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82" d="100"/>
          <a:sy n="82" d="100"/>
        </p:scale>
        <p:origin x="667" y="72"/>
      </p:cViewPr>
      <p:guideLst>
        <p:guide orient="horz" pos="215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8946" y="-90340"/>
            <a:ext cx="6923558" cy="2578340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000" i="1" u="sng" dirty="0" err="1"/>
              <a:t>SmartSDLC</a:t>
            </a:r>
            <a:r>
              <a:rPr lang="en-US" sz="4000" i="1" u="sng" dirty="0"/>
              <a:t> – AI-Enhanced Software Development Lifecycle</a:t>
            </a:r>
            <a:endParaRPr lang="en-US" sz="4000" i="1" u="sn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9000" y="2698115"/>
            <a:ext cx="6346825" cy="3168650"/>
          </a:xfrm>
        </p:spPr>
        <p:txBody>
          <a:bodyPr anchor="t">
            <a:normAutofit fontScale="40000"/>
          </a:bodyPr>
          <a:lstStyle/>
          <a:p>
            <a:pPr algn="l">
              <a:lnSpc>
                <a:spcPct val="90000"/>
              </a:lnSpc>
            </a:pPr>
            <a:r>
              <a:rPr lang="en-US" sz="5600" b="1" dirty="0">
                <a:solidFill>
                  <a:schemeClr val="tx1"/>
                </a:solidFill>
                <a:ea typeface="Calibri" panose="020F0502020204030204"/>
                <a:cs typeface="Calibri" panose="020F0502020204030204"/>
              </a:rPr>
              <a:t>              </a:t>
            </a:r>
            <a:r>
              <a:rPr lang="en-US" sz="5600" b="1" i="1" dirty="0">
                <a:solidFill>
                  <a:schemeClr val="tx1"/>
                </a:solidFill>
                <a:ea typeface="Calibri" panose="020F0502020204030204"/>
                <a:cs typeface="Calibri" panose="020F0502020204030204"/>
              </a:rPr>
              <a:t>              </a:t>
            </a:r>
            <a:r>
              <a:rPr lang="en-US" sz="5600" b="1" i="1" u="sng" dirty="0">
                <a:solidFill>
                  <a:schemeClr val="tx1"/>
                </a:solidFill>
                <a:ea typeface="Calibri" panose="020F0502020204030204"/>
                <a:cs typeface="Calibri" panose="020F0502020204030204"/>
              </a:rPr>
              <a:t>  </a:t>
            </a:r>
            <a:r>
              <a:rPr sz="5600" b="1" i="1" u="sng">
                <a:solidFill>
                  <a:srgbClr val="0070C0"/>
                </a:solidFill>
                <a:sym typeface="+mn-ea"/>
              </a:rPr>
              <a:t>An AI-Powered </a:t>
            </a:r>
            <a:endParaRPr sz="5600" b="1" i="1" u="sng">
              <a:solidFill>
                <a:srgbClr val="0070C0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sz="5600" b="1" i="1">
                <a:solidFill>
                  <a:srgbClr val="0070C0"/>
                </a:solidFill>
                <a:sym typeface="+mn-ea"/>
              </a:rPr>
              <a:t>              </a:t>
            </a:r>
            <a:r>
              <a:rPr sz="5600" b="1" i="1" u="sng">
                <a:solidFill>
                  <a:srgbClr val="0070C0"/>
                </a:solidFill>
                <a:sym typeface="+mn-ea"/>
              </a:rPr>
              <a:t>Chatbot for Software Development</a:t>
            </a:r>
            <a:endParaRPr lang="en-US" sz="3600" b="1" i="1" dirty="0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  <a:p>
            <a:pPr algn="l">
              <a:lnSpc>
                <a:spcPct val="90000"/>
              </a:lnSpc>
            </a:pPr>
            <a:endParaRPr lang="en-US" sz="4000" b="1" i="1" dirty="0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  <a:p>
            <a:pPr algn="l">
              <a:lnSpc>
                <a:spcPct val="90000"/>
              </a:lnSpc>
            </a:pPr>
            <a:r>
              <a:rPr lang="en-US" sz="5600" b="1" i="1" dirty="0">
                <a:solidFill>
                  <a:schemeClr val="tx1"/>
                </a:solidFill>
                <a:ea typeface="Calibri" panose="020F0502020204030204"/>
                <a:cs typeface="Calibri" panose="020F0502020204030204"/>
              </a:rPr>
              <a:t>Project by :</a:t>
            </a:r>
            <a:endParaRPr lang="en-US" sz="5600" b="1" i="1" dirty="0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  <a:p>
            <a:pPr algn="l">
              <a:lnSpc>
                <a:spcPct val="90000"/>
              </a:lnSpc>
            </a:pPr>
            <a:r>
              <a:rPr lang="en-US" sz="4000" i="1" dirty="0">
                <a:solidFill>
                  <a:schemeClr val="accent1"/>
                </a:solidFill>
                <a:ea typeface="Calibri" panose="020F0502020204030204"/>
                <a:cs typeface="Calibri" panose="020F0502020204030204"/>
              </a:rPr>
              <a:t>VASAGIRI HARIHARAN</a:t>
            </a:r>
            <a:endParaRPr lang="en-US" sz="4000" i="1" dirty="0">
              <a:solidFill>
                <a:schemeClr val="accent1"/>
              </a:solidFill>
              <a:ea typeface="Calibri" panose="020F0502020204030204"/>
              <a:cs typeface="Calibri" panose="020F0502020204030204"/>
            </a:endParaRPr>
          </a:p>
          <a:p>
            <a:pPr algn="l">
              <a:lnSpc>
                <a:spcPct val="90000"/>
              </a:lnSpc>
            </a:pPr>
            <a:r>
              <a:rPr lang="en-US" sz="3430" i="1" dirty="0">
                <a:solidFill>
                  <a:srgbClr val="FF0000"/>
                </a:solidFill>
                <a:ea typeface="Calibri" panose="020F0502020204030204"/>
                <a:cs typeface="Calibri" panose="020F0502020204030204"/>
              </a:rPr>
              <a:t>ANNAMACHARYA INSTITUTE OF TECHNOLOG&amp;SCIENCES TIRUPATI</a:t>
            </a:r>
            <a:endParaRPr lang="en-US" sz="3430" i="1" dirty="0" err="1">
              <a:solidFill>
                <a:srgbClr val="FF0000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5600" b="1" i="1" dirty="0">
                <a:solidFill>
                  <a:schemeClr val="tx1"/>
                </a:solidFill>
              </a:rPr>
              <a:t>Project Guides:</a:t>
            </a:r>
            <a:r>
              <a:rPr lang="en-US" sz="5600" i="1" dirty="0">
                <a:solidFill>
                  <a:schemeClr val="tx1"/>
                </a:solidFill>
              </a:rPr>
              <a:t> </a:t>
            </a:r>
            <a:endParaRPr lang="en-US" sz="5600" i="1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sz="4665" i="1" dirty="0">
                <a:solidFill>
                  <a:srgbClr val="FF0000"/>
                </a:solidFill>
              </a:rPr>
              <a:t>Aravind Reddy, Rithvik</a:t>
            </a:r>
            <a:endParaRPr lang="en-US" sz="4665" i="1" dirty="0">
              <a:solidFill>
                <a:srgbClr val="FF0000"/>
              </a:solidFill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322213"/>
            <a:ext cx="6056111" cy="234687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i="1" dirty="0"/>
              <a:t>Challenges &amp; Constraints</a:t>
            </a:r>
            <a:endParaRPr lang="en-US" sz="40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364352"/>
            <a:ext cx="6056111" cy="1646189"/>
          </a:xfrm>
        </p:spPr>
        <p:txBody>
          <a:bodyPr anchor="t">
            <a:normAutofit/>
          </a:bodyPr>
          <a:lstStyle/>
          <a:p>
            <a:r>
              <a:rPr lang="en-US" sz="2100"/>
              <a:t>- Limited real AI due to no API (demo version)</a:t>
            </a:r>
            <a:endParaRPr lang="en-US" sz="2100"/>
          </a:p>
          <a:p>
            <a:r>
              <a:rPr lang="en-US" sz="2100"/>
              <a:t>- Cannot handle very complex requirements</a:t>
            </a:r>
            <a:endParaRPr lang="en-US" sz="2100"/>
          </a:p>
          <a:p>
            <a:r>
              <a:rPr lang="en-US" sz="2100"/>
              <a:t>- Dependent on clear input format</a:t>
            </a:r>
            <a:endParaRPr lang="en-US" sz="2100"/>
          </a:p>
          <a:p>
            <a:r>
              <a:rPr lang="en-US" sz="2100"/>
              <a:t>- Requires manual validation for generated output</a:t>
            </a:r>
            <a:endParaRPr lang="en-US" sz="2100"/>
          </a:p>
        </p:txBody>
      </p:sp>
      <p:pic>
        <p:nvPicPr>
          <p:cNvPr id="4" name="Picture 3" descr="Top 5 SDLC security challeng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0397" y="4141694"/>
            <a:ext cx="3048000" cy="17794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Slide Background Fill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171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Color Cover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1711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4" name="Group 33"/>
          <p:cNvGrpSpPr>
            <a:grpSpLocks noGrp="1" noRot="1" noChangeAspect="1" noMove="1" noResize="1" noUngrp="1"/>
          </p:cNvGrpSpPr>
          <p:nvPr/>
        </p:nvGrpSpPr>
        <p:grpSpPr>
          <a:xfrm>
            <a:off x="0" y="12929"/>
            <a:ext cx="9141714" cy="3490956"/>
            <a:chOff x="651279" y="598259"/>
            <a:chExt cx="10889442" cy="5680742"/>
          </a:xfrm>
        </p:grpSpPr>
        <p:sp>
          <p:nvSpPr>
            <p:cNvPr id="22" name="Color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Color"/>
            <p:cNvSpPr/>
            <p:nvPr/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Picture 3" descr="SDLC (Software Development Life Cycle ..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2735" y="2161979"/>
            <a:ext cx="3547660" cy="2534042"/>
          </a:xfrm>
          <a:prstGeom prst="rect">
            <a:avLst/>
          </a:prstGeom>
        </p:spPr>
      </p:pic>
      <p:grpSp>
        <p:nvGrpSpPr>
          <p:cNvPr id="25" name="Group 24"/>
          <p:cNvGrpSpPr>
            <a:grpSpLocks noGrp="1" noRot="1" noChangeAspect="1" noMove="1" noResize="1" noUngrp="1"/>
          </p:cNvGrpSpPr>
          <p:nvPr/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26" name="Freeform: Shape 25"/>
            <p:cNvSpPr/>
            <p:nvPr/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788" y="841249"/>
            <a:ext cx="4269714" cy="2587131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Applications</a:t>
            </a:r>
            <a:endParaRPr lang="en-US" sz="420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787" y="3566810"/>
            <a:ext cx="4269715" cy="2651110"/>
          </a:xfrm>
        </p:spPr>
        <p:txBody>
          <a:bodyPr anchor="ctr">
            <a:norm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- Automating SDLC in startups</a:t>
            </a:r>
            <a:endParaRPr lang="en-US" sz="1600">
              <a:solidFill>
                <a:schemeClr val="tx2"/>
              </a:solidFill>
            </a:endParaRPr>
          </a:p>
          <a:p>
            <a:r>
              <a:rPr lang="en-US" sz="1600">
                <a:solidFill>
                  <a:schemeClr val="tx2"/>
                </a:solidFill>
              </a:rPr>
              <a:t>- Quick prototyping for students and developers</a:t>
            </a:r>
            <a:endParaRPr lang="en-US" sz="1600">
              <a:solidFill>
                <a:schemeClr val="tx2"/>
              </a:solidFill>
            </a:endParaRPr>
          </a:p>
          <a:p>
            <a:r>
              <a:rPr lang="en-US" sz="1600">
                <a:solidFill>
                  <a:schemeClr val="tx2"/>
                </a:solidFill>
              </a:rPr>
              <a:t>- Bug detection in early-phase development</a:t>
            </a:r>
            <a:endParaRPr lang="en-US" sz="1600">
              <a:solidFill>
                <a:schemeClr val="tx2"/>
              </a:solidFill>
            </a:endParaRPr>
          </a:p>
          <a:p>
            <a:r>
              <a:rPr lang="en-US" sz="1600">
                <a:solidFill>
                  <a:schemeClr val="tx2"/>
                </a:solidFill>
              </a:rPr>
              <a:t>- Training AI-based assistants in coding</a:t>
            </a:r>
            <a:endParaRPr lang="en-US" sz="16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9" name="Group 18"/>
          <p:cNvGrpSpPr>
            <a:grpSpLocks noGrp="1" noRot="1" noChangeAspect="1" noMove="1" noResize="1" noUngrp="1"/>
          </p:cNvGrpSpPr>
          <p:nvPr/>
        </p:nvGrpSpPr>
        <p:grpSpPr>
          <a:xfrm>
            <a:off x="0" y="0"/>
            <a:ext cx="4572000" cy="6858000"/>
            <a:chOff x="7467600" y="0"/>
            <a:chExt cx="4724400" cy="6858000"/>
          </a:xfrm>
        </p:grpSpPr>
        <p:sp>
          <p:nvSpPr>
            <p:cNvPr id="20" name="Rectangle 19"/>
            <p:cNvSpPr/>
            <p:nvPr/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" name="Freeform: Shap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5527275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-1" fmla="*/ 369702 w 7467600"/>
              <a:gd name="connsiteY0-2" fmla="*/ 6712169 h 6858000"/>
              <a:gd name="connsiteX1-3" fmla="*/ 366575 w 7467600"/>
              <a:gd name="connsiteY1-4" fmla="*/ 6715556 h 6858000"/>
              <a:gd name="connsiteX2-5" fmla="*/ 371637 w 7467600"/>
              <a:gd name="connsiteY2-6" fmla="*/ 6713954 h 6858000"/>
              <a:gd name="connsiteX3-7" fmla="*/ 369702 w 7467600"/>
              <a:gd name="connsiteY3-8" fmla="*/ 6712169 h 6858000"/>
              <a:gd name="connsiteX4-9" fmla="*/ 7090188 w 7467600"/>
              <a:gd name="connsiteY4-10" fmla="*/ 6584365 h 6858000"/>
              <a:gd name="connsiteX5-11" fmla="*/ 7440138 w 7467600"/>
              <a:gd name="connsiteY5-12" fmla="*/ 6622648 h 6858000"/>
              <a:gd name="connsiteX6-13" fmla="*/ 7467600 w 7467600"/>
              <a:gd name="connsiteY6-14" fmla="*/ 6628217 h 6858000"/>
              <a:gd name="connsiteX7-15" fmla="*/ 7467600 w 7467600"/>
              <a:gd name="connsiteY7-16" fmla="*/ 6668575 h 6858000"/>
              <a:gd name="connsiteX8-17" fmla="*/ 7392322 w 7467600"/>
              <a:gd name="connsiteY8-18" fmla="*/ 6658238 h 6858000"/>
              <a:gd name="connsiteX9-19" fmla="*/ 7467600 w 7467600"/>
              <a:gd name="connsiteY9-20" fmla="*/ 6683873 h 6858000"/>
              <a:gd name="connsiteX10-21" fmla="*/ 7467600 w 7467600"/>
              <a:gd name="connsiteY10-22" fmla="*/ 6714215 h 6858000"/>
              <a:gd name="connsiteX11-23" fmla="*/ 7447383 w 7467600"/>
              <a:gd name="connsiteY11-24" fmla="*/ 6707202 h 6858000"/>
              <a:gd name="connsiteX12-25" fmla="*/ 7289862 w 7467600"/>
              <a:gd name="connsiteY12-26" fmla="*/ 6659827 h 6858000"/>
              <a:gd name="connsiteX13-27" fmla="*/ 7434024 w 7467600"/>
              <a:gd name="connsiteY13-28" fmla="*/ 6722130 h 6858000"/>
              <a:gd name="connsiteX14-29" fmla="*/ 7467600 w 7467600"/>
              <a:gd name="connsiteY14-30" fmla="*/ 6736157 h 6858000"/>
              <a:gd name="connsiteX15-31" fmla="*/ 7467600 w 7467600"/>
              <a:gd name="connsiteY15-32" fmla="*/ 6767913 h 6858000"/>
              <a:gd name="connsiteX16-33" fmla="*/ 7271814 w 7467600"/>
              <a:gd name="connsiteY16-34" fmla="*/ 6684601 h 6858000"/>
              <a:gd name="connsiteX17-35" fmla="*/ 7392158 w 7467600"/>
              <a:gd name="connsiteY17-36" fmla="*/ 6771365 h 6858000"/>
              <a:gd name="connsiteX18-37" fmla="*/ 7467600 w 7467600"/>
              <a:gd name="connsiteY18-38" fmla="*/ 6805948 h 6858000"/>
              <a:gd name="connsiteX19-39" fmla="*/ 7467600 w 7467600"/>
              <a:gd name="connsiteY19-40" fmla="*/ 6831490 h 6858000"/>
              <a:gd name="connsiteX20-41" fmla="*/ 7410696 w 7467600"/>
              <a:gd name="connsiteY20-42" fmla="*/ 6803861 h 6858000"/>
              <a:gd name="connsiteX21-43" fmla="*/ 7088673 w 7467600"/>
              <a:gd name="connsiteY21-44" fmla="*/ 6610396 h 6858000"/>
              <a:gd name="connsiteX22-45" fmla="*/ 7090188 w 7467600"/>
              <a:gd name="connsiteY22-46" fmla="*/ 6584365 h 6858000"/>
              <a:gd name="connsiteX23-47" fmla="*/ 1019354 w 7467600"/>
              <a:gd name="connsiteY23-48" fmla="*/ 6315006 h 6858000"/>
              <a:gd name="connsiteX24-49" fmla="*/ 441046 w 7467600"/>
              <a:gd name="connsiteY24-50" fmla="*/ 6691153 h 6858000"/>
              <a:gd name="connsiteX25-51" fmla="*/ 1019354 w 7467600"/>
              <a:gd name="connsiteY25-52" fmla="*/ 6315006 h 6858000"/>
              <a:gd name="connsiteX26-53" fmla="*/ 991680 w 7467600"/>
              <a:gd name="connsiteY26-54" fmla="*/ 6298413 h 6858000"/>
              <a:gd name="connsiteX27-55" fmla="*/ 409060 w 7467600"/>
              <a:gd name="connsiteY27-56" fmla="*/ 6671470 h 6858000"/>
              <a:gd name="connsiteX28-57" fmla="*/ 991680 w 7467600"/>
              <a:gd name="connsiteY28-58" fmla="*/ 6298413 h 6858000"/>
              <a:gd name="connsiteX29-59" fmla="*/ 103333 w 7467600"/>
              <a:gd name="connsiteY29-60" fmla="*/ 5699602 h 6858000"/>
              <a:gd name="connsiteX30-61" fmla="*/ 233938 w 7467600"/>
              <a:gd name="connsiteY30-62" fmla="*/ 5809416 h 6858000"/>
              <a:gd name="connsiteX31-63" fmla="*/ 883580 w 7467600"/>
              <a:gd name="connsiteY31-64" fmla="*/ 6180710 h 6858000"/>
              <a:gd name="connsiteX32-65" fmla="*/ 487337 w 7467600"/>
              <a:gd name="connsiteY32-66" fmla="*/ 5950182 h 6858000"/>
              <a:gd name="connsiteX33-67" fmla="*/ 354051 w 7467600"/>
              <a:gd name="connsiteY33-68" fmla="*/ 5854912 h 6858000"/>
              <a:gd name="connsiteX34-69" fmla="*/ 195436 w 7467600"/>
              <a:gd name="connsiteY34-70" fmla="*/ 5755068 h 6858000"/>
              <a:gd name="connsiteX35-71" fmla="*/ 103333 w 7467600"/>
              <a:gd name="connsiteY35-72" fmla="*/ 5699602 h 6858000"/>
              <a:gd name="connsiteX36-73" fmla="*/ 5539432 w 7467600"/>
              <a:gd name="connsiteY36-74" fmla="*/ 5642928 h 6858000"/>
              <a:gd name="connsiteX37-75" fmla="*/ 5555462 w 7467600"/>
              <a:gd name="connsiteY37-76" fmla="*/ 5694454 h 6858000"/>
              <a:gd name="connsiteX38-77" fmla="*/ 5828270 w 7467600"/>
              <a:gd name="connsiteY38-78" fmla="*/ 6320663 h 6858000"/>
              <a:gd name="connsiteX39-79" fmla="*/ 5947416 w 7467600"/>
              <a:gd name="connsiteY39-80" fmla="*/ 6574846 h 6858000"/>
              <a:gd name="connsiteX40-81" fmla="*/ 5539432 w 7467600"/>
              <a:gd name="connsiteY40-82" fmla="*/ 5642928 h 6858000"/>
              <a:gd name="connsiteX41-83" fmla="*/ 51253 w 7467600"/>
              <a:gd name="connsiteY41-84" fmla="*/ 5631825 h 6858000"/>
              <a:gd name="connsiteX42-85" fmla="*/ 211622 w 7467600"/>
              <a:gd name="connsiteY42-86" fmla="*/ 5728803 h 6858000"/>
              <a:gd name="connsiteX43-87" fmla="*/ 371652 w 7467600"/>
              <a:gd name="connsiteY43-88" fmla="*/ 5829062 h 6858000"/>
              <a:gd name="connsiteX44-89" fmla="*/ 505903 w 7467600"/>
              <a:gd name="connsiteY44-90" fmla="*/ 5925221 h 6858000"/>
              <a:gd name="connsiteX45-91" fmla="*/ 899240 w 7467600"/>
              <a:gd name="connsiteY45-92" fmla="*/ 6153068 h 6858000"/>
              <a:gd name="connsiteX46-93" fmla="*/ 988114 w 7467600"/>
              <a:gd name="connsiteY46-94" fmla="*/ 6174204 h 6858000"/>
              <a:gd name="connsiteX47-95" fmla="*/ 845971 w 7467600"/>
              <a:gd name="connsiteY47-96" fmla="*/ 6067177 h 6858000"/>
              <a:gd name="connsiteX48-97" fmla="*/ 448057 w 7467600"/>
              <a:gd name="connsiteY48-98" fmla="*/ 5841376 h 6858000"/>
              <a:gd name="connsiteX49-99" fmla="*/ 51253 w 7467600"/>
              <a:gd name="connsiteY49-100" fmla="*/ 5631825 h 6858000"/>
              <a:gd name="connsiteX50-101" fmla="*/ 2606687 w 7467600"/>
              <a:gd name="connsiteY50-102" fmla="*/ 5630718 h 6858000"/>
              <a:gd name="connsiteX51-103" fmla="*/ 2645658 w 7467600"/>
              <a:gd name="connsiteY51-104" fmla="*/ 6640259 h 6858000"/>
              <a:gd name="connsiteX52-105" fmla="*/ 2606687 w 7467600"/>
              <a:gd name="connsiteY52-106" fmla="*/ 5630718 h 6858000"/>
              <a:gd name="connsiteX53-107" fmla="*/ 3642057 w 7467600"/>
              <a:gd name="connsiteY53-108" fmla="*/ 5573487 h 6858000"/>
              <a:gd name="connsiteX54-109" fmla="*/ 3632981 w 7467600"/>
              <a:gd name="connsiteY54-110" fmla="*/ 5579437 h 6858000"/>
              <a:gd name="connsiteX55-111" fmla="*/ 3382436 w 7467600"/>
              <a:gd name="connsiteY55-112" fmla="*/ 5952726 h 6858000"/>
              <a:gd name="connsiteX56-113" fmla="*/ 3191929 w 7467600"/>
              <a:gd name="connsiteY56-114" fmla="*/ 6662669 h 6858000"/>
              <a:gd name="connsiteX57-115" fmla="*/ 3369898 w 7467600"/>
              <a:gd name="connsiteY57-116" fmla="*/ 6081771 h 6858000"/>
              <a:gd name="connsiteX58-117" fmla="*/ 3642057 w 7467600"/>
              <a:gd name="connsiteY58-118" fmla="*/ 5573487 h 6858000"/>
              <a:gd name="connsiteX59-119" fmla="*/ 2650666 w 7467600"/>
              <a:gd name="connsiteY59-120" fmla="*/ 5530686 h 6858000"/>
              <a:gd name="connsiteX60-121" fmla="*/ 2650249 w 7467600"/>
              <a:gd name="connsiteY60-122" fmla="*/ 5532101 h 6858000"/>
              <a:gd name="connsiteX61-123" fmla="*/ 2663808 w 7467600"/>
              <a:gd name="connsiteY61-124" fmla="*/ 6535215 h 6858000"/>
              <a:gd name="connsiteX62-125" fmla="*/ 2665418 w 7467600"/>
              <a:gd name="connsiteY62-126" fmla="*/ 6132756 h 6858000"/>
              <a:gd name="connsiteX63-127" fmla="*/ 2650666 w 7467600"/>
              <a:gd name="connsiteY63-128" fmla="*/ 5530686 h 6858000"/>
              <a:gd name="connsiteX64-129" fmla="*/ 2680277 w 7467600"/>
              <a:gd name="connsiteY64-130" fmla="*/ 5479204 h 6858000"/>
              <a:gd name="connsiteX65-131" fmla="*/ 2678972 w 7467600"/>
              <a:gd name="connsiteY65-132" fmla="*/ 5481582 h 6858000"/>
              <a:gd name="connsiteX66-133" fmla="*/ 2696666 w 7467600"/>
              <a:gd name="connsiteY66-134" fmla="*/ 6133836 h 6858000"/>
              <a:gd name="connsiteX67-135" fmla="*/ 2695769 w 7467600"/>
              <a:gd name="connsiteY67-136" fmla="*/ 6390955 h 6858000"/>
              <a:gd name="connsiteX68-137" fmla="*/ 2739893 w 7467600"/>
              <a:gd name="connsiteY68-138" fmla="*/ 6108357 h 6858000"/>
              <a:gd name="connsiteX69-139" fmla="*/ 2680277 w 7467600"/>
              <a:gd name="connsiteY69-140" fmla="*/ 5479204 h 6858000"/>
              <a:gd name="connsiteX70-141" fmla="*/ 1132195 w 7467600"/>
              <a:gd name="connsiteY70-142" fmla="*/ 5467980 h 6858000"/>
              <a:gd name="connsiteX71-143" fmla="*/ 1679056 w 7467600"/>
              <a:gd name="connsiteY71-144" fmla="*/ 5516907 h 6858000"/>
              <a:gd name="connsiteX72-145" fmla="*/ 2128648 w 7467600"/>
              <a:gd name="connsiteY72-146" fmla="*/ 5474249 h 6858000"/>
              <a:gd name="connsiteX73-147" fmla="*/ 1825619 w 7467600"/>
              <a:gd name="connsiteY73-148" fmla="*/ 5478447 h 6858000"/>
              <a:gd name="connsiteX74-149" fmla="*/ 1737798 w 7467600"/>
              <a:gd name="connsiteY74-150" fmla="*/ 5483353 h 6858000"/>
              <a:gd name="connsiteX75-151" fmla="*/ 1132195 w 7467600"/>
              <a:gd name="connsiteY75-152" fmla="*/ 5467980 h 6858000"/>
              <a:gd name="connsiteX76-153" fmla="*/ 6861797 w 7467600"/>
              <a:gd name="connsiteY76-154" fmla="*/ 5419899 h 6858000"/>
              <a:gd name="connsiteX77-155" fmla="*/ 6879594 w 7467600"/>
              <a:gd name="connsiteY77-156" fmla="*/ 5424547 h 6858000"/>
              <a:gd name="connsiteX78-157" fmla="*/ 7379510 w 7467600"/>
              <a:gd name="connsiteY78-158" fmla="*/ 5755454 h 6858000"/>
              <a:gd name="connsiteX79-159" fmla="*/ 7467600 w 7467600"/>
              <a:gd name="connsiteY79-160" fmla="*/ 5845526 h 6858000"/>
              <a:gd name="connsiteX80-161" fmla="*/ 7467600 w 7467600"/>
              <a:gd name="connsiteY80-162" fmla="*/ 5925131 h 6858000"/>
              <a:gd name="connsiteX81-163" fmla="*/ 7271900 w 7467600"/>
              <a:gd name="connsiteY81-164" fmla="*/ 5734551 h 6858000"/>
              <a:gd name="connsiteX82-165" fmla="*/ 7015907 w 7467600"/>
              <a:gd name="connsiteY82-166" fmla="*/ 5541548 h 6858000"/>
              <a:gd name="connsiteX83-167" fmla="*/ 7259646 w 7467600"/>
              <a:gd name="connsiteY83-168" fmla="*/ 5765985 h 6858000"/>
              <a:gd name="connsiteX84-169" fmla="*/ 7467600 w 7467600"/>
              <a:gd name="connsiteY84-170" fmla="*/ 5971257 h 6858000"/>
              <a:gd name="connsiteX85-171" fmla="*/ 7467600 w 7467600"/>
              <a:gd name="connsiteY85-172" fmla="*/ 6012219 h 6858000"/>
              <a:gd name="connsiteX86-173" fmla="*/ 7240170 w 7467600"/>
              <a:gd name="connsiteY86-174" fmla="*/ 5787985 h 6858000"/>
              <a:gd name="connsiteX87-175" fmla="*/ 6946849 w 7467600"/>
              <a:gd name="connsiteY87-176" fmla="*/ 5523271 h 6858000"/>
              <a:gd name="connsiteX88-177" fmla="*/ 6946972 w 7467600"/>
              <a:gd name="connsiteY88-178" fmla="*/ 5526491 h 6858000"/>
              <a:gd name="connsiteX89-179" fmla="*/ 7105827 w 7467600"/>
              <a:gd name="connsiteY89-180" fmla="*/ 5718700 h 6858000"/>
              <a:gd name="connsiteX90-181" fmla="*/ 7126431 w 7467600"/>
              <a:gd name="connsiteY90-182" fmla="*/ 5737872 h 6858000"/>
              <a:gd name="connsiteX91-183" fmla="*/ 7356878 w 7467600"/>
              <a:gd name="connsiteY91-184" fmla="*/ 5981332 h 6858000"/>
              <a:gd name="connsiteX92-185" fmla="*/ 7467600 w 7467600"/>
              <a:gd name="connsiteY92-186" fmla="*/ 6117703 h 6858000"/>
              <a:gd name="connsiteX93-187" fmla="*/ 7467600 w 7467600"/>
              <a:gd name="connsiteY93-188" fmla="*/ 6163634 h 6858000"/>
              <a:gd name="connsiteX94-189" fmla="*/ 7403637 w 7467600"/>
              <a:gd name="connsiteY94-190" fmla="*/ 6083957 h 6858000"/>
              <a:gd name="connsiteX95-191" fmla="*/ 7254615 w 7467600"/>
              <a:gd name="connsiteY95-192" fmla="*/ 5911918 h 6858000"/>
              <a:gd name="connsiteX96-193" fmla="*/ 7312589 w 7467600"/>
              <a:gd name="connsiteY96-194" fmla="*/ 5982309 h 6858000"/>
              <a:gd name="connsiteX97-195" fmla="*/ 7448321 w 7467600"/>
              <a:gd name="connsiteY97-196" fmla="*/ 6190991 h 6858000"/>
              <a:gd name="connsiteX98-197" fmla="*/ 7467600 w 7467600"/>
              <a:gd name="connsiteY98-198" fmla="*/ 6221686 h 6858000"/>
              <a:gd name="connsiteX99-199" fmla="*/ 7467600 w 7467600"/>
              <a:gd name="connsiteY99-200" fmla="*/ 6334256 h 6858000"/>
              <a:gd name="connsiteX100-201" fmla="*/ 7454976 w 7467600"/>
              <a:gd name="connsiteY100-202" fmla="*/ 6318297 h 6858000"/>
              <a:gd name="connsiteX101-203" fmla="*/ 7042773 w 7467600"/>
              <a:gd name="connsiteY101-204" fmla="*/ 5734011 h 6858000"/>
              <a:gd name="connsiteX102-205" fmla="*/ 6844835 w 7467600"/>
              <a:gd name="connsiteY102-206" fmla="*/ 5424988 h 6858000"/>
              <a:gd name="connsiteX103-207" fmla="*/ 6861797 w 7467600"/>
              <a:gd name="connsiteY103-208" fmla="*/ 5419899 h 6858000"/>
              <a:gd name="connsiteX104-209" fmla="*/ 1456157 w 7467600"/>
              <a:gd name="connsiteY104-210" fmla="*/ 5371404 h 6858000"/>
              <a:gd name="connsiteX105-211" fmla="*/ 1244432 w 7467600"/>
              <a:gd name="connsiteY105-212" fmla="*/ 5385601 h 6858000"/>
              <a:gd name="connsiteX106-213" fmla="*/ 973990 w 7467600"/>
              <a:gd name="connsiteY106-214" fmla="*/ 5424940 h 6858000"/>
              <a:gd name="connsiteX107-215" fmla="*/ 1103809 w 7467600"/>
              <a:gd name="connsiteY107-216" fmla="*/ 5433720 h 6858000"/>
              <a:gd name="connsiteX108-217" fmla="*/ 1123454 w 7467600"/>
              <a:gd name="connsiteY108-218" fmla="*/ 5435727 h 6858000"/>
              <a:gd name="connsiteX109-219" fmla="*/ 1737017 w 7467600"/>
              <a:gd name="connsiteY109-220" fmla="*/ 5452183 h 6858000"/>
              <a:gd name="connsiteX110-221" fmla="*/ 1824397 w 7467600"/>
              <a:gd name="connsiteY110-222" fmla="*/ 5447757 h 6858000"/>
              <a:gd name="connsiteX111-223" fmla="*/ 2070059 w 7467600"/>
              <a:gd name="connsiteY111-224" fmla="*/ 5441660 h 6858000"/>
              <a:gd name="connsiteX112-225" fmla="*/ 1456157 w 7467600"/>
              <a:gd name="connsiteY112-226" fmla="*/ 5371404 h 6858000"/>
              <a:gd name="connsiteX113-227" fmla="*/ 4988186 w 7467600"/>
              <a:gd name="connsiteY113-228" fmla="*/ 5216467 h 6858000"/>
              <a:gd name="connsiteX114-229" fmla="*/ 4777334 w 7467600"/>
              <a:gd name="connsiteY114-230" fmla="*/ 5406072 h 6858000"/>
              <a:gd name="connsiteX115-231" fmla="*/ 4718341 w 7467600"/>
              <a:gd name="connsiteY115-232" fmla="*/ 5468043 h 6858000"/>
              <a:gd name="connsiteX116-233" fmla="*/ 4604655 w 7467600"/>
              <a:gd name="connsiteY116-234" fmla="*/ 5583434 h 6858000"/>
              <a:gd name="connsiteX117-235" fmla="*/ 4565074 w 7467600"/>
              <a:gd name="connsiteY117-236" fmla="*/ 5618550 h 6858000"/>
              <a:gd name="connsiteX118-237" fmla="*/ 4988186 w 7467600"/>
              <a:gd name="connsiteY118-238" fmla="*/ 5216467 h 6858000"/>
              <a:gd name="connsiteX119-239" fmla="*/ 4978032 w 7467600"/>
              <a:gd name="connsiteY119-240" fmla="*/ 5183809 h 6858000"/>
              <a:gd name="connsiteX120-241" fmla="*/ 4463413 w 7467600"/>
              <a:gd name="connsiteY120-242" fmla="*/ 5615162 h 6858000"/>
              <a:gd name="connsiteX121-243" fmla="*/ 4358134 w 7467600"/>
              <a:gd name="connsiteY121-244" fmla="*/ 5742791 h 6858000"/>
              <a:gd name="connsiteX122-245" fmla="*/ 4376219 w 7467600"/>
              <a:gd name="connsiteY122-246" fmla="*/ 5729027 h 6858000"/>
              <a:gd name="connsiteX123-247" fmla="*/ 4582340 w 7467600"/>
              <a:gd name="connsiteY123-248" fmla="*/ 5561037 h 6858000"/>
              <a:gd name="connsiteX124-249" fmla="*/ 4694684 w 7467600"/>
              <a:gd name="connsiteY124-250" fmla="*/ 5447098 h 6858000"/>
              <a:gd name="connsiteX125-251" fmla="*/ 4754123 w 7467600"/>
              <a:gd name="connsiteY125-252" fmla="*/ 5384643 h 6858000"/>
              <a:gd name="connsiteX126-253" fmla="*/ 4978032 w 7467600"/>
              <a:gd name="connsiteY126-254" fmla="*/ 5183809 h 6858000"/>
              <a:gd name="connsiteX127-255" fmla="*/ 7133363 w 7467600"/>
              <a:gd name="connsiteY127-256" fmla="*/ 5050246 h 6858000"/>
              <a:gd name="connsiteX128-257" fmla="*/ 7450656 w 7467600"/>
              <a:gd name="connsiteY128-258" fmla="*/ 5134750 h 6858000"/>
              <a:gd name="connsiteX129-259" fmla="*/ 7467600 w 7467600"/>
              <a:gd name="connsiteY129-260" fmla="*/ 5142496 h 6858000"/>
              <a:gd name="connsiteX130-261" fmla="*/ 7467600 w 7467600"/>
              <a:gd name="connsiteY130-262" fmla="*/ 5158623 h 6858000"/>
              <a:gd name="connsiteX131-263" fmla="*/ 7427076 w 7467600"/>
              <a:gd name="connsiteY131-264" fmla="*/ 5142684 h 6858000"/>
              <a:gd name="connsiteX132-265" fmla="*/ 7467600 w 7467600"/>
              <a:gd name="connsiteY132-266" fmla="*/ 5164774 h 6858000"/>
              <a:gd name="connsiteX133-267" fmla="*/ 7467600 w 7467600"/>
              <a:gd name="connsiteY133-268" fmla="*/ 5199146 h 6858000"/>
              <a:gd name="connsiteX134-269" fmla="*/ 7391022 w 7467600"/>
              <a:gd name="connsiteY134-270" fmla="*/ 5158141 h 6858000"/>
              <a:gd name="connsiteX135-271" fmla="*/ 7312201 w 7467600"/>
              <a:gd name="connsiteY135-272" fmla="*/ 5128278 h 6858000"/>
              <a:gd name="connsiteX136-273" fmla="*/ 7343603 w 7467600"/>
              <a:gd name="connsiteY136-274" fmla="*/ 5149746 h 6858000"/>
              <a:gd name="connsiteX137-275" fmla="*/ 7467600 w 7467600"/>
              <a:gd name="connsiteY137-276" fmla="*/ 5241225 h 6858000"/>
              <a:gd name="connsiteX138-277" fmla="*/ 7467600 w 7467600"/>
              <a:gd name="connsiteY138-278" fmla="*/ 5277736 h 6858000"/>
              <a:gd name="connsiteX139-279" fmla="*/ 7327465 w 7467600"/>
              <a:gd name="connsiteY139-280" fmla="*/ 5174181 h 6858000"/>
              <a:gd name="connsiteX140-281" fmla="*/ 7244057 w 7467600"/>
              <a:gd name="connsiteY140-282" fmla="*/ 5124233 h 6858000"/>
              <a:gd name="connsiteX141-283" fmla="*/ 7353035 w 7467600"/>
              <a:gd name="connsiteY141-284" fmla="*/ 5197318 h 6858000"/>
              <a:gd name="connsiteX142-285" fmla="*/ 7467600 w 7467600"/>
              <a:gd name="connsiteY142-286" fmla="*/ 5297634 h 6858000"/>
              <a:gd name="connsiteX143-287" fmla="*/ 7467600 w 7467600"/>
              <a:gd name="connsiteY143-288" fmla="*/ 5361850 h 6858000"/>
              <a:gd name="connsiteX144-289" fmla="*/ 7368569 w 7467600"/>
              <a:gd name="connsiteY144-290" fmla="*/ 5270182 h 6858000"/>
              <a:gd name="connsiteX145-291" fmla="*/ 7131946 w 7467600"/>
              <a:gd name="connsiteY145-292" fmla="*/ 5075653 h 6858000"/>
              <a:gd name="connsiteX146-293" fmla="*/ 7133363 w 7467600"/>
              <a:gd name="connsiteY146-294" fmla="*/ 5050246 h 6858000"/>
              <a:gd name="connsiteX147-295" fmla="*/ 1903353 w 7467600"/>
              <a:gd name="connsiteY147-296" fmla="*/ 5044827 h 6858000"/>
              <a:gd name="connsiteX148-297" fmla="*/ 1936931 w 7467600"/>
              <a:gd name="connsiteY148-298" fmla="*/ 5093954 h 6858000"/>
              <a:gd name="connsiteX149-299" fmla="*/ 2195868 w 7467600"/>
              <a:gd name="connsiteY149-300" fmla="*/ 5396574 h 6858000"/>
              <a:gd name="connsiteX150-301" fmla="*/ 2088852 w 7467600"/>
              <a:gd name="connsiteY150-302" fmla="*/ 5166123 h 6858000"/>
              <a:gd name="connsiteX151-303" fmla="*/ 1958241 w 7467600"/>
              <a:gd name="connsiteY151-304" fmla="*/ 5067955 h 6858000"/>
              <a:gd name="connsiteX152-305" fmla="*/ 1903353 w 7467600"/>
              <a:gd name="connsiteY152-306" fmla="*/ 5044827 h 6858000"/>
              <a:gd name="connsiteX153-307" fmla="*/ 1979378 w 7467600"/>
              <a:gd name="connsiteY153-308" fmla="*/ 4769504 h 6858000"/>
              <a:gd name="connsiteX154-309" fmla="*/ 2882120 w 7467600"/>
              <a:gd name="connsiteY154-310" fmla="*/ 5064547 h 6858000"/>
              <a:gd name="connsiteX155-311" fmla="*/ 2793103 w 7467600"/>
              <a:gd name="connsiteY155-312" fmla="*/ 5039699 h 6858000"/>
              <a:gd name="connsiteX156-313" fmla="*/ 2770041 w 7467600"/>
              <a:gd name="connsiteY156-314" fmla="*/ 5033634 h 6858000"/>
              <a:gd name="connsiteX157-315" fmla="*/ 1979378 w 7467600"/>
              <a:gd name="connsiteY157-316" fmla="*/ 4769504 h 6858000"/>
              <a:gd name="connsiteX158-317" fmla="*/ 1927410 w 7467600"/>
              <a:gd name="connsiteY158-318" fmla="*/ 4716164 h 6858000"/>
              <a:gd name="connsiteX159-319" fmla="*/ 1959587 w 7467600"/>
              <a:gd name="connsiteY159-320" fmla="*/ 4728849 h 6858000"/>
              <a:gd name="connsiteX160-321" fmla="*/ 2777707 w 7467600"/>
              <a:gd name="connsiteY160-322" fmla="*/ 5003991 h 6858000"/>
              <a:gd name="connsiteX161-323" fmla="*/ 2800768 w 7467600"/>
              <a:gd name="connsiteY161-324" fmla="*/ 5010056 h 6858000"/>
              <a:gd name="connsiteX162-325" fmla="*/ 2879408 w 7467600"/>
              <a:gd name="connsiteY162-326" fmla="*/ 5031590 h 6858000"/>
              <a:gd name="connsiteX163-327" fmla="*/ 2862295 w 7467600"/>
              <a:gd name="connsiteY163-328" fmla="*/ 5022958 h 6858000"/>
              <a:gd name="connsiteX164-329" fmla="*/ 2813343 w 7467600"/>
              <a:gd name="connsiteY164-330" fmla="*/ 4998369 h 6858000"/>
              <a:gd name="connsiteX165-331" fmla="*/ 2646245 w 7467600"/>
              <a:gd name="connsiteY165-332" fmla="*/ 4930999 h 6858000"/>
              <a:gd name="connsiteX166-333" fmla="*/ 1999243 w 7467600"/>
              <a:gd name="connsiteY166-334" fmla="*/ 4730524 h 6858000"/>
              <a:gd name="connsiteX167-335" fmla="*/ 1979527 w 7467600"/>
              <a:gd name="connsiteY167-336" fmla="*/ 4726651 h 6858000"/>
              <a:gd name="connsiteX168-337" fmla="*/ 1927410 w 7467600"/>
              <a:gd name="connsiteY168-338" fmla="*/ 4716164 h 6858000"/>
              <a:gd name="connsiteX169-339" fmla="*/ 1997014 w 7467600"/>
              <a:gd name="connsiteY169-340" fmla="*/ 4698007 h 6858000"/>
              <a:gd name="connsiteX170-341" fmla="*/ 2005458 w 7467600"/>
              <a:gd name="connsiteY170-342" fmla="*/ 4699540 h 6858000"/>
              <a:gd name="connsiteX171-343" fmla="*/ 2657186 w 7467600"/>
              <a:gd name="connsiteY171-344" fmla="*/ 4901687 h 6858000"/>
              <a:gd name="connsiteX172-345" fmla="*/ 2826662 w 7467600"/>
              <a:gd name="connsiteY172-346" fmla="*/ 4970362 h 6858000"/>
              <a:gd name="connsiteX173-347" fmla="*/ 2876100 w 7467600"/>
              <a:gd name="connsiteY173-348" fmla="*/ 4995397 h 6858000"/>
              <a:gd name="connsiteX174-349" fmla="*/ 3042600 w 7467600"/>
              <a:gd name="connsiteY174-350" fmla="*/ 5059532 h 6858000"/>
              <a:gd name="connsiteX175-351" fmla="*/ 1997014 w 7467600"/>
              <a:gd name="connsiteY175-352" fmla="*/ 4698007 h 6858000"/>
              <a:gd name="connsiteX176-353" fmla="*/ 2305292 w 7467600"/>
              <a:gd name="connsiteY176-354" fmla="*/ 4219492 h 6858000"/>
              <a:gd name="connsiteX177-355" fmla="*/ 3360922 w 7467600"/>
              <a:gd name="connsiteY177-356" fmla="*/ 4529373 h 6858000"/>
              <a:gd name="connsiteX178-357" fmla="*/ 3492420 w 7467600"/>
              <a:gd name="connsiteY178-358" fmla="*/ 4510145 h 6858000"/>
              <a:gd name="connsiteX179-359" fmla="*/ 3364086 w 7467600"/>
              <a:gd name="connsiteY179-360" fmla="*/ 4480340 h 6858000"/>
              <a:gd name="connsiteX180-361" fmla="*/ 3225818 w 7467600"/>
              <a:gd name="connsiteY180-362" fmla="*/ 4411822 h 6858000"/>
              <a:gd name="connsiteX181-363" fmla="*/ 3129696 w 7467600"/>
              <a:gd name="connsiteY181-364" fmla="*/ 4360704 h 6858000"/>
              <a:gd name="connsiteX182-365" fmla="*/ 2814545 w 7467600"/>
              <a:gd name="connsiteY182-366" fmla="*/ 4282955 h 6858000"/>
              <a:gd name="connsiteX183-367" fmla="*/ 2305292 w 7467600"/>
              <a:gd name="connsiteY183-368" fmla="*/ 4219492 h 6858000"/>
              <a:gd name="connsiteX184-369" fmla="*/ 2626982 w 7467600"/>
              <a:gd name="connsiteY184-370" fmla="*/ 4206450 h 6858000"/>
              <a:gd name="connsiteX185-371" fmla="*/ 2490617 w 7467600"/>
              <a:gd name="connsiteY185-372" fmla="*/ 4206951 h 6858000"/>
              <a:gd name="connsiteX186-373" fmla="*/ 2819869 w 7467600"/>
              <a:gd name="connsiteY186-374" fmla="*/ 4252936 h 6858000"/>
              <a:gd name="connsiteX187-375" fmla="*/ 3143018 w 7467600"/>
              <a:gd name="connsiteY187-376" fmla="*/ 4332698 h 6858000"/>
              <a:gd name="connsiteX188-377" fmla="*/ 3241520 w 7467600"/>
              <a:gd name="connsiteY188-378" fmla="*/ 4385112 h 6858000"/>
              <a:gd name="connsiteX189-379" fmla="*/ 3374575 w 7467600"/>
              <a:gd name="connsiteY189-380" fmla="*/ 4451517 h 6858000"/>
              <a:gd name="connsiteX190-381" fmla="*/ 3505221 w 7467600"/>
              <a:gd name="connsiteY190-382" fmla="*/ 4480757 h 6858000"/>
              <a:gd name="connsiteX191-383" fmla="*/ 2626982 w 7467600"/>
              <a:gd name="connsiteY191-384" fmla="*/ 4206450 h 6858000"/>
              <a:gd name="connsiteX192-385" fmla="*/ 1310106 w 7467600"/>
              <a:gd name="connsiteY192-386" fmla="*/ 3943217 h 6858000"/>
              <a:gd name="connsiteX193-387" fmla="*/ 854994 w 7467600"/>
              <a:gd name="connsiteY193-388" fmla="*/ 4399136 h 6858000"/>
              <a:gd name="connsiteX194-389" fmla="*/ 742462 w 7467600"/>
              <a:gd name="connsiteY194-390" fmla="*/ 4594648 h 6858000"/>
              <a:gd name="connsiteX195-391" fmla="*/ 820602 w 7467600"/>
              <a:gd name="connsiteY195-392" fmla="*/ 4485915 h 6858000"/>
              <a:gd name="connsiteX196-393" fmla="*/ 878295 w 7467600"/>
              <a:gd name="connsiteY196-394" fmla="*/ 4403594 h 6858000"/>
              <a:gd name="connsiteX197-395" fmla="*/ 1240607 w 7467600"/>
              <a:gd name="connsiteY197-396" fmla="*/ 4010401 h 6858000"/>
              <a:gd name="connsiteX198-397" fmla="*/ 1310106 w 7467600"/>
              <a:gd name="connsiteY198-398" fmla="*/ 3943217 h 6858000"/>
              <a:gd name="connsiteX199-399" fmla="*/ 1423113 w 7467600"/>
              <a:gd name="connsiteY199-400" fmla="*/ 3874565 h 6858000"/>
              <a:gd name="connsiteX200-401" fmla="*/ 1260565 w 7467600"/>
              <a:gd name="connsiteY200-402" fmla="*/ 4031982 h 6858000"/>
              <a:gd name="connsiteX201-403" fmla="*/ 901900 w 7467600"/>
              <a:gd name="connsiteY201-404" fmla="*/ 4421236 h 6858000"/>
              <a:gd name="connsiteX202-405" fmla="*/ 845044 w 7467600"/>
              <a:gd name="connsiteY202-406" fmla="*/ 4502436 h 6858000"/>
              <a:gd name="connsiteX203-407" fmla="*/ 685926 w 7467600"/>
              <a:gd name="connsiteY203-408" fmla="*/ 4703069 h 6858000"/>
              <a:gd name="connsiteX204-409" fmla="*/ 684248 w 7467600"/>
              <a:gd name="connsiteY204-410" fmla="*/ 4706721 h 6858000"/>
              <a:gd name="connsiteX205-411" fmla="*/ 1423113 w 7467600"/>
              <a:gd name="connsiteY205-412" fmla="*/ 3874565 h 6858000"/>
              <a:gd name="connsiteX206-413" fmla="*/ 3316479 w 7467600"/>
              <a:gd name="connsiteY206-414" fmla="*/ 3872136 h 6858000"/>
              <a:gd name="connsiteX207-415" fmla="*/ 3546806 w 7467600"/>
              <a:gd name="connsiteY207-416" fmla="*/ 4356139 h 6858000"/>
              <a:gd name="connsiteX208-417" fmla="*/ 3364433 w 7467600"/>
              <a:gd name="connsiteY208-418" fmla="*/ 3953121 h 6858000"/>
              <a:gd name="connsiteX209-419" fmla="*/ 3316479 w 7467600"/>
              <a:gd name="connsiteY209-420" fmla="*/ 3872136 h 6858000"/>
              <a:gd name="connsiteX210-421" fmla="*/ 3291335 w 7467600"/>
              <a:gd name="connsiteY210-422" fmla="*/ 3767420 h 6858000"/>
              <a:gd name="connsiteX211-423" fmla="*/ 3390805 w 7467600"/>
              <a:gd name="connsiteY211-424" fmla="*/ 3937163 h 6858000"/>
              <a:gd name="connsiteX212-425" fmla="*/ 3579062 w 7467600"/>
              <a:gd name="connsiteY212-426" fmla="*/ 4359040 h 6858000"/>
              <a:gd name="connsiteX213-427" fmla="*/ 3467355 w 7467600"/>
              <a:gd name="connsiteY213-428" fmla="*/ 3988130 h 6858000"/>
              <a:gd name="connsiteX214-429" fmla="*/ 3310753 w 7467600"/>
              <a:gd name="connsiteY214-430" fmla="*/ 3787140 h 6858000"/>
              <a:gd name="connsiteX215-431" fmla="*/ 3291335 w 7467600"/>
              <a:gd name="connsiteY215-432" fmla="*/ 3767420 h 6858000"/>
              <a:gd name="connsiteX216-433" fmla="*/ 1635889 w 7467600"/>
              <a:gd name="connsiteY216-434" fmla="*/ 3709494 h 6858000"/>
              <a:gd name="connsiteX217-435" fmla="*/ 1634800 w 7467600"/>
              <a:gd name="connsiteY217-436" fmla="*/ 3731111 h 6858000"/>
              <a:gd name="connsiteX218-437" fmla="*/ 1635889 w 7467600"/>
              <a:gd name="connsiteY218-438" fmla="*/ 3709494 h 6858000"/>
              <a:gd name="connsiteX219-439" fmla="*/ 1510397 w 7467600"/>
              <a:gd name="connsiteY219-440" fmla="*/ 3684705 h 6858000"/>
              <a:gd name="connsiteX220-441" fmla="*/ 1146550 w 7467600"/>
              <a:gd name="connsiteY220-442" fmla="*/ 3802012 h 6858000"/>
              <a:gd name="connsiteX221-443" fmla="*/ 698834 w 7467600"/>
              <a:gd name="connsiteY221-444" fmla="*/ 3952272 h 6858000"/>
              <a:gd name="connsiteX222-445" fmla="*/ 34256 w 7467600"/>
              <a:gd name="connsiteY222-446" fmla="*/ 4347603 h 6858000"/>
              <a:gd name="connsiteX223-447" fmla="*/ 527241 w 7467600"/>
              <a:gd name="connsiteY223-448" fmla="*/ 4065078 h 6858000"/>
              <a:gd name="connsiteX224-449" fmla="*/ 1510397 w 7467600"/>
              <a:gd name="connsiteY224-450" fmla="*/ 3684705 h 6858000"/>
              <a:gd name="connsiteX225-451" fmla="*/ 1313114 w 7467600"/>
              <a:gd name="connsiteY225-452" fmla="*/ 3655216 h 6858000"/>
              <a:gd name="connsiteX226-453" fmla="*/ 1109304 w 7467600"/>
              <a:gd name="connsiteY226-454" fmla="*/ 3669030 h 6858000"/>
              <a:gd name="connsiteX227-455" fmla="*/ 8129 w 7467600"/>
              <a:gd name="connsiteY227-456" fmla="*/ 4330519 h 6858000"/>
              <a:gd name="connsiteX228-457" fmla="*/ 687572 w 7467600"/>
              <a:gd name="connsiteY228-458" fmla="*/ 3925629 h 6858000"/>
              <a:gd name="connsiteX229-459" fmla="*/ 1138365 w 7467600"/>
              <a:gd name="connsiteY229-460" fmla="*/ 3774515 h 6858000"/>
              <a:gd name="connsiteX230-461" fmla="*/ 1505579 w 7467600"/>
              <a:gd name="connsiteY230-462" fmla="*/ 3655526 h 6858000"/>
              <a:gd name="connsiteX231-463" fmla="*/ 1313114 w 7467600"/>
              <a:gd name="connsiteY231-464" fmla="*/ 3655216 h 6858000"/>
              <a:gd name="connsiteX232-465" fmla="*/ 3655073 w 7467600"/>
              <a:gd name="connsiteY232-466" fmla="*/ 3650884 h 6858000"/>
              <a:gd name="connsiteX233-467" fmla="*/ 3989938 w 7467600"/>
              <a:gd name="connsiteY233-468" fmla="*/ 3991685 h 6858000"/>
              <a:gd name="connsiteX234-469" fmla="*/ 4393907 w 7467600"/>
              <a:gd name="connsiteY234-470" fmla="*/ 4261258 h 6858000"/>
              <a:gd name="connsiteX235-471" fmla="*/ 4648051 w 7467600"/>
              <a:gd name="connsiteY235-472" fmla="*/ 4374051 h 6858000"/>
              <a:gd name="connsiteX236-473" fmla="*/ 4383389 w 7467600"/>
              <a:gd name="connsiteY236-474" fmla="*/ 4184369 h 6858000"/>
              <a:gd name="connsiteX237-475" fmla="*/ 4165508 w 7467600"/>
              <a:gd name="connsiteY237-476" fmla="*/ 4035196 h 6858000"/>
              <a:gd name="connsiteX238-477" fmla="*/ 4068162 w 7467600"/>
              <a:gd name="connsiteY238-478" fmla="*/ 3953394 h 6858000"/>
              <a:gd name="connsiteX239-479" fmla="*/ 3981416 w 7467600"/>
              <a:gd name="connsiteY239-480" fmla="*/ 3880482 h 6858000"/>
              <a:gd name="connsiteX240-481" fmla="*/ 3800147 w 7467600"/>
              <a:gd name="connsiteY240-482" fmla="*/ 3749872 h 6858000"/>
              <a:gd name="connsiteX241-483" fmla="*/ 3655073 w 7467600"/>
              <a:gd name="connsiteY241-484" fmla="*/ 3650884 h 6858000"/>
              <a:gd name="connsiteX242-485" fmla="*/ 3670252 w 7467600"/>
              <a:gd name="connsiteY242-486" fmla="*/ 3622798 h 6858000"/>
              <a:gd name="connsiteX243-487" fmla="*/ 3817258 w 7467600"/>
              <a:gd name="connsiteY243-488" fmla="*/ 3723577 h 6858000"/>
              <a:gd name="connsiteX244-489" fmla="*/ 4000461 w 7467600"/>
              <a:gd name="connsiteY244-490" fmla="*/ 3855966 h 6858000"/>
              <a:gd name="connsiteX245-491" fmla="*/ 4088180 w 7467600"/>
              <a:gd name="connsiteY245-492" fmla="*/ 3929774 h 6858000"/>
              <a:gd name="connsiteX246-493" fmla="*/ 4184555 w 7467600"/>
              <a:gd name="connsiteY246-494" fmla="*/ 4010683 h 6858000"/>
              <a:gd name="connsiteX247-495" fmla="*/ 4399563 w 7467600"/>
              <a:gd name="connsiteY247-496" fmla="*/ 4158106 h 6858000"/>
              <a:gd name="connsiteX248-497" fmla="*/ 4684469 w 7467600"/>
              <a:gd name="connsiteY248-498" fmla="*/ 4364680 h 6858000"/>
              <a:gd name="connsiteX249-499" fmla="*/ 4690271 w 7467600"/>
              <a:gd name="connsiteY249-500" fmla="*/ 4370034 h 6858000"/>
              <a:gd name="connsiteX250-501" fmla="*/ 4136093 w 7467600"/>
              <a:gd name="connsiteY250-502" fmla="*/ 3858466 h 6858000"/>
              <a:gd name="connsiteX251-503" fmla="*/ 3670252 w 7467600"/>
              <a:gd name="connsiteY251-504" fmla="*/ 3622798 h 6858000"/>
              <a:gd name="connsiteX252-505" fmla="*/ 4440129 w 7467600"/>
              <a:gd name="connsiteY252-506" fmla="*/ 3448571 h 6858000"/>
              <a:gd name="connsiteX253-507" fmla="*/ 4856525 w 7467600"/>
              <a:gd name="connsiteY253-508" fmla="*/ 3915351 h 6858000"/>
              <a:gd name="connsiteX254-509" fmla="*/ 5059055 w 7467600"/>
              <a:gd name="connsiteY254-510" fmla="*/ 4108918 h 6858000"/>
              <a:gd name="connsiteX255-511" fmla="*/ 5290070 w 7467600"/>
              <a:gd name="connsiteY255-512" fmla="*/ 4263619 h 6858000"/>
              <a:gd name="connsiteX256-513" fmla="*/ 4834991 w 7467600"/>
              <a:gd name="connsiteY256-514" fmla="*/ 3830985 h 6858000"/>
              <a:gd name="connsiteX257-515" fmla="*/ 4440129 w 7467600"/>
              <a:gd name="connsiteY257-516" fmla="*/ 3448571 h 6858000"/>
              <a:gd name="connsiteX258-517" fmla="*/ 4441737 w 7467600"/>
              <a:gd name="connsiteY258-518" fmla="*/ 3399734 h 6858000"/>
              <a:gd name="connsiteX259-519" fmla="*/ 4431236 w 7467600"/>
              <a:gd name="connsiteY259-520" fmla="*/ 3400954 h 6858000"/>
              <a:gd name="connsiteX260-521" fmla="*/ 4557150 w 7467600"/>
              <a:gd name="connsiteY260-522" fmla="*/ 3510023 h 6858000"/>
              <a:gd name="connsiteX261-523" fmla="*/ 4856936 w 7467600"/>
              <a:gd name="connsiteY261-524" fmla="*/ 3809146 h 6858000"/>
              <a:gd name="connsiteX262-525" fmla="*/ 5111996 w 7467600"/>
              <a:gd name="connsiteY262-526" fmla="*/ 4065759 h 6858000"/>
              <a:gd name="connsiteX263-527" fmla="*/ 5388878 w 7467600"/>
              <a:gd name="connsiteY263-528" fmla="*/ 4300185 h 6858000"/>
              <a:gd name="connsiteX264-529" fmla="*/ 5425556 w 7467600"/>
              <a:gd name="connsiteY264-530" fmla="*/ 4308967 h 6858000"/>
              <a:gd name="connsiteX265-531" fmla="*/ 4943646 w 7467600"/>
              <a:gd name="connsiteY265-532" fmla="*/ 3822916 h 6858000"/>
              <a:gd name="connsiteX266-533" fmla="*/ 4594837 w 7467600"/>
              <a:gd name="connsiteY266-534" fmla="*/ 3532274 h 6858000"/>
              <a:gd name="connsiteX267-535" fmla="*/ 4441737 w 7467600"/>
              <a:gd name="connsiteY267-536" fmla="*/ 3399734 h 6858000"/>
              <a:gd name="connsiteX268-537" fmla="*/ 5425834 w 7467600"/>
              <a:gd name="connsiteY268-538" fmla="*/ 3162785 h 6858000"/>
              <a:gd name="connsiteX269-539" fmla="*/ 5401644 w 7467600"/>
              <a:gd name="connsiteY269-540" fmla="*/ 3617847 h 6858000"/>
              <a:gd name="connsiteX270-541" fmla="*/ 5467256 w 7467600"/>
              <a:gd name="connsiteY270-542" fmla="*/ 4175494 h 6858000"/>
              <a:gd name="connsiteX271-543" fmla="*/ 5448069 w 7467600"/>
              <a:gd name="connsiteY271-544" fmla="*/ 3567554 h 6858000"/>
              <a:gd name="connsiteX272-545" fmla="*/ 5425834 w 7467600"/>
              <a:gd name="connsiteY272-546" fmla="*/ 3162785 h 6858000"/>
              <a:gd name="connsiteX273-547" fmla="*/ 1318687 w 7467600"/>
              <a:gd name="connsiteY273-548" fmla="*/ 3113840 h 6858000"/>
              <a:gd name="connsiteX274-549" fmla="*/ 1066793 w 7467600"/>
              <a:gd name="connsiteY274-550" fmla="*/ 3212171 h 6858000"/>
              <a:gd name="connsiteX275-551" fmla="*/ 993319 w 7467600"/>
              <a:gd name="connsiteY275-552" fmla="*/ 3247648 h 6858000"/>
              <a:gd name="connsiteX276-553" fmla="*/ 853081 w 7467600"/>
              <a:gd name="connsiteY276-554" fmla="*/ 3312410 h 6858000"/>
              <a:gd name="connsiteX277-555" fmla="*/ 805957 w 7467600"/>
              <a:gd name="connsiteY277-556" fmla="*/ 3330443 h 6858000"/>
              <a:gd name="connsiteX278-557" fmla="*/ 1318687 w 7467600"/>
              <a:gd name="connsiteY278-558" fmla="*/ 3113840 h 6858000"/>
              <a:gd name="connsiteX279-559" fmla="*/ 5453702 w 7467600"/>
              <a:gd name="connsiteY279-560" fmla="*/ 3090882 h 6858000"/>
              <a:gd name="connsiteX280-561" fmla="*/ 5480135 w 7467600"/>
              <a:gd name="connsiteY280-562" fmla="*/ 3565802 h 6858000"/>
              <a:gd name="connsiteX281-563" fmla="*/ 5499023 w 7467600"/>
              <a:gd name="connsiteY281-564" fmla="*/ 4166310 h 6858000"/>
              <a:gd name="connsiteX282-565" fmla="*/ 5547022 w 7467600"/>
              <a:gd name="connsiteY282-566" fmla="*/ 3607838 h 6858000"/>
              <a:gd name="connsiteX283-567" fmla="*/ 5515964 w 7467600"/>
              <a:gd name="connsiteY283-568" fmla="*/ 3378541 h 6858000"/>
              <a:gd name="connsiteX284-569" fmla="*/ 5453702 w 7467600"/>
              <a:gd name="connsiteY284-570" fmla="*/ 3090882 h 6858000"/>
              <a:gd name="connsiteX285-571" fmla="*/ 1238695 w 7467600"/>
              <a:gd name="connsiteY285-572" fmla="*/ 3076820 h 6858000"/>
              <a:gd name="connsiteX286-573" fmla="*/ 716371 w 7467600"/>
              <a:gd name="connsiteY286-574" fmla="*/ 3293249 h 6858000"/>
              <a:gd name="connsiteX287-575" fmla="*/ 579522 w 7467600"/>
              <a:gd name="connsiteY287-576" fmla="*/ 3371759 h 6858000"/>
              <a:gd name="connsiteX288-577" fmla="*/ 600288 w 7467600"/>
              <a:gd name="connsiteY288-578" fmla="*/ 3365555 h 6858000"/>
              <a:gd name="connsiteX289-579" fmla="*/ 840692 w 7467600"/>
              <a:gd name="connsiteY289-580" fmla="*/ 3284921 h 6858000"/>
              <a:gd name="connsiteX290-581" fmla="*/ 979248 w 7467600"/>
              <a:gd name="connsiteY290-582" fmla="*/ 3221003 h 6858000"/>
              <a:gd name="connsiteX291-583" fmla="*/ 1053282 w 7467600"/>
              <a:gd name="connsiteY291-584" fmla="*/ 3185247 h 6858000"/>
              <a:gd name="connsiteX292-585" fmla="*/ 1320603 w 7467600"/>
              <a:gd name="connsiteY292-586" fmla="*/ 3081281 h 6858000"/>
              <a:gd name="connsiteX293-587" fmla="*/ 1238695 w 7467600"/>
              <a:gd name="connsiteY293-588" fmla="*/ 3076820 h 6858000"/>
              <a:gd name="connsiteX294-589" fmla="*/ 5425627 w 7467600"/>
              <a:gd name="connsiteY294-590" fmla="*/ 2954192 h 6858000"/>
              <a:gd name="connsiteX295-591" fmla="*/ 5470770 w 7467600"/>
              <a:gd name="connsiteY295-592" fmla="*/ 3005435 h 6858000"/>
              <a:gd name="connsiteX296-593" fmla="*/ 5519779 w 7467600"/>
              <a:gd name="connsiteY296-594" fmla="*/ 4359223 h 6858000"/>
              <a:gd name="connsiteX297-595" fmla="*/ 5520293 w 7467600"/>
              <a:gd name="connsiteY297-596" fmla="*/ 4360602 h 6858000"/>
              <a:gd name="connsiteX298-597" fmla="*/ 5767221 w 7467600"/>
              <a:gd name="connsiteY298-598" fmla="*/ 4665564 h 6858000"/>
              <a:gd name="connsiteX299-599" fmla="*/ 6937169 w 7467600"/>
              <a:gd name="connsiteY299-600" fmla="*/ 4815941 h 6858000"/>
              <a:gd name="connsiteX300-601" fmla="*/ 6953922 w 7467600"/>
              <a:gd name="connsiteY300-602" fmla="*/ 4890068 h 6858000"/>
              <a:gd name="connsiteX301-603" fmla="*/ 6071359 w 7467600"/>
              <a:gd name="connsiteY301-604" fmla="*/ 4770770 h 6858000"/>
              <a:gd name="connsiteX302-605" fmla="*/ 6038839 w 7467600"/>
              <a:gd name="connsiteY302-606" fmla="*/ 4764474 h 6858000"/>
              <a:gd name="connsiteX303-607" fmla="*/ 6038706 w 7467600"/>
              <a:gd name="connsiteY303-608" fmla="*/ 4763847 h 6858000"/>
              <a:gd name="connsiteX304-609" fmla="*/ 6037784 w 7467600"/>
              <a:gd name="connsiteY304-610" fmla="*/ 4764270 h 6858000"/>
              <a:gd name="connsiteX305-611" fmla="*/ 6038839 w 7467600"/>
              <a:gd name="connsiteY305-612" fmla="*/ 4764474 h 6858000"/>
              <a:gd name="connsiteX306-613" fmla="*/ 6040338 w 7467600"/>
              <a:gd name="connsiteY306-614" fmla="*/ 4771418 h 6858000"/>
              <a:gd name="connsiteX307-615" fmla="*/ 6024488 w 7467600"/>
              <a:gd name="connsiteY307-616" fmla="*/ 4809903 h 6858000"/>
              <a:gd name="connsiteX308-617" fmla="*/ 5599771 w 7467600"/>
              <a:gd name="connsiteY308-618" fmla="*/ 5509652 h 6858000"/>
              <a:gd name="connsiteX309-619" fmla="*/ 5548843 w 7467600"/>
              <a:gd name="connsiteY309-620" fmla="*/ 5563845 h 6858000"/>
              <a:gd name="connsiteX310-621" fmla="*/ 5940952 w 7467600"/>
              <a:gd name="connsiteY310-622" fmla="*/ 6250028 h 6858000"/>
              <a:gd name="connsiteX311-623" fmla="*/ 6043441 w 7467600"/>
              <a:gd name="connsiteY311-624" fmla="*/ 6665847 h 6858000"/>
              <a:gd name="connsiteX312-625" fmla="*/ 6093432 w 7467600"/>
              <a:gd name="connsiteY312-626" fmla="*/ 6858000 h 6858000"/>
              <a:gd name="connsiteX313-627" fmla="*/ 6034344 w 7467600"/>
              <a:gd name="connsiteY313-628" fmla="*/ 6858000 h 6858000"/>
              <a:gd name="connsiteX314-629" fmla="*/ 6026679 w 7467600"/>
              <a:gd name="connsiteY314-630" fmla="*/ 6836959 h 6858000"/>
              <a:gd name="connsiteX315-631" fmla="*/ 5800441 w 7467600"/>
              <a:gd name="connsiteY315-632" fmla="*/ 6335286 h 6858000"/>
              <a:gd name="connsiteX316-633" fmla="*/ 5526562 w 7467600"/>
              <a:gd name="connsiteY316-634" fmla="*/ 5705388 h 6858000"/>
              <a:gd name="connsiteX317-635" fmla="*/ 5519640 w 7467600"/>
              <a:gd name="connsiteY317-636" fmla="*/ 5683774 h 6858000"/>
              <a:gd name="connsiteX318-637" fmla="*/ 5844559 w 7467600"/>
              <a:gd name="connsiteY318-638" fmla="*/ 6553349 h 6858000"/>
              <a:gd name="connsiteX319-639" fmla="*/ 5975994 w 7467600"/>
              <a:gd name="connsiteY319-640" fmla="*/ 6858000 h 6858000"/>
              <a:gd name="connsiteX320-641" fmla="*/ 5898547 w 7467600"/>
              <a:gd name="connsiteY320-642" fmla="*/ 6858000 h 6858000"/>
              <a:gd name="connsiteX321-643" fmla="*/ 5682041 w 7467600"/>
              <a:gd name="connsiteY321-644" fmla="*/ 6355860 h 6858000"/>
              <a:gd name="connsiteX322-645" fmla="*/ 5461758 w 7467600"/>
              <a:gd name="connsiteY322-646" fmla="*/ 5820220 h 6858000"/>
              <a:gd name="connsiteX323-647" fmla="*/ 5237282 w 7467600"/>
              <a:gd name="connsiteY323-648" fmla="*/ 6579086 h 6858000"/>
              <a:gd name="connsiteX324-649" fmla="*/ 5115009 w 7467600"/>
              <a:gd name="connsiteY324-650" fmla="*/ 6858000 h 6858000"/>
              <a:gd name="connsiteX325-651" fmla="*/ 5028074 w 7467600"/>
              <a:gd name="connsiteY325-652" fmla="*/ 6858000 h 6858000"/>
              <a:gd name="connsiteX326-653" fmla="*/ 5079508 w 7467600"/>
              <a:gd name="connsiteY326-654" fmla="*/ 6749074 h 6858000"/>
              <a:gd name="connsiteX327-655" fmla="*/ 5371846 w 7467600"/>
              <a:gd name="connsiteY327-656" fmla="*/ 5924413 h 6858000"/>
              <a:gd name="connsiteX328-657" fmla="*/ 5270512 w 7467600"/>
              <a:gd name="connsiteY328-658" fmla="*/ 6138975 h 6858000"/>
              <a:gd name="connsiteX329-659" fmla="*/ 5062409 w 7467600"/>
              <a:gd name="connsiteY329-660" fmla="*/ 6653544 h 6858000"/>
              <a:gd name="connsiteX330-661" fmla="*/ 5036628 w 7467600"/>
              <a:gd name="connsiteY330-662" fmla="*/ 6754247 h 6858000"/>
              <a:gd name="connsiteX331-663" fmla="*/ 5009112 w 7467600"/>
              <a:gd name="connsiteY331-664" fmla="*/ 6858000 h 6858000"/>
              <a:gd name="connsiteX332-665" fmla="*/ 4976679 w 7467600"/>
              <a:gd name="connsiteY332-666" fmla="*/ 6858000 h 6858000"/>
              <a:gd name="connsiteX333-667" fmla="*/ 5006537 w 7467600"/>
              <a:gd name="connsiteY333-668" fmla="*/ 6747068 h 6858000"/>
              <a:gd name="connsiteX334-669" fmla="*/ 5032723 w 7467600"/>
              <a:gd name="connsiteY334-670" fmla="*/ 6644957 h 6858000"/>
              <a:gd name="connsiteX335-671" fmla="*/ 5242949 w 7467600"/>
              <a:gd name="connsiteY335-672" fmla="*/ 6125175 h 6858000"/>
              <a:gd name="connsiteX336-673" fmla="*/ 5286321 w 7467600"/>
              <a:gd name="connsiteY336-674" fmla="*/ 6033555 h 6858000"/>
              <a:gd name="connsiteX337-675" fmla="*/ 5008210 w 7467600"/>
              <a:gd name="connsiteY337-676" fmla="*/ 6649194 h 6858000"/>
              <a:gd name="connsiteX338-677" fmla="*/ 4986321 w 7467600"/>
              <a:gd name="connsiteY338-678" fmla="*/ 6765687 h 6858000"/>
              <a:gd name="connsiteX339-679" fmla="*/ 4973474 w 7467600"/>
              <a:gd name="connsiteY339-680" fmla="*/ 6858000 h 6858000"/>
              <a:gd name="connsiteX340-681" fmla="*/ 4907178 w 7467600"/>
              <a:gd name="connsiteY340-682" fmla="*/ 6858000 h 6858000"/>
              <a:gd name="connsiteX341-683" fmla="*/ 4910810 w 7467600"/>
              <a:gd name="connsiteY341-684" fmla="*/ 6829660 h 6858000"/>
              <a:gd name="connsiteX342-685" fmla="*/ 4987461 w 7467600"/>
              <a:gd name="connsiteY342-686" fmla="*/ 6432994 h 6858000"/>
              <a:gd name="connsiteX343-687" fmla="*/ 5179262 w 7467600"/>
              <a:gd name="connsiteY343-688" fmla="*/ 6035044 h 6858000"/>
              <a:gd name="connsiteX344-689" fmla="*/ 4689678 w 7467600"/>
              <a:gd name="connsiteY344-690" fmla="*/ 6440241 h 6858000"/>
              <a:gd name="connsiteX345-691" fmla="*/ 4477543 w 7467600"/>
              <a:gd name="connsiteY345-692" fmla="*/ 6674836 h 6858000"/>
              <a:gd name="connsiteX346-693" fmla="*/ 4329957 w 7467600"/>
              <a:gd name="connsiteY346-694" fmla="*/ 6858000 h 6858000"/>
              <a:gd name="connsiteX347-695" fmla="*/ 4218595 w 7467600"/>
              <a:gd name="connsiteY347-696" fmla="*/ 6858000 h 6858000"/>
              <a:gd name="connsiteX348-697" fmla="*/ 4368888 w 7467600"/>
              <a:gd name="connsiteY348-698" fmla="*/ 6668412 h 6858000"/>
              <a:gd name="connsiteX349-699" fmla="*/ 4563091 w 7467600"/>
              <a:gd name="connsiteY349-700" fmla="*/ 6442508 h 6858000"/>
              <a:gd name="connsiteX350-701" fmla="*/ 5387324 w 7467600"/>
              <a:gd name="connsiteY350-702" fmla="*/ 5705830 h 6858000"/>
              <a:gd name="connsiteX351-703" fmla="*/ 5073620 w 7467600"/>
              <a:gd name="connsiteY351-704" fmla="*/ 5955437 h 6858000"/>
              <a:gd name="connsiteX352-705" fmla="*/ 4689789 w 7467600"/>
              <a:gd name="connsiteY352-706" fmla="*/ 6268382 h 6858000"/>
              <a:gd name="connsiteX353-707" fmla="*/ 4418722 w 7467600"/>
              <a:gd name="connsiteY353-708" fmla="*/ 6570886 h 6858000"/>
              <a:gd name="connsiteX354-709" fmla="*/ 4214944 w 7467600"/>
              <a:gd name="connsiteY354-710" fmla="*/ 6858000 h 6858000"/>
              <a:gd name="connsiteX355-711" fmla="*/ 4177898 w 7467600"/>
              <a:gd name="connsiteY355-712" fmla="*/ 6858000 h 6858000"/>
              <a:gd name="connsiteX356-713" fmla="*/ 4391597 w 7467600"/>
              <a:gd name="connsiteY356-714" fmla="*/ 6556370 h 6858000"/>
              <a:gd name="connsiteX357-715" fmla="*/ 4668889 w 7467600"/>
              <a:gd name="connsiteY357-716" fmla="*/ 6246399 h 6858000"/>
              <a:gd name="connsiteX358-717" fmla="*/ 5055427 w 7467600"/>
              <a:gd name="connsiteY358-718" fmla="*/ 5931476 h 6858000"/>
              <a:gd name="connsiteX359-719" fmla="*/ 5371814 w 7467600"/>
              <a:gd name="connsiteY359-720" fmla="*/ 5678975 h 6858000"/>
              <a:gd name="connsiteX360-721" fmla="*/ 4987918 w 7467600"/>
              <a:gd name="connsiteY360-722" fmla="*/ 5838701 h 6858000"/>
              <a:gd name="connsiteX361-723" fmla="*/ 4317146 w 7467600"/>
              <a:gd name="connsiteY361-724" fmla="*/ 6587716 h 6858000"/>
              <a:gd name="connsiteX362-725" fmla="*/ 4171627 w 7467600"/>
              <a:gd name="connsiteY362-726" fmla="*/ 6858000 h 6858000"/>
              <a:gd name="connsiteX363-727" fmla="*/ 4081585 w 7467600"/>
              <a:gd name="connsiteY363-728" fmla="*/ 6858000 h 6858000"/>
              <a:gd name="connsiteX364-729" fmla="*/ 4238603 w 7467600"/>
              <a:gd name="connsiteY364-730" fmla="*/ 6559341 h 6858000"/>
              <a:gd name="connsiteX365-731" fmla="*/ 4778333 w 7467600"/>
              <a:gd name="connsiteY365-732" fmla="*/ 5873626 h 6858000"/>
              <a:gd name="connsiteX366-733" fmla="*/ 5414185 w 7467600"/>
              <a:gd name="connsiteY366-734" fmla="*/ 5573882 h 6858000"/>
              <a:gd name="connsiteX367-735" fmla="*/ 5959648 w 7467600"/>
              <a:gd name="connsiteY367-736" fmla="*/ 4760797 h 6858000"/>
              <a:gd name="connsiteX368-737" fmla="*/ 5355019 w 7467600"/>
              <a:gd name="connsiteY368-738" fmla="*/ 4734672 h 6858000"/>
              <a:gd name="connsiteX369-739" fmla="*/ 5083565 w 7467600"/>
              <a:gd name="connsiteY369-740" fmla="*/ 5179121 h 6858000"/>
              <a:gd name="connsiteX370-741" fmla="*/ 4713577 w 7467600"/>
              <a:gd name="connsiteY370-742" fmla="*/ 5616803 h 6858000"/>
              <a:gd name="connsiteX371-743" fmla="*/ 3989559 w 7467600"/>
              <a:gd name="connsiteY371-744" fmla="*/ 6145945 h 6858000"/>
              <a:gd name="connsiteX372-745" fmla="*/ 3939824 w 7467600"/>
              <a:gd name="connsiteY372-746" fmla="*/ 6066900 h 6858000"/>
              <a:gd name="connsiteX373-747" fmla="*/ 4584537 w 7467600"/>
              <a:gd name="connsiteY373-748" fmla="*/ 5324826 h 6858000"/>
              <a:gd name="connsiteX374-749" fmla="*/ 5037105 w 7467600"/>
              <a:gd name="connsiteY374-750" fmla="*/ 5088765 h 6858000"/>
              <a:gd name="connsiteX375-751" fmla="*/ 5039930 w 7467600"/>
              <a:gd name="connsiteY375-752" fmla="*/ 5089585 h 6858000"/>
              <a:gd name="connsiteX376-753" fmla="*/ 5263764 w 7467600"/>
              <a:gd name="connsiteY376-754" fmla="*/ 4735525 h 6858000"/>
              <a:gd name="connsiteX377-755" fmla="*/ 4086300 w 7467600"/>
              <a:gd name="connsiteY377-756" fmla="*/ 4884599 h 6858000"/>
              <a:gd name="connsiteX378-757" fmla="*/ 4085485 w 7467600"/>
              <a:gd name="connsiteY378-758" fmla="*/ 4899070 h 6858000"/>
              <a:gd name="connsiteX379-759" fmla="*/ 3871915 w 7467600"/>
              <a:gd name="connsiteY379-760" fmla="*/ 5253645 h 6858000"/>
              <a:gd name="connsiteX380-761" fmla="*/ 3799374 w 7467600"/>
              <a:gd name="connsiteY380-762" fmla="*/ 5466127 h 6858000"/>
              <a:gd name="connsiteX381-763" fmla="*/ 3498850 w 7467600"/>
              <a:gd name="connsiteY381-764" fmla="*/ 6661888 h 6858000"/>
              <a:gd name="connsiteX382-765" fmla="*/ 3399216 w 7467600"/>
              <a:gd name="connsiteY382-766" fmla="*/ 6858000 h 6858000"/>
              <a:gd name="connsiteX383-767" fmla="*/ 3303688 w 7467600"/>
              <a:gd name="connsiteY383-768" fmla="*/ 6858000 h 6858000"/>
              <a:gd name="connsiteX384-769" fmla="*/ 3391774 w 7467600"/>
              <a:gd name="connsiteY384-770" fmla="*/ 6697181 h 6858000"/>
              <a:gd name="connsiteX385-771" fmla="*/ 3735540 w 7467600"/>
              <a:gd name="connsiteY385-772" fmla="*/ 5546923 h 6858000"/>
              <a:gd name="connsiteX386-773" fmla="*/ 3729438 w 7467600"/>
              <a:gd name="connsiteY386-774" fmla="*/ 5569058 h 6858000"/>
              <a:gd name="connsiteX387-775" fmla="*/ 3707782 w 7467600"/>
              <a:gd name="connsiteY387-776" fmla="*/ 5644908 h 6858000"/>
              <a:gd name="connsiteX388-777" fmla="*/ 3583827 w 7467600"/>
              <a:gd name="connsiteY388-778" fmla="*/ 6039215 h 6858000"/>
              <a:gd name="connsiteX389-779" fmla="*/ 3547861 w 7467600"/>
              <a:gd name="connsiteY389-780" fmla="*/ 6129609 h 6858000"/>
              <a:gd name="connsiteX390-781" fmla="*/ 3490905 w 7467600"/>
              <a:gd name="connsiteY390-782" fmla="*/ 6277660 h 6858000"/>
              <a:gd name="connsiteX391-783" fmla="*/ 3455859 w 7467600"/>
              <a:gd name="connsiteY391-784" fmla="*/ 6391301 h 6858000"/>
              <a:gd name="connsiteX392-785" fmla="*/ 3429112 w 7467600"/>
              <a:gd name="connsiteY392-786" fmla="*/ 6479469 h 6858000"/>
              <a:gd name="connsiteX393-787" fmla="*/ 3304862 w 7467600"/>
              <a:gd name="connsiteY393-788" fmla="*/ 6796476 h 6858000"/>
              <a:gd name="connsiteX394-789" fmla="*/ 3276071 w 7467600"/>
              <a:gd name="connsiteY394-790" fmla="*/ 6858000 h 6858000"/>
              <a:gd name="connsiteX395-791" fmla="*/ 3240805 w 7467600"/>
              <a:gd name="connsiteY395-792" fmla="*/ 6858000 h 6858000"/>
              <a:gd name="connsiteX396-793" fmla="*/ 3275917 w 7467600"/>
              <a:gd name="connsiteY396-794" fmla="*/ 6783192 h 6858000"/>
              <a:gd name="connsiteX397-795" fmla="*/ 3399358 w 7467600"/>
              <a:gd name="connsiteY397-796" fmla="*/ 6469011 h 6858000"/>
              <a:gd name="connsiteX398-797" fmla="*/ 3425650 w 7467600"/>
              <a:gd name="connsiteY398-798" fmla="*/ 6381333 h 6858000"/>
              <a:gd name="connsiteX399-799" fmla="*/ 3460661 w 7467600"/>
              <a:gd name="connsiteY399-800" fmla="*/ 6266763 h 6858000"/>
              <a:gd name="connsiteX400-801" fmla="*/ 3518021 w 7467600"/>
              <a:gd name="connsiteY400-802" fmla="*/ 6117298 h 6858000"/>
              <a:gd name="connsiteX401-803" fmla="*/ 3554035 w 7467600"/>
              <a:gd name="connsiteY401-804" fmla="*/ 6027832 h 6858000"/>
              <a:gd name="connsiteX402-805" fmla="*/ 3677174 w 7467600"/>
              <a:gd name="connsiteY402-806" fmla="*/ 5636351 h 6858000"/>
              <a:gd name="connsiteX403-807" fmla="*/ 3698819 w 7467600"/>
              <a:gd name="connsiteY403-808" fmla="*/ 5560503 h 6858000"/>
              <a:gd name="connsiteX404-809" fmla="*/ 3702094 w 7467600"/>
              <a:gd name="connsiteY404-810" fmla="*/ 5549194 h 6858000"/>
              <a:gd name="connsiteX405-811" fmla="*/ 3398355 w 7467600"/>
              <a:gd name="connsiteY405-812" fmla="*/ 6094603 h 6858000"/>
              <a:gd name="connsiteX406-813" fmla="*/ 3193941 w 7467600"/>
              <a:gd name="connsiteY406-814" fmla="*/ 6798775 h 6858000"/>
              <a:gd name="connsiteX407-815" fmla="*/ 3184140 w 7467600"/>
              <a:gd name="connsiteY407-816" fmla="*/ 6858000 h 6858000"/>
              <a:gd name="connsiteX408-817" fmla="*/ 3099978 w 7467600"/>
              <a:gd name="connsiteY408-818" fmla="*/ 6858000 h 6858000"/>
              <a:gd name="connsiteX409-819" fmla="*/ 3101556 w 7467600"/>
              <a:gd name="connsiteY409-820" fmla="*/ 6843337 h 6858000"/>
              <a:gd name="connsiteX410-821" fmla="*/ 3370162 w 7467600"/>
              <a:gd name="connsiteY410-822" fmla="*/ 5785550 h 6858000"/>
              <a:gd name="connsiteX411-823" fmla="*/ 3746477 w 7467600"/>
              <a:gd name="connsiteY411-824" fmla="*/ 5377889 h 6858000"/>
              <a:gd name="connsiteX412-825" fmla="*/ 3863399 w 7467600"/>
              <a:gd name="connsiteY412-826" fmla="*/ 5087257 h 6858000"/>
              <a:gd name="connsiteX413-827" fmla="*/ 3968712 w 7467600"/>
              <a:gd name="connsiteY413-828" fmla="*/ 4913989 h 6858000"/>
              <a:gd name="connsiteX414-829" fmla="*/ 2792390 w 7467600"/>
              <a:gd name="connsiteY414-830" fmla="*/ 5382974 h 6858000"/>
              <a:gd name="connsiteX415-831" fmla="*/ 2714982 w 7467600"/>
              <a:gd name="connsiteY415-832" fmla="*/ 5427051 h 6858000"/>
              <a:gd name="connsiteX416-833" fmla="*/ 2813361 w 7467600"/>
              <a:gd name="connsiteY416-834" fmla="*/ 6023912 h 6858000"/>
              <a:gd name="connsiteX417-835" fmla="*/ 2688430 w 7467600"/>
              <a:gd name="connsiteY417-836" fmla="*/ 6801564 h 6858000"/>
              <a:gd name="connsiteX418-837" fmla="*/ 2629626 w 7467600"/>
              <a:gd name="connsiteY418-838" fmla="*/ 6763394 h 6858000"/>
              <a:gd name="connsiteX419-839" fmla="*/ 2565328 w 7467600"/>
              <a:gd name="connsiteY419-840" fmla="*/ 5516399 h 6858000"/>
              <a:gd name="connsiteX420-841" fmla="*/ 1922999 w 7467600"/>
              <a:gd name="connsiteY420-842" fmla="*/ 5980343 h 6858000"/>
              <a:gd name="connsiteX421-843" fmla="*/ 1950261 w 7467600"/>
              <a:gd name="connsiteY421-844" fmla="*/ 6405858 h 6858000"/>
              <a:gd name="connsiteX422-845" fmla="*/ 2365554 w 7467600"/>
              <a:gd name="connsiteY422-846" fmla="*/ 6759107 h 6858000"/>
              <a:gd name="connsiteX423-847" fmla="*/ 2424142 w 7467600"/>
              <a:gd name="connsiteY423-848" fmla="*/ 6858000 h 6858000"/>
              <a:gd name="connsiteX424-849" fmla="*/ 2395994 w 7467600"/>
              <a:gd name="connsiteY424-850" fmla="*/ 6858000 h 6858000"/>
              <a:gd name="connsiteX425-851" fmla="*/ 2392863 w 7467600"/>
              <a:gd name="connsiteY425-852" fmla="*/ 6852964 h 6858000"/>
              <a:gd name="connsiteX426-853" fmla="*/ 2017589 w 7467600"/>
              <a:gd name="connsiteY426-854" fmla="*/ 6493982 h 6858000"/>
              <a:gd name="connsiteX427-855" fmla="*/ 2147336 w 7467600"/>
              <a:gd name="connsiteY427-856" fmla="*/ 6594052 h 6858000"/>
              <a:gd name="connsiteX428-857" fmla="*/ 2207047 w 7467600"/>
              <a:gd name="connsiteY428-858" fmla="*/ 6654540 h 6858000"/>
              <a:gd name="connsiteX429-859" fmla="*/ 2299106 w 7467600"/>
              <a:gd name="connsiteY429-860" fmla="*/ 6778931 h 6858000"/>
              <a:gd name="connsiteX430-861" fmla="*/ 2314430 w 7467600"/>
              <a:gd name="connsiteY430-862" fmla="*/ 6801144 h 6858000"/>
              <a:gd name="connsiteX431-863" fmla="*/ 2352406 w 7467600"/>
              <a:gd name="connsiteY431-864" fmla="*/ 6858000 h 6858000"/>
              <a:gd name="connsiteX432-865" fmla="*/ 2314492 w 7467600"/>
              <a:gd name="connsiteY432-866" fmla="*/ 6858000 h 6858000"/>
              <a:gd name="connsiteX433-867" fmla="*/ 2288095 w 7467600"/>
              <a:gd name="connsiteY433-868" fmla="*/ 6818030 h 6858000"/>
              <a:gd name="connsiteX434-869" fmla="*/ 2272768 w 7467600"/>
              <a:gd name="connsiteY434-870" fmla="*/ 6795822 h 6858000"/>
              <a:gd name="connsiteX435-871" fmla="*/ 2182715 w 7467600"/>
              <a:gd name="connsiteY435-872" fmla="*/ 6675071 h 6858000"/>
              <a:gd name="connsiteX436-873" fmla="*/ 2032061 w 7467600"/>
              <a:gd name="connsiteY436-874" fmla="*/ 6541380 h 6858000"/>
              <a:gd name="connsiteX437-875" fmla="*/ 2257220 w 7467600"/>
              <a:gd name="connsiteY437-876" fmla="*/ 6826257 h 6858000"/>
              <a:gd name="connsiteX438-877" fmla="*/ 2281324 w 7467600"/>
              <a:gd name="connsiteY438-878" fmla="*/ 6858000 h 6858000"/>
              <a:gd name="connsiteX439-879" fmla="*/ 2242860 w 7467600"/>
              <a:gd name="connsiteY439-880" fmla="*/ 6858000 h 6858000"/>
              <a:gd name="connsiteX440-881" fmla="*/ 2232818 w 7467600"/>
              <a:gd name="connsiteY440-882" fmla="*/ 6844926 h 6858000"/>
              <a:gd name="connsiteX441-883" fmla="*/ 1990172 w 7467600"/>
              <a:gd name="connsiteY441-884" fmla="*/ 6542121 h 6858000"/>
              <a:gd name="connsiteX442-885" fmla="*/ 2124090 w 7467600"/>
              <a:gd name="connsiteY442-886" fmla="*/ 6761017 h 6858000"/>
              <a:gd name="connsiteX443-887" fmla="*/ 2200380 w 7467600"/>
              <a:gd name="connsiteY443-888" fmla="*/ 6858000 h 6858000"/>
              <a:gd name="connsiteX444-889" fmla="*/ 2147507 w 7467600"/>
              <a:gd name="connsiteY444-890" fmla="*/ 6858000 h 6858000"/>
              <a:gd name="connsiteX445-891" fmla="*/ 2070668 w 7467600"/>
              <a:gd name="connsiteY445-892" fmla="*/ 6761520 h 6858000"/>
              <a:gd name="connsiteX446-893" fmla="*/ 1975142 w 7467600"/>
              <a:gd name="connsiteY446-894" fmla="*/ 6585570 h 6858000"/>
              <a:gd name="connsiteX447-895" fmla="*/ 2050035 w 7467600"/>
              <a:gd name="connsiteY447-896" fmla="*/ 6813345 h 6858000"/>
              <a:gd name="connsiteX448-897" fmla="*/ 2063025 w 7467600"/>
              <a:gd name="connsiteY448-898" fmla="*/ 6858000 h 6858000"/>
              <a:gd name="connsiteX449-899" fmla="*/ 2021675 w 7467600"/>
              <a:gd name="connsiteY449-900" fmla="*/ 6858000 h 6858000"/>
              <a:gd name="connsiteX450-901" fmla="*/ 2019308 w 7467600"/>
              <a:gd name="connsiteY450-902" fmla="*/ 6847118 h 6858000"/>
              <a:gd name="connsiteX451-903" fmla="*/ 1938835 w 7467600"/>
              <a:gd name="connsiteY451-904" fmla="*/ 6551160 h 6858000"/>
              <a:gd name="connsiteX452-905" fmla="*/ 1953230 w 7467600"/>
              <a:gd name="connsiteY452-906" fmla="*/ 6759699 h 6858000"/>
              <a:gd name="connsiteX453-907" fmla="*/ 1956763 w 7467600"/>
              <a:gd name="connsiteY453-908" fmla="*/ 6778191 h 6858000"/>
              <a:gd name="connsiteX454-909" fmla="*/ 1967925 w 7467600"/>
              <a:gd name="connsiteY454-910" fmla="*/ 6858000 h 6858000"/>
              <a:gd name="connsiteX455-911" fmla="*/ 1936622 w 7467600"/>
              <a:gd name="connsiteY455-912" fmla="*/ 6858000 h 6858000"/>
              <a:gd name="connsiteX456-913" fmla="*/ 1926261 w 7467600"/>
              <a:gd name="connsiteY456-914" fmla="*/ 6784064 h 6858000"/>
              <a:gd name="connsiteX457-915" fmla="*/ 1922724 w 7467600"/>
              <a:gd name="connsiteY457-916" fmla="*/ 6765577 h 6858000"/>
              <a:gd name="connsiteX458-917" fmla="*/ 1904650 w 7467600"/>
              <a:gd name="connsiteY458-918" fmla="*/ 6639616 h 6858000"/>
              <a:gd name="connsiteX459-919" fmla="*/ 1885273 w 7467600"/>
              <a:gd name="connsiteY459-920" fmla="*/ 6858000 h 6858000"/>
              <a:gd name="connsiteX460-921" fmla="*/ 1854363 w 7467600"/>
              <a:gd name="connsiteY460-922" fmla="*/ 6858000 h 6858000"/>
              <a:gd name="connsiteX461-923" fmla="*/ 1880391 w 7467600"/>
              <a:gd name="connsiteY461-924" fmla="*/ 6603796 h 6858000"/>
              <a:gd name="connsiteX462-925" fmla="*/ 1818273 w 7467600"/>
              <a:gd name="connsiteY462-926" fmla="*/ 6715729 h 6858000"/>
              <a:gd name="connsiteX463-927" fmla="*/ 1794691 w 7467600"/>
              <a:gd name="connsiteY463-928" fmla="*/ 6843239 h 6858000"/>
              <a:gd name="connsiteX464-929" fmla="*/ 1794914 w 7467600"/>
              <a:gd name="connsiteY464-930" fmla="*/ 6858000 h 6858000"/>
              <a:gd name="connsiteX465-931" fmla="*/ 1746128 w 7467600"/>
              <a:gd name="connsiteY465-932" fmla="*/ 6858000 h 6858000"/>
              <a:gd name="connsiteX466-933" fmla="*/ 1753934 w 7467600"/>
              <a:gd name="connsiteY466-934" fmla="*/ 6724796 h 6858000"/>
              <a:gd name="connsiteX467-935" fmla="*/ 1792053 w 7467600"/>
              <a:gd name="connsiteY467-936" fmla="*/ 6572396 h 6858000"/>
              <a:gd name="connsiteX468-937" fmla="*/ 1862248 w 7467600"/>
              <a:gd name="connsiteY468-938" fmla="*/ 6266397 h 6858000"/>
              <a:gd name="connsiteX469-939" fmla="*/ 1862250 w 7467600"/>
              <a:gd name="connsiteY469-940" fmla="*/ 6033531 h 6858000"/>
              <a:gd name="connsiteX470-941" fmla="*/ 1211999 w 7467600"/>
              <a:gd name="connsiteY470-942" fmla="*/ 6683610 h 6858000"/>
              <a:gd name="connsiteX471-943" fmla="*/ 1213266 w 7467600"/>
              <a:gd name="connsiteY471-944" fmla="*/ 6691947 h 6858000"/>
              <a:gd name="connsiteX472-945" fmla="*/ 1203370 w 7467600"/>
              <a:gd name="connsiteY472-946" fmla="*/ 6850676 h 6858000"/>
              <a:gd name="connsiteX473-947" fmla="*/ 1203671 w 7467600"/>
              <a:gd name="connsiteY473-948" fmla="*/ 6858000 h 6858000"/>
              <a:gd name="connsiteX474-949" fmla="*/ 1143180 w 7467600"/>
              <a:gd name="connsiteY474-950" fmla="*/ 6858000 h 6858000"/>
              <a:gd name="connsiteX475-951" fmla="*/ 1142176 w 7467600"/>
              <a:gd name="connsiteY475-952" fmla="*/ 6766045 h 6858000"/>
              <a:gd name="connsiteX476-953" fmla="*/ 1067484 w 7467600"/>
              <a:gd name="connsiteY476-954" fmla="*/ 6858000 h 6858000"/>
              <a:gd name="connsiteX477-955" fmla="*/ 953928 w 7467600"/>
              <a:gd name="connsiteY477-956" fmla="*/ 6858000 h 6858000"/>
              <a:gd name="connsiteX478-957" fmla="*/ 959715 w 7467600"/>
              <a:gd name="connsiteY478-958" fmla="*/ 6850185 h 6858000"/>
              <a:gd name="connsiteX479-959" fmla="*/ 1483788 w 7467600"/>
              <a:gd name="connsiteY479-960" fmla="*/ 6259174 h 6858000"/>
              <a:gd name="connsiteX480-961" fmla="*/ 1100671 w 7467600"/>
              <a:gd name="connsiteY480-962" fmla="*/ 6252137 h 6858000"/>
              <a:gd name="connsiteX481-963" fmla="*/ 1090144 w 7467600"/>
              <a:gd name="connsiteY481-964" fmla="*/ 6256748 h 6858000"/>
              <a:gd name="connsiteX482-965" fmla="*/ 1095872 w 7467600"/>
              <a:gd name="connsiteY482-966" fmla="*/ 6271892 h 6858000"/>
              <a:gd name="connsiteX483-967" fmla="*/ 262785 w 7467600"/>
              <a:gd name="connsiteY483-968" fmla="*/ 6845450 h 6858000"/>
              <a:gd name="connsiteX484-969" fmla="*/ 209968 w 7467600"/>
              <a:gd name="connsiteY484-970" fmla="*/ 6770713 h 6858000"/>
              <a:gd name="connsiteX485-971" fmla="*/ 873460 w 7467600"/>
              <a:gd name="connsiteY485-972" fmla="*/ 6253768 h 6858000"/>
              <a:gd name="connsiteX486-973" fmla="*/ 192686 w 7467600"/>
              <a:gd name="connsiteY486-974" fmla="*/ 5849257 h 6858000"/>
              <a:gd name="connsiteX487-975" fmla="*/ 4696 w 7467600"/>
              <a:gd name="connsiteY487-976" fmla="*/ 5697668 h 6858000"/>
              <a:gd name="connsiteX488-977" fmla="*/ 0 w 7467600"/>
              <a:gd name="connsiteY488-978" fmla="*/ 5689984 h 6858000"/>
              <a:gd name="connsiteX489-979" fmla="*/ 0 w 7467600"/>
              <a:gd name="connsiteY489-980" fmla="*/ 5513472 h 6858000"/>
              <a:gd name="connsiteX490-981" fmla="*/ 174101 w 7467600"/>
              <a:gd name="connsiteY490-982" fmla="*/ 5620277 h 6858000"/>
              <a:gd name="connsiteX491-983" fmla="*/ 891800 w 7467600"/>
              <a:gd name="connsiteY491-984" fmla="*/ 6036935 h 6858000"/>
              <a:gd name="connsiteX492-985" fmla="*/ 1072219 w 7467600"/>
              <a:gd name="connsiteY492-986" fmla="*/ 6169443 h 6858000"/>
              <a:gd name="connsiteX493-987" fmla="*/ 1074117 w 7467600"/>
              <a:gd name="connsiteY493-988" fmla="*/ 6170301 h 6858000"/>
              <a:gd name="connsiteX494-989" fmla="*/ 1083114 w 7467600"/>
              <a:gd name="connsiteY494-990" fmla="*/ 6174131 h 6858000"/>
              <a:gd name="connsiteX495-991" fmla="*/ 1543010 w 7467600"/>
              <a:gd name="connsiteY495-992" fmla="*/ 6191140 h 6858000"/>
              <a:gd name="connsiteX496-993" fmla="*/ 1551080 w 7467600"/>
              <a:gd name="connsiteY496-994" fmla="*/ 6195006 h 6858000"/>
              <a:gd name="connsiteX497-995" fmla="*/ 2345443 w 7467600"/>
              <a:gd name="connsiteY497-996" fmla="*/ 5549882 h 6858000"/>
              <a:gd name="connsiteX498-997" fmla="*/ 1721499 w 7467600"/>
              <a:gd name="connsiteY498-998" fmla="*/ 5599969 h 6858000"/>
              <a:gd name="connsiteX499-999" fmla="*/ 767716 w 7467600"/>
              <a:gd name="connsiteY499-1000" fmla="*/ 5472768 h 6858000"/>
              <a:gd name="connsiteX500-1001" fmla="*/ 722147 w 7467600"/>
              <a:gd name="connsiteY500-1002" fmla="*/ 5393091 h 6858000"/>
              <a:gd name="connsiteX501-1003" fmla="*/ 1485552 w 7467600"/>
              <a:gd name="connsiteY501-1004" fmla="*/ 5313202 h 6858000"/>
              <a:gd name="connsiteX502-1005" fmla="*/ 2143004 w 7467600"/>
              <a:gd name="connsiteY502-1006" fmla="*/ 5402420 h 6858000"/>
              <a:gd name="connsiteX503-1007" fmla="*/ 1933391 w 7467600"/>
              <a:gd name="connsiteY503-1008" fmla="*/ 5156971 h 6858000"/>
              <a:gd name="connsiteX504-1009" fmla="*/ 1827118 w 7467600"/>
              <a:gd name="connsiteY504-1010" fmla="*/ 4968410 h 6858000"/>
              <a:gd name="connsiteX505-1011" fmla="*/ 1837349 w 7467600"/>
              <a:gd name="connsiteY505-1012" fmla="*/ 4956357 h 6858000"/>
              <a:gd name="connsiteX506-1013" fmla="*/ 2162835 w 7467600"/>
              <a:gd name="connsiteY506-1014" fmla="*/ 5187853 h 6858000"/>
              <a:gd name="connsiteX507-1015" fmla="*/ 2257167 w 7467600"/>
              <a:gd name="connsiteY507-1016" fmla="*/ 5462123 h 6858000"/>
              <a:gd name="connsiteX508-1017" fmla="*/ 2261598 w 7467600"/>
              <a:gd name="connsiteY508-1018" fmla="*/ 5467998 h 6858000"/>
              <a:gd name="connsiteX509-1019" fmla="*/ 2437177 w 7467600"/>
              <a:gd name="connsiteY509-1020" fmla="*/ 5479608 h 6858000"/>
              <a:gd name="connsiteX510-1021" fmla="*/ 2445247 w 7467600"/>
              <a:gd name="connsiteY510-1022" fmla="*/ 5483476 h 6858000"/>
              <a:gd name="connsiteX511-1023" fmla="*/ 2743626 w 7467600"/>
              <a:gd name="connsiteY511-1024" fmla="*/ 5304819 h 6858000"/>
              <a:gd name="connsiteX512-1025" fmla="*/ 3048102 w 7467600"/>
              <a:gd name="connsiteY512-1026" fmla="*/ 5150595 h 6858000"/>
              <a:gd name="connsiteX513-1027" fmla="*/ 1799414 w 7467600"/>
              <a:gd name="connsiteY513-1028" fmla="*/ 4694732 h 6858000"/>
              <a:gd name="connsiteX514-1029" fmla="*/ 1771735 w 7467600"/>
              <a:gd name="connsiteY514-1030" fmla="*/ 4619929 h 6858000"/>
              <a:gd name="connsiteX515-1031" fmla="*/ 3104273 w 7467600"/>
              <a:gd name="connsiteY515-1032" fmla="*/ 5076159 h 6858000"/>
              <a:gd name="connsiteX516-1033" fmla="*/ 3113245 w 7467600"/>
              <a:gd name="connsiteY516-1034" fmla="*/ 5090705 h 6858000"/>
              <a:gd name="connsiteX517-1035" fmla="*/ 3126294 w 7467600"/>
              <a:gd name="connsiteY517-1036" fmla="*/ 5114400 h 6858000"/>
              <a:gd name="connsiteX518-1037" fmla="*/ 3937433 w 7467600"/>
              <a:gd name="connsiteY518-1038" fmla="*/ 4830473 h 6858000"/>
              <a:gd name="connsiteX519-1039" fmla="*/ 3590475 w 7467600"/>
              <a:gd name="connsiteY519-1040" fmla="*/ 4597974 h 6858000"/>
              <a:gd name="connsiteX520-1041" fmla="*/ 3100264 w 7467600"/>
              <a:gd name="connsiteY520-1042" fmla="*/ 4579845 h 6858000"/>
              <a:gd name="connsiteX521-1043" fmla="*/ 2183576 w 7467600"/>
              <a:gd name="connsiteY521-1044" fmla="*/ 4227150 h 6858000"/>
              <a:gd name="connsiteX522-1045" fmla="*/ 2151029 w 7467600"/>
              <a:gd name="connsiteY522-1046" fmla="*/ 4146947 h 6858000"/>
              <a:gd name="connsiteX523-1047" fmla="*/ 3563434 w 7467600"/>
              <a:gd name="connsiteY523-1048" fmla="*/ 4469115 h 6858000"/>
              <a:gd name="connsiteX524-1049" fmla="*/ 3177952 w 7467600"/>
              <a:gd name="connsiteY524-1050" fmla="*/ 3657386 h 6858000"/>
              <a:gd name="connsiteX525-1051" fmla="*/ 3189263 w 7467600"/>
              <a:gd name="connsiteY525-1052" fmla="*/ 3625726 h 6858000"/>
              <a:gd name="connsiteX526-1053" fmla="*/ 3560912 w 7467600"/>
              <a:gd name="connsiteY526-1054" fmla="*/ 4079863 h 6858000"/>
              <a:gd name="connsiteX527-1055" fmla="*/ 3626636 w 7467600"/>
              <a:gd name="connsiteY527-1056" fmla="*/ 4512230 h 6858000"/>
              <a:gd name="connsiteX528-1057" fmla="*/ 3653088 w 7467600"/>
              <a:gd name="connsiteY528-1058" fmla="*/ 4521417 h 6858000"/>
              <a:gd name="connsiteX529-1059" fmla="*/ 3988128 w 7467600"/>
              <a:gd name="connsiteY529-1060" fmla="*/ 4817267 h 6858000"/>
              <a:gd name="connsiteX530-1061" fmla="*/ 4830582 w 7467600"/>
              <a:gd name="connsiteY530-1062" fmla="*/ 4676000 h 6858000"/>
              <a:gd name="connsiteX531-1063" fmla="*/ 4830100 w 7467600"/>
              <a:gd name="connsiteY531-1064" fmla="*/ 4675554 h 6858000"/>
              <a:gd name="connsiteX532-1065" fmla="*/ 4036318 w 7467600"/>
              <a:gd name="connsiteY532-1066" fmla="*/ 4147013 h 6858000"/>
              <a:gd name="connsiteX533-1067" fmla="*/ 3432098 w 7467600"/>
              <a:gd name="connsiteY533-1068" fmla="*/ 3537312 h 6858000"/>
              <a:gd name="connsiteX534-1069" fmla="*/ 3446761 w 7467600"/>
              <a:gd name="connsiteY534-1070" fmla="*/ 3461278 h 6858000"/>
              <a:gd name="connsiteX535-1071" fmla="*/ 4419733 w 7467600"/>
              <a:gd name="connsiteY535-1072" fmla="*/ 3963555 h 6858000"/>
              <a:gd name="connsiteX536-1073" fmla="*/ 4781371 w 7467600"/>
              <a:gd name="connsiteY536-1074" fmla="*/ 4458604 h 6858000"/>
              <a:gd name="connsiteX537-1075" fmla="*/ 4780440 w 7467600"/>
              <a:gd name="connsiteY537-1076" fmla="*/ 4470290 h 6858000"/>
              <a:gd name="connsiteX538-1077" fmla="*/ 4898954 w 7467600"/>
              <a:gd name="connsiteY538-1078" fmla="*/ 4662092 h 6858000"/>
              <a:gd name="connsiteX539-1079" fmla="*/ 4900699 w 7467600"/>
              <a:gd name="connsiteY539-1080" fmla="*/ 4670867 h 6858000"/>
              <a:gd name="connsiteX540-1081" fmla="*/ 5714511 w 7467600"/>
              <a:gd name="connsiteY540-1082" fmla="*/ 4663483 h 6858000"/>
              <a:gd name="connsiteX541-1083" fmla="*/ 5464793 w 7467600"/>
              <a:gd name="connsiteY541-1084" fmla="*/ 4393556 h 6858000"/>
              <a:gd name="connsiteX542-1085" fmla="*/ 5461897 w 7467600"/>
              <a:gd name="connsiteY542-1086" fmla="*/ 4390879 h 6858000"/>
              <a:gd name="connsiteX543-1087" fmla="*/ 4294126 w 7467600"/>
              <a:gd name="connsiteY543-1088" fmla="*/ 3303048 h 6858000"/>
              <a:gd name="connsiteX544-1089" fmla="*/ 4305321 w 7467600"/>
              <a:gd name="connsiteY544-1090" fmla="*/ 3256953 h 6858000"/>
              <a:gd name="connsiteX545-1091" fmla="*/ 4949299 w 7467600"/>
              <a:gd name="connsiteY545-1092" fmla="*/ 3766336 h 6858000"/>
              <a:gd name="connsiteX546-1093" fmla="*/ 5291452 w 7467600"/>
              <a:gd name="connsiteY546-1094" fmla="*/ 4076801 h 6858000"/>
              <a:gd name="connsiteX547-1095" fmla="*/ 5434998 w 7467600"/>
              <a:gd name="connsiteY547-1096" fmla="*/ 4254100 h 6858000"/>
              <a:gd name="connsiteX548-1097" fmla="*/ 5351015 w 7467600"/>
              <a:gd name="connsiteY548-1098" fmla="*/ 3760989 h 6858000"/>
              <a:gd name="connsiteX549-1099" fmla="*/ 5413780 w 7467600"/>
              <a:gd name="connsiteY549-1100" fmla="*/ 2966265 h 6858000"/>
              <a:gd name="connsiteX550-1101" fmla="*/ 5425627 w 7467600"/>
              <a:gd name="connsiteY550-1102" fmla="*/ 2954192 h 6858000"/>
              <a:gd name="connsiteX551-1103" fmla="*/ 6604735 w 7467600"/>
              <a:gd name="connsiteY551-1104" fmla="*/ 2041381 h 6858000"/>
              <a:gd name="connsiteX552-1105" fmla="*/ 7204487 w 7467600"/>
              <a:gd name="connsiteY552-1106" fmla="*/ 2742112 h 6858000"/>
              <a:gd name="connsiteX553-1107" fmla="*/ 7131592 w 7467600"/>
              <a:gd name="connsiteY553-1108" fmla="*/ 2672096 h 6858000"/>
              <a:gd name="connsiteX554-1109" fmla="*/ 6996344 w 7467600"/>
              <a:gd name="connsiteY554-1110" fmla="*/ 2518310 h 6858000"/>
              <a:gd name="connsiteX555-1111" fmla="*/ 6735495 w 7467600"/>
              <a:gd name="connsiteY555-1112" fmla="*/ 2196890 h 6858000"/>
              <a:gd name="connsiteX556-1113" fmla="*/ 6721901 w 7467600"/>
              <a:gd name="connsiteY556-1114" fmla="*/ 2179274 h 6858000"/>
              <a:gd name="connsiteX557-1115" fmla="*/ 6604735 w 7467600"/>
              <a:gd name="connsiteY557-1116" fmla="*/ 2041381 h 6858000"/>
              <a:gd name="connsiteX558-1117" fmla="*/ 6591670 w 7467600"/>
              <a:gd name="connsiteY558-1118" fmla="*/ 1988277 h 6858000"/>
              <a:gd name="connsiteX559-1119" fmla="*/ 6747349 w 7467600"/>
              <a:gd name="connsiteY559-1120" fmla="*/ 2160069 h 6858000"/>
              <a:gd name="connsiteX560-1121" fmla="*/ 6760943 w 7467600"/>
              <a:gd name="connsiteY560-1122" fmla="*/ 2177686 h 6858000"/>
              <a:gd name="connsiteX561-1123" fmla="*/ 7021065 w 7467600"/>
              <a:gd name="connsiteY561-1124" fmla="*/ 2498102 h 6858000"/>
              <a:gd name="connsiteX562-1125" fmla="*/ 7155223 w 7467600"/>
              <a:gd name="connsiteY562-1126" fmla="*/ 2650386 h 6858000"/>
              <a:gd name="connsiteX563-1127" fmla="*/ 7203167 w 7467600"/>
              <a:gd name="connsiteY563-1128" fmla="*/ 2697288 h 6858000"/>
              <a:gd name="connsiteX564-1129" fmla="*/ 6937703 w 7467600"/>
              <a:gd name="connsiteY564-1130" fmla="*/ 2321981 h 6858000"/>
              <a:gd name="connsiteX565-1131" fmla="*/ 6591670 w 7467600"/>
              <a:gd name="connsiteY565-1132" fmla="*/ 1988277 h 6858000"/>
              <a:gd name="connsiteX566-1133" fmla="*/ 5798671 w 7467600"/>
              <a:gd name="connsiteY566-1134" fmla="*/ 1981601 h 6858000"/>
              <a:gd name="connsiteX567-1135" fmla="*/ 5754709 w 7467600"/>
              <a:gd name="connsiteY567-1136" fmla="*/ 2071454 h 6858000"/>
              <a:gd name="connsiteX568-1137" fmla="*/ 5763044 w 7467600"/>
              <a:gd name="connsiteY568-1138" fmla="*/ 2842206 h 6858000"/>
              <a:gd name="connsiteX569-1139" fmla="*/ 5764974 w 7467600"/>
              <a:gd name="connsiteY569-1140" fmla="*/ 2799609 h 6858000"/>
              <a:gd name="connsiteX570-1141" fmla="*/ 5767665 w 7467600"/>
              <a:gd name="connsiteY570-1142" fmla="*/ 2666409 h 6858000"/>
              <a:gd name="connsiteX571-1143" fmla="*/ 5763055 w 7467600"/>
              <a:gd name="connsiteY571-1144" fmla="*/ 2579705 h 6858000"/>
              <a:gd name="connsiteX572-1145" fmla="*/ 5758079 w 7467600"/>
              <a:gd name="connsiteY572-1146" fmla="*/ 2492508 h 6858000"/>
              <a:gd name="connsiteX573-1147" fmla="*/ 5779325 w 7467600"/>
              <a:gd name="connsiteY573-1148" fmla="*/ 2197069 h 6858000"/>
              <a:gd name="connsiteX574-1149" fmla="*/ 5798671 w 7467600"/>
              <a:gd name="connsiteY574-1150" fmla="*/ 1981601 h 6858000"/>
              <a:gd name="connsiteX575-1151" fmla="*/ 5829202 w 7467600"/>
              <a:gd name="connsiteY575-1152" fmla="*/ 1971679 h 6858000"/>
              <a:gd name="connsiteX576-1153" fmla="*/ 5809558 w 7467600"/>
              <a:gd name="connsiteY576-1154" fmla="*/ 2198043 h 6858000"/>
              <a:gd name="connsiteX577-1155" fmla="*/ 5788653 w 7467600"/>
              <a:gd name="connsiteY577-1156" fmla="*/ 2489430 h 6858000"/>
              <a:gd name="connsiteX578-1157" fmla="*/ 5793439 w 7467600"/>
              <a:gd name="connsiteY578-1158" fmla="*/ 2575235 h 6858000"/>
              <a:gd name="connsiteX579-1159" fmla="*/ 5796837 w 7467600"/>
              <a:gd name="connsiteY579-1160" fmla="*/ 2637633 h 6858000"/>
              <a:gd name="connsiteX580-1161" fmla="*/ 5818614 w 7467600"/>
              <a:gd name="connsiteY580-1162" fmla="*/ 2473055 h 6858000"/>
              <a:gd name="connsiteX581-1163" fmla="*/ 5829202 w 7467600"/>
              <a:gd name="connsiteY581-1164" fmla="*/ 1971679 h 6858000"/>
              <a:gd name="connsiteX582-1165" fmla="*/ 5911389 w 7467600"/>
              <a:gd name="connsiteY582-1166" fmla="*/ 1898371 h 6858000"/>
              <a:gd name="connsiteX583-1167" fmla="*/ 6237627 w 7467600"/>
              <a:gd name="connsiteY583-1168" fmla="*/ 2231921 h 6858000"/>
              <a:gd name="connsiteX584-1169" fmla="*/ 5911389 w 7467600"/>
              <a:gd name="connsiteY584-1170" fmla="*/ 1898371 h 6858000"/>
              <a:gd name="connsiteX585-1171" fmla="*/ 6944437 w 7467600"/>
              <a:gd name="connsiteY585-1172" fmla="*/ 1575402 h 6858000"/>
              <a:gd name="connsiteX586-1173" fmla="*/ 6304730 w 7467600"/>
              <a:gd name="connsiteY586-1174" fmla="*/ 1766654 h 6858000"/>
              <a:gd name="connsiteX587-1175" fmla="*/ 6944437 w 7467600"/>
              <a:gd name="connsiteY587-1176" fmla="*/ 1575402 h 6858000"/>
              <a:gd name="connsiteX588-1177" fmla="*/ 7019523 w 7467600"/>
              <a:gd name="connsiteY588-1178" fmla="*/ 1519450 h 6858000"/>
              <a:gd name="connsiteX589-1179" fmla="*/ 6298091 w 7467600"/>
              <a:gd name="connsiteY589-1180" fmla="*/ 1737122 h 6858000"/>
              <a:gd name="connsiteX590-1181" fmla="*/ 7019523 w 7467600"/>
              <a:gd name="connsiteY590-1182" fmla="*/ 1519450 h 6858000"/>
              <a:gd name="connsiteX591-1183" fmla="*/ 2399523 w 7467600"/>
              <a:gd name="connsiteY591-1184" fmla="*/ 1428234 h 6858000"/>
              <a:gd name="connsiteX592-1185" fmla="*/ 2224982 w 7467600"/>
              <a:gd name="connsiteY592-1186" fmla="*/ 1826201 h 6858000"/>
              <a:gd name="connsiteX593-1187" fmla="*/ 2096099 w 7467600"/>
              <a:gd name="connsiteY593-1188" fmla="*/ 2345900 h 6858000"/>
              <a:gd name="connsiteX594-1189" fmla="*/ 2283317 w 7467600"/>
              <a:gd name="connsiteY594-1190" fmla="*/ 1796925 h 6858000"/>
              <a:gd name="connsiteX595-1191" fmla="*/ 2399523 w 7467600"/>
              <a:gd name="connsiteY595-1192" fmla="*/ 1428234 h 6858000"/>
              <a:gd name="connsiteX596-1193" fmla="*/ 2448558 w 7467600"/>
              <a:gd name="connsiteY596-1194" fmla="*/ 1373435 h 6858000"/>
              <a:gd name="connsiteX597-1195" fmla="*/ 2312521 w 7467600"/>
              <a:gd name="connsiteY597-1196" fmla="*/ 1806140 h 6858000"/>
              <a:gd name="connsiteX598-1197" fmla="*/ 2127533 w 7467600"/>
              <a:gd name="connsiteY598-1198" fmla="*/ 2348380 h 6858000"/>
              <a:gd name="connsiteX599-1199" fmla="*/ 2358080 w 7467600"/>
              <a:gd name="connsiteY599-1200" fmla="*/ 1866134 h 6858000"/>
              <a:gd name="connsiteX600-1201" fmla="*/ 2407436 w 7467600"/>
              <a:gd name="connsiteY600-1202" fmla="*/ 1651070 h 6858000"/>
              <a:gd name="connsiteX601-1203" fmla="*/ 2448558 w 7467600"/>
              <a:gd name="connsiteY601-1204" fmla="*/ 1373435 h 6858000"/>
              <a:gd name="connsiteX602-1205" fmla="*/ 278707 w 7467600"/>
              <a:gd name="connsiteY602-1206" fmla="*/ 1352270 h 6858000"/>
              <a:gd name="connsiteX603-1207" fmla="*/ 321570 w 7467600"/>
              <a:gd name="connsiteY603-1208" fmla="*/ 1861610 h 6858000"/>
              <a:gd name="connsiteX604-1209" fmla="*/ 294281 w 7467600"/>
              <a:gd name="connsiteY604-1210" fmla="*/ 1440658 h 6858000"/>
              <a:gd name="connsiteX605-1211" fmla="*/ 278707 w 7467600"/>
              <a:gd name="connsiteY605-1212" fmla="*/ 1352270 h 6858000"/>
              <a:gd name="connsiteX606-1213" fmla="*/ 1423821 w 7467600"/>
              <a:gd name="connsiteY606-1214" fmla="*/ 1351958 h 6858000"/>
              <a:gd name="connsiteX607-1215" fmla="*/ 1638521 w 7467600"/>
              <a:gd name="connsiteY607-1216" fmla="*/ 1908470 h 6858000"/>
              <a:gd name="connsiteX608-1217" fmla="*/ 1754199 w 7467600"/>
              <a:gd name="connsiteY608-1218" fmla="*/ 2149284 h 6858000"/>
              <a:gd name="connsiteX609-1219" fmla="*/ 1908359 w 7467600"/>
              <a:gd name="connsiteY609-1220" fmla="*/ 2364988 h 6858000"/>
              <a:gd name="connsiteX610-1221" fmla="*/ 1647661 w 7467600"/>
              <a:gd name="connsiteY610-1222" fmla="*/ 1825945 h 6858000"/>
              <a:gd name="connsiteX611-1223" fmla="*/ 1423821 w 7467600"/>
              <a:gd name="connsiteY611-1224" fmla="*/ 1351958 h 6858000"/>
              <a:gd name="connsiteX612-1225" fmla="*/ 1431890 w 7467600"/>
              <a:gd name="connsiteY612-1226" fmla="*/ 1306475 h 6858000"/>
              <a:gd name="connsiteX613-1227" fmla="*/ 1507597 w 7467600"/>
              <a:gd name="connsiteY613-1228" fmla="*/ 1446132 h 6858000"/>
              <a:gd name="connsiteX614-1229" fmla="*/ 1674586 w 7467600"/>
              <a:gd name="connsiteY614-1230" fmla="*/ 1813832 h 6858000"/>
              <a:gd name="connsiteX615-1231" fmla="*/ 1815950 w 7467600"/>
              <a:gd name="connsiteY615-1232" fmla="*/ 2128564 h 6858000"/>
              <a:gd name="connsiteX616-1233" fmla="*/ 1984242 w 7467600"/>
              <a:gd name="connsiteY616-1234" fmla="*/ 2430829 h 6858000"/>
              <a:gd name="connsiteX617-1235" fmla="*/ 2014023 w 7467600"/>
              <a:gd name="connsiteY617-1236" fmla="*/ 2450995 h 6858000"/>
              <a:gd name="connsiteX618-1237" fmla="*/ 1747337 w 7467600"/>
              <a:gd name="connsiteY618-1238" fmla="*/ 1855264 h 6858000"/>
              <a:gd name="connsiteX619-1239" fmla="*/ 1533749 w 7467600"/>
              <a:gd name="connsiteY619-1240" fmla="*/ 1478656 h 6858000"/>
              <a:gd name="connsiteX620-1241" fmla="*/ 1431890 w 7467600"/>
              <a:gd name="connsiteY620-1242" fmla="*/ 1306475 h 6858000"/>
              <a:gd name="connsiteX621-1243" fmla="*/ 5052692 w 7467600"/>
              <a:gd name="connsiteY621-1244" fmla="*/ 1292994 h 6858000"/>
              <a:gd name="connsiteX622-1245" fmla="*/ 5200661 w 7467600"/>
              <a:gd name="connsiteY622-1246" fmla="*/ 1635186 h 6858000"/>
              <a:gd name="connsiteX623-1247" fmla="*/ 5297138 w 7467600"/>
              <a:gd name="connsiteY623-1248" fmla="*/ 1906351 h 6858000"/>
              <a:gd name="connsiteX624-1249" fmla="*/ 5052692 w 7467600"/>
              <a:gd name="connsiteY624-1250" fmla="*/ 1292994 h 6858000"/>
              <a:gd name="connsiteX625-1251" fmla="*/ 5009948 w 7467600"/>
              <a:gd name="connsiteY625-1252" fmla="*/ 1273619 h 6858000"/>
              <a:gd name="connsiteX626-1253" fmla="*/ 5121777 w 7467600"/>
              <a:gd name="connsiteY626-1254" fmla="*/ 1654213 h 6858000"/>
              <a:gd name="connsiteX627-1255" fmla="*/ 5293545 w 7467600"/>
              <a:gd name="connsiteY627-1256" fmla="*/ 2072247 h 6858000"/>
              <a:gd name="connsiteX628-1257" fmla="*/ 5294042 w 7467600"/>
              <a:gd name="connsiteY628-1258" fmla="*/ 2065019 h 6858000"/>
              <a:gd name="connsiteX629-1259" fmla="*/ 5171936 w 7467600"/>
              <a:gd name="connsiteY629-1260" fmla="*/ 1647613 h 6858000"/>
              <a:gd name="connsiteX630-1261" fmla="*/ 5009948 w 7467600"/>
              <a:gd name="connsiteY630-1262" fmla="*/ 1273619 h 6858000"/>
              <a:gd name="connsiteX631-1263" fmla="*/ 655236 w 7467600"/>
              <a:gd name="connsiteY631-1264" fmla="*/ 1268632 h 6858000"/>
              <a:gd name="connsiteX632-1265" fmla="*/ 839521 w 7467600"/>
              <a:gd name="connsiteY632-1266" fmla="*/ 1685315 h 6858000"/>
              <a:gd name="connsiteX633-1267" fmla="*/ 1109416 w 7467600"/>
              <a:gd name="connsiteY633-1268" fmla="*/ 2061663 h 6858000"/>
              <a:gd name="connsiteX634-1269" fmla="*/ 1298300 w 7467600"/>
              <a:gd name="connsiteY634-1270" fmla="*/ 2247742 h 6858000"/>
              <a:gd name="connsiteX635-1271" fmla="*/ 1125871 w 7467600"/>
              <a:gd name="connsiteY635-1272" fmla="*/ 1989513 h 6858000"/>
              <a:gd name="connsiteX636-1273" fmla="*/ 981574 w 7467600"/>
              <a:gd name="connsiteY636-1274" fmla="*/ 1783157 h 6858000"/>
              <a:gd name="connsiteX637-1275" fmla="*/ 922198 w 7467600"/>
              <a:gd name="connsiteY637-1276" fmla="*/ 1677437 h 6858000"/>
              <a:gd name="connsiteX638-1277" fmla="*/ 869293 w 7467600"/>
              <a:gd name="connsiteY638-1278" fmla="*/ 1583214 h 6858000"/>
              <a:gd name="connsiteX639-1279" fmla="*/ 751431 w 7467600"/>
              <a:gd name="connsiteY639-1280" fmla="*/ 1405731 h 6858000"/>
              <a:gd name="connsiteX640-1281" fmla="*/ 655236 w 7467600"/>
              <a:gd name="connsiteY640-1282" fmla="*/ 1268632 h 6858000"/>
              <a:gd name="connsiteX641-1283" fmla="*/ 6516292 w 7467600"/>
              <a:gd name="connsiteY641-1284" fmla="*/ 1263064 h 6858000"/>
              <a:gd name="connsiteX642-1285" fmla="*/ 5736320 w 7467600"/>
              <a:gd name="connsiteY642-1286" fmla="*/ 1501803 h 6858000"/>
              <a:gd name="connsiteX643-1287" fmla="*/ 6516292 w 7467600"/>
              <a:gd name="connsiteY643-1288" fmla="*/ 1263064 h 6858000"/>
              <a:gd name="connsiteX644-1289" fmla="*/ 291466 w 7467600"/>
              <a:gd name="connsiteY644-1290" fmla="*/ 1250369 h 6858000"/>
              <a:gd name="connsiteX645-1291" fmla="*/ 323180 w 7467600"/>
              <a:gd name="connsiteY645-1292" fmla="*/ 1435283 h 6858000"/>
              <a:gd name="connsiteX646-1293" fmla="*/ 349381 w 7467600"/>
              <a:gd name="connsiteY646-1294" fmla="*/ 1875041 h 6858000"/>
              <a:gd name="connsiteX647-1295" fmla="*/ 374363 w 7467600"/>
              <a:gd name="connsiteY647-1296" fmla="*/ 1506494 h 6858000"/>
              <a:gd name="connsiteX648-1297" fmla="*/ 302168 w 7467600"/>
              <a:gd name="connsiteY648-1298" fmla="*/ 1274495 h 6858000"/>
              <a:gd name="connsiteX649-1299" fmla="*/ 291466 w 7467600"/>
              <a:gd name="connsiteY649-1300" fmla="*/ 1250369 h 6858000"/>
              <a:gd name="connsiteX650-1301" fmla="*/ 678222 w 7467600"/>
              <a:gd name="connsiteY650-1302" fmla="*/ 1248670 h 6858000"/>
              <a:gd name="connsiteX651-1303" fmla="*/ 775536 w 7467600"/>
              <a:gd name="connsiteY651-1304" fmla="*/ 1388015 h 6858000"/>
              <a:gd name="connsiteX652-1305" fmla="*/ 894529 w 7467600"/>
              <a:gd name="connsiteY652-1306" fmla="*/ 1567739 h 6858000"/>
              <a:gd name="connsiteX653-1307" fmla="*/ 948000 w 7467600"/>
              <a:gd name="connsiteY653-1308" fmla="*/ 1663088 h 6858000"/>
              <a:gd name="connsiteX654-1309" fmla="*/ 1006812 w 7467600"/>
              <a:gd name="connsiteY654-1310" fmla="*/ 1767683 h 6858000"/>
              <a:gd name="connsiteX655-1311" fmla="*/ 1149133 w 7467600"/>
              <a:gd name="connsiteY655-1312" fmla="*/ 1971513 h 6858000"/>
              <a:gd name="connsiteX656-1313" fmla="*/ 1333952 w 7467600"/>
              <a:gd name="connsiteY656-1314" fmla="*/ 2251620 h 6858000"/>
              <a:gd name="connsiteX657-1315" fmla="*/ 1337329 w 7467600"/>
              <a:gd name="connsiteY657-1316" fmla="*/ 2258350 h 6858000"/>
              <a:gd name="connsiteX658-1317" fmla="*/ 1014726 w 7467600"/>
              <a:gd name="connsiteY658-1318" fmla="*/ 1615556 h 6858000"/>
              <a:gd name="connsiteX659-1319" fmla="*/ 678222 w 7467600"/>
              <a:gd name="connsiteY659-1320" fmla="*/ 1248670 h 6858000"/>
              <a:gd name="connsiteX660-1321" fmla="*/ 6691602 w 7467600"/>
              <a:gd name="connsiteY660-1322" fmla="*/ 1140573 h 6858000"/>
              <a:gd name="connsiteX661-1323" fmla="*/ 6571100 w 7467600"/>
              <a:gd name="connsiteY661-1324" fmla="*/ 1183662 h 6858000"/>
              <a:gd name="connsiteX662-1325" fmla="*/ 6241687 w 7467600"/>
              <a:gd name="connsiteY662-1326" fmla="*/ 1257600 h 6858000"/>
              <a:gd name="connsiteX663-1327" fmla="*/ 5693009 w 7467600"/>
              <a:gd name="connsiteY663-1328" fmla="*/ 1478256 h 6858000"/>
              <a:gd name="connsiteX664-1329" fmla="*/ 6548420 w 7467600"/>
              <a:gd name="connsiteY664-1330" fmla="*/ 1214599 h 6858000"/>
              <a:gd name="connsiteX665-1331" fmla="*/ 6605473 w 7467600"/>
              <a:gd name="connsiteY665-1332" fmla="*/ 1184686 h 6858000"/>
              <a:gd name="connsiteX666-1333" fmla="*/ 6691602 w 7467600"/>
              <a:gd name="connsiteY666-1334" fmla="*/ 1140573 h 6858000"/>
              <a:gd name="connsiteX667-1335" fmla="*/ 4002475 w 7467600"/>
              <a:gd name="connsiteY667-1336" fmla="*/ 1037802 h 6858000"/>
              <a:gd name="connsiteX668-1337" fmla="*/ 4000324 w 7467600"/>
              <a:gd name="connsiteY668-1338" fmla="*/ 1039362 h 6858000"/>
              <a:gd name="connsiteX669-1339" fmla="*/ 4002862 w 7467600"/>
              <a:gd name="connsiteY669-1340" fmla="*/ 1042866 h 6858000"/>
              <a:gd name="connsiteX670-1341" fmla="*/ 4002475 w 7467600"/>
              <a:gd name="connsiteY670-1342" fmla="*/ 1037802 h 6858000"/>
              <a:gd name="connsiteX671-1343" fmla="*/ 506322 w 7467600"/>
              <a:gd name="connsiteY671-1344" fmla="*/ 1020997 h 6858000"/>
              <a:gd name="connsiteX672-1345" fmla="*/ 533068 w 7467600"/>
              <a:gd name="connsiteY672-1346" fmla="*/ 1029409 h 6858000"/>
              <a:gd name="connsiteX673-1347" fmla="*/ 1232525 w 7467600"/>
              <a:gd name="connsiteY673-1348" fmla="*/ 1804675 h 6858000"/>
              <a:gd name="connsiteX674-1349" fmla="*/ 1388858 w 7467600"/>
              <a:gd name="connsiteY674-1350" fmla="*/ 2368011 h 6858000"/>
              <a:gd name="connsiteX675-1351" fmla="*/ 1384098 w 7467600"/>
              <a:gd name="connsiteY675-1352" fmla="*/ 2378125 h 6858000"/>
              <a:gd name="connsiteX676-1353" fmla="*/ 1425393 w 7467600"/>
              <a:gd name="connsiteY676-1354" fmla="*/ 2589124 h 6858000"/>
              <a:gd name="connsiteX677-1355" fmla="*/ 1424001 w 7467600"/>
              <a:gd name="connsiteY677-1356" fmla="*/ 2597541 h 6858000"/>
              <a:gd name="connsiteX678-1357" fmla="*/ 2152729 w 7467600"/>
              <a:gd name="connsiteY678-1358" fmla="*/ 2864487 h 6858000"/>
              <a:gd name="connsiteX679-1359" fmla="*/ 2020609 w 7467600"/>
              <a:gd name="connsiteY679-1360" fmla="*/ 2539671 h 6858000"/>
              <a:gd name="connsiteX680-1361" fmla="*/ 2018920 w 7467600"/>
              <a:gd name="connsiteY680-1362" fmla="*/ 2536309 h 6858000"/>
              <a:gd name="connsiteX681-1363" fmla="*/ 1342441 w 7467600"/>
              <a:gd name="connsiteY681-1364" fmla="*/ 1173017 h 6858000"/>
              <a:gd name="connsiteX682-1365" fmla="*/ 1367925 w 7467600"/>
              <a:gd name="connsiteY682-1366" fmla="*/ 1135648 h 6858000"/>
              <a:gd name="connsiteX683-1367" fmla="*/ 1771401 w 7467600"/>
              <a:gd name="connsiteY683-1368" fmla="*/ 1806673 h 6858000"/>
              <a:gd name="connsiteX684-1369" fmla="*/ 1972385 w 7467600"/>
              <a:gd name="connsiteY684-1370" fmla="*/ 2198735 h 6858000"/>
              <a:gd name="connsiteX685-1371" fmla="*/ 2040892 w 7467600"/>
              <a:gd name="connsiteY685-1372" fmla="*/ 2405205 h 6858000"/>
              <a:gd name="connsiteX686-1373" fmla="*/ 2131689 w 7467600"/>
              <a:gd name="connsiteY686-1374" fmla="*/ 1936926 h 6858000"/>
              <a:gd name="connsiteX687-1375" fmla="*/ 2454820 w 7467600"/>
              <a:gd name="connsiteY687-1376" fmla="*/ 1248808 h 6858000"/>
              <a:gd name="connsiteX688-1377" fmla="*/ 2492512 w 7467600"/>
              <a:gd name="connsiteY688-1378" fmla="*/ 1302920 h 6858000"/>
              <a:gd name="connsiteX689-1379" fmla="*/ 2081216 w 7467600"/>
              <a:gd name="connsiteY689-1380" fmla="*/ 2527513 h 6858000"/>
              <a:gd name="connsiteX690-1381" fmla="*/ 2081211 w 7467600"/>
              <a:gd name="connsiteY690-1382" fmla="*/ 2528916 h 6858000"/>
              <a:gd name="connsiteX691-1383" fmla="*/ 2199067 w 7467600"/>
              <a:gd name="connsiteY691-1384" fmla="*/ 2884061 h 6858000"/>
              <a:gd name="connsiteX692-1385" fmla="*/ 3192586 w 7467600"/>
              <a:gd name="connsiteY692-1386" fmla="*/ 3411496 h 6858000"/>
              <a:gd name="connsiteX693-1387" fmla="*/ 3182620 w 7467600"/>
              <a:gd name="connsiteY693-1388" fmla="*/ 3483279 h 6858000"/>
              <a:gd name="connsiteX694-1389" fmla="*/ 2435119 w 7467600"/>
              <a:gd name="connsiteY694-1390" fmla="*/ 3080173 h 6858000"/>
              <a:gd name="connsiteX695-1391" fmla="*/ 2410152 w 7467600"/>
              <a:gd name="connsiteY695-1392" fmla="*/ 3063751 h 6858000"/>
              <a:gd name="connsiteX696-1393" fmla="*/ 2408099 w 7467600"/>
              <a:gd name="connsiteY696-1394" fmla="*/ 3064403 h 6858000"/>
              <a:gd name="connsiteX697-1395" fmla="*/ 2407218 w 7467600"/>
              <a:gd name="connsiteY697-1396" fmla="*/ 3070324 h 6858000"/>
              <a:gd name="connsiteX698-1397" fmla="*/ 2380138 w 7467600"/>
              <a:gd name="connsiteY698-1398" fmla="*/ 3099341 h 6858000"/>
              <a:gd name="connsiteX699-1399" fmla="*/ 1765923 w 7467600"/>
              <a:gd name="connsiteY699-1400" fmla="*/ 3581043 h 6858000"/>
              <a:gd name="connsiteX700-1401" fmla="*/ 1702258 w 7467600"/>
              <a:gd name="connsiteY700-1402" fmla="*/ 3612286 h 6858000"/>
              <a:gd name="connsiteX701-1403" fmla="*/ 1538370 w 7467600"/>
              <a:gd name="connsiteY701-1404" fmla="*/ 3811804 h 6858000"/>
              <a:gd name="connsiteX702-1405" fmla="*/ 542867 w 7467600"/>
              <a:gd name="connsiteY702-1406" fmla="*/ 4944092 h 6858000"/>
              <a:gd name="connsiteX703-1407" fmla="*/ 515800 w 7467600"/>
              <a:gd name="connsiteY703-1408" fmla="*/ 4862180 h 6858000"/>
              <a:gd name="connsiteX704-1409" fmla="*/ 909145 w 7467600"/>
              <a:gd name="connsiteY704-1410" fmla="*/ 4199225 h 6858000"/>
              <a:gd name="connsiteX705-1411" fmla="*/ 1214067 w 7467600"/>
              <a:gd name="connsiteY705-1412" fmla="*/ 3908561 h 6858000"/>
              <a:gd name="connsiteX706-1413" fmla="*/ 640967 w 7467600"/>
              <a:gd name="connsiteY706-1414" fmla="*/ 4105601 h 6858000"/>
              <a:gd name="connsiteX707-1415" fmla="*/ 112563 w 7467600"/>
              <a:gd name="connsiteY707-1416" fmla="*/ 4396952 h 6858000"/>
              <a:gd name="connsiteX708-1417" fmla="*/ 0 w 7467600"/>
              <a:gd name="connsiteY708-1418" fmla="*/ 4466006 h 6858000"/>
              <a:gd name="connsiteX709-1419" fmla="*/ 0 w 7467600"/>
              <a:gd name="connsiteY709-1420" fmla="*/ 4233763 h 6858000"/>
              <a:gd name="connsiteX710-1421" fmla="*/ 36881 w 7467600"/>
              <a:gd name="connsiteY710-1422" fmla="*/ 4200118 h 6858000"/>
              <a:gd name="connsiteX711-1423" fmla="*/ 910534 w 7467600"/>
              <a:gd name="connsiteY711-1424" fmla="*/ 3629753 h 6858000"/>
              <a:gd name="connsiteX712-1425" fmla="*/ 1578717 w 7467600"/>
              <a:gd name="connsiteY712-1426" fmla="*/ 3575982 h 6858000"/>
              <a:gd name="connsiteX713-1427" fmla="*/ 2338780 w 7467600"/>
              <a:gd name="connsiteY713-1428" fmla="*/ 3033725 h 6858000"/>
              <a:gd name="connsiteX714-1429" fmla="*/ 1807991 w 7467600"/>
              <a:gd name="connsiteY714-1430" fmla="*/ 2807184 h 6858000"/>
              <a:gd name="connsiteX715-1431" fmla="*/ 1416358 w 7467600"/>
              <a:gd name="connsiteY715-1432" fmla="*/ 3112571 h 6858000"/>
              <a:gd name="connsiteX716-1433" fmla="*/ 939066 w 7467600"/>
              <a:gd name="connsiteY716-1434" fmla="*/ 3378798 h 6858000"/>
              <a:gd name="connsiteX717-1435" fmla="*/ 115099 w 7467600"/>
              <a:gd name="connsiteY717-1436" fmla="*/ 3607650 h 6858000"/>
              <a:gd name="connsiteX718-1437" fmla="*/ 97284 w 7467600"/>
              <a:gd name="connsiteY718-1438" fmla="*/ 3520393 h 6858000"/>
              <a:gd name="connsiteX719-1439" fmla="*/ 922050 w 7467600"/>
              <a:gd name="connsiteY719-1440" fmla="*/ 3074867 h 6858000"/>
              <a:gd name="connsiteX720-1441" fmla="*/ 1405265 w 7467600"/>
              <a:gd name="connsiteY720-1442" fmla="*/ 3016319 h 6858000"/>
              <a:gd name="connsiteX721-1443" fmla="*/ 1407512 w 7467600"/>
              <a:gd name="connsiteY721-1444" fmla="*/ 3018001 h 6858000"/>
              <a:gd name="connsiteX722-1445" fmla="*/ 1726266 w 7467600"/>
              <a:gd name="connsiteY722-1446" fmla="*/ 2777274 h 6858000"/>
              <a:gd name="connsiteX723-1447" fmla="*/ 625390 w 7467600"/>
              <a:gd name="connsiteY723-1448" fmla="*/ 2514541 h 6858000"/>
              <a:gd name="connsiteX724-1449" fmla="*/ 619799 w 7467600"/>
              <a:gd name="connsiteY724-1450" fmla="*/ 2527180 h 6858000"/>
              <a:gd name="connsiteX725-1451" fmla="*/ 310030 w 7467600"/>
              <a:gd name="connsiteY725-1452" fmla="*/ 2771818 h 6858000"/>
              <a:gd name="connsiteX726-1453" fmla="*/ 173877 w 7467600"/>
              <a:gd name="connsiteY726-1454" fmla="*/ 2937056 h 6858000"/>
              <a:gd name="connsiteX727-1455" fmla="*/ 77889 w 7467600"/>
              <a:gd name="connsiteY727-1456" fmla="*/ 3138440 h 6858000"/>
              <a:gd name="connsiteX728-1457" fmla="*/ 0 w 7467600"/>
              <a:gd name="connsiteY728-1458" fmla="*/ 3271395 h 6858000"/>
              <a:gd name="connsiteX729-1459" fmla="*/ 0 w 7467600"/>
              <a:gd name="connsiteY729-1460" fmla="*/ 3153002 h 6858000"/>
              <a:gd name="connsiteX730-1461" fmla="*/ 2386 w 7467600"/>
              <a:gd name="connsiteY730-1462" fmla="*/ 3149203 h 6858000"/>
              <a:gd name="connsiteX731-1463" fmla="*/ 89753 w 7467600"/>
              <a:gd name="connsiteY731-1464" fmla="*/ 2987702 h 6858000"/>
              <a:gd name="connsiteX732-1465" fmla="*/ 76869 w 7467600"/>
              <a:gd name="connsiteY732-1466" fmla="*/ 3005404 h 6858000"/>
              <a:gd name="connsiteX733-1467" fmla="*/ 32049 w 7467600"/>
              <a:gd name="connsiteY733-1468" fmla="*/ 3065814 h 6858000"/>
              <a:gd name="connsiteX734-1469" fmla="*/ 0 w 7467600"/>
              <a:gd name="connsiteY734-1470" fmla="*/ 3108744 h 6858000"/>
              <a:gd name="connsiteX735-1471" fmla="*/ 0 w 7467600"/>
              <a:gd name="connsiteY735-1472" fmla="*/ 3058059 h 6858000"/>
              <a:gd name="connsiteX736-1473" fmla="*/ 7610 w 7467600"/>
              <a:gd name="connsiteY736-1474" fmla="*/ 3047889 h 6858000"/>
              <a:gd name="connsiteX737-1475" fmla="*/ 52419 w 7467600"/>
              <a:gd name="connsiteY737-1476" fmla="*/ 2987479 h 6858000"/>
              <a:gd name="connsiteX738-1477" fmla="*/ 59142 w 7467600"/>
              <a:gd name="connsiteY738-1478" fmla="*/ 2978488 h 6858000"/>
              <a:gd name="connsiteX739-1479" fmla="*/ 0 w 7467600"/>
              <a:gd name="connsiteY739-1480" fmla="*/ 3015334 h 6858000"/>
              <a:gd name="connsiteX740-1481" fmla="*/ 0 w 7467600"/>
              <a:gd name="connsiteY740-1482" fmla="*/ 2914286 h 6858000"/>
              <a:gd name="connsiteX741-1483" fmla="*/ 36383 w 7467600"/>
              <a:gd name="connsiteY741-1484" fmla="*/ 2901128 h 6858000"/>
              <a:gd name="connsiteX742-1485" fmla="*/ 156329 w 7467600"/>
              <a:gd name="connsiteY742-1486" fmla="*/ 2840533 h 6858000"/>
              <a:gd name="connsiteX743-1487" fmla="*/ 358355 w 7467600"/>
              <a:gd name="connsiteY743-1488" fmla="*/ 2620471 h 6858000"/>
              <a:gd name="connsiteX744-1489" fmla="*/ 510577 w 7467600"/>
              <a:gd name="connsiteY744-1490" fmla="*/ 2501244 h 6858000"/>
              <a:gd name="connsiteX745-1491" fmla="*/ 211967 w 7467600"/>
              <a:gd name="connsiteY745-1492" fmla="*/ 2479171 h 6858000"/>
              <a:gd name="connsiteX746-1493" fmla="*/ 0 w 7467600"/>
              <a:gd name="connsiteY746-1494" fmla="*/ 2476398 h 6858000"/>
              <a:gd name="connsiteX747-1495" fmla="*/ 0 w 7467600"/>
              <a:gd name="connsiteY747-1496" fmla="*/ 2389189 h 6858000"/>
              <a:gd name="connsiteX748-1497" fmla="*/ 103062 w 7467600"/>
              <a:gd name="connsiteY748-1498" fmla="*/ 2389518 h 6858000"/>
              <a:gd name="connsiteX749-1499" fmla="*/ 510734 w 7467600"/>
              <a:gd name="connsiteY749-1500" fmla="*/ 2416201 h 6858000"/>
              <a:gd name="connsiteX750-1501" fmla="*/ 279257 w 7467600"/>
              <a:gd name="connsiteY750-1502" fmla="*/ 2092102 h 6858000"/>
              <a:gd name="connsiteX751-1503" fmla="*/ 65265 w 7467600"/>
              <a:gd name="connsiteY751-1504" fmla="*/ 2006049 h 6858000"/>
              <a:gd name="connsiteX752-1505" fmla="*/ 0 w 7467600"/>
              <a:gd name="connsiteY752-1506" fmla="*/ 1982532 h 6858000"/>
              <a:gd name="connsiteX753-1507" fmla="*/ 0 w 7467600"/>
              <a:gd name="connsiteY753-1508" fmla="*/ 1912789 h 6858000"/>
              <a:gd name="connsiteX754-1509" fmla="*/ 97460 w 7467600"/>
              <a:gd name="connsiteY754-1510" fmla="*/ 1953725 h 6858000"/>
              <a:gd name="connsiteX755-1511" fmla="*/ 221272 w 7467600"/>
              <a:gd name="connsiteY755-1512" fmla="*/ 1980766 h 6858000"/>
              <a:gd name="connsiteX756-1513" fmla="*/ 116765 w 7467600"/>
              <a:gd name="connsiteY756-1514" fmla="*/ 1911033 h 6858000"/>
              <a:gd name="connsiteX757-1515" fmla="*/ 16405 w 7467600"/>
              <a:gd name="connsiteY757-1516" fmla="*/ 1803412 h 6858000"/>
              <a:gd name="connsiteX758-1517" fmla="*/ 0 w 7467600"/>
              <a:gd name="connsiteY758-1518" fmla="*/ 1784777 h 6858000"/>
              <a:gd name="connsiteX759-1519" fmla="*/ 0 w 7467600"/>
              <a:gd name="connsiteY759-1520" fmla="*/ 1740082 h 6858000"/>
              <a:gd name="connsiteX760-1521" fmla="*/ 39394 w 7467600"/>
              <a:gd name="connsiteY760-1522" fmla="*/ 1784856 h 6858000"/>
              <a:gd name="connsiteX761-1523" fmla="*/ 135813 w 7467600"/>
              <a:gd name="connsiteY761-1524" fmla="*/ 1888838 h 6858000"/>
              <a:gd name="connsiteX762-1525" fmla="*/ 242575 w 7467600"/>
              <a:gd name="connsiteY762-1526" fmla="*/ 1958841 h 6858000"/>
              <a:gd name="connsiteX763-1527" fmla="*/ 82197 w 7467600"/>
              <a:gd name="connsiteY763-1528" fmla="*/ 1754826 h 6858000"/>
              <a:gd name="connsiteX764-1529" fmla="*/ 0 w 7467600"/>
              <a:gd name="connsiteY764-1530" fmla="*/ 1679650 h 6858000"/>
              <a:gd name="connsiteX765-1531" fmla="*/ 0 w 7467600"/>
              <a:gd name="connsiteY765-1532" fmla="*/ 1602463 h 6858000"/>
              <a:gd name="connsiteX766-1533" fmla="*/ 84689 w 7467600"/>
              <a:gd name="connsiteY766-1534" fmla="*/ 1677442 h 6858000"/>
              <a:gd name="connsiteX767-1535" fmla="*/ 298437 w 7467600"/>
              <a:gd name="connsiteY767-1536" fmla="*/ 1968019 h 6858000"/>
              <a:gd name="connsiteX768-1537" fmla="*/ 227269 w 7467600"/>
              <a:gd name="connsiteY768-1538" fmla="*/ 1114064 h 6858000"/>
              <a:gd name="connsiteX769-1539" fmla="*/ 248003 w 7467600"/>
              <a:gd name="connsiteY769-1540" fmla="*/ 1089613 h 6858000"/>
              <a:gd name="connsiteX770-1541" fmla="*/ 427020 w 7467600"/>
              <a:gd name="connsiteY770-1542" fmla="*/ 1619803 h 6858000"/>
              <a:gd name="connsiteX771-1543" fmla="*/ 340345 w 7467600"/>
              <a:gd name="connsiteY771-1544" fmla="*/ 2027739 h 6858000"/>
              <a:gd name="connsiteX772-1545" fmla="*/ 360865 w 7467600"/>
              <a:gd name="connsiteY772-1546" fmla="*/ 2044827 h 6858000"/>
              <a:gd name="connsiteX773-1547" fmla="*/ 560414 w 7467600"/>
              <a:gd name="connsiteY773-1548" fmla="*/ 2421457 h 6858000"/>
              <a:gd name="connsiteX774-1549" fmla="*/ 1359703 w 7467600"/>
              <a:gd name="connsiteY774-1550" fmla="*/ 2578554 h 6858000"/>
              <a:gd name="connsiteX775-1551" fmla="*/ 1359422 w 7467600"/>
              <a:gd name="connsiteY775-1552" fmla="*/ 2577994 h 6858000"/>
              <a:gd name="connsiteX776-1553" fmla="*/ 828701 w 7467600"/>
              <a:gd name="connsiteY776-1554" fmla="*/ 1839520 h 6858000"/>
              <a:gd name="connsiteX777-1555" fmla="*/ 494427 w 7467600"/>
              <a:gd name="connsiteY777-1556" fmla="*/ 1092333 h 6858000"/>
              <a:gd name="connsiteX778-1557" fmla="*/ 506322 w 7467600"/>
              <a:gd name="connsiteY778-1558" fmla="*/ 1020997 h 6858000"/>
              <a:gd name="connsiteX779-1559" fmla="*/ 4570198 w 7467600"/>
              <a:gd name="connsiteY779-1560" fmla="*/ 978081 h 6858000"/>
              <a:gd name="connsiteX780-1561" fmla="*/ 4523691 w 7467600"/>
              <a:gd name="connsiteY780-1562" fmla="*/ 1127776 h 6858000"/>
              <a:gd name="connsiteX781-1563" fmla="*/ 4509875 w 7467600"/>
              <a:gd name="connsiteY781-1564" fmla="*/ 1167552 h 6858000"/>
              <a:gd name="connsiteX782-1565" fmla="*/ 4478168 w 7467600"/>
              <a:gd name="connsiteY782-1566" fmla="*/ 1260735 h 6858000"/>
              <a:gd name="connsiteX783-1567" fmla="*/ 4409309 w 7467600"/>
              <a:gd name="connsiteY783-1568" fmla="*/ 1666996 h 6858000"/>
              <a:gd name="connsiteX784-1569" fmla="*/ 4370031 w 7467600"/>
              <a:gd name="connsiteY784-1570" fmla="*/ 1955666 h 6858000"/>
              <a:gd name="connsiteX785-1571" fmla="*/ 4570198 w 7467600"/>
              <a:gd name="connsiteY785-1572" fmla="*/ 978081 h 6858000"/>
              <a:gd name="connsiteX786-1573" fmla="*/ 4557898 w 7467600"/>
              <a:gd name="connsiteY786-1574" fmla="*/ 900011 h 6858000"/>
              <a:gd name="connsiteX787-1575" fmla="*/ 4344840 w 7467600"/>
              <a:gd name="connsiteY787-1576" fmla="*/ 1922038 h 6858000"/>
              <a:gd name="connsiteX788-1577" fmla="*/ 4378710 w 7467600"/>
              <a:gd name="connsiteY788-1578" fmla="*/ 1665516 h 6858000"/>
              <a:gd name="connsiteX789-1579" fmla="*/ 4448798 w 7467600"/>
              <a:gd name="connsiteY789-1580" fmla="*/ 1253024 h 6858000"/>
              <a:gd name="connsiteX790-1581" fmla="*/ 4480315 w 7467600"/>
              <a:gd name="connsiteY790-1582" fmla="*/ 1158454 h 6858000"/>
              <a:gd name="connsiteX791-1583" fmla="*/ 4494133 w 7467600"/>
              <a:gd name="connsiteY791-1584" fmla="*/ 1118676 h 6858000"/>
              <a:gd name="connsiteX792-1585" fmla="*/ 4557898 w 7467600"/>
              <a:gd name="connsiteY792-1586" fmla="*/ 900011 h 6858000"/>
              <a:gd name="connsiteX793-1587" fmla="*/ 5870151 w 7467600"/>
              <a:gd name="connsiteY793-1588" fmla="*/ 898890 h 6858000"/>
              <a:gd name="connsiteX794-1589" fmla="*/ 5861335 w 7467600"/>
              <a:gd name="connsiteY794-1590" fmla="*/ 899177 h 6858000"/>
              <a:gd name="connsiteX795-1591" fmla="*/ 5843702 w 7467600"/>
              <a:gd name="connsiteY795-1592" fmla="*/ 899748 h 6858000"/>
              <a:gd name="connsiteX796-1593" fmla="*/ 5651107 w 7467600"/>
              <a:gd name="connsiteY796-1594" fmla="*/ 920306 h 6858000"/>
              <a:gd name="connsiteX797-1595" fmla="*/ 5459407 w 7467600"/>
              <a:gd name="connsiteY797-1596" fmla="*/ 940975 h 6858000"/>
              <a:gd name="connsiteX798-1597" fmla="*/ 5374846 w 7467600"/>
              <a:gd name="connsiteY798-1598" fmla="*/ 941988 h 6858000"/>
              <a:gd name="connsiteX799-1599" fmla="*/ 5256105 w 7467600"/>
              <a:gd name="connsiteY799-1600" fmla="*/ 945632 h 6858000"/>
              <a:gd name="connsiteX800-1601" fmla="*/ 5107071 w 7467600"/>
              <a:gd name="connsiteY800-1602" fmla="*/ 969720 h 6858000"/>
              <a:gd name="connsiteX801-1603" fmla="*/ 4998681 w 7467600"/>
              <a:gd name="connsiteY801-1604" fmla="*/ 988771 h 6858000"/>
              <a:gd name="connsiteX802-1605" fmla="*/ 5870151 w 7467600"/>
              <a:gd name="connsiteY802-1606" fmla="*/ 898890 h 6858000"/>
              <a:gd name="connsiteX803-1607" fmla="*/ 5504425 w 7467600"/>
              <a:gd name="connsiteY803-1608" fmla="*/ 848067 h 6858000"/>
              <a:gd name="connsiteX804-1609" fmla="*/ 4968849 w 7467600"/>
              <a:gd name="connsiteY804-1610" fmla="*/ 962318 h 6858000"/>
              <a:gd name="connsiteX805-1611" fmla="*/ 5104039 w 7467600"/>
              <a:gd name="connsiteY805-1612" fmla="*/ 940634 h 6858000"/>
              <a:gd name="connsiteX806-1613" fmla="*/ 5256311 w 7467600"/>
              <a:gd name="connsiteY806-1614" fmla="*/ 916490 h 6858000"/>
              <a:gd name="connsiteX807-1615" fmla="*/ 5377381 w 7467600"/>
              <a:gd name="connsiteY807-1616" fmla="*/ 912671 h 6858000"/>
              <a:gd name="connsiteX808-1617" fmla="*/ 5460148 w 7467600"/>
              <a:gd name="connsiteY808-1618" fmla="*/ 911442 h 6858000"/>
              <a:gd name="connsiteX809-1619" fmla="*/ 5648971 w 7467600"/>
              <a:gd name="connsiteY809-1620" fmla="*/ 891331 h 6858000"/>
              <a:gd name="connsiteX810-1621" fmla="*/ 5844807 w 7467600"/>
              <a:gd name="connsiteY810-1622" fmla="*/ 870718 h 6858000"/>
              <a:gd name="connsiteX811-1623" fmla="*/ 5862975 w 7467600"/>
              <a:gd name="connsiteY811-1624" fmla="*/ 869756 h 6858000"/>
              <a:gd name="connsiteX812-1625" fmla="*/ 5920887 w 7467600"/>
              <a:gd name="connsiteY812-1626" fmla="*/ 865929 h 6858000"/>
              <a:gd name="connsiteX813-1627" fmla="*/ 5504425 w 7467600"/>
              <a:gd name="connsiteY813-1628" fmla="*/ 848067 h 6858000"/>
              <a:gd name="connsiteX814-1629" fmla="*/ 3607114 w 7467600"/>
              <a:gd name="connsiteY814-1630" fmla="*/ 467441 h 6858000"/>
              <a:gd name="connsiteX815-1631" fmla="*/ 3296242 w 7467600"/>
              <a:gd name="connsiteY815-1632" fmla="*/ 807991 h 6858000"/>
              <a:gd name="connsiteX816-1633" fmla="*/ 3174674 w 7467600"/>
              <a:gd name="connsiteY816-1634" fmla="*/ 919759 h 6858000"/>
              <a:gd name="connsiteX817-1635" fmla="*/ 3042978 w 7467600"/>
              <a:gd name="connsiteY817-1636" fmla="*/ 1054894 h 6858000"/>
              <a:gd name="connsiteX818-1637" fmla="*/ 2968914 w 7467600"/>
              <a:gd name="connsiteY818-1638" fmla="*/ 1133756 h 6858000"/>
              <a:gd name="connsiteX819-1639" fmla="*/ 3103823 w 7467600"/>
              <a:gd name="connsiteY819-1640" fmla="*/ 1026814 h 6858000"/>
              <a:gd name="connsiteX820-1641" fmla="*/ 3607114 w 7467600"/>
              <a:gd name="connsiteY820-1642" fmla="*/ 467441 h 6858000"/>
              <a:gd name="connsiteX821-1643" fmla="*/ 3744487 w 7467600"/>
              <a:gd name="connsiteY821-1644" fmla="*/ 383136 h 6858000"/>
              <a:gd name="connsiteX822-1645" fmla="*/ 3970213 w 7467600"/>
              <a:gd name="connsiteY822-1646" fmla="*/ 995559 h 6858000"/>
              <a:gd name="connsiteX823-1647" fmla="*/ 3744487 w 7467600"/>
              <a:gd name="connsiteY823-1648" fmla="*/ 383136 h 6858000"/>
              <a:gd name="connsiteX824-1649" fmla="*/ 3624562 w 7467600"/>
              <a:gd name="connsiteY824-1650" fmla="*/ 367041 h 6858000"/>
              <a:gd name="connsiteX825-1651" fmla="*/ 3489712 w 7467600"/>
              <a:gd name="connsiteY825-1652" fmla="*/ 485386 h 6858000"/>
              <a:gd name="connsiteX826-1653" fmla="*/ 3182994 w 7467600"/>
              <a:gd name="connsiteY826-1654" fmla="*/ 828265 h 6858000"/>
              <a:gd name="connsiteX827-1655" fmla="*/ 2892114 w 7467600"/>
              <a:gd name="connsiteY827-1656" fmla="*/ 1172635 h 6858000"/>
              <a:gd name="connsiteX828-1657" fmla="*/ 3021459 w 7467600"/>
              <a:gd name="connsiteY828-1658" fmla="*/ 1035385 h 6858000"/>
              <a:gd name="connsiteX829-1659" fmla="*/ 3153873 w 7467600"/>
              <a:gd name="connsiteY829-1660" fmla="*/ 898971 h 6858000"/>
              <a:gd name="connsiteX830-1661" fmla="*/ 3276511 w 7467600"/>
              <a:gd name="connsiteY830-1662" fmla="*/ 786423 h 6858000"/>
              <a:gd name="connsiteX831-1663" fmla="*/ 3584154 w 7467600"/>
              <a:gd name="connsiteY831-1664" fmla="*/ 448218 h 6858000"/>
              <a:gd name="connsiteX832-1665" fmla="*/ 3624562 w 7467600"/>
              <a:gd name="connsiteY832-1666" fmla="*/ 367041 h 6858000"/>
              <a:gd name="connsiteX833-1667" fmla="*/ 3766672 w 7467600"/>
              <a:gd name="connsiteY833-1668" fmla="*/ 359429 h 6858000"/>
              <a:gd name="connsiteX834-1669" fmla="*/ 3996338 w 7467600"/>
              <a:gd name="connsiteY834-1670" fmla="*/ 968237 h 6858000"/>
              <a:gd name="connsiteX835-1671" fmla="*/ 3766672 w 7467600"/>
              <a:gd name="connsiteY835-1672" fmla="*/ 359429 h 6858000"/>
              <a:gd name="connsiteX836-1673" fmla="*/ 5805386 w 7467600"/>
              <a:gd name="connsiteY836-1674" fmla="*/ 239240 h 6858000"/>
              <a:gd name="connsiteX837-1675" fmla="*/ 5736947 w 7467600"/>
              <a:gd name="connsiteY837-1676" fmla="*/ 261367 h 6858000"/>
              <a:gd name="connsiteX838-1677" fmla="*/ 5427012 w 7467600"/>
              <a:gd name="connsiteY838-1678" fmla="*/ 311272 h 6858000"/>
              <a:gd name="connsiteX839-1679" fmla="*/ 5147818 w 7467600"/>
              <a:gd name="connsiteY839-1680" fmla="*/ 322112 h 6858000"/>
              <a:gd name="connsiteX840-1681" fmla="*/ 5060854 w 7467600"/>
              <a:gd name="connsiteY840-1682" fmla="*/ 311882 h 6858000"/>
              <a:gd name="connsiteX841-1683" fmla="*/ 4945989 w 7467600"/>
              <a:gd name="connsiteY841-1684" fmla="*/ 300516 h 6858000"/>
              <a:gd name="connsiteX842-1685" fmla="*/ 5410479 w 7467600"/>
              <a:gd name="connsiteY842-1686" fmla="*/ 348434 h 6858000"/>
              <a:gd name="connsiteX843-1687" fmla="*/ 5805386 w 7467600"/>
              <a:gd name="connsiteY843-1688" fmla="*/ 239240 h 6858000"/>
              <a:gd name="connsiteX844-1689" fmla="*/ 7429067 w 7467600"/>
              <a:gd name="connsiteY844-1690" fmla="*/ 402737 h 6858000"/>
              <a:gd name="connsiteX845-1691" fmla="*/ 7467600 w 7467600"/>
              <a:gd name="connsiteY845-1692" fmla="*/ 789215 h 6858000"/>
              <a:gd name="connsiteX846-1693" fmla="*/ 7451412 w 7467600"/>
              <a:gd name="connsiteY846-1694" fmla="*/ 799572 h 6858000"/>
              <a:gd name="connsiteX847-1695" fmla="*/ 7419999 w 7467600"/>
              <a:gd name="connsiteY847-1696" fmla="*/ 774360 h 6858000"/>
              <a:gd name="connsiteX848-1697" fmla="*/ 7429067 w 7467600"/>
              <a:gd name="connsiteY848-1698" fmla="*/ 402737 h 6858000"/>
              <a:gd name="connsiteX849-1699" fmla="*/ 5905192 w 7467600"/>
              <a:gd name="connsiteY849-1700" fmla="*/ 163079 h 6858000"/>
              <a:gd name="connsiteX850-1701" fmla="*/ 5865655 w 7467600"/>
              <a:gd name="connsiteY850-1702" fmla="*/ 171901 h 6858000"/>
              <a:gd name="connsiteX851-1703" fmla="*/ 5259740 w 7467600"/>
              <a:gd name="connsiteY851-1704" fmla="*/ 257013 h 6858000"/>
              <a:gd name="connsiteX852-1705" fmla="*/ 5208466 w 7467600"/>
              <a:gd name="connsiteY852-1706" fmla="*/ 257550 h 6858000"/>
              <a:gd name="connsiteX853-1707" fmla="*/ 4980204 w 7467600"/>
              <a:gd name="connsiteY853-1708" fmla="*/ 271903 h 6858000"/>
              <a:gd name="connsiteX854-1709" fmla="*/ 5068068 w 7467600"/>
              <a:gd name="connsiteY854-1710" fmla="*/ 282244 h 6858000"/>
              <a:gd name="connsiteX855-1711" fmla="*/ 5153231 w 7467600"/>
              <a:gd name="connsiteY855-1712" fmla="*/ 292240 h 6858000"/>
              <a:gd name="connsiteX856-1713" fmla="*/ 5426491 w 7467600"/>
              <a:gd name="connsiteY856-1714" fmla="*/ 281128 h 6858000"/>
              <a:gd name="connsiteX857-1715" fmla="*/ 5731212 w 7467600"/>
              <a:gd name="connsiteY857-1716" fmla="*/ 231951 h 6858000"/>
              <a:gd name="connsiteX858-1717" fmla="*/ 5905192 w 7467600"/>
              <a:gd name="connsiteY858-1718" fmla="*/ 163079 h 6858000"/>
              <a:gd name="connsiteX859-1719" fmla="*/ 5944437 w 7467600"/>
              <a:gd name="connsiteY859-1720" fmla="*/ 113829 h 6858000"/>
              <a:gd name="connsiteX860-1721" fmla="*/ 5825032 w 7467600"/>
              <a:gd name="connsiteY860-1722" fmla="*/ 146405 h 6858000"/>
              <a:gd name="connsiteX861-1723" fmla="*/ 4955599 w 7467600"/>
              <a:gd name="connsiteY861-1724" fmla="*/ 247008 h 6858000"/>
              <a:gd name="connsiteX862-1725" fmla="*/ 5210104 w 7467600"/>
              <a:gd name="connsiteY862-1726" fmla="*/ 228123 h 6858000"/>
              <a:gd name="connsiteX863-1727" fmla="*/ 5261015 w 7467600"/>
              <a:gd name="connsiteY863-1728" fmla="*/ 227087 h 6858000"/>
              <a:gd name="connsiteX864-1729" fmla="*/ 5861181 w 7467600"/>
              <a:gd name="connsiteY864-1730" fmla="*/ 143093 h 6858000"/>
              <a:gd name="connsiteX865-1731" fmla="*/ 5961252 w 7467600"/>
              <a:gd name="connsiteY865-1732" fmla="*/ 114820 h 6858000"/>
              <a:gd name="connsiteX866-1733" fmla="*/ 5944437 w 7467600"/>
              <a:gd name="connsiteY866-1734" fmla="*/ 113829 h 6858000"/>
              <a:gd name="connsiteX867-1735" fmla="*/ 3882765 w 7467600"/>
              <a:gd name="connsiteY867-1736" fmla="*/ 0 h 6858000"/>
              <a:gd name="connsiteX868-1737" fmla="*/ 3995099 w 7467600"/>
              <a:gd name="connsiteY868-1738" fmla="*/ 0 h 6858000"/>
              <a:gd name="connsiteX869-1739" fmla="*/ 4163818 w 7467600"/>
              <a:gd name="connsiteY869-1740" fmla="*/ 234104 h 6858000"/>
              <a:gd name="connsiteX870-1741" fmla="*/ 4172099 w 7467600"/>
              <a:gd name="connsiteY870-1742" fmla="*/ 234207 h 6858000"/>
              <a:gd name="connsiteX871-1743" fmla="*/ 4784282 w 7467600"/>
              <a:gd name="connsiteY871-1744" fmla="*/ 276561 h 6858000"/>
              <a:gd name="connsiteX872-1745" fmla="*/ 4801687 w 7467600"/>
              <a:gd name="connsiteY872-1746" fmla="*/ 267764 h 6858000"/>
              <a:gd name="connsiteX873-1747" fmla="*/ 6082788 w 7467600"/>
              <a:gd name="connsiteY873-1748" fmla="*/ 64119 h 6858000"/>
              <a:gd name="connsiteX874-1749" fmla="*/ 6099442 w 7467600"/>
              <a:gd name="connsiteY874-1750" fmla="*/ 82568 h 6858000"/>
              <a:gd name="connsiteX875-1751" fmla="*/ 4804137 w 7467600"/>
              <a:gd name="connsiteY875-1752" fmla="*/ 320931 h 6858000"/>
              <a:gd name="connsiteX876-1753" fmla="*/ 4227047 w 7467600"/>
              <a:gd name="connsiteY876-1754" fmla="*/ 313415 h 6858000"/>
              <a:gd name="connsiteX877-1755" fmla="*/ 4346041 w 7467600"/>
              <a:gd name="connsiteY877-1756" fmla="*/ 456086 h 6858000"/>
              <a:gd name="connsiteX878-1757" fmla="*/ 4870967 w 7467600"/>
              <a:gd name="connsiteY878-1758" fmla="*/ 963061 h 6858000"/>
              <a:gd name="connsiteX879-1759" fmla="*/ 4889647 w 7467600"/>
              <a:gd name="connsiteY879-1760" fmla="*/ 957147 h 6858000"/>
              <a:gd name="connsiteX880-1761" fmla="*/ 5422504 w 7467600"/>
              <a:gd name="connsiteY880-1762" fmla="*/ 805191 h 6858000"/>
              <a:gd name="connsiteX881-1763" fmla="*/ 6087656 w 7467600"/>
              <a:gd name="connsiteY881-1764" fmla="*/ 826703 h 6858000"/>
              <a:gd name="connsiteX882-1765" fmla="*/ 6058717 w 7467600"/>
              <a:gd name="connsiteY882-1766" fmla="*/ 865992 h 6858000"/>
              <a:gd name="connsiteX883-1767" fmla="*/ 4974153 w 7467600"/>
              <a:gd name="connsiteY883-1768" fmla="*/ 1045456 h 6858000"/>
              <a:gd name="connsiteX884-1769" fmla="*/ 5627835 w 7467600"/>
              <a:gd name="connsiteY884-1770" fmla="*/ 1472077 h 6858000"/>
              <a:gd name="connsiteX885-1771" fmla="*/ 5629817 w 7467600"/>
              <a:gd name="connsiteY885-1772" fmla="*/ 1471412 h 6858000"/>
              <a:gd name="connsiteX886-1773" fmla="*/ 5634124 w 7467600"/>
              <a:gd name="connsiteY886-1774" fmla="*/ 1470572 h 6858000"/>
              <a:gd name="connsiteX887-1775" fmla="*/ 5755832 w 7467600"/>
              <a:gd name="connsiteY887-1776" fmla="*/ 1383886 h 6858000"/>
              <a:gd name="connsiteX888-1777" fmla="*/ 6014186 w 7467600"/>
              <a:gd name="connsiteY888-1778" fmla="*/ 1279799 h 6858000"/>
              <a:gd name="connsiteX889-1779" fmla="*/ 6901619 w 7467600"/>
              <a:gd name="connsiteY889-1780" fmla="*/ 1047874 h 6858000"/>
              <a:gd name="connsiteX890-1781" fmla="*/ 6931566 w 7467600"/>
              <a:gd name="connsiteY890-1782" fmla="*/ 1062034 h 6858000"/>
              <a:gd name="connsiteX891-1783" fmla="*/ 5790982 w 7467600"/>
              <a:gd name="connsiteY891-1784" fmla="*/ 1561380 h 6858000"/>
              <a:gd name="connsiteX892-1785" fmla="*/ 6188971 w 7467600"/>
              <a:gd name="connsiteY892-1786" fmla="*/ 1755168 h 6858000"/>
              <a:gd name="connsiteX893-1787" fmla="*/ 6202446 w 7467600"/>
              <a:gd name="connsiteY893-1788" fmla="*/ 1752268 h 6858000"/>
              <a:gd name="connsiteX894-1789" fmla="*/ 7179560 w 7467600"/>
              <a:gd name="connsiteY894-1790" fmla="*/ 1467551 h 6858000"/>
              <a:gd name="connsiteX895-1791" fmla="*/ 7158730 w 7467600"/>
              <a:gd name="connsiteY895-1792" fmla="*/ 1507835 h 6858000"/>
              <a:gd name="connsiteX896-1793" fmla="*/ 6326959 w 7467600"/>
              <a:gd name="connsiteY896-1794" fmla="*/ 1817686 h 6858000"/>
              <a:gd name="connsiteX897-1795" fmla="*/ 6537433 w 7467600"/>
              <a:gd name="connsiteY897-1796" fmla="*/ 1907790 h 6858000"/>
              <a:gd name="connsiteX898-1797" fmla="*/ 6550221 w 7467600"/>
              <a:gd name="connsiteY898-1798" fmla="*/ 1910729 h 6858000"/>
              <a:gd name="connsiteX899-1799" fmla="*/ 6964438 w 7467600"/>
              <a:gd name="connsiteY899-1800" fmla="*/ 2209505 h 6858000"/>
              <a:gd name="connsiteX900-1801" fmla="*/ 7367862 w 7467600"/>
              <a:gd name="connsiteY900-1802" fmla="*/ 2806833 h 6858000"/>
              <a:gd name="connsiteX901-1803" fmla="*/ 7364329 w 7467600"/>
              <a:gd name="connsiteY901-1804" fmla="*/ 2826907 h 6858000"/>
              <a:gd name="connsiteX902-1805" fmla="*/ 7290545 w 7467600"/>
              <a:gd name="connsiteY902-1806" fmla="*/ 2850663 h 6858000"/>
              <a:gd name="connsiteX903-1807" fmla="*/ 6472036 w 7467600"/>
              <a:gd name="connsiteY903-1808" fmla="*/ 1959003 h 6858000"/>
              <a:gd name="connsiteX904-1809" fmla="*/ 5792897 w 7467600"/>
              <a:gd name="connsiteY904-1810" fmla="*/ 1647747 h 6858000"/>
              <a:gd name="connsiteX905-1811" fmla="*/ 5842751 w 7467600"/>
              <a:gd name="connsiteY905-1812" fmla="*/ 1816112 h 6858000"/>
              <a:gd name="connsiteX906-1813" fmla="*/ 5847424 w 7467600"/>
              <a:gd name="connsiteY906-1814" fmla="*/ 1815776 h 6858000"/>
              <a:gd name="connsiteX907-1815" fmla="*/ 6399821 w 7467600"/>
              <a:gd name="connsiteY907-1816" fmla="*/ 2344799 h 6858000"/>
              <a:gd name="connsiteX908-1817" fmla="*/ 6323232 w 7467600"/>
              <a:gd name="connsiteY908-1818" fmla="*/ 2389634 h 6858000"/>
              <a:gd name="connsiteX909-1819" fmla="*/ 5942958 w 7467600"/>
              <a:gd name="connsiteY909-1820" fmla="*/ 2077708 h 6858000"/>
              <a:gd name="connsiteX910-1821" fmla="*/ 5921559 w 7467600"/>
              <a:gd name="connsiteY910-1822" fmla="*/ 2378596 h 6858000"/>
              <a:gd name="connsiteX911-1823" fmla="*/ 5817651 w 7467600"/>
              <a:gd name="connsiteY911-1824" fmla="*/ 3023919 h 6858000"/>
              <a:gd name="connsiteX912-1825" fmla="*/ 5729634 w 7467600"/>
              <a:gd name="connsiteY912-1826" fmla="*/ 3051849 h 6858000"/>
              <a:gd name="connsiteX913-1827" fmla="*/ 5611018 w 7467600"/>
              <a:gd name="connsiteY913-1828" fmla="*/ 2316769 h 6858000"/>
              <a:gd name="connsiteX914-1829" fmla="*/ 5687608 w 7467600"/>
              <a:gd name="connsiteY914-1830" fmla="*/ 2039972 h 6858000"/>
              <a:gd name="connsiteX915-1831" fmla="*/ 5657554 w 7467600"/>
              <a:gd name="connsiteY915-1832" fmla="*/ 1576445 h 6858000"/>
              <a:gd name="connsiteX916-1833" fmla="*/ 5150475 w 7467600"/>
              <a:gd name="connsiteY916-1834" fmla="*/ 1274012 h 6858000"/>
              <a:gd name="connsiteX917-1835" fmla="*/ 5349142 w 7467600"/>
              <a:gd name="connsiteY917-1836" fmla="*/ 2204405 h 6858000"/>
              <a:gd name="connsiteX918-1837" fmla="*/ 5262214 w 7467600"/>
              <a:gd name="connsiteY918-1838" fmla="*/ 2233836 h 6858000"/>
              <a:gd name="connsiteX919-1839" fmla="*/ 4981539 w 7467600"/>
              <a:gd name="connsiteY919-1840" fmla="*/ 1542201 h 6858000"/>
              <a:gd name="connsiteX920-1841" fmla="*/ 4958461 w 7467600"/>
              <a:gd name="connsiteY920-1842" fmla="*/ 1136957 h 6858000"/>
              <a:gd name="connsiteX921-1843" fmla="*/ 4655015 w 7467600"/>
              <a:gd name="connsiteY921-1844" fmla="*/ 891426 h 6858000"/>
              <a:gd name="connsiteX922-1845" fmla="*/ 4348002 w 7467600"/>
              <a:gd name="connsiteY922-1846" fmla="*/ 2205895 h 6858000"/>
              <a:gd name="connsiteX923-1847" fmla="*/ 4262250 w 7467600"/>
              <a:gd name="connsiteY923-1848" fmla="*/ 2219972 h 6858000"/>
              <a:gd name="connsiteX924-1849" fmla="*/ 4550611 w 7467600"/>
              <a:gd name="connsiteY924-1850" fmla="*/ 817540 h 6858000"/>
              <a:gd name="connsiteX925-1851" fmla="*/ 4564418 w 7467600"/>
              <a:gd name="connsiteY925-1852" fmla="*/ 808293 h 6858000"/>
              <a:gd name="connsiteX926-1853" fmla="*/ 4266388 w 7467600"/>
              <a:gd name="connsiteY926-1854" fmla="*/ 500083 h 6858000"/>
              <a:gd name="connsiteX927-1855" fmla="*/ 4032842 w 7467600"/>
              <a:gd name="connsiteY927-1856" fmla="*/ 211809 h 6858000"/>
              <a:gd name="connsiteX928-1857" fmla="*/ 3882765 w 7467600"/>
              <a:gd name="connsiteY928-1858" fmla="*/ 0 h 6858000"/>
              <a:gd name="connsiteX929-1859" fmla="*/ 3721337 w 7467600"/>
              <a:gd name="connsiteY929-1860" fmla="*/ 0 h 6858000"/>
              <a:gd name="connsiteX930-1861" fmla="*/ 3797544 w 7467600"/>
              <a:gd name="connsiteY930-1862" fmla="*/ 0 h 6858000"/>
              <a:gd name="connsiteX931-1863" fmla="*/ 3775734 w 7467600"/>
              <a:gd name="connsiteY931-1864" fmla="*/ 95131 h 6858000"/>
              <a:gd name="connsiteX932-1865" fmla="*/ 3724807 w 7467600"/>
              <a:gd name="connsiteY932-1866" fmla="*/ 272257 h 6858000"/>
              <a:gd name="connsiteX933-1867" fmla="*/ 3726844 w 7467600"/>
              <a:gd name="connsiteY933-1868" fmla="*/ 282988 h 6858000"/>
              <a:gd name="connsiteX934-1869" fmla="*/ 3742664 w 7467600"/>
              <a:gd name="connsiteY934-1870" fmla="*/ 279918 h 6858000"/>
              <a:gd name="connsiteX935-1871" fmla="*/ 4103910 w 7467600"/>
              <a:gd name="connsiteY935-1872" fmla="*/ 1161917 h 6858000"/>
              <a:gd name="connsiteX936-1873" fmla="*/ 4020269 w 7467600"/>
              <a:gd name="connsiteY936-1874" fmla="*/ 1200406 h 6858000"/>
              <a:gd name="connsiteX937-1875" fmla="*/ 3674882 w 7467600"/>
              <a:gd name="connsiteY937-1876" fmla="*/ 488524 h 6858000"/>
              <a:gd name="connsiteX938-1877" fmla="*/ 3132682 w 7467600"/>
              <a:gd name="connsiteY938-1878" fmla="*/ 1072284 h 6858000"/>
              <a:gd name="connsiteX939-1879" fmla="*/ 2716346 w 7467600"/>
              <a:gd name="connsiteY939-1880" fmla="*/ 1276376 h 6858000"/>
              <a:gd name="connsiteX940-1881" fmla="*/ 2716772 w 7467600"/>
              <a:gd name="connsiteY940-1882" fmla="*/ 1255462 h 6858000"/>
              <a:gd name="connsiteX941-1883" fmla="*/ 3471096 w 7467600"/>
              <a:gd name="connsiteY941-1884" fmla="*/ 437072 h 6858000"/>
              <a:gd name="connsiteX942-1885" fmla="*/ 3639057 w 7467600"/>
              <a:gd name="connsiteY942-1886" fmla="*/ 286334 h 6858000"/>
              <a:gd name="connsiteX943-1887" fmla="*/ 3640309 w 7467600"/>
              <a:gd name="connsiteY943-1888" fmla="*/ 284664 h 6858000"/>
              <a:gd name="connsiteX944-1889" fmla="*/ 3646022 w 7467600"/>
              <a:gd name="connsiteY944-1890" fmla="*/ 276711 h 6858000"/>
              <a:gd name="connsiteX945-1891" fmla="*/ 3707943 w 7467600"/>
              <a:gd name="connsiteY945-1892" fmla="*/ 65958 h 6858000"/>
              <a:gd name="connsiteX946-1893" fmla="*/ 3721337 w 7467600"/>
              <a:gd name="connsiteY946-1894" fmla="*/ 0 h 6858000"/>
              <a:gd name="connsiteX947-1895" fmla="*/ 2867960 w 7467600"/>
              <a:gd name="connsiteY947-1896" fmla="*/ 0 h 6858000"/>
              <a:gd name="connsiteX948-1897" fmla="*/ 2926351 w 7467600"/>
              <a:gd name="connsiteY948-1898" fmla="*/ 0 h 6858000"/>
              <a:gd name="connsiteX949-1899" fmla="*/ 2902823 w 7467600"/>
              <a:gd name="connsiteY949-1900" fmla="*/ 262929 h 6858000"/>
              <a:gd name="connsiteX950-1901" fmla="*/ 2940663 w 7467600"/>
              <a:gd name="connsiteY950-1902" fmla="*/ 140884 h 6858000"/>
              <a:gd name="connsiteX951-1903" fmla="*/ 2947039 w 7467600"/>
              <a:gd name="connsiteY951-1904" fmla="*/ 122524 h 6858000"/>
              <a:gd name="connsiteX952-1905" fmla="*/ 2984316 w 7467600"/>
              <a:gd name="connsiteY952-1906" fmla="*/ 0 h 6858000"/>
              <a:gd name="connsiteX953-1907" fmla="*/ 3016114 w 7467600"/>
              <a:gd name="connsiteY953-1908" fmla="*/ 0 h 6858000"/>
              <a:gd name="connsiteX954-1909" fmla="*/ 2979949 w 7467600"/>
              <a:gd name="connsiteY954-1910" fmla="*/ 119274 h 6858000"/>
              <a:gd name="connsiteX955-1911" fmla="*/ 3023879 w 7467600"/>
              <a:gd name="connsiteY955-1912" fmla="*/ 0 h 6858000"/>
              <a:gd name="connsiteX956-1913" fmla="*/ 3105400 w 7467600"/>
              <a:gd name="connsiteY956-1914" fmla="*/ 0 h 6858000"/>
              <a:gd name="connsiteX957-1915" fmla="*/ 3094669 w 7467600"/>
              <a:gd name="connsiteY957-1916" fmla="*/ 30308 h 6858000"/>
              <a:gd name="connsiteX958-1917" fmla="*/ 2901945 w 7467600"/>
              <a:gd name="connsiteY958-1918" fmla="*/ 466538 h 6858000"/>
              <a:gd name="connsiteX959-1919" fmla="*/ 2815209 w 7467600"/>
              <a:gd name="connsiteY959-1920" fmla="*/ 497361 h 6858000"/>
              <a:gd name="connsiteX960-1921" fmla="*/ 2844845 w 7467600"/>
              <a:gd name="connsiteY960-1922" fmla="*/ 127638 h 6858000"/>
              <a:gd name="connsiteX961-1923" fmla="*/ 2867960 w 7467600"/>
              <a:gd name="connsiteY961-1924" fmla="*/ 0 h 6858000"/>
              <a:gd name="connsiteX962-1925" fmla="*/ 1057230 w 7467600"/>
              <a:gd name="connsiteY962-1926" fmla="*/ 0 h 6858000"/>
              <a:gd name="connsiteX963-1927" fmla="*/ 1111003 w 7467600"/>
              <a:gd name="connsiteY963-1928" fmla="*/ 0 h 6858000"/>
              <a:gd name="connsiteX964-1929" fmla="*/ 1125553 w 7467600"/>
              <a:gd name="connsiteY964-1930" fmla="*/ 52588 h 6858000"/>
              <a:gd name="connsiteX965-1931" fmla="*/ 1304276 w 7467600"/>
              <a:gd name="connsiteY965-1932" fmla="*/ 476275 h 6858000"/>
              <a:gd name="connsiteX966-1933" fmla="*/ 1492066 w 7467600"/>
              <a:gd name="connsiteY966-1934" fmla="*/ 886333 h 6858000"/>
              <a:gd name="connsiteX967-1935" fmla="*/ 1423698 w 7467600"/>
              <a:gd name="connsiteY967-1936" fmla="*/ 710817 h 6858000"/>
              <a:gd name="connsiteX968-1937" fmla="*/ 1357609 w 7467600"/>
              <a:gd name="connsiteY968-1938" fmla="*/ 532892 h 6858000"/>
              <a:gd name="connsiteX969-1939" fmla="*/ 1309550 w 7467600"/>
              <a:gd name="connsiteY969-1940" fmla="*/ 374031 h 6858000"/>
              <a:gd name="connsiteX970-1941" fmla="*/ 1193673 w 7467600"/>
              <a:gd name="connsiteY970-1942" fmla="*/ 49533 h 6858000"/>
              <a:gd name="connsiteX971-1943" fmla="*/ 1164391 w 7467600"/>
              <a:gd name="connsiteY971-1944" fmla="*/ 0 h 6858000"/>
              <a:gd name="connsiteX972-1945" fmla="*/ 1200666 w 7467600"/>
              <a:gd name="connsiteY972-1946" fmla="*/ 0 h 6858000"/>
              <a:gd name="connsiteX973-1947" fmla="*/ 1223408 w 7467600"/>
              <a:gd name="connsiteY973-1948" fmla="*/ 38996 h 6858000"/>
              <a:gd name="connsiteX974-1949" fmla="*/ 1339635 w 7467600"/>
              <a:gd name="connsiteY974-1950" fmla="*/ 365517 h 6858000"/>
              <a:gd name="connsiteX975-1951" fmla="*/ 1387469 w 7467600"/>
              <a:gd name="connsiteY975-1952" fmla="*/ 523079 h 6858000"/>
              <a:gd name="connsiteX976-1953" fmla="*/ 1452685 w 7467600"/>
              <a:gd name="connsiteY976-1954" fmla="*/ 699806 h 6858000"/>
              <a:gd name="connsiteX977-1955" fmla="*/ 1492092 w 7467600"/>
              <a:gd name="connsiteY977-1956" fmla="*/ 800424 h 6858000"/>
              <a:gd name="connsiteX978-1957" fmla="*/ 1455302 w 7467600"/>
              <a:gd name="connsiteY978-1958" fmla="*/ 632913 h 6858000"/>
              <a:gd name="connsiteX979-1959" fmla="*/ 1222336 w 7467600"/>
              <a:gd name="connsiteY979-1960" fmla="*/ 9480 h 6858000"/>
              <a:gd name="connsiteX980-1961" fmla="*/ 1214634 w 7467600"/>
              <a:gd name="connsiteY980-1962" fmla="*/ 0 h 6858000"/>
              <a:gd name="connsiteX981-1963" fmla="*/ 1289827 w 7467600"/>
              <a:gd name="connsiteY981-1964" fmla="*/ 0 h 6858000"/>
              <a:gd name="connsiteX982-1965" fmla="*/ 1321076 w 7467600"/>
              <a:gd name="connsiteY982-1966" fmla="*/ 59722 h 6858000"/>
              <a:gd name="connsiteX983-1967" fmla="*/ 1512579 w 7467600"/>
              <a:gd name="connsiteY983-1968" fmla="*/ 626441 h 6858000"/>
              <a:gd name="connsiteX984-1969" fmla="*/ 1506076 w 7467600"/>
              <a:gd name="connsiteY984-1970" fmla="*/ 1089289 h 6858000"/>
              <a:gd name="connsiteX985-1971" fmla="*/ 1486346 w 7467600"/>
              <a:gd name="connsiteY985-1972" fmla="*/ 1079919 h 6858000"/>
              <a:gd name="connsiteX986-1973" fmla="*/ 1070511 w 7467600"/>
              <a:gd name="connsiteY986-1974" fmla="*/ 48609 h 6858000"/>
              <a:gd name="connsiteX987-1975" fmla="*/ 1057230 w 7467600"/>
              <a:gd name="connsiteY987-1976" fmla="*/ 0 h 6858000"/>
              <a:gd name="connsiteX988-1977" fmla="*/ 43151 w 7467600"/>
              <a:gd name="connsiteY988-1978" fmla="*/ 0 h 6858000"/>
              <a:gd name="connsiteX989-1979" fmla="*/ 95283 w 7467600"/>
              <a:gd name="connsiteY989-1980" fmla="*/ 0 h 6858000"/>
              <a:gd name="connsiteX990-1981" fmla="*/ 300708 w 7467600"/>
              <a:gd name="connsiteY990-1982" fmla="*/ 154571 h 6858000"/>
              <a:gd name="connsiteX991-1983" fmla="*/ 530414 w 7467600"/>
              <a:gd name="connsiteY991-1984" fmla="*/ 354673 h 6858000"/>
              <a:gd name="connsiteX992-1985" fmla="*/ 333785 w 7467600"/>
              <a:gd name="connsiteY992-1986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-1987" fmla="*/ 369702 w 7467600"/>
              <a:gd name="connsiteY0-1988" fmla="*/ 6712169 h 6858000"/>
              <a:gd name="connsiteX1-1989" fmla="*/ 366575 w 7467600"/>
              <a:gd name="connsiteY1-1990" fmla="*/ 6715556 h 6858000"/>
              <a:gd name="connsiteX2-1991" fmla="*/ 371637 w 7467600"/>
              <a:gd name="connsiteY2-1992" fmla="*/ 6713954 h 6858000"/>
              <a:gd name="connsiteX3-1993" fmla="*/ 369702 w 7467600"/>
              <a:gd name="connsiteY3-1994" fmla="*/ 6712169 h 6858000"/>
              <a:gd name="connsiteX4-1995" fmla="*/ 7090188 w 7467600"/>
              <a:gd name="connsiteY4-1996" fmla="*/ 6584365 h 6858000"/>
              <a:gd name="connsiteX5-1997" fmla="*/ 7440138 w 7467600"/>
              <a:gd name="connsiteY5-1998" fmla="*/ 6622648 h 6858000"/>
              <a:gd name="connsiteX6-1999" fmla="*/ 7467600 w 7467600"/>
              <a:gd name="connsiteY6-2000" fmla="*/ 6628217 h 6858000"/>
              <a:gd name="connsiteX7-2001" fmla="*/ 7467600 w 7467600"/>
              <a:gd name="connsiteY7-2002" fmla="*/ 6668575 h 6858000"/>
              <a:gd name="connsiteX8-2003" fmla="*/ 7392322 w 7467600"/>
              <a:gd name="connsiteY8-2004" fmla="*/ 6658238 h 6858000"/>
              <a:gd name="connsiteX9-2005" fmla="*/ 7467600 w 7467600"/>
              <a:gd name="connsiteY9-2006" fmla="*/ 6683873 h 6858000"/>
              <a:gd name="connsiteX10-2007" fmla="*/ 7467600 w 7467600"/>
              <a:gd name="connsiteY10-2008" fmla="*/ 6714215 h 6858000"/>
              <a:gd name="connsiteX11-2009" fmla="*/ 7447383 w 7467600"/>
              <a:gd name="connsiteY11-2010" fmla="*/ 6707202 h 6858000"/>
              <a:gd name="connsiteX12-2011" fmla="*/ 7289862 w 7467600"/>
              <a:gd name="connsiteY12-2012" fmla="*/ 6659827 h 6858000"/>
              <a:gd name="connsiteX13-2013" fmla="*/ 7434024 w 7467600"/>
              <a:gd name="connsiteY13-2014" fmla="*/ 6722130 h 6858000"/>
              <a:gd name="connsiteX14-2015" fmla="*/ 7467600 w 7467600"/>
              <a:gd name="connsiteY14-2016" fmla="*/ 6736157 h 6858000"/>
              <a:gd name="connsiteX15-2017" fmla="*/ 7467600 w 7467600"/>
              <a:gd name="connsiteY15-2018" fmla="*/ 6767913 h 6858000"/>
              <a:gd name="connsiteX16-2019" fmla="*/ 7271814 w 7467600"/>
              <a:gd name="connsiteY16-2020" fmla="*/ 6684601 h 6858000"/>
              <a:gd name="connsiteX17-2021" fmla="*/ 7392158 w 7467600"/>
              <a:gd name="connsiteY17-2022" fmla="*/ 6771365 h 6858000"/>
              <a:gd name="connsiteX18-2023" fmla="*/ 7467600 w 7467600"/>
              <a:gd name="connsiteY18-2024" fmla="*/ 6805948 h 6858000"/>
              <a:gd name="connsiteX19-2025" fmla="*/ 7467600 w 7467600"/>
              <a:gd name="connsiteY19-2026" fmla="*/ 6831490 h 6858000"/>
              <a:gd name="connsiteX20-2027" fmla="*/ 7410696 w 7467600"/>
              <a:gd name="connsiteY20-2028" fmla="*/ 6803861 h 6858000"/>
              <a:gd name="connsiteX21-2029" fmla="*/ 7088673 w 7467600"/>
              <a:gd name="connsiteY21-2030" fmla="*/ 6610396 h 6858000"/>
              <a:gd name="connsiteX22-2031" fmla="*/ 7090188 w 7467600"/>
              <a:gd name="connsiteY22-2032" fmla="*/ 6584365 h 6858000"/>
              <a:gd name="connsiteX23-2033" fmla="*/ 1019354 w 7467600"/>
              <a:gd name="connsiteY23-2034" fmla="*/ 6315006 h 6858000"/>
              <a:gd name="connsiteX24-2035" fmla="*/ 441046 w 7467600"/>
              <a:gd name="connsiteY24-2036" fmla="*/ 6691153 h 6858000"/>
              <a:gd name="connsiteX25-2037" fmla="*/ 1019354 w 7467600"/>
              <a:gd name="connsiteY25-2038" fmla="*/ 6315006 h 6858000"/>
              <a:gd name="connsiteX26-2039" fmla="*/ 991680 w 7467600"/>
              <a:gd name="connsiteY26-2040" fmla="*/ 6298413 h 6858000"/>
              <a:gd name="connsiteX27-2041" fmla="*/ 409060 w 7467600"/>
              <a:gd name="connsiteY27-2042" fmla="*/ 6671470 h 6858000"/>
              <a:gd name="connsiteX28-2043" fmla="*/ 991680 w 7467600"/>
              <a:gd name="connsiteY28-2044" fmla="*/ 6298413 h 6858000"/>
              <a:gd name="connsiteX29-2045" fmla="*/ 103333 w 7467600"/>
              <a:gd name="connsiteY29-2046" fmla="*/ 5699602 h 6858000"/>
              <a:gd name="connsiteX30-2047" fmla="*/ 233938 w 7467600"/>
              <a:gd name="connsiteY30-2048" fmla="*/ 5809416 h 6858000"/>
              <a:gd name="connsiteX31-2049" fmla="*/ 883580 w 7467600"/>
              <a:gd name="connsiteY31-2050" fmla="*/ 6180710 h 6858000"/>
              <a:gd name="connsiteX32-2051" fmla="*/ 487337 w 7467600"/>
              <a:gd name="connsiteY32-2052" fmla="*/ 5950182 h 6858000"/>
              <a:gd name="connsiteX33-2053" fmla="*/ 354051 w 7467600"/>
              <a:gd name="connsiteY33-2054" fmla="*/ 5854912 h 6858000"/>
              <a:gd name="connsiteX34-2055" fmla="*/ 195436 w 7467600"/>
              <a:gd name="connsiteY34-2056" fmla="*/ 5755068 h 6858000"/>
              <a:gd name="connsiteX35-2057" fmla="*/ 103333 w 7467600"/>
              <a:gd name="connsiteY35-2058" fmla="*/ 5699602 h 6858000"/>
              <a:gd name="connsiteX36-2059" fmla="*/ 5539432 w 7467600"/>
              <a:gd name="connsiteY36-2060" fmla="*/ 5642928 h 6858000"/>
              <a:gd name="connsiteX37-2061" fmla="*/ 5555462 w 7467600"/>
              <a:gd name="connsiteY37-2062" fmla="*/ 5694454 h 6858000"/>
              <a:gd name="connsiteX38-2063" fmla="*/ 5828270 w 7467600"/>
              <a:gd name="connsiteY38-2064" fmla="*/ 6320663 h 6858000"/>
              <a:gd name="connsiteX39-2065" fmla="*/ 5947416 w 7467600"/>
              <a:gd name="connsiteY39-2066" fmla="*/ 6574846 h 6858000"/>
              <a:gd name="connsiteX40-2067" fmla="*/ 5539432 w 7467600"/>
              <a:gd name="connsiteY40-2068" fmla="*/ 5642928 h 6858000"/>
              <a:gd name="connsiteX41-2069" fmla="*/ 51253 w 7467600"/>
              <a:gd name="connsiteY41-2070" fmla="*/ 5631825 h 6858000"/>
              <a:gd name="connsiteX42-2071" fmla="*/ 211622 w 7467600"/>
              <a:gd name="connsiteY42-2072" fmla="*/ 5728803 h 6858000"/>
              <a:gd name="connsiteX43-2073" fmla="*/ 371652 w 7467600"/>
              <a:gd name="connsiteY43-2074" fmla="*/ 5829062 h 6858000"/>
              <a:gd name="connsiteX44-2075" fmla="*/ 505903 w 7467600"/>
              <a:gd name="connsiteY44-2076" fmla="*/ 5925221 h 6858000"/>
              <a:gd name="connsiteX45-2077" fmla="*/ 899240 w 7467600"/>
              <a:gd name="connsiteY45-2078" fmla="*/ 6153068 h 6858000"/>
              <a:gd name="connsiteX46-2079" fmla="*/ 988114 w 7467600"/>
              <a:gd name="connsiteY46-2080" fmla="*/ 6174204 h 6858000"/>
              <a:gd name="connsiteX47-2081" fmla="*/ 845971 w 7467600"/>
              <a:gd name="connsiteY47-2082" fmla="*/ 6067177 h 6858000"/>
              <a:gd name="connsiteX48-2083" fmla="*/ 448057 w 7467600"/>
              <a:gd name="connsiteY48-2084" fmla="*/ 5841376 h 6858000"/>
              <a:gd name="connsiteX49-2085" fmla="*/ 51253 w 7467600"/>
              <a:gd name="connsiteY49-2086" fmla="*/ 5631825 h 6858000"/>
              <a:gd name="connsiteX50-2087" fmla="*/ 2606687 w 7467600"/>
              <a:gd name="connsiteY50-2088" fmla="*/ 5630718 h 6858000"/>
              <a:gd name="connsiteX51-2089" fmla="*/ 2645658 w 7467600"/>
              <a:gd name="connsiteY51-2090" fmla="*/ 6640259 h 6858000"/>
              <a:gd name="connsiteX52-2091" fmla="*/ 2606687 w 7467600"/>
              <a:gd name="connsiteY52-2092" fmla="*/ 5630718 h 6858000"/>
              <a:gd name="connsiteX53-2093" fmla="*/ 3642057 w 7467600"/>
              <a:gd name="connsiteY53-2094" fmla="*/ 5573487 h 6858000"/>
              <a:gd name="connsiteX54-2095" fmla="*/ 3632981 w 7467600"/>
              <a:gd name="connsiteY54-2096" fmla="*/ 5579437 h 6858000"/>
              <a:gd name="connsiteX55-2097" fmla="*/ 3382436 w 7467600"/>
              <a:gd name="connsiteY55-2098" fmla="*/ 5952726 h 6858000"/>
              <a:gd name="connsiteX56-2099" fmla="*/ 3191929 w 7467600"/>
              <a:gd name="connsiteY56-2100" fmla="*/ 6662669 h 6858000"/>
              <a:gd name="connsiteX57-2101" fmla="*/ 3369898 w 7467600"/>
              <a:gd name="connsiteY57-2102" fmla="*/ 6081771 h 6858000"/>
              <a:gd name="connsiteX58-2103" fmla="*/ 3642057 w 7467600"/>
              <a:gd name="connsiteY58-2104" fmla="*/ 5573487 h 6858000"/>
              <a:gd name="connsiteX59-2105" fmla="*/ 2650666 w 7467600"/>
              <a:gd name="connsiteY59-2106" fmla="*/ 5530686 h 6858000"/>
              <a:gd name="connsiteX60-2107" fmla="*/ 2650249 w 7467600"/>
              <a:gd name="connsiteY60-2108" fmla="*/ 5532101 h 6858000"/>
              <a:gd name="connsiteX61-2109" fmla="*/ 2663808 w 7467600"/>
              <a:gd name="connsiteY61-2110" fmla="*/ 6535215 h 6858000"/>
              <a:gd name="connsiteX62-2111" fmla="*/ 2665418 w 7467600"/>
              <a:gd name="connsiteY62-2112" fmla="*/ 6132756 h 6858000"/>
              <a:gd name="connsiteX63-2113" fmla="*/ 2650666 w 7467600"/>
              <a:gd name="connsiteY63-2114" fmla="*/ 5530686 h 6858000"/>
              <a:gd name="connsiteX64-2115" fmla="*/ 2680277 w 7467600"/>
              <a:gd name="connsiteY64-2116" fmla="*/ 5479204 h 6858000"/>
              <a:gd name="connsiteX65-2117" fmla="*/ 2678972 w 7467600"/>
              <a:gd name="connsiteY65-2118" fmla="*/ 5481582 h 6858000"/>
              <a:gd name="connsiteX66-2119" fmla="*/ 2696666 w 7467600"/>
              <a:gd name="connsiteY66-2120" fmla="*/ 6133836 h 6858000"/>
              <a:gd name="connsiteX67-2121" fmla="*/ 2695769 w 7467600"/>
              <a:gd name="connsiteY67-2122" fmla="*/ 6390955 h 6858000"/>
              <a:gd name="connsiteX68-2123" fmla="*/ 2739893 w 7467600"/>
              <a:gd name="connsiteY68-2124" fmla="*/ 6108357 h 6858000"/>
              <a:gd name="connsiteX69-2125" fmla="*/ 2680277 w 7467600"/>
              <a:gd name="connsiteY69-2126" fmla="*/ 5479204 h 6858000"/>
              <a:gd name="connsiteX70-2127" fmla="*/ 1132195 w 7467600"/>
              <a:gd name="connsiteY70-2128" fmla="*/ 5467980 h 6858000"/>
              <a:gd name="connsiteX71-2129" fmla="*/ 1679056 w 7467600"/>
              <a:gd name="connsiteY71-2130" fmla="*/ 5516907 h 6858000"/>
              <a:gd name="connsiteX72-2131" fmla="*/ 2128648 w 7467600"/>
              <a:gd name="connsiteY72-2132" fmla="*/ 5474249 h 6858000"/>
              <a:gd name="connsiteX73-2133" fmla="*/ 1825619 w 7467600"/>
              <a:gd name="connsiteY73-2134" fmla="*/ 5478447 h 6858000"/>
              <a:gd name="connsiteX74-2135" fmla="*/ 1737798 w 7467600"/>
              <a:gd name="connsiteY74-2136" fmla="*/ 5483353 h 6858000"/>
              <a:gd name="connsiteX75-2137" fmla="*/ 1132195 w 7467600"/>
              <a:gd name="connsiteY75-2138" fmla="*/ 5467980 h 6858000"/>
              <a:gd name="connsiteX76-2139" fmla="*/ 6861797 w 7467600"/>
              <a:gd name="connsiteY76-2140" fmla="*/ 5419899 h 6858000"/>
              <a:gd name="connsiteX77-2141" fmla="*/ 6879594 w 7467600"/>
              <a:gd name="connsiteY77-2142" fmla="*/ 5424547 h 6858000"/>
              <a:gd name="connsiteX78-2143" fmla="*/ 7379510 w 7467600"/>
              <a:gd name="connsiteY78-2144" fmla="*/ 5755454 h 6858000"/>
              <a:gd name="connsiteX79-2145" fmla="*/ 7467600 w 7467600"/>
              <a:gd name="connsiteY79-2146" fmla="*/ 5845526 h 6858000"/>
              <a:gd name="connsiteX80-2147" fmla="*/ 7467600 w 7467600"/>
              <a:gd name="connsiteY80-2148" fmla="*/ 5925131 h 6858000"/>
              <a:gd name="connsiteX81-2149" fmla="*/ 7271900 w 7467600"/>
              <a:gd name="connsiteY81-2150" fmla="*/ 5734551 h 6858000"/>
              <a:gd name="connsiteX82-2151" fmla="*/ 7015907 w 7467600"/>
              <a:gd name="connsiteY82-2152" fmla="*/ 5541548 h 6858000"/>
              <a:gd name="connsiteX83-2153" fmla="*/ 7259646 w 7467600"/>
              <a:gd name="connsiteY83-2154" fmla="*/ 5765985 h 6858000"/>
              <a:gd name="connsiteX84-2155" fmla="*/ 7467600 w 7467600"/>
              <a:gd name="connsiteY84-2156" fmla="*/ 5971257 h 6858000"/>
              <a:gd name="connsiteX85-2157" fmla="*/ 7467600 w 7467600"/>
              <a:gd name="connsiteY85-2158" fmla="*/ 6012219 h 6858000"/>
              <a:gd name="connsiteX86-2159" fmla="*/ 7240170 w 7467600"/>
              <a:gd name="connsiteY86-2160" fmla="*/ 5787985 h 6858000"/>
              <a:gd name="connsiteX87-2161" fmla="*/ 6946849 w 7467600"/>
              <a:gd name="connsiteY87-2162" fmla="*/ 5523271 h 6858000"/>
              <a:gd name="connsiteX88-2163" fmla="*/ 6946972 w 7467600"/>
              <a:gd name="connsiteY88-2164" fmla="*/ 5526491 h 6858000"/>
              <a:gd name="connsiteX89-2165" fmla="*/ 7105827 w 7467600"/>
              <a:gd name="connsiteY89-2166" fmla="*/ 5718700 h 6858000"/>
              <a:gd name="connsiteX90-2167" fmla="*/ 7126431 w 7467600"/>
              <a:gd name="connsiteY90-2168" fmla="*/ 5737872 h 6858000"/>
              <a:gd name="connsiteX91-2169" fmla="*/ 7356878 w 7467600"/>
              <a:gd name="connsiteY91-2170" fmla="*/ 5981332 h 6858000"/>
              <a:gd name="connsiteX92-2171" fmla="*/ 7467600 w 7467600"/>
              <a:gd name="connsiteY92-2172" fmla="*/ 6117703 h 6858000"/>
              <a:gd name="connsiteX93-2173" fmla="*/ 7467600 w 7467600"/>
              <a:gd name="connsiteY93-2174" fmla="*/ 6163634 h 6858000"/>
              <a:gd name="connsiteX94-2175" fmla="*/ 7403637 w 7467600"/>
              <a:gd name="connsiteY94-2176" fmla="*/ 6083957 h 6858000"/>
              <a:gd name="connsiteX95-2177" fmla="*/ 7254615 w 7467600"/>
              <a:gd name="connsiteY95-2178" fmla="*/ 5911918 h 6858000"/>
              <a:gd name="connsiteX96-2179" fmla="*/ 7312589 w 7467600"/>
              <a:gd name="connsiteY96-2180" fmla="*/ 5982309 h 6858000"/>
              <a:gd name="connsiteX97-2181" fmla="*/ 7448321 w 7467600"/>
              <a:gd name="connsiteY97-2182" fmla="*/ 6190991 h 6858000"/>
              <a:gd name="connsiteX98-2183" fmla="*/ 7467600 w 7467600"/>
              <a:gd name="connsiteY98-2184" fmla="*/ 6221686 h 6858000"/>
              <a:gd name="connsiteX99-2185" fmla="*/ 7467600 w 7467600"/>
              <a:gd name="connsiteY99-2186" fmla="*/ 6334256 h 6858000"/>
              <a:gd name="connsiteX100-2187" fmla="*/ 7454976 w 7467600"/>
              <a:gd name="connsiteY100-2188" fmla="*/ 6318297 h 6858000"/>
              <a:gd name="connsiteX101-2189" fmla="*/ 7042773 w 7467600"/>
              <a:gd name="connsiteY101-2190" fmla="*/ 5734011 h 6858000"/>
              <a:gd name="connsiteX102-2191" fmla="*/ 6844835 w 7467600"/>
              <a:gd name="connsiteY102-2192" fmla="*/ 5424988 h 6858000"/>
              <a:gd name="connsiteX103-2193" fmla="*/ 6861797 w 7467600"/>
              <a:gd name="connsiteY103-2194" fmla="*/ 5419899 h 6858000"/>
              <a:gd name="connsiteX104-2195" fmla="*/ 1456157 w 7467600"/>
              <a:gd name="connsiteY104-2196" fmla="*/ 5371404 h 6858000"/>
              <a:gd name="connsiteX105-2197" fmla="*/ 1244432 w 7467600"/>
              <a:gd name="connsiteY105-2198" fmla="*/ 5385601 h 6858000"/>
              <a:gd name="connsiteX106-2199" fmla="*/ 973990 w 7467600"/>
              <a:gd name="connsiteY106-2200" fmla="*/ 5424940 h 6858000"/>
              <a:gd name="connsiteX107-2201" fmla="*/ 1103809 w 7467600"/>
              <a:gd name="connsiteY107-2202" fmla="*/ 5433720 h 6858000"/>
              <a:gd name="connsiteX108-2203" fmla="*/ 1123454 w 7467600"/>
              <a:gd name="connsiteY108-2204" fmla="*/ 5435727 h 6858000"/>
              <a:gd name="connsiteX109-2205" fmla="*/ 1737017 w 7467600"/>
              <a:gd name="connsiteY109-2206" fmla="*/ 5452183 h 6858000"/>
              <a:gd name="connsiteX110-2207" fmla="*/ 1824397 w 7467600"/>
              <a:gd name="connsiteY110-2208" fmla="*/ 5447757 h 6858000"/>
              <a:gd name="connsiteX111-2209" fmla="*/ 2070059 w 7467600"/>
              <a:gd name="connsiteY111-2210" fmla="*/ 5441660 h 6858000"/>
              <a:gd name="connsiteX112-2211" fmla="*/ 1456157 w 7467600"/>
              <a:gd name="connsiteY112-2212" fmla="*/ 5371404 h 6858000"/>
              <a:gd name="connsiteX113-2213" fmla="*/ 4988186 w 7467600"/>
              <a:gd name="connsiteY113-2214" fmla="*/ 5216467 h 6858000"/>
              <a:gd name="connsiteX114-2215" fmla="*/ 4777334 w 7467600"/>
              <a:gd name="connsiteY114-2216" fmla="*/ 5406072 h 6858000"/>
              <a:gd name="connsiteX115-2217" fmla="*/ 4718341 w 7467600"/>
              <a:gd name="connsiteY115-2218" fmla="*/ 5468043 h 6858000"/>
              <a:gd name="connsiteX116-2219" fmla="*/ 4604655 w 7467600"/>
              <a:gd name="connsiteY116-2220" fmla="*/ 5583434 h 6858000"/>
              <a:gd name="connsiteX117-2221" fmla="*/ 4565074 w 7467600"/>
              <a:gd name="connsiteY117-2222" fmla="*/ 5618550 h 6858000"/>
              <a:gd name="connsiteX118-2223" fmla="*/ 4988186 w 7467600"/>
              <a:gd name="connsiteY118-2224" fmla="*/ 5216467 h 6858000"/>
              <a:gd name="connsiteX119-2225" fmla="*/ 4978032 w 7467600"/>
              <a:gd name="connsiteY119-2226" fmla="*/ 5183809 h 6858000"/>
              <a:gd name="connsiteX120-2227" fmla="*/ 4463413 w 7467600"/>
              <a:gd name="connsiteY120-2228" fmla="*/ 5615162 h 6858000"/>
              <a:gd name="connsiteX121-2229" fmla="*/ 4358134 w 7467600"/>
              <a:gd name="connsiteY121-2230" fmla="*/ 5742791 h 6858000"/>
              <a:gd name="connsiteX122-2231" fmla="*/ 4376219 w 7467600"/>
              <a:gd name="connsiteY122-2232" fmla="*/ 5729027 h 6858000"/>
              <a:gd name="connsiteX123-2233" fmla="*/ 4582340 w 7467600"/>
              <a:gd name="connsiteY123-2234" fmla="*/ 5561037 h 6858000"/>
              <a:gd name="connsiteX124-2235" fmla="*/ 4694684 w 7467600"/>
              <a:gd name="connsiteY124-2236" fmla="*/ 5447098 h 6858000"/>
              <a:gd name="connsiteX125-2237" fmla="*/ 4754123 w 7467600"/>
              <a:gd name="connsiteY125-2238" fmla="*/ 5384643 h 6858000"/>
              <a:gd name="connsiteX126-2239" fmla="*/ 4978032 w 7467600"/>
              <a:gd name="connsiteY126-2240" fmla="*/ 5183809 h 6858000"/>
              <a:gd name="connsiteX127-2241" fmla="*/ 7133363 w 7467600"/>
              <a:gd name="connsiteY127-2242" fmla="*/ 5050246 h 6858000"/>
              <a:gd name="connsiteX128-2243" fmla="*/ 7450656 w 7467600"/>
              <a:gd name="connsiteY128-2244" fmla="*/ 5134750 h 6858000"/>
              <a:gd name="connsiteX129-2245" fmla="*/ 7467600 w 7467600"/>
              <a:gd name="connsiteY129-2246" fmla="*/ 5142496 h 6858000"/>
              <a:gd name="connsiteX130-2247" fmla="*/ 7467600 w 7467600"/>
              <a:gd name="connsiteY130-2248" fmla="*/ 5158623 h 6858000"/>
              <a:gd name="connsiteX131-2249" fmla="*/ 7427076 w 7467600"/>
              <a:gd name="connsiteY131-2250" fmla="*/ 5142684 h 6858000"/>
              <a:gd name="connsiteX132-2251" fmla="*/ 7467600 w 7467600"/>
              <a:gd name="connsiteY132-2252" fmla="*/ 5164774 h 6858000"/>
              <a:gd name="connsiteX133-2253" fmla="*/ 7467600 w 7467600"/>
              <a:gd name="connsiteY133-2254" fmla="*/ 5199146 h 6858000"/>
              <a:gd name="connsiteX134-2255" fmla="*/ 7391022 w 7467600"/>
              <a:gd name="connsiteY134-2256" fmla="*/ 5158141 h 6858000"/>
              <a:gd name="connsiteX135-2257" fmla="*/ 7312201 w 7467600"/>
              <a:gd name="connsiteY135-2258" fmla="*/ 5128278 h 6858000"/>
              <a:gd name="connsiteX136-2259" fmla="*/ 7343603 w 7467600"/>
              <a:gd name="connsiteY136-2260" fmla="*/ 5149746 h 6858000"/>
              <a:gd name="connsiteX137-2261" fmla="*/ 7467600 w 7467600"/>
              <a:gd name="connsiteY137-2262" fmla="*/ 5241225 h 6858000"/>
              <a:gd name="connsiteX138-2263" fmla="*/ 7467600 w 7467600"/>
              <a:gd name="connsiteY138-2264" fmla="*/ 5277736 h 6858000"/>
              <a:gd name="connsiteX139-2265" fmla="*/ 7327465 w 7467600"/>
              <a:gd name="connsiteY139-2266" fmla="*/ 5174181 h 6858000"/>
              <a:gd name="connsiteX140-2267" fmla="*/ 7244057 w 7467600"/>
              <a:gd name="connsiteY140-2268" fmla="*/ 5124233 h 6858000"/>
              <a:gd name="connsiteX141-2269" fmla="*/ 7353035 w 7467600"/>
              <a:gd name="connsiteY141-2270" fmla="*/ 5197318 h 6858000"/>
              <a:gd name="connsiteX142-2271" fmla="*/ 7467600 w 7467600"/>
              <a:gd name="connsiteY142-2272" fmla="*/ 5297634 h 6858000"/>
              <a:gd name="connsiteX143-2273" fmla="*/ 7467600 w 7467600"/>
              <a:gd name="connsiteY143-2274" fmla="*/ 5361850 h 6858000"/>
              <a:gd name="connsiteX144-2275" fmla="*/ 7368569 w 7467600"/>
              <a:gd name="connsiteY144-2276" fmla="*/ 5270182 h 6858000"/>
              <a:gd name="connsiteX145-2277" fmla="*/ 7131946 w 7467600"/>
              <a:gd name="connsiteY145-2278" fmla="*/ 5075653 h 6858000"/>
              <a:gd name="connsiteX146-2279" fmla="*/ 7133363 w 7467600"/>
              <a:gd name="connsiteY146-2280" fmla="*/ 5050246 h 6858000"/>
              <a:gd name="connsiteX147-2281" fmla="*/ 1903353 w 7467600"/>
              <a:gd name="connsiteY147-2282" fmla="*/ 5044827 h 6858000"/>
              <a:gd name="connsiteX148-2283" fmla="*/ 1936931 w 7467600"/>
              <a:gd name="connsiteY148-2284" fmla="*/ 5093954 h 6858000"/>
              <a:gd name="connsiteX149-2285" fmla="*/ 2195868 w 7467600"/>
              <a:gd name="connsiteY149-2286" fmla="*/ 5396574 h 6858000"/>
              <a:gd name="connsiteX150-2287" fmla="*/ 2088852 w 7467600"/>
              <a:gd name="connsiteY150-2288" fmla="*/ 5166123 h 6858000"/>
              <a:gd name="connsiteX151-2289" fmla="*/ 1958241 w 7467600"/>
              <a:gd name="connsiteY151-2290" fmla="*/ 5067955 h 6858000"/>
              <a:gd name="connsiteX152-2291" fmla="*/ 1903353 w 7467600"/>
              <a:gd name="connsiteY152-2292" fmla="*/ 5044827 h 6858000"/>
              <a:gd name="connsiteX153-2293" fmla="*/ 1979378 w 7467600"/>
              <a:gd name="connsiteY153-2294" fmla="*/ 4769504 h 6858000"/>
              <a:gd name="connsiteX154-2295" fmla="*/ 2882120 w 7467600"/>
              <a:gd name="connsiteY154-2296" fmla="*/ 5064547 h 6858000"/>
              <a:gd name="connsiteX155-2297" fmla="*/ 2793103 w 7467600"/>
              <a:gd name="connsiteY155-2298" fmla="*/ 5039699 h 6858000"/>
              <a:gd name="connsiteX156-2299" fmla="*/ 2770041 w 7467600"/>
              <a:gd name="connsiteY156-2300" fmla="*/ 5033634 h 6858000"/>
              <a:gd name="connsiteX157-2301" fmla="*/ 1979378 w 7467600"/>
              <a:gd name="connsiteY157-2302" fmla="*/ 4769504 h 6858000"/>
              <a:gd name="connsiteX158-2303" fmla="*/ 1927410 w 7467600"/>
              <a:gd name="connsiteY158-2304" fmla="*/ 4716164 h 6858000"/>
              <a:gd name="connsiteX159-2305" fmla="*/ 1959587 w 7467600"/>
              <a:gd name="connsiteY159-2306" fmla="*/ 4728849 h 6858000"/>
              <a:gd name="connsiteX160-2307" fmla="*/ 2777707 w 7467600"/>
              <a:gd name="connsiteY160-2308" fmla="*/ 5003991 h 6858000"/>
              <a:gd name="connsiteX161-2309" fmla="*/ 2800768 w 7467600"/>
              <a:gd name="connsiteY161-2310" fmla="*/ 5010056 h 6858000"/>
              <a:gd name="connsiteX162-2311" fmla="*/ 2879408 w 7467600"/>
              <a:gd name="connsiteY162-2312" fmla="*/ 5031590 h 6858000"/>
              <a:gd name="connsiteX163-2313" fmla="*/ 2862295 w 7467600"/>
              <a:gd name="connsiteY163-2314" fmla="*/ 5022958 h 6858000"/>
              <a:gd name="connsiteX164-2315" fmla="*/ 2813343 w 7467600"/>
              <a:gd name="connsiteY164-2316" fmla="*/ 4998369 h 6858000"/>
              <a:gd name="connsiteX165-2317" fmla="*/ 2646245 w 7467600"/>
              <a:gd name="connsiteY165-2318" fmla="*/ 4930999 h 6858000"/>
              <a:gd name="connsiteX166-2319" fmla="*/ 1999243 w 7467600"/>
              <a:gd name="connsiteY166-2320" fmla="*/ 4730524 h 6858000"/>
              <a:gd name="connsiteX167-2321" fmla="*/ 1979527 w 7467600"/>
              <a:gd name="connsiteY167-2322" fmla="*/ 4726651 h 6858000"/>
              <a:gd name="connsiteX168-2323" fmla="*/ 1927410 w 7467600"/>
              <a:gd name="connsiteY168-2324" fmla="*/ 4716164 h 6858000"/>
              <a:gd name="connsiteX169-2325" fmla="*/ 1997014 w 7467600"/>
              <a:gd name="connsiteY169-2326" fmla="*/ 4698007 h 6858000"/>
              <a:gd name="connsiteX170-2327" fmla="*/ 2005458 w 7467600"/>
              <a:gd name="connsiteY170-2328" fmla="*/ 4699540 h 6858000"/>
              <a:gd name="connsiteX171-2329" fmla="*/ 2657186 w 7467600"/>
              <a:gd name="connsiteY171-2330" fmla="*/ 4901687 h 6858000"/>
              <a:gd name="connsiteX172-2331" fmla="*/ 2826662 w 7467600"/>
              <a:gd name="connsiteY172-2332" fmla="*/ 4970362 h 6858000"/>
              <a:gd name="connsiteX173-2333" fmla="*/ 2876100 w 7467600"/>
              <a:gd name="connsiteY173-2334" fmla="*/ 4995397 h 6858000"/>
              <a:gd name="connsiteX174-2335" fmla="*/ 3042600 w 7467600"/>
              <a:gd name="connsiteY174-2336" fmla="*/ 5059532 h 6858000"/>
              <a:gd name="connsiteX175-2337" fmla="*/ 1997014 w 7467600"/>
              <a:gd name="connsiteY175-2338" fmla="*/ 4698007 h 6858000"/>
              <a:gd name="connsiteX176-2339" fmla="*/ 2305292 w 7467600"/>
              <a:gd name="connsiteY176-2340" fmla="*/ 4219492 h 6858000"/>
              <a:gd name="connsiteX177-2341" fmla="*/ 3360922 w 7467600"/>
              <a:gd name="connsiteY177-2342" fmla="*/ 4529373 h 6858000"/>
              <a:gd name="connsiteX178-2343" fmla="*/ 3492420 w 7467600"/>
              <a:gd name="connsiteY178-2344" fmla="*/ 4510145 h 6858000"/>
              <a:gd name="connsiteX179-2345" fmla="*/ 3364086 w 7467600"/>
              <a:gd name="connsiteY179-2346" fmla="*/ 4480340 h 6858000"/>
              <a:gd name="connsiteX180-2347" fmla="*/ 3225818 w 7467600"/>
              <a:gd name="connsiteY180-2348" fmla="*/ 4411822 h 6858000"/>
              <a:gd name="connsiteX181-2349" fmla="*/ 3129696 w 7467600"/>
              <a:gd name="connsiteY181-2350" fmla="*/ 4360704 h 6858000"/>
              <a:gd name="connsiteX182-2351" fmla="*/ 2814545 w 7467600"/>
              <a:gd name="connsiteY182-2352" fmla="*/ 4282955 h 6858000"/>
              <a:gd name="connsiteX183-2353" fmla="*/ 2305292 w 7467600"/>
              <a:gd name="connsiteY183-2354" fmla="*/ 4219492 h 6858000"/>
              <a:gd name="connsiteX184-2355" fmla="*/ 2626982 w 7467600"/>
              <a:gd name="connsiteY184-2356" fmla="*/ 4206450 h 6858000"/>
              <a:gd name="connsiteX185-2357" fmla="*/ 2490617 w 7467600"/>
              <a:gd name="connsiteY185-2358" fmla="*/ 4206951 h 6858000"/>
              <a:gd name="connsiteX186-2359" fmla="*/ 2819869 w 7467600"/>
              <a:gd name="connsiteY186-2360" fmla="*/ 4252936 h 6858000"/>
              <a:gd name="connsiteX187-2361" fmla="*/ 3143018 w 7467600"/>
              <a:gd name="connsiteY187-2362" fmla="*/ 4332698 h 6858000"/>
              <a:gd name="connsiteX188-2363" fmla="*/ 3241520 w 7467600"/>
              <a:gd name="connsiteY188-2364" fmla="*/ 4385112 h 6858000"/>
              <a:gd name="connsiteX189-2365" fmla="*/ 3374575 w 7467600"/>
              <a:gd name="connsiteY189-2366" fmla="*/ 4451517 h 6858000"/>
              <a:gd name="connsiteX190-2367" fmla="*/ 3505221 w 7467600"/>
              <a:gd name="connsiteY190-2368" fmla="*/ 4480757 h 6858000"/>
              <a:gd name="connsiteX191-2369" fmla="*/ 2626982 w 7467600"/>
              <a:gd name="connsiteY191-2370" fmla="*/ 4206450 h 6858000"/>
              <a:gd name="connsiteX192-2371" fmla="*/ 1310106 w 7467600"/>
              <a:gd name="connsiteY192-2372" fmla="*/ 3943217 h 6858000"/>
              <a:gd name="connsiteX193-2373" fmla="*/ 854994 w 7467600"/>
              <a:gd name="connsiteY193-2374" fmla="*/ 4399136 h 6858000"/>
              <a:gd name="connsiteX194-2375" fmla="*/ 742462 w 7467600"/>
              <a:gd name="connsiteY194-2376" fmla="*/ 4594648 h 6858000"/>
              <a:gd name="connsiteX195-2377" fmla="*/ 820602 w 7467600"/>
              <a:gd name="connsiteY195-2378" fmla="*/ 4485915 h 6858000"/>
              <a:gd name="connsiteX196-2379" fmla="*/ 878295 w 7467600"/>
              <a:gd name="connsiteY196-2380" fmla="*/ 4403594 h 6858000"/>
              <a:gd name="connsiteX197-2381" fmla="*/ 1240607 w 7467600"/>
              <a:gd name="connsiteY197-2382" fmla="*/ 4010401 h 6858000"/>
              <a:gd name="connsiteX198-2383" fmla="*/ 1310106 w 7467600"/>
              <a:gd name="connsiteY198-2384" fmla="*/ 3943217 h 6858000"/>
              <a:gd name="connsiteX199-2385" fmla="*/ 1423113 w 7467600"/>
              <a:gd name="connsiteY199-2386" fmla="*/ 3874565 h 6858000"/>
              <a:gd name="connsiteX200-2387" fmla="*/ 1260565 w 7467600"/>
              <a:gd name="connsiteY200-2388" fmla="*/ 4031982 h 6858000"/>
              <a:gd name="connsiteX201-2389" fmla="*/ 901900 w 7467600"/>
              <a:gd name="connsiteY201-2390" fmla="*/ 4421236 h 6858000"/>
              <a:gd name="connsiteX202-2391" fmla="*/ 845044 w 7467600"/>
              <a:gd name="connsiteY202-2392" fmla="*/ 4502436 h 6858000"/>
              <a:gd name="connsiteX203-2393" fmla="*/ 685926 w 7467600"/>
              <a:gd name="connsiteY203-2394" fmla="*/ 4703069 h 6858000"/>
              <a:gd name="connsiteX204-2395" fmla="*/ 684248 w 7467600"/>
              <a:gd name="connsiteY204-2396" fmla="*/ 4706721 h 6858000"/>
              <a:gd name="connsiteX205-2397" fmla="*/ 1423113 w 7467600"/>
              <a:gd name="connsiteY205-2398" fmla="*/ 3874565 h 6858000"/>
              <a:gd name="connsiteX206-2399" fmla="*/ 3316479 w 7467600"/>
              <a:gd name="connsiteY206-2400" fmla="*/ 3872136 h 6858000"/>
              <a:gd name="connsiteX207-2401" fmla="*/ 3546806 w 7467600"/>
              <a:gd name="connsiteY207-2402" fmla="*/ 4356139 h 6858000"/>
              <a:gd name="connsiteX208-2403" fmla="*/ 3364433 w 7467600"/>
              <a:gd name="connsiteY208-2404" fmla="*/ 3953121 h 6858000"/>
              <a:gd name="connsiteX209-2405" fmla="*/ 3316479 w 7467600"/>
              <a:gd name="connsiteY209-2406" fmla="*/ 3872136 h 6858000"/>
              <a:gd name="connsiteX210-2407" fmla="*/ 3291335 w 7467600"/>
              <a:gd name="connsiteY210-2408" fmla="*/ 3767420 h 6858000"/>
              <a:gd name="connsiteX211-2409" fmla="*/ 3390805 w 7467600"/>
              <a:gd name="connsiteY211-2410" fmla="*/ 3937163 h 6858000"/>
              <a:gd name="connsiteX212-2411" fmla="*/ 3579062 w 7467600"/>
              <a:gd name="connsiteY212-2412" fmla="*/ 4359040 h 6858000"/>
              <a:gd name="connsiteX213-2413" fmla="*/ 3467355 w 7467600"/>
              <a:gd name="connsiteY213-2414" fmla="*/ 3988130 h 6858000"/>
              <a:gd name="connsiteX214-2415" fmla="*/ 3310753 w 7467600"/>
              <a:gd name="connsiteY214-2416" fmla="*/ 3787140 h 6858000"/>
              <a:gd name="connsiteX215-2417" fmla="*/ 3291335 w 7467600"/>
              <a:gd name="connsiteY215-2418" fmla="*/ 3767420 h 6858000"/>
              <a:gd name="connsiteX216-2419" fmla="*/ 1635889 w 7467600"/>
              <a:gd name="connsiteY216-2420" fmla="*/ 3709494 h 6858000"/>
              <a:gd name="connsiteX217-2421" fmla="*/ 1634800 w 7467600"/>
              <a:gd name="connsiteY217-2422" fmla="*/ 3731111 h 6858000"/>
              <a:gd name="connsiteX218-2423" fmla="*/ 1635889 w 7467600"/>
              <a:gd name="connsiteY218-2424" fmla="*/ 3709494 h 6858000"/>
              <a:gd name="connsiteX219-2425" fmla="*/ 1510397 w 7467600"/>
              <a:gd name="connsiteY219-2426" fmla="*/ 3684705 h 6858000"/>
              <a:gd name="connsiteX220-2427" fmla="*/ 1146550 w 7467600"/>
              <a:gd name="connsiteY220-2428" fmla="*/ 3802012 h 6858000"/>
              <a:gd name="connsiteX221-2429" fmla="*/ 698834 w 7467600"/>
              <a:gd name="connsiteY221-2430" fmla="*/ 3952272 h 6858000"/>
              <a:gd name="connsiteX222-2431" fmla="*/ 34256 w 7467600"/>
              <a:gd name="connsiteY222-2432" fmla="*/ 4347603 h 6858000"/>
              <a:gd name="connsiteX223-2433" fmla="*/ 527241 w 7467600"/>
              <a:gd name="connsiteY223-2434" fmla="*/ 4065078 h 6858000"/>
              <a:gd name="connsiteX224-2435" fmla="*/ 1510397 w 7467600"/>
              <a:gd name="connsiteY224-2436" fmla="*/ 3684705 h 6858000"/>
              <a:gd name="connsiteX225-2437" fmla="*/ 1313114 w 7467600"/>
              <a:gd name="connsiteY225-2438" fmla="*/ 3655216 h 6858000"/>
              <a:gd name="connsiteX226-2439" fmla="*/ 1109304 w 7467600"/>
              <a:gd name="connsiteY226-2440" fmla="*/ 3669030 h 6858000"/>
              <a:gd name="connsiteX227-2441" fmla="*/ 8129 w 7467600"/>
              <a:gd name="connsiteY227-2442" fmla="*/ 4330519 h 6858000"/>
              <a:gd name="connsiteX228-2443" fmla="*/ 687572 w 7467600"/>
              <a:gd name="connsiteY228-2444" fmla="*/ 3925629 h 6858000"/>
              <a:gd name="connsiteX229-2445" fmla="*/ 1138365 w 7467600"/>
              <a:gd name="connsiteY229-2446" fmla="*/ 3774515 h 6858000"/>
              <a:gd name="connsiteX230-2447" fmla="*/ 1505579 w 7467600"/>
              <a:gd name="connsiteY230-2448" fmla="*/ 3655526 h 6858000"/>
              <a:gd name="connsiteX231-2449" fmla="*/ 1313114 w 7467600"/>
              <a:gd name="connsiteY231-2450" fmla="*/ 3655216 h 6858000"/>
              <a:gd name="connsiteX232-2451" fmla="*/ 3655073 w 7467600"/>
              <a:gd name="connsiteY232-2452" fmla="*/ 3650884 h 6858000"/>
              <a:gd name="connsiteX233-2453" fmla="*/ 3989938 w 7467600"/>
              <a:gd name="connsiteY233-2454" fmla="*/ 3991685 h 6858000"/>
              <a:gd name="connsiteX234-2455" fmla="*/ 4393907 w 7467600"/>
              <a:gd name="connsiteY234-2456" fmla="*/ 4261258 h 6858000"/>
              <a:gd name="connsiteX235-2457" fmla="*/ 4648051 w 7467600"/>
              <a:gd name="connsiteY235-2458" fmla="*/ 4374051 h 6858000"/>
              <a:gd name="connsiteX236-2459" fmla="*/ 4383389 w 7467600"/>
              <a:gd name="connsiteY236-2460" fmla="*/ 4184369 h 6858000"/>
              <a:gd name="connsiteX237-2461" fmla="*/ 4165508 w 7467600"/>
              <a:gd name="connsiteY237-2462" fmla="*/ 4035196 h 6858000"/>
              <a:gd name="connsiteX238-2463" fmla="*/ 4068162 w 7467600"/>
              <a:gd name="connsiteY238-2464" fmla="*/ 3953394 h 6858000"/>
              <a:gd name="connsiteX239-2465" fmla="*/ 3981416 w 7467600"/>
              <a:gd name="connsiteY239-2466" fmla="*/ 3880482 h 6858000"/>
              <a:gd name="connsiteX240-2467" fmla="*/ 3800147 w 7467600"/>
              <a:gd name="connsiteY240-2468" fmla="*/ 3749872 h 6858000"/>
              <a:gd name="connsiteX241-2469" fmla="*/ 3655073 w 7467600"/>
              <a:gd name="connsiteY241-2470" fmla="*/ 3650884 h 6858000"/>
              <a:gd name="connsiteX242-2471" fmla="*/ 3670252 w 7467600"/>
              <a:gd name="connsiteY242-2472" fmla="*/ 3622798 h 6858000"/>
              <a:gd name="connsiteX243-2473" fmla="*/ 3817258 w 7467600"/>
              <a:gd name="connsiteY243-2474" fmla="*/ 3723577 h 6858000"/>
              <a:gd name="connsiteX244-2475" fmla="*/ 4000461 w 7467600"/>
              <a:gd name="connsiteY244-2476" fmla="*/ 3855966 h 6858000"/>
              <a:gd name="connsiteX245-2477" fmla="*/ 4088180 w 7467600"/>
              <a:gd name="connsiteY245-2478" fmla="*/ 3929774 h 6858000"/>
              <a:gd name="connsiteX246-2479" fmla="*/ 4184555 w 7467600"/>
              <a:gd name="connsiteY246-2480" fmla="*/ 4010683 h 6858000"/>
              <a:gd name="connsiteX247-2481" fmla="*/ 4399563 w 7467600"/>
              <a:gd name="connsiteY247-2482" fmla="*/ 4158106 h 6858000"/>
              <a:gd name="connsiteX248-2483" fmla="*/ 4684469 w 7467600"/>
              <a:gd name="connsiteY248-2484" fmla="*/ 4364680 h 6858000"/>
              <a:gd name="connsiteX249-2485" fmla="*/ 4690271 w 7467600"/>
              <a:gd name="connsiteY249-2486" fmla="*/ 4370034 h 6858000"/>
              <a:gd name="connsiteX250-2487" fmla="*/ 4136093 w 7467600"/>
              <a:gd name="connsiteY250-2488" fmla="*/ 3858466 h 6858000"/>
              <a:gd name="connsiteX251-2489" fmla="*/ 3670252 w 7467600"/>
              <a:gd name="connsiteY251-2490" fmla="*/ 3622798 h 6858000"/>
              <a:gd name="connsiteX252-2491" fmla="*/ 4440129 w 7467600"/>
              <a:gd name="connsiteY252-2492" fmla="*/ 3448571 h 6858000"/>
              <a:gd name="connsiteX253-2493" fmla="*/ 4856525 w 7467600"/>
              <a:gd name="connsiteY253-2494" fmla="*/ 3915351 h 6858000"/>
              <a:gd name="connsiteX254-2495" fmla="*/ 5059055 w 7467600"/>
              <a:gd name="connsiteY254-2496" fmla="*/ 4108918 h 6858000"/>
              <a:gd name="connsiteX255-2497" fmla="*/ 5290070 w 7467600"/>
              <a:gd name="connsiteY255-2498" fmla="*/ 4263619 h 6858000"/>
              <a:gd name="connsiteX256-2499" fmla="*/ 4834991 w 7467600"/>
              <a:gd name="connsiteY256-2500" fmla="*/ 3830985 h 6858000"/>
              <a:gd name="connsiteX257-2501" fmla="*/ 4440129 w 7467600"/>
              <a:gd name="connsiteY257-2502" fmla="*/ 3448571 h 6858000"/>
              <a:gd name="connsiteX258-2503" fmla="*/ 4441737 w 7467600"/>
              <a:gd name="connsiteY258-2504" fmla="*/ 3399734 h 6858000"/>
              <a:gd name="connsiteX259-2505" fmla="*/ 4431236 w 7467600"/>
              <a:gd name="connsiteY259-2506" fmla="*/ 3400954 h 6858000"/>
              <a:gd name="connsiteX260-2507" fmla="*/ 4557150 w 7467600"/>
              <a:gd name="connsiteY260-2508" fmla="*/ 3510023 h 6858000"/>
              <a:gd name="connsiteX261-2509" fmla="*/ 4856936 w 7467600"/>
              <a:gd name="connsiteY261-2510" fmla="*/ 3809146 h 6858000"/>
              <a:gd name="connsiteX262-2511" fmla="*/ 5111996 w 7467600"/>
              <a:gd name="connsiteY262-2512" fmla="*/ 4065759 h 6858000"/>
              <a:gd name="connsiteX263-2513" fmla="*/ 5388878 w 7467600"/>
              <a:gd name="connsiteY263-2514" fmla="*/ 4300185 h 6858000"/>
              <a:gd name="connsiteX264-2515" fmla="*/ 5425556 w 7467600"/>
              <a:gd name="connsiteY264-2516" fmla="*/ 4308967 h 6858000"/>
              <a:gd name="connsiteX265-2517" fmla="*/ 4943646 w 7467600"/>
              <a:gd name="connsiteY265-2518" fmla="*/ 3822916 h 6858000"/>
              <a:gd name="connsiteX266-2519" fmla="*/ 4594837 w 7467600"/>
              <a:gd name="connsiteY266-2520" fmla="*/ 3532274 h 6858000"/>
              <a:gd name="connsiteX267-2521" fmla="*/ 4441737 w 7467600"/>
              <a:gd name="connsiteY267-2522" fmla="*/ 3399734 h 6858000"/>
              <a:gd name="connsiteX268-2523" fmla="*/ 5425834 w 7467600"/>
              <a:gd name="connsiteY268-2524" fmla="*/ 3162785 h 6858000"/>
              <a:gd name="connsiteX269-2525" fmla="*/ 5401644 w 7467600"/>
              <a:gd name="connsiteY269-2526" fmla="*/ 3617847 h 6858000"/>
              <a:gd name="connsiteX270-2527" fmla="*/ 5467256 w 7467600"/>
              <a:gd name="connsiteY270-2528" fmla="*/ 4175494 h 6858000"/>
              <a:gd name="connsiteX271-2529" fmla="*/ 5448069 w 7467600"/>
              <a:gd name="connsiteY271-2530" fmla="*/ 3567554 h 6858000"/>
              <a:gd name="connsiteX272-2531" fmla="*/ 5425834 w 7467600"/>
              <a:gd name="connsiteY272-2532" fmla="*/ 3162785 h 6858000"/>
              <a:gd name="connsiteX273-2533" fmla="*/ 1318687 w 7467600"/>
              <a:gd name="connsiteY273-2534" fmla="*/ 3113840 h 6858000"/>
              <a:gd name="connsiteX274-2535" fmla="*/ 1066793 w 7467600"/>
              <a:gd name="connsiteY274-2536" fmla="*/ 3212171 h 6858000"/>
              <a:gd name="connsiteX275-2537" fmla="*/ 993319 w 7467600"/>
              <a:gd name="connsiteY275-2538" fmla="*/ 3247648 h 6858000"/>
              <a:gd name="connsiteX276-2539" fmla="*/ 853081 w 7467600"/>
              <a:gd name="connsiteY276-2540" fmla="*/ 3312410 h 6858000"/>
              <a:gd name="connsiteX277-2541" fmla="*/ 805957 w 7467600"/>
              <a:gd name="connsiteY277-2542" fmla="*/ 3330443 h 6858000"/>
              <a:gd name="connsiteX278-2543" fmla="*/ 1318687 w 7467600"/>
              <a:gd name="connsiteY278-2544" fmla="*/ 3113840 h 6858000"/>
              <a:gd name="connsiteX279-2545" fmla="*/ 5453702 w 7467600"/>
              <a:gd name="connsiteY279-2546" fmla="*/ 3090882 h 6858000"/>
              <a:gd name="connsiteX280-2547" fmla="*/ 5480135 w 7467600"/>
              <a:gd name="connsiteY280-2548" fmla="*/ 3565802 h 6858000"/>
              <a:gd name="connsiteX281-2549" fmla="*/ 5499023 w 7467600"/>
              <a:gd name="connsiteY281-2550" fmla="*/ 4166310 h 6858000"/>
              <a:gd name="connsiteX282-2551" fmla="*/ 5547022 w 7467600"/>
              <a:gd name="connsiteY282-2552" fmla="*/ 3607838 h 6858000"/>
              <a:gd name="connsiteX283-2553" fmla="*/ 5515964 w 7467600"/>
              <a:gd name="connsiteY283-2554" fmla="*/ 3378541 h 6858000"/>
              <a:gd name="connsiteX284-2555" fmla="*/ 5453702 w 7467600"/>
              <a:gd name="connsiteY284-2556" fmla="*/ 3090882 h 6858000"/>
              <a:gd name="connsiteX285-2557" fmla="*/ 1238695 w 7467600"/>
              <a:gd name="connsiteY285-2558" fmla="*/ 3076820 h 6858000"/>
              <a:gd name="connsiteX286-2559" fmla="*/ 716371 w 7467600"/>
              <a:gd name="connsiteY286-2560" fmla="*/ 3293249 h 6858000"/>
              <a:gd name="connsiteX287-2561" fmla="*/ 579522 w 7467600"/>
              <a:gd name="connsiteY287-2562" fmla="*/ 3371759 h 6858000"/>
              <a:gd name="connsiteX288-2563" fmla="*/ 600288 w 7467600"/>
              <a:gd name="connsiteY288-2564" fmla="*/ 3365555 h 6858000"/>
              <a:gd name="connsiteX289-2565" fmla="*/ 840692 w 7467600"/>
              <a:gd name="connsiteY289-2566" fmla="*/ 3284921 h 6858000"/>
              <a:gd name="connsiteX290-2567" fmla="*/ 979248 w 7467600"/>
              <a:gd name="connsiteY290-2568" fmla="*/ 3221003 h 6858000"/>
              <a:gd name="connsiteX291-2569" fmla="*/ 1053282 w 7467600"/>
              <a:gd name="connsiteY291-2570" fmla="*/ 3185247 h 6858000"/>
              <a:gd name="connsiteX292-2571" fmla="*/ 1320603 w 7467600"/>
              <a:gd name="connsiteY292-2572" fmla="*/ 3081281 h 6858000"/>
              <a:gd name="connsiteX293-2573" fmla="*/ 1238695 w 7467600"/>
              <a:gd name="connsiteY293-2574" fmla="*/ 3076820 h 6858000"/>
              <a:gd name="connsiteX294-2575" fmla="*/ 5425627 w 7467600"/>
              <a:gd name="connsiteY294-2576" fmla="*/ 2954192 h 6858000"/>
              <a:gd name="connsiteX295-2577" fmla="*/ 5470770 w 7467600"/>
              <a:gd name="connsiteY295-2578" fmla="*/ 3005435 h 6858000"/>
              <a:gd name="connsiteX296-2579" fmla="*/ 5519779 w 7467600"/>
              <a:gd name="connsiteY296-2580" fmla="*/ 4359223 h 6858000"/>
              <a:gd name="connsiteX297-2581" fmla="*/ 5520293 w 7467600"/>
              <a:gd name="connsiteY297-2582" fmla="*/ 4360602 h 6858000"/>
              <a:gd name="connsiteX298-2583" fmla="*/ 5767221 w 7467600"/>
              <a:gd name="connsiteY298-2584" fmla="*/ 4665564 h 6858000"/>
              <a:gd name="connsiteX299-2585" fmla="*/ 6937169 w 7467600"/>
              <a:gd name="connsiteY299-2586" fmla="*/ 4815941 h 6858000"/>
              <a:gd name="connsiteX300-2587" fmla="*/ 6953922 w 7467600"/>
              <a:gd name="connsiteY300-2588" fmla="*/ 4890068 h 6858000"/>
              <a:gd name="connsiteX301-2589" fmla="*/ 6071359 w 7467600"/>
              <a:gd name="connsiteY301-2590" fmla="*/ 4770770 h 6858000"/>
              <a:gd name="connsiteX302-2591" fmla="*/ 6038839 w 7467600"/>
              <a:gd name="connsiteY302-2592" fmla="*/ 4764474 h 6858000"/>
              <a:gd name="connsiteX303-2593" fmla="*/ 6038706 w 7467600"/>
              <a:gd name="connsiteY303-2594" fmla="*/ 4763847 h 6858000"/>
              <a:gd name="connsiteX304-2595" fmla="*/ 6037784 w 7467600"/>
              <a:gd name="connsiteY304-2596" fmla="*/ 4764270 h 6858000"/>
              <a:gd name="connsiteX305-2597" fmla="*/ 6038839 w 7467600"/>
              <a:gd name="connsiteY305-2598" fmla="*/ 4764474 h 6858000"/>
              <a:gd name="connsiteX306-2599" fmla="*/ 6040338 w 7467600"/>
              <a:gd name="connsiteY306-2600" fmla="*/ 4771418 h 6858000"/>
              <a:gd name="connsiteX307-2601" fmla="*/ 6024488 w 7467600"/>
              <a:gd name="connsiteY307-2602" fmla="*/ 4809903 h 6858000"/>
              <a:gd name="connsiteX308-2603" fmla="*/ 5599771 w 7467600"/>
              <a:gd name="connsiteY308-2604" fmla="*/ 5509652 h 6858000"/>
              <a:gd name="connsiteX309-2605" fmla="*/ 5548843 w 7467600"/>
              <a:gd name="connsiteY309-2606" fmla="*/ 5563845 h 6858000"/>
              <a:gd name="connsiteX310-2607" fmla="*/ 5940952 w 7467600"/>
              <a:gd name="connsiteY310-2608" fmla="*/ 6250028 h 6858000"/>
              <a:gd name="connsiteX311-2609" fmla="*/ 6043441 w 7467600"/>
              <a:gd name="connsiteY311-2610" fmla="*/ 6665847 h 6858000"/>
              <a:gd name="connsiteX312-2611" fmla="*/ 6093432 w 7467600"/>
              <a:gd name="connsiteY312-2612" fmla="*/ 6858000 h 6858000"/>
              <a:gd name="connsiteX313-2613" fmla="*/ 6034344 w 7467600"/>
              <a:gd name="connsiteY313-2614" fmla="*/ 6858000 h 6858000"/>
              <a:gd name="connsiteX314-2615" fmla="*/ 6026679 w 7467600"/>
              <a:gd name="connsiteY314-2616" fmla="*/ 6836959 h 6858000"/>
              <a:gd name="connsiteX315-2617" fmla="*/ 5800441 w 7467600"/>
              <a:gd name="connsiteY315-2618" fmla="*/ 6335286 h 6858000"/>
              <a:gd name="connsiteX316-2619" fmla="*/ 5526562 w 7467600"/>
              <a:gd name="connsiteY316-2620" fmla="*/ 5705388 h 6858000"/>
              <a:gd name="connsiteX317-2621" fmla="*/ 5519640 w 7467600"/>
              <a:gd name="connsiteY317-2622" fmla="*/ 5683774 h 6858000"/>
              <a:gd name="connsiteX318-2623" fmla="*/ 5844559 w 7467600"/>
              <a:gd name="connsiteY318-2624" fmla="*/ 6553349 h 6858000"/>
              <a:gd name="connsiteX319-2625" fmla="*/ 5975994 w 7467600"/>
              <a:gd name="connsiteY319-2626" fmla="*/ 6858000 h 6858000"/>
              <a:gd name="connsiteX320-2627" fmla="*/ 5898547 w 7467600"/>
              <a:gd name="connsiteY320-2628" fmla="*/ 6858000 h 6858000"/>
              <a:gd name="connsiteX321-2629" fmla="*/ 5682041 w 7467600"/>
              <a:gd name="connsiteY321-2630" fmla="*/ 6355860 h 6858000"/>
              <a:gd name="connsiteX322-2631" fmla="*/ 5461758 w 7467600"/>
              <a:gd name="connsiteY322-2632" fmla="*/ 5820220 h 6858000"/>
              <a:gd name="connsiteX323-2633" fmla="*/ 5237282 w 7467600"/>
              <a:gd name="connsiteY323-2634" fmla="*/ 6579086 h 6858000"/>
              <a:gd name="connsiteX324-2635" fmla="*/ 5115009 w 7467600"/>
              <a:gd name="connsiteY324-2636" fmla="*/ 6858000 h 6858000"/>
              <a:gd name="connsiteX325-2637" fmla="*/ 5028074 w 7467600"/>
              <a:gd name="connsiteY325-2638" fmla="*/ 6858000 h 6858000"/>
              <a:gd name="connsiteX326-2639" fmla="*/ 5079508 w 7467600"/>
              <a:gd name="connsiteY326-2640" fmla="*/ 6749074 h 6858000"/>
              <a:gd name="connsiteX327-2641" fmla="*/ 5371846 w 7467600"/>
              <a:gd name="connsiteY327-2642" fmla="*/ 5924413 h 6858000"/>
              <a:gd name="connsiteX328-2643" fmla="*/ 5270512 w 7467600"/>
              <a:gd name="connsiteY328-2644" fmla="*/ 6138975 h 6858000"/>
              <a:gd name="connsiteX329-2645" fmla="*/ 5062409 w 7467600"/>
              <a:gd name="connsiteY329-2646" fmla="*/ 6653544 h 6858000"/>
              <a:gd name="connsiteX330-2647" fmla="*/ 5036628 w 7467600"/>
              <a:gd name="connsiteY330-2648" fmla="*/ 6754247 h 6858000"/>
              <a:gd name="connsiteX331-2649" fmla="*/ 5009112 w 7467600"/>
              <a:gd name="connsiteY331-2650" fmla="*/ 6858000 h 6858000"/>
              <a:gd name="connsiteX332-2651" fmla="*/ 4976679 w 7467600"/>
              <a:gd name="connsiteY332-2652" fmla="*/ 6858000 h 6858000"/>
              <a:gd name="connsiteX333-2653" fmla="*/ 5006537 w 7467600"/>
              <a:gd name="connsiteY333-2654" fmla="*/ 6747068 h 6858000"/>
              <a:gd name="connsiteX334-2655" fmla="*/ 5032723 w 7467600"/>
              <a:gd name="connsiteY334-2656" fmla="*/ 6644957 h 6858000"/>
              <a:gd name="connsiteX335-2657" fmla="*/ 5242949 w 7467600"/>
              <a:gd name="connsiteY335-2658" fmla="*/ 6125175 h 6858000"/>
              <a:gd name="connsiteX336-2659" fmla="*/ 5286321 w 7467600"/>
              <a:gd name="connsiteY336-2660" fmla="*/ 6033555 h 6858000"/>
              <a:gd name="connsiteX337-2661" fmla="*/ 5008210 w 7467600"/>
              <a:gd name="connsiteY337-2662" fmla="*/ 6649194 h 6858000"/>
              <a:gd name="connsiteX338-2663" fmla="*/ 4986321 w 7467600"/>
              <a:gd name="connsiteY338-2664" fmla="*/ 6765687 h 6858000"/>
              <a:gd name="connsiteX339-2665" fmla="*/ 4973474 w 7467600"/>
              <a:gd name="connsiteY339-2666" fmla="*/ 6858000 h 6858000"/>
              <a:gd name="connsiteX340-2667" fmla="*/ 4907178 w 7467600"/>
              <a:gd name="connsiteY340-2668" fmla="*/ 6858000 h 6858000"/>
              <a:gd name="connsiteX341-2669" fmla="*/ 4910810 w 7467600"/>
              <a:gd name="connsiteY341-2670" fmla="*/ 6829660 h 6858000"/>
              <a:gd name="connsiteX342-2671" fmla="*/ 4987461 w 7467600"/>
              <a:gd name="connsiteY342-2672" fmla="*/ 6432994 h 6858000"/>
              <a:gd name="connsiteX343-2673" fmla="*/ 5179262 w 7467600"/>
              <a:gd name="connsiteY343-2674" fmla="*/ 6035044 h 6858000"/>
              <a:gd name="connsiteX344-2675" fmla="*/ 4689678 w 7467600"/>
              <a:gd name="connsiteY344-2676" fmla="*/ 6440241 h 6858000"/>
              <a:gd name="connsiteX345-2677" fmla="*/ 4477543 w 7467600"/>
              <a:gd name="connsiteY345-2678" fmla="*/ 6674836 h 6858000"/>
              <a:gd name="connsiteX346-2679" fmla="*/ 4329957 w 7467600"/>
              <a:gd name="connsiteY346-2680" fmla="*/ 6858000 h 6858000"/>
              <a:gd name="connsiteX347-2681" fmla="*/ 4218595 w 7467600"/>
              <a:gd name="connsiteY347-2682" fmla="*/ 6858000 h 6858000"/>
              <a:gd name="connsiteX348-2683" fmla="*/ 4368888 w 7467600"/>
              <a:gd name="connsiteY348-2684" fmla="*/ 6668412 h 6858000"/>
              <a:gd name="connsiteX349-2685" fmla="*/ 4563091 w 7467600"/>
              <a:gd name="connsiteY349-2686" fmla="*/ 6442508 h 6858000"/>
              <a:gd name="connsiteX350-2687" fmla="*/ 5387324 w 7467600"/>
              <a:gd name="connsiteY350-2688" fmla="*/ 5705830 h 6858000"/>
              <a:gd name="connsiteX351-2689" fmla="*/ 5073620 w 7467600"/>
              <a:gd name="connsiteY351-2690" fmla="*/ 5955437 h 6858000"/>
              <a:gd name="connsiteX352-2691" fmla="*/ 4689789 w 7467600"/>
              <a:gd name="connsiteY352-2692" fmla="*/ 6268382 h 6858000"/>
              <a:gd name="connsiteX353-2693" fmla="*/ 4418722 w 7467600"/>
              <a:gd name="connsiteY353-2694" fmla="*/ 6570886 h 6858000"/>
              <a:gd name="connsiteX354-2695" fmla="*/ 4214944 w 7467600"/>
              <a:gd name="connsiteY354-2696" fmla="*/ 6858000 h 6858000"/>
              <a:gd name="connsiteX355-2697" fmla="*/ 4177898 w 7467600"/>
              <a:gd name="connsiteY355-2698" fmla="*/ 6858000 h 6858000"/>
              <a:gd name="connsiteX356-2699" fmla="*/ 4391597 w 7467600"/>
              <a:gd name="connsiteY356-2700" fmla="*/ 6556370 h 6858000"/>
              <a:gd name="connsiteX357-2701" fmla="*/ 4668889 w 7467600"/>
              <a:gd name="connsiteY357-2702" fmla="*/ 6246399 h 6858000"/>
              <a:gd name="connsiteX358-2703" fmla="*/ 5055427 w 7467600"/>
              <a:gd name="connsiteY358-2704" fmla="*/ 5931476 h 6858000"/>
              <a:gd name="connsiteX359-2705" fmla="*/ 5371814 w 7467600"/>
              <a:gd name="connsiteY359-2706" fmla="*/ 5678975 h 6858000"/>
              <a:gd name="connsiteX360-2707" fmla="*/ 4987918 w 7467600"/>
              <a:gd name="connsiteY360-2708" fmla="*/ 5838701 h 6858000"/>
              <a:gd name="connsiteX361-2709" fmla="*/ 4317146 w 7467600"/>
              <a:gd name="connsiteY361-2710" fmla="*/ 6587716 h 6858000"/>
              <a:gd name="connsiteX362-2711" fmla="*/ 4171627 w 7467600"/>
              <a:gd name="connsiteY362-2712" fmla="*/ 6858000 h 6858000"/>
              <a:gd name="connsiteX363-2713" fmla="*/ 4081585 w 7467600"/>
              <a:gd name="connsiteY363-2714" fmla="*/ 6858000 h 6858000"/>
              <a:gd name="connsiteX364-2715" fmla="*/ 4238603 w 7467600"/>
              <a:gd name="connsiteY364-2716" fmla="*/ 6559341 h 6858000"/>
              <a:gd name="connsiteX365-2717" fmla="*/ 4778333 w 7467600"/>
              <a:gd name="connsiteY365-2718" fmla="*/ 5873626 h 6858000"/>
              <a:gd name="connsiteX366-2719" fmla="*/ 5414185 w 7467600"/>
              <a:gd name="connsiteY366-2720" fmla="*/ 5573882 h 6858000"/>
              <a:gd name="connsiteX367-2721" fmla="*/ 5959648 w 7467600"/>
              <a:gd name="connsiteY367-2722" fmla="*/ 4760797 h 6858000"/>
              <a:gd name="connsiteX368-2723" fmla="*/ 5355019 w 7467600"/>
              <a:gd name="connsiteY368-2724" fmla="*/ 4734672 h 6858000"/>
              <a:gd name="connsiteX369-2725" fmla="*/ 5083565 w 7467600"/>
              <a:gd name="connsiteY369-2726" fmla="*/ 5179121 h 6858000"/>
              <a:gd name="connsiteX370-2727" fmla="*/ 4713577 w 7467600"/>
              <a:gd name="connsiteY370-2728" fmla="*/ 5616803 h 6858000"/>
              <a:gd name="connsiteX371-2729" fmla="*/ 3989559 w 7467600"/>
              <a:gd name="connsiteY371-2730" fmla="*/ 6145945 h 6858000"/>
              <a:gd name="connsiteX372-2731" fmla="*/ 3939824 w 7467600"/>
              <a:gd name="connsiteY372-2732" fmla="*/ 6066900 h 6858000"/>
              <a:gd name="connsiteX373-2733" fmla="*/ 4584537 w 7467600"/>
              <a:gd name="connsiteY373-2734" fmla="*/ 5324826 h 6858000"/>
              <a:gd name="connsiteX374-2735" fmla="*/ 5037105 w 7467600"/>
              <a:gd name="connsiteY374-2736" fmla="*/ 5088765 h 6858000"/>
              <a:gd name="connsiteX375-2737" fmla="*/ 5039930 w 7467600"/>
              <a:gd name="connsiteY375-2738" fmla="*/ 5089585 h 6858000"/>
              <a:gd name="connsiteX376-2739" fmla="*/ 5263764 w 7467600"/>
              <a:gd name="connsiteY376-2740" fmla="*/ 4735525 h 6858000"/>
              <a:gd name="connsiteX377-2741" fmla="*/ 4086300 w 7467600"/>
              <a:gd name="connsiteY377-2742" fmla="*/ 4884599 h 6858000"/>
              <a:gd name="connsiteX378-2743" fmla="*/ 4085485 w 7467600"/>
              <a:gd name="connsiteY378-2744" fmla="*/ 4899070 h 6858000"/>
              <a:gd name="connsiteX379-2745" fmla="*/ 3871915 w 7467600"/>
              <a:gd name="connsiteY379-2746" fmla="*/ 5253645 h 6858000"/>
              <a:gd name="connsiteX380-2747" fmla="*/ 3799374 w 7467600"/>
              <a:gd name="connsiteY380-2748" fmla="*/ 5466127 h 6858000"/>
              <a:gd name="connsiteX381-2749" fmla="*/ 3498850 w 7467600"/>
              <a:gd name="connsiteY381-2750" fmla="*/ 6661888 h 6858000"/>
              <a:gd name="connsiteX382-2751" fmla="*/ 3399216 w 7467600"/>
              <a:gd name="connsiteY382-2752" fmla="*/ 6858000 h 6858000"/>
              <a:gd name="connsiteX383-2753" fmla="*/ 3303688 w 7467600"/>
              <a:gd name="connsiteY383-2754" fmla="*/ 6858000 h 6858000"/>
              <a:gd name="connsiteX384-2755" fmla="*/ 3391774 w 7467600"/>
              <a:gd name="connsiteY384-2756" fmla="*/ 6697181 h 6858000"/>
              <a:gd name="connsiteX385-2757" fmla="*/ 3735540 w 7467600"/>
              <a:gd name="connsiteY385-2758" fmla="*/ 5546923 h 6858000"/>
              <a:gd name="connsiteX386-2759" fmla="*/ 3729438 w 7467600"/>
              <a:gd name="connsiteY386-2760" fmla="*/ 5569058 h 6858000"/>
              <a:gd name="connsiteX387-2761" fmla="*/ 3707782 w 7467600"/>
              <a:gd name="connsiteY387-2762" fmla="*/ 5644908 h 6858000"/>
              <a:gd name="connsiteX388-2763" fmla="*/ 3583827 w 7467600"/>
              <a:gd name="connsiteY388-2764" fmla="*/ 6039215 h 6858000"/>
              <a:gd name="connsiteX389-2765" fmla="*/ 3547861 w 7467600"/>
              <a:gd name="connsiteY389-2766" fmla="*/ 6129609 h 6858000"/>
              <a:gd name="connsiteX390-2767" fmla="*/ 3490905 w 7467600"/>
              <a:gd name="connsiteY390-2768" fmla="*/ 6277660 h 6858000"/>
              <a:gd name="connsiteX391-2769" fmla="*/ 3455859 w 7467600"/>
              <a:gd name="connsiteY391-2770" fmla="*/ 6391301 h 6858000"/>
              <a:gd name="connsiteX392-2771" fmla="*/ 3429112 w 7467600"/>
              <a:gd name="connsiteY392-2772" fmla="*/ 6479469 h 6858000"/>
              <a:gd name="connsiteX393-2773" fmla="*/ 3304862 w 7467600"/>
              <a:gd name="connsiteY393-2774" fmla="*/ 6796476 h 6858000"/>
              <a:gd name="connsiteX394-2775" fmla="*/ 3276071 w 7467600"/>
              <a:gd name="connsiteY394-2776" fmla="*/ 6858000 h 6858000"/>
              <a:gd name="connsiteX395-2777" fmla="*/ 3240805 w 7467600"/>
              <a:gd name="connsiteY395-2778" fmla="*/ 6858000 h 6858000"/>
              <a:gd name="connsiteX396-2779" fmla="*/ 3275917 w 7467600"/>
              <a:gd name="connsiteY396-2780" fmla="*/ 6783192 h 6858000"/>
              <a:gd name="connsiteX397-2781" fmla="*/ 3399358 w 7467600"/>
              <a:gd name="connsiteY397-2782" fmla="*/ 6469011 h 6858000"/>
              <a:gd name="connsiteX398-2783" fmla="*/ 3425650 w 7467600"/>
              <a:gd name="connsiteY398-2784" fmla="*/ 6381333 h 6858000"/>
              <a:gd name="connsiteX399-2785" fmla="*/ 3460661 w 7467600"/>
              <a:gd name="connsiteY399-2786" fmla="*/ 6266763 h 6858000"/>
              <a:gd name="connsiteX400-2787" fmla="*/ 3518021 w 7467600"/>
              <a:gd name="connsiteY400-2788" fmla="*/ 6117298 h 6858000"/>
              <a:gd name="connsiteX401-2789" fmla="*/ 3554035 w 7467600"/>
              <a:gd name="connsiteY401-2790" fmla="*/ 6027832 h 6858000"/>
              <a:gd name="connsiteX402-2791" fmla="*/ 3677174 w 7467600"/>
              <a:gd name="connsiteY402-2792" fmla="*/ 5636351 h 6858000"/>
              <a:gd name="connsiteX403-2793" fmla="*/ 3698819 w 7467600"/>
              <a:gd name="connsiteY403-2794" fmla="*/ 5560503 h 6858000"/>
              <a:gd name="connsiteX404-2795" fmla="*/ 3702094 w 7467600"/>
              <a:gd name="connsiteY404-2796" fmla="*/ 5549194 h 6858000"/>
              <a:gd name="connsiteX405-2797" fmla="*/ 3398355 w 7467600"/>
              <a:gd name="connsiteY405-2798" fmla="*/ 6094603 h 6858000"/>
              <a:gd name="connsiteX406-2799" fmla="*/ 3193941 w 7467600"/>
              <a:gd name="connsiteY406-2800" fmla="*/ 6798775 h 6858000"/>
              <a:gd name="connsiteX407-2801" fmla="*/ 3184140 w 7467600"/>
              <a:gd name="connsiteY407-2802" fmla="*/ 6858000 h 6858000"/>
              <a:gd name="connsiteX408-2803" fmla="*/ 3099978 w 7467600"/>
              <a:gd name="connsiteY408-2804" fmla="*/ 6858000 h 6858000"/>
              <a:gd name="connsiteX409-2805" fmla="*/ 3101556 w 7467600"/>
              <a:gd name="connsiteY409-2806" fmla="*/ 6843337 h 6858000"/>
              <a:gd name="connsiteX410-2807" fmla="*/ 3370162 w 7467600"/>
              <a:gd name="connsiteY410-2808" fmla="*/ 5785550 h 6858000"/>
              <a:gd name="connsiteX411-2809" fmla="*/ 3746477 w 7467600"/>
              <a:gd name="connsiteY411-2810" fmla="*/ 5377889 h 6858000"/>
              <a:gd name="connsiteX412-2811" fmla="*/ 3863399 w 7467600"/>
              <a:gd name="connsiteY412-2812" fmla="*/ 5087257 h 6858000"/>
              <a:gd name="connsiteX413-2813" fmla="*/ 3968712 w 7467600"/>
              <a:gd name="connsiteY413-2814" fmla="*/ 4913989 h 6858000"/>
              <a:gd name="connsiteX414-2815" fmla="*/ 2792390 w 7467600"/>
              <a:gd name="connsiteY414-2816" fmla="*/ 5382974 h 6858000"/>
              <a:gd name="connsiteX415-2817" fmla="*/ 2714982 w 7467600"/>
              <a:gd name="connsiteY415-2818" fmla="*/ 5427051 h 6858000"/>
              <a:gd name="connsiteX416-2819" fmla="*/ 2813361 w 7467600"/>
              <a:gd name="connsiteY416-2820" fmla="*/ 6023912 h 6858000"/>
              <a:gd name="connsiteX417-2821" fmla="*/ 2688430 w 7467600"/>
              <a:gd name="connsiteY417-2822" fmla="*/ 6801564 h 6858000"/>
              <a:gd name="connsiteX418-2823" fmla="*/ 2629626 w 7467600"/>
              <a:gd name="connsiteY418-2824" fmla="*/ 6763394 h 6858000"/>
              <a:gd name="connsiteX419-2825" fmla="*/ 2565328 w 7467600"/>
              <a:gd name="connsiteY419-2826" fmla="*/ 5516399 h 6858000"/>
              <a:gd name="connsiteX420-2827" fmla="*/ 1922999 w 7467600"/>
              <a:gd name="connsiteY420-2828" fmla="*/ 5980343 h 6858000"/>
              <a:gd name="connsiteX421-2829" fmla="*/ 1950261 w 7467600"/>
              <a:gd name="connsiteY421-2830" fmla="*/ 6405858 h 6858000"/>
              <a:gd name="connsiteX422-2831" fmla="*/ 2365554 w 7467600"/>
              <a:gd name="connsiteY422-2832" fmla="*/ 6759107 h 6858000"/>
              <a:gd name="connsiteX423-2833" fmla="*/ 2424142 w 7467600"/>
              <a:gd name="connsiteY423-2834" fmla="*/ 6858000 h 6858000"/>
              <a:gd name="connsiteX424-2835" fmla="*/ 2395994 w 7467600"/>
              <a:gd name="connsiteY424-2836" fmla="*/ 6858000 h 6858000"/>
              <a:gd name="connsiteX425-2837" fmla="*/ 2392863 w 7467600"/>
              <a:gd name="connsiteY425-2838" fmla="*/ 6852964 h 6858000"/>
              <a:gd name="connsiteX426-2839" fmla="*/ 2017589 w 7467600"/>
              <a:gd name="connsiteY426-2840" fmla="*/ 6493982 h 6858000"/>
              <a:gd name="connsiteX427-2841" fmla="*/ 2147336 w 7467600"/>
              <a:gd name="connsiteY427-2842" fmla="*/ 6594052 h 6858000"/>
              <a:gd name="connsiteX428-2843" fmla="*/ 2207047 w 7467600"/>
              <a:gd name="connsiteY428-2844" fmla="*/ 6654540 h 6858000"/>
              <a:gd name="connsiteX429-2845" fmla="*/ 2299106 w 7467600"/>
              <a:gd name="connsiteY429-2846" fmla="*/ 6778931 h 6858000"/>
              <a:gd name="connsiteX430-2847" fmla="*/ 2314430 w 7467600"/>
              <a:gd name="connsiteY430-2848" fmla="*/ 6801144 h 6858000"/>
              <a:gd name="connsiteX431-2849" fmla="*/ 2352406 w 7467600"/>
              <a:gd name="connsiteY431-2850" fmla="*/ 6858000 h 6858000"/>
              <a:gd name="connsiteX432-2851" fmla="*/ 2314492 w 7467600"/>
              <a:gd name="connsiteY432-2852" fmla="*/ 6858000 h 6858000"/>
              <a:gd name="connsiteX433-2853" fmla="*/ 2288095 w 7467600"/>
              <a:gd name="connsiteY433-2854" fmla="*/ 6818030 h 6858000"/>
              <a:gd name="connsiteX434-2855" fmla="*/ 2272768 w 7467600"/>
              <a:gd name="connsiteY434-2856" fmla="*/ 6795822 h 6858000"/>
              <a:gd name="connsiteX435-2857" fmla="*/ 2182715 w 7467600"/>
              <a:gd name="connsiteY435-2858" fmla="*/ 6675071 h 6858000"/>
              <a:gd name="connsiteX436-2859" fmla="*/ 2032061 w 7467600"/>
              <a:gd name="connsiteY436-2860" fmla="*/ 6541380 h 6858000"/>
              <a:gd name="connsiteX437-2861" fmla="*/ 2257220 w 7467600"/>
              <a:gd name="connsiteY437-2862" fmla="*/ 6826257 h 6858000"/>
              <a:gd name="connsiteX438-2863" fmla="*/ 2281324 w 7467600"/>
              <a:gd name="connsiteY438-2864" fmla="*/ 6858000 h 6858000"/>
              <a:gd name="connsiteX439-2865" fmla="*/ 2242860 w 7467600"/>
              <a:gd name="connsiteY439-2866" fmla="*/ 6858000 h 6858000"/>
              <a:gd name="connsiteX440-2867" fmla="*/ 2232818 w 7467600"/>
              <a:gd name="connsiteY440-2868" fmla="*/ 6844926 h 6858000"/>
              <a:gd name="connsiteX441-2869" fmla="*/ 1990172 w 7467600"/>
              <a:gd name="connsiteY441-2870" fmla="*/ 6542121 h 6858000"/>
              <a:gd name="connsiteX442-2871" fmla="*/ 2124090 w 7467600"/>
              <a:gd name="connsiteY442-2872" fmla="*/ 6761017 h 6858000"/>
              <a:gd name="connsiteX443-2873" fmla="*/ 2200380 w 7467600"/>
              <a:gd name="connsiteY443-2874" fmla="*/ 6858000 h 6858000"/>
              <a:gd name="connsiteX444-2875" fmla="*/ 2147507 w 7467600"/>
              <a:gd name="connsiteY444-2876" fmla="*/ 6858000 h 6858000"/>
              <a:gd name="connsiteX445-2877" fmla="*/ 2070668 w 7467600"/>
              <a:gd name="connsiteY445-2878" fmla="*/ 6761520 h 6858000"/>
              <a:gd name="connsiteX446-2879" fmla="*/ 1975142 w 7467600"/>
              <a:gd name="connsiteY446-2880" fmla="*/ 6585570 h 6858000"/>
              <a:gd name="connsiteX447-2881" fmla="*/ 2050035 w 7467600"/>
              <a:gd name="connsiteY447-2882" fmla="*/ 6813345 h 6858000"/>
              <a:gd name="connsiteX448-2883" fmla="*/ 2063025 w 7467600"/>
              <a:gd name="connsiteY448-2884" fmla="*/ 6858000 h 6858000"/>
              <a:gd name="connsiteX449-2885" fmla="*/ 2021675 w 7467600"/>
              <a:gd name="connsiteY449-2886" fmla="*/ 6858000 h 6858000"/>
              <a:gd name="connsiteX450-2887" fmla="*/ 2019308 w 7467600"/>
              <a:gd name="connsiteY450-2888" fmla="*/ 6847118 h 6858000"/>
              <a:gd name="connsiteX451-2889" fmla="*/ 1938835 w 7467600"/>
              <a:gd name="connsiteY451-2890" fmla="*/ 6551160 h 6858000"/>
              <a:gd name="connsiteX452-2891" fmla="*/ 1953230 w 7467600"/>
              <a:gd name="connsiteY452-2892" fmla="*/ 6759699 h 6858000"/>
              <a:gd name="connsiteX453-2893" fmla="*/ 1956763 w 7467600"/>
              <a:gd name="connsiteY453-2894" fmla="*/ 6778191 h 6858000"/>
              <a:gd name="connsiteX454-2895" fmla="*/ 1967925 w 7467600"/>
              <a:gd name="connsiteY454-2896" fmla="*/ 6858000 h 6858000"/>
              <a:gd name="connsiteX455-2897" fmla="*/ 1936622 w 7467600"/>
              <a:gd name="connsiteY455-2898" fmla="*/ 6858000 h 6858000"/>
              <a:gd name="connsiteX456-2899" fmla="*/ 1926261 w 7467600"/>
              <a:gd name="connsiteY456-2900" fmla="*/ 6784064 h 6858000"/>
              <a:gd name="connsiteX457-2901" fmla="*/ 1922724 w 7467600"/>
              <a:gd name="connsiteY457-2902" fmla="*/ 6765577 h 6858000"/>
              <a:gd name="connsiteX458-2903" fmla="*/ 1904650 w 7467600"/>
              <a:gd name="connsiteY458-2904" fmla="*/ 6639616 h 6858000"/>
              <a:gd name="connsiteX459-2905" fmla="*/ 1885273 w 7467600"/>
              <a:gd name="connsiteY459-2906" fmla="*/ 6858000 h 6858000"/>
              <a:gd name="connsiteX460-2907" fmla="*/ 1854363 w 7467600"/>
              <a:gd name="connsiteY460-2908" fmla="*/ 6858000 h 6858000"/>
              <a:gd name="connsiteX461-2909" fmla="*/ 1880391 w 7467600"/>
              <a:gd name="connsiteY461-2910" fmla="*/ 6603796 h 6858000"/>
              <a:gd name="connsiteX462-2911" fmla="*/ 1818273 w 7467600"/>
              <a:gd name="connsiteY462-2912" fmla="*/ 6715729 h 6858000"/>
              <a:gd name="connsiteX463-2913" fmla="*/ 1794691 w 7467600"/>
              <a:gd name="connsiteY463-2914" fmla="*/ 6843239 h 6858000"/>
              <a:gd name="connsiteX464-2915" fmla="*/ 1794914 w 7467600"/>
              <a:gd name="connsiteY464-2916" fmla="*/ 6858000 h 6858000"/>
              <a:gd name="connsiteX465-2917" fmla="*/ 1746128 w 7467600"/>
              <a:gd name="connsiteY465-2918" fmla="*/ 6858000 h 6858000"/>
              <a:gd name="connsiteX466-2919" fmla="*/ 1753934 w 7467600"/>
              <a:gd name="connsiteY466-2920" fmla="*/ 6724796 h 6858000"/>
              <a:gd name="connsiteX467-2921" fmla="*/ 1792053 w 7467600"/>
              <a:gd name="connsiteY467-2922" fmla="*/ 6572396 h 6858000"/>
              <a:gd name="connsiteX468-2923" fmla="*/ 1862248 w 7467600"/>
              <a:gd name="connsiteY468-2924" fmla="*/ 6266397 h 6858000"/>
              <a:gd name="connsiteX469-2925" fmla="*/ 1862250 w 7467600"/>
              <a:gd name="connsiteY469-2926" fmla="*/ 6033531 h 6858000"/>
              <a:gd name="connsiteX470-2927" fmla="*/ 1211999 w 7467600"/>
              <a:gd name="connsiteY470-2928" fmla="*/ 6683610 h 6858000"/>
              <a:gd name="connsiteX471-2929" fmla="*/ 1213266 w 7467600"/>
              <a:gd name="connsiteY471-2930" fmla="*/ 6691947 h 6858000"/>
              <a:gd name="connsiteX472-2931" fmla="*/ 1203370 w 7467600"/>
              <a:gd name="connsiteY472-2932" fmla="*/ 6850676 h 6858000"/>
              <a:gd name="connsiteX473-2933" fmla="*/ 1203671 w 7467600"/>
              <a:gd name="connsiteY473-2934" fmla="*/ 6858000 h 6858000"/>
              <a:gd name="connsiteX474-2935" fmla="*/ 1143180 w 7467600"/>
              <a:gd name="connsiteY474-2936" fmla="*/ 6858000 h 6858000"/>
              <a:gd name="connsiteX475-2937" fmla="*/ 1142176 w 7467600"/>
              <a:gd name="connsiteY475-2938" fmla="*/ 6766045 h 6858000"/>
              <a:gd name="connsiteX476-2939" fmla="*/ 1067484 w 7467600"/>
              <a:gd name="connsiteY476-2940" fmla="*/ 6858000 h 6858000"/>
              <a:gd name="connsiteX477-2941" fmla="*/ 953928 w 7467600"/>
              <a:gd name="connsiteY477-2942" fmla="*/ 6858000 h 6858000"/>
              <a:gd name="connsiteX478-2943" fmla="*/ 959715 w 7467600"/>
              <a:gd name="connsiteY478-2944" fmla="*/ 6850185 h 6858000"/>
              <a:gd name="connsiteX479-2945" fmla="*/ 1483788 w 7467600"/>
              <a:gd name="connsiteY479-2946" fmla="*/ 6259174 h 6858000"/>
              <a:gd name="connsiteX480-2947" fmla="*/ 1100671 w 7467600"/>
              <a:gd name="connsiteY480-2948" fmla="*/ 6252137 h 6858000"/>
              <a:gd name="connsiteX481-2949" fmla="*/ 1090144 w 7467600"/>
              <a:gd name="connsiteY481-2950" fmla="*/ 6256748 h 6858000"/>
              <a:gd name="connsiteX482-2951" fmla="*/ 1095872 w 7467600"/>
              <a:gd name="connsiteY482-2952" fmla="*/ 6271892 h 6858000"/>
              <a:gd name="connsiteX483-2953" fmla="*/ 262785 w 7467600"/>
              <a:gd name="connsiteY483-2954" fmla="*/ 6845450 h 6858000"/>
              <a:gd name="connsiteX484-2955" fmla="*/ 209968 w 7467600"/>
              <a:gd name="connsiteY484-2956" fmla="*/ 6770713 h 6858000"/>
              <a:gd name="connsiteX485-2957" fmla="*/ 873460 w 7467600"/>
              <a:gd name="connsiteY485-2958" fmla="*/ 6253768 h 6858000"/>
              <a:gd name="connsiteX486-2959" fmla="*/ 192686 w 7467600"/>
              <a:gd name="connsiteY486-2960" fmla="*/ 5849257 h 6858000"/>
              <a:gd name="connsiteX487-2961" fmla="*/ 4696 w 7467600"/>
              <a:gd name="connsiteY487-2962" fmla="*/ 5697668 h 6858000"/>
              <a:gd name="connsiteX488-2963" fmla="*/ 0 w 7467600"/>
              <a:gd name="connsiteY488-2964" fmla="*/ 5689984 h 6858000"/>
              <a:gd name="connsiteX489-2965" fmla="*/ 0 w 7467600"/>
              <a:gd name="connsiteY489-2966" fmla="*/ 5513472 h 6858000"/>
              <a:gd name="connsiteX490-2967" fmla="*/ 174101 w 7467600"/>
              <a:gd name="connsiteY490-2968" fmla="*/ 5620277 h 6858000"/>
              <a:gd name="connsiteX491-2969" fmla="*/ 891800 w 7467600"/>
              <a:gd name="connsiteY491-2970" fmla="*/ 6036935 h 6858000"/>
              <a:gd name="connsiteX492-2971" fmla="*/ 1072219 w 7467600"/>
              <a:gd name="connsiteY492-2972" fmla="*/ 6169443 h 6858000"/>
              <a:gd name="connsiteX493-2973" fmla="*/ 1074117 w 7467600"/>
              <a:gd name="connsiteY493-2974" fmla="*/ 6170301 h 6858000"/>
              <a:gd name="connsiteX494-2975" fmla="*/ 1083114 w 7467600"/>
              <a:gd name="connsiteY494-2976" fmla="*/ 6174131 h 6858000"/>
              <a:gd name="connsiteX495-2977" fmla="*/ 1543010 w 7467600"/>
              <a:gd name="connsiteY495-2978" fmla="*/ 6191140 h 6858000"/>
              <a:gd name="connsiteX496-2979" fmla="*/ 1551080 w 7467600"/>
              <a:gd name="connsiteY496-2980" fmla="*/ 6195006 h 6858000"/>
              <a:gd name="connsiteX497-2981" fmla="*/ 2345443 w 7467600"/>
              <a:gd name="connsiteY497-2982" fmla="*/ 5549882 h 6858000"/>
              <a:gd name="connsiteX498-2983" fmla="*/ 1721499 w 7467600"/>
              <a:gd name="connsiteY498-2984" fmla="*/ 5599969 h 6858000"/>
              <a:gd name="connsiteX499-2985" fmla="*/ 767716 w 7467600"/>
              <a:gd name="connsiteY499-2986" fmla="*/ 5472768 h 6858000"/>
              <a:gd name="connsiteX500-2987" fmla="*/ 722147 w 7467600"/>
              <a:gd name="connsiteY500-2988" fmla="*/ 5393091 h 6858000"/>
              <a:gd name="connsiteX501-2989" fmla="*/ 1485552 w 7467600"/>
              <a:gd name="connsiteY501-2990" fmla="*/ 5313202 h 6858000"/>
              <a:gd name="connsiteX502-2991" fmla="*/ 2143004 w 7467600"/>
              <a:gd name="connsiteY502-2992" fmla="*/ 5402420 h 6858000"/>
              <a:gd name="connsiteX503-2993" fmla="*/ 1933391 w 7467600"/>
              <a:gd name="connsiteY503-2994" fmla="*/ 5156971 h 6858000"/>
              <a:gd name="connsiteX504-2995" fmla="*/ 1827118 w 7467600"/>
              <a:gd name="connsiteY504-2996" fmla="*/ 4968410 h 6858000"/>
              <a:gd name="connsiteX505-2997" fmla="*/ 1837349 w 7467600"/>
              <a:gd name="connsiteY505-2998" fmla="*/ 4956357 h 6858000"/>
              <a:gd name="connsiteX506-2999" fmla="*/ 2162835 w 7467600"/>
              <a:gd name="connsiteY506-3000" fmla="*/ 5187853 h 6858000"/>
              <a:gd name="connsiteX507-3001" fmla="*/ 2257167 w 7467600"/>
              <a:gd name="connsiteY507-3002" fmla="*/ 5462123 h 6858000"/>
              <a:gd name="connsiteX508-3003" fmla="*/ 2261598 w 7467600"/>
              <a:gd name="connsiteY508-3004" fmla="*/ 5467998 h 6858000"/>
              <a:gd name="connsiteX509-3005" fmla="*/ 2437177 w 7467600"/>
              <a:gd name="connsiteY509-3006" fmla="*/ 5479608 h 6858000"/>
              <a:gd name="connsiteX510-3007" fmla="*/ 2445247 w 7467600"/>
              <a:gd name="connsiteY510-3008" fmla="*/ 5483476 h 6858000"/>
              <a:gd name="connsiteX511-3009" fmla="*/ 2743626 w 7467600"/>
              <a:gd name="connsiteY511-3010" fmla="*/ 5304819 h 6858000"/>
              <a:gd name="connsiteX512-3011" fmla="*/ 3048102 w 7467600"/>
              <a:gd name="connsiteY512-3012" fmla="*/ 5150595 h 6858000"/>
              <a:gd name="connsiteX513-3013" fmla="*/ 1799414 w 7467600"/>
              <a:gd name="connsiteY513-3014" fmla="*/ 4694732 h 6858000"/>
              <a:gd name="connsiteX514-3015" fmla="*/ 1771735 w 7467600"/>
              <a:gd name="connsiteY514-3016" fmla="*/ 4619929 h 6858000"/>
              <a:gd name="connsiteX515-3017" fmla="*/ 3104273 w 7467600"/>
              <a:gd name="connsiteY515-3018" fmla="*/ 5076159 h 6858000"/>
              <a:gd name="connsiteX516-3019" fmla="*/ 3113245 w 7467600"/>
              <a:gd name="connsiteY516-3020" fmla="*/ 5090705 h 6858000"/>
              <a:gd name="connsiteX517-3021" fmla="*/ 3126294 w 7467600"/>
              <a:gd name="connsiteY517-3022" fmla="*/ 5114400 h 6858000"/>
              <a:gd name="connsiteX518-3023" fmla="*/ 3937433 w 7467600"/>
              <a:gd name="connsiteY518-3024" fmla="*/ 4830473 h 6858000"/>
              <a:gd name="connsiteX519-3025" fmla="*/ 3590475 w 7467600"/>
              <a:gd name="connsiteY519-3026" fmla="*/ 4597974 h 6858000"/>
              <a:gd name="connsiteX520-3027" fmla="*/ 3100264 w 7467600"/>
              <a:gd name="connsiteY520-3028" fmla="*/ 4579845 h 6858000"/>
              <a:gd name="connsiteX521-3029" fmla="*/ 2183576 w 7467600"/>
              <a:gd name="connsiteY521-3030" fmla="*/ 4227150 h 6858000"/>
              <a:gd name="connsiteX522-3031" fmla="*/ 2151029 w 7467600"/>
              <a:gd name="connsiteY522-3032" fmla="*/ 4146947 h 6858000"/>
              <a:gd name="connsiteX523-3033" fmla="*/ 3563434 w 7467600"/>
              <a:gd name="connsiteY523-3034" fmla="*/ 4469115 h 6858000"/>
              <a:gd name="connsiteX524-3035" fmla="*/ 3177952 w 7467600"/>
              <a:gd name="connsiteY524-3036" fmla="*/ 3657386 h 6858000"/>
              <a:gd name="connsiteX525-3037" fmla="*/ 3189263 w 7467600"/>
              <a:gd name="connsiteY525-3038" fmla="*/ 3625726 h 6858000"/>
              <a:gd name="connsiteX526-3039" fmla="*/ 3560912 w 7467600"/>
              <a:gd name="connsiteY526-3040" fmla="*/ 4079863 h 6858000"/>
              <a:gd name="connsiteX527-3041" fmla="*/ 3626636 w 7467600"/>
              <a:gd name="connsiteY527-3042" fmla="*/ 4512230 h 6858000"/>
              <a:gd name="connsiteX528-3043" fmla="*/ 3653088 w 7467600"/>
              <a:gd name="connsiteY528-3044" fmla="*/ 4521417 h 6858000"/>
              <a:gd name="connsiteX529-3045" fmla="*/ 3988128 w 7467600"/>
              <a:gd name="connsiteY529-3046" fmla="*/ 4817267 h 6858000"/>
              <a:gd name="connsiteX530-3047" fmla="*/ 4830582 w 7467600"/>
              <a:gd name="connsiteY530-3048" fmla="*/ 4676000 h 6858000"/>
              <a:gd name="connsiteX531-3049" fmla="*/ 4830100 w 7467600"/>
              <a:gd name="connsiteY531-3050" fmla="*/ 4675554 h 6858000"/>
              <a:gd name="connsiteX532-3051" fmla="*/ 4036318 w 7467600"/>
              <a:gd name="connsiteY532-3052" fmla="*/ 4147013 h 6858000"/>
              <a:gd name="connsiteX533-3053" fmla="*/ 3432098 w 7467600"/>
              <a:gd name="connsiteY533-3054" fmla="*/ 3537312 h 6858000"/>
              <a:gd name="connsiteX534-3055" fmla="*/ 3446761 w 7467600"/>
              <a:gd name="connsiteY534-3056" fmla="*/ 3461278 h 6858000"/>
              <a:gd name="connsiteX535-3057" fmla="*/ 4419733 w 7467600"/>
              <a:gd name="connsiteY535-3058" fmla="*/ 3963555 h 6858000"/>
              <a:gd name="connsiteX536-3059" fmla="*/ 4781371 w 7467600"/>
              <a:gd name="connsiteY536-3060" fmla="*/ 4458604 h 6858000"/>
              <a:gd name="connsiteX537-3061" fmla="*/ 4780440 w 7467600"/>
              <a:gd name="connsiteY537-3062" fmla="*/ 4470290 h 6858000"/>
              <a:gd name="connsiteX538-3063" fmla="*/ 4898954 w 7467600"/>
              <a:gd name="connsiteY538-3064" fmla="*/ 4662092 h 6858000"/>
              <a:gd name="connsiteX539-3065" fmla="*/ 4900699 w 7467600"/>
              <a:gd name="connsiteY539-3066" fmla="*/ 4670867 h 6858000"/>
              <a:gd name="connsiteX540-3067" fmla="*/ 5714511 w 7467600"/>
              <a:gd name="connsiteY540-3068" fmla="*/ 4663483 h 6858000"/>
              <a:gd name="connsiteX541-3069" fmla="*/ 5464793 w 7467600"/>
              <a:gd name="connsiteY541-3070" fmla="*/ 4393556 h 6858000"/>
              <a:gd name="connsiteX542-3071" fmla="*/ 5461897 w 7467600"/>
              <a:gd name="connsiteY542-3072" fmla="*/ 4390879 h 6858000"/>
              <a:gd name="connsiteX543-3073" fmla="*/ 4294126 w 7467600"/>
              <a:gd name="connsiteY543-3074" fmla="*/ 3303048 h 6858000"/>
              <a:gd name="connsiteX544-3075" fmla="*/ 4305321 w 7467600"/>
              <a:gd name="connsiteY544-3076" fmla="*/ 3256953 h 6858000"/>
              <a:gd name="connsiteX545-3077" fmla="*/ 4949299 w 7467600"/>
              <a:gd name="connsiteY545-3078" fmla="*/ 3766336 h 6858000"/>
              <a:gd name="connsiteX546-3079" fmla="*/ 5291452 w 7467600"/>
              <a:gd name="connsiteY546-3080" fmla="*/ 4076801 h 6858000"/>
              <a:gd name="connsiteX547-3081" fmla="*/ 5434998 w 7467600"/>
              <a:gd name="connsiteY547-3082" fmla="*/ 4254100 h 6858000"/>
              <a:gd name="connsiteX548-3083" fmla="*/ 5351015 w 7467600"/>
              <a:gd name="connsiteY548-3084" fmla="*/ 3760989 h 6858000"/>
              <a:gd name="connsiteX549-3085" fmla="*/ 5413780 w 7467600"/>
              <a:gd name="connsiteY549-3086" fmla="*/ 2966265 h 6858000"/>
              <a:gd name="connsiteX550-3087" fmla="*/ 5425627 w 7467600"/>
              <a:gd name="connsiteY550-3088" fmla="*/ 2954192 h 6858000"/>
              <a:gd name="connsiteX551-3089" fmla="*/ 6604735 w 7467600"/>
              <a:gd name="connsiteY551-3090" fmla="*/ 2041381 h 6858000"/>
              <a:gd name="connsiteX552-3091" fmla="*/ 7204487 w 7467600"/>
              <a:gd name="connsiteY552-3092" fmla="*/ 2742112 h 6858000"/>
              <a:gd name="connsiteX553-3093" fmla="*/ 7131592 w 7467600"/>
              <a:gd name="connsiteY553-3094" fmla="*/ 2672096 h 6858000"/>
              <a:gd name="connsiteX554-3095" fmla="*/ 6996344 w 7467600"/>
              <a:gd name="connsiteY554-3096" fmla="*/ 2518310 h 6858000"/>
              <a:gd name="connsiteX555-3097" fmla="*/ 6735495 w 7467600"/>
              <a:gd name="connsiteY555-3098" fmla="*/ 2196890 h 6858000"/>
              <a:gd name="connsiteX556-3099" fmla="*/ 6721901 w 7467600"/>
              <a:gd name="connsiteY556-3100" fmla="*/ 2179274 h 6858000"/>
              <a:gd name="connsiteX557-3101" fmla="*/ 6604735 w 7467600"/>
              <a:gd name="connsiteY557-3102" fmla="*/ 2041381 h 6858000"/>
              <a:gd name="connsiteX558-3103" fmla="*/ 6591670 w 7467600"/>
              <a:gd name="connsiteY558-3104" fmla="*/ 1988277 h 6858000"/>
              <a:gd name="connsiteX559-3105" fmla="*/ 6747349 w 7467600"/>
              <a:gd name="connsiteY559-3106" fmla="*/ 2160069 h 6858000"/>
              <a:gd name="connsiteX560-3107" fmla="*/ 6760943 w 7467600"/>
              <a:gd name="connsiteY560-3108" fmla="*/ 2177686 h 6858000"/>
              <a:gd name="connsiteX561-3109" fmla="*/ 7021065 w 7467600"/>
              <a:gd name="connsiteY561-3110" fmla="*/ 2498102 h 6858000"/>
              <a:gd name="connsiteX562-3111" fmla="*/ 7155223 w 7467600"/>
              <a:gd name="connsiteY562-3112" fmla="*/ 2650386 h 6858000"/>
              <a:gd name="connsiteX563-3113" fmla="*/ 7203167 w 7467600"/>
              <a:gd name="connsiteY563-3114" fmla="*/ 2697288 h 6858000"/>
              <a:gd name="connsiteX564-3115" fmla="*/ 6937703 w 7467600"/>
              <a:gd name="connsiteY564-3116" fmla="*/ 2321981 h 6858000"/>
              <a:gd name="connsiteX565-3117" fmla="*/ 6591670 w 7467600"/>
              <a:gd name="connsiteY565-3118" fmla="*/ 1988277 h 6858000"/>
              <a:gd name="connsiteX566-3119" fmla="*/ 5798671 w 7467600"/>
              <a:gd name="connsiteY566-3120" fmla="*/ 1981601 h 6858000"/>
              <a:gd name="connsiteX567-3121" fmla="*/ 5754709 w 7467600"/>
              <a:gd name="connsiteY567-3122" fmla="*/ 2071454 h 6858000"/>
              <a:gd name="connsiteX568-3123" fmla="*/ 5763044 w 7467600"/>
              <a:gd name="connsiteY568-3124" fmla="*/ 2842206 h 6858000"/>
              <a:gd name="connsiteX569-3125" fmla="*/ 5764974 w 7467600"/>
              <a:gd name="connsiteY569-3126" fmla="*/ 2799609 h 6858000"/>
              <a:gd name="connsiteX570-3127" fmla="*/ 5767665 w 7467600"/>
              <a:gd name="connsiteY570-3128" fmla="*/ 2666409 h 6858000"/>
              <a:gd name="connsiteX571-3129" fmla="*/ 5763055 w 7467600"/>
              <a:gd name="connsiteY571-3130" fmla="*/ 2579705 h 6858000"/>
              <a:gd name="connsiteX572-3131" fmla="*/ 5758079 w 7467600"/>
              <a:gd name="connsiteY572-3132" fmla="*/ 2492508 h 6858000"/>
              <a:gd name="connsiteX573-3133" fmla="*/ 5779325 w 7467600"/>
              <a:gd name="connsiteY573-3134" fmla="*/ 2197069 h 6858000"/>
              <a:gd name="connsiteX574-3135" fmla="*/ 5798671 w 7467600"/>
              <a:gd name="connsiteY574-3136" fmla="*/ 1981601 h 6858000"/>
              <a:gd name="connsiteX575-3137" fmla="*/ 5829202 w 7467600"/>
              <a:gd name="connsiteY575-3138" fmla="*/ 1971679 h 6858000"/>
              <a:gd name="connsiteX576-3139" fmla="*/ 5809558 w 7467600"/>
              <a:gd name="connsiteY576-3140" fmla="*/ 2198043 h 6858000"/>
              <a:gd name="connsiteX577-3141" fmla="*/ 5788653 w 7467600"/>
              <a:gd name="connsiteY577-3142" fmla="*/ 2489430 h 6858000"/>
              <a:gd name="connsiteX578-3143" fmla="*/ 5793439 w 7467600"/>
              <a:gd name="connsiteY578-3144" fmla="*/ 2575235 h 6858000"/>
              <a:gd name="connsiteX579-3145" fmla="*/ 5796837 w 7467600"/>
              <a:gd name="connsiteY579-3146" fmla="*/ 2637633 h 6858000"/>
              <a:gd name="connsiteX580-3147" fmla="*/ 5818614 w 7467600"/>
              <a:gd name="connsiteY580-3148" fmla="*/ 2473055 h 6858000"/>
              <a:gd name="connsiteX581-3149" fmla="*/ 5829202 w 7467600"/>
              <a:gd name="connsiteY581-3150" fmla="*/ 1971679 h 6858000"/>
              <a:gd name="connsiteX582-3151" fmla="*/ 5911389 w 7467600"/>
              <a:gd name="connsiteY582-3152" fmla="*/ 1898371 h 6858000"/>
              <a:gd name="connsiteX583-3153" fmla="*/ 6237627 w 7467600"/>
              <a:gd name="connsiteY583-3154" fmla="*/ 2231921 h 6858000"/>
              <a:gd name="connsiteX584-3155" fmla="*/ 5911389 w 7467600"/>
              <a:gd name="connsiteY584-3156" fmla="*/ 1898371 h 6858000"/>
              <a:gd name="connsiteX585-3157" fmla="*/ 6944437 w 7467600"/>
              <a:gd name="connsiteY585-3158" fmla="*/ 1575402 h 6858000"/>
              <a:gd name="connsiteX586-3159" fmla="*/ 6304730 w 7467600"/>
              <a:gd name="connsiteY586-3160" fmla="*/ 1766654 h 6858000"/>
              <a:gd name="connsiteX587-3161" fmla="*/ 6944437 w 7467600"/>
              <a:gd name="connsiteY587-3162" fmla="*/ 1575402 h 6858000"/>
              <a:gd name="connsiteX588-3163" fmla="*/ 7019523 w 7467600"/>
              <a:gd name="connsiteY588-3164" fmla="*/ 1519450 h 6858000"/>
              <a:gd name="connsiteX589-3165" fmla="*/ 6298091 w 7467600"/>
              <a:gd name="connsiteY589-3166" fmla="*/ 1737122 h 6858000"/>
              <a:gd name="connsiteX590-3167" fmla="*/ 7019523 w 7467600"/>
              <a:gd name="connsiteY590-3168" fmla="*/ 1519450 h 6858000"/>
              <a:gd name="connsiteX591-3169" fmla="*/ 2399523 w 7467600"/>
              <a:gd name="connsiteY591-3170" fmla="*/ 1428234 h 6858000"/>
              <a:gd name="connsiteX592-3171" fmla="*/ 2224982 w 7467600"/>
              <a:gd name="connsiteY592-3172" fmla="*/ 1826201 h 6858000"/>
              <a:gd name="connsiteX593-3173" fmla="*/ 2096099 w 7467600"/>
              <a:gd name="connsiteY593-3174" fmla="*/ 2345900 h 6858000"/>
              <a:gd name="connsiteX594-3175" fmla="*/ 2283317 w 7467600"/>
              <a:gd name="connsiteY594-3176" fmla="*/ 1796925 h 6858000"/>
              <a:gd name="connsiteX595-3177" fmla="*/ 2399523 w 7467600"/>
              <a:gd name="connsiteY595-3178" fmla="*/ 1428234 h 6858000"/>
              <a:gd name="connsiteX596-3179" fmla="*/ 2448558 w 7467600"/>
              <a:gd name="connsiteY596-3180" fmla="*/ 1373435 h 6858000"/>
              <a:gd name="connsiteX597-3181" fmla="*/ 2312521 w 7467600"/>
              <a:gd name="connsiteY597-3182" fmla="*/ 1806140 h 6858000"/>
              <a:gd name="connsiteX598-3183" fmla="*/ 2127533 w 7467600"/>
              <a:gd name="connsiteY598-3184" fmla="*/ 2348380 h 6858000"/>
              <a:gd name="connsiteX599-3185" fmla="*/ 2358080 w 7467600"/>
              <a:gd name="connsiteY599-3186" fmla="*/ 1866134 h 6858000"/>
              <a:gd name="connsiteX600-3187" fmla="*/ 2407436 w 7467600"/>
              <a:gd name="connsiteY600-3188" fmla="*/ 1651070 h 6858000"/>
              <a:gd name="connsiteX601-3189" fmla="*/ 2448558 w 7467600"/>
              <a:gd name="connsiteY601-3190" fmla="*/ 1373435 h 6858000"/>
              <a:gd name="connsiteX602-3191" fmla="*/ 278707 w 7467600"/>
              <a:gd name="connsiteY602-3192" fmla="*/ 1352270 h 6858000"/>
              <a:gd name="connsiteX603-3193" fmla="*/ 321570 w 7467600"/>
              <a:gd name="connsiteY603-3194" fmla="*/ 1861610 h 6858000"/>
              <a:gd name="connsiteX604-3195" fmla="*/ 294281 w 7467600"/>
              <a:gd name="connsiteY604-3196" fmla="*/ 1440658 h 6858000"/>
              <a:gd name="connsiteX605-3197" fmla="*/ 278707 w 7467600"/>
              <a:gd name="connsiteY605-3198" fmla="*/ 1352270 h 6858000"/>
              <a:gd name="connsiteX606-3199" fmla="*/ 1423821 w 7467600"/>
              <a:gd name="connsiteY606-3200" fmla="*/ 1351958 h 6858000"/>
              <a:gd name="connsiteX607-3201" fmla="*/ 1638521 w 7467600"/>
              <a:gd name="connsiteY607-3202" fmla="*/ 1908470 h 6858000"/>
              <a:gd name="connsiteX608-3203" fmla="*/ 1754199 w 7467600"/>
              <a:gd name="connsiteY608-3204" fmla="*/ 2149284 h 6858000"/>
              <a:gd name="connsiteX609-3205" fmla="*/ 1908359 w 7467600"/>
              <a:gd name="connsiteY609-3206" fmla="*/ 2364988 h 6858000"/>
              <a:gd name="connsiteX610-3207" fmla="*/ 1647661 w 7467600"/>
              <a:gd name="connsiteY610-3208" fmla="*/ 1825945 h 6858000"/>
              <a:gd name="connsiteX611-3209" fmla="*/ 1423821 w 7467600"/>
              <a:gd name="connsiteY611-3210" fmla="*/ 1351958 h 6858000"/>
              <a:gd name="connsiteX612-3211" fmla="*/ 1431890 w 7467600"/>
              <a:gd name="connsiteY612-3212" fmla="*/ 1306475 h 6858000"/>
              <a:gd name="connsiteX613-3213" fmla="*/ 1507597 w 7467600"/>
              <a:gd name="connsiteY613-3214" fmla="*/ 1446132 h 6858000"/>
              <a:gd name="connsiteX614-3215" fmla="*/ 1674586 w 7467600"/>
              <a:gd name="connsiteY614-3216" fmla="*/ 1813832 h 6858000"/>
              <a:gd name="connsiteX615-3217" fmla="*/ 1815950 w 7467600"/>
              <a:gd name="connsiteY615-3218" fmla="*/ 2128564 h 6858000"/>
              <a:gd name="connsiteX616-3219" fmla="*/ 1984242 w 7467600"/>
              <a:gd name="connsiteY616-3220" fmla="*/ 2430829 h 6858000"/>
              <a:gd name="connsiteX617-3221" fmla="*/ 2014023 w 7467600"/>
              <a:gd name="connsiteY617-3222" fmla="*/ 2450995 h 6858000"/>
              <a:gd name="connsiteX618-3223" fmla="*/ 1747337 w 7467600"/>
              <a:gd name="connsiteY618-3224" fmla="*/ 1855264 h 6858000"/>
              <a:gd name="connsiteX619-3225" fmla="*/ 1533749 w 7467600"/>
              <a:gd name="connsiteY619-3226" fmla="*/ 1478656 h 6858000"/>
              <a:gd name="connsiteX620-3227" fmla="*/ 1431890 w 7467600"/>
              <a:gd name="connsiteY620-3228" fmla="*/ 1306475 h 6858000"/>
              <a:gd name="connsiteX621-3229" fmla="*/ 5052692 w 7467600"/>
              <a:gd name="connsiteY621-3230" fmla="*/ 1292994 h 6858000"/>
              <a:gd name="connsiteX622-3231" fmla="*/ 5200661 w 7467600"/>
              <a:gd name="connsiteY622-3232" fmla="*/ 1635186 h 6858000"/>
              <a:gd name="connsiteX623-3233" fmla="*/ 5297138 w 7467600"/>
              <a:gd name="connsiteY623-3234" fmla="*/ 1906351 h 6858000"/>
              <a:gd name="connsiteX624-3235" fmla="*/ 5052692 w 7467600"/>
              <a:gd name="connsiteY624-3236" fmla="*/ 1292994 h 6858000"/>
              <a:gd name="connsiteX625-3237" fmla="*/ 5009948 w 7467600"/>
              <a:gd name="connsiteY625-3238" fmla="*/ 1273619 h 6858000"/>
              <a:gd name="connsiteX626-3239" fmla="*/ 5121777 w 7467600"/>
              <a:gd name="connsiteY626-3240" fmla="*/ 1654213 h 6858000"/>
              <a:gd name="connsiteX627-3241" fmla="*/ 5293545 w 7467600"/>
              <a:gd name="connsiteY627-3242" fmla="*/ 2072247 h 6858000"/>
              <a:gd name="connsiteX628-3243" fmla="*/ 5294042 w 7467600"/>
              <a:gd name="connsiteY628-3244" fmla="*/ 2065019 h 6858000"/>
              <a:gd name="connsiteX629-3245" fmla="*/ 5171936 w 7467600"/>
              <a:gd name="connsiteY629-3246" fmla="*/ 1647613 h 6858000"/>
              <a:gd name="connsiteX630-3247" fmla="*/ 5009948 w 7467600"/>
              <a:gd name="connsiteY630-3248" fmla="*/ 1273619 h 6858000"/>
              <a:gd name="connsiteX631-3249" fmla="*/ 655236 w 7467600"/>
              <a:gd name="connsiteY631-3250" fmla="*/ 1268632 h 6858000"/>
              <a:gd name="connsiteX632-3251" fmla="*/ 839521 w 7467600"/>
              <a:gd name="connsiteY632-3252" fmla="*/ 1685315 h 6858000"/>
              <a:gd name="connsiteX633-3253" fmla="*/ 1109416 w 7467600"/>
              <a:gd name="connsiteY633-3254" fmla="*/ 2061663 h 6858000"/>
              <a:gd name="connsiteX634-3255" fmla="*/ 1298300 w 7467600"/>
              <a:gd name="connsiteY634-3256" fmla="*/ 2247742 h 6858000"/>
              <a:gd name="connsiteX635-3257" fmla="*/ 1125871 w 7467600"/>
              <a:gd name="connsiteY635-3258" fmla="*/ 1989513 h 6858000"/>
              <a:gd name="connsiteX636-3259" fmla="*/ 981574 w 7467600"/>
              <a:gd name="connsiteY636-3260" fmla="*/ 1783157 h 6858000"/>
              <a:gd name="connsiteX637-3261" fmla="*/ 922198 w 7467600"/>
              <a:gd name="connsiteY637-3262" fmla="*/ 1677437 h 6858000"/>
              <a:gd name="connsiteX638-3263" fmla="*/ 869293 w 7467600"/>
              <a:gd name="connsiteY638-3264" fmla="*/ 1583214 h 6858000"/>
              <a:gd name="connsiteX639-3265" fmla="*/ 751431 w 7467600"/>
              <a:gd name="connsiteY639-3266" fmla="*/ 1405731 h 6858000"/>
              <a:gd name="connsiteX640-3267" fmla="*/ 655236 w 7467600"/>
              <a:gd name="connsiteY640-3268" fmla="*/ 1268632 h 6858000"/>
              <a:gd name="connsiteX641-3269" fmla="*/ 6516292 w 7467600"/>
              <a:gd name="connsiteY641-3270" fmla="*/ 1263064 h 6858000"/>
              <a:gd name="connsiteX642-3271" fmla="*/ 5736320 w 7467600"/>
              <a:gd name="connsiteY642-3272" fmla="*/ 1501803 h 6858000"/>
              <a:gd name="connsiteX643-3273" fmla="*/ 6516292 w 7467600"/>
              <a:gd name="connsiteY643-3274" fmla="*/ 1263064 h 6858000"/>
              <a:gd name="connsiteX644-3275" fmla="*/ 291466 w 7467600"/>
              <a:gd name="connsiteY644-3276" fmla="*/ 1250369 h 6858000"/>
              <a:gd name="connsiteX645-3277" fmla="*/ 323180 w 7467600"/>
              <a:gd name="connsiteY645-3278" fmla="*/ 1435283 h 6858000"/>
              <a:gd name="connsiteX646-3279" fmla="*/ 349381 w 7467600"/>
              <a:gd name="connsiteY646-3280" fmla="*/ 1875041 h 6858000"/>
              <a:gd name="connsiteX647-3281" fmla="*/ 374363 w 7467600"/>
              <a:gd name="connsiteY647-3282" fmla="*/ 1506494 h 6858000"/>
              <a:gd name="connsiteX648-3283" fmla="*/ 302168 w 7467600"/>
              <a:gd name="connsiteY648-3284" fmla="*/ 1274495 h 6858000"/>
              <a:gd name="connsiteX649-3285" fmla="*/ 291466 w 7467600"/>
              <a:gd name="connsiteY649-3286" fmla="*/ 1250369 h 6858000"/>
              <a:gd name="connsiteX650-3287" fmla="*/ 678222 w 7467600"/>
              <a:gd name="connsiteY650-3288" fmla="*/ 1248670 h 6858000"/>
              <a:gd name="connsiteX651-3289" fmla="*/ 775536 w 7467600"/>
              <a:gd name="connsiteY651-3290" fmla="*/ 1388015 h 6858000"/>
              <a:gd name="connsiteX652-3291" fmla="*/ 894529 w 7467600"/>
              <a:gd name="connsiteY652-3292" fmla="*/ 1567739 h 6858000"/>
              <a:gd name="connsiteX653-3293" fmla="*/ 948000 w 7467600"/>
              <a:gd name="connsiteY653-3294" fmla="*/ 1663088 h 6858000"/>
              <a:gd name="connsiteX654-3295" fmla="*/ 1006812 w 7467600"/>
              <a:gd name="connsiteY654-3296" fmla="*/ 1767683 h 6858000"/>
              <a:gd name="connsiteX655-3297" fmla="*/ 1149133 w 7467600"/>
              <a:gd name="connsiteY655-3298" fmla="*/ 1971513 h 6858000"/>
              <a:gd name="connsiteX656-3299" fmla="*/ 1333952 w 7467600"/>
              <a:gd name="connsiteY656-3300" fmla="*/ 2251620 h 6858000"/>
              <a:gd name="connsiteX657-3301" fmla="*/ 1337329 w 7467600"/>
              <a:gd name="connsiteY657-3302" fmla="*/ 2258350 h 6858000"/>
              <a:gd name="connsiteX658-3303" fmla="*/ 1014726 w 7467600"/>
              <a:gd name="connsiteY658-3304" fmla="*/ 1615556 h 6858000"/>
              <a:gd name="connsiteX659-3305" fmla="*/ 678222 w 7467600"/>
              <a:gd name="connsiteY659-3306" fmla="*/ 1248670 h 6858000"/>
              <a:gd name="connsiteX660-3307" fmla="*/ 6691602 w 7467600"/>
              <a:gd name="connsiteY660-3308" fmla="*/ 1140573 h 6858000"/>
              <a:gd name="connsiteX661-3309" fmla="*/ 6571100 w 7467600"/>
              <a:gd name="connsiteY661-3310" fmla="*/ 1183662 h 6858000"/>
              <a:gd name="connsiteX662-3311" fmla="*/ 6241687 w 7467600"/>
              <a:gd name="connsiteY662-3312" fmla="*/ 1257600 h 6858000"/>
              <a:gd name="connsiteX663-3313" fmla="*/ 5693009 w 7467600"/>
              <a:gd name="connsiteY663-3314" fmla="*/ 1478256 h 6858000"/>
              <a:gd name="connsiteX664-3315" fmla="*/ 6548420 w 7467600"/>
              <a:gd name="connsiteY664-3316" fmla="*/ 1214599 h 6858000"/>
              <a:gd name="connsiteX665-3317" fmla="*/ 6605473 w 7467600"/>
              <a:gd name="connsiteY665-3318" fmla="*/ 1184686 h 6858000"/>
              <a:gd name="connsiteX666-3319" fmla="*/ 6691602 w 7467600"/>
              <a:gd name="connsiteY666-3320" fmla="*/ 1140573 h 6858000"/>
              <a:gd name="connsiteX667-3321" fmla="*/ 4002475 w 7467600"/>
              <a:gd name="connsiteY667-3322" fmla="*/ 1037802 h 6858000"/>
              <a:gd name="connsiteX668-3323" fmla="*/ 4000324 w 7467600"/>
              <a:gd name="connsiteY668-3324" fmla="*/ 1039362 h 6858000"/>
              <a:gd name="connsiteX669-3325" fmla="*/ 4002862 w 7467600"/>
              <a:gd name="connsiteY669-3326" fmla="*/ 1042866 h 6858000"/>
              <a:gd name="connsiteX670-3327" fmla="*/ 4002475 w 7467600"/>
              <a:gd name="connsiteY670-3328" fmla="*/ 1037802 h 6858000"/>
              <a:gd name="connsiteX671-3329" fmla="*/ 506322 w 7467600"/>
              <a:gd name="connsiteY671-3330" fmla="*/ 1020997 h 6858000"/>
              <a:gd name="connsiteX672-3331" fmla="*/ 533068 w 7467600"/>
              <a:gd name="connsiteY672-3332" fmla="*/ 1029409 h 6858000"/>
              <a:gd name="connsiteX673-3333" fmla="*/ 1232525 w 7467600"/>
              <a:gd name="connsiteY673-3334" fmla="*/ 1804675 h 6858000"/>
              <a:gd name="connsiteX674-3335" fmla="*/ 1388858 w 7467600"/>
              <a:gd name="connsiteY674-3336" fmla="*/ 2368011 h 6858000"/>
              <a:gd name="connsiteX675-3337" fmla="*/ 1384098 w 7467600"/>
              <a:gd name="connsiteY675-3338" fmla="*/ 2378125 h 6858000"/>
              <a:gd name="connsiteX676-3339" fmla="*/ 1425393 w 7467600"/>
              <a:gd name="connsiteY676-3340" fmla="*/ 2589124 h 6858000"/>
              <a:gd name="connsiteX677-3341" fmla="*/ 1424001 w 7467600"/>
              <a:gd name="connsiteY677-3342" fmla="*/ 2597541 h 6858000"/>
              <a:gd name="connsiteX678-3343" fmla="*/ 2152729 w 7467600"/>
              <a:gd name="connsiteY678-3344" fmla="*/ 2864487 h 6858000"/>
              <a:gd name="connsiteX679-3345" fmla="*/ 2020609 w 7467600"/>
              <a:gd name="connsiteY679-3346" fmla="*/ 2539671 h 6858000"/>
              <a:gd name="connsiteX680-3347" fmla="*/ 2018920 w 7467600"/>
              <a:gd name="connsiteY680-3348" fmla="*/ 2536309 h 6858000"/>
              <a:gd name="connsiteX681-3349" fmla="*/ 1342441 w 7467600"/>
              <a:gd name="connsiteY681-3350" fmla="*/ 1173017 h 6858000"/>
              <a:gd name="connsiteX682-3351" fmla="*/ 1367925 w 7467600"/>
              <a:gd name="connsiteY682-3352" fmla="*/ 1135648 h 6858000"/>
              <a:gd name="connsiteX683-3353" fmla="*/ 1771401 w 7467600"/>
              <a:gd name="connsiteY683-3354" fmla="*/ 1806673 h 6858000"/>
              <a:gd name="connsiteX684-3355" fmla="*/ 1972385 w 7467600"/>
              <a:gd name="connsiteY684-3356" fmla="*/ 2198735 h 6858000"/>
              <a:gd name="connsiteX685-3357" fmla="*/ 2040892 w 7467600"/>
              <a:gd name="connsiteY685-3358" fmla="*/ 2405205 h 6858000"/>
              <a:gd name="connsiteX686-3359" fmla="*/ 2131689 w 7467600"/>
              <a:gd name="connsiteY686-3360" fmla="*/ 1936926 h 6858000"/>
              <a:gd name="connsiteX687-3361" fmla="*/ 2454820 w 7467600"/>
              <a:gd name="connsiteY687-3362" fmla="*/ 1248808 h 6858000"/>
              <a:gd name="connsiteX688-3363" fmla="*/ 2492512 w 7467600"/>
              <a:gd name="connsiteY688-3364" fmla="*/ 1302920 h 6858000"/>
              <a:gd name="connsiteX689-3365" fmla="*/ 2081216 w 7467600"/>
              <a:gd name="connsiteY689-3366" fmla="*/ 2527513 h 6858000"/>
              <a:gd name="connsiteX690-3367" fmla="*/ 2081211 w 7467600"/>
              <a:gd name="connsiteY690-3368" fmla="*/ 2528916 h 6858000"/>
              <a:gd name="connsiteX691-3369" fmla="*/ 2199067 w 7467600"/>
              <a:gd name="connsiteY691-3370" fmla="*/ 2884061 h 6858000"/>
              <a:gd name="connsiteX692-3371" fmla="*/ 3192586 w 7467600"/>
              <a:gd name="connsiteY692-3372" fmla="*/ 3411496 h 6858000"/>
              <a:gd name="connsiteX693-3373" fmla="*/ 3182620 w 7467600"/>
              <a:gd name="connsiteY693-3374" fmla="*/ 3483279 h 6858000"/>
              <a:gd name="connsiteX694-3375" fmla="*/ 2435119 w 7467600"/>
              <a:gd name="connsiteY694-3376" fmla="*/ 3080173 h 6858000"/>
              <a:gd name="connsiteX695-3377" fmla="*/ 2410152 w 7467600"/>
              <a:gd name="connsiteY695-3378" fmla="*/ 3063751 h 6858000"/>
              <a:gd name="connsiteX696-3379" fmla="*/ 2408099 w 7467600"/>
              <a:gd name="connsiteY696-3380" fmla="*/ 3064403 h 6858000"/>
              <a:gd name="connsiteX697-3381" fmla="*/ 2407218 w 7467600"/>
              <a:gd name="connsiteY697-3382" fmla="*/ 3070324 h 6858000"/>
              <a:gd name="connsiteX698-3383" fmla="*/ 2380138 w 7467600"/>
              <a:gd name="connsiteY698-3384" fmla="*/ 3099341 h 6858000"/>
              <a:gd name="connsiteX699-3385" fmla="*/ 1765923 w 7467600"/>
              <a:gd name="connsiteY699-3386" fmla="*/ 3581043 h 6858000"/>
              <a:gd name="connsiteX700-3387" fmla="*/ 1702258 w 7467600"/>
              <a:gd name="connsiteY700-3388" fmla="*/ 3612286 h 6858000"/>
              <a:gd name="connsiteX701-3389" fmla="*/ 1538370 w 7467600"/>
              <a:gd name="connsiteY701-3390" fmla="*/ 3811804 h 6858000"/>
              <a:gd name="connsiteX702-3391" fmla="*/ 542867 w 7467600"/>
              <a:gd name="connsiteY702-3392" fmla="*/ 4944092 h 6858000"/>
              <a:gd name="connsiteX703-3393" fmla="*/ 515800 w 7467600"/>
              <a:gd name="connsiteY703-3394" fmla="*/ 4862180 h 6858000"/>
              <a:gd name="connsiteX704-3395" fmla="*/ 909145 w 7467600"/>
              <a:gd name="connsiteY704-3396" fmla="*/ 4199225 h 6858000"/>
              <a:gd name="connsiteX705-3397" fmla="*/ 1214067 w 7467600"/>
              <a:gd name="connsiteY705-3398" fmla="*/ 3908561 h 6858000"/>
              <a:gd name="connsiteX706-3399" fmla="*/ 640967 w 7467600"/>
              <a:gd name="connsiteY706-3400" fmla="*/ 4105601 h 6858000"/>
              <a:gd name="connsiteX707-3401" fmla="*/ 112563 w 7467600"/>
              <a:gd name="connsiteY707-3402" fmla="*/ 4396952 h 6858000"/>
              <a:gd name="connsiteX708-3403" fmla="*/ 0 w 7467600"/>
              <a:gd name="connsiteY708-3404" fmla="*/ 4466006 h 6858000"/>
              <a:gd name="connsiteX709-3405" fmla="*/ 0 w 7467600"/>
              <a:gd name="connsiteY709-3406" fmla="*/ 4233763 h 6858000"/>
              <a:gd name="connsiteX710-3407" fmla="*/ 36881 w 7467600"/>
              <a:gd name="connsiteY710-3408" fmla="*/ 4200118 h 6858000"/>
              <a:gd name="connsiteX711-3409" fmla="*/ 910534 w 7467600"/>
              <a:gd name="connsiteY711-3410" fmla="*/ 3629753 h 6858000"/>
              <a:gd name="connsiteX712-3411" fmla="*/ 1578717 w 7467600"/>
              <a:gd name="connsiteY712-3412" fmla="*/ 3575982 h 6858000"/>
              <a:gd name="connsiteX713-3413" fmla="*/ 2338780 w 7467600"/>
              <a:gd name="connsiteY713-3414" fmla="*/ 3033725 h 6858000"/>
              <a:gd name="connsiteX714-3415" fmla="*/ 1807991 w 7467600"/>
              <a:gd name="connsiteY714-3416" fmla="*/ 2807184 h 6858000"/>
              <a:gd name="connsiteX715-3417" fmla="*/ 1416358 w 7467600"/>
              <a:gd name="connsiteY715-3418" fmla="*/ 3112571 h 6858000"/>
              <a:gd name="connsiteX716-3419" fmla="*/ 939066 w 7467600"/>
              <a:gd name="connsiteY716-3420" fmla="*/ 3378798 h 6858000"/>
              <a:gd name="connsiteX717-3421" fmla="*/ 115099 w 7467600"/>
              <a:gd name="connsiteY717-3422" fmla="*/ 3607650 h 6858000"/>
              <a:gd name="connsiteX718-3423" fmla="*/ 97284 w 7467600"/>
              <a:gd name="connsiteY718-3424" fmla="*/ 3520393 h 6858000"/>
              <a:gd name="connsiteX719-3425" fmla="*/ 922050 w 7467600"/>
              <a:gd name="connsiteY719-3426" fmla="*/ 3074867 h 6858000"/>
              <a:gd name="connsiteX720-3427" fmla="*/ 1405265 w 7467600"/>
              <a:gd name="connsiteY720-3428" fmla="*/ 3016319 h 6858000"/>
              <a:gd name="connsiteX721-3429" fmla="*/ 1407512 w 7467600"/>
              <a:gd name="connsiteY721-3430" fmla="*/ 3018001 h 6858000"/>
              <a:gd name="connsiteX722-3431" fmla="*/ 1726266 w 7467600"/>
              <a:gd name="connsiteY722-3432" fmla="*/ 2777274 h 6858000"/>
              <a:gd name="connsiteX723-3433" fmla="*/ 625390 w 7467600"/>
              <a:gd name="connsiteY723-3434" fmla="*/ 2514541 h 6858000"/>
              <a:gd name="connsiteX724-3435" fmla="*/ 619799 w 7467600"/>
              <a:gd name="connsiteY724-3436" fmla="*/ 2527180 h 6858000"/>
              <a:gd name="connsiteX725-3437" fmla="*/ 310030 w 7467600"/>
              <a:gd name="connsiteY725-3438" fmla="*/ 2771818 h 6858000"/>
              <a:gd name="connsiteX726-3439" fmla="*/ 173877 w 7467600"/>
              <a:gd name="connsiteY726-3440" fmla="*/ 2937056 h 6858000"/>
              <a:gd name="connsiteX727-3441" fmla="*/ 77889 w 7467600"/>
              <a:gd name="connsiteY727-3442" fmla="*/ 3138440 h 6858000"/>
              <a:gd name="connsiteX728-3443" fmla="*/ 0 w 7467600"/>
              <a:gd name="connsiteY728-3444" fmla="*/ 3271395 h 6858000"/>
              <a:gd name="connsiteX729-3445" fmla="*/ 0 w 7467600"/>
              <a:gd name="connsiteY729-3446" fmla="*/ 3153002 h 6858000"/>
              <a:gd name="connsiteX730-3447" fmla="*/ 2386 w 7467600"/>
              <a:gd name="connsiteY730-3448" fmla="*/ 3149203 h 6858000"/>
              <a:gd name="connsiteX731-3449" fmla="*/ 89753 w 7467600"/>
              <a:gd name="connsiteY731-3450" fmla="*/ 2987702 h 6858000"/>
              <a:gd name="connsiteX732-3451" fmla="*/ 76869 w 7467600"/>
              <a:gd name="connsiteY732-3452" fmla="*/ 3005404 h 6858000"/>
              <a:gd name="connsiteX733-3453" fmla="*/ 32049 w 7467600"/>
              <a:gd name="connsiteY733-3454" fmla="*/ 3065814 h 6858000"/>
              <a:gd name="connsiteX734-3455" fmla="*/ 0 w 7467600"/>
              <a:gd name="connsiteY734-3456" fmla="*/ 3108744 h 6858000"/>
              <a:gd name="connsiteX735-3457" fmla="*/ 0 w 7467600"/>
              <a:gd name="connsiteY735-3458" fmla="*/ 3058059 h 6858000"/>
              <a:gd name="connsiteX736-3459" fmla="*/ 7610 w 7467600"/>
              <a:gd name="connsiteY736-3460" fmla="*/ 3047889 h 6858000"/>
              <a:gd name="connsiteX737-3461" fmla="*/ 52419 w 7467600"/>
              <a:gd name="connsiteY737-3462" fmla="*/ 2987479 h 6858000"/>
              <a:gd name="connsiteX738-3463" fmla="*/ 59142 w 7467600"/>
              <a:gd name="connsiteY738-3464" fmla="*/ 2978488 h 6858000"/>
              <a:gd name="connsiteX739-3465" fmla="*/ 0 w 7467600"/>
              <a:gd name="connsiteY739-3466" fmla="*/ 3015334 h 6858000"/>
              <a:gd name="connsiteX740-3467" fmla="*/ 0 w 7467600"/>
              <a:gd name="connsiteY740-3468" fmla="*/ 2914286 h 6858000"/>
              <a:gd name="connsiteX741-3469" fmla="*/ 36383 w 7467600"/>
              <a:gd name="connsiteY741-3470" fmla="*/ 2901128 h 6858000"/>
              <a:gd name="connsiteX742-3471" fmla="*/ 156329 w 7467600"/>
              <a:gd name="connsiteY742-3472" fmla="*/ 2840533 h 6858000"/>
              <a:gd name="connsiteX743-3473" fmla="*/ 358355 w 7467600"/>
              <a:gd name="connsiteY743-3474" fmla="*/ 2620471 h 6858000"/>
              <a:gd name="connsiteX744-3475" fmla="*/ 510577 w 7467600"/>
              <a:gd name="connsiteY744-3476" fmla="*/ 2501244 h 6858000"/>
              <a:gd name="connsiteX745-3477" fmla="*/ 211967 w 7467600"/>
              <a:gd name="connsiteY745-3478" fmla="*/ 2479171 h 6858000"/>
              <a:gd name="connsiteX746-3479" fmla="*/ 0 w 7467600"/>
              <a:gd name="connsiteY746-3480" fmla="*/ 2476398 h 6858000"/>
              <a:gd name="connsiteX747-3481" fmla="*/ 0 w 7467600"/>
              <a:gd name="connsiteY747-3482" fmla="*/ 2389189 h 6858000"/>
              <a:gd name="connsiteX748-3483" fmla="*/ 103062 w 7467600"/>
              <a:gd name="connsiteY748-3484" fmla="*/ 2389518 h 6858000"/>
              <a:gd name="connsiteX749-3485" fmla="*/ 510734 w 7467600"/>
              <a:gd name="connsiteY749-3486" fmla="*/ 2416201 h 6858000"/>
              <a:gd name="connsiteX750-3487" fmla="*/ 279257 w 7467600"/>
              <a:gd name="connsiteY750-3488" fmla="*/ 2092102 h 6858000"/>
              <a:gd name="connsiteX751-3489" fmla="*/ 65265 w 7467600"/>
              <a:gd name="connsiteY751-3490" fmla="*/ 2006049 h 6858000"/>
              <a:gd name="connsiteX752-3491" fmla="*/ 0 w 7467600"/>
              <a:gd name="connsiteY752-3492" fmla="*/ 1982532 h 6858000"/>
              <a:gd name="connsiteX753-3493" fmla="*/ 0 w 7467600"/>
              <a:gd name="connsiteY753-3494" fmla="*/ 1912789 h 6858000"/>
              <a:gd name="connsiteX754-3495" fmla="*/ 97460 w 7467600"/>
              <a:gd name="connsiteY754-3496" fmla="*/ 1953725 h 6858000"/>
              <a:gd name="connsiteX755-3497" fmla="*/ 221272 w 7467600"/>
              <a:gd name="connsiteY755-3498" fmla="*/ 1980766 h 6858000"/>
              <a:gd name="connsiteX756-3499" fmla="*/ 116765 w 7467600"/>
              <a:gd name="connsiteY756-3500" fmla="*/ 1911033 h 6858000"/>
              <a:gd name="connsiteX757-3501" fmla="*/ 16405 w 7467600"/>
              <a:gd name="connsiteY757-3502" fmla="*/ 1803412 h 6858000"/>
              <a:gd name="connsiteX758-3503" fmla="*/ 0 w 7467600"/>
              <a:gd name="connsiteY758-3504" fmla="*/ 1784777 h 6858000"/>
              <a:gd name="connsiteX759-3505" fmla="*/ 0 w 7467600"/>
              <a:gd name="connsiteY759-3506" fmla="*/ 1740082 h 6858000"/>
              <a:gd name="connsiteX760-3507" fmla="*/ 39394 w 7467600"/>
              <a:gd name="connsiteY760-3508" fmla="*/ 1784856 h 6858000"/>
              <a:gd name="connsiteX761-3509" fmla="*/ 135813 w 7467600"/>
              <a:gd name="connsiteY761-3510" fmla="*/ 1888838 h 6858000"/>
              <a:gd name="connsiteX762-3511" fmla="*/ 242575 w 7467600"/>
              <a:gd name="connsiteY762-3512" fmla="*/ 1958841 h 6858000"/>
              <a:gd name="connsiteX763-3513" fmla="*/ 82197 w 7467600"/>
              <a:gd name="connsiteY763-3514" fmla="*/ 1754826 h 6858000"/>
              <a:gd name="connsiteX764-3515" fmla="*/ 0 w 7467600"/>
              <a:gd name="connsiteY764-3516" fmla="*/ 1679650 h 6858000"/>
              <a:gd name="connsiteX765-3517" fmla="*/ 0 w 7467600"/>
              <a:gd name="connsiteY765-3518" fmla="*/ 1602463 h 6858000"/>
              <a:gd name="connsiteX766-3519" fmla="*/ 84689 w 7467600"/>
              <a:gd name="connsiteY766-3520" fmla="*/ 1677442 h 6858000"/>
              <a:gd name="connsiteX767-3521" fmla="*/ 298437 w 7467600"/>
              <a:gd name="connsiteY767-3522" fmla="*/ 1968019 h 6858000"/>
              <a:gd name="connsiteX768-3523" fmla="*/ 227269 w 7467600"/>
              <a:gd name="connsiteY768-3524" fmla="*/ 1114064 h 6858000"/>
              <a:gd name="connsiteX769-3525" fmla="*/ 248003 w 7467600"/>
              <a:gd name="connsiteY769-3526" fmla="*/ 1089613 h 6858000"/>
              <a:gd name="connsiteX770-3527" fmla="*/ 427020 w 7467600"/>
              <a:gd name="connsiteY770-3528" fmla="*/ 1619803 h 6858000"/>
              <a:gd name="connsiteX771-3529" fmla="*/ 340345 w 7467600"/>
              <a:gd name="connsiteY771-3530" fmla="*/ 2027739 h 6858000"/>
              <a:gd name="connsiteX772-3531" fmla="*/ 360865 w 7467600"/>
              <a:gd name="connsiteY772-3532" fmla="*/ 2044827 h 6858000"/>
              <a:gd name="connsiteX773-3533" fmla="*/ 560414 w 7467600"/>
              <a:gd name="connsiteY773-3534" fmla="*/ 2421457 h 6858000"/>
              <a:gd name="connsiteX774-3535" fmla="*/ 1359703 w 7467600"/>
              <a:gd name="connsiteY774-3536" fmla="*/ 2578554 h 6858000"/>
              <a:gd name="connsiteX775-3537" fmla="*/ 1359422 w 7467600"/>
              <a:gd name="connsiteY775-3538" fmla="*/ 2577994 h 6858000"/>
              <a:gd name="connsiteX776-3539" fmla="*/ 828701 w 7467600"/>
              <a:gd name="connsiteY776-3540" fmla="*/ 1839520 h 6858000"/>
              <a:gd name="connsiteX777-3541" fmla="*/ 494427 w 7467600"/>
              <a:gd name="connsiteY777-3542" fmla="*/ 1092333 h 6858000"/>
              <a:gd name="connsiteX778-3543" fmla="*/ 506322 w 7467600"/>
              <a:gd name="connsiteY778-3544" fmla="*/ 1020997 h 6858000"/>
              <a:gd name="connsiteX779-3545" fmla="*/ 4570198 w 7467600"/>
              <a:gd name="connsiteY779-3546" fmla="*/ 978081 h 6858000"/>
              <a:gd name="connsiteX780-3547" fmla="*/ 4523691 w 7467600"/>
              <a:gd name="connsiteY780-3548" fmla="*/ 1127776 h 6858000"/>
              <a:gd name="connsiteX781-3549" fmla="*/ 4509875 w 7467600"/>
              <a:gd name="connsiteY781-3550" fmla="*/ 1167552 h 6858000"/>
              <a:gd name="connsiteX782-3551" fmla="*/ 4478168 w 7467600"/>
              <a:gd name="connsiteY782-3552" fmla="*/ 1260735 h 6858000"/>
              <a:gd name="connsiteX783-3553" fmla="*/ 4409309 w 7467600"/>
              <a:gd name="connsiteY783-3554" fmla="*/ 1666996 h 6858000"/>
              <a:gd name="connsiteX784-3555" fmla="*/ 4370031 w 7467600"/>
              <a:gd name="connsiteY784-3556" fmla="*/ 1955666 h 6858000"/>
              <a:gd name="connsiteX785-3557" fmla="*/ 4570198 w 7467600"/>
              <a:gd name="connsiteY785-3558" fmla="*/ 978081 h 6858000"/>
              <a:gd name="connsiteX786-3559" fmla="*/ 4557898 w 7467600"/>
              <a:gd name="connsiteY786-3560" fmla="*/ 900011 h 6858000"/>
              <a:gd name="connsiteX787-3561" fmla="*/ 4344840 w 7467600"/>
              <a:gd name="connsiteY787-3562" fmla="*/ 1922038 h 6858000"/>
              <a:gd name="connsiteX788-3563" fmla="*/ 4378710 w 7467600"/>
              <a:gd name="connsiteY788-3564" fmla="*/ 1665516 h 6858000"/>
              <a:gd name="connsiteX789-3565" fmla="*/ 4448798 w 7467600"/>
              <a:gd name="connsiteY789-3566" fmla="*/ 1253024 h 6858000"/>
              <a:gd name="connsiteX790-3567" fmla="*/ 4480315 w 7467600"/>
              <a:gd name="connsiteY790-3568" fmla="*/ 1158454 h 6858000"/>
              <a:gd name="connsiteX791-3569" fmla="*/ 4494133 w 7467600"/>
              <a:gd name="connsiteY791-3570" fmla="*/ 1118676 h 6858000"/>
              <a:gd name="connsiteX792-3571" fmla="*/ 4557898 w 7467600"/>
              <a:gd name="connsiteY792-3572" fmla="*/ 900011 h 6858000"/>
              <a:gd name="connsiteX793-3573" fmla="*/ 5870151 w 7467600"/>
              <a:gd name="connsiteY793-3574" fmla="*/ 898890 h 6858000"/>
              <a:gd name="connsiteX794-3575" fmla="*/ 5861335 w 7467600"/>
              <a:gd name="connsiteY794-3576" fmla="*/ 899177 h 6858000"/>
              <a:gd name="connsiteX795-3577" fmla="*/ 5843702 w 7467600"/>
              <a:gd name="connsiteY795-3578" fmla="*/ 899748 h 6858000"/>
              <a:gd name="connsiteX796-3579" fmla="*/ 5651107 w 7467600"/>
              <a:gd name="connsiteY796-3580" fmla="*/ 920306 h 6858000"/>
              <a:gd name="connsiteX797-3581" fmla="*/ 5459407 w 7467600"/>
              <a:gd name="connsiteY797-3582" fmla="*/ 940975 h 6858000"/>
              <a:gd name="connsiteX798-3583" fmla="*/ 5374846 w 7467600"/>
              <a:gd name="connsiteY798-3584" fmla="*/ 941988 h 6858000"/>
              <a:gd name="connsiteX799-3585" fmla="*/ 5256105 w 7467600"/>
              <a:gd name="connsiteY799-3586" fmla="*/ 945632 h 6858000"/>
              <a:gd name="connsiteX800-3587" fmla="*/ 5107071 w 7467600"/>
              <a:gd name="connsiteY800-3588" fmla="*/ 969720 h 6858000"/>
              <a:gd name="connsiteX801-3589" fmla="*/ 4998681 w 7467600"/>
              <a:gd name="connsiteY801-3590" fmla="*/ 988771 h 6858000"/>
              <a:gd name="connsiteX802-3591" fmla="*/ 5870151 w 7467600"/>
              <a:gd name="connsiteY802-3592" fmla="*/ 898890 h 6858000"/>
              <a:gd name="connsiteX803-3593" fmla="*/ 5504425 w 7467600"/>
              <a:gd name="connsiteY803-3594" fmla="*/ 848067 h 6858000"/>
              <a:gd name="connsiteX804-3595" fmla="*/ 4968849 w 7467600"/>
              <a:gd name="connsiteY804-3596" fmla="*/ 962318 h 6858000"/>
              <a:gd name="connsiteX805-3597" fmla="*/ 5104039 w 7467600"/>
              <a:gd name="connsiteY805-3598" fmla="*/ 940634 h 6858000"/>
              <a:gd name="connsiteX806-3599" fmla="*/ 5256311 w 7467600"/>
              <a:gd name="connsiteY806-3600" fmla="*/ 916490 h 6858000"/>
              <a:gd name="connsiteX807-3601" fmla="*/ 5377381 w 7467600"/>
              <a:gd name="connsiteY807-3602" fmla="*/ 912671 h 6858000"/>
              <a:gd name="connsiteX808-3603" fmla="*/ 5460148 w 7467600"/>
              <a:gd name="connsiteY808-3604" fmla="*/ 911442 h 6858000"/>
              <a:gd name="connsiteX809-3605" fmla="*/ 5648971 w 7467600"/>
              <a:gd name="connsiteY809-3606" fmla="*/ 891331 h 6858000"/>
              <a:gd name="connsiteX810-3607" fmla="*/ 5844807 w 7467600"/>
              <a:gd name="connsiteY810-3608" fmla="*/ 870718 h 6858000"/>
              <a:gd name="connsiteX811-3609" fmla="*/ 5862975 w 7467600"/>
              <a:gd name="connsiteY811-3610" fmla="*/ 869756 h 6858000"/>
              <a:gd name="connsiteX812-3611" fmla="*/ 5920887 w 7467600"/>
              <a:gd name="connsiteY812-3612" fmla="*/ 865929 h 6858000"/>
              <a:gd name="connsiteX813-3613" fmla="*/ 5504425 w 7467600"/>
              <a:gd name="connsiteY813-3614" fmla="*/ 848067 h 6858000"/>
              <a:gd name="connsiteX814-3615" fmla="*/ 3607114 w 7467600"/>
              <a:gd name="connsiteY814-3616" fmla="*/ 467441 h 6858000"/>
              <a:gd name="connsiteX815-3617" fmla="*/ 3296242 w 7467600"/>
              <a:gd name="connsiteY815-3618" fmla="*/ 807991 h 6858000"/>
              <a:gd name="connsiteX816-3619" fmla="*/ 3174674 w 7467600"/>
              <a:gd name="connsiteY816-3620" fmla="*/ 919759 h 6858000"/>
              <a:gd name="connsiteX817-3621" fmla="*/ 3042978 w 7467600"/>
              <a:gd name="connsiteY817-3622" fmla="*/ 1054894 h 6858000"/>
              <a:gd name="connsiteX818-3623" fmla="*/ 2968914 w 7467600"/>
              <a:gd name="connsiteY818-3624" fmla="*/ 1133756 h 6858000"/>
              <a:gd name="connsiteX819-3625" fmla="*/ 3103823 w 7467600"/>
              <a:gd name="connsiteY819-3626" fmla="*/ 1026814 h 6858000"/>
              <a:gd name="connsiteX820-3627" fmla="*/ 3607114 w 7467600"/>
              <a:gd name="connsiteY820-3628" fmla="*/ 467441 h 6858000"/>
              <a:gd name="connsiteX821-3629" fmla="*/ 3744487 w 7467600"/>
              <a:gd name="connsiteY821-3630" fmla="*/ 383136 h 6858000"/>
              <a:gd name="connsiteX822-3631" fmla="*/ 3970213 w 7467600"/>
              <a:gd name="connsiteY822-3632" fmla="*/ 995559 h 6858000"/>
              <a:gd name="connsiteX823-3633" fmla="*/ 3744487 w 7467600"/>
              <a:gd name="connsiteY823-3634" fmla="*/ 383136 h 6858000"/>
              <a:gd name="connsiteX824-3635" fmla="*/ 3624562 w 7467600"/>
              <a:gd name="connsiteY824-3636" fmla="*/ 367041 h 6858000"/>
              <a:gd name="connsiteX825-3637" fmla="*/ 3489712 w 7467600"/>
              <a:gd name="connsiteY825-3638" fmla="*/ 485386 h 6858000"/>
              <a:gd name="connsiteX826-3639" fmla="*/ 3182994 w 7467600"/>
              <a:gd name="connsiteY826-3640" fmla="*/ 828265 h 6858000"/>
              <a:gd name="connsiteX827-3641" fmla="*/ 2892114 w 7467600"/>
              <a:gd name="connsiteY827-3642" fmla="*/ 1172635 h 6858000"/>
              <a:gd name="connsiteX828-3643" fmla="*/ 3021459 w 7467600"/>
              <a:gd name="connsiteY828-3644" fmla="*/ 1035385 h 6858000"/>
              <a:gd name="connsiteX829-3645" fmla="*/ 3153873 w 7467600"/>
              <a:gd name="connsiteY829-3646" fmla="*/ 898971 h 6858000"/>
              <a:gd name="connsiteX830-3647" fmla="*/ 3276511 w 7467600"/>
              <a:gd name="connsiteY830-3648" fmla="*/ 786423 h 6858000"/>
              <a:gd name="connsiteX831-3649" fmla="*/ 3584154 w 7467600"/>
              <a:gd name="connsiteY831-3650" fmla="*/ 448218 h 6858000"/>
              <a:gd name="connsiteX832-3651" fmla="*/ 3624562 w 7467600"/>
              <a:gd name="connsiteY832-3652" fmla="*/ 367041 h 6858000"/>
              <a:gd name="connsiteX833-3653" fmla="*/ 3766672 w 7467600"/>
              <a:gd name="connsiteY833-3654" fmla="*/ 359429 h 6858000"/>
              <a:gd name="connsiteX834-3655" fmla="*/ 3996338 w 7467600"/>
              <a:gd name="connsiteY834-3656" fmla="*/ 968237 h 6858000"/>
              <a:gd name="connsiteX835-3657" fmla="*/ 3766672 w 7467600"/>
              <a:gd name="connsiteY835-3658" fmla="*/ 359429 h 6858000"/>
              <a:gd name="connsiteX836-3659" fmla="*/ 5805386 w 7467600"/>
              <a:gd name="connsiteY836-3660" fmla="*/ 239240 h 6858000"/>
              <a:gd name="connsiteX837-3661" fmla="*/ 5736947 w 7467600"/>
              <a:gd name="connsiteY837-3662" fmla="*/ 261367 h 6858000"/>
              <a:gd name="connsiteX838-3663" fmla="*/ 5427012 w 7467600"/>
              <a:gd name="connsiteY838-3664" fmla="*/ 311272 h 6858000"/>
              <a:gd name="connsiteX839-3665" fmla="*/ 5147818 w 7467600"/>
              <a:gd name="connsiteY839-3666" fmla="*/ 322112 h 6858000"/>
              <a:gd name="connsiteX840-3667" fmla="*/ 5060854 w 7467600"/>
              <a:gd name="connsiteY840-3668" fmla="*/ 311882 h 6858000"/>
              <a:gd name="connsiteX841-3669" fmla="*/ 4945989 w 7467600"/>
              <a:gd name="connsiteY841-3670" fmla="*/ 300516 h 6858000"/>
              <a:gd name="connsiteX842-3671" fmla="*/ 5410479 w 7467600"/>
              <a:gd name="connsiteY842-3672" fmla="*/ 348434 h 6858000"/>
              <a:gd name="connsiteX843-3673" fmla="*/ 5805386 w 7467600"/>
              <a:gd name="connsiteY843-3674" fmla="*/ 239240 h 6858000"/>
              <a:gd name="connsiteX844-3675" fmla="*/ 7419999 w 7467600"/>
              <a:gd name="connsiteY844-3676" fmla="*/ 774360 h 6858000"/>
              <a:gd name="connsiteX845-3677" fmla="*/ 7467600 w 7467600"/>
              <a:gd name="connsiteY845-3678" fmla="*/ 789215 h 6858000"/>
              <a:gd name="connsiteX846-3679" fmla="*/ 7451412 w 7467600"/>
              <a:gd name="connsiteY846-3680" fmla="*/ 799572 h 6858000"/>
              <a:gd name="connsiteX847-3681" fmla="*/ 7419999 w 7467600"/>
              <a:gd name="connsiteY847-3682" fmla="*/ 774360 h 6858000"/>
              <a:gd name="connsiteX848-3683" fmla="*/ 5905192 w 7467600"/>
              <a:gd name="connsiteY848-3684" fmla="*/ 163079 h 6858000"/>
              <a:gd name="connsiteX849-3685" fmla="*/ 5865655 w 7467600"/>
              <a:gd name="connsiteY849-3686" fmla="*/ 171901 h 6858000"/>
              <a:gd name="connsiteX850-3687" fmla="*/ 5259740 w 7467600"/>
              <a:gd name="connsiteY850-3688" fmla="*/ 257013 h 6858000"/>
              <a:gd name="connsiteX851-3689" fmla="*/ 5208466 w 7467600"/>
              <a:gd name="connsiteY851-3690" fmla="*/ 257550 h 6858000"/>
              <a:gd name="connsiteX852-3691" fmla="*/ 4980204 w 7467600"/>
              <a:gd name="connsiteY852-3692" fmla="*/ 271903 h 6858000"/>
              <a:gd name="connsiteX853-3693" fmla="*/ 5068068 w 7467600"/>
              <a:gd name="connsiteY853-3694" fmla="*/ 282244 h 6858000"/>
              <a:gd name="connsiteX854-3695" fmla="*/ 5153231 w 7467600"/>
              <a:gd name="connsiteY854-3696" fmla="*/ 292240 h 6858000"/>
              <a:gd name="connsiteX855-3697" fmla="*/ 5426491 w 7467600"/>
              <a:gd name="connsiteY855-3698" fmla="*/ 281128 h 6858000"/>
              <a:gd name="connsiteX856-3699" fmla="*/ 5731212 w 7467600"/>
              <a:gd name="connsiteY856-3700" fmla="*/ 231951 h 6858000"/>
              <a:gd name="connsiteX857-3701" fmla="*/ 5905192 w 7467600"/>
              <a:gd name="connsiteY857-3702" fmla="*/ 163079 h 6858000"/>
              <a:gd name="connsiteX858-3703" fmla="*/ 5944437 w 7467600"/>
              <a:gd name="connsiteY858-3704" fmla="*/ 113829 h 6858000"/>
              <a:gd name="connsiteX859-3705" fmla="*/ 5825032 w 7467600"/>
              <a:gd name="connsiteY859-3706" fmla="*/ 146405 h 6858000"/>
              <a:gd name="connsiteX860-3707" fmla="*/ 4955599 w 7467600"/>
              <a:gd name="connsiteY860-3708" fmla="*/ 247008 h 6858000"/>
              <a:gd name="connsiteX861-3709" fmla="*/ 5210104 w 7467600"/>
              <a:gd name="connsiteY861-3710" fmla="*/ 228123 h 6858000"/>
              <a:gd name="connsiteX862-3711" fmla="*/ 5261015 w 7467600"/>
              <a:gd name="connsiteY862-3712" fmla="*/ 227087 h 6858000"/>
              <a:gd name="connsiteX863-3713" fmla="*/ 5861181 w 7467600"/>
              <a:gd name="connsiteY863-3714" fmla="*/ 143093 h 6858000"/>
              <a:gd name="connsiteX864-3715" fmla="*/ 5961252 w 7467600"/>
              <a:gd name="connsiteY864-3716" fmla="*/ 114820 h 6858000"/>
              <a:gd name="connsiteX865-3717" fmla="*/ 5944437 w 7467600"/>
              <a:gd name="connsiteY865-3718" fmla="*/ 113829 h 6858000"/>
              <a:gd name="connsiteX866-3719" fmla="*/ 3882765 w 7467600"/>
              <a:gd name="connsiteY866-3720" fmla="*/ 0 h 6858000"/>
              <a:gd name="connsiteX867-3721" fmla="*/ 3995099 w 7467600"/>
              <a:gd name="connsiteY867-3722" fmla="*/ 0 h 6858000"/>
              <a:gd name="connsiteX868-3723" fmla="*/ 4163818 w 7467600"/>
              <a:gd name="connsiteY868-3724" fmla="*/ 234104 h 6858000"/>
              <a:gd name="connsiteX869-3725" fmla="*/ 4172099 w 7467600"/>
              <a:gd name="connsiteY869-3726" fmla="*/ 234207 h 6858000"/>
              <a:gd name="connsiteX870-3727" fmla="*/ 4784282 w 7467600"/>
              <a:gd name="connsiteY870-3728" fmla="*/ 276561 h 6858000"/>
              <a:gd name="connsiteX871-3729" fmla="*/ 4801687 w 7467600"/>
              <a:gd name="connsiteY871-3730" fmla="*/ 267764 h 6858000"/>
              <a:gd name="connsiteX872-3731" fmla="*/ 6082788 w 7467600"/>
              <a:gd name="connsiteY872-3732" fmla="*/ 64119 h 6858000"/>
              <a:gd name="connsiteX873-3733" fmla="*/ 6099442 w 7467600"/>
              <a:gd name="connsiteY873-3734" fmla="*/ 82568 h 6858000"/>
              <a:gd name="connsiteX874-3735" fmla="*/ 4804137 w 7467600"/>
              <a:gd name="connsiteY874-3736" fmla="*/ 320931 h 6858000"/>
              <a:gd name="connsiteX875-3737" fmla="*/ 4227047 w 7467600"/>
              <a:gd name="connsiteY875-3738" fmla="*/ 313415 h 6858000"/>
              <a:gd name="connsiteX876-3739" fmla="*/ 4346041 w 7467600"/>
              <a:gd name="connsiteY876-3740" fmla="*/ 456086 h 6858000"/>
              <a:gd name="connsiteX877-3741" fmla="*/ 4870967 w 7467600"/>
              <a:gd name="connsiteY877-3742" fmla="*/ 963061 h 6858000"/>
              <a:gd name="connsiteX878-3743" fmla="*/ 4889647 w 7467600"/>
              <a:gd name="connsiteY878-3744" fmla="*/ 957147 h 6858000"/>
              <a:gd name="connsiteX879-3745" fmla="*/ 5422504 w 7467600"/>
              <a:gd name="connsiteY879-3746" fmla="*/ 805191 h 6858000"/>
              <a:gd name="connsiteX880-3747" fmla="*/ 6087656 w 7467600"/>
              <a:gd name="connsiteY880-3748" fmla="*/ 826703 h 6858000"/>
              <a:gd name="connsiteX881-3749" fmla="*/ 6058717 w 7467600"/>
              <a:gd name="connsiteY881-3750" fmla="*/ 865992 h 6858000"/>
              <a:gd name="connsiteX882-3751" fmla="*/ 4974153 w 7467600"/>
              <a:gd name="connsiteY882-3752" fmla="*/ 1045456 h 6858000"/>
              <a:gd name="connsiteX883-3753" fmla="*/ 5627835 w 7467600"/>
              <a:gd name="connsiteY883-3754" fmla="*/ 1472077 h 6858000"/>
              <a:gd name="connsiteX884-3755" fmla="*/ 5629817 w 7467600"/>
              <a:gd name="connsiteY884-3756" fmla="*/ 1471412 h 6858000"/>
              <a:gd name="connsiteX885-3757" fmla="*/ 5634124 w 7467600"/>
              <a:gd name="connsiteY885-3758" fmla="*/ 1470572 h 6858000"/>
              <a:gd name="connsiteX886-3759" fmla="*/ 5755832 w 7467600"/>
              <a:gd name="connsiteY886-3760" fmla="*/ 1383886 h 6858000"/>
              <a:gd name="connsiteX887-3761" fmla="*/ 6014186 w 7467600"/>
              <a:gd name="connsiteY887-3762" fmla="*/ 1279799 h 6858000"/>
              <a:gd name="connsiteX888-3763" fmla="*/ 6901619 w 7467600"/>
              <a:gd name="connsiteY888-3764" fmla="*/ 1047874 h 6858000"/>
              <a:gd name="connsiteX889-3765" fmla="*/ 6931566 w 7467600"/>
              <a:gd name="connsiteY889-3766" fmla="*/ 1062034 h 6858000"/>
              <a:gd name="connsiteX890-3767" fmla="*/ 5790982 w 7467600"/>
              <a:gd name="connsiteY890-3768" fmla="*/ 1561380 h 6858000"/>
              <a:gd name="connsiteX891-3769" fmla="*/ 6188971 w 7467600"/>
              <a:gd name="connsiteY891-3770" fmla="*/ 1755168 h 6858000"/>
              <a:gd name="connsiteX892-3771" fmla="*/ 6202446 w 7467600"/>
              <a:gd name="connsiteY892-3772" fmla="*/ 1752268 h 6858000"/>
              <a:gd name="connsiteX893-3773" fmla="*/ 7179560 w 7467600"/>
              <a:gd name="connsiteY893-3774" fmla="*/ 1467551 h 6858000"/>
              <a:gd name="connsiteX894-3775" fmla="*/ 7158730 w 7467600"/>
              <a:gd name="connsiteY894-3776" fmla="*/ 1507835 h 6858000"/>
              <a:gd name="connsiteX895-3777" fmla="*/ 6326959 w 7467600"/>
              <a:gd name="connsiteY895-3778" fmla="*/ 1817686 h 6858000"/>
              <a:gd name="connsiteX896-3779" fmla="*/ 6537433 w 7467600"/>
              <a:gd name="connsiteY896-3780" fmla="*/ 1907790 h 6858000"/>
              <a:gd name="connsiteX897-3781" fmla="*/ 6550221 w 7467600"/>
              <a:gd name="connsiteY897-3782" fmla="*/ 1910729 h 6858000"/>
              <a:gd name="connsiteX898-3783" fmla="*/ 6964438 w 7467600"/>
              <a:gd name="connsiteY898-3784" fmla="*/ 2209505 h 6858000"/>
              <a:gd name="connsiteX899-3785" fmla="*/ 7367862 w 7467600"/>
              <a:gd name="connsiteY899-3786" fmla="*/ 2806833 h 6858000"/>
              <a:gd name="connsiteX900-3787" fmla="*/ 7364329 w 7467600"/>
              <a:gd name="connsiteY900-3788" fmla="*/ 2826907 h 6858000"/>
              <a:gd name="connsiteX901-3789" fmla="*/ 7290545 w 7467600"/>
              <a:gd name="connsiteY901-3790" fmla="*/ 2850663 h 6858000"/>
              <a:gd name="connsiteX902-3791" fmla="*/ 6472036 w 7467600"/>
              <a:gd name="connsiteY902-3792" fmla="*/ 1959003 h 6858000"/>
              <a:gd name="connsiteX903-3793" fmla="*/ 5792897 w 7467600"/>
              <a:gd name="connsiteY903-3794" fmla="*/ 1647747 h 6858000"/>
              <a:gd name="connsiteX904-3795" fmla="*/ 5842751 w 7467600"/>
              <a:gd name="connsiteY904-3796" fmla="*/ 1816112 h 6858000"/>
              <a:gd name="connsiteX905-3797" fmla="*/ 5847424 w 7467600"/>
              <a:gd name="connsiteY905-3798" fmla="*/ 1815776 h 6858000"/>
              <a:gd name="connsiteX906-3799" fmla="*/ 6399821 w 7467600"/>
              <a:gd name="connsiteY906-3800" fmla="*/ 2344799 h 6858000"/>
              <a:gd name="connsiteX907-3801" fmla="*/ 6323232 w 7467600"/>
              <a:gd name="connsiteY907-3802" fmla="*/ 2389634 h 6858000"/>
              <a:gd name="connsiteX908-3803" fmla="*/ 5942958 w 7467600"/>
              <a:gd name="connsiteY908-3804" fmla="*/ 2077708 h 6858000"/>
              <a:gd name="connsiteX909-3805" fmla="*/ 5921559 w 7467600"/>
              <a:gd name="connsiteY909-3806" fmla="*/ 2378596 h 6858000"/>
              <a:gd name="connsiteX910-3807" fmla="*/ 5817651 w 7467600"/>
              <a:gd name="connsiteY910-3808" fmla="*/ 3023919 h 6858000"/>
              <a:gd name="connsiteX911-3809" fmla="*/ 5729634 w 7467600"/>
              <a:gd name="connsiteY911-3810" fmla="*/ 3051849 h 6858000"/>
              <a:gd name="connsiteX912-3811" fmla="*/ 5611018 w 7467600"/>
              <a:gd name="connsiteY912-3812" fmla="*/ 2316769 h 6858000"/>
              <a:gd name="connsiteX913-3813" fmla="*/ 5687608 w 7467600"/>
              <a:gd name="connsiteY913-3814" fmla="*/ 2039972 h 6858000"/>
              <a:gd name="connsiteX914-3815" fmla="*/ 5657554 w 7467600"/>
              <a:gd name="connsiteY914-3816" fmla="*/ 1576445 h 6858000"/>
              <a:gd name="connsiteX915-3817" fmla="*/ 5150475 w 7467600"/>
              <a:gd name="connsiteY915-3818" fmla="*/ 1274012 h 6858000"/>
              <a:gd name="connsiteX916-3819" fmla="*/ 5349142 w 7467600"/>
              <a:gd name="connsiteY916-3820" fmla="*/ 2204405 h 6858000"/>
              <a:gd name="connsiteX917-3821" fmla="*/ 5262214 w 7467600"/>
              <a:gd name="connsiteY917-3822" fmla="*/ 2233836 h 6858000"/>
              <a:gd name="connsiteX918-3823" fmla="*/ 4981539 w 7467600"/>
              <a:gd name="connsiteY918-3824" fmla="*/ 1542201 h 6858000"/>
              <a:gd name="connsiteX919-3825" fmla="*/ 4958461 w 7467600"/>
              <a:gd name="connsiteY919-3826" fmla="*/ 1136957 h 6858000"/>
              <a:gd name="connsiteX920-3827" fmla="*/ 4655015 w 7467600"/>
              <a:gd name="connsiteY920-3828" fmla="*/ 891426 h 6858000"/>
              <a:gd name="connsiteX921-3829" fmla="*/ 4348002 w 7467600"/>
              <a:gd name="connsiteY921-3830" fmla="*/ 2205895 h 6858000"/>
              <a:gd name="connsiteX922-3831" fmla="*/ 4262250 w 7467600"/>
              <a:gd name="connsiteY922-3832" fmla="*/ 2219972 h 6858000"/>
              <a:gd name="connsiteX923-3833" fmla="*/ 4550611 w 7467600"/>
              <a:gd name="connsiteY923-3834" fmla="*/ 817540 h 6858000"/>
              <a:gd name="connsiteX924-3835" fmla="*/ 4564418 w 7467600"/>
              <a:gd name="connsiteY924-3836" fmla="*/ 808293 h 6858000"/>
              <a:gd name="connsiteX925-3837" fmla="*/ 4266388 w 7467600"/>
              <a:gd name="connsiteY925-3838" fmla="*/ 500083 h 6858000"/>
              <a:gd name="connsiteX926-3839" fmla="*/ 4032842 w 7467600"/>
              <a:gd name="connsiteY926-3840" fmla="*/ 211809 h 6858000"/>
              <a:gd name="connsiteX927-3841" fmla="*/ 3882765 w 7467600"/>
              <a:gd name="connsiteY927-3842" fmla="*/ 0 h 6858000"/>
              <a:gd name="connsiteX928-3843" fmla="*/ 3721337 w 7467600"/>
              <a:gd name="connsiteY928-3844" fmla="*/ 0 h 6858000"/>
              <a:gd name="connsiteX929-3845" fmla="*/ 3797544 w 7467600"/>
              <a:gd name="connsiteY929-3846" fmla="*/ 0 h 6858000"/>
              <a:gd name="connsiteX930-3847" fmla="*/ 3775734 w 7467600"/>
              <a:gd name="connsiteY930-3848" fmla="*/ 95131 h 6858000"/>
              <a:gd name="connsiteX931-3849" fmla="*/ 3724807 w 7467600"/>
              <a:gd name="connsiteY931-3850" fmla="*/ 272257 h 6858000"/>
              <a:gd name="connsiteX932-3851" fmla="*/ 3726844 w 7467600"/>
              <a:gd name="connsiteY932-3852" fmla="*/ 282988 h 6858000"/>
              <a:gd name="connsiteX933-3853" fmla="*/ 3742664 w 7467600"/>
              <a:gd name="connsiteY933-3854" fmla="*/ 279918 h 6858000"/>
              <a:gd name="connsiteX934-3855" fmla="*/ 4103910 w 7467600"/>
              <a:gd name="connsiteY934-3856" fmla="*/ 1161917 h 6858000"/>
              <a:gd name="connsiteX935-3857" fmla="*/ 4020269 w 7467600"/>
              <a:gd name="connsiteY935-3858" fmla="*/ 1200406 h 6858000"/>
              <a:gd name="connsiteX936-3859" fmla="*/ 3674882 w 7467600"/>
              <a:gd name="connsiteY936-3860" fmla="*/ 488524 h 6858000"/>
              <a:gd name="connsiteX937-3861" fmla="*/ 3132682 w 7467600"/>
              <a:gd name="connsiteY937-3862" fmla="*/ 1072284 h 6858000"/>
              <a:gd name="connsiteX938-3863" fmla="*/ 2716346 w 7467600"/>
              <a:gd name="connsiteY938-3864" fmla="*/ 1276376 h 6858000"/>
              <a:gd name="connsiteX939-3865" fmla="*/ 2716772 w 7467600"/>
              <a:gd name="connsiteY939-3866" fmla="*/ 1255462 h 6858000"/>
              <a:gd name="connsiteX940-3867" fmla="*/ 3471096 w 7467600"/>
              <a:gd name="connsiteY940-3868" fmla="*/ 437072 h 6858000"/>
              <a:gd name="connsiteX941-3869" fmla="*/ 3639057 w 7467600"/>
              <a:gd name="connsiteY941-3870" fmla="*/ 286334 h 6858000"/>
              <a:gd name="connsiteX942-3871" fmla="*/ 3640309 w 7467600"/>
              <a:gd name="connsiteY942-3872" fmla="*/ 284664 h 6858000"/>
              <a:gd name="connsiteX943-3873" fmla="*/ 3646022 w 7467600"/>
              <a:gd name="connsiteY943-3874" fmla="*/ 276711 h 6858000"/>
              <a:gd name="connsiteX944-3875" fmla="*/ 3707943 w 7467600"/>
              <a:gd name="connsiteY944-3876" fmla="*/ 65958 h 6858000"/>
              <a:gd name="connsiteX945-3877" fmla="*/ 3721337 w 7467600"/>
              <a:gd name="connsiteY945-3878" fmla="*/ 0 h 6858000"/>
              <a:gd name="connsiteX946-3879" fmla="*/ 2867960 w 7467600"/>
              <a:gd name="connsiteY946-3880" fmla="*/ 0 h 6858000"/>
              <a:gd name="connsiteX947-3881" fmla="*/ 2926351 w 7467600"/>
              <a:gd name="connsiteY947-3882" fmla="*/ 0 h 6858000"/>
              <a:gd name="connsiteX948-3883" fmla="*/ 2902823 w 7467600"/>
              <a:gd name="connsiteY948-3884" fmla="*/ 262929 h 6858000"/>
              <a:gd name="connsiteX949-3885" fmla="*/ 2940663 w 7467600"/>
              <a:gd name="connsiteY949-3886" fmla="*/ 140884 h 6858000"/>
              <a:gd name="connsiteX950-3887" fmla="*/ 2947039 w 7467600"/>
              <a:gd name="connsiteY950-3888" fmla="*/ 122524 h 6858000"/>
              <a:gd name="connsiteX951-3889" fmla="*/ 2984316 w 7467600"/>
              <a:gd name="connsiteY951-3890" fmla="*/ 0 h 6858000"/>
              <a:gd name="connsiteX952-3891" fmla="*/ 3016114 w 7467600"/>
              <a:gd name="connsiteY952-3892" fmla="*/ 0 h 6858000"/>
              <a:gd name="connsiteX953-3893" fmla="*/ 2979949 w 7467600"/>
              <a:gd name="connsiteY953-3894" fmla="*/ 119274 h 6858000"/>
              <a:gd name="connsiteX954-3895" fmla="*/ 3023879 w 7467600"/>
              <a:gd name="connsiteY954-3896" fmla="*/ 0 h 6858000"/>
              <a:gd name="connsiteX955-3897" fmla="*/ 3105400 w 7467600"/>
              <a:gd name="connsiteY955-3898" fmla="*/ 0 h 6858000"/>
              <a:gd name="connsiteX956-3899" fmla="*/ 3094669 w 7467600"/>
              <a:gd name="connsiteY956-3900" fmla="*/ 30308 h 6858000"/>
              <a:gd name="connsiteX957-3901" fmla="*/ 2901945 w 7467600"/>
              <a:gd name="connsiteY957-3902" fmla="*/ 466538 h 6858000"/>
              <a:gd name="connsiteX958-3903" fmla="*/ 2815209 w 7467600"/>
              <a:gd name="connsiteY958-3904" fmla="*/ 497361 h 6858000"/>
              <a:gd name="connsiteX959-3905" fmla="*/ 2844845 w 7467600"/>
              <a:gd name="connsiteY959-3906" fmla="*/ 127638 h 6858000"/>
              <a:gd name="connsiteX960-3907" fmla="*/ 2867960 w 7467600"/>
              <a:gd name="connsiteY960-3908" fmla="*/ 0 h 6858000"/>
              <a:gd name="connsiteX961-3909" fmla="*/ 1057230 w 7467600"/>
              <a:gd name="connsiteY961-3910" fmla="*/ 0 h 6858000"/>
              <a:gd name="connsiteX962-3911" fmla="*/ 1111003 w 7467600"/>
              <a:gd name="connsiteY962-3912" fmla="*/ 0 h 6858000"/>
              <a:gd name="connsiteX963-3913" fmla="*/ 1125553 w 7467600"/>
              <a:gd name="connsiteY963-3914" fmla="*/ 52588 h 6858000"/>
              <a:gd name="connsiteX964-3915" fmla="*/ 1304276 w 7467600"/>
              <a:gd name="connsiteY964-3916" fmla="*/ 476275 h 6858000"/>
              <a:gd name="connsiteX965-3917" fmla="*/ 1492066 w 7467600"/>
              <a:gd name="connsiteY965-3918" fmla="*/ 886333 h 6858000"/>
              <a:gd name="connsiteX966-3919" fmla="*/ 1423698 w 7467600"/>
              <a:gd name="connsiteY966-3920" fmla="*/ 710817 h 6858000"/>
              <a:gd name="connsiteX967-3921" fmla="*/ 1357609 w 7467600"/>
              <a:gd name="connsiteY967-3922" fmla="*/ 532892 h 6858000"/>
              <a:gd name="connsiteX968-3923" fmla="*/ 1309550 w 7467600"/>
              <a:gd name="connsiteY968-3924" fmla="*/ 374031 h 6858000"/>
              <a:gd name="connsiteX969-3925" fmla="*/ 1193673 w 7467600"/>
              <a:gd name="connsiteY969-3926" fmla="*/ 49533 h 6858000"/>
              <a:gd name="connsiteX970-3927" fmla="*/ 1164391 w 7467600"/>
              <a:gd name="connsiteY970-3928" fmla="*/ 0 h 6858000"/>
              <a:gd name="connsiteX971-3929" fmla="*/ 1200666 w 7467600"/>
              <a:gd name="connsiteY971-3930" fmla="*/ 0 h 6858000"/>
              <a:gd name="connsiteX972-3931" fmla="*/ 1223408 w 7467600"/>
              <a:gd name="connsiteY972-3932" fmla="*/ 38996 h 6858000"/>
              <a:gd name="connsiteX973-3933" fmla="*/ 1339635 w 7467600"/>
              <a:gd name="connsiteY973-3934" fmla="*/ 365517 h 6858000"/>
              <a:gd name="connsiteX974-3935" fmla="*/ 1387469 w 7467600"/>
              <a:gd name="connsiteY974-3936" fmla="*/ 523079 h 6858000"/>
              <a:gd name="connsiteX975-3937" fmla="*/ 1452685 w 7467600"/>
              <a:gd name="connsiteY975-3938" fmla="*/ 699806 h 6858000"/>
              <a:gd name="connsiteX976-3939" fmla="*/ 1492092 w 7467600"/>
              <a:gd name="connsiteY976-3940" fmla="*/ 800424 h 6858000"/>
              <a:gd name="connsiteX977-3941" fmla="*/ 1455302 w 7467600"/>
              <a:gd name="connsiteY977-3942" fmla="*/ 632913 h 6858000"/>
              <a:gd name="connsiteX978-3943" fmla="*/ 1222336 w 7467600"/>
              <a:gd name="connsiteY978-3944" fmla="*/ 9480 h 6858000"/>
              <a:gd name="connsiteX979-3945" fmla="*/ 1214634 w 7467600"/>
              <a:gd name="connsiteY979-3946" fmla="*/ 0 h 6858000"/>
              <a:gd name="connsiteX980-3947" fmla="*/ 1289827 w 7467600"/>
              <a:gd name="connsiteY980-3948" fmla="*/ 0 h 6858000"/>
              <a:gd name="connsiteX981-3949" fmla="*/ 1321076 w 7467600"/>
              <a:gd name="connsiteY981-3950" fmla="*/ 59722 h 6858000"/>
              <a:gd name="connsiteX982-3951" fmla="*/ 1512579 w 7467600"/>
              <a:gd name="connsiteY982-3952" fmla="*/ 626441 h 6858000"/>
              <a:gd name="connsiteX983-3953" fmla="*/ 1506076 w 7467600"/>
              <a:gd name="connsiteY983-3954" fmla="*/ 1089289 h 6858000"/>
              <a:gd name="connsiteX984-3955" fmla="*/ 1486346 w 7467600"/>
              <a:gd name="connsiteY984-3956" fmla="*/ 1079919 h 6858000"/>
              <a:gd name="connsiteX985-3957" fmla="*/ 1070511 w 7467600"/>
              <a:gd name="connsiteY985-3958" fmla="*/ 48609 h 6858000"/>
              <a:gd name="connsiteX986-3959" fmla="*/ 1057230 w 7467600"/>
              <a:gd name="connsiteY986-3960" fmla="*/ 0 h 6858000"/>
              <a:gd name="connsiteX987-3961" fmla="*/ 43151 w 7467600"/>
              <a:gd name="connsiteY987-3962" fmla="*/ 0 h 6858000"/>
              <a:gd name="connsiteX988-3963" fmla="*/ 95283 w 7467600"/>
              <a:gd name="connsiteY988-3964" fmla="*/ 0 h 6858000"/>
              <a:gd name="connsiteX989-3965" fmla="*/ 300708 w 7467600"/>
              <a:gd name="connsiteY989-3966" fmla="*/ 154571 h 6858000"/>
              <a:gd name="connsiteX990-3967" fmla="*/ 530414 w 7467600"/>
              <a:gd name="connsiteY990-3968" fmla="*/ 354673 h 6858000"/>
              <a:gd name="connsiteX991-3969" fmla="*/ 333785 w 7467600"/>
              <a:gd name="connsiteY991-3970" fmla="*/ 161564 h 6858000"/>
              <a:gd name="connsiteX992-3971" fmla="*/ 147005 w 7467600"/>
              <a:gd name="connsiteY992-3972" fmla="*/ 0 h 6858000"/>
              <a:gd name="connsiteX993-3973" fmla="*/ 272509 w 7467600"/>
              <a:gd name="connsiteY993-3974" fmla="*/ 0 h 6858000"/>
              <a:gd name="connsiteX994-3975" fmla="*/ 326276 w 7467600"/>
              <a:gd name="connsiteY994-3976" fmla="*/ 45847 h 6858000"/>
              <a:gd name="connsiteX995-3977" fmla="*/ 823759 w 7467600"/>
              <a:gd name="connsiteY995-3978" fmla="*/ 574145 h 6858000"/>
              <a:gd name="connsiteX996-3979" fmla="*/ 811254 w 7467600"/>
              <a:gd name="connsiteY996-3980" fmla="*/ 665546 h 6858000"/>
              <a:gd name="connsiteX997-3981" fmla="*/ 154042 w 7467600"/>
              <a:gd name="connsiteY997-3982" fmla="*/ 261522 h 6858000"/>
              <a:gd name="connsiteX998-3983" fmla="*/ 13550 w 7467600"/>
              <a:gd name="connsiteY998-3984" fmla="*/ 158423 h 6858000"/>
              <a:gd name="connsiteX999-3985" fmla="*/ 0 w 7467600"/>
              <a:gd name="connsiteY999-3986" fmla="*/ 146618 h 6858000"/>
              <a:gd name="connsiteX1000-3987" fmla="*/ 0 w 7467600"/>
              <a:gd name="connsiteY1000-3988" fmla="*/ 59161 h 6858000"/>
              <a:gd name="connsiteX1001-3989" fmla="*/ 45427 w 7467600"/>
              <a:gd name="connsiteY1001-3990" fmla="*/ 101078 h 6858000"/>
              <a:gd name="connsiteX1002-3991" fmla="*/ 630103 w 7467600"/>
              <a:gd name="connsiteY1002-3992" fmla="*/ 485885 h 6858000"/>
              <a:gd name="connsiteX1003-3993" fmla="*/ 532040 w 7467600"/>
              <a:gd name="connsiteY1003-3994" fmla="*/ 399359 h 6858000"/>
              <a:gd name="connsiteX1004-3995" fmla="*/ 517618 w 7467600"/>
              <a:gd name="connsiteY1004-3996" fmla="*/ 385726 h 6858000"/>
              <a:gd name="connsiteX1005-3997" fmla="*/ 285074 w 7467600"/>
              <a:gd name="connsiteY1005-3998" fmla="*/ 182755 h 6858000"/>
              <a:gd name="connsiteX1006-3999" fmla="*/ 43151 w 7467600"/>
              <a:gd name="connsiteY1006-4000" fmla="*/ 0 h 6858000"/>
              <a:gd name="connsiteX0-4001" fmla="*/ 369702 w 7467600"/>
              <a:gd name="connsiteY0-4002" fmla="*/ 6712169 h 6858000"/>
              <a:gd name="connsiteX1-4003" fmla="*/ 366575 w 7467600"/>
              <a:gd name="connsiteY1-4004" fmla="*/ 6715556 h 6858000"/>
              <a:gd name="connsiteX2-4005" fmla="*/ 371637 w 7467600"/>
              <a:gd name="connsiteY2-4006" fmla="*/ 6713954 h 6858000"/>
              <a:gd name="connsiteX3-4007" fmla="*/ 369702 w 7467600"/>
              <a:gd name="connsiteY3-4008" fmla="*/ 6712169 h 6858000"/>
              <a:gd name="connsiteX4-4009" fmla="*/ 7090188 w 7467600"/>
              <a:gd name="connsiteY4-4010" fmla="*/ 6584365 h 6858000"/>
              <a:gd name="connsiteX5-4011" fmla="*/ 7440138 w 7467600"/>
              <a:gd name="connsiteY5-4012" fmla="*/ 6622648 h 6858000"/>
              <a:gd name="connsiteX6-4013" fmla="*/ 7467600 w 7467600"/>
              <a:gd name="connsiteY6-4014" fmla="*/ 6628217 h 6858000"/>
              <a:gd name="connsiteX7-4015" fmla="*/ 7467600 w 7467600"/>
              <a:gd name="connsiteY7-4016" fmla="*/ 6668575 h 6858000"/>
              <a:gd name="connsiteX8-4017" fmla="*/ 7392322 w 7467600"/>
              <a:gd name="connsiteY8-4018" fmla="*/ 6658238 h 6858000"/>
              <a:gd name="connsiteX9-4019" fmla="*/ 7467600 w 7467600"/>
              <a:gd name="connsiteY9-4020" fmla="*/ 6683873 h 6858000"/>
              <a:gd name="connsiteX10-4021" fmla="*/ 7467600 w 7467600"/>
              <a:gd name="connsiteY10-4022" fmla="*/ 6714215 h 6858000"/>
              <a:gd name="connsiteX11-4023" fmla="*/ 7447383 w 7467600"/>
              <a:gd name="connsiteY11-4024" fmla="*/ 6707202 h 6858000"/>
              <a:gd name="connsiteX12-4025" fmla="*/ 7289862 w 7467600"/>
              <a:gd name="connsiteY12-4026" fmla="*/ 6659827 h 6858000"/>
              <a:gd name="connsiteX13-4027" fmla="*/ 7434024 w 7467600"/>
              <a:gd name="connsiteY13-4028" fmla="*/ 6722130 h 6858000"/>
              <a:gd name="connsiteX14-4029" fmla="*/ 7467600 w 7467600"/>
              <a:gd name="connsiteY14-4030" fmla="*/ 6736157 h 6858000"/>
              <a:gd name="connsiteX15-4031" fmla="*/ 7467600 w 7467600"/>
              <a:gd name="connsiteY15-4032" fmla="*/ 6767913 h 6858000"/>
              <a:gd name="connsiteX16-4033" fmla="*/ 7271814 w 7467600"/>
              <a:gd name="connsiteY16-4034" fmla="*/ 6684601 h 6858000"/>
              <a:gd name="connsiteX17-4035" fmla="*/ 7392158 w 7467600"/>
              <a:gd name="connsiteY17-4036" fmla="*/ 6771365 h 6858000"/>
              <a:gd name="connsiteX18-4037" fmla="*/ 7467600 w 7467600"/>
              <a:gd name="connsiteY18-4038" fmla="*/ 6805948 h 6858000"/>
              <a:gd name="connsiteX19-4039" fmla="*/ 7467600 w 7467600"/>
              <a:gd name="connsiteY19-4040" fmla="*/ 6831490 h 6858000"/>
              <a:gd name="connsiteX20-4041" fmla="*/ 7410696 w 7467600"/>
              <a:gd name="connsiteY20-4042" fmla="*/ 6803861 h 6858000"/>
              <a:gd name="connsiteX21-4043" fmla="*/ 7088673 w 7467600"/>
              <a:gd name="connsiteY21-4044" fmla="*/ 6610396 h 6858000"/>
              <a:gd name="connsiteX22-4045" fmla="*/ 7090188 w 7467600"/>
              <a:gd name="connsiteY22-4046" fmla="*/ 6584365 h 6858000"/>
              <a:gd name="connsiteX23-4047" fmla="*/ 1019354 w 7467600"/>
              <a:gd name="connsiteY23-4048" fmla="*/ 6315006 h 6858000"/>
              <a:gd name="connsiteX24-4049" fmla="*/ 441046 w 7467600"/>
              <a:gd name="connsiteY24-4050" fmla="*/ 6691153 h 6858000"/>
              <a:gd name="connsiteX25-4051" fmla="*/ 1019354 w 7467600"/>
              <a:gd name="connsiteY25-4052" fmla="*/ 6315006 h 6858000"/>
              <a:gd name="connsiteX26-4053" fmla="*/ 991680 w 7467600"/>
              <a:gd name="connsiteY26-4054" fmla="*/ 6298413 h 6858000"/>
              <a:gd name="connsiteX27-4055" fmla="*/ 409060 w 7467600"/>
              <a:gd name="connsiteY27-4056" fmla="*/ 6671470 h 6858000"/>
              <a:gd name="connsiteX28-4057" fmla="*/ 991680 w 7467600"/>
              <a:gd name="connsiteY28-4058" fmla="*/ 6298413 h 6858000"/>
              <a:gd name="connsiteX29-4059" fmla="*/ 103333 w 7467600"/>
              <a:gd name="connsiteY29-4060" fmla="*/ 5699602 h 6858000"/>
              <a:gd name="connsiteX30-4061" fmla="*/ 233938 w 7467600"/>
              <a:gd name="connsiteY30-4062" fmla="*/ 5809416 h 6858000"/>
              <a:gd name="connsiteX31-4063" fmla="*/ 883580 w 7467600"/>
              <a:gd name="connsiteY31-4064" fmla="*/ 6180710 h 6858000"/>
              <a:gd name="connsiteX32-4065" fmla="*/ 487337 w 7467600"/>
              <a:gd name="connsiteY32-4066" fmla="*/ 5950182 h 6858000"/>
              <a:gd name="connsiteX33-4067" fmla="*/ 354051 w 7467600"/>
              <a:gd name="connsiteY33-4068" fmla="*/ 5854912 h 6858000"/>
              <a:gd name="connsiteX34-4069" fmla="*/ 195436 w 7467600"/>
              <a:gd name="connsiteY34-4070" fmla="*/ 5755068 h 6858000"/>
              <a:gd name="connsiteX35-4071" fmla="*/ 103333 w 7467600"/>
              <a:gd name="connsiteY35-4072" fmla="*/ 5699602 h 6858000"/>
              <a:gd name="connsiteX36-4073" fmla="*/ 5539432 w 7467600"/>
              <a:gd name="connsiteY36-4074" fmla="*/ 5642928 h 6858000"/>
              <a:gd name="connsiteX37-4075" fmla="*/ 5555462 w 7467600"/>
              <a:gd name="connsiteY37-4076" fmla="*/ 5694454 h 6858000"/>
              <a:gd name="connsiteX38-4077" fmla="*/ 5828270 w 7467600"/>
              <a:gd name="connsiteY38-4078" fmla="*/ 6320663 h 6858000"/>
              <a:gd name="connsiteX39-4079" fmla="*/ 5947416 w 7467600"/>
              <a:gd name="connsiteY39-4080" fmla="*/ 6574846 h 6858000"/>
              <a:gd name="connsiteX40-4081" fmla="*/ 5539432 w 7467600"/>
              <a:gd name="connsiteY40-4082" fmla="*/ 5642928 h 6858000"/>
              <a:gd name="connsiteX41-4083" fmla="*/ 51253 w 7467600"/>
              <a:gd name="connsiteY41-4084" fmla="*/ 5631825 h 6858000"/>
              <a:gd name="connsiteX42-4085" fmla="*/ 211622 w 7467600"/>
              <a:gd name="connsiteY42-4086" fmla="*/ 5728803 h 6858000"/>
              <a:gd name="connsiteX43-4087" fmla="*/ 371652 w 7467600"/>
              <a:gd name="connsiteY43-4088" fmla="*/ 5829062 h 6858000"/>
              <a:gd name="connsiteX44-4089" fmla="*/ 505903 w 7467600"/>
              <a:gd name="connsiteY44-4090" fmla="*/ 5925221 h 6858000"/>
              <a:gd name="connsiteX45-4091" fmla="*/ 899240 w 7467600"/>
              <a:gd name="connsiteY45-4092" fmla="*/ 6153068 h 6858000"/>
              <a:gd name="connsiteX46-4093" fmla="*/ 988114 w 7467600"/>
              <a:gd name="connsiteY46-4094" fmla="*/ 6174204 h 6858000"/>
              <a:gd name="connsiteX47-4095" fmla="*/ 845971 w 7467600"/>
              <a:gd name="connsiteY47-4096" fmla="*/ 6067177 h 6858000"/>
              <a:gd name="connsiteX48-4097" fmla="*/ 448057 w 7467600"/>
              <a:gd name="connsiteY48-4098" fmla="*/ 5841376 h 6858000"/>
              <a:gd name="connsiteX49-4099" fmla="*/ 51253 w 7467600"/>
              <a:gd name="connsiteY49-4100" fmla="*/ 5631825 h 6858000"/>
              <a:gd name="connsiteX50-4101" fmla="*/ 2606687 w 7467600"/>
              <a:gd name="connsiteY50-4102" fmla="*/ 5630718 h 6858000"/>
              <a:gd name="connsiteX51-4103" fmla="*/ 2645658 w 7467600"/>
              <a:gd name="connsiteY51-4104" fmla="*/ 6640259 h 6858000"/>
              <a:gd name="connsiteX52-4105" fmla="*/ 2606687 w 7467600"/>
              <a:gd name="connsiteY52-4106" fmla="*/ 5630718 h 6858000"/>
              <a:gd name="connsiteX53-4107" fmla="*/ 3642057 w 7467600"/>
              <a:gd name="connsiteY53-4108" fmla="*/ 5573487 h 6858000"/>
              <a:gd name="connsiteX54-4109" fmla="*/ 3632981 w 7467600"/>
              <a:gd name="connsiteY54-4110" fmla="*/ 5579437 h 6858000"/>
              <a:gd name="connsiteX55-4111" fmla="*/ 3382436 w 7467600"/>
              <a:gd name="connsiteY55-4112" fmla="*/ 5952726 h 6858000"/>
              <a:gd name="connsiteX56-4113" fmla="*/ 3191929 w 7467600"/>
              <a:gd name="connsiteY56-4114" fmla="*/ 6662669 h 6858000"/>
              <a:gd name="connsiteX57-4115" fmla="*/ 3369898 w 7467600"/>
              <a:gd name="connsiteY57-4116" fmla="*/ 6081771 h 6858000"/>
              <a:gd name="connsiteX58-4117" fmla="*/ 3642057 w 7467600"/>
              <a:gd name="connsiteY58-4118" fmla="*/ 5573487 h 6858000"/>
              <a:gd name="connsiteX59-4119" fmla="*/ 2650666 w 7467600"/>
              <a:gd name="connsiteY59-4120" fmla="*/ 5530686 h 6858000"/>
              <a:gd name="connsiteX60-4121" fmla="*/ 2650249 w 7467600"/>
              <a:gd name="connsiteY60-4122" fmla="*/ 5532101 h 6858000"/>
              <a:gd name="connsiteX61-4123" fmla="*/ 2663808 w 7467600"/>
              <a:gd name="connsiteY61-4124" fmla="*/ 6535215 h 6858000"/>
              <a:gd name="connsiteX62-4125" fmla="*/ 2665418 w 7467600"/>
              <a:gd name="connsiteY62-4126" fmla="*/ 6132756 h 6858000"/>
              <a:gd name="connsiteX63-4127" fmla="*/ 2650666 w 7467600"/>
              <a:gd name="connsiteY63-4128" fmla="*/ 5530686 h 6858000"/>
              <a:gd name="connsiteX64-4129" fmla="*/ 2680277 w 7467600"/>
              <a:gd name="connsiteY64-4130" fmla="*/ 5479204 h 6858000"/>
              <a:gd name="connsiteX65-4131" fmla="*/ 2678972 w 7467600"/>
              <a:gd name="connsiteY65-4132" fmla="*/ 5481582 h 6858000"/>
              <a:gd name="connsiteX66-4133" fmla="*/ 2696666 w 7467600"/>
              <a:gd name="connsiteY66-4134" fmla="*/ 6133836 h 6858000"/>
              <a:gd name="connsiteX67-4135" fmla="*/ 2695769 w 7467600"/>
              <a:gd name="connsiteY67-4136" fmla="*/ 6390955 h 6858000"/>
              <a:gd name="connsiteX68-4137" fmla="*/ 2739893 w 7467600"/>
              <a:gd name="connsiteY68-4138" fmla="*/ 6108357 h 6858000"/>
              <a:gd name="connsiteX69-4139" fmla="*/ 2680277 w 7467600"/>
              <a:gd name="connsiteY69-4140" fmla="*/ 5479204 h 6858000"/>
              <a:gd name="connsiteX70-4141" fmla="*/ 1132195 w 7467600"/>
              <a:gd name="connsiteY70-4142" fmla="*/ 5467980 h 6858000"/>
              <a:gd name="connsiteX71-4143" fmla="*/ 1679056 w 7467600"/>
              <a:gd name="connsiteY71-4144" fmla="*/ 5516907 h 6858000"/>
              <a:gd name="connsiteX72-4145" fmla="*/ 2128648 w 7467600"/>
              <a:gd name="connsiteY72-4146" fmla="*/ 5474249 h 6858000"/>
              <a:gd name="connsiteX73-4147" fmla="*/ 1825619 w 7467600"/>
              <a:gd name="connsiteY73-4148" fmla="*/ 5478447 h 6858000"/>
              <a:gd name="connsiteX74-4149" fmla="*/ 1737798 w 7467600"/>
              <a:gd name="connsiteY74-4150" fmla="*/ 5483353 h 6858000"/>
              <a:gd name="connsiteX75-4151" fmla="*/ 1132195 w 7467600"/>
              <a:gd name="connsiteY75-4152" fmla="*/ 5467980 h 6858000"/>
              <a:gd name="connsiteX76-4153" fmla="*/ 6861797 w 7467600"/>
              <a:gd name="connsiteY76-4154" fmla="*/ 5419899 h 6858000"/>
              <a:gd name="connsiteX77-4155" fmla="*/ 6879594 w 7467600"/>
              <a:gd name="connsiteY77-4156" fmla="*/ 5424547 h 6858000"/>
              <a:gd name="connsiteX78-4157" fmla="*/ 7379510 w 7467600"/>
              <a:gd name="connsiteY78-4158" fmla="*/ 5755454 h 6858000"/>
              <a:gd name="connsiteX79-4159" fmla="*/ 7467600 w 7467600"/>
              <a:gd name="connsiteY79-4160" fmla="*/ 5845526 h 6858000"/>
              <a:gd name="connsiteX80-4161" fmla="*/ 7467600 w 7467600"/>
              <a:gd name="connsiteY80-4162" fmla="*/ 5925131 h 6858000"/>
              <a:gd name="connsiteX81-4163" fmla="*/ 7271900 w 7467600"/>
              <a:gd name="connsiteY81-4164" fmla="*/ 5734551 h 6858000"/>
              <a:gd name="connsiteX82-4165" fmla="*/ 7015907 w 7467600"/>
              <a:gd name="connsiteY82-4166" fmla="*/ 5541548 h 6858000"/>
              <a:gd name="connsiteX83-4167" fmla="*/ 7259646 w 7467600"/>
              <a:gd name="connsiteY83-4168" fmla="*/ 5765985 h 6858000"/>
              <a:gd name="connsiteX84-4169" fmla="*/ 7467600 w 7467600"/>
              <a:gd name="connsiteY84-4170" fmla="*/ 5971257 h 6858000"/>
              <a:gd name="connsiteX85-4171" fmla="*/ 7467600 w 7467600"/>
              <a:gd name="connsiteY85-4172" fmla="*/ 6012219 h 6858000"/>
              <a:gd name="connsiteX86-4173" fmla="*/ 7240170 w 7467600"/>
              <a:gd name="connsiteY86-4174" fmla="*/ 5787985 h 6858000"/>
              <a:gd name="connsiteX87-4175" fmla="*/ 6946849 w 7467600"/>
              <a:gd name="connsiteY87-4176" fmla="*/ 5523271 h 6858000"/>
              <a:gd name="connsiteX88-4177" fmla="*/ 6946972 w 7467600"/>
              <a:gd name="connsiteY88-4178" fmla="*/ 5526491 h 6858000"/>
              <a:gd name="connsiteX89-4179" fmla="*/ 7105827 w 7467600"/>
              <a:gd name="connsiteY89-4180" fmla="*/ 5718700 h 6858000"/>
              <a:gd name="connsiteX90-4181" fmla="*/ 7126431 w 7467600"/>
              <a:gd name="connsiteY90-4182" fmla="*/ 5737872 h 6858000"/>
              <a:gd name="connsiteX91-4183" fmla="*/ 7356878 w 7467600"/>
              <a:gd name="connsiteY91-4184" fmla="*/ 5981332 h 6858000"/>
              <a:gd name="connsiteX92-4185" fmla="*/ 7467600 w 7467600"/>
              <a:gd name="connsiteY92-4186" fmla="*/ 6117703 h 6858000"/>
              <a:gd name="connsiteX93-4187" fmla="*/ 7467600 w 7467600"/>
              <a:gd name="connsiteY93-4188" fmla="*/ 6163634 h 6858000"/>
              <a:gd name="connsiteX94-4189" fmla="*/ 7403637 w 7467600"/>
              <a:gd name="connsiteY94-4190" fmla="*/ 6083957 h 6858000"/>
              <a:gd name="connsiteX95-4191" fmla="*/ 7254615 w 7467600"/>
              <a:gd name="connsiteY95-4192" fmla="*/ 5911918 h 6858000"/>
              <a:gd name="connsiteX96-4193" fmla="*/ 7312589 w 7467600"/>
              <a:gd name="connsiteY96-4194" fmla="*/ 5982309 h 6858000"/>
              <a:gd name="connsiteX97-4195" fmla="*/ 7448321 w 7467600"/>
              <a:gd name="connsiteY97-4196" fmla="*/ 6190991 h 6858000"/>
              <a:gd name="connsiteX98-4197" fmla="*/ 7467600 w 7467600"/>
              <a:gd name="connsiteY98-4198" fmla="*/ 6221686 h 6858000"/>
              <a:gd name="connsiteX99-4199" fmla="*/ 7467600 w 7467600"/>
              <a:gd name="connsiteY99-4200" fmla="*/ 6334256 h 6858000"/>
              <a:gd name="connsiteX100-4201" fmla="*/ 7454976 w 7467600"/>
              <a:gd name="connsiteY100-4202" fmla="*/ 6318297 h 6858000"/>
              <a:gd name="connsiteX101-4203" fmla="*/ 7042773 w 7467600"/>
              <a:gd name="connsiteY101-4204" fmla="*/ 5734011 h 6858000"/>
              <a:gd name="connsiteX102-4205" fmla="*/ 6844835 w 7467600"/>
              <a:gd name="connsiteY102-4206" fmla="*/ 5424988 h 6858000"/>
              <a:gd name="connsiteX103-4207" fmla="*/ 6861797 w 7467600"/>
              <a:gd name="connsiteY103-4208" fmla="*/ 5419899 h 6858000"/>
              <a:gd name="connsiteX104-4209" fmla="*/ 1456157 w 7467600"/>
              <a:gd name="connsiteY104-4210" fmla="*/ 5371404 h 6858000"/>
              <a:gd name="connsiteX105-4211" fmla="*/ 1244432 w 7467600"/>
              <a:gd name="connsiteY105-4212" fmla="*/ 5385601 h 6858000"/>
              <a:gd name="connsiteX106-4213" fmla="*/ 973990 w 7467600"/>
              <a:gd name="connsiteY106-4214" fmla="*/ 5424940 h 6858000"/>
              <a:gd name="connsiteX107-4215" fmla="*/ 1103809 w 7467600"/>
              <a:gd name="connsiteY107-4216" fmla="*/ 5433720 h 6858000"/>
              <a:gd name="connsiteX108-4217" fmla="*/ 1123454 w 7467600"/>
              <a:gd name="connsiteY108-4218" fmla="*/ 5435727 h 6858000"/>
              <a:gd name="connsiteX109-4219" fmla="*/ 1737017 w 7467600"/>
              <a:gd name="connsiteY109-4220" fmla="*/ 5452183 h 6858000"/>
              <a:gd name="connsiteX110-4221" fmla="*/ 1824397 w 7467600"/>
              <a:gd name="connsiteY110-4222" fmla="*/ 5447757 h 6858000"/>
              <a:gd name="connsiteX111-4223" fmla="*/ 2070059 w 7467600"/>
              <a:gd name="connsiteY111-4224" fmla="*/ 5441660 h 6858000"/>
              <a:gd name="connsiteX112-4225" fmla="*/ 1456157 w 7467600"/>
              <a:gd name="connsiteY112-4226" fmla="*/ 5371404 h 6858000"/>
              <a:gd name="connsiteX113-4227" fmla="*/ 4988186 w 7467600"/>
              <a:gd name="connsiteY113-4228" fmla="*/ 5216467 h 6858000"/>
              <a:gd name="connsiteX114-4229" fmla="*/ 4777334 w 7467600"/>
              <a:gd name="connsiteY114-4230" fmla="*/ 5406072 h 6858000"/>
              <a:gd name="connsiteX115-4231" fmla="*/ 4718341 w 7467600"/>
              <a:gd name="connsiteY115-4232" fmla="*/ 5468043 h 6858000"/>
              <a:gd name="connsiteX116-4233" fmla="*/ 4604655 w 7467600"/>
              <a:gd name="connsiteY116-4234" fmla="*/ 5583434 h 6858000"/>
              <a:gd name="connsiteX117-4235" fmla="*/ 4565074 w 7467600"/>
              <a:gd name="connsiteY117-4236" fmla="*/ 5618550 h 6858000"/>
              <a:gd name="connsiteX118-4237" fmla="*/ 4988186 w 7467600"/>
              <a:gd name="connsiteY118-4238" fmla="*/ 5216467 h 6858000"/>
              <a:gd name="connsiteX119-4239" fmla="*/ 4978032 w 7467600"/>
              <a:gd name="connsiteY119-4240" fmla="*/ 5183809 h 6858000"/>
              <a:gd name="connsiteX120-4241" fmla="*/ 4463413 w 7467600"/>
              <a:gd name="connsiteY120-4242" fmla="*/ 5615162 h 6858000"/>
              <a:gd name="connsiteX121-4243" fmla="*/ 4358134 w 7467600"/>
              <a:gd name="connsiteY121-4244" fmla="*/ 5742791 h 6858000"/>
              <a:gd name="connsiteX122-4245" fmla="*/ 4376219 w 7467600"/>
              <a:gd name="connsiteY122-4246" fmla="*/ 5729027 h 6858000"/>
              <a:gd name="connsiteX123-4247" fmla="*/ 4582340 w 7467600"/>
              <a:gd name="connsiteY123-4248" fmla="*/ 5561037 h 6858000"/>
              <a:gd name="connsiteX124-4249" fmla="*/ 4694684 w 7467600"/>
              <a:gd name="connsiteY124-4250" fmla="*/ 5447098 h 6858000"/>
              <a:gd name="connsiteX125-4251" fmla="*/ 4754123 w 7467600"/>
              <a:gd name="connsiteY125-4252" fmla="*/ 5384643 h 6858000"/>
              <a:gd name="connsiteX126-4253" fmla="*/ 4978032 w 7467600"/>
              <a:gd name="connsiteY126-4254" fmla="*/ 5183809 h 6858000"/>
              <a:gd name="connsiteX127-4255" fmla="*/ 7133363 w 7467600"/>
              <a:gd name="connsiteY127-4256" fmla="*/ 5050246 h 6858000"/>
              <a:gd name="connsiteX128-4257" fmla="*/ 7450656 w 7467600"/>
              <a:gd name="connsiteY128-4258" fmla="*/ 5134750 h 6858000"/>
              <a:gd name="connsiteX129-4259" fmla="*/ 7467600 w 7467600"/>
              <a:gd name="connsiteY129-4260" fmla="*/ 5142496 h 6858000"/>
              <a:gd name="connsiteX130-4261" fmla="*/ 7467600 w 7467600"/>
              <a:gd name="connsiteY130-4262" fmla="*/ 5158623 h 6858000"/>
              <a:gd name="connsiteX131-4263" fmla="*/ 7427076 w 7467600"/>
              <a:gd name="connsiteY131-4264" fmla="*/ 5142684 h 6858000"/>
              <a:gd name="connsiteX132-4265" fmla="*/ 7467600 w 7467600"/>
              <a:gd name="connsiteY132-4266" fmla="*/ 5164774 h 6858000"/>
              <a:gd name="connsiteX133-4267" fmla="*/ 7467600 w 7467600"/>
              <a:gd name="connsiteY133-4268" fmla="*/ 5199146 h 6858000"/>
              <a:gd name="connsiteX134-4269" fmla="*/ 7391022 w 7467600"/>
              <a:gd name="connsiteY134-4270" fmla="*/ 5158141 h 6858000"/>
              <a:gd name="connsiteX135-4271" fmla="*/ 7312201 w 7467600"/>
              <a:gd name="connsiteY135-4272" fmla="*/ 5128278 h 6858000"/>
              <a:gd name="connsiteX136-4273" fmla="*/ 7343603 w 7467600"/>
              <a:gd name="connsiteY136-4274" fmla="*/ 5149746 h 6858000"/>
              <a:gd name="connsiteX137-4275" fmla="*/ 7467600 w 7467600"/>
              <a:gd name="connsiteY137-4276" fmla="*/ 5241225 h 6858000"/>
              <a:gd name="connsiteX138-4277" fmla="*/ 7467600 w 7467600"/>
              <a:gd name="connsiteY138-4278" fmla="*/ 5277736 h 6858000"/>
              <a:gd name="connsiteX139-4279" fmla="*/ 7327465 w 7467600"/>
              <a:gd name="connsiteY139-4280" fmla="*/ 5174181 h 6858000"/>
              <a:gd name="connsiteX140-4281" fmla="*/ 7244057 w 7467600"/>
              <a:gd name="connsiteY140-4282" fmla="*/ 5124233 h 6858000"/>
              <a:gd name="connsiteX141-4283" fmla="*/ 7353035 w 7467600"/>
              <a:gd name="connsiteY141-4284" fmla="*/ 5197318 h 6858000"/>
              <a:gd name="connsiteX142-4285" fmla="*/ 7467600 w 7467600"/>
              <a:gd name="connsiteY142-4286" fmla="*/ 5297634 h 6858000"/>
              <a:gd name="connsiteX143-4287" fmla="*/ 7467600 w 7467600"/>
              <a:gd name="connsiteY143-4288" fmla="*/ 5361850 h 6858000"/>
              <a:gd name="connsiteX144-4289" fmla="*/ 7368569 w 7467600"/>
              <a:gd name="connsiteY144-4290" fmla="*/ 5270182 h 6858000"/>
              <a:gd name="connsiteX145-4291" fmla="*/ 7131946 w 7467600"/>
              <a:gd name="connsiteY145-4292" fmla="*/ 5075653 h 6858000"/>
              <a:gd name="connsiteX146-4293" fmla="*/ 7133363 w 7467600"/>
              <a:gd name="connsiteY146-4294" fmla="*/ 5050246 h 6858000"/>
              <a:gd name="connsiteX147-4295" fmla="*/ 1903353 w 7467600"/>
              <a:gd name="connsiteY147-4296" fmla="*/ 5044827 h 6858000"/>
              <a:gd name="connsiteX148-4297" fmla="*/ 1936931 w 7467600"/>
              <a:gd name="connsiteY148-4298" fmla="*/ 5093954 h 6858000"/>
              <a:gd name="connsiteX149-4299" fmla="*/ 2195868 w 7467600"/>
              <a:gd name="connsiteY149-4300" fmla="*/ 5396574 h 6858000"/>
              <a:gd name="connsiteX150-4301" fmla="*/ 2088852 w 7467600"/>
              <a:gd name="connsiteY150-4302" fmla="*/ 5166123 h 6858000"/>
              <a:gd name="connsiteX151-4303" fmla="*/ 1958241 w 7467600"/>
              <a:gd name="connsiteY151-4304" fmla="*/ 5067955 h 6858000"/>
              <a:gd name="connsiteX152-4305" fmla="*/ 1903353 w 7467600"/>
              <a:gd name="connsiteY152-4306" fmla="*/ 5044827 h 6858000"/>
              <a:gd name="connsiteX153-4307" fmla="*/ 1979378 w 7467600"/>
              <a:gd name="connsiteY153-4308" fmla="*/ 4769504 h 6858000"/>
              <a:gd name="connsiteX154-4309" fmla="*/ 2882120 w 7467600"/>
              <a:gd name="connsiteY154-4310" fmla="*/ 5064547 h 6858000"/>
              <a:gd name="connsiteX155-4311" fmla="*/ 2793103 w 7467600"/>
              <a:gd name="connsiteY155-4312" fmla="*/ 5039699 h 6858000"/>
              <a:gd name="connsiteX156-4313" fmla="*/ 2770041 w 7467600"/>
              <a:gd name="connsiteY156-4314" fmla="*/ 5033634 h 6858000"/>
              <a:gd name="connsiteX157-4315" fmla="*/ 1979378 w 7467600"/>
              <a:gd name="connsiteY157-4316" fmla="*/ 4769504 h 6858000"/>
              <a:gd name="connsiteX158-4317" fmla="*/ 1927410 w 7467600"/>
              <a:gd name="connsiteY158-4318" fmla="*/ 4716164 h 6858000"/>
              <a:gd name="connsiteX159-4319" fmla="*/ 1959587 w 7467600"/>
              <a:gd name="connsiteY159-4320" fmla="*/ 4728849 h 6858000"/>
              <a:gd name="connsiteX160-4321" fmla="*/ 2777707 w 7467600"/>
              <a:gd name="connsiteY160-4322" fmla="*/ 5003991 h 6858000"/>
              <a:gd name="connsiteX161-4323" fmla="*/ 2800768 w 7467600"/>
              <a:gd name="connsiteY161-4324" fmla="*/ 5010056 h 6858000"/>
              <a:gd name="connsiteX162-4325" fmla="*/ 2879408 w 7467600"/>
              <a:gd name="connsiteY162-4326" fmla="*/ 5031590 h 6858000"/>
              <a:gd name="connsiteX163-4327" fmla="*/ 2862295 w 7467600"/>
              <a:gd name="connsiteY163-4328" fmla="*/ 5022958 h 6858000"/>
              <a:gd name="connsiteX164-4329" fmla="*/ 2813343 w 7467600"/>
              <a:gd name="connsiteY164-4330" fmla="*/ 4998369 h 6858000"/>
              <a:gd name="connsiteX165-4331" fmla="*/ 2646245 w 7467600"/>
              <a:gd name="connsiteY165-4332" fmla="*/ 4930999 h 6858000"/>
              <a:gd name="connsiteX166-4333" fmla="*/ 1999243 w 7467600"/>
              <a:gd name="connsiteY166-4334" fmla="*/ 4730524 h 6858000"/>
              <a:gd name="connsiteX167-4335" fmla="*/ 1979527 w 7467600"/>
              <a:gd name="connsiteY167-4336" fmla="*/ 4726651 h 6858000"/>
              <a:gd name="connsiteX168-4337" fmla="*/ 1927410 w 7467600"/>
              <a:gd name="connsiteY168-4338" fmla="*/ 4716164 h 6858000"/>
              <a:gd name="connsiteX169-4339" fmla="*/ 1997014 w 7467600"/>
              <a:gd name="connsiteY169-4340" fmla="*/ 4698007 h 6858000"/>
              <a:gd name="connsiteX170-4341" fmla="*/ 2005458 w 7467600"/>
              <a:gd name="connsiteY170-4342" fmla="*/ 4699540 h 6858000"/>
              <a:gd name="connsiteX171-4343" fmla="*/ 2657186 w 7467600"/>
              <a:gd name="connsiteY171-4344" fmla="*/ 4901687 h 6858000"/>
              <a:gd name="connsiteX172-4345" fmla="*/ 2826662 w 7467600"/>
              <a:gd name="connsiteY172-4346" fmla="*/ 4970362 h 6858000"/>
              <a:gd name="connsiteX173-4347" fmla="*/ 2876100 w 7467600"/>
              <a:gd name="connsiteY173-4348" fmla="*/ 4995397 h 6858000"/>
              <a:gd name="connsiteX174-4349" fmla="*/ 3042600 w 7467600"/>
              <a:gd name="connsiteY174-4350" fmla="*/ 5059532 h 6858000"/>
              <a:gd name="connsiteX175-4351" fmla="*/ 1997014 w 7467600"/>
              <a:gd name="connsiteY175-4352" fmla="*/ 4698007 h 6858000"/>
              <a:gd name="connsiteX176-4353" fmla="*/ 2305292 w 7467600"/>
              <a:gd name="connsiteY176-4354" fmla="*/ 4219492 h 6858000"/>
              <a:gd name="connsiteX177-4355" fmla="*/ 3360922 w 7467600"/>
              <a:gd name="connsiteY177-4356" fmla="*/ 4529373 h 6858000"/>
              <a:gd name="connsiteX178-4357" fmla="*/ 3492420 w 7467600"/>
              <a:gd name="connsiteY178-4358" fmla="*/ 4510145 h 6858000"/>
              <a:gd name="connsiteX179-4359" fmla="*/ 3364086 w 7467600"/>
              <a:gd name="connsiteY179-4360" fmla="*/ 4480340 h 6858000"/>
              <a:gd name="connsiteX180-4361" fmla="*/ 3225818 w 7467600"/>
              <a:gd name="connsiteY180-4362" fmla="*/ 4411822 h 6858000"/>
              <a:gd name="connsiteX181-4363" fmla="*/ 3129696 w 7467600"/>
              <a:gd name="connsiteY181-4364" fmla="*/ 4360704 h 6858000"/>
              <a:gd name="connsiteX182-4365" fmla="*/ 2814545 w 7467600"/>
              <a:gd name="connsiteY182-4366" fmla="*/ 4282955 h 6858000"/>
              <a:gd name="connsiteX183-4367" fmla="*/ 2305292 w 7467600"/>
              <a:gd name="connsiteY183-4368" fmla="*/ 4219492 h 6858000"/>
              <a:gd name="connsiteX184-4369" fmla="*/ 2626982 w 7467600"/>
              <a:gd name="connsiteY184-4370" fmla="*/ 4206450 h 6858000"/>
              <a:gd name="connsiteX185-4371" fmla="*/ 2490617 w 7467600"/>
              <a:gd name="connsiteY185-4372" fmla="*/ 4206951 h 6858000"/>
              <a:gd name="connsiteX186-4373" fmla="*/ 2819869 w 7467600"/>
              <a:gd name="connsiteY186-4374" fmla="*/ 4252936 h 6858000"/>
              <a:gd name="connsiteX187-4375" fmla="*/ 3143018 w 7467600"/>
              <a:gd name="connsiteY187-4376" fmla="*/ 4332698 h 6858000"/>
              <a:gd name="connsiteX188-4377" fmla="*/ 3241520 w 7467600"/>
              <a:gd name="connsiteY188-4378" fmla="*/ 4385112 h 6858000"/>
              <a:gd name="connsiteX189-4379" fmla="*/ 3374575 w 7467600"/>
              <a:gd name="connsiteY189-4380" fmla="*/ 4451517 h 6858000"/>
              <a:gd name="connsiteX190-4381" fmla="*/ 3505221 w 7467600"/>
              <a:gd name="connsiteY190-4382" fmla="*/ 4480757 h 6858000"/>
              <a:gd name="connsiteX191-4383" fmla="*/ 2626982 w 7467600"/>
              <a:gd name="connsiteY191-4384" fmla="*/ 4206450 h 6858000"/>
              <a:gd name="connsiteX192-4385" fmla="*/ 1310106 w 7467600"/>
              <a:gd name="connsiteY192-4386" fmla="*/ 3943217 h 6858000"/>
              <a:gd name="connsiteX193-4387" fmla="*/ 854994 w 7467600"/>
              <a:gd name="connsiteY193-4388" fmla="*/ 4399136 h 6858000"/>
              <a:gd name="connsiteX194-4389" fmla="*/ 742462 w 7467600"/>
              <a:gd name="connsiteY194-4390" fmla="*/ 4594648 h 6858000"/>
              <a:gd name="connsiteX195-4391" fmla="*/ 820602 w 7467600"/>
              <a:gd name="connsiteY195-4392" fmla="*/ 4485915 h 6858000"/>
              <a:gd name="connsiteX196-4393" fmla="*/ 878295 w 7467600"/>
              <a:gd name="connsiteY196-4394" fmla="*/ 4403594 h 6858000"/>
              <a:gd name="connsiteX197-4395" fmla="*/ 1240607 w 7467600"/>
              <a:gd name="connsiteY197-4396" fmla="*/ 4010401 h 6858000"/>
              <a:gd name="connsiteX198-4397" fmla="*/ 1310106 w 7467600"/>
              <a:gd name="connsiteY198-4398" fmla="*/ 3943217 h 6858000"/>
              <a:gd name="connsiteX199-4399" fmla="*/ 1423113 w 7467600"/>
              <a:gd name="connsiteY199-4400" fmla="*/ 3874565 h 6858000"/>
              <a:gd name="connsiteX200-4401" fmla="*/ 1260565 w 7467600"/>
              <a:gd name="connsiteY200-4402" fmla="*/ 4031982 h 6858000"/>
              <a:gd name="connsiteX201-4403" fmla="*/ 901900 w 7467600"/>
              <a:gd name="connsiteY201-4404" fmla="*/ 4421236 h 6858000"/>
              <a:gd name="connsiteX202-4405" fmla="*/ 845044 w 7467600"/>
              <a:gd name="connsiteY202-4406" fmla="*/ 4502436 h 6858000"/>
              <a:gd name="connsiteX203-4407" fmla="*/ 685926 w 7467600"/>
              <a:gd name="connsiteY203-4408" fmla="*/ 4703069 h 6858000"/>
              <a:gd name="connsiteX204-4409" fmla="*/ 684248 w 7467600"/>
              <a:gd name="connsiteY204-4410" fmla="*/ 4706721 h 6858000"/>
              <a:gd name="connsiteX205-4411" fmla="*/ 1423113 w 7467600"/>
              <a:gd name="connsiteY205-4412" fmla="*/ 3874565 h 6858000"/>
              <a:gd name="connsiteX206-4413" fmla="*/ 3316479 w 7467600"/>
              <a:gd name="connsiteY206-4414" fmla="*/ 3872136 h 6858000"/>
              <a:gd name="connsiteX207-4415" fmla="*/ 3546806 w 7467600"/>
              <a:gd name="connsiteY207-4416" fmla="*/ 4356139 h 6858000"/>
              <a:gd name="connsiteX208-4417" fmla="*/ 3364433 w 7467600"/>
              <a:gd name="connsiteY208-4418" fmla="*/ 3953121 h 6858000"/>
              <a:gd name="connsiteX209-4419" fmla="*/ 3316479 w 7467600"/>
              <a:gd name="connsiteY209-4420" fmla="*/ 3872136 h 6858000"/>
              <a:gd name="connsiteX210-4421" fmla="*/ 3291335 w 7467600"/>
              <a:gd name="connsiteY210-4422" fmla="*/ 3767420 h 6858000"/>
              <a:gd name="connsiteX211-4423" fmla="*/ 3390805 w 7467600"/>
              <a:gd name="connsiteY211-4424" fmla="*/ 3937163 h 6858000"/>
              <a:gd name="connsiteX212-4425" fmla="*/ 3579062 w 7467600"/>
              <a:gd name="connsiteY212-4426" fmla="*/ 4359040 h 6858000"/>
              <a:gd name="connsiteX213-4427" fmla="*/ 3467355 w 7467600"/>
              <a:gd name="connsiteY213-4428" fmla="*/ 3988130 h 6858000"/>
              <a:gd name="connsiteX214-4429" fmla="*/ 3310753 w 7467600"/>
              <a:gd name="connsiteY214-4430" fmla="*/ 3787140 h 6858000"/>
              <a:gd name="connsiteX215-4431" fmla="*/ 3291335 w 7467600"/>
              <a:gd name="connsiteY215-4432" fmla="*/ 3767420 h 6858000"/>
              <a:gd name="connsiteX216-4433" fmla="*/ 1635889 w 7467600"/>
              <a:gd name="connsiteY216-4434" fmla="*/ 3709494 h 6858000"/>
              <a:gd name="connsiteX217-4435" fmla="*/ 1634800 w 7467600"/>
              <a:gd name="connsiteY217-4436" fmla="*/ 3731111 h 6858000"/>
              <a:gd name="connsiteX218-4437" fmla="*/ 1635889 w 7467600"/>
              <a:gd name="connsiteY218-4438" fmla="*/ 3709494 h 6858000"/>
              <a:gd name="connsiteX219-4439" fmla="*/ 1510397 w 7467600"/>
              <a:gd name="connsiteY219-4440" fmla="*/ 3684705 h 6858000"/>
              <a:gd name="connsiteX220-4441" fmla="*/ 1146550 w 7467600"/>
              <a:gd name="connsiteY220-4442" fmla="*/ 3802012 h 6858000"/>
              <a:gd name="connsiteX221-4443" fmla="*/ 698834 w 7467600"/>
              <a:gd name="connsiteY221-4444" fmla="*/ 3952272 h 6858000"/>
              <a:gd name="connsiteX222-4445" fmla="*/ 34256 w 7467600"/>
              <a:gd name="connsiteY222-4446" fmla="*/ 4347603 h 6858000"/>
              <a:gd name="connsiteX223-4447" fmla="*/ 527241 w 7467600"/>
              <a:gd name="connsiteY223-4448" fmla="*/ 4065078 h 6858000"/>
              <a:gd name="connsiteX224-4449" fmla="*/ 1510397 w 7467600"/>
              <a:gd name="connsiteY224-4450" fmla="*/ 3684705 h 6858000"/>
              <a:gd name="connsiteX225-4451" fmla="*/ 1313114 w 7467600"/>
              <a:gd name="connsiteY225-4452" fmla="*/ 3655216 h 6858000"/>
              <a:gd name="connsiteX226-4453" fmla="*/ 1109304 w 7467600"/>
              <a:gd name="connsiteY226-4454" fmla="*/ 3669030 h 6858000"/>
              <a:gd name="connsiteX227-4455" fmla="*/ 8129 w 7467600"/>
              <a:gd name="connsiteY227-4456" fmla="*/ 4330519 h 6858000"/>
              <a:gd name="connsiteX228-4457" fmla="*/ 687572 w 7467600"/>
              <a:gd name="connsiteY228-4458" fmla="*/ 3925629 h 6858000"/>
              <a:gd name="connsiteX229-4459" fmla="*/ 1138365 w 7467600"/>
              <a:gd name="connsiteY229-4460" fmla="*/ 3774515 h 6858000"/>
              <a:gd name="connsiteX230-4461" fmla="*/ 1505579 w 7467600"/>
              <a:gd name="connsiteY230-4462" fmla="*/ 3655526 h 6858000"/>
              <a:gd name="connsiteX231-4463" fmla="*/ 1313114 w 7467600"/>
              <a:gd name="connsiteY231-4464" fmla="*/ 3655216 h 6858000"/>
              <a:gd name="connsiteX232-4465" fmla="*/ 3655073 w 7467600"/>
              <a:gd name="connsiteY232-4466" fmla="*/ 3650884 h 6858000"/>
              <a:gd name="connsiteX233-4467" fmla="*/ 3989938 w 7467600"/>
              <a:gd name="connsiteY233-4468" fmla="*/ 3991685 h 6858000"/>
              <a:gd name="connsiteX234-4469" fmla="*/ 4393907 w 7467600"/>
              <a:gd name="connsiteY234-4470" fmla="*/ 4261258 h 6858000"/>
              <a:gd name="connsiteX235-4471" fmla="*/ 4648051 w 7467600"/>
              <a:gd name="connsiteY235-4472" fmla="*/ 4374051 h 6858000"/>
              <a:gd name="connsiteX236-4473" fmla="*/ 4383389 w 7467600"/>
              <a:gd name="connsiteY236-4474" fmla="*/ 4184369 h 6858000"/>
              <a:gd name="connsiteX237-4475" fmla="*/ 4165508 w 7467600"/>
              <a:gd name="connsiteY237-4476" fmla="*/ 4035196 h 6858000"/>
              <a:gd name="connsiteX238-4477" fmla="*/ 4068162 w 7467600"/>
              <a:gd name="connsiteY238-4478" fmla="*/ 3953394 h 6858000"/>
              <a:gd name="connsiteX239-4479" fmla="*/ 3981416 w 7467600"/>
              <a:gd name="connsiteY239-4480" fmla="*/ 3880482 h 6858000"/>
              <a:gd name="connsiteX240-4481" fmla="*/ 3800147 w 7467600"/>
              <a:gd name="connsiteY240-4482" fmla="*/ 3749872 h 6858000"/>
              <a:gd name="connsiteX241-4483" fmla="*/ 3655073 w 7467600"/>
              <a:gd name="connsiteY241-4484" fmla="*/ 3650884 h 6858000"/>
              <a:gd name="connsiteX242-4485" fmla="*/ 3670252 w 7467600"/>
              <a:gd name="connsiteY242-4486" fmla="*/ 3622798 h 6858000"/>
              <a:gd name="connsiteX243-4487" fmla="*/ 3817258 w 7467600"/>
              <a:gd name="connsiteY243-4488" fmla="*/ 3723577 h 6858000"/>
              <a:gd name="connsiteX244-4489" fmla="*/ 4000461 w 7467600"/>
              <a:gd name="connsiteY244-4490" fmla="*/ 3855966 h 6858000"/>
              <a:gd name="connsiteX245-4491" fmla="*/ 4088180 w 7467600"/>
              <a:gd name="connsiteY245-4492" fmla="*/ 3929774 h 6858000"/>
              <a:gd name="connsiteX246-4493" fmla="*/ 4184555 w 7467600"/>
              <a:gd name="connsiteY246-4494" fmla="*/ 4010683 h 6858000"/>
              <a:gd name="connsiteX247-4495" fmla="*/ 4399563 w 7467600"/>
              <a:gd name="connsiteY247-4496" fmla="*/ 4158106 h 6858000"/>
              <a:gd name="connsiteX248-4497" fmla="*/ 4684469 w 7467600"/>
              <a:gd name="connsiteY248-4498" fmla="*/ 4364680 h 6858000"/>
              <a:gd name="connsiteX249-4499" fmla="*/ 4690271 w 7467600"/>
              <a:gd name="connsiteY249-4500" fmla="*/ 4370034 h 6858000"/>
              <a:gd name="connsiteX250-4501" fmla="*/ 4136093 w 7467600"/>
              <a:gd name="connsiteY250-4502" fmla="*/ 3858466 h 6858000"/>
              <a:gd name="connsiteX251-4503" fmla="*/ 3670252 w 7467600"/>
              <a:gd name="connsiteY251-4504" fmla="*/ 3622798 h 6858000"/>
              <a:gd name="connsiteX252-4505" fmla="*/ 4440129 w 7467600"/>
              <a:gd name="connsiteY252-4506" fmla="*/ 3448571 h 6858000"/>
              <a:gd name="connsiteX253-4507" fmla="*/ 4856525 w 7467600"/>
              <a:gd name="connsiteY253-4508" fmla="*/ 3915351 h 6858000"/>
              <a:gd name="connsiteX254-4509" fmla="*/ 5059055 w 7467600"/>
              <a:gd name="connsiteY254-4510" fmla="*/ 4108918 h 6858000"/>
              <a:gd name="connsiteX255-4511" fmla="*/ 5290070 w 7467600"/>
              <a:gd name="connsiteY255-4512" fmla="*/ 4263619 h 6858000"/>
              <a:gd name="connsiteX256-4513" fmla="*/ 4834991 w 7467600"/>
              <a:gd name="connsiteY256-4514" fmla="*/ 3830985 h 6858000"/>
              <a:gd name="connsiteX257-4515" fmla="*/ 4440129 w 7467600"/>
              <a:gd name="connsiteY257-4516" fmla="*/ 3448571 h 6858000"/>
              <a:gd name="connsiteX258-4517" fmla="*/ 4441737 w 7467600"/>
              <a:gd name="connsiteY258-4518" fmla="*/ 3399734 h 6858000"/>
              <a:gd name="connsiteX259-4519" fmla="*/ 4431236 w 7467600"/>
              <a:gd name="connsiteY259-4520" fmla="*/ 3400954 h 6858000"/>
              <a:gd name="connsiteX260-4521" fmla="*/ 4557150 w 7467600"/>
              <a:gd name="connsiteY260-4522" fmla="*/ 3510023 h 6858000"/>
              <a:gd name="connsiteX261-4523" fmla="*/ 4856936 w 7467600"/>
              <a:gd name="connsiteY261-4524" fmla="*/ 3809146 h 6858000"/>
              <a:gd name="connsiteX262-4525" fmla="*/ 5111996 w 7467600"/>
              <a:gd name="connsiteY262-4526" fmla="*/ 4065759 h 6858000"/>
              <a:gd name="connsiteX263-4527" fmla="*/ 5388878 w 7467600"/>
              <a:gd name="connsiteY263-4528" fmla="*/ 4300185 h 6858000"/>
              <a:gd name="connsiteX264-4529" fmla="*/ 5425556 w 7467600"/>
              <a:gd name="connsiteY264-4530" fmla="*/ 4308967 h 6858000"/>
              <a:gd name="connsiteX265-4531" fmla="*/ 4943646 w 7467600"/>
              <a:gd name="connsiteY265-4532" fmla="*/ 3822916 h 6858000"/>
              <a:gd name="connsiteX266-4533" fmla="*/ 4594837 w 7467600"/>
              <a:gd name="connsiteY266-4534" fmla="*/ 3532274 h 6858000"/>
              <a:gd name="connsiteX267-4535" fmla="*/ 4441737 w 7467600"/>
              <a:gd name="connsiteY267-4536" fmla="*/ 3399734 h 6858000"/>
              <a:gd name="connsiteX268-4537" fmla="*/ 5425834 w 7467600"/>
              <a:gd name="connsiteY268-4538" fmla="*/ 3162785 h 6858000"/>
              <a:gd name="connsiteX269-4539" fmla="*/ 5401644 w 7467600"/>
              <a:gd name="connsiteY269-4540" fmla="*/ 3617847 h 6858000"/>
              <a:gd name="connsiteX270-4541" fmla="*/ 5467256 w 7467600"/>
              <a:gd name="connsiteY270-4542" fmla="*/ 4175494 h 6858000"/>
              <a:gd name="connsiteX271-4543" fmla="*/ 5448069 w 7467600"/>
              <a:gd name="connsiteY271-4544" fmla="*/ 3567554 h 6858000"/>
              <a:gd name="connsiteX272-4545" fmla="*/ 5425834 w 7467600"/>
              <a:gd name="connsiteY272-4546" fmla="*/ 3162785 h 6858000"/>
              <a:gd name="connsiteX273-4547" fmla="*/ 1318687 w 7467600"/>
              <a:gd name="connsiteY273-4548" fmla="*/ 3113840 h 6858000"/>
              <a:gd name="connsiteX274-4549" fmla="*/ 1066793 w 7467600"/>
              <a:gd name="connsiteY274-4550" fmla="*/ 3212171 h 6858000"/>
              <a:gd name="connsiteX275-4551" fmla="*/ 993319 w 7467600"/>
              <a:gd name="connsiteY275-4552" fmla="*/ 3247648 h 6858000"/>
              <a:gd name="connsiteX276-4553" fmla="*/ 853081 w 7467600"/>
              <a:gd name="connsiteY276-4554" fmla="*/ 3312410 h 6858000"/>
              <a:gd name="connsiteX277-4555" fmla="*/ 805957 w 7467600"/>
              <a:gd name="connsiteY277-4556" fmla="*/ 3330443 h 6858000"/>
              <a:gd name="connsiteX278-4557" fmla="*/ 1318687 w 7467600"/>
              <a:gd name="connsiteY278-4558" fmla="*/ 3113840 h 6858000"/>
              <a:gd name="connsiteX279-4559" fmla="*/ 5453702 w 7467600"/>
              <a:gd name="connsiteY279-4560" fmla="*/ 3090882 h 6858000"/>
              <a:gd name="connsiteX280-4561" fmla="*/ 5480135 w 7467600"/>
              <a:gd name="connsiteY280-4562" fmla="*/ 3565802 h 6858000"/>
              <a:gd name="connsiteX281-4563" fmla="*/ 5499023 w 7467600"/>
              <a:gd name="connsiteY281-4564" fmla="*/ 4166310 h 6858000"/>
              <a:gd name="connsiteX282-4565" fmla="*/ 5547022 w 7467600"/>
              <a:gd name="connsiteY282-4566" fmla="*/ 3607838 h 6858000"/>
              <a:gd name="connsiteX283-4567" fmla="*/ 5515964 w 7467600"/>
              <a:gd name="connsiteY283-4568" fmla="*/ 3378541 h 6858000"/>
              <a:gd name="connsiteX284-4569" fmla="*/ 5453702 w 7467600"/>
              <a:gd name="connsiteY284-4570" fmla="*/ 3090882 h 6858000"/>
              <a:gd name="connsiteX285-4571" fmla="*/ 1238695 w 7467600"/>
              <a:gd name="connsiteY285-4572" fmla="*/ 3076820 h 6858000"/>
              <a:gd name="connsiteX286-4573" fmla="*/ 716371 w 7467600"/>
              <a:gd name="connsiteY286-4574" fmla="*/ 3293249 h 6858000"/>
              <a:gd name="connsiteX287-4575" fmla="*/ 579522 w 7467600"/>
              <a:gd name="connsiteY287-4576" fmla="*/ 3371759 h 6858000"/>
              <a:gd name="connsiteX288-4577" fmla="*/ 600288 w 7467600"/>
              <a:gd name="connsiteY288-4578" fmla="*/ 3365555 h 6858000"/>
              <a:gd name="connsiteX289-4579" fmla="*/ 840692 w 7467600"/>
              <a:gd name="connsiteY289-4580" fmla="*/ 3284921 h 6858000"/>
              <a:gd name="connsiteX290-4581" fmla="*/ 979248 w 7467600"/>
              <a:gd name="connsiteY290-4582" fmla="*/ 3221003 h 6858000"/>
              <a:gd name="connsiteX291-4583" fmla="*/ 1053282 w 7467600"/>
              <a:gd name="connsiteY291-4584" fmla="*/ 3185247 h 6858000"/>
              <a:gd name="connsiteX292-4585" fmla="*/ 1320603 w 7467600"/>
              <a:gd name="connsiteY292-4586" fmla="*/ 3081281 h 6858000"/>
              <a:gd name="connsiteX293-4587" fmla="*/ 1238695 w 7467600"/>
              <a:gd name="connsiteY293-4588" fmla="*/ 3076820 h 6858000"/>
              <a:gd name="connsiteX294-4589" fmla="*/ 5425627 w 7467600"/>
              <a:gd name="connsiteY294-4590" fmla="*/ 2954192 h 6858000"/>
              <a:gd name="connsiteX295-4591" fmla="*/ 5470770 w 7467600"/>
              <a:gd name="connsiteY295-4592" fmla="*/ 3005435 h 6858000"/>
              <a:gd name="connsiteX296-4593" fmla="*/ 5519779 w 7467600"/>
              <a:gd name="connsiteY296-4594" fmla="*/ 4359223 h 6858000"/>
              <a:gd name="connsiteX297-4595" fmla="*/ 5520293 w 7467600"/>
              <a:gd name="connsiteY297-4596" fmla="*/ 4360602 h 6858000"/>
              <a:gd name="connsiteX298-4597" fmla="*/ 5767221 w 7467600"/>
              <a:gd name="connsiteY298-4598" fmla="*/ 4665564 h 6858000"/>
              <a:gd name="connsiteX299-4599" fmla="*/ 6937169 w 7467600"/>
              <a:gd name="connsiteY299-4600" fmla="*/ 4815941 h 6858000"/>
              <a:gd name="connsiteX300-4601" fmla="*/ 6953922 w 7467600"/>
              <a:gd name="connsiteY300-4602" fmla="*/ 4890068 h 6858000"/>
              <a:gd name="connsiteX301-4603" fmla="*/ 6071359 w 7467600"/>
              <a:gd name="connsiteY301-4604" fmla="*/ 4770770 h 6858000"/>
              <a:gd name="connsiteX302-4605" fmla="*/ 6038839 w 7467600"/>
              <a:gd name="connsiteY302-4606" fmla="*/ 4764474 h 6858000"/>
              <a:gd name="connsiteX303-4607" fmla="*/ 6038706 w 7467600"/>
              <a:gd name="connsiteY303-4608" fmla="*/ 4763847 h 6858000"/>
              <a:gd name="connsiteX304-4609" fmla="*/ 6037784 w 7467600"/>
              <a:gd name="connsiteY304-4610" fmla="*/ 4764270 h 6858000"/>
              <a:gd name="connsiteX305-4611" fmla="*/ 6038839 w 7467600"/>
              <a:gd name="connsiteY305-4612" fmla="*/ 4764474 h 6858000"/>
              <a:gd name="connsiteX306-4613" fmla="*/ 6040338 w 7467600"/>
              <a:gd name="connsiteY306-4614" fmla="*/ 4771418 h 6858000"/>
              <a:gd name="connsiteX307-4615" fmla="*/ 6024488 w 7467600"/>
              <a:gd name="connsiteY307-4616" fmla="*/ 4809903 h 6858000"/>
              <a:gd name="connsiteX308-4617" fmla="*/ 5599771 w 7467600"/>
              <a:gd name="connsiteY308-4618" fmla="*/ 5509652 h 6858000"/>
              <a:gd name="connsiteX309-4619" fmla="*/ 5548843 w 7467600"/>
              <a:gd name="connsiteY309-4620" fmla="*/ 5563845 h 6858000"/>
              <a:gd name="connsiteX310-4621" fmla="*/ 5940952 w 7467600"/>
              <a:gd name="connsiteY310-4622" fmla="*/ 6250028 h 6858000"/>
              <a:gd name="connsiteX311-4623" fmla="*/ 6043441 w 7467600"/>
              <a:gd name="connsiteY311-4624" fmla="*/ 6665847 h 6858000"/>
              <a:gd name="connsiteX312-4625" fmla="*/ 6093432 w 7467600"/>
              <a:gd name="connsiteY312-4626" fmla="*/ 6858000 h 6858000"/>
              <a:gd name="connsiteX313-4627" fmla="*/ 6034344 w 7467600"/>
              <a:gd name="connsiteY313-4628" fmla="*/ 6858000 h 6858000"/>
              <a:gd name="connsiteX314-4629" fmla="*/ 6026679 w 7467600"/>
              <a:gd name="connsiteY314-4630" fmla="*/ 6836959 h 6858000"/>
              <a:gd name="connsiteX315-4631" fmla="*/ 5800441 w 7467600"/>
              <a:gd name="connsiteY315-4632" fmla="*/ 6335286 h 6858000"/>
              <a:gd name="connsiteX316-4633" fmla="*/ 5526562 w 7467600"/>
              <a:gd name="connsiteY316-4634" fmla="*/ 5705388 h 6858000"/>
              <a:gd name="connsiteX317-4635" fmla="*/ 5519640 w 7467600"/>
              <a:gd name="connsiteY317-4636" fmla="*/ 5683774 h 6858000"/>
              <a:gd name="connsiteX318-4637" fmla="*/ 5844559 w 7467600"/>
              <a:gd name="connsiteY318-4638" fmla="*/ 6553349 h 6858000"/>
              <a:gd name="connsiteX319-4639" fmla="*/ 5975994 w 7467600"/>
              <a:gd name="connsiteY319-4640" fmla="*/ 6858000 h 6858000"/>
              <a:gd name="connsiteX320-4641" fmla="*/ 5898547 w 7467600"/>
              <a:gd name="connsiteY320-4642" fmla="*/ 6858000 h 6858000"/>
              <a:gd name="connsiteX321-4643" fmla="*/ 5682041 w 7467600"/>
              <a:gd name="connsiteY321-4644" fmla="*/ 6355860 h 6858000"/>
              <a:gd name="connsiteX322-4645" fmla="*/ 5461758 w 7467600"/>
              <a:gd name="connsiteY322-4646" fmla="*/ 5820220 h 6858000"/>
              <a:gd name="connsiteX323-4647" fmla="*/ 5237282 w 7467600"/>
              <a:gd name="connsiteY323-4648" fmla="*/ 6579086 h 6858000"/>
              <a:gd name="connsiteX324-4649" fmla="*/ 5115009 w 7467600"/>
              <a:gd name="connsiteY324-4650" fmla="*/ 6858000 h 6858000"/>
              <a:gd name="connsiteX325-4651" fmla="*/ 5028074 w 7467600"/>
              <a:gd name="connsiteY325-4652" fmla="*/ 6858000 h 6858000"/>
              <a:gd name="connsiteX326-4653" fmla="*/ 5079508 w 7467600"/>
              <a:gd name="connsiteY326-4654" fmla="*/ 6749074 h 6858000"/>
              <a:gd name="connsiteX327-4655" fmla="*/ 5371846 w 7467600"/>
              <a:gd name="connsiteY327-4656" fmla="*/ 5924413 h 6858000"/>
              <a:gd name="connsiteX328-4657" fmla="*/ 5270512 w 7467600"/>
              <a:gd name="connsiteY328-4658" fmla="*/ 6138975 h 6858000"/>
              <a:gd name="connsiteX329-4659" fmla="*/ 5062409 w 7467600"/>
              <a:gd name="connsiteY329-4660" fmla="*/ 6653544 h 6858000"/>
              <a:gd name="connsiteX330-4661" fmla="*/ 5036628 w 7467600"/>
              <a:gd name="connsiteY330-4662" fmla="*/ 6754247 h 6858000"/>
              <a:gd name="connsiteX331-4663" fmla="*/ 5009112 w 7467600"/>
              <a:gd name="connsiteY331-4664" fmla="*/ 6858000 h 6858000"/>
              <a:gd name="connsiteX332-4665" fmla="*/ 4976679 w 7467600"/>
              <a:gd name="connsiteY332-4666" fmla="*/ 6858000 h 6858000"/>
              <a:gd name="connsiteX333-4667" fmla="*/ 5006537 w 7467600"/>
              <a:gd name="connsiteY333-4668" fmla="*/ 6747068 h 6858000"/>
              <a:gd name="connsiteX334-4669" fmla="*/ 5032723 w 7467600"/>
              <a:gd name="connsiteY334-4670" fmla="*/ 6644957 h 6858000"/>
              <a:gd name="connsiteX335-4671" fmla="*/ 5242949 w 7467600"/>
              <a:gd name="connsiteY335-4672" fmla="*/ 6125175 h 6858000"/>
              <a:gd name="connsiteX336-4673" fmla="*/ 5286321 w 7467600"/>
              <a:gd name="connsiteY336-4674" fmla="*/ 6033555 h 6858000"/>
              <a:gd name="connsiteX337-4675" fmla="*/ 5008210 w 7467600"/>
              <a:gd name="connsiteY337-4676" fmla="*/ 6649194 h 6858000"/>
              <a:gd name="connsiteX338-4677" fmla="*/ 4986321 w 7467600"/>
              <a:gd name="connsiteY338-4678" fmla="*/ 6765687 h 6858000"/>
              <a:gd name="connsiteX339-4679" fmla="*/ 4973474 w 7467600"/>
              <a:gd name="connsiteY339-4680" fmla="*/ 6858000 h 6858000"/>
              <a:gd name="connsiteX340-4681" fmla="*/ 4907178 w 7467600"/>
              <a:gd name="connsiteY340-4682" fmla="*/ 6858000 h 6858000"/>
              <a:gd name="connsiteX341-4683" fmla="*/ 4910810 w 7467600"/>
              <a:gd name="connsiteY341-4684" fmla="*/ 6829660 h 6858000"/>
              <a:gd name="connsiteX342-4685" fmla="*/ 4987461 w 7467600"/>
              <a:gd name="connsiteY342-4686" fmla="*/ 6432994 h 6858000"/>
              <a:gd name="connsiteX343-4687" fmla="*/ 5179262 w 7467600"/>
              <a:gd name="connsiteY343-4688" fmla="*/ 6035044 h 6858000"/>
              <a:gd name="connsiteX344-4689" fmla="*/ 4689678 w 7467600"/>
              <a:gd name="connsiteY344-4690" fmla="*/ 6440241 h 6858000"/>
              <a:gd name="connsiteX345-4691" fmla="*/ 4477543 w 7467600"/>
              <a:gd name="connsiteY345-4692" fmla="*/ 6674836 h 6858000"/>
              <a:gd name="connsiteX346-4693" fmla="*/ 4329957 w 7467600"/>
              <a:gd name="connsiteY346-4694" fmla="*/ 6858000 h 6858000"/>
              <a:gd name="connsiteX347-4695" fmla="*/ 4218595 w 7467600"/>
              <a:gd name="connsiteY347-4696" fmla="*/ 6858000 h 6858000"/>
              <a:gd name="connsiteX348-4697" fmla="*/ 4368888 w 7467600"/>
              <a:gd name="connsiteY348-4698" fmla="*/ 6668412 h 6858000"/>
              <a:gd name="connsiteX349-4699" fmla="*/ 4563091 w 7467600"/>
              <a:gd name="connsiteY349-4700" fmla="*/ 6442508 h 6858000"/>
              <a:gd name="connsiteX350-4701" fmla="*/ 5387324 w 7467600"/>
              <a:gd name="connsiteY350-4702" fmla="*/ 5705830 h 6858000"/>
              <a:gd name="connsiteX351-4703" fmla="*/ 5073620 w 7467600"/>
              <a:gd name="connsiteY351-4704" fmla="*/ 5955437 h 6858000"/>
              <a:gd name="connsiteX352-4705" fmla="*/ 4689789 w 7467600"/>
              <a:gd name="connsiteY352-4706" fmla="*/ 6268382 h 6858000"/>
              <a:gd name="connsiteX353-4707" fmla="*/ 4418722 w 7467600"/>
              <a:gd name="connsiteY353-4708" fmla="*/ 6570886 h 6858000"/>
              <a:gd name="connsiteX354-4709" fmla="*/ 4214944 w 7467600"/>
              <a:gd name="connsiteY354-4710" fmla="*/ 6858000 h 6858000"/>
              <a:gd name="connsiteX355-4711" fmla="*/ 4177898 w 7467600"/>
              <a:gd name="connsiteY355-4712" fmla="*/ 6858000 h 6858000"/>
              <a:gd name="connsiteX356-4713" fmla="*/ 4391597 w 7467600"/>
              <a:gd name="connsiteY356-4714" fmla="*/ 6556370 h 6858000"/>
              <a:gd name="connsiteX357-4715" fmla="*/ 4668889 w 7467600"/>
              <a:gd name="connsiteY357-4716" fmla="*/ 6246399 h 6858000"/>
              <a:gd name="connsiteX358-4717" fmla="*/ 5055427 w 7467600"/>
              <a:gd name="connsiteY358-4718" fmla="*/ 5931476 h 6858000"/>
              <a:gd name="connsiteX359-4719" fmla="*/ 5371814 w 7467600"/>
              <a:gd name="connsiteY359-4720" fmla="*/ 5678975 h 6858000"/>
              <a:gd name="connsiteX360-4721" fmla="*/ 4987918 w 7467600"/>
              <a:gd name="connsiteY360-4722" fmla="*/ 5838701 h 6858000"/>
              <a:gd name="connsiteX361-4723" fmla="*/ 4317146 w 7467600"/>
              <a:gd name="connsiteY361-4724" fmla="*/ 6587716 h 6858000"/>
              <a:gd name="connsiteX362-4725" fmla="*/ 4171627 w 7467600"/>
              <a:gd name="connsiteY362-4726" fmla="*/ 6858000 h 6858000"/>
              <a:gd name="connsiteX363-4727" fmla="*/ 4081585 w 7467600"/>
              <a:gd name="connsiteY363-4728" fmla="*/ 6858000 h 6858000"/>
              <a:gd name="connsiteX364-4729" fmla="*/ 4238603 w 7467600"/>
              <a:gd name="connsiteY364-4730" fmla="*/ 6559341 h 6858000"/>
              <a:gd name="connsiteX365-4731" fmla="*/ 4778333 w 7467600"/>
              <a:gd name="connsiteY365-4732" fmla="*/ 5873626 h 6858000"/>
              <a:gd name="connsiteX366-4733" fmla="*/ 5414185 w 7467600"/>
              <a:gd name="connsiteY366-4734" fmla="*/ 5573882 h 6858000"/>
              <a:gd name="connsiteX367-4735" fmla="*/ 5959648 w 7467600"/>
              <a:gd name="connsiteY367-4736" fmla="*/ 4760797 h 6858000"/>
              <a:gd name="connsiteX368-4737" fmla="*/ 5355019 w 7467600"/>
              <a:gd name="connsiteY368-4738" fmla="*/ 4734672 h 6858000"/>
              <a:gd name="connsiteX369-4739" fmla="*/ 5083565 w 7467600"/>
              <a:gd name="connsiteY369-4740" fmla="*/ 5179121 h 6858000"/>
              <a:gd name="connsiteX370-4741" fmla="*/ 4713577 w 7467600"/>
              <a:gd name="connsiteY370-4742" fmla="*/ 5616803 h 6858000"/>
              <a:gd name="connsiteX371-4743" fmla="*/ 3989559 w 7467600"/>
              <a:gd name="connsiteY371-4744" fmla="*/ 6145945 h 6858000"/>
              <a:gd name="connsiteX372-4745" fmla="*/ 3939824 w 7467600"/>
              <a:gd name="connsiteY372-4746" fmla="*/ 6066900 h 6858000"/>
              <a:gd name="connsiteX373-4747" fmla="*/ 4584537 w 7467600"/>
              <a:gd name="connsiteY373-4748" fmla="*/ 5324826 h 6858000"/>
              <a:gd name="connsiteX374-4749" fmla="*/ 5037105 w 7467600"/>
              <a:gd name="connsiteY374-4750" fmla="*/ 5088765 h 6858000"/>
              <a:gd name="connsiteX375-4751" fmla="*/ 5039930 w 7467600"/>
              <a:gd name="connsiteY375-4752" fmla="*/ 5089585 h 6858000"/>
              <a:gd name="connsiteX376-4753" fmla="*/ 5263764 w 7467600"/>
              <a:gd name="connsiteY376-4754" fmla="*/ 4735525 h 6858000"/>
              <a:gd name="connsiteX377-4755" fmla="*/ 4086300 w 7467600"/>
              <a:gd name="connsiteY377-4756" fmla="*/ 4884599 h 6858000"/>
              <a:gd name="connsiteX378-4757" fmla="*/ 4085485 w 7467600"/>
              <a:gd name="connsiteY378-4758" fmla="*/ 4899070 h 6858000"/>
              <a:gd name="connsiteX379-4759" fmla="*/ 3871915 w 7467600"/>
              <a:gd name="connsiteY379-4760" fmla="*/ 5253645 h 6858000"/>
              <a:gd name="connsiteX380-4761" fmla="*/ 3799374 w 7467600"/>
              <a:gd name="connsiteY380-4762" fmla="*/ 5466127 h 6858000"/>
              <a:gd name="connsiteX381-4763" fmla="*/ 3498850 w 7467600"/>
              <a:gd name="connsiteY381-4764" fmla="*/ 6661888 h 6858000"/>
              <a:gd name="connsiteX382-4765" fmla="*/ 3399216 w 7467600"/>
              <a:gd name="connsiteY382-4766" fmla="*/ 6858000 h 6858000"/>
              <a:gd name="connsiteX383-4767" fmla="*/ 3303688 w 7467600"/>
              <a:gd name="connsiteY383-4768" fmla="*/ 6858000 h 6858000"/>
              <a:gd name="connsiteX384-4769" fmla="*/ 3391774 w 7467600"/>
              <a:gd name="connsiteY384-4770" fmla="*/ 6697181 h 6858000"/>
              <a:gd name="connsiteX385-4771" fmla="*/ 3735540 w 7467600"/>
              <a:gd name="connsiteY385-4772" fmla="*/ 5546923 h 6858000"/>
              <a:gd name="connsiteX386-4773" fmla="*/ 3729438 w 7467600"/>
              <a:gd name="connsiteY386-4774" fmla="*/ 5569058 h 6858000"/>
              <a:gd name="connsiteX387-4775" fmla="*/ 3707782 w 7467600"/>
              <a:gd name="connsiteY387-4776" fmla="*/ 5644908 h 6858000"/>
              <a:gd name="connsiteX388-4777" fmla="*/ 3583827 w 7467600"/>
              <a:gd name="connsiteY388-4778" fmla="*/ 6039215 h 6858000"/>
              <a:gd name="connsiteX389-4779" fmla="*/ 3547861 w 7467600"/>
              <a:gd name="connsiteY389-4780" fmla="*/ 6129609 h 6858000"/>
              <a:gd name="connsiteX390-4781" fmla="*/ 3490905 w 7467600"/>
              <a:gd name="connsiteY390-4782" fmla="*/ 6277660 h 6858000"/>
              <a:gd name="connsiteX391-4783" fmla="*/ 3455859 w 7467600"/>
              <a:gd name="connsiteY391-4784" fmla="*/ 6391301 h 6858000"/>
              <a:gd name="connsiteX392-4785" fmla="*/ 3429112 w 7467600"/>
              <a:gd name="connsiteY392-4786" fmla="*/ 6479469 h 6858000"/>
              <a:gd name="connsiteX393-4787" fmla="*/ 3304862 w 7467600"/>
              <a:gd name="connsiteY393-4788" fmla="*/ 6796476 h 6858000"/>
              <a:gd name="connsiteX394-4789" fmla="*/ 3276071 w 7467600"/>
              <a:gd name="connsiteY394-4790" fmla="*/ 6858000 h 6858000"/>
              <a:gd name="connsiteX395-4791" fmla="*/ 3240805 w 7467600"/>
              <a:gd name="connsiteY395-4792" fmla="*/ 6858000 h 6858000"/>
              <a:gd name="connsiteX396-4793" fmla="*/ 3275917 w 7467600"/>
              <a:gd name="connsiteY396-4794" fmla="*/ 6783192 h 6858000"/>
              <a:gd name="connsiteX397-4795" fmla="*/ 3399358 w 7467600"/>
              <a:gd name="connsiteY397-4796" fmla="*/ 6469011 h 6858000"/>
              <a:gd name="connsiteX398-4797" fmla="*/ 3425650 w 7467600"/>
              <a:gd name="connsiteY398-4798" fmla="*/ 6381333 h 6858000"/>
              <a:gd name="connsiteX399-4799" fmla="*/ 3460661 w 7467600"/>
              <a:gd name="connsiteY399-4800" fmla="*/ 6266763 h 6858000"/>
              <a:gd name="connsiteX400-4801" fmla="*/ 3518021 w 7467600"/>
              <a:gd name="connsiteY400-4802" fmla="*/ 6117298 h 6858000"/>
              <a:gd name="connsiteX401-4803" fmla="*/ 3554035 w 7467600"/>
              <a:gd name="connsiteY401-4804" fmla="*/ 6027832 h 6858000"/>
              <a:gd name="connsiteX402-4805" fmla="*/ 3677174 w 7467600"/>
              <a:gd name="connsiteY402-4806" fmla="*/ 5636351 h 6858000"/>
              <a:gd name="connsiteX403-4807" fmla="*/ 3698819 w 7467600"/>
              <a:gd name="connsiteY403-4808" fmla="*/ 5560503 h 6858000"/>
              <a:gd name="connsiteX404-4809" fmla="*/ 3702094 w 7467600"/>
              <a:gd name="connsiteY404-4810" fmla="*/ 5549194 h 6858000"/>
              <a:gd name="connsiteX405-4811" fmla="*/ 3398355 w 7467600"/>
              <a:gd name="connsiteY405-4812" fmla="*/ 6094603 h 6858000"/>
              <a:gd name="connsiteX406-4813" fmla="*/ 3193941 w 7467600"/>
              <a:gd name="connsiteY406-4814" fmla="*/ 6798775 h 6858000"/>
              <a:gd name="connsiteX407-4815" fmla="*/ 3184140 w 7467600"/>
              <a:gd name="connsiteY407-4816" fmla="*/ 6858000 h 6858000"/>
              <a:gd name="connsiteX408-4817" fmla="*/ 3099978 w 7467600"/>
              <a:gd name="connsiteY408-4818" fmla="*/ 6858000 h 6858000"/>
              <a:gd name="connsiteX409-4819" fmla="*/ 3101556 w 7467600"/>
              <a:gd name="connsiteY409-4820" fmla="*/ 6843337 h 6858000"/>
              <a:gd name="connsiteX410-4821" fmla="*/ 3370162 w 7467600"/>
              <a:gd name="connsiteY410-4822" fmla="*/ 5785550 h 6858000"/>
              <a:gd name="connsiteX411-4823" fmla="*/ 3746477 w 7467600"/>
              <a:gd name="connsiteY411-4824" fmla="*/ 5377889 h 6858000"/>
              <a:gd name="connsiteX412-4825" fmla="*/ 3863399 w 7467600"/>
              <a:gd name="connsiteY412-4826" fmla="*/ 5087257 h 6858000"/>
              <a:gd name="connsiteX413-4827" fmla="*/ 3968712 w 7467600"/>
              <a:gd name="connsiteY413-4828" fmla="*/ 4913989 h 6858000"/>
              <a:gd name="connsiteX414-4829" fmla="*/ 2792390 w 7467600"/>
              <a:gd name="connsiteY414-4830" fmla="*/ 5382974 h 6858000"/>
              <a:gd name="connsiteX415-4831" fmla="*/ 2714982 w 7467600"/>
              <a:gd name="connsiteY415-4832" fmla="*/ 5427051 h 6858000"/>
              <a:gd name="connsiteX416-4833" fmla="*/ 2813361 w 7467600"/>
              <a:gd name="connsiteY416-4834" fmla="*/ 6023912 h 6858000"/>
              <a:gd name="connsiteX417-4835" fmla="*/ 2688430 w 7467600"/>
              <a:gd name="connsiteY417-4836" fmla="*/ 6801564 h 6858000"/>
              <a:gd name="connsiteX418-4837" fmla="*/ 2629626 w 7467600"/>
              <a:gd name="connsiteY418-4838" fmla="*/ 6763394 h 6858000"/>
              <a:gd name="connsiteX419-4839" fmla="*/ 2565328 w 7467600"/>
              <a:gd name="connsiteY419-4840" fmla="*/ 5516399 h 6858000"/>
              <a:gd name="connsiteX420-4841" fmla="*/ 1922999 w 7467600"/>
              <a:gd name="connsiteY420-4842" fmla="*/ 5980343 h 6858000"/>
              <a:gd name="connsiteX421-4843" fmla="*/ 1950261 w 7467600"/>
              <a:gd name="connsiteY421-4844" fmla="*/ 6405858 h 6858000"/>
              <a:gd name="connsiteX422-4845" fmla="*/ 2365554 w 7467600"/>
              <a:gd name="connsiteY422-4846" fmla="*/ 6759107 h 6858000"/>
              <a:gd name="connsiteX423-4847" fmla="*/ 2424142 w 7467600"/>
              <a:gd name="connsiteY423-4848" fmla="*/ 6858000 h 6858000"/>
              <a:gd name="connsiteX424-4849" fmla="*/ 2395994 w 7467600"/>
              <a:gd name="connsiteY424-4850" fmla="*/ 6858000 h 6858000"/>
              <a:gd name="connsiteX425-4851" fmla="*/ 2392863 w 7467600"/>
              <a:gd name="connsiteY425-4852" fmla="*/ 6852964 h 6858000"/>
              <a:gd name="connsiteX426-4853" fmla="*/ 2017589 w 7467600"/>
              <a:gd name="connsiteY426-4854" fmla="*/ 6493982 h 6858000"/>
              <a:gd name="connsiteX427-4855" fmla="*/ 2147336 w 7467600"/>
              <a:gd name="connsiteY427-4856" fmla="*/ 6594052 h 6858000"/>
              <a:gd name="connsiteX428-4857" fmla="*/ 2207047 w 7467600"/>
              <a:gd name="connsiteY428-4858" fmla="*/ 6654540 h 6858000"/>
              <a:gd name="connsiteX429-4859" fmla="*/ 2299106 w 7467600"/>
              <a:gd name="connsiteY429-4860" fmla="*/ 6778931 h 6858000"/>
              <a:gd name="connsiteX430-4861" fmla="*/ 2314430 w 7467600"/>
              <a:gd name="connsiteY430-4862" fmla="*/ 6801144 h 6858000"/>
              <a:gd name="connsiteX431-4863" fmla="*/ 2352406 w 7467600"/>
              <a:gd name="connsiteY431-4864" fmla="*/ 6858000 h 6858000"/>
              <a:gd name="connsiteX432-4865" fmla="*/ 2314492 w 7467600"/>
              <a:gd name="connsiteY432-4866" fmla="*/ 6858000 h 6858000"/>
              <a:gd name="connsiteX433-4867" fmla="*/ 2288095 w 7467600"/>
              <a:gd name="connsiteY433-4868" fmla="*/ 6818030 h 6858000"/>
              <a:gd name="connsiteX434-4869" fmla="*/ 2272768 w 7467600"/>
              <a:gd name="connsiteY434-4870" fmla="*/ 6795822 h 6858000"/>
              <a:gd name="connsiteX435-4871" fmla="*/ 2182715 w 7467600"/>
              <a:gd name="connsiteY435-4872" fmla="*/ 6675071 h 6858000"/>
              <a:gd name="connsiteX436-4873" fmla="*/ 2032061 w 7467600"/>
              <a:gd name="connsiteY436-4874" fmla="*/ 6541380 h 6858000"/>
              <a:gd name="connsiteX437-4875" fmla="*/ 2257220 w 7467600"/>
              <a:gd name="connsiteY437-4876" fmla="*/ 6826257 h 6858000"/>
              <a:gd name="connsiteX438-4877" fmla="*/ 2281324 w 7467600"/>
              <a:gd name="connsiteY438-4878" fmla="*/ 6858000 h 6858000"/>
              <a:gd name="connsiteX439-4879" fmla="*/ 2242860 w 7467600"/>
              <a:gd name="connsiteY439-4880" fmla="*/ 6858000 h 6858000"/>
              <a:gd name="connsiteX440-4881" fmla="*/ 2232818 w 7467600"/>
              <a:gd name="connsiteY440-4882" fmla="*/ 6844926 h 6858000"/>
              <a:gd name="connsiteX441-4883" fmla="*/ 1990172 w 7467600"/>
              <a:gd name="connsiteY441-4884" fmla="*/ 6542121 h 6858000"/>
              <a:gd name="connsiteX442-4885" fmla="*/ 2124090 w 7467600"/>
              <a:gd name="connsiteY442-4886" fmla="*/ 6761017 h 6858000"/>
              <a:gd name="connsiteX443-4887" fmla="*/ 2200380 w 7467600"/>
              <a:gd name="connsiteY443-4888" fmla="*/ 6858000 h 6858000"/>
              <a:gd name="connsiteX444-4889" fmla="*/ 2147507 w 7467600"/>
              <a:gd name="connsiteY444-4890" fmla="*/ 6858000 h 6858000"/>
              <a:gd name="connsiteX445-4891" fmla="*/ 2070668 w 7467600"/>
              <a:gd name="connsiteY445-4892" fmla="*/ 6761520 h 6858000"/>
              <a:gd name="connsiteX446-4893" fmla="*/ 1975142 w 7467600"/>
              <a:gd name="connsiteY446-4894" fmla="*/ 6585570 h 6858000"/>
              <a:gd name="connsiteX447-4895" fmla="*/ 2050035 w 7467600"/>
              <a:gd name="connsiteY447-4896" fmla="*/ 6813345 h 6858000"/>
              <a:gd name="connsiteX448-4897" fmla="*/ 2063025 w 7467600"/>
              <a:gd name="connsiteY448-4898" fmla="*/ 6858000 h 6858000"/>
              <a:gd name="connsiteX449-4899" fmla="*/ 2021675 w 7467600"/>
              <a:gd name="connsiteY449-4900" fmla="*/ 6858000 h 6858000"/>
              <a:gd name="connsiteX450-4901" fmla="*/ 2019308 w 7467600"/>
              <a:gd name="connsiteY450-4902" fmla="*/ 6847118 h 6858000"/>
              <a:gd name="connsiteX451-4903" fmla="*/ 1938835 w 7467600"/>
              <a:gd name="connsiteY451-4904" fmla="*/ 6551160 h 6858000"/>
              <a:gd name="connsiteX452-4905" fmla="*/ 1953230 w 7467600"/>
              <a:gd name="connsiteY452-4906" fmla="*/ 6759699 h 6858000"/>
              <a:gd name="connsiteX453-4907" fmla="*/ 1956763 w 7467600"/>
              <a:gd name="connsiteY453-4908" fmla="*/ 6778191 h 6858000"/>
              <a:gd name="connsiteX454-4909" fmla="*/ 1967925 w 7467600"/>
              <a:gd name="connsiteY454-4910" fmla="*/ 6858000 h 6858000"/>
              <a:gd name="connsiteX455-4911" fmla="*/ 1936622 w 7467600"/>
              <a:gd name="connsiteY455-4912" fmla="*/ 6858000 h 6858000"/>
              <a:gd name="connsiteX456-4913" fmla="*/ 1926261 w 7467600"/>
              <a:gd name="connsiteY456-4914" fmla="*/ 6784064 h 6858000"/>
              <a:gd name="connsiteX457-4915" fmla="*/ 1922724 w 7467600"/>
              <a:gd name="connsiteY457-4916" fmla="*/ 6765577 h 6858000"/>
              <a:gd name="connsiteX458-4917" fmla="*/ 1904650 w 7467600"/>
              <a:gd name="connsiteY458-4918" fmla="*/ 6639616 h 6858000"/>
              <a:gd name="connsiteX459-4919" fmla="*/ 1885273 w 7467600"/>
              <a:gd name="connsiteY459-4920" fmla="*/ 6858000 h 6858000"/>
              <a:gd name="connsiteX460-4921" fmla="*/ 1854363 w 7467600"/>
              <a:gd name="connsiteY460-4922" fmla="*/ 6858000 h 6858000"/>
              <a:gd name="connsiteX461-4923" fmla="*/ 1880391 w 7467600"/>
              <a:gd name="connsiteY461-4924" fmla="*/ 6603796 h 6858000"/>
              <a:gd name="connsiteX462-4925" fmla="*/ 1818273 w 7467600"/>
              <a:gd name="connsiteY462-4926" fmla="*/ 6715729 h 6858000"/>
              <a:gd name="connsiteX463-4927" fmla="*/ 1794691 w 7467600"/>
              <a:gd name="connsiteY463-4928" fmla="*/ 6843239 h 6858000"/>
              <a:gd name="connsiteX464-4929" fmla="*/ 1794914 w 7467600"/>
              <a:gd name="connsiteY464-4930" fmla="*/ 6858000 h 6858000"/>
              <a:gd name="connsiteX465-4931" fmla="*/ 1746128 w 7467600"/>
              <a:gd name="connsiteY465-4932" fmla="*/ 6858000 h 6858000"/>
              <a:gd name="connsiteX466-4933" fmla="*/ 1753934 w 7467600"/>
              <a:gd name="connsiteY466-4934" fmla="*/ 6724796 h 6858000"/>
              <a:gd name="connsiteX467-4935" fmla="*/ 1792053 w 7467600"/>
              <a:gd name="connsiteY467-4936" fmla="*/ 6572396 h 6858000"/>
              <a:gd name="connsiteX468-4937" fmla="*/ 1862248 w 7467600"/>
              <a:gd name="connsiteY468-4938" fmla="*/ 6266397 h 6858000"/>
              <a:gd name="connsiteX469-4939" fmla="*/ 1862250 w 7467600"/>
              <a:gd name="connsiteY469-4940" fmla="*/ 6033531 h 6858000"/>
              <a:gd name="connsiteX470-4941" fmla="*/ 1211999 w 7467600"/>
              <a:gd name="connsiteY470-4942" fmla="*/ 6683610 h 6858000"/>
              <a:gd name="connsiteX471-4943" fmla="*/ 1213266 w 7467600"/>
              <a:gd name="connsiteY471-4944" fmla="*/ 6691947 h 6858000"/>
              <a:gd name="connsiteX472-4945" fmla="*/ 1203370 w 7467600"/>
              <a:gd name="connsiteY472-4946" fmla="*/ 6850676 h 6858000"/>
              <a:gd name="connsiteX473-4947" fmla="*/ 1203671 w 7467600"/>
              <a:gd name="connsiteY473-4948" fmla="*/ 6858000 h 6858000"/>
              <a:gd name="connsiteX474-4949" fmla="*/ 1143180 w 7467600"/>
              <a:gd name="connsiteY474-4950" fmla="*/ 6858000 h 6858000"/>
              <a:gd name="connsiteX475-4951" fmla="*/ 1142176 w 7467600"/>
              <a:gd name="connsiteY475-4952" fmla="*/ 6766045 h 6858000"/>
              <a:gd name="connsiteX476-4953" fmla="*/ 1067484 w 7467600"/>
              <a:gd name="connsiteY476-4954" fmla="*/ 6858000 h 6858000"/>
              <a:gd name="connsiteX477-4955" fmla="*/ 953928 w 7467600"/>
              <a:gd name="connsiteY477-4956" fmla="*/ 6858000 h 6858000"/>
              <a:gd name="connsiteX478-4957" fmla="*/ 959715 w 7467600"/>
              <a:gd name="connsiteY478-4958" fmla="*/ 6850185 h 6858000"/>
              <a:gd name="connsiteX479-4959" fmla="*/ 1483788 w 7467600"/>
              <a:gd name="connsiteY479-4960" fmla="*/ 6259174 h 6858000"/>
              <a:gd name="connsiteX480-4961" fmla="*/ 1100671 w 7467600"/>
              <a:gd name="connsiteY480-4962" fmla="*/ 6252137 h 6858000"/>
              <a:gd name="connsiteX481-4963" fmla="*/ 1090144 w 7467600"/>
              <a:gd name="connsiteY481-4964" fmla="*/ 6256748 h 6858000"/>
              <a:gd name="connsiteX482-4965" fmla="*/ 1095872 w 7467600"/>
              <a:gd name="connsiteY482-4966" fmla="*/ 6271892 h 6858000"/>
              <a:gd name="connsiteX483-4967" fmla="*/ 262785 w 7467600"/>
              <a:gd name="connsiteY483-4968" fmla="*/ 6845450 h 6858000"/>
              <a:gd name="connsiteX484-4969" fmla="*/ 209968 w 7467600"/>
              <a:gd name="connsiteY484-4970" fmla="*/ 6770713 h 6858000"/>
              <a:gd name="connsiteX485-4971" fmla="*/ 873460 w 7467600"/>
              <a:gd name="connsiteY485-4972" fmla="*/ 6253768 h 6858000"/>
              <a:gd name="connsiteX486-4973" fmla="*/ 192686 w 7467600"/>
              <a:gd name="connsiteY486-4974" fmla="*/ 5849257 h 6858000"/>
              <a:gd name="connsiteX487-4975" fmla="*/ 4696 w 7467600"/>
              <a:gd name="connsiteY487-4976" fmla="*/ 5697668 h 6858000"/>
              <a:gd name="connsiteX488-4977" fmla="*/ 0 w 7467600"/>
              <a:gd name="connsiteY488-4978" fmla="*/ 5689984 h 6858000"/>
              <a:gd name="connsiteX489-4979" fmla="*/ 0 w 7467600"/>
              <a:gd name="connsiteY489-4980" fmla="*/ 5513472 h 6858000"/>
              <a:gd name="connsiteX490-4981" fmla="*/ 174101 w 7467600"/>
              <a:gd name="connsiteY490-4982" fmla="*/ 5620277 h 6858000"/>
              <a:gd name="connsiteX491-4983" fmla="*/ 891800 w 7467600"/>
              <a:gd name="connsiteY491-4984" fmla="*/ 6036935 h 6858000"/>
              <a:gd name="connsiteX492-4985" fmla="*/ 1072219 w 7467600"/>
              <a:gd name="connsiteY492-4986" fmla="*/ 6169443 h 6858000"/>
              <a:gd name="connsiteX493-4987" fmla="*/ 1074117 w 7467600"/>
              <a:gd name="connsiteY493-4988" fmla="*/ 6170301 h 6858000"/>
              <a:gd name="connsiteX494-4989" fmla="*/ 1083114 w 7467600"/>
              <a:gd name="connsiteY494-4990" fmla="*/ 6174131 h 6858000"/>
              <a:gd name="connsiteX495-4991" fmla="*/ 1543010 w 7467600"/>
              <a:gd name="connsiteY495-4992" fmla="*/ 6191140 h 6858000"/>
              <a:gd name="connsiteX496-4993" fmla="*/ 1551080 w 7467600"/>
              <a:gd name="connsiteY496-4994" fmla="*/ 6195006 h 6858000"/>
              <a:gd name="connsiteX497-4995" fmla="*/ 2345443 w 7467600"/>
              <a:gd name="connsiteY497-4996" fmla="*/ 5549882 h 6858000"/>
              <a:gd name="connsiteX498-4997" fmla="*/ 1721499 w 7467600"/>
              <a:gd name="connsiteY498-4998" fmla="*/ 5599969 h 6858000"/>
              <a:gd name="connsiteX499-4999" fmla="*/ 767716 w 7467600"/>
              <a:gd name="connsiteY499-5000" fmla="*/ 5472768 h 6858000"/>
              <a:gd name="connsiteX500-5001" fmla="*/ 722147 w 7467600"/>
              <a:gd name="connsiteY500-5002" fmla="*/ 5393091 h 6858000"/>
              <a:gd name="connsiteX501-5003" fmla="*/ 1485552 w 7467600"/>
              <a:gd name="connsiteY501-5004" fmla="*/ 5313202 h 6858000"/>
              <a:gd name="connsiteX502-5005" fmla="*/ 2143004 w 7467600"/>
              <a:gd name="connsiteY502-5006" fmla="*/ 5402420 h 6858000"/>
              <a:gd name="connsiteX503-5007" fmla="*/ 1933391 w 7467600"/>
              <a:gd name="connsiteY503-5008" fmla="*/ 5156971 h 6858000"/>
              <a:gd name="connsiteX504-5009" fmla="*/ 1827118 w 7467600"/>
              <a:gd name="connsiteY504-5010" fmla="*/ 4968410 h 6858000"/>
              <a:gd name="connsiteX505-5011" fmla="*/ 1837349 w 7467600"/>
              <a:gd name="connsiteY505-5012" fmla="*/ 4956357 h 6858000"/>
              <a:gd name="connsiteX506-5013" fmla="*/ 2162835 w 7467600"/>
              <a:gd name="connsiteY506-5014" fmla="*/ 5187853 h 6858000"/>
              <a:gd name="connsiteX507-5015" fmla="*/ 2257167 w 7467600"/>
              <a:gd name="connsiteY507-5016" fmla="*/ 5462123 h 6858000"/>
              <a:gd name="connsiteX508-5017" fmla="*/ 2261598 w 7467600"/>
              <a:gd name="connsiteY508-5018" fmla="*/ 5467998 h 6858000"/>
              <a:gd name="connsiteX509-5019" fmla="*/ 2437177 w 7467600"/>
              <a:gd name="connsiteY509-5020" fmla="*/ 5479608 h 6858000"/>
              <a:gd name="connsiteX510-5021" fmla="*/ 2445247 w 7467600"/>
              <a:gd name="connsiteY510-5022" fmla="*/ 5483476 h 6858000"/>
              <a:gd name="connsiteX511-5023" fmla="*/ 2743626 w 7467600"/>
              <a:gd name="connsiteY511-5024" fmla="*/ 5304819 h 6858000"/>
              <a:gd name="connsiteX512-5025" fmla="*/ 3048102 w 7467600"/>
              <a:gd name="connsiteY512-5026" fmla="*/ 5150595 h 6858000"/>
              <a:gd name="connsiteX513-5027" fmla="*/ 1799414 w 7467600"/>
              <a:gd name="connsiteY513-5028" fmla="*/ 4694732 h 6858000"/>
              <a:gd name="connsiteX514-5029" fmla="*/ 1771735 w 7467600"/>
              <a:gd name="connsiteY514-5030" fmla="*/ 4619929 h 6858000"/>
              <a:gd name="connsiteX515-5031" fmla="*/ 3104273 w 7467600"/>
              <a:gd name="connsiteY515-5032" fmla="*/ 5076159 h 6858000"/>
              <a:gd name="connsiteX516-5033" fmla="*/ 3113245 w 7467600"/>
              <a:gd name="connsiteY516-5034" fmla="*/ 5090705 h 6858000"/>
              <a:gd name="connsiteX517-5035" fmla="*/ 3126294 w 7467600"/>
              <a:gd name="connsiteY517-5036" fmla="*/ 5114400 h 6858000"/>
              <a:gd name="connsiteX518-5037" fmla="*/ 3937433 w 7467600"/>
              <a:gd name="connsiteY518-5038" fmla="*/ 4830473 h 6858000"/>
              <a:gd name="connsiteX519-5039" fmla="*/ 3590475 w 7467600"/>
              <a:gd name="connsiteY519-5040" fmla="*/ 4597974 h 6858000"/>
              <a:gd name="connsiteX520-5041" fmla="*/ 3100264 w 7467600"/>
              <a:gd name="connsiteY520-5042" fmla="*/ 4579845 h 6858000"/>
              <a:gd name="connsiteX521-5043" fmla="*/ 2183576 w 7467600"/>
              <a:gd name="connsiteY521-5044" fmla="*/ 4227150 h 6858000"/>
              <a:gd name="connsiteX522-5045" fmla="*/ 2151029 w 7467600"/>
              <a:gd name="connsiteY522-5046" fmla="*/ 4146947 h 6858000"/>
              <a:gd name="connsiteX523-5047" fmla="*/ 3563434 w 7467600"/>
              <a:gd name="connsiteY523-5048" fmla="*/ 4469115 h 6858000"/>
              <a:gd name="connsiteX524-5049" fmla="*/ 3177952 w 7467600"/>
              <a:gd name="connsiteY524-5050" fmla="*/ 3657386 h 6858000"/>
              <a:gd name="connsiteX525-5051" fmla="*/ 3189263 w 7467600"/>
              <a:gd name="connsiteY525-5052" fmla="*/ 3625726 h 6858000"/>
              <a:gd name="connsiteX526-5053" fmla="*/ 3560912 w 7467600"/>
              <a:gd name="connsiteY526-5054" fmla="*/ 4079863 h 6858000"/>
              <a:gd name="connsiteX527-5055" fmla="*/ 3626636 w 7467600"/>
              <a:gd name="connsiteY527-5056" fmla="*/ 4512230 h 6858000"/>
              <a:gd name="connsiteX528-5057" fmla="*/ 3653088 w 7467600"/>
              <a:gd name="connsiteY528-5058" fmla="*/ 4521417 h 6858000"/>
              <a:gd name="connsiteX529-5059" fmla="*/ 3988128 w 7467600"/>
              <a:gd name="connsiteY529-5060" fmla="*/ 4817267 h 6858000"/>
              <a:gd name="connsiteX530-5061" fmla="*/ 4830582 w 7467600"/>
              <a:gd name="connsiteY530-5062" fmla="*/ 4676000 h 6858000"/>
              <a:gd name="connsiteX531-5063" fmla="*/ 4830100 w 7467600"/>
              <a:gd name="connsiteY531-5064" fmla="*/ 4675554 h 6858000"/>
              <a:gd name="connsiteX532-5065" fmla="*/ 4036318 w 7467600"/>
              <a:gd name="connsiteY532-5066" fmla="*/ 4147013 h 6858000"/>
              <a:gd name="connsiteX533-5067" fmla="*/ 3432098 w 7467600"/>
              <a:gd name="connsiteY533-5068" fmla="*/ 3537312 h 6858000"/>
              <a:gd name="connsiteX534-5069" fmla="*/ 3446761 w 7467600"/>
              <a:gd name="connsiteY534-5070" fmla="*/ 3461278 h 6858000"/>
              <a:gd name="connsiteX535-5071" fmla="*/ 4419733 w 7467600"/>
              <a:gd name="connsiteY535-5072" fmla="*/ 3963555 h 6858000"/>
              <a:gd name="connsiteX536-5073" fmla="*/ 4781371 w 7467600"/>
              <a:gd name="connsiteY536-5074" fmla="*/ 4458604 h 6858000"/>
              <a:gd name="connsiteX537-5075" fmla="*/ 4780440 w 7467600"/>
              <a:gd name="connsiteY537-5076" fmla="*/ 4470290 h 6858000"/>
              <a:gd name="connsiteX538-5077" fmla="*/ 4898954 w 7467600"/>
              <a:gd name="connsiteY538-5078" fmla="*/ 4662092 h 6858000"/>
              <a:gd name="connsiteX539-5079" fmla="*/ 4900699 w 7467600"/>
              <a:gd name="connsiteY539-5080" fmla="*/ 4670867 h 6858000"/>
              <a:gd name="connsiteX540-5081" fmla="*/ 5714511 w 7467600"/>
              <a:gd name="connsiteY540-5082" fmla="*/ 4663483 h 6858000"/>
              <a:gd name="connsiteX541-5083" fmla="*/ 5464793 w 7467600"/>
              <a:gd name="connsiteY541-5084" fmla="*/ 4393556 h 6858000"/>
              <a:gd name="connsiteX542-5085" fmla="*/ 5461897 w 7467600"/>
              <a:gd name="connsiteY542-5086" fmla="*/ 4390879 h 6858000"/>
              <a:gd name="connsiteX543-5087" fmla="*/ 4294126 w 7467600"/>
              <a:gd name="connsiteY543-5088" fmla="*/ 3303048 h 6858000"/>
              <a:gd name="connsiteX544-5089" fmla="*/ 4305321 w 7467600"/>
              <a:gd name="connsiteY544-5090" fmla="*/ 3256953 h 6858000"/>
              <a:gd name="connsiteX545-5091" fmla="*/ 4949299 w 7467600"/>
              <a:gd name="connsiteY545-5092" fmla="*/ 3766336 h 6858000"/>
              <a:gd name="connsiteX546-5093" fmla="*/ 5291452 w 7467600"/>
              <a:gd name="connsiteY546-5094" fmla="*/ 4076801 h 6858000"/>
              <a:gd name="connsiteX547-5095" fmla="*/ 5434998 w 7467600"/>
              <a:gd name="connsiteY547-5096" fmla="*/ 4254100 h 6858000"/>
              <a:gd name="connsiteX548-5097" fmla="*/ 5351015 w 7467600"/>
              <a:gd name="connsiteY548-5098" fmla="*/ 3760989 h 6858000"/>
              <a:gd name="connsiteX549-5099" fmla="*/ 5413780 w 7467600"/>
              <a:gd name="connsiteY549-5100" fmla="*/ 2966265 h 6858000"/>
              <a:gd name="connsiteX550-5101" fmla="*/ 5425627 w 7467600"/>
              <a:gd name="connsiteY550-5102" fmla="*/ 2954192 h 6858000"/>
              <a:gd name="connsiteX551-5103" fmla="*/ 6604735 w 7467600"/>
              <a:gd name="connsiteY551-5104" fmla="*/ 2041381 h 6858000"/>
              <a:gd name="connsiteX552-5105" fmla="*/ 7204487 w 7467600"/>
              <a:gd name="connsiteY552-5106" fmla="*/ 2742112 h 6858000"/>
              <a:gd name="connsiteX553-5107" fmla="*/ 7131592 w 7467600"/>
              <a:gd name="connsiteY553-5108" fmla="*/ 2672096 h 6858000"/>
              <a:gd name="connsiteX554-5109" fmla="*/ 6996344 w 7467600"/>
              <a:gd name="connsiteY554-5110" fmla="*/ 2518310 h 6858000"/>
              <a:gd name="connsiteX555-5111" fmla="*/ 6735495 w 7467600"/>
              <a:gd name="connsiteY555-5112" fmla="*/ 2196890 h 6858000"/>
              <a:gd name="connsiteX556-5113" fmla="*/ 6721901 w 7467600"/>
              <a:gd name="connsiteY556-5114" fmla="*/ 2179274 h 6858000"/>
              <a:gd name="connsiteX557-5115" fmla="*/ 6604735 w 7467600"/>
              <a:gd name="connsiteY557-5116" fmla="*/ 2041381 h 6858000"/>
              <a:gd name="connsiteX558-5117" fmla="*/ 6591670 w 7467600"/>
              <a:gd name="connsiteY558-5118" fmla="*/ 1988277 h 6858000"/>
              <a:gd name="connsiteX559-5119" fmla="*/ 6747349 w 7467600"/>
              <a:gd name="connsiteY559-5120" fmla="*/ 2160069 h 6858000"/>
              <a:gd name="connsiteX560-5121" fmla="*/ 6760943 w 7467600"/>
              <a:gd name="connsiteY560-5122" fmla="*/ 2177686 h 6858000"/>
              <a:gd name="connsiteX561-5123" fmla="*/ 7021065 w 7467600"/>
              <a:gd name="connsiteY561-5124" fmla="*/ 2498102 h 6858000"/>
              <a:gd name="connsiteX562-5125" fmla="*/ 7155223 w 7467600"/>
              <a:gd name="connsiteY562-5126" fmla="*/ 2650386 h 6858000"/>
              <a:gd name="connsiteX563-5127" fmla="*/ 7203167 w 7467600"/>
              <a:gd name="connsiteY563-5128" fmla="*/ 2697288 h 6858000"/>
              <a:gd name="connsiteX564-5129" fmla="*/ 6937703 w 7467600"/>
              <a:gd name="connsiteY564-5130" fmla="*/ 2321981 h 6858000"/>
              <a:gd name="connsiteX565-5131" fmla="*/ 6591670 w 7467600"/>
              <a:gd name="connsiteY565-5132" fmla="*/ 1988277 h 6858000"/>
              <a:gd name="connsiteX566-5133" fmla="*/ 5798671 w 7467600"/>
              <a:gd name="connsiteY566-5134" fmla="*/ 1981601 h 6858000"/>
              <a:gd name="connsiteX567-5135" fmla="*/ 5754709 w 7467600"/>
              <a:gd name="connsiteY567-5136" fmla="*/ 2071454 h 6858000"/>
              <a:gd name="connsiteX568-5137" fmla="*/ 5763044 w 7467600"/>
              <a:gd name="connsiteY568-5138" fmla="*/ 2842206 h 6858000"/>
              <a:gd name="connsiteX569-5139" fmla="*/ 5764974 w 7467600"/>
              <a:gd name="connsiteY569-5140" fmla="*/ 2799609 h 6858000"/>
              <a:gd name="connsiteX570-5141" fmla="*/ 5767665 w 7467600"/>
              <a:gd name="connsiteY570-5142" fmla="*/ 2666409 h 6858000"/>
              <a:gd name="connsiteX571-5143" fmla="*/ 5763055 w 7467600"/>
              <a:gd name="connsiteY571-5144" fmla="*/ 2579705 h 6858000"/>
              <a:gd name="connsiteX572-5145" fmla="*/ 5758079 w 7467600"/>
              <a:gd name="connsiteY572-5146" fmla="*/ 2492508 h 6858000"/>
              <a:gd name="connsiteX573-5147" fmla="*/ 5779325 w 7467600"/>
              <a:gd name="connsiteY573-5148" fmla="*/ 2197069 h 6858000"/>
              <a:gd name="connsiteX574-5149" fmla="*/ 5798671 w 7467600"/>
              <a:gd name="connsiteY574-5150" fmla="*/ 1981601 h 6858000"/>
              <a:gd name="connsiteX575-5151" fmla="*/ 5829202 w 7467600"/>
              <a:gd name="connsiteY575-5152" fmla="*/ 1971679 h 6858000"/>
              <a:gd name="connsiteX576-5153" fmla="*/ 5809558 w 7467600"/>
              <a:gd name="connsiteY576-5154" fmla="*/ 2198043 h 6858000"/>
              <a:gd name="connsiteX577-5155" fmla="*/ 5788653 w 7467600"/>
              <a:gd name="connsiteY577-5156" fmla="*/ 2489430 h 6858000"/>
              <a:gd name="connsiteX578-5157" fmla="*/ 5793439 w 7467600"/>
              <a:gd name="connsiteY578-5158" fmla="*/ 2575235 h 6858000"/>
              <a:gd name="connsiteX579-5159" fmla="*/ 5796837 w 7467600"/>
              <a:gd name="connsiteY579-5160" fmla="*/ 2637633 h 6858000"/>
              <a:gd name="connsiteX580-5161" fmla="*/ 5818614 w 7467600"/>
              <a:gd name="connsiteY580-5162" fmla="*/ 2473055 h 6858000"/>
              <a:gd name="connsiteX581-5163" fmla="*/ 5829202 w 7467600"/>
              <a:gd name="connsiteY581-5164" fmla="*/ 1971679 h 6858000"/>
              <a:gd name="connsiteX582-5165" fmla="*/ 5911389 w 7467600"/>
              <a:gd name="connsiteY582-5166" fmla="*/ 1898371 h 6858000"/>
              <a:gd name="connsiteX583-5167" fmla="*/ 6237627 w 7467600"/>
              <a:gd name="connsiteY583-5168" fmla="*/ 2231921 h 6858000"/>
              <a:gd name="connsiteX584-5169" fmla="*/ 5911389 w 7467600"/>
              <a:gd name="connsiteY584-5170" fmla="*/ 1898371 h 6858000"/>
              <a:gd name="connsiteX585-5171" fmla="*/ 6944437 w 7467600"/>
              <a:gd name="connsiteY585-5172" fmla="*/ 1575402 h 6858000"/>
              <a:gd name="connsiteX586-5173" fmla="*/ 6304730 w 7467600"/>
              <a:gd name="connsiteY586-5174" fmla="*/ 1766654 h 6858000"/>
              <a:gd name="connsiteX587-5175" fmla="*/ 6944437 w 7467600"/>
              <a:gd name="connsiteY587-5176" fmla="*/ 1575402 h 6858000"/>
              <a:gd name="connsiteX588-5177" fmla="*/ 7019523 w 7467600"/>
              <a:gd name="connsiteY588-5178" fmla="*/ 1519450 h 6858000"/>
              <a:gd name="connsiteX589-5179" fmla="*/ 6298091 w 7467600"/>
              <a:gd name="connsiteY589-5180" fmla="*/ 1737122 h 6858000"/>
              <a:gd name="connsiteX590-5181" fmla="*/ 7019523 w 7467600"/>
              <a:gd name="connsiteY590-5182" fmla="*/ 1519450 h 6858000"/>
              <a:gd name="connsiteX591-5183" fmla="*/ 2399523 w 7467600"/>
              <a:gd name="connsiteY591-5184" fmla="*/ 1428234 h 6858000"/>
              <a:gd name="connsiteX592-5185" fmla="*/ 2224982 w 7467600"/>
              <a:gd name="connsiteY592-5186" fmla="*/ 1826201 h 6858000"/>
              <a:gd name="connsiteX593-5187" fmla="*/ 2096099 w 7467600"/>
              <a:gd name="connsiteY593-5188" fmla="*/ 2345900 h 6858000"/>
              <a:gd name="connsiteX594-5189" fmla="*/ 2283317 w 7467600"/>
              <a:gd name="connsiteY594-5190" fmla="*/ 1796925 h 6858000"/>
              <a:gd name="connsiteX595-5191" fmla="*/ 2399523 w 7467600"/>
              <a:gd name="connsiteY595-5192" fmla="*/ 1428234 h 6858000"/>
              <a:gd name="connsiteX596-5193" fmla="*/ 2448558 w 7467600"/>
              <a:gd name="connsiteY596-5194" fmla="*/ 1373435 h 6858000"/>
              <a:gd name="connsiteX597-5195" fmla="*/ 2312521 w 7467600"/>
              <a:gd name="connsiteY597-5196" fmla="*/ 1806140 h 6858000"/>
              <a:gd name="connsiteX598-5197" fmla="*/ 2127533 w 7467600"/>
              <a:gd name="connsiteY598-5198" fmla="*/ 2348380 h 6858000"/>
              <a:gd name="connsiteX599-5199" fmla="*/ 2358080 w 7467600"/>
              <a:gd name="connsiteY599-5200" fmla="*/ 1866134 h 6858000"/>
              <a:gd name="connsiteX600-5201" fmla="*/ 2407436 w 7467600"/>
              <a:gd name="connsiteY600-5202" fmla="*/ 1651070 h 6858000"/>
              <a:gd name="connsiteX601-5203" fmla="*/ 2448558 w 7467600"/>
              <a:gd name="connsiteY601-5204" fmla="*/ 1373435 h 6858000"/>
              <a:gd name="connsiteX602-5205" fmla="*/ 278707 w 7467600"/>
              <a:gd name="connsiteY602-5206" fmla="*/ 1352270 h 6858000"/>
              <a:gd name="connsiteX603-5207" fmla="*/ 321570 w 7467600"/>
              <a:gd name="connsiteY603-5208" fmla="*/ 1861610 h 6858000"/>
              <a:gd name="connsiteX604-5209" fmla="*/ 294281 w 7467600"/>
              <a:gd name="connsiteY604-5210" fmla="*/ 1440658 h 6858000"/>
              <a:gd name="connsiteX605-5211" fmla="*/ 278707 w 7467600"/>
              <a:gd name="connsiteY605-5212" fmla="*/ 1352270 h 6858000"/>
              <a:gd name="connsiteX606-5213" fmla="*/ 1423821 w 7467600"/>
              <a:gd name="connsiteY606-5214" fmla="*/ 1351958 h 6858000"/>
              <a:gd name="connsiteX607-5215" fmla="*/ 1638521 w 7467600"/>
              <a:gd name="connsiteY607-5216" fmla="*/ 1908470 h 6858000"/>
              <a:gd name="connsiteX608-5217" fmla="*/ 1754199 w 7467600"/>
              <a:gd name="connsiteY608-5218" fmla="*/ 2149284 h 6858000"/>
              <a:gd name="connsiteX609-5219" fmla="*/ 1908359 w 7467600"/>
              <a:gd name="connsiteY609-5220" fmla="*/ 2364988 h 6858000"/>
              <a:gd name="connsiteX610-5221" fmla="*/ 1647661 w 7467600"/>
              <a:gd name="connsiteY610-5222" fmla="*/ 1825945 h 6858000"/>
              <a:gd name="connsiteX611-5223" fmla="*/ 1423821 w 7467600"/>
              <a:gd name="connsiteY611-5224" fmla="*/ 1351958 h 6858000"/>
              <a:gd name="connsiteX612-5225" fmla="*/ 1431890 w 7467600"/>
              <a:gd name="connsiteY612-5226" fmla="*/ 1306475 h 6858000"/>
              <a:gd name="connsiteX613-5227" fmla="*/ 1507597 w 7467600"/>
              <a:gd name="connsiteY613-5228" fmla="*/ 1446132 h 6858000"/>
              <a:gd name="connsiteX614-5229" fmla="*/ 1674586 w 7467600"/>
              <a:gd name="connsiteY614-5230" fmla="*/ 1813832 h 6858000"/>
              <a:gd name="connsiteX615-5231" fmla="*/ 1815950 w 7467600"/>
              <a:gd name="connsiteY615-5232" fmla="*/ 2128564 h 6858000"/>
              <a:gd name="connsiteX616-5233" fmla="*/ 1984242 w 7467600"/>
              <a:gd name="connsiteY616-5234" fmla="*/ 2430829 h 6858000"/>
              <a:gd name="connsiteX617-5235" fmla="*/ 2014023 w 7467600"/>
              <a:gd name="connsiteY617-5236" fmla="*/ 2450995 h 6858000"/>
              <a:gd name="connsiteX618-5237" fmla="*/ 1747337 w 7467600"/>
              <a:gd name="connsiteY618-5238" fmla="*/ 1855264 h 6858000"/>
              <a:gd name="connsiteX619-5239" fmla="*/ 1533749 w 7467600"/>
              <a:gd name="connsiteY619-5240" fmla="*/ 1478656 h 6858000"/>
              <a:gd name="connsiteX620-5241" fmla="*/ 1431890 w 7467600"/>
              <a:gd name="connsiteY620-5242" fmla="*/ 1306475 h 6858000"/>
              <a:gd name="connsiteX621-5243" fmla="*/ 5052692 w 7467600"/>
              <a:gd name="connsiteY621-5244" fmla="*/ 1292994 h 6858000"/>
              <a:gd name="connsiteX622-5245" fmla="*/ 5200661 w 7467600"/>
              <a:gd name="connsiteY622-5246" fmla="*/ 1635186 h 6858000"/>
              <a:gd name="connsiteX623-5247" fmla="*/ 5297138 w 7467600"/>
              <a:gd name="connsiteY623-5248" fmla="*/ 1906351 h 6858000"/>
              <a:gd name="connsiteX624-5249" fmla="*/ 5052692 w 7467600"/>
              <a:gd name="connsiteY624-5250" fmla="*/ 1292994 h 6858000"/>
              <a:gd name="connsiteX625-5251" fmla="*/ 5009948 w 7467600"/>
              <a:gd name="connsiteY625-5252" fmla="*/ 1273619 h 6858000"/>
              <a:gd name="connsiteX626-5253" fmla="*/ 5121777 w 7467600"/>
              <a:gd name="connsiteY626-5254" fmla="*/ 1654213 h 6858000"/>
              <a:gd name="connsiteX627-5255" fmla="*/ 5293545 w 7467600"/>
              <a:gd name="connsiteY627-5256" fmla="*/ 2072247 h 6858000"/>
              <a:gd name="connsiteX628-5257" fmla="*/ 5294042 w 7467600"/>
              <a:gd name="connsiteY628-5258" fmla="*/ 2065019 h 6858000"/>
              <a:gd name="connsiteX629-5259" fmla="*/ 5171936 w 7467600"/>
              <a:gd name="connsiteY629-5260" fmla="*/ 1647613 h 6858000"/>
              <a:gd name="connsiteX630-5261" fmla="*/ 5009948 w 7467600"/>
              <a:gd name="connsiteY630-5262" fmla="*/ 1273619 h 6858000"/>
              <a:gd name="connsiteX631-5263" fmla="*/ 655236 w 7467600"/>
              <a:gd name="connsiteY631-5264" fmla="*/ 1268632 h 6858000"/>
              <a:gd name="connsiteX632-5265" fmla="*/ 839521 w 7467600"/>
              <a:gd name="connsiteY632-5266" fmla="*/ 1685315 h 6858000"/>
              <a:gd name="connsiteX633-5267" fmla="*/ 1109416 w 7467600"/>
              <a:gd name="connsiteY633-5268" fmla="*/ 2061663 h 6858000"/>
              <a:gd name="connsiteX634-5269" fmla="*/ 1298300 w 7467600"/>
              <a:gd name="connsiteY634-5270" fmla="*/ 2247742 h 6858000"/>
              <a:gd name="connsiteX635-5271" fmla="*/ 1125871 w 7467600"/>
              <a:gd name="connsiteY635-5272" fmla="*/ 1989513 h 6858000"/>
              <a:gd name="connsiteX636-5273" fmla="*/ 981574 w 7467600"/>
              <a:gd name="connsiteY636-5274" fmla="*/ 1783157 h 6858000"/>
              <a:gd name="connsiteX637-5275" fmla="*/ 922198 w 7467600"/>
              <a:gd name="connsiteY637-5276" fmla="*/ 1677437 h 6858000"/>
              <a:gd name="connsiteX638-5277" fmla="*/ 869293 w 7467600"/>
              <a:gd name="connsiteY638-5278" fmla="*/ 1583214 h 6858000"/>
              <a:gd name="connsiteX639-5279" fmla="*/ 751431 w 7467600"/>
              <a:gd name="connsiteY639-5280" fmla="*/ 1405731 h 6858000"/>
              <a:gd name="connsiteX640-5281" fmla="*/ 655236 w 7467600"/>
              <a:gd name="connsiteY640-5282" fmla="*/ 1268632 h 6858000"/>
              <a:gd name="connsiteX641-5283" fmla="*/ 6516292 w 7467600"/>
              <a:gd name="connsiteY641-5284" fmla="*/ 1263064 h 6858000"/>
              <a:gd name="connsiteX642-5285" fmla="*/ 5736320 w 7467600"/>
              <a:gd name="connsiteY642-5286" fmla="*/ 1501803 h 6858000"/>
              <a:gd name="connsiteX643-5287" fmla="*/ 6516292 w 7467600"/>
              <a:gd name="connsiteY643-5288" fmla="*/ 1263064 h 6858000"/>
              <a:gd name="connsiteX644-5289" fmla="*/ 291466 w 7467600"/>
              <a:gd name="connsiteY644-5290" fmla="*/ 1250369 h 6858000"/>
              <a:gd name="connsiteX645-5291" fmla="*/ 323180 w 7467600"/>
              <a:gd name="connsiteY645-5292" fmla="*/ 1435283 h 6858000"/>
              <a:gd name="connsiteX646-5293" fmla="*/ 349381 w 7467600"/>
              <a:gd name="connsiteY646-5294" fmla="*/ 1875041 h 6858000"/>
              <a:gd name="connsiteX647-5295" fmla="*/ 374363 w 7467600"/>
              <a:gd name="connsiteY647-5296" fmla="*/ 1506494 h 6858000"/>
              <a:gd name="connsiteX648-5297" fmla="*/ 302168 w 7467600"/>
              <a:gd name="connsiteY648-5298" fmla="*/ 1274495 h 6858000"/>
              <a:gd name="connsiteX649-5299" fmla="*/ 291466 w 7467600"/>
              <a:gd name="connsiteY649-5300" fmla="*/ 1250369 h 6858000"/>
              <a:gd name="connsiteX650-5301" fmla="*/ 678222 w 7467600"/>
              <a:gd name="connsiteY650-5302" fmla="*/ 1248670 h 6858000"/>
              <a:gd name="connsiteX651-5303" fmla="*/ 775536 w 7467600"/>
              <a:gd name="connsiteY651-5304" fmla="*/ 1388015 h 6858000"/>
              <a:gd name="connsiteX652-5305" fmla="*/ 894529 w 7467600"/>
              <a:gd name="connsiteY652-5306" fmla="*/ 1567739 h 6858000"/>
              <a:gd name="connsiteX653-5307" fmla="*/ 948000 w 7467600"/>
              <a:gd name="connsiteY653-5308" fmla="*/ 1663088 h 6858000"/>
              <a:gd name="connsiteX654-5309" fmla="*/ 1006812 w 7467600"/>
              <a:gd name="connsiteY654-5310" fmla="*/ 1767683 h 6858000"/>
              <a:gd name="connsiteX655-5311" fmla="*/ 1149133 w 7467600"/>
              <a:gd name="connsiteY655-5312" fmla="*/ 1971513 h 6858000"/>
              <a:gd name="connsiteX656-5313" fmla="*/ 1333952 w 7467600"/>
              <a:gd name="connsiteY656-5314" fmla="*/ 2251620 h 6858000"/>
              <a:gd name="connsiteX657-5315" fmla="*/ 1337329 w 7467600"/>
              <a:gd name="connsiteY657-5316" fmla="*/ 2258350 h 6858000"/>
              <a:gd name="connsiteX658-5317" fmla="*/ 1014726 w 7467600"/>
              <a:gd name="connsiteY658-5318" fmla="*/ 1615556 h 6858000"/>
              <a:gd name="connsiteX659-5319" fmla="*/ 678222 w 7467600"/>
              <a:gd name="connsiteY659-5320" fmla="*/ 1248670 h 6858000"/>
              <a:gd name="connsiteX660-5321" fmla="*/ 6691602 w 7467600"/>
              <a:gd name="connsiteY660-5322" fmla="*/ 1140573 h 6858000"/>
              <a:gd name="connsiteX661-5323" fmla="*/ 6571100 w 7467600"/>
              <a:gd name="connsiteY661-5324" fmla="*/ 1183662 h 6858000"/>
              <a:gd name="connsiteX662-5325" fmla="*/ 6241687 w 7467600"/>
              <a:gd name="connsiteY662-5326" fmla="*/ 1257600 h 6858000"/>
              <a:gd name="connsiteX663-5327" fmla="*/ 5693009 w 7467600"/>
              <a:gd name="connsiteY663-5328" fmla="*/ 1478256 h 6858000"/>
              <a:gd name="connsiteX664-5329" fmla="*/ 6548420 w 7467600"/>
              <a:gd name="connsiteY664-5330" fmla="*/ 1214599 h 6858000"/>
              <a:gd name="connsiteX665-5331" fmla="*/ 6605473 w 7467600"/>
              <a:gd name="connsiteY665-5332" fmla="*/ 1184686 h 6858000"/>
              <a:gd name="connsiteX666-5333" fmla="*/ 6691602 w 7467600"/>
              <a:gd name="connsiteY666-5334" fmla="*/ 1140573 h 6858000"/>
              <a:gd name="connsiteX667-5335" fmla="*/ 4002475 w 7467600"/>
              <a:gd name="connsiteY667-5336" fmla="*/ 1037802 h 6858000"/>
              <a:gd name="connsiteX668-5337" fmla="*/ 4000324 w 7467600"/>
              <a:gd name="connsiteY668-5338" fmla="*/ 1039362 h 6858000"/>
              <a:gd name="connsiteX669-5339" fmla="*/ 4002862 w 7467600"/>
              <a:gd name="connsiteY669-5340" fmla="*/ 1042866 h 6858000"/>
              <a:gd name="connsiteX670-5341" fmla="*/ 4002475 w 7467600"/>
              <a:gd name="connsiteY670-5342" fmla="*/ 1037802 h 6858000"/>
              <a:gd name="connsiteX671-5343" fmla="*/ 506322 w 7467600"/>
              <a:gd name="connsiteY671-5344" fmla="*/ 1020997 h 6858000"/>
              <a:gd name="connsiteX672-5345" fmla="*/ 533068 w 7467600"/>
              <a:gd name="connsiteY672-5346" fmla="*/ 1029409 h 6858000"/>
              <a:gd name="connsiteX673-5347" fmla="*/ 1232525 w 7467600"/>
              <a:gd name="connsiteY673-5348" fmla="*/ 1804675 h 6858000"/>
              <a:gd name="connsiteX674-5349" fmla="*/ 1388858 w 7467600"/>
              <a:gd name="connsiteY674-5350" fmla="*/ 2368011 h 6858000"/>
              <a:gd name="connsiteX675-5351" fmla="*/ 1384098 w 7467600"/>
              <a:gd name="connsiteY675-5352" fmla="*/ 2378125 h 6858000"/>
              <a:gd name="connsiteX676-5353" fmla="*/ 1425393 w 7467600"/>
              <a:gd name="connsiteY676-5354" fmla="*/ 2589124 h 6858000"/>
              <a:gd name="connsiteX677-5355" fmla="*/ 1424001 w 7467600"/>
              <a:gd name="connsiteY677-5356" fmla="*/ 2597541 h 6858000"/>
              <a:gd name="connsiteX678-5357" fmla="*/ 2152729 w 7467600"/>
              <a:gd name="connsiteY678-5358" fmla="*/ 2864487 h 6858000"/>
              <a:gd name="connsiteX679-5359" fmla="*/ 2020609 w 7467600"/>
              <a:gd name="connsiteY679-5360" fmla="*/ 2539671 h 6858000"/>
              <a:gd name="connsiteX680-5361" fmla="*/ 2018920 w 7467600"/>
              <a:gd name="connsiteY680-5362" fmla="*/ 2536309 h 6858000"/>
              <a:gd name="connsiteX681-5363" fmla="*/ 1342441 w 7467600"/>
              <a:gd name="connsiteY681-5364" fmla="*/ 1173017 h 6858000"/>
              <a:gd name="connsiteX682-5365" fmla="*/ 1367925 w 7467600"/>
              <a:gd name="connsiteY682-5366" fmla="*/ 1135648 h 6858000"/>
              <a:gd name="connsiteX683-5367" fmla="*/ 1771401 w 7467600"/>
              <a:gd name="connsiteY683-5368" fmla="*/ 1806673 h 6858000"/>
              <a:gd name="connsiteX684-5369" fmla="*/ 1972385 w 7467600"/>
              <a:gd name="connsiteY684-5370" fmla="*/ 2198735 h 6858000"/>
              <a:gd name="connsiteX685-5371" fmla="*/ 2040892 w 7467600"/>
              <a:gd name="connsiteY685-5372" fmla="*/ 2405205 h 6858000"/>
              <a:gd name="connsiteX686-5373" fmla="*/ 2131689 w 7467600"/>
              <a:gd name="connsiteY686-5374" fmla="*/ 1936926 h 6858000"/>
              <a:gd name="connsiteX687-5375" fmla="*/ 2454820 w 7467600"/>
              <a:gd name="connsiteY687-5376" fmla="*/ 1248808 h 6858000"/>
              <a:gd name="connsiteX688-5377" fmla="*/ 2492512 w 7467600"/>
              <a:gd name="connsiteY688-5378" fmla="*/ 1302920 h 6858000"/>
              <a:gd name="connsiteX689-5379" fmla="*/ 2081216 w 7467600"/>
              <a:gd name="connsiteY689-5380" fmla="*/ 2527513 h 6858000"/>
              <a:gd name="connsiteX690-5381" fmla="*/ 2081211 w 7467600"/>
              <a:gd name="connsiteY690-5382" fmla="*/ 2528916 h 6858000"/>
              <a:gd name="connsiteX691-5383" fmla="*/ 2199067 w 7467600"/>
              <a:gd name="connsiteY691-5384" fmla="*/ 2884061 h 6858000"/>
              <a:gd name="connsiteX692-5385" fmla="*/ 3192586 w 7467600"/>
              <a:gd name="connsiteY692-5386" fmla="*/ 3411496 h 6858000"/>
              <a:gd name="connsiteX693-5387" fmla="*/ 3182620 w 7467600"/>
              <a:gd name="connsiteY693-5388" fmla="*/ 3483279 h 6858000"/>
              <a:gd name="connsiteX694-5389" fmla="*/ 2435119 w 7467600"/>
              <a:gd name="connsiteY694-5390" fmla="*/ 3080173 h 6858000"/>
              <a:gd name="connsiteX695-5391" fmla="*/ 2410152 w 7467600"/>
              <a:gd name="connsiteY695-5392" fmla="*/ 3063751 h 6858000"/>
              <a:gd name="connsiteX696-5393" fmla="*/ 2408099 w 7467600"/>
              <a:gd name="connsiteY696-5394" fmla="*/ 3064403 h 6858000"/>
              <a:gd name="connsiteX697-5395" fmla="*/ 2407218 w 7467600"/>
              <a:gd name="connsiteY697-5396" fmla="*/ 3070324 h 6858000"/>
              <a:gd name="connsiteX698-5397" fmla="*/ 2380138 w 7467600"/>
              <a:gd name="connsiteY698-5398" fmla="*/ 3099341 h 6858000"/>
              <a:gd name="connsiteX699-5399" fmla="*/ 1765923 w 7467600"/>
              <a:gd name="connsiteY699-5400" fmla="*/ 3581043 h 6858000"/>
              <a:gd name="connsiteX700-5401" fmla="*/ 1702258 w 7467600"/>
              <a:gd name="connsiteY700-5402" fmla="*/ 3612286 h 6858000"/>
              <a:gd name="connsiteX701-5403" fmla="*/ 1538370 w 7467600"/>
              <a:gd name="connsiteY701-5404" fmla="*/ 3811804 h 6858000"/>
              <a:gd name="connsiteX702-5405" fmla="*/ 542867 w 7467600"/>
              <a:gd name="connsiteY702-5406" fmla="*/ 4944092 h 6858000"/>
              <a:gd name="connsiteX703-5407" fmla="*/ 515800 w 7467600"/>
              <a:gd name="connsiteY703-5408" fmla="*/ 4862180 h 6858000"/>
              <a:gd name="connsiteX704-5409" fmla="*/ 909145 w 7467600"/>
              <a:gd name="connsiteY704-5410" fmla="*/ 4199225 h 6858000"/>
              <a:gd name="connsiteX705-5411" fmla="*/ 1214067 w 7467600"/>
              <a:gd name="connsiteY705-5412" fmla="*/ 3908561 h 6858000"/>
              <a:gd name="connsiteX706-5413" fmla="*/ 640967 w 7467600"/>
              <a:gd name="connsiteY706-5414" fmla="*/ 4105601 h 6858000"/>
              <a:gd name="connsiteX707-5415" fmla="*/ 112563 w 7467600"/>
              <a:gd name="connsiteY707-5416" fmla="*/ 4396952 h 6858000"/>
              <a:gd name="connsiteX708-5417" fmla="*/ 0 w 7467600"/>
              <a:gd name="connsiteY708-5418" fmla="*/ 4466006 h 6858000"/>
              <a:gd name="connsiteX709-5419" fmla="*/ 0 w 7467600"/>
              <a:gd name="connsiteY709-5420" fmla="*/ 4233763 h 6858000"/>
              <a:gd name="connsiteX710-5421" fmla="*/ 36881 w 7467600"/>
              <a:gd name="connsiteY710-5422" fmla="*/ 4200118 h 6858000"/>
              <a:gd name="connsiteX711-5423" fmla="*/ 910534 w 7467600"/>
              <a:gd name="connsiteY711-5424" fmla="*/ 3629753 h 6858000"/>
              <a:gd name="connsiteX712-5425" fmla="*/ 1578717 w 7467600"/>
              <a:gd name="connsiteY712-5426" fmla="*/ 3575982 h 6858000"/>
              <a:gd name="connsiteX713-5427" fmla="*/ 2338780 w 7467600"/>
              <a:gd name="connsiteY713-5428" fmla="*/ 3033725 h 6858000"/>
              <a:gd name="connsiteX714-5429" fmla="*/ 1807991 w 7467600"/>
              <a:gd name="connsiteY714-5430" fmla="*/ 2807184 h 6858000"/>
              <a:gd name="connsiteX715-5431" fmla="*/ 1416358 w 7467600"/>
              <a:gd name="connsiteY715-5432" fmla="*/ 3112571 h 6858000"/>
              <a:gd name="connsiteX716-5433" fmla="*/ 939066 w 7467600"/>
              <a:gd name="connsiteY716-5434" fmla="*/ 3378798 h 6858000"/>
              <a:gd name="connsiteX717-5435" fmla="*/ 115099 w 7467600"/>
              <a:gd name="connsiteY717-5436" fmla="*/ 3607650 h 6858000"/>
              <a:gd name="connsiteX718-5437" fmla="*/ 97284 w 7467600"/>
              <a:gd name="connsiteY718-5438" fmla="*/ 3520393 h 6858000"/>
              <a:gd name="connsiteX719-5439" fmla="*/ 922050 w 7467600"/>
              <a:gd name="connsiteY719-5440" fmla="*/ 3074867 h 6858000"/>
              <a:gd name="connsiteX720-5441" fmla="*/ 1405265 w 7467600"/>
              <a:gd name="connsiteY720-5442" fmla="*/ 3016319 h 6858000"/>
              <a:gd name="connsiteX721-5443" fmla="*/ 1407512 w 7467600"/>
              <a:gd name="connsiteY721-5444" fmla="*/ 3018001 h 6858000"/>
              <a:gd name="connsiteX722-5445" fmla="*/ 1726266 w 7467600"/>
              <a:gd name="connsiteY722-5446" fmla="*/ 2777274 h 6858000"/>
              <a:gd name="connsiteX723-5447" fmla="*/ 625390 w 7467600"/>
              <a:gd name="connsiteY723-5448" fmla="*/ 2514541 h 6858000"/>
              <a:gd name="connsiteX724-5449" fmla="*/ 619799 w 7467600"/>
              <a:gd name="connsiteY724-5450" fmla="*/ 2527180 h 6858000"/>
              <a:gd name="connsiteX725-5451" fmla="*/ 310030 w 7467600"/>
              <a:gd name="connsiteY725-5452" fmla="*/ 2771818 h 6858000"/>
              <a:gd name="connsiteX726-5453" fmla="*/ 173877 w 7467600"/>
              <a:gd name="connsiteY726-5454" fmla="*/ 2937056 h 6858000"/>
              <a:gd name="connsiteX727-5455" fmla="*/ 77889 w 7467600"/>
              <a:gd name="connsiteY727-5456" fmla="*/ 3138440 h 6858000"/>
              <a:gd name="connsiteX728-5457" fmla="*/ 0 w 7467600"/>
              <a:gd name="connsiteY728-5458" fmla="*/ 3271395 h 6858000"/>
              <a:gd name="connsiteX729-5459" fmla="*/ 0 w 7467600"/>
              <a:gd name="connsiteY729-5460" fmla="*/ 3153002 h 6858000"/>
              <a:gd name="connsiteX730-5461" fmla="*/ 2386 w 7467600"/>
              <a:gd name="connsiteY730-5462" fmla="*/ 3149203 h 6858000"/>
              <a:gd name="connsiteX731-5463" fmla="*/ 89753 w 7467600"/>
              <a:gd name="connsiteY731-5464" fmla="*/ 2987702 h 6858000"/>
              <a:gd name="connsiteX732-5465" fmla="*/ 76869 w 7467600"/>
              <a:gd name="connsiteY732-5466" fmla="*/ 3005404 h 6858000"/>
              <a:gd name="connsiteX733-5467" fmla="*/ 32049 w 7467600"/>
              <a:gd name="connsiteY733-5468" fmla="*/ 3065814 h 6858000"/>
              <a:gd name="connsiteX734-5469" fmla="*/ 0 w 7467600"/>
              <a:gd name="connsiteY734-5470" fmla="*/ 3108744 h 6858000"/>
              <a:gd name="connsiteX735-5471" fmla="*/ 0 w 7467600"/>
              <a:gd name="connsiteY735-5472" fmla="*/ 3058059 h 6858000"/>
              <a:gd name="connsiteX736-5473" fmla="*/ 7610 w 7467600"/>
              <a:gd name="connsiteY736-5474" fmla="*/ 3047889 h 6858000"/>
              <a:gd name="connsiteX737-5475" fmla="*/ 52419 w 7467600"/>
              <a:gd name="connsiteY737-5476" fmla="*/ 2987479 h 6858000"/>
              <a:gd name="connsiteX738-5477" fmla="*/ 59142 w 7467600"/>
              <a:gd name="connsiteY738-5478" fmla="*/ 2978488 h 6858000"/>
              <a:gd name="connsiteX739-5479" fmla="*/ 0 w 7467600"/>
              <a:gd name="connsiteY739-5480" fmla="*/ 3015334 h 6858000"/>
              <a:gd name="connsiteX740-5481" fmla="*/ 0 w 7467600"/>
              <a:gd name="connsiteY740-5482" fmla="*/ 2914286 h 6858000"/>
              <a:gd name="connsiteX741-5483" fmla="*/ 36383 w 7467600"/>
              <a:gd name="connsiteY741-5484" fmla="*/ 2901128 h 6858000"/>
              <a:gd name="connsiteX742-5485" fmla="*/ 156329 w 7467600"/>
              <a:gd name="connsiteY742-5486" fmla="*/ 2840533 h 6858000"/>
              <a:gd name="connsiteX743-5487" fmla="*/ 358355 w 7467600"/>
              <a:gd name="connsiteY743-5488" fmla="*/ 2620471 h 6858000"/>
              <a:gd name="connsiteX744-5489" fmla="*/ 510577 w 7467600"/>
              <a:gd name="connsiteY744-5490" fmla="*/ 2501244 h 6858000"/>
              <a:gd name="connsiteX745-5491" fmla="*/ 211967 w 7467600"/>
              <a:gd name="connsiteY745-5492" fmla="*/ 2479171 h 6858000"/>
              <a:gd name="connsiteX746-5493" fmla="*/ 0 w 7467600"/>
              <a:gd name="connsiteY746-5494" fmla="*/ 2476398 h 6858000"/>
              <a:gd name="connsiteX747-5495" fmla="*/ 0 w 7467600"/>
              <a:gd name="connsiteY747-5496" fmla="*/ 2389189 h 6858000"/>
              <a:gd name="connsiteX748-5497" fmla="*/ 103062 w 7467600"/>
              <a:gd name="connsiteY748-5498" fmla="*/ 2389518 h 6858000"/>
              <a:gd name="connsiteX749-5499" fmla="*/ 510734 w 7467600"/>
              <a:gd name="connsiteY749-5500" fmla="*/ 2416201 h 6858000"/>
              <a:gd name="connsiteX750-5501" fmla="*/ 279257 w 7467600"/>
              <a:gd name="connsiteY750-5502" fmla="*/ 2092102 h 6858000"/>
              <a:gd name="connsiteX751-5503" fmla="*/ 65265 w 7467600"/>
              <a:gd name="connsiteY751-5504" fmla="*/ 2006049 h 6858000"/>
              <a:gd name="connsiteX752-5505" fmla="*/ 0 w 7467600"/>
              <a:gd name="connsiteY752-5506" fmla="*/ 1982532 h 6858000"/>
              <a:gd name="connsiteX753-5507" fmla="*/ 0 w 7467600"/>
              <a:gd name="connsiteY753-5508" fmla="*/ 1912789 h 6858000"/>
              <a:gd name="connsiteX754-5509" fmla="*/ 97460 w 7467600"/>
              <a:gd name="connsiteY754-5510" fmla="*/ 1953725 h 6858000"/>
              <a:gd name="connsiteX755-5511" fmla="*/ 221272 w 7467600"/>
              <a:gd name="connsiteY755-5512" fmla="*/ 1980766 h 6858000"/>
              <a:gd name="connsiteX756-5513" fmla="*/ 116765 w 7467600"/>
              <a:gd name="connsiteY756-5514" fmla="*/ 1911033 h 6858000"/>
              <a:gd name="connsiteX757-5515" fmla="*/ 16405 w 7467600"/>
              <a:gd name="connsiteY757-5516" fmla="*/ 1803412 h 6858000"/>
              <a:gd name="connsiteX758-5517" fmla="*/ 0 w 7467600"/>
              <a:gd name="connsiteY758-5518" fmla="*/ 1784777 h 6858000"/>
              <a:gd name="connsiteX759-5519" fmla="*/ 0 w 7467600"/>
              <a:gd name="connsiteY759-5520" fmla="*/ 1740082 h 6858000"/>
              <a:gd name="connsiteX760-5521" fmla="*/ 39394 w 7467600"/>
              <a:gd name="connsiteY760-5522" fmla="*/ 1784856 h 6858000"/>
              <a:gd name="connsiteX761-5523" fmla="*/ 135813 w 7467600"/>
              <a:gd name="connsiteY761-5524" fmla="*/ 1888838 h 6858000"/>
              <a:gd name="connsiteX762-5525" fmla="*/ 242575 w 7467600"/>
              <a:gd name="connsiteY762-5526" fmla="*/ 1958841 h 6858000"/>
              <a:gd name="connsiteX763-5527" fmla="*/ 82197 w 7467600"/>
              <a:gd name="connsiteY763-5528" fmla="*/ 1754826 h 6858000"/>
              <a:gd name="connsiteX764-5529" fmla="*/ 0 w 7467600"/>
              <a:gd name="connsiteY764-5530" fmla="*/ 1679650 h 6858000"/>
              <a:gd name="connsiteX765-5531" fmla="*/ 0 w 7467600"/>
              <a:gd name="connsiteY765-5532" fmla="*/ 1602463 h 6858000"/>
              <a:gd name="connsiteX766-5533" fmla="*/ 84689 w 7467600"/>
              <a:gd name="connsiteY766-5534" fmla="*/ 1677442 h 6858000"/>
              <a:gd name="connsiteX767-5535" fmla="*/ 298437 w 7467600"/>
              <a:gd name="connsiteY767-5536" fmla="*/ 1968019 h 6858000"/>
              <a:gd name="connsiteX768-5537" fmla="*/ 227269 w 7467600"/>
              <a:gd name="connsiteY768-5538" fmla="*/ 1114064 h 6858000"/>
              <a:gd name="connsiteX769-5539" fmla="*/ 248003 w 7467600"/>
              <a:gd name="connsiteY769-5540" fmla="*/ 1089613 h 6858000"/>
              <a:gd name="connsiteX770-5541" fmla="*/ 427020 w 7467600"/>
              <a:gd name="connsiteY770-5542" fmla="*/ 1619803 h 6858000"/>
              <a:gd name="connsiteX771-5543" fmla="*/ 340345 w 7467600"/>
              <a:gd name="connsiteY771-5544" fmla="*/ 2027739 h 6858000"/>
              <a:gd name="connsiteX772-5545" fmla="*/ 360865 w 7467600"/>
              <a:gd name="connsiteY772-5546" fmla="*/ 2044827 h 6858000"/>
              <a:gd name="connsiteX773-5547" fmla="*/ 560414 w 7467600"/>
              <a:gd name="connsiteY773-5548" fmla="*/ 2421457 h 6858000"/>
              <a:gd name="connsiteX774-5549" fmla="*/ 1359703 w 7467600"/>
              <a:gd name="connsiteY774-5550" fmla="*/ 2578554 h 6858000"/>
              <a:gd name="connsiteX775-5551" fmla="*/ 1359422 w 7467600"/>
              <a:gd name="connsiteY775-5552" fmla="*/ 2577994 h 6858000"/>
              <a:gd name="connsiteX776-5553" fmla="*/ 828701 w 7467600"/>
              <a:gd name="connsiteY776-5554" fmla="*/ 1839520 h 6858000"/>
              <a:gd name="connsiteX777-5555" fmla="*/ 494427 w 7467600"/>
              <a:gd name="connsiteY777-5556" fmla="*/ 1092333 h 6858000"/>
              <a:gd name="connsiteX778-5557" fmla="*/ 506322 w 7467600"/>
              <a:gd name="connsiteY778-5558" fmla="*/ 1020997 h 6858000"/>
              <a:gd name="connsiteX779-5559" fmla="*/ 4570198 w 7467600"/>
              <a:gd name="connsiteY779-5560" fmla="*/ 978081 h 6858000"/>
              <a:gd name="connsiteX780-5561" fmla="*/ 4523691 w 7467600"/>
              <a:gd name="connsiteY780-5562" fmla="*/ 1127776 h 6858000"/>
              <a:gd name="connsiteX781-5563" fmla="*/ 4509875 w 7467600"/>
              <a:gd name="connsiteY781-5564" fmla="*/ 1167552 h 6858000"/>
              <a:gd name="connsiteX782-5565" fmla="*/ 4478168 w 7467600"/>
              <a:gd name="connsiteY782-5566" fmla="*/ 1260735 h 6858000"/>
              <a:gd name="connsiteX783-5567" fmla="*/ 4409309 w 7467600"/>
              <a:gd name="connsiteY783-5568" fmla="*/ 1666996 h 6858000"/>
              <a:gd name="connsiteX784-5569" fmla="*/ 4370031 w 7467600"/>
              <a:gd name="connsiteY784-5570" fmla="*/ 1955666 h 6858000"/>
              <a:gd name="connsiteX785-5571" fmla="*/ 4570198 w 7467600"/>
              <a:gd name="connsiteY785-5572" fmla="*/ 978081 h 6858000"/>
              <a:gd name="connsiteX786-5573" fmla="*/ 4557898 w 7467600"/>
              <a:gd name="connsiteY786-5574" fmla="*/ 900011 h 6858000"/>
              <a:gd name="connsiteX787-5575" fmla="*/ 4344840 w 7467600"/>
              <a:gd name="connsiteY787-5576" fmla="*/ 1922038 h 6858000"/>
              <a:gd name="connsiteX788-5577" fmla="*/ 4378710 w 7467600"/>
              <a:gd name="connsiteY788-5578" fmla="*/ 1665516 h 6858000"/>
              <a:gd name="connsiteX789-5579" fmla="*/ 4448798 w 7467600"/>
              <a:gd name="connsiteY789-5580" fmla="*/ 1253024 h 6858000"/>
              <a:gd name="connsiteX790-5581" fmla="*/ 4480315 w 7467600"/>
              <a:gd name="connsiteY790-5582" fmla="*/ 1158454 h 6858000"/>
              <a:gd name="connsiteX791-5583" fmla="*/ 4494133 w 7467600"/>
              <a:gd name="connsiteY791-5584" fmla="*/ 1118676 h 6858000"/>
              <a:gd name="connsiteX792-5585" fmla="*/ 4557898 w 7467600"/>
              <a:gd name="connsiteY792-5586" fmla="*/ 900011 h 6858000"/>
              <a:gd name="connsiteX793-5587" fmla="*/ 5870151 w 7467600"/>
              <a:gd name="connsiteY793-5588" fmla="*/ 898890 h 6858000"/>
              <a:gd name="connsiteX794-5589" fmla="*/ 5861335 w 7467600"/>
              <a:gd name="connsiteY794-5590" fmla="*/ 899177 h 6858000"/>
              <a:gd name="connsiteX795-5591" fmla="*/ 5843702 w 7467600"/>
              <a:gd name="connsiteY795-5592" fmla="*/ 899748 h 6858000"/>
              <a:gd name="connsiteX796-5593" fmla="*/ 5651107 w 7467600"/>
              <a:gd name="connsiteY796-5594" fmla="*/ 920306 h 6858000"/>
              <a:gd name="connsiteX797-5595" fmla="*/ 5459407 w 7467600"/>
              <a:gd name="connsiteY797-5596" fmla="*/ 940975 h 6858000"/>
              <a:gd name="connsiteX798-5597" fmla="*/ 5374846 w 7467600"/>
              <a:gd name="connsiteY798-5598" fmla="*/ 941988 h 6858000"/>
              <a:gd name="connsiteX799-5599" fmla="*/ 5256105 w 7467600"/>
              <a:gd name="connsiteY799-5600" fmla="*/ 945632 h 6858000"/>
              <a:gd name="connsiteX800-5601" fmla="*/ 5107071 w 7467600"/>
              <a:gd name="connsiteY800-5602" fmla="*/ 969720 h 6858000"/>
              <a:gd name="connsiteX801-5603" fmla="*/ 4998681 w 7467600"/>
              <a:gd name="connsiteY801-5604" fmla="*/ 988771 h 6858000"/>
              <a:gd name="connsiteX802-5605" fmla="*/ 5870151 w 7467600"/>
              <a:gd name="connsiteY802-5606" fmla="*/ 898890 h 6858000"/>
              <a:gd name="connsiteX803-5607" fmla="*/ 5504425 w 7467600"/>
              <a:gd name="connsiteY803-5608" fmla="*/ 848067 h 6858000"/>
              <a:gd name="connsiteX804-5609" fmla="*/ 4968849 w 7467600"/>
              <a:gd name="connsiteY804-5610" fmla="*/ 962318 h 6858000"/>
              <a:gd name="connsiteX805-5611" fmla="*/ 5104039 w 7467600"/>
              <a:gd name="connsiteY805-5612" fmla="*/ 940634 h 6858000"/>
              <a:gd name="connsiteX806-5613" fmla="*/ 5256311 w 7467600"/>
              <a:gd name="connsiteY806-5614" fmla="*/ 916490 h 6858000"/>
              <a:gd name="connsiteX807-5615" fmla="*/ 5377381 w 7467600"/>
              <a:gd name="connsiteY807-5616" fmla="*/ 912671 h 6858000"/>
              <a:gd name="connsiteX808-5617" fmla="*/ 5460148 w 7467600"/>
              <a:gd name="connsiteY808-5618" fmla="*/ 911442 h 6858000"/>
              <a:gd name="connsiteX809-5619" fmla="*/ 5648971 w 7467600"/>
              <a:gd name="connsiteY809-5620" fmla="*/ 891331 h 6858000"/>
              <a:gd name="connsiteX810-5621" fmla="*/ 5844807 w 7467600"/>
              <a:gd name="connsiteY810-5622" fmla="*/ 870718 h 6858000"/>
              <a:gd name="connsiteX811-5623" fmla="*/ 5862975 w 7467600"/>
              <a:gd name="connsiteY811-5624" fmla="*/ 869756 h 6858000"/>
              <a:gd name="connsiteX812-5625" fmla="*/ 5920887 w 7467600"/>
              <a:gd name="connsiteY812-5626" fmla="*/ 865929 h 6858000"/>
              <a:gd name="connsiteX813-5627" fmla="*/ 5504425 w 7467600"/>
              <a:gd name="connsiteY813-5628" fmla="*/ 848067 h 6858000"/>
              <a:gd name="connsiteX814-5629" fmla="*/ 3607114 w 7467600"/>
              <a:gd name="connsiteY814-5630" fmla="*/ 467441 h 6858000"/>
              <a:gd name="connsiteX815-5631" fmla="*/ 3296242 w 7467600"/>
              <a:gd name="connsiteY815-5632" fmla="*/ 807991 h 6858000"/>
              <a:gd name="connsiteX816-5633" fmla="*/ 3174674 w 7467600"/>
              <a:gd name="connsiteY816-5634" fmla="*/ 919759 h 6858000"/>
              <a:gd name="connsiteX817-5635" fmla="*/ 3042978 w 7467600"/>
              <a:gd name="connsiteY817-5636" fmla="*/ 1054894 h 6858000"/>
              <a:gd name="connsiteX818-5637" fmla="*/ 2968914 w 7467600"/>
              <a:gd name="connsiteY818-5638" fmla="*/ 1133756 h 6858000"/>
              <a:gd name="connsiteX819-5639" fmla="*/ 3103823 w 7467600"/>
              <a:gd name="connsiteY819-5640" fmla="*/ 1026814 h 6858000"/>
              <a:gd name="connsiteX820-5641" fmla="*/ 3607114 w 7467600"/>
              <a:gd name="connsiteY820-5642" fmla="*/ 467441 h 6858000"/>
              <a:gd name="connsiteX821-5643" fmla="*/ 3744487 w 7467600"/>
              <a:gd name="connsiteY821-5644" fmla="*/ 383136 h 6858000"/>
              <a:gd name="connsiteX822-5645" fmla="*/ 3970213 w 7467600"/>
              <a:gd name="connsiteY822-5646" fmla="*/ 995559 h 6858000"/>
              <a:gd name="connsiteX823-5647" fmla="*/ 3744487 w 7467600"/>
              <a:gd name="connsiteY823-5648" fmla="*/ 383136 h 6858000"/>
              <a:gd name="connsiteX824-5649" fmla="*/ 3624562 w 7467600"/>
              <a:gd name="connsiteY824-5650" fmla="*/ 367041 h 6858000"/>
              <a:gd name="connsiteX825-5651" fmla="*/ 3489712 w 7467600"/>
              <a:gd name="connsiteY825-5652" fmla="*/ 485386 h 6858000"/>
              <a:gd name="connsiteX826-5653" fmla="*/ 3182994 w 7467600"/>
              <a:gd name="connsiteY826-5654" fmla="*/ 828265 h 6858000"/>
              <a:gd name="connsiteX827-5655" fmla="*/ 2892114 w 7467600"/>
              <a:gd name="connsiteY827-5656" fmla="*/ 1172635 h 6858000"/>
              <a:gd name="connsiteX828-5657" fmla="*/ 3021459 w 7467600"/>
              <a:gd name="connsiteY828-5658" fmla="*/ 1035385 h 6858000"/>
              <a:gd name="connsiteX829-5659" fmla="*/ 3153873 w 7467600"/>
              <a:gd name="connsiteY829-5660" fmla="*/ 898971 h 6858000"/>
              <a:gd name="connsiteX830-5661" fmla="*/ 3276511 w 7467600"/>
              <a:gd name="connsiteY830-5662" fmla="*/ 786423 h 6858000"/>
              <a:gd name="connsiteX831-5663" fmla="*/ 3584154 w 7467600"/>
              <a:gd name="connsiteY831-5664" fmla="*/ 448218 h 6858000"/>
              <a:gd name="connsiteX832-5665" fmla="*/ 3624562 w 7467600"/>
              <a:gd name="connsiteY832-5666" fmla="*/ 367041 h 6858000"/>
              <a:gd name="connsiteX833-5667" fmla="*/ 3766672 w 7467600"/>
              <a:gd name="connsiteY833-5668" fmla="*/ 359429 h 6858000"/>
              <a:gd name="connsiteX834-5669" fmla="*/ 3996338 w 7467600"/>
              <a:gd name="connsiteY834-5670" fmla="*/ 968237 h 6858000"/>
              <a:gd name="connsiteX835-5671" fmla="*/ 3766672 w 7467600"/>
              <a:gd name="connsiteY835-5672" fmla="*/ 359429 h 6858000"/>
              <a:gd name="connsiteX836-5673" fmla="*/ 5805386 w 7467600"/>
              <a:gd name="connsiteY836-5674" fmla="*/ 239240 h 6858000"/>
              <a:gd name="connsiteX837-5675" fmla="*/ 5736947 w 7467600"/>
              <a:gd name="connsiteY837-5676" fmla="*/ 261367 h 6858000"/>
              <a:gd name="connsiteX838-5677" fmla="*/ 5427012 w 7467600"/>
              <a:gd name="connsiteY838-5678" fmla="*/ 311272 h 6858000"/>
              <a:gd name="connsiteX839-5679" fmla="*/ 5147818 w 7467600"/>
              <a:gd name="connsiteY839-5680" fmla="*/ 322112 h 6858000"/>
              <a:gd name="connsiteX840-5681" fmla="*/ 5060854 w 7467600"/>
              <a:gd name="connsiteY840-5682" fmla="*/ 311882 h 6858000"/>
              <a:gd name="connsiteX841-5683" fmla="*/ 4945989 w 7467600"/>
              <a:gd name="connsiteY841-5684" fmla="*/ 300516 h 6858000"/>
              <a:gd name="connsiteX842-5685" fmla="*/ 5410479 w 7467600"/>
              <a:gd name="connsiteY842-5686" fmla="*/ 348434 h 6858000"/>
              <a:gd name="connsiteX843-5687" fmla="*/ 5805386 w 7467600"/>
              <a:gd name="connsiteY843-5688" fmla="*/ 239240 h 6858000"/>
              <a:gd name="connsiteX844-5689" fmla="*/ 7451412 w 7467600"/>
              <a:gd name="connsiteY844-5690" fmla="*/ 799572 h 6858000"/>
              <a:gd name="connsiteX845-5691" fmla="*/ 7467600 w 7467600"/>
              <a:gd name="connsiteY845-5692" fmla="*/ 789215 h 6858000"/>
              <a:gd name="connsiteX846-5693" fmla="*/ 7451412 w 7467600"/>
              <a:gd name="connsiteY846-5694" fmla="*/ 799572 h 6858000"/>
              <a:gd name="connsiteX847-5695" fmla="*/ 5905192 w 7467600"/>
              <a:gd name="connsiteY847-5696" fmla="*/ 163079 h 6858000"/>
              <a:gd name="connsiteX848-5697" fmla="*/ 5865655 w 7467600"/>
              <a:gd name="connsiteY848-5698" fmla="*/ 171901 h 6858000"/>
              <a:gd name="connsiteX849-5699" fmla="*/ 5259740 w 7467600"/>
              <a:gd name="connsiteY849-5700" fmla="*/ 257013 h 6858000"/>
              <a:gd name="connsiteX850-5701" fmla="*/ 5208466 w 7467600"/>
              <a:gd name="connsiteY850-5702" fmla="*/ 257550 h 6858000"/>
              <a:gd name="connsiteX851-5703" fmla="*/ 4980204 w 7467600"/>
              <a:gd name="connsiteY851-5704" fmla="*/ 271903 h 6858000"/>
              <a:gd name="connsiteX852-5705" fmla="*/ 5068068 w 7467600"/>
              <a:gd name="connsiteY852-5706" fmla="*/ 282244 h 6858000"/>
              <a:gd name="connsiteX853-5707" fmla="*/ 5153231 w 7467600"/>
              <a:gd name="connsiteY853-5708" fmla="*/ 292240 h 6858000"/>
              <a:gd name="connsiteX854-5709" fmla="*/ 5426491 w 7467600"/>
              <a:gd name="connsiteY854-5710" fmla="*/ 281128 h 6858000"/>
              <a:gd name="connsiteX855-5711" fmla="*/ 5731212 w 7467600"/>
              <a:gd name="connsiteY855-5712" fmla="*/ 231951 h 6858000"/>
              <a:gd name="connsiteX856-5713" fmla="*/ 5905192 w 7467600"/>
              <a:gd name="connsiteY856-5714" fmla="*/ 163079 h 6858000"/>
              <a:gd name="connsiteX857-5715" fmla="*/ 5944437 w 7467600"/>
              <a:gd name="connsiteY857-5716" fmla="*/ 113829 h 6858000"/>
              <a:gd name="connsiteX858-5717" fmla="*/ 5825032 w 7467600"/>
              <a:gd name="connsiteY858-5718" fmla="*/ 146405 h 6858000"/>
              <a:gd name="connsiteX859-5719" fmla="*/ 4955599 w 7467600"/>
              <a:gd name="connsiteY859-5720" fmla="*/ 247008 h 6858000"/>
              <a:gd name="connsiteX860-5721" fmla="*/ 5210104 w 7467600"/>
              <a:gd name="connsiteY860-5722" fmla="*/ 228123 h 6858000"/>
              <a:gd name="connsiteX861-5723" fmla="*/ 5261015 w 7467600"/>
              <a:gd name="connsiteY861-5724" fmla="*/ 227087 h 6858000"/>
              <a:gd name="connsiteX862-5725" fmla="*/ 5861181 w 7467600"/>
              <a:gd name="connsiteY862-5726" fmla="*/ 143093 h 6858000"/>
              <a:gd name="connsiteX863-5727" fmla="*/ 5961252 w 7467600"/>
              <a:gd name="connsiteY863-5728" fmla="*/ 114820 h 6858000"/>
              <a:gd name="connsiteX864-5729" fmla="*/ 5944437 w 7467600"/>
              <a:gd name="connsiteY864-5730" fmla="*/ 113829 h 6858000"/>
              <a:gd name="connsiteX865-5731" fmla="*/ 3882765 w 7467600"/>
              <a:gd name="connsiteY865-5732" fmla="*/ 0 h 6858000"/>
              <a:gd name="connsiteX866-5733" fmla="*/ 3995099 w 7467600"/>
              <a:gd name="connsiteY866-5734" fmla="*/ 0 h 6858000"/>
              <a:gd name="connsiteX867-5735" fmla="*/ 4163818 w 7467600"/>
              <a:gd name="connsiteY867-5736" fmla="*/ 234104 h 6858000"/>
              <a:gd name="connsiteX868-5737" fmla="*/ 4172099 w 7467600"/>
              <a:gd name="connsiteY868-5738" fmla="*/ 234207 h 6858000"/>
              <a:gd name="connsiteX869-5739" fmla="*/ 4784282 w 7467600"/>
              <a:gd name="connsiteY869-5740" fmla="*/ 276561 h 6858000"/>
              <a:gd name="connsiteX870-5741" fmla="*/ 4801687 w 7467600"/>
              <a:gd name="connsiteY870-5742" fmla="*/ 267764 h 6858000"/>
              <a:gd name="connsiteX871-5743" fmla="*/ 6082788 w 7467600"/>
              <a:gd name="connsiteY871-5744" fmla="*/ 64119 h 6858000"/>
              <a:gd name="connsiteX872-5745" fmla="*/ 6099442 w 7467600"/>
              <a:gd name="connsiteY872-5746" fmla="*/ 82568 h 6858000"/>
              <a:gd name="connsiteX873-5747" fmla="*/ 4804137 w 7467600"/>
              <a:gd name="connsiteY873-5748" fmla="*/ 320931 h 6858000"/>
              <a:gd name="connsiteX874-5749" fmla="*/ 4227047 w 7467600"/>
              <a:gd name="connsiteY874-5750" fmla="*/ 313415 h 6858000"/>
              <a:gd name="connsiteX875-5751" fmla="*/ 4346041 w 7467600"/>
              <a:gd name="connsiteY875-5752" fmla="*/ 456086 h 6858000"/>
              <a:gd name="connsiteX876-5753" fmla="*/ 4870967 w 7467600"/>
              <a:gd name="connsiteY876-5754" fmla="*/ 963061 h 6858000"/>
              <a:gd name="connsiteX877-5755" fmla="*/ 4889647 w 7467600"/>
              <a:gd name="connsiteY877-5756" fmla="*/ 957147 h 6858000"/>
              <a:gd name="connsiteX878-5757" fmla="*/ 5422504 w 7467600"/>
              <a:gd name="connsiteY878-5758" fmla="*/ 805191 h 6858000"/>
              <a:gd name="connsiteX879-5759" fmla="*/ 6087656 w 7467600"/>
              <a:gd name="connsiteY879-5760" fmla="*/ 826703 h 6858000"/>
              <a:gd name="connsiteX880-5761" fmla="*/ 6058717 w 7467600"/>
              <a:gd name="connsiteY880-5762" fmla="*/ 865992 h 6858000"/>
              <a:gd name="connsiteX881-5763" fmla="*/ 4974153 w 7467600"/>
              <a:gd name="connsiteY881-5764" fmla="*/ 1045456 h 6858000"/>
              <a:gd name="connsiteX882-5765" fmla="*/ 5627835 w 7467600"/>
              <a:gd name="connsiteY882-5766" fmla="*/ 1472077 h 6858000"/>
              <a:gd name="connsiteX883-5767" fmla="*/ 5629817 w 7467600"/>
              <a:gd name="connsiteY883-5768" fmla="*/ 1471412 h 6858000"/>
              <a:gd name="connsiteX884-5769" fmla="*/ 5634124 w 7467600"/>
              <a:gd name="connsiteY884-5770" fmla="*/ 1470572 h 6858000"/>
              <a:gd name="connsiteX885-5771" fmla="*/ 5755832 w 7467600"/>
              <a:gd name="connsiteY885-5772" fmla="*/ 1383886 h 6858000"/>
              <a:gd name="connsiteX886-5773" fmla="*/ 6014186 w 7467600"/>
              <a:gd name="connsiteY886-5774" fmla="*/ 1279799 h 6858000"/>
              <a:gd name="connsiteX887-5775" fmla="*/ 6901619 w 7467600"/>
              <a:gd name="connsiteY887-5776" fmla="*/ 1047874 h 6858000"/>
              <a:gd name="connsiteX888-5777" fmla="*/ 6931566 w 7467600"/>
              <a:gd name="connsiteY888-5778" fmla="*/ 1062034 h 6858000"/>
              <a:gd name="connsiteX889-5779" fmla="*/ 5790982 w 7467600"/>
              <a:gd name="connsiteY889-5780" fmla="*/ 1561380 h 6858000"/>
              <a:gd name="connsiteX890-5781" fmla="*/ 6188971 w 7467600"/>
              <a:gd name="connsiteY890-5782" fmla="*/ 1755168 h 6858000"/>
              <a:gd name="connsiteX891-5783" fmla="*/ 6202446 w 7467600"/>
              <a:gd name="connsiteY891-5784" fmla="*/ 1752268 h 6858000"/>
              <a:gd name="connsiteX892-5785" fmla="*/ 7179560 w 7467600"/>
              <a:gd name="connsiteY892-5786" fmla="*/ 1467551 h 6858000"/>
              <a:gd name="connsiteX893-5787" fmla="*/ 7158730 w 7467600"/>
              <a:gd name="connsiteY893-5788" fmla="*/ 1507835 h 6858000"/>
              <a:gd name="connsiteX894-5789" fmla="*/ 6326959 w 7467600"/>
              <a:gd name="connsiteY894-5790" fmla="*/ 1817686 h 6858000"/>
              <a:gd name="connsiteX895-5791" fmla="*/ 6537433 w 7467600"/>
              <a:gd name="connsiteY895-5792" fmla="*/ 1907790 h 6858000"/>
              <a:gd name="connsiteX896-5793" fmla="*/ 6550221 w 7467600"/>
              <a:gd name="connsiteY896-5794" fmla="*/ 1910729 h 6858000"/>
              <a:gd name="connsiteX897-5795" fmla="*/ 6964438 w 7467600"/>
              <a:gd name="connsiteY897-5796" fmla="*/ 2209505 h 6858000"/>
              <a:gd name="connsiteX898-5797" fmla="*/ 7367862 w 7467600"/>
              <a:gd name="connsiteY898-5798" fmla="*/ 2806833 h 6858000"/>
              <a:gd name="connsiteX899-5799" fmla="*/ 7364329 w 7467600"/>
              <a:gd name="connsiteY899-5800" fmla="*/ 2826907 h 6858000"/>
              <a:gd name="connsiteX900-5801" fmla="*/ 7290545 w 7467600"/>
              <a:gd name="connsiteY900-5802" fmla="*/ 2850663 h 6858000"/>
              <a:gd name="connsiteX901-5803" fmla="*/ 6472036 w 7467600"/>
              <a:gd name="connsiteY901-5804" fmla="*/ 1959003 h 6858000"/>
              <a:gd name="connsiteX902-5805" fmla="*/ 5792897 w 7467600"/>
              <a:gd name="connsiteY902-5806" fmla="*/ 1647747 h 6858000"/>
              <a:gd name="connsiteX903-5807" fmla="*/ 5842751 w 7467600"/>
              <a:gd name="connsiteY903-5808" fmla="*/ 1816112 h 6858000"/>
              <a:gd name="connsiteX904-5809" fmla="*/ 5847424 w 7467600"/>
              <a:gd name="connsiteY904-5810" fmla="*/ 1815776 h 6858000"/>
              <a:gd name="connsiteX905-5811" fmla="*/ 6399821 w 7467600"/>
              <a:gd name="connsiteY905-5812" fmla="*/ 2344799 h 6858000"/>
              <a:gd name="connsiteX906-5813" fmla="*/ 6323232 w 7467600"/>
              <a:gd name="connsiteY906-5814" fmla="*/ 2389634 h 6858000"/>
              <a:gd name="connsiteX907-5815" fmla="*/ 5942958 w 7467600"/>
              <a:gd name="connsiteY907-5816" fmla="*/ 2077708 h 6858000"/>
              <a:gd name="connsiteX908-5817" fmla="*/ 5921559 w 7467600"/>
              <a:gd name="connsiteY908-5818" fmla="*/ 2378596 h 6858000"/>
              <a:gd name="connsiteX909-5819" fmla="*/ 5817651 w 7467600"/>
              <a:gd name="connsiteY909-5820" fmla="*/ 3023919 h 6858000"/>
              <a:gd name="connsiteX910-5821" fmla="*/ 5729634 w 7467600"/>
              <a:gd name="connsiteY910-5822" fmla="*/ 3051849 h 6858000"/>
              <a:gd name="connsiteX911-5823" fmla="*/ 5611018 w 7467600"/>
              <a:gd name="connsiteY911-5824" fmla="*/ 2316769 h 6858000"/>
              <a:gd name="connsiteX912-5825" fmla="*/ 5687608 w 7467600"/>
              <a:gd name="connsiteY912-5826" fmla="*/ 2039972 h 6858000"/>
              <a:gd name="connsiteX913-5827" fmla="*/ 5657554 w 7467600"/>
              <a:gd name="connsiteY913-5828" fmla="*/ 1576445 h 6858000"/>
              <a:gd name="connsiteX914-5829" fmla="*/ 5150475 w 7467600"/>
              <a:gd name="connsiteY914-5830" fmla="*/ 1274012 h 6858000"/>
              <a:gd name="connsiteX915-5831" fmla="*/ 5349142 w 7467600"/>
              <a:gd name="connsiteY915-5832" fmla="*/ 2204405 h 6858000"/>
              <a:gd name="connsiteX916-5833" fmla="*/ 5262214 w 7467600"/>
              <a:gd name="connsiteY916-5834" fmla="*/ 2233836 h 6858000"/>
              <a:gd name="connsiteX917-5835" fmla="*/ 4981539 w 7467600"/>
              <a:gd name="connsiteY917-5836" fmla="*/ 1542201 h 6858000"/>
              <a:gd name="connsiteX918-5837" fmla="*/ 4958461 w 7467600"/>
              <a:gd name="connsiteY918-5838" fmla="*/ 1136957 h 6858000"/>
              <a:gd name="connsiteX919-5839" fmla="*/ 4655015 w 7467600"/>
              <a:gd name="connsiteY919-5840" fmla="*/ 891426 h 6858000"/>
              <a:gd name="connsiteX920-5841" fmla="*/ 4348002 w 7467600"/>
              <a:gd name="connsiteY920-5842" fmla="*/ 2205895 h 6858000"/>
              <a:gd name="connsiteX921-5843" fmla="*/ 4262250 w 7467600"/>
              <a:gd name="connsiteY921-5844" fmla="*/ 2219972 h 6858000"/>
              <a:gd name="connsiteX922-5845" fmla="*/ 4550611 w 7467600"/>
              <a:gd name="connsiteY922-5846" fmla="*/ 817540 h 6858000"/>
              <a:gd name="connsiteX923-5847" fmla="*/ 4564418 w 7467600"/>
              <a:gd name="connsiteY923-5848" fmla="*/ 808293 h 6858000"/>
              <a:gd name="connsiteX924-5849" fmla="*/ 4266388 w 7467600"/>
              <a:gd name="connsiteY924-5850" fmla="*/ 500083 h 6858000"/>
              <a:gd name="connsiteX925-5851" fmla="*/ 4032842 w 7467600"/>
              <a:gd name="connsiteY925-5852" fmla="*/ 211809 h 6858000"/>
              <a:gd name="connsiteX926-5853" fmla="*/ 3882765 w 7467600"/>
              <a:gd name="connsiteY926-5854" fmla="*/ 0 h 6858000"/>
              <a:gd name="connsiteX927-5855" fmla="*/ 3721337 w 7467600"/>
              <a:gd name="connsiteY927-5856" fmla="*/ 0 h 6858000"/>
              <a:gd name="connsiteX928-5857" fmla="*/ 3797544 w 7467600"/>
              <a:gd name="connsiteY928-5858" fmla="*/ 0 h 6858000"/>
              <a:gd name="connsiteX929-5859" fmla="*/ 3775734 w 7467600"/>
              <a:gd name="connsiteY929-5860" fmla="*/ 95131 h 6858000"/>
              <a:gd name="connsiteX930-5861" fmla="*/ 3724807 w 7467600"/>
              <a:gd name="connsiteY930-5862" fmla="*/ 272257 h 6858000"/>
              <a:gd name="connsiteX931-5863" fmla="*/ 3726844 w 7467600"/>
              <a:gd name="connsiteY931-5864" fmla="*/ 282988 h 6858000"/>
              <a:gd name="connsiteX932-5865" fmla="*/ 3742664 w 7467600"/>
              <a:gd name="connsiteY932-5866" fmla="*/ 279918 h 6858000"/>
              <a:gd name="connsiteX933-5867" fmla="*/ 4103910 w 7467600"/>
              <a:gd name="connsiteY933-5868" fmla="*/ 1161917 h 6858000"/>
              <a:gd name="connsiteX934-5869" fmla="*/ 4020269 w 7467600"/>
              <a:gd name="connsiteY934-5870" fmla="*/ 1200406 h 6858000"/>
              <a:gd name="connsiteX935-5871" fmla="*/ 3674882 w 7467600"/>
              <a:gd name="connsiteY935-5872" fmla="*/ 488524 h 6858000"/>
              <a:gd name="connsiteX936-5873" fmla="*/ 3132682 w 7467600"/>
              <a:gd name="connsiteY936-5874" fmla="*/ 1072284 h 6858000"/>
              <a:gd name="connsiteX937-5875" fmla="*/ 2716346 w 7467600"/>
              <a:gd name="connsiteY937-5876" fmla="*/ 1276376 h 6858000"/>
              <a:gd name="connsiteX938-5877" fmla="*/ 2716772 w 7467600"/>
              <a:gd name="connsiteY938-5878" fmla="*/ 1255462 h 6858000"/>
              <a:gd name="connsiteX939-5879" fmla="*/ 3471096 w 7467600"/>
              <a:gd name="connsiteY939-5880" fmla="*/ 437072 h 6858000"/>
              <a:gd name="connsiteX940-5881" fmla="*/ 3639057 w 7467600"/>
              <a:gd name="connsiteY940-5882" fmla="*/ 286334 h 6858000"/>
              <a:gd name="connsiteX941-5883" fmla="*/ 3640309 w 7467600"/>
              <a:gd name="connsiteY941-5884" fmla="*/ 284664 h 6858000"/>
              <a:gd name="connsiteX942-5885" fmla="*/ 3646022 w 7467600"/>
              <a:gd name="connsiteY942-5886" fmla="*/ 276711 h 6858000"/>
              <a:gd name="connsiteX943-5887" fmla="*/ 3707943 w 7467600"/>
              <a:gd name="connsiteY943-5888" fmla="*/ 65958 h 6858000"/>
              <a:gd name="connsiteX944-5889" fmla="*/ 3721337 w 7467600"/>
              <a:gd name="connsiteY944-5890" fmla="*/ 0 h 6858000"/>
              <a:gd name="connsiteX945-5891" fmla="*/ 2867960 w 7467600"/>
              <a:gd name="connsiteY945-5892" fmla="*/ 0 h 6858000"/>
              <a:gd name="connsiteX946-5893" fmla="*/ 2926351 w 7467600"/>
              <a:gd name="connsiteY946-5894" fmla="*/ 0 h 6858000"/>
              <a:gd name="connsiteX947-5895" fmla="*/ 2902823 w 7467600"/>
              <a:gd name="connsiteY947-5896" fmla="*/ 262929 h 6858000"/>
              <a:gd name="connsiteX948-5897" fmla="*/ 2940663 w 7467600"/>
              <a:gd name="connsiteY948-5898" fmla="*/ 140884 h 6858000"/>
              <a:gd name="connsiteX949-5899" fmla="*/ 2947039 w 7467600"/>
              <a:gd name="connsiteY949-5900" fmla="*/ 122524 h 6858000"/>
              <a:gd name="connsiteX950-5901" fmla="*/ 2984316 w 7467600"/>
              <a:gd name="connsiteY950-5902" fmla="*/ 0 h 6858000"/>
              <a:gd name="connsiteX951-5903" fmla="*/ 3016114 w 7467600"/>
              <a:gd name="connsiteY951-5904" fmla="*/ 0 h 6858000"/>
              <a:gd name="connsiteX952-5905" fmla="*/ 2979949 w 7467600"/>
              <a:gd name="connsiteY952-5906" fmla="*/ 119274 h 6858000"/>
              <a:gd name="connsiteX953-5907" fmla="*/ 3023879 w 7467600"/>
              <a:gd name="connsiteY953-5908" fmla="*/ 0 h 6858000"/>
              <a:gd name="connsiteX954-5909" fmla="*/ 3105400 w 7467600"/>
              <a:gd name="connsiteY954-5910" fmla="*/ 0 h 6858000"/>
              <a:gd name="connsiteX955-5911" fmla="*/ 3094669 w 7467600"/>
              <a:gd name="connsiteY955-5912" fmla="*/ 30308 h 6858000"/>
              <a:gd name="connsiteX956-5913" fmla="*/ 2901945 w 7467600"/>
              <a:gd name="connsiteY956-5914" fmla="*/ 466538 h 6858000"/>
              <a:gd name="connsiteX957-5915" fmla="*/ 2815209 w 7467600"/>
              <a:gd name="connsiteY957-5916" fmla="*/ 497361 h 6858000"/>
              <a:gd name="connsiteX958-5917" fmla="*/ 2844845 w 7467600"/>
              <a:gd name="connsiteY958-5918" fmla="*/ 127638 h 6858000"/>
              <a:gd name="connsiteX959-5919" fmla="*/ 2867960 w 7467600"/>
              <a:gd name="connsiteY959-5920" fmla="*/ 0 h 6858000"/>
              <a:gd name="connsiteX960-5921" fmla="*/ 1057230 w 7467600"/>
              <a:gd name="connsiteY960-5922" fmla="*/ 0 h 6858000"/>
              <a:gd name="connsiteX961-5923" fmla="*/ 1111003 w 7467600"/>
              <a:gd name="connsiteY961-5924" fmla="*/ 0 h 6858000"/>
              <a:gd name="connsiteX962-5925" fmla="*/ 1125553 w 7467600"/>
              <a:gd name="connsiteY962-5926" fmla="*/ 52588 h 6858000"/>
              <a:gd name="connsiteX963-5927" fmla="*/ 1304276 w 7467600"/>
              <a:gd name="connsiteY963-5928" fmla="*/ 476275 h 6858000"/>
              <a:gd name="connsiteX964-5929" fmla="*/ 1492066 w 7467600"/>
              <a:gd name="connsiteY964-5930" fmla="*/ 886333 h 6858000"/>
              <a:gd name="connsiteX965-5931" fmla="*/ 1423698 w 7467600"/>
              <a:gd name="connsiteY965-5932" fmla="*/ 710817 h 6858000"/>
              <a:gd name="connsiteX966-5933" fmla="*/ 1357609 w 7467600"/>
              <a:gd name="connsiteY966-5934" fmla="*/ 532892 h 6858000"/>
              <a:gd name="connsiteX967-5935" fmla="*/ 1309550 w 7467600"/>
              <a:gd name="connsiteY967-5936" fmla="*/ 374031 h 6858000"/>
              <a:gd name="connsiteX968-5937" fmla="*/ 1193673 w 7467600"/>
              <a:gd name="connsiteY968-5938" fmla="*/ 49533 h 6858000"/>
              <a:gd name="connsiteX969-5939" fmla="*/ 1164391 w 7467600"/>
              <a:gd name="connsiteY969-5940" fmla="*/ 0 h 6858000"/>
              <a:gd name="connsiteX970-5941" fmla="*/ 1200666 w 7467600"/>
              <a:gd name="connsiteY970-5942" fmla="*/ 0 h 6858000"/>
              <a:gd name="connsiteX971-5943" fmla="*/ 1223408 w 7467600"/>
              <a:gd name="connsiteY971-5944" fmla="*/ 38996 h 6858000"/>
              <a:gd name="connsiteX972-5945" fmla="*/ 1339635 w 7467600"/>
              <a:gd name="connsiteY972-5946" fmla="*/ 365517 h 6858000"/>
              <a:gd name="connsiteX973-5947" fmla="*/ 1387469 w 7467600"/>
              <a:gd name="connsiteY973-5948" fmla="*/ 523079 h 6858000"/>
              <a:gd name="connsiteX974-5949" fmla="*/ 1452685 w 7467600"/>
              <a:gd name="connsiteY974-5950" fmla="*/ 699806 h 6858000"/>
              <a:gd name="connsiteX975-5951" fmla="*/ 1492092 w 7467600"/>
              <a:gd name="connsiteY975-5952" fmla="*/ 800424 h 6858000"/>
              <a:gd name="connsiteX976-5953" fmla="*/ 1455302 w 7467600"/>
              <a:gd name="connsiteY976-5954" fmla="*/ 632913 h 6858000"/>
              <a:gd name="connsiteX977-5955" fmla="*/ 1222336 w 7467600"/>
              <a:gd name="connsiteY977-5956" fmla="*/ 9480 h 6858000"/>
              <a:gd name="connsiteX978-5957" fmla="*/ 1214634 w 7467600"/>
              <a:gd name="connsiteY978-5958" fmla="*/ 0 h 6858000"/>
              <a:gd name="connsiteX979-5959" fmla="*/ 1289827 w 7467600"/>
              <a:gd name="connsiteY979-5960" fmla="*/ 0 h 6858000"/>
              <a:gd name="connsiteX980-5961" fmla="*/ 1321076 w 7467600"/>
              <a:gd name="connsiteY980-5962" fmla="*/ 59722 h 6858000"/>
              <a:gd name="connsiteX981-5963" fmla="*/ 1512579 w 7467600"/>
              <a:gd name="connsiteY981-5964" fmla="*/ 626441 h 6858000"/>
              <a:gd name="connsiteX982-5965" fmla="*/ 1506076 w 7467600"/>
              <a:gd name="connsiteY982-5966" fmla="*/ 1089289 h 6858000"/>
              <a:gd name="connsiteX983-5967" fmla="*/ 1486346 w 7467600"/>
              <a:gd name="connsiteY983-5968" fmla="*/ 1079919 h 6858000"/>
              <a:gd name="connsiteX984-5969" fmla="*/ 1070511 w 7467600"/>
              <a:gd name="connsiteY984-5970" fmla="*/ 48609 h 6858000"/>
              <a:gd name="connsiteX985-5971" fmla="*/ 1057230 w 7467600"/>
              <a:gd name="connsiteY985-5972" fmla="*/ 0 h 6858000"/>
              <a:gd name="connsiteX986-5973" fmla="*/ 43151 w 7467600"/>
              <a:gd name="connsiteY986-5974" fmla="*/ 0 h 6858000"/>
              <a:gd name="connsiteX987-5975" fmla="*/ 95283 w 7467600"/>
              <a:gd name="connsiteY987-5976" fmla="*/ 0 h 6858000"/>
              <a:gd name="connsiteX988-5977" fmla="*/ 300708 w 7467600"/>
              <a:gd name="connsiteY988-5978" fmla="*/ 154571 h 6858000"/>
              <a:gd name="connsiteX989-5979" fmla="*/ 530414 w 7467600"/>
              <a:gd name="connsiteY989-5980" fmla="*/ 354673 h 6858000"/>
              <a:gd name="connsiteX990-5981" fmla="*/ 333785 w 7467600"/>
              <a:gd name="connsiteY990-5982" fmla="*/ 161564 h 6858000"/>
              <a:gd name="connsiteX991-5983" fmla="*/ 147005 w 7467600"/>
              <a:gd name="connsiteY991-5984" fmla="*/ 0 h 6858000"/>
              <a:gd name="connsiteX992-5985" fmla="*/ 272509 w 7467600"/>
              <a:gd name="connsiteY992-5986" fmla="*/ 0 h 6858000"/>
              <a:gd name="connsiteX993-5987" fmla="*/ 326276 w 7467600"/>
              <a:gd name="connsiteY993-5988" fmla="*/ 45847 h 6858000"/>
              <a:gd name="connsiteX994-5989" fmla="*/ 823759 w 7467600"/>
              <a:gd name="connsiteY994-5990" fmla="*/ 574145 h 6858000"/>
              <a:gd name="connsiteX995-5991" fmla="*/ 811254 w 7467600"/>
              <a:gd name="connsiteY995-5992" fmla="*/ 665546 h 6858000"/>
              <a:gd name="connsiteX996-5993" fmla="*/ 154042 w 7467600"/>
              <a:gd name="connsiteY996-5994" fmla="*/ 261522 h 6858000"/>
              <a:gd name="connsiteX997-5995" fmla="*/ 13550 w 7467600"/>
              <a:gd name="connsiteY997-5996" fmla="*/ 158423 h 6858000"/>
              <a:gd name="connsiteX998-5997" fmla="*/ 0 w 7467600"/>
              <a:gd name="connsiteY998-5998" fmla="*/ 146618 h 6858000"/>
              <a:gd name="connsiteX999-5999" fmla="*/ 0 w 7467600"/>
              <a:gd name="connsiteY999-6000" fmla="*/ 59161 h 6858000"/>
              <a:gd name="connsiteX1000-6001" fmla="*/ 45427 w 7467600"/>
              <a:gd name="connsiteY1000-6002" fmla="*/ 101078 h 6858000"/>
              <a:gd name="connsiteX1001-6003" fmla="*/ 630103 w 7467600"/>
              <a:gd name="connsiteY1001-6004" fmla="*/ 485885 h 6858000"/>
              <a:gd name="connsiteX1002-6005" fmla="*/ 532040 w 7467600"/>
              <a:gd name="connsiteY1002-6006" fmla="*/ 399359 h 6858000"/>
              <a:gd name="connsiteX1003-6007" fmla="*/ 517618 w 7467600"/>
              <a:gd name="connsiteY1003-6008" fmla="*/ 385726 h 6858000"/>
              <a:gd name="connsiteX1004-6009" fmla="*/ 285074 w 7467600"/>
              <a:gd name="connsiteY1004-6010" fmla="*/ 182755 h 6858000"/>
              <a:gd name="connsiteX1005-6011" fmla="*/ 43151 w 7467600"/>
              <a:gd name="connsiteY1005-6012" fmla="*/ 0 h 6858000"/>
              <a:gd name="connsiteX0-6013" fmla="*/ 369702 w 7467600"/>
              <a:gd name="connsiteY0-6014" fmla="*/ 6712169 h 6858000"/>
              <a:gd name="connsiteX1-6015" fmla="*/ 366575 w 7467600"/>
              <a:gd name="connsiteY1-6016" fmla="*/ 6715556 h 6858000"/>
              <a:gd name="connsiteX2-6017" fmla="*/ 371637 w 7467600"/>
              <a:gd name="connsiteY2-6018" fmla="*/ 6713954 h 6858000"/>
              <a:gd name="connsiteX3-6019" fmla="*/ 369702 w 7467600"/>
              <a:gd name="connsiteY3-6020" fmla="*/ 6712169 h 6858000"/>
              <a:gd name="connsiteX4-6021" fmla="*/ 7090188 w 7467600"/>
              <a:gd name="connsiteY4-6022" fmla="*/ 6584365 h 6858000"/>
              <a:gd name="connsiteX5-6023" fmla="*/ 7440138 w 7467600"/>
              <a:gd name="connsiteY5-6024" fmla="*/ 6622648 h 6858000"/>
              <a:gd name="connsiteX6-6025" fmla="*/ 7467600 w 7467600"/>
              <a:gd name="connsiteY6-6026" fmla="*/ 6628217 h 6858000"/>
              <a:gd name="connsiteX7-6027" fmla="*/ 7467600 w 7467600"/>
              <a:gd name="connsiteY7-6028" fmla="*/ 6668575 h 6858000"/>
              <a:gd name="connsiteX8-6029" fmla="*/ 7392322 w 7467600"/>
              <a:gd name="connsiteY8-6030" fmla="*/ 6658238 h 6858000"/>
              <a:gd name="connsiteX9-6031" fmla="*/ 7467600 w 7467600"/>
              <a:gd name="connsiteY9-6032" fmla="*/ 6683873 h 6858000"/>
              <a:gd name="connsiteX10-6033" fmla="*/ 7467600 w 7467600"/>
              <a:gd name="connsiteY10-6034" fmla="*/ 6714215 h 6858000"/>
              <a:gd name="connsiteX11-6035" fmla="*/ 7447383 w 7467600"/>
              <a:gd name="connsiteY11-6036" fmla="*/ 6707202 h 6858000"/>
              <a:gd name="connsiteX12-6037" fmla="*/ 7289862 w 7467600"/>
              <a:gd name="connsiteY12-6038" fmla="*/ 6659827 h 6858000"/>
              <a:gd name="connsiteX13-6039" fmla="*/ 7434024 w 7467600"/>
              <a:gd name="connsiteY13-6040" fmla="*/ 6722130 h 6858000"/>
              <a:gd name="connsiteX14-6041" fmla="*/ 7467600 w 7467600"/>
              <a:gd name="connsiteY14-6042" fmla="*/ 6736157 h 6858000"/>
              <a:gd name="connsiteX15-6043" fmla="*/ 7467600 w 7467600"/>
              <a:gd name="connsiteY15-6044" fmla="*/ 6767913 h 6858000"/>
              <a:gd name="connsiteX16-6045" fmla="*/ 7271814 w 7467600"/>
              <a:gd name="connsiteY16-6046" fmla="*/ 6684601 h 6858000"/>
              <a:gd name="connsiteX17-6047" fmla="*/ 7392158 w 7467600"/>
              <a:gd name="connsiteY17-6048" fmla="*/ 6771365 h 6858000"/>
              <a:gd name="connsiteX18-6049" fmla="*/ 7467600 w 7467600"/>
              <a:gd name="connsiteY18-6050" fmla="*/ 6805948 h 6858000"/>
              <a:gd name="connsiteX19-6051" fmla="*/ 7467600 w 7467600"/>
              <a:gd name="connsiteY19-6052" fmla="*/ 6831490 h 6858000"/>
              <a:gd name="connsiteX20-6053" fmla="*/ 7410696 w 7467600"/>
              <a:gd name="connsiteY20-6054" fmla="*/ 6803861 h 6858000"/>
              <a:gd name="connsiteX21-6055" fmla="*/ 7088673 w 7467600"/>
              <a:gd name="connsiteY21-6056" fmla="*/ 6610396 h 6858000"/>
              <a:gd name="connsiteX22-6057" fmla="*/ 7090188 w 7467600"/>
              <a:gd name="connsiteY22-6058" fmla="*/ 6584365 h 6858000"/>
              <a:gd name="connsiteX23-6059" fmla="*/ 1019354 w 7467600"/>
              <a:gd name="connsiteY23-6060" fmla="*/ 6315006 h 6858000"/>
              <a:gd name="connsiteX24-6061" fmla="*/ 441046 w 7467600"/>
              <a:gd name="connsiteY24-6062" fmla="*/ 6691153 h 6858000"/>
              <a:gd name="connsiteX25-6063" fmla="*/ 1019354 w 7467600"/>
              <a:gd name="connsiteY25-6064" fmla="*/ 6315006 h 6858000"/>
              <a:gd name="connsiteX26-6065" fmla="*/ 991680 w 7467600"/>
              <a:gd name="connsiteY26-6066" fmla="*/ 6298413 h 6858000"/>
              <a:gd name="connsiteX27-6067" fmla="*/ 409060 w 7467600"/>
              <a:gd name="connsiteY27-6068" fmla="*/ 6671470 h 6858000"/>
              <a:gd name="connsiteX28-6069" fmla="*/ 991680 w 7467600"/>
              <a:gd name="connsiteY28-6070" fmla="*/ 6298413 h 6858000"/>
              <a:gd name="connsiteX29-6071" fmla="*/ 103333 w 7467600"/>
              <a:gd name="connsiteY29-6072" fmla="*/ 5699602 h 6858000"/>
              <a:gd name="connsiteX30-6073" fmla="*/ 233938 w 7467600"/>
              <a:gd name="connsiteY30-6074" fmla="*/ 5809416 h 6858000"/>
              <a:gd name="connsiteX31-6075" fmla="*/ 883580 w 7467600"/>
              <a:gd name="connsiteY31-6076" fmla="*/ 6180710 h 6858000"/>
              <a:gd name="connsiteX32-6077" fmla="*/ 487337 w 7467600"/>
              <a:gd name="connsiteY32-6078" fmla="*/ 5950182 h 6858000"/>
              <a:gd name="connsiteX33-6079" fmla="*/ 354051 w 7467600"/>
              <a:gd name="connsiteY33-6080" fmla="*/ 5854912 h 6858000"/>
              <a:gd name="connsiteX34-6081" fmla="*/ 195436 w 7467600"/>
              <a:gd name="connsiteY34-6082" fmla="*/ 5755068 h 6858000"/>
              <a:gd name="connsiteX35-6083" fmla="*/ 103333 w 7467600"/>
              <a:gd name="connsiteY35-6084" fmla="*/ 5699602 h 6858000"/>
              <a:gd name="connsiteX36-6085" fmla="*/ 5539432 w 7467600"/>
              <a:gd name="connsiteY36-6086" fmla="*/ 5642928 h 6858000"/>
              <a:gd name="connsiteX37-6087" fmla="*/ 5555462 w 7467600"/>
              <a:gd name="connsiteY37-6088" fmla="*/ 5694454 h 6858000"/>
              <a:gd name="connsiteX38-6089" fmla="*/ 5828270 w 7467600"/>
              <a:gd name="connsiteY38-6090" fmla="*/ 6320663 h 6858000"/>
              <a:gd name="connsiteX39-6091" fmla="*/ 5947416 w 7467600"/>
              <a:gd name="connsiteY39-6092" fmla="*/ 6574846 h 6858000"/>
              <a:gd name="connsiteX40-6093" fmla="*/ 5539432 w 7467600"/>
              <a:gd name="connsiteY40-6094" fmla="*/ 5642928 h 6858000"/>
              <a:gd name="connsiteX41-6095" fmla="*/ 51253 w 7467600"/>
              <a:gd name="connsiteY41-6096" fmla="*/ 5631825 h 6858000"/>
              <a:gd name="connsiteX42-6097" fmla="*/ 211622 w 7467600"/>
              <a:gd name="connsiteY42-6098" fmla="*/ 5728803 h 6858000"/>
              <a:gd name="connsiteX43-6099" fmla="*/ 371652 w 7467600"/>
              <a:gd name="connsiteY43-6100" fmla="*/ 5829062 h 6858000"/>
              <a:gd name="connsiteX44-6101" fmla="*/ 505903 w 7467600"/>
              <a:gd name="connsiteY44-6102" fmla="*/ 5925221 h 6858000"/>
              <a:gd name="connsiteX45-6103" fmla="*/ 899240 w 7467600"/>
              <a:gd name="connsiteY45-6104" fmla="*/ 6153068 h 6858000"/>
              <a:gd name="connsiteX46-6105" fmla="*/ 988114 w 7467600"/>
              <a:gd name="connsiteY46-6106" fmla="*/ 6174204 h 6858000"/>
              <a:gd name="connsiteX47-6107" fmla="*/ 845971 w 7467600"/>
              <a:gd name="connsiteY47-6108" fmla="*/ 6067177 h 6858000"/>
              <a:gd name="connsiteX48-6109" fmla="*/ 448057 w 7467600"/>
              <a:gd name="connsiteY48-6110" fmla="*/ 5841376 h 6858000"/>
              <a:gd name="connsiteX49-6111" fmla="*/ 51253 w 7467600"/>
              <a:gd name="connsiteY49-6112" fmla="*/ 5631825 h 6858000"/>
              <a:gd name="connsiteX50-6113" fmla="*/ 2606687 w 7467600"/>
              <a:gd name="connsiteY50-6114" fmla="*/ 5630718 h 6858000"/>
              <a:gd name="connsiteX51-6115" fmla="*/ 2645658 w 7467600"/>
              <a:gd name="connsiteY51-6116" fmla="*/ 6640259 h 6858000"/>
              <a:gd name="connsiteX52-6117" fmla="*/ 2606687 w 7467600"/>
              <a:gd name="connsiteY52-6118" fmla="*/ 5630718 h 6858000"/>
              <a:gd name="connsiteX53-6119" fmla="*/ 3642057 w 7467600"/>
              <a:gd name="connsiteY53-6120" fmla="*/ 5573487 h 6858000"/>
              <a:gd name="connsiteX54-6121" fmla="*/ 3632981 w 7467600"/>
              <a:gd name="connsiteY54-6122" fmla="*/ 5579437 h 6858000"/>
              <a:gd name="connsiteX55-6123" fmla="*/ 3382436 w 7467600"/>
              <a:gd name="connsiteY55-6124" fmla="*/ 5952726 h 6858000"/>
              <a:gd name="connsiteX56-6125" fmla="*/ 3191929 w 7467600"/>
              <a:gd name="connsiteY56-6126" fmla="*/ 6662669 h 6858000"/>
              <a:gd name="connsiteX57-6127" fmla="*/ 3369898 w 7467600"/>
              <a:gd name="connsiteY57-6128" fmla="*/ 6081771 h 6858000"/>
              <a:gd name="connsiteX58-6129" fmla="*/ 3642057 w 7467600"/>
              <a:gd name="connsiteY58-6130" fmla="*/ 5573487 h 6858000"/>
              <a:gd name="connsiteX59-6131" fmla="*/ 2650666 w 7467600"/>
              <a:gd name="connsiteY59-6132" fmla="*/ 5530686 h 6858000"/>
              <a:gd name="connsiteX60-6133" fmla="*/ 2650249 w 7467600"/>
              <a:gd name="connsiteY60-6134" fmla="*/ 5532101 h 6858000"/>
              <a:gd name="connsiteX61-6135" fmla="*/ 2663808 w 7467600"/>
              <a:gd name="connsiteY61-6136" fmla="*/ 6535215 h 6858000"/>
              <a:gd name="connsiteX62-6137" fmla="*/ 2665418 w 7467600"/>
              <a:gd name="connsiteY62-6138" fmla="*/ 6132756 h 6858000"/>
              <a:gd name="connsiteX63-6139" fmla="*/ 2650666 w 7467600"/>
              <a:gd name="connsiteY63-6140" fmla="*/ 5530686 h 6858000"/>
              <a:gd name="connsiteX64-6141" fmla="*/ 2680277 w 7467600"/>
              <a:gd name="connsiteY64-6142" fmla="*/ 5479204 h 6858000"/>
              <a:gd name="connsiteX65-6143" fmla="*/ 2678972 w 7467600"/>
              <a:gd name="connsiteY65-6144" fmla="*/ 5481582 h 6858000"/>
              <a:gd name="connsiteX66-6145" fmla="*/ 2696666 w 7467600"/>
              <a:gd name="connsiteY66-6146" fmla="*/ 6133836 h 6858000"/>
              <a:gd name="connsiteX67-6147" fmla="*/ 2695769 w 7467600"/>
              <a:gd name="connsiteY67-6148" fmla="*/ 6390955 h 6858000"/>
              <a:gd name="connsiteX68-6149" fmla="*/ 2739893 w 7467600"/>
              <a:gd name="connsiteY68-6150" fmla="*/ 6108357 h 6858000"/>
              <a:gd name="connsiteX69-6151" fmla="*/ 2680277 w 7467600"/>
              <a:gd name="connsiteY69-6152" fmla="*/ 5479204 h 6858000"/>
              <a:gd name="connsiteX70-6153" fmla="*/ 1132195 w 7467600"/>
              <a:gd name="connsiteY70-6154" fmla="*/ 5467980 h 6858000"/>
              <a:gd name="connsiteX71-6155" fmla="*/ 1679056 w 7467600"/>
              <a:gd name="connsiteY71-6156" fmla="*/ 5516907 h 6858000"/>
              <a:gd name="connsiteX72-6157" fmla="*/ 2128648 w 7467600"/>
              <a:gd name="connsiteY72-6158" fmla="*/ 5474249 h 6858000"/>
              <a:gd name="connsiteX73-6159" fmla="*/ 1825619 w 7467600"/>
              <a:gd name="connsiteY73-6160" fmla="*/ 5478447 h 6858000"/>
              <a:gd name="connsiteX74-6161" fmla="*/ 1737798 w 7467600"/>
              <a:gd name="connsiteY74-6162" fmla="*/ 5483353 h 6858000"/>
              <a:gd name="connsiteX75-6163" fmla="*/ 1132195 w 7467600"/>
              <a:gd name="connsiteY75-6164" fmla="*/ 5467980 h 6858000"/>
              <a:gd name="connsiteX76-6165" fmla="*/ 6861797 w 7467600"/>
              <a:gd name="connsiteY76-6166" fmla="*/ 5419899 h 6858000"/>
              <a:gd name="connsiteX77-6167" fmla="*/ 6879594 w 7467600"/>
              <a:gd name="connsiteY77-6168" fmla="*/ 5424547 h 6858000"/>
              <a:gd name="connsiteX78-6169" fmla="*/ 7379510 w 7467600"/>
              <a:gd name="connsiteY78-6170" fmla="*/ 5755454 h 6858000"/>
              <a:gd name="connsiteX79-6171" fmla="*/ 7467600 w 7467600"/>
              <a:gd name="connsiteY79-6172" fmla="*/ 5845526 h 6858000"/>
              <a:gd name="connsiteX80-6173" fmla="*/ 7467600 w 7467600"/>
              <a:gd name="connsiteY80-6174" fmla="*/ 5925131 h 6858000"/>
              <a:gd name="connsiteX81-6175" fmla="*/ 7271900 w 7467600"/>
              <a:gd name="connsiteY81-6176" fmla="*/ 5734551 h 6858000"/>
              <a:gd name="connsiteX82-6177" fmla="*/ 7015907 w 7467600"/>
              <a:gd name="connsiteY82-6178" fmla="*/ 5541548 h 6858000"/>
              <a:gd name="connsiteX83-6179" fmla="*/ 7259646 w 7467600"/>
              <a:gd name="connsiteY83-6180" fmla="*/ 5765985 h 6858000"/>
              <a:gd name="connsiteX84-6181" fmla="*/ 7467600 w 7467600"/>
              <a:gd name="connsiteY84-6182" fmla="*/ 5971257 h 6858000"/>
              <a:gd name="connsiteX85-6183" fmla="*/ 7467600 w 7467600"/>
              <a:gd name="connsiteY85-6184" fmla="*/ 6012219 h 6858000"/>
              <a:gd name="connsiteX86-6185" fmla="*/ 7240170 w 7467600"/>
              <a:gd name="connsiteY86-6186" fmla="*/ 5787985 h 6858000"/>
              <a:gd name="connsiteX87-6187" fmla="*/ 6946849 w 7467600"/>
              <a:gd name="connsiteY87-6188" fmla="*/ 5523271 h 6858000"/>
              <a:gd name="connsiteX88-6189" fmla="*/ 6946972 w 7467600"/>
              <a:gd name="connsiteY88-6190" fmla="*/ 5526491 h 6858000"/>
              <a:gd name="connsiteX89-6191" fmla="*/ 7105827 w 7467600"/>
              <a:gd name="connsiteY89-6192" fmla="*/ 5718700 h 6858000"/>
              <a:gd name="connsiteX90-6193" fmla="*/ 7126431 w 7467600"/>
              <a:gd name="connsiteY90-6194" fmla="*/ 5737872 h 6858000"/>
              <a:gd name="connsiteX91-6195" fmla="*/ 7356878 w 7467600"/>
              <a:gd name="connsiteY91-6196" fmla="*/ 5981332 h 6858000"/>
              <a:gd name="connsiteX92-6197" fmla="*/ 7467600 w 7467600"/>
              <a:gd name="connsiteY92-6198" fmla="*/ 6117703 h 6858000"/>
              <a:gd name="connsiteX93-6199" fmla="*/ 7467600 w 7467600"/>
              <a:gd name="connsiteY93-6200" fmla="*/ 6163634 h 6858000"/>
              <a:gd name="connsiteX94-6201" fmla="*/ 7403637 w 7467600"/>
              <a:gd name="connsiteY94-6202" fmla="*/ 6083957 h 6858000"/>
              <a:gd name="connsiteX95-6203" fmla="*/ 7254615 w 7467600"/>
              <a:gd name="connsiteY95-6204" fmla="*/ 5911918 h 6858000"/>
              <a:gd name="connsiteX96-6205" fmla="*/ 7312589 w 7467600"/>
              <a:gd name="connsiteY96-6206" fmla="*/ 5982309 h 6858000"/>
              <a:gd name="connsiteX97-6207" fmla="*/ 7448321 w 7467600"/>
              <a:gd name="connsiteY97-6208" fmla="*/ 6190991 h 6858000"/>
              <a:gd name="connsiteX98-6209" fmla="*/ 7467600 w 7467600"/>
              <a:gd name="connsiteY98-6210" fmla="*/ 6221686 h 6858000"/>
              <a:gd name="connsiteX99-6211" fmla="*/ 7467600 w 7467600"/>
              <a:gd name="connsiteY99-6212" fmla="*/ 6334256 h 6858000"/>
              <a:gd name="connsiteX100-6213" fmla="*/ 7454976 w 7467600"/>
              <a:gd name="connsiteY100-6214" fmla="*/ 6318297 h 6858000"/>
              <a:gd name="connsiteX101-6215" fmla="*/ 7042773 w 7467600"/>
              <a:gd name="connsiteY101-6216" fmla="*/ 5734011 h 6858000"/>
              <a:gd name="connsiteX102-6217" fmla="*/ 6844835 w 7467600"/>
              <a:gd name="connsiteY102-6218" fmla="*/ 5424988 h 6858000"/>
              <a:gd name="connsiteX103-6219" fmla="*/ 6861797 w 7467600"/>
              <a:gd name="connsiteY103-6220" fmla="*/ 5419899 h 6858000"/>
              <a:gd name="connsiteX104-6221" fmla="*/ 1456157 w 7467600"/>
              <a:gd name="connsiteY104-6222" fmla="*/ 5371404 h 6858000"/>
              <a:gd name="connsiteX105-6223" fmla="*/ 1244432 w 7467600"/>
              <a:gd name="connsiteY105-6224" fmla="*/ 5385601 h 6858000"/>
              <a:gd name="connsiteX106-6225" fmla="*/ 973990 w 7467600"/>
              <a:gd name="connsiteY106-6226" fmla="*/ 5424940 h 6858000"/>
              <a:gd name="connsiteX107-6227" fmla="*/ 1103809 w 7467600"/>
              <a:gd name="connsiteY107-6228" fmla="*/ 5433720 h 6858000"/>
              <a:gd name="connsiteX108-6229" fmla="*/ 1123454 w 7467600"/>
              <a:gd name="connsiteY108-6230" fmla="*/ 5435727 h 6858000"/>
              <a:gd name="connsiteX109-6231" fmla="*/ 1737017 w 7467600"/>
              <a:gd name="connsiteY109-6232" fmla="*/ 5452183 h 6858000"/>
              <a:gd name="connsiteX110-6233" fmla="*/ 1824397 w 7467600"/>
              <a:gd name="connsiteY110-6234" fmla="*/ 5447757 h 6858000"/>
              <a:gd name="connsiteX111-6235" fmla="*/ 2070059 w 7467600"/>
              <a:gd name="connsiteY111-6236" fmla="*/ 5441660 h 6858000"/>
              <a:gd name="connsiteX112-6237" fmla="*/ 1456157 w 7467600"/>
              <a:gd name="connsiteY112-6238" fmla="*/ 5371404 h 6858000"/>
              <a:gd name="connsiteX113-6239" fmla="*/ 4988186 w 7467600"/>
              <a:gd name="connsiteY113-6240" fmla="*/ 5216467 h 6858000"/>
              <a:gd name="connsiteX114-6241" fmla="*/ 4777334 w 7467600"/>
              <a:gd name="connsiteY114-6242" fmla="*/ 5406072 h 6858000"/>
              <a:gd name="connsiteX115-6243" fmla="*/ 4718341 w 7467600"/>
              <a:gd name="connsiteY115-6244" fmla="*/ 5468043 h 6858000"/>
              <a:gd name="connsiteX116-6245" fmla="*/ 4604655 w 7467600"/>
              <a:gd name="connsiteY116-6246" fmla="*/ 5583434 h 6858000"/>
              <a:gd name="connsiteX117-6247" fmla="*/ 4565074 w 7467600"/>
              <a:gd name="connsiteY117-6248" fmla="*/ 5618550 h 6858000"/>
              <a:gd name="connsiteX118-6249" fmla="*/ 4988186 w 7467600"/>
              <a:gd name="connsiteY118-6250" fmla="*/ 5216467 h 6858000"/>
              <a:gd name="connsiteX119-6251" fmla="*/ 4978032 w 7467600"/>
              <a:gd name="connsiteY119-6252" fmla="*/ 5183809 h 6858000"/>
              <a:gd name="connsiteX120-6253" fmla="*/ 4463413 w 7467600"/>
              <a:gd name="connsiteY120-6254" fmla="*/ 5615162 h 6858000"/>
              <a:gd name="connsiteX121-6255" fmla="*/ 4358134 w 7467600"/>
              <a:gd name="connsiteY121-6256" fmla="*/ 5742791 h 6858000"/>
              <a:gd name="connsiteX122-6257" fmla="*/ 4376219 w 7467600"/>
              <a:gd name="connsiteY122-6258" fmla="*/ 5729027 h 6858000"/>
              <a:gd name="connsiteX123-6259" fmla="*/ 4582340 w 7467600"/>
              <a:gd name="connsiteY123-6260" fmla="*/ 5561037 h 6858000"/>
              <a:gd name="connsiteX124-6261" fmla="*/ 4694684 w 7467600"/>
              <a:gd name="connsiteY124-6262" fmla="*/ 5447098 h 6858000"/>
              <a:gd name="connsiteX125-6263" fmla="*/ 4754123 w 7467600"/>
              <a:gd name="connsiteY125-6264" fmla="*/ 5384643 h 6858000"/>
              <a:gd name="connsiteX126-6265" fmla="*/ 4978032 w 7467600"/>
              <a:gd name="connsiteY126-6266" fmla="*/ 5183809 h 6858000"/>
              <a:gd name="connsiteX127-6267" fmla="*/ 7133363 w 7467600"/>
              <a:gd name="connsiteY127-6268" fmla="*/ 5050246 h 6858000"/>
              <a:gd name="connsiteX128-6269" fmla="*/ 7450656 w 7467600"/>
              <a:gd name="connsiteY128-6270" fmla="*/ 5134750 h 6858000"/>
              <a:gd name="connsiteX129-6271" fmla="*/ 7467600 w 7467600"/>
              <a:gd name="connsiteY129-6272" fmla="*/ 5142496 h 6858000"/>
              <a:gd name="connsiteX130-6273" fmla="*/ 7467600 w 7467600"/>
              <a:gd name="connsiteY130-6274" fmla="*/ 5158623 h 6858000"/>
              <a:gd name="connsiteX131-6275" fmla="*/ 7427076 w 7467600"/>
              <a:gd name="connsiteY131-6276" fmla="*/ 5142684 h 6858000"/>
              <a:gd name="connsiteX132-6277" fmla="*/ 7467600 w 7467600"/>
              <a:gd name="connsiteY132-6278" fmla="*/ 5164774 h 6858000"/>
              <a:gd name="connsiteX133-6279" fmla="*/ 7467600 w 7467600"/>
              <a:gd name="connsiteY133-6280" fmla="*/ 5199146 h 6858000"/>
              <a:gd name="connsiteX134-6281" fmla="*/ 7391022 w 7467600"/>
              <a:gd name="connsiteY134-6282" fmla="*/ 5158141 h 6858000"/>
              <a:gd name="connsiteX135-6283" fmla="*/ 7312201 w 7467600"/>
              <a:gd name="connsiteY135-6284" fmla="*/ 5128278 h 6858000"/>
              <a:gd name="connsiteX136-6285" fmla="*/ 7343603 w 7467600"/>
              <a:gd name="connsiteY136-6286" fmla="*/ 5149746 h 6858000"/>
              <a:gd name="connsiteX137-6287" fmla="*/ 7467600 w 7467600"/>
              <a:gd name="connsiteY137-6288" fmla="*/ 5241225 h 6858000"/>
              <a:gd name="connsiteX138-6289" fmla="*/ 7467600 w 7467600"/>
              <a:gd name="connsiteY138-6290" fmla="*/ 5277736 h 6858000"/>
              <a:gd name="connsiteX139-6291" fmla="*/ 7327465 w 7467600"/>
              <a:gd name="connsiteY139-6292" fmla="*/ 5174181 h 6858000"/>
              <a:gd name="connsiteX140-6293" fmla="*/ 7244057 w 7467600"/>
              <a:gd name="connsiteY140-6294" fmla="*/ 5124233 h 6858000"/>
              <a:gd name="connsiteX141-6295" fmla="*/ 7353035 w 7467600"/>
              <a:gd name="connsiteY141-6296" fmla="*/ 5197318 h 6858000"/>
              <a:gd name="connsiteX142-6297" fmla="*/ 7467600 w 7467600"/>
              <a:gd name="connsiteY142-6298" fmla="*/ 5297634 h 6858000"/>
              <a:gd name="connsiteX143-6299" fmla="*/ 7467600 w 7467600"/>
              <a:gd name="connsiteY143-6300" fmla="*/ 5361850 h 6858000"/>
              <a:gd name="connsiteX144-6301" fmla="*/ 7368569 w 7467600"/>
              <a:gd name="connsiteY144-6302" fmla="*/ 5270182 h 6858000"/>
              <a:gd name="connsiteX145-6303" fmla="*/ 7131946 w 7467600"/>
              <a:gd name="connsiteY145-6304" fmla="*/ 5075653 h 6858000"/>
              <a:gd name="connsiteX146-6305" fmla="*/ 7133363 w 7467600"/>
              <a:gd name="connsiteY146-6306" fmla="*/ 5050246 h 6858000"/>
              <a:gd name="connsiteX147-6307" fmla="*/ 1903353 w 7467600"/>
              <a:gd name="connsiteY147-6308" fmla="*/ 5044827 h 6858000"/>
              <a:gd name="connsiteX148-6309" fmla="*/ 1936931 w 7467600"/>
              <a:gd name="connsiteY148-6310" fmla="*/ 5093954 h 6858000"/>
              <a:gd name="connsiteX149-6311" fmla="*/ 2195868 w 7467600"/>
              <a:gd name="connsiteY149-6312" fmla="*/ 5396574 h 6858000"/>
              <a:gd name="connsiteX150-6313" fmla="*/ 2088852 w 7467600"/>
              <a:gd name="connsiteY150-6314" fmla="*/ 5166123 h 6858000"/>
              <a:gd name="connsiteX151-6315" fmla="*/ 1958241 w 7467600"/>
              <a:gd name="connsiteY151-6316" fmla="*/ 5067955 h 6858000"/>
              <a:gd name="connsiteX152-6317" fmla="*/ 1903353 w 7467600"/>
              <a:gd name="connsiteY152-6318" fmla="*/ 5044827 h 6858000"/>
              <a:gd name="connsiteX153-6319" fmla="*/ 1979378 w 7467600"/>
              <a:gd name="connsiteY153-6320" fmla="*/ 4769504 h 6858000"/>
              <a:gd name="connsiteX154-6321" fmla="*/ 2882120 w 7467600"/>
              <a:gd name="connsiteY154-6322" fmla="*/ 5064547 h 6858000"/>
              <a:gd name="connsiteX155-6323" fmla="*/ 2793103 w 7467600"/>
              <a:gd name="connsiteY155-6324" fmla="*/ 5039699 h 6858000"/>
              <a:gd name="connsiteX156-6325" fmla="*/ 2770041 w 7467600"/>
              <a:gd name="connsiteY156-6326" fmla="*/ 5033634 h 6858000"/>
              <a:gd name="connsiteX157-6327" fmla="*/ 1979378 w 7467600"/>
              <a:gd name="connsiteY157-6328" fmla="*/ 4769504 h 6858000"/>
              <a:gd name="connsiteX158-6329" fmla="*/ 1927410 w 7467600"/>
              <a:gd name="connsiteY158-6330" fmla="*/ 4716164 h 6858000"/>
              <a:gd name="connsiteX159-6331" fmla="*/ 1959587 w 7467600"/>
              <a:gd name="connsiteY159-6332" fmla="*/ 4728849 h 6858000"/>
              <a:gd name="connsiteX160-6333" fmla="*/ 2777707 w 7467600"/>
              <a:gd name="connsiteY160-6334" fmla="*/ 5003991 h 6858000"/>
              <a:gd name="connsiteX161-6335" fmla="*/ 2800768 w 7467600"/>
              <a:gd name="connsiteY161-6336" fmla="*/ 5010056 h 6858000"/>
              <a:gd name="connsiteX162-6337" fmla="*/ 2879408 w 7467600"/>
              <a:gd name="connsiteY162-6338" fmla="*/ 5031590 h 6858000"/>
              <a:gd name="connsiteX163-6339" fmla="*/ 2862295 w 7467600"/>
              <a:gd name="connsiteY163-6340" fmla="*/ 5022958 h 6858000"/>
              <a:gd name="connsiteX164-6341" fmla="*/ 2813343 w 7467600"/>
              <a:gd name="connsiteY164-6342" fmla="*/ 4998369 h 6858000"/>
              <a:gd name="connsiteX165-6343" fmla="*/ 2646245 w 7467600"/>
              <a:gd name="connsiteY165-6344" fmla="*/ 4930999 h 6858000"/>
              <a:gd name="connsiteX166-6345" fmla="*/ 1999243 w 7467600"/>
              <a:gd name="connsiteY166-6346" fmla="*/ 4730524 h 6858000"/>
              <a:gd name="connsiteX167-6347" fmla="*/ 1979527 w 7467600"/>
              <a:gd name="connsiteY167-6348" fmla="*/ 4726651 h 6858000"/>
              <a:gd name="connsiteX168-6349" fmla="*/ 1927410 w 7467600"/>
              <a:gd name="connsiteY168-6350" fmla="*/ 4716164 h 6858000"/>
              <a:gd name="connsiteX169-6351" fmla="*/ 1997014 w 7467600"/>
              <a:gd name="connsiteY169-6352" fmla="*/ 4698007 h 6858000"/>
              <a:gd name="connsiteX170-6353" fmla="*/ 2005458 w 7467600"/>
              <a:gd name="connsiteY170-6354" fmla="*/ 4699540 h 6858000"/>
              <a:gd name="connsiteX171-6355" fmla="*/ 2657186 w 7467600"/>
              <a:gd name="connsiteY171-6356" fmla="*/ 4901687 h 6858000"/>
              <a:gd name="connsiteX172-6357" fmla="*/ 2826662 w 7467600"/>
              <a:gd name="connsiteY172-6358" fmla="*/ 4970362 h 6858000"/>
              <a:gd name="connsiteX173-6359" fmla="*/ 2876100 w 7467600"/>
              <a:gd name="connsiteY173-6360" fmla="*/ 4995397 h 6858000"/>
              <a:gd name="connsiteX174-6361" fmla="*/ 3042600 w 7467600"/>
              <a:gd name="connsiteY174-6362" fmla="*/ 5059532 h 6858000"/>
              <a:gd name="connsiteX175-6363" fmla="*/ 1997014 w 7467600"/>
              <a:gd name="connsiteY175-6364" fmla="*/ 4698007 h 6858000"/>
              <a:gd name="connsiteX176-6365" fmla="*/ 2305292 w 7467600"/>
              <a:gd name="connsiteY176-6366" fmla="*/ 4219492 h 6858000"/>
              <a:gd name="connsiteX177-6367" fmla="*/ 3360922 w 7467600"/>
              <a:gd name="connsiteY177-6368" fmla="*/ 4529373 h 6858000"/>
              <a:gd name="connsiteX178-6369" fmla="*/ 3492420 w 7467600"/>
              <a:gd name="connsiteY178-6370" fmla="*/ 4510145 h 6858000"/>
              <a:gd name="connsiteX179-6371" fmla="*/ 3364086 w 7467600"/>
              <a:gd name="connsiteY179-6372" fmla="*/ 4480340 h 6858000"/>
              <a:gd name="connsiteX180-6373" fmla="*/ 3225818 w 7467600"/>
              <a:gd name="connsiteY180-6374" fmla="*/ 4411822 h 6858000"/>
              <a:gd name="connsiteX181-6375" fmla="*/ 3129696 w 7467600"/>
              <a:gd name="connsiteY181-6376" fmla="*/ 4360704 h 6858000"/>
              <a:gd name="connsiteX182-6377" fmla="*/ 2814545 w 7467600"/>
              <a:gd name="connsiteY182-6378" fmla="*/ 4282955 h 6858000"/>
              <a:gd name="connsiteX183-6379" fmla="*/ 2305292 w 7467600"/>
              <a:gd name="connsiteY183-6380" fmla="*/ 4219492 h 6858000"/>
              <a:gd name="connsiteX184-6381" fmla="*/ 2626982 w 7467600"/>
              <a:gd name="connsiteY184-6382" fmla="*/ 4206450 h 6858000"/>
              <a:gd name="connsiteX185-6383" fmla="*/ 2490617 w 7467600"/>
              <a:gd name="connsiteY185-6384" fmla="*/ 4206951 h 6858000"/>
              <a:gd name="connsiteX186-6385" fmla="*/ 2819869 w 7467600"/>
              <a:gd name="connsiteY186-6386" fmla="*/ 4252936 h 6858000"/>
              <a:gd name="connsiteX187-6387" fmla="*/ 3143018 w 7467600"/>
              <a:gd name="connsiteY187-6388" fmla="*/ 4332698 h 6858000"/>
              <a:gd name="connsiteX188-6389" fmla="*/ 3241520 w 7467600"/>
              <a:gd name="connsiteY188-6390" fmla="*/ 4385112 h 6858000"/>
              <a:gd name="connsiteX189-6391" fmla="*/ 3374575 w 7467600"/>
              <a:gd name="connsiteY189-6392" fmla="*/ 4451517 h 6858000"/>
              <a:gd name="connsiteX190-6393" fmla="*/ 3505221 w 7467600"/>
              <a:gd name="connsiteY190-6394" fmla="*/ 4480757 h 6858000"/>
              <a:gd name="connsiteX191-6395" fmla="*/ 2626982 w 7467600"/>
              <a:gd name="connsiteY191-6396" fmla="*/ 4206450 h 6858000"/>
              <a:gd name="connsiteX192-6397" fmla="*/ 1310106 w 7467600"/>
              <a:gd name="connsiteY192-6398" fmla="*/ 3943217 h 6858000"/>
              <a:gd name="connsiteX193-6399" fmla="*/ 854994 w 7467600"/>
              <a:gd name="connsiteY193-6400" fmla="*/ 4399136 h 6858000"/>
              <a:gd name="connsiteX194-6401" fmla="*/ 742462 w 7467600"/>
              <a:gd name="connsiteY194-6402" fmla="*/ 4594648 h 6858000"/>
              <a:gd name="connsiteX195-6403" fmla="*/ 820602 w 7467600"/>
              <a:gd name="connsiteY195-6404" fmla="*/ 4485915 h 6858000"/>
              <a:gd name="connsiteX196-6405" fmla="*/ 878295 w 7467600"/>
              <a:gd name="connsiteY196-6406" fmla="*/ 4403594 h 6858000"/>
              <a:gd name="connsiteX197-6407" fmla="*/ 1240607 w 7467600"/>
              <a:gd name="connsiteY197-6408" fmla="*/ 4010401 h 6858000"/>
              <a:gd name="connsiteX198-6409" fmla="*/ 1310106 w 7467600"/>
              <a:gd name="connsiteY198-6410" fmla="*/ 3943217 h 6858000"/>
              <a:gd name="connsiteX199-6411" fmla="*/ 1423113 w 7467600"/>
              <a:gd name="connsiteY199-6412" fmla="*/ 3874565 h 6858000"/>
              <a:gd name="connsiteX200-6413" fmla="*/ 1260565 w 7467600"/>
              <a:gd name="connsiteY200-6414" fmla="*/ 4031982 h 6858000"/>
              <a:gd name="connsiteX201-6415" fmla="*/ 901900 w 7467600"/>
              <a:gd name="connsiteY201-6416" fmla="*/ 4421236 h 6858000"/>
              <a:gd name="connsiteX202-6417" fmla="*/ 845044 w 7467600"/>
              <a:gd name="connsiteY202-6418" fmla="*/ 4502436 h 6858000"/>
              <a:gd name="connsiteX203-6419" fmla="*/ 685926 w 7467600"/>
              <a:gd name="connsiteY203-6420" fmla="*/ 4703069 h 6858000"/>
              <a:gd name="connsiteX204-6421" fmla="*/ 684248 w 7467600"/>
              <a:gd name="connsiteY204-6422" fmla="*/ 4706721 h 6858000"/>
              <a:gd name="connsiteX205-6423" fmla="*/ 1423113 w 7467600"/>
              <a:gd name="connsiteY205-6424" fmla="*/ 3874565 h 6858000"/>
              <a:gd name="connsiteX206-6425" fmla="*/ 3316479 w 7467600"/>
              <a:gd name="connsiteY206-6426" fmla="*/ 3872136 h 6858000"/>
              <a:gd name="connsiteX207-6427" fmla="*/ 3546806 w 7467600"/>
              <a:gd name="connsiteY207-6428" fmla="*/ 4356139 h 6858000"/>
              <a:gd name="connsiteX208-6429" fmla="*/ 3364433 w 7467600"/>
              <a:gd name="connsiteY208-6430" fmla="*/ 3953121 h 6858000"/>
              <a:gd name="connsiteX209-6431" fmla="*/ 3316479 w 7467600"/>
              <a:gd name="connsiteY209-6432" fmla="*/ 3872136 h 6858000"/>
              <a:gd name="connsiteX210-6433" fmla="*/ 3291335 w 7467600"/>
              <a:gd name="connsiteY210-6434" fmla="*/ 3767420 h 6858000"/>
              <a:gd name="connsiteX211-6435" fmla="*/ 3390805 w 7467600"/>
              <a:gd name="connsiteY211-6436" fmla="*/ 3937163 h 6858000"/>
              <a:gd name="connsiteX212-6437" fmla="*/ 3579062 w 7467600"/>
              <a:gd name="connsiteY212-6438" fmla="*/ 4359040 h 6858000"/>
              <a:gd name="connsiteX213-6439" fmla="*/ 3467355 w 7467600"/>
              <a:gd name="connsiteY213-6440" fmla="*/ 3988130 h 6858000"/>
              <a:gd name="connsiteX214-6441" fmla="*/ 3310753 w 7467600"/>
              <a:gd name="connsiteY214-6442" fmla="*/ 3787140 h 6858000"/>
              <a:gd name="connsiteX215-6443" fmla="*/ 3291335 w 7467600"/>
              <a:gd name="connsiteY215-6444" fmla="*/ 3767420 h 6858000"/>
              <a:gd name="connsiteX216-6445" fmla="*/ 1635889 w 7467600"/>
              <a:gd name="connsiteY216-6446" fmla="*/ 3709494 h 6858000"/>
              <a:gd name="connsiteX217-6447" fmla="*/ 1634800 w 7467600"/>
              <a:gd name="connsiteY217-6448" fmla="*/ 3731111 h 6858000"/>
              <a:gd name="connsiteX218-6449" fmla="*/ 1635889 w 7467600"/>
              <a:gd name="connsiteY218-6450" fmla="*/ 3709494 h 6858000"/>
              <a:gd name="connsiteX219-6451" fmla="*/ 1510397 w 7467600"/>
              <a:gd name="connsiteY219-6452" fmla="*/ 3684705 h 6858000"/>
              <a:gd name="connsiteX220-6453" fmla="*/ 1146550 w 7467600"/>
              <a:gd name="connsiteY220-6454" fmla="*/ 3802012 h 6858000"/>
              <a:gd name="connsiteX221-6455" fmla="*/ 698834 w 7467600"/>
              <a:gd name="connsiteY221-6456" fmla="*/ 3952272 h 6858000"/>
              <a:gd name="connsiteX222-6457" fmla="*/ 34256 w 7467600"/>
              <a:gd name="connsiteY222-6458" fmla="*/ 4347603 h 6858000"/>
              <a:gd name="connsiteX223-6459" fmla="*/ 527241 w 7467600"/>
              <a:gd name="connsiteY223-6460" fmla="*/ 4065078 h 6858000"/>
              <a:gd name="connsiteX224-6461" fmla="*/ 1510397 w 7467600"/>
              <a:gd name="connsiteY224-6462" fmla="*/ 3684705 h 6858000"/>
              <a:gd name="connsiteX225-6463" fmla="*/ 1313114 w 7467600"/>
              <a:gd name="connsiteY225-6464" fmla="*/ 3655216 h 6858000"/>
              <a:gd name="connsiteX226-6465" fmla="*/ 1109304 w 7467600"/>
              <a:gd name="connsiteY226-6466" fmla="*/ 3669030 h 6858000"/>
              <a:gd name="connsiteX227-6467" fmla="*/ 8129 w 7467600"/>
              <a:gd name="connsiteY227-6468" fmla="*/ 4330519 h 6858000"/>
              <a:gd name="connsiteX228-6469" fmla="*/ 687572 w 7467600"/>
              <a:gd name="connsiteY228-6470" fmla="*/ 3925629 h 6858000"/>
              <a:gd name="connsiteX229-6471" fmla="*/ 1138365 w 7467600"/>
              <a:gd name="connsiteY229-6472" fmla="*/ 3774515 h 6858000"/>
              <a:gd name="connsiteX230-6473" fmla="*/ 1505579 w 7467600"/>
              <a:gd name="connsiteY230-6474" fmla="*/ 3655526 h 6858000"/>
              <a:gd name="connsiteX231-6475" fmla="*/ 1313114 w 7467600"/>
              <a:gd name="connsiteY231-6476" fmla="*/ 3655216 h 6858000"/>
              <a:gd name="connsiteX232-6477" fmla="*/ 3655073 w 7467600"/>
              <a:gd name="connsiteY232-6478" fmla="*/ 3650884 h 6858000"/>
              <a:gd name="connsiteX233-6479" fmla="*/ 3989938 w 7467600"/>
              <a:gd name="connsiteY233-6480" fmla="*/ 3991685 h 6858000"/>
              <a:gd name="connsiteX234-6481" fmla="*/ 4393907 w 7467600"/>
              <a:gd name="connsiteY234-6482" fmla="*/ 4261258 h 6858000"/>
              <a:gd name="connsiteX235-6483" fmla="*/ 4648051 w 7467600"/>
              <a:gd name="connsiteY235-6484" fmla="*/ 4374051 h 6858000"/>
              <a:gd name="connsiteX236-6485" fmla="*/ 4383389 w 7467600"/>
              <a:gd name="connsiteY236-6486" fmla="*/ 4184369 h 6858000"/>
              <a:gd name="connsiteX237-6487" fmla="*/ 4165508 w 7467600"/>
              <a:gd name="connsiteY237-6488" fmla="*/ 4035196 h 6858000"/>
              <a:gd name="connsiteX238-6489" fmla="*/ 4068162 w 7467600"/>
              <a:gd name="connsiteY238-6490" fmla="*/ 3953394 h 6858000"/>
              <a:gd name="connsiteX239-6491" fmla="*/ 3981416 w 7467600"/>
              <a:gd name="connsiteY239-6492" fmla="*/ 3880482 h 6858000"/>
              <a:gd name="connsiteX240-6493" fmla="*/ 3800147 w 7467600"/>
              <a:gd name="connsiteY240-6494" fmla="*/ 3749872 h 6858000"/>
              <a:gd name="connsiteX241-6495" fmla="*/ 3655073 w 7467600"/>
              <a:gd name="connsiteY241-6496" fmla="*/ 3650884 h 6858000"/>
              <a:gd name="connsiteX242-6497" fmla="*/ 3670252 w 7467600"/>
              <a:gd name="connsiteY242-6498" fmla="*/ 3622798 h 6858000"/>
              <a:gd name="connsiteX243-6499" fmla="*/ 3817258 w 7467600"/>
              <a:gd name="connsiteY243-6500" fmla="*/ 3723577 h 6858000"/>
              <a:gd name="connsiteX244-6501" fmla="*/ 4000461 w 7467600"/>
              <a:gd name="connsiteY244-6502" fmla="*/ 3855966 h 6858000"/>
              <a:gd name="connsiteX245-6503" fmla="*/ 4088180 w 7467600"/>
              <a:gd name="connsiteY245-6504" fmla="*/ 3929774 h 6858000"/>
              <a:gd name="connsiteX246-6505" fmla="*/ 4184555 w 7467600"/>
              <a:gd name="connsiteY246-6506" fmla="*/ 4010683 h 6858000"/>
              <a:gd name="connsiteX247-6507" fmla="*/ 4399563 w 7467600"/>
              <a:gd name="connsiteY247-6508" fmla="*/ 4158106 h 6858000"/>
              <a:gd name="connsiteX248-6509" fmla="*/ 4684469 w 7467600"/>
              <a:gd name="connsiteY248-6510" fmla="*/ 4364680 h 6858000"/>
              <a:gd name="connsiteX249-6511" fmla="*/ 4690271 w 7467600"/>
              <a:gd name="connsiteY249-6512" fmla="*/ 4370034 h 6858000"/>
              <a:gd name="connsiteX250-6513" fmla="*/ 4136093 w 7467600"/>
              <a:gd name="connsiteY250-6514" fmla="*/ 3858466 h 6858000"/>
              <a:gd name="connsiteX251-6515" fmla="*/ 3670252 w 7467600"/>
              <a:gd name="connsiteY251-6516" fmla="*/ 3622798 h 6858000"/>
              <a:gd name="connsiteX252-6517" fmla="*/ 4440129 w 7467600"/>
              <a:gd name="connsiteY252-6518" fmla="*/ 3448571 h 6858000"/>
              <a:gd name="connsiteX253-6519" fmla="*/ 4856525 w 7467600"/>
              <a:gd name="connsiteY253-6520" fmla="*/ 3915351 h 6858000"/>
              <a:gd name="connsiteX254-6521" fmla="*/ 5059055 w 7467600"/>
              <a:gd name="connsiteY254-6522" fmla="*/ 4108918 h 6858000"/>
              <a:gd name="connsiteX255-6523" fmla="*/ 5290070 w 7467600"/>
              <a:gd name="connsiteY255-6524" fmla="*/ 4263619 h 6858000"/>
              <a:gd name="connsiteX256-6525" fmla="*/ 4834991 w 7467600"/>
              <a:gd name="connsiteY256-6526" fmla="*/ 3830985 h 6858000"/>
              <a:gd name="connsiteX257-6527" fmla="*/ 4440129 w 7467600"/>
              <a:gd name="connsiteY257-6528" fmla="*/ 3448571 h 6858000"/>
              <a:gd name="connsiteX258-6529" fmla="*/ 4441737 w 7467600"/>
              <a:gd name="connsiteY258-6530" fmla="*/ 3399734 h 6858000"/>
              <a:gd name="connsiteX259-6531" fmla="*/ 4431236 w 7467600"/>
              <a:gd name="connsiteY259-6532" fmla="*/ 3400954 h 6858000"/>
              <a:gd name="connsiteX260-6533" fmla="*/ 4557150 w 7467600"/>
              <a:gd name="connsiteY260-6534" fmla="*/ 3510023 h 6858000"/>
              <a:gd name="connsiteX261-6535" fmla="*/ 4856936 w 7467600"/>
              <a:gd name="connsiteY261-6536" fmla="*/ 3809146 h 6858000"/>
              <a:gd name="connsiteX262-6537" fmla="*/ 5111996 w 7467600"/>
              <a:gd name="connsiteY262-6538" fmla="*/ 4065759 h 6858000"/>
              <a:gd name="connsiteX263-6539" fmla="*/ 5388878 w 7467600"/>
              <a:gd name="connsiteY263-6540" fmla="*/ 4300185 h 6858000"/>
              <a:gd name="connsiteX264-6541" fmla="*/ 5425556 w 7467600"/>
              <a:gd name="connsiteY264-6542" fmla="*/ 4308967 h 6858000"/>
              <a:gd name="connsiteX265-6543" fmla="*/ 4943646 w 7467600"/>
              <a:gd name="connsiteY265-6544" fmla="*/ 3822916 h 6858000"/>
              <a:gd name="connsiteX266-6545" fmla="*/ 4594837 w 7467600"/>
              <a:gd name="connsiteY266-6546" fmla="*/ 3532274 h 6858000"/>
              <a:gd name="connsiteX267-6547" fmla="*/ 4441737 w 7467600"/>
              <a:gd name="connsiteY267-6548" fmla="*/ 3399734 h 6858000"/>
              <a:gd name="connsiteX268-6549" fmla="*/ 5425834 w 7467600"/>
              <a:gd name="connsiteY268-6550" fmla="*/ 3162785 h 6858000"/>
              <a:gd name="connsiteX269-6551" fmla="*/ 5401644 w 7467600"/>
              <a:gd name="connsiteY269-6552" fmla="*/ 3617847 h 6858000"/>
              <a:gd name="connsiteX270-6553" fmla="*/ 5467256 w 7467600"/>
              <a:gd name="connsiteY270-6554" fmla="*/ 4175494 h 6858000"/>
              <a:gd name="connsiteX271-6555" fmla="*/ 5448069 w 7467600"/>
              <a:gd name="connsiteY271-6556" fmla="*/ 3567554 h 6858000"/>
              <a:gd name="connsiteX272-6557" fmla="*/ 5425834 w 7467600"/>
              <a:gd name="connsiteY272-6558" fmla="*/ 3162785 h 6858000"/>
              <a:gd name="connsiteX273-6559" fmla="*/ 1318687 w 7467600"/>
              <a:gd name="connsiteY273-6560" fmla="*/ 3113840 h 6858000"/>
              <a:gd name="connsiteX274-6561" fmla="*/ 1066793 w 7467600"/>
              <a:gd name="connsiteY274-6562" fmla="*/ 3212171 h 6858000"/>
              <a:gd name="connsiteX275-6563" fmla="*/ 993319 w 7467600"/>
              <a:gd name="connsiteY275-6564" fmla="*/ 3247648 h 6858000"/>
              <a:gd name="connsiteX276-6565" fmla="*/ 853081 w 7467600"/>
              <a:gd name="connsiteY276-6566" fmla="*/ 3312410 h 6858000"/>
              <a:gd name="connsiteX277-6567" fmla="*/ 805957 w 7467600"/>
              <a:gd name="connsiteY277-6568" fmla="*/ 3330443 h 6858000"/>
              <a:gd name="connsiteX278-6569" fmla="*/ 1318687 w 7467600"/>
              <a:gd name="connsiteY278-6570" fmla="*/ 3113840 h 6858000"/>
              <a:gd name="connsiteX279-6571" fmla="*/ 5453702 w 7467600"/>
              <a:gd name="connsiteY279-6572" fmla="*/ 3090882 h 6858000"/>
              <a:gd name="connsiteX280-6573" fmla="*/ 5480135 w 7467600"/>
              <a:gd name="connsiteY280-6574" fmla="*/ 3565802 h 6858000"/>
              <a:gd name="connsiteX281-6575" fmla="*/ 5499023 w 7467600"/>
              <a:gd name="connsiteY281-6576" fmla="*/ 4166310 h 6858000"/>
              <a:gd name="connsiteX282-6577" fmla="*/ 5547022 w 7467600"/>
              <a:gd name="connsiteY282-6578" fmla="*/ 3607838 h 6858000"/>
              <a:gd name="connsiteX283-6579" fmla="*/ 5515964 w 7467600"/>
              <a:gd name="connsiteY283-6580" fmla="*/ 3378541 h 6858000"/>
              <a:gd name="connsiteX284-6581" fmla="*/ 5453702 w 7467600"/>
              <a:gd name="connsiteY284-6582" fmla="*/ 3090882 h 6858000"/>
              <a:gd name="connsiteX285-6583" fmla="*/ 1238695 w 7467600"/>
              <a:gd name="connsiteY285-6584" fmla="*/ 3076820 h 6858000"/>
              <a:gd name="connsiteX286-6585" fmla="*/ 716371 w 7467600"/>
              <a:gd name="connsiteY286-6586" fmla="*/ 3293249 h 6858000"/>
              <a:gd name="connsiteX287-6587" fmla="*/ 579522 w 7467600"/>
              <a:gd name="connsiteY287-6588" fmla="*/ 3371759 h 6858000"/>
              <a:gd name="connsiteX288-6589" fmla="*/ 600288 w 7467600"/>
              <a:gd name="connsiteY288-6590" fmla="*/ 3365555 h 6858000"/>
              <a:gd name="connsiteX289-6591" fmla="*/ 840692 w 7467600"/>
              <a:gd name="connsiteY289-6592" fmla="*/ 3284921 h 6858000"/>
              <a:gd name="connsiteX290-6593" fmla="*/ 979248 w 7467600"/>
              <a:gd name="connsiteY290-6594" fmla="*/ 3221003 h 6858000"/>
              <a:gd name="connsiteX291-6595" fmla="*/ 1053282 w 7467600"/>
              <a:gd name="connsiteY291-6596" fmla="*/ 3185247 h 6858000"/>
              <a:gd name="connsiteX292-6597" fmla="*/ 1320603 w 7467600"/>
              <a:gd name="connsiteY292-6598" fmla="*/ 3081281 h 6858000"/>
              <a:gd name="connsiteX293-6599" fmla="*/ 1238695 w 7467600"/>
              <a:gd name="connsiteY293-6600" fmla="*/ 3076820 h 6858000"/>
              <a:gd name="connsiteX294-6601" fmla="*/ 5425627 w 7467600"/>
              <a:gd name="connsiteY294-6602" fmla="*/ 2954192 h 6858000"/>
              <a:gd name="connsiteX295-6603" fmla="*/ 5470770 w 7467600"/>
              <a:gd name="connsiteY295-6604" fmla="*/ 3005435 h 6858000"/>
              <a:gd name="connsiteX296-6605" fmla="*/ 5519779 w 7467600"/>
              <a:gd name="connsiteY296-6606" fmla="*/ 4359223 h 6858000"/>
              <a:gd name="connsiteX297-6607" fmla="*/ 5520293 w 7467600"/>
              <a:gd name="connsiteY297-6608" fmla="*/ 4360602 h 6858000"/>
              <a:gd name="connsiteX298-6609" fmla="*/ 5767221 w 7467600"/>
              <a:gd name="connsiteY298-6610" fmla="*/ 4665564 h 6858000"/>
              <a:gd name="connsiteX299-6611" fmla="*/ 6937169 w 7467600"/>
              <a:gd name="connsiteY299-6612" fmla="*/ 4815941 h 6858000"/>
              <a:gd name="connsiteX300-6613" fmla="*/ 6953922 w 7467600"/>
              <a:gd name="connsiteY300-6614" fmla="*/ 4890068 h 6858000"/>
              <a:gd name="connsiteX301-6615" fmla="*/ 6071359 w 7467600"/>
              <a:gd name="connsiteY301-6616" fmla="*/ 4770770 h 6858000"/>
              <a:gd name="connsiteX302-6617" fmla="*/ 6038839 w 7467600"/>
              <a:gd name="connsiteY302-6618" fmla="*/ 4764474 h 6858000"/>
              <a:gd name="connsiteX303-6619" fmla="*/ 6038706 w 7467600"/>
              <a:gd name="connsiteY303-6620" fmla="*/ 4763847 h 6858000"/>
              <a:gd name="connsiteX304-6621" fmla="*/ 6037784 w 7467600"/>
              <a:gd name="connsiteY304-6622" fmla="*/ 4764270 h 6858000"/>
              <a:gd name="connsiteX305-6623" fmla="*/ 6038839 w 7467600"/>
              <a:gd name="connsiteY305-6624" fmla="*/ 4764474 h 6858000"/>
              <a:gd name="connsiteX306-6625" fmla="*/ 6040338 w 7467600"/>
              <a:gd name="connsiteY306-6626" fmla="*/ 4771418 h 6858000"/>
              <a:gd name="connsiteX307-6627" fmla="*/ 6024488 w 7467600"/>
              <a:gd name="connsiteY307-6628" fmla="*/ 4809903 h 6858000"/>
              <a:gd name="connsiteX308-6629" fmla="*/ 5599771 w 7467600"/>
              <a:gd name="connsiteY308-6630" fmla="*/ 5509652 h 6858000"/>
              <a:gd name="connsiteX309-6631" fmla="*/ 5548843 w 7467600"/>
              <a:gd name="connsiteY309-6632" fmla="*/ 5563845 h 6858000"/>
              <a:gd name="connsiteX310-6633" fmla="*/ 5940952 w 7467600"/>
              <a:gd name="connsiteY310-6634" fmla="*/ 6250028 h 6858000"/>
              <a:gd name="connsiteX311-6635" fmla="*/ 6043441 w 7467600"/>
              <a:gd name="connsiteY311-6636" fmla="*/ 6665847 h 6858000"/>
              <a:gd name="connsiteX312-6637" fmla="*/ 6093432 w 7467600"/>
              <a:gd name="connsiteY312-6638" fmla="*/ 6858000 h 6858000"/>
              <a:gd name="connsiteX313-6639" fmla="*/ 6034344 w 7467600"/>
              <a:gd name="connsiteY313-6640" fmla="*/ 6858000 h 6858000"/>
              <a:gd name="connsiteX314-6641" fmla="*/ 6026679 w 7467600"/>
              <a:gd name="connsiteY314-6642" fmla="*/ 6836959 h 6858000"/>
              <a:gd name="connsiteX315-6643" fmla="*/ 5800441 w 7467600"/>
              <a:gd name="connsiteY315-6644" fmla="*/ 6335286 h 6858000"/>
              <a:gd name="connsiteX316-6645" fmla="*/ 5526562 w 7467600"/>
              <a:gd name="connsiteY316-6646" fmla="*/ 5705388 h 6858000"/>
              <a:gd name="connsiteX317-6647" fmla="*/ 5519640 w 7467600"/>
              <a:gd name="connsiteY317-6648" fmla="*/ 5683774 h 6858000"/>
              <a:gd name="connsiteX318-6649" fmla="*/ 5844559 w 7467600"/>
              <a:gd name="connsiteY318-6650" fmla="*/ 6553349 h 6858000"/>
              <a:gd name="connsiteX319-6651" fmla="*/ 5975994 w 7467600"/>
              <a:gd name="connsiteY319-6652" fmla="*/ 6858000 h 6858000"/>
              <a:gd name="connsiteX320-6653" fmla="*/ 5898547 w 7467600"/>
              <a:gd name="connsiteY320-6654" fmla="*/ 6858000 h 6858000"/>
              <a:gd name="connsiteX321-6655" fmla="*/ 5682041 w 7467600"/>
              <a:gd name="connsiteY321-6656" fmla="*/ 6355860 h 6858000"/>
              <a:gd name="connsiteX322-6657" fmla="*/ 5461758 w 7467600"/>
              <a:gd name="connsiteY322-6658" fmla="*/ 5820220 h 6858000"/>
              <a:gd name="connsiteX323-6659" fmla="*/ 5237282 w 7467600"/>
              <a:gd name="connsiteY323-6660" fmla="*/ 6579086 h 6858000"/>
              <a:gd name="connsiteX324-6661" fmla="*/ 5115009 w 7467600"/>
              <a:gd name="connsiteY324-6662" fmla="*/ 6858000 h 6858000"/>
              <a:gd name="connsiteX325-6663" fmla="*/ 5028074 w 7467600"/>
              <a:gd name="connsiteY325-6664" fmla="*/ 6858000 h 6858000"/>
              <a:gd name="connsiteX326-6665" fmla="*/ 5079508 w 7467600"/>
              <a:gd name="connsiteY326-6666" fmla="*/ 6749074 h 6858000"/>
              <a:gd name="connsiteX327-6667" fmla="*/ 5371846 w 7467600"/>
              <a:gd name="connsiteY327-6668" fmla="*/ 5924413 h 6858000"/>
              <a:gd name="connsiteX328-6669" fmla="*/ 5270512 w 7467600"/>
              <a:gd name="connsiteY328-6670" fmla="*/ 6138975 h 6858000"/>
              <a:gd name="connsiteX329-6671" fmla="*/ 5062409 w 7467600"/>
              <a:gd name="connsiteY329-6672" fmla="*/ 6653544 h 6858000"/>
              <a:gd name="connsiteX330-6673" fmla="*/ 5036628 w 7467600"/>
              <a:gd name="connsiteY330-6674" fmla="*/ 6754247 h 6858000"/>
              <a:gd name="connsiteX331-6675" fmla="*/ 5009112 w 7467600"/>
              <a:gd name="connsiteY331-6676" fmla="*/ 6858000 h 6858000"/>
              <a:gd name="connsiteX332-6677" fmla="*/ 4976679 w 7467600"/>
              <a:gd name="connsiteY332-6678" fmla="*/ 6858000 h 6858000"/>
              <a:gd name="connsiteX333-6679" fmla="*/ 5006537 w 7467600"/>
              <a:gd name="connsiteY333-6680" fmla="*/ 6747068 h 6858000"/>
              <a:gd name="connsiteX334-6681" fmla="*/ 5032723 w 7467600"/>
              <a:gd name="connsiteY334-6682" fmla="*/ 6644957 h 6858000"/>
              <a:gd name="connsiteX335-6683" fmla="*/ 5242949 w 7467600"/>
              <a:gd name="connsiteY335-6684" fmla="*/ 6125175 h 6858000"/>
              <a:gd name="connsiteX336-6685" fmla="*/ 5286321 w 7467600"/>
              <a:gd name="connsiteY336-6686" fmla="*/ 6033555 h 6858000"/>
              <a:gd name="connsiteX337-6687" fmla="*/ 5008210 w 7467600"/>
              <a:gd name="connsiteY337-6688" fmla="*/ 6649194 h 6858000"/>
              <a:gd name="connsiteX338-6689" fmla="*/ 4986321 w 7467600"/>
              <a:gd name="connsiteY338-6690" fmla="*/ 6765687 h 6858000"/>
              <a:gd name="connsiteX339-6691" fmla="*/ 4973474 w 7467600"/>
              <a:gd name="connsiteY339-6692" fmla="*/ 6858000 h 6858000"/>
              <a:gd name="connsiteX340-6693" fmla="*/ 4907178 w 7467600"/>
              <a:gd name="connsiteY340-6694" fmla="*/ 6858000 h 6858000"/>
              <a:gd name="connsiteX341-6695" fmla="*/ 4910810 w 7467600"/>
              <a:gd name="connsiteY341-6696" fmla="*/ 6829660 h 6858000"/>
              <a:gd name="connsiteX342-6697" fmla="*/ 4987461 w 7467600"/>
              <a:gd name="connsiteY342-6698" fmla="*/ 6432994 h 6858000"/>
              <a:gd name="connsiteX343-6699" fmla="*/ 5179262 w 7467600"/>
              <a:gd name="connsiteY343-6700" fmla="*/ 6035044 h 6858000"/>
              <a:gd name="connsiteX344-6701" fmla="*/ 4689678 w 7467600"/>
              <a:gd name="connsiteY344-6702" fmla="*/ 6440241 h 6858000"/>
              <a:gd name="connsiteX345-6703" fmla="*/ 4477543 w 7467600"/>
              <a:gd name="connsiteY345-6704" fmla="*/ 6674836 h 6858000"/>
              <a:gd name="connsiteX346-6705" fmla="*/ 4329957 w 7467600"/>
              <a:gd name="connsiteY346-6706" fmla="*/ 6858000 h 6858000"/>
              <a:gd name="connsiteX347-6707" fmla="*/ 4218595 w 7467600"/>
              <a:gd name="connsiteY347-6708" fmla="*/ 6858000 h 6858000"/>
              <a:gd name="connsiteX348-6709" fmla="*/ 4368888 w 7467600"/>
              <a:gd name="connsiteY348-6710" fmla="*/ 6668412 h 6858000"/>
              <a:gd name="connsiteX349-6711" fmla="*/ 4563091 w 7467600"/>
              <a:gd name="connsiteY349-6712" fmla="*/ 6442508 h 6858000"/>
              <a:gd name="connsiteX350-6713" fmla="*/ 5387324 w 7467600"/>
              <a:gd name="connsiteY350-6714" fmla="*/ 5705830 h 6858000"/>
              <a:gd name="connsiteX351-6715" fmla="*/ 5073620 w 7467600"/>
              <a:gd name="connsiteY351-6716" fmla="*/ 5955437 h 6858000"/>
              <a:gd name="connsiteX352-6717" fmla="*/ 4689789 w 7467600"/>
              <a:gd name="connsiteY352-6718" fmla="*/ 6268382 h 6858000"/>
              <a:gd name="connsiteX353-6719" fmla="*/ 4418722 w 7467600"/>
              <a:gd name="connsiteY353-6720" fmla="*/ 6570886 h 6858000"/>
              <a:gd name="connsiteX354-6721" fmla="*/ 4214944 w 7467600"/>
              <a:gd name="connsiteY354-6722" fmla="*/ 6858000 h 6858000"/>
              <a:gd name="connsiteX355-6723" fmla="*/ 4177898 w 7467600"/>
              <a:gd name="connsiteY355-6724" fmla="*/ 6858000 h 6858000"/>
              <a:gd name="connsiteX356-6725" fmla="*/ 4391597 w 7467600"/>
              <a:gd name="connsiteY356-6726" fmla="*/ 6556370 h 6858000"/>
              <a:gd name="connsiteX357-6727" fmla="*/ 4668889 w 7467600"/>
              <a:gd name="connsiteY357-6728" fmla="*/ 6246399 h 6858000"/>
              <a:gd name="connsiteX358-6729" fmla="*/ 5055427 w 7467600"/>
              <a:gd name="connsiteY358-6730" fmla="*/ 5931476 h 6858000"/>
              <a:gd name="connsiteX359-6731" fmla="*/ 5371814 w 7467600"/>
              <a:gd name="connsiteY359-6732" fmla="*/ 5678975 h 6858000"/>
              <a:gd name="connsiteX360-6733" fmla="*/ 4987918 w 7467600"/>
              <a:gd name="connsiteY360-6734" fmla="*/ 5838701 h 6858000"/>
              <a:gd name="connsiteX361-6735" fmla="*/ 4317146 w 7467600"/>
              <a:gd name="connsiteY361-6736" fmla="*/ 6587716 h 6858000"/>
              <a:gd name="connsiteX362-6737" fmla="*/ 4171627 w 7467600"/>
              <a:gd name="connsiteY362-6738" fmla="*/ 6858000 h 6858000"/>
              <a:gd name="connsiteX363-6739" fmla="*/ 4081585 w 7467600"/>
              <a:gd name="connsiteY363-6740" fmla="*/ 6858000 h 6858000"/>
              <a:gd name="connsiteX364-6741" fmla="*/ 4238603 w 7467600"/>
              <a:gd name="connsiteY364-6742" fmla="*/ 6559341 h 6858000"/>
              <a:gd name="connsiteX365-6743" fmla="*/ 4778333 w 7467600"/>
              <a:gd name="connsiteY365-6744" fmla="*/ 5873626 h 6858000"/>
              <a:gd name="connsiteX366-6745" fmla="*/ 5414185 w 7467600"/>
              <a:gd name="connsiteY366-6746" fmla="*/ 5573882 h 6858000"/>
              <a:gd name="connsiteX367-6747" fmla="*/ 5959648 w 7467600"/>
              <a:gd name="connsiteY367-6748" fmla="*/ 4760797 h 6858000"/>
              <a:gd name="connsiteX368-6749" fmla="*/ 5355019 w 7467600"/>
              <a:gd name="connsiteY368-6750" fmla="*/ 4734672 h 6858000"/>
              <a:gd name="connsiteX369-6751" fmla="*/ 5083565 w 7467600"/>
              <a:gd name="connsiteY369-6752" fmla="*/ 5179121 h 6858000"/>
              <a:gd name="connsiteX370-6753" fmla="*/ 4713577 w 7467600"/>
              <a:gd name="connsiteY370-6754" fmla="*/ 5616803 h 6858000"/>
              <a:gd name="connsiteX371-6755" fmla="*/ 3989559 w 7467600"/>
              <a:gd name="connsiteY371-6756" fmla="*/ 6145945 h 6858000"/>
              <a:gd name="connsiteX372-6757" fmla="*/ 3939824 w 7467600"/>
              <a:gd name="connsiteY372-6758" fmla="*/ 6066900 h 6858000"/>
              <a:gd name="connsiteX373-6759" fmla="*/ 4584537 w 7467600"/>
              <a:gd name="connsiteY373-6760" fmla="*/ 5324826 h 6858000"/>
              <a:gd name="connsiteX374-6761" fmla="*/ 5037105 w 7467600"/>
              <a:gd name="connsiteY374-6762" fmla="*/ 5088765 h 6858000"/>
              <a:gd name="connsiteX375-6763" fmla="*/ 5039930 w 7467600"/>
              <a:gd name="connsiteY375-6764" fmla="*/ 5089585 h 6858000"/>
              <a:gd name="connsiteX376-6765" fmla="*/ 5263764 w 7467600"/>
              <a:gd name="connsiteY376-6766" fmla="*/ 4735525 h 6858000"/>
              <a:gd name="connsiteX377-6767" fmla="*/ 4086300 w 7467600"/>
              <a:gd name="connsiteY377-6768" fmla="*/ 4884599 h 6858000"/>
              <a:gd name="connsiteX378-6769" fmla="*/ 4085485 w 7467600"/>
              <a:gd name="connsiteY378-6770" fmla="*/ 4899070 h 6858000"/>
              <a:gd name="connsiteX379-6771" fmla="*/ 3871915 w 7467600"/>
              <a:gd name="connsiteY379-6772" fmla="*/ 5253645 h 6858000"/>
              <a:gd name="connsiteX380-6773" fmla="*/ 3799374 w 7467600"/>
              <a:gd name="connsiteY380-6774" fmla="*/ 5466127 h 6858000"/>
              <a:gd name="connsiteX381-6775" fmla="*/ 3498850 w 7467600"/>
              <a:gd name="connsiteY381-6776" fmla="*/ 6661888 h 6858000"/>
              <a:gd name="connsiteX382-6777" fmla="*/ 3399216 w 7467600"/>
              <a:gd name="connsiteY382-6778" fmla="*/ 6858000 h 6858000"/>
              <a:gd name="connsiteX383-6779" fmla="*/ 3303688 w 7467600"/>
              <a:gd name="connsiteY383-6780" fmla="*/ 6858000 h 6858000"/>
              <a:gd name="connsiteX384-6781" fmla="*/ 3391774 w 7467600"/>
              <a:gd name="connsiteY384-6782" fmla="*/ 6697181 h 6858000"/>
              <a:gd name="connsiteX385-6783" fmla="*/ 3735540 w 7467600"/>
              <a:gd name="connsiteY385-6784" fmla="*/ 5546923 h 6858000"/>
              <a:gd name="connsiteX386-6785" fmla="*/ 3729438 w 7467600"/>
              <a:gd name="connsiteY386-6786" fmla="*/ 5569058 h 6858000"/>
              <a:gd name="connsiteX387-6787" fmla="*/ 3707782 w 7467600"/>
              <a:gd name="connsiteY387-6788" fmla="*/ 5644908 h 6858000"/>
              <a:gd name="connsiteX388-6789" fmla="*/ 3583827 w 7467600"/>
              <a:gd name="connsiteY388-6790" fmla="*/ 6039215 h 6858000"/>
              <a:gd name="connsiteX389-6791" fmla="*/ 3547861 w 7467600"/>
              <a:gd name="connsiteY389-6792" fmla="*/ 6129609 h 6858000"/>
              <a:gd name="connsiteX390-6793" fmla="*/ 3490905 w 7467600"/>
              <a:gd name="connsiteY390-6794" fmla="*/ 6277660 h 6858000"/>
              <a:gd name="connsiteX391-6795" fmla="*/ 3455859 w 7467600"/>
              <a:gd name="connsiteY391-6796" fmla="*/ 6391301 h 6858000"/>
              <a:gd name="connsiteX392-6797" fmla="*/ 3429112 w 7467600"/>
              <a:gd name="connsiteY392-6798" fmla="*/ 6479469 h 6858000"/>
              <a:gd name="connsiteX393-6799" fmla="*/ 3304862 w 7467600"/>
              <a:gd name="connsiteY393-6800" fmla="*/ 6796476 h 6858000"/>
              <a:gd name="connsiteX394-6801" fmla="*/ 3276071 w 7467600"/>
              <a:gd name="connsiteY394-6802" fmla="*/ 6858000 h 6858000"/>
              <a:gd name="connsiteX395-6803" fmla="*/ 3240805 w 7467600"/>
              <a:gd name="connsiteY395-6804" fmla="*/ 6858000 h 6858000"/>
              <a:gd name="connsiteX396-6805" fmla="*/ 3275917 w 7467600"/>
              <a:gd name="connsiteY396-6806" fmla="*/ 6783192 h 6858000"/>
              <a:gd name="connsiteX397-6807" fmla="*/ 3399358 w 7467600"/>
              <a:gd name="connsiteY397-6808" fmla="*/ 6469011 h 6858000"/>
              <a:gd name="connsiteX398-6809" fmla="*/ 3425650 w 7467600"/>
              <a:gd name="connsiteY398-6810" fmla="*/ 6381333 h 6858000"/>
              <a:gd name="connsiteX399-6811" fmla="*/ 3460661 w 7467600"/>
              <a:gd name="connsiteY399-6812" fmla="*/ 6266763 h 6858000"/>
              <a:gd name="connsiteX400-6813" fmla="*/ 3518021 w 7467600"/>
              <a:gd name="connsiteY400-6814" fmla="*/ 6117298 h 6858000"/>
              <a:gd name="connsiteX401-6815" fmla="*/ 3554035 w 7467600"/>
              <a:gd name="connsiteY401-6816" fmla="*/ 6027832 h 6858000"/>
              <a:gd name="connsiteX402-6817" fmla="*/ 3677174 w 7467600"/>
              <a:gd name="connsiteY402-6818" fmla="*/ 5636351 h 6858000"/>
              <a:gd name="connsiteX403-6819" fmla="*/ 3698819 w 7467600"/>
              <a:gd name="connsiteY403-6820" fmla="*/ 5560503 h 6858000"/>
              <a:gd name="connsiteX404-6821" fmla="*/ 3702094 w 7467600"/>
              <a:gd name="connsiteY404-6822" fmla="*/ 5549194 h 6858000"/>
              <a:gd name="connsiteX405-6823" fmla="*/ 3398355 w 7467600"/>
              <a:gd name="connsiteY405-6824" fmla="*/ 6094603 h 6858000"/>
              <a:gd name="connsiteX406-6825" fmla="*/ 3193941 w 7467600"/>
              <a:gd name="connsiteY406-6826" fmla="*/ 6798775 h 6858000"/>
              <a:gd name="connsiteX407-6827" fmla="*/ 3184140 w 7467600"/>
              <a:gd name="connsiteY407-6828" fmla="*/ 6858000 h 6858000"/>
              <a:gd name="connsiteX408-6829" fmla="*/ 3099978 w 7467600"/>
              <a:gd name="connsiteY408-6830" fmla="*/ 6858000 h 6858000"/>
              <a:gd name="connsiteX409-6831" fmla="*/ 3101556 w 7467600"/>
              <a:gd name="connsiteY409-6832" fmla="*/ 6843337 h 6858000"/>
              <a:gd name="connsiteX410-6833" fmla="*/ 3370162 w 7467600"/>
              <a:gd name="connsiteY410-6834" fmla="*/ 5785550 h 6858000"/>
              <a:gd name="connsiteX411-6835" fmla="*/ 3746477 w 7467600"/>
              <a:gd name="connsiteY411-6836" fmla="*/ 5377889 h 6858000"/>
              <a:gd name="connsiteX412-6837" fmla="*/ 3863399 w 7467600"/>
              <a:gd name="connsiteY412-6838" fmla="*/ 5087257 h 6858000"/>
              <a:gd name="connsiteX413-6839" fmla="*/ 3968712 w 7467600"/>
              <a:gd name="connsiteY413-6840" fmla="*/ 4913989 h 6858000"/>
              <a:gd name="connsiteX414-6841" fmla="*/ 2792390 w 7467600"/>
              <a:gd name="connsiteY414-6842" fmla="*/ 5382974 h 6858000"/>
              <a:gd name="connsiteX415-6843" fmla="*/ 2714982 w 7467600"/>
              <a:gd name="connsiteY415-6844" fmla="*/ 5427051 h 6858000"/>
              <a:gd name="connsiteX416-6845" fmla="*/ 2813361 w 7467600"/>
              <a:gd name="connsiteY416-6846" fmla="*/ 6023912 h 6858000"/>
              <a:gd name="connsiteX417-6847" fmla="*/ 2688430 w 7467600"/>
              <a:gd name="connsiteY417-6848" fmla="*/ 6801564 h 6858000"/>
              <a:gd name="connsiteX418-6849" fmla="*/ 2629626 w 7467600"/>
              <a:gd name="connsiteY418-6850" fmla="*/ 6763394 h 6858000"/>
              <a:gd name="connsiteX419-6851" fmla="*/ 2565328 w 7467600"/>
              <a:gd name="connsiteY419-6852" fmla="*/ 5516399 h 6858000"/>
              <a:gd name="connsiteX420-6853" fmla="*/ 1922999 w 7467600"/>
              <a:gd name="connsiteY420-6854" fmla="*/ 5980343 h 6858000"/>
              <a:gd name="connsiteX421-6855" fmla="*/ 1950261 w 7467600"/>
              <a:gd name="connsiteY421-6856" fmla="*/ 6405858 h 6858000"/>
              <a:gd name="connsiteX422-6857" fmla="*/ 2365554 w 7467600"/>
              <a:gd name="connsiteY422-6858" fmla="*/ 6759107 h 6858000"/>
              <a:gd name="connsiteX423-6859" fmla="*/ 2424142 w 7467600"/>
              <a:gd name="connsiteY423-6860" fmla="*/ 6858000 h 6858000"/>
              <a:gd name="connsiteX424-6861" fmla="*/ 2395994 w 7467600"/>
              <a:gd name="connsiteY424-6862" fmla="*/ 6858000 h 6858000"/>
              <a:gd name="connsiteX425-6863" fmla="*/ 2392863 w 7467600"/>
              <a:gd name="connsiteY425-6864" fmla="*/ 6852964 h 6858000"/>
              <a:gd name="connsiteX426-6865" fmla="*/ 2017589 w 7467600"/>
              <a:gd name="connsiteY426-6866" fmla="*/ 6493982 h 6858000"/>
              <a:gd name="connsiteX427-6867" fmla="*/ 2147336 w 7467600"/>
              <a:gd name="connsiteY427-6868" fmla="*/ 6594052 h 6858000"/>
              <a:gd name="connsiteX428-6869" fmla="*/ 2207047 w 7467600"/>
              <a:gd name="connsiteY428-6870" fmla="*/ 6654540 h 6858000"/>
              <a:gd name="connsiteX429-6871" fmla="*/ 2299106 w 7467600"/>
              <a:gd name="connsiteY429-6872" fmla="*/ 6778931 h 6858000"/>
              <a:gd name="connsiteX430-6873" fmla="*/ 2314430 w 7467600"/>
              <a:gd name="connsiteY430-6874" fmla="*/ 6801144 h 6858000"/>
              <a:gd name="connsiteX431-6875" fmla="*/ 2352406 w 7467600"/>
              <a:gd name="connsiteY431-6876" fmla="*/ 6858000 h 6858000"/>
              <a:gd name="connsiteX432-6877" fmla="*/ 2314492 w 7467600"/>
              <a:gd name="connsiteY432-6878" fmla="*/ 6858000 h 6858000"/>
              <a:gd name="connsiteX433-6879" fmla="*/ 2288095 w 7467600"/>
              <a:gd name="connsiteY433-6880" fmla="*/ 6818030 h 6858000"/>
              <a:gd name="connsiteX434-6881" fmla="*/ 2272768 w 7467600"/>
              <a:gd name="connsiteY434-6882" fmla="*/ 6795822 h 6858000"/>
              <a:gd name="connsiteX435-6883" fmla="*/ 2182715 w 7467600"/>
              <a:gd name="connsiteY435-6884" fmla="*/ 6675071 h 6858000"/>
              <a:gd name="connsiteX436-6885" fmla="*/ 2032061 w 7467600"/>
              <a:gd name="connsiteY436-6886" fmla="*/ 6541380 h 6858000"/>
              <a:gd name="connsiteX437-6887" fmla="*/ 2257220 w 7467600"/>
              <a:gd name="connsiteY437-6888" fmla="*/ 6826257 h 6858000"/>
              <a:gd name="connsiteX438-6889" fmla="*/ 2281324 w 7467600"/>
              <a:gd name="connsiteY438-6890" fmla="*/ 6858000 h 6858000"/>
              <a:gd name="connsiteX439-6891" fmla="*/ 2242860 w 7467600"/>
              <a:gd name="connsiteY439-6892" fmla="*/ 6858000 h 6858000"/>
              <a:gd name="connsiteX440-6893" fmla="*/ 2232818 w 7467600"/>
              <a:gd name="connsiteY440-6894" fmla="*/ 6844926 h 6858000"/>
              <a:gd name="connsiteX441-6895" fmla="*/ 1990172 w 7467600"/>
              <a:gd name="connsiteY441-6896" fmla="*/ 6542121 h 6858000"/>
              <a:gd name="connsiteX442-6897" fmla="*/ 2124090 w 7467600"/>
              <a:gd name="connsiteY442-6898" fmla="*/ 6761017 h 6858000"/>
              <a:gd name="connsiteX443-6899" fmla="*/ 2200380 w 7467600"/>
              <a:gd name="connsiteY443-6900" fmla="*/ 6858000 h 6858000"/>
              <a:gd name="connsiteX444-6901" fmla="*/ 2147507 w 7467600"/>
              <a:gd name="connsiteY444-6902" fmla="*/ 6858000 h 6858000"/>
              <a:gd name="connsiteX445-6903" fmla="*/ 2070668 w 7467600"/>
              <a:gd name="connsiteY445-6904" fmla="*/ 6761520 h 6858000"/>
              <a:gd name="connsiteX446-6905" fmla="*/ 1975142 w 7467600"/>
              <a:gd name="connsiteY446-6906" fmla="*/ 6585570 h 6858000"/>
              <a:gd name="connsiteX447-6907" fmla="*/ 2050035 w 7467600"/>
              <a:gd name="connsiteY447-6908" fmla="*/ 6813345 h 6858000"/>
              <a:gd name="connsiteX448-6909" fmla="*/ 2063025 w 7467600"/>
              <a:gd name="connsiteY448-6910" fmla="*/ 6858000 h 6858000"/>
              <a:gd name="connsiteX449-6911" fmla="*/ 2021675 w 7467600"/>
              <a:gd name="connsiteY449-6912" fmla="*/ 6858000 h 6858000"/>
              <a:gd name="connsiteX450-6913" fmla="*/ 2019308 w 7467600"/>
              <a:gd name="connsiteY450-6914" fmla="*/ 6847118 h 6858000"/>
              <a:gd name="connsiteX451-6915" fmla="*/ 1938835 w 7467600"/>
              <a:gd name="connsiteY451-6916" fmla="*/ 6551160 h 6858000"/>
              <a:gd name="connsiteX452-6917" fmla="*/ 1953230 w 7467600"/>
              <a:gd name="connsiteY452-6918" fmla="*/ 6759699 h 6858000"/>
              <a:gd name="connsiteX453-6919" fmla="*/ 1956763 w 7467600"/>
              <a:gd name="connsiteY453-6920" fmla="*/ 6778191 h 6858000"/>
              <a:gd name="connsiteX454-6921" fmla="*/ 1967925 w 7467600"/>
              <a:gd name="connsiteY454-6922" fmla="*/ 6858000 h 6858000"/>
              <a:gd name="connsiteX455-6923" fmla="*/ 1936622 w 7467600"/>
              <a:gd name="connsiteY455-6924" fmla="*/ 6858000 h 6858000"/>
              <a:gd name="connsiteX456-6925" fmla="*/ 1926261 w 7467600"/>
              <a:gd name="connsiteY456-6926" fmla="*/ 6784064 h 6858000"/>
              <a:gd name="connsiteX457-6927" fmla="*/ 1922724 w 7467600"/>
              <a:gd name="connsiteY457-6928" fmla="*/ 6765577 h 6858000"/>
              <a:gd name="connsiteX458-6929" fmla="*/ 1904650 w 7467600"/>
              <a:gd name="connsiteY458-6930" fmla="*/ 6639616 h 6858000"/>
              <a:gd name="connsiteX459-6931" fmla="*/ 1885273 w 7467600"/>
              <a:gd name="connsiteY459-6932" fmla="*/ 6858000 h 6858000"/>
              <a:gd name="connsiteX460-6933" fmla="*/ 1854363 w 7467600"/>
              <a:gd name="connsiteY460-6934" fmla="*/ 6858000 h 6858000"/>
              <a:gd name="connsiteX461-6935" fmla="*/ 1880391 w 7467600"/>
              <a:gd name="connsiteY461-6936" fmla="*/ 6603796 h 6858000"/>
              <a:gd name="connsiteX462-6937" fmla="*/ 1818273 w 7467600"/>
              <a:gd name="connsiteY462-6938" fmla="*/ 6715729 h 6858000"/>
              <a:gd name="connsiteX463-6939" fmla="*/ 1794691 w 7467600"/>
              <a:gd name="connsiteY463-6940" fmla="*/ 6843239 h 6858000"/>
              <a:gd name="connsiteX464-6941" fmla="*/ 1794914 w 7467600"/>
              <a:gd name="connsiteY464-6942" fmla="*/ 6858000 h 6858000"/>
              <a:gd name="connsiteX465-6943" fmla="*/ 1746128 w 7467600"/>
              <a:gd name="connsiteY465-6944" fmla="*/ 6858000 h 6858000"/>
              <a:gd name="connsiteX466-6945" fmla="*/ 1753934 w 7467600"/>
              <a:gd name="connsiteY466-6946" fmla="*/ 6724796 h 6858000"/>
              <a:gd name="connsiteX467-6947" fmla="*/ 1792053 w 7467600"/>
              <a:gd name="connsiteY467-6948" fmla="*/ 6572396 h 6858000"/>
              <a:gd name="connsiteX468-6949" fmla="*/ 1862248 w 7467600"/>
              <a:gd name="connsiteY468-6950" fmla="*/ 6266397 h 6858000"/>
              <a:gd name="connsiteX469-6951" fmla="*/ 1862250 w 7467600"/>
              <a:gd name="connsiteY469-6952" fmla="*/ 6033531 h 6858000"/>
              <a:gd name="connsiteX470-6953" fmla="*/ 1211999 w 7467600"/>
              <a:gd name="connsiteY470-6954" fmla="*/ 6683610 h 6858000"/>
              <a:gd name="connsiteX471-6955" fmla="*/ 1213266 w 7467600"/>
              <a:gd name="connsiteY471-6956" fmla="*/ 6691947 h 6858000"/>
              <a:gd name="connsiteX472-6957" fmla="*/ 1203370 w 7467600"/>
              <a:gd name="connsiteY472-6958" fmla="*/ 6850676 h 6858000"/>
              <a:gd name="connsiteX473-6959" fmla="*/ 1203671 w 7467600"/>
              <a:gd name="connsiteY473-6960" fmla="*/ 6858000 h 6858000"/>
              <a:gd name="connsiteX474-6961" fmla="*/ 1143180 w 7467600"/>
              <a:gd name="connsiteY474-6962" fmla="*/ 6858000 h 6858000"/>
              <a:gd name="connsiteX475-6963" fmla="*/ 1142176 w 7467600"/>
              <a:gd name="connsiteY475-6964" fmla="*/ 6766045 h 6858000"/>
              <a:gd name="connsiteX476-6965" fmla="*/ 1067484 w 7467600"/>
              <a:gd name="connsiteY476-6966" fmla="*/ 6858000 h 6858000"/>
              <a:gd name="connsiteX477-6967" fmla="*/ 953928 w 7467600"/>
              <a:gd name="connsiteY477-6968" fmla="*/ 6858000 h 6858000"/>
              <a:gd name="connsiteX478-6969" fmla="*/ 959715 w 7467600"/>
              <a:gd name="connsiteY478-6970" fmla="*/ 6850185 h 6858000"/>
              <a:gd name="connsiteX479-6971" fmla="*/ 1483788 w 7467600"/>
              <a:gd name="connsiteY479-6972" fmla="*/ 6259174 h 6858000"/>
              <a:gd name="connsiteX480-6973" fmla="*/ 1100671 w 7467600"/>
              <a:gd name="connsiteY480-6974" fmla="*/ 6252137 h 6858000"/>
              <a:gd name="connsiteX481-6975" fmla="*/ 1090144 w 7467600"/>
              <a:gd name="connsiteY481-6976" fmla="*/ 6256748 h 6858000"/>
              <a:gd name="connsiteX482-6977" fmla="*/ 1095872 w 7467600"/>
              <a:gd name="connsiteY482-6978" fmla="*/ 6271892 h 6858000"/>
              <a:gd name="connsiteX483-6979" fmla="*/ 262785 w 7467600"/>
              <a:gd name="connsiteY483-6980" fmla="*/ 6845450 h 6858000"/>
              <a:gd name="connsiteX484-6981" fmla="*/ 209968 w 7467600"/>
              <a:gd name="connsiteY484-6982" fmla="*/ 6770713 h 6858000"/>
              <a:gd name="connsiteX485-6983" fmla="*/ 873460 w 7467600"/>
              <a:gd name="connsiteY485-6984" fmla="*/ 6253768 h 6858000"/>
              <a:gd name="connsiteX486-6985" fmla="*/ 192686 w 7467600"/>
              <a:gd name="connsiteY486-6986" fmla="*/ 5849257 h 6858000"/>
              <a:gd name="connsiteX487-6987" fmla="*/ 4696 w 7467600"/>
              <a:gd name="connsiteY487-6988" fmla="*/ 5697668 h 6858000"/>
              <a:gd name="connsiteX488-6989" fmla="*/ 0 w 7467600"/>
              <a:gd name="connsiteY488-6990" fmla="*/ 5689984 h 6858000"/>
              <a:gd name="connsiteX489-6991" fmla="*/ 0 w 7467600"/>
              <a:gd name="connsiteY489-6992" fmla="*/ 5513472 h 6858000"/>
              <a:gd name="connsiteX490-6993" fmla="*/ 174101 w 7467600"/>
              <a:gd name="connsiteY490-6994" fmla="*/ 5620277 h 6858000"/>
              <a:gd name="connsiteX491-6995" fmla="*/ 891800 w 7467600"/>
              <a:gd name="connsiteY491-6996" fmla="*/ 6036935 h 6858000"/>
              <a:gd name="connsiteX492-6997" fmla="*/ 1072219 w 7467600"/>
              <a:gd name="connsiteY492-6998" fmla="*/ 6169443 h 6858000"/>
              <a:gd name="connsiteX493-6999" fmla="*/ 1074117 w 7467600"/>
              <a:gd name="connsiteY493-7000" fmla="*/ 6170301 h 6858000"/>
              <a:gd name="connsiteX494-7001" fmla="*/ 1083114 w 7467600"/>
              <a:gd name="connsiteY494-7002" fmla="*/ 6174131 h 6858000"/>
              <a:gd name="connsiteX495-7003" fmla="*/ 1543010 w 7467600"/>
              <a:gd name="connsiteY495-7004" fmla="*/ 6191140 h 6858000"/>
              <a:gd name="connsiteX496-7005" fmla="*/ 1551080 w 7467600"/>
              <a:gd name="connsiteY496-7006" fmla="*/ 6195006 h 6858000"/>
              <a:gd name="connsiteX497-7007" fmla="*/ 2345443 w 7467600"/>
              <a:gd name="connsiteY497-7008" fmla="*/ 5549882 h 6858000"/>
              <a:gd name="connsiteX498-7009" fmla="*/ 1721499 w 7467600"/>
              <a:gd name="connsiteY498-7010" fmla="*/ 5599969 h 6858000"/>
              <a:gd name="connsiteX499-7011" fmla="*/ 767716 w 7467600"/>
              <a:gd name="connsiteY499-7012" fmla="*/ 5472768 h 6858000"/>
              <a:gd name="connsiteX500-7013" fmla="*/ 722147 w 7467600"/>
              <a:gd name="connsiteY500-7014" fmla="*/ 5393091 h 6858000"/>
              <a:gd name="connsiteX501-7015" fmla="*/ 1485552 w 7467600"/>
              <a:gd name="connsiteY501-7016" fmla="*/ 5313202 h 6858000"/>
              <a:gd name="connsiteX502-7017" fmla="*/ 2143004 w 7467600"/>
              <a:gd name="connsiteY502-7018" fmla="*/ 5402420 h 6858000"/>
              <a:gd name="connsiteX503-7019" fmla="*/ 1933391 w 7467600"/>
              <a:gd name="connsiteY503-7020" fmla="*/ 5156971 h 6858000"/>
              <a:gd name="connsiteX504-7021" fmla="*/ 1827118 w 7467600"/>
              <a:gd name="connsiteY504-7022" fmla="*/ 4968410 h 6858000"/>
              <a:gd name="connsiteX505-7023" fmla="*/ 1837349 w 7467600"/>
              <a:gd name="connsiteY505-7024" fmla="*/ 4956357 h 6858000"/>
              <a:gd name="connsiteX506-7025" fmla="*/ 2162835 w 7467600"/>
              <a:gd name="connsiteY506-7026" fmla="*/ 5187853 h 6858000"/>
              <a:gd name="connsiteX507-7027" fmla="*/ 2257167 w 7467600"/>
              <a:gd name="connsiteY507-7028" fmla="*/ 5462123 h 6858000"/>
              <a:gd name="connsiteX508-7029" fmla="*/ 2261598 w 7467600"/>
              <a:gd name="connsiteY508-7030" fmla="*/ 5467998 h 6858000"/>
              <a:gd name="connsiteX509-7031" fmla="*/ 2437177 w 7467600"/>
              <a:gd name="connsiteY509-7032" fmla="*/ 5479608 h 6858000"/>
              <a:gd name="connsiteX510-7033" fmla="*/ 2445247 w 7467600"/>
              <a:gd name="connsiteY510-7034" fmla="*/ 5483476 h 6858000"/>
              <a:gd name="connsiteX511-7035" fmla="*/ 2743626 w 7467600"/>
              <a:gd name="connsiteY511-7036" fmla="*/ 5304819 h 6858000"/>
              <a:gd name="connsiteX512-7037" fmla="*/ 3048102 w 7467600"/>
              <a:gd name="connsiteY512-7038" fmla="*/ 5150595 h 6858000"/>
              <a:gd name="connsiteX513-7039" fmla="*/ 1799414 w 7467600"/>
              <a:gd name="connsiteY513-7040" fmla="*/ 4694732 h 6858000"/>
              <a:gd name="connsiteX514-7041" fmla="*/ 1771735 w 7467600"/>
              <a:gd name="connsiteY514-7042" fmla="*/ 4619929 h 6858000"/>
              <a:gd name="connsiteX515-7043" fmla="*/ 3104273 w 7467600"/>
              <a:gd name="connsiteY515-7044" fmla="*/ 5076159 h 6858000"/>
              <a:gd name="connsiteX516-7045" fmla="*/ 3113245 w 7467600"/>
              <a:gd name="connsiteY516-7046" fmla="*/ 5090705 h 6858000"/>
              <a:gd name="connsiteX517-7047" fmla="*/ 3126294 w 7467600"/>
              <a:gd name="connsiteY517-7048" fmla="*/ 5114400 h 6858000"/>
              <a:gd name="connsiteX518-7049" fmla="*/ 3937433 w 7467600"/>
              <a:gd name="connsiteY518-7050" fmla="*/ 4830473 h 6858000"/>
              <a:gd name="connsiteX519-7051" fmla="*/ 3590475 w 7467600"/>
              <a:gd name="connsiteY519-7052" fmla="*/ 4597974 h 6858000"/>
              <a:gd name="connsiteX520-7053" fmla="*/ 3100264 w 7467600"/>
              <a:gd name="connsiteY520-7054" fmla="*/ 4579845 h 6858000"/>
              <a:gd name="connsiteX521-7055" fmla="*/ 2183576 w 7467600"/>
              <a:gd name="connsiteY521-7056" fmla="*/ 4227150 h 6858000"/>
              <a:gd name="connsiteX522-7057" fmla="*/ 2151029 w 7467600"/>
              <a:gd name="connsiteY522-7058" fmla="*/ 4146947 h 6858000"/>
              <a:gd name="connsiteX523-7059" fmla="*/ 3563434 w 7467600"/>
              <a:gd name="connsiteY523-7060" fmla="*/ 4469115 h 6858000"/>
              <a:gd name="connsiteX524-7061" fmla="*/ 3177952 w 7467600"/>
              <a:gd name="connsiteY524-7062" fmla="*/ 3657386 h 6858000"/>
              <a:gd name="connsiteX525-7063" fmla="*/ 3189263 w 7467600"/>
              <a:gd name="connsiteY525-7064" fmla="*/ 3625726 h 6858000"/>
              <a:gd name="connsiteX526-7065" fmla="*/ 3560912 w 7467600"/>
              <a:gd name="connsiteY526-7066" fmla="*/ 4079863 h 6858000"/>
              <a:gd name="connsiteX527-7067" fmla="*/ 3626636 w 7467600"/>
              <a:gd name="connsiteY527-7068" fmla="*/ 4512230 h 6858000"/>
              <a:gd name="connsiteX528-7069" fmla="*/ 3653088 w 7467600"/>
              <a:gd name="connsiteY528-7070" fmla="*/ 4521417 h 6858000"/>
              <a:gd name="connsiteX529-7071" fmla="*/ 3988128 w 7467600"/>
              <a:gd name="connsiteY529-7072" fmla="*/ 4817267 h 6858000"/>
              <a:gd name="connsiteX530-7073" fmla="*/ 4830582 w 7467600"/>
              <a:gd name="connsiteY530-7074" fmla="*/ 4676000 h 6858000"/>
              <a:gd name="connsiteX531-7075" fmla="*/ 4830100 w 7467600"/>
              <a:gd name="connsiteY531-7076" fmla="*/ 4675554 h 6858000"/>
              <a:gd name="connsiteX532-7077" fmla="*/ 4036318 w 7467600"/>
              <a:gd name="connsiteY532-7078" fmla="*/ 4147013 h 6858000"/>
              <a:gd name="connsiteX533-7079" fmla="*/ 3432098 w 7467600"/>
              <a:gd name="connsiteY533-7080" fmla="*/ 3537312 h 6858000"/>
              <a:gd name="connsiteX534-7081" fmla="*/ 3446761 w 7467600"/>
              <a:gd name="connsiteY534-7082" fmla="*/ 3461278 h 6858000"/>
              <a:gd name="connsiteX535-7083" fmla="*/ 4419733 w 7467600"/>
              <a:gd name="connsiteY535-7084" fmla="*/ 3963555 h 6858000"/>
              <a:gd name="connsiteX536-7085" fmla="*/ 4781371 w 7467600"/>
              <a:gd name="connsiteY536-7086" fmla="*/ 4458604 h 6858000"/>
              <a:gd name="connsiteX537-7087" fmla="*/ 4780440 w 7467600"/>
              <a:gd name="connsiteY537-7088" fmla="*/ 4470290 h 6858000"/>
              <a:gd name="connsiteX538-7089" fmla="*/ 4898954 w 7467600"/>
              <a:gd name="connsiteY538-7090" fmla="*/ 4662092 h 6858000"/>
              <a:gd name="connsiteX539-7091" fmla="*/ 4900699 w 7467600"/>
              <a:gd name="connsiteY539-7092" fmla="*/ 4670867 h 6858000"/>
              <a:gd name="connsiteX540-7093" fmla="*/ 5714511 w 7467600"/>
              <a:gd name="connsiteY540-7094" fmla="*/ 4663483 h 6858000"/>
              <a:gd name="connsiteX541-7095" fmla="*/ 5464793 w 7467600"/>
              <a:gd name="connsiteY541-7096" fmla="*/ 4393556 h 6858000"/>
              <a:gd name="connsiteX542-7097" fmla="*/ 5461897 w 7467600"/>
              <a:gd name="connsiteY542-7098" fmla="*/ 4390879 h 6858000"/>
              <a:gd name="connsiteX543-7099" fmla="*/ 4294126 w 7467600"/>
              <a:gd name="connsiteY543-7100" fmla="*/ 3303048 h 6858000"/>
              <a:gd name="connsiteX544-7101" fmla="*/ 4305321 w 7467600"/>
              <a:gd name="connsiteY544-7102" fmla="*/ 3256953 h 6858000"/>
              <a:gd name="connsiteX545-7103" fmla="*/ 4949299 w 7467600"/>
              <a:gd name="connsiteY545-7104" fmla="*/ 3766336 h 6858000"/>
              <a:gd name="connsiteX546-7105" fmla="*/ 5291452 w 7467600"/>
              <a:gd name="connsiteY546-7106" fmla="*/ 4076801 h 6858000"/>
              <a:gd name="connsiteX547-7107" fmla="*/ 5434998 w 7467600"/>
              <a:gd name="connsiteY547-7108" fmla="*/ 4254100 h 6858000"/>
              <a:gd name="connsiteX548-7109" fmla="*/ 5351015 w 7467600"/>
              <a:gd name="connsiteY548-7110" fmla="*/ 3760989 h 6858000"/>
              <a:gd name="connsiteX549-7111" fmla="*/ 5413780 w 7467600"/>
              <a:gd name="connsiteY549-7112" fmla="*/ 2966265 h 6858000"/>
              <a:gd name="connsiteX550-7113" fmla="*/ 5425627 w 7467600"/>
              <a:gd name="connsiteY550-7114" fmla="*/ 2954192 h 6858000"/>
              <a:gd name="connsiteX551-7115" fmla="*/ 6604735 w 7467600"/>
              <a:gd name="connsiteY551-7116" fmla="*/ 2041381 h 6858000"/>
              <a:gd name="connsiteX552-7117" fmla="*/ 7204487 w 7467600"/>
              <a:gd name="connsiteY552-7118" fmla="*/ 2742112 h 6858000"/>
              <a:gd name="connsiteX553-7119" fmla="*/ 7131592 w 7467600"/>
              <a:gd name="connsiteY553-7120" fmla="*/ 2672096 h 6858000"/>
              <a:gd name="connsiteX554-7121" fmla="*/ 6996344 w 7467600"/>
              <a:gd name="connsiteY554-7122" fmla="*/ 2518310 h 6858000"/>
              <a:gd name="connsiteX555-7123" fmla="*/ 6735495 w 7467600"/>
              <a:gd name="connsiteY555-7124" fmla="*/ 2196890 h 6858000"/>
              <a:gd name="connsiteX556-7125" fmla="*/ 6721901 w 7467600"/>
              <a:gd name="connsiteY556-7126" fmla="*/ 2179274 h 6858000"/>
              <a:gd name="connsiteX557-7127" fmla="*/ 6604735 w 7467600"/>
              <a:gd name="connsiteY557-7128" fmla="*/ 2041381 h 6858000"/>
              <a:gd name="connsiteX558-7129" fmla="*/ 6591670 w 7467600"/>
              <a:gd name="connsiteY558-7130" fmla="*/ 1988277 h 6858000"/>
              <a:gd name="connsiteX559-7131" fmla="*/ 6747349 w 7467600"/>
              <a:gd name="connsiteY559-7132" fmla="*/ 2160069 h 6858000"/>
              <a:gd name="connsiteX560-7133" fmla="*/ 6760943 w 7467600"/>
              <a:gd name="connsiteY560-7134" fmla="*/ 2177686 h 6858000"/>
              <a:gd name="connsiteX561-7135" fmla="*/ 7021065 w 7467600"/>
              <a:gd name="connsiteY561-7136" fmla="*/ 2498102 h 6858000"/>
              <a:gd name="connsiteX562-7137" fmla="*/ 7155223 w 7467600"/>
              <a:gd name="connsiteY562-7138" fmla="*/ 2650386 h 6858000"/>
              <a:gd name="connsiteX563-7139" fmla="*/ 7203167 w 7467600"/>
              <a:gd name="connsiteY563-7140" fmla="*/ 2697288 h 6858000"/>
              <a:gd name="connsiteX564-7141" fmla="*/ 6937703 w 7467600"/>
              <a:gd name="connsiteY564-7142" fmla="*/ 2321981 h 6858000"/>
              <a:gd name="connsiteX565-7143" fmla="*/ 6591670 w 7467600"/>
              <a:gd name="connsiteY565-7144" fmla="*/ 1988277 h 6858000"/>
              <a:gd name="connsiteX566-7145" fmla="*/ 5798671 w 7467600"/>
              <a:gd name="connsiteY566-7146" fmla="*/ 1981601 h 6858000"/>
              <a:gd name="connsiteX567-7147" fmla="*/ 5754709 w 7467600"/>
              <a:gd name="connsiteY567-7148" fmla="*/ 2071454 h 6858000"/>
              <a:gd name="connsiteX568-7149" fmla="*/ 5763044 w 7467600"/>
              <a:gd name="connsiteY568-7150" fmla="*/ 2842206 h 6858000"/>
              <a:gd name="connsiteX569-7151" fmla="*/ 5764974 w 7467600"/>
              <a:gd name="connsiteY569-7152" fmla="*/ 2799609 h 6858000"/>
              <a:gd name="connsiteX570-7153" fmla="*/ 5767665 w 7467600"/>
              <a:gd name="connsiteY570-7154" fmla="*/ 2666409 h 6858000"/>
              <a:gd name="connsiteX571-7155" fmla="*/ 5763055 w 7467600"/>
              <a:gd name="connsiteY571-7156" fmla="*/ 2579705 h 6858000"/>
              <a:gd name="connsiteX572-7157" fmla="*/ 5758079 w 7467600"/>
              <a:gd name="connsiteY572-7158" fmla="*/ 2492508 h 6858000"/>
              <a:gd name="connsiteX573-7159" fmla="*/ 5779325 w 7467600"/>
              <a:gd name="connsiteY573-7160" fmla="*/ 2197069 h 6858000"/>
              <a:gd name="connsiteX574-7161" fmla="*/ 5798671 w 7467600"/>
              <a:gd name="connsiteY574-7162" fmla="*/ 1981601 h 6858000"/>
              <a:gd name="connsiteX575-7163" fmla="*/ 5829202 w 7467600"/>
              <a:gd name="connsiteY575-7164" fmla="*/ 1971679 h 6858000"/>
              <a:gd name="connsiteX576-7165" fmla="*/ 5809558 w 7467600"/>
              <a:gd name="connsiteY576-7166" fmla="*/ 2198043 h 6858000"/>
              <a:gd name="connsiteX577-7167" fmla="*/ 5788653 w 7467600"/>
              <a:gd name="connsiteY577-7168" fmla="*/ 2489430 h 6858000"/>
              <a:gd name="connsiteX578-7169" fmla="*/ 5793439 w 7467600"/>
              <a:gd name="connsiteY578-7170" fmla="*/ 2575235 h 6858000"/>
              <a:gd name="connsiteX579-7171" fmla="*/ 5796837 w 7467600"/>
              <a:gd name="connsiteY579-7172" fmla="*/ 2637633 h 6858000"/>
              <a:gd name="connsiteX580-7173" fmla="*/ 5818614 w 7467600"/>
              <a:gd name="connsiteY580-7174" fmla="*/ 2473055 h 6858000"/>
              <a:gd name="connsiteX581-7175" fmla="*/ 5829202 w 7467600"/>
              <a:gd name="connsiteY581-7176" fmla="*/ 1971679 h 6858000"/>
              <a:gd name="connsiteX582-7177" fmla="*/ 5911389 w 7467600"/>
              <a:gd name="connsiteY582-7178" fmla="*/ 1898371 h 6858000"/>
              <a:gd name="connsiteX583-7179" fmla="*/ 6237627 w 7467600"/>
              <a:gd name="connsiteY583-7180" fmla="*/ 2231921 h 6858000"/>
              <a:gd name="connsiteX584-7181" fmla="*/ 5911389 w 7467600"/>
              <a:gd name="connsiteY584-7182" fmla="*/ 1898371 h 6858000"/>
              <a:gd name="connsiteX585-7183" fmla="*/ 6944437 w 7467600"/>
              <a:gd name="connsiteY585-7184" fmla="*/ 1575402 h 6858000"/>
              <a:gd name="connsiteX586-7185" fmla="*/ 6304730 w 7467600"/>
              <a:gd name="connsiteY586-7186" fmla="*/ 1766654 h 6858000"/>
              <a:gd name="connsiteX587-7187" fmla="*/ 6944437 w 7467600"/>
              <a:gd name="connsiteY587-7188" fmla="*/ 1575402 h 6858000"/>
              <a:gd name="connsiteX588-7189" fmla="*/ 7019523 w 7467600"/>
              <a:gd name="connsiteY588-7190" fmla="*/ 1519450 h 6858000"/>
              <a:gd name="connsiteX589-7191" fmla="*/ 6298091 w 7467600"/>
              <a:gd name="connsiteY589-7192" fmla="*/ 1737122 h 6858000"/>
              <a:gd name="connsiteX590-7193" fmla="*/ 7019523 w 7467600"/>
              <a:gd name="connsiteY590-7194" fmla="*/ 1519450 h 6858000"/>
              <a:gd name="connsiteX591-7195" fmla="*/ 2399523 w 7467600"/>
              <a:gd name="connsiteY591-7196" fmla="*/ 1428234 h 6858000"/>
              <a:gd name="connsiteX592-7197" fmla="*/ 2224982 w 7467600"/>
              <a:gd name="connsiteY592-7198" fmla="*/ 1826201 h 6858000"/>
              <a:gd name="connsiteX593-7199" fmla="*/ 2096099 w 7467600"/>
              <a:gd name="connsiteY593-7200" fmla="*/ 2345900 h 6858000"/>
              <a:gd name="connsiteX594-7201" fmla="*/ 2283317 w 7467600"/>
              <a:gd name="connsiteY594-7202" fmla="*/ 1796925 h 6858000"/>
              <a:gd name="connsiteX595-7203" fmla="*/ 2399523 w 7467600"/>
              <a:gd name="connsiteY595-7204" fmla="*/ 1428234 h 6858000"/>
              <a:gd name="connsiteX596-7205" fmla="*/ 2448558 w 7467600"/>
              <a:gd name="connsiteY596-7206" fmla="*/ 1373435 h 6858000"/>
              <a:gd name="connsiteX597-7207" fmla="*/ 2312521 w 7467600"/>
              <a:gd name="connsiteY597-7208" fmla="*/ 1806140 h 6858000"/>
              <a:gd name="connsiteX598-7209" fmla="*/ 2127533 w 7467600"/>
              <a:gd name="connsiteY598-7210" fmla="*/ 2348380 h 6858000"/>
              <a:gd name="connsiteX599-7211" fmla="*/ 2358080 w 7467600"/>
              <a:gd name="connsiteY599-7212" fmla="*/ 1866134 h 6858000"/>
              <a:gd name="connsiteX600-7213" fmla="*/ 2407436 w 7467600"/>
              <a:gd name="connsiteY600-7214" fmla="*/ 1651070 h 6858000"/>
              <a:gd name="connsiteX601-7215" fmla="*/ 2448558 w 7467600"/>
              <a:gd name="connsiteY601-7216" fmla="*/ 1373435 h 6858000"/>
              <a:gd name="connsiteX602-7217" fmla="*/ 278707 w 7467600"/>
              <a:gd name="connsiteY602-7218" fmla="*/ 1352270 h 6858000"/>
              <a:gd name="connsiteX603-7219" fmla="*/ 321570 w 7467600"/>
              <a:gd name="connsiteY603-7220" fmla="*/ 1861610 h 6858000"/>
              <a:gd name="connsiteX604-7221" fmla="*/ 294281 w 7467600"/>
              <a:gd name="connsiteY604-7222" fmla="*/ 1440658 h 6858000"/>
              <a:gd name="connsiteX605-7223" fmla="*/ 278707 w 7467600"/>
              <a:gd name="connsiteY605-7224" fmla="*/ 1352270 h 6858000"/>
              <a:gd name="connsiteX606-7225" fmla="*/ 1423821 w 7467600"/>
              <a:gd name="connsiteY606-7226" fmla="*/ 1351958 h 6858000"/>
              <a:gd name="connsiteX607-7227" fmla="*/ 1638521 w 7467600"/>
              <a:gd name="connsiteY607-7228" fmla="*/ 1908470 h 6858000"/>
              <a:gd name="connsiteX608-7229" fmla="*/ 1754199 w 7467600"/>
              <a:gd name="connsiteY608-7230" fmla="*/ 2149284 h 6858000"/>
              <a:gd name="connsiteX609-7231" fmla="*/ 1908359 w 7467600"/>
              <a:gd name="connsiteY609-7232" fmla="*/ 2364988 h 6858000"/>
              <a:gd name="connsiteX610-7233" fmla="*/ 1647661 w 7467600"/>
              <a:gd name="connsiteY610-7234" fmla="*/ 1825945 h 6858000"/>
              <a:gd name="connsiteX611-7235" fmla="*/ 1423821 w 7467600"/>
              <a:gd name="connsiteY611-7236" fmla="*/ 1351958 h 6858000"/>
              <a:gd name="connsiteX612-7237" fmla="*/ 1431890 w 7467600"/>
              <a:gd name="connsiteY612-7238" fmla="*/ 1306475 h 6858000"/>
              <a:gd name="connsiteX613-7239" fmla="*/ 1507597 w 7467600"/>
              <a:gd name="connsiteY613-7240" fmla="*/ 1446132 h 6858000"/>
              <a:gd name="connsiteX614-7241" fmla="*/ 1674586 w 7467600"/>
              <a:gd name="connsiteY614-7242" fmla="*/ 1813832 h 6858000"/>
              <a:gd name="connsiteX615-7243" fmla="*/ 1815950 w 7467600"/>
              <a:gd name="connsiteY615-7244" fmla="*/ 2128564 h 6858000"/>
              <a:gd name="connsiteX616-7245" fmla="*/ 1984242 w 7467600"/>
              <a:gd name="connsiteY616-7246" fmla="*/ 2430829 h 6858000"/>
              <a:gd name="connsiteX617-7247" fmla="*/ 2014023 w 7467600"/>
              <a:gd name="connsiteY617-7248" fmla="*/ 2450995 h 6858000"/>
              <a:gd name="connsiteX618-7249" fmla="*/ 1747337 w 7467600"/>
              <a:gd name="connsiteY618-7250" fmla="*/ 1855264 h 6858000"/>
              <a:gd name="connsiteX619-7251" fmla="*/ 1533749 w 7467600"/>
              <a:gd name="connsiteY619-7252" fmla="*/ 1478656 h 6858000"/>
              <a:gd name="connsiteX620-7253" fmla="*/ 1431890 w 7467600"/>
              <a:gd name="connsiteY620-7254" fmla="*/ 1306475 h 6858000"/>
              <a:gd name="connsiteX621-7255" fmla="*/ 5052692 w 7467600"/>
              <a:gd name="connsiteY621-7256" fmla="*/ 1292994 h 6858000"/>
              <a:gd name="connsiteX622-7257" fmla="*/ 5200661 w 7467600"/>
              <a:gd name="connsiteY622-7258" fmla="*/ 1635186 h 6858000"/>
              <a:gd name="connsiteX623-7259" fmla="*/ 5297138 w 7467600"/>
              <a:gd name="connsiteY623-7260" fmla="*/ 1906351 h 6858000"/>
              <a:gd name="connsiteX624-7261" fmla="*/ 5052692 w 7467600"/>
              <a:gd name="connsiteY624-7262" fmla="*/ 1292994 h 6858000"/>
              <a:gd name="connsiteX625-7263" fmla="*/ 5009948 w 7467600"/>
              <a:gd name="connsiteY625-7264" fmla="*/ 1273619 h 6858000"/>
              <a:gd name="connsiteX626-7265" fmla="*/ 5121777 w 7467600"/>
              <a:gd name="connsiteY626-7266" fmla="*/ 1654213 h 6858000"/>
              <a:gd name="connsiteX627-7267" fmla="*/ 5293545 w 7467600"/>
              <a:gd name="connsiteY627-7268" fmla="*/ 2072247 h 6858000"/>
              <a:gd name="connsiteX628-7269" fmla="*/ 5294042 w 7467600"/>
              <a:gd name="connsiteY628-7270" fmla="*/ 2065019 h 6858000"/>
              <a:gd name="connsiteX629-7271" fmla="*/ 5171936 w 7467600"/>
              <a:gd name="connsiteY629-7272" fmla="*/ 1647613 h 6858000"/>
              <a:gd name="connsiteX630-7273" fmla="*/ 5009948 w 7467600"/>
              <a:gd name="connsiteY630-7274" fmla="*/ 1273619 h 6858000"/>
              <a:gd name="connsiteX631-7275" fmla="*/ 655236 w 7467600"/>
              <a:gd name="connsiteY631-7276" fmla="*/ 1268632 h 6858000"/>
              <a:gd name="connsiteX632-7277" fmla="*/ 839521 w 7467600"/>
              <a:gd name="connsiteY632-7278" fmla="*/ 1685315 h 6858000"/>
              <a:gd name="connsiteX633-7279" fmla="*/ 1109416 w 7467600"/>
              <a:gd name="connsiteY633-7280" fmla="*/ 2061663 h 6858000"/>
              <a:gd name="connsiteX634-7281" fmla="*/ 1298300 w 7467600"/>
              <a:gd name="connsiteY634-7282" fmla="*/ 2247742 h 6858000"/>
              <a:gd name="connsiteX635-7283" fmla="*/ 1125871 w 7467600"/>
              <a:gd name="connsiteY635-7284" fmla="*/ 1989513 h 6858000"/>
              <a:gd name="connsiteX636-7285" fmla="*/ 981574 w 7467600"/>
              <a:gd name="connsiteY636-7286" fmla="*/ 1783157 h 6858000"/>
              <a:gd name="connsiteX637-7287" fmla="*/ 922198 w 7467600"/>
              <a:gd name="connsiteY637-7288" fmla="*/ 1677437 h 6858000"/>
              <a:gd name="connsiteX638-7289" fmla="*/ 869293 w 7467600"/>
              <a:gd name="connsiteY638-7290" fmla="*/ 1583214 h 6858000"/>
              <a:gd name="connsiteX639-7291" fmla="*/ 751431 w 7467600"/>
              <a:gd name="connsiteY639-7292" fmla="*/ 1405731 h 6858000"/>
              <a:gd name="connsiteX640-7293" fmla="*/ 655236 w 7467600"/>
              <a:gd name="connsiteY640-7294" fmla="*/ 1268632 h 6858000"/>
              <a:gd name="connsiteX641-7295" fmla="*/ 6516292 w 7467600"/>
              <a:gd name="connsiteY641-7296" fmla="*/ 1263064 h 6858000"/>
              <a:gd name="connsiteX642-7297" fmla="*/ 5736320 w 7467600"/>
              <a:gd name="connsiteY642-7298" fmla="*/ 1501803 h 6858000"/>
              <a:gd name="connsiteX643-7299" fmla="*/ 6516292 w 7467600"/>
              <a:gd name="connsiteY643-7300" fmla="*/ 1263064 h 6858000"/>
              <a:gd name="connsiteX644-7301" fmla="*/ 291466 w 7467600"/>
              <a:gd name="connsiteY644-7302" fmla="*/ 1250369 h 6858000"/>
              <a:gd name="connsiteX645-7303" fmla="*/ 323180 w 7467600"/>
              <a:gd name="connsiteY645-7304" fmla="*/ 1435283 h 6858000"/>
              <a:gd name="connsiteX646-7305" fmla="*/ 349381 w 7467600"/>
              <a:gd name="connsiteY646-7306" fmla="*/ 1875041 h 6858000"/>
              <a:gd name="connsiteX647-7307" fmla="*/ 374363 w 7467600"/>
              <a:gd name="connsiteY647-7308" fmla="*/ 1506494 h 6858000"/>
              <a:gd name="connsiteX648-7309" fmla="*/ 302168 w 7467600"/>
              <a:gd name="connsiteY648-7310" fmla="*/ 1274495 h 6858000"/>
              <a:gd name="connsiteX649-7311" fmla="*/ 291466 w 7467600"/>
              <a:gd name="connsiteY649-7312" fmla="*/ 1250369 h 6858000"/>
              <a:gd name="connsiteX650-7313" fmla="*/ 678222 w 7467600"/>
              <a:gd name="connsiteY650-7314" fmla="*/ 1248670 h 6858000"/>
              <a:gd name="connsiteX651-7315" fmla="*/ 775536 w 7467600"/>
              <a:gd name="connsiteY651-7316" fmla="*/ 1388015 h 6858000"/>
              <a:gd name="connsiteX652-7317" fmla="*/ 894529 w 7467600"/>
              <a:gd name="connsiteY652-7318" fmla="*/ 1567739 h 6858000"/>
              <a:gd name="connsiteX653-7319" fmla="*/ 948000 w 7467600"/>
              <a:gd name="connsiteY653-7320" fmla="*/ 1663088 h 6858000"/>
              <a:gd name="connsiteX654-7321" fmla="*/ 1006812 w 7467600"/>
              <a:gd name="connsiteY654-7322" fmla="*/ 1767683 h 6858000"/>
              <a:gd name="connsiteX655-7323" fmla="*/ 1149133 w 7467600"/>
              <a:gd name="connsiteY655-7324" fmla="*/ 1971513 h 6858000"/>
              <a:gd name="connsiteX656-7325" fmla="*/ 1333952 w 7467600"/>
              <a:gd name="connsiteY656-7326" fmla="*/ 2251620 h 6858000"/>
              <a:gd name="connsiteX657-7327" fmla="*/ 1337329 w 7467600"/>
              <a:gd name="connsiteY657-7328" fmla="*/ 2258350 h 6858000"/>
              <a:gd name="connsiteX658-7329" fmla="*/ 1014726 w 7467600"/>
              <a:gd name="connsiteY658-7330" fmla="*/ 1615556 h 6858000"/>
              <a:gd name="connsiteX659-7331" fmla="*/ 678222 w 7467600"/>
              <a:gd name="connsiteY659-7332" fmla="*/ 1248670 h 6858000"/>
              <a:gd name="connsiteX660-7333" fmla="*/ 6691602 w 7467600"/>
              <a:gd name="connsiteY660-7334" fmla="*/ 1140573 h 6858000"/>
              <a:gd name="connsiteX661-7335" fmla="*/ 6571100 w 7467600"/>
              <a:gd name="connsiteY661-7336" fmla="*/ 1183662 h 6858000"/>
              <a:gd name="connsiteX662-7337" fmla="*/ 6241687 w 7467600"/>
              <a:gd name="connsiteY662-7338" fmla="*/ 1257600 h 6858000"/>
              <a:gd name="connsiteX663-7339" fmla="*/ 5693009 w 7467600"/>
              <a:gd name="connsiteY663-7340" fmla="*/ 1478256 h 6858000"/>
              <a:gd name="connsiteX664-7341" fmla="*/ 6548420 w 7467600"/>
              <a:gd name="connsiteY664-7342" fmla="*/ 1214599 h 6858000"/>
              <a:gd name="connsiteX665-7343" fmla="*/ 6605473 w 7467600"/>
              <a:gd name="connsiteY665-7344" fmla="*/ 1184686 h 6858000"/>
              <a:gd name="connsiteX666-7345" fmla="*/ 6691602 w 7467600"/>
              <a:gd name="connsiteY666-7346" fmla="*/ 1140573 h 6858000"/>
              <a:gd name="connsiteX667-7347" fmla="*/ 4002475 w 7467600"/>
              <a:gd name="connsiteY667-7348" fmla="*/ 1037802 h 6858000"/>
              <a:gd name="connsiteX668-7349" fmla="*/ 4000324 w 7467600"/>
              <a:gd name="connsiteY668-7350" fmla="*/ 1039362 h 6858000"/>
              <a:gd name="connsiteX669-7351" fmla="*/ 4002862 w 7467600"/>
              <a:gd name="connsiteY669-7352" fmla="*/ 1042866 h 6858000"/>
              <a:gd name="connsiteX670-7353" fmla="*/ 4002475 w 7467600"/>
              <a:gd name="connsiteY670-7354" fmla="*/ 1037802 h 6858000"/>
              <a:gd name="connsiteX671-7355" fmla="*/ 506322 w 7467600"/>
              <a:gd name="connsiteY671-7356" fmla="*/ 1020997 h 6858000"/>
              <a:gd name="connsiteX672-7357" fmla="*/ 533068 w 7467600"/>
              <a:gd name="connsiteY672-7358" fmla="*/ 1029409 h 6858000"/>
              <a:gd name="connsiteX673-7359" fmla="*/ 1232525 w 7467600"/>
              <a:gd name="connsiteY673-7360" fmla="*/ 1804675 h 6858000"/>
              <a:gd name="connsiteX674-7361" fmla="*/ 1388858 w 7467600"/>
              <a:gd name="connsiteY674-7362" fmla="*/ 2368011 h 6858000"/>
              <a:gd name="connsiteX675-7363" fmla="*/ 1384098 w 7467600"/>
              <a:gd name="connsiteY675-7364" fmla="*/ 2378125 h 6858000"/>
              <a:gd name="connsiteX676-7365" fmla="*/ 1425393 w 7467600"/>
              <a:gd name="connsiteY676-7366" fmla="*/ 2589124 h 6858000"/>
              <a:gd name="connsiteX677-7367" fmla="*/ 1424001 w 7467600"/>
              <a:gd name="connsiteY677-7368" fmla="*/ 2597541 h 6858000"/>
              <a:gd name="connsiteX678-7369" fmla="*/ 2152729 w 7467600"/>
              <a:gd name="connsiteY678-7370" fmla="*/ 2864487 h 6858000"/>
              <a:gd name="connsiteX679-7371" fmla="*/ 2020609 w 7467600"/>
              <a:gd name="connsiteY679-7372" fmla="*/ 2539671 h 6858000"/>
              <a:gd name="connsiteX680-7373" fmla="*/ 2018920 w 7467600"/>
              <a:gd name="connsiteY680-7374" fmla="*/ 2536309 h 6858000"/>
              <a:gd name="connsiteX681-7375" fmla="*/ 1342441 w 7467600"/>
              <a:gd name="connsiteY681-7376" fmla="*/ 1173017 h 6858000"/>
              <a:gd name="connsiteX682-7377" fmla="*/ 1367925 w 7467600"/>
              <a:gd name="connsiteY682-7378" fmla="*/ 1135648 h 6858000"/>
              <a:gd name="connsiteX683-7379" fmla="*/ 1771401 w 7467600"/>
              <a:gd name="connsiteY683-7380" fmla="*/ 1806673 h 6858000"/>
              <a:gd name="connsiteX684-7381" fmla="*/ 1972385 w 7467600"/>
              <a:gd name="connsiteY684-7382" fmla="*/ 2198735 h 6858000"/>
              <a:gd name="connsiteX685-7383" fmla="*/ 2040892 w 7467600"/>
              <a:gd name="connsiteY685-7384" fmla="*/ 2405205 h 6858000"/>
              <a:gd name="connsiteX686-7385" fmla="*/ 2131689 w 7467600"/>
              <a:gd name="connsiteY686-7386" fmla="*/ 1936926 h 6858000"/>
              <a:gd name="connsiteX687-7387" fmla="*/ 2454820 w 7467600"/>
              <a:gd name="connsiteY687-7388" fmla="*/ 1248808 h 6858000"/>
              <a:gd name="connsiteX688-7389" fmla="*/ 2492512 w 7467600"/>
              <a:gd name="connsiteY688-7390" fmla="*/ 1302920 h 6858000"/>
              <a:gd name="connsiteX689-7391" fmla="*/ 2081216 w 7467600"/>
              <a:gd name="connsiteY689-7392" fmla="*/ 2527513 h 6858000"/>
              <a:gd name="connsiteX690-7393" fmla="*/ 2081211 w 7467600"/>
              <a:gd name="connsiteY690-7394" fmla="*/ 2528916 h 6858000"/>
              <a:gd name="connsiteX691-7395" fmla="*/ 2199067 w 7467600"/>
              <a:gd name="connsiteY691-7396" fmla="*/ 2884061 h 6858000"/>
              <a:gd name="connsiteX692-7397" fmla="*/ 3192586 w 7467600"/>
              <a:gd name="connsiteY692-7398" fmla="*/ 3411496 h 6858000"/>
              <a:gd name="connsiteX693-7399" fmla="*/ 3182620 w 7467600"/>
              <a:gd name="connsiteY693-7400" fmla="*/ 3483279 h 6858000"/>
              <a:gd name="connsiteX694-7401" fmla="*/ 2435119 w 7467600"/>
              <a:gd name="connsiteY694-7402" fmla="*/ 3080173 h 6858000"/>
              <a:gd name="connsiteX695-7403" fmla="*/ 2410152 w 7467600"/>
              <a:gd name="connsiteY695-7404" fmla="*/ 3063751 h 6858000"/>
              <a:gd name="connsiteX696-7405" fmla="*/ 2408099 w 7467600"/>
              <a:gd name="connsiteY696-7406" fmla="*/ 3064403 h 6858000"/>
              <a:gd name="connsiteX697-7407" fmla="*/ 2407218 w 7467600"/>
              <a:gd name="connsiteY697-7408" fmla="*/ 3070324 h 6858000"/>
              <a:gd name="connsiteX698-7409" fmla="*/ 2380138 w 7467600"/>
              <a:gd name="connsiteY698-7410" fmla="*/ 3099341 h 6858000"/>
              <a:gd name="connsiteX699-7411" fmla="*/ 1765923 w 7467600"/>
              <a:gd name="connsiteY699-7412" fmla="*/ 3581043 h 6858000"/>
              <a:gd name="connsiteX700-7413" fmla="*/ 1702258 w 7467600"/>
              <a:gd name="connsiteY700-7414" fmla="*/ 3612286 h 6858000"/>
              <a:gd name="connsiteX701-7415" fmla="*/ 1538370 w 7467600"/>
              <a:gd name="connsiteY701-7416" fmla="*/ 3811804 h 6858000"/>
              <a:gd name="connsiteX702-7417" fmla="*/ 542867 w 7467600"/>
              <a:gd name="connsiteY702-7418" fmla="*/ 4944092 h 6858000"/>
              <a:gd name="connsiteX703-7419" fmla="*/ 515800 w 7467600"/>
              <a:gd name="connsiteY703-7420" fmla="*/ 4862180 h 6858000"/>
              <a:gd name="connsiteX704-7421" fmla="*/ 909145 w 7467600"/>
              <a:gd name="connsiteY704-7422" fmla="*/ 4199225 h 6858000"/>
              <a:gd name="connsiteX705-7423" fmla="*/ 1214067 w 7467600"/>
              <a:gd name="connsiteY705-7424" fmla="*/ 3908561 h 6858000"/>
              <a:gd name="connsiteX706-7425" fmla="*/ 640967 w 7467600"/>
              <a:gd name="connsiteY706-7426" fmla="*/ 4105601 h 6858000"/>
              <a:gd name="connsiteX707-7427" fmla="*/ 112563 w 7467600"/>
              <a:gd name="connsiteY707-7428" fmla="*/ 4396952 h 6858000"/>
              <a:gd name="connsiteX708-7429" fmla="*/ 0 w 7467600"/>
              <a:gd name="connsiteY708-7430" fmla="*/ 4466006 h 6858000"/>
              <a:gd name="connsiteX709-7431" fmla="*/ 0 w 7467600"/>
              <a:gd name="connsiteY709-7432" fmla="*/ 4233763 h 6858000"/>
              <a:gd name="connsiteX710-7433" fmla="*/ 36881 w 7467600"/>
              <a:gd name="connsiteY710-7434" fmla="*/ 4200118 h 6858000"/>
              <a:gd name="connsiteX711-7435" fmla="*/ 910534 w 7467600"/>
              <a:gd name="connsiteY711-7436" fmla="*/ 3629753 h 6858000"/>
              <a:gd name="connsiteX712-7437" fmla="*/ 1578717 w 7467600"/>
              <a:gd name="connsiteY712-7438" fmla="*/ 3575982 h 6858000"/>
              <a:gd name="connsiteX713-7439" fmla="*/ 2338780 w 7467600"/>
              <a:gd name="connsiteY713-7440" fmla="*/ 3033725 h 6858000"/>
              <a:gd name="connsiteX714-7441" fmla="*/ 1807991 w 7467600"/>
              <a:gd name="connsiteY714-7442" fmla="*/ 2807184 h 6858000"/>
              <a:gd name="connsiteX715-7443" fmla="*/ 1416358 w 7467600"/>
              <a:gd name="connsiteY715-7444" fmla="*/ 3112571 h 6858000"/>
              <a:gd name="connsiteX716-7445" fmla="*/ 939066 w 7467600"/>
              <a:gd name="connsiteY716-7446" fmla="*/ 3378798 h 6858000"/>
              <a:gd name="connsiteX717-7447" fmla="*/ 115099 w 7467600"/>
              <a:gd name="connsiteY717-7448" fmla="*/ 3607650 h 6858000"/>
              <a:gd name="connsiteX718-7449" fmla="*/ 97284 w 7467600"/>
              <a:gd name="connsiteY718-7450" fmla="*/ 3520393 h 6858000"/>
              <a:gd name="connsiteX719-7451" fmla="*/ 922050 w 7467600"/>
              <a:gd name="connsiteY719-7452" fmla="*/ 3074867 h 6858000"/>
              <a:gd name="connsiteX720-7453" fmla="*/ 1405265 w 7467600"/>
              <a:gd name="connsiteY720-7454" fmla="*/ 3016319 h 6858000"/>
              <a:gd name="connsiteX721-7455" fmla="*/ 1407512 w 7467600"/>
              <a:gd name="connsiteY721-7456" fmla="*/ 3018001 h 6858000"/>
              <a:gd name="connsiteX722-7457" fmla="*/ 1726266 w 7467600"/>
              <a:gd name="connsiteY722-7458" fmla="*/ 2777274 h 6858000"/>
              <a:gd name="connsiteX723-7459" fmla="*/ 625390 w 7467600"/>
              <a:gd name="connsiteY723-7460" fmla="*/ 2514541 h 6858000"/>
              <a:gd name="connsiteX724-7461" fmla="*/ 619799 w 7467600"/>
              <a:gd name="connsiteY724-7462" fmla="*/ 2527180 h 6858000"/>
              <a:gd name="connsiteX725-7463" fmla="*/ 310030 w 7467600"/>
              <a:gd name="connsiteY725-7464" fmla="*/ 2771818 h 6858000"/>
              <a:gd name="connsiteX726-7465" fmla="*/ 173877 w 7467600"/>
              <a:gd name="connsiteY726-7466" fmla="*/ 2937056 h 6858000"/>
              <a:gd name="connsiteX727-7467" fmla="*/ 77889 w 7467600"/>
              <a:gd name="connsiteY727-7468" fmla="*/ 3138440 h 6858000"/>
              <a:gd name="connsiteX728-7469" fmla="*/ 0 w 7467600"/>
              <a:gd name="connsiteY728-7470" fmla="*/ 3271395 h 6858000"/>
              <a:gd name="connsiteX729-7471" fmla="*/ 0 w 7467600"/>
              <a:gd name="connsiteY729-7472" fmla="*/ 3153002 h 6858000"/>
              <a:gd name="connsiteX730-7473" fmla="*/ 2386 w 7467600"/>
              <a:gd name="connsiteY730-7474" fmla="*/ 3149203 h 6858000"/>
              <a:gd name="connsiteX731-7475" fmla="*/ 89753 w 7467600"/>
              <a:gd name="connsiteY731-7476" fmla="*/ 2987702 h 6858000"/>
              <a:gd name="connsiteX732-7477" fmla="*/ 76869 w 7467600"/>
              <a:gd name="connsiteY732-7478" fmla="*/ 3005404 h 6858000"/>
              <a:gd name="connsiteX733-7479" fmla="*/ 32049 w 7467600"/>
              <a:gd name="connsiteY733-7480" fmla="*/ 3065814 h 6858000"/>
              <a:gd name="connsiteX734-7481" fmla="*/ 0 w 7467600"/>
              <a:gd name="connsiteY734-7482" fmla="*/ 3108744 h 6858000"/>
              <a:gd name="connsiteX735-7483" fmla="*/ 0 w 7467600"/>
              <a:gd name="connsiteY735-7484" fmla="*/ 3058059 h 6858000"/>
              <a:gd name="connsiteX736-7485" fmla="*/ 7610 w 7467600"/>
              <a:gd name="connsiteY736-7486" fmla="*/ 3047889 h 6858000"/>
              <a:gd name="connsiteX737-7487" fmla="*/ 52419 w 7467600"/>
              <a:gd name="connsiteY737-7488" fmla="*/ 2987479 h 6858000"/>
              <a:gd name="connsiteX738-7489" fmla="*/ 59142 w 7467600"/>
              <a:gd name="connsiteY738-7490" fmla="*/ 2978488 h 6858000"/>
              <a:gd name="connsiteX739-7491" fmla="*/ 0 w 7467600"/>
              <a:gd name="connsiteY739-7492" fmla="*/ 3015334 h 6858000"/>
              <a:gd name="connsiteX740-7493" fmla="*/ 0 w 7467600"/>
              <a:gd name="connsiteY740-7494" fmla="*/ 2914286 h 6858000"/>
              <a:gd name="connsiteX741-7495" fmla="*/ 36383 w 7467600"/>
              <a:gd name="connsiteY741-7496" fmla="*/ 2901128 h 6858000"/>
              <a:gd name="connsiteX742-7497" fmla="*/ 156329 w 7467600"/>
              <a:gd name="connsiteY742-7498" fmla="*/ 2840533 h 6858000"/>
              <a:gd name="connsiteX743-7499" fmla="*/ 358355 w 7467600"/>
              <a:gd name="connsiteY743-7500" fmla="*/ 2620471 h 6858000"/>
              <a:gd name="connsiteX744-7501" fmla="*/ 510577 w 7467600"/>
              <a:gd name="connsiteY744-7502" fmla="*/ 2501244 h 6858000"/>
              <a:gd name="connsiteX745-7503" fmla="*/ 211967 w 7467600"/>
              <a:gd name="connsiteY745-7504" fmla="*/ 2479171 h 6858000"/>
              <a:gd name="connsiteX746-7505" fmla="*/ 0 w 7467600"/>
              <a:gd name="connsiteY746-7506" fmla="*/ 2476398 h 6858000"/>
              <a:gd name="connsiteX747-7507" fmla="*/ 0 w 7467600"/>
              <a:gd name="connsiteY747-7508" fmla="*/ 2389189 h 6858000"/>
              <a:gd name="connsiteX748-7509" fmla="*/ 103062 w 7467600"/>
              <a:gd name="connsiteY748-7510" fmla="*/ 2389518 h 6858000"/>
              <a:gd name="connsiteX749-7511" fmla="*/ 510734 w 7467600"/>
              <a:gd name="connsiteY749-7512" fmla="*/ 2416201 h 6858000"/>
              <a:gd name="connsiteX750-7513" fmla="*/ 279257 w 7467600"/>
              <a:gd name="connsiteY750-7514" fmla="*/ 2092102 h 6858000"/>
              <a:gd name="connsiteX751-7515" fmla="*/ 65265 w 7467600"/>
              <a:gd name="connsiteY751-7516" fmla="*/ 2006049 h 6858000"/>
              <a:gd name="connsiteX752-7517" fmla="*/ 0 w 7467600"/>
              <a:gd name="connsiteY752-7518" fmla="*/ 1982532 h 6858000"/>
              <a:gd name="connsiteX753-7519" fmla="*/ 0 w 7467600"/>
              <a:gd name="connsiteY753-7520" fmla="*/ 1912789 h 6858000"/>
              <a:gd name="connsiteX754-7521" fmla="*/ 97460 w 7467600"/>
              <a:gd name="connsiteY754-7522" fmla="*/ 1953725 h 6858000"/>
              <a:gd name="connsiteX755-7523" fmla="*/ 221272 w 7467600"/>
              <a:gd name="connsiteY755-7524" fmla="*/ 1980766 h 6858000"/>
              <a:gd name="connsiteX756-7525" fmla="*/ 116765 w 7467600"/>
              <a:gd name="connsiteY756-7526" fmla="*/ 1911033 h 6858000"/>
              <a:gd name="connsiteX757-7527" fmla="*/ 16405 w 7467600"/>
              <a:gd name="connsiteY757-7528" fmla="*/ 1803412 h 6858000"/>
              <a:gd name="connsiteX758-7529" fmla="*/ 0 w 7467600"/>
              <a:gd name="connsiteY758-7530" fmla="*/ 1784777 h 6858000"/>
              <a:gd name="connsiteX759-7531" fmla="*/ 0 w 7467600"/>
              <a:gd name="connsiteY759-7532" fmla="*/ 1740082 h 6858000"/>
              <a:gd name="connsiteX760-7533" fmla="*/ 39394 w 7467600"/>
              <a:gd name="connsiteY760-7534" fmla="*/ 1784856 h 6858000"/>
              <a:gd name="connsiteX761-7535" fmla="*/ 135813 w 7467600"/>
              <a:gd name="connsiteY761-7536" fmla="*/ 1888838 h 6858000"/>
              <a:gd name="connsiteX762-7537" fmla="*/ 242575 w 7467600"/>
              <a:gd name="connsiteY762-7538" fmla="*/ 1958841 h 6858000"/>
              <a:gd name="connsiteX763-7539" fmla="*/ 82197 w 7467600"/>
              <a:gd name="connsiteY763-7540" fmla="*/ 1754826 h 6858000"/>
              <a:gd name="connsiteX764-7541" fmla="*/ 0 w 7467600"/>
              <a:gd name="connsiteY764-7542" fmla="*/ 1679650 h 6858000"/>
              <a:gd name="connsiteX765-7543" fmla="*/ 0 w 7467600"/>
              <a:gd name="connsiteY765-7544" fmla="*/ 1602463 h 6858000"/>
              <a:gd name="connsiteX766-7545" fmla="*/ 84689 w 7467600"/>
              <a:gd name="connsiteY766-7546" fmla="*/ 1677442 h 6858000"/>
              <a:gd name="connsiteX767-7547" fmla="*/ 298437 w 7467600"/>
              <a:gd name="connsiteY767-7548" fmla="*/ 1968019 h 6858000"/>
              <a:gd name="connsiteX768-7549" fmla="*/ 227269 w 7467600"/>
              <a:gd name="connsiteY768-7550" fmla="*/ 1114064 h 6858000"/>
              <a:gd name="connsiteX769-7551" fmla="*/ 248003 w 7467600"/>
              <a:gd name="connsiteY769-7552" fmla="*/ 1089613 h 6858000"/>
              <a:gd name="connsiteX770-7553" fmla="*/ 427020 w 7467600"/>
              <a:gd name="connsiteY770-7554" fmla="*/ 1619803 h 6858000"/>
              <a:gd name="connsiteX771-7555" fmla="*/ 340345 w 7467600"/>
              <a:gd name="connsiteY771-7556" fmla="*/ 2027739 h 6858000"/>
              <a:gd name="connsiteX772-7557" fmla="*/ 360865 w 7467600"/>
              <a:gd name="connsiteY772-7558" fmla="*/ 2044827 h 6858000"/>
              <a:gd name="connsiteX773-7559" fmla="*/ 560414 w 7467600"/>
              <a:gd name="connsiteY773-7560" fmla="*/ 2421457 h 6858000"/>
              <a:gd name="connsiteX774-7561" fmla="*/ 1359703 w 7467600"/>
              <a:gd name="connsiteY774-7562" fmla="*/ 2578554 h 6858000"/>
              <a:gd name="connsiteX775-7563" fmla="*/ 1359422 w 7467600"/>
              <a:gd name="connsiteY775-7564" fmla="*/ 2577994 h 6858000"/>
              <a:gd name="connsiteX776-7565" fmla="*/ 828701 w 7467600"/>
              <a:gd name="connsiteY776-7566" fmla="*/ 1839520 h 6858000"/>
              <a:gd name="connsiteX777-7567" fmla="*/ 494427 w 7467600"/>
              <a:gd name="connsiteY777-7568" fmla="*/ 1092333 h 6858000"/>
              <a:gd name="connsiteX778-7569" fmla="*/ 506322 w 7467600"/>
              <a:gd name="connsiteY778-7570" fmla="*/ 1020997 h 6858000"/>
              <a:gd name="connsiteX779-7571" fmla="*/ 4570198 w 7467600"/>
              <a:gd name="connsiteY779-7572" fmla="*/ 978081 h 6858000"/>
              <a:gd name="connsiteX780-7573" fmla="*/ 4523691 w 7467600"/>
              <a:gd name="connsiteY780-7574" fmla="*/ 1127776 h 6858000"/>
              <a:gd name="connsiteX781-7575" fmla="*/ 4509875 w 7467600"/>
              <a:gd name="connsiteY781-7576" fmla="*/ 1167552 h 6858000"/>
              <a:gd name="connsiteX782-7577" fmla="*/ 4478168 w 7467600"/>
              <a:gd name="connsiteY782-7578" fmla="*/ 1260735 h 6858000"/>
              <a:gd name="connsiteX783-7579" fmla="*/ 4409309 w 7467600"/>
              <a:gd name="connsiteY783-7580" fmla="*/ 1666996 h 6858000"/>
              <a:gd name="connsiteX784-7581" fmla="*/ 4370031 w 7467600"/>
              <a:gd name="connsiteY784-7582" fmla="*/ 1955666 h 6858000"/>
              <a:gd name="connsiteX785-7583" fmla="*/ 4570198 w 7467600"/>
              <a:gd name="connsiteY785-7584" fmla="*/ 978081 h 6858000"/>
              <a:gd name="connsiteX786-7585" fmla="*/ 4557898 w 7467600"/>
              <a:gd name="connsiteY786-7586" fmla="*/ 900011 h 6858000"/>
              <a:gd name="connsiteX787-7587" fmla="*/ 4344840 w 7467600"/>
              <a:gd name="connsiteY787-7588" fmla="*/ 1922038 h 6858000"/>
              <a:gd name="connsiteX788-7589" fmla="*/ 4378710 w 7467600"/>
              <a:gd name="connsiteY788-7590" fmla="*/ 1665516 h 6858000"/>
              <a:gd name="connsiteX789-7591" fmla="*/ 4448798 w 7467600"/>
              <a:gd name="connsiteY789-7592" fmla="*/ 1253024 h 6858000"/>
              <a:gd name="connsiteX790-7593" fmla="*/ 4480315 w 7467600"/>
              <a:gd name="connsiteY790-7594" fmla="*/ 1158454 h 6858000"/>
              <a:gd name="connsiteX791-7595" fmla="*/ 4494133 w 7467600"/>
              <a:gd name="connsiteY791-7596" fmla="*/ 1118676 h 6858000"/>
              <a:gd name="connsiteX792-7597" fmla="*/ 4557898 w 7467600"/>
              <a:gd name="connsiteY792-7598" fmla="*/ 900011 h 6858000"/>
              <a:gd name="connsiteX793-7599" fmla="*/ 5870151 w 7467600"/>
              <a:gd name="connsiteY793-7600" fmla="*/ 898890 h 6858000"/>
              <a:gd name="connsiteX794-7601" fmla="*/ 5861335 w 7467600"/>
              <a:gd name="connsiteY794-7602" fmla="*/ 899177 h 6858000"/>
              <a:gd name="connsiteX795-7603" fmla="*/ 5843702 w 7467600"/>
              <a:gd name="connsiteY795-7604" fmla="*/ 899748 h 6858000"/>
              <a:gd name="connsiteX796-7605" fmla="*/ 5651107 w 7467600"/>
              <a:gd name="connsiteY796-7606" fmla="*/ 920306 h 6858000"/>
              <a:gd name="connsiteX797-7607" fmla="*/ 5459407 w 7467600"/>
              <a:gd name="connsiteY797-7608" fmla="*/ 940975 h 6858000"/>
              <a:gd name="connsiteX798-7609" fmla="*/ 5374846 w 7467600"/>
              <a:gd name="connsiteY798-7610" fmla="*/ 941988 h 6858000"/>
              <a:gd name="connsiteX799-7611" fmla="*/ 5256105 w 7467600"/>
              <a:gd name="connsiteY799-7612" fmla="*/ 945632 h 6858000"/>
              <a:gd name="connsiteX800-7613" fmla="*/ 5107071 w 7467600"/>
              <a:gd name="connsiteY800-7614" fmla="*/ 969720 h 6858000"/>
              <a:gd name="connsiteX801-7615" fmla="*/ 4998681 w 7467600"/>
              <a:gd name="connsiteY801-7616" fmla="*/ 988771 h 6858000"/>
              <a:gd name="connsiteX802-7617" fmla="*/ 5870151 w 7467600"/>
              <a:gd name="connsiteY802-7618" fmla="*/ 898890 h 6858000"/>
              <a:gd name="connsiteX803-7619" fmla="*/ 5504425 w 7467600"/>
              <a:gd name="connsiteY803-7620" fmla="*/ 848067 h 6858000"/>
              <a:gd name="connsiteX804-7621" fmla="*/ 4968849 w 7467600"/>
              <a:gd name="connsiteY804-7622" fmla="*/ 962318 h 6858000"/>
              <a:gd name="connsiteX805-7623" fmla="*/ 5104039 w 7467600"/>
              <a:gd name="connsiteY805-7624" fmla="*/ 940634 h 6858000"/>
              <a:gd name="connsiteX806-7625" fmla="*/ 5256311 w 7467600"/>
              <a:gd name="connsiteY806-7626" fmla="*/ 916490 h 6858000"/>
              <a:gd name="connsiteX807-7627" fmla="*/ 5377381 w 7467600"/>
              <a:gd name="connsiteY807-7628" fmla="*/ 912671 h 6858000"/>
              <a:gd name="connsiteX808-7629" fmla="*/ 5460148 w 7467600"/>
              <a:gd name="connsiteY808-7630" fmla="*/ 911442 h 6858000"/>
              <a:gd name="connsiteX809-7631" fmla="*/ 5648971 w 7467600"/>
              <a:gd name="connsiteY809-7632" fmla="*/ 891331 h 6858000"/>
              <a:gd name="connsiteX810-7633" fmla="*/ 5844807 w 7467600"/>
              <a:gd name="connsiteY810-7634" fmla="*/ 870718 h 6858000"/>
              <a:gd name="connsiteX811-7635" fmla="*/ 5862975 w 7467600"/>
              <a:gd name="connsiteY811-7636" fmla="*/ 869756 h 6858000"/>
              <a:gd name="connsiteX812-7637" fmla="*/ 5920887 w 7467600"/>
              <a:gd name="connsiteY812-7638" fmla="*/ 865929 h 6858000"/>
              <a:gd name="connsiteX813-7639" fmla="*/ 5504425 w 7467600"/>
              <a:gd name="connsiteY813-7640" fmla="*/ 848067 h 6858000"/>
              <a:gd name="connsiteX814-7641" fmla="*/ 3607114 w 7467600"/>
              <a:gd name="connsiteY814-7642" fmla="*/ 467441 h 6858000"/>
              <a:gd name="connsiteX815-7643" fmla="*/ 3296242 w 7467600"/>
              <a:gd name="connsiteY815-7644" fmla="*/ 807991 h 6858000"/>
              <a:gd name="connsiteX816-7645" fmla="*/ 3174674 w 7467600"/>
              <a:gd name="connsiteY816-7646" fmla="*/ 919759 h 6858000"/>
              <a:gd name="connsiteX817-7647" fmla="*/ 3042978 w 7467600"/>
              <a:gd name="connsiteY817-7648" fmla="*/ 1054894 h 6858000"/>
              <a:gd name="connsiteX818-7649" fmla="*/ 2968914 w 7467600"/>
              <a:gd name="connsiteY818-7650" fmla="*/ 1133756 h 6858000"/>
              <a:gd name="connsiteX819-7651" fmla="*/ 3103823 w 7467600"/>
              <a:gd name="connsiteY819-7652" fmla="*/ 1026814 h 6858000"/>
              <a:gd name="connsiteX820-7653" fmla="*/ 3607114 w 7467600"/>
              <a:gd name="connsiteY820-7654" fmla="*/ 467441 h 6858000"/>
              <a:gd name="connsiteX821-7655" fmla="*/ 3744487 w 7467600"/>
              <a:gd name="connsiteY821-7656" fmla="*/ 383136 h 6858000"/>
              <a:gd name="connsiteX822-7657" fmla="*/ 3970213 w 7467600"/>
              <a:gd name="connsiteY822-7658" fmla="*/ 995559 h 6858000"/>
              <a:gd name="connsiteX823-7659" fmla="*/ 3744487 w 7467600"/>
              <a:gd name="connsiteY823-7660" fmla="*/ 383136 h 6858000"/>
              <a:gd name="connsiteX824-7661" fmla="*/ 3624562 w 7467600"/>
              <a:gd name="connsiteY824-7662" fmla="*/ 367041 h 6858000"/>
              <a:gd name="connsiteX825-7663" fmla="*/ 3489712 w 7467600"/>
              <a:gd name="connsiteY825-7664" fmla="*/ 485386 h 6858000"/>
              <a:gd name="connsiteX826-7665" fmla="*/ 3182994 w 7467600"/>
              <a:gd name="connsiteY826-7666" fmla="*/ 828265 h 6858000"/>
              <a:gd name="connsiteX827-7667" fmla="*/ 2892114 w 7467600"/>
              <a:gd name="connsiteY827-7668" fmla="*/ 1172635 h 6858000"/>
              <a:gd name="connsiteX828-7669" fmla="*/ 3021459 w 7467600"/>
              <a:gd name="connsiteY828-7670" fmla="*/ 1035385 h 6858000"/>
              <a:gd name="connsiteX829-7671" fmla="*/ 3153873 w 7467600"/>
              <a:gd name="connsiteY829-7672" fmla="*/ 898971 h 6858000"/>
              <a:gd name="connsiteX830-7673" fmla="*/ 3276511 w 7467600"/>
              <a:gd name="connsiteY830-7674" fmla="*/ 786423 h 6858000"/>
              <a:gd name="connsiteX831-7675" fmla="*/ 3584154 w 7467600"/>
              <a:gd name="connsiteY831-7676" fmla="*/ 448218 h 6858000"/>
              <a:gd name="connsiteX832-7677" fmla="*/ 3624562 w 7467600"/>
              <a:gd name="connsiteY832-7678" fmla="*/ 367041 h 6858000"/>
              <a:gd name="connsiteX833-7679" fmla="*/ 3766672 w 7467600"/>
              <a:gd name="connsiteY833-7680" fmla="*/ 359429 h 6858000"/>
              <a:gd name="connsiteX834-7681" fmla="*/ 3996338 w 7467600"/>
              <a:gd name="connsiteY834-7682" fmla="*/ 968237 h 6858000"/>
              <a:gd name="connsiteX835-7683" fmla="*/ 3766672 w 7467600"/>
              <a:gd name="connsiteY835-7684" fmla="*/ 359429 h 6858000"/>
              <a:gd name="connsiteX836-7685" fmla="*/ 5805386 w 7467600"/>
              <a:gd name="connsiteY836-7686" fmla="*/ 239240 h 6858000"/>
              <a:gd name="connsiteX837-7687" fmla="*/ 5736947 w 7467600"/>
              <a:gd name="connsiteY837-7688" fmla="*/ 261367 h 6858000"/>
              <a:gd name="connsiteX838-7689" fmla="*/ 5427012 w 7467600"/>
              <a:gd name="connsiteY838-7690" fmla="*/ 311272 h 6858000"/>
              <a:gd name="connsiteX839-7691" fmla="*/ 5147818 w 7467600"/>
              <a:gd name="connsiteY839-7692" fmla="*/ 322112 h 6858000"/>
              <a:gd name="connsiteX840-7693" fmla="*/ 5060854 w 7467600"/>
              <a:gd name="connsiteY840-7694" fmla="*/ 311882 h 6858000"/>
              <a:gd name="connsiteX841-7695" fmla="*/ 4945989 w 7467600"/>
              <a:gd name="connsiteY841-7696" fmla="*/ 300516 h 6858000"/>
              <a:gd name="connsiteX842-7697" fmla="*/ 5410479 w 7467600"/>
              <a:gd name="connsiteY842-7698" fmla="*/ 348434 h 6858000"/>
              <a:gd name="connsiteX843-7699" fmla="*/ 5805386 w 7467600"/>
              <a:gd name="connsiteY843-7700" fmla="*/ 239240 h 6858000"/>
              <a:gd name="connsiteX844-7701" fmla="*/ 5905192 w 7467600"/>
              <a:gd name="connsiteY844-7702" fmla="*/ 163079 h 6858000"/>
              <a:gd name="connsiteX845-7703" fmla="*/ 5865655 w 7467600"/>
              <a:gd name="connsiteY845-7704" fmla="*/ 171901 h 6858000"/>
              <a:gd name="connsiteX846-7705" fmla="*/ 5259740 w 7467600"/>
              <a:gd name="connsiteY846-7706" fmla="*/ 257013 h 6858000"/>
              <a:gd name="connsiteX847-7707" fmla="*/ 5208466 w 7467600"/>
              <a:gd name="connsiteY847-7708" fmla="*/ 257550 h 6858000"/>
              <a:gd name="connsiteX848-7709" fmla="*/ 4980204 w 7467600"/>
              <a:gd name="connsiteY848-7710" fmla="*/ 271903 h 6858000"/>
              <a:gd name="connsiteX849-7711" fmla="*/ 5068068 w 7467600"/>
              <a:gd name="connsiteY849-7712" fmla="*/ 282244 h 6858000"/>
              <a:gd name="connsiteX850-7713" fmla="*/ 5153231 w 7467600"/>
              <a:gd name="connsiteY850-7714" fmla="*/ 292240 h 6858000"/>
              <a:gd name="connsiteX851-7715" fmla="*/ 5426491 w 7467600"/>
              <a:gd name="connsiteY851-7716" fmla="*/ 281128 h 6858000"/>
              <a:gd name="connsiteX852-7717" fmla="*/ 5731212 w 7467600"/>
              <a:gd name="connsiteY852-7718" fmla="*/ 231951 h 6858000"/>
              <a:gd name="connsiteX853-7719" fmla="*/ 5905192 w 7467600"/>
              <a:gd name="connsiteY853-7720" fmla="*/ 163079 h 6858000"/>
              <a:gd name="connsiteX854-7721" fmla="*/ 5944437 w 7467600"/>
              <a:gd name="connsiteY854-7722" fmla="*/ 113829 h 6858000"/>
              <a:gd name="connsiteX855-7723" fmla="*/ 5825032 w 7467600"/>
              <a:gd name="connsiteY855-7724" fmla="*/ 146405 h 6858000"/>
              <a:gd name="connsiteX856-7725" fmla="*/ 4955599 w 7467600"/>
              <a:gd name="connsiteY856-7726" fmla="*/ 247008 h 6858000"/>
              <a:gd name="connsiteX857-7727" fmla="*/ 5210104 w 7467600"/>
              <a:gd name="connsiteY857-7728" fmla="*/ 228123 h 6858000"/>
              <a:gd name="connsiteX858-7729" fmla="*/ 5261015 w 7467600"/>
              <a:gd name="connsiteY858-7730" fmla="*/ 227087 h 6858000"/>
              <a:gd name="connsiteX859-7731" fmla="*/ 5861181 w 7467600"/>
              <a:gd name="connsiteY859-7732" fmla="*/ 143093 h 6858000"/>
              <a:gd name="connsiteX860-7733" fmla="*/ 5961252 w 7467600"/>
              <a:gd name="connsiteY860-7734" fmla="*/ 114820 h 6858000"/>
              <a:gd name="connsiteX861-7735" fmla="*/ 5944437 w 7467600"/>
              <a:gd name="connsiteY861-7736" fmla="*/ 113829 h 6858000"/>
              <a:gd name="connsiteX862-7737" fmla="*/ 3882765 w 7467600"/>
              <a:gd name="connsiteY862-7738" fmla="*/ 0 h 6858000"/>
              <a:gd name="connsiteX863-7739" fmla="*/ 3995099 w 7467600"/>
              <a:gd name="connsiteY863-7740" fmla="*/ 0 h 6858000"/>
              <a:gd name="connsiteX864-7741" fmla="*/ 4163818 w 7467600"/>
              <a:gd name="connsiteY864-7742" fmla="*/ 234104 h 6858000"/>
              <a:gd name="connsiteX865-7743" fmla="*/ 4172099 w 7467600"/>
              <a:gd name="connsiteY865-7744" fmla="*/ 234207 h 6858000"/>
              <a:gd name="connsiteX866-7745" fmla="*/ 4784282 w 7467600"/>
              <a:gd name="connsiteY866-7746" fmla="*/ 276561 h 6858000"/>
              <a:gd name="connsiteX867-7747" fmla="*/ 4801687 w 7467600"/>
              <a:gd name="connsiteY867-7748" fmla="*/ 267764 h 6858000"/>
              <a:gd name="connsiteX868-7749" fmla="*/ 6082788 w 7467600"/>
              <a:gd name="connsiteY868-7750" fmla="*/ 64119 h 6858000"/>
              <a:gd name="connsiteX869-7751" fmla="*/ 6099442 w 7467600"/>
              <a:gd name="connsiteY869-7752" fmla="*/ 82568 h 6858000"/>
              <a:gd name="connsiteX870-7753" fmla="*/ 4804137 w 7467600"/>
              <a:gd name="connsiteY870-7754" fmla="*/ 320931 h 6858000"/>
              <a:gd name="connsiteX871-7755" fmla="*/ 4227047 w 7467600"/>
              <a:gd name="connsiteY871-7756" fmla="*/ 313415 h 6858000"/>
              <a:gd name="connsiteX872-7757" fmla="*/ 4346041 w 7467600"/>
              <a:gd name="connsiteY872-7758" fmla="*/ 456086 h 6858000"/>
              <a:gd name="connsiteX873-7759" fmla="*/ 4870967 w 7467600"/>
              <a:gd name="connsiteY873-7760" fmla="*/ 963061 h 6858000"/>
              <a:gd name="connsiteX874-7761" fmla="*/ 4889647 w 7467600"/>
              <a:gd name="connsiteY874-7762" fmla="*/ 957147 h 6858000"/>
              <a:gd name="connsiteX875-7763" fmla="*/ 5422504 w 7467600"/>
              <a:gd name="connsiteY875-7764" fmla="*/ 805191 h 6858000"/>
              <a:gd name="connsiteX876-7765" fmla="*/ 6087656 w 7467600"/>
              <a:gd name="connsiteY876-7766" fmla="*/ 826703 h 6858000"/>
              <a:gd name="connsiteX877-7767" fmla="*/ 6058717 w 7467600"/>
              <a:gd name="connsiteY877-7768" fmla="*/ 865992 h 6858000"/>
              <a:gd name="connsiteX878-7769" fmla="*/ 4974153 w 7467600"/>
              <a:gd name="connsiteY878-7770" fmla="*/ 1045456 h 6858000"/>
              <a:gd name="connsiteX879-7771" fmla="*/ 5627835 w 7467600"/>
              <a:gd name="connsiteY879-7772" fmla="*/ 1472077 h 6858000"/>
              <a:gd name="connsiteX880-7773" fmla="*/ 5629817 w 7467600"/>
              <a:gd name="connsiteY880-7774" fmla="*/ 1471412 h 6858000"/>
              <a:gd name="connsiteX881-7775" fmla="*/ 5634124 w 7467600"/>
              <a:gd name="connsiteY881-7776" fmla="*/ 1470572 h 6858000"/>
              <a:gd name="connsiteX882-7777" fmla="*/ 5755832 w 7467600"/>
              <a:gd name="connsiteY882-7778" fmla="*/ 1383886 h 6858000"/>
              <a:gd name="connsiteX883-7779" fmla="*/ 6014186 w 7467600"/>
              <a:gd name="connsiteY883-7780" fmla="*/ 1279799 h 6858000"/>
              <a:gd name="connsiteX884-7781" fmla="*/ 6901619 w 7467600"/>
              <a:gd name="connsiteY884-7782" fmla="*/ 1047874 h 6858000"/>
              <a:gd name="connsiteX885-7783" fmla="*/ 6931566 w 7467600"/>
              <a:gd name="connsiteY885-7784" fmla="*/ 1062034 h 6858000"/>
              <a:gd name="connsiteX886-7785" fmla="*/ 5790982 w 7467600"/>
              <a:gd name="connsiteY886-7786" fmla="*/ 1561380 h 6858000"/>
              <a:gd name="connsiteX887-7787" fmla="*/ 6188971 w 7467600"/>
              <a:gd name="connsiteY887-7788" fmla="*/ 1755168 h 6858000"/>
              <a:gd name="connsiteX888-7789" fmla="*/ 6202446 w 7467600"/>
              <a:gd name="connsiteY888-7790" fmla="*/ 1752268 h 6858000"/>
              <a:gd name="connsiteX889-7791" fmla="*/ 7179560 w 7467600"/>
              <a:gd name="connsiteY889-7792" fmla="*/ 1467551 h 6858000"/>
              <a:gd name="connsiteX890-7793" fmla="*/ 7158730 w 7467600"/>
              <a:gd name="connsiteY890-7794" fmla="*/ 1507835 h 6858000"/>
              <a:gd name="connsiteX891-7795" fmla="*/ 6326959 w 7467600"/>
              <a:gd name="connsiteY891-7796" fmla="*/ 1817686 h 6858000"/>
              <a:gd name="connsiteX892-7797" fmla="*/ 6537433 w 7467600"/>
              <a:gd name="connsiteY892-7798" fmla="*/ 1907790 h 6858000"/>
              <a:gd name="connsiteX893-7799" fmla="*/ 6550221 w 7467600"/>
              <a:gd name="connsiteY893-7800" fmla="*/ 1910729 h 6858000"/>
              <a:gd name="connsiteX894-7801" fmla="*/ 6964438 w 7467600"/>
              <a:gd name="connsiteY894-7802" fmla="*/ 2209505 h 6858000"/>
              <a:gd name="connsiteX895-7803" fmla="*/ 7367862 w 7467600"/>
              <a:gd name="connsiteY895-7804" fmla="*/ 2806833 h 6858000"/>
              <a:gd name="connsiteX896-7805" fmla="*/ 7364329 w 7467600"/>
              <a:gd name="connsiteY896-7806" fmla="*/ 2826907 h 6858000"/>
              <a:gd name="connsiteX897-7807" fmla="*/ 7290545 w 7467600"/>
              <a:gd name="connsiteY897-7808" fmla="*/ 2850663 h 6858000"/>
              <a:gd name="connsiteX898-7809" fmla="*/ 6472036 w 7467600"/>
              <a:gd name="connsiteY898-7810" fmla="*/ 1959003 h 6858000"/>
              <a:gd name="connsiteX899-7811" fmla="*/ 5792897 w 7467600"/>
              <a:gd name="connsiteY899-7812" fmla="*/ 1647747 h 6858000"/>
              <a:gd name="connsiteX900-7813" fmla="*/ 5842751 w 7467600"/>
              <a:gd name="connsiteY900-7814" fmla="*/ 1816112 h 6858000"/>
              <a:gd name="connsiteX901-7815" fmla="*/ 5847424 w 7467600"/>
              <a:gd name="connsiteY901-7816" fmla="*/ 1815776 h 6858000"/>
              <a:gd name="connsiteX902-7817" fmla="*/ 6399821 w 7467600"/>
              <a:gd name="connsiteY902-7818" fmla="*/ 2344799 h 6858000"/>
              <a:gd name="connsiteX903-7819" fmla="*/ 6323232 w 7467600"/>
              <a:gd name="connsiteY903-7820" fmla="*/ 2389634 h 6858000"/>
              <a:gd name="connsiteX904-7821" fmla="*/ 5942958 w 7467600"/>
              <a:gd name="connsiteY904-7822" fmla="*/ 2077708 h 6858000"/>
              <a:gd name="connsiteX905-7823" fmla="*/ 5921559 w 7467600"/>
              <a:gd name="connsiteY905-7824" fmla="*/ 2378596 h 6858000"/>
              <a:gd name="connsiteX906-7825" fmla="*/ 5817651 w 7467600"/>
              <a:gd name="connsiteY906-7826" fmla="*/ 3023919 h 6858000"/>
              <a:gd name="connsiteX907-7827" fmla="*/ 5729634 w 7467600"/>
              <a:gd name="connsiteY907-7828" fmla="*/ 3051849 h 6858000"/>
              <a:gd name="connsiteX908-7829" fmla="*/ 5611018 w 7467600"/>
              <a:gd name="connsiteY908-7830" fmla="*/ 2316769 h 6858000"/>
              <a:gd name="connsiteX909-7831" fmla="*/ 5687608 w 7467600"/>
              <a:gd name="connsiteY909-7832" fmla="*/ 2039972 h 6858000"/>
              <a:gd name="connsiteX910-7833" fmla="*/ 5657554 w 7467600"/>
              <a:gd name="connsiteY910-7834" fmla="*/ 1576445 h 6858000"/>
              <a:gd name="connsiteX911-7835" fmla="*/ 5150475 w 7467600"/>
              <a:gd name="connsiteY911-7836" fmla="*/ 1274012 h 6858000"/>
              <a:gd name="connsiteX912-7837" fmla="*/ 5349142 w 7467600"/>
              <a:gd name="connsiteY912-7838" fmla="*/ 2204405 h 6858000"/>
              <a:gd name="connsiteX913-7839" fmla="*/ 5262214 w 7467600"/>
              <a:gd name="connsiteY913-7840" fmla="*/ 2233836 h 6858000"/>
              <a:gd name="connsiteX914-7841" fmla="*/ 4981539 w 7467600"/>
              <a:gd name="connsiteY914-7842" fmla="*/ 1542201 h 6858000"/>
              <a:gd name="connsiteX915-7843" fmla="*/ 4958461 w 7467600"/>
              <a:gd name="connsiteY915-7844" fmla="*/ 1136957 h 6858000"/>
              <a:gd name="connsiteX916-7845" fmla="*/ 4655015 w 7467600"/>
              <a:gd name="connsiteY916-7846" fmla="*/ 891426 h 6858000"/>
              <a:gd name="connsiteX917-7847" fmla="*/ 4348002 w 7467600"/>
              <a:gd name="connsiteY917-7848" fmla="*/ 2205895 h 6858000"/>
              <a:gd name="connsiteX918-7849" fmla="*/ 4262250 w 7467600"/>
              <a:gd name="connsiteY918-7850" fmla="*/ 2219972 h 6858000"/>
              <a:gd name="connsiteX919-7851" fmla="*/ 4550611 w 7467600"/>
              <a:gd name="connsiteY919-7852" fmla="*/ 817540 h 6858000"/>
              <a:gd name="connsiteX920-7853" fmla="*/ 4564418 w 7467600"/>
              <a:gd name="connsiteY920-7854" fmla="*/ 808293 h 6858000"/>
              <a:gd name="connsiteX921-7855" fmla="*/ 4266388 w 7467600"/>
              <a:gd name="connsiteY921-7856" fmla="*/ 500083 h 6858000"/>
              <a:gd name="connsiteX922-7857" fmla="*/ 4032842 w 7467600"/>
              <a:gd name="connsiteY922-7858" fmla="*/ 211809 h 6858000"/>
              <a:gd name="connsiteX923-7859" fmla="*/ 3882765 w 7467600"/>
              <a:gd name="connsiteY923-7860" fmla="*/ 0 h 6858000"/>
              <a:gd name="connsiteX924-7861" fmla="*/ 3721337 w 7467600"/>
              <a:gd name="connsiteY924-7862" fmla="*/ 0 h 6858000"/>
              <a:gd name="connsiteX925-7863" fmla="*/ 3797544 w 7467600"/>
              <a:gd name="connsiteY925-7864" fmla="*/ 0 h 6858000"/>
              <a:gd name="connsiteX926-7865" fmla="*/ 3775734 w 7467600"/>
              <a:gd name="connsiteY926-7866" fmla="*/ 95131 h 6858000"/>
              <a:gd name="connsiteX927-7867" fmla="*/ 3724807 w 7467600"/>
              <a:gd name="connsiteY927-7868" fmla="*/ 272257 h 6858000"/>
              <a:gd name="connsiteX928-7869" fmla="*/ 3726844 w 7467600"/>
              <a:gd name="connsiteY928-7870" fmla="*/ 282988 h 6858000"/>
              <a:gd name="connsiteX929-7871" fmla="*/ 3742664 w 7467600"/>
              <a:gd name="connsiteY929-7872" fmla="*/ 279918 h 6858000"/>
              <a:gd name="connsiteX930-7873" fmla="*/ 4103910 w 7467600"/>
              <a:gd name="connsiteY930-7874" fmla="*/ 1161917 h 6858000"/>
              <a:gd name="connsiteX931-7875" fmla="*/ 4020269 w 7467600"/>
              <a:gd name="connsiteY931-7876" fmla="*/ 1200406 h 6858000"/>
              <a:gd name="connsiteX932-7877" fmla="*/ 3674882 w 7467600"/>
              <a:gd name="connsiteY932-7878" fmla="*/ 488524 h 6858000"/>
              <a:gd name="connsiteX933-7879" fmla="*/ 3132682 w 7467600"/>
              <a:gd name="connsiteY933-7880" fmla="*/ 1072284 h 6858000"/>
              <a:gd name="connsiteX934-7881" fmla="*/ 2716346 w 7467600"/>
              <a:gd name="connsiteY934-7882" fmla="*/ 1276376 h 6858000"/>
              <a:gd name="connsiteX935-7883" fmla="*/ 2716772 w 7467600"/>
              <a:gd name="connsiteY935-7884" fmla="*/ 1255462 h 6858000"/>
              <a:gd name="connsiteX936-7885" fmla="*/ 3471096 w 7467600"/>
              <a:gd name="connsiteY936-7886" fmla="*/ 437072 h 6858000"/>
              <a:gd name="connsiteX937-7887" fmla="*/ 3639057 w 7467600"/>
              <a:gd name="connsiteY937-7888" fmla="*/ 286334 h 6858000"/>
              <a:gd name="connsiteX938-7889" fmla="*/ 3640309 w 7467600"/>
              <a:gd name="connsiteY938-7890" fmla="*/ 284664 h 6858000"/>
              <a:gd name="connsiteX939-7891" fmla="*/ 3646022 w 7467600"/>
              <a:gd name="connsiteY939-7892" fmla="*/ 276711 h 6858000"/>
              <a:gd name="connsiteX940-7893" fmla="*/ 3707943 w 7467600"/>
              <a:gd name="connsiteY940-7894" fmla="*/ 65958 h 6858000"/>
              <a:gd name="connsiteX941-7895" fmla="*/ 3721337 w 7467600"/>
              <a:gd name="connsiteY941-7896" fmla="*/ 0 h 6858000"/>
              <a:gd name="connsiteX942-7897" fmla="*/ 2867960 w 7467600"/>
              <a:gd name="connsiteY942-7898" fmla="*/ 0 h 6858000"/>
              <a:gd name="connsiteX943-7899" fmla="*/ 2926351 w 7467600"/>
              <a:gd name="connsiteY943-7900" fmla="*/ 0 h 6858000"/>
              <a:gd name="connsiteX944-7901" fmla="*/ 2902823 w 7467600"/>
              <a:gd name="connsiteY944-7902" fmla="*/ 262929 h 6858000"/>
              <a:gd name="connsiteX945-7903" fmla="*/ 2940663 w 7467600"/>
              <a:gd name="connsiteY945-7904" fmla="*/ 140884 h 6858000"/>
              <a:gd name="connsiteX946-7905" fmla="*/ 2947039 w 7467600"/>
              <a:gd name="connsiteY946-7906" fmla="*/ 122524 h 6858000"/>
              <a:gd name="connsiteX947-7907" fmla="*/ 2984316 w 7467600"/>
              <a:gd name="connsiteY947-7908" fmla="*/ 0 h 6858000"/>
              <a:gd name="connsiteX948-7909" fmla="*/ 3016114 w 7467600"/>
              <a:gd name="connsiteY948-7910" fmla="*/ 0 h 6858000"/>
              <a:gd name="connsiteX949-7911" fmla="*/ 2979949 w 7467600"/>
              <a:gd name="connsiteY949-7912" fmla="*/ 119274 h 6858000"/>
              <a:gd name="connsiteX950-7913" fmla="*/ 3023879 w 7467600"/>
              <a:gd name="connsiteY950-7914" fmla="*/ 0 h 6858000"/>
              <a:gd name="connsiteX951-7915" fmla="*/ 3105400 w 7467600"/>
              <a:gd name="connsiteY951-7916" fmla="*/ 0 h 6858000"/>
              <a:gd name="connsiteX952-7917" fmla="*/ 3094669 w 7467600"/>
              <a:gd name="connsiteY952-7918" fmla="*/ 30308 h 6858000"/>
              <a:gd name="connsiteX953-7919" fmla="*/ 2901945 w 7467600"/>
              <a:gd name="connsiteY953-7920" fmla="*/ 466538 h 6858000"/>
              <a:gd name="connsiteX954-7921" fmla="*/ 2815209 w 7467600"/>
              <a:gd name="connsiteY954-7922" fmla="*/ 497361 h 6858000"/>
              <a:gd name="connsiteX955-7923" fmla="*/ 2844845 w 7467600"/>
              <a:gd name="connsiteY955-7924" fmla="*/ 127638 h 6858000"/>
              <a:gd name="connsiteX956-7925" fmla="*/ 2867960 w 7467600"/>
              <a:gd name="connsiteY956-7926" fmla="*/ 0 h 6858000"/>
              <a:gd name="connsiteX957-7927" fmla="*/ 1057230 w 7467600"/>
              <a:gd name="connsiteY957-7928" fmla="*/ 0 h 6858000"/>
              <a:gd name="connsiteX958-7929" fmla="*/ 1111003 w 7467600"/>
              <a:gd name="connsiteY958-7930" fmla="*/ 0 h 6858000"/>
              <a:gd name="connsiteX959-7931" fmla="*/ 1125553 w 7467600"/>
              <a:gd name="connsiteY959-7932" fmla="*/ 52588 h 6858000"/>
              <a:gd name="connsiteX960-7933" fmla="*/ 1304276 w 7467600"/>
              <a:gd name="connsiteY960-7934" fmla="*/ 476275 h 6858000"/>
              <a:gd name="connsiteX961-7935" fmla="*/ 1492066 w 7467600"/>
              <a:gd name="connsiteY961-7936" fmla="*/ 886333 h 6858000"/>
              <a:gd name="connsiteX962-7937" fmla="*/ 1423698 w 7467600"/>
              <a:gd name="connsiteY962-7938" fmla="*/ 710817 h 6858000"/>
              <a:gd name="connsiteX963-7939" fmla="*/ 1357609 w 7467600"/>
              <a:gd name="connsiteY963-7940" fmla="*/ 532892 h 6858000"/>
              <a:gd name="connsiteX964-7941" fmla="*/ 1309550 w 7467600"/>
              <a:gd name="connsiteY964-7942" fmla="*/ 374031 h 6858000"/>
              <a:gd name="connsiteX965-7943" fmla="*/ 1193673 w 7467600"/>
              <a:gd name="connsiteY965-7944" fmla="*/ 49533 h 6858000"/>
              <a:gd name="connsiteX966-7945" fmla="*/ 1164391 w 7467600"/>
              <a:gd name="connsiteY966-7946" fmla="*/ 0 h 6858000"/>
              <a:gd name="connsiteX967-7947" fmla="*/ 1200666 w 7467600"/>
              <a:gd name="connsiteY967-7948" fmla="*/ 0 h 6858000"/>
              <a:gd name="connsiteX968-7949" fmla="*/ 1223408 w 7467600"/>
              <a:gd name="connsiteY968-7950" fmla="*/ 38996 h 6858000"/>
              <a:gd name="connsiteX969-7951" fmla="*/ 1339635 w 7467600"/>
              <a:gd name="connsiteY969-7952" fmla="*/ 365517 h 6858000"/>
              <a:gd name="connsiteX970-7953" fmla="*/ 1387469 w 7467600"/>
              <a:gd name="connsiteY970-7954" fmla="*/ 523079 h 6858000"/>
              <a:gd name="connsiteX971-7955" fmla="*/ 1452685 w 7467600"/>
              <a:gd name="connsiteY971-7956" fmla="*/ 699806 h 6858000"/>
              <a:gd name="connsiteX972-7957" fmla="*/ 1492092 w 7467600"/>
              <a:gd name="connsiteY972-7958" fmla="*/ 800424 h 6858000"/>
              <a:gd name="connsiteX973-7959" fmla="*/ 1455302 w 7467600"/>
              <a:gd name="connsiteY973-7960" fmla="*/ 632913 h 6858000"/>
              <a:gd name="connsiteX974-7961" fmla="*/ 1222336 w 7467600"/>
              <a:gd name="connsiteY974-7962" fmla="*/ 9480 h 6858000"/>
              <a:gd name="connsiteX975-7963" fmla="*/ 1214634 w 7467600"/>
              <a:gd name="connsiteY975-7964" fmla="*/ 0 h 6858000"/>
              <a:gd name="connsiteX976-7965" fmla="*/ 1289827 w 7467600"/>
              <a:gd name="connsiteY976-7966" fmla="*/ 0 h 6858000"/>
              <a:gd name="connsiteX977-7967" fmla="*/ 1321076 w 7467600"/>
              <a:gd name="connsiteY977-7968" fmla="*/ 59722 h 6858000"/>
              <a:gd name="connsiteX978-7969" fmla="*/ 1512579 w 7467600"/>
              <a:gd name="connsiteY978-7970" fmla="*/ 626441 h 6858000"/>
              <a:gd name="connsiteX979-7971" fmla="*/ 1506076 w 7467600"/>
              <a:gd name="connsiteY979-7972" fmla="*/ 1089289 h 6858000"/>
              <a:gd name="connsiteX980-7973" fmla="*/ 1486346 w 7467600"/>
              <a:gd name="connsiteY980-7974" fmla="*/ 1079919 h 6858000"/>
              <a:gd name="connsiteX981-7975" fmla="*/ 1070511 w 7467600"/>
              <a:gd name="connsiteY981-7976" fmla="*/ 48609 h 6858000"/>
              <a:gd name="connsiteX982-7977" fmla="*/ 1057230 w 7467600"/>
              <a:gd name="connsiteY982-7978" fmla="*/ 0 h 6858000"/>
              <a:gd name="connsiteX983-7979" fmla="*/ 43151 w 7467600"/>
              <a:gd name="connsiteY983-7980" fmla="*/ 0 h 6858000"/>
              <a:gd name="connsiteX984-7981" fmla="*/ 95283 w 7467600"/>
              <a:gd name="connsiteY984-7982" fmla="*/ 0 h 6858000"/>
              <a:gd name="connsiteX985-7983" fmla="*/ 300708 w 7467600"/>
              <a:gd name="connsiteY985-7984" fmla="*/ 154571 h 6858000"/>
              <a:gd name="connsiteX986-7985" fmla="*/ 530414 w 7467600"/>
              <a:gd name="connsiteY986-7986" fmla="*/ 354673 h 6858000"/>
              <a:gd name="connsiteX987-7987" fmla="*/ 333785 w 7467600"/>
              <a:gd name="connsiteY987-7988" fmla="*/ 161564 h 6858000"/>
              <a:gd name="connsiteX988-7989" fmla="*/ 147005 w 7467600"/>
              <a:gd name="connsiteY988-7990" fmla="*/ 0 h 6858000"/>
              <a:gd name="connsiteX989-7991" fmla="*/ 272509 w 7467600"/>
              <a:gd name="connsiteY989-7992" fmla="*/ 0 h 6858000"/>
              <a:gd name="connsiteX990-7993" fmla="*/ 326276 w 7467600"/>
              <a:gd name="connsiteY990-7994" fmla="*/ 45847 h 6858000"/>
              <a:gd name="connsiteX991-7995" fmla="*/ 823759 w 7467600"/>
              <a:gd name="connsiteY991-7996" fmla="*/ 574145 h 6858000"/>
              <a:gd name="connsiteX992-7997" fmla="*/ 811254 w 7467600"/>
              <a:gd name="connsiteY992-7998" fmla="*/ 665546 h 6858000"/>
              <a:gd name="connsiteX993-7999" fmla="*/ 154042 w 7467600"/>
              <a:gd name="connsiteY993-8000" fmla="*/ 261522 h 6858000"/>
              <a:gd name="connsiteX994-8001" fmla="*/ 13550 w 7467600"/>
              <a:gd name="connsiteY994-8002" fmla="*/ 158423 h 6858000"/>
              <a:gd name="connsiteX995-8003" fmla="*/ 0 w 7467600"/>
              <a:gd name="connsiteY995-8004" fmla="*/ 146618 h 6858000"/>
              <a:gd name="connsiteX996-8005" fmla="*/ 0 w 7467600"/>
              <a:gd name="connsiteY996-8006" fmla="*/ 59161 h 6858000"/>
              <a:gd name="connsiteX997-8007" fmla="*/ 45427 w 7467600"/>
              <a:gd name="connsiteY997-8008" fmla="*/ 101078 h 6858000"/>
              <a:gd name="connsiteX998-8009" fmla="*/ 630103 w 7467600"/>
              <a:gd name="connsiteY998-8010" fmla="*/ 485885 h 6858000"/>
              <a:gd name="connsiteX999-8011" fmla="*/ 532040 w 7467600"/>
              <a:gd name="connsiteY999-8012" fmla="*/ 399359 h 6858000"/>
              <a:gd name="connsiteX1000-8013" fmla="*/ 517618 w 7467600"/>
              <a:gd name="connsiteY1000-8014" fmla="*/ 385726 h 6858000"/>
              <a:gd name="connsiteX1001-8015" fmla="*/ 285074 w 7467600"/>
              <a:gd name="connsiteY1001-8016" fmla="*/ 182755 h 6858000"/>
              <a:gd name="connsiteX1002-8017" fmla="*/ 43151 w 7467600"/>
              <a:gd name="connsiteY1002-8018" fmla="*/ 0 h 6858000"/>
              <a:gd name="connsiteX0-8019" fmla="*/ 369702 w 7467600"/>
              <a:gd name="connsiteY0-8020" fmla="*/ 6712169 h 6858000"/>
              <a:gd name="connsiteX1-8021" fmla="*/ 366575 w 7467600"/>
              <a:gd name="connsiteY1-8022" fmla="*/ 6715556 h 6858000"/>
              <a:gd name="connsiteX2-8023" fmla="*/ 371637 w 7467600"/>
              <a:gd name="connsiteY2-8024" fmla="*/ 6713954 h 6858000"/>
              <a:gd name="connsiteX3-8025" fmla="*/ 369702 w 7467600"/>
              <a:gd name="connsiteY3-8026" fmla="*/ 6712169 h 6858000"/>
              <a:gd name="connsiteX4-8027" fmla="*/ 7090188 w 7467600"/>
              <a:gd name="connsiteY4-8028" fmla="*/ 6584365 h 6858000"/>
              <a:gd name="connsiteX5-8029" fmla="*/ 7440138 w 7467600"/>
              <a:gd name="connsiteY5-8030" fmla="*/ 6622648 h 6858000"/>
              <a:gd name="connsiteX6-8031" fmla="*/ 7467600 w 7467600"/>
              <a:gd name="connsiteY6-8032" fmla="*/ 6628217 h 6858000"/>
              <a:gd name="connsiteX7-8033" fmla="*/ 7467600 w 7467600"/>
              <a:gd name="connsiteY7-8034" fmla="*/ 6668575 h 6858000"/>
              <a:gd name="connsiteX8-8035" fmla="*/ 7392322 w 7467600"/>
              <a:gd name="connsiteY8-8036" fmla="*/ 6658238 h 6858000"/>
              <a:gd name="connsiteX9-8037" fmla="*/ 7467600 w 7467600"/>
              <a:gd name="connsiteY9-8038" fmla="*/ 6683873 h 6858000"/>
              <a:gd name="connsiteX10-8039" fmla="*/ 7467600 w 7467600"/>
              <a:gd name="connsiteY10-8040" fmla="*/ 6714215 h 6858000"/>
              <a:gd name="connsiteX11-8041" fmla="*/ 7447383 w 7467600"/>
              <a:gd name="connsiteY11-8042" fmla="*/ 6707202 h 6858000"/>
              <a:gd name="connsiteX12-8043" fmla="*/ 7289862 w 7467600"/>
              <a:gd name="connsiteY12-8044" fmla="*/ 6659827 h 6858000"/>
              <a:gd name="connsiteX13-8045" fmla="*/ 7434024 w 7467600"/>
              <a:gd name="connsiteY13-8046" fmla="*/ 6722130 h 6858000"/>
              <a:gd name="connsiteX14-8047" fmla="*/ 7467600 w 7467600"/>
              <a:gd name="connsiteY14-8048" fmla="*/ 6736157 h 6858000"/>
              <a:gd name="connsiteX15-8049" fmla="*/ 7467600 w 7467600"/>
              <a:gd name="connsiteY15-8050" fmla="*/ 6767913 h 6858000"/>
              <a:gd name="connsiteX16-8051" fmla="*/ 7271814 w 7467600"/>
              <a:gd name="connsiteY16-8052" fmla="*/ 6684601 h 6858000"/>
              <a:gd name="connsiteX17-8053" fmla="*/ 7392158 w 7467600"/>
              <a:gd name="connsiteY17-8054" fmla="*/ 6771365 h 6858000"/>
              <a:gd name="connsiteX18-8055" fmla="*/ 7467600 w 7467600"/>
              <a:gd name="connsiteY18-8056" fmla="*/ 6805948 h 6858000"/>
              <a:gd name="connsiteX19-8057" fmla="*/ 7467600 w 7467600"/>
              <a:gd name="connsiteY19-8058" fmla="*/ 6831490 h 6858000"/>
              <a:gd name="connsiteX20-8059" fmla="*/ 7410696 w 7467600"/>
              <a:gd name="connsiteY20-8060" fmla="*/ 6803861 h 6858000"/>
              <a:gd name="connsiteX21-8061" fmla="*/ 7088673 w 7467600"/>
              <a:gd name="connsiteY21-8062" fmla="*/ 6610396 h 6858000"/>
              <a:gd name="connsiteX22-8063" fmla="*/ 7090188 w 7467600"/>
              <a:gd name="connsiteY22-8064" fmla="*/ 6584365 h 6858000"/>
              <a:gd name="connsiteX23-8065" fmla="*/ 1019354 w 7467600"/>
              <a:gd name="connsiteY23-8066" fmla="*/ 6315006 h 6858000"/>
              <a:gd name="connsiteX24-8067" fmla="*/ 441046 w 7467600"/>
              <a:gd name="connsiteY24-8068" fmla="*/ 6691153 h 6858000"/>
              <a:gd name="connsiteX25-8069" fmla="*/ 1019354 w 7467600"/>
              <a:gd name="connsiteY25-8070" fmla="*/ 6315006 h 6858000"/>
              <a:gd name="connsiteX26-8071" fmla="*/ 991680 w 7467600"/>
              <a:gd name="connsiteY26-8072" fmla="*/ 6298413 h 6858000"/>
              <a:gd name="connsiteX27-8073" fmla="*/ 409060 w 7467600"/>
              <a:gd name="connsiteY27-8074" fmla="*/ 6671470 h 6858000"/>
              <a:gd name="connsiteX28-8075" fmla="*/ 991680 w 7467600"/>
              <a:gd name="connsiteY28-8076" fmla="*/ 6298413 h 6858000"/>
              <a:gd name="connsiteX29-8077" fmla="*/ 103333 w 7467600"/>
              <a:gd name="connsiteY29-8078" fmla="*/ 5699602 h 6858000"/>
              <a:gd name="connsiteX30-8079" fmla="*/ 233938 w 7467600"/>
              <a:gd name="connsiteY30-8080" fmla="*/ 5809416 h 6858000"/>
              <a:gd name="connsiteX31-8081" fmla="*/ 883580 w 7467600"/>
              <a:gd name="connsiteY31-8082" fmla="*/ 6180710 h 6858000"/>
              <a:gd name="connsiteX32-8083" fmla="*/ 487337 w 7467600"/>
              <a:gd name="connsiteY32-8084" fmla="*/ 5950182 h 6858000"/>
              <a:gd name="connsiteX33-8085" fmla="*/ 354051 w 7467600"/>
              <a:gd name="connsiteY33-8086" fmla="*/ 5854912 h 6858000"/>
              <a:gd name="connsiteX34-8087" fmla="*/ 195436 w 7467600"/>
              <a:gd name="connsiteY34-8088" fmla="*/ 5755068 h 6858000"/>
              <a:gd name="connsiteX35-8089" fmla="*/ 103333 w 7467600"/>
              <a:gd name="connsiteY35-8090" fmla="*/ 5699602 h 6858000"/>
              <a:gd name="connsiteX36-8091" fmla="*/ 5539432 w 7467600"/>
              <a:gd name="connsiteY36-8092" fmla="*/ 5642928 h 6858000"/>
              <a:gd name="connsiteX37-8093" fmla="*/ 5555462 w 7467600"/>
              <a:gd name="connsiteY37-8094" fmla="*/ 5694454 h 6858000"/>
              <a:gd name="connsiteX38-8095" fmla="*/ 5828270 w 7467600"/>
              <a:gd name="connsiteY38-8096" fmla="*/ 6320663 h 6858000"/>
              <a:gd name="connsiteX39-8097" fmla="*/ 5947416 w 7467600"/>
              <a:gd name="connsiteY39-8098" fmla="*/ 6574846 h 6858000"/>
              <a:gd name="connsiteX40-8099" fmla="*/ 5539432 w 7467600"/>
              <a:gd name="connsiteY40-8100" fmla="*/ 5642928 h 6858000"/>
              <a:gd name="connsiteX41-8101" fmla="*/ 51253 w 7467600"/>
              <a:gd name="connsiteY41-8102" fmla="*/ 5631825 h 6858000"/>
              <a:gd name="connsiteX42-8103" fmla="*/ 211622 w 7467600"/>
              <a:gd name="connsiteY42-8104" fmla="*/ 5728803 h 6858000"/>
              <a:gd name="connsiteX43-8105" fmla="*/ 371652 w 7467600"/>
              <a:gd name="connsiteY43-8106" fmla="*/ 5829062 h 6858000"/>
              <a:gd name="connsiteX44-8107" fmla="*/ 505903 w 7467600"/>
              <a:gd name="connsiteY44-8108" fmla="*/ 5925221 h 6858000"/>
              <a:gd name="connsiteX45-8109" fmla="*/ 899240 w 7467600"/>
              <a:gd name="connsiteY45-8110" fmla="*/ 6153068 h 6858000"/>
              <a:gd name="connsiteX46-8111" fmla="*/ 988114 w 7467600"/>
              <a:gd name="connsiteY46-8112" fmla="*/ 6174204 h 6858000"/>
              <a:gd name="connsiteX47-8113" fmla="*/ 845971 w 7467600"/>
              <a:gd name="connsiteY47-8114" fmla="*/ 6067177 h 6858000"/>
              <a:gd name="connsiteX48-8115" fmla="*/ 448057 w 7467600"/>
              <a:gd name="connsiteY48-8116" fmla="*/ 5841376 h 6858000"/>
              <a:gd name="connsiteX49-8117" fmla="*/ 51253 w 7467600"/>
              <a:gd name="connsiteY49-8118" fmla="*/ 5631825 h 6858000"/>
              <a:gd name="connsiteX50-8119" fmla="*/ 2606687 w 7467600"/>
              <a:gd name="connsiteY50-8120" fmla="*/ 5630718 h 6858000"/>
              <a:gd name="connsiteX51-8121" fmla="*/ 2645658 w 7467600"/>
              <a:gd name="connsiteY51-8122" fmla="*/ 6640259 h 6858000"/>
              <a:gd name="connsiteX52-8123" fmla="*/ 2606687 w 7467600"/>
              <a:gd name="connsiteY52-8124" fmla="*/ 5630718 h 6858000"/>
              <a:gd name="connsiteX53-8125" fmla="*/ 3642057 w 7467600"/>
              <a:gd name="connsiteY53-8126" fmla="*/ 5573487 h 6858000"/>
              <a:gd name="connsiteX54-8127" fmla="*/ 3632981 w 7467600"/>
              <a:gd name="connsiteY54-8128" fmla="*/ 5579437 h 6858000"/>
              <a:gd name="connsiteX55-8129" fmla="*/ 3382436 w 7467600"/>
              <a:gd name="connsiteY55-8130" fmla="*/ 5952726 h 6858000"/>
              <a:gd name="connsiteX56-8131" fmla="*/ 3191929 w 7467600"/>
              <a:gd name="connsiteY56-8132" fmla="*/ 6662669 h 6858000"/>
              <a:gd name="connsiteX57-8133" fmla="*/ 3369898 w 7467600"/>
              <a:gd name="connsiteY57-8134" fmla="*/ 6081771 h 6858000"/>
              <a:gd name="connsiteX58-8135" fmla="*/ 3642057 w 7467600"/>
              <a:gd name="connsiteY58-8136" fmla="*/ 5573487 h 6858000"/>
              <a:gd name="connsiteX59-8137" fmla="*/ 2650666 w 7467600"/>
              <a:gd name="connsiteY59-8138" fmla="*/ 5530686 h 6858000"/>
              <a:gd name="connsiteX60-8139" fmla="*/ 2650249 w 7467600"/>
              <a:gd name="connsiteY60-8140" fmla="*/ 5532101 h 6858000"/>
              <a:gd name="connsiteX61-8141" fmla="*/ 2663808 w 7467600"/>
              <a:gd name="connsiteY61-8142" fmla="*/ 6535215 h 6858000"/>
              <a:gd name="connsiteX62-8143" fmla="*/ 2665418 w 7467600"/>
              <a:gd name="connsiteY62-8144" fmla="*/ 6132756 h 6858000"/>
              <a:gd name="connsiteX63-8145" fmla="*/ 2650666 w 7467600"/>
              <a:gd name="connsiteY63-8146" fmla="*/ 5530686 h 6858000"/>
              <a:gd name="connsiteX64-8147" fmla="*/ 2680277 w 7467600"/>
              <a:gd name="connsiteY64-8148" fmla="*/ 5479204 h 6858000"/>
              <a:gd name="connsiteX65-8149" fmla="*/ 2678972 w 7467600"/>
              <a:gd name="connsiteY65-8150" fmla="*/ 5481582 h 6858000"/>
              <a:gd name="connsiteX66-8151" fmla="*/ 2696666 w 7467600"/>
              <a:gd name="connsiteY66-8152" fmla="*/ 6133836 h 6858000"/>
              <a:gd name="connsiteX67-8153" fmla="*/ 2695769 w 7467600"/>
              <a:gd name="connsiteY67-8154" fmla="*/ 6390955 h 6858000"/>
              <a:gd name="connsiteX68-8155" fmla="*/ 2739893 w 7467600"/>
              <a:gd name="connsiteY68-8156" fmla="*/ 6108357 h 6858000"/>
              <a:gd name="connsiteX69-8157" fmla="*/ 2680277 w 7467600"/>
              <a:gd name="connsiteY69-8158" fmla="*/ 5479204 h 6858000"/>
              <a:gd name="connsiteX70-8159" fmla="*/ 1132195 w 7467600"/>
              <a:gd name="connsiteY70-8160" fmla="*/ 5467980 h 6858000"/>
              <a:gd name="connsiteX71-8161" fmla="*/ 1679056 w 7467600"/>
              <a:gd name="connsiteY71-8162" fmla="*/ 5516907 h 6858000"/>
              <a:gd name="connsiteX72-8163" fmla="*/ 2128648 w 7467600"/>
              <a:gd name="connsiteY72-8164" fmla="*/ 5474249 h 6858000"/>
              <a:gd name="connsiteX73-8165" fmla="*/ 1825619 w 7467600"/>
              <a:gd name="connsiteY73-8166" fmla="*/ 5478447 h 6858000"/>
              <a:gd name="connsiteX74-8167" fmla="*/ 1737798 w 7467600"/>
              <a:gd name="connsiteY74-8168" fmla="*/ 5483353 h 6858000"/>
              <a:gd name="connsiteX75-8169" fmla="*/ 1132195 w 7467600"/>
              <a:gd name="connsiteY75-8170" fmla="*/ 5467980 h 6858000"/>
              <a:gd name="connsiteX76-8171" fmla="*/ 6861797 w 7467600"/>
              <a:gd name="connsiteY76-8172" fmla="*/ 5419899 h 6858000"/>
              <a:gd name="connsiteX77-8173" fmla="*/ 6879594 w 7467600"/>
              <a:gd name="connsiteY77-8174" fmla="*/ 5424547 h 6858000"/>
              <a:gd name="connsiteX78-8175" fmla="*/ 7379510 w 7467600"/>
              <a:gd name="connsiteY78-8176" fmla="*/ 5755454 h 6858000"/>
              <a:gd name="connsiteX79-8177" fmla="*/ 7467600 w 7467600"/>
              <a:gd name="connsiteY79-8178" fmla="*/ 5845526 h 6858000"/>
              <a:gd name="connsiteX80-8179" fmla="*/ 7467600 w 7467600"/>
              <a:gd name="connsiteY80-8180" fmla="*/ 5925131 h 6858000"/>
              <a:gd name="connsiteX81-8181" fmla="*/ 7271900 w 7467600"/>
              <a:gd name="connsiteY81-8182" fmla="*/ 5734551 h 6858000"/>
              <a:gd name="connsiteX82-8183" fmla="*/ 7015907 w 7467600"/>
              <a:gd name="connsiteY82-8184" fmla="*/ 5541548 h 6858000"/>
              <a:gd name="connsiteX83-8185" fmla="*/ 7259646 w 7467600"/>
              <a:gd name="connsiteY83-8186" fmla="*/ 5765985 h 6858000"/>
              <a:gd name="connsiteX84-8187" fmla="*/ 7467600 w 7467600"/>
              <a:gd name="connsiteY84-8188" fmla="*/ 5971257 h 6858000"/>
              <a:gd name="connsiteX85-8189" fmla="*/ 7467600 w 7467600"/>
              <a:gd name="connsiteY85-8190" fmla="*/ 6012219 h 6858000"/>
              <a:gd name="connsiteX86-8191" fmla="*/ 7240170 w 7467600"/>
              <a:gd name="connsiteY86-8192" fmla="*/ 5787985 h 6858000"/>
              <a:gd name="connsiteX87-8193" fmla="*/ 6946849 w 7467600"/>
              <a:gd name="connsiteY87-8194" fmla="*/ 5523271 h 6858000"/>
              <a:gd name="connsiteX88-8195" fmla="*/ 6946972 w 7467600"/>
              <a:gd name="connsiteY88-8196" fmla="*/ 5526491 h 6858000"/>
              <a:gd name="connsiteX89-8197" fmla="*/ 7105827 w 7467600"/>
              <a:gd name="connsiteY89-8198" fmla="*/ 5718700 h 6858000"/>
              <a:gd name="connsiteX90-8199" fmla="*/ 7126431 w 7467600"/>
              <a:gd name="connsiteY90-8200" fmla="*/ 5737872 h 6858000"/>
              <a:gd name="connsiteX91-8201" fmla="*/ 7356878 w 7467600"/>
              <a:gd name="connsiteY91-8202" fmla="*/ 5981332 h 6858000"/>
              <a:gd name="connsiteX92-8203" fmla="*/ 7467600 w 7467600"/>
              <a:gd name="connsiteY92-8204" fmla="*/ 6117703 h 6858000"/>
              <a:gd name="connsiteX93-8205" fmla="*/ 7467600 w 7467600"/>
              <a:gd name="connsiteY93-8206" fmla="*/ 6163634 h 6858000"/>
              <a:gd name="connsiteX94-8207" fmla="*/ 7403637 w 7467600"/>
              <a:gd name="connsiteY94-8208" fmla="*/ 6083957 h 6858000"/>
              <a:gd name="connsiteX95-8209" fmla="*/ 7254615 w 7467600"/>
              <a:gd name="connsiteY95-8210" fmla="*/ 5911918 h 6858000"/>
              <a:gd name="connsiteX96-8211" fmla="*/ 7312589 w 7467600"/>
              <a:gd name="connsiteY96-8212" fmla="*/ 5982309 h 6858000"/>
              <a:gd name="connsiteX97-8213" fmla="*/ 7448321 w 7467600"/>
              <a:gd name="connsiteY97-8214" fmla="*/ 6190991 h 6858000"/>
              <a:gd name="connsiteX98-8215" fmla="*/ 7467600 w 7467600"/>
              <a:gd name="connsiteY98-8216" fmla="*/ 6221686 h 6858000"/>
              <a:gd name="connsiteX99-8217" fmla="*/ 7467600 w 7467600"/>
              <a:gd name="connsiteY99-8218" fmla="*/ 6334256 h 6858000"/>
              <a:gd name="connsiteX100-8219" fmla="*/ 7454976 w 7467600"/>
              <a:gd name="connsiteY100-8220" fmla="*/ 6318297 h 6858000"/>
              <a:gd name="connsiteX101-8221" fmla="*/ 7042773 w 7467600"/>
              <a:gd name="connsiteY101-8222" fmla="*/ 5734011 h 6858000"/>
              <a:gd name="connsiteX102-8223" fmla="*/ 6844835 w 7467600"/>
              <a:gd name="connsiteY102-8224" fmla="*/ 5424988 h 6858000"/>
              <a:gd name="connsiteX103-8225" fmla="*/ 6861797 w 7467600"/>
              <a:gd name="connsiteY103-8226" fmla="*/ 5419899 h 6858000"/>
              <a:gd name="connsiteX104-8227" fmla="*/ 1456157 w 7467600"/>
              <a:gd name="connsiteY104-8228" fmla="*/ 5371404 h 6858000"/>
              <a:gd name="connsiteX105-8229" fmla="*/ 1244432 w 7467600"/>
              <a:gd name="connsiteY105-8230" fmla="*/ 5385601 h 6858000"/>
              <a:gd name="connsiteX106-8231" fmla="*/ 973990 w 7467600"/>
              <a:gd name="connsiteY106-8232" fmla="*/ 5424940 h 6858000"/>
              <a:gd name="connsiteX107-8233" fmla="*/ 1103809 w 7467600"/>
              <a:gd name="connsiteY107-8234" fmla="*/ 5433720 h 6858000"/>
              <a:gd name="connsiteX108-8235" fmla="*/ 1123454 w 7467600"/>
              <a:gd name="connsiteY108-8236" fmla="*/ 5435727 h 6858000"/>
              <a:gd name="connsiteX109-8237" fmla="*/ 1737017 w 7467600"/>
              <a:gd name="connsiteY109-8238" fmla="*/ 5452183 h 6858000"/>
              <a:gd name="connsiteX110-8239" fmla="*/ 1824397 w 7467600"/>
              <a:gd name="connsiteY110-8240" fmla="*/ 5447757 h 6858000"/>
              <a:gd name="connsiteX111-8241" fmla="*/ 2070059 w 7467600"/>
              <a:gd name="connsiteY111-8242" fmla="*/ 5441660 h 6858000"/>
              <a:gd name="connsiteX112-8243" fmla="*/ 1456157 w 7467600"/>
              <a:gd name="connsiteY112-8244" fmla="*/ 5371404 h 6858000"/>
              <a:gd name="connsiteX113-8245" fmla="*/ 4988186 w 7467600"/>
              <a:gd name="connsiteY113-8246" fmla="*/ 5216467 h 6858000"/>
              <a:gd name="connsiteX114-8247" fmla="*/ 4777334 w 7467600"/>
              <a:gd name="connsiteY114-8248" fmla="*/ 5406072 h 6858000"/>
              <a:gd name="connsiteX115-8249" fmla="*/ 4718341 w 7467600"/>
              <a:gd name="connsiteY115-8250" fmla="*/ 5468043 h 6858000"/>
              <a:gd name="connsiteX116-8251" fmla="*/ 4604655 w 7467600"/>
              <a:gd name="connsiteY116-8252" fmla="*/ 5583434 h 6858000"/>
              <a:gd name="connsiteX117-8253" fmla="*/ 4565074 w 7467600"/>
              <a:gd name="connsiteY117-8254" fmla="*/ 5618550 h 6858000"/>
              <a:gd name="connsiteX118-8255" fmla="*/ 4988186 w 7467600"/>
              <a:gd name="connsiteY118-8256" fmla="*/ 5216467 h 6858000"/>
              <a:gd name="connsiteX119-8257" fmla="*/ 4978032 w 7467600"/>
              <a:gd name="connsiteY119-8258" fmla="*/ 5183809 h 6858000"/>
              <a:gd name="connsiteX120-8259" fmla="*/ 4463413 w 7467600"/>
              <a:gd name="connsiteY120-8260" fmla="*/ 5615162 h 6858000"/>
              <a:gd name="connsiteX121-8261" fmla="*/ 4358134 w 7467600"/>
              <a:gd name="connsiteY121-8262" fmla="*/ 5742791 h 6858000"/>
              <a:gd name="connsiteX122-8263" fmla="*/ 4376219 w 7467600"/>
              <a:gd name="connsiteY122-8264" fmla="*/ 5729027 h 6858000"/>
              <a:gd name="connsiteX123-8265" fmla="*/ 4582340 w 7467600"/>
              <a:gd name="connsiteY123-8266" fmla="*/ 5561037 h 6858000"/>
              <a:gd name="connsiteX124-8267" fmla="*/ 4694684 w 7467600"/>
              <a:gd name="connsiteY124-8268" fmla="*/ 5447098 h 6858000"/>
              <a:gd name="connsiteX125-8269" fmla="*/ 4754123 w 7467600"/>
              <a:gd name="connsiteY125-8270" fmla="*/ 5384643 h 6858000"/>
              <a:gd name="connsiteX126-8271" fmla="*/ 4978032 w 7467600"/>
              <a:gd name="connsiteY126-8272" fmla="*/ 5183809 h 6858000"/>
              <a:gd name="connsiteX127-8273" fmla="*/ 7131946 w 7467600"/>
              <a:gd name="connsiteY127-8274" fmla="*/ 5075653 h 6858000"/>
              <a:gd name="connsiteX128-8275" fmla="*/ 7450656 w 7467600"/>
              <a:gd name="connsiteY128-8276" fmla="*/ 5134750 h 6858000"/>
              <a:gd name="connsiteX129-8277" fmla="*/ 7467600 w 7467600"/>
              <a:gd name="connsiteY129-8278" fmla="*/ 5142496 h 6858000"/>
              <a:gd name="connsiteX130-8279" fmla="*/ 7467600 w 7467600"/>
              <a:gd name="connsiteY130-8280" fmla="*/ 5158623 h 6858000"/>
              <a:gd name="connsiteX131-8281" fmla="*/ 7427076 w 7467600"/>
              <a:gd name="connsiteY131-8282" fmla="*/ 5142684 h 6858000"/>
              <a:gd name="connsiteX132-8283" fmla="*/ 7467600 w 7467600"/>
              <a:gd name="connsiteY132-8284" fmla="*/ 5164774 h 6858000"/>
              <a:gd name="connsiteX133-8285" fmla="*/ 7467600 w 7467600"/>
              <a:gd name="connsiteY133-8286" fmla="*/ 5199146 h 6858000"/>
              <a:gd name="connsiteX134-8287" fmla="*/ 7391022 w 7467600"/>
              <a:gd name="connsiteY134-8288" fmla="*/ 5158141 h 6858000"/>
              <a:gd name="connsiteX135-8289" fmla="*/ 7312201 w 7467600"/>
              <a:gd name="connsiteY135-8290" fmla="*/ 5128278 h 6858000"/>
              <a:gd name="connsiteX136-8291" fmla="*/ 7343603 w 7467600"/>
              <a:gd name="connsiteY136-8292" fmla="*/ 5149746 h 6858000"/>
              <a:gd name="connsiteX137-8293" fmla="*/ 7467600 w 7467600"/>
              <a:gd name="connsiteY137-8294" fmla="*/ 5241225 h 6858000"/>
              <a:gd name="connsiteX138-8295" fmla="*/ 7467600 w 7467600"/>
              <a:gd name="connsiteY138-8296" fmla="*/ 5277736 h 6858000"/>
              <a:gd name="connsiteX139-8297" fmla="*/ 7327465 w 7467600"/>
              <a:gd name="connsiteY139-8298" fmla="*/ 5174181 h 6858000"/>
              <a:gd name="connsiteX140-8299" fmla="*/ 7244057 w 7467600"/>
              <a:gd name="connsiteY140-8300" fmla="*/ 5124233 h 6858000"/>
              <a:gd name="connsiteX141-8301" fmla="*/ 7353035 w 7467600"/>
              <a:gd name="connsiteY141-8302" fmla="*/ 5197318 h 6858000"/>
              <a:gd name="connsiteX142-8303" fmla="*/ 7467600 w 7467600"/>
              <a:gd name="connsiteY142-8304" fmla="*/ 5297634 h 6858000"/>
              <a:gd name="connsiteX143-8305" fmla="*/ 7467600 w 7467600"/>
              <a:gd name="connsiteY143-8306" fmla="*/ 5361850 h 6858000"/>
              <a:gd name="connsiteX144-8307" fmla="*/ 7368569 w 7467600"/>
              <a:gd name="connsiteY144-8308" fmla="*/ 5270182 h 6858000"/>
              <a:gd name="connsiteX145-8309" fmla="*/ 7131946 w 7467600"/>
              <a:gd name="connsiteY145-8310" fmla="*/ 5075653 h 6858000"/>
              <a:gd name="connsiteX146-8311" fmla="*/ 1903353 w 7467600"/>
              <a:gd name="connsiteY146-8312" fmla="*/ 5044827 h 6858000"/>
              <a:gd name="connsiteX147-8313" fmla="*/ 1936931 w 7467600"/>
              <a:gd name="connsiteY147-8314" fmla="*/ 5093954 h 6858000"/>
              <a:gd name="connsiteX148-8315" fmla="*/ 2195868 w 7467600"/>
              <a:gd name="connsiteY148-8316" fmla="*/ 5396574 h 6858000"/>
              <a:gd name="connsiteX149-8317" fmla="*/ 2088852 w 7467600"/>
              <a:gd name="connsiteY149-8318" fmla="*/ 5166123 h 6858000"/>
              <a:gd name="connsiteX150-8319" fmla="*/ 1958241 w 7467600"/>
              <a:gd name="connsiteY150-8320" fmla="*/ 5067955 h 6858000"/>
              <a:gd name="connsiteX151-8321" fmla="*/ 1903353 w 7467600"/>
              <a:gd name="connsiteY151-8322" fmla="*/ 5044827 h 6858000"/>
              <a:gd name="connsiteX152-8323" fmla="*/ 1979378 w 7467600"/>
              <a:gd name="connsiteY152-8324" fmla="*/ 4769504 h 6858000"/>
              <a:gd name="connsiteX153-8325" fmla="*/ 2882120 w 7467600"/>
              <a:gd name="connsiteY153-8326" fmla="*/ 5064547 h 6858000"/>
              <a:gd name="connsiteX154-8327" fmla="*/ 2793103 w 7467600"/>
              <a:gd name="connsiteY154-8328" fmla="*/ 5039699 h 6858000"/>
              <a:gd name="connsiteX155-8329" fmla="*/ 2770041 w 7467600"/>
              <a:gd name="connsiteY155-8330" fmla="*/ 5033634 h 6858000"/>
              <a:gd name="connsiteX156-8331" fmla="*/ 1979378 w 7467600"/>
              <a:gd name="connsiteY156-8332" fmla="*/ 4769504 h 6858000"/>
              <a:gd name="connsiteX157-8333" fmla="*/ 1927410 w 7467600"/>
              <a:gd name="connsiteY157-8334" fmla="*/ 4716164 h 6858000"/>
              <a:gd name="connsiteX158-8335" fmla="*/ 1959587 w 7467600"/>
              <a:gd name="connsiteY158-8336" fmla="*/ 4728849 h 6858000"/>
              <a:gd name="connsiteX159-8337" fmla="*/ 2777707 w 7467600"/>
              <a:gd name="connsiteY159-8338" fmla="*/ 5003991 h 6858000"/>
              <a:gd name="connsiteX160-8339" fmla="*/ 2800768 w 7467600"/>
              <a:gd name="connsiteY160-8340" fmla="*/ 5010056 h 6858000"/>
              <a:gd name="connsiteX161-8341" fmla="*/ 2879408 w 7467600"/>
              <a:gd name="connsiteY161-8342" fmla="*/ 5031590 h 6858000"/>
              <a:gd name="connsiteX162-8343" fmla="*/ 2862295 w 7467600"/>
              <a:gd name="connsiteY162-8344" fmla="*/ 5022958 h 6858000"/>
              <a:gd name="connsiteX163-8345" fmla="*/ 2813343 w 7467600"/>
              <a:gd name="connsiteY163-8346" fmla="*/ 4998369 h 6858000"/>
              <a:gd name="connsiteX164-8347" fmla="*/ 2646245 w 7467600"/>
              <a:gd name="connsiteY164-8348" fmla="*/ 4930999 h 6858000"/>
              <a:gd name="connsiteX165-8349" fmla="*/ 1999243 w 7467600"/>
              <a:gd name="connsiteY165-8350" fmla="*/ 4730524 h 6858000"/>
              <a:gd name="connsiteX166-8351" fmla="*/ 1979527 w 7467600"/>
              <a:gd name="connsiteY166-8352" fmla="*/ 4726651 h 6858000"/>
              <a:gd name="connsiteX167-8353" fmla="*/ 1927410 w 7467600"/>
              <a:gd name="connsiteY167-8354" fmla="*/ 4716164 h 6858000"/>
              <a:gd name="connsiteX168-8355" fmla="*/ 1997014 w 7467600"/>
              <a:gd name="connsiteY168-8356" fmla="*/ 4698007 h 6858000"/>
              <a:gd name="connsiteX169-8357" fmla="*/ 2005458 w 7467600"/>
              <a:gd name="connsiteY169-8358" fmla="*/ 4699540 h 6858000"/>
              <a:gd name="connsiteX170-8359" fmla="*/ 2657186 w 7467600"/>
              <a:gd name="connsiteY170-8360" fmla="*/ 4901687 h 6858000"/>
              <a:gd name="connsiteX171-8361" fmla="*/ 2826662 w 7467600"/>
              <a:gd name="connsiteY171-8362" fmla="*/ 4970362 h 6858000"/>
              <a:gd name="connsiteX172-8363" fmla="*/ 2876100 w 7467600"/>
              <a:gd name="connsiteY172-8364" fmla="*/ 4995397 h 6858000"/>
              <a:gd name="connsiteX173-8365" fmla="*/ 3042600 w 7467600"/>
              <a:gd name="connsiteY173-8366" fmla="*/ 5059532 h 6858000"/>
              <a:gd name="connsiteX174-8367" fmla="*/ 1997014 w 7467600"/>
              <a:gd name="connsiteY174-8368" fmla="*/ 4698007 h 6858000"/>
              <a:gd name="connsiteX175-8369" fmla="*/ 2305292 w 7467600"/>
              <a:gd name="connsiteY175-8370" fmla="*/ 4219492 h 6858000"/>
              <a:gd name="connsiteX176-8371" fmla="*/ 3360922 w 7467600"/>
              <a:gd name="connsiteY176-8372" fmla="*/ 4529373 h 6858000"/>
              <a:gd name="connsiteX177-8373" fmla="*/ 3492420 w 7467600"/>
              <a:gd name="connsiteY177-8374" fmla="*/ 4510145 h 6858000"/>
              <a:gd name="connsiteX178-8375" fmla="*/ 3364086 w 7467600"/>
              <a:gd name="connsiteY178-8376" fmla="*/ 4480340 h 6858000"/>
              <a:gd name="connsiteX179-8377" fmla="*/ 3225818 w 7467600"/>
              <a:gd name="connsiteY179-8378" fmla="*/ 4411822 h 6858000"/>
              <a:gd name="connsiteX180-8379" fmla="*/ 3129696 w 7467600"/>
              <a:gd name="connsiteY180-8380" fmla="*/ 4360704 h 6858000"/>
              <a:gd name="connsiteX181-8381" fmla="*/ 2814545 w 7467600"/>
              <a:gd name="connsiteY181-8382" fmla="*/ 4282955 h 6858000"/>
              <a:gd name="connsiteX182-8383" fmla="*/ 2305292 w 7467600"/>
              <a:gd name="connsiteY182-8384" fmla="*/ 4219492 h 6858000"/>
              <a:gd name="connsiteX183-8385" fmla="*/ 2626982 w 7467600"/>
              <a:gd name="connsiteY183-8386" fmla="*/ 4206450 h 6858000"/>
              <a:gd name="connsiteX184-8387" fmla="*/ 2490617 w 7467600"/>
              <a:gd name="connsiteY184-8388" fmla="*/ 4206951 h 6858000"/>
              <a:gd name="connsiteX185-8389" fmla="*/ 2819869 w 7467600"/>
              <a:gd name="connsiteY185-8390" fmla="*/ 4252936 h 6858000"/>
              <a:gd name="connsiteX186-8391" fmla="*/ 3143018 w 7467600"/>
              <a:gd name="connsiteY186-8392" fmla="*/ 4332698 h 6858000"/>
              <a:gd name="connsiteX187-8393" fmla="*/ 3241520 w 7467600"/>
              <a:gd name="connsiteY187-8394" fmla="*/ 4385112 h 6858000"/>
              <a:gd name="connsiteX188-8395" fmla="*/ 3374575 w 7467600"/>
              <a:gd name="connsiteY188-8396" fmla="*/ 4451517 h 6858000"/>
              <a:gd name="connsiteX189-8397" fmla="*/ 3505221 w 7467600"/>
              <a:gd name="connsiteY189-8398" fmla="*/ 4480757 h 6858000"/>
              <a:gd name="connsiteX190-8399" fmla="*/ 2626982 w 7467600"/>
              <a:gd name="connsiteY190-8400" fmla="*/ 4206450 h 6858000"/>
              <a:gd name="connsiteX191-8401" fmla="*/ 1310106 w 7467600"/>
              <a:gd name="connsiteY191-8402" fmla="*/ 3943217 h 6858000"/>
              <a:gd name="connsiteX192-8403" fmla="*/ 854994 w 7467600"/>
              <a:gd name="connsiteY192-8404" fmla="*/ 4399136 h 6858000"/>
              <a:gd name="connsiteX193-8405" fmla="*/ 742462 w 7467600"/>
              <a:gd name="connsiteY193-8406" fmla="*/ 4594648 h 6858000"/>
              <a:gd name="connsiteX194-8407" fmla="*/ 820602 w 7467600"/>
              <a:gd name="connsiteY194-8408" fmla="*/ 4485915 h 6858000"/>
              <a:gd name="connsiteX195-8409" fmla="*/ 878295 w 7467600"/>
              <a:gd name="connsiteY195-8410" fmla="*/ 4403594 h 6858000"/>
              <a:gd name="connsiteX196-8411" fmla="*/ 1240607 w 7467600"/>
              <a:gd name="connsiteY196-8412" fmla="*/ 4010401 h 6858000"/>
              <a:gd name="connsiteX197-8413" fmla="*/ 1310106 w 7467600"/>
              <a:gd name="connsiteY197-8414" fmla="*/ 3943217 h 6858000"/>
              <a:gd name="connsiteX198-8415" fmla="*/ 1423113 w 7467600"/>
              <a:gd name="connsiteY198-8416" fmla="*/ 3874565 h 6858000"/>
              <a:gd name="connsiteX199-8417" fmla="*/ 1260565 w 7467600"/>
              <a:gd name="connsiteY199-8418" fmla="*/ 4031982 h 6858000"/>
              <a:gd name="connsiteX200-8419" fmla="*/ 901900 w 7467600"/>
              <a:gd name="connsiteY200-8420" fmla="*/ 4421236 h 6858000"/>
              <a:gd name="connsiteX201-8421" fmla="*/ 845044 w 7467600"/>
              <a:gd name="connsiteY201-8422" fmla="*/ 4502436 h 6858000"/>
              <a:gd name="connsiteX202-8423" fmla="*/ 685926 w 7467600"/>
              <a:gd name="connsiteY202-8424" fmla="*/ 4703069 h 6858000"/>
              <a:gd name="connsiteX203-8425" fmla="*/ 684248 w 7467600"/>
              <a:gd name="connsiteY203-8426" fmla="*/ 4706721 h 6858000"/>
              <a:gd name="connsiteX204-8427" fmla="*/ 1423113 w 7467600"/>
              <a:gd name="connsiteY204-8428" fmla="*/ 3874565 h 6858000"/>
              <a:gd name="connsiteX205-8429" fmla="*/ 3316479 w 7467600"/>
              <a:gd name="connsiteY205-8430" fmla="*/ 3872136 h 6858000"/>
              <a:gd name="connsiteX206-8431" fmla="*/ 3546806 w 7467600"/>
              <a:gd name="connsiteY206-8432" fmla="*/ 4356139 h 6858000"/>
              <a:gd name="connsiteX207-8433" fmla="*/ 3364433 w 7467600"/>
              <a:gd name="connsiteY207-8434" fmla="*/ 3953121 h 6858000"/>
              <a:gd name="connsiteX208-8435" fmla="*/ 3316479 w 7467600"/>
              <a:gd name="connsiteY208-8436" fmla="*/ 3872136 h 6858000"/>
              <a:gd name="connsiteX209-8437" fmla="*/ 3291335 w 7467600"/>
              <a:gd name="connsiteY209-8438" fmla="*/ 3767420 h 6858000"/>
              <a:gd name="connsiteX210-8439" fmla="*/ 3390805 w 7467600"/>
              <a:gd name="connsiteY210-8440" fmla="*/ 3937163 h 6858000"/>
              <a:gd name="connsiteX211-8441" fmla="*/ 3579062 w 7467600"/>
              <a:gd name="connsiteY211-8442" fmla="*/ 4359040 h 6858000"/>
              <a:gd name="connsiteX212-8443" fmla="*/ 3467355 w 7467600"/>
              <a:gd name="connsiteY212-8444" fmla="*/ 3988130 h 6858000"/>
              <a:gd name="connsiteX213-8445" fmla="*/ 3310753 w 7467600"/>
              <a:gd name="connsiteY213-8446" fmla="*/ 3787140 h 6858000"/>
              <a:gd name="connsiteX214-8447" fmla="*/ 3291335 w 7467600"/>
              <a:gd name="connsiteY214-8448" fmla="*/ 3767420 h 6858000"/>
              <a:gd name="connsiteX215-8449" fmla="*/ 1635889 w 7467600"/>
              <a:gd name="connsiteY215-8450" fmla="*/ 3709494 h 6858000"/>
              <a:gd name="connsiteX216-8451" fmla="*/ 1634800 w 7467600"/>
              <a:gd name="connsiteY216-8452" fmla="*/ 3731111 h 6858000"/>
              <a:gd name="connsiteX217-8453" fmla="*/ 1635889 w 7467600"/>
              <a:gd name="connsiteY217-8454" fmla="*/ 3709494 h 6858000"/>
              <a:gd name="connsiteX218-8455" fmla="*/ 1510397 w 7467600"/>
              <a:gd name="connsiteY218-8456" fmla="*/ 3684705 h 6858000"/>
              <a:gd name="connsiteX219-8457" fmla="*/ 1146550 w 7467600"/>
              <a:gd name="connsiteY219-8458" fmla="*/ 3802012 h 6858000"/>
              <a:gd name="connsiteX220-8459" fmla="*/ 698834 w 7467600"/>
              <a:gd name="connsiteY220-8460" fmla="*/ 3952272 h 6858000"/>
              <a:gd name="connsiteX221-8461" fmla="*/ 34256 w 7467600"/>
              <a:gd name="connsiteY221-8462" fmla="*/ 4347603 h 6858000"/>
              <a:gd name="connsiteX222-8463" fmla="*/ 527241 w 7467600"/>
              <a:gd name="connsiteY222-8464" fmla="*/ 4065078 h 6858000"/>
              <a:gd name="connsiteX223-8465" fmla="*/ 1510397 w 7467600"/>
              <a:gd name="connsiteY223-8466" fmla="*/ 3684705 h 6858000"/>
              <a:gd name="connsiteX224-8467" fmla="*/ 1313114 w 7467600"/>
              <a:gd name="connsiteY224-8468" fmla="*/ 3655216 h 6858000"/>
              <a:gd name="connsiteX225-8469" fmla="*/ 1109304 w 7467600"/>
              <a:gd name="connsiteY225-8470" fmla="*/ 3669030 h 6858000"/>
              <a:gd name="connsiteX226-8471" fmla="*/ 8129 w 7467600"/>
              <a:gd name="connsiteY226-8472" fmla="*/ 4330519 h 6858000"/>
              <a:gd name="connsiteX227-8473" fmla="*/ 687572 w 7467600"/>
              <a:gd name="connsiteY227-8474" fmla="*/ 3925629 h 6858000"/>
              <a:gd name="connsiteX228-8475" fmla="*/ 1138365 w 7467600"/>
              <a:gd name="connsiteY228-8476" fmla="*/ 3774515 h 6858000"/>
              <a:gd name="connsiteX229-8477" fmla="*/ 1505579 w 7467600"/>
              <a:gd name="connsiteY229-8478" fmla="*/ 3655526 h 6858000"/>
              <a:gd name="connsiteX230-8479" fmla="*/ 1313114 w 7467600"/>
              <a:gd name="connsiteY230-8480" fmla="*/ 3655216 h 6858000"/>
              <a:gd name="connsiteX231-8481" fmla="*/ 3655073 w 7467600"/>
              <a:gd name="connsiteY231-8482" fmla="*/ 3650884 h 6858000"/>
              <a:gd name="connsiteX232-8483" fmla="*/ 3989938 w 7467600"/>
              <a:gd name="connsiteY232-8484" fmla="*/ 3991685 h 6858000"/>
              <a:gd name="connsiteX233-8485" fmla="*/ 4393907 w 7467600"/>
              <a:gd name="connsiteY233-8486" fmla="*/ 4261258 h 6858000"/>
              <a:gd name="connsiteX234-8487" fmla="*/ 4648051 w 7467600"/>
              <a:gd name="connsiteY234-8488" fmla="*/ 4374051 h 6858000"/>
              <a:gd name="connsiteX235-8489" fmla="*/ 4383389 w 7467600"/>
              <a:gd name="connsiteY235-8490" fmla="*/ 4184369 h 6858000"/>
              <a:gd name="connsiteX236-8491" fmla="*/ 4165508 w 7467600"/>
              <a:gd name="connsiteY236-8492" fmla="*/ 4035196 h 6858000"/>
              <a:gd name="connsiteX237-8493" fmla="*/ 4068162 w 7467600"/>
              <a:gd name="connsiteY237-8494" fmla="*/ 3953394 h 6858000"/>
              <a:gd name="connsiteX238-8495" fmla="*/ 3981416 w 7467600"/>
              <a:gd name="connsiteY238-8496" fmla="*/ 3880482 h 6858000"/>
              <a:gd name="connsiteX239-8497" fmla="*/ 3800147 w 7467600"/>
              <a:gd name="connsiteY239-8498" fmla="*/ 3749872 h 6858000"/>
              <a:gd name="connsiteX240-8499" fmla="*/ 3655073 w 7467600"/>
              <a:gd name="connsiteY240-8500" fmla="*/ 3650884 h 6858000"/>
              <a:gd name="connsiteX241-8501" fmla="*/ 3670252 w 7467600"/>
              <a:gd name="connsiteY241-8502" fmla="*/ 3622798 h 6858000"/>
              <a:gd name="connsiteX242-8503" fmla="*/ 3817258 w 7467600"/>
              <a:gd name="connsiteY242-8504" fmla="*/ 3723577 h 6858000"/>
              <a:gd name="connsiteX243-8505" fmla="*/ 4000461 w 7467600"/>
              <a:gd name="connsiteY243-8506" fmla="*/ 3855966 h 6858000"/>
              <a:gd name="connsiteX244-8507" fmla="*/ 4088180 w 7467600"/>
              <a:gd name="connsiteY244-8508" fmla="*/ 3929774 h 6858000"/>
              <a:gd name="connsiteX245-8509" fmla="*/ 4184555 w 7467600"/>
              <a:gd name="connsiteY245-8510" fmla="*/ 4010683 h 6858000"/>
              <a:gd name="connsiteX246-8511" fmla="*/ 4399563 w 7467600"/>
              <a:gd name="connsiteY246-8512" fmla="*/ 4158106 h 6858000"/>
              <a:gd name="connsiteX247-8513" fmla="*/ 4684469 w 7467600"/>
              <a:gd name="connsiteY247-8514" fmla="*/ 4364680 h 6858000"/>
              <a:gd name="connsiteX248-8515" fmla="*/ 4690271 w 7467600"/>
              <a:gd name="connsiteY248-8516" fmla="*/ 4370034 h 6858000"/>
              <a:gd name="connsiteX249-8517" fmla="*/ 4136093 w 7467600"/>
              <a:gd name="connsiteY249-8518" fmla="*/ 3858466 h 6858000"/>
              <a:gd name="connsiteX250-8519" fmla="*/ 3670252 w 7467600"/>
              <a:gd name="connsiteY250-8520" fmla="*/ 3622798 h 6858000"/>
              <a:gd name="connsiteX251-8521" fmla="*/ 4440129 w 7467600"/>
              <a:gd name="connsiteY251-8522" fmla="*/ 3448571 h 6858000"/>
              <a:gd name="connsiteX252-8523" fmla="*/ 4856525 w 7467600"/>
              <a:gd name="connsiteY252-8524" fmla="*/ 3915351 h 6858000"/>
              <a:gd name="connsiteX253-8525" fmla="*/ 5059055 w 7467600"/>
              <a:gd name="connsiteY253-8526" fmla="*/ 4108918 h 6858000"/>
              <a:gd name="connsiteX254-8527" fmla="*/ 5290070 w 7467600"/>
              <a:gd name="connsiteY254-8528" fmla="*/ 4263619 h 6858000"/>
              <a:gd name="connsiteX255-8529" fmla="*/ 4834991 w 7467600"/>
              <a:gd name="connsiteY255-8530" fmla="*/ 3830985 h 6858000"/>
              <a:gd name="connsiteX256-8531" fmla="*/ 4440129 w 7467600"/>
              <a:gd name="connsiteY256-8532" fmla="*/ 3448571 h 6858000"/>
              <a:gd name="connsiteX257-8533" fmla="*/ 4441737 w 7467600"/>
              <a:gd name="connsiteY257-8534" fmla="*/ 3399734 h 6858000"/>
              <a:gd name="connsiteX258-8535" fmla="*/ 4431236 w 7467600"/>
              <a:gd name="connsiteY258-8536" fmla="*/ 3400954 h 6858000"/>
              <a:gd name="connsiteX259-8537" fmla="*/ 4557150 w 7467600"/>
              <a:gd name="connsiteY259-8538" fmla="*/ 3510023 h 6858000"/>
              <a:gd name="connsiteX260-8539" fmla="*/ 4856936 w 7467600"/>
              <a:gd name="connsiteY260-8540" fmla="*/ 3809146 h 6858000"/>
              <a:gd name="connsiteX261-8541" fmla="*/ 5111996 w 7467600"/>
              <a:gd name="connsiteY261-8542" fmla="*/ 4065759 h 6858000"/>
              <a:gd name="connsiteX262-8543" fmla="*/ 5388878 w 7467600"/>
              <a:gd name="connsiteY262-8544" fmla="*/ 4300185 h 6858000"/>
              <a:gd name="connsiteX263-8545" fmla="*/ 5425556 w 7467600"/>
              <a:gd name="connsiteY263-8546" fmla="*/ 4308967 h 6858000"/>
              <a:gd name="connsiteX264-8547" fmla="*/ 4943646 w 7467600"/>
              <a:gd name="connsiteY264-8548" fmla="*/ 3822916 h 6858000"/>
              <a:gd name="connsiteX265-8549" fmla="*/ 4594837 w 7467600"/>
              <a:gd name="connsiteY265-8550" fmla="*/ 3532274 h 6858000"/>
              <a:gd name="connsiteX266-8551" fmla="*/ 4441737 w 7467600"/>
              <a:gd name="connsiteY266-8552" fmla="*/ 3399734 h 6858000"/>
              <a:gd name="connsiteX267-8553" fmla="*/ 5425834 w 7467600"/>
              <a:gd name="connsiteY267-8554" fmla="*/ 3162785 h 6858000"/>
              <a:gd name="connsiteX268-8555" fmla="*/ 5401644 w 7467600"/>
              <a:gd name="connsiteY268-8556" fmla="*/ 3617847 h 6858000"/>
              <a:gd name="connsiteX269-8557" fmla="*/ 5467256 w 7467600"/>
              <a:gd name="connsiteY269-8558" fmla="*/ 4175494 h 6858000"/>
              <a:gd name="connsiteX270-8559" fmla="*/ 5448069 w 7467600"/>
              <a:gd name="connsiteY270-8560" fmla="*/ 3567554 h 6858000"/>
              <a:gd name="connsiteX271-8561" fmla="*/ 5425834 w 7467600"/>
              <a:gd name="connsiteY271-8562" fmla="*/ 3162785 h 6858000"/>
              <a:gd name="connsiteX272-8563" fmla="*/ 1318687 w 7467600"/>
              <a:gd name="connsiteY272-8564" fmla="*/ 3113840 h 6858000"/>
              <a:gd name="connsiteX273-8565" fmla="*/ 1066793 w 7467600"/>
              <a:gd name="connsiteY273-8566" fmla="*/ 3212171 h 6858000"/>
              <a:gd name="connsiteX274-8567" fmla="*/ 993319 w 7467600"/>
              <a:gd name="connsiteY274-8568" fmla="*/ 3247648 h 6858000"/>
              <a:gd name="connsiteX275-8569" fmla="*/ 853081 w 7467600"/>
              <a:gd name="connsiteY275-8570" fmla="*/ 3312410 h 6858000"/>
              <a:gd name="connsiteX276-8571" fmla="*/ 805957 w 7467600"/>
              <a:gd name="connsiteY276-8572" fmla="*/ 3330443 h 6858000"/>
              <a:gd name="connsiteX277-8573" fmla="*/ 1318687 w 7467600"/>
              <a:gd name="connsiteY277-8574" fmla="*/ 3113840 h 6858000"/>
              <a:gd name="connsiteX278-8575" fmla="*/ 5453702 w 7467600"/>
              <a:gd name="connsiteY278-8576" fmla="*/ 3090882 h 6858000"/>
              <a:gd name="connsiteX279-8577" fmla="*/ 5480135 w 7467600"/>
              <a:gd name="connsiteY279-8578" fmla="*/ 3565802 h 6858000"/>
              <a:gd name="connsiteX280-8579" fmla="*/ 5499023 w 7467600"/>
              <a:gd name="connsiteY280-8580" fmla="*/ 4166310 h 6858000"/>
              <a:gd name="connsiteX281-8581" fmla="*/ 5547022 w 7467600"/>
              <a:gd name="connsiteY281-8582" fmla="*/ 3607838 h 6858000"/>
              <a:gd name="connsiteX282-8583" fmla="*/ 5515964 w 7467600"/>
              <a:gd name="connsiteY282-8584" fmla="*/ 3378541 h 6858000"/>
              <a:gd name="connsiteX283-8585" fmla="*/ 5453702 w 7467600"/>
              <a:gd name="connsiteY283-8586" fmla="*/ 3090882 h 6858000"/>
              <a:gd name="connsiteX284-8587" fmla="*/ 1238695 w 7467600"/>
              <a:gd name="connsiteY284-8588" fmla="*/ 3076820 h 6858000"/>
              <a:gd name="connsiteX285-8589" fmla="*/ 716371 w 7467600"/>
              <a:gd name="connsiteY285-8590" fmla="*/ 3293249 h 6858000"/>
              <a:gd name="connsiteX286-8591" fmla="*/ 579522 w 7467600"/>
              <a:gd name="connsiteY286-8592" fmla="*/ 3371759 h 6858000"/>
              <a:gd name="connsiteX287-8593" fmla="*/ 600288 w 7467600"/>
              <a:gd name="connsiteY287-8594" fmla="*/ 3365555 h 6858000"/>
              <a:gd name="connsiteX288-8595" fmla="*/ 840692 w 7467600"/>
              <a:gd name="connsiteY288-8596" fmla="*/ 3284921 h 6858000"/>
              <a:gd name="connsiteX289-8597" fmla="*/ 979248 w 7467600"/>
              <a:gd name="connsiteY289-8598" fmla="*/ 3221003 h 6858000"/>
              <a:gd name="connsiteX290-8599" fmla="*/ 1053282 w 7467600"/>
              <a:gd name="connsiteY290-8600" fmla="*/ 3185247 h 6858000"/>
              <a:gd name="connsiteX291-8601" fmla="*/ 1320603 w 7467600"/>
              <a:gd name="connsiteY291-8602" fmla="*/ 3081281 h 6858000"/>
              <a:gd name="connsiteX292-8603" fmla="*/ 1238695 w 7467600"/>
              <a:gd name="connsiteY292-8604" fmla="*/ 3076820 h 6858000"/>
              <a:gd name="connsiteX293-8605" fmla="*/ 5425627 w 7467600"/>
              <a:gd name="connsiteY293-8606" fmla="*/ 2954192 h 6858000"/>
              <a:gd name="connsiteX294-8607" fmla="*/ 5470770 w 7467600"/>
              <a:gd name="connsiteY294-8608" fmla="*/ 3005435 h 6858000"/>
              <a:gd name="connsiteX295-8609" fmla="*/ 5519779 w 7467600"/>
              <a:gd name="connsiteY295-8610" fmla="*/ 4359223 h 6858000"/>
              <a:gd name="connsiteX296-8611" fmla="*/ 5520293 w 7467600"/>
              <a:gd name="connsiteY296-8612" fmla="*/ 4360602 h 6858000"/>
              <a:gd name="connsiteX297-8613" fmla="*/ 5767221 w 7467600"/>
              <a:gd name="connsiteY297-8614" fmla="*/ 4665564 h 6858000"/>
              <a:gd name="connsiteX298-8615" fmla="*/ 6937169 w 7467600"/>
              <a:gd name="connsiteY298-8616" fmla="*/ 4815941 h 6858000"/>
              <a:gd name="connsiteX299-8617" fmla="*/ 6953922 w 7467600"/>
              <a:gd name="connsiteY299-8618" fmla="*/ 4890068 h 6858000"/>
              <a:gd name="connsiteX300-8619" fmla="*/ 6071359 w 7467600"/>
              <a:gd name="connsiteY300-8620" fmla="*/ 4770770 h 6858000"/>
              <a:gd name="connsiteX301-8621" fmla="*/ 6038839 w 7467600"/>
              <a:gd name="connsiteY301-8622" fmla="*/ 4764474 h 6858000"/>
              <a:gd name="connsiteX302-8623" fmla="*/ 6038706 w 7467600"/>
              <a:gd name="connsiteY302-8624" fmla="*/ 4763847 h 6858000"/>
              <a:gd name="connsiteX303-8625" fmla="*/ 6037784 w 7467600"/>
              <a:gd name="connsiteY303-8626" fmla="*/ 4764270 h 6858000"/>
              <a:gd name="connsiteX304-8627" fmla="*/ 6038839 w 7467600"/>
              <a:gd name="connsiteY304-8628" fmla="*/ 4764474 h 6858000"/>
              <a:gd name="connsiteX305-8629" fmla="*/ 6040338 w 7467600"/>
              <a:gd name="connsiteY305-8630" fmla="*/ 4771418 h 6858000"/>
              <a:gd name="connsiteX306-8631" fmla="*/ 6024488 w 7467600"/>
              <a:gd name="connsiteY306-8632" fmla="*/ 4809903 h 6858000"/>
              <a:gd name="connsiteX307-8633" fmla="*/ 5599771 w 7467600"/>
              <a:gd name="connsiteY307-8634" fmla="*/ 5509652 h 6858000"/>
              <a:gd name="connsiteX308-8635" fmla="*/ 5548843 w 7467600"/>
              <a:gd name="connsiteY308-8636" fmla="*/ 5563845 h 6858000"/>
              <a:gd name="connsiteX309-8637" fmla="*/ 5940952 w 7467600"/>
              <a:gd name="connsiteY309-8638" fmla="*/ 6250028 h 6858000"/>
              <a:gd name="connsiteX310-8639" fmla="*/ 6043441 w 7467600"/>
              <a:gd name="connsiteY310-8640" fmla="*/ 6665847 h 6858000"/>
              <a:gd name="connsiteX311-8641" fmla="*/ 6093432 w 7467600"/>
              <a:gd name="connsiteY311-8642" fmla="*/ 6858000 h 6858000"/>
              <a:gd name="connsiteX312-8643" fmla="*/ 6034344 w 7467600"/>
              <a:gd name="connsiteY312-8644" fmla="*/ 6858000 h 6858000"/>
              <a:gd name="connsiteX313-8645" fmla="*/ 6026679 w 7467600"/>
              <a:gd name="connsiteY313-8646" fmla="*/ 6836959 h 6858000"/>
              <a:gd name="connsiteX314-8647" fmla="*/ 5800441 w 7467600"/>
              <a:gd name="connsiteY314-8648" fmla="*/ 6335286 h 6858000"/>
              <a:gd name="connsiteX315-8649" fmla="*/ 5526562 w 7467600"/>
              <a:gd name="connsiteY315-8650" fmla="*/ 5705388 h 6858000"/>
              <a:gd name="connsiteX316-8651" fmla="*/ 5519640 w 7467600"/>
              <a:gd name="connsiteY316-8652" fmla="*/ 5683774 h 6858000"/>
              <a:gd name="connsiteX317-8653" fmla="*/ 5844559 w 7467600"/>
              <a:gd name="connsiteY317-8654" fmla="*/ 6553349 h 6858000"/>
              <a:gd name="connsiteX318-8655" fmla="*/ 5975994 w 7467600"/>
              <a:gd name="connsiteY318-8656" fmla="*/ 6858000 h 6858000"/>
              <a:gd name="connsiteX319-8657" fmla="*/ 5898547 w 7467600"/>
              <a:gd name="connsiteY319-8658" fmla="*/ 6858000 h 6858000"/>
              <a:gd name="connsiteX320-8659" fmla="*/ 5682041 w 7467600"/>
              <a:gd name="connsiteY320-8660" fmla="*/ 6355860 h 6858000"/>
              <a:gd name="connsiteX321-8661" fmla="*/ 5461758 w 7467600"/>
              <a:gd name="connsiteY321-8662" fmla="*/ 5820220 h 6858000"/>
              <a:gd name="connsiteX322-8663" fmla="*/ 5237282 w 7467600"/>
              <a:gd name="connsiteY322-8664" fmla="*/ 6579086 h 6858000"/>
              <a:gd name="connsiteX323-8665" fmla="*/ 5115009 w 7467600"/>
              <a:gd name="connsiteY323-8666" fmla="*/ 6858000 h 6858000"/>
              <a:gd name="connsiteX324-8667" fmla="*/ 5028074 w 7467600"/>
              <a:gd name="connsiteY324-8668" fmla="*/ 6858000 h 6858000"/>
              <a:gd name="connsiteX325-8669" fmla="*/ 5079508 w 7467600"/>
              <a:gd name="connsiteY325-8670" fmla="*/ 6749074 h 6858000"/>
              <a:gd name="connsiteX326-8671" fmla="*/ 5371846 w 7467600"/>
              <a:gd name="connsiteY326-8672" fmla="*/ 5924413 h 6858000"/>
              <a:gd name="connsiteX327-8673" fmla="*/ 5270512 w 7467600"/>
              <a:gd name="connsiteY327-8674" fmla="*/ 6138975 h 6858000"/>
              <a:gd name="connsiteX328-8675" fmla="*/ 5062409 w 7467600"/>
              <a:gd name="connsiteY328-8676" fmla="*/ 6653544 h 6858000"/>
              <a:gd name="connsiteX329-8677" fmla="*/ 5036628 w 7467600"/>
              <a:gd name="connsiteY329-8678" fmla="*/ 6754247 h 6858000"/>
              <a:gd name="connsiteX330-8679" fmla="*/ 5009112 w 7467600"/>
              <a:gd name="connsiteY330-8680" fmla="*/ 6858000 h 6858000"/>
              <a:gd name="connsiteX331-8681" fmla="*/ 4976679 w 7467600"/>
              <a:gd name="connsiteY331-8682" fmla="*/ 6858000 h 6858000"/>
              <a:gd name="connsiteX332-8683" fmla="*/ 5006537 w 7467600"/>
              <a:gd name="connsiteY332-8684" fmla="*/ 6747068 h 6858000"/>
              <a:gd name="connsiteX333-8685" fmla="*/ 5032723 w 7467600"/>
              <a:gd name="connsiteY333-8686" fmla="*/ 6644957 h 6858000"/>
              <a:gd name="connsiteX334-8687" fmla="*/ 5242949 w 7467600"/>
              <a:gd name="connsiteY334-8688" fmla="*/ 6125175 h 6858000"/>
              <a:gd name="connsiteX335-8689" fmla="*/ 5286321 w 7467600"/>
              <a:gd name="connsiteY335-8690" fmla="*/ 6033555 h 6858000"/>
              <a:gd name="connsiteX336-8691" fmla="*/ 5008210 w 7467600"/>
              <a:gd name="connsiteY336-8692" fmla="*/ 6649194 h 6858000"/>
              <a:gd name="connsiteX337-8693" fmla="*/ 4986321 w 7467600"/>
              <a:gd name="connsiteY337-8694" fmla="*/ 6765687 h 6858000"/>
              <a:gd name="connsiteX338-8695" fmla="*/ 4973474 w 7467600"/>
              <a:gd name="connsiteY338-8696" fmla="*/ 6858000 h 6858000"/>
              <a:gd name="connsiteX339-8697" fmla="*/ 4907178 w 7467600"/>
              <a:gd name="connsiteY339-8698" fmla="*/ 6858000 h 6858000"/>
              <a:gd name="connsiteX340-8699" fmla="*/ 4910810 w 7467600"/>
              <a:gd name="connsiteY340-8700" fmla="*/ 6829660 h 6858000"/>
              <a:gd name="connsiteX341-8701" fmla="*/ 4987461 w 7467600"/>
              <a:gd name="connsiteY341-8702" fmla="*/ 6432994 h 6858000"/>
              <a:gd name="connsiteX342-8703" fmla="*/ 5179262 w 7467600"/>
              <a:gd name="connsiteY342-8704" fmla="*/ 6035044 h 6858000"/>
              <a:gd name="connsiteX343-8705" fmla="*/ 4689678 w 7467600"/>
              <a:gd name="connsiteY343-8706" fmla="*/ 6440241 h 6858000"/>
              <a:gd name="connsiteX344-8707" fmla="*/ 4477543 w 7467600"/>
              <a:gd name="connsiteY344-8708" fmla="*/ 6674836 h 6858000"/>
              <a:gd name="connsiteX345-8709" fmla="*/ 4329957 w 7467600"/>
              <a:gd name="connsiteY345-8710" fmla="*/ 6858000 h 6858000"/>
              <a:gd name="connsiteX346-8711" fmla="*/ 4218595 w 7467600"/>
              <a:gd name="connsiteY346-8712" fmla="*/ 6858000 h 6858000"/>
              <a:gd name="connsiteX347-8713" fmla="*/ 4368888 w 7467600"/>
              <a:gd name="connsiteY347-8714" fmla="*/ 6668412 h 6858000"/>
              <a:gd name="connsiteX348-8715" fmla="*/ 4563091 w 7467600"/>
              <a:gd name="connsiteY348-8716" fmla="*/ 6442508 h 6858000"/>
              <a:gd name="connsiteX349-8717" fmla="*/ 5387324 w 7467600"/>
              <a:gd name="connsiteY349-8718" fmla="*/ 5705830 h 6858000"/>
              <a:gd name="connsiteX350-8719" fmla="*/ 5073620 w 7467600"/>
              <a:gd name="connsiteY350-8720" fmla="*/ 5955437 h 6858000"/>
              <a:gd name="connsiteX351-8721" fmla="*/ 4689789 w 7467600"/>
              <a:gd name="connsiteY351-8722" fmla="*/ 6268382 h 6858000"/>
              <a:gd name="connsiteX352-8723" fmla="*/ 4418722 w 7467600"/>
              <a:gd name="connsiteY352-8724" fmla="*/ 6570886 h 6858000"/>
              <a:gd name="connsiteX353-8725" fmla="*/ 4214944 w 7467600"/>
              <a:gd name="connsiteY353-8726" fmla="*/ 6858000 h 6858000"/>
              <a:gd name="connsiteX354-8727" fmla="*/ 4177898 w 7467600"/>
              <a:gd name="connsiteY354-8728" fmla="*/ 6858000 h 6858000"/>
              <a:gd name="connsiteX355-8729" fmla="*/ 4391597 w 7467600"/>
              <a:gd name="connsiteY355-8730" fmla="*/ 6556370 h 6858000"/>
              <a:gd name="connsiteX356-8731" fmla="*/ 4668889 w 7467600"/>
              <a:gd name="connsiteY356-8732" fmla="*/ 6246399 h 6858000"/>
              <a:gd name="connsiteX357-8733" fmla="*/ 5055427 w 7467600"/>
              <a:gd name="connsiteY357-8734" fmla="*/ 5931476 h 6858000"/>
              <a:gd name="connsiteX358-8735" fmla="*/ 5371814 w 7467600"/>
              <a:gd name="connsiteY358-8736" fmla="*/ 5678975 h 6858000"/>
              <a:gd name="connsiteX359-8737" fmla="*/ 4987918 w 7467600"/>
              <a:gd name="connsiteY359-8738" fmla="*/ 5838701 h 6858000"/>
              <a:gd name="connsiteX360-8739" fmla="*/ 4317146 w 7467600"/>
              <a:gd name="connsiteY360-8740" fmla="*/ 6587716 h 6858000"/>
              <a:gd name="connsiteX361-8741" fmla="*/ 4171627 w 7467600"/>
              <a:gd name="connsiteY361-8742" fmla="*/ 6858000 h 6858000"/>
              <a:gd name="connsiteX362-8743" fmla="*/ 4081585 w 7467600"/>
              <a:gd name="connsiteY362-8744" fmla="*/ 6858000 h 6858000"/>
              <a:gd name="connsiteX363-8745" fmla="*/ 4238603 w 7467600"/>
              <a:gd name="connsiteY363-8746" fmla="*/ 6559341 h 6858000"/>
              <a:gd name="connsiteX364-8747" fmla="*/ 4778333 w 7467600"/>
              <a:gd name="connsiteY364-8748" fmla="*/ 5873626 h 6858000"/>
              <a:gd name="connsiteX365-8749" fmla="*/ 5414185 w 7467600"/>
              <a:gd name="connsiteY365-8750" fmla="*/ 5573882 h 6858000"/>
              <a:gd name="connsiteX366-8751" fmla="*/ 5959648 w 7467600"/>
              <a:gd name="connsiteY366-8752" fmla="*/ 4760797 h 6858000"/>
              <a:gd name="connsiteX367-8753" fmla="*/ 5355019 w 7467600"/>
              <a:gd name="connsiteY367-8754" fmla="*/ 4734672 h 6858000"/>
              <a:gd name="connsiteX368-8755" fmla="*/ 5083565 w 7467600"/>
              <a:gd name="connsiteY368-8756" fmla="*/ 5179121 h 6858000"/>
              <a:gd name="connsiteX369-8757" fmla="*/ 4713577 w 7467600"/>
              <a:gd name="connsiteY369-8758" fmla="*/ 5616803 h 6858000"/>
              <a:gd name="connsiteX370-8759" fmla="*/ 3989559 w 7467600"/>
              <a:gd name="connsiteY370-8760" fmla="*/ 6145945 h 6858000"/>
              <a:gd name="connsiteX371-8761" fmla="*/ 3939824 w 7467600"/>
              <a:gd name="connsiteY371-8762" fmla="*/ 6066900 h 6858000"/>
              <a:gd name="connsiteX372-8763" fmla="*/ 4584537 w 7467600"/>
              <a:gd name="connsiteY372-8764" fmla="*/ 5324826 h 6858000"/>
              <a:gd name="connsiteX373-8765" fmla="*/ 5037105 w 7467600"/>
              <a:gd name="connsiteY373-8766" fmla="*/ 5088765 h 6858000"/>
              <a:gd name="connsiteX374-8767" fmla="*/ 5039930 w 7467600"/>
              <a:gd name="connsiteY374-8768" fmla="*/ 5089585 h 6858000"/>
              <a:gd name="connsiteX375-8769" fmla="*/ 5263764 w 7467600"/>
              <a:gd name="connsiteY375-8770" fmla="*/ 4735525 h 6858000"/>
              <a:gd name="connsiteX376-8771" fmla="*/ 4086300 w 7467600"/>
              <a:gd name="connsiteY376-8772" fmla="*/ 4884599 h 6858000"/>
              <a:gd name="connsiteX377-8773" fmla="*/ 4085485 w 7467600"/>
              <a:gd name="connsiteY377-8774" fmla="*/ 4899070 h 6858000"/>
              <a:gd name="connsiteX378-8775" fmla="*/ 3871915 w 7467600"/>
              <a:gd name="connsiteY378-8776" fmla="*/ 5253645 h 6858000"/>
              <a:gd name="connsiteX379-8777" fmla="*/ 3799374 w 7467600"/>
              <a:gd name="connsiteY379-8778" fmla="*/ 5466127 h 6858000"/>
              <a:gd name="connsiteX380-8779" fmla="*/ 3498850 w 7467600"/>
              <a:gd name="connsiteY380-8780" fmla="*/ 6661888 h 6858000"/>
              <a:gd name="connsiteX381-8781" fmla="*/ 3399216 w 7467600"/>
              <a:gd name="connsiteY381-8782" fmla="*/ 6858000 h 6858000"/>
              <a:gd name="connsiteX382-8783" fmla="*/ 3303688 w 7467600"/>
              <a:gd name="connsiteY382-8784" fmla="*/ 6858000 h 6858000"/>
              <a:gd name="connsiteX383-8785" fmla="*/ 3391774 w 7467600"/>
              <a:gd name="connsiteY383-8786" fmla="*/ 6697181 h 6858000"/>
              <a:gd name="connsiteX384-8787" fmla="*/ 3735540 w 7467600"/>
              <a:gd name="connsiteY384-8788" fmla="*/ 5546923 h 6858000"/>
              <a:gd name="connsiteX385-8789" fmla="*/ 3729438 w 7467600"/>
              <a:gd name="connsiteY385-8790" fmla="*/ 5569058 h 6858000"/>
              <a:gd name="connsiteX386-8791" fmla="*/ 3707782 w 7467600"/>
              <a:gd name="connsiteY386-8792" fmla="*/ 5644908 h 6858000"/>
              <a:gd name="connsiteX387-8793" fmla="*/ 3583827 w 7467600"/>
              <a:gd name="connsiteY387-8794" fmla="*/ 6039215 h 6858000"/>
              <a:gd name="connsiteX388-8795" fmla="*/ 3547861 w 7467600"/>
              <a:gd name="connsiteY388-8796" fmla="*/ 6129609 h 6858000"/>
              <a:gd name="connsiteX389-8797" fmla="*/ 3490905 w 7467600"/>
              <a:gd name="connsiteY389-8798" fmla="*/ 6277660 h 6858000"/>
              <a:gd name="connsiteX390-8799" fmla="*/ 3455859 w 7467600"/>
              <a:gd name="connsiteY390-8800" fmla="*/ 6391301 h 6858000"/>
              <a:gd name="connsiteX391-8801" fmla="*/ 3429112 w 7467600"/>
              <a:gd name="connsiteY391-8802" fmla="*/ 6479469 h 6858000"/>
              <a:gd name="connsiteX392-8803" fmla="*/ 3304862 w 7467600"/>
              <a:gd name="connsiteY392-8804" fmla="*/ 6796476 h 6858000"/>
              <a:gd name="connsiteX393-8805" fmla="*/ 3276071 w 7467600"/>
              <a:gd name="connsiteY393-8806" fmla="*/ 6858000 h 6858000"/>
              <a:gd name="connsiteX394-8807" fmla="*/ 3240805 w 7467600"/>
              <a:gd name="connsiteY394-8808" fmla="*/ 6858000 h 6858000"/>
              <a:gd name="connsiteX395-8809" fmla="*/ 3275917 w 7467600"/>
              <a:gd name="connsiteY395-8810" fmla="*/ 6783192 h 6858000"/>
              <a:gd name="connsiteX396-8811" fmla="*/ 3399358 w 7467600"/>
              <a:gd name="connsiteY396-8812" fmla="*/ 6469011 h 6858000"/>
              <a:gd name="connsiteX397-8813" fmla="*/ 3425650 w 7467600"/>
              <a:gd name="connsiteY397-8814" fmla="*/ 6381333 h 6858000"/>
              <a:gd name="connsiteX398-8815" fmla="*/ 3460661 w 7467600"/>
              <a:gd name="connsiteY398-8816" fmla="*/ 6266763 h 6858000"/>
              <a:gd name="connsiteX399-8817" fmla="*/ 3518021 w 7467600"/>
              <a:gd name="connsiteY399-8818" fmla="*/ 6117298 h 6858000"/>
              <a:gd name="connsiteX400-8819" fmla="*/ 3554035 w 7467600"/>
              <a:gd name="connsiteY400-8820" fmla="*/ 6027832 h 6858000"/>
              <a:gd name="connsiteX401-8821" fmla="*/ 3677174 w 7467600"/>
              <a:gd name="connsiteY401-8822" fmla="*/ 5636351 h 6858000"/>
              <a:gd name="connsiteX402-8823" fmla="*/ 3698819 w 7467600"/>
              <a:gd name="connsiteY402-8824" fmla="*/ 5560503 h 6858000"/>
              <a:gd name="connsiteX403-8825" fmla="*/ 3702094 w 7467600"/>
              <a:gd name="connsiteY403-8826" fmla="*/ 5549194 h 6858000"/>
              <a:gd name="connsiteX404-8827" fmla="*/ 3398355 w 7467600"/>
              <a:gd name="connsiteY404-8828" fmla="*/ 6094603 h 6858000"/>
              <a:gd name="connsiteX405-8829" fmla="*/ 3193941 w 7467600"/>
              <a:gd name="connsiteY405-8830" fmla="*/ 6798775 h 6858000"/>
              <a:gd name="connsiteX406-8831" fmla="*/ 3184140 w 7467600"/>
              <a:gd name="connsiteY406-8832" fmla="*/ 6858000 h 6858000"/>
              <a:gd name="connsiteX407-8833" fmla="*/ 3099978 w 7467600"/>
              <a:gd name="connsiteY407-8834" fmla="*/ 6858000 h 6858000"/>
              <a:gd name="connsiteX408-8835" fmla="*/ 3101556 w 7467600"/>
              <a:gd name="connsiteY408-8836" fmla="*/ 6843337 h 6858000"/>
              <a:gd name="connsiteX409-8837" fmla="*/ 3370162 w 7467600"/>
              <a:gd name="connsiteY409-8838" fmla="*/ 5785550 h 6858000"/>
              <a:gd name="connsiteX410-8839" fmla="*/ 3746477 w 7467600"/>
              <a:gd name="connsiteY410-8840" fmla="*/ 5377889 h 6858000"/>
              <a:gd name="connsiteX411-8841" fmla="*/ 3863399 w 7467600"/>
              <a:gd name="connsiteY411-8842" fmla="*/ 5087257 h 6858000"/>
              <a:gd name="connsiteX412-8843" fmla="*/ 3968712 w 7467600"/>
              <a:gd name="connsiteY412-8844" fmla="*/ 4913989 h 6858000"/>
              <a:gd name="connsiteX413-8845" fmla="*/ 2792390 w 7467600"/>
              <a:gd name="connsiteY413-8846" fmla="*/ 5382974 h 6858000"/>
              <a:gd name="connsiteX414-8847" fmla="*/ 2714982 w 7467600"/>
              <a:gd name="connsiteY414-8848" fmla="*/ 5427051 h 6858000"/>
              <a:gd name="connsiteX415-8849" fmla="*/ 2813361 w 7467600"/>
              <a:gd name="connsiteY415-8850" fmla="*/ 6023912 h 6858000"/>
              <a:gd name="connsiteX416-8851" fmla="*/ 2688430 w 7467600"/>
              <a:gd name="connsiteY416-8852" fmla="*/ 6801564 h 6858000"/>
              <a:gd name="connsiteX417-8853" fmla="*/ 2629626 w 7467600"/>
              <a:gd name="connsiteY417-8854" fmla="*/ 6763394 h 6858000"/>
              <a:gd name="connsiteX418-8855" fmla="*/ 2565328 w 7467600"/>
              <a:gd name="connsiteY418-8856" fmla="*/ 5516399 h 6858000"/>
              <a:gd name="connsiteX419-8857" fmla="*/ 1922999 w 7467600"/>
              <a:gd name="connsiteY419-8858" fmla="*/ 5980343 h 6858000"/>
              <a:gd name="connsiteX420-8859" fmla="*/ 1950261 w 7467600"/>
              <a:gd name="connsiteY420-8860" fmla="*/ 6405858 h 6858000"/>
              <a:gd name="connsiteX421-8861" fmla="*/ 2365554 w 7467600"/>
              <a:gd name="connsiteY421-8862" fmla="*/ 6759107 h 6858000"/>
              <a:gd name="connsiteX422-8863" fmla="*/ 2424142 w 7467600"/>
              <a:gd name="connsiteY422-8864" fmla="*/ 6858000 h 6858000"/>
              <a:gd name="connsiteX423-8865" fmla="*/ 2395994 w 7467600"/>
              <a:gd name="connsiteY423-8866" fmla="*/ 6858000 h 6858000"/>
              <a:gd name="connsiteX424-8867" fmla="*/ 2392863 w 7467600"/>
              <a:gd name="connsiteY424-8868" fmla="*/ 6852964 h 6858000"/>
              <a:gd name="connsiteX425-8869" fmla="*/ 2017589 w 7467600"/>
              <a:gd name="connsiteY425-8870" fmla="*/ 6493982 h 6858000"/>
              <a:gd name="connsiteX426-8871" fmla="*/ 2147336 w 7467600"/>
              <a:gd name="connsiteY426-8872" fmla="*/ 6594052 h 6858000"/>
              <a:gd name="connsiteX427-8873" fmla="*/ 2207047 w 7467600"/>
              <a:gd name="connsiteY427-8874" fmla="*/ 6654540 h 6858000"/>
              <a:gd name="connsiteX428-8875" fmla="*/ 2299106 w 7467600"/>
              <a:gd name="connsiteY428-8876" fmla="*/ 6778931 h 6858000"/>
              <a:gd name="connsiteX429-8877" fmla="*/ 2314430 w 7467600"/>
              <a:gd name="connsiteY429-8878" fmla="*/ 6801144 h 6858000"/>
              <a:gd name="connsiteX430-8879" fmla="*/ 2352406 w 7467600"/>
              <a:gd name="connsiteY430-8880" fmla="*/ 6858000 h 6858000"/>
              <a:gd name="connsiteX431-8881" fmla="*/ 2314492 w 7467600"/>
              <a:gd name="connsiteY431-8882" fmla="*/ 6858000 h 6858000"/>
              <a:gd name="connsiteX432-8883" fmla="*/ 2288095 w 7467600"/>
              <a:gd name="connsiteY432-8884" fmla="*/ 6818030 h 6858000"/>
              <a:gd name="connsiteX433-8885" fmla="*/ 2272768 w 7467600"/>
              <a:gd name="connsiteY433-8886" fmla="*/ 6795822 h 6858000"/>
              <a:gd name="connsiteX434-8887" fmla="*/ 2182715 w 7467600"/>
              <a:gd name="connsiteY434-8888" fmla="*/ 6675071 h 6858000"/>
              <a:gd name="connsiteX435-8889" fmla="*/ 2032061 w 7467600"/>
              <a:gd name="connsiteY435-8890" fmla="*/ 6541380 h 6858000"/>
              <a:gd name="connsiteX436-8891" fmla="*/ 2257220 w 7467600"/>
              <a:gd name="connsiteY436-8892" fmla="*/ 6826257 h 6858000"/>
              <a:gd name="connsiteX437-8893" fmla="*/ 2281324 w 7467600"/>
              <a:gd name="connsiteY437-8894" fmla="*/ 6858000 h 6858000"/>
              <a:gd name="connsiteX438-8895" fmla="*/ 2242860 w 7467600"/>
              <a:gd name="connsiteY438-8896" fmla="*/ 6858000 h 6858000"/>
              <a:gd name="connsiteX439-8897" fmla="*/ 2232818 w 7467600"/>
              <a:gd name="connsiteY439-8898" fmla="*/ 6844926 h 6858000"/>
              <a:gd name="connsiteX440-8899" fmla="*/ 1990172 w 7467600"/>
              <a:gd name="connsiteY440-8900" fmla="*/ 6542121 h 6858000"/>
              <a:gd name="connsiteX441-8901" fmla="*/ 2124090 w 7467600"/>
              <a:gd name="connsiteY441-8902" fmla="*/ 6761017 h 6858000"/>
              <a:gd name="connsiteX442-8903" fmla="*/ 2200380 w 7467600"/>
              <a:gd name="connsiteY442-8904" fmla="*/ 6858000 h 6858000"/>
              <a:gd name="connsiteX443-8905" fmla="*/ 2147507 w 7467600"/>
              <a:gd name="connsiteY443-8906" fmla="*/ 6858000 h 6858000"/>
              <a:gd name="connsiteX444-8907" fmla="*/ 2070668 w 7467600"/>
              <a:gd name="connsiteY444-8908" fmla="*/ 6761520 h 6858000"/>
              <a:gd name="connsiteX445-8909" fmla="*/ 1975142 w 7467600"/>
              <a:gd name="connsiteY445-8910" fmla="*/ 6585570 h 6858000"/>
              <a:gd name="connsiteX446-8911" fmla="*/ 2050035 w 7467600"/>
              <a:gd name="connsiteY446-8912" fmla="*/ 6813345 h 6858000"/>
              <a:gd name="connsiteX447-8913" fmla="*/ 2063025 w 7467600"/>
              <a:gd name="connsiteY447-8914" fmla="*/ 6858000 h 6858000"/>
              <a:gd name="connsiteX448-8915" fmla="*/ 2021675 w 7467600"/>
              <a:gd name="connsiteY448-8916" fmla="*/ 6858000 h 6858000"/>
              <a:gd name="connsiteX449-8917" fmla="*/ 2019308 w 7467600"/>
              <a:gd name="connsiteY449-8918" fmla="*/ 6847118 h 6858000"/>
              <a:gd name="connsiteX450-8919" fmla="*/ 1938835 w 7467600"/>
              <a:gd name="connsiteY450-8920" fmla="*/ 6551160 h 6858000"/>
              <a:gd name="connsiteX451-8921" fmla="*/ 1953230 w 7467600"/>
              <a:gd name="connsiteY451-8922" fmla="*/ 6759699 h 6858000"/>
              <a:gd name="connsiteX452-8923" fmla="*/ 1956763 w 7467600"/>
              <a:gd name="connsiteY452-8924" fmla="*/ 6778191 h 6858000"/>
              <a:gd name="connsiteX453-8925" fmla="*/ 1967925 w 7467600"/>
              <a:gd name="connsiteY453-8926" fmla="*/ 6858000 h 6858000"/>
              <a:gd name="connsiteX454-8927" fmla="*/ 1936622 w 7467600"/>
              <a:gd name="connsiteY454-8928" fmla="*/ 6858000 h 6858000"/>
              <a:gd name="connsiteX455-8929" fmla="*/ 1926261 w 7467600"/>
              <a:gd name="connsiteY455-8930" fmla="*/ 6784064 h 6858000"/>
              <a:gd name="connsiteX456-8931" fmla="*/ 1922724 w 7467600"/>
              <a:gd name="connsiteY456-8932" fmla="*/ 6765577 h 6858000"/>
              <a:gd name="connsiteX457-8933" fmla="*/ 1904650 w 7467600"/>
              <a:gd name="connsiteY457-8934" fmla="*/ 6639616 h 6858000"/>
              <a:gd name="connsiteX458-8935" fmla="*/ 1885273 w 7467600"/>
              <a:gd name="connsiteY458-8936" fmla="*/ 6858000 h 6858000"/>
              <a:gd name="connsiteX459-8937" fmla="*/ 1854363 w 7467600"/>
              <a:gd name="connsiteY459-8938" fmla="*/ 6858000 h 6858000"/>
              <a:gd name="connsiteX460-8939" fmla="*/ 1880391 w 7467600"/>
              <a:gd name="connsiteY460-8940" fmla="*/ 6603796 h 6858000"/>
              <a:gd name="connsiteX461-8941" fmla="*/ 1818273 w 7467600"/>
              <a:gd name="connsiteY461-8942" fmla="*/ 6715729 h 6858000"/>
              <a:gd name="connsiteX462-8943" fmla="*/ 1794691 w 7467600"/>
              <a:gd name="connsiteY462-8944" fmla="*/ 6843239 h 6858000"/>
              <a:gd name="connsiteX463-8945" fmla="*/ 1794914 w 7467600"/>
              <a:gd name="connsiteY463-8946" fmla="*/ 6858000 h 6858000"/>
              <a:gd name="connsiteX464-8947" fmla="*/ 1746128 w 7467600"/>
              <a:gd name="connsiteY464-8948" fmla="*/ 6858000 h 6858000"/>
              <a:gd name="connsiteX465-8949" fmla="*/ 1753934 w 7467600"/>
              <a:gd name="connsiteY465-8950" fmla="*/ 6724796 h 6858000"/>
              <a:gd name="connsiteX466-8951" fmla="*/ 1792053 w 7467600"/>
              <a:gd name="connsiteY466-8952" fmla="*/ 6572396 h 6858000"/>
              <a:gd name="connsiteX467-8953" fmla="*/ 1862248 w 7467600"/>
              <a:gd name="connsiteY467-8954" fmla="*/ 6266397 h 6858000"/>
              <a:gd name="connsiteX468-8955" fmla="*/ 1862250 w 7467600"/>
              <a:gd name="connsiteY468-8956" fmla="*/ 6033531 h 6858000"/>
              <a:gd name="connsiteX469-8957" fmla="*/ 1211999 w 7467600"/>
              <a:gd name="connsiteY469-8958" fmla="*/ 6683610 h 6858000"/>
              <a:gd name="connsiteX470-8959" fmla="*/ 1213266 w 7467600"/>
              <a:gd name="connsiteY470-8960" fmla="*/ 6691947 h 6858000"/>
              <a:gd name="connsiteX471-8961" fmla="*/ 1203370 w 7467600"/>
              <a:gd name="connsiteY471-8962" fmla="*/ 6850676 h 6858000"/>
              <a:gd name="connsiteX472-8963" fmla="*/ 1203671 w 7467600"/>
              <a:gd name="connsiteY472-8964" fmla="*/ 6858000 h 6858000"/>
              <a:gd name="connsiteX473-8965" fmla="*/ 1143180 w 7467600"/>
              <a:gd name="connsiteY473-8966" fmla="*/ 6858000 h 6858000"/>
              <a:gd name="connsiteX474-8967" fmla="*/ 1142176 w 7467600"/>
              <a:gd name="connsiteY474-8968" fmla="*/ 6766045 h 6858000"/>
              <a:gd name="connsiteX475-8969" fmla="*/ 1067484 w 7467600"/>
              <a:gd name="connsiteY475-8970" fmla="*/ 6858000 h 6858000"/>
              <a:gd name="connsiteX476-8971" fmla="*/ 953928 w 7467600"/>
              <a:gd name="connsiteY476-8972" fmla="*/ 6858000 h 6858000"/>
              <a:gd name="connsiteX477-8973" fmla="*/ 959715 w 7467600"/>
              <a:gd name="connsiteY477-8974" fmla="*/ 6850185 h 6858000"/>
              <a:gd name="connsiteX478-8975" fmla="*/ 1483788 w 7467600"/>
              <a:gd name="connsiteY478-8976" fmla="*/ 6259174 h 6858000"/>
              <a:gd name="connsiteX479-8977" fmla="*/ 1100671 w 7467600"/>
              <a:gd name="connsiteY479-8978" fmla="*/ 6252137 h 6858000"/>
              <a:gd name="connsiteX480-8979" fmla="*/ 1090144 w 7467600"/>
              <a:gd name="connsiteY480-8980" fmla="*/ 6256748 h 6858000"/>
              <a:gd name="connsiteX481-8981" fmla="*/ 1095872 w 7467600"/>
              <a:gd name="connsiteY481-8982" fmla="*/ 6271892 h 6858000"/>
              <a:gd name="connsiteX482-8983" fmla="*/ 262785 w 7467600"/>
              <a:gd name="connsiteY482-8984" fmla="*/ 6845450 h 6858000"/>
              <a:gd name="connsiteX483-8985" fmla="*/ 209968 w 7467600"/>
              <a:gd name="connsiteY483-8986" fmla="*/ 6770713 h 6858000"/>
              <a:gd name="connsiteX484-8987" fmla="*/ 873460 w 7467600"/>
              <a:gd name="connsiteY484-8988" fmla="*/ 6253768 h 6858000"/>
              <a:gd name="connsiteX485-8989" fmla="*/ 192686 w 7467600"/>
              <a:gd name="connsiteY485-8990" fmla="*/ 5849257 h 6858000"/>
              <a:gd name="connsiteX486-8991" fmla="*/ 4696 w 7467600"/>
              <a:gd name="connsiteY486-8992" fmla="*/ 5697668 h 6858000"/>
              <a:gd name="connsiteX487-8993" fmla="*/ 0 w 7467600"/>
              <a:gd name="connsiteY487-8994" fmla="*/ 5689984 h 6858000"/>
              <a:gd name="connsiteX488-8995" fmla="*/ 0 w 7467600"/>
              <a:gd name="connsiteY488-8996" fmla="*/ 5513472 h 6858000"/>
              <a:gd name="connsiteX489-8997" fmla="*/ 174101 w 7467600"/>
              <a:gd name="connsiteY489-8998" fmla="*/ 5620277 h 6858000"/>
              <a:gd name="connsiteX490-8999" fmla="*/ 891800 w 7467600"/>
              <a:gd name="connsiteY490-9000" fmla="*/ 6036935 h 6858000"/>
              <a:gd name="connsiteX491-9001" fmla="*/ 1072219 w 7467600"/>
              <a:gd name="connsiteY491-9002" fmla="*/ 6169443 h 6858000"/>
              <a:gd name="connsiteX492-9003" fmla="*/ 1074117 w 7467600"/>
              <a:gd name="connsiteY492-9004" fmla="*/ 6170301 h 6858000"/>
              <a:gd name="connsiteX493-9005" fmla="*/ 1083114 w 7467600"/>
              <a:gd name="connsiteY493-9006" fmla="*/ 6174131 h 6858000"/>
              <a:gd name="connsiteX494-9007" fmla="*/ 1543010 w 7467600"/>
              <a:gd name="connsiteY494-9008" fmla="*/ 6191140 h 6858000"/>
              <a:gd name="connsiteX495-9009" fmla="*/ 1551080 w 7467600"/>
              <a:gd name="connsiteY495-9010" fmla="*/ 6195006 h 6858000"/>
              <a:gd name="connsiteX496-9011" fmla="*/ 2345443 w 7467600"/>
              <a:gd name="connsiteY496-9012" fmla="*/ 5549882 h 6858000"/>
              <a:gd name="connsiteX497-9013" fmla="*/ 1721499 w 7467600"/>
              <a:gd name="connsiteY497-9014" fmla="*/ 5599969 h 6858000"/>
              <a:gd name="connsiteX498-9015" fmla="*/ 767716 w 7467600"/>
              <a:gd name="connsiteY498-9016" fmla="*/ 5472768 h 6858000"/>
              <a:gd name="connsiteX499-9017" fmla="*/ 722147 w 7467600"/>
              <a:gd name="connsiteY499-9018" fmla="*/ 5393091 h 6858000"/>
              <a:gd name="connsiteX500-9019" fmla="*/ 1485552 w 7467600"/>
              <a:gd name="connsiteY500-9020" fmla="*/ 5313202 h 6858000"/>
              <a:gd name="connsiteX501-9021" fmla="*/ 2143004 w 7467600"/>
              <a:gd name="connsiteY501-9022" fmla="*/ 5402420 h 6858000"/>
              <a:gd name="connsiteX502-9023" fmla="*/ 1933391 w 7467600"/>
              <a:gd name="connsiteY502-9024" fmla="*/ 5156971 h 6858000"/>
              <a:gd name="connsiteX503-9025" fmla="*/ 1827118 w 7467600"/>
              <a:gd name="connsiteY503-9026" fmla="*/ 4968410 h 6858000"/>
              <a:gd name="connsiteX504-9027" fmla="*/ 1837349 w 7467600"/>
              <a:gd name="connsiteY504-9028" fmla="*/ 4956357 h 6858000"/>
              <a:gd name="connsiteX505-9029" fmla="*/ 2162835 w 7467600"/>
              <a:gd name="connsiteY505-9030" fmla="*/ 5187853 h 6858000"/>
              <a:gd name="connsiteX506-9031" fmla="*/ 2257167 w 7467600"/>
              <a:gd name="connsiteY506-9032" fmla="*/ 5462123 h 6858000"/>
              <a:gd name="connsiteX507-9033" fmla="*/ 2261598 w 7467600"/>
              <a:gd name="connsiteY507-9034" fmla="*/ 5467998 h 6858000"/>
              <a:gd name="connsiteX508-9035" fmla="*/ 2437177 w 7467600"/>
              <a:gd name="connsiteY508-9036" fmla="*/ 5479608 h 6858000"/>
              <a:gd name="connsiteX509-9037" fmla="*/ 2445247 w 7467600"/>
              <a:gd name="connsiteY509-9038" fmla="*/ 5483476 h 6858000"/>
              <a:gd name="connsiteX510-9039" fmla="*/ 2743626 w 7467600"/>
              <a:gd name="connsiteY510-9040" fmla="*/ 5304819 h 6858000"/>
              <a:gd name="connsiteX511-9041" fmla="*/ 3048102 w 7467600"/>
              <a:gd name="connsiteY511-9042" fmla="*/ 5150595 h 6858000"/>
              <a:gd name="connsiteX512-9043" fmla="*/ 1799414 w 7467600"/>
              <a:gd name="connsiteY512-9044" fmla="*/ 4694732 h 6858000"/>
              <a:gd name="connsiteX513-9045" fmla="*/ 1771735 w 7467600"/>
              <a:gd name="connsiteY513-9046" fmla="*/ 4619929 h 6858000"/>
              <a:gd name="connsiteX514-9047" fmla="*/ 3104273 w 7467600"/>
              <a:gd name="connsiteY514-9048" fmla="*/ 5076159 h 6858000"/>
              <a:gd name="connsiteX515-9049" fmla="*/ 3113245 w 7467600"/>
              <a:gd name="connsiteY515-9050" fmla="*/ 5090705 h 6858000"/>
              <a:gd name="connsiteX516-9051" fmla="*/ 3126294 w 7467600"/>
              <a:gd name="connsiteY516-9052" fmla="*/ 5114400 h 6858000"/>
              <a:gd name="connsiteX517-9053" fmla="*/ 3937433 w 7467600"/>
              <a:gd name="connsiteY517-9054" fmla="*/ 4830473 h 6858000"/>
              <a:gd name="connsiteX518-9055" fmla="*/ 3590475 w 7467600"/>
              <a:gd name="connsiteY518-9056" fmla="*/ 4597974 h 6858000"/>
              <a:gd name="connsiteX519-9057" fmla="*/ 3100264 w 7467600"/>
              <a:gd name="connsiteY519-9058" fmla="*/ 4579845 h 6858000"/>
              <a:gd name="connsiteX520-9059" fmla="*/ 2183576 w 7467600"/>
              <a:gd name="connsiteY520-9060" fmla="*/ 4227150 h 6858000"/>
              <a:gd name="connsiteX521-9061" fmla="*/ 2151029 w 7467600"/>
              <a:gd name="connsiteY521-9062" fmla="*/ 4146947 h 6858000"/>
              <a:gd name="connsiteX522-9063" fmla="*/ 3563434 w 7467600"/>
              <a:gd name="connsiteY522-9064" fmla="*/ 4469115 h 6858000"/>
              <a:gd name="connsiteX523-9065" fmla="*/ 3177952 w 7467600"/>
              <a:gd name="connsiteY523-9066" fmla="*/ 3657386 h 6858000"/>
              <a:gd name="connsiteX524-9067" fmla="*/ 3189263 w 7467600"/>
              <a:gd name="connsiteY524-9068" fmla="*/ 3625726 h 6858000"/>
              <a:gd name="connsiteX525-9069" fmla="*/ 3560912 w 7467600"/>
              <a:gd name="connsiteY525-9070" fmla="*/ 4079863 h 6858000"/>
              <a:gd name="connsiteX526-9071" fmla="*/ 3626636 w 7467600"/>
              <a:gd name="connsiteY526-9072" fmla="*/ 4512230 h 6858000"/>
              <a:gd name="connsiteX527-9073" fmla="*/ 3653088 w 7467600"/>
              <a:gd name="connsiteY527-9074" fmla="*/ 4521417 h 6858000"/>
              <a:gd name="connsiteX528-9075" fmla="*/ 3988128 w 7467600"/>
              <a:gd name="connsiteY528-9076" fmla="*/ 4817267 h 6858000"/>
              <a:gd name="connsiteX529-9077" fmla="*/ 4830582 w 7467600"/>
              <a:gd name="connsiteY529-9078" fmla="*/ 4676000 h 6858000"/>
              <a:gd name="connsiteX530-9079" fmla="*/ 4830100 w 7467600"/>
              <a:gd name="connsiteY530-9080" fmla="*/ 4675554 h 6858000"/>
              <a:gd name="connsiteX531-9081" fmla="*/ 4036318 w 7467600"/>
              <a:gd name="connsiteY531-9082" fmla="*/ 4147013 h 6858000"/>
              <a:gd name="connsiteX532-9083" fmla="*/ 3432098 w 7467600"/>
              <a:gd name="connsiteY532-9084" fmla="*/ 3537312 h 6858000"/>
              <a:gd name="connsiteX533-9085" fmla="*/ 3446761 w 7467600"/>
              <a:gd name="connsiteY533-9086" fmla="*/ 3461278 h 6858000"/>
              <a:gd name="connsiteX534-9087" fmla="*/ 4419733 w 7467600"/>
              <a:gd name="connsiteY534-9088" fmla="*/ 3963555 h 6858000"/>
              <a:gd name="connsiteX535-9089" fmla="*/ 4781371 w 7467600"/>
              <a:gd name="connsiteY535-9090" fmla="*/ 4458604 h 6858000"/>
              <a:gd name="connsiteX536-9091" fmla="*/ 4780440 w 7467600"/>
              <a:gd name="connsiteY536-9092" fmla="*/ 4470290 h 6858000"/>
              <a:gd name="connsiteX537-9093" fmla="*/ 4898954 w 7467600"/>
              <a:gd name="connsiteY537-9094" fmla="*/ 4662092 h 6858000"/>
              <a:gd name="connsiteX538-9095" fmla="*/ 4900699 w 7467600"/>
              <a:gd name="connsiteY538-9096" fmla="*/ 4670867 h 6858000"/>
              <a:gd name="connsiteX539-9097" fmla="*/ 5714511 w 7467600"/>
              <a:gd name="connsiteY539-9098" fmla="*/ 4663483 h 6858000"/>
              <a:gd name="connsiteX540-9099" fmla="*/ 5464793 w 7467600"/>
              <a:gd name="connsiteY540-9100" fmla="*/ 4393556 h 6858000"/>
              <a:gd name="connsiteX541-9101" fmla="*/ 5461897 w 7467600"/>
              <a:gd name="connsiteY541-9102" fmla="*/ 4390879 h 6858000"/>
              <a:gd name="connsiteX542-9103" fmla="*/ 4294126 w 7467600"/>
              <a:gd name="connsiteY542-9104" fmla="*/ 3303048 h 6858000"/>
              <a:gd name="connsiteX543-9105" fmla="*/ 4305321 w 7467600"/>
              <a:gd name="connsiteY543-9106" fmla="*/ 3256953 h 6858000"/>
              <a:gd name="connsiteX544-9107" fmla="*/ 4949299 w 7467600"/>
              <a:gd name="connsiteY544-9108" fmla="*/ 3766336 h 6858000"/>
              <a:gd name="connsiteX545-9109" fmla="*/ 5291452 w 7467600"/>
              <a:gd name="connsiteY545-9110" fmla="*/ 4076801 h 6858000"/>
              <a:gd name="connsiteX546-9111" fmla="*/ 5434998 w 7467600"/>
              <a:gd name="connsiteY546-9112" fmla="*/ 4254100 h 6858000"/>
              <a:gd name="connsiteX547-9113" fmla="*/ 5351015 w 7467600"/>
              <a:gd name="connsiteY547-9114" fmla="*/ 3760989 h 6858000"/>
              <a:gd name="connsiteX548-9115" fmla="*/ 5413780 w 7467600"/>
              <a:gd name="connsiteY548-9116" fmla="*/ 2966265 h 6858000"/>
              <a:gd name="connsiteX549-9117" fmla="*/ 5425627 w 7467600"/>
              <a:gd name="connsiteY549-9118" fmla="*/ 2954192 h 6858000"/>
              <a:gd name="connsiteX550-9119" fmla="*/ 6604735 w 7467600"/>
              <a:gd name="connsiteY550-9120" fmla="*/ 2041381 h 6858000"/>
              <a:gd name="connsiteX551-9121" fmla="*/ 7204487 w 7467600"/>
              <a:gd name="connsiteY551-9122" fmla="*/ 2742112 h 6858000"/>
              <a:gd name="connsiteX552-9123" fmla="*/ 7131592 w 7467600"/>
              <a:gd name="connsiteY552-9124" fmla="*/ 2672096 h 6858000"/>
              <a:gd name="connsiteX553-9125" fmla="*/ 6996344 w 7467600"/>
              <a:gd name="connsiteY553-9126" fmla="*/ 2518310 h 6858000"/>
              <a:gd name="connsiteX554-9127" fmla="*/ 6735495 w 7467600"/>
              <a:gd name="connsiteY554-9128" fmla="*/ 2196890 h 6858000"/>
              <a:gd name="connsiteX555-9129" fmla="*/ 6721901 w 7467600"/>
              <a:gd name="connsiteY555-9130" fmla="*/ 2179274 h 6858000"/>
              <a:gd name="connsiteX556-9131" fmla="*/ 6604735 w 7467600"/>
              <a:gd name="connsiteY556-9132" fmla="*/ 2041381 h 6858000"/>
              <a:gd name="connsiteX557-9133" fmla="*/ 6591670 w 7467600"/>
              <a:gd name="connsiteY557-9134" fmla="*/ 1988277 h 6858000"/>
              <a:gd name="connsiteX558-9135" fmla="*/ 6747349 w 7467600"/>
              <a:gd name="connsiteY558-9136" fmla="*/ 2160069 h 6858000"/>
              <a:gd name="connsiteX559-9137" fmla="*/ 6760943 w 7467600"/>
              <a:gd name="connsiteY559-9138" fmla="*/ 2177686 h 6858000"/>
              <a:gd name="connsiteX560-9139" fmla="*/ 7021065 w 7467600"/>
              <a:gd name="connsiteY560-9140" fmla="*/ 2498102 h 6858000"/>
              <a:gd name="connsiteX561-9141" fmla="*/ 7155223 w 7467600"/>
              <a:gd name="connsiteY561-9142" fmla="*/ 2650386 h 6858000"/>
              <a:gd name="connsiteX562-9143" fmla="*/ 7203167 w 7467600"/>
              <a:gd name="connsiteY562-9144" fmla="*/ 2697288 h 6858000"/>
              <a:gd name="connsiteX563-9145" fmla="*/ 6937703 w 7467600"/>
              <a:gd name="connsiteY563-9146" fmla="*/ 2321981 h 6858000"/>
              <a:gd name="connsiteX564-9147" fmla="*/ 6591670 w 7467600"/>
              <a:gd name="connsiteY564-9148" fmla="*/ 1988277 h 6858000"/>
              <a:gd name="connsiteX565-9149" fmla="*/ 5798671 w 7467600"/>
              <a:gd name="connsiteY565-9150" fmla="*/ 1981601 h 6858000"/>
              <a:gd name="connsiteX566-9151" fmla="*/ 5754709 w 7467600"/>
              <a:gd name="connsiteY566-9152" fmla="*/ 2071454 h 6858000"/>
              <a:gd name="connsiteX567-9153" fmla="*/ 5763044 w 7467600"/>
              <a:gd name="connsiteY567-9154" fmla="*/ 2842206 h 6858000"/>
              <a:gd name="connsiteX568-9155" fmla="*/ 5764974 w 7467600"/>
              <a:gd name="connsiteY568-9156" fmla="*/ 2799609 h 6858000"/>
              <a:gd name="connsiteX569-9157" fmla="*/ 5767665 w 7467600"/>
              <a:gd name="connsiteY569-9158" fmla="*/ 2666409 h 6858000"/>
              <a:gd name="connsiteX570-9159" fmla="*/ 5763055 w 7467600"/>
              <a:gd name="connsiteY570-9160" fmla="*/ 2579705 h 6858000"/>
              <a:gd name="connsiteX571-9161" fmla="*/ 5758079 w 7467600"/>
              <a:gd name="connsiteY571-9162" fmla="*/ 2492508 h 6858000"/>
              <a:gd name="connsiteX572-9163" fmla="*/ 5779325 w 7467600"/>
              <a:gd name="connsiteY572-9164" fmla="*/ 2197069 h 6858000"/>
              <a:gd name="connsiteX573-9165" fmla="*/ 5798671 w 7467600"/>
              <a:gd name="connsiteY573-9166" fmla="*/ 1981601 h 6858000"/>
              <a:gd name="connsiteX574-9167" fmla="*/ 5829202 w 7467600"/>
              <a:gd name="connsiteY574-9168" fmla="*/ 1971679 h 6858000"/>
              <a:gd name="connsiteX575-9169" fmla="*/ 5809558 w 7467600"/>
              <a:gd name="connsiteY575-9170" fmla="*/ 2198043 h 6858000"/>
              <a:gd name="connsiteX576-9171" fmla="*/ 5788653 w 7467600"/>
              <a:gd name="connsiteY576-9172" fmla="*/ 2489430 h 6858000"/>
              <a:gd name="connsiteX577-9173" fmla="*/ 5793439 w 7467600"/>
              <a:gd name="connsiteY577-9174" fmla="*/ 2575235 h 6858000"/>
              <a:gd name="connsiteX578-9175" fmla="*/ 5796837 w 7467600"/>
              <a:gd name="connsiteY578-9176" fmla="*/ 2637633 h 6858000"/>
              <a:gd name="connsiteX579-9177" fmla="*/ 5818614 w 7467600"/>
              <a:gd name="connsiteY579-9178" fmla="*/ 2473055 h 6858000"/>
              <a:gd name="connsiteX580-9179" fmla="*/ 5829202 w 7467600"/>
              <a:gd name="connsiteY580-9180" fmla="*/ 1971679 h 6858000"/>
              <a:gd name="connsiteX581-9181" fmla="*/ 5911389 w 7467600"/>
              <a:gd name="connsiteY581-9182" fmla="*/ 1898371 h 6858000"/>
              <a:gd name="connsiteX582-9183" fmla="*/ 6237627 w 7467600"/>
              <a:gd name="connsiteY582-9184" fmla="*/ 2231921 h 6858000"/>
              <a:gd name="connsiteX583-9185" fmla="*/ 5911389 w 7467600"/>
              <a:gd name="connsiteY583-9186" fmla="*/ 1898371 h 6858000"/>
              <a:gd name="connsiteX584-9187" fmla="*/ 6944437 w 7467600"/>
              <a:gd name="connsiteY584-9188" fmla="*/ 1575402 h 6858000"/>
              <a:gd name="connsiteX585-9189" fmla="*/ 6304730 w 7467600"/>
              <a:gd name="connsiteY585-9190" fmla="*/ 1766654 h 6858000"/>
              <a:gd name="connsiteX586-9191" fmla="*/ 6944437 w 7467600"/>
              <a:gd name="connsiteY586-9192" fmla="*/ 1575402 h 6858000"/>
              <a:gd name="connsiteX587-9193" fmla="*/ 7019523 w 7467600"/>
              <a:gd name="connsiteY587-9194" fmla="*/ 1519450 h 6858000"/>
              <a:gd name="connsiteX588-9195" fmla="*/ 6298091 w 7467600"/>
              <a:gd name="connsiteY588-9196" fmla="*/ 1737122 h 6858000"/>
              <a:gd name="connsiteX589-9197" fmla="*/ 7019523 w 7467600"/>
              <a:gd name="connsiteY589-9198" fmla="*/ 1519450 h 6858000"/>
              <a:gd name="connsiteX590-9199" fmla="*/ 2399523 w 7467600"/>
              <a:gd name="connsiteY590-9200" fmla="*/ 1428234 h 6858000"/>
              <a:gd name="connsiteX591-9201" fmla="*/ 2224982 w 7467600"/>
              <a:gd name="connsiteY591-9202" fmla="*/ 1826201 h 6858000"/>
              <a:gd name="connsiteX592-9203" fmla="*/ 2096099 w 7467600"/>
              <a:gd name="connsiteY592-9204" fmla="*/ 2345900 h 6858000"/>
              <a:gd name="connsiteX593-9205" fmla="*/ 2283317 w 7467600"/>
              <a:gd name="connsiteY593-9206" fmla="*/ 1796925 h 6858000"/>
              <a:gd name="connsiteX594-9207" fmla="*/ 2399523 w 7467600"/>
              <a:gd name="connsiteY594-9208" fmla="*/ 1428234 h 6858000"/>
              <a:gd name="connsiteX595-9209" fmla="*/ 2448558 w 7467600"/>
              <a:gd name="connsiteY595-9210" fmla="*/ 1373435 h 6858000"/>
              <a:gd name="connsiteX596-9211" fmla="*/ 2312521 w 7467600"/>
              <a:gd name="connsiteY596-9212" fmla="*/ 1806140 h 6858000"/>
              <a:gd name="connsiteX597-9213" fmla="*/ 2127533 w 7467600"/>
              <a:gd name="connsiteY597-9214" fmla="*/ 2348380 h 6858000"/>
              <a:gd name="connsiteX598-9215" fmla="*/ 2358080 w 7467600"/>
              <a:gd name="connsiteY598-9216" fmla="*/ 1866134 h 6858000"/>
              <a:gd name="connsiteX599-9217" fmla="*/ 2407436 w 7467600"/>
              <a:gd name="connsiteY599-9218" fmla="*/ 1651070 h 6858000"/>
              <a:gd name="connsiteX600-9219" fmla="*/ 2448558 w 7467600"/>
              <a:gd name="connsiteY600-9220" fmla="*/ 1373435 h 6858000"/>
              <a:gd name="connsiteX601-9221" fmla="*/ 278707 w 7467600"/>
              <a:gd name="connsiteY601-9222" fmla="*/ 1352270 h 6858000"/>
              <a:gd name="connsiteX602-9223" fmla="*/ 321570 w 7467600"/>
              <a:gd name="connsiteY602-9224" fmla="*/ 1861610 h 6858000"/>
              <a:gd name="connsiteX603-9225" fmla="*/ 294281 w 7467600"/>
              <a:gd name="connsiteY603-9226" fmla="*/ 1440658 h 6858000"/>
              <a:gd name="connsiteX604-9227" fmla="*/ 278707 w 7467600"/>
              <a:gd name="connsiteY604-9228" fmla="*/ 1352270 h 6858000"/>
              <a:gd name="connsiteX605-9229" fmla="*/ 1423821 w 7467600"/>
              <a:gd name="connsiteY605-9230" fmla="*/ 1351958 h 6858000"/>
              <a:gd name="connsiteX606-9231" fmla="*/ 1638521 w 7467600"/>
              <a:gd name="connsiteY606-9232" fmla="*/ 1908470 h 6858000"/>
              <a:gd name="connsiteX607-9233" fmla="*/ 1754199 w 7467600"/>
              <a:gd name="connsiteY607-9234" fmla="*/ 2149284 h 6858000"/>
              <a:gd name="connsiteX608-9235" fmla="*/ 1908359 w 7467600"/>
              <a:gd name="connsiteY608-9236" fmla="*/ 2364988 h 6858000"/>
              <a:gd name="connsiteX609-9237" fmla="*/ 1647661 w 7467600"/>
              <a:gd name="connsiteY609-9238" fmla="*/ 1825945 h 6858000"/>
              <a:gd name="connsiteX610-9239" fmla="*/ 1423821 w 7467600"/>
              <a:gd name="connsiteY610-9240" fmla="*/ 1351958 h 6858000"/>
              <a:gd name="connsiteX611-9241" fmla="*/ 1431890 w 7467600"/>
              <a:gd name="connsiteY611-9242" fmla="*/ 1306475 h 6858000"/>
              <a:gd name="connsiteX612-9243" fmla="*/ 1507597 w 7467600"/>
              <a:gd name="connsiteY612-9244" fmla="*/ 1446132 h 6858000"/>
              <a:gd name="connsiteX613-9245" fmla="*/ 1674586 w 7467600"/>
              <a:gd name="connsiteY613-9246" fmla="*/ 1813832 h 6858000"/>
              <a:gd name="connsiteX614-9247" fmla="*/ 1815950 w 7467600"/>
              <a:gd name="connsiteY614-9248" fmla="*/ 2128564 h 6858000"/>
              <a:gd name="connsiteX615-9249" fmla="*/ 1984242 w 7467600"/>
              <a:gd name="connsiteY615-9250" fmla="*/ 2430829 h 6858000"/>
              <a:gd name="connsiteX616-9251" fmla="*/ 2014023 w 7467600"/>
              <a:gd name="connsiteY616-9252" fmla="*/ 2450995 h 6858000"/>
              <a:gd name="connsiteX617-9253" fmla="*/ 1747337 w 7467600"/>
              <a:gd name="connsiteY617-9254" fmla="*/ 1855264 h 6858000"/>
              <a:gd name="connsiteX618-9255" fmla="*/ 1533749 w 7467600"/>
              <a:gd name="connsiteY618-9256" fmla="*/ 1478656 h 6858000"/>
              <a:gd name="connsiteX619-9257" fmla="*/ 1431890 w 7467600"/>
              <a:gd name="connsiteY619-9258" fmla="*/ 1306475 h 6858000"/>
              <a:gd name="connsiteX620-9259" fmla="*/ 5052692 w 7467600"/>
              <a:gd name="connsiteY620-9260" fmla="*/ 1292994 h 6858000"/>
              <a:gd name="connsiteX621-9261" fmla="*/ 5200661 w 7467600"/>
              <a:gd name="connsiteY621-9262" fmla="*/ 1635186 h 6858000"/>
              <a:gd name="connsiteX622-9263" fmla="*/ 5297138 w 7467600"/>
              <a:gd name="connsiteY622-9264" fmla="*/ 1906351 h 6858000"/>
              <a:gd name="connsiteX623-9265" fmla="*/ 5052692 w 7467600"/>
              <a:gd name="connsiteY623-9266" fmla="*/ 1292994 h 6858000"/>
              <a:gd name="connsiteX624-9267" fmla="*/ 5009948 w 7467600"/>
              <a:gd name="connsiteY624-9268" fmla="*/ 1273619 h 6858000"/>
              <a:gd name="connsiteX625-9269" fmla="*/ 5121777 w 7467600"/>
              <a:gd name="connsiteY625-9270" fmla="*/ 1654213 h 6858000"/>
              <a:gd name="connsiteX626-9271" fmla="*/ 5293545 w 7467600"/>
              <a:gd name="connsiteY626-9272" fmla="*/ 2072247 h 6858000"/>
              <a:gd name="connsiteX627-9273" fmla="*/ 5294042 w 7467600"/>
              <a:gd name="connsiteY627-9274" fmla="*/ 2065019 h 6858000"/>
              <a:gd name="connsiteX628-9275" fmla="*/ 5171936 w 7467600"/>
              <a:gd name="connsiteY628-9276" fmla="*/ 1647613 h 6858000"/>
              <a:gd name="connsiteX629-9277" fmla="*/ 5009948 w 7467600"/>
              <a:gd name="connsiteY629-9278" fmla="*/ 1273619 h 6858000"/>
              <a:gd name="connsiteX630-9279" fmla="*/ 655236 w 7467600"/>
              <a:gd name="connsiteY630-9280" fmla="*/ 1268632 h 6858000"/>
              <a:gd name="connsiteX631-9281" fmla="*/ 839521 w 7467600"/>
              <a:gd name="connsiteY631-9282" fmla="*/ 1685315 h 6858000"/>
              <a:gd name="connsiteX632-9283" fmla="*/ 1109416 w 7467600"/>
              <a:gd name="connsiteY632-9284" fmla="*/ 2061663 h 6858000"/>
              <a:gd name="connsiteX633-9285" fmla="*/ 1298300 w 7467600"/>
              <a:gd name="connsiteY633-9286" fmla="*/ 2247742 h 6858000"/>
              <a:gd name="connsiteX634-9287" fmla="*/ 1125871 w 7467600"/>
              <a:gd name="connsiteY634-9288" fmla="*/ 1989513 h 6858000"/>
              <a:gd name="connsiteX635-9289" fmla="*/ 981574 w 7467600"/>
              <a:gd name="connsiteY635-9290" fmla="*/ 1783157 h 6858000"/>
              <a:gd name="connsiteX636-9291" fmla="*/ 922198 w 7467600"/>
              <a:gd name="connsiteY636-9292" fmla="*/ 1677437 h 6858000"/>
              <a:gd name="connsiteX637-9293" fmla="*/ 869293 w 7467600"/>
              <a:gd name="connsiteY637-9294" fmla="*/ 1583214 h 6858000"/>
              <a:gd name="connsiteX638-9295" fmla="*/ 751431 w 7467600"/>
              <a:gd name="connsiteY638-9296" fmla="*/ 1405731 h 6858000"/>
              <a:gd name="connsiteX639-9297" fmla="*/ 655236 w 7467600"/>
              <a:gd name="connsiteY639-9298" fmla="*/ 1268632 h 6858000"/>
              <a:gd name="connsiteX640-9299" fmla="*/ 6516292 w 7467600"/>
              <a:gd name="connsiteY640-9300" fmla="*/ 1263064 h 6858000"/>
              <a:gd name="connsiteX641-9301" fmla="*/ 5736320 w 7467600"/>
              <a:gd name="connsiteY641-9302" fmla="*/ 1501803 h 6858000"/>
              <a:gd name="connsiteX642-9303" fmla="*/ 6516292 w 7467600"/>
              <a:gd name="connsiteY642-9304" fmla="*/ 1263064 h 6858000"/>
              <a:gd name="connsiteX643-9305" fmla="*/ 291466 w 7467600"/>
              <a:gd name="connsiteY643-9306" fmla="*/ 1250369 h 6858000"/>
              <a:gd name="connsiteX644-9307" fmla="*/ 323180 w 7467600"/>
              <a:gd name="connsiteY644-9308" fmla="*/ 1435283 h 6858000"/>
              <a:gd name="connsiteX645-9309" fmla="*/ 349381 w 7467600"/>
              <a:gd name="connsiteY645-9310" fmla="*/ 1875041 h 6858000"/>
              <a:gd name="connsiteX646-9311" fmla="*/ 374363 w 7467600"/>
              <a:gd name="connsiteY646-9312" fmla="*/ 1506494 h 6858000"/>
              <a:gd name="connsiteX647-9313" fmla="*/ 302168 w 7467600"/>
              <a:gd name="connsiteY647-9314" fmla="*/ 1274495 h 6858000"/>
              <a:gd name="connsiteX648-9315" fmla="*/ 291466 w 7467600"/>
              <a:gd name="connsiteY648-9316" fmla="*/ 1250369 h 6858000"/>
              <a:gd name="connsiteX649-9317" fmla="*/ 678222 w 7467600"/>
              <a:gd name="connsiteY649-9318" fmla="*/ 1248670 h 6858000"/>
              <a:gd name="connsiteX650-9319" fmla="*/ 775536 w 7467600"/>
              <a:gd name="connsiteY650-9320" fmla="*/ 1388015 h 6858000"/>
              <a:gd name="connsiteX651-9321" fmla="*/ 894529 w 7467600"/>
              <a:gd name="connsiteY651-9322" fmla="*/ 1567739 h 6858000"/>
              <a:gd name="connsiteX652-9323" fmla="*/ 948000 w 7467600"/>
              <a:gd name="connsiteY652-9324" fmla="*/ 1663088 h 6858000"/>
              <a:gd name="connsiteX653-9325" fmla="*/ 1006812 w 7467600"/>
              <a:gd name="connsiteY653-9326" fmla="*/ 1767683 h 6858000"/>
              <a:gd name="connsiteX654-9327" fmla="*/ 1149133 w 7467600"/>
              <a:gd name="connsiteY654-9328" fmla="*/ 1971513 h 6858000"/>
              <a:gd name="connsiteX655-9329" fmla="*/ 1333952 w 7467600"/>
              <a:gd name="connsiteY655-9330" fmla="*/ 2251620 h 6858000"/>
              <a:gd name="connsiteX656-9331" fmla="*/ 1337329 w 7467600"/>
              <a:gd name="connsiteY656-9332" fmla="*/ 2258350 h 6858000"/>
              <a:gd name="connsiteX657-9333" fmla="*/ 1014726 w 7467600"/>
              <a:gd name="connsiteY657-9334" fmla="*/ 1615556 h 6858000"/>
              <a:gd name="connsiteX658-9335" fmla="*/ 678222 w 7467600"/>
              <a:gd name="connsiteY658-9336" fmla="*/ 1248670 h 6858000"/>
              <a:gd name="connsiteX659-9337" fmla="*/ 6691602 w 7467600"/>
              <a:gd name="connsiteY659-9338" fmla="*/ 1140573 h 6858000"/>
              <a:gd name="connsiteX660-9339" fmla="*/ 6571100 w 7467600"/>
              <a:gd name="connsiteY660-9340" fmla="*/ 1183662 h 6858000"/>
              <a:gd name="connsiteX661-9341" fmla="*/ 6241687 w 7467600"/>
              <a:gd name="connsiteY661-9342" fmla="*/ 1257600 h 6858000"/>
              <a:gd name="connsiteX662-9343" fmla="*/ 5693009 w 7467600"/>
              <a:gd name="connsiteY662-9344" fmla="*/ 1478256 h 6858000"/>
              <a:gd name="connsiteX663-9345" fmla="*/ 6548420 w 7467600"/>
              <a:gd name="connsiteY663-9346" fmla="*/ 1214599 h 6858000"/>
              <a:gd name="connsiteX664-9347" fmla="*/ 6605473 w 7467600"/>
              <a:gd name="connsiteY664-9348" fmla="*/ 1184686 h 6858000"/>
              <a:gd name="connsiteX665-9349" fmla="*/ 6691602 w 7467600"/>
              <a:gd name="connsiteY665-9350" fmla="*/ 1140573 h 6858000"/>
              <a:gd name="connsiteX666-9351" fmla="*/ 4002475 w 7467600"/>
              <a:gd name="connsiteY666-9352" fmla="*/ 1037802 h 6858000"/>
              <a:gd name="connsiteX667-9353" fmla="*/ 4000324 w 7467600"/>
              <a:gd name="connsiteY667-9354" fmla="*/ 1039362 h 6858000"/>
              <a:gd name="connsiteX668-9355" fmla="*/ 4002862 w 7467600"/>
              <a:gd name="connsiteY668-9356" fmla="*/ 1042866 h 6858000"/>
              <a:gd name="connsiteX669-9357" fmla="*/ 4002475 w 7467600"/>
              <a:gd name="connsiteY669-9358" fmla="*/ 1037802 h 6858000"/>
              <a:gd name="connsiteX670-9359" fmla="*/ 506322 w 7467600"/>
              <a:gd name="connsiteY670-9360" fmla="*/ 1020997 h 6858000"/>
              <a:gd name="connsiteX671-9361" fmla="*/ 533068 w 7467600"/>
              <a:gd name="connsiteY671-9362" fmla="*/ 1029409 h 6858000"/>
              <a:gd name="connsiteX672-9363" fmla="*/ 1232525 w 7467600"/>
              <a:gd name="connsiteY672-9364" fmla="*/ 1804675 h 6858000"/>
              <a:gd name="connsiteX673-9365" fmla="*/ 1388858 w 7467600"/>
              <a:gd name="connsiteY673-9366" fmla="*/ 2368011 h 6858000"/>
              <a:gd name="connsiteX674-9367" fmla="*/ 1384098 w 7467600"/>
              <a:gd name="connsiteY674-9368" fmla="*/ 2378125 h 6858000"/>
              <a:gd name="connsiteX675-9369" fmla="*/ 1425393 w 7467600"/>
              <a:gd name="connsiteY675-9370" fmla="*/ 2589124 h 6858000"/>
              <a:gd name="connsiteX676-9371" fmla="*/ 1424001 w 7467600"/>
              <a:gd name="connsiteY676-9372" fmla="*/ 2597541 h 6858000"/>
              <a:gd name="connsiteX677-9373" fmla="*/ 2152729 w 7467600"/>
              <a:gd name="connsiteY677-9374" fmla="*/ 2864487 h 6858000"/>
              <a:gd name="connsiteX678-9375" fmla="*/ 2020609 w 7467600"/>
              <a:gd name="connsiteY678-9376" fmla="*/ 2539671 h 6858000"/>
              <a:gd name="connsiteX679-9377" fmla="*/ 2018920 w 7467600"/>
              <a:gd name="connsiteY679-9378" fmla="*/ 2536309 h 6858000"/>
              <a:gd name="connsiteX680-9379" fmla="*/ 1342441 w 7467600"/>
              <a:gd name="connsiteY680-9380" fmla="*/ 1173017 h 6858000"/>
              <a:gd name="connsiteX681-9381" fmla="*/ 1367925 w 7467600"/>
              <a:gd name="connsiteY681-9382" fmla="*/ 1135648 h 6858000"/>
              <a:gd name="connsiteX682-9383" fmla="*/ 1771401 w 7467600"/>
              <a:gd name="connsiteY682-9384" fmla="*/ 1806673 h 6858000"/>
              <a:gd name="connsiteX683-9385" fmla="*/ 1972385 w 7467600"/>
              <a:gd name="connsiteY683-9386" fmla="*/ 2198735 h 6858000"/>
              <a:gd name="connsiteX684-9387" fmla="*/ 2040892 w 7467600"/>
              <a:gd name="connsiteY684-9388" fmla="*/ 2405205 h 6858000"/>
              <a:gd name="connsiteX685-9389" fmla="*/ 2131689 w 7467600"/>
              <a:gd name="connsiteY685-9390" fmla="*/ 1936926 h 6858000"/>
              <a:gd name="connsiteX686-9391" fmla="*/ 2454820 w 7467600"/>
              <a:gd name="connsiteY686-9392" fmla="*/ 1248808 h 6858000"/>
              <a:gd name="connsiteX687-9393" fmla="*/ 2492512 w 7467600"/>
              <a:gd name="connsiteY687-9394" fmla="*/ 1302920 h 6858000"/>
              <a:gd name="connsiteX688-9395" fmla="*/ 2081216 w 7467600"/>
              <a:gd name="connsiteY688-9396" fmla="*/ 2527513 h 6858000"/>
              <a:gd name="connsiteX689-9397" fmla="*/ 2081211 w 7467600"/>
              <a:gd name="connsiteY689-9398" fmla="*/ 2528916 h 6858000"/>
              <a:gd name="connsiteX690-9399" fmla="*/ 2199067 w 7467600"/>
              <a:gd name="connsiteY690-9400" fmla="*/ 2884061 h 6858000"/>
              <a:gd name="connsiteX691-9401" fmla="*/ 3192586 w 7467600"/>
              <a:gd name="connsiteY691-9402" fmla="*/ 3411496 h 6858000"/>
              <a:gd name="connsiteX692-9403" fmla="*/ 3182620 w 7467600"/>
              <a:gd name="connsiteY692-9404" fmla="*/ 3483279 h 6858000"/>
              <a:gd name="connsiteX693-9405" fmla="*/ 2435119 w 7467600"/>
              <a:gd name="connsiteY693-9406" fmla="*/ 3080173 h 6858000"/>
              <a:gd name="connsiteX694-9407" fmla="*/ 2410152 w 7467600"/>
              <a:gd name="connsiteY694-9408" fmla="*/ 3063751 h 6858000"/>
              <a:gd name="connsiteX695-9409" fmla="*/ 2408099 w 7467600"/>
              <a:gd name="connsiteY695-9410" fmla="*/ 3064403 h 6858000"/>
              <a:gd name="connsiteX696-9411" fmla="*/ 2407218 w 7467600"/>
              <a:gd name="connsiteY696-9412" fmla="*/ 3070324 h 6858000"/>
              <a:gd name="connsiteX697-9413" fmla="*/ 2380138 w 7467600"/>
              <a:gd name="connsiteY697-9414" fmla="*/ 3099341 h 6858000"/>
              <a:gd name="connsiteX698-9415" fmla="*/ 1765923 w 7467600"/>
              <a:gd name="connsiteY698-9416" fmla="*/ 3581043 h 6858000"/>
              <a:gd name="connsiteX699-9417" fmla="*/ 1702258 w 7467600"/>
              <a:gd name="connsiteY699-9418" fmla="*/ 3612286 h 6858000"/>
              <a:gd name="connsiteX700-9419" fmla="*/ 1538370 w 7467600"/>
              <a:gd name="connsiteY700-9420" fmla="*/ 3811804 h 6858000"/>
              <a:gd name="connsiteX701-9421" fmla="*/ 542867 w 7467600"/>
              <a:gd name="connsiteY701-9422" fmla="*/ 4944092 h 6858000"/>
              <a:gd name="connsiteX702-9423" fmla="*/ 515800 w 7467600"/>
              <a:gd name="connsiteY702-9424" fmla="*/ 4862180 h 6858000"/>
              <a:gd name="connsiteX703-9425" fmla="*/ 909145 w 7467600"/>
              <a:gd name="connsiteY703-9426" fmla="*/ 4199225 h 6858000"/>
              <a:gd name="connsiteX704-9427" fmla="*/ 1214067 w 7467600"/>
              <a:gd name="connsiteY704-9428" fmla="*/ 3908561 h 6858000"/>
              <a:gd name="connsiteX705-9429" fmla="*/ 640967 w 7467600"/>
              <a:gd name="connsiteY705-9430" fmla="*/ 4105601 h 6858000"/>
              <a:gd name="connsiteX706-9431" fmla="*/ 112563 w 7467600"/>
              <a:gd name="connsiteY706-9432" fmla="*/ 4396952 h 6858000"/>
              <a:gd name="connsiteX707-9433" fmla="*/ 0 w 7467600"/>
              <a:gd name="connsiteY707-9434" fmla="*/ 4466006 h 6858000"/>
              <a:gd name="connsiteX708-9435" fmla="*/ 0 w 7467600"/>
              <a:gd name="connsiteY708-9436" fmla="*/ 4233763 h 6858000"/>
              <a:gd name="connsiteX709-9437" fmla="*/ 36881 w 7467600"/>
              <a:gd name="connsiteY709-9438" fmla="*/ 4200118 h 6858000"/>
              <a:gd name="connsiteX710-9439" fmla="*/ 910534 w 7467600"/>
              <a:gd name="connsiteY710-9440" fmla="*/ 3629753 h 6858000"/>
              <a:gd name="connsiteX711-9441" fmla="*/ 1578717 w 7467600"/>
              <a:gd name="connsiteY711-9442" fmla="*/ 3575982 h 6858000"/>
              <a:gd name="connsiteX712-9443" fmla="*/ 2338780 w 7467600"/>
              <a:gd name="connsiteY712-9444" fmla="*/ 3033725 h 6858000"/>
              <a:gd name="connsiteX713-9445" fmla="*/ 1807991 w 7467600"/>
              <a:gd name="connsiteY713-9446" fmla="*/ 2807184 h 6858000"/>
              <a:gd name="connsiteX714-9447" fmla="*/ 1416358 w 7467600"/>
              <a:gd name="connsiteY714-9448" fmla="*/ 3112571 h 6858000"/>
              <a:gd name="connsiteX715-9449" fmla="*/ 939066 w 7467600"/>
              <a:gd name="connsiteY715-9450" fmla="*/ 3378798 h 6858000"/>
              <a:gd name="connsiteX716-9451" fmla="*/ 115099 w 7467600"/>
              <a:gd name="connsiteY716-9452" fmla="*/ 3607650 h 6858000"/>
              <a:gd name="connsiteX717-9453" fmla="*/ 97284 w 7467600"/>
              <a:gd name="connsiteY717-9454" fmla="*/ 3520393 h 6858000"/>
              <a:gd name="connsiteX718-9455" fmla="*/ 922050 w 7467600"/>
              <a:gd name="connsiteY718-9456" fmla="*/ 3074867 h 6858000"/>
              <a:gd name="connsiteX719-9457" fmla="*/ 1405265 w 7467600"/>
              <a:gd name="connsiteY719-9458" fmla="*/ 3016319 h 6858000"/>
              <a:gd name="connsiteX720-9459" fmla="*/ 1407512 w 7467600"/>
              <a:gd name="connsiteY720-9460" fmla="*/ 3018001 h 6858000"/>
              <a:gd name="connsiteX721-9461" fmla="*/ 1726266 w 7467600"/>
              <a:gd name="connsiteY721-9462" fmla="*/ 2777274 h 6858000"/>
              <a:gd name="connsiteX722-9463" fmla="*/ 625390 w 7467600"/>
              <a:gd name="connsiteY722-9464" fmla="*/ 2514541 h 6858000"/>
              <a:gd name="connsiteX723-9465" fmla="*/ 619799 w 7467600"/>
              <a:gd name="connsiteY723-9466" fmla="*/ 2527180 h 6858000"/>
              <a:gd name="connsiteX724-9467" fmla="*/ 310030 w 7467600"/>
              <a:gd name="connsiteY724-9468" fmla="*/ 2771818 h 6858000"/>
              <a:gd name="connsiteX725-9469" fmla="*/ 173877 w 7467600"/>
              <a:gd name="connsiteY725-9470" fmla="*/ 2937056 h 6858000"/>
              <a:gd name="connsiteX726-9471" fmla="*/ 77889 w 7467600"/>
              <a:gd name="connsiteY726-9472" fmla="*/ 3138440 h 6858000"/>
              <a:gd name="connsiteX727-9473" fmla="*/ 0 w 7467600"/>
              <a:gd name="connsiteY727-9474" fmla="*/ 3271395 h 6858000"/>
              <a:gd name="connsiteX728-9475" fmla="*/ 0 w 7467600"/>
              <a:gd name="connsiteY728-9476" fmla="*/ 3153002 h 6858000"/>
              <a:gd name="connsiteX729-9477" fmla="*/ 2386 w 7467600"/>
              <a:gd name="connsiteY729-9478" fmla="*/ 3149203 h 6858000"/>
              <a:gd name="connsiteX730-9479" fmla="*/ 89753 w 7467600"/>
              <a:gd name="connsiteY730-9480" fmla="*/ 2987702 h 6858000"/>
              <a:gd name="connsiteX731-9481" fmla="*/ 76869 w 7467600"/>
              <a:gd name="connsiteY731-9482" fmla="*/ 3005404 h 6858000"/>
              <a:gd name="connsiteX732-9483" fmla="*/ 32049 w 7467600"/>
              <a:gd name="connsiteY732-9484" fmla="*/ 3065814 h 6858000"/>
              <a:gd name="connsiteX733-9485" fmla="*/ 0 w 7467600"/>
              <a:gd name="connsiteY733-9486" fmla="*/ 3108744 h 6858000"/>
              <a:gd name="connsiteX734-9487" fmla="*/ 0 w 7467600"/>
              <a:gd name="connsiteY734-9488" fmla="*/ 3058059 h 6858000"/>
              <a:gd name="connsiteX735-9489" fmla="*/ 7610 w 7467600"/>
              <a:gd name="connsiteY735-9490" fmla="*/ 3047889 h 6858000"/>
              <a:gd name="connsiteX736-9491" fmla="*/ 52419 w 7467600"/>
              <a:gd name="connsiteY736-9492" fmla="*/ 2987479 h 6858000"/>
              <a:gd name="connsiteX737-9493" fmla="*/ 59142 w 7467600"/>
              <a:gd name="connsiteY737-9494" fmla="*/ 2978488 h 6858000"/>
              <a:gd name="connsiteX738-9495" fmla="*/ 0 w 7467600"/>
              <a:gd name="connsiteY738-9496" fmla="*/ 3015334 h 6858000"/>
              <a:gd name="connsiteX739-9497" fmla="*/ 0 w 7467600"/>
              <a:gd name="connsiteY739-9498" fmla="*/ 2914286 h 6858000"/>
              <a:gd name="connsiteX740-9499" fmla="*/ 36383 w 7467600"/>
              <a:gd name="connsiteY740-9500" fmla="*/ 2901128 h 6858000"/>
              <a:gd name="connsiteX741-9501" fmla="*/ 156329 w 7467600"/>
              <a:gd name="connsiteY741-9502" fmla="*/ 2840533 h 6858000"/>
              <a:gd name="connsiteX742-9503" fmla="*/ 358355 w 7467600"/>
              <a:gd name="connsiteY742-9504" fmla="*/ 2620471 h 6858000"/>
              <a:gd name="connsiteX743-9505" fmla="*/ 510577 w 7467600"/>
              <a:gd name="connsiteY743-9506" fmla="*/ 2501244 h 6858000"/>
              <a:gd name="connsiteX744-9507" fmla="*/ 211967 w 7467600"/>
              <a:gd name="connsiteY744-9508" fmla="*/ 2479171 h 6858000"/>
              <a:gd name="connsiteX745-9509" fmla="*/ 0 w 7467600"/>
              <a:gd name="connsiteY745-9510" fmla="*/ 2476398 h 6858000"/>
              <a:gd name="connsiteX746-9511" fmla="*/ 0 w 7467600"/>
              <a:gd name="connsiteY746-9512" fmla="*/ 2389189 h 6858000"/>
              <a:gd name="connsiteX747-9513" fmla="*/ 103062 w 7467600"/>
              <a:gd name="connsiteY747-9514" fmla="*/ 2389518 h 6858000"/>
              <a:gd name="connsiteX748-9515" fmla="*/ 510734 w 7467600"/>
              <a:gd name="connsiteY748-9516" fmla="*/ 2416201 h 6858000"/>
              <a:gd name="connsiteX749-9517" fmla="*/ 279257 w 7467600"/>
              <a:gd name="connsiteY749-9518" fmla="*/ 2092102 h 6858000"/>
              <a:gd name="connsiteX750-9519" fmla="*/ 65265 w 7467600"/>
              <a:gd name="connsiteY750-9520" fmla="*/ 2006049 h 6858000"/>
              <a:gd name="connsiteX751-9521" fmla="*/ 0 w 7467600"/>
              <a:gd name="connsiteY751-9522" fmla="*/ 1982532 h 6858000"/>
              <a:gd name="connsiteX752-9523" fmla="*/ 0 w 7467600"/>
              <a:gd name="connsiteY752-9524" fmla="*/ 1912789 h 6858000"/>
              <a:gd name="connsiteX753-9525" fmla="*/ 97460 w 7467600"/>
              <a:gd name="connsiteY753-9526" fmla="*/ 1953725 h 6858000"/>
              <a:gd name="connsiteX754-9527" fmla="*/ 221272 w 7467600"/>
              <a:gd name="connsiteY754-9528" fmla="*/ 1980766 h 6858000"/>
              <a:gd name="connsiteX755-9529" fmla="*/ 116765 w 7467600"/>
              <a:gd name="connsiteY755-9530" fmla="*/ 1911033 h 6858000"/>
              <a:gd name="connsiteX756-9531" fmla="*/ 16405 w 7467600"/>
              <a:gd name="connsiteY756-9532" fmla="*/ 1803412 h 6858000"/>
              <a:gd name="connsiteX757-9533" fmla="*/ 0 w 7467600"/>
              <a:gd name="connsiteY757-9534" fmla="*/ 1784777 h 6858000"/>
              <a:gd name="connsiteX758-9535" fmla="*/ 0 w 7467600"/>
              <a:gd name="connsiteY758-9536" fmla="*/ 1740082 h 6858000"/>
              <a:gd name="connsiteX759-9537" fmla="*/ 39394 w 7467600"/>
              <a:gd name="connsiteY759-9538" fmla="*/ 1784856 h 6858000"/>
              <a:gd name="connsiteX760-9539" fmla="*/ 135813 w 7467600"/>
              <a:gd name="connsiteY760-9540" fmla="*/ 1888838 h 6858000"/>
              <a:gd name="connsiteX761-9541" fmla="*/ 242575 w 7467600"/>
              <a:gd name="connsiteY761-9542" fmla="*/ 1958841 h 6858000"/>
              <a:gd name="connsiteX762-9543" fmla="*/ 82197 w 7467600"/>
              <a:gd name="connsiteY762-9544" fmla="*/ 1754826 h 6858000"/>
              <a:gd name="connsiteX763-9545" fmla="*/ 0 w 7467600"/>
              <a:gd name="connsiteY763-9546" fmla="*/ 1679650 h 6858000"/>
              <a:gd name="connsiteX764-9547" fmla="*/ 0 w 7467600"/>
              <a:gd name="connsiteY764-9548" fmla="*/ 1602463 h 6858000"/>
              <a:gd name="connsiteX765-9549" fmla="*/ 84689 w 7467600"/>
              <a:gd name="connsiteY765-9550" fmla="*/ 1677442 h 6858000"/>
              <a:gd name="connsiteX766-9551" fmla="*/ 298437 w 7467600"/>
              <a:gd name="connsiteY766-9552" fmla="*/ 1968019 h 6858000"/>
              <a:gd name="connsiteX767-9553" fmla="*/ 227269 w 7467600"/>
              <a:gd name="connsiteY767-9554" fmla="*/ 1114064 h 6858000"/>
              <a:gd name="connsiteX768-9555" fmla="*/ 248003 w 7467600"/>
              <a:gd name="connsiteY768-9556" fmla="*/ 1089613 h 6858000"/>
              <a:gd name="connsiteX769-9557" fmla="*/ 427020 w 7467600"/>
              <a:gd name="connsiteY769-9558" fmla="*/ 1619803 h 6858000"/>
              <a:gd name="connsiteX770-9559" fmla="*/ 340345 w 7467600"/>
              <a:gd name="connsiteY770-9560" fmla="*/ 2027739 h 6858000"/>
              <a:gd name="connsiteX771-9561" fmla="*/ 360865 w 7467600"/>
              <a:gd name="connsiteY771-9562" fmla="*/ 2044827 h 6858000"/>
              <a:gd name="connsiteX772-9563" fmla="*/ 560414 w 7467600"/>
              <a:gd name="connsiteY772-9564" fmla="*/ 2421457 h 6858000"/>
              <a:gd name="connsiteX773-9565" fmla="*/ 1359703 w 7467600"/>
              <a:gd name="connsiteY773-9566" fmla="*/ 2578554 h 6858000"/>
              <a:gd name="connsiteX774-9567" fmla="*/ 1359422 w 7467600"/>
              <a:gd name="connsiteY774-9568" fmla="*/ 2577994 h 6858000"/>
              <a:gd name="connsiteX775-9569" fmla="*/ 828701 w 7467600"/>
              <a:gd name="connsiteY775-9570" fmla="*/ 1839520 h 6858000"/>
              <a:gd name="connsiteX776-9571" fmla="*/ 494427 w 7467600"/>
              <a:gd name="connsiteY776-9572" fmla="*/ 1092333 h 6858000"/>
              <a:gd name="connsiteX777-9573" fmla="*/ 506322 w 7467600"/>
              <a:gd name="connsiteY777-9574" fmla="*/ 1020997 h 6858000"/>
              <a:gd name="connsiteX778-9575" fmla="*/ 4570198 w 7467600"/>
              <a:gd name="connsiteY778-9576" fmla="*/ 978081 h 6858000"/>
              <a:gd name="connsiteX779-9577" fmla="*/ 4523691 w 7467600"/>
              <a:gd name="connsiteY779-9578" fmla="*/ 1127776 h 6858000"/>
              <a:gd name="connsiteX780-9579" fmla="*/ 4509875 w 7467600"/>
              <a:gd name="connsiteY780-9580" fmla="*/ 1167552 h 6858000"/>
              <a:gd name="connsiteX781-9581" fmla="*/ 4478168 w 7467600"/>
              <a:gd name="connsiteY781-9582" fmla="*/ 1260735 h 6858000"/>
              <a:gd name="connsiteX782-9583" fmla="*/ 4409309 w 7467600"/>
              <a:gd name="connsiteY782-9584" fmla="*/ 1666996 h 6858000"/>
              <a:gd name="connsiteX783-9585" fmla="*/ 4370031 w 7467600"/>
              <a:gd name="connsiteY783-9586" fmla="*/ 1955666 h 6858000"/>
              <a:gd name="connsiteX784-9587" fmla="*/ 4570198 w 7467600"/>
              <a:gd name="connsiteY784-9588" fmla="*/ 978081 h 6858000"/>
              <a:gd name="connsiteX785-9589" fmla="*/ 4557898 w 7467600"/>
              <a:gd name="connsiteY785-9590" fmla="*/ 900011 h 6858000"/>
              <a:gd name="connsiteX786-9591" fmla="*/ 4344840 w 7467600"/>
              <a:gd name="connsiteY786-9592" fmla="*/ 1922038 h 6858000"/>
              <a:gd name="connsiteX787-9593" fmla="*/ 4378710 w 7467600"/>
              <a:gd name="connsiteY787-9594" fmla="*/ 1665516 h 6858000"/>
              <a:gd name="connsiteX788-9595" fmla="*/ 4448798 w 7467600"/>
              <a:gd name="connsiteY788-9596" fmla="*/ 1253024 h 6858000"/>
              <a:gd name="connsiteX789-9597" fmla="*/ 4480315 w 7467600"/>
              <a:gd name="connsiteY789-9598" fmla="*/ 1158454 h 6858000"/>
              <a:gd name="connsiteX790-9599" fmla="*/ 4494133 w 7467600"/>
              <a:gd name="connsiteY790-9600" fmla="*/ 1118676 h 6858000"/>
              <a:gd name="connsiteX791-9601" fmla="*/ 4557898 w 7467600"/>
              <a:gd name="connsiteY791-9602" fmla="*/ 900011 h 6858000"/>
              <a:gd name="connsiteX792-9603" fmla="*/ 5870151 w 7467600"/>
              <a:gd name="connsiteY792-9604" fmla="*/ 898890 h 6858000"/>
              <a:gd name="connsiteX793-9605" fmla="*/ 5861335 w 7467600"/>
              <a:gd name="connsiteY793-9606" fmla="*/ 899177 h 6858000"/>
              <a:gd name="connsiteX794-9607" fmla="*/ 5843702 w 7467600"/>
              <a:gd name="connsiteY794-9608" fmla="*/ 899748 h 6858000"/>
              <a:gd name="connsiteX795-9609" fmla="*/ 5651107 w 7467600"/>
              <a:gd name="connsiteY795-9610" fmla="*/ 920306 h 6858000"/>
              <a:gd name="connsiteX796-9611" fmla="*/ 5459407 w 7467600"/>
              <a:gd name="connsiteY796-9612" fmla="*/ 940975 h 6858000"/>
              <a:gd name="connsiteX797-9613" fmla="*/ 5374846 w 7467600"/>
              <a:gd name="connsiteY797-9614" fmla="*/ 941988 h 6858000"/>
              <a:gd name="connsiteX798-9615" fmla="*/ 5256105 w 7467600"/>
              <a:gd name="connsiteY798-9616" fmla="*/ 945632 h 6858000"/>
              <a:gd name="connsiteX799-9617" fmla="*/ 5107071 w 7467600"/>
              <a:gd name="connsiteY799-9618" fmla="*/ 969720 h 6858000"/>
              <a:gd name="connsiteX800-9619" fmla="*/ 4998681 w 7467600"/>
              <a:gd name="connsiteY800-9620" fmla="*/ 988771 h 6858000"/>
              <a:gd name="connsiteX801-9621" fmla="*/ 5870151 w 7467600"/>
              <a:gd name="connsiteY801-9622" fmla="*/ 898890 h 6858000"/>
              <a:gd name="connsiteX802-9623" fmla="*/ 5504425 w 7467600"/>
              <a:gd name="connsiteY802-9624" fmla="*/ 848067 h 6858000"/>
              <a:gd name="connsiteX803-9625" fmla="*/ 4968849 w 7467600"/>
              <a:gd name="connsiteY803-9626" fmla="*/ 962318 h 6858000"/>
              <a:gd name="connsiteX804-9627" fmla="*/ 5104039 w 7467600"/>
              <a:gd name="connsiteY804-9628" fmla="*/ 940634 h 6858000"/>
              <a:gd name="connsiteX805-9629" fmla="*/ 5256311 w 7467600"/>
              <a:gd name="connsiteY805-9630" fmla="*/ 916490 h 6858000"/>
              <a:gd name="connsiteX806-9631" fmla="*/ 5377381 w 7467600"/>
              <a:gd name="connsiteY806-9632" fmla="*/ 912671 h 6858000"/>
              <a:gd name="connsiteX807-9633" fmla="*/ 5460148 w 7467600"/>
              <a:gd name="connsiteY807-9634" fmla="*/ 911442 h 6858000"/>
              <a:gd name="connsiteX808-9635" fmla="*/ 5648971 w 7467600"/>
              <a:gd name="connsiteY808-9636" fmla="*/ 891331 h 6858000"/>
              <a:gd name="connsiteX809-9637" fmla="*/ 5844807 w 7467600"/>
              <a:gd name="connsiteY809-9638" fmla="*/ 870718 h 6858000"/>
              <a:gd name="connsiteX810-9639" fmla="*/ 5862975 w 7467600"/>
              <a:gd name="connsiteY810-9640" fmla="*/ 869756 h 6858000"/>
              <a:gd name="connsiteX811-9641" fmla="*/ 5920887 w 7467600"/>
              <a:gd name="connsiteY811-9642" fmla="*/ 865929 h 6858000"/>
              <a:gd name="connsiteX812-9643" fmla="*/ 5504425 w 7467600"/>
              <a:gd name="connsiteY812-9644" fmla="*/ 848067 h 6858000"/>
              <a:gd name="connsiteX813-9645" fmla="*/ 3607114 w 7467600"/>
              <a:gd name="connsiteY813-9646" fmla="*/ 467441 h 6858000"/>
              <a:gd name="connsiteX814-9647" fmla="*/ 3296242 w 7467600"/>
              <a:gd name="connsiteY814-9648" fmla="*/ 807991 h 6858000"/>
              <a:gd name="connsiteX815-9649" fmla="*/ 3174674 w 7467600"/>
              <a:gd name="connsiteY815-9650" fmla="*/ 919759 h 6858000"/>
              <a:gd name="connsiteX816-9651" fmla="*/ 3042978 w 7467600"/>
              <a:gd name="connsiteY816-9652" fmla="*/ 1054894 h 6858000"/>
              <a:gd name="connsiteX817-9653" fmla="*/ 2968914 w 7467600"/>
              <a:gd name="connsiteY817-9654" fmla="*/ 1133756 h 6858000"/>
              <a:gd name="connsiteX818-9655" fmla="*/ 3103823 w 7467600"/>
              <a:gd name="connsiteY818-9656" fmla="*/ 1026814 h 6858000"/>
              <a:gd name="connsiteX819-9657" fmla="*/ 3607114 w 7467600"/>
              <a:gd name="connsiteY819-9658" fmla="*/ 467441 h 6858000"/>
              <a:gd name="connsiteX820-9659" fmla="*/ 3744487 w 7467600"/>
              <a:gd name="connsiteY820-9660" fmla="*/ 383136 h 6858000"/>
              <a:gd name="connsiteX821-9661" fmla="*/ 3970213 w 7467600"/>
              <a:gd name="connsiteY821-9662" fmla="*/ 995559 h 6858000"/>
              <a:gd name="connsiteX822-9663" fmla="*/ 3744487 w 7467600"/>
              <a:gd name="connsiteY822-9664" fmla="*/ 383136 h 6858000"/>
              <a:gd name="connsiteX823-9665" fmla="*/ 3624562 w 7467600"/>
              <a:gd name="connsiteY823-9666" fmla="*/ 367041 h 6858000"/>
              <a:gd name="connsiteX824-9667" fmla="*/ 3489712 w 7467600"/>
              <a:gd name="connsiteY824-9668" fmla="*/ 485386 h 6858000"/>
              <a:gd name="connsiteX825-9669" fmla="*/ 3182994 w 7467600"/>
              <a:gd name="connsiteY825-9670" fmla="*/ 828265 h 6858000"/>
              <a:gd name="connsiteX826-9671" fmla="*/ 2892114 w 7467600"/>
              <a:gd name="connsiteY826-9672" fmla="*/ 1172635 h 6858000"/>
              <a:gd name="connsiteX827-9673" fmla="*/ 3021459 w 7467600"/>
              <a:gd name="connsiteY827-9674" fmla="*/ 1035385 h 6858000"/>
              <a:gd name="connsiteX828-9675" fmla="*/ 3153873 w 7467600"/>
              <a:gd name="connsiteY828-9676" fmla="*/ 898971 h 6858000"/>
              <a:gd name="connsiteX829-9677" fmla="*/ 3276511 w 7467600"/>
              <a:gd name="connsiteY829-9678" fmla="*/ 786423 h 6858000"/>
              <a:gd name="connsiteX830-9679" fmla="*/ 3584154 w 7467600"/>
              <a:gd name="connsiteY830-9680" fmla="*/ 448218 h 6858000"/>
              <a:gd name="connsiteX831-9681" fmla="*/ 3624562 w 7467600"/>
              <a:gd name="connsiteY831-9682" fmla="*/ 367041 h 6858000"/>
              <a:gd name="connsiteX832-9683" fmla="*/ 3766672 w 7467600"/>
              <a:gd name="connsiteY832-9684" fmla="*/ 359429 h 6858000"/>
              <a:gd name="connsiteX833-9685" fmla="*/ 3996338 w 7467600"/>
              <a:gd name="connsiteY833-9686" fmla="*/ 968237 h 6858000"/>
              <a:gd name="connsiteX834-9687" fmla="*/ 3766672 w 7467600"/>
              <a:gd name="connsiteY834-9688" fmla="*/ 359429 h 6858000"/>
              <a:gd name="connsiteX835-9689" fmla="*/ 5805386 w 7467600"/>
              <a:gd name="connsiteY835-9690" fmla="*/ 239240 h 6858000"/>
              <a:gd name="connsiteX836-9691" fmla="*/ 5736947 w 7467600"/>
              <a:gd name="connsiteY836-9692" fmla="*/ 261367 h 6858000"/>
              <a:gd name="connsiteX837-9693" fmla="*/ 5427012 w 7467600"/>
              <a:gd name="connsiteY837-9694" fmla="*/ 311272 h 6858000"/>
              <a:gd name="connsiteX838-9695" fmla="*/ 5147818 w 7467600"/>
              <a:gd name="connsiteY838-9696" fmla="*/ 322112 h 6858000"/>
              <a:gd name="connsiteX839-9697" fmla="*/ 5060854 w 7467600"/>
              <a:gd name="connsiteY839-9698" fmla="*/ 311882 h 6858000"/>
              <a:gd name="connsiteX840-9699" fmla="*/ 4945989 w 7467600"/>
              <a:gd name="connsiteY840-9700" fmla="*/ 300516 h 6858000"/>
              <a:gd name="connsiteX841-9701" fmla="*/ 5410479 w 7467600"/>
              <a:gd name="connsiteY841-9702" fmla="*/ 348434 h 6858000"/>
              <a:gd name="connsiteX842-9703" fmla="*/ 5805386 w 7467600"/>
              <a:gd name="connsiteY842-9704" fmla="*/ 239240 h 6858000"/>
              <a:gd name="connsiteX843-9705" fmla="*/ 5905192 w 7467600"/>
              <a:gd name="connsiteY843-9706" fmla="*/ 163079 h 6858000"/>
              <a:gd name="connsiteX844-9707" fmla="*/ 5865655 w 7467600"/>
              <a:gd name="connsiteY844-9708" fmla="*/ 171901 h 6858000"/>
              <a:gd name="connsiteX845-9709" fmla="*/ 5259740 w 7467600"/>
              <a:gd name="connsiteY845-9710" fmla="*/ 257013 h 6858000"/>
              <a:gd name="connsiteX846-9711" fmla="*/ 5208466 w 7467600"/>
              <a:gd name="connsiteY846-9712" fmla="*/ 257550 h 6858000"/>
              <a:gd name="connsiteX847-9713" fmla="*/ 4980204 w 7467600"/>
              <a:gd name="connsiteY847-9714" fmla="*/ 271903 h 6858000"/>
              <a:gd name="connsiteX848-9715" fmla="*/ 5068068 w 7467600"/>
              <a:gd name="connsiteY848-9716" fmla="*/ 282244 h 6858000"/>
              <a:gd name="connsiteX849-9717" fmla="*/ 5153231 w 7467600"/>
              <a:gd name="connsiteY849-9718" fmla="*/ 292240 h 6858000"/>
              <a:gd name="connsiteX850-9719" fmla="*/ 5426491 w 7467600"/>
              <a:gd name="connsiteY850-9720" fmla="*/ 281128 h 6858000"/>
              <a:gd name="connsiteX851-9721" fmla="*/ 5731212 w 7467600"/>
              <a:gd name="connsiteY851-9722" fmla="*/ 231951 h 6858000"/>
              <a:gd name="connsiteX852-9723" fmla="*/ 5905192 w 7467600"/>
              <a:gd name="connsiteY852-9724" fmla="*/ 163079 h 6858000"/>
              <a:gd name="connsiteX853-9725" fmla="*/ 5944437 w 7467600"/>
              <a:gd name="connsiteY853-9726" fmla="*/ 113829 h 6858000"/>
              <a:gd name="connsiteX854-9727" fmla="*/ 5825032 w 7467600"/>
              <a:gd name="connsiteY854-9728" fmla="*/ 146405 h 6858000"/>
              <a:gd name="connsiteX855-9729" fmla="*/ 4955599 w 7467600"/>
              <a:gd name="connsiteY855-9730" fmla="*/ 247008 h 6858000"/>
              <a:gd name="connsiteX856-9731" fmla="*/ 5210104 w 7467600"/>
              <a:gd name="connsiteY856-9732" fmla="*/ 228123 h 6858000"/>
              <a:gd name="connsiteX857-9733" fmla="*/ 5261015 w 7467600"/>
              <a:gd name="connsiteY857-9734" fmla="*/ 227087 h 6858000"/>
              <a:gd name="connsiteX858-9735" fmla="*/ 5861181 w 7467600"/>
              <a:gd name="connsiteY858-9736" fmla="*/ 143093 h 6858000"/>
              <a:gd name="connsiteX859-9737" fmla="*/ 5961252 w 7467600"/>
              <a:gd name="connsiteY859-9738" fmla="*/ 114820 h 6858000"/>
              <a:gd name="connsiteX860-9739" fmla="*/ 5944437 w 7467600"/>
              <a:gd name="connsiteY860-9740" fmla="*/ 113829 h 6858000"/>
              <a:gd name="connsiteX861-9741" fmla="*/ 3882765 w 7467600"/>
              <a:gd name="connsiteY861-9742" fmla="*/ 0 h 6858000"/>
              <a:gd name="connsiteX862-9743" fmla="*/ 3995099 w 7467600"/>
              <a:gd name="connsiteY862-9744" fmla="*/ 0 h 6858000"/>
              <a:gd name="connsiteX863-9745" fmla="*/ 4163818 w 7467600"/>
              <a:gd name="connsiteY863-9746" fmla="*/ 234104 h 6858000"/>
              <a:gd name="connsiteX864-9747" fmla="*/ 4172099 w 7467600"/>
              <a:gd name="connsiteY864-9748" fmla="*/ 234207 h 6858000"/>
              <a:gd name="connsiteX865-9749" fmla="*/ 4784282 w 7467600"/>
              <a:gd name="connsiteY865-9750" fmla="*/ 276561 h 6858000"/>
              <a:gd name="connsiteX866-9751" fmla="*/ 4801687 w 7467600"/>
              <a:gd name="connsiteY866-9752" fmla="*/ 267764 h 6858000"/>
              <a:gd name="connsiteX867-9753" fmla="*/ 6082788 w 7467600"/>
              <a:gd name="connsiteY867-9754" fmla="*/ 64119 h 6858000"/>
              <a:gd name="connsiteX868-9755" fmla="*/ 6099442 w 7467600"/>
              <a:gd name="connsiteY868-9756" fmla="*/ 82568 h 6858000"/>
              <a:gd name="connsiteX869-9757" fmla="*/ 4804137 w 7467600"/>
              <a:gd name="connsiteY869-9758" fmla="*/ 320931 h 6858000"/>
              <a:gd name="connsiteX870-9759" fmla="*/ 4227047 w 7467600"/>
              <a:gd name="connsiteY870-9760" fmla="*/ 313415 h 6858000"/>
              <a:gd name="connsiteX871-9761" fmla="*/ 4346041 w 7467600"/>
              <a:gd name="connsiteY871-9762" fmla="*/ 456086 h 6858000"/>
              <a:gd name="connsiteX872-9763" fmla="*/ 4870967 w 7467600"/>
              <a:gd name="connsiteY872-9764" fmla="*/ 963061 h 6858000"/>
              <a:gd name="connsiteX873-9765" fmla="*/ 4889647 w 7467600"/>
              <a:gd name="connsiteY873-9766" fmla="*/ 957147 h 6858000"/>
              <a:gd name="connsiteX874-9767" fmla="*/ 5422504 w 7467600"/>
              <a:gd name="connsiteY874-9768" fmla="*/ 805191 h 6858000"/>
              <a:gd name="connsiteX875-9769" fmla="*/ 6087656 w 7467600"/>
              <a:gd name="connsiteY875-9770" fmla="*/ 826703 h 6858000"/>
              <a:gd name="connsiteX876-9771" fmla="*/ 6058717 w 7467600"/>
              <a:gd name="connsiteY876-9772" fmla="*/ 865992 h 6858000"/>
              <a:gd name="connsiteX877-9773" fmla="*/ 4974153 w 7467600"/>
              <a:gd name="connsiteY877-9774" fmla="*/ 1045456 h 6858000"/>
              <a:gd name="connsiteX878-9775" fmla="*/ 5627835 w 7467600"/>
              <a:gd name="connsiteY878-9776" fmla="*/ 1472077 h 6858000"/>
              <a:gd name="connsiteX879-9777" fmla="*/ 5629817 w 7467600"/>
              <a:gd name="connsiteY879-9778" fmla="*/ 1471412 h 6858000"/>
              <a:gd name="connsiteX880-9779" fmla="*/ 5634124 w 7467600"/>
              <a:gd name="connsiteY880-9780" fmla="*/ 1470572 h 6858000"/>
              <a:gd name="connsiteX881-9781" fmla="*/ 5755832 w 7467600"/>
              <a:gd name="connsiteY881-9782" fmla="*/ 1383886 h 6858000"/>
              <a:gd name="connsiteX882-9783" fmla="*/ 6014186 w 7467600"/>
              <a:gd name="connsiteY882-9784" fmla="*/ 1279799 h 6858000"/>
              <a:gd name="connsiteX883-9785" fmla="*/ 6901619 w 7467600"/>
              <a:gd name="connsiteY883-9786" fmla="*/ 1047874 h 6858000"/>
              <a:gd name="connsiteX884-9787" fmla="*/ 6931566 w 7467600"/>
              <a:gd name="connsiteY884-9788" fmla="*/ 1062034 h 6858000"/>
              <a:gd name="connsiteX885-9789" fmla="*/ 5790982 w 7467600"/>
              <a:gd name="connsiteY885-9790" fmla="*/ 1561380 h 6858000"/>
              <a:gd name="connsiteX886-9791" fmla="*/ 6188971 w 7467600"/>
              <a:gd name="connsiteY886-9792" fmla="*/ 1755168 h 6858000"/>
              <a:gd name="connsiteX887-9793" fmla="*/ 6202446 w 7467600"/>
              <a:gd name="connsiteY887-9794" fmla="*/ 1752268 h 6858000"/>
              <a:gd name="connsiteX888-9795" fmla="*/ 7179560 w 7467600"/>
              <a:gd name="connsiteY888-9796" fmla="*/ 1467551 h 6858000"/>
              <a:gd name="connsiteX889-9797" fmla="*/ 7158730 w 7467600"/>
              <a:gd name="connsiteY889-9798" fmla="*/ 1507835 h 6858000"/>
              <a:gd name="connsiteX890-9799" fmla="*/ 6326959 w 7467600"/>
              <a:gd name="connsiteY890-9800" fmla="*/ 1817686 h 6858000"/>
              <a:gd name="connsiteX891-9801" fmla="*/ 6537433 w 7467600"/>
              <a:gd name="connsiteY891-9802" fmla="*/ 1907790 h 6858000"/>
              <a:gd name="connsiteX892-9803" fmla="*/ 6550221 w 7467600"/>
              <a:gd name="connsiteY892-9804" fmla="*/ 1910729 h 6858000"/>
              <a:gd name="connsiteX893-9805" fmla="*/ 6964438 w 7467600"/>
              <a:gd name="connsiteY893-9806" fmla="*/ 2209505 h 6858000"/>
              <a:gd name="connsiteX894-9807" fmla="*/ 7367862 w 7467600"/>
              <a:gd name="connsiteY894-9808" fmla="*/ 2806833 h 6858000"/>
              <a:gd name="connsiteX895-9809" fmla="*/ 7364329 w 7467600"/>
              <a:gd name="connsiteY895-9810" fmla="*/ 2826907 h 6858000"/>
              <a:gd name="connsiteX896-9811" fmla="*/ 7290545 w 7467600"/>
              <a:gd name="connsiteY896-9812" fmla="*/ 2850663 h 6858000"/>
              <a:gd name="connsiteX897-9813" fmla="*/ 6472036 w 7467600"/>
              <a:gd name="connsiteY897-9814" fmla="*/ 1959003 h 6858000"/>
              <a:gd name="connsiteX898-9815" fmla="*/ 5792897 w 7467600"/>
              <a:gd name="connsiteY898-9816" fmla="*/ 1647747 h 6858000"/>
              <a:gd name="connsiteX899-9817" fmla="*/ 5842751 w 7467600"/>
              <a:gd name="connsiteY899-9818" fmla="*/ 1816112 h 6858000"/>
              <a:gd name="connsiteX900-9819" fmla="*/ 5847424 w 7467600"/>
              <a:gd name="connsiteY900-9820" fmla="*/ 1815776 h 6858000"/>
              <a:gd name="connsiteX901-9821" fmla="*/ 6399821 w 7467600"/>
              <a:gd name="connsiteY901-9822" fmla="*/ 2344799 h 6858000"/>
              <a:gd name="connsiteX902-9823" fmla="*/ 6323232 w 7467600"/>
              <a:gd name="connsiteY902-9824" fmla="*/ 2389634 h 6858000"/>
              <a:gd name="connsiteX903-9825" fmla="*/ 5942958 w 7467600"/>
              <a:gd name="connsiteY903-9826" fmla="*/ 2077708 h 6858000"/>
              <a:gd name="connsiteX904-9827" fmla="*/ 5921559 w 7467600"/>
              <a:gd name="connsiteY904-9828" fmla="*/ 2378596 h 6858000"/>
              <a:gd name="connsiteX905-9829" fmla="*/ 5817651 w 7467600"/>
              <a:gd name="connsiteY905-9830" fmla="*/ 3023919 h 6858000"/>
              <a:gd name="connsiteX906-9831" fmla="*/ 5729634 w 7467600"/>
              <a:gd name="connsiteY906-9832" fmla="*/ 3051849 h 6858000"/>
              <a:gd name="connsiteX907-9833" fmla="*/ 5611018 w 7467600"/>
              <a:gd name="connsiteY907-9834" fmla="*/ 2316769 h 6858000"/>
              <a:gd name="connsiteX908-9835" fmla="*/ 5687608 w 7467600"/>
              <a:gd name="connsiteY908-9836" fmla="*/ 2039972 h 6858000"/>
              <a:gd name="connsiteX909-9837" fmla="*/ 5657554 w 7467600"/>
              <a:gd name="connsiteY909-9838" fmla="*/ 1576445 h 6858000"/>
              <a:gd name="connsiteX910-9839" fmla="*/ 5150475 w 7467600"/>
              <a:gd name="connsiteY910-9840" fmla="*/ 1274012 h 6858000"/>
              <a:gd name="connsiteX911-9841" fmla="*/ 5349142 w 7467600"/>
              <a:gd name="connsiteY911-9842" fmla="*/ 2204405 h 6858000"/>
              <a:gd name="connsiteX912-9843" fmla="*/ 5262214 w 7467600"/>
              <a:gd name="connsiteY912-9844" fmla="*/ 2233836 h 6858000"/>
              <a:gd name="connsiteX913-9845" fmla="*/ 4981539 w 7467600"/>
              <a:gd name="connsiteY913-9846" fmla="*/ 1542201 h 6858000"/>
              <a:gd name="connsiteX914-9847" fmla="*/ 4958461 w 7467600"/>
              <a:gd name="connsiteY914-9848" fmla="*/ 1136957 h 6858000"/>
              <a:gd name="connsiteX915-9849" fmla="*/ 4655015 w 7467600"/>
              <a:gd name="connsiteY915-9850" fmla="*/ 891426 h 6858000"/>
              <a:gd name="connsiteX916-9851" fmla="*/ 4348002 w 7467600"/>
              <a:gd name="connsiteY916-9852" fmla="*/ 2205895 h 6858000"/>
              <a:gd name="connsiteX917-9853" fmla="*/ 4262250 w 7467600"/>
              <a:gd name="connsiteY917-9854" fmla="*/ 2219972 h 6858000"/>
              <a:gd name="connsiteX918-9855" fmla="*/ 4550611 w 7467600"/>
              <a:gd name="connsiteY918-9856" fmla="*/ 817540 h 6858000"/>
              <a:gd name="connsiteX919-9857" fmla="*/ 4564418 w 7467600"/>
              <a:gd name="connsiteY919-9858" fmla="*/ 808293 h 6858000"/>
              <a:gd name="connsiteX920-9859" fmla="*/ 4266388 w 7467600"/>
              <a:gd name="connsiteY920-9860" fmla="*/ 500083 h 6858000"/>
              <a:gd name="connsiteX921-9861" fmla="*/ 4032842 w 7467600"/>
              <a:gd name="connsiteY921-9862" fmla="*/ 211809 h 6858000"/>
              <a:gd name="connsiteX922-9863" fmla="*/ 3882765 w 7467600"/>
              <a:gd name="connsiteY922-9864" fmla="*/ 0 h 6858000"/>
              <a:gd name="connsiteX923-9865" fmla="*/ 3721337 w 7467600"/>
              <a:gd name="connsiteY923-9866" fmla="*/ 0 h 6858000"/>
              <a:gd name="connsiteX924-9867" fmla="*/ 3797544 w 7467600"/>
              <a:gd name="connsiteY924-9868" fmla="*/ 0 h 6858000"/>
              <a:gd name="connsiteX925-9869" fmla="*/ 3775734 w 7467600"/>
              <a:gd name="connsiteY925-9870" fmla="*/ 95131 h 6858000"/>
              <a:gd name="connsiteX926-9871" fmla="*/ 3724807 w 7467600"/>
              <a:gd name="connsiteY926-9872" fmla="*/ 272257 h 6858000"/>
              <a:gd name="connsiteX927-9873" fmla="*/ 3726844 w 7467600"/>
              <a:gd name="connsiteY927-9874" fmla="*/ 282988 h 6858000"/>
              <a:gd name="connsiteX928-9875" fmla="*/ 3742664 w 7467600"/>
              <a:gd name="connsiteY928-9876" fmla="*/ 279918 h 6858000"/>
              <a:gd name="connsiteX929-9877" fmla="*/ 4103910 w 7467600"/>
              <a:gd name="connsiteY929-9878" fmla="*/ 1161917 h 6858000"/>
              <a:gd name="connsiteX930-9879" fmla="*/ 4020269 w 7467600"/>
              <a:gd name="connsiteY930-9880" fmla="*/ 1200406 h 6858000"/>
              <a:gd name="connsiteX931-9881" fmla="*/ 3674882 w 7467600"/>
              <a:gd name="connsiteY931-9882" fmla="*/ 488524 h 6858000"/>
              <a:gd name="connsiteX932-9883" fmla="*/ 3132682 w 7467600"/>
              <a:gd name="connsiteY932-9884" fmla="*/ 1072284 h 6858000"/>
              <a:gd name="connsiteX933-9885" fmla="*/ 2716346 w 7467600"/>
              <a:gd name="connsiteY933-9886" fmla="*/ 1276376 h 6858000"/>
              <a:gd name="connsiteX934-9887" fmla="*/ 2716772 w 7467600"/>
              <a:gd name="connsiteY934-9888" fmla="*/ 1255462 h 6858000"/>
              <a:gd name="connsiteX935-9889" fmla="*/ 3471096 w 7467600"/>
              <a:gd name="connsiteY935-9890" fmla="*/ 437072 h 6858000"/>
              <a:gd name="connsiteX936-9891" fmla="*/ 3639057 w 7467600"/>
              <a:gd name="connsiteY936-9892" fmla="*/ 286334 h 6858000"/>
              <a:gd name="connsiteX937-9893" fmla="*/ 3640309 w 7467600"/>
              <a:gd name="connsiteY937-9894" fmla="*/ 284664 h 6858000"/>
              <a:gd name="connsiteX938-9895" fmla="*/ 3646022 w 7467600"/>
              <a:gd name="connsiteY938-9896" fmla="*/ 276711 h 6858000"/>
              <a:gd name="connsiteX939-9897" fmla="*/ 3707943 w 7467600"/>
              <a:gd name="connsiteY939-9898" fmla="*/ 65958 h 6858000"/>
              <a:gd name="connsiteX940-9899" fmla="*/ 3721337 w 7467600"/>
              <a:gd name="connsiteY940-9900" fmla="*/ 0 h 6858000"/>
              <a:gd name="connsiteX941-9901" fmla="*/ 2867960 w 7467600"/>
              <a:gd name="connsiteY941-9902" fmla="*/ 0 h 6858000"/>
              <a:gd name="connsiteX942-9903" fmla="*/ 2926351 w 7467600"/>
              <a:gd name="connsiteY942-9904" fmla="*/ 0 h 6858000"/>
              <a:gd name="connsiteX943-9905" fmla="*/ 2902823 w 7467600"/>
              <a:gd name="connsiteY943-9906" fmla="*/ 262929 h 6858000"/>
              <a:gd name="connsiteX944-9907" fmla="*/ 2940663 w 7467600"/>
              <a:gd name="connsiteY944-9908" fmla="*/ 140884 h 6858000"/>
              <a:gd name="connsiteX945-9909" fmla="*/ 2947039 w 7467600"/>
              <a:gd name="connsiteY945-9910" fmla="*/ 122524 h 6858000"/>
              <a:gd name="connsiteX946-9911" fmla="*/ 2984316 w 7467600"/>
              <a:gd name="connsiteY946-9912" fmla="*/ 0 h 6858000"/>
              <a:gd name="connsiteX947-9913" fmla="*/ 3016114 w 7467600"/>
              <a:gd name="connsiteY947-9914" fmla="*/ 0 h 6858000"/>
              <a:gd name="connsiteX948-9915" fmla="*/ 2979949 w 7467600"/>
              <a:gd name="connsiteY948-9916" fmla="*/ 119274 h 6858000"/>
              <a:gd name="connsiteX949-9917" fmla="*/ 3023879 w 7467600"/>
              <a:gd name="connsiteY949-9918" fmla="*/ 0 h 6858000"/>
              <a:gd name="connsiteX950-9919" fmla="*/ 3105400 w 7467600"/>
              <a:gd name="connsiteY950-9920" fmla="*/ 0 h 6858000"/>
              <a:gd name="connsiteX951-9921" fmla="*/ 3094669 w 7467600"/>
              <a:gd name="connsiteY951-9922" fmla="*/ 30308 h 6858000"/>
              <a:gd name="connsiteX952-9923" fmla="*/ 2901945 w 7467600"/>
              <a:gd name="connsiteY952-9924" fmla="*/ 466538 h 6858000"/>
              <a:gd name="connsiteX953-9925" fmla="*/ 2815209 w 7467600"/>
              <a:gd name="connsiteY953-9926" fmla="*/ 497361 h 6858000"/>
              <a:gd name="connsiteX954-9927" fmla="*/ 2844845 w 7467600"/>
              <a:gd name="connsiteY954-9928" fmla="*/ 127638 h 6858000"/>
              <a:gd name="connsiteX955-9929" fmla="*/ 2867960 w 7467600"/>
              <a:gd name="connsiteY955-9930" fmla="*/ 0 h 6858000"/>
              <a:gd name="connsiteX956-9931" fmla="*/ 1057230 w 7467600"/>
              <a:gd name="connsiteY956-9932" fmla="*/ 0 h 6858000"/>
              <a:gd name="connsiteX957-9933" fmla="*/ 1111003 w 7467600"/>
              <a:gd name="connsiteY957-9934" fmla="*/ 0 h 6858000"/>
              <a:gd name="connsiteX958-9935" fmla="*/ 1125553 w 7467600"/>
              <a:gd name="connsiteY958-9936" fmla="*/ 52588 h 6858000"/>
              <a:gd name="connsiteX959-9937" fmla="*/ 1304276 w 7467600"/>
              <a:gd name="connsiteY959-9938" fmla="*/ 476275 h 6858000"/>
              <a:gd name="connsiteX960-9939" fmla="*/ 1492066 w 7467600"/>
              <a:gd name="connsiteY960-9940" fmla="*/ 886333 h 6858000"/>
              <a:gd name="connsiteX961-9941" fmla="*/ 1423698 w 7467600"/>
              <a:gd name="connsiteY961-9942" fmla="*/ 710817 h 6858000"/>
              <a:gd name="connsiteX962-9943" fmla="*/ 1357609 w 7467600"/>
              <a:gd name="connsiteY962-9944" fmla="*/ 532892 h 6858000"/>
              <a:gd name="connsiteX963-9945" fmla="*/ 1309550 w 7467600"/>
              <a:gd name="connsiteY963-9946" fmla="*/ 374031 h 6858000"/>
              <a:gd name="connsiteX964-9947" fmla="*/ 1193673 w 7467600"/>
              <a:gd name="connsiteY964-9948" fmla="*/ 49533 h 6858000"/>
              <a:gd name="connsiteX965-9949" fmla="*/ 1164391 w 7467600"/>
              <a:gd name="connsiteY965-9950" fmla="*/ 0 h 6858000"/>
              <a:gd name="connsiteX966-9951" fmla="*/ 1200666 w 7467600"/>
              <a:gd name="connsiteY966-9952" fmla="*/ 0 h 6858000"/>
              <a:gd name="connsiteX967-9953" fmla="*/ 1223408 w 7467600"/>
              <a:gd name="connsiteY967-9954" fmla="*/ 38996 h 6858000"/>
              <a:gd name="connsiteX968-9955" fmla="*/ 1339635 w 7467600"/>
              <a:gd name="connsiteY968-9956" fmla="*/ 365517 h 6858000"/>
              <a:gd name="connsiteX969-9957" fmla="*/ 1387469 w 7467600"/>
              <a:gd name="connsiteY969-9958" fmla="*/ 523079 h 6858000"/>
              <a:gd name="connsiteX970-9959" fmla="*/ 1452685 w 7467600"/>
              <a:gd name="connsiteY970-9960" fmla="*/ 699806 h 6858000"/>
              <a:gd name="connsiteX971-9961" fmla="*/ 1492092 w 7467600"/>
              <a:gd name="connsiteY971-9962" fmla="*/ 800424 h 6858000"/>
              <a:gd name="connsiteX972-9963" fmla="*/ 1455302 w 7467600"/>
              <a:gd name="connsiteY972-9964" fmla="*/ 632913 h 6858000"/>
              <a:gd name="connsiteX973-9965" fmla="*/ 1222336 w 7467600"/>
              <a:gd name="connsiteY973-9966" fmla="*/ 9480 h 6858000"/>
              <a:gd name="connsiteX974-9967" fmla="*/ 1214634 w 7467600"/>
              <a:gd name="connsiteY974-9968" fmla="*/ 0 h 6858000"/>
              <a:gd name="connsiteX975-9969" fmla="*/ 1289827 w 7467600"/>
              <a:gd name="connsiteY975-9970" fmla="*/ 0 h 6858000"/>
              <a:gd name="connsiteX976-9971" fmla="*/ 1321076 w 7467600"/>
              <a:gd name="connsiteY976-9972" fmla="*/ 59722 h 6858000"/>
              <a:gd name="connsiteX977-9973" fmla="*/ 1512579 w 7467600"/>
              <a:gd name="connsiteY977-9974" fmla="*/ 626441 h 6858000"/>
              <a:gd name="connsiteX978-9975" fmla="*/ 1506076 w 7467600"/>
              <a:gd name="connsiteY978-9976" fmla="*/ 1089289 h 6858000"/>
              <a:gd name="connsiteX979-9977" fmla="*/ 1486346 w 7467600"/>
              <a:gd name="connsiteY979-9978" fmla="*/ 1079919 h 6858000"/>
              <a:gd name="connsiteX980-9979" fmla="*/ 1070511 w 7467600"/>
              <a:gd name="connsiteY980-9980" fmla="*/ 48609 h 6858000"/>
              <a:gd name="connsiteX981-9981" fmla="*/ 1057230 w 7467600"/>
              <a:gd name="connsiteY981-9982" fmla="*/ 0 h 6858000"/>
              <a:gd name="connsiteX982-9983" fmla="*/ 43151 w 7467600"/>
              <a:gd name="connsiteY982-9984" fmla="*/ 0 h 6858000"/>
              <a:gd name="connsiteX983-9985" fmla="*/ 95283 w 7467600"/>
              <a:gd name="connsiteY983-9986" fmla="*/ 0 h 6858000"/>
              <a:gd name="connsiteX984-9987" fmla="*/ 300708 w 7467600"/>
              <a:gd name="connsiteY984-9988" fmla="*/ 154571 h 6858000"/>
              <a:gd name="connsiteX985-9989" fmla="*/ 530414 w 7467600"/>
              <a:gd name="connsiteY985-9990" fmla="*/ 354673 h 6858000"/>
              <a:gd name="connsiteX986-9991" fmla="*/ 333785 w 7467600"/>
              <a:gd name="connsiteY986-9992" fmla="*/ 161564 h 6858000"/>
              <a:gd name="connsiteX987-9993" fmla="*/ 147005 w 7467600"/>
              <a:gd name="connsiteY987-9994" fmla="*/ 0 h 6858000"/>
              <a:gd name="connsiteX988-9995" fmla="*/ 272509 w 7467600"/>
              <a:gd name="connsiteY988-9996" fmla="*/ 0 h 6858000"/>
              <a:gd name="connsiteX989-9997" fmla="*/ 326276 w 7467600"/>
              <a:gd name="connsiteY989-9998" fmla="*/ 45847 h 6858000"/>
              <a:gd name="connsiteX990-9999" fmla="*/ 823759 w 7467600"/>
              <a:gd name="connsiteY990-10000" fmla="*/ 574145 h 6858000"/>
              <a:gd name="connsiteX991-10001" fmla="*/ 811254 w 7467600"/>
              <a:gd name="connsiteY991-10002" fmla="*/ 665546 h 6858000"/>
              <a:gd name="connsiteX992-10003" fmla="*/ 154042 w 7467600"/>
              <a:gd name="connsiteY992-10004" fmla="*/ 261522 h 6858000"/>
              <a:gd name="connsiteX993-10005" fmla="*/ 13550 w 7467600"/>
              <a:gd name="connsiteY993-10006" fmla="*/ 158423 h 6858000"/>
              <a:gd name="connsiteX994-10007" fmla="*/ 0 w 7467600"/>
              <a:gd name="connsiteY994-10008" fmla="*/ 146618 h 6858000"/>
              <a:gd name="connsiteX995-10009" fmla="*/ 0 w 7467600"/>
              <a:gd name="connsiteY995-10010" fmla="*/ 59161 h 6858000"/>
              <a:gd name="connsiteX996-10011" fmla="*/ 45427 w 7467600"/>
              <a:gd name="connsiteY996-10012" fmla="*/ 101078 h 6858000"/>
              <a:gd name="connsiteX997-10013" fmla="*/ 630103 w 7467600"/>
              <a:gd name="connsiteY997-10014" fmla="*/ 485885 h 6858000"/>
              <a:gd name="connsiteX998-10015" fmla="*/ 532040 w 7467600"/>
              <a:gd name="connsiteY998-10016" fmla="*/ 399359 h 6858000"/>
              <a:gd name="connsiteX999-10017" fmla="*/ 517618 w 7467600"/>
              <a:gd name="connsiteY999-10018" fmla="*/ 385726 h 6858000"/>
              <a:gd name="connsiteX1000-10019" fmla="*/ 285074 w 7467600"/>
              <a:gd name="connsiteY1000-10020" fmla="*/ 182755 h 6858000"/>
              <a:gd name="connsiteX1001-10021" fmla="*/ 43151 w 7467600"/>
              <a:gd name="connsiteY1001-10022" fmla="*/ 0 h 6858000"/>
              <a:gd name="connsiteX0-10023" fmla="*/ 369702 w 7467600"/>
              <a:gd name="connsiteY0-10024" fmla="*/ 6712169 h 6858000"/>
              <a:gd name="connsiteX1-10025" fmla="*/ 366575 w 7467600"/>
              <a:gd name="connsiteY1-10026" fmla="*/ 6715556 h 6858000"/>
              <a:gd name="connsiteX2-10027" fmla="*/ 371637 w 7467600"/>
              <a:gd name="connsiteY2-10028" fmla="*/ 6713954 h 6858000"/>
              <a:gd name="connsiteX3-10029" fmla="*/ 369702 w 7467600"/>
              <a:gd name="connsiteY3-10030" fmla="*/ 6712169 h 6858000"/>
              <a:gd name="connsiteX4-10031" fmla="*/ 7090188 w 7467600"/>
              <a:gd name="connsiteY4-10032" fmla="*/ 6584365 h 6858000"/>
              <a:gd name="connsiteX5-10033" fmla="*/ 7440138 w 7467600"/>
              <a:gd name="connsiteY5-10034" fmla="*/ 6622648 h 6858000"/>
              <a:gd name="connsiteX6-10035" fmla="*/ 7467600 w 7467600"/>
              <a:gd name="connsiteY6-10036" fmla="*/ 6628217 h 6858000"/>
              <a:gd name="connsiteX7-10037" fmla="*/ 7467600 w 7467600"/>
              <a:gd name="connsiteY7-10038" fmla="*/ 6668575 h 6858000"/>
              <a:gd name="connsiteX8-10039" fmla="*/ 7392322 w 7467600"/>
              <a:gd name="connsiteY8-10040" fmla="*/ 6658238 h 6858000"/>
              <a:gd name="connsiteX9-10041" fmla="*/ 7467600 w 7467600"/>
              <a:gd name="connsiteY9-10042" fmla="*/ 6683873 h 6858000"/>
              <a:gd name="connsiteX10-10043" fmla="*/ 7467600 w 7467600"/>
              <a:gd name="connsiteY10-10044" fmla="*/ 6714215 h 6858000"/>
              <a:gd name="connsiteX11-10045" fmla="*/ 7447383 w 7467600"/>
              <a:gd name="connsiteY11-10046" fmla="*/ 6707202 h 6858000"/>
              <a:gd name="connsiteX12-10047" fmla="*/ 7289862 w 7467600"/>
              <a:gd name="connsiteY12-10048" fmla="*/ 6659827 h 6858000"/>
              <a:gd name="connsiteX13-10049" fmla="*/ 7434024 w 7467600"/>
              <a:gd name="connsiteY13-10050" fmla="*/ 6722130 h 6858000"/>
              <a:gd name="connsiteX14-10051" fmla="*/ 7467600 w 7467600"/>
              <a:gd name="connsiteY14-10052" fmla="*/ 6736157 h 6858000"/>
              <a:gd name="connsiteX15-10053" fmla="*/ 7467600 w 7467600"/>
              <a:gd name="connsiteY15-10054" fmla="*/ 6767913 h 6858000"/>
              <a:gd name="connsiteX16-10055" fmla="*/ 7271814 w 7467600"/>
              <a:gd name="connsiteY16-10056" fmla="*/ 6684601 h 6858000"/>
              <a:gd name="connsiteX17-10057" fmla="*/ 7392158 w 7467600"/>
              <a:gd name="connsiteY17-10058" fmla="*/ 6771365 h 6858000"/>
              <a:gd name="connsiteX18-10059" fmla="*/ 7467600 w 7467600"/>
              <a:gd name="connsiteY18-10060" fmla="*/ 6805948 h 6858000"/>
              <a:gd name="connsiteX19-10061" fmla="*/ 7467600 w 7467600"/>
              <a:gd name="connsiteY19-10062" fmla="*/ 6831490 h 6858000"/>
              <a:gd name="connsiteX20-10063" fmla="*/ 7410696 w 7467600"/>
              <a:gd name="connsiteY20-10064" fmla="*/ 6803861 h 6858000"/>
              <a:gd name="connsiteX21-10065" fmla="*/ 7088673 w 7467600"/>
              <a:gd name="connsiteY21-10066" fmla="*/ 6610396 h 6858000"/>
              <a:gd name="connsiteX22-10067" fmla="*/ 7090188 w 7467600"/>
              <a:gd name="connsiteY22-10068" fmla="*/ 6584365 h 6858000"/>
              <a:gd name="connsiteX23-10069" fmla="*/ 1019354 w 7467600"/>
              <a:gd name="connsiteY23-10070" fmla="*/ 6315006 h 6858000"/>
              <a:gd name="connsiteX24-10071" fmla="*/ 441046 w 7467600"/>
              <a:gd name="connsiteY24-10072" fmla="*/ 6691153 h 6858000"/>
              <a:gd name="connsiteX25-10073" fmla="*/ 1019354 w 7467600"/>
              <a:gd name="connsiteY25-10074" fmla="*/ 6315006 h 6858000"/>
              <a:gd name="connsiteX26-10075" fmla="*/ 991680 w 7467600"/>
              <a:gd name="connsiteY26-10076" fmla="*/ 6298413 h 6858000"/>
              <a:gd name="connsiteX27-10077" fmla="*/ 409060 w 7467600"/>
              <a:gd name="connsiteY27-10078" fmla="*/ 6671470 h 6858000"/>
              <a:gd name="connsiteX28-10079" fmla="*/ 991680 w 7467600"/>
              <a:gd name="connsiteY28-10080" fmla="*/ 6298413 h 6858000"/>
              <a:gd name="connsiteX29-10081" fmla="*/ 103333 w 7467600"/>
              <a:gd name="connsiteY29-10082" fmla="*/ 5699602 h 6858000"/>
              <a:gd name="connsiteX30-10083" fmla="*/ 233938 w 7467600"/>
              <a:gd name="connsiteY30-10084" fmla="*/ 5809416 h 6858000"/>
              <a:gd name="connsiteX31-10085" fmla="*/ 883580 w 7467600"/>
              <a:gd name="connsiteY31-10086" fmla="*/ 6180710 h 6858000"/>
              <a:gd name="connsiteX32-10087" fmla="*/ 487337 w 7467600"/>
              <a:gd name="connsiteY32-10088" fmla="*/ 5950182 h 6858000"/>
              <a:gd name="connsiteX33-10089" fmla="*/ 354051 w 7467600"/>
              <a:gd name="connsiteY33-10090" fmla="*/ 5854912 h 6858000"/>
              <a:gd name="connsiteX34-10091" fmla="*/ 195436 w 7467600"/>
              <a:gd name="connsiteY34-10092" fmla="*/ 5755068 h 6858000"/>
              <a:gd name="connsiteX35-10093" fmla="*/ 103333 w 7467600"/>
              <a:gd name="connsiteY35-10094" fmla="*/ 5699602 h 6858000"/>
              <a:gd name="connsiteX36-10095" fmla="*/ 5539432 w 7467600"/>
              <a:gd name="connsiteY36-10096" fmla="*/ 5642928 h 6858000"/>
              <a:gd name="connsiteX37-10097" fmla="*/ 5555462 w 7467600"/>
              <a:gd name="connsiteY37-10098" fmla="*/ 5694454 h 6858000"/>
              <a:gd name="connsiteX38-10099" fmla="*/ 5828270 w 7467600"/>
              <a:gd name="connsiteY38-10100" fmla="*/ 6320663 h 6858000"/>
              <a:gd name="connsiteX39-10101" fmla="*/ 5947416 w 7467600"/>
              <a:gd name="connsiteY39-10102" fmla="*/ 6574846 h 6858000"/>
              <a:gd name="connsiteX40-10103" fmla="*/ 5539432 w 7467600"/>
              <a:gd name="connsiteY40-10104" fmla="*/ 5642928 h 6858000"/>
              <a:gd name="connsiteX41-10105" fmla="*/ 51253 w 7467600"/>
              <a:gd name="connsiteY41-10106" fmla="*/ 5631825 h 6858000"/>
              <a:gd name="connsiteX42-10107" fmla="*/ 211622 w 7467600"/>
              <a:gd name="connsiteY42-10108" fmla="*/ 5728803 h 6858000"/>
              <a:gd name="connsiteX43-10109" fmla="*/ 371652 w 7467600"/>
              <a:gd name="connsiteY43-10110" fmla="*/ 5829062 h 6858000"/>
              <a:gd name="connsiteX44-10111" fmla="*/ 505903 w 7467600"/>
              <a:gd name="connsiteY44-10112" fmla="*/ 5925221 h 6858000"/>
              <a:gd name="connsiteX45-10113" fmla="*/ 899240 w 7467600"/>
              <a:gd name="connsiteY45-10114" fmla="*/ 6153068 h 6858000"/>
              <a:gd name="connsiteX46-10115" fmla="*/ 988114 w 7467600"/>
              <a:gd name="connsiteY46-10116" fmla="*/ 6174204 h 6858000"/>
              <a:gd name="connsiteX47-10117" fmla="*/ 845971 w 7467600"/>
              <a:gd name="connsiteY47-10118" fmla="*/ 6067177 h 6858000"/>
              <a:gd name="connsiteX48-10119" fmla="*/ 448057 w 7467600"/>
              <a:gd name="connsiteY48-10120" fmla="*/ 5841376 h 6858000"/>
              <a:gd name="connsiteX49-10121" fmla="*/ 51253 w 7467600"/>
              <a:gd name="connsiteY49-10122" fmla="*/ 5631825 h 6858000"/>
              <a:gd name="connsiteX50-10123" fmla="*/ 2606687 w 7467600"/>
              <a:gd name="connsiteY50-10124" fmla="*/ 5630718 h 6858000"/>
              <a:gd name="connsiteX51-10125" fmla="*/ 2645658 w 7467600"/>
              <a:gd name="connsiteY51-10126" fmla="*/ 6640259 h 6858000"/>
              <a:gd name="connsiteX52-10127" fmla="*/ 2606687 w 7467600"/>
              <a:gd name="connsiteY52-10128" fmla="*/ 5630718 h 6858000"/>
              <a:gd name="connsiteX53-10129" fmla="*/ 3642057 w 7467600"/>
              <a:gd name="connsiteY53-10130" fmla="*/ 5573487 h 6858000"/>
              <a:gd name="connsiteX54-10131" fmla="*/ 3632981 w 7467600"/>
              <a:gd name="connsiteY54-10132" fmla="*/ 5579437 h 6858000"/>
              <a:gd name="connsiteX55-10133" fmla="*/ 3382436 w 7467600"/>
              <a:gd name="connsiteY55-10134" fmla="*/ 5952726 h 6858000"/>
              <a:gd name="connsiteX56-10135" fmla="*/ 3191929 w 7467600"/>
              <a:gd name="connsiteY56-10136" fmla="*/ 6662669 h 6858000"/>
              <a:gd name="connsiteX57-10137" fmla="*/ 3369898 w 7467600"/>
              <a:gd name="connsiteY57-10138" fmla="*/ 6081771 h 6858000"/>
              <a:gd name="connsiteX58-10139" fmla="*/ 3642057 w 7467600"/>
              <a:gd name="connsiteY58-10140" fmla="*/ 5573487 h 6858000"/>
              <a:gd name="connsiteX59-10141" fmla="*/ 2650666 w 7467600"/>
              <a:gd name="connsiteY59-10142" fmla="*/ 5530686 h 6858000"/>
              <a:gd name="connsiteX60-10143" fmla="*/ 2650249 w 7467600"/>
              <a:gd name="connsiteY60-10144" fmla="*/ 5532101 h 6858000"/>
              <a:gd name="connsiteX61-10145" fmla="*/ 2663808 w 7467600"/>
              <a:gd name="connsiteY61-10146" fmla="*/ 6535215 h 6858000"/>
              <a:gd name="connsiteX62-10147" fmla="*/ 2665418 w 7467600"/>
              <a:gd name="connsiteY62-10148" fmla="*/ 6132756 h 6858000"/>
              <a:gd name="connsiteX63-10149" fmla="*/ 2650666 w 7467600"/>
              <a:gd name="connsiteY63-10150" fmla="*/ 5530686 h 6858000"/>
              <a:gd name="connsiteX64-10151" fmla="*/ 2680277 w 7467600"/>
              <a:gd name="connsiteY64-10152" fmla="*/ 5479204 h 6858000"/>
              <a:gd name="connsiteX65-10153" fmla="*/ 2678972 w 7467600"/>
              <a:gd name="connsiteY65-10154" fmla="*/ 5481582 h 6858000"/>
              <a:gd name="connsiteX66-10155" fmla="*/ 2696666 w 7467600"/>
              <a:gd name="connsiteY66-10156" fmla="*/ 6133836 h 6858000"/>
              <a:gd name="connsiteX67-10157" fmla="*/ 2695769 w 7467600"/>
              <a:gd name="connsiteY67-10158" fmla="*/ 6390955 h 6858000"/>
              <a:gd name="connsiteX68-10159" fmla="*/ 2739893 w 7467600"/>
              <a:gd name="connsiteY68-10160" fmla="*/ 6108357 h 6858000"/>
              <a:gd name="connsiteX69-10161" fmla="*/ 2680277 w 7467600"/>
              <a:gd name="connsiteY69-10162" fmla="*/ 5479204 h 6858000"/>
              <a:gd name="connsiteX70-10163" fmla="*/ 1132195 w 7467600"/>
              <a:gd name="connsiteY70-10164" fmla="*/ 5467980 h 6858000"/>
              <a:gd name="connsiteX71-10165" fmla="*/ 1679056 w 7467600"/>
              <a:gd name="connsiteY71-10166" fmla="*/ 5516907 h 6858000"/>
              <a:gd name="connsiteX72-10167" fmla="*/ 2128648 w 7467600"/>
              <a:gd name="connsiteY72-10168" fmla="*/ 5474249 h 6858000"/>
              <a:gd name="connsiteX73-10169" fmla="*/ 1825619 w 7467600"/>
              <a:gd name="connsiteY73-10170" fmla="*/ 5478447 h 6858000"/>
              <a:gd name="connsiteX74-10171" fmla="*/ 1737798 w 7467600"/>
              <a:gd name="connsiteY74-10172" fmla="*/ 5483353 h 6858000"/>
              <a:gd name="connsiteX75-10173" fmla="*/ 1132195 w 7467600"/>
              <a:gd name="connsiteY75-10174" fmla="*/ 5467980 h 6858000"/>
              <a:gd name="connsiteX76-10175" fmla="*/ 6861797 w 7467600"/>
              <a:gd name="connsiteY76-10176" fmla="*/ 5419899 h 6858000"/>
              <a:gd name="connsiteX77-10177" fmla="*/ 6879594 w 7467600"/>
              <a:gd name="connsiteY77-10178" fmla="*/ 5424547 h 6858000"/>
              <a:gd name="connsiteX78-10179" fmla="*/ 7379510 w 7467600"/>
              <a:gd name="connsiteY78-10180" fmla="*/ 5755454 h 6858000"/>
              <a:gd name="connsiteX79-10181" fmla="*/ 7467600 w 7467600"/>
              <a:gd name="connsiteY79-10182" fmla="*/ 5845526 h 6858000"/>
              <a:gd name="connsiteX80-10183" fmla="*/ 7467600 w 7467600"/>
              <a:gd name="connsiteY80-10184" fmla="*/ 5925131 h 6858000"/>
              <a:gd name="connsiteX81-10185" fmla="*/ 7271900 w 7467600"/>
              <a:gd name="connsiteY81-10186" fmla="*/ 5734551 h 6858000"/>
              <a:gd name="connsiteX82-10187" fmla="*/ 7015907 w 7467600"/>
              <a:gd name="connsiteY82-10188" fmla="*/ 5541548 h 6858000"/>
              <a:gd name="connsiteX83-10189" fmla="*/ 7259646 w 7467600"/>
              <a:gd name="connsiteY83-10190" fmla="*/ 5765985 h 6858000"/>
              <a:gd name="connsiteX84-10191" fmla="*/ 7467600 w 7467600"/>
              <a:gd name="connsiteY84-10192" fmla="*/ 5971257 h 6858000"/>
              <a:gd name="connsiteX85-10193" fmla="*/ 7467600 w 7467600"/>
              <a:gd name="connsiteY85-10194" fmla="*/ 6012219 h 6858000"/>
              <a:gd name="connsiteX86-10195" fmla="*/ 7240170 w 7467600"/>
              <a:gd name="connsiteY86-10196" fmla="*/ 5787985 h 6858000"/>
              <a:gd name="connsiteX87-10197" fmla="*/ 6946849 w 7467600"/>
              <a:gd name="connsiteY87-10198" fmla="*/ 5523271 h 6858000"/>
              <a:gd name="connsiteX88-10199" fmla="*/ 6946972 w 7467600"/>
              <a:gd name="connsiteY88-10200" fmla="*/ 5526491 h 6858000"/>
              <a:gd name="connsiteX89-10201" fmla="*/ 7105827 w 7467600"/>
              <a:gd name="connsiteY89-10202" fmla="*/ 5718700 h 6858000"/>
              <a:gd name="connsiteX90-10203" fmla="*/ 7126431 w 7467600"/>
              <a:gd name="connsiteY90-10204" fmla="*/ 5737872 h 6858000"/>
              <a:gd name="connsiteX91-10205" fmla="*/ 7356878 w 7467600"/>
              <a:gd name="connsiteY91-10206" fmla="*/ 5981332 h 6858000"/>
              <a:gd name="connsiteX92-10207" fmla="*/ 7467600 w 7467600"/>
              <a:gd name="connsiteY92-10208" fmla="*/ 6117703 h 6858000"/>
              <a:gd name="connsiteX93-10209" fmla="*/ 7467600 w 7467600"/>
              <a:gd name="connsiteY93-10210" fmla="*/ 6163634 h 6858000"/>
              <a:gd name="connsiteX94-10211" fmla="*/ 7403637 w 7467600"/>
              <a:gd name="connsiteY94-10212" fmla="*/ 6083957 h 6858000"/>
              <a:gd name="connsiteX95-10213" fmla="*/ 7254615 w 7467600"/>
              <a:gd name="connsiteY95-10214" fmla="*/ 5911918 h 6858000"/>
              <a:gd name="connsiteX96-10215" fmla="*/ 7312589 w 7467600"/>
              <a:gd name="connsiteY96-10216" fmla="*/ 5982309 h 6858000"/>
              <a:gd name="connsiteX97-10217" fmla="*/ 7448321 w 7467600"/>
              <a:gd name="connsiteY97-10218" fmla="*/ 6190991 h 6858000"/>
              <a:gd name="connsiteX98-10219" fmla="*/ 7467600 w 7467600"/>
              <a:gd name="connsiteY98-10220" fmla="*/ 6221686 h 6858000"/>
              <a:gd name="connsiteX99-10221" fmla="*/ 7467600 w 7467600"/>
              <a:gd name="connsiteY99-10222" fmla="*/ 6334256 h 6858000"/>
              <a:gd name="connsiteX100-10223" fmla="*/ 7454976 w 7467600"/>
              <a:gd name="connsiteY100-10224" fmla="*/ 6318297 h 6858000"/>
              <a:gd name="connsiteX101-10225" fmla="*/ 7042773 w 7467600"/>
              <a:gd name="connsiteY101-10226" fmla="*/ 5734011 h 6858000"/>
              <a:gd name="connsiteX102-10227" fmla="*/ 6844835 w 7467600"/>
              <a:gd name="connsiteY102-10228" fmla="*/ 5424988 h 6858000"/>
              <a:gd name="connsiteX103-10229" fmla="*/ 6861797 w 7467600"/>
              <a:gd name="connsiteY103-10230" fmla="*/ 5419899 h 6858000"/>
              <a:gd name="connsiteX104-10231" fmla="*/ 1456157 w 7467600"/>
              <a:gd name="connsiteY104-10232" fmla="*/ 5371404 h 6858000"/>
              <a:gd name="connsiteX105-10233" fmla="*/ 1244432 w 7467600"/>
              <a:gd name="connsiteY105-10234" fmla="*/ 5385601 h 6858000"/>
              <a:gd name="connsiteX106-10235" fmla="*/ 973990 w 7467600"/>
              <a:gd name="connsiteY106-10236" fmla="*/ 5424940 h 6858000"/>
              <a:gd name="connsiteX107-10237" fmla="*/ 1103809 w 7467600"/>
              <a:gd name="connsiteY107-10238" fmla="*/ 5433720 h 6858000"/>
              <a:gd name="connsiteX108-10239" fmla="*/ 1123454 w 7467600"/>
              <a:gd name="connsiteY108-10240" fmla="*/ 5435727 h 6858000"/>
              <a:gd name="connsiteX109-10241" fmla="*/ 1737017 w 7467600"/>
              <a:gd name="connsiteY109-10242" fmla="*/ 5452183 h 6858000"/>
              <a:gd name="connsiteX110-10243" fmla="*/ 1824397 w 7467600"/>
              <a:gd name="connsiteY110-10244" fmla="*/ 5447757 h 6858000"/>
              <a:gd name="connsiteX111-10245" fmla="*/ 2070059 w 7467600"/>
              <a:gd name="connsiteY111-10246" fmla="*/ 5441660 h 6858000"/>
              <a:gd name="connsiteX112-10247" fmla="*/ 1456157 w 7467600"/>
              <a:gd name="connsiteY112-10248" fmla="*/ 5371404 h 6858000"/>
              <a:gd name="connsiteX113-10249" fmla="*/ 4988186 w 7467600"/>
              <a:gd name="connsiteY113-10250" fmla="*/ 5216467 h 6858000"/>
              <a:gd name="connsiteX114-10251" fmla="*/ 4777334 w 7467600"/>
              <a:gd name="connsiteY114-10252" fmla="*/ 5406072 h 6858000"/>
              <a:gd name="connsiteX115-10253" fmla="*/ 4718341 w 7467600"/>
              <a:gd name="connsiteY115-10254" fmla="*/ 5468043 h 6858000"/>
              <a:gd name="connsiteX116-10255" fmla="*/ 4604655 w 7467600"/>
              <a:gd name="connsiteY116-10256" fmla="*/ 5583434 h 6858000"/>
              <a:gd name="connsiteX117-10257" fmla="*/ 4565074 w 7467600"/>
              <a:gd name="connsiteY117-10258" fmla="*/ 5618550 h 6858000"/>
              <a:gd name="connsiteX118-10259" fmla="*/ 4988186 w 7467600"/>
              <a:gd name="connsiteY118-10260" fmla="*/ 5216467 h 6858000"/>
              <a:gd name="connsiteX119-10261" fmla="*/ 4978032 w 7467600"/>
              <a:gd name="connsiteY119-10262" fmla="*/ 5183809 h 6858000"/>
              <a:gd name="connsiteX120-10263" fmla="*/ 4463413 w 7467600"/>
              <a:gd name="connsiteY120-10264" fmla="*/ 5615162 h 6858000"/>
              <a:gd name="connsiteX121-10265" fmla="*/ 4358134 w 7467600"/>
              <a:gd name="connsiteY121-10266" fmla="*/ 5742791 h 6858000"/>
              <a:gd name="connsiteX122-10267" fmla="*/ 4376219 w 7467600"/>
              <a:gd name="connsiteY122-10268" fmla="*/ 5729027 h 6858000"/>
              <a:gd name="connsiteX123-10269" fmla="*/ 4582340 w 7467600"/>
              <a:gd name="connsiteY123-10270" fmla="*/ 5561037 h 6858000"/>
              <a:gd name="connsiteX124-10271" fmla="*/ 4694684 w 7467600"/>
              <a:gd name="connsiteY124-10272" fmla="*/ 5447098 h 6858000"/>
              <a:gd name="connsiteX125-10273" fmla="*/ 4754123 w 7467600"/>
              <a:gd name="connsiteY125-10274" fmla="*/ 5384643 h 6858000"/>
              <a:gd name="connsiteX126-10275" fmla="*/ 4978032 w 7467600"/>
              <a:gd name="connsiteY126-10276" fmla="*/ 5183809 h 6858000"/>
              <a:gd name="connsiteX127-10277" fmla="*/ 7368569 w 7467600"/>
              <a:gd name="connsiteY127-10278" fmla="*/ 5270182 h 6858000"/>
              <a:gd name="connsiteX128-10279" fmla="*/ 7450656 w 7467600"/>
              <a:gd name="connsiteY128-10280" fmla="*/ 5134750 h 6858000"/>
              <a:gd name="connsiteX129-10281" fmla="*/ 7467600 w 7467600"/>
              <a:gd name="connsiteY129-10282" fmla="*/ 5142496 h 6858000"/>
              <a:gd name="connsiteX130-10283" fmla="*/ 7467600 w 7467600"/>
              <a:gd name="connsiteY130-10284" fmla="*/ 5158623 h 6858000"/>
              <a:gd name="connsiteX131-10285" fmla="*/ 7427076 w 7467600"/>
              <a:gd name="connsiteY131-10286" fmla="*/ 5142684 h 6858000"/>
              <a:gd name="connsiteX132-10287" fmla="*/ 7467600 w 7467600"/>
              <a:gd name="connsiteY132-10288" fmla="*/ 5164774 h 6858000"/>
              <a:gd name="connsiteX133-10289" fmla="*/ 7467600 w 7467600"/>
              <a:gd name="connsiteY133-10290" fmla="*/ 5199146 h 6858000"/>
              <a:gd name="connsiteX134-10291" fmla="*/ 7391022 w 7467600"/>
              <a:gd name="connsiteY134-10292" fmla="*/ 5158141 h 6858000"/>
              <a:gd name="connsiteX135-10293" fmla="*/ 7312201 w 7467600"/>
              <a:gd name="connsiteY135-10294" fmla="*/ 5128278 h 6858000"/>
              <a:gd name="connsiteX136-10295" fmla="*/ 7343603 w 7467600"/>
              <a:gd name="connsiteY136-10296" fmla="*/ 5149746 h 6858000"/>
              <a:gd name="connsiteX137-10297" fmla="*/ 7467600 w 7467600"/>
              <a:gd name="connsiteY137-10298" fmla="*/ 5241225 h 6858000"/>
              <a:gd name="connsiteX138-10299" fmla="*/ 7467600 w 7467600"/>
              <a:gd name="connsiteY138-10300" fmla="*/ 5277736 h 6858000"/>
              <a:gd name="connsiteX139-10301" fmla="*/ 7327465 w 7467600"/>
              <a:gd name="connsiteY139-10302" fmla="*/ 5174181 h 6858000"/>
              <a:gd name="connsiteX140-10303" fmla="*/ 7244057 w 7467600"/>
              <a:gd name="connsiteY140-10304" fmla="*/ 5124233 h 6858000"/>
              <a:gd name="connsiteX141-10305" fmla="*/ 7353035 w 7467600"/>
              <a:gd name="connsiteY141-10306" fmla="*/ 5197318 h 6858000"/>
              <a:gd name="connsiteX142-10307" fmla="*/ 7467600 w 7467600"/>
              <a:gd name="connsiteY142-10308" fmla="*/ 5297634 h 6858000"/>
              <a:gd name="connsiteX143-10309" fmla="*/ 7467600 w 7467600"/>
              <a:gd name="connsiteY143-10310" fmla="*/ 5361850 h 6858000"/>
              <a:gd name="connsiteX144-10311" fmla="*/ 7368569 w 7467600"/>
              <a:gd name="connsiteY144-10312" fmla="*/ 5270182 h 6858000"/>
              <a:gd name="connsiteX145-10313" fmla="*/ 1903353 w 7467600"/>
              <a:gd name="connsiteY145-10314" fmla="*/ 5044827 h 6858000"/>
              <a:gd name="connsiteX146-10315" fmla="*/ 1936931 w 7467600"/>
              <a:gd name="connsiteY146-10316" fmla="*/ 5093954 h 6858000"/>
              <a:gd name="connsiteX147-10317" fmla="*/ 2195868 w 7467600"/>
              <a:gd name="connsiteY147-10318" fmla="*/ 5396574 h 6858000"/>
              <a:gd name="connsiteX148-10319" fmla="*/ 2088852 w 7467600"/>
              <a:gd name="connsiteY148-10320" fmla="*/ 5166123 h 6858000"/>
              <a:gd name="connsiteX149-10321" fmla="*/ 1958241 w 7467600"/>
              <a:gd name="connsiteY149-10322" fmla="*/ 5067955 h 6858000"/>
              <a:gd name="connsiteX150-10323" fmla="*/ 1903353 w 7467600"/>
              <a:gd name="connsiteY150-10324" fmla="*/ 5044827 h 6858000"/>
              <a:gd name="connsiteX151-10325" fmla="*/ 1979378 w 7467600"/>
              <a:gd name="connsiteY151-10326" fmla="*/ 4769504 h 6858000"/>
              <a:gd name="connsiteX152-10327" fmla="*/ 2882120 w 7467600"/>
              <a:gd name="connsiteY152-10328" fmla="*/ 5064547 h 6858000"/>
              <a:gd name="connsiteX153-10329" fmla="*/ 2793103 w 7467600"/>
              <a:gd name="connsiteY153-10330" fmla="*/ 5039699 h 6858000"/>
              <a:gd name="connsiteX154-10331" fmla="*/ 2770041 w 7467600"/>
              <a:gd name="connsiteY154-10332" fmla="*/ 5033634 h 6858000"/>
              <a:gd name="connsiteX155-10333" fmla="*/ 1979378 w 7467600"/>
              <a:gd name="connsiteY155-10334" fmla="*/ 4769504 h 6858000"/>
              <a:gd name="connsiteX156-10335" fmla="*/ 1927410 w 7467600"/>
              <a:gd name="connsiteY156-10336" fmla="*/ 4716164 h 6858000"/>
              <a:gd name="connsiteX157-10337" fmla="*/ 1959587 w 7467600"/>
              <a:gd name="connsiteY157-10338" fmla="*/ 4728849 h 6858000"/>
              <a:gd name="connsiteX158-10339" fmla="*/ 2777707 w 7467600"/>
              <a:gd name="connsiteY158-10340" fmla="*/ 5003991 h 6858000"/>
              <a:gd name="connsiteX159-10341" fmla="*/ 2800768 w 7467600"/>
              <a:gd name="connsiteY159-10342" fmla="*/ 5010056 h 6858000"/>
              <a:gd name="connsiteX160-10343" fmla="*/ 2879408 w 7467600"/>
              <a:gd name="connsiteY160-10344" fmla="*/ 5031590 h 6858000"/>
              <a:gd name="connsiteX161-10345" fmla="*/ 2862295 w 7467600"/>
              <a:gd name="connsiteY161-10346" fmla="*/ 5022958 h 6858000"/>
              <a:gd name="connsiteX162-10347" fmla="*/ 2813343 w 7467600"/>
              <a:gd name="connsiteY162-10348" fmla="*/ 4998369 h 6858000"/>
              <a:gd name="connsiteX163-10349" fmla="*/ 2646245 w 7467600"/>
              <a:gd name="connsiteY163-10350" fmla="*/ 4930999 h 6858000"/>
              <a:gd name="connsiteX164-10351" fmla="*/ 1999243 w 7467600"/>
              <a:gd name="connsiteY164-10352" fmla="*/ 4730524 h 6858000"/>
              <a:gd name="connsiteX165-10353" fmla="*/ 1979527 w 7467600"/>
              <a:gd name="connsiteY165-10354" fmla="*/ 4726651 h 6858000"/>
              <a:gd name="connsiteX166-10355" fmla="*/ 1927410 w 7467600"/>
              <a:gd name="connsiteY166-10356" fmla="*/ 4716164 h 6858000"/>
              <a:gd name="connsiteX167-10357" fmla="*/ 1997014 w 7467600"/>
              <a:gd name="connsiteY167-10358" fmla="*/ 4698007 h 6858000"/>
              <a:gd name="connsiteX168-10359" fmla="*/ 2005458 w 7467600"/>
              <a:gd name="connsiteY168-10360" fmla="*/ 4699540 h 6858000"/>
              <a:gd name="connsiteX169-10361" fmla="*/ 2657186 w 7467600"/>
              <a:gd name="connsiteY169-10362" fmla="*/ 4901687 h 6858000"/>
              <a:gd name="connsiteX170-10363" fmla="*/ 2826662 w 7467600"/>
              <a:gd name="connsiteY170-10364" fmla="*/ 4970362 h 6858000"/>
              <a:gd name="connsiteX171-10365" fmla="*/ 2876100 w 7467600"/>
              <a:gd name="connsiteY171-10366" fmla="*/ 4995397 h 6858000"/>
              <a:gd name="connsiteX172-10367" fmla="*/ 3042600 w 7467600"/>
              <a:gd name="connsiteY172-10368" fmla="*/ 5059532 h 6858000"/>
              <a:gd name="connsiteX173-10369" fmla="*/ 1997014 w 7467600"/>
              <a:gd name="connsiteY173-10370" fmla="*/ 4698007 h 6858000"/>
              <a:gd name="connsiteX174-10371" fmla="*/ 2305292 w 7467600"/>
              <a:gd name="connsiteY174-10372" fmla="*/ 4219492 h 6858000"/>
              <a:gd name="connsiteX175-10373" fmla="*/ 3360922 w 7467600"/>
              <a:gd name="connsiteY175-10374" fmla="*/ 4529373 h 6858000"/>
              <a:gd name="connsiteX176-10375" fmla="*/ 3492420 w 7467600"/>
              <a:gd name="connsiteY176-10376" fmla="*/ 4510145 h 6858000"/>
              <a:gd name="connsiteX177-10377" fmla="*/ 3364086 w 7467600"/>
              <a:gd name="connsiteY177-10378" fmla="*/ 4480340 h 6858000"/>
              <a:gd name="connsiteX178-10379" fmla="*/ 3225818 w 7467600"/>
              <a:gd name="connsiteY178-10380" fmla="*/ 4411822 h 6858000"/>
              <a:gd name="connsiteX179-10381" fmla="*/ 3129696 w 7467600"/>
              <a:gd name="connsiteY179-10382" fmla="*/ 4360704 h 6858000"/>
              <a:gd name="connsiteX180-10383" fmla="*/ 2814545 w 7467600"/>
              <a:gd name="connsiteY180-10384" fmla="*/ 4282955 h 6858000"/>
              <a:gd name="connsiteX181-10385" fmla="*/ 2305292 w 7467600"/>
              <a:gd name="connsiteY181-10386" fmla="*/ 4219492 h 6858000"/>
              <a:gd name="connsiteX182-10387" fmla="*/ 2626982 w 7467600"/>
              <a:gd name="connsiteY182-10388" fmla="*/ 4206450 h 6858000"/>
              <a:gd name="connsiteX183-10389" fmla="*/ 2490617 w 7467600"/>
              <a:gd name="connsiteY183-10390" fmla="*/ 4206951 h 6858000"/>
              <a:gd name="connsiteX184-10391" fmla="*/ 2819869 w 7467600"/>
              <a:gd name="connsiteY184-10392" fmla="*/ 4252936 h 6858000"/>
              <a:gd name="connsiteX185-10393" fmla="*/ 3143018 w 7467600"/>
              <a:gd name="connsiteY185-10394" fmla="*/ 4332698 h 6858000"/>
              <a:gd name="connsiteX186-10395" fmla="*/ 3241520 w 7467600"/>
              <a:gd name="connsiteY186-10396" fmla="*/ 4385112 h 6858000"/>
              <a:gd name="connsiteX187-10397" fmla="*/ 3374575 w 7467600"/>
              <a:gd name="connsiteY187-10398" fmla="*/ 4451517 h 6858000"/>
              <a:gd name="connsiteX188-10399" fmla="*/ 3505221 w 7467600"/>
              <a:gd name="connsiteY188-10400" fmla="*/ 4480757 h 6858000"/>
              <a:gd name="connsiteX189-10401" fmla="*/ 2626982 w 7467600"/>
              <a:gd name="connsiteY189-10402" fmla="*/ 4206450 h 6858000"/>
              <a:gd name="connsiteX190-10403" fmla="*/ 1310106 w 7467600"/>
              <a:gd name="connsiteY190-10404" fmla="*/ 3943217 h 6858000"/>
              <a:gd name="connsiteX191-10405" fmla="*/ 854994 w 7467600"/>
              <a:gd name="connsiteY191-10406" fmla="*/ 4399136 h 6858000"/>
              <a:gd name="connsiteX192-10407" fmla="*/ 742462 w 7467600"/>
              <a:gd name="connsiteY192-10408" fmla="*/ 4594648 h 6858000"/>
              <a:gd name="connsiteX193-10409" fmla="*/ 820602 w 7467600"/>
              <a:gd name="connsiteY193-10410" fmla="*/ 4485915 h 6858000"/>
              <a:gd name="connsiteX194-10411" fmla="*/ 878295 w 7467600"/>
              <a:gd name="connsiteY194-10412" fmla="*/ 4403594 h 6858000"/>
              <a:gd name="connsiteX195-10413" fmla="*/ 1240607 w 7467600"/>
              <a:gd name="connsiteY195-10414" fmla="*/ 4010401 h 6858000"/>
              <a:gd name="connsiteX196-10415" fmla="*/ 1310106 w 7467600"/>
              <a:gd name="connsiteY196-10416" fmla="*/ 3943217 h 6858000"/>
              <a:gd name="connsiteX197-10417" fmla="*/ 1423113 w 7467600"/>
              <a:gd name="connsiteY197-10418" fmla="*/ 3874565 h 6858000"/>
              <a:gd name="connsiteX198-10419" fmla="*/ 1260565 w 7467600"/>
              <a:gd name="connsiteY198-10420" fmla="*/ 4031982 h 6858000"/>
              <a:gd name="connsiteX199-10421" fmla="*/ 901900 w 7467600"/>
              <a:gd name="connsiteY199-10422" fmla="*/ 4421236 h 6858000"/>
              <a:gd name="connsiteX200-10423" fmla="*/ 845044 w 7467600"/>
              <a:gd name="connsiteY200-10424" fmla="*/ 4502436 h 6858000"/>
              <a:gd name="connsiteX201-10425" fmla="*/ 685926 w 7467600"/>
              <a:gd name="connsiteY201-10426" fmla="*/ 4703069 h 6858000"/>
              <a:gd name="connsiteX202-10427" fmla="*/ 684248 w 7467600"/>
              <a:gd name="connsiteY202-10428" fmla="*/ 4706721 h 6858000"/>
              <a:gd name="connsiteX203-10429" fmla="*/ 1423113 w 7467600"/>
              <a:gd name="connsiteY203-10430" fmla="*/ 3874565 h 6858000"/>
              <a:gd name="connsiteX204-10431" fmla="*/ 3316479 w 7467600"/>
              <a:gd name="connsiteY204-10432" fmla="*/ 3872136 h 6858000"/>
              <a:gd name="connsiteX205-10433" fmla="*/ 3546806 w 7467600"/>
              <a:gd name="connsiteY205-10434" fmla="*/ 4356139 h 6858000"/>
              <a:gd name="connsiteX206-10435" fmla="*/ 3364433 w 7467600"/>
              <a:gd name="connsiteY206-10436" fmla="*/ 3953121 h 6858000"/>
              <a:gd name="connsiteX207-10437" fmla="*/ 3316479 w 7467600"/>
              <a:gd name="connsiteY207-10438" fmla="*/ 3872136 h 6858000"/>
              <a:gd name="connsiteX208-10439" fmla="*/ 3291335 w 7467600"/>
              <a:gd name="connsiteY208-10440" fmla="*/ 3767420 h 6858000"/>
              <a:gd name="connsiteX209-10441" fmla="*/ 3390805 w 7467600"/>
              <a:gd name="connsiteY209-10442" fmla="*/ 3937163 h 6858000"/>
              <a:gd name="connsiteX210-10443" fmla="*/ 3579062 w 7467600"/>
              <a:gd name="connsiteY210-10444" fmla="*/ 4359040 h 6858000"/>
              <a:gd name="connsiteX211-10445" fmla="*/ 3467355 w 7467600"/>
              <a:gd name="connsiteY211-10446" fmla="*/ 3988130 h 6858000"/>
              <a:gd name="connsiteX212-10447" fmla="*/ 3310753 w 7467600"/>
              <a:gd name="connsiteY212-10448" fmla="*/ 3787140 h 6858000"/>
              <a:gd name="connsiteX213-10449" fmla="*/ 3291335 w 7467600"/>
              <a:gd name="connsiteY213-10450" fmla="*/ 3767420 h 6858000"/>
              <a:gd name="connsiteX214-10451" fmla="*/ 1635889 w 7467600"/>
              <a:gd name="connsiteY214-10452" fmla="*/ 3709494 h 6858000"/>
              <a:gd name="connsiteX215-10453" fmla="*/ 1634800 w 7467600"/>
              <a:gd name="connsiteY215-10454" fmla="*/ 3731111 h 6858000"/>
              <a:gd name="connsiteX216-10455" fmla="*/ 1635889 w 7467600"/>
              <a:gd name="connsiteY216-10456" fmla="*/ 3709494 h 6858000"/>
              <a:gd name="connsiteX217-10457" fmla="*/ 1510397 w 7467600"/>
              <a:gd name="connsiteY217-10458" fmla="*/ 3684705 h 6858000"/>
              <a:gd name="connsiteX218-10459" fmla="*/ 1146550 w 7467600"/>
              <a:gd name="connsiteY218-10460" fmla="*/ 3802012 h 6858000"/>
              <a:gd name="connsiteX219-10461" fmla="*/ 698834 w 7467600"/>
              <a:gd name="connsiteY219-10462" fmla="*/ 3952272 h 6858000"/>
              <a:gd name="connsiteX220-10463" fmla="*/ 34256 w 7467600"/>
              <a:gd name="connsiteY220-10464" fmla="*/ 4347603 h 6858000"/>
              <a:gd name="connsiteX221-10465" fmla="*/ 527241 w 7467600"/>
              <a:gd name="connsiteY221-10466" fmla="*/ 4065078 h 6858000"/>
              <a:gd name="connsiteX222-10467" fmla="*/ 1510397 w 7467600"/>
              <a:gd name="connsiteY222-10468" fmla="*/ 3684705 h 6858000"/>
              <a:gd name="connsiteX223-10469" fmla="*/ 1313114 w 7467600"/>
              <a:gd name="connsiteY223-10470" fmla="*/ 3655216 h 6858000"/>
              <a:gd name="connsiteX224-10471" fmla="*/ 1109304 w 7467600"/>
              <a:gd name="connsiteY224-10472" fmla="*/ 3669030 h 6858000"/>
              <a:gd name="connsiteX225-10473" fmla="*/ 8129 w 7467600"/>
              <a:gd name="connsiteY225-10474" fmla="*/ 4330519 h 6858000"/>
              <a:gd name="connsiteX226-10475" fmla="*/ 687572 w 7467600"/>
              <a:gd name="connsiteY226-10476" fmla="*/ 3925629 h 6858000"/>
              <a:gd name="connsiteX227-10477" fmla="*/ 1138365 w 7467600"/>
              <a:gd name="connsiteY227-10478" fmla="*/ 3774515 h 6858000"/>
              <a:gd name="connsiteX228-10479" fmla="*/ 1505579 w 7467600"/>
              <a:gd name="connsiteY228-10480" fmla="*/ 3655526 h 6858000"/>
              <a:gd name="connsiteX229-10481" fmla="*/ 1313114 w 7467600"/>
              <a:gd name="connsiteY229-10482" fmla="*/ 3655216 h 6858000"/>
              <a:gd name="connsiteX230-10483" fmla="*/ 3655073 w 7467600"/>
              <a:gd name="connsiteY230-10484" fmla="*/ 3650884 h 6858000"/>
              <a:gd name="connsiteX231-10485" fmla="*/ 3989938 w 7467600"/>
              <a:gd name="connsiteY231-10486" fmla="*/ 3991685 h 6858000"/>
              <a:gd name="connsiteX232-10487" fmla="*/ 4393907 w 7467600"/>
              <a:gd name="connsiteY232-10488" fmla="*/ 4261258 h 6858000"/>
              <a:gd name="connsiteX233-10489" fmla="*/ 4648051 w 7467600"/>
              <a:gd name="connsiteY233-10490" fmla="*/ 4374051 h 6858000"/>
              <a:gd name="connsiteX234-10491" fmla="*/ 4383389 w 7467600"/>
              <a:gd name="connsiteY234-10492" fmla="*/ 4184369 h 6858000"/>
              <a:gd name="connsiteX235-10493" fmla="*/ 4165508 w 7467600"/>
              <a:gd name="connsiteY235-10494" fmla="*/ 4035196 h 6858000"/>
              <a:gd name="connsiteX236-10495" fmla="*/ 4068162 w 7467600"/>
              <a:gd name="connsiteY236-10496" fmla="*/ 3953394 h 6858000"/>
              <a:gd name="connsiteX237-10497" fmla="*/ 3981416 w 7467600"/>
              <a:gd name="connsiteY237-10498" fmla="*/ 3880482 h 6858000"/>
              <a:gd name="connsiteX238-10499" fmla="*/ 3800147 w 7467600"/>
              <a:gd name="connsiteY238-10500" fmla="*/ 3749872 h 6858000"/>
              <a:gd name="connsiteX239-10501" fmla="*/ 3655073 w 7467600"/>
              <a:gd name="connsiteY239-10502" fmla="*/ 3650884 h 6858000"/>
              <a:gd name="connsiteX240-10503" fmla="*/ 3670252 w 7467600"/>
              <a:gd name="connsiteY240-10504" fmla="*/ 3622798 h 6858000"/>
              <a:gd name="connsiteX241-10505" fmla="*/ 3817258 w 7467600"/>
              <a:gd name="connsiteY241-10506" fmla="*/ 3723577 h 6858000"/>
              <a:gd name="connsiteX242-10507" fmla="*/ 4000461 w 7467600"/>
              <a:gd name="connsiteY242-10508" fmla="*/ 3855966 h 6858000"/>
              <a:gd name="connsiteX243-10509" fmla="*/ 4088180 w 7467600"/>
              <a:gd name="connsiteY243-10510" fmla="*/ 3929774 h 6858000"/>
              <a:gd name="connsiteX244-10511" fmla="*/ 4184555 w 7467600"/>
              <a:gd name="connsiteY244-10512" fmla="*/ 4010683 h 6858000"/>
              <a:gd name="connsiteX245-10513" fmla="*/ 4399563 w 7467600"/>
              <a:gd name="connsiteY245-10514" fmla="*/ 4158106 h 6858000"/>
              <a:gd name="connsiteX246-10515" fmla="*/ 4684469 w 7467600"/>
              <a:gd name="connsiteY246-10516" fmla="*/ 4364680 h 6858000"/>
              <a:gd name="connsiteX247-10517" fmla="*/ 4690271 w 7467600"/>
              <a:gd name="connsiteY247-10518" fmla="*/ 4370034 h 6858000"/>
              <a:gd name="connsiteX248-10519" fmla="*/ 4136093 w 7467600"/>
              <a:gd name="connsiteY248-10520" fmla="*/ 3858466 h 6858000"/>
              <a:gd name="connsiteX249-10521" fmla="*/ 3670252 w 7467600"/>
              <a:gd name="connsiteY249-10522" fmla="*/ 3622798 h 6858000"/>
              <a:gd name="connsiteX250-10523" fmla="*/ 4440129 w 7467600"/>
              <a:gd name="connsiteY250-10524" fmla="*/ 3448571 h 6858000"/>
              <a:gd name="connsiteX251-10525" fmla="*/ 4856525 w 7467600"/>
              <a:gd name="connsiteY251-10526" fmla="*/ 3915351 h 6858000"/>
              <a:gd name="connsiteX252-10527" fmla="*/ 5059055 w 7467600"/>
              <a:gd name="connsiteY252-10528" fmla="*/ 4108918 h 6858000"/>
              <a:gd name="connsiteX253-10529" fmla="*/ 5290070 w 7467600"/>
              <a:gd name="connsiteY253-10530" fmla="*/ 4263619 h 6858000"/>
              <a:gd name="connsiteX254-10531" fmla="*/ 4834991 w 7467600"/>
              <a:gd name="connsiteY254-10532" fmla="*/ 3830985 h 6858000"/>
              <a:gd name="connsiteX255-10533" fmla="*/ 4440129 w 7467600"/>
              <a:gd name="connsiteY255-10534" fmla="*/ 3448571 h 6858000"/>
              <a:gd name="connsiteX256-10535" fmla="*/ 4441737 w 7467600"/>
              <a:gd name="connsiteY256-10536" fmla="*/ 3399734 h 6858000"/>
              <a:gd name="connsiteX257-10537" fmla="*/ 4431236 w 7467600"/>
              <a:gd name="connsiteY257-10538" fmla="*/ 3400954 h 6858000"/>
              <a:gd name="connsiteX258-10539" fmla="*/ 4557150 w 7467600"/>
              <a:gd name="connsiteY258-10540" fmla="*/ 3510023 h 6858000"/>
              <a:gd name="connsiteX259-10541" fmla="*/ 4856936 w 7467600"/>
              <a:gd name="connsiteY259-10542" fmla="*/ 3809146 h 6858000"/>
              <a:gd name="connsiteX260-10543" fmla="*/ 5111996 w 7467600"/>
              <a:gd name="connsiteY260-10544" fmla="*/ 4065759 h 6858000"/>
              <a:gd name="connsiteX261-10545" fmla="*/ 5388878 w 7467600"/>
              <a:gd name="connsiteY261-10546" fmla="*/ 4300185 h 6858000"/>
              <a:gd name="connsiteX262-10547" fmla="*/ 5425556 w 7467600"/>
              <a:gd name="connsiteY262-10548" fmla="*/ 4308967 h 6858000"/>
              <a:gd name="connsiteX263-10549" fmla="*/ 4943646 w 7467600"/>
              <a:gd name="connsiteY263-10550" fmla="*/ 3822916 h 6858000"/>
              <a:gd name="connsiteX264-10551" fmla="*/ 4594837 w 7467600"/>
              <a:gd name="connsiteY264-10552" fmla="*/ 3532274 h 6858000"/>
              <a:gd name="connsiteX265-10553" fmla="*/ 4441737 w 7467600"/>
              <a:gd name="connsiteY265-10554" fmla="*/ 3399734 h 6858000"/>
              <a:gd name="connsiteX266-10555" fmla="*/ 5425834 w 7467600"/>
              <a:gd name="connsiteY266-10556" fmla="*/ 3162785 h 6858000"/>
              <a:gd name="connsiteX267-10557" fmla="*/ 5401644 w 7467600"/>
              <a:gd name="connsiteY267-10558" fmla="*/ 3617847 h 6858000"/>
              <a:gd name="connsiteX268-10559" fmla="*/ 5467256 w 7467600"/>
              <a:gd name="connsiteY268-10560" fmla="*/ 4175494 h 6858000"/>
              <a:gd name="connsiteX269-10561" fmla="*/ 5448069 w 7467600"/>
              <a:gd name="connsiteY269-10562" fmla="*/ 3567554 h 6858000"/>
              <a:gd name="connsiteX270-10563" fmla="*/ 5425834 w 7467600"/>
              <a:gd name="connsiteY270-10564" fmla="*/ 3162785 h 6858000"/>
              <a:gd name="connsiteX271-10565" fmla="*/ 1318687 w 7467600"/>
              <a:gd name="connsiteY271-10566" fmla="*/ 3113840 h 6858000"/>
              <a:gd name="connsiteX272-10567" fmla="*/ 1066793 w 7467600"/>
              <a:gd name="connsiteY272-10568" fmla="*/ 3212171 h 6858000"/>
              <a:gd name="connsiteX273-10569" fmla="*/ 993319 w 7467600"/>
              <a:gd name="connsiteY273-10570" fmla="*/ 3247648 h 6858000"/>
              <a:gd name="connsiteX274-10571" fmla="*/ 853081 w 7467600"/>
              <a:gd name="connsiteY274-10572" fmla="*/ 3312410 h 6858000"/>
              <a:gd name="connsiteX275-10573" fmla="*/ 805957 w 7467600"/>
              <a:gd name="connsiteY275-10574" fmla="*/ 3330443 h 6858000"/>
              <a:gd name="connsiteX276-10575" fmla="*/ 1318687 w 7467600"/>
              <a:gd name="connsiteY276-10576" fmla="*/ 3113840 h 6858000"/>
              <a:gd name="connsiteX277-10577" fmla="*/ 5453702 w 7467600"/>
              <a:gd name="connsiteY277-10578" fmla="*/ 3090882 h 6858000"/>
              <a:gd name="connsiteX278-10579" fmla="*/ 5480135 w 7467600"/>
              <a:gd name="connsiteY278-10580" fmla="*/ 3565802 h 6858000"/>
              <a:gd name="connsiteX279-10581" fmla="*/ 5499023 w 7467600"/>
              <a:gd name="connsiteY279-10582" fmla="*/ 4166310 h 6858000"/>
              <a:gd name="connsiteX280-10583" fmla="*/ 5547022 w 7467600"/>
              <a:gd name="connsiteY280-10584" fmla="*/ 3607838 h 6858000"/>
              <a:gd name="connsiteX281-10585" fmla="*/ 5515964 w 7467600"/>
              <a:gd name="connsiteY281-10586" fmla="*/ 3378541 h 6858000"/>
              <a:gd name="connsiteX282-10587" fmla="*/ 5453702 w 7467600"/>
              <a:gd name="connsiteY282-10588" fmla="*/ 3090882 h 6858000"/>
              <a:gd name="connsiteX283-10589" fmla="*/ 1238695 w 7467600"/>
              <a:gd name="connsiteY283-10590" fmla="*/ 3076820 h 6858000"/>
              <a:gd name="connsiteX284-10591" fmla="*/ 716371 w 7467600"/>
              <a:gd name="connsiteY284-10592" fmla="*/ 3293249 h 6858000"/>
              <a:gd name="connsiteX285-10593" fmla="*/ 579522 w 7467600"/>
              <a:gd name="connsiteY285-10594" fmla="*/ 3371759 h 6858000"/>
              <a:gd name="connsiteX286-10595" fmla="*/ 600288 w 7467600"/>
              <a:gd name="connsiteY286-10596" fmla="*/ 3365555 h 6858000"/>
              <a:gd name="connsiteX287-10597" fmla="*/ 840692 w 7467600"/>
              <a:gd name="connsiteY287-10598" fmla="*/ 3284921 h 6858000"/>
              <a:gd name="connsiteX288-10599" fmla="*/ 979248 w 7467600"/>
              <a:gd name="connsiteY288-10600" fmla="*/ 3221003 h 6858000"/>
              <a:gd name="connsiteX289-10601" fmla="*/ 1053282 w 7467600"/>
              <a:gd name="connsiteY289-10602" fmla="*/ 3185247 h 6858000"/>
              <a:gd name="connsiteX290-10603" fmla="*/ 1320603 w 7467600"/>
              <a:gd name="connsiteY290-10604" fmla="*/ 3081281 h 6858000"/>
              <a:gd name="connsiteX291-10605" fmla="*/ 1238695 w 7467600"/>
              <a:gd name="connsiteY291-10606" fmla="*/ 3076820 h 6858000"/>
              <a:gd name="connsiteX292-10607" fmla="*/ 5425627 w 7467600"/>
              <a:gd name="connsiteY292-10608" fmla="*/ 2954192 h 6858000"/>
              <a:gd name="connsiteX293-10609" fmla="*/ 5470770 w 7467600"/>
              <a:gd name="connsiteY293-10610" fmla="*/ 3005435 h 6858000"/>
              <a:gd name="connsiteX294-10611" fmla="*/ 5519779 w 7467600"/>
              <a:gd name="connsiteY294-10612" fmla="*/ 4359223 h 6858000"/>
              <a:gd name="connsiteX295-10613" fmla="*/ 5520293 w 7467600"/>
              <a:gd name="connsiteY295-10614" fmla="*/ 4360602 h 6858000"/>
              <a:gd name="connsiteX296-10615" fmla="*/ 5767221 w 7467600"/>
              <a:gd name="connsiteY296-10616" fmla="*/ 4665564 h 6858000"/>
              <a:gd name="connsiteX297-10617" fmla="*/ 6937169 w 7467600"/>
              <a:gd name="connsiteY297-10618" fmla="*/ 4815941 h 6858000"/>
              <a:gd name="connsiteX298-10619" fmla="*/ 6953922 w 7467600"/>
              <a:gd name="connsiteY298-10620" fmla="*/ 4890068 h 6858000"/>
              <a:gd name="connsiteX299-10621" fmla="*/ 6071359 w 7467600"/>
              <a:gd name="connsiteY299-10622" fmla="*/ 4770770 h 6858000"/>
              <a:gd name="connsiteX300-10623" fmla="*/ 6038839 w 7467600"/>
              <a:gd name="connsiteY300-10624" fmla="*/ 4764474 h 6858000"/>
              <a:gd name="connsiteX301-10625" fmla="*/ 6038706 w 7467600"/>
              <a:gd name="connsiteY301-10626" fmla="*/ 4763847 h 6858000"/>
              <a:gd name="connsiteX302-10627" fmla="*/ 6037784 w 7467600"/>
              <a:gd name="connsiteY302-10628" fmla="*/ 4764270 h 6858000"/>
              <a:gd name="connsiteX303-10629" fmla="*/ 6038839 w 7467600"/>
              <a:gd name="connsiteY303-10630" fmla="*/ 4764474 h 6858000"/>
              <a:gd name="connsiteX304-10631" fmla="*/ 6040338 w 7467600"/>
              <a:gd name="connsiteY304-10632" fmla="*/ 4771418 h 6858000"/>
              <a:gd name="connsiteX305-10633" fmla="*/ 6024488 w 7467600"/>
              <a:gd name="connsiteY305-10634" fmla="*/ 4809903 h 6858000"/>
              <a:gd name="connsiteX306-10635" fmla="*/ 5599771 w 7467600"/>
              <a:gd name="connsiteY306-10636" fmla="*/ 5509652 h 6858000"/>
              <a:gd name="connsiteX307-10637" fmla="*/ 5548843 w 7467600"/>
              <a:gd name="connsiteY307-10638" fmla="*/ 5563845 h 6858000"/>
              <a:gd name="connsiteX308-10639" fmla="*/ 5940952 w 7467600"/>
              <a:gd name="connsiteY308-10640" fmla="*/ 6250028 h 6858000"/>
              <a:gd name="connsiteX309-10641" fmla="*/ 6043441 w 7467600"/>
              <a:gd name="connsiteY309-10642" fmla="*/ 6665847 h 6858000"/>
              <a:gd name="connsiteX310-10643" fmla="*/ 6093432 w 7467600"/>
              <a:gd name="connsiteY310-10644" fmla="*/ 6858000 h 6858000"/>
              <a:gd name="connsiteX311-10645" fmla="*/ 6034344 w 7467600"/>
              <a:gd name="connsiteY311-10646" fmla="*/ 6858000 h 6858000"/>
              <a:gd name="connsiteX312-10647" fmla="*/ 6026679 w 7467600"/>
              <a:gd name="connsiteY312-10648" fmla="*/ 6836959 h 6858000"/>
              <a:gd name="connsiteX313-10649" fmla="*/ 5800441 w 7467600"/>
              <a:gd name="connsiteY313-10650" fmla="*/ 6335286 h 6858000"/>
              <a:gd name="connsiteX314-10651" fmla="*/ 5526562 w 7467600"/>
              <a:gd name="connsiteY314-10652" fmla="*/ 5705388 h 6858000"/>
              <a:gd name="connsiteX315-10653" fmla="*/ 5519640 w 7467600"/>
              <a:gd name="connsiteY315-10654" fmla="*/ 5683774 h 6858000"/>
              <a:gd name="connsiteX316-10655" fmla="*/ 5844559 w 7467600"/>
              <a:gd name="connsiteY316-10656" fmla="*/ 6553349 h 6858000"/>
              <a:gd name="connsiteX317-10657" fmla="*/ 5975994 w 7467600"/>
              <a:gd name="connsiteY317-10658" fmla="*/ 6858000 h 6858000"/>
              <a:gd name="connsiteX318-10659" fmla="*/ 5898547 w 7467600"/>
              <a:gd name="connsiteY318-10660" fmla="*/ 6858000 h 6858000"/>
              <a:gd name="connsiteX319-10661" fmla="*/ 5682041 w 7467600"/>
              <a:gd name="connsiteY319-10662" fmla="*/ 6355860 h 6858000"/>
              <a:gd name="connsiteX320-10663" fmla="*/ 5461758 w 7467600"/>
              <a:gd name="connsiteY320-10664" fmla="*/ 5820220 h 6858000"/>
              <a:gd name="connsiteX321-10665" fmla="*/ 5237282 w 7467600"/>
              <a:gd name="connsiteY321-10666" fmla="*/ 6579086 h 6858000"/>
              <a:gd name="connsiteX322-10667" fmla="*/ 5115009 w 7467600"/>
              <a:gd name="connsiteY322-10668" fmla="*/ 6858000 h 6858000"/>
              <a:gd name="connsiteX323-10669" fmla="*/ 5028074 w 7467600"/>
              <a:gd name="connsiteY323-10670" fmla="*/ 6858000 h 6858000"/>
              <a:gd name="connsiteX324-10671" fmla="*/ 5079508 w 7467600"/>
              <a:gd name="connsiteY324-10672" fmla="*/ 6749074 h 6858000"/>
              <a:gd name="connsiteX325-10673" fmla="*/ 5371846 w 7467600"/>
              <a:gd name="connsiteY325-10674" fmla="*/ 5924413 h 6858000"/>
              <a:gd name="connsiteX326-10675" fmla="*/ 5270512 w 7467600"/>
              <a:gd name="connsiteY326-10676" fmla="*/ 6138975 h 6858000"/>
              <a:gd name="connsiteX327-10677" fmla="*/ 5062409 w 7467600"/>
              <a:gd name="connsiteY327-10678" fmla="*/ 6653544 h 6858000"/>
              <a:gd name="connsiteX328-10679" fmla="*/ 5036628 w 7467600"/>
              <a:gd name="connsiteY328-10680" fmla="*/ 6754247 h 6858000"/>
              <a:gd name="connsiteX329-10681" fmla="*/ 5009112 w 7467600"/>
              <a:gd name="connsiteY329-10682" fmla="*/ 6858000 h 6858000"/>
              <a:gd name="connsiteX330-10683" fmla="*/ 4976679 w 7467600"/>
              <a:gd name="connsiteY330-10684" fmla="*/ 6858000 h 6858000"/>
              <a:gd name="connsiteX331-10685" fmla="*/ 5006537 w 7467600"/>
              <a:gd name="connsiteY331-10686" fmla="*/ 6747068 h 6858000"/>
              <a:gd name="connsiteX332-10687" fmla="*/ 5032723 w 7467600"/>
              <a:gd name="connsiteY332-10688" fmla="*/ 6644957 h 6858000"/>
              <a:gd name="connsiteX333-10689" fmla="*/ 5242949 w 7467600"/>
              <a:gd name="connsiteY333-10690" fmla="*/ 6125175 h 6858000"/>
              <a:gd name="connsiteX334-10691" fmla="*/ 5286321 w 7467600"/>
              <a:gd name="connsiteY334-10692" fmla="*/ 6033555 h 6858000"/>
              <a:gd name="connsiteX335-10693" fmla="*/ 5008210 w 7467600"/>
              <a:gd name="connsiteY335-10694" fmla="*/ 6649194 h 6858000"/>
              <a:gd name="connsiteX336-10695" fmla="*/ 4986321 w 7467600"/>
              <a:gd name="connsiteY336-10696" fmla="*/ 6765687 h 6858000"/>
              <a:gd name="connsiteX337-10697" fmla="*/ 4973474 w 7467600"/>
              <a:gd name="connsiteY337-10698" fmla="*/ 6858000 h 6858000"/>
              <a:gd name="connsiteX338-10699" fmla="*/ 4907178 w 7467600"/>
              <a:gd name="connsiteY338-10700" fmla="*/ 6858000 h 6858000"/>
              <a:gd name="connsiteX339-10701" fmla="*/ 4910810 w 7467600"/>
              <a:gd name="connsiteY339-10702" fmla="*/ 6829660 h 6858000"/>
              <a:gd name="connsiteX340-10703" fmla="*/ 4987461 w 7467600"/>
              <a:gd name="connsiteY340-10704" fmla="*/ 6432994 h 6858000"/>
              <a:gd name="connsiteX341-10705" fmla="*/ 5179262 w 7467600"/>
              <a:gd name="connsiteY341-10706" fmla="*/ 6035044 h 6858000"/>
              <a:gd name="connsiteX342-10707" fmla="*/ 4689678 w 7467600"/>
              <a:gd name="connsiteY342-10708" fmla="*/ 6440241 h 6858000"/>
              <a:gd name="connsiteX343-10709" fmla="*/ 4477543 w 7467600"/>
              <a:gd name="connsiteY343-10710" fmla="*/ 6674836 h 6858000"/>
              <a:gd name="connsiteX344-10711" fmla="*/ 4329957 w 7467600"/>
              <a:gd name="connsiteY344-10712" fmla="*/ 6858000 h 6858000"/>
              <a:gd name="connsiteX345-10713" fmla="*/ 4218595 w 7467600"/>
              <a:gd name="connsiteY345-10714" fmla="*/ 6858000 h 6858000"/>
              <a:gd name="connsiteX346-10715" fmla="*/ 4368888 w 7467600"/>
              <a:gd name="connsiteY346-10716" fmla="*/ 6668412 h 6858000"/>
              <a:gd name="connsiteX347-10717" fmla="*/ 4563091 w 7467600"/>
              <a:gd name="connsiteY347-10718" fmla="*/ 6442508 h 6858000"/>
              <a:gd name="connsiteX348-10719" fmla="*/ 5387324 w 7467600"/>
              <a:gd name="connsiteY348-10720" fmla="*/ 5705830 h 6858000"/>
              <a:gd name="connsiteX349-10721" fmla="*/ 5073620 w 7467600"/>
              <a:gd name="connsiteY349-10722" fmla="*/ 5955437 h 6858000"/>
              <a:gd name="connsiteX350-10723" fmla="*/ 4689789 w 7467600"/>
              <a:gd name="connsiteY350-10724" fmla="*/ 6268382 h 6858000"/>
              <a:gd name="connsiteX351-10725" fmla="*/ 4418722 w 7467600"/>
              <a:gd name="connsiteY351-10726" fmla="*/ 6570886 h 6858000"/>
              <a:gd name="connsiteX352-10727" fmla="*/ 4214944 w 7467600"/>
              <a:gd name="connsiteY352-10728" fmla="*/ 6858000 h 6858000"/>
              <a:gd name="connsiteX353-10729" fmla="*/ 4177898 w 7467600"/>
              <a:gd name="connsiteY353-10730" fmla="*/ 6858000 h 6858000"/>
              <a:gd name="connsiteX354-10731" fmla="*/ 4391597 w 7467600"/>
              <a:gd name="connsiteY354-10732" fmla="*/ 6556370 h 6858000"/>
              <a:gd name="connsiteX355-10733" fmla="*/ 4668889 w 7467600"/>
              <a:gd name="connsiteY355-10734" fmla="*/ 6246399 h 6858000"/>
              <a:gd name="connsiteX356-10735" fmla="*/ 5055427 w 7467600"/>
              <a:gd name="connsiteY356-10736" fmla="*/ 5931476 h 6858000"/>
              <a:gd name="connsiteX357-10737" fmla="*/ 5371814 w 7467600"/>
              <a:gd name="connsiteY357-10738" fmla="*/ 5678975 h 6858000"/>
              <a:gd name="connsiteX358-10739" fmla="*/ 4987918 w 7467600"/>
              <a:gd name="connsiteY358-10740" fmla="*/ 5838701 h 6858000"/>
              <a:gd name="connsiteX359-10741" fmla="*/ 4317146 w 7467600"/>
              <a:gd name="connsiteY359-10742" fmla="*/ 6587716 h 6858000"/>
              <a:gd name="connsiteX360-10743" fmla="*/ 4171627 w 7467600"/>
              <a:gd name="connsiteY360-10744" fmla="*/ 6858000 h 6858000"/>
              <a:gd name="connsiteX361-10745" fmla="*/ 4081585 w 7467600"/>
              <a:gd name="connsiteY361-10746" fmla="*/ 6858000 h 6858000"/>
              <a:gd name="connsiteX362-10747" fmla="*/ 4238603 w 7467600"/>
              <a:gd name="connsiteY362-10748" fmla="*/ 6559341 h 6858000"/>
              <a:gd name="connsiteX363-10749" fmla="*/ 4778333 w 7467600"/>
              <a:gd name="connsiteY363-10750" fmla="*/ 5873626 h 6858000"/>
              <a:gd name="connsiteX364-10751" fmla="*/ 5414185 w 7467600"/>
              <a:gd name="connsiteY364-10752" fmla="*/ 5573882 h 6858000"/>
              <a:gd name="connsiteX365-10753" fmla="*/ 5959648 w 7467600"/>
              <a:gd name="connsiteY365-10754" fmla="*/ 4760797 h 6858000"/>
              <a:gd name="connsiteX366-10755" fmla="*/ 5355019 w 7467600"/>
              <a:gd name="connsiteY366-10756" fmla="*/ 4734672 h 6858000"/>
              <a:gd name="connsiteX367-10757" fmla="*/ 5083565 w 7467600"/>
              <a:gd name="connsiteY367-10758" fmla="*/ 5179121 h 6858000"/>
              <a:gd name="connsiteX368-10759" fmla="*/ 4713577 w 7467600"/>
              <a:gd name="connsiteY368-10760" fmla="*/ 5616803 h 6858000"/>
              <a:gd name="connsiteX369-10761" fmla="*/ 3989559 w 7467600"/>
              <a:gd name="connsiteY369-10762" fmla="*/ 6145945 h 6858000"/>
              <a:gd name="connsiteX370-10763" fmla="*/ 3939824 w 7467600"/>
              <a:gd name="connsiteY370-10764" fmla="*/ 6066900 h 6858000"/>
              <a:gd name="connsiteX371-10765" fmla="*/ 4584537 w 7467600"/>
              <a:gd name="connsiteY371-10766" fmla="*/ 5324826 h 6858000"/>
              <a:gd name="connsiteX372-10767" fmla="*/ 5037105 w 7467600"/>
              <a:gd name="connsiteY372-10768" fmla="*/ 5088765 h 6858000"/>
              <a:gd name="connsiteX373-10769" fmla="*/ 5039930 w 7467600"/>
              <a:gd name="connsiteY373-10770" fmla="*/ 5089585 h 6858000"/>
              <a:gd name="connsiteX374-10771" fmla="*/ 5263764 w 7467600"/>
              <a:gd name="connsiteY374-10772" fmla="*/ 4735525 h 6858000"/>
              <a:gd name="connsiteX375-10773" fmla="*/ 4086300 w 7467600"/>
              <a:gd name="connsiteY375-10774" fmla="*/ 4884599 h 6858000"/>
              <a:gd name="connsiteX376-10775" fmla="*/ 4085485 w 7467600"/>
              <a:gd name="connsiteY376-10776" fmla="*/ 4899070 h 6858000"/>
              <a:gd name="connsiteX377-10777" fmla="*/ 3871915 w 7467600"/>
              <a:gd name="connsiteY377-10778" fmla="*/ 5253645 h 6858000"/>
              <a:gd name="connsiteX378-10779" fmla="*/ 3799374 w 7467600"/>
              <a:gd name="connsiteY378-10780" fmla="*/ 5466127 h 6858000"/>
              <a:gd name="connsiteX379-10781" fmla="*/ 3498850 w 7467600"/>
              <a:gd name="connsiteY379-10782" fmla="*/ 6661888 h 6858000"/>
              <a:gd name="connsiteX380-10783" fmla="*/ 3399216 w 7467600"/>
              <a:gd name="connsiteY380-10784" fmla="*/ 6858000 h 6858000"/>
              <a:gd name="connsiteX381-10785" fmla="*/ 3303688 w 7467600"/>
              <a:gd name="connsiteY381-10786" fmla="*/ 6858000 h 6858000"/>
              <a:gd name="connsiteX382-10787" fmla="*/ 3391774 w 7467600"/>
              <a:gd name="connsiteY382-10788" fmla="*/ 6697181 h 6858000"/>
              <a:gd name="connsiteX383-10789" fmla="*/ 3735540 w 7467600"/>
              <a:gd name="connsiteY383-10790" fmla="*/ 5546923 h 6858000"/>
              <a:gd name="connsiteX384-10791" fmla="*/ 3729438 w 7467600"/>
              <a:gd name="connsiteY384-10792" fmla="*/ 5569058 h 6858000"/>
              <a:gd name="connsiteX385-10793" fmla="*/ 3707782 w 7467600"/>
              <a:gd name="connsiteY385-10794" fmla="*/ 5644908 h 6858000"/>
              <a:gd name="connsiteX386-10795" fmla="*/ 3583827 w 7467600"/>
              <a:gd name="connsiteY386-10796" fmla="*/ 6039215 h 6858000"/>
              <a:gd name="connsiteX387-10797" fmla="*/ 3547861 w 7467600"/>
              <a:gd name="connsiteY387-10798" fmla="*/ 6129609 h 6858000"/>
              <a:gd name="connsiteX388-10799" fmla="*/ 3490905 w 7467600"/>
              <a:gd name="connsiteY388-10800" fmla="*/ 6277660 h 6858000"/>
              <a:gd name="connsiteX389-10801" fmla="*/ 3455859 w 7467600"/>
              <a:gd name="connsiteY389-10802" fmla="*/ 6391301 h 6858000"/>
              <a:gd name="connsiteX390-10803" fmla="*/ 3429112 w 7467600"/>
              <a:gd name="connsiteY390-10804" fmla="*/ 6479469 h 6858000"/>
              <a:gd name="connsiteX391-10805" fmla="*/ 3304862 w 7467600"/>
              <a:gd name="connsiteY391-10806" fmla="*/ 6796476 h 6858000"/>
              <a:gd name="connsiteX392-10807" fmla="*/ 3276071 w 7467600"/>
              <a:gd name="connsiteY392-10808" fmla="*/ 6858000 h 6858000"/>
              <a:gd name="connsiteX393-10809" fmla="*/ 3240805 w 7467600"/>
              <a:gd name="connsiteY393-10810" fmla="*/ 6858000 h 6858000"/>
              <a:gd name="connsiteX394-10811" fmla="*/ 3275917 w 7467600"/>
              <a:gd name="connsiteY394-10812" fmla="*/ 6783192 h 6858000"/>
              <a:gd name="connsiteX395-10813" fmla="*/ 3399358 w 7467600"/>
              <a:gd name="connsiteY395-10814" fmla="*/ 6469011 h 6858000"/>
              <a:gd name="connsiteX396-10815" fmla="*/ 3425650 w 7467600"/>
              <a:gd name="connsiteY396-10816" fmla="*/ 6381333 h 6858000"/>
              <a:gd name="connsiteX397-10817" fmla="*/ 3460661 w 7467600"/>
              <a:gd name="connsiteY397-10818" fmla="*/ 6266763 h 6858000"/>
              <a:gd name="connsiteX398-10819" fmla="*/ 3518021 w 7467600"/>
              <a:gd name="connsiteY398-10820" fmla="*/ 6117298 h 6858000"/>
              <a:gd name="connsiteX399-10821" fmla="*/ 3554035 w 7467600"/>
              <a:gd name="connsiteY399-10822" fmla="*/ 6027832 h 6858000"/>
              <a:gd name="connsiteX400-10823" fmla="*/ 3677174 w 7467600"/>
              <a:gd name="connsiteY400-10824" fmla="*/ 5636351 h 6858000"/>
              <a:gd name="connsiteX401-10825" fmla="*/ 3698819 w 7467600"/>
              <a:gd name="connsiteY401-10826" fmla="*/ 5560503 h 6858000"/>
              <a:gd name="connsiteX402-10827" fmla="*/ 3702094 w 7467600"/>
              <a:gd name="connsiteY402-10828" fmla="*/ 5549194 h 6858000"/>
              <a:gd name="connsiteX403-10829" fmla="*/ 3398355 w 7467600"/>
              <a:gd name="connsiteY403-10830" fmla="*/ 6094603 h 6858000"/>
              <a:gd name="connsiteX404-10831" fmla="*/ 3193941 w 7467600"/>
              <a:gd name="connsiteY404-10832" fmla="*/ 6798775 h 6858000"/>
              <a:gd name="connsiteX405-10833" fmla="*/ 3184140 w 7467600"/>
              <a:gd name="connsiteY405-10834" fmla="*/ 6858000 h 6858000"/>
              <a:gd name="connsiteX406-10835" fmla="*/ 3099978 w 7467600"/>
              <a:gd name="connsiteY406-10836" fmla="*/ 6858000 h 6858000"/>
              <a:gd name="connsiteX407-10837" fmla="*/ 3101556 w 7467600"/>
              <a:gd name="connsiteY407-10838" fmla="*/ 6843337 h 6858000"/>
              <a:gd name="connsiteX408-10839" fmla="*/ 3370162 w 7467600"/>
              <a:gd name="connsiteY408-10840" fmla="*/ 5785550 h 6858000"/>
              <a:gd name="connsiteX409-10841" fmla="*/ 3746477 w 7467600"/>
              <a:gd name="connsiteY409-10842" fmla="*/ 5377889 h 6858000"/>
              <a:gd name="connsiteX410-10843" fmla="*/ 3863399 w 7467600"/>
              <a:gd name="connsiteY410-10844" fmla="*/ 5087257 h 6858000"/>
              <a:gd name="connsiteX411-10845" fmla="*/ 3968712 w 7467600"/>
              <a:gd name="connsiteY411-10846" fmla="*/ 4913989 h 6858000"/>
              <a:gd name="connsiteX412-10847" fmla="*/ 2792390 w 7467600"/>
              <a:gd name="connsiteY412-10848" fmla="*/ 5382974 h 6858000"/>
              <a:gd name="connsiteX413-10849" fmla="*/ 2714982 w 7467600"/>
              <a:gd name="connsiteY413-10850" fmla="*/ 5427051 h 6858000"/>
              <a:gd name="connsiteX414-10851" fmla="*/ 2813361 w 7467600"/>
              <a:gd name="connsiteY414-10852" fmla="*/ 6023912 h 6858000"/>
              <a:gd name="connsiteX415-10853" fmla="*/ 2688430 w 7467600"/>
              <a:gd name="connsiteY415-10854" fmla="*/ 6801564 h 6858000"/>
              <a:gd name="connsiteX416-10855" fmla="*/ 2629626 w 7467600"/>
              <a:gd name="connsiteY416-10856" fmla="*/ 6763394 h 6858000"/>
              <a:gd name="connsiteX417-10857" fmla="*/ 2565328 w 7467600"/>
              <a:gd name="connsiteY417-10858" fmla="*/ 5516399 h 6858000"/>
              <a:gd name="connsiteX418-10859" fmla="*/ 1922999 w 7467600"/>
              <a:gd name="connsiteY418-10860" fmla="*/ 5980343 h 6858000"/>
              <a:gd name="connsiteX419-10861" fmla="*/ 1950261 w 7467600"/>
              <a:gd name="connsiteY419-10862" fmla="*/ 6405858 h 6858000"/>
              <a:gd name="connsiteX420-10863" fmla="*/ 2365554 w 7467600"/>
              <a:gd name="connsiteY420-10864" fmla="*/ 6759107 h 6858000"/>
              <a:gd name="connsiteX421-10865" fmla="*/ 2424142 w 7467600"/>
              <a:gd name="connsiteY421-10866" fmla="*/ 6858000 h 6858000"/>
              <a:gd name="connsiteX422-10867" fmla="*/ 2395994 w 7467600"/>
              <a:gd name="connsiteY422-10868" fmla="*/ 6858000 h 6858000"/>
              <a:gd name="connsiteX423-10869" fmla="*/ 2392863 w 7467600"/>
              <a:gd name="connsiteY423-10870" fmla="*/ 6852964 h 6858000"/>
              <a:gd name="connsiteX424-10871" fmla="*/ 2017589 w 7467600"/>
              <a:gd name="connsiteY424-10872" fmla="*/ 6493982 h 6858000"/>
              <a:gd name="connsiteX425-10873" fmla="*/ 2147336 w 7467600"/>
              <a:gd name="connsiteY425-10874" fmla="*/ 6594052 h 6858000"/>
              <a:gd name="connsiteX426-10875" fmla="*/ 2207047 w 7467600"/>
              <a:gd name="connsiteY426-10876" fmla="*/ 6654540 h 6858000"/>
              <a:gd name="connsiteX427-10877" fmla="*/ 2299106 w 7467600"/>
              <a:gd name="connsiteY427-10878" fmla="*/ 6778931 h 6858000"/>
              <a:gd name="connsiteX428-10879" fmla="*/ 2314430 w 7467600"/>
              <a:gd name="connsiteY428-10880" fmla="*/ 6801144 h 6858000"/>
              <a:gd name="connsiteX429-10881" fmla="*/ 2352406 w 7467600"/>
              <a:gd name="connsiteY429-10882" fmla="*/ 6858000 h 6858000"/>
              <a:gd name="connsiteX430-10883" fmla="*/ 2314492 w 7467600"/>
              <a:gd name="connsiteY430-10884" fmla="*/ 6858000 h 6858000"/>
              <a:gd name="connsiteX431-10885" fmla="*/ 2288095 w 7467600"/>
              <a:gd name="connsiteY431-10886" fmla="*/ 6818030 h 6858000"/>
              <a:gd name="connsiteX432-10887" fmla="*/ 2272768 w 7467600"/>
              <a:gd name="connsiteY432-10888" fmla="*/ 6795822 h 6858000"/>
              <a:gd name="connsiteX433-10889" fmla="*/ 2182715 w 7467600"/>
              <a:gd name="connsiteY433-10890" fmla="*/ 6675071 h 6858000"/>
              <a:gd name="connsiteX434-10891" fmla="*/ 2032061 w 7467600"/>
              <a:gd name="connsiteY434-10892" fmla="*/ 6541380 h 6858000"/>
              <a:gd name="connsiteX435-10893" fmla="*/ 2257220 w 7467600"/>
              <a:gd name="connsiteY435-10894" fmla="*/ 6826257 h 6858000"/>
              <a:gd name="connsiteX436-10895" fmla="*/ 2281324 w 7467600"/>
              <a:gd name="connsiteY436-10896" fmla="*/ 6858000 h 6858000"/>
              <a:gd name="connsiteX437-10897" fmla="*/ 2242860 w 7467600"/>
              <a:gd name="connsiteY437-10898" fmla="*/ 6858000 h 6858000"/>
              <a:gd name="connsiteX438-10899" fmla="*/ 2232818 w 7467600"/>
              <a:gd name="connsiteY438-10900" fmla="*/ 6844926 h 6858000"/>
              <a:gd name="connsiteX439-10901" fmla="*/ 1990172 w 7467600"/>
              <a:gd name="connsiteY439-10902" fmla="*/ 6542121 h 6858000"/>
              <a:gd name="connsiteX440-10903" fmla="*/ 2124090 w 7467600"/>
              <a:gd name="connsiteY440-10904" fmla="*/ 6761017 h 6858000"/>
              <a:gd name="connsiteX441-10905" fmla="*/ 2200380 w 7467600"/>
              <a:gd name="connsiteY441-10906" fmla="*/ 6858000 h 6858000"/>
              <a:gd name="connsiteX442-10907" fmla="*/ 2147507 w 7467600"/>
              <a:gd name="connsiteY442-10908" fmla="*/ 6858000 h 6858000"/>
              <a:gd name="connsiteX443-10909" fmla="*/ 2070668 w 7467600"/>
              <a:gd name="connsiteY443-10910" fmla="*/ 6761520 h 6858000"/>
              <a:gd name="connsiteX444-10911" fmla="*/ 1975142 w 7467600"/>
              <a:gd name="connsiteY444-10912" fmla="*/ 6585570 h 6858000"/>
              <a:gd name="connsiteX445-10913" fmla="*/ 2050035 w 7467600"/>
              <a:gd name="connsiteY445-10914" fmla="*/ 6813345 h 6858000"/>
              <a:gd name="connsiteX446-10915" fmla="*/ 2063025 w 7467600"/>
              <a:gd name="connsiteY446-10916" fmla="*/ 6858000 h 6858000"/>
              <a:gd name="connsiteX447-10917" fmla="*/ 2021675 w 7467600"/>
              <a:gd name="connsiteY447-10918" fmla="*/ 6858000 h 6858000"/>
              <a:gd name="connsiteX448-10919" fmla="*/ 2019308 w 7467600"/>
              <a:gd name="connsiteY448-10920" fmla="*/ 6847118 h 6858000"/>
              <a:gd name="connsiteX449-10921" fmla="*/ 1938835 w 7467600"/>
              <a:gd name="connsiteY449-10922" fmla="*/ 6551160 h 6858000"/>
              <a:gd name="connsiteX450-10923" fmla="*/ 1953230 w 7467600"/>
              <a:gd name="connsiteY450-10924" fmla="*/ 6759699 h 6858000"/>
              <a:gd name="connsiteX451-10925" fmla="*/ 1956763 w 7467600"/>
              <a:gd name="connsiteY451-10926" fmla="*/ 6778191 h 6858000"/>
              <a:gd name="connsiteX452-10927" fmla="*/ 1967925 w 7467600"/>
              <a:gd name="connsiteY452-10928" fmla="*/ 6858000 h 6858000"/>
              <a:gd name="connsiteX453-10929" fmla="*/ 1936622 w 7467600"/>
              <a:gd name="connsiteY453-10930" fmla="*/ 6858000 h 6858000"/>
              <a:gd name="connsiteX454-10931" fmla="*/ 1926261 w 7467600"/>
              <a:gd name="connsiteY454-10932" fmla="*/ 6784064 h 6858000"/>
              <a:gd name="connsiteX455-10933" fmla="*/ 1922724 w 7467600"/>
              <a:gd name="connsiteY455-10934" fmla="*/ 6765577 h 6858000"/>
              <a:gd name="connsiteX456-10935" fmla="*/ 1904650 w 7467600"/>
              <a:gd name="connsiteY456-10936" fmla="*/ 6639616 h 6858000"/>
              <a:gd name="connsiteX457-10937" fmla="*/ 1885273 w 7467600"/>
              <a:gd name="connsiteY457-10938" fmla="*/ 6858000 h 6858000"/>
              <a:gd name="connsiteX458-10939" fmla="*/ 1854363 w 7467600"/>
              <a:gd name="connsiteY458-10940" fmla="*/ 6858000 h 6858000"/>
              <a:gd name="connsiteX459-10941" fmla="*/ 1880391 w 7467600"/>
              <a:gd name="connsiteY459-10942" fmla="*/ 6603796 h 6858000"/>
              <a:gd name="connsiteX460-10943" fmla="*/ 1818273 w 7467600"/>
              <a:gd name="connsiteY460-10944" fmla="*/ 6715729 h 6858000"/>
              <a:gd name="connsiteX461-10945" fmla="*/ 1794691 w 7467600"/>
              <a:gd name="connsiteY461-10946" fmla="*/ 6843239 h 6858000"/>
              <a:gd name="connsiteX462-10947" fmla="*/ 1794914 w 7467600"/>
              <a:gd name="connsiteY462-10948" fmla="*/ 6858000 h 6858000"/>
              <a:gd name="connsiteX463-10949" fmla="*/ 1746128 w 7467600"/>
              <a:gd name="connsiteY463-10950" fmla="*/ 6858000 h 6858000"/>
              <a:gd name="connsiteX464-10951" fmla="*/ 1753934 w 7467600"/>
              <a:gd name="connsiteY464-10952" fmla="*/ 6724796 h 6858000"/>
              <a:gd name="connsiteX465-10953" fmla="*/ 1792053 w 7467600"/>
              <a:gd name="connsiteY465-10954" fmla="*/ 6572396 h 6858000"/>
              <a:gd name="connsiteX466-10955" fmla="*/ 1862248 w 7467600"/>
              <a:gd name="connsiteY466-10956" fmla="*/ 6266397 h 6858000"/>
              <a:gd name="connsiteX467-10957" fmla="*/ 1862250 w 7467600"/>
              <a:gd name="connsiteY467-10958" fmla="*/ 6033531 h 6858000"/>
              <a:gd name="connsiteX468-10959" fmla="*/ 1211999 w 7467600"/>
              <a:gd name="connsiteY468-10960" fmla="*/ 6683610 h 6858000"/>
              <a:gd name="connsiteX469-10961" fmla="*/ 1213266 w 7467600"/>
              <a:gd name="connsiteY469-10962" fmla="*/ 6691947 h 6858000"/>
              <a:gd name="connsiteX470-10963" fmla="*/ 1203370 w 7467600"/>
              <a:gd name="connsiteY470-10964" fmla="*/ 6850676 h 6858000"/>
              <a:gd name="connsiteX471-10965" fmla="*/ 1203671 w 7467600"/>
              <a:gd name="connsiteY471-10966" fmla="*/ 6858000 h 6858000"/>
              <a:gd name="connsiteX472-10967" fmla="*/ 1143180 w 7467600"/>
              <a:gd name="connsiteY472-10968" fmla="*/ 6858000 h 6858000"/>
              <a:gd name="connsiteX473-10969" fmla="*/ 1142176 w 7467600"/>
              <a:gd name="connsiteY473-10970" fmla="*/ 6766045 h 6858000"/>
              <a:gd name="connsiteX474-10971" fmla="*/ 1067484 w 7467600"/>
              <a:gd name="connsiteY474-10972" fmla="*/ 6858000 h 6858000"/>
              <a:gd name="connsiteX475-10973" fmla="*/ 953928 w 7467600"/>
              <a:gd name="connsiteY475-10974" fmla="*/ 6858000 h 6858000"/>
              <a:gd name="connsiteX476-10975" fmla="*/ 959715 w 7467600"/>
              <a:gd name="connsiteY476-10976" fmla="*/ 6850185 h 6858000"/>
              <a:gd name="connsiteX477-10977" fmla="*/ 1483788 w 7467600"/>
              <a:gd name="connsiteY477-10978" fmla="*/ 6259174 h 6858000"/>
              <a:gd name="connsiteX478-10979" fmla="*/ 1100671 w 7467600"/>
              <a:gd name="connsiteY478-10980" fmla="*/ 6252137 h 6858000"/>
              <a:gd name="connsiteX479-10981" fmla="*/ 1090144 w 7467600"/>
              <a:gd name="connsiteY479-10982" fmla="*/ 6256748 h 6858000"/>
              <a:gd name="connsiteX480-10983" fmla="*/ 1095872 w 7467600"/>
              <a:gd name="connsiteY480-10984" fmla="*/ 6271892 h 6858000"/>
              <a:gd name="connsiteX481-10985" fmla="*/ 262785 w 7467600"/>
              <a:gd name="connsiteY481-10986" fmla="*/ 6845450 h 6858000"/>
              <a:gd name="connsiteX482-10987" fmla="*/ 209968 w 7467600"/>
              <a:gd name="connsiteY482-10988" fmla="*/ 6770713 h 6858000"/>
              <a:gd name="connsiteX483-10989" fmla="*/ 873460 w 7467600"/>
              <a:gd name="connsiteY483-10990" fmla="*/ 6253768 h 6858000"/>
              <a:gd name="connsiteX484-10991" fmla="*/ 192686 w 7467600"/>
              <a:gd name="connsiteY484-10992" fmla="*/ 5849257 h 6858000"/>
              <a:gd name="connsiteX485-10993" fmla="*/ 4696 w 7467600"/>
              <a:gd name="connsiteY485-10994" fmla="*/ 5697668 h 6858000"/>
              <a:gd name="connsiteX486-10995" fmla="*/ 0 w 7467600"/>
              <a:gd name="connsiteY486-10996" fmla="*/ 5689984 h 6858000"/>
              <a:gd name="connsiteX487-10997" fmla="*/ 0 w 7467600"/>
              <a:gd name="connsiteY487-10998" fmla="*/ 5513472 h 6858000"/>
              <a:gd name="connsiteX488-10999" fmla="*/ 174101 w 7467600"/>
              <a:gd name="connsiteY488-11000" fmla="*/ 5620277 h 6858000"/>
              <a:gd name="connsiteX489-11001" fmla="*/ 891800 w 7467600"/>
              <a:gd name="connsiteY489-11002" fmla="*/ 6036935 h 6858000"/>
              <a:gd name="connsiteX490-11003" fmla="*/ 1072219 w 7467600"/>
              <a:gd name="connsiteY490-11004" fmla="*/ 6169443 h 6858000"/>
              <a:gd name="connsiteX491-11005" fmla="*/ 1074117 w 7467600"/>
              <a:gd name="connsiteY491-11006" fmla="*/ 6170301 h 6858000"/>
              <a:gd name="connsiteX492-11007" fmla="*/ 1083114 w 7467600"/>
              <a:gd name="connsiteY492-11008" fmla="*/ 6174131 h 6858000"/>
              <a:gd name="connsiteX493-11009" fmla="*/ 1543010 w 7467600"/>
              <a:gd name="connsiteY493-11010" fmla="*/ 6191140 h 6858000"/>
              <a:gd name="connsiteX494-11011" fmla="*/ 1551080 w 7467600"/>
              <a:gd name="connsiteY494-11012" fmla="*/ 6195006 h 6858000"/>
              <a:gd name="connsiteX495-11013" fmla="*/ 2345443 w 7467600"/>
              <a:gd name="connsiteY495-11014" fmla="*/ 5549882 h 6858000"/>
              <a:gd name="connsiteX496-11015" fmla="*/ 1721499 w 7467600"/>
              <a:gd name="connsiteY496-11016" fmla="*/ 5599969 h 6858000"/>
              <a:gd name="connsiteX497-11017" fmla="*/ 767716 w 7467600"/>
              <a:gd name="connsiteY497-11018" fmla="*/ 5472768 h 6858000"/>
              <a:gd name="connsiteX498-11019" fmla="*/ 722147 w 7467600"/>
              <a:gd name="connsiteY498-11020" fmla="*/ 5393091 h 6858000"/>
              <a:gd name="connsiteX499-11021" fmla="*/ 1485552 w 7467600"/>
              <a:gd name="connsiteY499-11022" fmla="*/ 5313202 h 6858000"/>
              <a:gd name="connsiteX500-11023" fmla="*/ 2143004 w 7467600"/>
              <a:gd name="connsiteY500-11024" fmla="*/ 5402420 h 6858000"/>
              <a:gd name="connsiteX501-11025" fmla="*/ 1933391 w 7467600"/>
              <a:gd name="connsiteY501-11026" fmla="*/ 5156971 h 6858000"/>
              <a:gd name="connsiteX502-11027" fmla="*/ 1827118 w 7467600"/>
              <a:gd name="connsiteY502-11028" fmla="*/ 4968410 h 6858000"/>
              <a:gd name="connsiteX503-11029" fmla="*/ 1837349 w 7467600"/>
              <a:gd name="connsiteY503-11030" fmla="*/ 4956357 h 6858000"/>
              <a:gd name="connsiteX504-11031" fmla="*/ 2162835 w 7467600"/>
              <a:gd name="connsiteY504-11032" fmla="*/ 5187853 h 6858000"/>
              <a:gd name="connsiteX505-11033" fmla="*/ 2257167 w 7467600"/>
              <a:gd name="connsiteY505-11034" fmla="*/ 5462123 h 6858000"/>
              <a:gd name="connsiteX506-11035" fmla="*/ 2261598 w 7467600"/>
              <a:gd name="connsiteY506-11036" fmla="*/ 5467998 h 6858000"/>
              <a:gd name="connsiteX507-11037" fmla="*/ 2437177 w 7467600"/>
              <a:gd name="connsiteY507-11038" fmla="*/ 5479608 h 6858000"/>
              <a:gd name="connsiteX508-11039" fmla="*/ 2445247 w 7467600"/>
              <a:gd name="connsiteY508-11040" fmla="*/ 5483476 h 6858000"/>
              <a:gd name="connsiteX509-11041" fmla="*/ 2743626 w 7467600"/>
              <a:gd name="connsiteY509-11042" fmla="*/ 5304819 h 6858000"/>
              <a:gd name="connsiteX510-11043" fmla="*/ 3048102 w 7467600"/>
              <a:gd name="connsiteY510-11044" fmla="*/ 5150595 h 6858000"/>
              <a:gd name="connsiteX511-11045" fmla="*/ 1799414 w 7467600"/>
              <a:gd name="connsiteY511-11046" fmla="*/ 4694732 h 6858000"/>
              <a:gd name="connsiteX512-11047" fmla="*/ 1771735 w 7467600"/>
              <a:gd name="connsiteY512-11048" fmla="*/ 4619929 h 6858000"/>
              <a:gd name="connsiteX513-11049" fmla="*/ 3104273 w 7467600"/>
              <a:gd name="connsiteY513-11050" fmla="*/ 5076159 h 6858000"/>
              <a:gd name="connsiteX514-11051" fmla="*/ 3113245 w 7467600"/>
              <a:gd name="connsiteY514-11052" fmla="*/ 5090705 h 6858000"/>
              <a:gd name="connsiteX515-11053" fmla="*/ 3126294 w 7467600"/>
              <a:gd name="connsiteY515-11054" fmla="*/ 5114400 h 6858000"/>
              <a:gd name="connsiteX516-11055" fmla="*/ 3937433 w 7467600"/>
              <a:gd name="connsiteY516-11056" fmla="*/ 4830473 h 6858000"/>
              <a:gd name="connsiteX517-11057" fmla="*/ 3590475 w 7467600"/>
              <a:gd name="connsiteY517-11058" fmla="*/ 4597974 h 6858000"/>
              <a:gd name="connsiteX518-11059" fmla="*/ 3100264 w 7467600"/>
              <a:gd name="connsiteY518-11060" fmla="*/ 4579845 h 6858000"/>
              <a:gd name="connsiteX519-11061" fmla="*/ 2183576 w 7467600"/>
              <a:gd name="connsiteY519-11062" fmla="*/ 4227150 h 6858000"/>
              <a:gd name="connsiteX520-11063" fmla="*/ 2151029 w 7467600"/>
              <a:gd name="connsiteY520-11064" fmla="*/ 4146947 h 6858000"/>
              <a:gd name="connsiteX521-11065" fmla="*/ 3563434 w 7467600"/>
              <a:gd name="connsiteY521-11066" fmla="*/ 4469115 h 6858000"/>
              <a:gd name="connsiteX522-11067" fmla="*/ 3177952 w 7467600"/>
              <a:gd name="connsiteY522-11068" fmla="*/ 3657386 h 6858000"/>
              <a:gd name="connsiteX523-11069" fmla="*/ 3189263 w 7467600"/>
              <a:gd name="connsiteY523-11070" fmla="*/ 3625726 h 6858000"/>
              <a:gd name="connsiteX524-11071" fmla="*/ 3560912 w 7467600"/>
              <a:gd name="connsiteY524-11072" fmla="*/ 4079863 h 6858000"/>
              <a:gd name="connsiteX525-11073" fmla="*/ 3626636 w 7467600"/>
              <a:gd name="connsiteY525-11074" fmla="*/ 4512230 h 6858000"/>
              <a:gd name="connsiteX526-11075" fmla="*/ 3653088 w 7467600"/>
              <a:gd name="connsiteY526-11076" fmla="*/ 4521417 h 6858000"/>
              <a:gd name="connsiteX527-11077" fmla="*/ 3988128 w 7467600"/>
              <a:gd name="connsiteY527-11078" fmla="*/ 4817267 h 6858000"/>
              <a:gd name="connsiteX528-11079" fmla="*/ 4830582 w 7467600"/>
              <a:gd name="connsiteY528-11080" fmla="*/ 4676000 h 6858000"/>
              <a:gd name="connsiteX529-11081" fmla="*/ 4830100 w 7467600"/>
              <a:gd name="connsiteY529-11082" fmla="*/ 4675554 h 6858000"/>
              <a:gd name="connsiteX530-11083" fmla="*/ 4036318 w 7467600"/>
              <a:gd name="connsiteY530-11084" fmla="*/ 4147013 h 6858000"/>
              <a:gd name="connsiteX531-11085" fmla="*/ 3432098 w 7467600"/>
              <a:gd name="connsiteY531-11086" fmla="*/ 3537312 h 6858000"/>
              <a:gd name="connsiteX532-11087" fmla="*/ 3446761 w 7467600"/>
              <a:gd name="connsiteY532-11088" fmla="*/ 3461278 h 6858000"/>
              <a:gd name="connsiteX533-11089" fmla="*/ 4419733 w 7467600"/>
              <a:gd name="connsiteY533-11090" fmla="*/ 3963555 h 6858000"/>
              <a:gd name="connsiteX534-11091" fmla="*/ 4781371 w 7467600"/>
              <a:gd name="connsiteY534-11092" fmla="*/ 4458604 h 6858000"/>
              <a:gd name="connsiteX535-11093" fmla="*/ 4780440 w 7467600"/>
              <a:gd name="connsiteY535-11094" fmla="*/ 4470290 h 6858000"/>
              <a:gd name="connsiteX536-11095" fmla="*/ 4898954 w 7467600"/>
              <a:gd name="connsiteY536-11096" fmla="*/ 4662092 h 6858000"/>
              <a:gd name="connsiteX537-11097" fmla="*/ 4900699 w 7467600"/>
              <a:gd name="connsiteY537-11098" fmla="*/ 4670867 h 6858000"/>
              <a:gd name="connsiteX538-11099" fmla="*/ 5714511 w 7467600"/>
              <a:gd name="connsiteY538-11100" fmla="*/ 4663483 h 6858000"/>
              <a:gd name="connsiteX539-11101" fmla="*/ 5464793 w 7467600"/>
              <a:gd name="connsiteY539-11102" fmla="*/ 4393556 h 6858000"/>
              <a:gd name="connsiteX540-11103" fmla="*/ 5461897 w 7467600"/>
              <a:gd name="connsiteY540-11104" fmla="*/ 4390879 h 6858000"/>
              <a:gd name="connsiteX541-11105" fmla="*/ 4294126 w 7467600"/>
              <a:gd name="connsiteY541-11106" fmla="*/ 3303048 h 6858000"/>
              <a:gd name="connsiteX542-11107" fmla="*/ 4305321 w 7467600"/>
              <a:gd name="connsiteY542-11108" fmla="*/ 3256953 h 6858000"/>
              <a:gd name="connsiteX543-11109" fmla="*/ 4949299 w 7467600"/>
              <a:gd name="connsiteY543-11110" fmla="*/ 3766336 h 6858000"/>
              <a:gd name="connsiteX544-11111" fmla="*/ 5291452 w 7467600"/>
              <a:gd name="connsiteY544-11112" fmla="*/ 4076801 h 6858000"/>
              <a:gd name="connsiteX545-11113" fmla="*/ 5434998 w 7467600"/>
              <a:gd name="connsiteY545-11114" fmla="*/ 4254100 h 6858000"/>
              <a:gd name="connsiteX546-11115" fmla="*/ 5351015 w 7467600"/>
              <a:gd name="connsiteY546-11116" fmla="*/ 3760989 h 6858000"/>
              <a:gd name="connsiteX547-11117" fmla="*/ 5413780 w 7467600"/>
              <a:gd name="connsiteY547-11118" fmla="*/ 2966265 h 6858000"/>
              <a:gd name="connsiteX548-11119" fmla="*/ 5425627 w 7467600"/>
              <a:gd name="connsiteY548-11120" fmla="*/ 2954192 h 6858000"/>
              <a:gd name="connsiteX549-11121" fmla="*/ 6604735 w 7467600"/>
              <a:gd name="connsiteY549-11122" fmla="*/ 2041381 h 6858000"/>
              <a:gd name="connsiteX550-11123" fmla="*/ 7204487 w 7467600"/>
              <a:gd name="connsiteY550-11124" fmla="*/ 2742112 h 6858000"/>
              <a:gd name="connsiteX551-11125" fmla="*/ 7131592 w 7467600"/>
              <a:gd name="connsiteY551-11126" fmla="*/ 2672096 h 6858000"/>
              <a:gd name="connsiteX552-11127" fmla="*/ 6996344 w 7467600"/>
              <a:gd name="connsiteY552-11128" fmla="*/ 2518310 h 6858000"/>
              <a:gd name="connsiteX553-11129" fmla="*/ 6735495 w 7467600"/>
              <a:gd name="connsiteY553-11130" fmla="*/ 2196890 h 6858000"/>
              <a:gd name="connsiteX554-11131" fmla="*/ 6721901 w 7467600"/>
              <a:gd name="connsiteY554-11132" fmla="*/ 2179274 h 6858000"/>
              <a:gd name="connsiteX555-11133" fmla="*/ 6604735 w 7467600"/>
              <a:gd name="connsiteY555-11134" fmla="*/ 2041381 h 6858000"/>
              <a:gd name="connsiteX556-11135" fmla="*/ 6591670 w 7467600"/>
              <a:gd name="connsiteY556-11136" fmla="*/ 1988277 h 6858000"/>
              <a:gd name="connsiteX557-11137" fmla="*/ 6747349 w 7467600"/>
              <a:gd name="connsiteY557-11138" fmla="*/ 2160069 h 6858000"/>
              <a:gd name="connsiteX558-11139" fmla="*/ 6760943 w 7467600"/>
              <a:gd name="connsiteY558-11140" fmla="*/ 2177686 h 6858000"/>
              <a:gd name="connsiteX559-11141" fmla="*/ 7021065 w 7467600"/>
              <a:gd name="connsiteY559-11142" fmla="*/ 2498102 h 6858000"/>
              <a:gd name="connsiteX560-11143" fmla="*/ 7155223 w 7467600"/>
              <a:gd name="connsiteY560-11144" fmla="*/ 2650386 h 6858000"/>
              <a:gd name="connsiteX561-11145" fmla="*/ 7203167 w 7467600"/>
              <a:gd name="connsiteY561-11146" fmla="*/ 2697288 h 6858000"/>
              <a:gd name="connsiteX562-11147" fmla="*/ 6937703 w 7467600"/>
              <a:gd name="connsiteY562-11148" fmla="*/ 2321981 h 6858000"/>
              <a:gd name="connsiteX563-11149" fmla="*/ 6591670 w 7467600"/>
              <a:gd name="connsiteY563-11150" fmla="*/ 1988277 h 6858000"/>
              <a:gd name="connsiteX564-11151" fmla="*/ 5798671 w 7467600"/>
              <a:gd name="connsiteY564-11152" fmla="*/ 1981601 h 6858000"/>
              <a:gd name="connsiteX565-11153" fmla="*/ 5754709 w 7467600"/>
              <a:gd name="connsiteY565-11154" fmla="*/ 2071454 h 6858000"/>
              <a:gd name="connsiteX566-11155" fmla="*/ 5763044 w 7467600"/>
              <a:gd name="connsiteY566-11156" fmla="*/ 2842206 h 6858000"/>
              <a:gd name="connsiteX567-11157" fmla="*/ 5764974 w 7467600"/>
              <a:gd name="connsiteY567-11158" fmla="*/ 2799609 h 6858000"/>
              <a:gd name="connsiteX568-11159" fmla="*/ 5767665 w 7467600"/>
              <a:gd name="connsiteY568-11160" fmla="*/ 2666409 h 6858000"/>
              <a:gd name="connsiteX569-11161" fmla="*/ 5763055 w 7467600"/>
              <a:gd name="connsiteY569-11162" fmla="*/ 2579705 h 6858000"/>
              <a:gd name="connsiteX570-11163" fmla="*/ 5758079 w 7467600"/>
              <a:gd name="connsiteY570-11164" fmla="*/ 2492508 h 6858000"/>
              <a:gd name="connsiteX571-11165" fmla="*/ 5779325 w 7467600"/>
              <a:gd name="connsiteY571-11166" fmla="*/ 2197069 h 6858000"/>
              <a:gd name="connsiteX572-11167" fmla="*/ 5798671 w 7467600"/>
              <a:gd name="connsiteY572-11168" fmla="*/ 1981601 h 6858000"/>
              <a:gd name="connsiteX573-11169" fmla="*/ 5829202 w 7467600"/>
              <a:gd name="connsiteY573-11170" fmla="*/ 1971679 h 6858000"/>
              <a:gd name="connsiteX574-11171" fmla="*/ 5809558 w 7467600"/>
              <a:gd name="connsiteY574-11172" fmla="*/ 2198043 h 6858000"/>
              <a:gd name="connsiteX575-11173" fmla="*/ 5788653 w 7467600"/>
              <a:gd name="connsiteY575-11174" fmla="*/ 2489430 h 6858000"/>
              <a:gd name="connsiteX576-11175" fmla="*/ 5793439 w 7467600"/>
              <a:gd name="connsiteY576-11176" fmla="*/ 2575235 h 6858000"/>
              <a:gd name="connsiteX577-11177" fmla="*/ 5796837 w 7467600"/>
              <a:gd name="connsiteY577-11178" fmla="*/ 2637633 h 6858000"/>
              <a:gd name="connsiteX578-11179" fmla="*/ 5818614 w 7467600"/>
              <a:gd name="connsiteY578-11180" fmla="*/ 2473055 h 6858000"/>
              <a:gd name="connsiteX579-11181" fmla="*/ 5829202 w 7467600"/>
              <a:gd name="connsiteY579-11182" fmla="*/ 1971679 h 6858000"/>
              <a:gd name="connsiteX580-11183" fmla="*/ 5911389 w 7467600"/>
              <a:gd name="connsiteY580-11184" fmla="*/ 1898371 h 6858000"/>
              <a:gd name="connsiteX581-11185" fmla="*/ 6237627 w 7467600"/>
              <a:gd name="connsiteY581-11186" fmla="*/ 2231921 h 6858000"/>
              <a:gd name="connsiteX582-11187" fmla="*/ 5911389 w 7467600"/>
              <a:gd name="connsiteY582-11188" fmla="*/ 1898371 h 6858000"/>
              <a:gd name="connsiteX583-11189" fmla="*/ 6944437 w 7467600"/>
              <a:gd name="connsiteY583-11190" fmla="*/ 1575402 h 6858000"/>
              <a:gd name="connsiteX584-11191" fmla="*/ 6304730 w 7467600"/>
              <a:gd name="connsiteY584-11192" fmla="*/ 1766654 h 6858000"/>
              <a:gd name="connsiteX585-11193" fmla="*/ 6944437 w 7467600"/>
              <a:gd name="connsiteY585-11194" fmla="*/ 1575402 h 6858000"/>
              <a:gd name="connsiteX586-11195" fmla="*/ 7019523 w 7467600"/>
              <a:gd name="connsiteY586-11196" fmla="*/ 1519450 h 6858000"/>
              <a:gd name="connsiteX587-11197" fmla="*/ 6298091 w 7467600"/>
              <a:gd name="connsiteY587-11198" fmla="*/ 1737122 h 6858000"/>
              <a:gd name="connsiteX588-11199" fmla="*/ 7019523 w 7467600"/>
              <a:gd name="connsiteY588-11200" fmla="*/ 1519450 h 6858000"/>
              <a:gd name="connsiteX589-11201" fmla="*/ 2399523 w 7467600"/>
              <a:gd name="connsiteY589-11202" fmla="*/ 1428234 h 6858000"/>
              <a:gd name="connsiteX590-11203" fmla="*/ 2224982 w 7467600"/>
              <a:gd name="connsiteY590-11204" fmla="*/ 1826201 h 6858000"/>
              <a:gd name="connsiteX591-11205" fmla="*/ 2096099 w 7467600"/>
              <a:gd name="connsiteY591-11206" fmla="*/ 2345900 h 6858000"/>
              <a:gd name="connsiteX592-11207" fmla="*/ 2283317 w 7467600"/>
              <a:gd name="connsiteY592-11208" fmla="*/ 1796925 h 6858000"/>
              <a:gd name="connsiteX593-11209" fmla="*/ 2399523 w 7467600"/>
              <a:gd name="connsiteY593-11210" fmla="*/ 1428234 h 6858000"/>
              <a:gd name="connsiteX594-11211" fmla="*/ 2448558 w 7467600"/>
              <a:gd name="connsiteY594-11212" fmla="*/ 1373435 h 6858000"/>
              <a:gd name="connsiteX595-11213" fmla="*/ 2312521 w 7467600"/>
              <a:gd name="connsiteY595-11214" fmla="*/ 1806140 h 6858000"/>
              <a:gd name="connsiteX596-11215" fmla="*/ 2127533 w 7467600"/>
              <a:gd name="connsiteY596-11216" fmla="*/ 2348380 h 6858000"/>
              <a:gd name="connsiteX597-11217" fmla="*/ 2358080 w 7467600"/>
              <a:gd name="connsiteY597-11218" fmla="*/ 1866134 h 6858000"/>
              <a:gd name="connsiteX598-11219" fmla="*/ 2407436 w 7467600"/>
              <a:gd name="connsiteY598-11220" fmla="*/ 1651070 h 6858000"/>
              <a:gd name="connsiteX599-11221" fmla="*/ 2448558 w 7467600"/>
              <a:gd name="connsiteY599-11222" fmla="*/ 1373435 h 6858000"/>
              <a:gd name="connsiteX600-11223" fmla="*/ 278707 w 7467600"/>
              <a:gd name="connsiteY600-11224" fmla="*/ 1352270 h 6858000"/>
              <a:gd name="connsiteX601-11225" fmla="*/ 321570 w 7467600"/>
              <a:gd name="connsiteY601-11226" fmla="*/ 1861610 h 6858000"/>
              <a:gd name="connsiteX602-11227" fmla="*/ 294281 w 7467600"/>
              <a:gd name="connsiteY602-11228" fmla="*/ 1440658 h 6858000"/>
              <a:gd name="connsiteX603-11229" fmla="*/ 278707 w 7467600"/>
              <a:gd name="connsiteY603-11230" fmla="*/ 1352270 h 6858000"/>
              <a:gd name="connsiteX604-11231" fmla="*/ 1423821 w 7467600"/>
              <a:gd name="connsiteY604-11232" fmla="*/ 1351958 h 6858000"/>
              <a:gd name="connsiteX605-11233" fmla="*/ 1638521 w 7467600"/>
              <a:gd name="connsiteY605-11234" fmla="*/ 1908470 h 6858000"/>
              <a:gd name="connsiteX606-11235" fmla="*/ 1754199 w 7467600"/>
              <a:gd name="connsiteY606-11236" fmla="*/ 2149284 h 6858000"/>
              <a:gd name="connsiteX607-11237" fmla="*/ 1908359 w 7467600"/>
              <a:gd name="connsiteY607-11238" fmla="*/ 2364988 h 6858000"/>
              <a:gd name="connsiteX608-11239" fmla="*/ 1647661 w 7467600"/>
              <a:gd name="connsiteY608-11240" fmla="*/ 1825945 h 6858000"/>
              <a:gd name="connsiteX609-11241" fmla="*/ 1423821 w 7467600"/>
              <a:gd name="connsiteY609-11242" fmla="*/ 1351958 h 6858000"/>
              <a:gd name="connsiteX610-11243" fmla="*/ 1431890 w 7467600"/>
              <a:gd name="connsiteY610-11244" fmla="*/ 1306475 h 6858000"/>
              <a:gd name="connsiteX611-11245" fmla="*/ 1507597 w 7467600"/>
              <a:gd name="connsiteY611-11246" fmla="*/ 1446132 h 6858000"/>
              <a:gd name="connsiteX612-11247" fmla="*/ 1674586 w 7467600"/>
              <a:gd name="connsiteY612-11248" fmla="*/ 1813832 h 6858000"/>
              <a:gd name="connsiteX613-11249" fmla="*/ 1815950 w 7467600"/>
              <a:gd name="connsiteY613-11250" fmla="*/ 2128564 h 6858000"/>
              <a:gd name="connsiteX614-11251" fmla="*/ 1984242 w 7467600"/>
              <a:gd name="connsiteY614-11252" fmla="*/ 2430829 h 6858000"/>
              <a:gd name="connsiteX615-11253" fmla="*/ 2014023 w 7467600"/>
              <a:gd name="connsiteY615-11254" fmla="*/ 2450995 h 6858000"/>
              <a:gd name="connsiteX616-11255" fmla="*/ 1747337 w 7467600"/>
              <a:gd name="connsiteY616-11256" fmla="*/ 1855264 h 6858000"/>
              <a:gd name="connsiteX617-11257" fmla="*/ 1533749 w 7467600"/>
              <a:gd name="connsiteY617-11258" fmla="*/ 1478656 h 6858000"/>
              <a:gd name="connsiteX618-11259" fmla="*/ 1431890 w 7467600"/>
              <a:gd name="connsiteY618-11260" fmla="*/ 1306475 h 6858000"/>
              <a:gd name="connsiteX619-11261" fmla="*/ 5052692 w 7467600"/>
              <a:gd name="connsiteY619-11262" fmla="*/ 1292994 h 6858000"/>
              <a:gd name="connsiteX620-11263" fmla="*/ 5200661 w 7467600"/>
              <a:gd name="connsiteY620-11264" fmla="*/ 1635186 h 6858000"/>
              <a:gd name="connsiteX621-11265" fmla="*/ 5297138 w 7467600"/>
              <a:gd name="connsiteY621-11266" fmla="*/ 1906351 h 6858000"/>
              <a:gd name="connsiteX622-11267" fmla="*/ 5052692 w 7467600"/>
              <a:gd name="connsiteY622-11268" fmla="*/ 1292994 h 6858000"/>
              <a:gd name="connsiteX623-11269" fmla="*/ 5009948 w 7467600"/>
              <a:gd name="connsiteY623-11270" fmla="*/ 1273619 h 6858000"/>
              <a:gd name="connsiteX624-11271" fmla="*/ 5121777 w 7467600"/>
              <a:gd name="connsiteY624-11272" fmla="*/ 1654213 h 6858000"/>
              <a:gd name="connsiteX625-11273" fmla="*/ 5293545 w 7467600"/>
              <a:gd name="connsiteY625-11274" fmla="*/ 2072247 h 6858000"/>
              <a:gd name="connsiteX626-11275" fmla="*/ 5294042 w 7467600"/>
              <a:gd name="connsiteY626-11276" fmla="*/ 2065019 h 6858000"/>
              <a:gd name="connsiteX627-11277" fmla="*/ 5171936 w 7467600"/>
              <a:gd name="connsiteY627-11278" fmla="*/ 1647613 h 6858000"/>
              <a:gd name="connsiteX628-11279" fmla="*/ 5009948 w 7467600"/>
              <a:gd name="connsiteY628-11280" fmla="*/ 1273619 h 6858000"/>
              <a:gd name="connsiteX629-11281" fmla="*/ 655236 w 7467600"/>
              <a:gd name="connsiteY629-11282" fmla="*/ 1268632 h 6858000"/>
              <a:gd name="connsiteX630-11283" fmla="*/ 839521 w 7467600"/>
              <a:gd name="connsiteY630-11284" fmla="*/ 1685315 h 6858000"/>
              <a:gd name="connsiteX631-11285" fmla="*/ 1109416 w 7467600"/>
              <a:gd name="connsiteY631-11286" fmla="*/ 2061663 h 6858000"/>
              <a:gd name="connsiteX632-11287" fmla="*/ 1298300 w 7467600"/>
              <a:gd name="connsiteY632-11288" fmla="*/ 2247742 h 6858000"/>
              <a:gd name="connsiteX633-11289" fmla="*/ 1125871 w 7467600"/>
              <a:gd name="connsiteY633-11290" fmla="*/ 1989513 h 6858000"/>
              <a:gd name="connsiteX634-11291" fmla="*/ 981574 w 7467600"/>
              <a:gd name="connsiteY634-11292" fmla="*/ 1783157 h 6858000"/>
              <a:gd name="connsiteX635-11293" fmla="*/ 922198 w 7467600"/>
              <a:gd name="connsiteY635-11294" fmla="*/ 1677437 h 6858000"/>
              <a:gd name="connsiteX636-11295" fmla="*/ 869293 w 7467600"/>
              <a:gd name="connsiteY636-11296" fmla="*/ 1583214 h 6858000"/>
              <a:gd name="connsiteX637-11297" fmla="*/ 751431 w 7467600"/>
              <a:gd name="connsiteY637-11298" fmla="*/ 1405731 h 6858000"/>
              <a:gd name="connsiteX638-11299" fmla="*/ 655236 w 7467600"/>
              <a:gd name="connsiteY638-11300" fmla="*/ 1268632 h 6858000"/>
              <a:gd name="connsiteX639-11301" fmla="*/ 6516292 w 7467600"/>
              <a:gd name="connsiteY639-11302" fmla="*/ 1263064 h 6858000"/>
              <a:gd name="connsiteX640-11303" fmla="*/ 5736320 w 7467600"/>
              <a:gd name="connsiteY640-11304" fmla="*/ 1501803 h 6858000"/>
              <a:gd name="connsiteX641-11305" fmla="*/ 6516292 w 7467600"/>
              <a:gd name="connsiteY641-11306" fmla="*/ 1263064 h 6858000"/>
              <a:gd name="connsiteX642-11307" fmla="*/ 291466 w 7467600"/>
              <a:gd name="connsiteY642-11308" fmla="*/ 1250369 h 6858000"/>
              <a:gd name="connsiteX643-11309" fmla="*/ 323180 w 7467600"/>
              <a:gd name="connsiteY643-11310" fmla="*/ 1435283 h 6858000"/>
              <a:gd name="connsiteX644-11311" fmla="*/ 349381 w 7467600"/>
              <a:gd name="connsiteY644-11312" fmla="*/ 1875041 h 6858000"/>
              <a:gd name="connsiteX645-11313" fmla="*/ 374363 w 7467600"/>
              <a:gd name="connsiteY645-11314" fmla="*/ 1506494 h 6858000"/>
              <a:gd name="connsiteX646-11315" fmla="*/ 302168 w 7467600"/>
              <a:gd name="connsiteY646-11316" fmla="*/ 1274495 h 6858000"/>
              <a:gd name="connsiteX647-11317" fmla="*/ 291466 w 7467600"/>
              <a:gd name="connsiteY647-11318" fmla="*/ 1250369 h 6858000"/>
              <a:gd name="connsiteX648-11319" fmla="*/ 678222 w 7467600"/>
              <a:gd name="connsiteY648-11320" fmla="*/ 1248670 h 6858000"/>
              <a:gd name="connsiteX649-11321" fmla="*/ 775536 w 7467600"/>
              <a:gd name="connsiteY649-11322" fmla="*/ 1388015 h 6858000"/>
              <a:gd name="connsiteX650-11323" fmla="*/ 894529 w 7467600"/>
              <a:gd name="connsiteY650-11324" fmla="*/ 1567739 h 6858000"/>
              <a:gd name="connsiteX651-11325" fmla="*/ 948000 w 7467600"/>
              <a:gd name="connsiteY651-11326" fmla="*/ 1663088 h 6858000"/>
              <a:gd name="connsiteX652-11327" fmla="*/ 1006812 w 7467600"/>
              <a:gd name="connsiteY652-11328" fmla="*/ 1767683 h 6858000"/>
              <a:gd name="connsiteX653-11329" fmla="*/ 1149133 w 7467600"/>
              <a:gd name="connsiteY653-11330" fmla="*/ 1971513 h 6858000"/>
              <a:gd name="connsiteX654-11331" fmla="*/ 1333952 w 7467600"/>
              <a:gd name="connsiteY654-11332" fmla="*/ 2251620 h 6858000"/>
              <a:gd name="connsiteX655-11333" fmla="*/ 1337329 w 7467600"/>
              <a:gd name="connsiteY655-11334" fmla="*/ 2258350 h 6858000"/>
              <a:gd name="connsiteX656-11335" fmla="*/ 1014726 w 7467600"/>
              <a:gd name="connsiteY656-11336" fmla="*/ 1615556 h 6858000"/>
              <a:gd name="connsiteX657-11337" fmla="*/ 678222 w 7467600"/>
              <a:gd name="connsiteY657-11338" fmla="*/ 1248670 h 6858000"/>
              <a:gd name="connsiteX658-11339" fmla="*/ 6691602 w 7467600"/>
              <a:gd name="connsiteY658-11340" fmla="*/ 1140573 h 6858000"/>
              <a:gd name="connsiteX659-11341" fmla="*/ 6571100 w 7467600"/>
              <a:gd name="connsiteY659-11342" fmla="*/ 1183662 h 6858000"/>
              <a:gd name="connsiteX660-11343" fmla="*/ 6241687 w 7467600"/>
              <a:gd name="connsiteY660-11344" fmla="*/ 1257600 h 6858000"/>
              <a:gd name="connsiteX661-11345" fmla="*/ 5693009 w 7467600"/>
              <a:gd name="connsiteY661-11346" fmla="*/ 1478256 h 6858000"/>
              <a:gd name="connsiteX662-11347" fmla="*/ 6548420 w 7467600"/>
              <a:gd name="connsiteY662-11348" fmla="*/ 1214599 h 6858000"/>
              <a:gd name="connsiteX663-11349" fmla="*/ 6605473 w 7467600"/>
              <a:gd name="connsiteY663-11350" fmla="*/ 1184686 h 6858000"/>
              <a:gd name="connsiteX664-11351" fmla="*/ 6691602 w 7467600"/>
              <a:gd name="connsiteY664-11352" fmla="*/ 1140573 h 6858000"/>
              <a:gd name="connsiteX665-11353" fmla="*/ 4002475 w 7467600"/>
              <a:gd name="connsiteY665-11354" fmla="*/ 1037802 h 6858000"/>
              <a:gd name="connsiteX666-11355" fmla="*/ 4000324 w 7467600"/>
              <a:gd name="connsiteY666-11356" fmla="*/ 1039362 h 6858000"/>
              <a:gd name="connsiteX667-11357" fmla="*/ 4002862 w 7467600"/>
              <a:gd name="connsiteY667-11358" fmla="*/ 1042866 h 6858000"/>
              <a:gd name="connsiteX668-11359" fmla="*/ 4002475 w 7467600"/>
              <a:gd name="connsiteY668-11360" fmla="*/ 1037802 h 6858000"/>
              <a:gd name="connsiteX669-11361" fmla="*/ 506322 w 7467600"/>
              <a:gd name="connsiteY669-11362" fmla="*/ 1020997 h 6858000"/>
              <a:gd name="connsiteX670-11363" fmla="*/ 533068 w 7467600"/>
              <a:gd name="connsiteY670-11364" fmla="*/ 1029409 h 6858000"/>
              <a:gd name="connsiteX671-11365" fmla="*/ 1232525 w 7467600"/>
              <a:gd name="connsiteY671-11366" fmla="*/ 1804675 h 6858000"/>
              <a:gd name="connsiteX672-11367" fmla="*/ 1388858 w 7467600"/>
              <a:gd name="connsiteY672-11368" fmla="*/ 2368011 h 6858000"/>
              <a:gd name="connsiteX673-11369" fmla="*/ 1384098 w 7467600"/>
              <a:gd name="connsiteY673-11370" fmla="*/ 2378125 h 6858000"/>
              <a:gd name="connsiteX674-11371" fmla="*/ 1425393 w 7467600"/>
              <a:gd name="connsiteY674-11372" fmla="*/ 2589124 h 6858000"/>
              <a:gd name="connsiteX675-11373" fmla="*/ 1424001 w 7467600"/>
              <a:gd name="connsiteY675-11374" fmla="*/ 2597541 h 6858000"/>
              <a:gd name="connsiteX676-11375" fmla="*/ 2152729 w 7467600"/>
              <a:gd name="connsiteY676-11376" fmla="*/ 2864487 h 6858000"/>
              <a:gd name="connsiteX677-11377" fmla="*/ 2020609 w 7467600"/>
              <a:gd name="connsiteY677-11378" fmla="*/ 2539671 h 6858000"/>
              <a:gd name="connsiteX678-11379" fmla="*/ 2018920 w 7467600"/>
              <a:gd name="connsiteY678-11380" fmla="*/ 2536309 h 6858000"/>
              <a:gd name="connsiteX679-11381" fmla="*/ 1342441 w 7467600"/>
              <a:gd name="connsiteY679-11382" fmla="*/ 1173017 h 6858000"/>
              <a:gd name="connsiteX680-11383" fmla="*/ 1367925 w 7467600"/>
              <a:gd name="connsiteY680-11384" fmla="*/ 1135648 h 6858000"/>
              <a:gd name="connsiteX681-11385" fmla="*/ 1771401 w 7467600"/>
              <a:gd name="connsiteY681-11386" fmla="*/ 1806673 h 6858000"/>
              <a:gd name="connsiteX682-11387" fmla="*/ 1972385 w 7467600"/>
              <a:gd name="connsiteY682-11388" fmla="*/ 2198735 h 6858000"/>
              <a:gd name="connsiteX683-11389" fmla="*/ 2040892 w 7467600"/>
              <a:gd name="connsiteY683-11390" fmla="*/ 2405205 h 6858000"/>
              <a:gd name="connsiteX684-11391" fmla="*/ 2131689 w 7467600"/>
              <a:gd name="connsiteY684-11392" fmla="*/ 1936926 h 6858000"/>
              <a:gd name="connsiteX685-11393" fmla="*/ 2454820 w 7467600"/>
              <a:gd name="connsiteY685-11394" fmla="*/ 1248808 h 6858000"/>
              <a:gd name="connsiteX686-11395" fmla="*/ 2492512 w 7467600"/>
              <a:gd name="connsiteY686-11396" fmla="*/ 1302920 h 6858000"/>
              <a:gd name="connsiteX687-11397" fmla="*/ 2081216 w 7467600"/>
              <a:gd name="connsiteY687-11398" fmla="*/ 2527513 h 6858000"/>
              <a:gd name="connsiteX688-11399" fmla="*/ 2081211 w 7467600"/>
              <a:gd name="connsiteY688-11400" fmla="*/ 2528916 h 6858000"/>
              <a:gd name="connsiteX689-11401" fmla="*/ 2199067 w 7467600"/>
              <a:gd name="connsiteY689-11402" fmla="*/ 2884061 h 6858000"/>
              <a:gd name="connsiteX690-11403" fmla="*/ 3192586 w 7467600"/>
              <a:gd name="connsiteY690-11404" fmla="*/ 3411496 h 6858000"/>
              <a:gd name="connsiteX691-11405" fmla="*/ 3182620 w 7467600"/>
              <a:gd name="connsiteY691-11406" fmla="*/ 3483279 h 6858000"/>
              <a:gd name="connsiteX692-11407" fmla="*/ 2435119 w 7467600"/>
              <a:gd name="connsiteY692-11408" fmla="*/ 3080173 h 6858000"/>
              <a:gd name="connsiteX693-11409" fmla="*/ 2410152 w 7467600"/>
              <a:gd name="connsiteY693-11410" fmla="*/ 3063751 h 6858000"/>
              <a:gd name="connsiteX694-11411" fmla="*/ 2408099 w 7467600"/>
              <a:gd name="connsiteY694-11412" fmla="*/ 3064403 h 6858000"/>
              <a:gd name="connsiteX695-11413" fmla="*/ 2407218 w 7467600"/>
              <a:gd name="connsiteY695-11414" fmla="*/ 3070324 h 6858000"/>
              <a:gd name="connsiteX696-11415" fmla="*/ 2380138 w 7467600"/>
              <a:gd name="connsiteY696-11416" fmla="*/ 3099341 h 6858000"/>
              <a:gd name="connsiteX697-11417" fmla="*/ 1765923 w 7467600"/>
              <a:gd name="connsiteY697-11418" fmla="*/ 3581043 h 6858000"/>
              <a:gd name="connsiteX698-11419" fmla="*/ 1702258 w 7467600"/>
              <a:gd name="connsiteY698-11420" fmla="*/ 3612286 h 6858000"/>
              <a:gd name="connsiteX699-11421" fmla="*/ 1538370 w 7467600"/>
              <a:gd name="connsiteY699-11422" fmla="*/ 3811804 h 6858000"/>
              <a:gd name="connsiteX700-11423" fmla="*/ 542867 w 7467600"/>
              <a:gd name="connsiteY700-11424" fmla="*/ 4944092 h 6858000"/>
              <a:gd name="connsiteX701-11425" fmla="*/ 515800 w 7467600"/>
              <a:gd name="connsiteY701-11426" fmla="*/ 4862180 h 6858000"/>
              <a:gd name="connsiteX702-11427" fmla="*/ 909145 w 7467600"/>
              <a:gd name="connsiteY702-11428" fmla="*/ 4199225 h 6858000"/>
              <a:gd name="connsiteX703-11429" fmla="*/ 1214067 w 7467600"/>
              <a:gd name="connsiteY703-11430" fmla="*/ 3908561 h 6858000"/>
              <a:gd name="connsiteX704-11431" fmla="*/ 640967 w 7467600"/>
              <a:gd name="connsiteY704-11432" fmla="*/ 4105601 h 6858000"/>
              <a:gd name="connsiteX705-11433" fmla="*/ 112563 w 7467600"/>
              <a:gd name="connsiteY705-11434" fmla="*/ 4396952 h 6858000"/>
              <a:gd name="connsiteX706-11435" fmla="*/ 0 w 7467600"/>
              <a:gd name="connsiteY706-11436" fmla="*/ 4466006 h 6858000"/>
              <a:gd name="connsiteX707-11437" fmla="*/ 0 w 7467600"/>
              <a:gd name="connsiteY707-11438" fmla="*/ 4233763 h 6858000"/>
              <a:gd name="connsiteX708-11439" fmla="*/ 36881 w 7467600"/>
              <a:gd name="connsiteY708-11440" fmla="*/ 4200118 h 6858000"/>
              <a:gd name="connsiteX709-11441" fmla="*/ 910534 w 7467600"/>
              <a:gd name="connsiteY709-11442" fmla="*/ 3629753 h 6858000"/>
              <a:gd name="connsiteX710-11443" fmla="*/ 1578717 w 7467600"/>
              <a:gd name="connsiteY710-11444" fmla="*/ 3575982 h 6858000"/>
              <a:gd name="connsiteX711-11445" fmla="*/ 2338780 w 7467600"/>
              <a:gd name="connsiteY711-11446" fmla="*/ 3033725 h 6858000"/>
              <a:gd name="connsiteX712-11447" fmla="*/ 1807991 w 7467600"/>
              <a:gd name="connsiteY712-11448" fmla="*/ 2807184 h 6858000"/>
              <a:gd name="connsiteX713-11449" fmla="*/ 1416358 w 7467600"/>
              <a:gd name="connsiteY713-11450" fmla="*/ 3112571 h 6858000"/>
              <a:gd name="connsiteX714-11451" fmla="*/ 939066 w 7467600"/>
              <a:gd name="connsiteY714-11452" fmla="*/ 3378798 h 6858000"/>
              <a:gd name="connsiteX715-11453" fmla="*/ 115099 w 7467600"/>
              <a:gd name="connsiteY715-11454" fmla="*/ 3607650 h 6858000"/>
              <a:gd name="connsiteX716-11455" fmla="*/ 97284 w 7467600"/>
              <a:gd name="connsiteY716-11456" fmla="*/ 3520393 h 6858000"/>
              <a:gd name="connsiteX717-11457" fmla="*/ 922050 w 7467600"/>
              <a:gd name="connsiteY717-11458" fmla="*/ 3074867 h 6858000"/>
              <a:gd name="connsiteX718-11459" fmla="*/ 1405265 w 7467600"/>
              <a:gd name="connsiteY718-11460" fmla="*/ 3016319 h 6858000"/>
              <a:gd name="connsiteX719-11461" fmla="*/ 1407512 w 7467600"/>
              <a:gd name="connsiteY719-11462" fmla="*/ 3018001 h 6858000"/>
              <a:gd name="connsiteX720-11463" fmla="*/ 1726266 w 7467600"/>
              <a:gd name="connsiteY720-11464" fmla="*/ 2777274 h 6858000"/>
              <a:gd name="connsiteX721-11465" fmla="*/ 625390 w 7467600"/>
              <a:gd name="connsiteY721-11466" fmla="*/ 2514541 h 6858000"/>
              <a:gd name="connsiteX722-11467" fmla="*/ 619799 w 7467600"/>
              <a:gd name="connsiteY722-11468" fmla="*/ 2527180 h 6858000"/>
              <a:gd name="connsiteX723-11469" fmla="*/ 310030 w 7467600"/>
              <a:gd name="connsiteY723-11470" fmla="*/ 2771818 h 6858000"/>
              <a:gd name="connsiteX724-11471" fmla="*/ 173877 w 7467600"/>
              <a:gd name="connsiteY724-11472" fmla="*/ 2937056 h 6858000"/>
              <a:gd name="connsiteX725-11473" fmla="*/ 77889 w 7467600"/>
              <a:gd name="connsiteY725-11474" fmla="*/ 3138440 h 6858000"/>
              <a:gd name="connsiteX726-11475" fmla="*/ 0 w 7467600"/>
              <a:gd name="connsiteY726-11476" fmla="*/ 3271395 h 6858000"/>
              <a:gd name="connsiteX727-11477" fmla="*/ 0 w 7467600"/>
              <a:gd name="connsiteY727-11478" fmla="*/ 3153002 h 6858000"/>
              <a:gd name="connsiteX728-11479" fmla="*/ 2386 w 7467600"/>
              <a:gd name="connsiteY728-11480" fmla="*/ 3149203 h 6858000"/>
              <a:gd name="connsiteX729-11481" fmla="*/ 89753 w 7467600"/>
              <a:gd name="connsiteY729-11482" fmla="*/ 2987702 h 6858000"/>
              <a:gd name="connsiteX730-11483" fmla="*/ 76869 w 7467600"/>
              <a:gd name="connsiteY730-11484" fmla="*/ 3005404 h 6858000"/>
              <a:gd name="connsiteX731-11485" fmla="*/ 32049 w 7467600"/>
              <a:gd name="connsiteY731-11486" fmla="*/ 3065814 h 6858000"/>
              <a:gd name="connsiteX732-11487" fmla="*/ 0 w 7467600"/>
              <a:gd name="connsiteY732-11488" fmla="*/ 3108744 h 6858000"/>
              <a:gd name="connsiteX733-11489" fmla="*/ 0 w 7467600"/>
              <a:gd name="connsiteY733-11490" fmla="*/ 3058059 h 6858000"/>
              <a:gd name="connsiteX734-11491" fmla="*/ 7610 w 7467600"/>
              <a:gd name="connsiteY734-11492" fmla="*/ 3047889 h 6858000"/>
              <a:gd name="connsiteX735-11493" fmla="*/ 52419 w 7467600"/>
              <a:gd name="connsiteY735-11494" fmla="*/ 2987479 h 6858000"/>
              <a:gd name="connsiteX736-11495" fmla="*/ 59142 w 7467600"/>
              <a:gd name="connsiteY736-11496" fmla="*/ 2978488 h 6858000"/>
              <a:gd name="connsiteX737-11497" fmla="*/ 0 w 7467600"/>
              <a:gd name="connsiteY737-11498" fmla="*/ 3015334 h 6858000"/>
              <a:gd name="connsiteX738-11499" fmla="*/ 0 w 7467600"/>
              <a:gd name="connsiteY738-11500" fmla="*/ 2914286 h 6858000"/>
              <a:gd name="connsiteX739-11501" fmla="*/ 36383 w 7467600"/>
              <a:gd name="connsiteY739-11502" fmla="*/ 2901128 h 6858000"/>
              <a:gd name="connsiteX740-11503" fmla="*/ 156329 w 7467600"/>
              <a:gd name="connsiteY740-11504" fmla="*/ 2840533 h 6858000"/>
              <a:gd name="connsiteX741-11505" fmla="*/ 358355 w 7467600"/>
              <a:gd name="connsiteY741-11506" fmla="*/ 2620471 h 6858000"/>
              <a:gd name="connsiteX742-11507" fmla="*/ 510577 w 7467600"/>
              <a:gd name="connsiteY742-11508" fmla="*/ 2501244 h 6858000"/>
              <a:gd name="connsiteX743-11509" fmla="*/ 211967 w 7467600"/>
              <a:gd name="connsiteY743-11510" fmla="*/ 2479171 h 6858000"/>
              <a:gd name="connsiteX744-11511" fmla="*/ 0 w 7467600"/>
              <a:gd name="connsiteY744-11512" fmla="*/ 2476398 h 6858000"/>
              <a:gd name="connsiteX745-11513" fmla="*/ 0 w 7467600"/>
              <a:gd name="connsiteY745-11514" fmla="*/ 2389189 h 6858000"/>
              <a:gd name="connsiteX746-11515" fmla="*/ 103062 w 7467600"/>
              <a:gd name="connsiteY746-11516" fmla="*/ 2389518 h 6858000"/>
              <a:gd name="connsiteX747-11517" fmla="*/ 510734 w 7467600"/>
              <a:gd name="connsiteY747-11518" fmla="*/ 2416201 h 6858000"/>
              <a:gd name="connsiteX748-11519" fmla="*/ 279257 w 7467600"/>
              <a:gd name="connsiteY748-11520" fmla="*/ 2092102 h 6858000"/>
              <a:gd name="connsiteX749-11521" fmla="*/ 65265 w 7467600"/>
              <a:gd name="connsiteY749-11522" fmla="*/ 2006049 h 6858000"/>
              <a:gd name="connsiteX750-11523" fmla="*/ 0 w 7467600"/>
              <a:gd name="connsiteY750-11524" fmla="*/ 1982532 h 6858000"/>
              <a:gd name="connsiteX751-11525" fmla="*/ 0 w 7467600"/>
              <a:gd name="connsiteY751-11526" fmla="*/ 1912789 h 6858000"/>
              <a:gd name="connsiteX752-11527" fmla="*/ 97460 w 7467600"/>
              <a:gd name="connsiteY752-11528" fmla="*/ 1953725 h 6858000"/>
              <a:gd name="connsiteX753-11529" fmla="*/ 221272 w 7467600"/>
              <a:gd name="connsiteY753-11530" fmla="*/ 1980766 h 6858000"/>
              <a:gd name="connsiteX754-11531" fmla="*/ 116765 w 7467600"/>
              <a:gd name="connsiteY754-11532" fmla="*/ 1911033 h 6858000"/>
              <a:gd name="connsiteX755-11533" fmla="*/ 16405 w 7467600"/>
              <a:gd name="connsiteY755-11534" fmla="*/ 1803412 h 6858000"/>
              <a:gd name="connsiteX756-11535" fmla="*/ 0 w 7467600"/>
              <a:gd name="connsiteY756-11536" fmla="*/ 1784777 h 6858000"/>
              <a:gd name="connsiteX757-11537" fmla="*/ 0 w 7467600"/>
              <a:gd name="connsiteY757-11538" fmla="*/ 1740082 h 6858000"/>
              <a:gd name="connsiteX758-11539" fmla="*/ 39394 w 7467600"/>
              <a:gd name="connsiteY758-11540" fmla="*/ 1784856 h 6858000"/>
              <a:gd name="connsiteX759-11541" fmla="*/ 135813 w 7467600"/>
              <a:gd name="connsiteY759-11542" fmla="*/ 1888838 h 6858000"/>
              <a:gd name="connsiteX760-11543" fmla="*/ 242575 w 7467600"/>
              <a:gd name="connsiteY760-11544" fmla="*/ 1958841 h 6858000"/>
              <a:gd name="connsiteX761-11545" fmla="*/ 82197 w 7467600"/>
              <a:gd name="connsiteY761-11546" fmla="*/ 1754826 h 6858000"/>
              <a:gd name="connsiteX762-11547" fmla="*/ 0 w 7467600"/>
              <a:gd name="connsiteY762-11548" fmla="*/ 1679650 h 6858000"/>
              <a:gd name="connsiteX763-11549" fmla="*/ 0 w 7467600"/>
              <a:gd name="connsiteY763-11550" fmla="*/ 1602463 h 6858000"/>
              <a:gd name="connsiteX764-11551" fmla="*/ 84689 w 7467600"/>
              <a:gd name="connsiteY764-11552" fmla="*/ 1677442 h 6858000"/>
              <a:gd name="connsiteX765-11553" fmla="*/ 298437 w 7467600"/>
              <a:gd name="connsiteY765-11554" fmla="*/ 1968019 h 6858000"/>
              <a:gd name="connsiteX766-11555" fmla="*/ 227269 w 7467600"/>
              <a:gd name="connsiteY766-11556" fmla="*/ 1114064 h 6858000"/>
              <a:gd name="connsiteX767-11557" fmla="*/ 248003 w 7467600"/>
              <a:gd name="connsiteY767-11558" fmla="*/ 1089613 h 6858000"/>
              <a:gd name="connsiteX768-11559" fmla="*/ 427020 w 7467600"/>
              <a:gd name="connsiteY768-11560" fmla="*/ 1619803 h 6858000"/>
              <a:gd name="connsiteX769-11561" fmla="*/ 340345 w 7467600"/>
              <a:gd name="connsiteY769-11562" fmla="*/ 2027739 h 6858000"/>
              <a:gd name="connsiteX770-11563" fmla="*/ 360865 w 7467600"/>
              <a:gd name="connsiteY770-11564" fmla="*/ 2044827 h 6858000"/>
              <a:gd name="connsiteX771-11565" fmla="*/ 560414 w 7467600"/>
              <a:gd name="connsiteY771-11566" fmla="*/ 2421457 h 6858000"/>
              <a:gd name="connsiteX772-11567" fmla="*/ 1359703 w 7467600"/>
              <a:gd name="connsiteY772-11568" fmla="*/ 2578554 h 6858000"/>
              <a:gd name="connsiteX773-11569" fmla="*/ 1359422 w 7467600"/>
              <a:gd name="connsiteY773-11570" fmla="*/ 2577994 h 6858000"/>
              <a:gd name="connsiteX774-11571" fmla="*/ 828701 w 7467600"/>
              <a:gd name="connsiteY774-11572" fmla="*/ 1839520 h 6858000"/>
              <a:gd name="connsiteX775-11573" fmla="*/ 494427 w 7467600"/>
              <a:gd name="connsiteY775-11574" fmla="*/ 1092333 h 6858000"/>
              <a:gd name="connsiteX776-11575" fmla="*/ 506322 w 7467600"/>
              <a:gd name="connsiteY776-11576" fmla="*/ 1020997 h 6858000"/>
              <a:gd name="connsiteX777-11577" fmla="*/ 4570198 w 7467600"/>
              <a:gd name="connsiteY777-11578" fmla="*/ 978081 h 6858000"/>
              <a:gd name="connsiteX778-11579" fmla="*/ 4523691 w 7467600"/>
              <a:gd name="connsiteY778-11580" fmla="*/ 1127776 h 6858000"/>
              <a:gd name="connsiteX779-11581" fmla="*/ 4509875 w 7467600"/>
              <a:gd name="connsiteY779-11582" fmla="*/ 1167552 h 6858000"/>
              <a:gd name="connsiteX780-11583" fmla="*/ 4478168 w 7467600"/>
              <a:gd name="connsiteY780-11584" fmla="*/ 1260735 h 6858000"/>
              <a:gd name="connsiteX781-11585" fmla="*/ 4409309 w 7467600"/>
              <a:gd name="connsiteY781-11586" fmla="*/ 1666996 h 6858000"/>
              <a:gd name="connsiteX782-11587" fmla="*/ 4370031 w 7467600"/>
              <a:gd name="connsiteY782-11588" fmla="*/ 1955666 h 6858000"/>
              <a:gd name="connsiteX783-11589" fmla="*/ 4570198 w 7467600"/>
              <a:gd name="connsiteY783-11590" fmla="*/ 978081 h 6858000"/>
              <a:gd name="connsiteX784-11591" fmla="*/ 4557898 w 7467600"/>
              <a:gd name="connsiteY784-11592" fmla="*/ 900011 h 6858000"/>
              <a:gd name="connsiteX785-11593" fmla="*/ 4344840 w 7467600"/>
              <a:gd name="connsiteY785-11594" fmla="*/ 1922038 h 6858000"/>
              <a:gd name="connsiteX786-11595" fmla="*/ 4378710 w 7467600"/>
              <a:gd name="connsiteY786-11596" fmla="*/ 1665516 h 6858000"/>
              <a:gd name="connsiteX787-11597" fmla="*/ 4448798 w 7467600"/>
              <a:gd name="connsiteY787-11598" fmla="*/ 1253024 h 6858000"/>
              <a:gd name="connsiteX788-11599" fmla="*/ 4480315 w 7467600"/>
              <a:gd name="connsiteY788-11600" fmla="*/ 1158454 h 6858000"/>
              <a:gd name="connsiteX789-11601" fmla="*/ 4494133 w 7467600"/>
              <a:gd name="connsiteY789-11602" fmla="*/ 1118676 h 6858000"/>
              <a:gd name="connsiteX790-11603" fmla="*/ 4557898 w 7467600"/>
              <a:gd name="connsiteY790-11604" fmla="*/ 900011 h 6858000"/>
              <a:gd name="connsiteX791-11605" fmla="*/ 5870151 w 7467600"/>
              <a:gd name="connsiteY791-11606" fmla="*/ 898890 h 6858000"/>
              <a:gd name="connsiteX792-11607" fmla="*/ 5861335 w 7467600"/>
              <a:gd name="connsiteY792-11608" fmla="*/ 899177 h 6858000"/>
              <a:gd name="connsiteX793-11609" fmla="*/ 5843702 w 7467600"/>
              <a:gd name="connsiteY793-11610" fmla="*/ 899748 h 6858000"/>
              <a:gd name="connsiteX794-11611" fmla="*/ 5651107 w 7467600"/>
              <a:gd name="connsiteY794-11612" fmla="*/ 920306 h 6858000"/>
              <a:gd name="connsiteX795-11613" fmla="*/ 5459407 w 7467600"/>
              <a:gd name="connsiteY795-11614" fmla="*/ 940975 h 6858000"/>
              <a:gd name="connsiteX796-11615" fmla="*/ 5374846 w 7467600"/>
              <a:gd name="connsiteY796-11616" fmla="*/ 941988 h 6858000"/>
              <a:gd name="connsiteX797-11617" fmla="*/ 5256105 w 7467600"/>
              <a:gd name="connsiteY797-11618" fmla="*/ 945632 h 6858000"/>
              <a:gd name="connsiteX798-11619" fmla="*/ 5107071 w 7467600"/>
              <a:gd name="connsiteY798-11620" fmla="*/ 969720 h 6858000"/>
              <a:gd name="connsiteX799-11621" fmla="*/ 4998681 w 7467600"/>
              <a:gd name="connsiteY799-11622" fmla="*/ 988771 h 6858000"/>
              <a:gd name="connsiteX800-11623" fmla="*/ 5870151 w 7467600"/>
              <a:gd name="connsiteY800-11624" fmla="*/ 898890 h 6858000"/>
              <a:gd name="connsiteX801-11625" fmla="*/ 5504425 w 7467600"/>
              <a:gd name="connsiteY801-11626" fmla="*/ 848067 h 6858000"/>
              <a:gd name="connsiteX802-11627" fmla="*/ 4968849 w 7467600"/>
              <a:gd name="connsiteY802-11628" fmla="*/ 962318 h 6858000"/>
              <a:gd name="connsiteX803-11629" fmla="*/ 5104039 w 7467600"/>
              <a:gd name="connsiteY803-11630" fmla="*/ 940634 h 6858000"/>
              <a:gd name="connsiteX804-11631" fmla="*/ 5256311 w 7467600"/>
              <a:gd name="connsiteY804-11632" fmla="*/ 916490 h 6858000"/>
              <a:gd name="connsiteX805-11633" fmla="*/ 5377381 w 7467600"/>
              <a:gd name="connsiteY805-11634" fmla="*/ 912671 h 6858000"/>
              <a:gd name="connsiteX806-11635" fmla="*/ 5460148 w 7467600"/>
              <a:gd name="connsiteY806-11636" fmla="*/ 911442 h 6858000"/>
              <a:gd name="connsiteX807-11637" fmla="*/ 5648971 w 7467600"/>
              <a:gd name="connsiteY807-11638" fmla="*/ 891331 h 6858000"/>
              <a:gd name="connsiteX808-11639" fmla="*/ 5844807 w 7467600"/>
              <a:gd name="connsiteY808-11640" fmla="*/ 870718 h 6858000"/>
              <a:gd name="connsiteX809-11641" fmla="*/ 5862975 w 7467600"/>
              <a:gd name="connsiteY809-11642" fmla="*/ 869756 h 6858000"/>
              <a:gd name="connsiteX810-11643" fmla="*/ 5920887 w 7467600"/>
              <a:gd name="connsiteY810-11644" fmla="*/ 865929 h 6858000"/>
              <a:gd name="connsiteX811-11645" fmla="*/ 5504425 w 7467600"/>
              <a:gd name="connsiteY811-11646" fmla="*/ 848067 h 6858000"/>
              <a:gd name="connsiteX812-11647" fmla="*/ 3607114 w 7467600"/>
              <a:gd name="connsiteY812-11648" fmla="*/ 467441 h 6858000"/>
              <a:gd name="connsiteX813-11649" fmla="*/ 3296242 w 7467600"/>
              <a:gd name="connsiteY813-11650" fmla="*/ 807991 h 6858000"/>
              <a:gd name="connsiteX814-11651" fmla="*/ 3174674 w 7467600"/>
              <a:gd name="connsiteY814-11652" fmla="*/ 919759 h 6858000"/>
              <a:gd name="connsiteX815-11653" fmla="*/ 3042978 w 7467600"/>
              <a:gd name="connsiteY815-11654" fmla="*/ 1054894 h 6858000"/>
              <a:gd name="connsiteX816-11655" fmla="*/ 2968914 w 7467600"/>
              <a:gd name="connsiteY816-11656" fmla="*/ 1133756 h 6858000"/>
              <a:gd name="connsiteX817-11657" fmla="*/ 3103823 w 7467600"/>
              <a:gd name="connsiteY817-11658" fmla="*/ 1026814 h 6858000"/>
              <a:gd name="connsiteX818-11659" fmla="*/ 3607114 w 7467600"/>
              <a:gd name="connsiteY818-11660" fmla="*/ 467441 h 6858000"/>
              <a:gd name="connsiteX819-11661" fmla="*/ 3744487 w 7467600"/>
              <a:gd name="connsiteY819-11662" fmla="*/ 383136 h 6858000"/>
              <a:gd name="connsiteX820-11663" fmla="*/ 3970213 w 7467600"/>
              <a:gd name="connsiteY820-11664" fmla="*/ 995559 h 6858000"/>
              <a:gd name="connsiteX821-11665" fmla="*/ 3744487 w 7467600"/>
              <a:gd name="connsiteY821-11666" fmla="*/ 383136 h 6858000"/>
              <a:gd name="connsiteX822-11667" fmla="*/ 3624562 w 7467600"/>
              <a:gd name="connsiteY822-11668" fmla="*/ 367041 h 6858000"/>
              <a:gd name="connsiteX823-11669" fmla="*/ 3489712 w 7467600"/>
              <a:gd name="connsiteY823-11670" fmla="*/ 485386 h 6858000"/>
              <a:gd name="connsiteX824-11671" fmla="*/ 3182994 w 7467600"/>
              <a:gd name="connsiteY824-11672" fmla="*/ 828265 h 6858000"/>
              <a:gd name="connsiteX825-11673" fmla="*/ 2892114 w 7467600"/>
              <a:gd name="connsiteY825-11674" fmla="*/ 1172635 h 6858000"/>
              <a:gd name="connsiteX826-11675" fmla="*/ 3021459 w 7467600"/>
              <a:gd name="connsiteY826-11676" fmla="*/ 1035385 h 6858000"/>
              <a:gd name="connsiteX827-11677" fmla="*/ 3153873 w 7467600"/>
              <a:gd name="connsiteY827-11678" fmla="*/ 898971 h 6858000"/>
              <a:gd name="connsiteX828-11679" fmla="*/ 3276511 w 7467600"/>
              <a:gd name="connsiteY828-11680" fmla="*/ 786423 h 6858000"/>
              <a:gd name="connsiteX829-11681" fmla="*/ 3584154 w 7467600"/>
              <a:gd name="connsiteY829-11682" fmla="*/ 448218 h 6858000"/>
              <a:gd name="connsiteX830-11683" fmla="*/ 3624562 w 7467600"/>
              <a:gd name="connsiteY830-11684" fmla="*/ 367041 h 6858000"/>
              <a:gd name="connsiteX831-11685" fmla="*/ 3766672 w 7467600"/>
              <a:gd name="connsiteY831-11686" fmla="*/ 359429 h 6858000"/>
              <a:gd name="connsiteX832-11687" fmla="*/ 3996338 w 7467600"/>
              <a:gd name="connsiteY832-11688" fmla="*/ 968237 h 6858000"/>
              <a:gd name="connsiteX833-11689" fmla="*/ 3766672 w 7467600"/>
              <a:gd name="connsiteY833-11690" fmla="*/ 359429 h 6858000"/>
              <a:gd name="connsiteX834-11691" fmla="*/ 5805386 w 7467600"/>
              <a:gd name="connsiteY834-11692" fmla="*/ 239240 h 6858000"/>
              <a:gd name="connsiteX835-11693" fmla="*/ 5736947 w 7467600"/>
              <a:gd name="connsiteY835-11694" fmla="*/ 261367 h 6858000"/>
              <a:gd name="connsiteX836-11695" fmla="*/ 5427012 w 7467600"/>
              <a:gd name="connsiteY836-11696" fmla="*/ 311272 h 6858000"/>
              <a:gd name="connsiteX837-11697" fmla="*/ 5147818 w 7467600"/>
              <a:gd name="connsiteY837-11698" fmla="*/ 322112 h 6858000"/>
              <a:gd name="connsiteX838-11699" fmla="*/ 5060854 w 7467600"/>
              <a:gd name="connsiteY838-11700" fmla="*/ 311882 h 6858000"/>
              <a:gd name="connsiteX839-11701" fmla="*/ 4945989 w 7467600"/>
              <a:gd name="connsiteY839-11702" fmla="*/ 300516 h 6858000"/>
              <a:gd name="connsiteX840-11703" fmla="*/ 5410479 w 7467600"/>
              <a:gd name="connsiteY840-11704" fmla="*/ 348434 h 6858000"/>
              <a:gd name="connsiteX841-11705" fmla="*/ 5805386 w 7467600"/>
              <a:gd name="connsiteY841-11706" fmla="*/ 239240 h 6858000"/>
              <a:gd name="connsiteX842-11707" fmla="*/ 5905192 w 7467600"/>
              <a:gd name="connsiteY842-11708" fmla="*/ 163079 h 6858000"/>
              <a:gd name="connsiteX843-11709" fmla="*/ 5865655 w 7467600"/>
              <a:gd name="connsiteY843-11710" fmla="*/ 171901 h 6858000"/>
              <a:gd name="connsiteX844-11711" fmla="*/ 5259740 w 7467600"/>
              <a:gd name="connsiteY844-11712" fmla="*/ 257013 h 6858000"/>
              <a:gd name="connsiteX845-11713" fmla="*/ 5208466 w 7467600"/>
              <a:gd name="connsiteY845-11714" fmla="*/ 257550 h 6858000"/>
              <a:gd name="connsiteX846-11715" fmla="*/ 4980204 w 7467600"/>
              <a:gd name="connsiteY846-11716" fmla="*/ 271903 h 6858000"/>
              <a:gd name="connsiteX847-11717" fmla="*/ 5068068 w 7467600"/>
              <a:gd name="connsiteY847-11718" fmla="*/ 282244 h 6858000"/>
              <a:gd name="connsiteX848-11719" fmla="*/ 5153231 w 7467600"/>
              <a:gd name="connsiteY848-11720" fmla="*/ 292240 h 6858000"/>
              <a:gd name="connsiteX849-11721" fmla="*/ 5426491 w 7467600"/>
              <a:gd name="connsiteY849-11722" fmla="*/ 281128 h 6858000"/>
              <a:gd name="connsiteX850-11723" fmla="*/ 5731212 w 7467600"/>
              <a:gd name="connsiteY850-11724" fmla="*/ 231951 h 6858000"/>
              <a:gd name="connsiteX851-11725" fmla="*/ 5905192 w 7467600"/>
              <a:gd name="connsiteY851-11726" fmla="*/ 163079 h 6858000"/>
              <a:gd name="connsiteX852-11727" fmla="*/ 5944437 w 7467600"/>
              <a:gd name="connsiteY852-11728" fmla="*/ 113829 h 6858000"/>
              <a:gd name="connsiteX853-11729" fmla="*/ 5825032 w 7467600"/>
              <a:gd name="connsiteY853-11730" fmla="*/ 146405 h 6858000"/>
              <a:gd name="connsiteX854-11731" fmla="*/ 4955599 w 7467600"/>
              <a:gd name="connsiteY854-11732" fmla="*/ 247008 h 6858000"/>
              <a:gd name="connsiteX855-11733" fmla="*/ 5210104 w 7467600"/>
              <a:gd name="connsiteY855-11734" fmla="*/ 228123 h 6858000"/>
              <a:gd name="connsiteX856-11735" fmla="*/ 5261015 w 7467600"/>
              <a:gd name="connsiteY856-11736" fmla="*/ 227087 h 6858000"/>
              <a:gd name="connsiteX857-11737" fmla="*/ 5861181 w 7467600"/>
              <a:gd name="connsiteY857-11738" fmla="*/ 143093 h 6858000"/>
              <a:gd name="connsiteX858-11739" fmla="*/ 5961252 w 7467600"/>
              <a:gd name="connsiteY858-11740" fmla="*/ 114820 h 6858000"/>
              <a:gd name="connsiteX859-11741" fmla="*/ 5944437 w 7467600"/>
              <a:gd name="connsiteY859-11742" fmla="*/ 113829 h 6858000"/>
              <a:gd name="connsiteX860-11743" fmla="*/ 3882765 w 7467600"/>
              <a:gd name="connsiteY860-11744" fmla="*/ 0 h 6858000"/>
              <a:gd name="connsiteX861-11745" fmla="*/ 3995099 w 7467600"/>
              <a:gd name="connsiteY861-11746" fmla="*/ 0 h 6858000"/>
              <a:gd name="connsiteX862-11747" fmla="*/ 4163818 w 7467600"/>
              <a:gd name="connsiteY862-11748" fmla="*/ 234104 h 6858000"/>
              <a:gd name="connsiteX863-11749" fmla="*/ 4172099 w 7467600"/>
              <a:gd name="connsiteY863-11750" fmla="*/ 234207 h 6858000"/>
              <a:gd name="connsiteX864-11751" fmla="*/ 4784282 w 7467600"/>
              <a:gd name="connsiteY864-11752" fmla="*/ 276561 h 6858000"/>
              <a:gd name="connsiteX865-11753" fmla="*/ 4801687 w 7467600"/>
              <a:gd name="connsiteY865-11754" fmla="*/ 267764 h 6858000"/>
              <a:gd name="connsiteX866-11755" fmla="*/ 6082788 w 7467600"/>
              <a:gd name="connsiteY866-11756" fmla="*/ 64119 h 6858000"/>
              <a:gd name="connsiteX867-11757" fmla="*/ 6099442 w 7467600"/>
              <a:gd name="connsiteY867-11758" fmla="*/ 82568 h 6858000"/>
              <a:gd name="connsiteX868-11759" fmla="*/ 4804137 w 7467600"/>
              <a:gd name="connsiteY868-11760" fmla="*/ 320931 h 6858000"/>
              <a:gd name="connsiteX869-11761" fmla="*/ 4227047 w 7467600"/>
              <a:gd name="connsiteY869-11762" fmla="*/ 313415 h 6858000"/>
              <a:gd name="connsiteX870-11763" fmla="*/ 4346041 w 7467600"/>
              <a:gd name="connsiteY870-11764" fmla="*/ 456086 h 6858000"/>
              <a:gd name="connsiteX871-11765" fmla="*/ 4870967 w 7467600"/>
              <a:gd name="connsiteY871-11766" fmla="*/ 963061 h 6858000"/>
              <a:gd name="connsiteX872-11767" fmla="*/ 4889647 w 7467600"/>
              <a:gd name="connsiteY872-11768" fmla="*/ 957147 h 6858000"/>
              <a:gd name="connsiteX873-11769" fmla="*/ 5422504 w 7467600"/>
              <a:gd name="connsiteY873-11770" fmla="*/ 805191 h 6858000"/>
              <a:gd name="connsiteX874-11771" fmla="*/ 6087656 w 7467600"/>
              <a:gd name="connsiteY874-11772" fmla="*/ 826703 h 6858000"/>
              <a:gd name="connsiteX875-11773" fmla="*/ 6058717 w 7467600"/>
              <a:gd name="connsiteY875-11774" fmla="*/ 865992 h 6858000"/>
              <a:gd name="connsiteX876-11775" fmla="*/ 4974153 w 7467600"/>
              <a:gd name="connsiteY876-11776" fmla="*/ 1045456 h 6858000"/>
              <a:gd name="connsiteX877-11777" fmla="*/ 5627835 w 7467600"/>
              <a:gd name="connsiteY877-11778" fmla="*/ 1472077 h 6858000"/>
              <a:gd name="connsiteX878-11779" fmla="*/ 5629817 w 7467600"/>
              <a:gd name="connsiteY878-11780" fmla="*/ 1471412 h 6858000"/>
              <a:gd name="connsiteX879-11781" fmla="*/ 5634124 w 7467600"/>
              <a:gd name="connsiteY879-11782" fmla="*/ 1470572 h 6858000"/>
              <a:gd name="connsiteX880-11783" fmla="*/ 5755832 w 7467600"/>
              <a:gd name="connsiteY880-11784" fmla="*/ 1383886 h 6858000"/>
              <a:gd name="connsiteX881-11785" fmla="*/ 6014186 w 7467600"/>
              <a:gd name="connsiteY881-11786" fmla="*/ 1279799 h 6858000"/>
              <a:gd name="connsiteX882-11787" fmla="*/ 6901619 w 7467600"/>
              <a:gd name="connsiteY882-11788" fmla="*/ 1047874 h 6858000"/>
              <a:gd name="connsiteX883-11789" fmla="*/ 6931566 w 7467600"/>
              <a:gd name="connsiteY883-11790" fmla="*/ 1062034 h 6858000"/>
              <a:gd name="connsiteX884-11791" fmla="*/ 5790982 w 7467600"/>
              <a:gd name="connsiteY884-11792" fmla="*/ 1561380 h 6858000"/>
              <a:gd name="connsiteX885-11793" fmla="*/ 6188971 w 7467600"/>
              <a:gd name="connsiteY885-11794" fmla="*/ 1755168 h 6858000"/>
              <a:gd name="connsiteX886-11795" fmla="*/ 6202446 w 7467600"/>
              <a:gd name="connsiteY886-11796" fmla="*/ 1752268 h 6858000"/>
              <a:gd name="connsiteX887-11797" fmla="*/ 7179560 w 7467600"/>
              <a:gd name="connsiteY887-11798" fmla="*/ 1467551 h 6858000"/>
              <a:gd name="connsiteX888-11799" fmla="*/ 7158730 w 7467600"/>
              <a:gd name="connsiteY888-11800" fmla="*/ 1507835 h 6858000"/>
              <a:gd name="connsiteX889-11801" fmla="*/ 6326959 w 7467600"/>
              <a:gd name="connsiteY889-11802" fmla="*/ 1817686 h 6858000"/>
              <a:gd name="connsiteX890-11803" fmla="*/ 6537433 w 7467600"/>
              <a:gd name="connsiteY890-11804" fmla="*/ 1907790 h 6858000"/>
              <a:gd name="connsiteX891-11805" fmla="*/ 6550221 w 7467600"/>
              <a:gd name="connsiteY891-11806" fmla="*/ 1910729 h 6858000"/>
              <a:gd name="connsiteX892-11807" fmla="*/ 6964438 w 7467600"/>
              <a:gd name="connsiteY892-11808" fmla="*/ 2209505 h 6858000"/>
              <a:gd name="connsiteX893-11809" fmla="*/ 7367862 w 7467600"/>
              <a:gd name="connsiteY893-11810" fmla="*/ 2806833 h 6858000"/>
              <a:gd name="connsiteX894-11811" fmla="*/ 7364329 w 7467600"/>
              <a:gd name="connsiteY894-11812" fmla="*/ 2826907 h 6858000"/>
              <a:gd name="connsiteX895-11813" fmla="*/ 7290545 w 7467600"/>
              <a:gd name="connsiteY895-11814" fmla="*/ 2850663 h 6858000"/>
              <a:gd name="connsiteX896-11815" fmla="*/ 6472036 w 7467600"/>
              <a:gd name="connsiteY896-11816" fmla="*/ 1959003 h 6858000"/>
              <a:gd name="connsiteX897-11817" fmla="*/ 5792897 w 7467600"/>
              <a:gd name="connsiteY897-11818" fmla="*/ 1647747 h 6858000"/>
              <a:gd name="connsiteX898-11819" fmla="*/ 5842751 w 7467600"/>
              <a:gd name="connsiteY898-11820" fmla="*/ 1816112 h 6858000"/>
              <a:gd name="connsiteX899-11821" fmla="*/ 5847424 w 7467600"/>
              <a:gd name="connsiteY899-11822" fmla="*/ 1815776 h 6858000"/>
              <a:gd name="connsiteX900-11823" fmla="*/ 6399821 w 7467600"/>
              <a:gd name="connsiteY900-11824" fmla="*/ 2344799 h 6858000"/>
              <a:gd name="connsiteX901-11825" fmla="*/ 6323232 w 7467600"/>
              <a:gd name="connsiteY901-11826" fmla="*/ 2389634 h 6858000"/>
              <a:gd name="connsiteX902-11827" fmla="*/ 5942958 w 7467600"/>
              <a:gd name="connsiteY902-11828" fmla="*/ 2077708 h 6858000"/>
              <a:gd name="connsiteX903-11829" fmla="*/ 5921559 w 7467600"/>
              <a:gd name="connsiteY903-11830" fmla="*/ 2378596 h 6858000"/>
              <a:gd name="connsiteX904-11831" fmla="*/ 5817651 w 7467600"/>
              <a:gd name="connsiteY904-11832" fmla="*/ 3023919 h 6858000"/>
              <a:gd name="connsiteX905-11833" fmla="*/ 5729634 w 7467600"/>
              <a:gd name="connsiteY905-11834" fmla="*/ 3051849 h 6858000"/>
              <a:gd name="connsiteX906-11835" fmla="*/ 5611018 w 7467600"/>
              <a:gd name="connsiteY906-11836" fmla="*/ 2316769 h 6858000"/>
              <a:gd name="connsiteX907-11837" fmla="*/ 5687608 w 7467600"/>
              <a:gd name="connsiteY907-11838" fmla="*/ 2039972 h 6858000"/>
              <a:gd name="connsiteX908-11839" fmla="*/ 5657554 w 7467600"/>
              <a:gd name="connsiteY908-11840" fmla="*/ 1576445 h 6858000"/>
              <a:gd name="connsiteX909-11841" fmla="*/ 5150475 w 7467600"/>
              <a:gd name="connsiteY909-11842" fmla="*/ 1274012 h 6858000"/>
              <a:gd name="connsiteX910-11843" fmla="*/ 5349142 w 7467600"/>
              <a:gd name="connsiteY910-11844" fmla="*/ 2204405 h 6858000"/>
              <a:gd name="connsiteX911-11845" fmla="*/ 5262214 w 7467600"/>
              <a:gd name="connsiteY911-11846" fmla="*/ 2233836 h 6858000"/>
              <a:gd name="connsiteX912-11847" fmla="*/ 4981539 w 7467600"/>
              <a:gd name="connsiteY912-11848" fmla="*/ 1542201 h 6858000"/>
              <a:gd name="connsiteX913-11849" fmla="*/ 4958461 w 7467600"/>
              <a:gd name="connsiteY913-11850" fmla="*/ 1136957 h 6858000"/>
              <a:gd name="connsiteX914-11851" fmla="*/ 4655015 w 7467600"/>
              <a:gd name="connsiteY914-11852" fmla="*/ 891426 h 6858000"/>
              <a:gd name="connsiteX915-11853" fmla="*/ 4348002 w 7467600"/>
              <a:gd name="connsiteY915-11854" fmla="*/ 2205895 h 6858000"/>
              <a:gd name="connsiteX916-11855" fmla="*/ 4262250 w 7467600"/>
              <a:gd name="connsiteY916-11856" fmla="*/ 2219972 h 6858000"/>
              <a:gd name="connsiteX917-11857" fmla="*/ 4550611 w 7467600"/>
              <a:gd name="connsiteY917-11858" fmla="*/ 817540 h 6858000"/>
              <a:gd name="connsiteX918-11859" fmla="*/ 4564418 w 7467600"/>
              <a:gd name="connsiteY918-11860" fmla="*/ 808293 h 6858000"/>
              <a:gd name="connsiteX919-11861" fmla="*/ 4266388 w 7467600"/>
              <a:gd name="connsiteY919-11862" fmla="*/ 500083 h 6858000"/>
              <a:gd name="connsiteX920-11863" fmla="*/ 4032842 w 7467600"/>
              <a:gd name="connsiteY920-11864" fmla="*/ 211809 h 6858000"/>
              <a:gd name="connsiteX921-11865" fmla="*/ 3882765 w 7467600"/>
              <a:gd name="connsiteY921-11866" fmla="*/ 0 h 6858000"/>
              <a:gd name="connsiteX922-11867" fmla="*/ 3721337 w 7467600"/>
              <a:gd name="connsiteY922-11868" fmla="*/ 0 h 6858000"/>
              <a:gd name="connsiteX923-11869" fmla="*/ 3797544 w 7467600"/>
              <a:gd name="connsiteY923-11870" fmla="*/ 0 h 6858000"/>
              <a:gd name="connsiteX924-11871" fmla="*/ 3775734 w 7467600"/>
              <a:gd name="connsiteY924-11872" fmla="*/ 95131 h 6858000"/>
              <a:gd name="connsiteX925-11873" fmla="*/ 3724807 w 7467600"/>
              <a:gd name="connsiteY925-11874" fmla="*/ 272257 h 6858000"/>
              <a:gd name="connsiteX926-11875" fmla="*/ 3726844 w 7467600"/>
              <a:gd name="connsiteY926-11876" fmla="*/ 282988 h 6858000"/>
              <a:gd name="connsiteX927-11877" fmla="*/ 3742664 w 7467600"/>
              <a:gd name="connsiteY927-11878" fmla="*/ 279918 h 6858000"/>
              <a:gd name="connsiteX928-11879" fmla="*/ 4103910 w 7467600"/>
              <a:gd name="connsiteY928-11880" fmla="*/ 1161917 h 6858000"/>
              <a:gd name="connsiteX929-11881" fmla="*/ 4020269 w 7467600"/>
              <a:gd name="connsiteY929-11882" fmla="*/ 1200406 h 6858000"/>
              <a:gd name="connsiteX930-11883" fmla="*/ 3674882 w 7467600"/>
              <a:gd name="connsiteY930-11884" fmla="*/ 488524 h 6858000"/>
              <a:gd name="connsiteX931-11885" fmla="*/ 3132682 w 7467600"/>
              <a:gd name="connsiteY931-11886" fmla="*/ 1072284 h 6858000"/>
              <a:gd name="connsiteX932-11887" fmla="*/ 2716346 w 7467600"/>
              <a:gd name="connsiteY932-11888" fmla="*/ 1276376 h 6858000"/>
              <a:gd name="connsiteX933-11889" fmla="*/ 2716772 w 7467600"/>
              <a:gd name="connsiteY933-11890" fmla="*/ 1255462 h 6858000"/>
              <a:gd name="connsiteX934-11891" fmla="*/ 3471096 w 7467600"/>
              <a:gd name="connsiteY934-11892" fmla="*/ 437072 h 6858000"/>
              <a:gd name="connsiteX935-11893" fmla="*/ 3639057 w 7467600"/>
              <a:gd name="connsiteY935-11894" fmla="*/ 286334 h 6858000"/>
              <a:gd name="connsiteX936-11895" fmla="*/ 3640309 w 7467600"/>
              <a:gd name="connsiteY936-11896" fmla="*/ 284664 h 6858000"/>
              <a:gd name="connsiteX937-11897" fmla="*/ 3646022 w 7467600"/>
              <a:gd name="connsiteY937-11898" fmla="*/ 276711 h 6858000"/>
              <a:gd name="connsiteX938-11899" fmla="*/ 3707943 w 7467600"/>
              <a:gd name="connsiteY938-11900" fmla="*/ 65958 h 6858000"/>
              <a:gd name="connsiteX939-11901" fmla="*/ 3721337 w 7467600"/>
              <a:gd name="connsiteY939-11902" fmla="*/ 0 h 6858000"/>
              <a:gd name="connsiteX940-11903" fmla="*/ 2867960 w 7467600"/>
              <a:gd name="connsiteY940-11904" fmla="*/ 0 h 6858000"/>
              <a:gd name="connsiteX941-11905" fmla="*/ 2926351 w 7467600"/>
              <a:gd name="connsiteY941-11906" fmla="*/ 0 h 6858000"/>
              <a:gd name="connsiteX942-11907" fmla="*/ 2902823 w 7467600"/>
              <a:gd name="connsiteY942-11908" fmla="*/ 262929 h 6858000"/>
              <a:gd name="connsiteX943-11909" fmla="*/ 2940663 w 7467600"/>
              <a:gd name="connsiteY943-11910" fmla="*/ 140884 h 6858000"/>
              <a:gd name="connsiteX944-11911" fmla="*/ 2947039 w 7467600"/>
              <a:gd name="connsiteY944-11912" fmla="*/ 122524 h 6858000"/>
              <a:gd name="connsiteX945-11913" fmla="*/ 2984316 w 7467600"/>
              <a:gd name="connsiteY945-11914" fmla="*/ 0 h 6858000"/>
              <a:gd name="connsiteX946-11915" fmla="*/ 3016114 w 7467600"/>
              <a:gd name="connsiteY946-11916" fmla="*/ 0 h 6858000"/>
              <a:gd name="connsiteX947-11917" fmla="*/ 2979949 w 7467600"/>
              <a:gd name="connsiteY947-11918" fmla="*/ 119274 h 6858000"/>
              <a:gd name="connsiteX948-11919" fmla="*/ 3023879 w 7467600"/>
              <a:gd name="connsiteY948-11920" fmla="*/ 0 h 6858000"/>
              <a:gd name="connsiteX949-11921" fmla="*/ 3105400 w 7467600"/>
              <a:gd name="connsiteY949-11922" fmla="*/ 0 h 6858000"/>
              <a:gd name="connsiteX950-11923" fmla="*/ 3094669 w 7467600"/>
              <a:gd name="connsiteY950-11924" fmla="*/ 30308 h 6858000"/>
              <a:gd name="connsiteX951-11925" fmla="*/ 2901945 w 7467600"/>
              <a:gd name="connsiteY951-11926" fmla="*/ 466538 h 6858000"/>
              <a:gd name="connsiteX952-11927" fmla="*/ 2815209 w 7467600"/>
              <a:gd name="connsiteY952-11928" fmla="*/ 497361 h 6858000"/>
              <a:gd name="connsiteX953-11929" fmla="*/ 2844845 w 7467600"/>
              <a:gd name="connsiteY953-11930" fmla="*/ 127638 h 6858000"/>
              <a:gd name="connsiteX954-11931" fmla="*/ 2867960 w 7467600"/>
              <a:gd name="connsiteY954-11932" fmla="*/ 0 h 6858000"/>
              <a:gd name="connsiteX955-11933" fmla="*/ 1057230 w 7467600"/>
              <a:gd name="connsiteY955-11934" fmla="*/ 0 h 6858000"/>
              <a:gd name="connsiteX956-11935" fmla="*/ 1111003 w 7467600"/>
              <a:gd name="connsiteY956-11936" fmla="*/ 0 h 6858000"/>
              <a:gd name="connsiteX957-11937" fmla="*/ 1125553 w 7467600"/>
              <a:gd name="connsiteY957-11938" fmla="*/ 52588 h 6858000"/>
              <a:gd name="connsiteX958-11939" fmla="*/ 1304276 w 7467600"/>
              <a:gd name="connsiteY958-11940" fmla="*/ 476275 h 6858000"/>
              <a:gd name="connsiteX959-11941" fmla="*/ 1492066 w 7467600"/>
              <a:gd name="connsiteY959-11942" fmla="*/ 886333 h 6858000"/>
              <a:gd name="connsiteX960-11943" fmla="*/ 1423698 w 7467600"/>
              <a:gd name="connsiteY960-11944" fmla="*/ 710817 h 6858000"/>
              <a:gd name="connsiteX961-11945" fmla="*/ 1357609 w 7467600"/>
              <a:gd name="connsiteY961-11946" fmla="*/ 532892 h 6858000"/>
              <a:gd name="connsiteX962-11947" fmla="*/ 1309550 w 7467600"/>
              <a:gd name="connsiteY962-11948" fmla="*/ 374031 h 6858000"/>
              <a:gd name="connsiteX963-11949" fmla="*/ 1193673 w 7467600"/>
              <a:gd name="connsiteY963-11950" fmla="*/ 49533 h 6858000"/>
              <a:gd name="connsiteX964-11951" fmla="*/ 1164391 w 7467600"/>
              <a:gd name="connsiteY964-11952" fmla="*/ 0 h 6858000"/>
              <a:gd name="connsiteX965-11953" fmla="*/ 1200666 w 7467600"/>
              <a:gd name="connsiteY965-11954" fmla="*/ 0 h 6858000"/>
              <a:gd name="connsiteX966-11955" fmla="*/ 1223408 w 7467600"/>
              <a:gd name="connsiteY966-11956" fmla="*/ 38996 h 6858000"/>
              <a:gd name="connsiteX967-11957" fmla="*/ 1339635 w 7467600"/>
              <a:gd name="connsiteY967-11958" fmla="*/ 365517 h 6858000"/>
              <a:gd name="connsiteX968-11959" fmla="*/ 1387469 w 7467600"/>
              <a:gd name="connsiteY968-11960" fmla="*/ 523079 h 6858000"/>
              <a:gd name="connsiteX969-11961" fmla="*/ 1452685 w 7467600"/>
              <a:gd name="connsiteY969-11962" fmla="*/ 699806 h 6858000"/>
              <a:gd name="connsiteX970-11963" fmla="*/ 1492092 w 7467600"/>
              <a:gd name="connsiteY970-11964" fmla="*/ 800424 h 6858000"/>
              <a:gd name="connsiteX971-11965" fmla="*/ 1455302 w 7467600"/>
              <a:gd name="connsiteY971-11966" fmla="*/ 632913 h 6858000"/>
              <a:gd name="connsiteX972-11967" fmla="*/ 1222336 w 7467600"/>
              <a:gd name="connsiteY972-11968" fmla="*/ 9480 h 6858000"/>
              <a:gd name="connsiteX973-11969" fmla="*/ 1214634 w 7467600"/>
              <a:gd name="connsiteY973-11970" fmla="*/ 0 h 6858000"/>
              <a:gd name="connsiteX974-11971" fmla="*/ 1289827 w 7467600"/>
              <a:gd name="connsiteY974-11972" fmla="*/ 0 h 6858000"/>
              <a:gd name="connsiteX975-11973" fmla="*/ 1321076 w 7467600"/>
              <a:gd name="connsiteY975-11974" fmla="*/ 59722 h 6858000"/>
              <a:gd name="connsiteX976-11975" fmla="*/ 1512579 w 7467600"/>
              <a:gd name="connsiteY976-11976" fmla="*/ 626441 h 6858000"/>
              <a:gd name="connsiteX977-11977" fmla="*/ 1506076 w 7467600"/>
              <a:gd name="connsiteY977-11978" fmla="*/ 1089289 h 6858000"/>
              <a:gd name="connsiteX978-11979" fmla="*/ 1486346 w 7467600"/>
              <a:gd name="connsiteY978-11980" fmla="*/ 1079919 h 6858000"/>
              <a:gd name="connsiteX979-11981" fmla="*/ 1070511 w 7467600"/>
              <a:gd name="connsiteY979-11982" fmla="*/ 48609 h 6858000"/>
              <a:gd name="connsiteX980-11983" fmla="*/ 1057230 w 7467600"/>
              <a:gd name="connsiteY980-11984" fmla="*/ 0 h 6858000"/>
              <a:gd name="connsiteX981-11985" fmla="*/ 43151 w 7467600"/>
              <a:gd name="connsiteY981-11986" fmla="*/ 0 h 6858000"/>
              <a:gd name="connsiteX982-11987" fmla="*/ 95283 w 7467600"/>
              <a:gd name="connsiteY982-11988" fmla="*/ 0 h 6858000"/>
              <a:gd name="connsiteX983-11989" fmla="*/ 300708 w 7467600"/>
              <a:gd name="connsiteY983-11990" fmla="*/ 154571 h 6858000"/>
              <a:gd name="connsiteX984-11991" fmla="*/ 530414 w 7467600"/>
              <a:gd name="connsiteY984-11992" fmla="*/ 354673 h 6858000"/>
              <a:gd name="connsiteX985-11993" fmla="*/ 333785 w 7467600"/>
              <a:gd name="connsiteY985-11994" fmla="*/ 161564 h 6858000"/>
              <a:gd name="connsiteX986-11995" fmla="*/ 147005 w 7467600"/>
              <a:gd name="connsiteY986-11996" fmla="*/ 0 h 6858000"/>
              <a:gd name="connsiteX987-11997" fmla="*/ 272509 w 7467600"/>
              <a:gd name="connsiteY987-11998" fmla="*/ 0 h 6858000"/>
              <a:gd name="connsiteX988-11999" fmla="*/ 326276 w 7467600"/>
              <a:gd name="connsiteY988-12000" fmla="*/ 45847 h 6858000"/>
              <a:gd name="connsiteX989-12001" fmla="*/ 823759 w 7467600"/>
              <a:gd name="connsiteY989-12002" fmla="*/ 574145 h 6858000"/>
              <a:gd name="connsiteX990-12003" fmla="*/ 811254 w 7467600"/>
              <a:gd name="connsiteY990-12004" fmla="*/ 665546 h 6858000"/>
              <a:gd name="connsiteX991-12005" fmla="*/ 154042 w 7467600"/>
              <a:gd name="connsiteY991-12006" fmla="*/ 261522 h 6858000"/>
              <a:gd name="connsiteX992-12007" fmla="*/ 13550 w 7467600"/>
              <a:gd name="connsiteY992-12008" fmla="*/ 158423 h 6858000"/>
              <a:gd name="connsiteX993-12009" fmla="*/ 0 w 7467600"/>
              <a:gd name="connsiteY993-12010" fmla="*/ 146618 h 6858000"/>
              <a:gd name="connsiteX994-12011" fmla="*/ 0 w 7467600"/>
              <a:gd name="connsiteY994-12012" fmla="*/ 59161 h 6858000"/>
              <a:gd name="connsiteX995-12013" fmla="*/ 45427 w 7467600"/>
              <a:gd name="connsiteY995-12014" fmla="*/ 101078 h 6858000"/>
              <a:gd name="connsiteX996-12015" fmla="*/ 630103 w 7467600"/>
              <a:gd name="connsiteY996-12016" fmla="*/ 485885 h 6858000"/>
              <a:gd name="connsiteX997-12017" fmla="*/ 532040 w 7467600"/>
              <a:gd name="connsiteY997-12018" fmla="*/ 399359 h 6858000"/>
              <a:gd name="connsiteX998-12019" fmla="*/ 517618 w 7467600"/>
              <a:gd name="connsiteY998-12020" fmla="*/ 385726 h 6858000"/>
              <a:gd name="connsiteX999-12021" fmla="*/ 285074 w 7467600"/>
              <a:gd name="connsiteY999-12022" fmla="*/ 182755 h 6858000"/>
              <a:gd name="connsiteX1000-12023" fmla="*/ 43151 w 7467600"/>
              <a:gd name="connsiteY1000-12024" fmla="*/ 0 h 6858000"/>
              <a:gd name="connsiteX0-12025" fmla="*/ 369702 w 7467600"/>
              <a:gd name="connsiteY0-12026" fmla="*/ 6712169 h 6858000"/>
              <a:gd name="connsiteX1-12027" fmla="*/ 366575 w 7467600"/>
              <a:gd name="connsiteY1-12028" fmla="*/ 6715556 h 6858000"/>
              <a:gd name="connsiteX2-12029" fmla="*/ 371637 w 7467600"/>
              <a:gd name="connsiteY2-12030" fmla="*/ 6713954 h 6858000"/>
              <a:gd name="connsiteX3-12031" fmla="*/ 369702 w 7467600"/>
              <a:gd name="connsiteY3-12032" fmla="*/ 6712169 h 6858000"/>
              <a:gd name="connsiteX4-12033" fmla="*/ 7090188 w 7467600"/>
              <a:gd name="connsiteY4-12034" fmla="*/ 6584365 h 6858000"/>
              <a:gd name="connsiteX5-12035" fmla="*/ 7440138 w 7467600"/>
              <a:gd name="connsiteY5-12036" fmla="*/ 6622648 h 6858000"/>
              <a:gd name="connsiteX6-12037" fmla="*/ 7467600 w 7467600"/>
              <a:gd name="connsiteY6-12038" fmla="*/ 6628217 h 6858000"/>
              <a:gd name="connsiteX7-12039" fmla="*/ 7467600 w 7467600"/>
              <a:gd name="connsiteY7-12040" fmla="*/ 6668575 h 6858000"/>
              <a:gd name="connsiteX8-12041" fmla="*/ 7392322 w 7467600"/>
              <a:gd name="connsiteY8-12042" fmla="*/ 6658238 h 6858000"/>
              <a:gd name="connsiteX9-12043" fmla="*/ 7467600 w 7467600"/>
              <a:gd name="connsiteY9-12044" fmla="*/ 6683873 h 6858000"/>
              <a:gd name="connsiteX10-12045" fmla="*/ 7467600 w 7467600"/>
              <a:gd name="connsiteY10-12046" fmla="*/ 6714215 h 6858000"/>
              <a:gd name="connsiteX11-12047" fmla="*/ 7447383 w 7467600"/>
              <a:gd name="connsiteY11-12048" fmla="*/ 6707202 h 6858000"/>
              <a:gd name="connsiteX12-12049" fmla="*/ 7289862 w 7467600"/>
              <a:gd name="connsiteY12-12050" fmla="*/ 6659827 h 6858000"/>
              <a:gd name="connsiteX13-12051" fmla="*/ 7434024 w 7467600"/>
              <a:gd name="connsiteY13-12052" fmla="*/ 6722130 h 6858000"/>
              <a:gd name="connsiteX14-12053" fmla="*/ 7467600 w 7467600"/>
              <a:gd name="connsiteY14-12054" fmla="*/ 6736157 h 6858000"/>
              <a:gd name="connsiteX15-12055" fmla="*/ 7467600 w 7467600"/>
              <a:gd name="connsiteY15-12056" fmla="*/ 6767913 h 6858000"/>
              <a:gd name="connsiteX16-12057" fmla="*/ 7271814 w 7467600"/>
              <a:gd name="connsiteY16-12058" fmla="*/ 6684601 h 6858000"/>
              <a:gd name="connsiteX17-12059" fmla="*/ 7392158 w 7467600"/>
              <a:gd name="connsiteY17-12060" fmla="*/ 6771365 h 6858000"/>
              <a:gd name="connsiteX18-12061" fmla="*/ 7467600 w 7467600"/>
              <a:gd name="connsiteY18-12062" fmla="*/ 6805948 h 6858000"/>
              <a:gd name="connsiteX19-12063" fmla="*/ 7467600 w 7467600"/>
              <a:gd name="connsiteY19-12064" fmla="*/ 6831490 h 6858000"/>
              <a:gd name="connsiteX20-12065" fmla="*/ 7410696 w 7467600"/>
              <a:gd name="connsiteY20-12066" fmla="*/ 6803861 h 6858000"/>
              <a:gd name="connsiteX21-12067" fmla="*/ 7088673 w 7467600"/>
              <a:gd name="connsiteY21-12068" fmla="*/ 6610396 h 6858000"/>
              <a:gd name="connsiteX22-12069" fmla="*/ 7090188 w 7467600"/>
              <a:gd name="connsiteY22-12070" fmla="*/ 6584365 h 6858000"/>
              <a:gd name="connsiteX23-12071" fmla="*/ 1019354 w 7467600"/>
              <a:gd name="connsiteY23-12072" fmla="*/ 6315006 h 6858000"/>
              <a:gd name="connsiteX24-12073" fmla="*/ 441046 w 7467600"/>
              <a:gd name="connsiteY24-12074" fmla="*/ 6691153 h 6858000"/>
              <a:gd name="connsiteX25-12075" fmla="*/ 1019354 w 7467600"/>
              <a:gd name="connsiteY25-12076" fmla="*/ 6315006 h 6858000"/>
              <a:gd name="connsiteX26-12077" fmla="*/ 991680 w 7467600"/>
              <a:gd name="connsiteY26-12078" fmla="*/ 6298413 h 6858000"/>
              <a:gd name="connsiteX27-12079" fmla="*/ 409060 w 7467600"/>
              <a:gd name="connsiteY27-12080" fmla="*/ 6671470 h 6858000"/>
              <a:gd name="connsiteX28-12081" fmla="*/ 991680 w 7467600"/>
              <a:gd name="connsiteY28-12082" fmla="*/ 6298413 h 6858000"/>
              <a:gd name="connsiteX29-12083" fmla="*/ 103333 w 7467600"/>
              <a:gd name="connsiteY29-12084" fmla="*/ 5699602 h 6858000"/>
              <a:gd name="connsiteX30-12085" fmla="*/ 233938 w 7467600"/>
              <a:gd name="connsiteY30-12086" fmla="*/ 5809416 h 6858000"/>
              <a:gd name="connsiteX31-12087" fmla="*/ 883580 w 7467600"/>
              <a:gd name="connsiteY31-12088" fmla="*/ 6180710 h 6858000"/>
              <a:gd name="connsiteX32-12089" fmla="*/ 487337 w 7467600"/>
              <a:gd name="connsiteY32-12090" fmla="*/ 5950182 h 6858000"/>
              <a:gd name="connsiteX33-12091" fmla="*/ 354051 w 7467600"/>
              <a:gd name="connsiteY33-12092" fmla="*/ 5854912 h 6858000"/>
              <a:gd name="connsiteX34-12093" fmla="*/ 195436 w 7467600"/>
              <a:gd name="connsiteY34-12094" fmla="*/ 5755068 h 6858000"/>
              <a:gd name="connsiteX35-12095" fmla="*/ 103333 w 7467600"/>
              <a:gd name="connsiteY35-12096" fmla="*/ 5699602 h 6858000"/>
              <a:gd name="connsiteX36-12097" fmla="*/ 5539432 w 7467600"/>
              <a:gd name="connsiteY36-12098" fmla="*/ 5642928 h 6858000"/>
              <a:gd name="connsiteX37-12099" fmla="*/ 5555462 w 7467600"/>
              <a:gd name="connsiteY37-12100" fmla="*/ 5694454 h 6858000"/>
              <a:gd name="connsiteX38-12101" fmla="*/ 5828270 w 7467600"/>
              <a:gd name="connsiteY38-12102" fmla="*/ 6320663 h 6858000"/>
              <a:gd name="connsiteX39-12103" fmla="*/ 5947416 w 7467600"/>
              <a:gd name="connsiteY39-12104" fmla="*/ 6574846 h 6858000"/>
              <a:gd name="connsiteX40-12105" fmla="*/ 5539432 w 7467600"/>
              <a:gd name="connsiteY40-12106" fmla="*/ 5642928 h 6858000"/>
              <a:gd name="connsiteX41-12107" fmla="*/ 51253 w 7467600"/>
              <a:gd name="connsiteY41-12108" fmla="*/ 5631825 h 6858000"/>
              <a:gd name="connsiteX42-12109" fmla="*/ 211622 w 7467600"/>
              <a:gd name="connsiteY42-12110" fmla="*/ 5728803 h 6858000"/>
              <a:gd name="connsiteX43-12111" fmla="*/ 371652 w 7467600"/>
              <a:gd name="connsiteY43-12112" fmla="*/ 5829062 h 6858000"/>
              <a:gd name="connsiteX44-12113" fmla="*/ 505903 w 7467600"/>
              <a:gd name="connsiteY44-12114" fmla="*/ 5925221 h 6858000"/>
              <a:gd name="connsiteX45-12115" fmla="*/ 899240 w 7467600"/>
              <a:gd name="connsiteY45-12116" fmla="*/ 6153068 h 6858000"/>
              <a:gd name="connsiteX46-12117" fmla="*/ 988114 w 7467600"/>
              <a:gd name="connsiteY46-12118" fmla="*/ 6174204 h 6858000"/>
              <a:gd name="connsiteX47-12119" fmla="*/ 845971 w 7467600"/>
              <a:gd name="connsiteY47-12120" fmla="*/ 6067177 h 6858000"/>
              <a:gd name="connsiteX48-12121" fmla="*/ 448057 w 7467600"/>
              <a:gd name="connsiteY48-12122" fmla="*/ 5841376 h 6858000"/>
              <a:gd name="connsiteX49-12123" fmla="*/ 51253 w 7467600"/>
              <a:gd name="connsiteY49-12124" fmla="*/ 5631825 h 6858000"/>
              <a:gd name="connsiteX50-12125" fmla="*/ 2606687 w 7467600"/>
              <a:gd name="connsiteY50-12126" fmla="*/ 5630718 h 6858000"/>
              <a:gd name="connsiteX51-12127" fmla="*/ 2645658 w 7467600"/>
              <a:gd name="connsiteY51-12128" fmla="*/ 6640259 h 6858000"/>
              <a:gd name="connsiteX52-12129" fmla="*/ 2606687 w 7467600"/>
              <a:gd name="connsiteY52-12130" fmla="*/ 5630718 h 6858000"/>
              <a:gd name="connsiteX53-12131" fmla="*/ 3642057 w 7467600"/>
              <a:gd name="connsiteY53-12132" fmla="*/ 5573487 h 6858000"/>
              <a:gd name="connsiteX54-12133" fmla="*/ 3632981 w 7467600"/>
              <a:gd name="connsiteY54-12134" fmla="*/ 5579437 h 6858000"/>
              <a:gd name="connsiteX55-12135" fmla="*/ 3382436 w 7467600"/>
              <a:gd name="connsiteY55-12136" fmla="*/ 5952726 h 6858000"/>
              <a:gd name="connsiteX56-12137" fmla="*/ 3191929 w 7467600"/>
              <a:gd name="connsiteY56-12138" fmla="*/ 6662669 h 6858000"/>
              <a:gd name="connsiteX57-12139" fmla="*/ 3369898 w 7467600"/>
              <a:gd name="connsiteY57-12140" fmla="*/ 6081771 h 6858000"/>
              <a:gd name="connsiteX58-12141" fmla="*/ 3642057 w 7467600"/>
              <a:gd name="connsiteY58-12142" fmla="*/ 5573487 h 6858000"/>
              <a:gd name="connsiteX59-12143" fmla="*/ 2650666 w 7467600"/>
              <a:gd name="connsiteY59-12144" fmla="*/ 5530686 h 6858000"/>
              <a:gd name="connsiteX60-12145" fmla="*/ 2650249 w 7467600"/>
              <a:gd name="connsiteY60-12146" fmla="*/ 5532101 h 6858000"/>
              <a:gd name="connsiteX61-12147" fmla="*/ 2663808 w 7467600"/>
              <a:gd name="connsiteY61-12148" fmla="*/ 6535215 h 6858000"/>
              <a:gd name="connsiteX62-12149" fmla="*/ 2665418 w 7467600"/>
              <a:gd name="connsiteY62-12150" fmla="*/ 6132756 h 6858000"/>
              <a:gd name="connsiteX63-12151" fmla="*/ 2650666 w 7467600"/>
              <a:gd name="connsiteY63-12152" fmla="*/ 5530686 h 6858000"/>
              <a:gd name="connsiteX64-12153" fmla="*/ 2680277 w 7467600"/>
              <a:gd name="connsiteY64-12154" fmla="*/ 5479204 h 6858000"/>
              <a:gd name="connsiteX65-12155" fmla="*/ 2678972 w 7467600"/>
              <a:gd name="connsiteY65-12156" fmla="*/ 5481582 h 6858000"/>
              <a:gd name="connsiteX66-12157" fmla="*/ 2696666 w 7467600"/>
              <a:gd name="connsiteY66-12158" fmla="*/ 6133836 h 6858000"/>
              <a:gd name="connsiteX67-12159" fmla="*/ 2695769 w 7467600"/>
              <a:gd name="connsiteY67-12160" fmla="*/ 6390955 h 6858000"/>
              <a:gd name="connsiteX68-12161" fmla="*/ 2739893 w 7467600"/>
              <a:gd name="connsiteY68-12162" fmla="*/ 6108357 h 6858000"/>
              <a:gd name="connsiteX69-12163" fmla="*/ 2680277 w 7467600"/>
              <a:gd name="connsiteY69-12164" fmla="*/ 5479204 h 6858000"/>
              <a:gd name="connsiteX70-12165" fmla="*/ 1132195 w 7467600"/>
              <a:gd name="connsiteY70-12166" fmla="*/ 5467980 h 6858000"/>
              <a:gd name="connsiteX71-12167" fmla="*/ 1679056 w 7467600"/>
              <a:gd name="connsiteY71-12168" fmla="*/ 5516907 h 6858000"/>
              <a:gd name="connsiteX72-12169" fmla="*/ 2128648 w 7467600"/>
              <a:gd name="connsiteY72-12170" fmla="*/ 5474249 h 6858000"/>
              <a:gd name="connsiteX73-12171" fmla="*/ 1825619 w 7467600"/>
              <a:gd name="connsiteY73-12172" fmla="*/ 5478447 h 6858000"/>
              <a:gd name="connsiteX74-12173" fmla="*/ 1737798 w 7467600"/>
              <a:gd name="connsiteY74-12174" fmla="*/ 5483353 h 6858000"/>
              <a:gd name="connsiteX75-12175" fmla="*/ 1132195 w 7467600"/>
              <a:gd name="connsiteY75-12176" fmla="*/ 5467980 h 6858000"/>
              <a:gd name="connsiteX76-12177" fmla="*/ 6861797 w 7467600"/>
              <a:gd name="connsiteY76-12178" fmla="*/ 5419899 h 6858000"/>
              <a:gd name="connsiteX77-12179" fmla="*/ 6879594 w 7467600"/>
              <a:gd name="connsiteY77-12180" fmla="*/ 5424547 h 6858000"/>
              <a:gd name="connsiteX78-12181" fmla="*/ 7379510 w 7467600"/>
              <a:gd name="connsiteY78-12182" fmla="*/ 5755454 h 6858000"/>
              <a:gd name="connsiteX79-12183" fmla="*/ 7467600 w 7467600"/>
              <a:gd name="connsiteY79-12184" fmla="*/ 5845526 h 6858000"/>
              <a:gd name="connsiteX80-12185" fmla="*/ 7467600 w 7467600"/>
              <a:gd name="connsiteY80-12186" fmla="*/ 5925131 h 6858000"/>
              <a:gd name="connsiteX81-12187" fmla="*/ 7271900 w 7467600"/>
              <a:gd name="connsiteY81-12188" fmla="*/ 5734551 h 6858000"/>
              <a:gd name="connsiteX82-12189" fmla="*/ 7015907 w 7467600"/>
              <a:gd name="connsiteY82-12190" fmla="*/ 5541548 h 6858000"/>
              <a:gd name="connsiteX83-12191" fmla="*/ 7259646 w 7467600"/>
              <a:gd name="connsiteY83-12192" fmla="*/ 5765985 h 6858000"/>
              <a:gd name="connsiteX84-12193" fmla="*/ 7467600 w 7467600"/>
              <a:gd name="connsiteY84-12194" fmla="*/ 5971257 h 6858000"/>
              <a:gd name="connsiteX85-12195" fmla="*/ 7467600 w 7467600"/>
              <a:gd name="connsiteY85-12196" fmla="*/ 6012219 h 6858000"/>
              <a:gd name="connsiteX86-12197" fmla="*/ 7240170 w 7467600"/>
              <a:gd name="connsiteY86-12198" fmla="*/ 5787985 h 6858000"/>
              <a:gd name="connsiteX87-12199" fmla="*/ 6946849 w 7467600"/>
              <a:gd name="connsiteY87-12200" fmla="*/ 5523271 h 6858000"/>
              <a:gd name="connsiteX88-12201" fmla="*/ 6946972 w 7467600"/>
              <a:gd name="connsiteY88-12202" fmla="*/ 5526491 h 6858000"/>
              <a:gd name="connsiteX89-12203" fmla="*/ 7105827 w 7467600"/>
              <a:gd name="connsiteY89-12204" fmla="*/ 5718700 h 6858000"/>
              <a:gd name="connsiteX90-12205" fmla="*/ 7126431 w 7467600"/>
              <a:gd name="connsiteY90-12206" fmla="*/ 5737872 h 6858000"/>
              <a:gd name="connsiteX91-12207" fmla="*/ 7356878 w 7467600"/>
              <a:gd name="connsiteY91-12208" fmla="*/ 5981332 h 6858000"/>
              <a:gd name="connsiteX92-12209" fmla="*/ 7467600 w 7467600"/>
              <a:gd name="connsiteY92-12210" fmla="*/ 6117703 h 6858000"/>
              <a:gd name="connsiteX93-12211" fmla="*/ 7467600 w 7467600"/>
              <a:gd name="connsiteY93-12212" fmla="*/ 6163634 h 6858000"/>
              <a:gd name="connsiteX94-12213" fmla="*/ 7403637 w 7467600"/>
              <a:gd name="connsiteY94-12214" fmla="*/ 6083957 h 6858000"/>
              <a:gd name="connsiteX95-12215" fmla="*/ 7254615 w 7467600"/>
              <a:gd name="connsiteY95-12216" fmla="*/ 5911918 h 6858000"/>
              <a:gd name="connsiteX96-12217" fmla="*/ 7312589 w 7467600"/>
              <a:gd name="connsiteY96-12218" fmla="*/ 5982309 h 6858000"/>
              <a:gd name="connsiteX97-12219" fmla="*/ 7448321 w 7467600"/>
              <a:gd name="connsiteY97-12220" fmla="*/ 6190991 h 6858000"/>
              <a:gd name="connsiteX98-12221" fmla="*/ 7467600 w 7467600"/>
              <a:gd name="connsiteY98-12222" fmla="*/ 6221686 h 6858000"/>
              <a:gd name="connsiteX99-12223" fmla="*/ 7467600 w 7467600"/>
              <a:gd name="connsiteY99-12224" fmla="*/ 6334256 h 6858000"/>
              <a:gd name="connsiteX100-12225" fmla="*/ 7454976 w 7467600"/>
              <a:gd name="connsiteY100-12226" fmla="*/ 6318297 h 6858000"/>
              <a:gd name="connsiteX101-12227" fmla="*/ 7042773 w 7467600"/>
              <a:gd name="connsiteY101-12228" fmla="*/ 5734011 h 6858000"/>
              <a:gd name="connsiteX102-12229" fmla="*/ 6844835 w 7467600"/>
              <a:gd name="connsiteY102-12230" fmla="*/ 5424988 h 6858000"/>
              <a:gd name="connsiteX103-12231" fmla="*/ 6861797 w 7467600"/>
              <a:gd name="connsiteY103-12232" fmla="*/ 5419899 h 6858000"/>
              <a:gd name="connsiteX104-12233" fmla="*/ 1456157 w 7467600"/>
              <a:gd name="connsiteY104-12234" fmla="*/ 5371404 h 6858000"/>
              <a:gd name="connsiteX105-12235" fmla="*/ 1244432 w 7467600"/>
              <a:gd name="connsiteY105-12236" fmla="*/ 5385601 h 6858000"/>
              <a:gd name="connsiteX106-12237" fmla="*/ 973990 w 7467600"/>
              <a:gd name="connsiteY106-12238" fmla="*/ 5424940 h 6858000"/>
              <a:gd name="connsiteX107-12239" fmla="*/ 1103809 w 7467600"/>
              <a:gd name="connsiteY107-12240" fmla="*/ 5433720 h 6858000"/>
              <a:gd name="connsiteX108-12241" fmla="*/ 1123454 w 7467600"/>
              <a:gd name="connsiteY108-12242" fmla="*/ 5435727 h 6858000"/>
              <a:gd name="connsiteX109-12243" fmla="*/ 1737017 w 7467600"/>
              <a:gd name="connsiteY109-12244" fmla="*/ 5452183 h 6858000"/>
              <a:gd name="connsiteX110-12245" fmla="*/ 1824397 w 7467600"/>
              <a:gd name="connsiteY110-12246" fmla="*/ 5447757 h 6858000"/>
              <a:gd name="connsiteX111-12247" fmla="*/ 2070059 w 7467600"/>
              <a:gd name="connsiteY111-12248" fmla="*/ 5441660 h 6858000"/>
              <a:gd name="connsiteX112-12249" fmla="*/ 1456157 w 7467600"/>
              <a:gd name="connsiteY112-12250" fmla="*/ 5371404 h 6858000"/>
              <a:gd name="connsiteX113-12251" fmla="*/ 4988186 w 7467600"/>
              <a:gd name="connsiteY113-12252" fmla="*/ 5216467 h 6858000"/>
              <a:gd name="connsiteX114-12253" fmla="*/ 4777334 w 7467600"/>
              <a:gd name="connsiteY114-12254" fmla="*/ 5406072 h 6858000"/>
              <a:gd name="connsiteX115-12255" fmla="*/ 4718341 w 7467600"/>
              <a:gd name="connsiteY115-12256" fmla="*/ 5468043 h 6858000"/>
              <a:gd name="connsiteX116-12257" fmla="*/ 4604655 w 7467600"/>
              <a:gd name="connsiteY116-12258" fmla="*/ 5583434 h 6858000"/>
              <a:gd name="connsiteX117-12259" fmla="*/ 4565074 w 7467600"/>
              <a:gd name="connsiteY117-12260" fmla="*/ 5618550 h 6858000"/>
              <a:gd name="connsiteX118-12261" fmla="*/ 4988186 w 7467600"/>
              <a:gd name="connsiteY118-12262" fmla="*/ 5216467 h 6858000"/>
              <a:gd name="connsiteX119-12263" fmla="*/ 4978032 w 7467600"/>
              <a:gd name="connsiteY119-12264" fmla="*/ 5183809 h 6858000"/>
              <a:gd name="connsiteX120-12265" fmla="*/ 4463413 w 7467600"/>
              <a:gd name="connsiteY120-12266" fmla="*/ 5615162 h 6858000"/>
              <a:gd name="connsiteX121-12267" fmla="*/ 4358134 w 7467600"/>
              <a:gd name="connsiteY121-12268" fmla="*/ 5742791 h 6858000"/>
              <a:gd name="connsiteX122-12269" fmla="*/ 4376219 w 7467600"/>
              <a:gd name="connsiteY122-12270" fmla="*/ 5729027 h 6858000"/>
              <a:gd name="connsiteX123-12271" fmla="*/ 4582340 w 7467600"/>
              <a:gd name="connsiteY123-12272" fmla="*/ 5561037 h 6858000"/>
              <a:gd name="connsiteX124-12273" fmla="*/ 4694684 w 7467600"/>
              <a:gd name="connsiteY124-12274" fmla="*/ 5447098 h 6858000"/>
              <a:gd name="connsiteX125-12275" fmla="*/ 4754123 w 7467600"/>
              <a:gd name="connsiteY125-12276" fmla="*/ 5384643 h 6858000"/>
              <a:gd name="connsiteX126-12277" fmla="*/ 4978032 w 7467600"/>
              <a:gd name="connsiteY126-12278" fmla="*/ 5183809 h 6858000"/>
              <a:gd name="connsiteX127-12279" fmla="*/ 7368569 w 7467600"/>
              <a:gd name="connsiteY127-12280" fmla="*/ 5270182 h 6858000"/>
              <a:gd name="connsiteX128-12281" fmla="*/ 7450656 w 7467600"/>
              <a:gd name="connsiteY128-12282" fmla="*/ 5134750 h 6858000"/>
              <a:gd name="connsiteX129-12283" fmla="*/ 7467600 w 7467600"/>
              <a:gd name="connsiteY129-12284" fmla="*/ 5142496 h 6858000"/>
              <a:gd name="connsiteX130-12285" fmla="*/ 7467600 w 7467600"/>
              <a:gd name="connsiteY130-12286" fmla="*/ 5158623 h 6858000"/>
              <a:gd name="connsiteX131-12287" fmla="*/ 7427076 w 7467600"/>
              <a:gd name="connsiteY131-12288" fmla="*/ 5142684 h 6858000"/>
              <a:gd name="connsiteX132-12289" fmla="*/ 7467600 w 7467600"/>
              <a:gd name="connsiteY132-12290" fmla="*/ 5164774 h 6858000"/>
              <a:gd name="connsiteX133-12291" fmla="*/ 7467600 w 7467600"/>
              <a:gd name="connsiteY133-12292" fmla="*/ 5199146 h 6858000"/>
              <a:gd name="connsiteX134-12293" fmla="*/ 7391022 w 7467600"/>
              <a:gd name="connsiteY134-12294" fmla="*/ 5158141 h 6858000"/>
              <a:gd name="connsiteX135-12295" fmla="*/ 7312201 w 7467600"/>
              <a:gd name="connsiteY135-12296" fmla="*/ 5128278 h 6858000"/>
              <a:gd name="connsiteX136-12297" fmla="*/ 7343603 w 7467600"/>
              <a:gd name="connsiteY136-12298" fmla="*/ 5149746 h 6858000"/>
              <a:gd name="connsiteX137-12299" fmla="*/ 7467600 w 7467600"/>
              <a:gd name="connsiteY137-12300" fmla="*/ 5241225 h 6858000"/>
              <a:gd name="connsiteX138-12301" fmla="*/ 7467600 w 7467600"/>
              <a:gd name="connsiteY138-12302" fmla="*/ 5277736 h 6858000"/>
              <a:gd name="connsiteX139-12303" fmla="*/ 7327465 w 7467600"/>
              <a:gd name="connsiteY139-12304" fmla="*/ 5174181 h 6858000"/>
              <a:gd name="connsiteX140-12305" fmla="*/ 7353035 w 7467600"/>
              <a:gd name="connsiteY140-12306" fmla="*/ 5197318 h 6858000"/>
              <a:gd name="connsiteX141-12307" fmla="*/ 7467600 w 7467600"/>
              <a:gd name="connsiteY141-12308" fmla="*/ 5297634 h 6858000"/>
              <a:gd name="connsiteX142-12309" fmla="*/ 7467600 w 7467600"/>
              <a:gd name="connsiteY142-12310" fmla="*/ 5361850 h 6858000"/>
              <a:gd name="connsiteX143-12311" fmla="*/ 7368569 w 7467600"/>
              <a:gd name="connsiteY143-12312" fmla="*/ 5270182 h 6858000"/>
              <a:gd name="connsiteX144-12313" fmla="*/ 1903353 w 7467600"/>
              <a:gd name="connsiteY144-12314" fmla="*/ 5044827 h 6858000"/>
              <a:gd name="connsiteX145-12315" fmla="*/ 1936931 w 7467600"/>
              <a:gd name="connsiteY145-12316" fmla="*/ 5093954 h 6858000"/>
              <a:gd name="connsiteX146-12317" fmla="*/ 2195868 w 7467600"/>
              <a:gd name="connsiteY146-12318" fmla="*/ 5396574 h 6858000"/>
              <a:gd name="connsiteX147-12319" fmla="*/ 2088852 w 7467600"/>
              <a:gd name="connsiteY147-12320" fmla="*/ 5166123 h 6858000"/>
              <a:gd name="connsiteX148-12321" fmla="*/ 1958241 w 7467600"/>
              <a:gd name="connsiteY148-12322" fmla="*/ 5067955 h 6858000"/>
              <a:gd name="connsiteX149-12323" fmla="*/ 1903353 w 7467600"/>
              <a:gd name="connsiteY149-12324" fmla="*/ 5044827 h 6858000"/>
              <a:gd name="connsiteX150-12325" fmla="*/ 1979378 w 7467600"/>
              <a:gd name="connsiteY150-12326" fmla="*/ 4769504 h 6858000"/>
              <a:gd name="connsiteX151-12327" fmla="*/ 2882120 w 7467600"/>
              <a:gd name="connsiteY151-12328" fmla="*/ 5064547 h 6858000"/>
              <a:gd name="connsiteX152-12329" fmla="*/ 2793103 w 7467600"/>
              <a:gd name="connsiteY152-12330" fmla="*/ 5039699 h 6858000"/>
              <a:gd name="connsiteX153-12331" fmla="*/ 2770041 w 7467600"/>
              <a:gd name="connsiteY153-12332" fmla="*/ 5033634 h 6858000"/>
              <a:gd name="connsiteX154-12333" fmla="*/ 1979378 w 7467600"/>
              <a:gd name="connsiteY154-12334" fmla="*/ 4769504 h 6858000"/>
              <a:gd name="connsiteX155-12335" fmla="*/ 1927410 w 7467600"/>
              <a:gd name="connsiteY155-12336" fmla="*/ 4716164 h 6858000"/>
              <a:gd name="connsiteX156-12337" fmla="*/ 1959587 w 7467600"/>
              <a:gd name="connsiteY156-12338" fmla="*/ 4728849 h 6858000"/>
              <a:gd name="connsiteX157-12339" fmla="*/ 2777707 w 7467600"/>
              <a:gd name="connsiteY157-12340" fmla="*/ 5003991 h 6858000"/>
              <a:gd name="connsiteX158-12341" fmla="*/ 2800768 w 7467600"/>
              <a:gd name="connsiteY158-12342" fmla="*/ 5010056 h 6858000"/>
              <a:gd name="connsiteX159-12343" fmla="*/ 2879408 w 7467600"/>
              <a:gd name="connsiteY159-12344" fmla="*/ 5031590 h 6858000"/>
              <a:gd name="connsiteX160-12345" fmla="*/ 2862295 w 7467600"/>
              <a:gd name="connsiteY160-12346" fmla="*/ 5022958 h 6858000"/>
              <a:gd name="connsiteX161-12347" fmla="*/ 2813343 w 7467600"/>
              <a:gd name="connsiteY161-12348" fmla="*/ 4998369 h 6858000"/>
              <a:gd name="connsiteX162-12349" fmla="*/ 2646245 w 7467600"/>
              <a:gd name="connsiteY162-12350" fmla="*/ 4930999 h 6858000"/>
              <a:gd name="connsiteX163-12351" fmla="*/ 1999243 w 7467600"/>
              <a:gd name="connsiteY163-12352" fmla="*/ 4730524 h 6858000"/>
              <a:gd name="connsiteX164-12353" fmla="*/ 1979527 w 7467600"/>
              <a:gd name="connsiteY164-12354" fmla="*/ 4726651 h 6858000"/>
              <a:gd name="connsiteX165-12355" fmla="*/ 1927410 w 7467600"/>
              <a:gd name="connsiteY165-12356" fmla="*/ 4716164 h 6858000"/>
              <a:gd name="connsiteX166-12357" fmla="*/ 1997014 w 7467600"/>
              <a:gd name="connsiteY166-12358" fmla="*/ 4698007 h 6858000"/>
              <a:gd name="connsiteX167-12359" fmla="*/ 2005458 w 7467600"/>
              <a:gd name="connsiteY167-12360" fmla="*/ 4699540 h 6858000"/>
              <a:gd name="connsiteX168-12361" fmla="*/ 2657186 w 7467600"/>
              <a:gd name="connsiteY168-12362" fmla="*/ 4901687 h 6858000"/>
              <a:gd name="connsiteX169-12363" fmla="*/ 2826662 w 7467600"/>
              <a:gd name="connsiteY169-12364" fmla="*/ 4970362 h 6858000"/>
              <a:gd name="connsiteX170-12365" fmla="*/ 2876100 w 7467600"/>
              <a:gd name="connsiteY170-12366" fmla="*/ 4995397 h 6858000"/>
              <a:gd name="connsiteX171-12367" fmla="*/ 3042600 w 7467600"/>
              <a:gd name="connsiteY171-12368" fmla="*/ 5059532 h 6858000"/>
              <a:gd name="connsiteX172-12369" fmla="*/ 1997014 w 7467600"/>
              <a:gd name="connsiteY172-12370" fmla="*/ 4698007 h 6858000"/>
              <a:gd name="connsiteX173-12371" fmla="*/ 2305292 w 7467600"/>
              <a:gd name="connsiteY173-12372" fmla="*/ 4219492 h 6858000"/>
              <a:gd name="connsiteX174-12373" fmla="*/ 3360922 w 7467600"/>
              <a:gd name="connsiteY174-12374" fmla="*/ 4529373 h 6858000"/>
              <a:gd name="connsiteX175-12375" fmla="*/ 3492420 w 7467600"/>
              <a:gd name="connsiteY175-12376" fmla="*/ 4510145 h 6858000"/>
              <a:gd name="connsiteX176-12377" fmla="*/ 3364086 w 7467600"/>
              <a:gd name="connsiteY176-12378" fmla="*/ 4480340 h 6858000"/>
              <a:gd name="connsiteX177-12379" fmla="*/ 3225818 w 7467600"/>
              <a:gd name="connsiteY177-12380" fmla="*/ 4411822 h 6858000"/>
              <a:gd name="connsiteX178-12381" fmla="*/ 3129696 w 7467600"/>
              <a:gd name="connsiteY178-12382" fmla="*/ 4360704 h 6858000"/>
              <a:gd name="connsiteX179-12383" fmla="*/ 2814545 w 7467600"/>
              <a:gd name="connsiteY179-12384" fmla="*/ 4282955 h 6858000"/>
              <a:gd name="connsiteX180-12385" fmla="*/ 2305292 w 7467600"/>
              <a:gd name="connsiteY180-12386" fmla="*/ 4219492 h 6858000"/>
              <a:gd name="connsiteX181-12387" fmla="*/ 2626982 w 7467600"/>
              <a:gd name="connsiteY181-12388" fmla="*/ 4206450 h 6858000"/>
              <a:gd name="connsiteX182-12389" fmla="*/ 2490617 w 7467600"/>
              <a:gd name="connsiteY182-12390" fmla="*/ 4206951 h 6858000"/>
              <a:gd name="connsiteX183-12391" fmla="*/ 2819869 w 7467600"/>
              <a:gd name="connsiteY183-12392" fmla="*/ 4252936 h 6858000"/>
              <a:gd name="connsiteX184-12393" fmla="*/ 3143018 w 7467600"/>
              <a:gd name="connsiteY184-12394" fmla="*/ 4332698 h 6858000"/>
              <a:gd name="connsiteX185-12395" fmla="*/ 3241520 w 7467600"/>
              <a:gd name="connsiteY185-12396" fmla="*/ 4385112 h 6858000"/>
              <a:gd name="connsiteX186-12397" fmla="*/ 3374575 w 7467600"/>
              <a:gd name="connsiteY186-12398" fmla="*/ 4451517 h 6858000"/>
              <a:gd name="connsiteX187-12399" fmla="*/ 3505221 w 7467600"/>
              <a:gd name="connsiteY187-12400" fmla="*/ 4480757 h 6858000"/>
              <a:gd name="connsiteX188-12401" fmla="*/ 2626982 w 7467600"/>
              <a:gd name="connsiteY188-12402" fmla="*/ 4206450 h 6858000"/>
              <a:gd name="connsiteX189-12403" fmla="*/ 1310106 w 7467600"/>
              <a:gd name="connsiteY189-12404" fmla="*/ 3943217 h 6858000"/>
              <a:gd name="connsiteX190-12405" fmla="*/ 854994 w 7467600"/>
              <a:gd name="connsiteY190-12406" fmla="*/ 4399136 h 6858000"/>
              <a:gd name="connsiteX191-12407" fmla="*/ 742462 w 7467600"/>
              <a:gd name="connsiteY191-12408" fmla="*/ 4594648 h 6858000"/>
              <a:gd name="connsiteX192-12409" fmla="*/ 820602 w 7467600"/>
              <a:gd name="connsiteY192-12410" fmla="*/ 4485915 h 6858000"/>
              <a:gd name="connsiteX193-12411" fmla="*/ 878295 w 7467600"/>
              <a:gd name="connsiteY193-12412" fmla="*/ 4403594 h 6858000"/>
              <a:gd name="connsiteX194-12413" fmla="*/ 1240607 w 7467600"/>
              <a:gd name="connsiteY194-12414" fmla="*/ 4010401 h 6858000"/>
              <a:gd name="connsiteX195-12415" fmla="*/ 1310106 w 7467600"/>
              <a:gd name="connsiteY195-12416" fmla="*/ 3943217 h 6858000"/>
              <a:gd name="connsiteX196-12417" fmla="*/ 1423113 w 7467600"/>
              <a:gd name="connsiteY196-12418" fmla="*/ 3874565 h 6858000"/>
              <a:gd name="connsiteX197-12419" fmla="*/ 1260565 w 7467600"/>
              <a:gd name="connsiteY197-12420" fmla="*/ 4031982 h 6858000"/>
              <a:gd name="connsiteX198-12421" fmla="*/ 901900 w 7467600"/>
              <a:gd name="connsiteY198-12422" fmla="*/ 4421236 h 6858000"/>
              <a:gd name="connsiteX199-12423" fmla="*/ 845044 w 7467600"/>
              <a:gd name="connsiteY199-12424" fmla="*/ 4502436 h 6858000"/>
              <a:gd name="connsiteX200-12425" fmla="*/ 685926 w 7467600"/>
              <a:gd name="connsiteY200-12426" fmla="*/ 4703069 h 6858000"/>
              <a:gd name="connsiteX201-12427" fmla="*/ 684248 w 7467600"/>
              <a:gd name="connsiteY201-12428" fmla="*/ 4706721 h 6858000"/>
              <a:gd name="connsiteX202-12429" fmla="*/ 1423113 w 7467600"/>
              <a:gd name="connsiteY202-12430" fmla="*/ 3874565 h 6858000"/>
              <a:gd name="connsiteX203-12431" fmla="*/ 3316479 w 7467600"/>
              <a:gd name="connsiteY203-12432" fmla="*/ 3872136 h 6858000"/>
              <a:gd name="connsiteX204-12433" fmla="*/ 3546806 w 7467600"/>
              <a:gd name="connsiteY204-12434" fmla="*/ 4356139 h 6858000"/>
              <a:gd name="connsiteX205-12435" fmla="*/ 3364433 w 7467600"/>
              <a:gd name="connsiteY205-12436" fmla="*/ 3953121 h 6858000"/>
              <a:gd name="connsiteX206-12437" fmla="*/ 3316479 w 7467600"/>
              <a:gd name="connsiteY206-12438" fmla="*/ 3872136 h 6858000"/>
              <a:gd name="connsiteX207-12439" fmla="*/ 3291335 w 7467600"/>
              <a:gd name="connsiteY207-12440" fmla="*/ 3767420 h 6858000"/>
              <a:gd name="connsiteX208-12441" fmla="*/ 3390805 w 7467600"/>
              <a:gd name="connsiteY208-12442" fmla="*/ 3937163 h 6858000"/>
              <a:gd name="connsiteX209-12443" fmla="*/ 3579062 w 7467600"/>
              <a:gd name="connsiteY209-12444" fmla="*/ 4359040 h 6858000"/>
              <a:gd name="connsiteX210-12445" fmla="*/ 3467355 w 7467600"/>
              <a:gd name="connsiteY210-12446" fmla="*/ 3988130 h 6858000"/>
              <a:gd name="connsiteX211-12447" fmla="*/ 3310753 w 7467600"/>
              <a:gd name="connsiteY211-12448" fmla="*/ 3787140 h 6858000"/>
              <a:gd name="connsiteX212-12449" fmla="*/ 3291335 w 7467600"/>
              <a:gd name="connsiteY212-12450" fmla="*/ 3767420 h 6858000"/>
              <a:gd name="connsiteX213-12451" fmla="*/ 1635889 w 7467600"/>
              <a:gd name="connsiteY213-12452" fmla="*/ 3709494 h 6858000"/>
              <a:gd name="connsiteX214-12453" fmla="*/ 1634800 w 7467600"/>
              <a:gd name="connsiteY214-12454" fmla="*/ 3731111 h 6858000"/>
              <a:gd name="connsiteX215-12455" fmla="*/ 1635889 w 7467600"/>
              <a:gd name="connsiteY215-12456" fmla="*/ 3709494 h 6858000"/>
              <a:gd name="connsiteX216-12457" fmla="*/ 1510397 w 7467600"/>
              <a:gd name="connsiteY216-12458" fmla="*/ 3684705 h 6858000"/>
              <a:gd name="connsiteX217-12459" fmla="*/ 1146550 w 7467600"/>
              <a:gd name="connsiteY217-12460" fmla="*/ 3802012 h 6858000"/>
              <a:gd name="connsiteX218-12461" fmla="*/ 698834 w 7467600"/>
              <a:gd name="connsiteY218-12462" fmla="*/ 3952272 h 6858000"/>
              <a:gd name="connsiteX219-12463" fmla="*/ 34256 w 7467600"/>
              <a:gd name="connsiteY219-12464" fmla="*/ 4347603 h 6858000"/>
              <a:gd name="connsiteX220-12465" fmla="*/ 527241 w 7467600"/>
              <a:gd name="connsiteY220-12466" fmla="*/ 4065078 h 6858000"/>
              <a:gd name="connsiteX221-12467" fmla="*/ 1510397 w 7467600"/>
              <a:gd name="connsiteY221-12468" fmla="*/ 3684705 h 6858000"/>
              <a:gd name="connsiteX222-12469" fmla="*/ 1313114 w 7467600"/>
              <a:gd name="connsiteY222-12470" fmla="*/ 3655216 h 6858000"/>
              <a:gd name="connsiteX223-12471" fmla="*/ 1109304 w 7467600"/>
              <a:gd name="connsiteY223-12472" fmla="*/ 3669030 h 6858000"/>
              <a:gd name="connsiteX224-12473" fmla="*/ 8129 w 7467600"/>
              <a:gd name="connsiteY224-12474" fmla="*/ 4330519 h 6858000"/>
              <a:gd name="connsiteX225-12475" fmla="*/ 687572 w 7467600"/>
              <a:gd name="connsiteY225-12476" fmla="*/ 3925629 h 6858000"/>
              <a:gd name="connsiteX226-12477" fmla="*/ 1138365 w 7467600"/>
              <a:gd name="connsiteY226-12478" fmla="*/ 3774515 h 6858000"/>
              <a:gd name="connsiteX227-12479" fmla="*/ 1505579 w 7467600"/>
              <a:gd name="connsiteY227-12480" fmla="*/ 3655526 h 6858000"/>
              <a:gd name="connsiteX228-12481" fmla="*/ 1313114 w 7467600"/>
              <a:gd name="connsiteY228-12482" fmla="*/ 3655216 h 6858000"/>
              <a:gd name="connsiteX229-12483" fmla="*/ 3655073 w 7467600"/>
              <a:gd name="connsiteY229-12484" fmla="*/ 3650884 h 6858000"/>
              <a:gd name="connsiteX230-12485" fmla="*/ 3989938 w 7467600"/>
              <a:gd name="connsiteY230-12486" fmla="*/ 3991685 h 6858000"/>
              <a:gd name="connsiteX231-12487" fmla="*/ 4393907 w 7467600"/>
              <a:gd name="connsiteY231-12488" fmla="*/ 4261258 h 6858000"/>
              <a:gd name="connsiteX232-12489" fmla="*/ 4648051 w 7467600"/>
              <a:gd name="connsiteY232-12490" fmla="*/ 4374051 h 6858000"/>
              <a:gd name="connsiteX233-12491" fmla="*/ 4383389 w 7467600"/>
              <a:gd name="connsiteY233-12492" fmla="*/ 4184369 h 6858000"/>
              <a:gd name="connsiteX234-12493" fmla="*/ 4165508 w 7467600"/>
              <a:gd name="connsiteY234-12494" fmla="*/ 4035196 h 6858000"/>
              <a:gd name="connsiteX235-12495" fmla="*/ 4068162 w 7467600"/>
              <a:gd name="connsiteY235-12496" fmla="*/ 3953394 h 6858000"/>
              <a:gd name="connsiteX236-12497" fmla="*/ 3981416 w 7467600"/>
              <a:gd name="connsiteY236-12498" fmla="*/ 3880482 h 6858000"/>
              <a:gd name="connsiteX237-12499" fmla="*/ 3800147 w 7467600"/>
              <a:gd name="connsiteY237-12500" fmla="*/ 3749872 h 6858000"/>
              <a:gd name="connsiteX238-12501" fmla="*/ 3655073 w 7467600"/>
              <a:gd name="connsiteY238-12502" fmla="*/ 3650884 h 6858000"/>
              <a:gd name="connsiteX239-12503" fmla="*/ 3670252 w 7467600"/>
              <a:gd name="connsiteY239-12504" fmla="*/ 3622798 h 6858000"/>
              <a:gd name="connsiteX240-12505" fmla="*/ 3817258 w 7467600"/>
              <a:gd name="connsiteY240-12506" fmla="*/ 3723577 h 6858000"/>
              <a:gd name="connsiteX241-12507" fmla="*/ 4000461 w 7467600"/>
              <a:gd name="connsiteY241-12508" fmla="*/ 3855966 h 6858000"/>
              <a:gd name="connsiteX242-12509" fmla="*/ 4088180 w 7467600"/>
              <a:gd name="connsiteY242-12510" fmla="*/ 3929774 h 6858000"/>
              <a:gd name="connsiteX243-12511" fmla="*/ 4184555 w 7467600"/>
              <a:gd name="connsiteY243-12512" fmla="*/ 4010683 h 6858000"/>
              <a:gd name="connsiteX244-12513" fmla="*/ 4399563 w 7467600"/>
              <a:gd name="connsiteY244-12514" fmla="*/ 4158106 h 6858000"/>
              <a:gd name="connsiteX245-12515" fmla="*/ 4684469 w 7467600"/>
              <a:gd name="connsiteY245-12516" fmla="*/ 4364680 h 6858000"/>
              <a:gd name="connsiteX246-12517" fmla="*/ 4690271 w 7467600"/>
              <a:gd name="connsiteY246-12518" fmla="*/ 4370034 h 6858000"/>
              <a:gd name="connsiteX247-12519" fmla="*/ 4136093 w 7467600"/>
              <a:gd name="connsiteY247-12520" fmla="*/ 3858466 h 6858000"/>
              <a:gd name="connsiteX248-12521" fmla="*/ 3670252 w 7467600"/>
              <a:gd name="connsiteY248-12522" fmla="*/ 3622798 h 6858000"/>
              <a:gd name="connsiteX249-12523" fmla="*/ 4440129 w 7467600"/>
              <a:gd name="connsiteY249-12524" fmla="*/ 3448571 h 6858000"/>
              <a:gd name="connsiteX250-12525" fmla="*/ 4856525 w 7467600"/>
              <a:gd name="connsiteY250-12526" fmla="*/ 3915351 h 6858000"/>
              <a:gd name="connsiteX251-12527" fmla="*/ 5059055 w 7467600"/>
              <a:gd name="connsiteY251-12528" fmla="*/ 4108918 h 6858000"/>
              <a:gd name="connsiteX252-12529" fmla="*/ 5290070 w 7467600"/>
              <a:gd name="connsiteY252-12530" fmla="*/ 4263619 h 6858000"/>
              <a:gd name="connsiteX253-12531" fmla="*/ 4834991 w 7467600"/>
              <a:gd name="connsiteY253-12532" fmla="*/ 3830985 h 6858000"/>
              <a:gd name="connsiteX254-12533" fmla="*/ 4440129 w 7467600"/>
              <a:gd name="connsiteY254-12534" fmla="*/ 3448571 h 6858000"/>
              <a:gd name="connsiteX255-12535" fmla="*/ 4441737 w 7467600"/>
              <a:gd name="connsiteY255-12536" fmla="*/ 3399734 h 6858000"/>
              <a:gd name="connsiteX256-12537" fmla="*/ 4431236 w 7467600"/>
              <a:gd name="connsiteY256-12538" fmla="*/ 3400954 h 6858000"/>
              <a:gd name="connsiteX257-12539" fmla="*/ 4557150 w 7467600"/>
              <a:gd name="connsiteY257-12540" fmla="*/ 3510023 h 6858000"/>
              <a:gd name="connsiteX258-12541" fmla="*/ 4856936 w 7467600"/>
              <a:gd name="connsiteY258-12542" fmla="*/ 3809146 h 6858000"/>
              <a:gd name="connsiteX259-12543" fmla="*/ 5111996 w 7467600"/>
              <a:gd name="connsiteY259-12544" fmla="*/ 4065759 h 6858000"/>
              <a:gd name="connsiteX260-12545" fmla="*/ 5388878 w 7467600"/>
              <a:gd name="connsiteY260-12546" fmla="*/ 4300185 h 6858000"/>
              <a:gd name="connsiteX261-12547" fmla="*/ 5425556 w 7467600"/>
              <a:gd name="connsiteY261-12548" fmla="*/ 4308967 h 6858000"/>
              <a:gd name="connsiteX262-12549" fmla="*/ 4943646 w 7467600"/>
              <a:gd name="connsiteY262-12550" fmla="*/ 3822916 h 6858000"/>
              <a:gd name="connsiteX263-12551" fmla="*/ 4594837 w 7467600"/>
              <a:gd name="connsiteY263-12552" fmla="*/ 3532274 h 6858000"/>
              <a:gd name="connsiteX264-12553" fmla="*/ 4441737 w 7467600"/>
              <a:gd name="connsiteY264-12554" fmla="*/ 3399734 h 6858000"/>
              <a:gd name="connsiteX265-12555" fmla="*/ 5425834 w 7467600"/>
              <a:gd name="connsiteY265-12556" fmla="*/ 3162785 h 6858000"/>
              <a:gd name="connsiteX266-12557" fmla="*/ 5401644 w 7467600"/>
              <a:gd name="connsiteY266-12558" fmla="*/ 3617847 h 6858000"/>
              <a:gd name="connsiteX267-12559" fmla="*/ 5467256 w 7467600"/>
              <a:gd name="connsiteY267-12560" fmla="*/ 4175494 h 6858000"/>
              <a:gd name="connsiteX268-12561" fmla="*/ 5448069 w 7467600"/>
              <a:gd name="connsiteY268-12562" fmla="*/ 3567554 h 6858000"/>
              <a:gd name="connsiteX269-12563" fmla="*/ 5425834 w 7467600"/>
              <a:gd name="connsiteY269-12564" fmla="*/ 3162785 h 6858000"/>
              <a:gd name="connsiteX270-12565" fmla="*/ 1318687 w 7467600"/>
              <a:gd name="connsiteY270-12566" fmla="*/ 3113840 h 6858000"/>
              <a:gd name="connsiteX271-12567" fmla="*/ 1066793 w 7467600"/>
              <a:gd name="connsiteY271-12568" fmla="*/ 3212171 h 6858000"/>
              <a:gd name="connsiteX272-12569" fmla="*/ 993319 w 7467600"/>
              <a:gd name="connsiteY272-12570" fmla="*/ 3247648 h 6858000"/>
              <a:gd name="connsiteX273-12571" fmla="*/ 853081 w 7467600"/>
              <a:gd name="connsiteY273-12572" fmla="*/ 3312410 h 6858000"/>
              <a:gd name="connsiteX274-12573" fmla="*/ 805957 w 7467600"/>
              <a:gd name="connsiteY274-12574" fmla="*/ 3330443 h 6858000"/>
              <a:gd name="connsiteX275-12575" fmla="*/ 1318687 w 7467600"/>
              <a:gd name="connsiteY275-12576" fmla="*/ 3113840 h 6858000"/>
              <a:gd name="connsiteX276-12577" fmla="*/ 5453702 w 7467600"/>
              <a:gd name="connsiteY276-12578" fmla="*/ 3090882 h 6858000"/>
              <a:gd name="connsiteX277-12579" fmla="*/ 5480135 w 7467600"/>
              <a:gd name="connsiteY277-12580" fmla="*/ 3565802 h 6858000"/>
              <a:gd name="connsiteX278-12581" fmla="*/ 5499023 w 7467600"/>
              <a:gd name="connsiteY278-12582" fmla="*/ 4166310 h 6858000"/>
              <a:gd name="connsiteX279-12583" fmla="*/ 5547022 w 7467600"/>
              <a:gd name="connsiteY279-12584" fmla="*/ 3607838 h 6858000"/>
              <a:gd name="connsiteX280-12585" fmla="*/ 5515964 w 7467600"/>
              <a:gd name="connsiteY280-12586" fmla="*/ 3378541 h 6858000"/>
              <a:gd name="connsiteX281-12587" fmla="*/ 5453702 w 7467600"/>
              <a:gd name="connsiteY281-12588" fmla="*/ 3090882 h 6858000"/>
              <a:gd name="connsiteX282-12589" fmla="*/ 1238695 w 7467600"/>
              <a:gd name="connsiteY282-12590" fmla="*/ 3076820 h 6858000"/>
              <a:gd name="connsiteX283-12591" fmla="*/ 716371 w 7467600"/>
              <a:gd name="connsiteY283-12592" fmla="*/ 3293249 h 6858000"/>
              <a:gd name="connsiteX284-12593" fmla="*/ 579522 w 7467600"/>
              <a:gd name="connsiteY284-12594" fmla="*/ 3371759 h 6858000"/>
              <a:gd name="connsiteX285-12595" fmla="*/ 600288 w 7467600"/>
              <a:gd name="connsiteY285-12596" fmla="*/ 3365555 h 6858000"/>
              <a:gd name="connsiteX286-12597" fmla="*/ 840692 w 7467600"/>
              <a:gd name="connsiteY286-12598" fmla="*/ 3284921 h 6858000"/>
              <a:gd name="connsiteX287-12599" fmla="*/ 979248 w 7467600"/>
              <a:gd name="connsiteY287-12600" fmla="*/ 3221003 h 6858000"/>
              <a:gd name="connsiteX288-12601" fmla="*/ 1053282 w 7467600"/>
              <a:gd name="connsiteY288-12602" fmla="*/ 3185247 h 6858000"/>
              <a:gd name="connsiteX289-12603" fmla="*/ 1320603 w 7467600"/>
              <a:gd name="connsiteY289-12604" fmla="*/ 3081281 h 6858000"/>
              <a:gd name="connsiteX290-12605" fmla="*/ 1238695 w 7467600"/>
              <a:gd name="connsiteY290-12606" fmla="*/ 3076820 h 6858000"/>
              <a:gd name="connsiteX291-12607" fmla="*/ 5425627 w 7467600"/>
              <a:gd name="connsiteY291-12608" fmla="*/ 2954192 h 6858000"/>
              <a:gd name="connsiteX292-12609" fmla="*/ 5470770 w 7467600"/>
              <a:gd name="connsiteY292-12610" fmla="*/ 3005435 h 6858000"/>
              <a:gd name="connsiteX293-12611" fmla="*/ 5519779 w 7467600"/>
              <a:gd name="connsiteY293-12612" fmla="*/ 4359223 h 6858000"/>
              <a:gd name="connsiteX294-12613" fmla="*/ 5520293 w 7467600"/>
              <a:gd name="connsiteY294-12614" fmla="*/ 4360602 h 6858000"/>
              <a:gd name="connsiteX295-12615" fmla="*/ 5767221 w 7467600"/>
              <a:gd name="connsiteY295-12616" fmla="*/ 4665564 h 6858000"/>
              <a:gd name="connsiteX296-12617" fmla="*/ 6937169 w 7467600"/>
              <a:gd name="connsiteY296-12618" fmla="*/ 4815941 h 6858000"/>
              <a:gd name="connsiteX297-12619" fmla="*/ 6953922 w 7467600"/>
              <a:gd name="connsiteY297-12620" fmla="*/ 4890068 h 6858000"/>
              <a:gd name="connsiteX298-12621" fmla="*/ 6071359 w 7467600"/>
              <a:gd name="connsiteY298-12622" fmla="*/ 4770770 h 6858000"/>
              <a:gd name="connsiteX299-12623" fmla="*/ 6038839 w 7467600"/>
              <a:gd name="connsiteY299-12624" fmla="*/ 4764474 h 6858000"/>
              <a:gd name="connsiteX300-12625" fmla="*/ 6038706 w 7467600"/>
              <a:gd name="connsiteY300-12626" fmla="*/ 4763847 h 6858000"/>
              <a:gd name="connsiteX301-12627" fmla="*/ 6037784 w 7467600"/>
              <a:gd name="connsiteY301-12628" fmla="*/ 4764270 h 6858000"/>
              <a:gd name="connsiteX302-12629" fmla="*/ 6038839 w 7467600"/>
              <a:gd name="connsiteY302-12630" fmla="*/ 4764474 h 6858000"/>
              <a:gd name="connsiteX303-12631" fmla="*/ 6040338 w 7467600"/>
              <a:gd name="connsiteY303-12632" fmla="*/ 4771418 h 6858000"/>
              <a:gd name="connsiteX304-12633" fmla="*/ 6024488 w 7467600"/>
              <a:gd name="connsiteY304-12634" fmla="*/ 4809903 h 6858000"/>
              <a:gd name="connsiteX305-12635" fmla="*/ 5599771 w 7467600"/>
              <a:gd name="connsiteY305-12636" fmla="*/ 5509652 h 6858000"/>
              <a:gd name="connsiteX306-12637" fmla="*/ 5548843 w 7467600"/>
              <a:gd name="connsiteY306-12638" fmla="*/ 5563845 h 6858000"/>
              <a:gd name="connsiteX307-12639" fmla="*/ 5940952 w 7467600"/>
              <a:gd name="connsiteY307-12640" fmla="*/ 6250028 h 6858000"/>
              <a:gd name="connsiteX308-12641" fmla="*/ 6043441 w 7467600"/>
              <a:gd name="connsiteY308-12642" fmla="*/ 6665847 h 6858000"/>
              <a:gd name="connsiteX309-12643" fmla="*/ 6093432 w 7467600"/>
              <a:gd name="connsiteY309-12644" fmla="*/ 6858000 h 6858000"/>
              <a:gd name="connsiteX310-12645" fmla="*/ 6034344 w 7467600"/>
              <a:gd name="connsiteY310-12646" fmla="*/ 6858000 h 6858000"/>
              <a:gd name="connsiteX311-12647" fmla="*/ 6026679 w 7467600"/>
              <a:gd name="connsiteY311-12648" fmla="*/ 6836959 h 6858000"/>
              <a:gd name="connsiteX312-12649" fmla="*/ 5800441 w 7467600"/>
              <a:gd name="connsiteY312-12650" fmla="*/ 6335286 h 6858000"/>
              <a:gd name="connsiteX313-12651" fmla="*/ 5526562 w 7467600"/>
              <a:gd name="connsiteY313-12652" fmla="*/ 5705388 h 6858000"/>
              <a:gd name="connsiteX314-12653" fmla="*/ 5519640 w 7467600"/>
              <a:gd name="connsiteY314-12654" fmla="*/ 5683774 h 6858000"/>
              <a:gd name="connsiteX315-12655" fmla="*/ 5844559 w 7467600"/>
              <a:gd name="connsiteY315-12656" fmla="*/ 6553349 h 6858000"/>
              <a:gd name="connsiteX316-12657" fmla="*/ 5975994 w 7467600"/>
              <a:gd name="connsiteY316-12658" fmla="*/ 6858000 h 6858000"/>
              <a:gd name="connsiteX317-12659" fmla="*/ 5898547 w 7467600"/>
              <a:gd name="connsiteY317-12660" fmla="*/ 6858000 h 6858000"/>
              <a:gd name="connsiteX318-12661" fmla="*/ 5682041 w 7467600"/>
              <a:gd name="connsiteY318-12662" fmla="*/ 6355860 h 6858000"/>
              <a:gd name="connsiteX319-12663" fmla="*/ 5461758 w 7467600"/>
              <a:gd name="connsiteY319-12664" fmla="*/ 5820220 h 6858000"/>
              <a:gd name="connsiteX320-12665" fmla="*/ 5237282 w 7467600"/>
              <a:gd name="connsiteY320-12666" fmla="*/ 6579086 h 6858000"/>
              <a:gd name="connsiteX321-12667" fmla="*/ 5115009 w 7467600"/>
              <a:gd name="connsiteY321-12668" fmla="*/ 6858000 h 6858000"/>
              <a:gd name="connsiteX322-12669" fmla="*/ 5028074 w 7467600"/>
              <a:gd name="connsiteY322-12670" fmla="*/ 6858000 h 6858000"/>
              <a:gd name="connsiteX323-12671" fmla="*/ 5079508 w 7467600"/>
              <a:gd name="connsiteY323-12672" fmla="*/ 6749074 h 6858000"/>
              <a:gd name="connsiteX324-12673" fmla="*/ 5371846 w 7467600"/>
              <a:gd name="connsiteY324-12674" fmla="*/ 5924413 h 6858000"/>
              <a:gd name="connsiteX325-12675" fmla="*/ 5270512 w 7467600"/>
              <a:gd name="connsiteY325-12676" fmla="*/ 6138975 h 6858000"/>
              <a:gd name="connsiteX326-12677" fmla="*/ 5062409 w 7467600"/>
              <a:gd name="connsiteY326-12678" fmla="*/ 6653544 h 6858000"/>
              <a:gd name="connsiteX327-12679" fmla="*/ 5036628 w 7467600"/>
              <a:gd name="connsiteY327-12680" fmla="*/ 6754247 h 6858000"/>
              <a:gd name="connsiteX328-12681" fmla="*/ 5009112 w 7467600"/>
              <a:gd name="connsiteY328-12682" fmla="*/ 6858000 h 6858000"/>
              <a:gd name="connsiteX329-12683" fmla="*/ 4976679 w 7467600"/>
              <a:gd name="connsiteY329-12684" fmla="*/ 6858000 h 6858000"/>
              <a:gd name="connsiteX330-12685" fmla="*/ 5006537 w 7467600"/>
              <a:gd name="connsiteY330-12686" fmla="*/ 6747068 h 6858000"/>
              <a:gd name="connsiteX331-12687" fmla="*/ 5032723 w 7467600"/>
              <a:gd name="connsiteY331-12688" fmla="*/ 6644957 h 6858000"/>
              <a:gd name="connsiteX332-12689" fmla="*/ 5242949 w 7467600"/>
              <a:gd name="connsiteY332-12690" fmla="*/ 6125175 h 6858000"/>
              <a:gd name="connsiteX333-12691" fmla="*/ 5286321 w 7467600"/>
              <a:gd name="connsiteY333-12692" fmla="*/ 6033555 h 6858000"/>
              <a:gd name="connsiteX334-12693" fmla="*/ 5008210 w 7467600"/>
              <a:gd name="connsiteY334-12694" fmla="*/ 6649194 h 6858000"/>
              <a:gd name="connsiteX335-12695" fmla="*/ 4986321 w 7467600"/>
              <a:gd name="connsiteY335-12696" fmla="*/ 6765687 h 6858000"/>
              <a:gd name="connsiteX336-12697" fmla="*/ 4973474 w 7467600"/>
              <a:gd name="connsiteY336-12698" fmla="*/ 6858000 h 6858000"/>
              <a:gd name="connsiteX337-12699" fmla="*/ 4907178 w 7467600"/>
              <a:gd name="connsiteY337-12700" fmla="*/ 6858000 h 6858000"/>
              <a:gd name="connsiteX338-12701" fmla="*/ 4910810 w 7467600"/>
              <a:gd name="connsiteY338-12702" fmla="*/ 6829660 h 6858000"/>
              <a:gd name="connsiteX339-12703" fmla="*/ 4987461 w 7467600"/>
              <a:gd name="connsiteY339-12704" fmla="*/ 6432994 h 6858000"/>
              <a:gd name="connsiteX340-12705" fmla="*/ 5179262 w 7467600"/>
              <a:gd name="connsiteY340-12706" fmla="*/ 6035044 h 6858000"/>
              <a:gd name="connsiteX341-12707" fmla="*/ 4689678 w 7467600"/>
              <a:gd name="connsiteY341-12708" fmla="*/ 6440241 h 6858000"/>
              <a:gd name="connsiteX342-12709" fmla="*/ 4477543 w 7467600"/>
              <a:gd name="connsiteY342-12710" fmla="*/ 6674836 h 6858000"/>
              <a:gd name="connsiteX343-12711" fmla="*/ 4329957 w 7467600"/>
              <a:gd name="connsiteY343-12712" fmla="*/ 6858000 h 6858000"/>
              <a:gd name="connsiteX344-12713" fmla="*/ 4218595 w 7467600"/>
              <a:gd name="connsiteY344-12714" fmla="*/ 6858000 h 6858000"/>
              <a:gd name="connsiteX345-12715" fmla="*/ 4368888 w 7467600"/>
              <a:gd name="connsiteY345-12716" fmla="*/ 6668412 h 6858000"/>
              <a:gd name="connsiteX346-12717" fmla="*/ 4563091 w 7467600"/>
              <a:gd name="connsiteY346-12718" fmla="*/ 6442508 h 6858000"/>
              <a:gd name="connsiteX347-12719" fmla="*/ 5387324 w 7467600"/>
              <a:gd name="connsiteY347-12720" fmla="*/ 5705830 h 6858000"/>
              <a:gd name="connsiteX348-12721" fmla="*/ 5073620 w 7467600"/>
              <a:gd name="connsiteY348-12722" fmla="*/ 5955437 h 6858000"/>
              <a:gd name="connsiteX349-12723" fmla="*/ 4689789 w 7467600"/>
              <a:gd name="connsiteY349-12724" fmla="*/ 6268382 h 6858000"/>
              <a:gd name="connsiteX350-12725" fmla="*/ 4418722 w 7467600"/>
              <a:gd name="connsiteY350-12726" fmla="*/ 6570886 h 6858000"/>
              <a:gd name="connsiteX351-12727" fmla="*/ 4214944 w 7467600"/>
              <a:gd name="connsiteY351-12728" fmla="*/ 6858000 h 6858000"/>
              <a:gd name="connsiteX352-12729" fmla="*/ 4177898 w 7467600"/>
              <a:gd name="connsiteY352-12730" fmla="*/ 6858000 h 6858000"/>
              <a:gd name="connsiteX353-12731" fmla="*/ 4391597 w 7467600"/>
              <a:gd name="connsiteY353-12732" fmla="*/ 6556370 h 6858000"/>
              <a:gd name="connsiteX354-12733" fmla="*/ 4668889 w 7467600"/>
              <a:gd name="connsiteY354-12734" fmla="*/ 6246399 h 6858000"/>
              <a:gd name="connsiteX355-12735" fmla="*/ 5055427 w 7467600"/>
              <a:gd name="connsiteY355-12736" fmla="*/ 5931476 h 6858000"/>
              <a:gd name="connsiteX356-12737" fmla="*/ 5371814 w 7467600"/>
              <a:gd name="connsiteY356-12738" fmla="*/ 5678975 h 6858000"/>
              <a:gd name="connsiteX357-12739" fmla="*/ 4987918 w 7467600"/>
              <a:gd name="connsiteY357-12740" fmla="*/ 5838701 h 6858000"/>
              <a:gd name="connsiteX358-12741" fmla="*/ 4317146 w 7467600"/>
              <a:gd name="connsiteY358-12742" fmla="*/ 6587716 h 6858000"/>
              <a:gd name="connsiteX359-12743" fmla="*/ 4171627 w 7467600"/>
              <a:gd name="connsiteY359-12744" fmla="*/ 6858000 h 6858000"/>
              <a:gd name="connsiteX360-12745" fmla="*/ 4081585 w 7467600"/>
              <a:gd name="connsiteY360-12746" fmla="*/ 6858000 h 6858000"/>
              <a:gd name="connsiteX361-12747" fmla="*/ 4238603 w 7467600"/>
              <a:gd name="connsiteY361-12748" fmla="*/ 6559341 h 6858000"/>
              <a:gd name="connsiteX362-12749" fmla="*/ 4778333 w 7467600"/>
              <a:gd name="connsiteY362-12750" fmla="*/ 5873626 h 6858000"/>
              <a:gd name="connsiteX363-12751" fmla="*/ 5414185 w 7467600"/>
              <a:gd name="connsiteY363-12752" fmla="*/ 5573882 h 6858000"/>
              <a:gd name="connsiteX364-12753" fmla="*/ 5959648 w 7467600"/>
              <a:gd name="connsiteY364-12754" fmla="*/ 4760797 h 6858000"/>
              <a:gd name="connsiteX365-12755" fmla="*/ 5355019 w 7467600"/>
              <a:gd name="connsiteY365-12756" fmla="*/ 4734672 h 6858000"/>
              <a:gd name="connsiteX366-12757" fmla="*/ 5083565 w 7467600"/>
              <a:gd name="connsiteY366-12758" fmla="*/ 5179121 h 6858000"/>
              <a:gd name="connsiteX367-12759" fmla="*/ 4713577 w 7467600"/>
              <a:gd name="connsiteY367-12760" fmla="*/ 5616803 h 6858000"/>
              <a:gd name="connsiteX368-12761" fmla="*/ 3989559 w 7467600"/>
              <a:gd name="connsiteY368-12762" fmla="*/ 6145945 h 6858000"/>
              <a:gd name="connsiteX369-12763" fmla="*/ 3939824 w 7467600"/>
              <a:gd name="connsiteY369-12764" fmla="*/ 6066900 h 6858000"/>
              <a:gd name="connsiteX370-12765" fmla="*/ 4584537 w 7467600"/>
              <a:gd name="connsiteY370-12766" fmla="*/ 5324826 h 6858000"/>
              <a:gd name="connsiteX371-12767" fmla="*/ 5037105 w 7467600"/>
              <a:gd name="connsiteY371-12768" fmla="*/ 5088765 h 6858000"/>
              <a:gd name="connsiteX372-12769" fmla="*/ 5039930 w 7467600"/>
              <a:gd name="connsiteY372-12770" fmla="*/ 5089585 h 6858000"/>
              <a:gd name="connsiteX373-12771" fmla="*/ 5263764 w 7467600"/>
              <a:gd name="connsiteY373-12772" fmla="*/ 4735525 h 6858000"/>
              <a:gd name="connsiteX374-12773" fmla="*/ 4086300 w 7467600"/>
              <a:gd name="connsiteY374-12774" fmla="*/ 4884599 h 6858000"/>
              <a:gd name="connsiteX375-12775" fmla="*/ 4085485 w 7467600"/>
              <a:gd name="connsiteY375-12776" fmla="*/ 4899070 h 6858000"/>
              <a:gd name="connsiteX376-12777" fmla="*/ 3871915 w 7467600"/>
              <a:gd name="connsiteY376-12778" fmla="*/ 5253645 h 6858000"/>
              <a:gd name="connsiteX377-12779" fmla="*/ 3799374 w 7467600"/>
              <a:gd name="connsiteY377-12780" fmla="*/ 5466127 h 6858000"/>
              <a:gd name="connsiteX378-12781" fmla="*/ 3498850 w 7467600"/>
              <a:gd name="connsiteY378-12782" fmla="*/ 6661888 h 6858000"/>
              <a:gd name="connsiteX379-12783" fmla="*/ 3399216 w 7467600"/>
              <a:gd name="connsiteY379-12784" fmla="*/ 6858000 h 6858000"/>
              <a:gd name="connsiteX380-12785" fmla="*/ 3303688 w 7467600"/>
              <a:gd name="connsiteY380-12786" fmla="*/ 6858000 h 6858000"/>
              <a:gd name="connsiteX381-12787" fmla="*/ 3391774 w 7467600"/>
              <a:gd name="connsiteY381-12788" fmla="*/ 6697181 h 6858000"/>
              <a:gd name="connsiteX382-12789" fmla="*/ 3735540 w 7467600"/>
              <a:gd name="connsiteY382-12790" fmla="*/ 5546923 h 6858000"/>
              <a:gd name="connsiteX383-12791" fmla="*/ 3729438 w 7467600"/>
              <a:gd name="connsiteY383-12792" fmla="*/ 5569058 h 6858000"/>
              <a:gd name="connsiteX384-12793" fmla="*/ 3707782 w 7467600"/>
              <a:gd name="connsiteY384-12794" fmla="*/ 5644908 h 6858000"/>
              <a:gd name="connsiteX385-12795" fmla="*/ 3583827 w 7467600"/>
              <a:gd name="connsiteY385-12796" fmla="*/ 6039215 h 6858000"/>
              <a:gd name="connsiteX386-12797" fmla="*/ 3547861 w 7467600"/>
              <a:gd name="connsiteY386-12798" fmla="*/ 6129609 h 6858000"/>
              <a:gd name="connsiteX387-12799" fmla="*/ 3490905 w 7467600"/>
              <a:gd name="connsiteY387-12800" fmla="*/ 6277660 h 6858000"/>
              <a:gd name="connsiteX388-12801" fmla="*/ 3455859 w 7467600"/>
              <a:gd name="connsiteY388-12802" fmla="*/ 6391301 h 6858000"/>
              <a:gd name="connsiteX389-12803" fmla="*/ 3429112 w 7467600"/>
              <a:gd name="connsiteY389-12804" fmla="*/ 6479469 h 6858000"/>
              <a:gd name="connsiteX390-12805" fmla="*/ 3304862 w 7467600"/>
              <a:gd name="connsiteY390-12806" fmla="*/ 6796476 h 6858000"/>
              <a:gd name="connsiteX391-12807" fmla="*/ 3276071 w 7467600"/>
              <a:gd name="connsiteY391-12808" fmla="*/ 6858000 h 6858000"/>
              <a:gd name="connsiteX392-12809" fmla="*/ 3240805 w 7467600"/>
              <a:gd name="connsiteY392-12810" fmla="*/ 6858000 h 6858000"/>
              <a:gd name="connsiteX393-12811" fmla="*/ 3275917 w 7467600"/>
              <a:gd name="connsiteY393-12812" fmla="*/ 6783192 h 6858000"/>
              <a:gd name="connsiteX394-12813" fmla="*/ 3399358 w 7467600"/>
              <a:gd name="connsiteY394-12814" fmla="*/ 6469011 h 6858000"/>
              <a:gd name="connsiteX395-12815" fmla="*/ 3425650 w 7467600"/>
              <a:gd name="connsiteY395-12816" fmla="*/ 6381333 h 6858000"/>
              <a:gd name="connsiteX396-12817" fmla="*/ 3460661 w 7467600"/>
              <a:gd name="connsiteY396-12818" fmla="*/ 6266763 h 6858000"/>
              <a:gd name="connsiteX397-12819" fmla="*/ 3518021 w 7467600"/>
              <a:gd name="connsiteY397-12820" fmla="*/ 6117298 h 6858000"/>
              <a:gd name="connsiteX398-12821" fmla="*/ 3554035 w 7467600"/>
              <a:gd name="connsiteY398-12822" fmla="*/ 6027832 h 6858000"/>
              <a:gd name="connsiteX399-12823" fmla="*/ 3677174 w 7467600"/>
              <a:gd name="connsiteY399-12824" fmla="*/ 5636351 h 6858000"/>
              <a:gd name="connsiteX400-12825" fmla="*/ 3698819 w 7467600"/>
              <a:gd name="connsiteY400-12826" fmla="*/ 5560503 h 6858000"/>
              <a:gd name="connsiteX401-12827" fmla="*/ 3702094 w 7467600"/>
              <a:gd name="connsiteY401-12828" fmla="*/ 5549194 h 6858000"/>
              <a:gd name="connsiteX402-12829" fmla="*/ 3398355 w 7467600"/>
              <a:gd name="connsiteY402-12830" fmla="*/ 6094603 h 6858000"/>
              <a:gd name="connsiteX403-12831" fmla="*/ 3193941 w 7467600"/>
              <a:gd name="connsiteY403-12832" fmla="*/ 6798775 h 6858000"/>
              <a:gd name="connsiteX404-12833" fmla="*/ 3184140 w 7467600"/>
              <a:gd name="connsiteY404-12834" fmla="*/ 6858000 h 6858000"/>
              <a:gd name="connsiteX405-12835" fmla="*/ 3099978 w 7467600"/>
              <a:gd name="connsiteY405-12836" fmla="*/ 6858000 h 6858000"/>
              <a:gd name="connsiteX406-12837" fmla="*/ 3101556 w 7467600"/>
              <a:gd name="connsiteY406-12838" fmla="*/ 6843337 h 6858000"/>
              <a:gd name="connsiteX407-12839" fmla="*/ 3370162 w 7467600"/>
              <a:gd name="connsiteY407-12840" fmla="*/ 5785550 h 6858000"/>
              <a:gd name="connsiteX408-12841" fmla="*/ 3746477 w 7467600"/>
              <a:gd name="connsiteY408-12842" fmla="*/ 5377889 h 6858000"/>
              <a:gd name="connsiteX409-12843" fmla="*/ 3863399 w 7467600"/>
              <a:gd name="connsiteY409-12844" fmla="*/ 5087257 h 6858000"/>
              <a:gd name="connsiteX410-12845" fmla="*/ 3968712 w 7467600"/>
              <a:gd name="connsiteY410-12846" fmla="*/ 4913989 h 6858000"/>
              <a:gd name="connsiteX411-12847" fmla="*/ 2792390 w 7467600"/>
              <a:gd name="connsiteY411-12848" fmla="*/ 5382974 h 6858000"/>
              <a:gd name="connsiteX412-12849" fmla="*/ 2714982 w 7467600"/>
              <a:gd name="connsiteY412-12850" fmla="*/ 5427051 h 6858000"/>
              <a:gd name="connsiteX413-12851" fmla="*/ 2813361 w 7467600"/>
              <a:gd name="connsiteY413-12852" fmla="*/ 6023912 h 6858000"/>
              <a:gd name="connsiteX414-12853" fmla="*/ 2688430 w 7467600"/>
              <a:gd name="connsiteY414-12854" fmla="*/ 6801564 h 6858000"/>
              <a:gd name="connsiteX415-12855" fmla="*/ 2629626 w 7467600"/>
              <a:gd name="connsiteY415-12856" fmla="*/ 6763394 h 6858000"/>
              <a:gd name="connsiteX416-12857" fmla="*/ 2565328 w 7467600"/>
              <a:gd name="connsiteY416-12858" fmla="*/ 5516399 h 6858000"/>
              <a:gd name="connsiteX417-12859" fmla="*/ 1922999 w 7467600"/>
              <a:gd name="connsiteY417-12860" fmla="*/ 5980343 h 6858000"/>
              <a:gd name="connsiteX418-12861" fmla="*/ 1950261 w 7467600"/>
              <a:gd name="connsiteY418-12862" fmla="*/ 6405858 h 6858000"/>
              <a:gd name="connsiteX419-12863" fmla="*/ 2365554 w 7467600"/>
              <a:gd name="connsiteY419-12864" fmla="*/ 6759107 h 6858000"/>
              <a:gd name="connsiteX420-12865" fmla="*/ 2424142 w 7467600"/>
              <a:gd name="connsiteY420-12866" fmla="*/ 6858000 h 6858000"/>
              <a:gd name="connsiteX421-12867" fmla="*/ 2395994 w 7467600"/>
              <a:gd name="connsiteY421-12868" fmla="*/ 6858000 h 6858000"/>
              <a:gd name="connsiteX422-12869" fmla="*/ 2392863 w 7467600"/>
              <a:gd name="connsiteY422-12870" fmla="*/ 6852964 h 6858000"/>
              <a:gd name="connsiteX423-12871" fmla="*/ 2017589 w 7467600"/>
              <a:gd name="connsiteY423-12872" fmla="*/ 6493982 h 6858000"/>
              <a:gd name="connsiteX424-12873" fmla="*/ 2147336 w 7467600"/>
              <a:gd name="connsiteY424-12874" fmla="*/ 6594052 h 6858000"/>
              <a:gd name="connsiteX425-12875" fmla="*/ 2207047 w 7467600"/>
              <a:gd name="connsiteY425-12876" fmla="*/ 6654540 h 6858000"/>
              <a:gd name="connsiteX426-12877" fmla="*/ 2299106 w 7467600"/>
              <a:gd name="connsiteY426-12878" fmla="*/ 6778931 h 6858000"/>
              <a:gd name="connsiteX427-12879" fmla="*/ 2314430 w 7467600"/>
              <a:gd name="connsiteY427-12880" fmla="*/ 6801144 h 6858000"/>
              <a:gd name="connsiteX428-12881" fmla="*/ 2352406 w 7467600"/>
              <a:gd name="connsiteY428-12882" fmla="*/ 6858000 h 6858000"/>
              <a:gd name="connsiteX429-12883" fmla="*/ 2314492 w 7467600"/>
              <a:gd name="connsiteY429-12884" fmla="*/ 6858000 h 6858000"/>
              <a:gd name="connsiteX430-12885" fmla="*/ 2288095 w 7467600"/>
              <a:gd name="connsiteY430-12886" fmla="*/ 6818030 h 6858000"/>
              <a:gd name="connsiteX431-12887" fmla="*/ 2272768 w 7467600"/>
              <a:gd name="connsiteY431-12888" fmla="*/ 6795822 h 6858000"/>
              <a:gd name="connsiteX432-12889" fmla="*/ 2182715 w 7467600"/>
              <a:gd name="connsiteY432-12890" fmla="*/ 6675071 h 6858000"/>
              <a:gd name="connsiteX433-12891" fmla="*/ 2032061 w 7467600"/>
              <a:gd name="connsiteY433-12892" fmla="*/ 6541380 h 6858000"/>
              <a:gd name="connsiteX434-12893" fmla="*/ 2257220 w 7467600"/>
              <a:gd name="connsiteY434-12894" fmla="*/ 6826257 h 6858000"/>
              <a:gd name="connsiteX435-12895" fmla="*/ 2281324 w 7467600"/>
              <a:gd name="connsiteY435-12896" fmla="*/ 6858000 h 6858000"/>
              <a:gd name="connsiteX436-12897" fmla="*/ 2242860 w 7467600"/>
              <a:gd name="connsiteY436-12898" fmla="*/ 6858000 h 6858000"/>
              <a:gd name="connsiteX437-12899" fmla="*/ 2232818 w 7467600"/>
              <a:gd name="connsiteY437-12900" fmla="*/ 6844926 h 6858000"/>
              <a:gd name="connsiteX438-12901" fmla="*/ 1990172 w 7467600"/>
              <a:gd name="connsiteY438-12902" fmla="*/ 6542121 h 6858000"/>
              <a:gd name="connsiteX439-12903" fmla="*/ 2124090 w 7467600"/>
              <a:gd name="connsiteY439-12904" fmla="*/ 6761017 h 6858000"/>
              <a:gd name="connsiteX440-12905" fmla="*/ 2200380 w 7467600"/>
              <a:gd name="connsiteY440-12906" fmla="*/ 6858000 h 6858000"/>
              <a:gd name="connsiteX441-12907" fmla="*/ 2147507 w 7467600"/>
              <a:gd name="connsiteY441-12908" fmla="*/ 6858000 h 6858000"/>
              <a:gd name="connsiteX442-12909" fmla="*/ 2070668 w 7467600"/>
              <a:gd name="connsiteY442-12910" fmla="*/ 6761520 h 6858000"/>
              <a:gd name="connsiteX443-12911" fmla="*/ 1975142 w 7467600"/>
              <a:gd name="connsiteY443-12912" fmla="*/ 6585570 h 6858000"/>
              <a:gd name="connsiteX444-12913" fmla="*/ 2050035 w 7467600"/>
              <a:gd name="connsiteY444-12914" fmla="*/ 6813345 h 6858000"/>
              <a:gd name="connsiteX445-12915" fmla="*/ 2063025 w 7467600"/>
              <a:gd name="connsiteY445-12916" fmla="*/ 6858000 h 6858000"/>
              <a:gd name="connsiteX446-12917" fmla="*/ 2021675 w 7467600"/>
              <a:gd name="connsiteY446-12918" fmla="*/ 6858000 h 6858000"/>
              <a:gd name="connsiteX447-12919" fmla="*/ 2019308 w 7467600"/>
              <a:gd name="connsiteY447-12920" fmla="*/ 6847118 h 6858000"/>
              <a:gd name="connsiteX448-12921" fmla="*/ 1938835 w 7467600"/>
              <a:gd name="connsiteY448-12922" fmla="*/ 6551160 h 6858000"/>
              <a:gd name="connsiteX449-12923" fmla="*/ 1953230 w 7467600"/>
              <a:gd name="connsiteY449-12924" fmla="*/ 6759699 h 6858000"/>
              <a:gd name="connsiteX450-12925" fmla="*/ 1956763 w 7467600"/>
              <a:gd name="connsiteY450-12926" fmla="*/ 6778191 h 6858000"/>
              <a:gd name="connsiteX451-12927" fmla="*/ 1967925 w 7467600"/>
              <a:gd name="connsiteY451-12928" fmla="*/ 6858000 h 6858000"/>
              <a:gd name="connsiteX452-12929" fmla="*/ 1936622 w 7467600"/>
              <a:gd name="connsiteY452-12930" fmla="*/ 6858000 h 6858000"/>
              <a:gd name="connsiteX453-12931" fmla="*/ 1926261 w 7467600"/>
              <a:gd name="connsiteY453-12932" fmla="*/ 6784064 h 6858000"/>
              <a:gd name="connsiteX454-12933" fmla="*/ 1922724 w 7467600"/>
              <a:gd name="connsiteY454-12934" fmla="*/ 6765577 h 6858000"/>
              <a:gd name="connsiteX455-12935" fmla="*/ 1904650 w 7467600"/>
              <a:gd name="connsiteY455-12936" fmla="*/ 6639616 h 6858000"/>
              <a:gd name="connsiteX456-12937" fmla="*/ 1885273 w 7467600"/>
              <a:gd name="connsiteY456-12938" fmla="*/ 6858000 h 6858000"/>
              <a:gd name="connsiteX457-12939" fmla="*/ 1854363 w 7467600"/>
              <a:gd name="connsiteY457-12940" fmla="*/ 6858000 h 6858000"/>
              <a:gd name="connsiteX458-12941" fmla="*/ 1880391 w 7467600"/>
              <a:gd name="connsiteY458-12942" fmla="*/ 6603796 h 6858000"/>
              <a:gd name="connsiteX459-12943" fmla="*/ 1818273 w 7467600"/>
              <a:gd name="connsiteY459-12944" fmla="*/ 6715729 h 6858000"/>
              <a:gd name="connsiteX460-12945" fmla="*/ 1794691 w 7467600"/>
              <a:gd name="connsiteY460-12946" fmla="*/ 6843239 h 6858000"/>
              <a:gd name="connsiteX461-12947" fmla="*/ 1794914 w 7467600"/>
              <a:gd name="connsiteY461-12948" fmla="*/ 6858000 h 6858000"/>
              <a:gd name="connsiteX462-12949" fmla="*/ 1746128 w 7467600"/>
              <a:gd name="connsiteY462-12950" fmla="*/ 6858000 h 6858000"/>
              <a:gd name="connsiteX463-12951" fmla="*/ 1753934 w 7467600"/>
              <a:gd name="connsiteY463-12952" fmla="*/ 6724796 h 6858000"/>
              <a:gd name="connsiteX464-12953" fmla="*/ 1792053 w 7467600"/>
              <a:gd name="connsiteY464-12954" fmla="*/ 6572396 h 6858000"/>
              <a:gd name="connsiteX465-12955" fmla="*/ 1862248 w 7467600"/>
              <a:gd name="connsiteY465-12956" fmla="*/ 6266397 h 6858000"/>
              <a:gd name="connsiteX466-12957" fmla="*/ 1862250 w 7467600"/>
              <a:gd name="connsiteY466-12958" fmla="*/ 6033531 h 6858000"/>
              <a:gd name="connsiteX467-12959" fmla="*/ 1211999 w 7467600"/>
              <a:gd name="connsiteY467-12960" fmla="*/ 6683610 h 6858000"/>
              <a:gd name="connsiteX468-12961" fmla="*/ 1213266 w 7467600"/>
              <a:gd name="connsiteY468-12962" fmla="*/ 6691947 h 6858000"/>
              <a:gd name="connsiteX469-12963" fmla="*/ 1203370 w 7467600"/>
              <a:gd name="connsiteY469-12964" fmla="*/ 6850676 h 6858000"/>
              <a:gd name="connsiteX470-12965" fmla="*/ 1203671 w 7467600"/>
              <a:gd name="connsiteY470-12966" fmla="*/ 6858000 h 6858000"/>
              <a:gd name="connsiteX471-12967" fmla="*/ 1143180 w 7467600"/>
              <a:gd name="connsiteY471-12968" fmla="*/ 6858000 h 6858000"/>
              <a:gd name="connsiteX472-12969" fmla="*/ 1142176 w 7467600"/>
              <a:gd name="connsiteY472-12970" fmla="*/ 6766045 h 6858000"/>
              <a:gd name="connsiteX473-12971" fmla="*/ 1067484 w 7467600"/>
              <a:gd name="connsiteY473-12972" fmla="*/ 6858000 h 6858000"/>
              <a:gd name="connsiteX474-12973" fmla="*/ 953928 w 7467600"/>
              <a:gd name="connsiteY474-12974" fmla="*/ 6858000 h 6858000"/>
              <a:gd name="connsiteX475-12975" fmla="*/ 959715 w 7467600"/>
              <a:gd name="connsiteY475-12976" fmla="*/ 6850185 h 6858000"/>
              <a:gd name="connsiteX476-12977" fmla="*/ 1483788 w 7467600"/>
              <a:gd name="connsiteY476-12978" fmla="*/ 6259174 h 6858000"/>
              <a:gd name="connsiteX477-12979" fmla="*/ 1100671 w 7467600"/>
              <a:gd name="connsiteY477-12980" fmla="*/ 6252137 h 6858000"/>
              <a:gd name="connsiteX478-12981" fmla="*/ 1090144 w 7467600"/>
              <a:gd name="connsiteY478-12982" fmla="*/ 6256748 h 6858000"/>
              <a:gd name="connsiteX479-12983" fmla="*/ 1095872 w 7467600"/>
              <a:gd name="connsiteY479-12984" fmla="*/ 6271892 h 6858000"/>
              <a:gd name="connsiteX480-12985" fmla="*/ 262785 w 7467600"/>
              <a:gd name="connsiteY480-12986" fmla="*/ 6845450 h 6858000"/>
              <a:gd name="connsiteX481-12987" fmla="*/ 209968 w 7467600"/>
              <a:gd name="connsiteY481-12988" fmla="*/ 6770713 h 6858000"/>
              <a:gd name="connsiteX482-12989" fmla="*/ 873460 w 7467600"/>
              <a:gd name="connsiteY482-12990" fmla="*/ 6253768 h 6858000"/>
              <a:gd name="connsiteX483-12991" fmla="*/ 192686 w 7467600"/>
              <a:gd name="connsiteY483-12992" fmla="*/ 5849257 h 6858000"/>
              <a:gd name="connsiteX484-12993" fmla="*/ 4696 w 7467600"/>
              <a:gd name="connsiteY484-12994" fmla="*/ 5697668 h 6858000"/>
              <a:gd name="connsiteX485-12995" fmla="*/ 0 w 7467600"/>
              <a:gd name="connsiteY485-12996" fmla="*/ 5689984 h 6858000"/>
              <a:gd name="connsiteX486-12997" fmla="*/ 0 w 7467600"/>
              <a:gd name="connsiteY486-12998" fmla="*/ 5513472 h 6858000"/>
              <a:gd name="connsiteX487-12999" fmla="*/ 174101 w 7467600"/>
              <a:gd name="connsiteY487-13000" fmla="*/ 5620277 h 6858000"/>
              <a:gd name="connsiteX488-13001" fmla="*/ 891800 w 7467600"/>
              <a:gd name="connsiteY488-13002" fmla="*/ 6036935 h 6858000"/>
              <a:gd name="connsiteX489-13003" fmla="*/ 1072219 w 7467600"/>
              <a:gd name="connsiteY489-13004" fmla="*/ 6169443 h 6858000"/>
              <a:gd name="connsiteX490-13005" fmla="*/ 1074117 w 7467600"/>
              <a:gd name="connsiteY490-13006" fmla="*/ 6170301 h 6858000"/>
              <a:gd name="connsiteX491-13007" fmla="*/ 1083114 w 7467600"/>
              <a:gd name="connsiteY491-13008" fmla="*/ 6174131 h 6858000"/>
              <a:gd name="connsiteX492-13009" fmla="*/ 1543010 w 7467600"/>
              <a:gd name="connsiteY492-13010" fmla="*/ 6191140 h 6858000"/>
              <a:gd name="connsiteX493-13011" fmla="*/ 1551080 w 7467600"/>
              <a:gd name="connsiteY493-13012" fmla="*/ 6195006 h 6858000"/>
              <a:gd name="connsiteX494-13013" fmla="*/ 2345443 w 7467600"/>
              <a:gd name="connsiteY494-13014" fmla="*/ 5549882 h 6858000"/>
              <a:gd name="connsiteX495-13015" fmla="*/ 1721499 w 7467600"/>
              <a:gd name="connsiteY495-13016" fmla="*/ 5599969 h 6858000"/>
              <a:gd name="connsiteX496-13017" fmla="*/ 767716 w 7467600"/>
              <a:gd name="connsiteY496-13018" fmla="*/ 5472768 h 6858000"/>
              <a:gd name="connsiteX497-13019" fmla="*/ 722147 w 7467600"/>
              <a:gd name="connsiteY497-13020" fmla="*/ 5393091 h 6858000"/>
              <a:gd name="connsiteX498-13021" fmla="*/ 1485552 w 7467600"/>
              <a:gd name="connsiteY498-13022" fmla="*/ 5313202 h 6858000"/>
              <a:gd name="connsiteX499-13023" fmla="*/ 2143004 w 7467600"/>
              <a:gd name="connsiteY499-13024" fmla="*/ 5402420 h 6858000"/>
              <a:gd name="connsiteX500-13025" fmla="*/ 1933391 w 7467600"/>
              <a:gd name="connsiteY500-13026" fmla="*/ 5156971 h 6858000"/>
              <a:gd name="connsiteX501-13027" fmla="*/ 1827118 w 7467600"/>
              <a:gd name="connsiteY501-13028" fmla="*/ 4968410 h 6858000"/>
              <a:gd name="connsiteX502-13029" fmla="*/ 1837349 w 7467600"/>
              <a:gd name="connsiteY502-13030" fmla="*/ 4956357 h 6858000"/>
              <a:gd name="connsiteX503-13031" fmla="*/ 2162835 w 7467600"/>
              <a:gd name="connsiteY503-13032" fmla="*/ 5187853 h 6858000"/>
              <a:gd name="connsiteX504-13033" fmla="*/ 2257167 w 7467600"/>
              <a:gd name="connsiteY504-13034" fmla="*/ 5462123 h 6858000"/>
              <a:gd name="connsiteX505-13035" fmla="*/ 2261598 w 7467600"/>
              <a:gd name="connsiteY505-13036" fmla="*/ 5467998 h 6858000"/>
              <a:gd name="connsiteX506-13037" fmla="*/ 2437177 w 7467600"/>
              <a:gd name="connsiteY506-13038" fmla="*/ 5479608 h 6858000"/>
              <a:gd name="connsiteX507-13039" fmla="*/ 2445247 w 7467600"/>
              <a:gd name="connsiteY507-13040" fmla="*/ 5483476 h 6858000"/>
              <a:gd name="connsiteX508-13041" fmla="*/ 2743626 w 7467600"/>
              <a:gd name="connsiteY508-13042" fmla="*/ 5304819 h 6858000"/>
              <a:gd name="connsiteX509-13043" fmla="*/ 3048102 w 7467600"/>
              <a:gd name="connsiteY509-13044" fmla="*/ 5150595 h 6858000"/>
              <a:gd name="connsiteX510-13045" fmla="*/ 1799414 w 7467600"/>
              <a:gd name="connsiteY510-13046" fmla="*/ 4694732 h 6858000"/>
              <a:gd name="connsiteX511-13047" fmla="*/ 1771735 w 7467600"/>
              <a:gd name="connsiteY511-13048" fmla="*/ 4619929 h 6858000"/>
              <a:gd name="connsiteX512-13049" fmla="*/ 3104273 w 7467600"/>
              <a:gd name="connsiteY512-13050" fmla="*/ 5076159 h 6858000"/>
              <a:gd name="connsiteX513-13051" fmla="*/ 3113245 w 7467600"/>
              <a:gd name="connsiteY513-13052" fmla="*/ 5090705 h 6858000"/>
              <a:gd name="connsiteX514-13053" fmla="*/ 3126294 w 7467600"/>
              <a:gd name="connsiteY514-13054" fmla="*/ 5114400 h 6858000"/>
              <a:gd name="connsiteX515-13055" fmla="*/ 3937433 w 7467600"/>
              <a:gd name="connsiteY515-13056" fmla="*/ 4830473 h 6858000"/>
              <a:gd name="connsiteX516-13057" fmla="*/ 3590475 w 7467600"/>
              <a:gd name="connsiteY516-13058" fmla="*/ 4597974 h 6858000"/>
              <a:gd name="connsiteX517-13059" fmla="*/ 3100264 w 7467600"/>
              <a:gd name="connsiteY517-13060" fmla="*/ 4579845 h 6858000"/>
              <a:gd name="connsiteX518-13061" fmla="*/ 2183576 w 7467600"/>
              <a:gd name="connsiteY518-13062" fmla="*/ 4227150 h 6858000"/>
              <a:gd name="connsiteX519-13063" fmla="*/ 2151029 w 7467600"/>
              <a:gd name="connsiteY519-13064" fmla="*/ 4146947 h 6858000"/>
              <a:gd name="connsiteX520-13065" fmla="*/ 3563434 w 7467600"/>
              <a:gd name="connsiteY520-13066" fmla="*/ 4469115 h 6858000"/>
              <a:gd name="connsiteX521-13067" fmla="*/ 3177952 w 7467600"/>
              <a:gd name="connsiteY521-13068" fmla="*/ 3657386 h 6858000"/>
              <a:gd name="connsiteX522-13069" fmla="*/ 3189263 w 7467600"/>
              <a:gd name="connsiteY522-13070" fmla="*/ 3625726 h 6858000"/>
              <a:gd name="connsiteX523-13071" fmla="*/ 3560912 w 7467600"/>
              <a:gd name="connsiteY523-13072" fmla="*/ 4079863 h 6858000"/>
              <a:gd name="connsiteX524-13073" fmla="*/ 3626636 w 7467600"/>
              <a:gd name="connsiteY524-13074" fmla="*/ 4512230 h 6858000"/>
              <a:gd name="connsiteX525-13075" fmla="*/ 3653088 w 7467600"/>
              <a:gd name="connsiteY525-13076" fmla="*/ 4521417 h 6858000"/>
              <a:gd name="connsiteX526-13077" fmla="*/ 3988128 w 7467600"/>
              <a:gd name="connsiteY526-13078" fmla="*/ 4817267 h 6858000"/>
              <a:gd name="connsiteX527-13079" fmla="*/ 4830582 w 7467600"/>
              <a:gd name="connsiteY527-13080" fmla="*/ 4676000 h 6858000"/>
              <a:gd name="connsiteX528-13081" fmla="*/ 4830100 w 7467600"/>
              <a:gd name="connsiteY528-13082" fmla="*/ 4675554 h 6858000"/>
              <a:gd name="connsiteX529-13083" fmla="*/ 4036318 w 7467600"/>
              <a:gd name="connsiteY529-13084" fmla="*/ 4147013 h 6858000"/>
              <a:gd name="connsiteX530-13085" fmla="*/ 3432098 w 7467600"/>
              <a:gd name="connsiteY530-13086" fmla="*/ 3537312 h 6858000"/>
              <a:gd name="connsiteX531-13087" fmla="*/ 3446761 w 7467600"/>
              <a:gd name="connsiteY531-13088" fmla="*/ 3461278 h 6858000"/>
              <a:gd name="connsiteX532-13089" fmla="*/ 4419733 w 7467600"/>
              <a:gd name="connsiteY532-13090" fmla="*/ 3963555 h 6858000"/>
              <a:gd name="connsiteX533-13091" fmla="*/ 4781371 w 7467600"/>
              <a:gd name="connsiteY533-13092" fmla="*/ 4458604 h 6858000"/>
              <a:gd name="connsiteX534-13093" fmla="*/ 4780440 w 7467600"/>
              <a:gd name="connsiteY534-13094" fmla="*/ 4470290 h 6858000"/>
              <a:gd name="connsiteX535-13095" fmla="*/ 4898954 w 7467600"/>
              <a:gd name="connsiteY535-13096" fmla="*/ 4662092 h 6858000"/>
              <a:gd name="connsiteX536-13097" fmla="*/ 4900699 w 7467600"/>
              <a:gd name="connsiteY536-13098" fmla="*/ 4670867 h 6858000"/>
              <a:gd name="connsiteX537-13099" fmla="*/ 5714511 w 7467600"/>
              <a:gd name="connsiteY537-13100" fmla="*/ 4663483 h 6858000"/>
              <a:gd name="connsiteX538-13101" fmla="*/ 5464793 w 7467600"/>
              <a:gd name="connsiteY538-13102" fmla="*/ 4393556 h 6858000"/>
              <a:gd name="connsiteX539-13103" fmla="*/ 5461897 w 7467600"/>
              <a:gd name="connsiteY539-13104" fmla="*/ 4390879 h 6858000"/>
              <a:gd name="connsiteX540-13105" fmla="*/ 4294126 w 7467600"/>
              <a:gd name="connsiteY540-13106" fmla="*/ 3303048 h 6858000"/>
              <a:gd name="connsiteX541-13107" fmla="*/ 4305321 w 7467600"/>
              <a:gd name="connsiteY541-13108" fmla="*/ 3256953 h 6858000"/>
              <a:gd name="connsiteX542-13109" fmla="*/ 4949299 w 7467600"/>
              <a:gd name="connsiteY542-13110" fmla="*/ 3766336 h 6858000"/>
              <a:gd name="connsiteX543-13111" fmla="*/ 5291452 w 7467600"/>
              <a:gd name="connsiteY543-13112" fmla="*/ 4076801 h 6858000"/>
              <a:gd name="connsiteX544-13113" fmla="*/ 5434998 w 7467600"/>
              <a:gd name="connsiteY544-13114" fmla="*/ 4254100 h 6858000"/>
              <a:gd name="connsiteX545-13115" fmla="*/ 5351015 w 7467600"/>
              <a:gd name="connsiteY545-13116" fmla="*/ 3760989 h 6858000"/>
              <a:gd name="connsiteX546-13117" fmla="*/ 5413780 w 7467600"/>
              <a:gd name="connsiteY546-13118" fmla="*/ 2966265 h 6858000"/>
              <a:gd name="connsiteX547-13119" fmla="*/ 5425627 w 7467600"/>
              <a:gd name="connsiteY547-13120" fmla="*/ 2954192 h 6858000"/>
              <a:gd name="connsiteX548-13121" fmla="*/ 6604735 w 7467600"/>
              <a:gd name="connsiteY548-13122" fmla="*/ 2041381 h 6858000"/>
              <a:gd name="connsiteX549-13123" fmla="*/ 7204487 w 7467600"/>
              <a:gd name="connsiteY549-13124" fmla="*/ 2742112 h 6858000"/>
              <a:gd name="connsiteX550-13125" fmla="*/ 7131592 w 7467600"/>
              <a:gd name="connsiteY550-13126" fmla="*/ 2672096 h 6858000"/>
              <a:gd name="connsiteX551-13127" fmla="*/ 6996344 w 7467600"/>
              <a:gd name="connsiteY551-13128" fmla="*/ 2518310 h 6858000"/>
              <a:gd name="connsiteX552-13129" fmla="*/ 6735495 w 7467600"/>
              <a:gd name="connsiteY552-13130" fmla="*/ 2196890 h 6858000"/>
              <a:gd name="connsiteX553-13131" fmla="*/ 6721901 w 7467600"/>
              <a:gd name="connsiteY553-13132" fmla="*/ 2179274 h 6858000"/>
              <a:gd name="connsiteX554-13133" fmla="*/ 6604735 w 7467600"/>
              <a:gd name="connsiteY554-13134" fmla="*/ 2041381 h 6858000"/>
              <a:gd name="connsiteX555-13135" fmla="*/ 6591670 w 7467600"/>
              <a:gd name="connsiteY555-13136" fmla="*/ 1988277 h 6858000"/>
              <a:gd name="connsiteX556-13137" fmla="*/ 6747349 w 7467600"/>
              <a:gd name="connsiteY556-13138" fmla="*/ 2160069 h 6858000"/>
              <a:gd name="connsiteX557-13139" fmla="*/ 6760943 w 7467600"/>
              <a:gd name="connsiteY557-13140" fmla="*/ 2177686 h 6858000"/>
              <a:gd name="connsiteX558-13141" fmla="*/ 7021065 w 7467600"/>
              <a:gd name="connsiteY558-13142" fmla="*/ 2498102 h 6858000"/>
              <a:gd name="connsiteX559-13143" fmla="*/ 7155223 w 7467600"/>
              <a:gd name="connsiteY559-13144" fmla="*/ 2650386 h 6858000"/>
              <a:gd name="connsiteX560-13145" fmla="*/ 7203167 w 7467600"/>
              <a:gd name="connsiteY560-13146" fmla="*/ 2697288 h 6858000"/>
              <a:gd name="connsiteX561-13147" fmla="*/ 6937703 w 7467600"/>
              <a:gd name="connsiteY561-13148" fmla="*/ 2321981 h 6858000"/>
              <a:gd name="connsiteX562-13149" fmla="*/ 6591670 w 7467600"/>
              <a:gd name="connsiteY562-13150" fmla="*/ 1988277 h 6858000"/>
              <a:gd name="connsiteX563-13151" fmla="*/ 5798671 w 7467600"/>
              <a:gd name="connsiteY563-13152" fmla="*/ 1981601 h 6858000"/>
              <a:gd name="connsiteX564-13153" fmla="*/ 5754709 w 7467600"/>
              <a:gd name="connsiteY564-13154" fmla="*/ 2071454 h 6858000"/>
              <a:gd name="connsiteX565-13155" fmla="*/ 5763044 w 7467600"/>
              <a:gd name="connsiteY565-13156" fmla="*/ 2842206 h 6858000"/>
              <a:gd name="connsiteX566-13157" fmla="*/ 5764974 w 7467600"/>
              <a:gd name="connsiteY566-13158" fmla="*/ 2799609 h 6858000"/>
              <a:gd name="connsiteX567-13159" fmla="*/ 5767665 w 7467600"/>
              <a:gd name="connsiteY567-13160" fmla="*/ 2666409 h 6858000"/>
              <a:gd name="connsiteX568-13161" fmla="*/ 5763055 w 7467600"/>
              <a:gd name="connsiteY568-13162" fmla="*/ 2579705 h 6858000"/>
              <a:gd name="connsiteX569-13163" fmla="*/ 5758079 w 7467600"/>
              <a:gd name="connsiteY569-13164" fmla="*/ 2492508 h 6858000"/>
              <a:gd name="connsiteX570-13165" fmla="*/ 5779325 w 7467600"/>
              <a:gd name="connsiteY570-13166" fmla="*/ 2197069 h 6858000"/>
              <a:gd name="connsiteX571-13167" fmla="*/ 5798671 w 7467600"/>
              <a:gd name="connsiteY571-13168" fmla="*/ 1981601 h 6858000"/>
              <a:gd name="connsiteX572-13169" fmla="*/ 5829202 w 7467600"/>
              <a:gd name="connsiteY572-13170" fmla="*/ 1971679 h 6858000"/>
              <a:gd name="connsiteX573-13171" fmla="*/ 5809558 w 7467600"/>
              <a:gd name="connsiteY573-13172" fmla="*/ 2198043 h 6858000"/>
              <a:gd name="connsiteX574-13173" fmla="*/ 5788653 w 7467600"/>
              <a:gd name="connsiteY574-13174" fmla="*/ 2489430 h 6858000"/>
              <a:gd name="connsiteX575-13175" fmla="*/ 5793439 w 7467600"/>
              <a:gd name="connsiteY575-13176" fmla="*/ 2575235 h 6858000"/>
              <a:gd name="connsiteX576-13177" fmla="*/ 5796837 w 7467600"/>
              <a:gd name="connsiteY576-13178" fmla="*/ 2637633 h 6858000"/>
              <a:gd name="connsiteX577-13179" fmla="*/ 5818614 w 7467600"/>
              <a:gd name="connsiteY577-13180" fmla="*/ 2473055 h 6858000"/>
              <a:gd name="connsiteX578-13181" fmla="*/ 5829202 w 7467600"/>
              <a:gd name="connsiteY578-13182" fmla="*/ 1971679 h 6858000"/>
              <a:gd name="connsiteX579-13183" fmla="*/ 5911389 w 7467600"/>
              <a:gd name="connsiteY579-13184" fmla="*/ 1898371 h 6858000"/>
              <a:gd name="connsiteX580-13185" fmla="*/ 6237627 w 7467600"/>
              <a:gd name="connsiteY580-13186" fmla="*/ 2231921 h 6858000"/>
              <a:gd name="connsiteX581-13187" fmla="*/ 5911389 w 7467600"/>
              <a:gd name="connsiteY581-13188" fmla="*/ 1898371 h 6858000"/>
              <a:gd name="connsiteX582-13189" fmla="*/ 6944437 w 7467600"/>
              <a:gd name="connsiteY582-13190" fmla="*/ 1575402 h 6858000"/>
              <a:gd name="connsiteX583-13191" fmla="*/ 6304730 w 7467600"/>
              <a:gd name="connsiteY583-13192" fmla="*/ 1766654 h 6858000"/>
              <a:gd name="connsiteX584-13193" fmla="*/ 6944437 w 7467600"/>
              <a:gd name="connsiteY584-13194" fmla="*/ 1575402 h 6858000"/>
              <a:gd name="connsiteX585-13195" fmla="*/ 7019523 w 7467600"/>
              <a:gd name="connsiteY585-13196" fmla="*/ 1519450 h 6858000"/>
              <a:gd name="connsiteX586-13197" fmla="*/ 6298091 w 7467600"/>
              <a:gd name="connsiteY586-13198" fmla="*/ 1737122 h 6858000"/>
              <a:gd name="connsiteX587-13199" fmla="*/ 7019523 w 7467600"/>
              <a:gd name="connsiteY587-13200" fmla="*/ 1519450 h 6858000"/>
              <a:gd name="connsiteX588-13201" fmla="*/ 2399523 w 7467600"/>
              <a:gd name="connsiteY588-13202" fmla="*/ 1428234 h 6858000"/>
              <a:gd name="connsiteX589-13203" fmla="*/ 2224982 w 7467600"/>
              <a:gd name="connsiteY589-13204" fmla="*/ 1826201 h 6858000"/>
              <a:gd name="connsiteX590-13205" fmla="*/ 2096099 w 7467600"/>
              <a:gd name="connsiteY590-13206" fmla="*/ 2345900 h 6858000"/>
              <a:gd name="connsiteX591-13207" fmla="*/ 2283317 w 7467600"/>
              <a:gd name="connsiteY591-13208" fmla="*/ 1796925 h 6858000"/>
              <a:gd name="connsiteX592-13209" fmla="*/ 2399523 w 7467600"/>
              <a:gd name="connsiteY592-13210" fmla="*/ 1428234 h 6858000"/>
              <a:gd name="connsiteX593-13211" fmla="*/ 2448558 w 7467600"/>
              <a:gd name="connsiteY593-13212" fmla="*/ 1373435 h 6858000"/>
              <a:gd name="connsiteX594-13213" fmla="*/ 2312521 w 7467600"/>
              <a:gd name="connsiteY594-13214" fmla="*/ 1806140 h 6858000"/>
              <a:gd name="connsiteX595-13215" fmla="*/ 2127533 w 7467600"/>
              <a:gd name="connsiteY595-13216" fmla="*/ 2348380 h 6858000"/>
              <a:gd name="connsiteX596-13217" fmla="*/ 2358080 w 7467600"/>
              <a:gd name="connsiteY596-13218" fmla="*/ 1866134 h 6858000"/>
              <a:gd name="connsiteX597-13219" fmla="*/ 2407436 w 7467600"/>
              <a:gd name="connsiteY597-13220" fmla="*/ 1651070 h 6858000"/>
              <a:gd name="connsiteX598-13221" fmla="*/ 2448558 w 7467600"/>
              <a:gd name="connsiteY598-13222" fmla="*/ 1373435 h 6858000"/>
              <a:gd name="connsiteX599-13223" fmla="*/ 278707 w 7467600"/>
              <a:gd name="connsiteY599-13224" fmla="*/ 1352270 h 6858000"/>
              <a:gd name="connsiteX600-13225" fmla="*/ 321570 w 7467600"/>
              <a:gd name="connsiteY600-13226" fmla="*/ 1861610 h 6858000"/>
              <a:gd name="connsiteX601-13227" fmla="*/ 294281 w 7467600"/>
              <a:gd name="connsiteY601-13228" fmla="*/ 1440658 h 6858000"/>
              <a:gd name="connsiteX602-13229" fmla="*/ 278707 w 7467600"/>
              <a:gd name="connsiteY602-13230" fmla="*/ 1352270 h 6858000"/>
              <a:gd name="connsiteX603-13231" fmla="*/ 1423821 w 7467600"/>
              <a:gd name="connsiteY603-13232" fmla="*/ 1351958 h 6858000"/>
              <a:gd name="connsiteX604-13233" fmla="*/ 1638521 w 7467600"/>
              <a:gd name="connsiteY604-13234" fmla="*/ 1908470 h 6858000"/>
              <a:gd name="connsiteX605-13235" fmla="*/ 1754199 w 7467600"/>
              <a:gd name="connsiteY605-13236" fmla="*/ 2149284 h 6858000"/>
              <a:gd name="connsiteX606-13237" fmla="*/ 1908359 w 7467600"/>
              <a:gd name="connsiteY606-13238" fmla="*/ 2364988 h 6858000"/>
              <a:gd name="connsiteX607-13239" fmla="*/ 1647661 w 7467600"/>
              <a:gd name="connsiteY607-13240" fmla="*/ 1825945 h 6858000"/>
              <a:gd name="connsiteX608-13241" fmla="*/ 1423821 w 7467600"/>
              <a:gd name="connsiteY608-13242" fmla="*/ 1351958 h 6858000"/>
              <a:gd name="connsiteX609-13243" fmla="*/ 1431890 w 7467600"/>
              <a:gd name="connsiteY609-13244" fmla="*/ 1306475 h 6858000"/>
              <a:gd name="connsiteX610-13245" fmla="*/ 1507597 w 7467600"/>
              <a:gd name="connsiteY610-13246" fmla="*/ 1446132 h 6858000"/>
              <a:gd name="connsiteX611-13247" fmla="*/ 1674586 w 7467600"/>
              <a:gd name="connsiteY611-13248" fmla="*/ 1813832 h 6858000"/>
              <a:gd name="connsiteX612-13249" fmla="*/ 1815950 w 7467600"/>
              <a:gd name="connsiteY612-13250" fmla="*/ 2128564 h 6858000"/>
              <a:gd name="connsiteX613-13251" fmla="*/ 1984242 w 7467600"/>
              <a:gd name="connsiteY613-13252" fmla="*/ 2430829 h 6858000"/>
              <a:gd name="connsiteX614-13253" fmla="*/ 2014023 w 7467600"/>
              <a:gd name="connsiteY614-13254" fmla="*/ 2450995 h 6858000"/>
              <a:gd name="connsiteX615-13255" fmla="*/ 1747337 w 7467600"/>
              <a:gd name="connsiteY615-13256" fmla="*/ 1855264 h 6858000"/>
              <a:gd name="connsiteX616-13257" fmla="*/ 1533749 w 7467600"/>
              <a:gd name="connsiteY616-13258" fmla="*/ 1478656 h 6858000"/>
              <a:gd name="connsiteX617-13259" fmla="*/ 1431890 w 7467600"/>
              <a:gd name="connsiteY617-13260" fmla="*/ 1306475 h 6858000"/>
              <a:gd name="connsiteX618-13261" fmla="*/ 5052692 w 7467600"/>
              <a:gd name="connsiteY618-13262" fmla="*/ 1292994 h 6858000"/>
              <a:gd name="connsiteX619-13263" fmla="*/ 5200661 w 7467600"/>
              <a:gd name="connsiteY619-13264" fmla="*/ 1635186 h 6858000"/>
              <a:gd name="connsiteX620-13265" fmla="*/ 5297138 w 7467600"/>
              <a:gd name="connsiteY620-13266" fmla="*/ 1906351 h 6858000"/>
              <a:gd name="connsiteX621-13267" fmla="*/ 5052692 w 7467600"/>
              <a:gd name="connsiteY621-13268" fmla="*/ 1292994 h 6858000"/>
              <a:gd name="connsiteX622-13269" fmla="*/ 5009948 w 7467600"/>
              <a:gd name="connsiteY622-13270" fmla="*/ 1273619 h 6858000"/>
              <a:gd name="connsiteX623-13271" fmla="*/ 5121777 w 7467600"/>
              <a:gd name="connsiteY623-13272" fmla="*/ 1654213 h 6858000"/>
              <a:gd name="connsiteX624-13273" fmla="*/ 5293545 w 7467600"/>
              <a:gd name="connsiteY624-13274" fmla="*/ 2072247 h 6858000"/>
              <a:gd name="connsiteX625-13275" fmla="*/ 5294042 w 7467600"/>
              <a:gd name="connsiteY625-13276" fmla="*/ 2065019 h 6858000"/>
              <a:gd name="connsiteX626-13277" fmla="*/ 5171936 w 7467600"/>
              <a:gd name="connsiteY626-13278" fmla="*/ 1647613 h 6858000"/>
              <a:gd name="connsiteX627-13279" fmla="*/ 5009948 w 7467600"/>
              <a:gd name="connsiteY627-13280" fmla="*/ 1273619 h 6858000"/>
              <a:gd name="connsiteX628-13281" fmla="*/ 655236 w 7467600"/>
              <a:gd name="connsiteY628-13282" fmla="*/ 1268632 h 6858000"/>
              <a:gd name="connsiteX629-13283" fmla="*/ 839521 w 7467600"/>
              <a:gd name="connsiteY629-13284" fmla="*/ 1685315 h 6858000"/>
              <a:gd name="connsiteX630-13285" fmla="*/ 1109416 w 7467600"/>
              <a:gd name="connsiteY630-13286" fmla="*/ 2061663 h 6858000"/>
              <a:gd name="connsiteX631-13287" fmla="*/ 1298300 w 7467600"/>
              <a:gd name="connsiteY631-13288" fmla="*/ 2247742 h 6858000"/>
              <a:gd name="connsiteX632-13289" fmla="*/ 1125871 w 7467600"/>
              <a:gd name="connsiteY632-13290" fmla="*/ 1989513 h 6858000"/>
              <a:gd name="connsiteX633-13291" fmla="*/ 981574 w 7467600"/>
              <a:gd name="connsiteY633-13292" fmla="*/ 1783157 h 6858000"/>
              <a:gd name="connsiteX634-13293" fmla="*/ 922198 w 7467600"/>
              <a:gd name="connsiteY634-13294" fmla="*/ 1677437 h 6858000"/>
              <a:gd name="connsiteX635-13295" fmla="*/ 869293 w 7467600"/>
              <a:gd name="connsiteY635-13296" fmla="*/ 1583214 h 6858000"/>
              <a:gd name="connsiteX636-13297" fmla="*/ 751431 w 7467600"/>
              <a:gd name="connsiteY636-13298" fmla="*/ 1405731 h 6858000"/>
              <a:gd name="connsiteX637-13299" fmla="*/ 655236 w 7467600"/>
              <a:gd name="connsiteY637-13300" fmla="*/ 1268632 h 6858000"/>
              <a:gd name="connsiteX638-13301" fmla="*/ 6516292 w 7467600"/>
              <a:gd name="connsiteY638-13302" fmla="*/ 1263064 h 6858000"/>
              <a:gd name="connsiteX639-13303" fmla="*/ 5736320 w 7467600"/>
              <a:gd name="connsiteY639-13304" fmla="*/ 1501803 h 6858000"/>
              <a:gd name="connsiteX640-13305" fmla="*/ 6516292 w 7467600"/>
              <a:gd name="connsiteY640-13306" fmla="*/ 1263064 h 6858000"/>
              <a:gd name="connsiteX641-13307" fmla="*/ 291466 w 7467600"/>
              <a:gd name="connsiteY641-13308" fmla="*/ 1250369 h 6858000"/>
              <a:gd name="connsiteX642-13309" fmla="*/ 323180 w 7467600"/>
              <a:gd name="connsiteY642-13310" fmla="*/ 1435283 h 6858000"/>
              <a:gd name="connsiteX643-13311" fmla="*/ 349381 w 7467600"/>
              <a:gd name="connsiteY643-13312" fmla="*/ 1875041 h 6858000"/>
              <a:gd name="connsiteX644-13313" fmla="*/ 374363 w 7467600"/>
              <a:gd name="connsiteY644-13314" fmla="*/ 1506494 h 6858000"/>
              <a:gd name="connsiteX645-13315" fmla="*/ 302168 w 7467600"/>
              <a:gd name="connsiteY645-13316" fmla="*/ 1274495 h 6858000"/>
              <a:gd name="connsiteX646-13317" fmla="*/ 291466 w 7467600"/>
              <a:gd name="connsiteY646-13318" fmla="*/ 1250369 h 6858000"/>
              <a:gd name="connsiteX647-13319" fmla="*/ 678222 w 7467600"/>
              <a:gd name="connsiteY647-13320" fmla="*/ 1248670 h 6858000"/>
              <a:gd name="connsiteX648-13321" fmla="*/ 775536 w 7467600"/>
              <a:gd name="connsiteY648-13322" fmla="*/ 1388015 h 6858000"/>
              <a:gd name="connsiteX649-13323" fmla="*/ 894529 w 7467600"/>
              <a:gd name="connsiteY649-13324" fmla="*/ 1567739 h 6858000"/>
              <a:gd name="connsiteX650-13325" fmla="*/ 948000 w 7467600"/>
              <a:gd name="connsiteY650-13326" fmla="*/ 1663088 h 6858000"/>
              <a:gd name="connsiteX651-13327" fmla="*/ 1006812 w 7467600"/>
              <a:gd name="connsiteY651-13328" fmla="*/ 1767683 h 6858000"/>
              <a:gd name="connsiteX652-13329" fmla="*/ 1149133 w 7467600"/>
              <a:gd name="connsiteY652-13330" fmla="*/ 1971513 h 6858000"/>
              <a:gd name="connsiteX653-13331" fmla="*/ 1333952 w 7467600"/>
              <a:gd name="connsiteY653-13332" fmla="*/ 2251620 h 6858000"/>
              <a:gd name="connsiteX654-13333" fmla="*/ 1337329 w 7467600"/>
              <a:gd name="connsiteY654-13334" fmla="*/ 2258350 h 6858000"/>
              <a:gd name="connsiteX655-13335" fmla="*/ 1014726 w 7467600"/>
              <a:gd name="connsiteY655-13336" fmla="*/ 1615556 h 6858000"/>
              <a:gd name="connsiteX656-13337" fmla="*/ 678222 w 7467600"/>
              <a:gd name="connsiteY656-13338" fmla="*/ 1248670 h 6858000"/>
              <a:gd name="connsiteX657-13339" fmla="*/ 6691602 w 7467600"/>
              <a:gd name="connsiteY657-13340" fmla="*/ 1140573 h 6858000"/>
              <a:gd name="connsiteX658-13341" fmla="*/ 6571100 w 7467600"/>
              <a:gd name="connsiteY658-13342" fmla="*/ 1183662 h 6858000"/>
              <a:gd name="connsiteX659-13343" fmla="*/ 6241687 w 7467600"/>
              <a:gd name="connsiteY659-13344" fmla="*/ 1257600 h 6858000"/>
              <a:gd name="connsiteX660-13345" fmla="*/ 5693009 w 7467600"/>
              <a:gd name="connsiteY660-13346" fmla="*/ 1478256 h 6858000"/>
              <a:gd name="connsiteX661-13347" fmla="*/ 6548420 w 7467600"/>
              <a:gd name="connsiteY661-13348" fmla="*/ 1214599 h 6858000"/>
              <a:gd name="connsiteX662-13349" fmla="*/ 6605473 w 7467600"/>
              <a:gd name="connsiteY662-13350" fmla="*/ 1184686 h 6858000"/>
              <a:gd name="connsiteX663-13351" fmla="*/ 6691602 w 7467600"/>
              <a:gd name="connsiteY663-13352" fmla="*/ 1140573 h 6858000"/>
              <a:gd name="connsiteX664-13353" fmla="*/ 4002475 w 7467600"/>
              <a:gd name="connsiteY664-13354" fmla="*/ 1037802 h 6858000"/>
              <a:gd name="connsiteX665-13355" fmla="*/ 4000324 w 7467600"/>
              <a:gd name="connsiteY665-13356" fmla="*/ 1039362 h 6858000"/>
              <a:gd name="connsiteX666-13357" fmla="*/ 4002862 w 7467600"/>
              <a:gd name="connsiteY666-13358" fmla="*/ 1042866 h 6858000"/>
              <a:gd name="connsiteX667-13359" fmla="*/ 4002475 w 7467600"/>
              <a:gd name="connsiteY667-13360" fmla="*/ 1037802 h 6858000"/>
              <a:gd name="connsiteX668-13361" fmla="*/ 506322 w 7467600"/>
              <a:gd name="connsiteY668-13362" fmla="*/ 1020997 h 6858000"/>
              <a:gd name="connsiteX669-13363" fmla="*/ 533068 w 7467600"/>
              <a:gd name="connsiteY669-13364" fmla="*/ 1029409 h 6858000"/>
              <a:gd name="connsiteX670-13365" fmla="*/ 1232525 w 7467600"/>
              <a:gd name="connsiteY670-13366" fmla="*/ 1804675 h 6858000"/>
              <a:gd name="connsiteX671-13367" fmla="*/ 1388858 w 7467600"/>
              <a:gd name="connsiteY671-13368" fmla="*/ 2368011 h 6858000"/>
              <a:gd name="connsiteX672-13369" fmla="*/ 1384098 w 7467600"/>
              <a:gd name="connsiteY672-13370" fmla="*/ 2378125 h 6858000"/>
              <a:gd name="connsiteX673-13371" fmla="*/ 1425393 w 7467600"/>
              <a:gd name="connsiteY673-13372" fmla="*/ 2589124 h 6858000"/>
              <a:gd name="connsiteX674-13373" fmla="*/ 1424001 w 7467600"/>
              <a:gd name="connsiteY674-13374" fmla="*/ 2597541 h 6858000"/>
              <a:gd name="connsiteX675-13375" fmla="*/ 2152729 w 7467600"/>
              <a:gd name="connsiteY675-13376" fmla="*/ 2864487 h 6858000"/>
              <a:gd name="connsiteX676-13377" fmla="*/ 2020609 w 7467600"/>
              <a:gd name="connsiteY676-13378" fmla="*/ 2539671 h 6858000"/>
              <a:gd name="connsiteX677-13379" fmla="*/ 2018920 w 7467600"/>
              <a:gd name="connsiteY677-13380" fmla="*/ 2536309 h 6858000"/>
              <a:gd name="connsiteX678-13381" fmla="*/ 1342441 w 7467600"/>
              <a:gd name="connsiteY678-13382" fmla="*/ 1173017 h 6858000"/>
              <a:gd name="connsiteX679-13383" fmla="*/ 1367925 w 7467600"/>
              <a:gd name="connsiteY679-13384" fmla="*/ 1135648 h 6858000"/>
              <a:gd name="connsiteX680-13385" fmla="*/ 1771401 w 7467600"/>
              <a:gd name="connsiteY680-13386" fmla="*/ 1806673 h 6858000"/>
              <a:gd name="connsiteX681-13387" fmla="*/ 1972385 w 7467600"/>
              <a:gd name="connsiteY681-13388" fmla="*/ 2198735 h 6858000"/>
              <a:gd name="connsiteX682-13389" fmla="*/ 2040892 w 7467600"/>
              <a:gd name="connsiteY682-13390" fmla="*/ 2405205 h 6858000"/>
              <a:gd name="connsiteX683-13391" fmla="*/ 2131689 w 7467600"/>
              <a:gd name="connsiteY683-13392" fmla="*/ 1936926 h 6858000"/>
              <a:gd name="connsiteX684-13393" fmla="*/ 2454820 w 7467600"/>
              <a:gd name="connsiteY684-13394" fmla="*/ 1248808 h 6858000"/>
              <a:gd name="connsiteX685-13395" fmla="*/ 2492512 w 7467600"/>
              <a:gd name="connsiteY685-13396" fmla="*/ 1302920 h 6858000"/>
              <a:gd name="connsiteX686-13397" fmla="*/ 2081216 w 7467600"/>
              <a:gd name="connsiteY686-13398" fmla="*/ 2527513 h 6858000"/>
              <a:gd name="connsiteX687-13399" fmla="*/ 2081211 w 7467600"/>
              <a:gd name="connsiteY687-13400" fmla="*/ 2528916 h 6858000"/>
              <a:gd name="connsiteX688-13401" fmla="*/ 2199067 w 7467600"/>
              <a:gd name="connsiteY688-13402" fmla="*/ 2884061 h 6858000"/>
              <a:gd name="connsiteX689-13403" fmla="*/ 3192586 w 7467600"/>
              <a:gd name="connsiteY689-13404" fmla="*/ 3411496 h 6858000"/>
              <a:gd name="connsiteX690-13405" fmla="*/ 3182620 w 7467600"/>
              <a:gd name="connsiteY690-13406" fmla="*/ 3483279 h 6858000"/>
              <a:gd name="connsiteX691-13407" fmla="*/ 2435119 w 7467600"/>
              <a:gd name="connsiteY691-13408" fmla="*/ 3080173 h 6858000"/>
              <a:gd name="connsiteX692-13409" fmla="*/ 2410152 w 7467600"/>
              <a:gd name="connsiteY692-13410" fmla="*/ 3063751 h 6858000"/>
              <a:gd name="connsiteX693-13411" fmla="*/ 2408099 w 7467600"/>
              <a:gd name="connsiteY693-13412" fmla="*/ 3064403 h 6858000"/>
              <a:gd name="connsiteX694-13413" fmla="*/ 2407218 w 7467600"/>
              <a:gd name="connsiteY694-13414" fmla="*/ 3070324 h 6858000"/>
              <a:gd name="connsiteX695-13415" fmla="*/ 2380138 w 7467600"/>
              <a:gd name="connsiteY695-13416" fmla="*/ 3099341 h 6858000"/>
              <a:gd name="connsiteX696-13417" fmla="*/ 1765923 w 7467600"/>
              <a:gd name="connsiteY696-13418" fmla="*/ 3581043 h 6858000"/>
              <a:gd name="connsiteX697-13419" fmla="*/ 1702258 w 7467600"/>
              <a:gd name="connsiteY697-13420" fmla="*/ 3612286 h 6858000"/>
              <a:gd name="connsiteX698-13421" fmla="*/ 1538370 w 7467600"/>
              <a:gd name="connsiteY698-13422" fmla="*/ 3811804 h 6858000"/>
              <a:gd name="connsiteX699-13423" fmla="*/ 542867 w 7467600"/>
              <a:gd name="connsiteY699-13424" fmla="*/ 4944092 h 6858000"/>
              <a:gd name="connsiteX700-13425" fmla="*/ 515800 w 7467600"/>
              <a:gd name="connsiteY700-13426" fmla="*/ 4862180 h 6858000"/>
              <a:gd name="connsiteX701-13427" fmla="*/ 909145 w 7467600"/>
              <a:gd name="connsiteY701-13428" fmla="*/ 4199225 h 6858000"/>
              <a:gd name="connsiteX702-13429" fmla="*/ 1214067 w 7467600"/>
              <a:gd name="connsiteY702-13430" fmla="*/ 3908561 h 6858000"/>
              <a:gd name="connsiteX703-13431" fmla="*/ 640967 w 7467600"/>
              <a:gd name="connsiteY703-13432" fmla="*/ 4105601 h 6858000"/>
              <a:gd name="connsiteX704-13433" fmla="*/ 112563 w 7467600"/>
              <a:gd name="connsiteY704-13434" fmla="*/ 4396952 h 6858000"/>
              <a:gd name="connsiteX705-13435" fmla="*/ 0 w 7467600"/>
              <a:gd name="connsiteY705-13436" fmla="*/ 4466006 h 6858000"/>
              <a:gd name="connsiteX706-13437" fmla="*/ 0 w 7467600"/>
              <a:gd name="connsiteY706-13438" fmla="*/ 4233763 h 6858000"/>
              <a:gd name="connsiteX707-13439" fmla="*/ 36881 w 7467600"/>
              <a:gd name="connsiteY707-13440" fmla="*/ 4200118 h 6858000"/>
              <a:gd name="connsiteX708-13441" fmla="*/ 910534 w 7467600"/>
              <a:gd name="connsiteY708-13442" fmla="*/ 3629753 h 6858000"/>
              <a:gd name="connsiteX709-13443" fmla="*/ 1578717 w 7467600"/>
              <a:gd name="connsiteY709-13444" fmla="*/ 3575982 h 6858000"/>
              <a:gd name="connsiteX710-13445" fmla="*/ 2338780 w 7467600"/>
              <a:gd name="connsiteY710-13446" fmla="*/ 3033725 h 6858000"/>
              <a:gd name="connsiteX711-13447" fmla="*/ 1807991 w 7467600"/>
              <a:gd name="connsiteY711-13448" fmla="*/ 2807184 h 6858000"/>
              <a:gd name="connsiteX712-13449" fmla="*/ 1416358 w 7467600"/>
              <a:gd name="connsiteY712-13450" fmla="*/ 3112571 h 6858000"/>
              <a:gd name="connsiteX713-13451" fmla="*/ 939066 w 7467600"/>
              <a:gd name="connsiteY713-13452" fmla="*/ 3378798 h 6858000"/>
              <a:gd name="connsiteX714-13453" fmla="*/ 115099 w 7467600"/>
              <a:gd name="connsiteY714-13454" fmla="*/ 3607650 h 6858000"/>
              <a:gd name="connsiteX715-13455" fmla="*/ 97284 w 7467600"/>
              <a:gd name="connsiteY715-13456" fmla="*/ 3520393 h 6858000"/>
              <a:gd name="connsiteX716-13457" fmla="*/ 922050 w 7467600"/>
              <a:gd name="connsiteY716-13458" fmla="*/ 3074867 h 6858000"/>
              <a:gd name="connsiteX717-13459" fmla="*/ 1405265 w 7467600"/>
              <a:gd name="connsiteY717-13460" fmla="*/ 3016319 h 6858000"/>
              <a:gd name="connsiteX718-13461" fmla="*/ 1407512 w 7467600"/>
              <a:gd name="connsiteY718-13462" fmla="*/ 3018001 h 6858000"/>
              <a:gd name="connsiteX719-13463" fmla="*/ 1726266 w 7467600"/>
              <a:gd name="connsiteY719-13464" fmla="*/ 2777274 h 6858000"/>
              <a:gd name="connsiteX720-13465" fmla="*/ 625390 w 7467600"/>
              <a:gd name="connsiteY720-13466" fmla="*/ 2514541 h 6858000"/>
              <a:gd name="connsiteX721-13467" fmla="*/ 619799 w 7467600"/>
              <a:gd name="connsiteY721-13468" fmla="*/ 2527180 h 6858000"/>
              <a:gd name="connsiteX722-13469" fmla="*/ 310030 w 7467600"/>
              <a:gd name="connsiteY722-13470" fmla="*/ 2771818 h 6858000"/>
              <a:gd name="connsiteX723-13471" fmla="*/ 173877 w 7467600"/>
              <a:gd name="connsiteY723-13472" fmla="*/ 2937056 h 6858000"/>
              <a:gd name="connsiteX724-13473" fmla="*/ 77889 w 7467600"/>
              <a:gd name="connsiteY724-13474" fmla="*/ 3138440 h 6858000"/>
              <a:gd name="connsiteX725-13475" fmla="*/ 0 w 7467600"/>
              <a:gd name="connsiteY725-13476" fmla="*/ 3271395 h 6858000"/>
              <a:gd name="connsiteX726-13477" fmla="*/ 0 w 7467600"/>
              <a:gd name="connsiteY726-13478" fmla="*/ 3153002 h 6858000"/>
              <a:gd name="connsiteX727-13479" fmla="*/ 2386 w 7467600"/>
              <a:gd name="connsiteY727-13480" fmla="*/ 3149203 h 6858000"/>
              <a:gd name="connsiteX728-13481" fmla="*/ 89753 w 7467600"/>
              <a:gd name="connsiteY728-13482" fmla="*/ 2987702 h 6858000"/>
              <a:gd name="connsiteX729-13483" fmla="*/ 76869 w 7467600"/>
              <a:gd name="connsiteY729-13484" fmla="*/ 3005404 h 6858000"/>
              <a:gd name="connsiteX730-13485" fmla="*/ 32049 w 7467600"/>
              <a:gd name="connsiteY730-13486" fmla="*/ 3065814 h 6858000"/>
              <a:gd name="connsiteX731-13487" fmla="*/ 0 w 7467600"/>
              <a:gd name="connsiteY731-13488" fmla="*/ 3108744 h 6858000"/>
              <a:gd name="connsiteX732-13489" fmla="*/ 0 w 7467600"/>
              <a:gd name="connsiteY732-13490" fmla="*/ 3058059 h 6858000"/>
              <a:gd name="connsiteX733-13491" fmla="*/ 7610 w 7467600"/>
              <a:gd name="connsiteY733-13492" fmla="*/ 3047889 h 6858000"/>
              <a:gd name="connsiteX734-13493" fmla="*/ 52419 w 7467600"/>
              <a:gd name="connsiteY734-13494" fmla="*/ 2987479 h 6858000"/>
              <a:gd name="connsiteX735-13495" fmla="*/ 59142 w 7467600"/>
              <a:gd name="connsiteY735-13496" fmla="*/ 2978488 h 6858000"/>
              <a:gd name="connsiteX736-13497" fmla="*/ 0 w 7467600"/>
              <a:gd name="connsiteY736-13498" fmla="*/ 3015334 h 6858000"/>
              <a:gd name="connsiteX737-13499" fmla="*/ 0 w 7467600"/>
              <a:gd name="connsiteY737-13500" fmla="*/ 2914286 h 6858000"/>
              <a:gd name="connsiteX738-13501" fmla="*/ 36383 w 7467600"/>
              <a:gd name="connsiteY738-13502" fmla="*/ 2901128 h 6858000"/>
              <a:gd name="connsiteX739-13503" fmla="*/ 156329 w 7467600"/>
              <a:gd name="connsiteY739-13504" fmla="*/ 2840533 h 6858000"/>
              <a:gd name="connsiteX740-13505" fmla="*/ 358355 w 7467600"/>
              <a:gd name="connsiteY740-13506" fmla="*/ 2620471 h 6858000"/>
              <a:gd name="connsiteX741-13507" fmla="*/ 510577 w 7467600"/>
              <a:gd name="connsiteY741-13508" fmla="*/ 2501244 h 6858000"/>
              <a:gd name="connsiteX742-13509" fmla="*/ 211967 w 7467600"/>
              <a:gd name="connsiteY742-13510" fmla="*/ 2479171 h 6858000"/>
              <a:gd name="connsiteX743-13511" fmla="*/ 0 w 7467600"/>
              <a:gd name="connsiteY743-13512" fmla="*/ 2476398 h 6858000"/>
              <a:gd name="connsiteX744-13513" fmla="*/ 0 w 7467600"/>
              <a:gd name="connsiteY744-13514" fmla="*/ 2389189 h 6858000"/>
              <a:gd name="connsiteX745-13515" fmla="*/ 103062 w 7467600"/>
              <a:gd name="connsiteY745-13516" fmla="*/ 2389518 h 6858000"/>
              <a:gd name="connsiteX746-13517" fmla="*/ 510734 w 7467600"/>
              <a:gd name="connsiteY746-13518" fmla="*/ 2416201 h 6858000"/>
              <a:gd name="connsiteX747-13519" fmla="*/ 279257 w 7467600"/>
              <a:gd name="connsiteY747-13520" fmla="*/ 2092102 h 6858000"/>
              <a:gd name="connsiteX748-13521" fmla="*/ 65265 w 7467600"/>
              <a:gd name="connsiteY748-13522" fmla="*/ 2006049 h 6858000"/>
              <a:gd name="connsiteX749-13523" fmla="*/ 0 w 7467600"/>
              <a:gd name="connsiteY749-13524" fmla="*/ 1982532 h 6858000"/>
              <a:gd name="connsiteX750-13525" fmla="*/ 0 w 7467600"/>
              <a:gd name="connsiteY750-13526" fmla="*/ 1912789 h 6858000"/>
              <a:gd name="connsiteX751-13527" fmla="*/ 97460 w 7467600"/>
              <a:gd name="connsiteY751-13528" fmla="*/ 1953725 h 6858000"/>
              <a:gd name="connsiteX752-13529" fmla="*/ 221272 w 7467600"/>
              <a:gd name="connsiteY752-13530" fmla="*/ 1980766 h 6858000"/>
              <a:gd name="connsiteX753-13531" fmla="*/ 116765 w 7467600"/>
              <a:gd name="connsiteY753-13532" fmla="*/ 1911033 h 6858000"/>
              <a:gd name="connsiteX754-13533" fmla="*/ 16405 w 7467600"/>
              <a:gd name="connsiteY754-13534" fmla="*/ 1803412 h 6858000"/>
              <a:gd name="connsiteX755-13535" fmla="*/ 0 w 7467600"/>
              <a:gd name="connsiteY755-13536" fmla="*/ 1784777 h 6858000"/>
              <a:gd name="connsiteX756-13537" fmla="*/ 0 w 7467600"/>
              <a:gd name="connsiteY756-13538" fmla="*/ 1740082 h 6858000"/>
              <a:gd name="connsiteX757-13539" fmla="*/ 39394 w 7467600"/>
              <a:gd name="connsiteY757-13540" fmla="*/ 1784856 h 6858000"/>
              <a:gd name="connsiteX758-13541" fmla="*/ 135813 w 7467600"/>
              <a:gd name="connsiteY758-13542" fmla="*/ 1888838 h 6858000"/>
              <a:gd name="connsiteX759-13543" fmla="*/ 242575 w 7467600"/>
              <a:gd name="connsiteY759-13544" fmla="*/ 1958841 h 6858000"/>
              <a:gd name="connsiteX760-13545" fmla="*/ 82197 w 7467600"/>
              <a:gd name="connsiteY760-13546" fmla="*/ 1754826 h 6858000"/>
              <a:gd name="connsiteX761-13547" fmla="*/ 0 w 7467600"/>
              <a:gd name="connsiteY761-13548" fmla="*/ 1679650 h 6858000"/>
              <a:gd name="connsiteX762-13549" fmla="*/ 0 w 7467600"/>
              <a:gd name="connsiteY762-13550" fmla="*/ 1602463 h 6858000"/>
              <a:gd name="connsiteX763-13551" fmla="*/ 84689 w 7467600"/>
              <a:gd name="connsiteY763-13552" fmla="*/ 1677442 h 6858000"/>
              <a:gd name="connsiteX764-13553" fmla="*/ 298437 w 7467600"/>
              <a:gd name="connsiteY764-13554" fmla="*/ 1968019 h 6858000"/>
              <a:gd name="connsiteX765-13555" fmla="*/ 227269 w 7467600"/>
              <a:gd name="connsiteY765-13556" fmla="*/ 1114064 h 6858000"/>
              <a:gd name="connsiteX766-13557" fmla="*/ 248003 w 7467600"/>
              <a:gd name="connsiteY766-13558" fmla="*/ 1089613 h 6858000"/>
              <a:gd name="connsiteX767-13559" fmla="*/ 427020 w 7467600"/>
              <a:gd name="connsiteY767-13560" fmla="*/ 1619803 h 6858000"/>
              <a:gd name="connsiteX768-13561" fmla="*/ 340345 w 7467600"/>
              <a:gd name="connsiteY768-13562" fmla="*/ 2027739 h 6858000"/>
              <a:gd name="connsiteX769-13563" fmla="*/ 360865 w 7467600"/>
              <a:gd name="connsiteY769-13564" fmla="*/ 2044827 h 6858000"/>
              <a:gd name="connsiteX770-13565" fmla="*/ 560414 w 7467600"/>
              <a:gd name="connsiteY770-13566" fmla="*/ 2421457 h 6858000"/>
              <a:gd name="connsiteX771-13567" fmla="*/ 1359703 w 7467600"/>
              <a:gd name="connsiteY771-13568" fmla="*/ 2578554 h 6858000"/>
              <a:gd name="connsiteX772-13569" fmla="*/ 1359422 w 7467600"/>
              <a:gd name="connsiteY772-13570" fmla="*/ 2577994 h 6858000"/>
              <a:gd name="connsiteX773-13571" fmla="*/ 828701 w 7467600"/>
              <a:gd name="connsiteY773-13572" fmla="*/ 1839520 h 6858000"/>
              <a:gd name="connsiteX774-13573" fmla="*/ 494427 w 7467600"/>
              <a:gd name="connsiteY774-13574" fmla="*/ 1092333 h 6858000"/>
              <a:gd name="connsiteX775-13575" fmla="*/ 506322 w 7467600"/>
              <a:gd name="connsiteY775-13576" fmla="*/ 1020997 h 6858000"/>
              <a:gd name="connsiteX776-13577" fmla="*/ 4570198 w 7467600"/>
              <a:gd name="connsiteY776-13578" fmla="*/ 978081 h 6858000"/>
              <a:gd name="connsiteX777-13579" fmla="*/ 4523691 w 7467600"/>
              <a:gd name="connsiteY777-13580" fmla="*/ 1127776 h 6858000"/>
              <a:gd name="connsiteX778-13581" fmla="*/ 4509875 w 7467600"/>
              <a:gd name="connsiteY778-13582" fmla="*/ 1167552 h 6858000"/>
              <a:gd name="connsiteX779-13583" fmla="*/ 4478168 w 7467600"/>
              <a:gd name="connsiteY779-13584" fmla="*/ 1260735 h 6858000"/>
              <a:gd name="connsiteX780-13585" fmla="*/ 4409309 w 7467600"/>
              <a:gd name="connsiteY780-13586" fmla="*/ 1666996 h 6858000"/>
              <a:gd name="connsiteX781-13587" fmla="*/ 4370031 w 7467600"/>
              <a:gd name="connsiteY781-13588" fmla="*/ 1955666 h 6858000"/>
              <a:gd name="connsiteX782-13589" fmla="*/ 4570198 w 7467600"/>
              <a:gd name="connsiteY782-13590" fmla="*/ 978081 h 6858000"/>
              <a:gd name="connsiteX783-13591" fmla="*/ 4557898 w 7467600"/>
              <a:gd name="connsiteY783-13592" fmla="*/ 900011 h 6858000"/>
              <a:gd name="connsiteX784-13593" fmla="*/ 4344840 w 7467600"/>
              <a:gd name="connsiteY784-13594" fmla="*/ 1922038 h 6858000"/>
              <a:gd name="connsiteX785-13595" fmla="*/ 4378710 w 7467600"/>
              <a:gd name="connsiteY785-13596" fmla="*/ 1665516 h 6858000"/>
              <a:gd name="connsiteX786-13597" fmla="*/ 4448798 w 7467600"/>
              <a:gd name="connsiteY786-13598" fmla="*/ 1253024 h 6858000"/>
              <a:gd name="connsiteX787-13599" fmla="*/ 4480315 w 7467600"/>
              <a:gd name="connsiteY787-13600" fmla="*/ 1158454 h 6858000"/>
              <a:gd name="connsiteX788-13601" fmla="*/ 4494133 w 7467600"/>
              <a:gd name="connsiteY788-13602" fmla="*/ 1118676 h 6858000"/>
              <a:gd name="connsiteX789-13603" fmla="*/ 4557898 w 7467600"/>
              <a:gd name="connsiteY789-13604" fmla="*/ 900011 h 6858000"/>
              <a:gd name="connsiteX790-13605" fmla="*/ 5870151 w 7467600"/>
              <a:gd name="connsiteY790-13606" fmla="*/ 898890 h 6858000"/>
              <a:gd name="connsiteX791-13607" fmla="*/ 5861335 w 7467600"/>
              <a:gd name="connsiteY791-13608" fmla="*/ 899177 h 6858000"/>
              <a:gd name="connsiteX792-13609" fmla="*/ 5843702 w 7467600"/>
              <a:gd name="connsiteY792-13610" fmla="*/ 899748 h 6858000"/>
              <a:gd name="connsiteX793-13611" fmla="*/ 5651107 w 7467600"/>
              <a:gd name="connsiteY793-13612" fmla="*/ 920306 h 6858000"/>
              <a:gd name="connsiteX794-13613" fmla="*/ 5459407 w 7467600"/>
              <a:gd name="connsiteY794-13614" fmla="*/ 940975 h 6858000"/>
              <a:gd name="connsiteX795-13615" fmla="*/ 5374846 w 7467600"/>
              <a:gd name="connsiteY795-13616" fmla="*/ 941988 h 6858000"/>
              <a:gd name="connsiteX796-13617" fmla="*/ 5256105 w 7467600"/>
              <a:gd name="connsiteY796-13618" fmla="*/ 945632 h 6858000"/>
              <a:gd name="connsiteX797-13619" fmla="*/ 5107071 w 7467600"/>
              <a:gd name="connsiteY797-13620" fmla="*/ 969720 h 6858000"/>
              <a:gd name="connsiteX798-13621" fmla="*/ 4998681 w 7467600"/>
              <a:gd name="connsiteY798-13622" fmla="*/ 988771 h 6858000"/>
              <a:gd name="connsiteX799-13623" fmla="*/ 5870151 w 7467600"/>
              <a:gd name="connsiteY799-13624" fmla="*/ 898890 h 6858000"/>
              <a:gd name="connsiteX800-13625" fmla="*/ 5504425 w 7467600"/>
              <a:gd name="connsiteY800-13626" fmla="*/ 848067 h 6858000"/>
              <a:gd name="connsiteX801-13627" fmla="*/ 4968849 w 7467600"/>
              <a:gd name="connsiteY801-13628" fmla="*/ 962318 h 6858000"/>
              <a:gd name="connsiteX802-13629" fmla="*/ 5104039 w 7467600"/>
              <a:gd name="connsiteY802-13630" fmla="*/ 940634 h 6858000"/>
              <a:gd name="connsiteX803-13631" fmla="*/ 5256311 w 7467600"/>
              <a:gd name="connsiteY803-13632" fmla="*/ 916490 h 6858000"/>
              <a:gd name="connsiteX804-13633" fmla="*/ 5377381 w 7467600"/>
              <a:gd name="connsiteY804-13634" fmla="*/ 912671 h 6858000"/>
              <a:gd name="connsiteX805-13635" fmla="*/ 5460148 w 7467600"/>
              <a:gd name="connsiteY805-13636" fmla="*/ 911442 h 6858000"/>
              <a:gd name="connsiteX806-13637" fmla="*/ 5648971 w 7467600"/>
              <a:gd name="connsiteY806-13638" fmla="*/ 891331 h 6858000"/>
              <a:gd name="connsiteX807-13639" fmla="*/ 5844807 w 7467600"/>
              <a:gd name="connsiteY807-13640" fmla="*/ 870718 h 6858000"/>
              <a:gd name="connsiteX808-13641" fmla="*/ 5862975 w 7467600"/>
              <a:gd name="connsiteY808-13642" fmla="*/ 869756 h 6858000"/>
              <a:gd name="connsiteX809-13643" fmla="*/ 5920887 w 7467600"/>
              <a:gd name="connsiteY809-13644" fmla="*/ 865929 h 6858000"/>
              <a:gd name="connsiteX810-13645" fmla="*/ 5504425 w 7467600"/>
              <a:gd name="connsiteY810-13646" fmla="*/ 848067 h 6858000"/>
              <a:gd name="connsiteX811-13647" fmla="*/ 3607114 w 7467600"/>
              <a:gd name="connsiteY811-13648" fmla="*/ 467441 h 6858000"/>
              <a:gd name="connsiteX812-13649" fmla="*/ 3296242 w 7467600"/>
              <a:gd name="connsiteY812-13650" fmla="*/ 807991 h 6858000"/>
              <a:gd name="connsiteX813-13651" fmla="*/ 3174674 w 7467600"/>
              <a:gd name="connsiteY813-13652" fmla="*/ 919759 h 6858000"/>
              <a:gd name="connsiteX814-13653" fmla="*/ 3042978 w 7467600"/>
              <a:gd name="connsiteY814-13654" fmla="*/ 1054894 h 6858000"/>
              <a:gd name="connsiteX815-13655" fmla="*/ 2968914 w 7467600"/>
              <a:gd name="connsiteY815-13656" fmla="*/ 1133756 h 6858000"/>
              <a:gd name="connsiteX816-13657" fmla="*/ 3103823 w 7467600"/>
              <a:gd name="connsiteY816-13658" fmla="*/ 1026814 h 6858000"/>
              <a:gd name="connsiteX817-13659" fmla="*/ 3607114 w 7467600"/>
              <a:gd name="connsiteY817-13660" fmla="*/ 467441 h 6858000"/>
              <a:gd name="connsiteX818-13661" fmla="*/ 3744487 w 7467600"/>
              <a:gd name="connsiteY818-13662" fmla="*/ 383136 h 6858000"/>
              <a:gd name="connsiteX819-13663" fmla="*/ 3970213 w 7467600"/>
              <a:gd name="connsiteY819-13664" fmla="*/ 995559 h 6858000"/>
              <a:gd name="connsiteX820-13665" fmla="*/ 3744487 w 7467600"/>
              <a:gd name="connsiteY820-13666" fmla="*/ 383136 h 6858000"/>
              <a:gd name="connsiteX821-13667" fmla="*/ 3624562 w 7467600"/>
              <a:gd name="connsiteY821-13668" fmla="*/ 367041 h 6858000"/>
              <a:gd name="connsiteX822-13669" fmla="*/ 3489712 w 7467600"/>
              <a:gd name="connsiteY822-13670" fmla="*/ 485386 h 6858000"/>
              <a:gd name="connsiteX823-13671" fmla="*/ 3182994 w 7467600"/>
              <a:gd name="connsiteY823-13672" fmla="*/ 828265 h 6858000"/>
              <a:gd name="connsiteX824-13673" fmla="*/ 2892114 w 7467600"/>
              <a:gd name="connsiteY824-13674" fmla="*/ 1172635 h 6858000"/>
              <a:gd name="connsiteX825-13675" fmla="*/ 3021459 w 7467600"/>
              <a:gd name="connsiteY825-13676" fmla="*/ 1035385 h 6858000"/>
              <a:gd name="connsiteX826-13677" fmla="*/ 3153873 w 7467600"/>
              <a:gd name="connsiteY826-13678" fmla="*/ 898971 h 6858000"/>
              <a:gd name="connsiteX827-13679" fmla="*/ 3276511 w 7467600"/>
              <a:gd name="connsiteY827-13680" fmla="*/ 786423 h 6858000"/>
              <a:gd name="connsiteX828-13681" fmla="*/ 3584154 w 7467600"/>
              <a:gd name="connsiteY828-13682" fmla="*/ 448218 h 6858000"/>
              <a:gd name="connsiteX829-13683" fmla="*/ 3624562 w 7467600"/>
              <a:gd name="connsiteY829-13684" fmla="*/ 367041 h 6858000"/>
              <a:gd name="connsiteX830-13685" fmla="*/ 3766672 w 7467600"/>
              <a:gd name="connsiteY830-13686" fmla="*/ 359429 h 6858000"/>
              <a:gd name="connsiteX831-13687" fmla="*/ 3996338 w 7467600"/>
              <a:gd name="connsiteY831-13688" fmla="*/ 968237 h 6858000"/>
              <a:gd name="connsiteX832-13689" fmla="*/ 3766672 w 7467600"/>
              <a:gd name="connsiteY832-13690" fmla="*/ 359429 h 6858000"/>
              <a:gd name="connsiteX833-13691" fmla="*/ 5805386 w 7467600"/>
              <a:gd name="connsiteY833-13692" fmla="*/ 239240 h 6858000"/>
              <a:gd name="connsiteX834-13693" fmla="*/ 5736947 w 7467600"/>
              <a:gd name="connsiteY834-13694" fmla="*/ 261367 h 6858000"/>
              <a:gd name="connsiteX835-13695" fmla="*/ 5427012 w 7467600"/>
              <a:gd name="connsiteY835-13696" fmla="*/ 311272 h 6858000"/>
              <a:gd name="connsiteX836-13697" fmla="*/ 5147818 w 7467600"/>
              <a:gd name="connsiteY836-13698" fmla="*/ 322112 h 6858000"/>
              <a:gd name="connsiteX837-13699" fmla="*/ 5060854 w 7467600"/>
              <a:gd name="connsiteY837-13700" fmla="*/ 311882 h 6858000"/>
              <a:gd name="connsiteX838-13701" fmla="*/ 4945989 w 7467600"/>
              <a:gd name="connsiteY838-13702" fmla="*/ 300516 h 6858000"/>
              <a:gd name="connsiteX839-13703" fmla="*/ 5410479 w 7467600"/>
              <a:gd name="connsiteY839-13704" fmla="*/ 348434 h 6858000"/>
              <a:gd name="connsiteX840-13705" fmla="*/ 5805386 w 7467600"/>
              <a:gd name="connsiteY840-13706" fmla="*/ 239240 h 6858000"/>
              <a:gd name="connsiteX841-13707" fmla="*/ 5905192 w 7467600"/>
              <a:gd name="connsiteY841-13708" fmla="*/ 163079 h 6858000"/>
              <a:gd name="connsiteX842-13709" fmla="*/ 5865655 w 7467600"/>
              <a:gd name="connsiteY842-13710" fmla="*/ 171901 h 6858000"/>
              <a:gd name="connsiteX843-13711" fmla="*/ 5259740 w 7467600"/>
              <a:gd name="connsiteY843-13712" fmla="*/ 257013 h 6858000"/>
              <a:gd name="connsiteX844-13713" fmla="*/ 5208466 w 7467600"/>
              <a:gd name="connsiteY844-13714" fmla="*/ 257550 h 6858000"/>
              <a:gd name="connsiteX845-13715" fmla="*/ 4980204 w 7467600"/>
              <a:gd name="connsiteY845-13716" fmla="*/ 271903 h 6858000"/>
              <a:gd name="connsiteX846-13717" fmla="*/ 5068068 w 7467600"/>
              <a:gd name="connsiteY846-13718" fmla="*/ 282244 h 6858000"/>
              <a:gd name="connsiteX847-13719" fmla="*/ 5153231 w 7467600"/>
              <a:gd name="connsiteY847-13720" fmla="*/ 292240 h 6858000"/>
              <a:gd name="connsiteX848-13721" fmla="*/ 5426491 w 7467600"/>
              <a:gd name="connsiteY848-13722" fmla="*/ 281128 h 6858000"/>
              <a:gd name="connsiteX849-13723" fmla="*/ 5731212 w 7467600"/>
              <a:gd name="connsiteY849-13724" fmla="*/ 231951 h 6858000"/>
              <a:gd name="connsiteX850-13725" fmla="*/ 5905192 w 7467600"/>
              <a:gd name="connsiteY850-13726" fmla="*/ 163079 h 6858000"/>
              <a:gd name="connsiteX851-13727" fmla="*/ 5944437 w 7467600"/>
              <a:gd name="connsiteY851-13728" fmla="*/ 113829 h 6858000"/>
              <a:gd name="connsiteX852-13729" fmla="*/ 5825032 w 7467600"/>
              <a:gd name="connsiteY852-13730" fmla="*/ 146405 h 6858000"/>
              <a:gd name="connsiteX853-13731" fmla="*/ 4955599 w 7467600"/>
              <a:gd name="connsiteY853-13732" fmla="*/ 247008 h 6858000"/>
              <a:gd name="connsiteX854-13733" fmla="*/ 5210104 w 7467600"/>
              <a:gd name="connsiteY854-13734" fmla="*/ 228123 h 6858000"/>
              <a:gd name="connsiteX855-13735" fmla="*/ 5261015 w 7467600"/>
              <a:gd name="connsiteY855-13736" fmla="*/ 227087 h 6858000"/>
              <a:gd name="connsiteX856-13737" fmla="*/ 5861181 w 7467600"/>
              <a:gd name="connsiteY856-13738" fmla="*/ 143093 h 6858000"/>
              <a:gd name="connsiteX857-13739" fmla="*/ 5961252 w 7467600"/>
              <a:gd name="connsiteY857-13740" fmla="*/ 114820 h 6858000"/>
              <a:gd name="connsiteX858-13741" fmla="*/ 5944437 w 7467600"/>
              <a:gd name="connsiteY858-13742" fmla="*/ 113829 h 6858000"/>
              <a:gd name="connsiteX859-13743" fmla="*/ 3882765 w 7467600"/>
              <a:gd name="connsiteY859-13744" fmla="*/ 0 h 6858000"/>
              <a:gd name="connsiteX860-13745" fmla="*/ 3995099 w 7467600"/>
              <a:gd name="connsiteY860-13746" fmla="*/ 0 h 6858000"/>
              <a:gd name="connsiteX861-13747" fmla="*/ 4163818 w 7467600"/>
              <a:gd name="connsiteY861-13748" fmla="*/ 234104 h 6858000"/>
              <a:gd name="connsiteX862-13749" fmla="*/ 4172099 w 7467600"/>
              <a:gd name="connsiteY862-13750" fmla="*/ 234207 h 6858000"/>
              <a:gd name="connsiteX863-13751" fmla="*/ 4784282 w 7467600"/>
              <a:gd name="connsiteY863-13752" fmla="*/ 276561 h 6858000"/>
              <a:gd name="connsiteX864-13753" fmla="*/ 4801687 w 7467600"/>
              <a:gd name="connsiteY864-13754" fmla="*/ 267764 h 6858000"/>
              <a:gd name="connsiteX865-13755" fmla="*/ 6082788 w 7467600"/>
              <a:gd name="connsiteY865-13756" fmla="*/ 64119 h 6858000"/>
              <a:gd name="connsiteX866-13757" fmla="*/ 6099442 w 7467600"/>
              <a:gd name="connsiteY866-13758" fmla="*/ 82568 h 6858000"/>
              <a:gd name="connsiteX867-13759" fmla="*/ 4804137 w 7467600"/>
              <a:gd name="connsiteY867-13760" fmla="*/ 320931 h 6858000"/>
              <a:gd name="connsiteX868-13761" fmla="*/ 4227047 w 7467600"/>
              <a:gd name="connsiteY868-13762" fmla="*/ 313415 h 6858000"/>
              <a:gd name="connsiteX869-13763" fmla="*/ 4346041 w 7467600"/>
              <a:gd name="connsiteY869-13764" fmla="*/ 456086 h 6858000"/>
              <a:gd name="connsiteX870-13765" fmla="*/ 4870967 w 7467600"/>
              <a:gd name="connsiteY870-13766" fmla="*/ 963061 h 6858000"/>
              <a:gd name="connsiteX871-13767" fmla="*/ 4889647 w 7467600"/>
              <a:gd name="connsiteY871-13768" fmla="*/ 957147 h 6858000"/>
              <a:gd name="connsiteX872-13769" fmla="*/ 5422504 w 7467600"/>
              <a:gd name="connsiteY872-13770" fmla="*/ 805191 h 6858000"/>
              <a:gd name="connsiteX873-13771" fmla="*/ 6087656 w 7467600"/>
              <a:gd name="connsiteY873-13772" fmla="*/ 826703 h 6858000"/>
              <a:gd name="connsiteX874-13773" fmla="*/ 6058717 w 7467600"/>
              <a:gd name="connsiteY874-13774" fmla="*/ 865992 h 6858000"/>
              <a:gd name="connsiteX875-13775" fmla="*/ 4974153 w 7467600"/>
              <a:gd name="connsiteY875-13776" fmla="*/ 1045456 h 6858000"/>
              <a:gd name="connsiteX876-13777" fmla="*/ 5627835 w 7467600"/>
              <a:gd name="connsiteY876-13778" fmla="*/ 1472077 h 6858000"/>
              <a:gd name="connsiteX877-13779" fmla="*/ 5629817 w 7467600"/>
              <a:gd name="connsiteY877-13780" fmla="*/ 1471412 h 6858000"/>
              <a:gd name="connsiteX878-13781" fmla="*/ 5634124 w 7467600"/>
              <a:gd name="connsiteY878-13782" fmla="*/ 1470572 h 6858000"/>
              <a:gd name="connsiteX879-13783" fmla="*/ 5755832 w 7467600"/>
              <a:gd name="connsiteY879-13784" fmla="*/ 1383886 h 6858000"/>
              <a:gd name="connsiteX880-13785" fmla="*/ 6014186 w 7467600"/>
              <a:gd name="connsiteY880-13786" fmla="*/ 1279799 h 6858000"/>
              <a:gd name="connsiteX881-13787" fmla="*/ 6901619 w 7467600"/>
              <a:gd name="connsiteY881-13788" fmla="*/ 1047874 h 6858000"/>
              <a:gd name="connsiteX882-13789" fmla="*/ 6931566 w 7467600"/>
              <a:gd name="connsiteY882-13790" fmla="*/ 1062034 h 6858000"/>
              <a:gd name="connsiteX883-13791" fmla="*/ 5790982 w 7467600"/>
              <a:gd name="connsiteY883-13792" fmla="*/ 1561380 h 6858000"/>
              <a:gd name="connsiteX884-13793" fmla="*/ 6188971 w 7467600"/>
              <a:gd name="connsiteY884-13794" fmla="*/ 1755168 h 6858000"/>
              <a:gd name="connsiteX885-13795" fmla="*/ 6202446 w 7467600"/>
              <a:gd name="connsiteY885-13796" fmla="*/ 1752268 h 6858000"/>
              <a:gd name="connsiteX886-13797" fmla="*/ 7179560 w 7467600"/>
              <a:gd name="connsiteY886-13798" fmla="*/ 1467551 h 6858000"/>
              <a:gd name="connsiteX887-13799" fmla="*/ 7158730 w 7467600"/>
              <a:gd name="connsiteY887-13800" fmla="*/ 1507835 h 6858000"/>
              <a:gd name="connsiteX888-13801" fmla="*/ 6326959 w 7467600"/>
              <a:gd name="connsiteY888-13802" fmla="*/ 1817686 h 6858000"/>
              <a:gd name="connsiteX889-13803" fmla="*/ 6537433 w 7467600"/>
              <a:gd name="connsiteY889-13804" fmla="*/ 1907790 h 6858000"/>
              <a:gd name="connsiteX890-13805" fmla="*/ 6550221 w 7467600"/>
              <a:gd name="connsiteY890-13806" fmla="*/ 1910729 h 6858000"/>
              <a:gd name="connsiteX891-13807" fmla="*/ 6964438 w 7467600"/>
              <a:gd name="connsiteY891-13808" fmla="*/ 2209505 h 6858000"/>
              <a:gd name="connsiteX892-13809" fmla="*/ 7367862 w 7467600"/>
              <a:gd name="connsiteY892-13810" fmla="*/ 2806833 h 6858000"/>
              <a:gd name="connsiteX893-13811" fmla="*/ 7364329 w 7467600"/>
              <a:gd name="connsiteY893-13812" fmla="*/ 2826907 h 6858000"/>
              <a:gd name="connsiteX894-13813" fmla="*/ 7290545 w 7467600"/>
              <a:gd name="connsiteY894-13814" fmla="*/ 2850663 h 6858000"/>
              <a:gd name="connsiteX895-13815" fmla="*/ 6472036 w 7467600"/>
              <a:gd name="connsiteY895-13816" fmla="*/ 1959003 h 6858000"/>
              <a:gd name="connsiteX896-13817" fmla="*/ 5792897 w 7467600"/>
              <a:gd name="connsiteY896-13818" fmla="*/ 1647747 h 6858000"/>
              <a:gd name="connsiteX897-13819" fmla="*/ 5842751 w 7467600"/>
              <a:gd name="connsiteY897-13820" fmla="*/ 1816112 h 6858000"/>
              <a:gd name="connsiteX898-13821" fmla="*/ 5847424 w 7467600"/>
              <a:gd name="connsiteY898-13822" fmla="*/ 1815776 h 6858000"/>
              <a:gd name="connsiteX899-13823" fmla="*/ 6399821 w 7467600"/>
              <a:gd name="connsiteY899-13824" fmla="*/ 2344799 h 6858000"/>
              <a:gd name="connsiteX900-13825" fmla="*/ 6323232 w 7467600"/>
              <a:gd name="connsiteY900-13826" fmla="*/ 2389634 h 6858000"/>
              <a:gd name="connsiteX901-13827" fmla="*/ 5942958 w 7467600"/>
              <a:gd name="connsiteY901-13828" fmla="*/ 2077708 h 6858000"/>
              <a:gd name="connsiteX902-13829" fmla="*/ 5921559 w 7467600"/>
              <a:gd name="connsiteY902-13830" fmla="*/ 2378596 h 6858000"/>
              <a:gd name="connsiteX903-13831" fmla="*/ 5817651 w 7467600"/>
              <a:gd name="connsiteY903-13832" fmla="*/ 3023919 h 6858000"/>
              <a:gd name="connsiteX904-13833" fmla="*/ 5729634 w 7467600"/>
              <a:gd name="connsiteY904-13834" fmla="*/ 3051849 h 6858000"/>
              <a:gd name="connsiteX905-13835" fmla="*/ 5611018 w 7467600"/>
              <a:gd name="connsiteY905-13836" fmla="*/ 2316769 h 6858000"/>
              <a:gd name="connsiteX906-13837" fmla="*/ 5687608 w 7467600"/>
              <a:gd name="connsiteY906-13838" fmla="*/ 2039972 h 6858000"/>
              <a:gd name="connsiteX907-13839" fmla="*/ 5657554 w 7467600"/>
              <a:gd name="connsiteY907-13840" fmla="*/ 1576445 h 6858000"/>
              <a:gd name="connsiteX908-13841" fmla="*/ 5150475 w 7467600"/>
              <a:gd name="connsiteY908-13842" fmla="*/ 1274012 h 6858000"/>
              <a:gd name="connsiteX909-13843" fmla="*/ 5349142 w 7467600"/>
              <a:gd name="connsiteY909-13844" fmla="*/ 2204405 h 6858000"/>
              <a:gd name="connsiteX910-13845" fmla="*/ 5262214 w 7467600"/>
              <a:gd name="connsiteY910-13846" fmla="*/ 2233836 h 6858000"/>
              <a:gd name="connsiteX911-13847" fmla="*/ 4981539 w 7467600"/>
              <a:gd name="connsiteY911-13848" fmla="*/ 1542201 h 6858000"/>
              <a:gd name="connsiteX912-13849" fmla="*/ 4958461 w 7467600"/>
              <a:gd name="connsiteY912-13850" fmla="*/ 1136957 h 6858000"/>
              <a:gd name="connsiteX913-13851" fmla="*/ 4655015 w 7467600"/>
              <a:gd name="connsiteY913-13852" fmla="*/ 891426 h 6858000"/>
              <a:gd name="connsiteX914-13853" fmla="*/ 4348002 w 7467600"/>
              <a:gd name="connsiteY914-13854" fmla="*/ 2205895 h 6858000"/>
              <a:gd name="connsiteX915-13855" fmla="*/ 4262250 w 7467600"/>
              <a:gd name="connsiteY915-13856" fmla="*/ 2219972 h 6858000"/>
              <a:gd name="connsiteX916-13857" fmla="*/ 4550611 w 7467600"/>
              <a:gd name="connsiteY916-13858" fmla="*/ 817540 h 6858000"/>
              <a:gd name="connsiteX917-13859" fmla="*/ 4564418 w 7467600"/>
              <a:gd name="connsiteY917-13860" fmla="*/ 808293 h 6858000"/>
              <a:gd name="connsiteX918-13861" fmla="*/ 4266388 w 7467600"/>
              <a:gd name="connsiteY918-13862" fmla="*/ 500083 h 6858000"/>
              <a:gd name="connsiteX919-13863" fmla="*/ 4032842 w 7467600"/>
              <a:gd name="connsiteY919-13864" fmla="*/ 211809 h 6858000"/>
              <a:gd name="connsiteX920-13865" fmla="*/ 3882765 w 7467600"/>
              <a:gd name="connsiteY920-13866" fmla="*/ 0 h 6858000"/>
              <a:gd name="connsiteX921-13867" fmla="*/ 3721337 w 7467600"/>
              <a:gd name="connsiteY921-13868" fmla="*/ 0 h 6858000"/>
              <a:gd name="connsiteX922-13869" fmla="*/ 3797544 w 7467600"/>
              <a:gd name="connsiteY922-13870" fmla="*/ 0 h 6858000"/>
              <a:gd name="connsiteX923-13871" fmla="*/ 3775734 w 7467600"/>
              <a:gd name="connsiteY923-13872" fmla="*/ 95131 h 6858000"/>
              <a:gd name="connsiteX924-13873" fmla="*/ 3724807 w 7467600"/>
              <a:gd name="connsiteY924-13874" fmla="*/ 272257 h 6858000"/>
              <a:gd name="connsiteX925-13875" fmla="*/ 3726844 w 7467600"/>
              <a:gd name="connsiteY925-13876" fmla="*/ 282988 h 6858000"/>
              <a:gd name="connsiteX926-13877" fmla="*/ 3742664 w 7467600"/>
              <a:gd name="connsiteY926-13878" fmla="*/ 279918 h 6858000"/>
              <a:gd name="connsiteX927-13879" fmla="*/ 4103910 w 7467600"/>
              <a:gd name="connsiteY927-13880" fmla="*/ 1161917 h 6858000"/>
              <a:gd name="connsiteX928-13881" fmla="*/ 4020269 w 7467600"/>
              <a:gd name="connsiteY928-13882" fmla="*/ 1200406 h 6858000"/>
              <a:gd name="connsiteX929-13883" fmla="*/ 3674882 w 7467600"/>
              <a:gd name="connsiteY929-13884" fmla="*/ 488524 h 6858000"/>
              <a:gd name="connsiteX930-13885" fmla="*/ 3132682 w 7467600"/>
              <a:gd name="connsiteY930-13886" fmla="*/ 1072284 h 6858000"/>
              <a:gd name="connsiteX931-13887" fmla="*/ 2716346 w 7467600"/>
              <a:gd name="connsiteY931-13888" fmla="*/ 1276376 h 6858000"/>
              <a:gd name="connsiteX932-13889" fmla="*/ 2716772 w 7467600"/>
              <a:gd name="connsiteY932-13890" fmla="*/ 1255462 h 6858000"/>
              <a:gd name="connsiteX933-13891" fmla="*/ 3471096 w 7467600"/>
              <a:gd name="connsiteY933-13892" fmla="*/ 437072 h 6858000"/>
              <a:gd name="connsiteX934-13893" fmla="*/ 3639057 w 7467600"/>
              <a:gd name="connsiteY934-13894" fmla="*/ 286334 h 6858000"/>
              <a:gd name="connsiteX935-13895" fmla="*/ 3640309 w 7467600"/>
              <a:gd name="connsiteY935-13896" fmla="*/ 284664 h 6858000"/>
              <a:gd name="connsiteX936-13897" fmla="*/ 3646022 w 7467600"/>
              <a:gd name="connsiteY936-13898" fmla="*/ 276711 h 6858000"/>
              <a:gd name="connsiteX937-13899" fmla="*/ 3707943 w 7467600"/>
              <a:gd name="connsiteY937-13900" fmla="*/ 65958 h 6858000"/>
              <a:gd name="connsiteX938-13901" fmla="*/ 3721337 w 7467600"/>
              <a:gd name="connsiteY938-13902" fmla="*/ 0 h 6858000"/>
              <a:gd name="connsiteX939-13903" fmla="*/ 2867960 w 7467600"/>
              <a:gd name="connsiteY939-13904" fmla="*/ 0 h 6858000"/>
              <a:gd name="connsiteX940-13905" fmla="*/ 2926351 w 7467600"/>
              <a:gd name="connsiteY940-13906" fmla="*/ 0 h 6858000"/>
              <a:gd name="connsiteX941-13907" fmla="*/ 2902823 w 7467600"/>
              <a:gd name="connsiteY941-13908" fmla="*/ 262929 h 6858000"/>
              <a:gd name="connsiteX942-13909" fmla="*/ 2940663 w 7467600"/>
              <a:gd name="connsiteY942-13910" fmla="*/ 140884 h 6858000"/>
              <a:gd name="connsiteX943-13911" fmla="*/ 2947039 w 7467600"/>
              <a:gd name="connsiteY943-13912" fmla="*/ 122524 h 6858000"/>
              <a:gd name="connsiteX944-13913" fmla="*/ 2984316 w 7467600"/>
              <a:gd name="connsiteY944-13914" fmla="*/ 0 h 6858000"/>
              <a:gd name="connsiteX945-13915" fmla="*/ 3016114 w 7467600"/>
              <a:gd name="connsiteY945-13916" fmla="*/ 0 h 6858000"/>
              <a:gd name="connsiteX946-13917" fmla="*/ 2979949 w 7467600"/>
              <a:gd name="connsiteY946-13918" fmla="*/ 119274 h 6858000"/>
              <a:gd name="connsiteX947-13919" fmla="*/ 3023879 w 7467600"/>
              <a:gd name="connsiteY947-13920" fmla="*/ 0 h 6858000"/>
              <a:gd name="connsiteX948-13921" fmla="*/ 3105400 w 7467600"/>
              <a:gd name="connsiteY948-13922" fmla="*/ 0 h 6858000"/>
              <a:gd name="connsiteX949-13923" fmla="*/ 3094669 w 7467600"/>
              <a:gd name="connsiteY949-13924" fmla="*/ 30308 h 6858000"/>
              <a:gd name="connsiteX950-13925" fmla="*/ 2901945 w 7467600"/>
              <a:gd name="connsiteY950-13926" fmla="*/ 466538 h 6858000"/>
              <a:gd name="connsiteX951-13927" fmla="*/ 2815209 w 7467600"/>
              <a:gd name="connsiteY951-13928" fmla="*/ 497361 h 6858000"/>
              <a:gd name="connsiteX952-13929" fmla="*/ 2844845 w 7467600"/>
              <a:gd name="connsiteY952-13930" fmla="*/ 127638 h 6858000"/>
              <a:gd name="connsiteX953-13931" fmla="*/ 2867960 w 7467600"/>
              <a:gd name="connsiteY953-13932" fmla="*/ 0 h 6858000"/>
              <a:gd name="connsiteX954-13933" fmla="*/ 1057230 w 7467600"/>
              <a:gd name="connsiteY954-13934" fmla="*/ 0 h 6858000"/>
              <a:gd name="connsiteX955-13935" fmla="*/ 1111003 w 7467600"/>
              <a:gd name="connsiteY955-13936" fmla="*/ 0 h 6858000"/>
              <a:gd name="connsiteX956-13937" fmla="*/ 1125553 w 7467600"/>
              <a:gd name="connsiteY956-13938" fmla="*/ 52588 h 6858000"/>
              <a:gd name="connsiteX957-13939" fmla="*/ 1304276 w 7467600"/>
              <a:gd name="connsiteY957-13940" fmla="*/ 476275 h 6858000"/>
              <a:gd name="connsiteX958-13941" fmla="*/ 1492066 w 7467600"/>
              <a:gd name="connsiteY958-13942" fmla="*/ 886333 h 6858000"/>
              <a:gd name="connsiteX959-13943" fmla="*/ 1423698 w 7467600"/>
              <a:gd name="connsiteY959-13944" fmla="*/ 710817 h 6858000"/>
              <a:gd name="connsiteX960-13945" fmla="*/ 1357609 w 7467600"/>
              <a:gd name="connsiteY960-13946" fmla="*/ 532892 h 6858000"/>
              <a:gd name="connsiteX961-13947" fmla="*/ 1309550 w 7467600"/>
              <a:gd name="connsiteY961-13948" fmla="*/ 374031 h 6858000"/>
              <a:gd name="connsiteX962-13949" fmla="*/ 1193673 w 7467600"/>
              <a:gd name="connsiteY962-13950" fmla="*/ 49533 h 6858000"/>
              <a:gd name="connsiteX963-13951" fmla="*/ 1164391 w 7467600"/>
              <a:gd name="connsiteY963-13952" fmla="*/ 0 h 6858000"/>
              <a:gd name="connsiteX964-13953" fmla="*/ 1200666 w 7467600"/>
              <a:gd name="connsiteY964-13954" fmla="*/ 0 h 6858000"/>
              <a:gd name="connsiteX965-13955" fmla="*/ 1223408 w 7467600"/>
              <a:gd name="connsiteY965-13956" fmla="*/ 38996 h 6858000"/>
              <a:gd name="connsiteX966-13957" fmla="*/ 1339635 w 7467600"/>
              <a:gd name="connsiteY966-13958" fmla="*/ 365517 h 6858000"/>
              <a:gd name="connsiteX967-13959" fmla="*/ 1387469 w 7467600"/>
              <a:gd name="connsiteY967-13960" fmla="*/ 523079 h 6858000"/>
              <a:gd name="connsiteX968-13961" fmla="*/ 1452685 w 7467600"/>
              <a:gd name="connsiteY968-13962" fmla="*/ 699806 h 6858000"/>
              <a:gd name="connsiteX969-13963" fmla="*/ 1492092 w 7467600"/>
              <a:gd name="connsiteY969-13964" fmla="*/ 800424 h 6858000"/>
              <a:gd name="connsiteX970-13965" fmla="*/ 1455302 w 7467600"/>
              <a:gd name="connsiteY970-13966" fmla="*/ 632913 h 6858000"/>
              <a:gd name="connsiteX971-13967" fmla="*/ 1222336 w 7467600"/>
              <a:gd name="connsiteY971-13968" fmla="*/ 9480 h 6858000"/>
              <a:gd name="connsiteX972-13969" fmla="*/ 1214634 w 7467600"/>
              <a:gd name="connsiteY972-13970" fmla="*/ 0 h 6858000"/>
              <a:gd name="connsiteX973-13971" fmla="*/ 1289827 w 7467600"/>
              <a:gd name="connsiteY973-13972" fmla="*/ 0 h 6858000"/>
              <a:gd name="connsiteX974-13973" fmla="*/ 1321076 w 7467600"/>
              <a:gd name="connsiteY974-13974" fmla="*/ 59722 h 6858000"/>
              <a:gd name="connsiteX975-13975" fmla="*/ 1512579 w 7467600"/>
              <a:gd name="connsiteY975-13976" fmla="*/ 626441 h 6858000"/>
              <a:gd name="connsiteX976-13977" fmla="*/ 1506076 w 7467600"/>
              <a:gd name="connsiteY976-13978" fmla="*/ 1089289 h 6858000"/>
              <a:gd name="connsiteX977-13979" fmla="*/ 1486346 w 7467600"/>
              <a:gd name="connsiteY977-13980" fmla="*/ 1079919 h 6858000"/>
              <a:gd name="connsiteX978-13981" fmla="*/ 1070511 w 7467600"/>
              <a:gd name="connsiteY978-13982" fmla="*/ 48609 h 6858000"/>
              <a:gd name="connsiteX979-13983" fmla="*/ 1057230 w 7467600"/>
              <a:gd name="connsiteY979-13984" fmla="*/ 0 h 6858000"/>
              <a:gd name="connsiteX980-13985" fmla="*/ 43151 w 7467600"/>
              <a:gd name="connsiteY980-13986" fmla="*/ 0 h 6858000"/>
              <a:gd name="connsiteX981-13987" fmla="*/ 95283 w 7467600"/>
              <a:gd name="connsiteY981-13988" fmla="*/ 0 h 6858000"/>
              <a:gd name="connsiteX982-13989" fmla="*/ 300708 w 7467600"/>
              <a:gd name="connsiteY982-13990" fmla="*/ 154571 h 6858000"/>
              <a:gd name="connsiteX983-13991" fmla="*/ 530414 w 7467600"/>
              <a:gd name="connsiteY983-13992" fmla="*/ 354673 h 6858000"/>
              <a:gd name="connsiteX984-13993" fmla="*/ 333785 w 7467600"/>
              <a:gd name="connsiteY984-13994" fmla="*/ 161564 h 6858000"/>
              <a:gd name="connsiteX985-13995" fmla="*/ 147005 w 7467600"/>
              <a:gd name="connsiteY985-13996" fmla="*/ 0 h 6858000"/>
              <a:gd name="connsiteX986-13997" fmla="*/ 272509 w 7467600"/>
              <a:gd name="connsiteY986-13998" fmla="*/ 0 h 6858000"/>
              <a:gd name="connsiteX987-13999" fmla="*/ 326276 w 7467600"/>
              <a:gd name="connsiteY987-14000" fmla="*/ 45847 h 6858000"/>
              <a:gd name="connsiteX988-14001" fmla="*/ 823759 w 7467600"/>
              <a:gd name="connsiteY988-14002" fmla="*/ 574145 h 6858000"/>
              <a:gd name="connsiteX989-14003" fmla="*/ 811254 w 7467600"/>
              <a:gd name="connsiteY989-14004" fmla="*/ 665546 h 6858000"/>
              <a:gd name="connsiteX990-14005" fmla="*/ 154042 w 7467600"/>
              <a:gd name="connsiteY990-14006" fmla="*/ 261522 h 6858000"/>
              <a:gd name="connsiteX991-14007" fmla="*/ 13550 w 7467600"/>
              <a:gd name="connsiteY991-14008" fmla="*/ 158423 h 6858000"/>
              <a:gd name="connsiteX992-14009" fmla="*/ 0 w 7467600"/>
              <a:gd name="connsiteY992-14010" fmla="*/ 146618 h 6858000"/>
              <a:gd name="connsiteX993-14011" fmla="*/ 0 w 7467600"/>
              <a:gd name="connsiteY993-14012" fmla="*/ 59161 h 6858000"/>
              <a:gd name="connsiteX994-14013" fmla="*/ 45427 w 7467600"/>
              <a:gd name="connsiteY994-14014" fmla="*/ 101078 h 6858000"/>
              <a:gd name="connsiteX995-14015" fmla="*/ 630103 w 7467600"/>
              <a:gd name="connsiteY995-14016" fmla="*/ 485885 h 6858000"/>
              <a:gd name="connsiteX996-14017" fmla="*/ 532040 w 7467600"/>
              <a:gd name="connsiteY996-14018" fmla="*/ 399359 h 6858000"/>
              <a:gd name="connsiteX997-14019" fmla="*/ 517618 w 7467600"/>
              <a:gd name="connsiteY997-14020" fmla="*/ 385726 h 6858000"/>
              <a:gd name="connsiteX998-14021" fmla="*/ 285074 w 7467600"/>
              <a:gd name="connsiteY998-14022" fmla="*/ 182755 h 6858000"/>
              <a:gd name="connsiteX999-14023" fmla="*/ 43151 w 7467600"/>
              <a:gd name="connsiteY999-14024" fmla="*/ 0 h 6858000"/>
              <a:gd name="connsiteX0-14025" fmla="*/ 369702 w 7467600"/>
              <a:gd name="connsiteY0-14026" fmla="*/ 6712169 h 6858000"/>
              <a:gd name="connsiteX1-14027" fmla="*/ 366575 w 7467600"/>
              <a:gd name="connsiteY1-14028" fmla="*/ 6715556 h 6858000"/>
              <a:gd name="connsiteX2-14029" fmla="*/ 371637 w 7467600"/>
              <a:gd name="connsiteY2-14030" fmla="*/ 6713954 h 6858000"/>
              <a:gd name="connsiteX3-14031" fmla="*/ 369702 w 7467600"/>
              <a:gd name="connsiteY3-14032" fmla="*/ 6712169 h 6858000"/>
              <a:gd name="connsiteX4-14033" fmla="*/ 7090188 w 7467600"/>
              <a:gd name="connsiteY4-14034" fmla="*/ 6584365 h 6858000"/>
              <a:gd name="connsiteX5-14035" fmla="*/ 7440138 w 7467600"/>
              <a:gd name="connsiteY5-14036" fmla="*/ 6622648 h 6858000"/>
              <a:gd name="connsiteX6-14037" fmla="*/ 7467600 w 7467600"/>
              <a:gd name="connsiteY6-14038" fmla="*/ 6628217 h 6858000"/>
              <a:gd name="connsiteX7-14039" fmla="*/ 7467600 w 7467600"/>
              <a:gd name="connsiteY7-14040" fmla="*/ 6668575 h 6858000"/>
              <a:gd name="connsiteX8-14041" fmla="*/ 7392322 w 7467600"/>
              <a:gd name="connsiteY8-14042" fmla="*/ 6658238 h 6858000"/>
              <a:gd name="connsiteX9-14043" fmla="*/ 7467600 w 7467600"/>
              <a:gd name="connsiteY9-14044" fmla="*/ 6683873 h 6858000"/>
              <a:gd name="connsiteX10-14045" fmla="*/ 7467600 w 7467600"/>
              <a:gd name="connsiteY10-14046" fmla="*/ 6714215 h 6858000"/>
              <a:gd name="connsiteX11-14047" fmla="*/ 7447383 w 7467600"/>
              <a:gd name="connsiteY11-14048" fmla="*/ 6707202 h 6858000"/>
              <a:gd name="connsiteX12-14049" fmla="*/ 7289862 w 7467600"/>
              <a:gd name="connsiteY12-14050" fmla="*/ 6659827 h 6858000"/>
              <a:gd name="connsiteX13-14051" fmla="*/ 7434024 w 7467600"/>
              <a:gd name="connsiteY13-14052" fmla="*/ 6722130 h 6858000"/>
              <a:gd name="connsiteX14-14053" fmla="*/ 7467600 w 7467600"/>
              <a:gd name="connsiteY14-14054" fmla="*/ 6736157 h 6858000"/>
              <a:gd name="connsiteX15-14055" fmla="*/ 7467600 w 7467600"/>
              <a:gd name="connsiteY15-14056" fmla="*/ 6767913 h 6858000"/>
              <a:gd name="connsiteX16-14057" fmla="*/ 7271814 w 7467600"/>
              <a:gd name="connsiteY16-14058" fmla="*/ 6684601 h 6858000"/>
              <a:gd name="connsiteX17-14059" fmla="*/ 7392158 w 7467600"/>
              <a:gd name="connsiteY17-14060" fmla="*/ 6771365 h 6858000"/>
              <a:gd name="connsiteX18-14061" fmla="*/ 7467600 w 7467600"/>
              <a:gd name="connsiteY18-14062" fmla="*/ 6805948 h 6858000"/>
              <a:gd name="connsiteX19-14063" fmla="*/ 7467600 w 7467600"/>
              <a:gd name="connsiteY19-14064" fmla="*/ 6831490 h 6858000"/>
              <a:gd name="connsiteX20-14065" fmla="*/ 7410696 w 7467600"/>
              <a:gd name="connsiteY20-14066" fmla="*/ 6803861 h 6858000"/>
              <a:gd name="connsiteX21-14067" fmla="*/ 7088673 w 7467600"/>
              <a:gd name="connsiteY21-14068" fmla="*/ 6610396 h 6858000"/>
              <a:gd name="connsiteX22-14069" fmla="*/ 7090188 w 7467600"/>
              <a:gd name="connsiteY22-14070" fmla="*/ 6584365 h 6858000"/>
              <a:gd name="connsiteX23-14071" fmla="*/ 1019354 w 7467600"/>
              <a:gd name="connsiteY23-14072" fmla="*/ 6315006 h 6858000"/>
              <a:gd name="connsiteX24-14073" fmla="*/ 441046 w 7467600"/>
              <a:gd name="connsiteY24-14074" fmla="*/ 6691153 h 6858000"/>
              <a:gd name="connsiteX25-14075" fmla="*/ 1019354 w 7467600"/>
              <a:gd name="connsiteY25-14076" fmla="*/ 6315006 h 6858000"/>
              <a:gd name="connsiteX26-14077" fmla="*/ 991680 w 7467600"/>
              <a:gd name="connsiteY26-14078" fmla="*/ 6298413 h 6858000"/>
              <a:gd name="connsiteX27-14079" fmla="*/ 409060 w 7467600"/>
              <a:gd name="connsiteY27-14080" fmla="*/ 6671470 h 6858000"/>
              <a:gd name="connsiteX28-14081" fmla="*/ 991680 w 7467600"/>
              <a:gd name="connsiteY28-14082" fmla="*/ 6298413 h 6858000"/>
              <a:gd name="connsiteX29-14083" fmla="*/ 103333 w 7467600"/>
              <a:gd name="connsiteY29-14084" fmla="*/ 5699602 h 6858000"/>
              <a:gd name="connsiteX30-14085" fmla="*/ 233938 w 7467600"/>
              <a:gd name="connsiteY30-14086" fmla="*/ 5809416 h 6858000"/>
              <a:gd name="connsiteX31-14087" fmla="*/ 883580 w 7467600"/>
              <a:gd name="connsiteY31-14088" fmla="*/ 6180710 h 6858000"/>
              <a:gd name="connsiteX32-14089" fmla="*/ 487337 w 7467600"/>
              <a:gd name="connsiteY32-14090" fmla="*/ 5950182 h 6858000"/>
              <a:gd name="connsiteX33-14091" fmla="*/ 354051 w 7467600"/>
              <a:gd name="connsiteY33-14092" fmla="*/ 5854912 h 6858000"/>
              <a:gd name="connsiteX34-14093" fmla="*/ 195436 w 7467600"/>
              <a:gd name="connsiteY34-14094" fmla="*/ 5755068 h 6858000"/>
              <a:gd name="connsiteX35-14095" fmla="*/ 103333 w 7467600"/>
              <a:gd name="connsiteY35-14096" fmla="*/ 5699602 h 6858000"/>
              <a:gd name="connsiteX36-14097" fmla="*/ 5539432 w 7467600"/>
              <a:gd name="connsiteY36-14098" fmla="*/ 5642928 h 6858000"/>
              <a:gd name="connsiteX37-14099" fmla="*/ 5555462 w 7467600"/>
              <a:gd name="connsiteY37-14100" fmla="*/ 5694454 h 6858000"/>
              <a:gd name="connsiteX38-14101" fmla="*/ 5828270 w 7467600"/>
              <a:gd name="connsiteY38-14102" fmla="*/ 6320663 h 6858000"/>
              <a:gd name="connsiteX39-14103" fmla="*/ 5947416 w 7467600"/>
              <a:gd name="connsiteY39-14104" fmla="*/ 6574846 h 6858000"/>
              <a:gd name="connsiteX40-14105" fmla="*/ 5539432 w 7467600"/>
              <a:gd name="connsiteY40-14106" fmla="*/ 5642928 h 6858000"/>
              <a:gd name="connsiteX41-14107" fmla="*/ 51253 w 7467600"/>
              <a:gd name="connsiteY41-14108" fmla="*/ 5631825 h 6858000"/>
              <a:gd name="connsiteX42-14109" fmla="*/ 211622 w 7467600"/>
              <a:gd name="connsiteY42-14110" fmla="*/ 5728803 h 6858000"/>
              <a:gd name="connsiteX43-14111" fmla="*/ 371652 w 7467600"/>
              <a:gd name="connsiteY43-14112" fmla="*/ 5829062 h 6858000"/>
              <a:gd name="connsiteX44-14113" fmla="*/ 505903 w 7467600"/>
              <a:gd name="connsiteY44-14114" fmla="*/ 5925221 h 6858000"/>
              <a:gd name="connsiteX45-14115" fmla="*/ 899240 w 7467600"/>
              <a:gd name="connsiteY45-14116" fmla="*/ 6153068 h 6858000"/>
              <a:gd name="connsiteX46-14117" fmla="*/ 988114 w 7467600"/>
              <a:gd name="connsiteY46-14118" fmla="*/ 6174204 h 6858000"/>
              <a:gd name="connsiteX47-14119" fmla="*/ 845971 w 7467600"/>
              <a:gd name="connsiteY47-14120" fmla="*/ 6067177 h 6858000"/>
              <a:gd name="connsiteX48-14121" fmla="*/ 448057 w 7467600"/>
              <a:gd name="connsiteY48-14122" fmla="*/ 5841376 h 6858000"/>
              <a:gd name="connsiteX49-14123" fmla="*/ 51253 w 7467600"/>
              <a:gd name="connsiteY49-14124" fmla="*/ 5631825 h 6858000"/>
              <a:gd name="connsiteX50-14125" fmla="*/ 2606687 w 7467600"/>
              <a:gd name="connsiteY50-14126" fmla="*/ 5630718 h 6858000"/>
              <a:gd name="connsiteX51-14127" fmla="*/ 2645658 w 7467600"/>
              <a:gd name="connsiteY51-14128" fmla="*/ 6640259 h 6858000"/>
              <a:gd name="connsiteX52-14129" fmla="*/ 2606687 w 7467600"/>
              <a:gd name="connsiteY52-14130" fmla="*/ 5630718 h 6858000"/>
              <a:gd name="connsiteX53-14131" fmla="*/ 3642057 w 7467600"/>
              <a:gd name="connsiteY53-14132" fmla="*/ 5573487 h 6858000"/>
              <a:gd name="connsiteX54-14133" fmla="*/ 3632981 w 7467600"/>
              <a:gd name="connsiteY54-14134" fmla="*/ 5579437 h 6858000"/>
              <a:gd name="connsiteX55-14135" fmla="*/ 3382436 w 7467600"/>
              <a:gd name="connsiteY55-14136" fmla="*/ 5952726 h 6858000"/>
              <a:gd name="connsiteX56-14137" fmla="*/ 3191929 w 7467600"/>
              <a:gd name="connsiteY56-14138" fmla="*/ 6662669 h 6858000"/>
              <a:gd name="connsiteX57-14139" fmla="*/ 3369898 w 7467600"/>
              <a:gd name="connsiteY57-14140" fmla="*/ 6081771 h 6858000"/>
              <a:gd name="connsiteX58-14141" fmla="*/ 3642057 w 7467600"/>
              <a:gd name="connsiteY58-14142" fmla="*/ 5573487 h 6858000"/>
              <a:gd name="connsiteX59-14143" fmla="*/ 2650666 w 7467600"/>
              <a:gd name="connsiteY59-14144" fmla="*/ 5530686 h 6858000"/>
              <a:gd name="connsiteX60-14145" fmla="*/ 2650249 w 7467600"/>
              <a:gd name="connsiteY60-14146" fmla="*/ 5532101 h 6858000"/>
              <a:gd name="connsiteX61-14147" fmla="*/ 2663808 w 7467600"/>
              <a:gd name="connsiteY61-14148" fmla="*/ 6535215 h 6858000"/>
              <a:gd name="connsiteX62-14149" fmla="*/ 2665418 w 7467600"/>
              <a:gd name="connsiteY62-14150" fmla="*/ 6132756 h 6858000"/>
              <a:gd name="connsiteX63-14151" fmla="*/ 2650666 w 7467600"/>
              <a:gd name="connsiteY63-14152" fmla="*/ 5530686 h 6858000"/>
              <a:gd name="connsiteX64-14153" fmla="*/ 2680277 w 7467600"/>
              <a:gd name="connsiteY64-14154" fmla="*/ 5479204 h 6858000"/>
              <a:gd name="connsiteX65-14155" fmla="*/ 2678972 w 7467600"/>
              <a:gd name="connsiteY65-14156" fmla="*/ 5481582 h 6858000"/>
              <a:gd name="connsiteX66-14157" fmla="*/ 2696666 w 7467600"/>
              <a:gd name="connsiteY66-14158" fmla="*/ 6133836 h 6858000"/>
              <a:gd name="connsiteX67-14159" fmla="*/ 2695769 w 7467600"/>
              <a:gd name="connsiteY67-14160" fmla="*/ 6390955 h 6858000"/>
              <a:gd name="connsiteX68-14161" fmla="*/ 2739893 w 7467600"/>
              <a:gd name="connsiteY68-14162" fmla="*/ 6108357 h 6858000"/>
              <a:gd name="connsiteX69-14163" fmla="*/ 2680277 w 7467600"/>
              <a:gd name="connsiteY69-14164" fmla="*/ 5479204 h 6858000"/>
              <a:gd name="connsiteX70-14165" fmla="*/ 1132195 w 7467600"/>
              <a:gd name="connsiteY70-14166" fmla="*/ 5467980 h 6858000"/>
              <a:gd name="connsiteX71-14167" fmla="*/ 1679056 w 7467600"/>
              <a:gd name="connsiteY71-14168" fmla="*/ 5516907 h 6858000"/>
              <a:gd name="connsiteX72-14169" fmla="*/ 2128648 w 7467600"/>
              <a:gd name="connsiteY72-14170" fmla="*/ 5474249 h 6858000"/>
              <a:gd name="connsiteX73-14171" fmla="*/ 1825619 w 7467600"/>
              <a:gd name="connsiteY73-14172" fmla="*/ 5478447 h 6858000"/>
              <a:gd name="connsiteX74-14173" fmla="*/ 1737798 w 7467600"/>
              <a:gd name="connsiteY74-14174" fmla="*/ 5483353 h 6858000"/>
              <a:gd name="connsiteX75-14175" fmla="*/ 1132195 w 7467600"/>
              <a:gd name="connsiteY75-14176" fmla="*/ 5467980 h 6858000"/>
              <a:gd name="connsiteX76-14177" fmla="*/ 6861797 w 7467600"/>
              <a:gd name="connsiteY76-14178" fmla="*/ 5419899 h 6858000"/>
              <a:gd name="connsiteX77-14179" fmla="*/ 6879594 w 7467600"/>
              <a:gd name="connsiteY77-14180" fmla="*/ 5424547 h 6858000"/>
              <a:gd name="connsiteX78-14181" fmla="*/ 7379510 w 7467600"/>
              <a:gd name="connsiteY78-14182" fmla="*/ 5755454 h 6858000"/>
              <a:gd name="connsiteX79-14183" fmla="*/ 7467600 w 7467600"/>
              <a:gd name="connsiteY79-14184" fmla="*/ 5845526 h 6858000"/>
              <a:gd name="connsiteX80-14185" fmla="*/ 7467600 w 7467600"/>
              <a:gd name="connsiteY80-14186" fmla="*/ 5925131 h 6858000"/>
              <a:gd name="connsiteX81-14187" fmla="*/ 7271900 w 7467600"/>
              <a:gd name="connsiteY81-14188" fmla="*/ 5734551 h 6858000"/>
              <a:gd name="connsiteX82-14189" fmla="*/ 7015907 w 7467600"/>
              <a:gd name="connsiteY82-14190" fmla="*/ 5541548 h 6858000"/>
              <a:gd name="connsiteX83-14191" fmla="*/ 7259646 w 7467600"/>
              <a:gd name="connsiteY83-14192" fmla="*/ 5765985 h 6858000"/>
              <a:gd name="connsiteX84-14193" fmla="*/ 7467600 w 7467600"/>
              <a:gd name="connsiteY84-14194" fmla="*/ 5971257 h 6858000"/>
              <a:gd name="connsiteX85-14195" fmla="*/ 7467600 w 7467600"/>
              <a:gd name="connsiteY85-14196" fmla="*/ 6012219 h 6858000"/>
              <a:gd name="connsiteX86-14197" fmla="*/ 7240170 w 7467600"/>
              <a:gd name="connsiteY86-14198" fmla="*/ 5787985 h 6858000"/>
              <a:gd name="connsiteX87-14199" fmla="*/ 6946849 w 7467600"/>
              <a:gd name="connsiteY87-14200" fmla="*/ 5523271 h 6858000"/>
              <a:gd name="connsiteX88-14201" fmla="*/ 6946972 w 7467600"/>
              <a:gd name="connsiteY88-14202" fmla="*/ 5526491 h 6858000"/>
              <a:gd name="connsiteX89-14203" fmla="*/ 7105827 w 7467600"/>
              <a:gd name="connsiteY89-14204" fmla="*/ 5718700 h 6858000"/>
              <a:gd name="connsiteX90-14205" fmla="*/ 7126431 w 7467600"/>
              <a:gd name="connsiteY90-14206" fmla="*/ 5737872 h 6858000"/>
              <a:gd name="connsiteX91-14207" fmla="*/ 7356878 w 7467600"/>
              <a:gd name="connsiteY91-14208" fmla="*/ 5981332 h 6858000"/>
              <a:gd name="connsiteX92-14209" fmla="*/ 7467600 w 7467600"/>
              <a:gd name="connsiteY92-14210" fmla="*/ 6117703 h 6858000"/>
              <a:gd name="connsiteX93-14211" fmla="*/ 7467600 w 7467600"/>
              <a:gd name="connsiteY93-14212" fmla="*/ 6163634 h 6858000"/>
              <a:gd name="connsiteX94-14213" fmla="*/ 7403637 w 7467600"/>
              <a:gd name="connsiteY94-14214" fmla="*/ 6083957 h 6858000"/>
              <a:gd name="connsiteX95-14215" fmla="*/ 7254615 w 7467600"/>
              <a:gd name="connsiteY95-14216" fmla="*/ 5911918 h 6858000"/>
              <a:gd name="connsiteX96-14217" fmla="*/ 7312589 w 7467600"/>
              <a:gd name="connsiteY96-14218" fmla="*/ 5982309 h 6858000"/>
              <a:gd name="connsiteX97-14219" fmla="*/ 7448321 w 7467600"/>
              <a:gd name="connsiteY97-14220" fmla="*/ 6190991 h 6858000"/>
              <a:gd name="connsiteX98-14221" fmla="*/ 7467600 w 7467600"/>
              <a:gd name="connsiteY98-14222" fmla="*/ 6221686 h 6858000"/>
              <a:gd name="connsiteX99-14223" fmla="*/ 7467600 w 7467600"/>
              <a:gd name="connsiteY99-14224" fmla="*/ 6334256 h 6858000"/>
              <a:gd name="connsiteX100-14225" fmla="*/ 7454976 w 7467600"/>
              <a:gd name="connsiteY100-14226" fmla="*/ 6318297 h 6858000"/>
              <a:gd name="connsiteX101-14227" fmla="*/ 7042773 w 7467600"/>
              <a:gd name="connsiteY101-14228" fmla="*/ 5734011 h 6858000"/>
              <a:gd name="connsiteX102-14229" fmla="*/ 6844835 w 7467600"/>
              <a:gd name="connsiteY102-14230" fmla="*/ 5424988 h 6858000"/>
              <a:gd name="connsiteX103-14231" fmla="*/ 6861797 w 7467600"/>
              <a:gd name="connsiteY103-14232" fmla="*/ 5419899 h 6858000"/>
              <a:gd name="connsiteX104-14233" fmla="*/ 1456157 w 7467600"/>
              <a:gd name="connsiteY104-14234" fmla="*/ 5371404 h 6858000"/>
              <a:gd name="connsiteX105-14235" fmla="*/ 1244432 w 7467600"/>
              <a:gd name="connsiteY105-14236" fmla="*/ 5385601 h 6858000"/>
              <a:gd name="connsiteX106-14237" fmla="*/ 973990 w 7467600"/>
              <a:gd name="connsiteY106-14238" fmla="*/ 5424940 h 6858000"/>
              <a:gd name="connsiteX107-14239" fmla="*/ 1103809 w 7467600"/>
              <a:gd name="connsiteY107-14240" fmla="*/ 5433720 h 6858000"/>
              <a:gd name="connsiteX108-14241" fmla="*/ 1123454 w 7467600"/>
              <a:gd name="connsiteY108-14242" fmla="*/ 5435727 h 6858000"/>
              <a:gd name="connsiteX109-14243" fmla="*/ 1737017 w 7467600"/>
              <a:gd name="connsiteY109-14244" fmla="*/ 5452183 h 6858000"/>
              <a:gd name="connsiteX110-14245" fmla="*/ 1824397 w 7467600"/>
              <a:gd name="connsiteY110-14246" fmla="*/ 5447757 h 6858000"/>
              <a:gd name="connsiteX111-14247" fmla="*/ 2070059 w 7467600"/>
              <a:gd name="connsiteY111-14248" fmla="*/ 5441660 h 6858000"/>
              <a:gd name="connsiteX112-14249" fmla="*/ 1456157 w 7467600"/>
              <a:gd name="connsiteY112-14250" fmla="*/ 5371404 h 6858000"/>
              <a:gd name="connsiteX113-14251" fmla="*/ 4988186 w 7467600"/>
              <a:gd name="connsiteY113-14252" fmla="*/ 5216467 h 6858000"/>
              <a:gd name="connsiteX114-14253" fmla="*/ 4777334 w 7467600"/>
              <a:gd name="connsiteY114-14254" fmla="*/ 5406072 h 6858000"/>
              <a:gd name="connsiteX115-14255" fmla="*/ 4718341 w 7467600"/>
              <a:gd name="connsiteY115-14256" fmla="*/ 5468043 h 6858000"/>
              <a:gd name="connsiteX116-14257" fmla="*/ 4604655 w 7467600"/>
              <a:gd name="connsiteY116-14258" fmla="*/ 5583434 h 6858000"/>
              <a:gd name="connsiteX117-14259" fmla="*/ 4565074 w 7467600"/>
              <a:gd name="connsiteY117-14260" fmla="*/ 5618550 h 6858000"/>
              <a:gd name="connsiteX118-14261" fmla="*/ 4988186 w 7467600"/>
              <a:gd name="connsiteY118-14262" fmla="*/ 5216467 h 6858000"/>
              <a:gd name="connsiteX119-14263" fmla="*/ 4978032 w 7467600"/>
              <a:gd name="connsiteY119-14264" fmla="*/ 5183809 h 6858000"/>
              <a:gd name="connsiteX120-14265" fmla="*/ 4463413 w 7467600"/>
              <a:gd name="connsiteY120-14266" fmla="*/ 5615162 h 6858000"/>
              <a:gd name="connsiteX121-14267" fmla="*/ 4358134 w 7467600"/>
              <a:gd name="connsiteY121-14268" fmla="*/ 5742791 h 6858000"/>
              <a:gd name="connsiteX122-14269" fmla="*/ 4376219 w 7467600"/>
              <a:gd name="connsiteY122-14270" fmla="*/ 5729027 h 6858000"/>
              <a:gd name="connsiteX123-14271" fmla="*/ 4582340 w 7467600"/>
              <a:gd name="connsiteY123-14272" fmla="*/ 5561037 h 6858000"/>
              <a:gd name="connsiteX124-14273" fmla="*/ 4694684 w 7467600"/>
              <a:gd name="connsiteY124-14274" fmla="*/ 5447098 h 6858000"/>
              <a:gd name="connsiteX125-14275" fmla="*/ 4754123 w 7467600"/>
              <a:gd name="connsiteY125-14276" fmla="*/ 5384643 h 6858000"/>
              <a:gd name="connsiteX126-14277" fmla="*/ 4978032 w 7467600"/>
              <a:gd name="connsiteY126-14278" fmla="*/ 5183809 h 6858000"/>
              <a:gd name="connsiteX127-14279" fmla="*/ 7467600 w 7467600"/>
              <a:gd name="connsiteY127-14280" fmla="*/ 5361850 h 6858000"/>
              <a:gd name="connsiteX128-14281" fmla="*/ 7450656 w 7467600"/>
              <a:gd name="connsiteY128-14282" fmla="*/ 5134750 h 6858000"/>
              <a:gd name="connsiteX129-14283" fmla="*/ 7467600 w 7467600"/>
              <a:gd name="connsiteY129-14284" fmla="*/ 5142496 h 6858000"/>
              <a:gd name="connsiteX130-14285" fmla="*/ 7467600 w 7467600"/>
              <a:gd name="connsiteY130-14286" fmla="*/ 5158623 h 6858000"/>
              <a:gd name="connsiteX131-14287" fmla="*/ 7427076 w 7467600"/>
              <a:gd name="connsiteY131-14288" fmla="*/ 5142684 h 6858000"/>
              <a:gd name="connsiteX132-14289" fmla="*/ 7467600 w 7467600"/>
              <a:gd name="connsiteY132-14290" fmla="*/ 5164774 h 6858000"/>
              <a:gd name="connsiteX133-14291" fmla="*/ 7467600 w 7467600"/>
              <a:gd name="connsiteY133-14292" fmla="*/ 5199146 h 6858000"/>
              <a:gd name="connsiteX134-14293" fmla="*/ 7391022 w 7467600"/>
              <a:gd name="connsiteY134-14294" fmla="*/ 5158141 h 6858000"/>
              <a:gd name="connsiteX135-14295" fmla="*/ 7312201 w 7467600"/>
              <a:gd name="connsiteY135-14296" fmla="*/ 5128278 h 6858000"/>
              <a:gd name="connsiteX136-14297" fmla="*/ 7343603 w 7467600"/>
              <a:gd name="connsiteY136-14298" fmla="*/ 5149746 h 6858000"/>
              <a:gd name="connsiteX137-14299" fmla="*/ 7467600 w 7467600"/>
              <a:gd name="connsiteY137-14300" fmla="*/ 5241225 h 6858000"/>
              <a:gd name="connsiteX138-14301" fmla="*/ 7467600 w 7467600"/>
              <a:gd name="connsiteY138-14302" fmla="*/ 5277736 h 6858000"/>
              <a:gd name="connsiteX139-14303" fmla="*/ 7327465 w 7467600"/>
              <a:gd name="connsiteY139-14304" fmla="*/ 5174181 h 6858000"/>
              <a:gd name="connsiteX140-14305" fmla="*/ 7353035 w 7467600"/>
              <a:gd name="connsiteY140-14306" fmla="*/ 5197318 h 6858000"/>
              <a:gd name="connsiteX141-14307" fmla="*/ 7467600 w 7467600"/>
              <a:gd name="connsiteY141-14308" fmla="*/ 5297634 h 6858000"/>
              <a:gd name="connsiteX142-14309" fmla="*/ 7467600 w 7467600"/>
              <a:gd name="connsiteY142-14310" fmla="*/ 5361850 h 6858000"/>
              <a:gd name="connsiteX143-14311" fmla="*/ 1903353 w 7467600"/>
              <a:gd name="connsiteY143-14312" fmla="*/ 5044827 h 6858000"/>
              <a:gd name="connsiteX144-14313" fmla="*/ 1936931 w 7467600"/>
              <a:gd name="connsiteY144-14314" fmla="*/ 5093954 h 6858000"/>
              <a:gd name="connsiteX145-14315" fmla="*/ 2195868 w 7467600"/>
              <a:gd name="connsiteY145-14316" fmla="*/ 5396574 h 6858000"/>
              <a:gd name="connsiteX146-14317" fmla="*/ 2088852 w 7467600"/>
              <a:gd name="connsiteY146-14318" fmla="*/ 5166123 h 6858000"/>
              <a:gd name="connsiteX147-14319" fmla="*/ 1958241 w 7467600"/>
              <a:gd name="connsiteY147-14320" fmla="*/ 5067955 h 6858000"/>
              <a:gd name="connsiteX148-14321" fmla="*/ 1903353 w 7467600"/>
              <a:gd name="connsiteY148-14322" fmla="*/ 5044827 h 6858000"/>
              <a:gd name="connsiteX149-14323" fmla="*/ 1979378 w 7467600"/>
              <a:gd name="connsiteY149-14324" fmla="*/ 4769504 h 6858000"/>
              <a:gd name="connsiteX150-14325" fmla="*/ 2882120 w 7467600"/>
              <a:gd name="connsiteY150-14326" fmla="*/ 5064547 h 6858000"/>
              <a:gd name="connsiteX151-14327" fmla="*/ 2793103 w 7467600"/>
              <a:gd name="connsiteY151-14328" fmla="*/ 5039699 h 6858000"/>
              <a:gd name="connsiteX152-14329" fmla="*/ 2770041 w 7467600"/>
              <a:gd name="connsiteY152-14330" fmla="*/ 5033634 h 6858000"/>
              <a:gd name="connsiteX153-14331" fmla="*/ 1979378 w 7467600"/>
              <a:gd name="connsiteY153-14332" fmla="*/ 4769504 h 6858000"/>
              <a:gd name="connsiteX154-14333" fmla="*/ 1927410 w 7467600"/>
              <a:gd name="connsiteY154-14334" fmla="*/ 4716164 h 6858000"/>
              <a:gd name="connsiteX155-14335" fmla="*/ 1959587 w 7467600"/>
              <a:gd name="connsiteY155-14336" fmla="*/ 4728849 h 6858000"/>
              <a:gd name="connsiteX156-14337" fmla="*/ 2777707 w 7467600"/>
              <a:gd name="connsiteY156-14338" fmla="*/ 5003991 h 6858000"/>
              <a:gd name="connsiteX157-14339" fmla="*/ 2800768 w 7467600"/>
              <a:gd name="connsiteY157-14340" fmla="*/ 5010056 h 6858000"/>
              <a:gd name="connsiteX158-14341" fmla="*/ 2879408 w 7467600"/>
              <a:gd name="connsiteY158-14342" fmla="*/ 5031590 h 6858000"/>
              <a:gd name="connsiteX159-14343" fmla="*/ 2862295 w 7467600"/>
              <a:gd name="connsiteY159-14344" fmla="*/ 5022958 h 6858000"/>
              <a:gd name="connsiteX160-14345" fmla="*/ 2813343 w 7467600"/>
              <a:gd name="connsiteY160-14346" fmla="*/ 4998369 h 6858000"/>
              <a:gd name="connsiteX161-14347" fmla="*/ 2646245 w 7467600"/>
              <a:gd name="connsiteY161-14348" fmla="*/ 4930999 h 6858000"/>
              <a:gd name="connsiteX162-14349" fmla="*/ 1999243 w 7467600"/>
              <a:gd name="connsiteY162-14350" fmla="*/ 4730524 h 6858000"/>
              <a:gd name="connsiteX163-14351" fmla="*/ 1979527 w 7467600"/>
              <a:gd name="connsiteY163-14352" fmla="*/ 4726651 h 6858000"/>
              <a:gd name="connsiteX164-14353" fmla="*/ 1927410 w 7467600"/>
              <a:gd name="connsiteY164-14354" fmla="*/ 4716164 h 6858000"/>
              <a:gd name="connsiteX165-14355" fmla="*/ 1997014 w 7467600"/>
              <a:gd name="connsiteY165-14356" fmla="*/ 4698007 h 6858000"/>
              <a:gd name="connsiteX166-14357" fmla="*/ 2005458 w 7467600"/>
              <a:gd name="connsiteY166-14358" fmla="*/ 4699540 h 6858000"/>
              <a:gd name="connsiteX167-14359" fmla="*/ 2657186 w 7467600"/>
              <a:gd name="connsiteY167-14360" fmla="*/ 4901687 h 6858000"/>
              <a:gd name="connsiteX168-14361" fmla="*/ 2826662 w 7467600"/>
              <a:gd name="connsiteY168-14362" fmla="*/ 4970362 h 6858000"/>
              <a:gd name="connsiteX169-14363" fmla="*/ 2876100 w 7467600"/>
              <a:gd name="connsiteY169-14364" fmla="*/ 4995397 h 6858000"/>
              <a:gd name="connsiteX170-14365" fmla="*/ 3042600 w 7467600"/>
              <a:gd name="connsiteY170-14366" fmla="*/ 5059532 h 6858000"/>
              <a:gd name="connsiteX171-14367" fmla="*/ 1997014 w 7467600"/>
              <a:gd name="connsiteY171-14368" fmla="*/ 4698007 h 6858000"/>
              <a:gd name="connsiteX172-14369" fmla="*/ 2305292 w 7467600"/>
              <a:gd name="connsiteY172-14370" fmla="*/ 4219492 h 6858000"/>
              <a:gd name="connsiteX173-14371" fmla="*/ 3360922 w 7467600"/>
              <a:gd name="connsiteY173-14372" fmla="*/ 4529373 h 6858000"/>
              <a:gd name="connsiteX174-14373" fmla="*/ 3492420 w 7467600"/>
              <a:gd name="connsiteY174-14374" fmla="*/ 4510145 h 6858000"/>
              <a:gd name="connsiteX175-14375" fmla="*/ 3364086 w 7467600"/>
              <a:gd name="connsiteY175-14376" fmla="*/ 4480340 h 6858000"/>
              <a:gd name="connsiteX176-14377" fmla="*/ 3225818 w 7467600"/>
              <a:gd name="connsiteY176-14378" fmla="*/ 4411822 h 6858000"/>
              <a:gd name="connsiteX177-14379" fmla="*/ 3129696 w 7467600"/>
              <a:gd name="connsiteY177-14380" fmla="*/ 4360704 h 6858000"/>
              <a:gd name="connsiteX178-14381" fmla="*/ 2814545 w 7467600"/>
              <a:gd name="connsiteY178-14382" fmla="*/ 4282955 h 6858000"/>
              <a:gd name="connsiteX179-14383" fmla="*/ 2305292 w 7467600"/>
              <a:gd name="connsiteY179-14384" fmla="*/ 4219492 h 6858000"/>
              <a:gd name="connsiteX180-14385" fmla="*/ 2626982 w 7467600"/>
              <a:gd name="connsiteY180-14386" fmla="*/ 4206450 h 6858000"/>
              <a:gd name="connsiteX181-14387" fmla="*/ 2490617 w 7467600"/>
              <a:gd name="connsiteY181-14388" fmla="*/ 4206951 h 6858000"/>
              <a:gd name="connsiteX182-14389" fmla="*/ 2819869 w 7467600"/>
              <a:gd name="connsiteY182-14390" fmla="*/ 4252936 h 6858000"/>
              <a:gd name="connsiteX183-14391" fmla="*/ 3143018 w 7467600"/>
              <a:gd name="connsiteY183-14392" fmla="*/ 4332698 h 6858000"/>
              <a:gd name="connsiteX184-14393" fmla="*/ 3241520 w 7467600"/>
              <a:gd name="connsiteY184-14394" fmla="*/ 4385112 h 6858000"/>
              <a:gd name="connsiteX185-14395" fmla="*/ 3374575 w 7467600"/>
              <a:gd name="connsiteY185-14396" fmla="*/ 4451517 h 6858000"/>
              <a:gd name="connsiteX186-14397" fmla="*/ 3505221 w 7467600"/>
              <a:gd name="connsiteY186-14398" fmla="*/ 4480757 h 6858000"/>
              <a:gd name="connsiteX187-14399" fmla="*/ 2626982 w 7467600"/>
              <a:gd name="connsiteY187-14400" fmla="*/ 4206450 h 6858000"/>
              <a:gd name="connsiteX188-14401" fmla="*/ 1310106 w 7467600"/>
              <a:gd name="connsiteY188-14402" fmla="*/ 3943217 h 6858000"/>
              <a:gd name="connsiteX189-14403" fmla="*/ 854994 w 7467600"/>
              <a:gd name="connsiteY189-14404" fmla="*/ 4399136 h 6858000"/>
              <a:gd name="connsiteX190-14405" fmla="*/ 742462 w 7467600"/>
              <a:gd name="connsiteY190-14406" fmla="*/ 4594648 h 6858000"/>
              <a:gd name="connsiteX191-14407" fmla="*/ 820602 w 7467600"/>
              <a:gd name="connsiteY191-14408" fmla="*/ 4485915 h 6858000"/>
              <a:gd name="connsiteX192-14409" fmla="*/ 878295 w 7467600"/>
              <a:gd name="connsiteY192-14410" fmla="*/ 4403594 h 6858000"/>
              <a:gd name="connsiteX193-14411" fmla="*/ 1240607 w 7467600"/>
              <a:gd name="connsiteY193-14412" fmla="*/ 4010401 h 6858000"/>
              <a:gd name="connsiteX194-14413" fmla="*/ 1310106 w 7467600"/>
              <a:gd name="connsiteY194-14414" fmla="*/ 3943217 h 6858000"/>
              <a:gd name="connsiteX195-14415" fmla="*/ 1423113 w 7467600"/>
              <a:gd name="connsiteY195-14416" fmla="*/ 3874565 h 6858000"/>
              <a:gd name="connsiteX196-14417" fmla="*/ 1260565 w 7467600"/>
              <a:gd name="connsiteY196-14418" fmla="*/ 4031982 h 6858000"/>
              <a:gd name="connsiteX197-14419" fmla="*/ 901900 w 7467600"/>
              <a:gd name="connsiteY197-14420" fmla="*/ 4421236 h 6858000"/>
              <a:gd name="connsiteX198-14421" fmla="*/ 845044 w 7467600"/>
              <a:gd name="connsiteY198-14422" fmla="*/ 4502436 h 6858000"/>
              <a:gd name="connsiteX199-14423" fmla="*/ 685926 w 7467600"/>
              <a:gd name="connsiteY199-14424" fmla="*/ 4703069 h 6858000"/>
              <a:gd name="connsiteX200-14425" fmla="*/ 684248 w 7467600"/>
              <a:gd name="connsiteY200-14426" fmla="*/ 4706721 h 6858000"/>
              <a:gd name="connsiteX201-14427" fmla="*/ 1423113 w 7467600"/>
              <a:gd name="connsiteY201-14428" fmla="*/ 3874565 h 6858000"/>
              <a:gd name="connsiteX202-14429" fmla="*/ 3316479 w 7467600"/>
              <a:gd name="connsiteY202-14430" fmla="*/ 3872136 h 6858000"/>
              <a:gd name="connsiteX203-14431" fmla="*/ 3546806 w 7467600"/>
              <a:gd name="connsiteY203-14432" fmla="*/ 4356139 h 6858000"/>
              <a:gd name="connsiteX204-14433" fmla="*/ 3364433 w 7467600"/>
              <a:gd name="connsiteY204-14434" fmla="*/ 3953121 h 6858000"/>
              <a:gd name="connsiteX205-14435" fmla="*/ 3316479 w 7467600"/>
              <a:gd name="connsiteY205-14436" fmla="*/ 3872136 h 6858000"/>
              <a:gd name="connsiteX206-14437" fmla="*/ 3291335 w 7467600"/>
              <a:gd name="connsiteY206-14438" fmla="*/ 3767420 h 6858000"/>
              <a:gd name="connsiteX207-14439" fmla="*/ 3390805 w 7467600"/>
              <a:gd name="connsiteY207-14440" fmla="*/ 3937163 h 6858000"/>
              <a:gd name="connsiteX208-14441" fmla="*/ 3579062 w 7467600"/>
              <a:gd name="connsiteY208-14442" fmla="*/ 4359040 h 6858000"/>
              <a:gd name="connsiteX209-14443" fmla="*/ 3467355 w 7467600"/>
              <a:gd name="connsiteY209-14444" fmla="*/ 3988130 h 6858000"/>
              <a:gd name="connsiteX210-14445" fmla="*/ 3310753 w 7467600"/>
              <a:gd name="connsiteY210-14446" fmla="*/ 3787140 h 6858000"/>
              <a:gd name="connsiteX211-14447" fmla="*/ 3291335 w 7467600"/>
              <a:gd name="connsiteY211-14448" fmla="*/ 3767420 h 6858000"/>
              <a:gd name="connsiteX212-14449" fmla="*/ 1635889 w 7467600"/>
              <a:gd name="connsiteY212-14450" fmla="*/ 3709494 h 6858000"/>
              <a:gd name="connsiteX213-14451" fmla="*/ 1634800 w 7467600"/>
              <a:gd name="connsiteY213-14452" fmla="*/ 3731111 h 6858000"/>
              <a:gd name="connsiteX214-14453" fmla="*/ 1635889 w 7467600"/>
              <a:gd name="connsiteY214-14454" fmla="*/ 3709494 h 6858000"/>
              <a:gd name="connsiteX215-14455" fmla="*/ 1510397 w 7467600"/>
              <a:gd name="connsiteY215-14456" fmla="*/ 3684705 h 6858000"/>
              <a:gd name="connsiteX216-14457" fmla="*/ 1146550 w 7467600"/>
              <a:gd name="connsiteY216-14458" fmla="*/ 3802012 h 6858000"/>
              <a:gd name="connsiteX217-14459" fmla="*/ 698834 w 7467600"/>
              <a:gd name="connsiteY217-14460" fmla="*/ 3952272 h 6858000"/>
              <a:gd name="connsiteX218-14461" fmla="*/ 34256 w 7467600"/>
              <a:gd name="connsiteY218-14462" fmla="*/ 4347603 h 6858000"/>
              <a:gd name="connsiteX219-14463" fmla="*/ 527241 w 7467600"/>
              <a:gd name="connsiteY219-14464" fmla="*/ 4065078 h 6858000"/>
              <a:gd name="connsiteX220-14465" fmla="*/ 1510397 w 7467600"/>
              <a:gd name="connsiteY220-14466" fmla="*/ 3684705 h 6858000"/>
              <a:gd name="connsiteX221-14467" fmla="*/ 1313114 w 7467600"/>
              <a:gd name="connsiteY221-14468" fmla="*/ 3655216 h 6858000"/>
              <a:gd name="connsiteX222-14469" fmla="*/ 1109304 w 7467600"/>
              <a:gd name="connsiteY222-14470" fmla="*/ 3669030 h 6858000"/>
              <a:gd name="connsiteX223-14471" fmla="*/ 8129 w 7467600"/>
              <a:gd name="connsiteY223-14472" fmla="*/ 4330519 h 6858000"/>
              <a:gd name="connsiteX224-14473" fmla="*/ 687572 w 7467600"/>
              <a:gd name="connsiteY224-14474" fmla="*/ 3925629 h 6858000"/>
              <a:gd name="connsiteX225-14475" fmla="*/ 1138365 w 7467600"/>
              <a:gd name="connsiteY225-14476" fmla="*/ 3774515 h 6858000"/>
              <a:gd name="connsiteX226-14477" fmla="*/ 1505579 w 7467600"/>
              <a:gd name="connsiteY226-14478" fmla="*/ 3655526 h 6858000"/>
              <a:gd name="connsiteX227-14479" fmla="*/ 1313114 w 7467600"/>
              <a:gd name="connsiteY227-14480" fmla="*/ 3655216 h 6858000"/>
              <a:gd name="connsiteX228-14481" fmla="*/ 3655073 w 7467600"/>
              <a:gd name="connsiteY228-14482" fmla="*/ 3650884 h 6858000"/>
              <a:gd name="connsiteX229-14483" fmla="*/ 3989938 w 7467600"/>
              <a:gd name="connsiteY229-14484" fmla="*/ 3991685 h 6858000"/>
              <a:gd name="connsiteX230-14485" fmla="*/ 4393907 w 7467600"/>
              <a:gd name="connsiteY230-14486" fmla="*/ 4261258 h 6858000"/>
              <a:gd name="connsiteX231-14487" fmla="*/ 4648051 w 7467600"/>
              <a:gd name="connsiteY231-14488" fmla="*/ 4374051 h 6858000"/>
              <a:gd name="connsiteX232-14489" fmla="*/ 4383389 w 7467600"/>
              <a:gd name="connsiteY232-14490" fmla="*/ 4184369 h 6858000"/>
              <a:gd name="connsiteX233-14491" fmla="*/ 4165508 w 7467600"/>
              <a:gd name="connsiteY233-14492" fmla="*/ 4035196 h 6858000"/>
              <a:gd name="connsiteX234-14493" fmla="*/ 4068162 w 7467600"/>
              <a:gd name="connsiteY234-14494" fmla="*/ 3953394 h 6858000"/>
              <a:gd name="connsiteX235-14495" fmla="*/ 3981416 w 7467600"/>
              <a:gd name="connsiteY235-14496" fmla="*/ 3880482 h 6858000"/>
              <a:gd name="connsiteX236-14497" fmla="*/ 3800147 w 7467600"/>
              <a:gd name="connsiteY236-14498" fmla="*/ 3749872 h 6858000"/>
              <a:gd name="connsiteX237-14499" fmla="*/ 3655073 w 7467600"/>
              <a:gd name="connsiteY237-14500" fmla="*/ 3650884 h 6858000"/>
              <a:gd name="connsiteX238-14501" fmla="*/ 3670252 w 7467600"/>
              <a:gd name="connsiteY238-14502" fmla="*/ 3622798 h 6858000"/>
              <a:gd name="connsiteX239-14503" fmla="*/ 3817258 w 7467600"/>
              <a:gd name="connsiteY239-14504" fmla="*/ 3723577 h 6858000"/>
              <a:gd name="connsiteX240-14505" fmla="*/ 4000461 w 7467600"/>
              <a:gd name="connsiteY240-14506" fmla="*/ 3855966 h 6858000"/>
              <a:gd name="connsiteX241-14507" fmla="*/ 4088180 w 7467600"/>
              <a:gd name="connsiteY241-14508" fmla="*/ 3929774 h 6858000"/>
              <a:gd name="connsiteX242-14509" fmla="*/ 4184555 w 7467600"/>
              <a:gd name="connsiteY242-14510" fmla="*/ 4010683 h 6858000"/>
              <a:gd name="connsiteX243-14511" fmla="*/ 4399563 w 7467600"/>
              <a:gd name="connsiteY243-14512" fmla="*/ 4158106 h 6858000"/>
              <a:gd name="connsiteX244-14513" fmla="*/ 4684469 w 7467600"/>
              <a:gd name="connsiteY244-14514" fmla="*/ 4364680 h 6858000"/>
              <a:gd name="connsiteX245-14515" fmla="*/ 4690271 w 7467600"/>
              <a:gd name="connsiteY245-14516" fmla="*/ 4370034 h 6858000"/>
              <a:gd name="connsiteX246-14517" fmla="*/ 4136093 w 7467600"/>
              <a:gd name="connsiteY246-14518" fmla="*/ 3858466 h 6858000"/>
              <a:gd name="connsiteX247-14519" fmla="*/ 3670252 w 7467600"/>
              <a:gd name="connsiteY247-14520" fmla="*/ 3622798 h 6858000"/>
              <a:gd name="connsiteX248-14521" fmla="*/ 4440129 w 7467600"/>
              <a:gd name="connsiteY248-14522" fmla="*/ 3448571 h 6858000"/>
              <a:gd name="connsiteX249-14523" fmla="*/ 4856525 w 7467600"/>
              <a:gd name="connsiteY249-14524" fmla="*/ 3915351 h 6858000"/>
              <a:gd name="connsiteX250-14525" fmla="*/ 5059055 w 7467600"/>
              <a:gd name="connsiteY250-14526" fmla="*/ 4108918 h 6858000"/>
              <a:gd name="connsiteX251-14527" fmla="*/ 5290070 w 7467600"/>
              <a:gd name="connsiteY251-14528" fmla="*/ 4263619 h 6858000"/>
              <a:gd name="connsiteX252-14529" fmla="*/ 4834991 w 7467600"/>
              <a:gd name="connsiteY252-14530" fmla="*/ 3830985 h 6858000"/>
              <a:gd name="connsiteX253-14531" fmla="*/ 4440129 w 7467600"/>
              <a:gd name="connsiteY253-14532" fmla="*/ 3448571 h 6858000"/>
              <a:gd name="connsiteX254-14533" fmla="*/ 4441737 w 7467600"/>
              <a:gd name="connsiteY254-14534" fmla="*/ 3399734 h 6858000"/>
              <a:gd name="connsiteX255-14535" fmla="*/ 4431236 w 7467600"/>
              <a:gd name="connsiteY255-14536" fmla="*/ 3400954 h 6858000"/>
              <a:gd name="connsiteX256-14537" fmla="*/ 4557150 w 7467600"/>
              <a:gd name="connsiteY256-14538" fmla="*/ 3510023 h 6858000"/>
              <a:gd name="connsiteX257-14539" fmla="*/ 4856936 w 7467600"/>
              <a:gd name="connsiteY257-14540" fmla="*/ 3809146 h 6858000"/>
              <a:gd name="connsiteX258-14541" fmla="*/ 5111996 w 7467600"/>
              <a:gd name="connsiteY258-14542" fmla="*/ 4065759 h 6858000"/>
              <a:gd name="connsiteX259-14543" fmla="*/ 5388878 w 7467600"/>
              <a:gd name="connsiteY259-14544" fmla="*/ 4300185 h 6858000"/>
              <a:gd name="connsiteX260-14545" fmla="*/ 5425556 w 7467600"/>
              <a:gd name="connsiteY260-14546" fmla="*/ 4308967 h 6858000"/>
              <a:gd name="connsiteX261-14547" fmla="*/ 4943646 w 7467600"/>
              <a:gd name="connsiteY261-14548" fmla="*/ 3822916 h 6858000"/>
              <a:gd name="connsiteX262-14549" fmla="*/ 4594837 w 7467600"/>
              <a:gd name="connsiteY262-14550" fmla="*/ 3532274 h 6858000"/>
              <a:gd name="connsiteX263-14551" fmla="*/ 4441737 w 7467600"/>
              <a:gd name="connsiteY263-14552" fmla="*/ 3399734 h 6858000"/>
              <a:gd name="connsiteX264-14553" fmla="*/ 5425834 w 7467600"/>
              <a:gd name="connsiteY264-14554" fmla="*/ 3162785 h 6858000"/>
              <a:gd name="connsiteX265-14555" fmla="*/ 5401644 w 7467600"/>
              <a:gd name="connsiteY265-14556" fmla="*/ 3617847 h 6858000"/>
              <a:gd name="connsiteX266-14557" fmla="*/ 5467256 w 7467600"/>
              <a:gd name="connsiteY266-14558" fmla="*/ 4175494 h 6858000"/>
              <a:gd name="connsiteX267-14559" fmla="*/ 5448069 w 7467600"/>
              <a:gd name="connsiteY267-14560" fmla="*/ 3567554 h 6858000"/>
              <a:gd name="connsiteX268-14561" fmla="*/ 5425834 w 7467600"/>
              <a:gd name="connsiteY268-14562" fmla="*/ 3162785 h 6858000"/>
              <a:gd name="connsiteX269-14563" fmla="*/ 1318687 w 7467600"/>
              <a:gd name="connsiteY269-14564" fmla="*/ 3113840 h 6858000"/>
              <a:gd name="connsiteX270-14565" fmla="*/ 1066793 w 7467600"/>
              <a:gd name="connsiteY270-14566" fmla="*/ 3212171 h 6858000"/>
              <a:gd name="connsiteX271-14567" fmla="*/ 993319 w 7467600"/>
              <a:gd name="connsiteY271-14568" fmla="*/ 3247648 h 6858000"/>
              <a:gd name="connsiteX272-14569" fmla="*/ 853081 w 7467600"/>
              <a:gd name="connsiteY272-14570" fmla="*/ 3312410 h 6858000"/>
              <a:gd name="connsiteX273-14571" fmla="*/ 805957 w 7467600"/>
              <a:gd name="connsiteY273-14572" fmla="*/ 3330443 h 6858000"/>
              <a:gd name="connsiteX274-14573" fmla="*/ 1318687 w 7467600"/>
              <a:gd name="connsiteY274-14574" fmla="*/ 3113840 h 6858000"/>
              <a:gd name="connsiteX275-14575" fmla="*/ 5453702 w 7467600"/>
              <a:gd name="connsiteY275-14576" fmla="*/ 3090882 h 6858000"/>
              <a:gd name="connsiteX276-14577" fmla="*/ 5480135 w 7467600"/>
              <a:gd name="connsiteY276-14578" fmla="*/ 3565802 h 6858000"/>
              <a:gd name="connsiteX277-14579" fmla="*/ 5499023 w 7467600"/>
              <a:gd name="connsiteY277-14580" fmla="*/ 4166310 h 6858000"/>
              <a:gd name="connsiteX278-14581" fmla="*/ 5547022 w 7467600"/>
              <a:gd name="connsiteY278-14582" fmla="*/ 3607838 h 6858000"/>
              <a:gd name="connsiteX279-14583" fmla="*/ 5515964 w 7467600"/>
              <a:gd name="connsiteY279-14584" fmla="*/ 3378541 h 6858000"/>
              <a:gd name="connsiteX280-14585" fmla="*/ 5453702 w 7467600"/>
              <a:gd name="connsiteY280-14586" fmla="*/ 3090882 h 6858000"/>
              <a:gd name="connsiteX281-14587" fmla="*/ 1238695 w 7467600"/>
              <a:gd name="connsiteY281-14588" fmla="*/ 3076820 h 6858000"/>
              <a:gd name="connsiteX282-14589" fmla="*/ 716371 w 7467600"/>
              <a:gd name="connsiteY282-14590" fmla="*/ 3293249 h 6858000"/>
              <a:gd name="connsiteX283-14591" fmla="*/ 579522 w 7467600"/>
              <a:gd name="connsiteY283-14592" fmla="*/ 3371759 h 6858000"/>
              <a:gd name="connsiteX284-14593" fmla="*/ 600288 w 7467600"/>
              <a:gd name="connsiteY284-14594" fmla="*/ 3365555 h 6858000"/>
              <a:gd name="connsiteX285-14595" fmla="*/ 840692 w 7467600"/>
              <a:gd name="connsiteY285-14596" fmla="*/ 3284921 h 6858000"/>
              <a:gd name="connsiteX286-14597" fmla="*/ 979248 w 7467600"/>
              <a:gd name="connsiteY286-14598" fmla="*/ 3221003 h 6858000"/>
              <a:gd name="connsiteX287-14599" fmla="*/ 1053282 w 7467600"/>
              <a:gd name="connsiteY287-14600" fmla="*/ 3185247 h 6858000"/>
              <a:gd name="connsiteX288-14601" fmla="*/ 1320603 w 7467600"/>
              <a:gd name="connsiteY288-14602" fmla="*/ 3081281 h 6858000"/>
              <a:gd name="connsiteX289-14603" fmla="*/ 1238695 w 7467600"/>
              <a:gd name="connsiteY289-14604" fmla="*/ 3076820 h 6858000"/>
              <a:gd name="connsiteX290-14605" fmla="*/ 5425627 w 7467600"/>
              <a:gd name="connsiteY290-14606" fmla="*/ 2954192 h 6858000"/>
              <a:gd name="connsiteX291-14607" fmla="*/ 5470770 w 7467600"/>
              <a:gd name="connsiteY291-14608" fmla="*/ 3005435 h 6858000"/>
              <a:gd name="connsiteX292-14609" fmla="*/ 5519779 w 7467600"/>
              <a:gd name="connsiteY292-14610" fmla="*/ 4359223 h 6858000"/>
              <a:gd name="connsiteX293-14611" fmla="*/ 5520293 w 7467600"/>
              <a:gd name="connsiteY293-14612" fmla="*/ 4360602 h 6858000"/>
              <a:gd name="connsiteX294-14613" fmla="*/ 5767221 w 7467600"/>
              <a:gd name="connsiteY294-14614" fmla="*/ 4665564 h 6858000"/>
              <a:gd name="connsiteX295-14615" fmla="*/ 6937169 w 7467600"/>
              <a:gd name="connsiteY295-14616" fmla="*/ 4815941 h 6858000"/>
              <a:gd name="connsiteX296-14617" fmla="*/ 6953922 w 7467600"/>
              <a:gd name="connsiteY296-14618" fmla="*/ 4890068 h 6858000"/>
              <a:gd name="connsiteX297-14619" fmla="*/ 6071359 w 7467600"/>
              <a:gd name="connsiteY297-14620" fmla="*/ 4770770 h 6858000"/>
              <a:gd name="connsiteX298-14621" fmla="*/ 6038839 w 7467600"/>
              <a:gd name="connsiteY298-14622" fmla="*/ 4764474 h 6858000"/>
              <a:gd name="connsiteX299-14623" fmla="*/ 6038706 w 7467600"/>
              <a:gd name="connsiteY299-14624" fmla="*/ 4763847 h 6858000"/>
              <a:gd name="connsiteX300-14625" fmla="*/ 6037784 w 7467600"/>
              <a:gd name="connsiteY300-14626" fmla="*/ 4764270 h 6858000"/>
              <a:gd name="connsiteX301-14627" fmla="*/ 6038839 w 7467600"/>
              <a:gd name="connsiteY301-14628" fmla="*/ 4764474 h 6858000"/>
              <a:gd name="connsiteX302-14629" fmla="*/ 6040338 w 7467600"/>
              <a:gd name="connsiteY302-14630" fmla="*/ 4771418 h 6858000"/>
              <a:gd name="connsiteX303-14631" fmla="*/ 6024488 w 7467600"/>
              <a:gd name="connsiteY303-14632" fmla="*/ 4809903 h 6858000"/>
              <a:gd name="connsiteX304-14633" fmla="*/ 5599771 w 7467600"/>
              <a:gd name="connsiteY304-14634" fmla="*/ 5509652 h 6858000"/>
              <a:gd name="connsiteX305-14635" fmla="*/ 5548843 w 7467600"/>
              <a:gd name="connsiteY305-14636" fmla="*/ 5563845 h 6858000"/>
              <a:gd name="connsiteX306-14637" fmla="*/ 5940952 w 7467600"/>
              <a:gd name="connsiteY306-14638" fmla="*/ 6250028 h 6858000"/>
              <a:gd name="connsiteX307-14639" fmla="*/ 6043441 w 7467600"/>
              <a:gd name="connsiteY307-14640" fmla="*/ 6665847 h 6858000"/>
              <a:gd name="connsiteX308-14641" fmla="*/ 6093432 w 7467600"/>
              <a:gd name="connsiteY308-14642" fmla="*/ 6858000 h 6858000"/>
              <a:gd name="connsiteX309-14643" fmla="*/ 6034344 w 7467600"/>
              <a:gd name="connsiteY309-14644" fmla="*/ 6858000 h 6858000"/>
              <a:gd name="connsiteX310-14645" fmla="*/ 6026679 w 7467600"/>
              <a:gd name="connsiteY310-14646" fmla="*/ 6836959 h 6858000"/>
              <a:gd name="connsiteX311-14647" fmla="*/ 5800441 w 7467600"/>
              <a:gd name="connsiteY311-14648" fmla="*/ 6335286 h 6858000"/>
              <a:gd name="connsiteX312-14649" fmla="*/ 5526562 w 7467600"/>
              <a:gd name="connsiteY312-14650" fmla="*/ 5705388 h 6858000"/>
              <a:gd name="connsiteX313-14651" fmla="*/ 5519640 w 7467600"/>
              <a:gd name="connsiteY313-14652" fmla="*/ 5683774 h 6858000"/>
              <a:gd name="connsiteX314-14653" fmla="*/ 5844559 w 7467600"/>
              <a:gd name="connsiteY314-14654" fmla="*/ 6553349 h 6858000"/>
              <a:gd name="connsiteX315-14655" fmla="*/ 5975994 w 7467600"/>
              <a:gd name="connsiteY315-14656" fmla="*/ 6858000 h 6858000"/>
              <a:gd name="connsiteX316-14657" fmla="*/ 5898547 w 7467600"/>
              <a:gd name="connsiteY316-14658" fmla="*/ 6858000 h 6858000"/>
              <a:gd name="connsiteX317-14659" fmla="*/ 5682041 w 7467600"/>
              <a:gd name="connsiteY317-14660" fmla="*/ 6355860 h 6858000"/>
              <a:gd name="connsiteX318-14661" fmla="*/ 5461758 w 7467600"/>
              <a:gd name="connsiteY318-14662" fmla="*/ 5820220 h 6858000"/>
              <a:gd name="connsiteX319-14663" fmla="*/ 5237282 w 7467600"/>
              <a:gd name="connsiteY319-14664" fmla="*/ 6579086 h 6858000"/>
              <a:gd name="connsiteX320-14665" fmla="*/ 5115009 w 7467600"/>
              <a:gd name="connsiteY320-14666" fmla="*/ 6858000 h 6858000"/>
              <a:gd name="connsiteX321-14667" fmla="*/ 5028074 w 7467600"/>
              <a:gd name="connsiteY321-14668" fmla="*/ 6858000 h 6858000"/>
              <a:gd name="connsiteX322-14669" fmla="*/ 5079508 w 7467600"/>
              <a:gd name="connsiteY322-14670" fmla="*/ 6749074 h 6858000"/>
              <a:gd name="connsiteX323-14671" fmla="*/ 5371846 w 7467600"/>
              <a:gd name="connsiteY323-14672" fmla="*/ 5924413 h 6858000"/>
              <a:gd name="connsiteX324-14673" fmla="*/ 5270512 w 7467600"/>
              <a:gd name="connsiteY324-14674" fmla="*/ 6138975 h 6858000"/>
              <a:gd name="connsiteX325-14675" fmla="*/ 5062409 w 7467600"/>
              <a:gd name="connsiteY325-14676" fmla="*/ 6653544 h 6858000"/>
              <a:gd name="connsiteX326-14677" fmla="*/ 5036628 w 7467600"/>
              <a:gd name="connsiteY326-14678" fmla="*/ 6754247 h 6858000"/>
              <a:gd name="connsiteX327-14679" fmla="*/ 5009112 w 7467600"/>
              <a:gd name="connsiteY327-14680" fmla="*/ 6858000 h 6858000"/>
              <a:gd name="connsiteX328-14681" fmla="*/ 4976679 w 7467600"/>
              <a:gd name="connsiteY328-14682" fmla="*/ 6858000 h 6858000"/>
              <a:gd name="connsiteX329-14683" fmla="*/ 5006537 w 7467600"/>
              <a:gd name="connsiteY329-14684" fmla="*/ 6747068 h 6858000"/>
              <a:gd name="connsiteX330-14685" fmla="*/ 5032723 w 7467600"/>
              <a:gd name="connsiteY330-14686" fmla="*/ 6644957 h 6858000"/>
              <a:gd name="connsiteX331-14687" fmla="*/ 5242949 w 7467600"/>
              <a:gd name="connsiteY331-14688" fmla="*/ 6125175 h 6858000"/>
              <a:gd name="connsiteX332-14689" fmla="*/ 5286321 w 7467600"/>
              <a:gd name="connsiteY332-14690" fmla="*/ 6033555 h 6858000"/>
              <a:gd name="connsiteX333-14691" fmla="*/ 5008210 w 7467600"/>
              <a:gd name="connsiteY333-14692" fmla="*/ 6649194 h 6858000"/>
              <a:gd name="connsiteX334-14693" fmla="*/ 4986321 w 7467600"/>
              <a:gd name="connsiteY334-14694" fmla="*/ 6765687 h 6858000"/>
              <a:gd name="connsiteX335-14695" fmla="*/ 4973474 w 7467600"/>
              <a:gd name="connsiteY335-14696" fmla="*/ 6858000 h 6858000"/>
              <a:gd name="connsiteX336-14697" fmla="*/ 4907178 w 7467600"/>
              <a:gd name="connsiteY336-14698" fmla="*/ 6858000 h 6858000"/>
              <a:gd name="connsiteX337-14699" fmla="*/ 4910810 w 7467600"/>
              <a:gd name="connsiteY337-14700" fmla="*/ 6829660 h 6858000"/>
              <a:gd name="connsiteX338-14701" fmla="*/ 4987461 w 7467600"/>
              <a:gd name="connsiteY338-14702" fmla="*/ 6432994 h 6858000"/>
              <a:gd name="connsiteX339-14703" fmla="*/ 5179262 w 7467600"/>
              <a:gd name="connsiteY339-14704" fmla="*/ 6035044 h 6858000"/>
              <a:gd name="connsiteX340-14705" fmla="*/ 4689678 w 7467600"/>
              <a:gd name="connsiteY340-14706" fmla="*/ 6440241 h 6858000"/>
              <a:gd name="connsiteX341-14707" fmla="*/ 4477543 w 7467600"/>
              <a:gd name="connsiteY341-14708" fmla="*/ 6674836 h 6858000"/>
              <a:gd name="connsiteX342-14709" fmla="*/ 4329957 w 7467600"/>
              <a:gd name="connsiteY342-14710" fmla="*/ 6858000 h 6858000"/>
              <a:gd name="connsiteX343-14711" fmla="*/ 4218595 w 7467600"/>
              <a:gd name="connsiteY343-14712" fmla="*/ 6858000 h 6858000"/>
              <a:gd name="connsiteX344-14713" fmla="*/ 4368888 w 7467600"/>
              <a:gd name="connsiteY344-14714" fmla="*/ 6668412 h 6858000"/>
              <a:gd name="connsiteX345-14715" fmla="*/ 4563091 w 7467600"/>
              <a:gd name="connsiteY345-14716" fmla="*/ 6442508 h 6858000"/>
              <a:gd name="connsiteX346-14717" fmla="*/ 5387324 w 7467600"/>
              <a:gd name="connsiteY346-14718" fmla="*/ 5705830 h 6858000"/>
              <a:gd name="connsiteX347-14719" fmla="*/ 5073620 w 7467600"/>
              <a:gd name="connsiteY347-14720" fmla="*/ 5955437 h 6858000"/>
              <a:gd name="connsiteX348-14721" fmla="*/ 4689789 w 7467600"/>
              <a:gd name="connsiteY348-14722" fmla="*/ 6268382 h 6858000"/>
              <a:gd name="connsiteX349-14723" fmla="*/ 4418722 w 7467600"/>
              <a:gd name="connsiteY349-14724" fmla="*/ 6570886 h 6858000"/>
              <a:gd name="connsiteX350-14725" fmla="*/ 4214944 w 7467600"/>
              <a:gd name="connsiteY350-14726" fmla="*/ 6858000 h 6858000"/>
              <a:gd name="connsiteX351-14727" fmla="*/ 4177898 w 7467600"/>
              <a:gd name="connsiteY351-14728" fmla="*/ 6858000 h 6858000"/>
              <a:gd name="connsiteX352-14729" fmla="*/ 4391597 w 7467600"/>
              <a:gd name="connsiteY352-14730" fmla="*/ 6556370 h 6858000"/>
              <a:gd name="connsiteX353-14731" fmla="*/ 4668889 w 7467600"/>
              <a:gd name="connsiteY353-14732" fmla="*/ 6246399 h 6858000"/>
              <a:gd name="connsiteX354-14733" fmla="*/ 5055427 w 7467600"/>
              <a:gd name="connsiteY354-14734" fmla="*/ 5931476 h 6858000"/>
              <a:gd name="connsiteX355-14735" fmla="*/ 5371814 w 7467600"/>
              <a:gd name="connsiteY355-14736" fmla="*/ 5678975 h 6858000"/>
              <a:gd name="connsiteX356-14737" fmla="*/ 4987918 w 7467600"/>
              <a:gd name="connsiteY356-14738" fmla="*/ 5838701 h 6858000"/>
              <a:gd name="connsiteX357-14739" fmla="*/ 4317146 w 7467600"/>
              <a:gd name="connsiteY357-14740" fmla="*/ 6587716 h 6858000"/>
              <a:gd name="connsiteX358-14741" fmla="*/ 4171627 w 7467600"/>
              <a:gd name="connsiteY358-14742" fmla="*/ 6858000 h 6858000"/>
              <a:gd name="connsiteX359-14743" fmla="*/ 4081585 w 7467600"/>
              <a:gd name="connsiteY359-14744" fmla="*/ 6858000 h 6858000"/>
              <a:gd name="connsiteX360-14745" fmla="*/ 4238603 w 7467600"/>
              <a:gd name="connsiteY360-14746" fmla="*/ 6559341 h 6858000"/>
              <a:gd name="connsiteX361-14747" fmla="*/ 4778333 w 7467600"/>
              <a:gd name="connsiteY361-14748" fmla="*/ 5873626 h 6858000"/>
              <a:gd name="connsiteX362-14749" fmla="*/ 5414185 w 7467600"/>
              <a:gd name="connsiteY362-14750" fmla="*/ 5573882 h 6858000"/>
              <a:gd name="connsiteX363-14751" fmla="*/ 5959648 w 7467600"/>
              <a:gd name="connsiteY363-14752" fmla="*/ 4760797 h 6858000"/>
              <a:gd name="connsiteX364-14753" fmla="*/ 5355019 w 7467600"/>
              <a:gd name="connsiteY364-14754" fmla="*/ 4734672 h 6858000"/>
              <a:gd name="connsiteX365-14755" fmla="*/ 5083565 w 7467600"/>
              <a:gd name="connsiteY365-14756" fmla="*/ 5179121 h 6858000"/>
              <a:gd name="connsiteX366-14757" fmla="*/ 4713577 w 7467600"/>
              <a:gd name="connsiteY366-14758" fmla="*/ 5616803 h 6858000"/>
              <a:gd name="connsiteX367-14759" fmla="*/ 3989559 w 7467600"/>
              <a:gd name="connsiteY367-14760" fmla="*/ 6145945 h 6858000"/>
              <a:gd name="connsiteX368-14761" fmla="*/ 3939824 w 7467600"/>
              <a:gd name="connsiteY368-14762" fmla="*/ 6066900 h 6858000"/>
              <a:gd name="connsiteX369-14763" fmla="*/ 4584537 w 7467600"/>
              <a:gd name="connsiteY369-14764" fmla="*/ 5324826 h 6858000"/>
              <a:gd name="connsiteX370-14765" fmla="*/ 5037105 w 7467600"/>
              <a:gd name="connsiteY370-14766" fmla="*/ 5088765 h 6858000"/>
              <a:gd name="connsiteX371-14767" fmla="*/ 5039930 w 7467600"/>
              <a:gd name="connsiteY371-14768" fmla="*/ 5089585 h 6858000"/>
              <a:gd name="connsiteX372-14769" fmla="*/ 5263764 w 7467600"/>
              <a:gd name="connsiteY372-14770" fmla="*/ 4735525 h 6858000"/>
              <a:gd name="connsiteX373-14771" fmla="*/ 4086300 w 7467600"/>
              <a:gd name="connsiteY373-14772" fmla="*/ 4884599 h 6858000"/>
              <a:gd name="connsiteX374-14773" fmla="*/ 4085485 w 7467600"/>
              <a:gd name="connsiteY374-14774" fmla="*/ 4899070 h 6858000"/>
              <a:gd name="connsiteX375-14775" fmla="*/ 3871915 w 7467600"/>
              <a:gd name="connsiteY375-14776" fmla="*/ 5253645 h 6858000"/>
              <a:gd name="connsiteX376-14777" fmla="*/ 3799374 w 7467600"/>
              <a:gd name="connsiteY376-14778" fmla="*/ 5466127 h 6858000"/>
              <a:gd name="connsiteX377-14779" fmla="*/ 3498850 w 7467600"/>
              <a:gd name="connsiteY377-14780" fmla="*/ 6661888 h 6858000"/>
              <a:gd name="connsiteX378-14781" fmla="*/ 3399216 w 7467600"/>
              <a:gd name="connsiteY378-14782" fmla="*/ 6858000 h 6858000"/>
              <a:gd name="connsiteX379-14783" fmla="*/ 3303688 w 7467600"/>
              <a:gd name="connsiteY379-14784" fmla="*/ 6858000 h 6858000"/>
              <a:gd name="connsiteX380-14785" fmla="*/ 3391774 w 7467600"/>
              <a:gd name="connsiteY380-14786" fmla="*/ 6697181 h 6858000"/>
              <a:gd name="connsiteX381-14787" fmla="*/ 3735540 w 7467600"/>
              <a:gd name="connsiteY381-14788" fmla="*/ 5546923 h 6858000"/>
              <a:gd name="connsiteX382-14789" fmla="*/ 3729438 w 7467600"/>
              <a:gd name="connsiteY382-14790" fmla="*/ 5569058 h 6858000"/>
              <a:gd name="connsiteX383-14791" fmla="*/ 3707782 w 7467600"/>
              <a:gd name="connsiteY383-14792" fmla="*/ 5644908 h 6858000"/>
              <a:gd name="connsiteX384-14793" fmla="*/ 3583827 w 7467600"/>
              <a:gd name="connsiteY384-14794" fmla="*/ 6039215 h 6858000"/>
              <a:gd name="connsiteX385-14795" fmla="*/ 3547861 w 7467600"/>
              <a:gd name="connsiteY385-14796" fmla="*/ 6129609 h 6858000"/>
              <a:gd name="connsiteX386-14797" fmla="*/ 3490905 w 7467600"/>
              <a:gd name="connsiteY386-14798" fmla="*/ 6277660 h 6858000"/>
              <a:gd name="connsiteX387-14799" fmla="*/ 3455859 w 7467600"/>
              <a:gd name="connsiteY387-14800" fmla="*/ 6391301 h 6858000"/>
              <a:gd name="connsiteX388-14801" fmla="*/ 3429112 w 7467600"/>
              <a:gd name="connsiteY388-14802" fmla="*/ 6479469 h 6858000"/>
              <a:gd name="connsiteX389-14803" fmla="*/ 3304862 w 7467600"/>
              <a:gd name="connsiteY389-14804" fmla="*/ 6796476 h 6858000"/>
              <a:gd name="connsiteX390-14805" fmla="*/ 3276071 w 7467600"/>
              <a:gd name="connsiteY390-14806" fmla="*/ 6858000 h 6858000"/>
              <a:gd name="connsiteX391-14807" fmla="*/ 3240805 w 7467600"/>
              <a:gd name="connsiteY391-14808" fmla="*/ 6858000 h 6858000"/>
              <a:gd name="connsiteX392-14809" fmla="*/ 3275917 w 7467600"/>
              <a:gd name="connsiteY392-14810" fmla="*/ 6783192 h 6858000"/>
              <a:gd name="connsiteX393-14811" fmla="*/ 3399358 w 7467600"/>
              <a:gd name="connsiteY393-14812" fmla="*/ 6469011 h 6858000"/>
              <a:gd name="connsiteX394-14813" fmla="*/ 3425650 w 7467600"/>
              <a:gd name="connsiteY394-14814" fmla="*/ 6381333 h 6858000"/>
              <a:gd name="connsiteX395-14815" fmla="*/ 3460661 w 7467600"/>
              <a:gd name="connsiteY395-14816" fmla="*/ 6266763 h 6858000"/>
              <a:gd name="connsiteX396-14817" fmla="*/ 3518021 w 7467600"/>
              <a:gd name="connsiteY396-14818" fmla="*/ 6117298 h 6858000"/>
              <a:gd name="connsiteX397-14819" fmla="*/ 3554035 w 7467600"/>
              <a:gd name="connsiteY397-14820" fmla="*/ 6027832 h 6858000"/>
              <a:gd name="connsiteX398-14821" fmla="*/ 3677174 w 7467600"/>
              <a:gd name="connsiteY398-14822" fmla="*/ 5636351 h 6858000"/>
              <a:gd name="connsiteX399-14823" fmla="*/ 3698819 w 7467600"/>
              <a:gd name="connsiteY399-14824" fmla="*/ 5560503 h 6858000"/>
              <a:gd name="connsiteX400-14825" fmla="*/ 3702094 w 7467600"/>
              <a:gd name="connsiteY400-14826" fmla="*/ 5549194 h 6858000"/>
              <a:gd name="connsiteX401-14827" fmla="*/ 3398355 w 7467600"/>
              <a:gd name="connsiteY401-14828" fmla="*/ 6094603 h 6858000"/>
              <a:gd name="connsiteX402-14829" fmla="*/ 3193941 w 7467600"/>
              <a:gd name="connsiteY402-14830" fmla="*/ 6798775 h 6858000"/>
              <a:gd name="connsiteX403-14831" fmla="*/ 3184140 w 7467600"/>
              <a:gd name="connsiteY403-14832" fmla="*/ 6858000 h 6858000"/>
              <a:gd name="connsiteX404-14833" fmla="*/ 3099978 w 7467600"/>
              <a:gd name="connsiteY404-14834" fmla="*/ 6858000 h 6858000"/>
              <a:gd name="connsiteX405-14835" fmla="*/ 3101556 w 7467600"/>
              <a:gd name="connsiteY405-14836" fmla="*/ 6843337 h 6858000"/>
              <a:gd name="connsiteX406-14837" fmla="*/ 3370162 w 7467600"/>
              <a:gd name="connsiteY406-14838" fmla="*/ 5785550 h 6858000"/>
              <a:gd name="connsiteX407-14839" fmla="*/ 3746477 w 7467600"/>
              <a:gd name="connsiteY407-14840" fmla="*/ 5377889 h 6858000"/>
              <a:gd name="connsiteX408-14841" fmla="*/ 3863399 w 7467600"/>
              <a:gd name="connsiteY408-14842" fmla="*/ 5087257 h 6858000"/>
              <a:gd name="connsiteX409-14843" fmla="*/ 3968712 w 7467600"/>
              <a:gd name="connsiteY409-14844" fmla="*/ 4913989 h 6858000"/>
              <a:gd name="connsiteX410-14845" fmla="*/ 2792390 w 7467600"/>
              <a:gd name="connsiteY410-14846" fmla="*/ 5382974 h 6858000"/>
              <a:gd name="connsiteX411-14847" fmla="*/ 2714982 w 7467600"/>
              <a:gd name="connsiteY411-14848" fmla="*/ 5427051 h 6858000"/>
              <a:gd name="connsiteX412-14849" fmla="*/ 2813361 w 7467600"/>
              <a:gd name="connsiteY412-14850" fmla="*/ 6023912 h 6858000"/>
              <a:gd name="connsiteX413-14851" fmla="*/ 2688430 w 7467600"/>
              <a:gd name="connsiteY413-14852" fmla="*/ 6801564 h 6858000"/>
              <a:gd name="connsiteX414-14853" fmla="*/ 2629626 w 7467600"/>
              <a:gd name="connsiteY414-14854" fmla="*/ 6763394 h 6858000"/>
              <a:gd name="connsiteX415-14855" fmla="*/ 2565328 w 7467600"/>
              <a:gd name="connsiteY415-14856" fmla="*/ 5516399 h 6858000"/>
              <a:gd name="connsiteX416-14857" fmla="*/ 1922999 w 7467600"/>
              <a:gd name="connsiteY416-14858" fmla="*/ 5980343 h 6858000"/>
              <a:gd name="connsiteX417-14859" fmla="*/ 1950261 w 7467600"/>
              <a:gd name="connsiteY417-14860" fmla="*/ 6405858 h 6858000"/>
              <a:gd name="connsiteX418-14861" fmla="*/ 2365554 w 7467600"/>
              <a:gd name="connsiteY418-14862" fmla="*/ 6759107 h 6858000"/>
              <a:gd name="connsiteX419-14863" fmla="*/ 2424142 w 7467600"/>
              <a:gd name="connsiteY419-14864" fmla="*/ 6858000 h 6858000"/>
              <a:gd name="connsiteX420-14865" fmla="*/ 2395994 w 7467600"/>
              <a:gd name="connsiteY420-14866" fmla="*/ 6858000 h 6858000"/>
              <a:gd name="connsiteX421-14867" fmla="*/ 2392863 w 7467600"/>
              <a:gd name="connsiteY421-14868" fmla="*/ 6852964 h 6858000"/>
              <a:gd name="connsiteX422-14869" fmla="*/ 2017589 w 7467600"/>
              <a:gd name="connsiteY422-14870" fmla="*/ 6493982 h 6858000"/>
              <a:gd name="connsiteX423-14871" fmla="*/ 2147336 w 7467600"/>
              <a:gd name="connsiteY423-14872" fmla="*/ 6594052 h 6858000"/>
              <a:gd name="connsiteX424-14873" fmla="*/ 2207047 w 7467600"/>
              <a:gd name="connsiteY424-14874" fmla="*/ 6654540 h 6858000"/>
              <a:gd name="connsiteX425-14875" fmla="*/ 2299106 w 7467600"/>
              <a:gd name="connsiteY425-14876" fmla="*/ 6778931 h 6858000"/>
              <a:gd name="connsiteX426-14877" fmla="*/ 2314430 w 7467600"/>
              <a:gd name="connsiteY426-14878" fmla="*/ 6801144 h 6858000"/>
              <a:gd name="connsiteX427-14879" fmla="*/ 2352406 w 7467600"/>
              <a:gd name="connsiteY427-14880" fmla="*/ 6858000 h 6858000"/>
              <a:gd name="connsiteX428-14881" fmla="*/ 2314492 w 7467600"/>
              <a:gd name="connsiteY428-14882" fmla="*/ 6858000 h 6858000"/>
              <a:gd name="connsiteX429-14883" fmla="*/ 2288095 w 7467600"/>
              <a:gd name="connsiteY429-14884" fmla="*/ 6818030 h 6858000"/>
              <a:gd name="connsiteX430-14885" fmla="*/ 2272768 w 7467600"/>
              <a:gd name="connsiteY430-14886" fmla="*/ 6795822 h 6858000"/>
              <a:gd name="connsiteX431-14887" fmla="*/ 2182715 w 7467600"/>
              <a:gd name="connsiteY431-14888" fmla="*/ 6675071 h 6858000"/>
              <a:gd name="connsiteX432-14889" fmla="*/ 2032061 w 7467600"/>
              <a:gd name="connsiteY432-14890" fmla="*/ 6541380 h 6858000"/>
              <a:gd name="connsiteX433-14891" fmla="*/ 2257220 w 7467600"/>
              <a:gd name="connsiteY433-14892" fmla="*/ 6826257 h 6858000"/>
              <a:gd name="connsiteX434-14893" fmla="*/ 2281324 w 7467600"/>
              <a:gd name="connsiteY434-14894" fmla="*/ 6858000 h 6858000"/>
              <a:gd name="connsiteX435-14895" fmla="*/ 2242860 w 7467600"/>
              <a:gd name="connsiteY435-14896" fmla="*/ 6858000 h 6858000"/>
              <a:gd name="connsiteX436-14897" fmla="*/ 2232818 w 7467600"/>
              <a:gd name="connsiteY436-14898" fmla="*/ 6844926 h 6858000"/>
              <a:gd name="connsiteX437-14899" fmla="*/ 1990172 w 7467600"/>
              <a:gd name="connsiteY437-14900" fmla="*/ 6542121 h 6858000"/>
              <a:gd name="connsiteX438-14901" fmla="*/ 2124090 w 7467600"/>
              <a:gd name="connsiteY438-14902" fmla="*/ 6761017 h 6858000"/>
              <a:gd name="connsiteX439-14903" fmla="*/ 2200380 w 7467600"/>
              <a:gd name="connsiteY439-14904" fmla="*/ 6858000 h 6858000"/>
              <a:gd name="connsiteX440-14905" fmla="*/ 2147507 w 7467600"/>
              <a:gd name="connsiteY440-14906" fmla="*/ 6858000 h 6858000"/>
              <a:gd name="connsiteX441-14907" fmla="*/ 2070668 w 7467600"/>
              <a:gd name="connsiteY441-14908" fmla="*/ 6761520 h 6858000"/>
              <a:gd name="connsiteX442-14909" fmla="*/ 1975142 w 7467600"/>
              <a:gd name="connsiteY442-14910" fmla="*/ 6585570 h 6858000"/>
              <a:gd name="connsiteX443-14911" fmla="*/ 2050035 w 7467600"/>
              <a:gd name="connsiteY443-14912" fmla="*/ 6813345 h 6858000"/>
              <a:gd name="connsiteX444-14913" fmla="*/ 2063025 w 7467600"/>
              <a:gd name="connsiteY444-14914" fmla="*/ 6858000 h 6858000"/>
              <a:gd name="connsiteX445-14915" fmla="*/ 2021675 w 7467600"/>
              <a:gd name="connsiteY445-14916" fmla="*/ 6858000 h 6858000"/>
              <a:gd name="connsiteX446-14917" fmla="*/ 2019308 w 7467600"/>
              <a:gd name="connsiteY446-14918" fmla="*/ 6847118 h 6858000"/>
              <a:gd name="connsiteX447-14919" fmla="*/ 1938835 w 7467600"/>
              <a:gd name="connsiteY447-14920" fmla="*/ 6551160 h 6858000"/>
              <a:gd name="connsiteX448-14921" fmla="*/ 1953230 w 7467600"/>
              <a:gd name="connsiteY448-14922" fmla="*/ 6759699 h 6858000"/>
              <a:gd name="connsiteX449-14923" fmla="*/ 1956763 w 7467600"/>
              <a:gd name="connsiteY449-14924" fmla="*/ 6778191 h 6858000"/>
              <a:gd name="connsiteX450-14925" fmla="*/ 1967925 w 7467600"/>
              <a:gd name="connsiteY450-14926" fmla="*/ 6858000 h 6858000"/>
              <a:gd name="connsiteX451-14927" fmla="*/ 1936622 w 7467600"/>
              <a:gd name="connsiteY451-14928" fmla="*/ 6858000 h 6858000"/>
              <a:gd name="connsiteX452-14929" fmla="*/ 1926261 w 7467600"/>
              <a:gd name="connsiteY452-14930" fmla="*/ 6784064 h 6858000"/>
              <a:gd name="connsiteX453-14931" fmla="*/ 1922724 w 7467600"/>
              <a:gd name="connsiteY453-14932" fmla="*/ 6765577 h 6858000"/>
              <a:gd name="connsiteX454-14933" fmla="*/ 1904650 w 7467600"/>
              <a:gd name="connsiteY454-14934" fmla="*/ 6639616 h 6858000"/>
              <a:gd name="connsiteX455-14935" fmla="*/ 1885273 w 7467600"/>
              <a:gd name="connsiteY455-14936" fmla="*/ 6858000 h 6858000"/>
              <a:gd name="connsiteX456-14937" fmla="*/ 1854363 w 7467600"/>
              <a:gd name="connsiteY456-14938" fmla="*/ 6858000 h 6858000"/>
              <a:gd name="connsiteX457-14939" fmla="*/ 1880391 w 7467600"/>
              <a:gd name="connsiteY457-14940" fmla="*/ 6603796 h 6858000"/>
              <a:gd name="connsiteX458-14941" fmla="*/ 1818273 w 7467600"/>
              <a:gd name="connsiteY458-14942" fmla="*/ 6715729 h 6858000"/>
              <a:gd name="connsiteX459-14943" fmla="*/ 1794691 w 7467600"/>
              <a:gd name="connsiteY459-14944" fmla="*/ 6843239 h 6858000"/>
              <a:gd name="connsiteX460-14945" fmla="*/ 1794914 w 7467600"/>
              <a:gd name="connsiteY460-14946" fmla="*/ 6858000 h 6858000"/>
              <a:gd name="connsiteX461-14947" fmla="*/ 1746128 w 7467600"/>
              <a:gd name="connsiteY461-14948" fmla="*/ 6858000 h 6858000"/>
              <a:gd name="connsiteX462-14949" fmla="*/ 1753934 w 7467600"/>
              <a:gd name="connsiteY462-14950" fmla="*/ 6724796 h 6858000"/>
              <a:gd name="connsiteX463-14951" fmla="*/ 1792053 w 7467600"/>
              <a:gd name="connsiteY463-14952" fmla="*/ 6572396 h 6858000"/>
              <a:gd name="connsiteX464-14953" fmla="*/ 1862248 w 7467600"/>
              <a:gd name="connsiteY464-14954" fmla="*/ 6266397 h 6858000"/>
              <a:gd name="connsiteX465-14955" fmla="*/ 1862250 w 7467600"/>
              <a:gd name="connsiteY465-14956" fmla="*/ 6033531 h 6858000"/>
              <a:gd name="connsiteX466-14957" fmla="*/ 1211999 w 7467600"/>
              <a:gd name="connsiteY466-14958" fmla="*/ 6683610 h 6858000"/>
              <a:gd name="connsiteX467-14959" fmla="*/ 1213266 w 7467600"/>
              <a:gd name="connsiteY467-14960" fmla="*/ 6691947 h 6858000"/>
              <a:gd name="connsiteX468-14961" fmla="*/ 1203370 w 7467600"/>
              <a:gd name="connsiteY468-14962" fmla="*/ 6850676 h 6858000"/>
              <a:gd name="connsiteX469-14963" fmla="*/ 1203671 w 7467600"/>
              <a:gd name="connsiteY469-14964" fmla="*/ 6858000 h 6858000"/>
              <a:gd name="connsiteX470-14965" fmla="*/ 1143180 w 7467600"/>
              <a:gd name="connsiteY470-14966" fmla="*/ 6858000 h 6858000"/>
              <a:gd name="connsiteX471-14967" fmla="*/ 1142176 w 7467600"/>
              <a:gd name="connsiteY471-14968" fmla="*/ 6766045 h 6858000"/>
              <a:gd name="connsiteX472-14969" fmla="*/ 1067484 w 7467600"/>
              <a:gd name="connsiteY472-14970" fmla="*/ 6858000 h 6858000"/>
              <a:gd name="connsiteX473-14971" fmla="*/ 953928 w 7467600"/>
              <a:gd name="connsiteY473-14972" fmla="*/ 6858000 h 6858000"/>
              <a:gd name="connsiteX474-14973" fmla="*/ 959715 w 7467600"/>
              <a:gd name="connsiteY474-14974" fmla="*/ 6850185 h 6858000"/>
              <a:gd name="connsiteX475-14975" fmla="*/ 1483788 w 7467600"/>
              <a:gd name="connsiteY475-14976" fmla="*/ 6259174 h 6858000"/>
              <a:gd name="connsiteX476-14977" fmla="*/ 1100671 w 7467600"/>
              <a:gd name="connsiteY476-14978" fmla="*/ 6252137 h 6858000"/>
              <a:gd name="connsiteX477-14979" fmla="*/ 1090144 w 7467600"/>
              <a:gd name="connsiteY477-14980" fmla="*/ 6256748 h 6858000"/>
              <a:gd name="connsiteX478-14981" fmla="*/ 1095872 w 7467600"/>
              <a:gd name="connsiteY478-14982" fmla="*/ 6271892 h 6858000"/>
              <a:gd name="connsiteX479-14983" fmla="*/ 262785 w 7467600"/>
              <a:gd name="connsiteY479-14984" fmla="*/ 6845450 h 6858000"/>
              <a:gd name="connsiteX480-14985" fmla="*/ 209968 w 7467600"/>
              <a:gd name="connsiteY480-14986" fmla="*/ 6770713 h 6858000"/>
              <a:gd name="connsiteX481-14987" fmla="*/ 873460 w 7467600"/>
              <a:gd name="connsiteY481-14988" fmla="*/ 6253768 h 6858000"/>
              <a:gd name="connsiteX482-14989" fmla="*/ 192686 w 7467600"/>
              <a:gd name="connsiteY482-14990" fmla="*/ 5849257 h 6858000"/>
              <a:gd name="connsiteX483-14991" fmla="*/ 4696 w 7467600"/>
              <a:gd name="connsiteY483-14992" fmla="*/ 5697668 h 6858000"/>
              <a:gd name="connsiteX484-14993" fmla="*/ 0 w 7467600"/>
              <a:gd name="connsiteY484-14994" fmla="*/ 5689984 h 6858000"/>
              <a:gd name="connsiteX485-14995" fmla="*/ 0 w 7467600"/>
              <a:gd name="connsiteY485-14996" fmla="*/ 5513472 h 6858000"/>
              <a:gd name="connsiteX486-14997" fmla="*/ 174101 w 7467600"/>
              <a:gd name="connsiteY486-14998" fmla="*/ 5620277 h 6858000"/>
              <a:gd name="connsiteX487-14999" fmla="*/ 891800 w 7467600"/>
              <a:gd name="connsiteY487-15000" fmla="*/ 6036935 h 6858000"/>
              <a:gd name="connsiteX488-15001" fmla="*/ 1072219 w 7467600"/>
              <a:gd name="connsiteY488-15002" fmla="*/ 6169443 h 6858000"/>
              <a:gd name="connsiteX489-15003" fmla="*/ 1074117 w 7467600"/>
              <a:gd name="connsiteY489-15004" fmla="*/ 6170301 h 6858000"/>
              <a:gd name="connsiteX490-15005" fmla="*/ 1083114 w 7467600"/>
              <a:gd name="connsiteY490-15006" fmla="*/ 6174131 h 6858000"/>
              <a:gd name="connsiteX491-15007" fmla="*/ 1543010 w 7467600"/>
              <a:gd name="connsiteY491-15008" fmla="*/ 6191140 h 6858000"/>
              <a:gd name="connsiteX492-15009" fmla="*/ 1551080 w 7467600"/>
              <a:gd name="connsiteY492-15010" fmla="*/ 6195006 h 6858000"/>
              <a:gd name="connsiteX493-15011" fmla="*/ 2345443 w 7467600"/>
              <a:gd name="connsiteY493-15012" fmla="*/ 5549882 h 6858000"/>
              <a:gd name="connsiteX494-15013" fmla="*/ 1721499 w 7467600"/>
              <a:gd name="connsiteY494-15014" fmla="*/ 5599969 h 6858000"/>
              <a:gd name="connsiteX495-15015" fmla="*/ 767716 w 7467600"/>
              <a:gd name="connsiteY495-15016" fmla="*/ 5472768 h 6858000"/>
              <a:gd name="connsiteX496-15017" fmla="*/ 722147 w 7467600"/>
              <a:gd name="connsiteY496-15018" fmla="*/ 5393091 h 6858000"/>
              <a:gd name="connsiteX497-15019" fmla="*/ 1485552 w 7467600"/>
              <a:gd name="connsiteY497-15020" fmla="*/ 5313202 h 6858000"/>
              <a:gd name="connsiteX498-15021" fmla="*/ 2143004 w 7467600"/>
              <a:gd name="connsiteY498-15022" fmla="*/ 5402420 h 6858000"/>
              <a:gd name="connsiteX499-15023" fmla="*/ 1933391 w 7467600"/>
              <a:gd name="connsiteY499-15024" fmla="*/ 5156971 h 6858000"/>
              <a:gd name="connsiteX500-15025" fmla="*/ 1827118 w 7467600"/>
              <a:gd name="connsiteY500-15026" fmla="*/ 4968410 h 6858000"/>
              <a:gd name="connsiteX501-15027" fmla="*/ 1837349 w 7467600"/>
              <a:gd name="connsiteY501-15028" fmla="*/ 4956357 h 6858000"/>
              <a:gd name="connsiteX502-15029" fmla="*/ 2162835 w 7467600"/>
              <a:gd name="connsiteY502-15030" fmla="*/ 5187853 h 6858000"/>
              <a:gd name="connsiteX503-15031" fmla="*/ 2257167 w 7467600"/>
              <a:gd name="connsiteY503-15032" fmla="*/ 5462123 h 6858000"/>
              <a:gd name="connsiteX504-15033" fmla="*/ 2261598 w 7467600"/>
              <a:gd name="connsiteY504-15034" fmla="*/ 5467998 h 6858000"/>
              <a:gd name="connsiteX505-15035" fmla="*/ 2437177 w 7467600"/>
              <a:gd name="connsiteY505-15036" fmla="*/ 5479608 h 6858000"/>
              <a:gd name="connsiteX506-15037" fmla="*/ 2445247 w 7467600"/>
              <a:gd name="connsiteY506-15038" fmla="*/ 5483476 h 6858000"/>
              <a:gd name="connsiteX507-15039" fmla="*/ 2743626 w 7467600"/>
              <a:gd name="connsiteY507-15040" fmla="*/ 5304819 h 6858000"/>
              <a:gd name="connsiteX508-15041" fmla="*/ 3048102 w 7467600"/>
              <a:gd name="connsiteY508-15042" fmla="*/ 5150595 h 6858000"/>
              <a:gd name="connsiteX509-15043" fmla="*/ 1799414 w 7467600"/>
              <a:gd name="connsiteY509-15044" fmla="*/ 4694732 h 6858000"/>
              <a:gd name="connsiteX510-15045" fmla="*/ 1771735 w 7467600"/>
              <a:gd name="connsiteY510-15046" fmla="*/ 4619929 h 6858000"/>
              <a:gd name="connsiteX511-15047" fmla="*/ 3104273 w 7467600"/>
              <a:gd name="connsiteY511-15048" fmla="*/ 5076159 h 6858000"/>
              <a:gd name="connsiteX512-15049" fmla="*/ 3113245 w 7467600"/>
              <a:gd name="connsiteY512-15050" fmla="*/ 5090705 h 6858000"/>
              <a:gd name="connsiteX513-15051" fmla="*/ 3126294 w 7467600"/>
              <a:gd name="connsiteY513-15052" fmla="*/ 5114400 h 6858000"/>
              <a:gd name="connsiteX514-15053" fmla="*/ 3937433 w 7467600"/>
              <a:gd name="connsiteY514-15054" fmla="*/ 4830473 h 6858000"/>
              <a:gd name="connsiteX515-15055" fmla="*/ 3590475 w 7467600"/>
              <a:gd name="connsiteY515-15056" fmla="*/ 4597974 h 6858000"/>
              <a:gd name="connsiteX516-15057" fmla="*/ 3100264 w 7467600"/>
              <a:gd name="connsiteY516-15058" fmla="*/ 4579845 h 6858000"/>
              <a:gd name="connsiteX517-15059" fmla="*/ 2183576 w 7467600"/>
              <a:gd name="connsiteY517-15060" fmla="*/ 4227150 h 6858000"/>
              <a:gd name="connsiteX518-15061" fmla="*/ 2151029 w 7467600"/>
              <a:gd name="connsiteY518-15062" fmla="*/ 4146947 h 6858000"/>
              <a:gd name="connsiteX519-15063" fmla="*/ 3563434 w 7467600"/>
              <a:gd name="connsiteY519-15064" fmla="*/ 4469115 h 6858000"/>
              <a:gd name="connsiteX520-15065" fmla="*/ 3177952 w 7467600"/>
              <a:gd name="connsiteY520-15066" fmla="*/ 3657386 h 6858000"/>
              <a:gd name="connsiteX521-15067" fmla="*/ 3189263 w 7467600"/>
              <a:gd name="connsiteY521-15068" fmla="*/ 3625726 h 6858000"/>
              <a:gd name="connsiteX522-15069" fmla="*/ 3560912 w 7467600"/>
              <a:gd name="connsiteY522-15070" fmla="*/ 4079863 h 6858000"/>
              <a:gd name="connsiteX523-15071" fmla="*/ 3626636 w 7467600"/>
              <a:gd name="connsiteY523-15072" fmla="*/ 4512230 h 6858000"/>
              <a:gd name="connsiteX524-15073" fmla="*/ 3653088 w 7467600"/>
              <a:gd name="connsiteY524-15074" fmla="*/ 4521417 h 6858000"/>
              <a:gd name="connsiteX525-15075" fmla="*/ 3988128 w 7467600"/>
              <a:gd name="connsiteY525-15076" fmla="*/ 4817267 h 6858000"/>
              <a:gd name="connsiteX526-15077" fmla="*/ 4830582 w 7467600"/>
              <a:gd name="connsiteY526-15078" fmla="*/ 4676000 h 6858000"/>
              <a:gd name="connsiteX527-15079" fmla="*/ 4830100 w 7467600"/>
              <a:gd name="connsiteY527-15080" fmla="*/ 4675554 h 6858000"/>
              <a:gd name="connsiteX528-15081" fmla="*/ 4036318 w 7467600"/>
              <a:gd name="connsiteY528-15082" fmla="*/ 4147013 h 6858000"/>
              <a:gd name="connsiteX529-15083" fmla="*/ 3432098 w 7467600"/>
              <a:gd name="connsiteY529-15084" fmla="*/ 3537312 h 6858000"/>
              <a:gd name="connsiteX530-15085" fmla="*/ 3446761 w 7467600"/>
              <a:gd name="connsiteY530-15086" fmla="*/ 3461278 h 6858000"/>
              <a:gd name="connsiteX531-15087" fmla="*/ 4419733 w 7467600"/>
              <a:gd name="connsiteY531-15088" fmla="*/ 3963555 h 6858000"/>
              <a:gd name="connsiteX532-15089" fmla="*/ 4781371 w 7467600"/>
              <a:gd name="connsiteY532-15090" fmla="*/ 4458604 h 6858000"/>
              <a:gd name="connsiteX533-15091" fmla="*/ 4780440 w 7467600"/>
              <a:gd name="connsiteY533-15092" fmla="*/ 4470290 h 6858000"/>
              <a:gd name="connsiteX534-15093" fmla="*/ 4898954 w 7467600"/>
              <a:gd name="connsiteY534-15094" fmla="*/ 4662092 h 6858000"/>
              <a:gd name="connsiteX535-15095" fmla="*/ 4900699 w 7467600"/>
              <a:gd name="connsiteY535-15096" fmla="*/ 4670867 h 6858000"/>
              <a:gd name="connsiteX536-15097" fmla="*/ 5714511 w 7467600"/>
              <a:gd name="connsiteY536-15098" fmla="*/ 4663483 h 6858000"/>
              <a:gd name="connsiteX537-15099" fmla="*/ 5464793 w 7467600"/>
              <a:gd name="connsiteY537-15100" fmla="*/ 4393556 h 6858000"/>
              <a:gd name="connsiteX538-15101" fmla="*/ 5461897 w 7467600"/>
              <a:gd name="connsiteY538-15102" fmla="*/ 4390879 h 6858000"/>
              <a:gd name="connsiteX539-15103" fmla="*/ 4294126 w 7467600"/>
              <a:gd name="connsiteY539-15104" fmla="*/ 3303048 h 6858000"/>
              <a:gd name="connsiteX540-15105" fmla="*/ 4305321 w 7467600"/>
              <a:gd name="connsiteY540-15106" fmla="*/ 3256953 h 6858000"/>
              <a:gd name="connsiteX541-15107" fmla="*/ 4949299 w 7467600"/>
              <a:gd name="connsiteY541-15108" fmla="*/ 3766336 h 6858000"/>
              <a:gd name="connsiteX542-15109" fmla="*/ 5291452 w 7467600"/>
              <a:gd name="connsiteY542-15110" fmla="*/ 4076801 h 6858000"/>
              <a:gd name="connsiteX543-15111" fmla="*/ 5434998 w 7467600"/>
              <a:gd name="connsiteY543-15112" fmla="*/ 4254100 h 6858000"/>
              <a:gd name="connsiteX544-15113" fmla="*/ 5351015 w 7467600"/>
              <a:gd name="connsiteY544-15114" fmla="*/ 3760989 h 6858000"/>
              <a:gd name="connsiteX545-15115" fmla="*/ 5413780 w 7467600"/>
              <a:gd name="connsiteY545-15116" fmla="*/ 2966265 h 6858000"/>
              <a:gd name="connsiteX546-15117" fmla="*/ 5425627 w 7467600"/>
              <a:gd name="connsiteY546-15118" fmla="*/ 2954192 h 6858000"/>
              <a:gd name="connsiteX547-15119" fmla="*/ 6604735 w 7467600"/>
              <a:gd name="connsiteY547-15120" fmla="*/ 2041381 h 6858000"/>
              <a:gd name="connsiteX548-15121" fmla="*/ 7204487 w 7467600"/>
              <a:gd name="connsiteY548-15122" fmla="*/ 2742112 h 6858000"/>
              <a:gd name="connsiteX549-15123" fmla="*/ 7131592 w 7467600"/>
              <a:gd name="connsiteY549-15124" fmla="*/ 2672096 h 6858000"/>
              <a:gd name="connsiteX550-15125" fmla="*/ 6996344 w 7467600"/>
              <a:gd name="connsiteY550-15126" fmla="*/ 2518310 h 6858000"/>
              <a:gd name="connsiteX551-15127" fmla="*/ 6735495 w 7467600"/>
              <a:gd name="connsiteY551-15128" fmla="*/ 2196890 h 6858000"/>
              <a:gd name="connsiteX552-15129" fmla="*/ 6721901 w 7467600"/>
              <a:gd name="connsiteY552-15130" fmla="*/ 2179274 h 6858000"/>
              <a:gd name="connsiteX553-15131" fmla="*/ 6604735 w 7467600"/>
              <a:gd name="connsiteY553-15132" fmla="*/ 2041381 h 6858000"/>
              <a:gd name="connsiteX554-15133" fmla="*/ 6591670 w 7467600"/>
              <a:gd name="connsiteY554-15134" fmla="*/ 1988277 h 6858000"/>
              <a:gd name="connsiteX555-15135" fmla="*/ 6747349 w 7467600"/>
              <a:gd name="connsiteY555-15136" fmla="*/ 2160069 h 6858000"/>
              <a:gd name="connsiteX556-15137" fmla="*/ 6760943 w 7467600"/>
              <a:gd name="connsiteY556-15138" fmla="*/ 2177686 h 6858000"/>
              <a:gd name="connsiteX557-15139" fmla="*/ 7021065 w 7467600"/>
              <a:gd name="connsiteY557-15140" fmla="*/ 2498102 h 6858000"/>
              <a:gd name="connsiteX558-15141" fmla="*/ 7155223 w 7467600"/>
              <a:gd name="connsiteY558-15142" fmla="*/ 2650386 h 6858000"/>
              <a:gd name="connsiteX559-15143" fmla="*/ 7203167 w 7467600"/>
              <a:gd name="connsiteY559-15144" fmla="*/ 2697288 h 6858000"/>
              <a:gd name="connsiteX560-15145" fmla="*/ 6937703 w 7467600"/>
              <a:gd name="connsiteY560-15146" fmla="*/ 2321981 h 6858000"/>
              <a:gd name="connsiteX561-15147" fmla="*/ 6591670 w 7467600"/>
              <a:gd name="connsiteY561-15148" fmla="*/ 1988277 h 6858000"/>
              <a:gd name="connsiteX562-15149" fmla="*/ 5798671 w 7467600"/>
              <a:gd name="connsiteY562-15150" fmla="*/ 1981601 h 6858000"/>
              <a:gd name="connsiteX563-15151" fmla="*/ 5754709 w 7467600"/>
              <a:gd name="connsiteY563-15152" fmla="*/ 2071454 h 6858000"/>
              <a:gd name="connsiteX564-15153" fmla="*/ 5763044 w 7467600"/>
              <a:gd name="connsiteY564-15154" fmla="*/ 2842206 h 6858000"/>
              <a:gd name="connsiteX565-15155" fmla="*/ 5764974 w 7467600"/>
              <a:gd name="connsiteY565-15156" fmla="*/ 2799609 h 6858000"/>
              <a:gd name="connsiteX566-15157" fmla="*/ 5767665 w 7467600"/>
              <a:gd name="connsiteY566-15158" fmla="*/ 2666409 h 6858000"/>
              <a:gd name="connsiteX567-15159" fmla="*/ 5763055 w 7467600"/>
              <a:gd name="connsiteY567-15160" fmla="*/ 2579705 h 6858000"/>
              <a:gd name="connsiteX568-15161" fmla="*/ 5758079 w 7467600"/>
              <a:gd name="connsiteY568-15162" fmla="*/ 2492508 h 6858000"/>
              <a:gd name="connsiteX569-15163" fmla="*/ 5779325 w 7467600"/>
              <a:gd name="connsiteY569-15164" fmla="*/ 2197069 h 6858000"/>
              <a:gd name="connsiteX570-15165" fmla="*/ 5798671 w 7467600"/>
              <a:gd name="connsiteY570-15166" fmla="*/ 1981601 h 6858000"/>
              <a:gd name="connsiteX571-15167" fmla="*/ 5829202 w 7467600"/>
              <a:gd name="connsiteY571-15168" fmla="*/ 1971679 h 6858000"/>
              <a:gd name="connsiteX572-15169" fmla="*/ 5809558 w 7467600"/>
              <a:gd name="connsiteY572-15170" fmla="*/ 2198043 h 6858000"/>
              <a:gd name="connsiteX573-15171" fmla="*/ 5788653 w 7467600"/>
              <a:gd name="connsiteY573-15172" fmla="*/ 2489430 h 6858000"/>
              <a:gd name="connsiteX574-15173" fmla="*/ 5793439 w 7467600"/>
              <a:gd name="connsiteY574-15174" fmla="*/ 2575235 h 6858000"/>
              <a:gd name="connsiteX575-15175" fmla="*/ 5796837 w 7467600"/>
              <a:gd name="connsiteY575-15176" fmla="*/ 2637633 h 6858000"/>
              <a:gd name="connsiteX576-15177" fmla="*/ 5818614 w 7467600"/>
              <a:gd name="connsiteY576-15178" fmla="*/ 2473055 h 6858000"/>
              <a:gd name="connsiteX577-15179" fmla="*/ 5829202 w 7467600"/>
              <a:gd name="connsiteY577-15180" fmla="*/ 1971679 h 6858000"/>
              <a:gd name="connsiteX578-15181" fmla="*/ 5911389 w 7467600"/>
              <a:gd name="connsiteY578-15182" fmla="*/ 1898371 h 6858000"/>
              <a:gd name="connsiteX579-15183" fmla="*/ 6237627 w 7467600"/>
              <a:gd name="connsiteY579-15184" fmla="*/ 2231921 h 6858000"/>
              <a:gd name="connsiteX580-15185" fmla="*/ 5911389 w 7467600"/>
              <a:gd name="connsiteY580-15186" fmla="*/ 1898371 h 6858000"/>
              <a:gd name="connsiteX581-15187" fmla="*/ 6944437 w 7467600"/>
              <a:gd name="connsiteY581-15188" fmla="*/ 1575402 h 6858000"/>
              <a:gd name="connsiteX582-15189" fmla="*/ 6304730 w 7467600"/>
              <a:gd name="connsiteY582-15190" fmla="*/ 1766654 h 6858000"/>
              <a:gd name="connsiteX583-15191" fmla="*/ 6944437 w 7467600"/>
              <a:gd name="connsiteY583-15192" fmla="*/ 1575402 h 6858000"/>
              <a:gd name="connsiteX584-15193" fmla="*/ 7019523 w 7467600"/>
              <a:gd name="connsiteY584-15194" fmla="*/ 1519450 h 6858000"/>
              <a:gd name="connsiteX585-15195" fmla="*/ 6298091 w 7467600"/>
              <a:gd name="connsiteY585-15196" fmla="*/ 1737122 h 6858000"/>
              <a:gd name="connsiteX586-15197" fmla="*/ 7019523 w 7467600"/>
              <a:gd name="connsiteY586-15198" fmla="*/ 1519450 h 6858000"/>
              <a:gd name="connsiteX587-15199" fmla="*/ 2399523 w 7467600"/>
              <a:gd name="connsiteY587-15200" fmla="*/ 1428234 h 6858000"/>
              <a:gd name="connsiteX588-15201" fmla="*/ 2224982 w 7467600"/>
              <a:gd name="connsiteY588-15202" fmla="*/ 1826201 h 6858000"/>
              <a:gd name="connsiteX589-15203" fmla="*/ 2096099 w 7467600"/>
              <a:gd name="connsiteY589-15204" fmla="*/ 2345900 h 6858000"/>
              <a:gd name="connsiteX590-15205" fmla="*/ 2283317 w 7467600"/>
              <a:gd name="connsiteY590-15206" fmla="*/ 1796925 h 6858000"/>
              <a:gd name="connsiteX591-15207" fmla="*/ 2399523 w 7467600"/>
              <a:gd name="connsiteY591-15208" fmla="*/ 1428234 h 6858000"/>
              <a:gd name="connsiteX592-15209" fmla="*/ 2448558 w 7467600"/>
              <a:gd name="connsiteY592-15210" fmla="*/ 1373435 h 6858000"/>
              <a:gd name="connsiteX593-15211" fmla="*/ 2312521 w 7467600"/>
              <a:gd name="connsiteY593-15212" fmla="*/ 1806140 h 6858000"/>
              <a:gd name="connsiteX594-15213" fmla="*/ 2127533 w 7467600"/>
              <a:gd name="connsiteY594-15214" fmla="*/ 2348380 h 6858000"/>
              <a:gd name="connsiteX595-15215" fmla="*/ 2358080 w 7467600"/>
              <a:gd name="connsiteY595-15216" fmla="*/ 1866134 h 6858000"/>
              <a:gd name="connsiteX596-15217" fmla="*/ 2407436 w 7467600"/>
              <a:gd name="connsiteY596-15218" fmla="*/ 1651070 h 6858000"/>
              <a:gd name="connsiteX597-15219" fmla="*/ 2448558 w 7467600"/>
              <a:gd name="connsiteY597-15220" fmla="*/ 1373435 h 6858000"/>
              <a:gd name="connsiteX598-15221" fmla="*/ 278707 w 7467600"/>
              <a:gd name="connsiteY598-15222" fmla="*/ 1352270 h 6858000"/>
              <a:gd name="connsiteX599-15223" fmla="*/ 321570 w 7467600"/>
              <a:gd name="connsiteY599-15224" fmla="*/ 1861610 h 6858000"/>
              <a:gd name="connsiteX600-15225" fmla="*/ 294281 w 7467600"/>
              <a:gd name="connsiteY600-15226" fmla="*/ 1440658 h 6858000"/>
              <a:gd name="connsiteX601-15227" fmla="*/ 278707 w 7467600"/>
              <a:gd name="connsiteY601-15228" fmla="*/ 1352270 h 6858000"/>
              <a:gd name="connsiteX602-15229" fmla="*/ 1423821 w 7467600"/>
              <a:gd name="connsiteY602-15230" fmla="*/ 1351958 h 6858000"/>
              <a:gd name="connsiteX603-15231" fmla="*/ 1638521 w 7467600"/>
              <a:gd name="connsiteY603-15232" fmla="*/ 1908470 h 6858000"/>
              <a:gd name="connsiteX604-15233" fmla="*/ 1754199 w 7467600"/>
              <a:gd name="connsiteY604-15234" fmla="*/ 2149284 h 6858000"/>
              <a:gd name="connsiteX605-15235" fmla="*/ 1908359 w 7467600"/>
              <a:gd name="connsiteY605-15236" fmla="*/ 2364988 h 6858000"/>
              <a:gd name="connsiteX606-15237" fmla="*/ 1647661 w 7467600"/>
              <a:gd name="connsiteY606-15238" fmla="*/ 1825945 h 6858000"/>
              <a:gd name="connsiteX607-15239" fmla="*/ 1423821 w 7467600"/>
              <a:gd name="connsiteY607-15240" fmla="*/ 1351958 h 6858000"/>
              <a:gd name="connsiteX608-15241" fmla="*/ 1431890 w 7467600"/>
              <a:gd name="connsiteY608-15242" fmla="*/ 1306475 h 6858000"/>
              <a:gd name="connsiteX609-15243" fmla="*/ 1507597 w 7467600"/>
              <a:gd name="connsiteY609-15244" fmla="*/ 1446132 h 6858000"/>
              <a:gd name="connsiteX610-15245" fmla="*/ 1674586 w 7467600"/>
              <a:gd name="connsiteY610-15246" fmla="*/ 1813832 h 6858000"/>
              <a:gd name="connsiteX611-15247" fmla="*/ 1815950 w 7467600"/>
              <a:gd name="connsiteY611-15248" fmla="*/ 2128564 h 6858000"/>
              <a:gd name="connsiteX612-15249" fmla="*/ 1984242 w 7467600"/>
              <a:gd name="connsiteY612-15250" fmla="*/ 2430829 h 6858000"/>
              <a:gd name="connsiteX613-15251" fmla="*/ 2014023 w 7467600"/>
              <a:gd name="connsiteY613-15252" fmla="*/ 2450995 h 6858000"/>
              <a:gd name="connsiteX614-15253" fmla="*/ 1747337 w 7467600"/>
              <a:gd name="connsiteY614-15254" fmla="*/ 1855264 h 6858000"/>
              <a:gd name="connsiteX615-15255" fmla="*/ 1533749 w 7467600"/>
              <a:gd name="connsiteY615-15256" fmla="*/ 1478656 h 6858000"/>
              <a:gd name="connsiteX616-15257" fmla="*/ 1431890 w 7467600"/>
              <a:gd name="connsiteY616-15258" fmla="*/ 1306475 h 6858000"/>
              <a:gd name="connsiteX617-15259" fmla="*/ 5052692 w 7467600"/>
              <a:gd name="connsiteY617-15260" fmla="*/ 1292994 h 6858000"/>
              <a:gd name="connsiteX618-15261" fmla="*/ 5200661 w 7467600"/>
              <a:gd name="connsiteY618-15262" fmla="*/ 1635186 h 6858000"/>
              <a:gd name="connsiteX619-15263" fmla="*/ 5297138 w 7467600"/>
              <a:gd name="connsiteY619-15264" fmla="*/ 1906351 h 6858000"/>
              <a:gd name="connsiteX620-15265" fmla="*/ 5052692 w 7467600"/>
              <a:gd name="connsiteY620-15266" fmla="*/ 1292994 h 6858000"/>
              <a:gd name="connsiteX621-15267" fmla="*/ 5009948 w 7467600"/>
              <a:gd name="connsiteY621-15268" fmla="*/ 1273619 h 6858000"/>
              <a:gd name="connsiteX622-15269" fmla="*/ 5121777 w 7467600"/>
              <a:gd name="connsiteY622-15270" fmla="*/ 1654213 h 6858000"/>
              <a:gd name="connsiteX623-15271" fmla="*/ 5293545 w 7467600"/>
              <a:gd name="connsiteY623-15272" fmla="*/ 2072247 h 6858000"/>
              <a:gd name="connsiteX624-15273" fmla="*/ 5294042 w 7467600"/>
              <a:gd name="connsiteY624-15274" fmla="*/ 2065019 h 6858000"/>
              <a:gd name="connsiteX625-15275" fmla="*/ 5171936 w 7467600"/>
              <a:gd name="connsiteY625-15276" fmla="*/ 1647613 h 6858000"/>
              <a:gd name="connsiteX626-15277" fmla="*/ 5009948 w 7467600"/>
              <a:gd name="connsiteY626-15278" fmla="*/ 1273619 h 6858000"/>
              <a:gd name="connsiteX627-15279" fmla="*/ 655236 w 7467600"/>
              <a:gd name="connsiteY627-15280" fmla="*/ 1268632 h 6858000"/>
              <a:gd name="connsiteX628-15281" fmla="*/ 839521 w 7467600"/>
              <a:gd name="connsiteY628-15282" fmla="*/ 1685315 h 6858000"/>
              <a:gd name="connsiteX629-15283" fmla="*/ 1109416 w 7467600"/>
              <a:gd name="connsiteY629-15284" fmla="*/ 2061663 h 6858000"/>
              <a:gd name="connsiteX630-15285" fmla="*/ 1298300 w 7467600"/>
              <a:gd name="connsiteY630-15286" fmla="*/ 2247742 h 6858000"/>
              <a:gd name="connsiteX631-15287" fmla="*/ 1125871 w 7467600"/>
              <a:gd name="connsiteY631-15288" fmla="*/ 1989513 h 6858000"/>
              <a:gd name="connsiteX632-15289" fmla="*/ 981574 w 7467600"/>
              <a:gd name="connsiteY632-15290" fmla="*/ 1783157 h 6858000"/>
              <a:gd name="connsiteX633-15291" fmla="*/ 922198 w 7467600"/>
              <a:gd name="connsiteY633-15292" fmla="*/ 1677437 h 6858000"/>
              <a:gd name="connsiteX634-15293" fmla="*/ 869293 w 7467600"/>
              <a:gd name="connsiteY634-15294" fmla="*/ 1583214 h 6858000"/>
              <a:gd name="connsiteX635-15295" fmla="*/ 751431 w 7467600"/>
              <a:gd name="connsiteY635-15296" fmla="*/ 1405731 h 6858000"/>
              <a:gd name="connsiteX636-15297" fmla="*/ 655236 w 7467600"/>
              <a:gd name="connsiteY636-15298" fmla="*/ 1268632 h 6858000"/>
              <a:gd name="connsiteX637-15299" fmla="*/ 6516292 w 7467600"/>
              <a:gd name="connsiteY637-15300" fmla="*/ 1263064 h 6858000"/>
              <a:gd name="connsiteX638-15301" fmla="*/ 5736320 w 7467600"/>
              <a:gd name="connsiteY638-15302" fmla="*/ 1501803 h 6858000"/>
              <a:gd name="connsiteX639-15303" fmla="*/ 6516292 w 7467600"/>
              <a:gd name="connsiteY639-15304" fmla="*/ 1263064 h 6858000"/>
              <a:gd name="connsiteX640-15305" fmla="*/ 291466 w 7467600"/>
              <a:gd name="connsiteY640-15306" fmla="*/ 1250369 h 6858000"/>
              <a:gd name="connsiteX641-15307" fmla="*/ 323180 w 7467600"/>
              <a:gd name="connsiteY641-15308" fmla="*/ 1435283 h 6858000"/>
              <a:gd name="connsiteX642-15309" fmla="*/ 349381 w 7467600"/>
              <a:gd name="connsiteY642-15310" fmla="*/ 1875041 h 6858000"/>
              <a:gd name="connsiteX643-15311" fmla="*/ 374363 w 7467600"/>
              <a:gd name="connsiteY643-15312" fmla="*/ 1506494 h 6858000"/>
              <a:gd name="connsiteX644-15313" fmla="*/ 302168 w 7467600"/>
              <a:gd name="connsiteY644-15314" fmla="*/ 1274495 h 6858000"/>
              <a:gd name="connsiteX645-15315" fmla="*/ 291466 w 7467600"/>
              <a:gd name="connsiteY645-15316" fmla="*/ 1250369 h 6858000"/>
              <a:gd name="connsiteX646-15317" fmla="*/ 678222 w 7467600"/>
              <a:gd name="connsiteY646-15318" fmla="*/ 1248670 h 6858000"/>
              <a:gd name="connsiteX647-15319" fmla="*/ 775536 w 7467600"/>
              <a:gd name="connsiteY647-15320" fmla="*/ 1388015 h 6858000"/>
              <a:gd name="connsiteX648-15321" fmla="*/ 894529 w 7467600"/>
              <a:gd name="connsiteY648-15322" fmla="*/ 1567739 h 6858000"/>
              <a:gd name="connsiteX649-15323" fmla="*/ 948000 w 7467600"/>
              <a:gd name="connsiteY649-15324" fmla="*/ 1663088 h 6858000"/>
              <a:gd name="connsiteX650-15325" fmla="*/ 1006812 w 7467600"/>
              <a:gd name="connsiteY650-15326" fmla="*/ 1767683 h 6858000"/>
              <a:gd name="connsiteX651-15327" fmla="*/ 1149133 w 7467600"/>
              <a:gd name="connsiteY651-15328" fmla="*/ 1971513 h 6858000"/>
              <a:gd name="connsiteX652-15329" fmla="*/ 1333952 w 7467600"/>
              <a:gd name="connsiteY652-15330" fmla="*/ 2251620 h 6858000"/>
              <a:gd name="connsiteX653-15331" fmla="*/ 1337329 w 7467600"/>
              <a:gd name="connsiteY653-15332" fmla="*/ 2258350 h 6858000"/>
              <a:gd name="connsiteX654-15333" fmla="*/ 1014726 w 7467600"/>
              <a:gd name="connsiteY654-15334" fmla="*/ 1615556 h 6858000"/>
              <a:gd name="connsiteX655-15335" fmla="*/ 678222 w 7467600"/>
              <a:gd name="connsiteY655-15336" fmla="*/ 1248670 h 6858000"/>
              <a:gd name="connsiteX656-15337" fmla="*/ 6691602 w 7467600"/>
              <a:gd name="connsiteY656-15338" fmla="*/ 1140573 h 6858000"/>
              <a:gd name="connsiteX657-15339" fmla="*/ 6571100 w 7467600"/>
              <a:gd name="connsiteY657-15340" fmla="*/ 1183662 h 6858000"/>
              <a:gd name="connsiteX658-15341" fmla="*/ 6241687 w 7467600"/>
              <a:gd name="connsiteY658-15342" fmla="*/ 1257600 h 6858000"/>
              <a:gd name="connsiteX659-15343" fmla="*/ 5693009 w 7467600"/>
              <a:gd name="connsiteY659-15344" fmla="*/ 1478256 h 6858000"/>
              <a:gd name="connsiteX660-15345" fmla="*/ 6548420 w 7467600"/>
              <a:gd name="connsiteY660-15346" fmla="*/ 1214599 h 6858000"/>
              <a:gd name="connsiteX661-15347" fmla="*/ 6605473 w 7467600"/>
              <a:gd name="connsiteY661-15348" fmla="*/ 1184686 h 6858000"/>
              <a:gd name="connsiteX662-15349" fmla="*/ 6691602 w 7467600"/>
              <a:gd name="connsiteY662-15350" fmla="*/ 1140573 h 6858000"/>
              <a:gd name="connsiteX663-15351" fmla="*/ 4002475 w 7467600"/>
              <a:gd name="connsiteY663-15352" fmla="*/ 1037802 h 6858000"/>
              <a:gd name="connsiteX664-15353" fmla="*/ 4000324 w 7467600"/>
              <a:gd name="connsiteY664-15354" fmla="*/ 1039362 h 6858000"/>
              <a:gd name="connsiteX665-15355" fmla="*/ 4002862 w 7467600"/>
              <a:gd name="connsiteY665-15356" fmla="*/ 1042866 h 6858000"/>
              <a:gd name="connsiteX666-15357" fmla="*/ 4002475 w 7467600"/>
              <a:gd name="connsiteY666-15358" fmla="*/ 1037802 h 6858000"/>
              <a:gd name="connsiteX667-15359" fmla="*/ 506322 w 7467600"/>
              <a:gd name="connsiteY667-15360" fmla="*/ 1020997 h 6858000"/>
              <a:gd name="connsiteX668-15361" fmla="*/ 533068 w 7467600"/>
              <a:gd name="connsiteY668-15362" fmla="*/ 1029409 h 6858000"/>
              <a:gd name="connsiteX669-15363" fmla="*/ 1232525 w 7467600"/>
              <a:gd name="connsiteY669-15364" fmla="*/ 1804675 h 6858000"/>
              <a:gd name="connsiteX670-15365" fmla="*/ 1388858 w 7467600"/>
              <a:gd name="connsiteY670-15366" fmla="*/ 2368011 h 6858000"/>
              <a:gd name="connsiteX671-15367" fmla="*/ 1384098 w 7467600"/>
              <a:gd name="connsiteY671-15368" fmla="*/ 2378125 h 6858000"/>
              <a:gd name="connsiteX672-15369" fmla="*/ 1425393 w 7467600"/>
              <a:gd name="connsiteY672-15370" fmla="*/ 2589124 h 6858000"/>
              <a:gd name="connsiteX673-15371" fmla="*/ 1424001 w 7467600"/>
              <a:gd name="connsiteY673-15372" fmla="*/ 2597541 h 6858000"/>
              <a:gd name="connsiteX674-15373" fmla="*/ 2152729 w 7467600"/>
              <a:gd name="connsiteY674-15374" fmla="*/ 2864487 h 6858000"/>
              <a:gd name="connsiteX675-15375" fmla="*/ 2020609 w 7467600"/>
              <a:gd name="connsiteY675-15376" fmla="*/ 2539671 h 6858000"/>
              <a:gd name="connsiteX676-15377" fmla="*/ 2018920 w 7467600"/>
              <a:gd name="connsiteY676-15378" fmla="*/ 2536309 h 6858000"/>
              <a:gd name="connsiteX677-15379" fmla="*/ 1342441 w 7467600"/>
              <a:gd name="connsiteY677-15380" fmla="*/ 1173017 h 6858000"/>
              <a:gd name="connsiteX678-15381" fmla="*/ 1367925 w 7467600"/>
              <a:gd name="connsiteY678-15382" fmla="*/ 1135648 h 6858000"/>
              <a:gd name="connsiteX679-15383" fmla="*/ 1771401 w 7467600"/>
              <a:gd name="connsiteY679-15384" fmla="*/ 1806673 h 6858000"/>
              <a:gd name="connsiteX680-15385" fmla="*/ 1972385 w 7467600"/>
              <a:gd name="connsiteY680-15386" fmla="*/ 2198735 h 6858000"/>
              <a:gd name="connsiteX681-15387" fmla="*/ 2040892 w 7467600"/>
              <a:gd name="connsiteY681-15388" fmla="*/ 2405205 h 6858000"/>
              <a:gd name="connsiteX682-15389" fmla="*/ 2131689 w 7467600"/>
              <a:gd name="connsiteY682-15390" fmla="*/ 1936926 h 6858000"/>
              <a:gd name="connsiteX683-15391" fmla="*/ 2454820 w 7467600"/>
              <a:gd name="connsiteY683-15392" fmla="*/ 1248808 h 6858000"/>
              <a:gd name="connsiteX684-15393" fmla="*/ 2492512 w 7467600"/>
              <a:gd name="connsiteY684-15394" fmla="*/ 1302920 h 6858000"/>
              <a:gd name="connsiteX685-15395" fmla="*/ 2081216 w 7467600"/>
              <a:gd name="connsiteY685-15396" fmla="*/ 2527513 h 6858000"/>
              <a:gd name="connsiteX686-15397" fmla="*/ 2081211 w 7467600"/>
              <a:gd name="connsiteY686-15398" fmla="*/ 2528916 h 6858000"/>
              <a:gd name="connsiteX687-15399" fmla="*/ 2199067 w 7467600"/>
              <a:gd name="connsiteY687-15400" fmla="*/ 2884061 h 6858000"/>
              <a:gd name="connsiteX688-15401" fmla="*/ 3192586 w 7467600"/>
              <a:gd name="connsiteY688-15402" fmla="*/ 3411496 h 6858000"/>
              <a:gd name="connsiteX689-15403" fmla="*/ 3182620 w 7467600"/>
              <a:gd name="connsiteY689-15404" fmla="*/ 3483279 h 6858000"/>
              <a:gd name="connsiteX690-15405" fmla="*/ 2435119 w 7467600"/>
              <a:gd name="connsiteY690-15406" fmla="*/ 3080173 h 6858000"/>
              <a:gd name="connsiteX691-15407" fmla="*/ 2410152 w 7467600"/>
              <a:gd name="connsiteY691-15408" fmla="*/ 3063751 h 6858000"/>
              <a:gd name="connsiteX692-15409" fmla="*/ 2408099 w 7467600"/>
              <a:gd name="connsiteY692-15410" fmla="*/ 3064403 h 6858000"/>
              <a:gd name="connsiteX693-15411" fmla="*/ 2407218 w 7467600"/>
              <a:gd name="connsiteY693-15412" fmla="*/ 3070324 h 6858000"/>
              <a:gd name="connsiteX694-15413" fmla="*/ 2380138 w 7467600"/>
              <a:gd name="connsiteY694-15414" fmla="*/ 3099341 h 6858000"/>
              <a:gd name="connsiteX695-15415" fmla="*/ 1765923 w 7467600"/>
              <a:gd name="connsiteY695-15416" fmla="*/ 3581043 h 6858000"/>
              <a:gd name="connsiteX696-15417" fmla="*/ 1702258 w 7467600"/>
              <a:gd name="connsiteY696-15418" fmla="*/ 3612286 h 6858000"/>
              <a:gd name="connsiteX697-15419" fmla="*/ 1538370 w 7467600"/>
              <a:gd name="connsiteY697-15420" fmla="*/ 3811804 h 6858000"/>
              <a:gd name="connsiteX698-15421" fmla="*/ 542867 w 7467600"/>
              <a:gd name="connsiteY698-15422" fmla="*/ 4944092 h 6858000"/>
              <a:gd name="connsiteX699-15423" fmla="*/ 515800 w 7467600"/>
              <a:gd name="connsiteY699-15424" fmla="*/ 4862180 h 6858000"/>
              <a:gd name="connsiteX700-15425" fmla="*/ 909145 w 7467600"/>
              <a:gd name="connsiteY700-15426" fmla="*/ 4199225 h 6858000"/>
              <a:gd name="connsiteX701-15427" fmla="*/ 1214067 w 7467600"/>
              <a:gd name="connsiteY701-15428" fmla="*/ 3908561 h 6858000"/>
              <a:gd name="connsiteX702-15429" fmla="*/ 640967 w 7467600"/>
              <a:gd name="connsiteY702-15430" fmla="*/ 4105601 h 6858000"/>
              <a:gd name="connsiteX703-15431" fmla="*/ 112563 w 7467600"/>
              <a:gd name="connsiteY703-15432" fmla="*/ 4396952 h 6858000"/>
              <a:gd name="connsiteX704-15433" fmla="*/ 0 w 7467600"/>
              <a:gd name="connsiteY704-15434" fmla="*/ 4466006 h 6858000"/>
              <a:gd name="connsiteX705-15435" fmla="*/ 0 w 7467600"/>
              <a:gd name="connsiteY705-15436" fmla="*/ 4233763 h 6858000"/>
              <a:gd name="connsiteX706-15437" fmla="*/ 36881 w 7467600"/>
              <a:gd name="connsiteY706-15438" fmla="*/ 4200118 h 6858000"/>
              <a:gd name="connsiteX707-15439" fmla="*/ 910534 w 7467600"/>
              <a:gd name="connsiteY707-15440" fmla="*/ 3629753 h 6858000"/>
              <a:gd name="connsiteX708-15441" fmla="*/ 1578717 w 7467600"/>
              <a:gd name="connsiteY708-15442" fmla="*/ 3575982 h 6858000"/>
              <a:gd name="connsiteX709-15443" fmla="*/ 2338780 w 7467600"/>
              <a:gd name="connsiteY709-15444" fmla="*/ 3033725 h 6858000"/>
              <a:gd name="connsiteX710-15445" fmla="*/ 1807991 w 7467600"/>
              <a:gd name="connsiteY710-15446" fmla="*/ 2807184 h 6858000"/>
              <a:gd name="connsiteX711-15447" fmla="*/ 1416358 w 7467600"/>
              <a:gd name="connsiteY711-15448" fmla="*/ 3112571 h 6858000"/>
              <a:gd name="connsiteX712-15449" fmla="*/ 939066 w 7467600"/>
              <a:gd name="connsiteY712-15450" fmla="*/ 3378798 h 6858000"/>
              <a:gd name="connsiteX713-15451" fmla="*/ 115099 w 7467600"/>
              <a:gd name="connsiteY713-15452" fmla="*/ 3607650 h 6858000"/>
              <a:gd name="connsiteX714-15453" fmla="*/ 97284 w 7467600"/>
              <a:gd name="connsiteY714-15454" fmla="*/ 3520393 h 6858000"/>
              <a:gd name="connsiteX715-15455" fmla="*/ 922050 w 7467600"/>
              <a:gd name="connsiteY715-15456" fmla="*/ 3074867 h 6858000"/>
              <a:gd name="connsiteX716-15457" fmla="*/ 1405265 w 7467600"/>
              <a:gd name="connsiteY716-15458" fmla="*/ 3016319 h 6858000"/>
              <a:gd name="connsiteX717-15459" fmla="*/ 1407512 w 7467600"/>
              <a:gd name="connsiteY717-15460" fmla="*/ 3018001 h 6858000"/>
              <a:gd name="connsiteX718-15461" fmla="*/ 1726266 w 7467600"/>
              <a:gd name="connsiteY718-15462" fmla="*/ 2777274 h 6858000"/>
              <a:gd name="connsiteX719-15463" fmla="*/ 625390 w 7467600"/>
              <a:gd name="connsiteY719-15464" fmla="*/ 2514541 h 6858000"/>
              <a:gd name="connsiteX720-15465" fmla="*/ 619799 w 7467600"/>
              <a:gd name="connsiteY720-15466" fmla="*/ 2527180 h 6858000"/>
              <a:gd name="connsiteX721-15467" fmla="*/ 310030 w 7467600"/>
              <a:gd name="connsiteY721-15468" fmla="*/ 2771818 h 6858000"/>
              <a:gd name="connsiteX722-15469" fmla="*/ 173877 w 7467600"/>
              <a:gd name="connsiteY722-15470" fmla="*/ 2937056 h 6858000"/>
              <a:gd name="connsiteX723-15471" fmla="*/ 77889 w 7467600"/>
              <a:gd name="connsiteY723-15472" fmla="*/ 3138440 h 6858000"/>
              <a:gd name="connsiteX724-15473" fmla="*/ 0 w 7467600"/>
              <a:gd name="connsiteY724-15474" fmla="*/ 3271395 h 6858000"/>
              <a:gd name="connsiteX725-15475" fmla="*/ 0 w 7467600"/>
              <a:gd name="connsiteY725-15476" fmla="*/ 3153002 h 6858000"/>
              <a:gd name="connsiteX726-15477" fmla="*/ 2386 w 7467600"/>
              <a:gd name="connsiteY726-15478" fmla="*/ 3149203 h 6858000"/>
              <a:gd name="connsiteX727-15479" fmla="*/ 89753 w 7467600"/>
              <a:gd name="connsiteY727-15480" fmla="*/ 2987702 h 6858000"/>
              <a:gd name="connsiteX728-15481" fmla="*/ 76869 w 7467600"/>
              <a:gd name="connsiteY728-15482" fmla="*/ 3005404 h 6858000"/>
              <a:gd name="connsiteX729-15483" fmla="*/ 32049 w 7467600"/>
              <a:gd name="connsiteY729-15484" fmla="*/ 3065814 h 6858000"/>
              <a:gd name="connsiteX730-15485" fmla="*/ 0 w 7467600"/>
              <a:gd name="connsiteY730-15486" fmla="*/ 3108744 h 6858000"/>
              <a:gd name="connsiteX731-15487" fmla="*/ 0 w 7467600"/>
              <a:gd name="connsiteY731-15488" fmla="*/ 3058059 h 6858000"/>
              <a:gd name="connsiteX732-15489" fmla="*/ 7610 w 7467600"/>
              <a:gd name="connsiteY732-15490" fmla="*/ 3047889 h 6858000"/>
              <a:gd name="connsiteX733-15491" fmla="*/ 52419 w 7467600"/>
              <a:gd name="connsiteY733-15492" fmla="*/ 2987479 h 6858000"/>
              <a:gd name="connsiteX734-15493" fmla="*/ 59142 w 7467600"/>
              <a:gd name="connsiteY734-15494" fmla="*/ 2978488 h 6858000"/>
              <a:gd name="connsiteX735-15495" fmla="*/ 0 w 7467600"/>
              <a:gd name="connsiteY735-15496" fmla="*/ 3015334 h 6858000"/>
              <a:gd name="connsiteX736-15497" fmla="*/ 0 w 7467600"/>
              <a:gd name="connsiteY736-15498" fmla="*/ 2914286 h 6858000"/>
              <a:gd name="connsiteX737-15499" fmla="*/ 36383 w 7467600"/>
              <a:gd name="connsiteY737-15500" fmla="*/ 2901128 h 6858000"/>
              <a:gd name="connsiteX738-15501" fmla="*/ 156329 w 7467600"/>
              <a:gd name="connsiteY738-15502" fmla="*/ 2840533 h 6858000"/>
              <a:gd name="connsiteX739-15503" fmla="*/ 358355 w 7467600"/>
              <a:gd name="connsiteY739-15504" fmla="*/ 2620471 h 6858000"/>
              <a:gd name="connsiteX740-15505" fmla="*/ 510577 w 7467600"/>
              <a:gd name="connsiteY740-15506" fmla="*/ 2501244 h 6858000"/>
              <a:gd name="connsiteX741-15507" fmla="*/ 211967 w 7467600"/>
              <a:gd name="connsiteY741-15508" fmla="*/ 2479171 h 6858000"/>
              <a:gd name="connsiteX742-15509" fmla="*/ 0 w 7467600"/>
              <a:gd name="connsiteY742-15510" fmla="*/ 2476398 h 6858000"/>
              <a:gd name="connsiteX743-15511" fmla="*/ 0 w 7467600"/>
              <a:gd name="connsiteY743-15512" fmla="*/ 2389189 h 6858000"/>
              <a:gd name="connsiteX744-15513" fmla="*/ 103062 w 7467600"/>
              <a:gd name="connsiteY744-15514" fmla="*/ 2389518 h 6858000"/>
              <a:gd name="connsiteX745-15515" fmla="*/ 510734 w 7467600"/>
              <a:gd name="connsiteY745-15516" fmla="*/ 2416201 h 6858000"/>
              <a:gd name="connsiteX746-15517" fmla="*/ 279257 w 7467600"/>
              <a:gd name="connsiteY746-15518" fmla="*/ 2092102 h 6858000"/>
              <a:gd name="connsiteX747-15519" fmla="*/ 65265 w 7467600"/>
              <a:gd name="connsiteY747-15520" fmla="*/ 2006049 h 6858000"/>
              <a:gd name="connsiteX748-15521" fmla="*/ 0 w 7467600"/>
              <a:gd name="connsiteY748-15522" fmla="*/ 1982532 h 6858000"/>
              <a:gd name="connsiteX749-15523" fmla="*/ 0 w 7467600"/>
              <a:gd name="connsiteY749-15524" fmla="*/ 1912789 h 6858000"/>
              <a:gd name="connsiteX750-15525" fmla="*/ 97460 w 7467600"/>
              <a:gd name="connsiteY750-15526" fmla="*/ 1953725 h 6858000"/>
              <a:gd name="connsiteX751-15527" fmla="*/ 221272 w 7467600"/>
              <a:gd name="connsiteY751-15528" fmla="*/ 1980766 h 6858000"/>
              <a:gd name="connsiteX752-15529" fmla="*/ 116765 w 7467600"/>
              <a:gd name="connsiteY752-15530" fmla="*/ 1911033 h 6858000"/>
              <a:gd name="connsiteX753-15531" fmla="*/ 16405 w 7467600"/>
              <a:gd name="connsiteY753-15532" fmla="*/ 1803412 h 6858000"/>
              <a:gd name="connsiteX754-15533" fmla="*/ 0 w 7467600"/>
              <a:gd name="connsiteY754-15534" fmla="*/ 1784777 h 6858000"/>
              <a:gd name="connsiteX755-15535" fmla="*/ 0 w 7467600"/>
              <a:gd name="connsiteY755-15536" fmla="*/ 1740082 h 6858000"/>
              <a:gd name="connsiteX756-15537" fmla="*/ 39394 w 7467600"/>
              <a:gd name="connsiteY756-15538" fmla="*/ 1784856 h 6858000"/>
              <a:gd name="connsiteX757-15539" fmla="*/ 135813 w 7467600"/>
              <a:gd name="connsiteY757-15540" fmla="*/ 1888838 h 6858000"/>
              <a:gd name="connsiteX758-15541" fmla="*/ 242575 w 7467600"/>
              <a:gd name="connsiteY758-15542" fmla="*/ 1958841 h 6858000"/>
              <a:gd name="connsiteX759-15543" fmla="*/ 82197 w 7467600"/>
              <a:gd name="connsiteY759-15544" fmla="*/ 1754826 h 6858000"/>
              <a:gd name="connsiteX760-15545" fmla="*/ 0 w 7467600"/>
              <a:gd name="connsiteY760-15546" fmla="*/ 1679650 h 6858000"/>
              <a:gd name="connsiteX761-15547" fmla="*/ 0 w 7467600"/>
              <a:gd name="connsiteY761-15548" fmla="*/ 1602463 h 6858000"/>
              <a:gd name="connsiteX762-15549" fmla="*/ 84689 w 7467600"/>
              <a:gd name="connsiteY762-15550" fmla="*/ 1677442 h 6858000"/>
              <a:gd name="connsiteX763-15551" fmla="*/ 298437 w 7467600"/>
              <a:gd name="connsiteY763-15552" fmla="*/ 1968019 h 6858000"/>
              <a:gd name="connsiteX764-15553" fmla="*/ 227269 w 7467600"/>
              <a:gd name="connsiteY764-15554" fmla="*/ 1114064 h 6858000"/>
              <a:gd name="connsiteX765-15555" fmla="*/ 248003 w 7467600"/>
              <a:gd name="connsiteY765-15556" fmla="*/ 1089613 h 6858000"/>
              <a:gd name="connsiteX766-15557" fmla="*/ 427020 w 7467600"/>
              <a:gd name="connsiteY766-15558" fmla="*/ 1619803 h 6858000"/>
              <a:gd name="connsiteX767-15559" fmla="*/ 340345 w 7467600"/>
              <a:gd name="connsiteY767-15560" fmla="*/ 2027739 h 6858000"/>
              <a:gd name="connsiteX768-15561" fmla="*/ 360865 w 7467600"/>
              <a:gd name="connsiteY768-15562" fmla="*/ 2044827 h 6858000"/>
              <a:gd name="connsiteX769-15563" fmla="*/ 560414 w 7467600"/>
              <a:gd name="connsiteY769-15564" fmla="*/ 2421457 h 6858000"/>
              <a:gd name="connsiteX770-15565" fmla="*/ 1359703 w 7467600"/>
              <a:gd name="connsiteY770-15566" fmla="*/ 2578554 h 6858000"/>
              <a:gd name="connsiteX771-15567" fmla="*/ 1359422 w 7467600"/>
              <a:gd name="connsiteY771-15568" fmla="*/ 2577994 h 6858000"/>
              <a:gd name="connsiteX772-15569" fmla="*/ 828701 w 7467600"/>
              <a:gd name="connsiteY772-15570" fmla="*/ 1839520 h 6858000"/>
              <a:gd name="connsiteX773-15571" fmla="*/ 494427 w 7467600"/>
              <a:gd name="connsiteY773-15572" fmla="*/ 1092333 h 6858000"/>
              <a:gd name="connsiteX774-15573" fmla="*/ 506322 w 7467600"/>
              <a:gd name="connsiteY774-15574" fmla="*/ 1020997 h 6858000"/>
              <a:gd name="connsiteX775-15575" fmla="*/ 4570198 w 7467600"/>
              <a:gd name="connsiteY775-15576" fmla="*/ 978081 h 6858000"/>
              <a:gd name="connsiteX776-15577" fmla="*/ 4523691 w 7467600"/>
              <a:gd name="connsiteY776-15578" fmla="*/ 1127776 h 6858000"/>
              <a:gd name="connsiteX777-15579" fmla="*/ 4509875 w 7467600"/>
              <a:gd name="connsiteY777-15580" fmla="*/ 1167552 h 6858000"/>
              <a:gd name="connsiteX778-15581" fmla="*/ 4478168 w 7467600"/>
              <a:gd name="connsiteY778-15582" fmla="*/ 1260735 h 6858000"/>
              <a:gd name="connsiteX779-15583" fmla="*/ 4409309 w 7467600"/>
              <a:gd name="connsiteY779-15584" fmla="*/ 1666996 h 6858000"/>
              <a:gd name="connsiteX780-15585" fmla="*/ 4370031 w 7467600"/>
              <a:gd name="connsiteY780-15586" fmla="*/ 1955666 h 6858000"/>
              <a:gd name="connsiteX781-15587" fmla="*/ 4570198 w 7467600"/>
              <a:gd name="connsiteY781-15588" fmla="*/ 978081 h 6858000"/>
              <a:gd name="connsiteX782-15589" fmla="*/ 4557898 w 7467600"/>
              <a:gd name="connsiteY782-15590" fmla="*/ 900011 h 6858000"/>
              <a:gd name="connsiteX783-15591" fmla="*/ 4344840 w 7467600"/>
              <a:gd name="connsiteY783-15592" fmla="*/ 1922038 h 6858000"/>
              <a:gd name="connsiteX784-15593" fmla="*/ 4378710 w 7467600"/>
              <a:gd name="connsiteY784-15594" fmla="*/ 1665516 h 6858000"/>
              <a:gd name="connsiteX785-15595" fmla="*/ 4448798 w 7467600"/>
              <a:gd name="connsiteY785-15596" fmla="*/ 1253024 h 6858000"/>
              <a:gd name="connsiteX786-15597" fmla="*/ 4480315 w 7467600"/>
              <a:gd name="connsiteY786-15598" fmla="*/ 1158454 h 6858000"/>
              <a:gd name="connsiteX787-15599" fmla="*/ 4494133 w 7467600"/>
              <a:gd name="connsiteY787-15600" fmla="*/ 1118676 h 6858000"/>
              <a:gd name="connsiteX788-15601" fmla="*/ 4557898 w 7467600"/>
              <a:gd name="connsiteY788-15602" fmla="*/ 900011 h 6858000"/>
              <a:gd name="connsiteX789-15603" fmla="*/ 5870151 w 7467600"/>
              <a:gd name="connsiteY789-15604" fmla="*/ 898890 h 6858000"/>
              <a:gd name="connsiteX790-15605" fmla="*/ 5861335 w 7467600"/>
              <a:gd name="connsiteY790-15606" fmla="*/ 899177 h 6858000"/>
              <a:gd name="connsiteX791-15607" fmla="*/ 5843702 w 7467600"/>
              <a:gd name="connsiteY791-15608" fmla="*/ 899748 h 6858000"/>
              <a:gd name="connsiteX792-15609" fmla="*/ 5651107 w 7467600"/>
              <a:gd name="connsiteY792-15610" fmla="*/ 920306 h 6858000"/>
              <a:gd name="connsiteX793-15611" fmla="*/ 5459407 w 7467600"/>
              <a:gd name="connsiteY793-15612" fmla="*/ 940975 h 6858000"/>
              <a:gd name="connsiteX794-15613" fmla="*/ 5374846 w 7467600"/>
              <a:gd name="connsiteY794-15614" fmla="*/ 941988 h 6858000"/>
              <a:gd name="connsiteX795-15615" fmla="*/ 5256105 w 7467600"/>
              <a:gd name="connsiteY795-15616" fmla="*/ 945632 h 6858000"/>
              <a:gd name="connsiteX796-15617" fmla="*/ 5107071 w 7467600"/>
              <a:gd name="connsiteY796-15618" fmla="*/ 969720 h 6858000"/>
              <a:gd name="connsiteX797-15619" fmla="*/ 4998681 w 7467600"/>
              <a:gd name="connsiteY797-15620" fmla="*/ 988771 h 6858000"/>
              <a:gd name="connsiteX798-15621" fmla="*/ 5870151 w 7467600"/>
              <a:gd name="connsiteY798-15622" fmla="*/ 898890 h 6858000"/>
              <a:gd name="connsiteX799-15623" fmla="*/ 5504425 w 7467600"/>
              <a:gd name="connsiteY799-15624" fmla="*/ 848067 h 6858000"/>
              <a:gd name="connsiteX800-15625" fmla="*/ 4968849 w 7467600"/>
              <a:gd name="connsiteY800-15626" fmla="*/ 962318 h 6858000"/>
              <a:gd name="connsiteX801-15627" fmla="*/ 5104039 w 7467600"/>
              <a:gd name="connsiteY801-15628" fmla="*/ 940634 h 6858000"/>
              <a:gd name="connsiteX802-15629" fmla="*/ 5256311 w 7467600"/>
              <a:gd name="connsiteY802-15630" fmla="*/ 916490 h 6858000"/>
              <a:gd name="connsiteX803-15631" fmla="*/ 5377381 w 7467600"/>
              <a:gd name="connsiteY803-15632" fmla="*/ 912671 h 6858000"/>
              <a:gd name="connsiteX804-15633" fmla="*/ 5460148 w 7467600"/>
              <a:gd name="connsiteY804-15634" fmla="*/ 911442 h 6858000"/>
              <a:gd name="connsiteX805-15635" fmla="*/ 5648971 w 7467600"/>
              <a:gd name="connsiteY805-15636" fmla="*/ 891331 h 6858000"/>
              <a:gd name="connsiteX806-15637" fmla="*/ 5844807 w 7467600"/>
              <a:gd name="connsiteY806-15638" fmla="*/ 870718 h 6858000"/>
              <a:gd name="connsiteX807-15639" fmla="*/ 5862975 w 7467600"/>
              <a:gd name="connsiteY807-15640" fmla="*/ 869756 h 6858000"/>
              <a:gd name="connsiteX808-15641" fmla="*/ 5920887 w 7467600"/>
              <a:gd name="connsiteY808-15642" fmla="*/ 865929 h 6858000"/>
              <a:gd name="connsiteX809-15643" fmla="*/ 5504425 w 7467600"/>
              <a:gd name="connsiteY809-15644" fmla="*/ 848067 h 6858000"/>
              <a:gd name="connsiteX810-15645" fmla="*/ 3607114 w 7467600"/>
              <a:gd name="connsiteY810-15646" fmla="*/ 467441 h 6858000"/>
              <a:gd name="connsiteX811-15647" fmla="*/ 3296242 w 7467600"/>
              <a:gd name="connsiteY811-15648" fmla="*/ 807991 h 6858000"/>
              <a:gd name="connsiteX812-15649" fmla="*/ 3174674 w 7467600"/>
              <a:gd name="connsiteY812-15650" fmla="*/ 919759 h 6858000"/>
              <a:gd name="connsiteX813-15651" fmla="*/ 3042978 w 7467600"/>
              <a:gd name="connsiteY813-15652" fmla="*/ 1054894 h 6858000"/>
              <a:gd name="connsiteX814-15653" fmla="*/ 2968914 w 7467600"/>
              <a:gd name="connsiteY814-15654" fmla="*/ 1133756 h 6858000"/>
              <a:gd name="connsiteX815-15655" fmla="*/ 3103823 w 7467600"/>
              <a:gd name="connsiteY815-15656" fmla="*/ 1026814 h 6858000"/>
              <a:gd name="connsiteX816-15657" fmla="*/ 3607114 w 7467600"/>
              <a:gd name="connsiteY816-15658" fmla="*/ 467441 h 6858000"/>
              <a:gd name="connsiteX817-15659" fmla="*/ 3744487 w 7467600"/>
              <a:gd name="connsiteY817-15660" fmla="*/ 383136 h 6858000"/>
              <a:gd name="connsiteX818-15661" fmla="*/ 3970213 w 7467600"/>
              <a:gd name="connsiteY818-15662" fmla="*/ 995559 h 6858000"/>
              <a:gd name="connsiteX819-15663" fmla="*/ 3744487 w 7467600"/>
              <a:gd name="connsiteY819-15664" fmla="*/ 383136 h 6858000"/>
              <a:gd name="connsiteX820-15665" fmla="*/ 3624562 w 7467600"/>
              <a:gd name="connsiteY820-15666" fmla="*/ 367041 h 6858000"/>
              <a:gd name="connsiteX821-15667" fmla="*/ 3489712 w 7467600"/>
              <a:gd name="connsiteY821-15668" fmla="*/ 485386 h 6858000"/>
              <a:gd name="connsiteX822-15669" fmla="*/ 3182994 w 7467600"/>
              <a:gd name="connsiteY822-15670" fmla="*/ 828265 h 6858000"/>
              <a:gd name="connsiteX823-15671" fmla="*/ 2892114 w 7467600"/>
              <a:gd name="connsiteY823-15672" fmla="*/ 1172635 h 6858000"/>
              <a:gd name="connsiteX824-15673" fmla="*/ 3021459 w 7467600"/>
              <a:gd name="connsiteY824-15674" fmla="*/ 1035385 h 6858000"/>
              <a:gd name="connsiteX825-15675" fmla="*/ 3153873 w 7467600"/>
              <a:gd name="connsiteY825-15676" fmla="*/ 898971 h 6858000"/>
              <a:gd name="connsiteX826-15677" fmla="*/ 3276511 w 7467600"/>
              <a:gd name="connsiteY826-15678" fmla="*/ 786423 h 6858000"/>
              <a:gd name="connsiteX827-15679" fmla="*/ 3584154 w 7467600"/>
              <a:gd name="connsiteY827-15680" fmla="*/ 448218 h 6858000"/>
              <a:gd name="connsiteX828-15681" fmla="*/ 3624562 w 7467600"/>
              <a:gd name="connsiteY828-15682" fmla="*/ 367041 h 6858000"/>
              <a:gd name="connsiteX829-15683" fmla="*/ 3766672 w 7467600"/>
              <a:gd name="connsiteY829-15684" fmla="*/ 359429 h 6858000"/>
              <a:gd name="connsiteX830-15685" fmla="*/ 3996338 w 7467600"/>
              <a:gd name="connsiteY830-15686" fmla="*/ 968237 h 6858000"/>
              <a:gd name="connsiteX831-15687" fmla="*/ 3766672 w 7467600"/>
              <a:gd name="connsiteY831-15688" fmla="*/ 359429 h 6858000"/>
              <a:gd name="connsiteX832-15689" fmla="*/ 5805386 w 7467600"/>
              <a:gd name="connsiteY832-15690" fmla="*/ 239240 h 6858000"/>
              <a:gd name="connsiteX833-15691" fmla="*/ 5736947 w 7467600"/>
              <a:gd name="connsiteY833-15692" fmla="*/ 261367 h 6858000"/>
              <a:gd name="connsiteX834-15693" fmla="*/ 5427012 w 7467600"/>
              <a:gd name="connsiteY834-15694" fmla="*/ 311272 h 6858000"/>
              <a:gd name="connsiteX835-15695" fmla="*/ 5147818 w 7467600"/>
              <a:gd name="connsiteY835-15696" fmla="*/ 322112 h 6858000"/>
              <a:gd name="connsiteX836-15697" fmla="*/ 5060854 w 7467600"/>
              <a:gd name="connsiteY836-15698" fmla="*/ 311882 h 6858000"/>
              <a:gd name="connsiteX837-15699" fmla="*/ 4945989 w 7467600"/>
              <a:gd name="connsiteY837-15700" fmla="*/ 300516 h 6858000"/>
              <a:gd name="connsiteX838-15701" fmla="*/ 5410479 w 7467600"/>
              <a:gd name="connsiteY838-15702" fmla="*/ 348434 h 6858000"/>
              <a:gd name="connsiteX839-15703" fmla="*/ 5805386 w 7467600"/>
              <a:gd name="connsiteY839-15704" fmla="*/ 239240 h 6858000"/>
              <a:gd name="connsiteX840-15705" fmla="*/ 5905192 w 7467600"/>
              <a:gd name="connsiteY840-15706" fmla="*/ 163079 h 6858000"/>
              <a:gd name="connsiteX841-15707" fmla="*/ 5865655 w 7467600"/>
              <a:gd name="connsiteY841-15708" fmla="*/ 171901 h 6858000"/>
              <a:gd name="connsiteX842-15709" fmla="*/ 5259740 w 7467600"/>
              <a:gd name="connsiteY842-15710" fmla="*/ 257013 h 6858000"/>
              <a:gd name="connsiteX843-15711" fmla="*/ 5208466 w 7467600"/>
              <a:gd name="connsiteY843-15712" fmla="*/ 257550 h 6858000"/>
              <a:gd name="connsiteX844-15713" fmla="*/ 4980204 w 7467600"/>
              <a:gd name="connsiteY844-15714" fmla="*/ 271903 h 6858000"/>
              <a:gd name="connsiteX845-15715" fmla="*/ 5068068 w 7467600"/>
              <a:gd name="connsiteY845-15716" fmla="*/ 282244 h 6858000"/>
              <a:gd name="connsiteX846-15717" fmla="*/ 5153231 w 7467600"/>
              <a:gd name="connsiteY846-15718" fmla="*/ 292240 h 6858000"/>
              <a:gd name="connsiteX847-15719" fmla="*/ 5426491 w 7467600"/>
              <a:gd name="connsiteY847-15720" fmla="*/ 281128 h 6858000"/>
              <a:gd name="connsiteX848-15721" fmla="*/ 5731212 w 7467600"/>
              <a:gd name="connsiteY848-15722" fmla="*/ 231951 h 6858000"/>
              <a:gd name="connsiteX849-15723" fmla="*/ 5905192 w 7467600"/>
              <a:gd name="connsiteY849-15724" fmla="*/ 163079 h 6858000"/>
              <a:gd name="connsiteX850-15725" fmla="*/ 5944437 w 7467600"/>
              <a:gd name="connsiteY850-15726" fmla="*/ 113829 h 6858000"/>
              <a:gd name="connsiteX851-15727" fmla="*/ 5825032 w 7467600"/>
              <a:gd name="connsiteY851-15728" fmla="*/ 146405 h 6858000"/>
              <a:gd name="connsiteX852-15729" fmla="*/ 4955599 w 7467600"/>
              <a:gd name="connsiteY852-15730" fmla="*/ 247008 h 6858000"/>
              <a:gd name="connsiteX853-15731" fmla="*/ 5210104 w 7467600"/>
              <a:gd name="connsiteY853-15732" fmla="*/ 228123 h 6858000"/>
              <a:gd name="connsiteX854-15733" fmla="*/ 5261015 w 7467600"/>
              <a:gd name="connsiteY854-15734" fmla="*/ 227087 h 6858000"/>
              <a:gd name="connsiteX855-15735" fmla="*/ 5861181 w 7467600"/>
              <a:gd name="connsiteY855-15736" fmla="*/ 143093 h 6858000"/>
              <a:gd name="connsiteX856-15737" fmla="*/ 5961252 w 7467600"/>
              <a:gd name="connsiteY856-15738" fmla="*/ 114820 h 6858000"/>
              <a:gd name="connsiteX857-15739" fmla="*/ 5944437 w 7467600"/>
              <a:gd name="connsiteY857-15740" fmla="*/ 113829 h 6858000"/>
              <a:gd name="connsiteX858-15741" fmla="*/ 3882765 w 7467600"/>
              <a:gd name="connsiteY858-15742" fmla="*/ 0 h 6858000"/>
              <a:gd name="connsiteX859-15743" fmla="*/ 3995099 w 7467600"/>
              <a:gd name="connsiteY859-15744" fmla="*/ 0 h 6858000"/>
              <a:gd name="connsiteX860-15745" fmla="*/ 4163818 w 7467600"/>
              <a:gd name="connsiteY860-15746" fmla="*/ 234104 h 6858000"/>
              <a:gd name="connsiteX861-15747" fmla="*/ 4172099 w 7467600"/>
              <a:gd name="connsiteY861-15748" fmla="*/ 234207 h 6858000"/>
              <a:gd name="connsiteX862-15749" fmla="*/ 4784282 w 7467600"/>
              <a:gd name="connsiteY862-15750" fmla="*/ 276561 h 6858000"/>
              <a:gd name="connsiteX863-15751" fmla="*/ 4801687 w 7467600"/>
              <a:gd name="connsiteY863-15752" fmla="*/ 267764 h 6858000"/>
              <a:gd name="connsiteX864-15753" fmla="*/ 6082788 w 7467600"/>
              <a:gd name="connsiteY864-15754" fmla="*/ 64119 h 6858000"/>
              <a:gd name="connsiteX865-15755" fmla="*/ 6099442 w 7467600"/>
              <a:gd name="connsiteY865-15756" fmla="*/ 82568 h 6858000"/>
              <a:gd name="connsiteX866-15757" fmla="*/ 4804137 w 7467600"/>
              <a:gd name="connsiteY866-15758" fmla="*/ 320931 h 6858000"/>
              <a:gd name="connsiteX867-15759" fmla="*/ 4227047 w 7467600"/>
              <a:gd name="connsiteY867-15760" fmla="*/ 313415 h 6858000"/>
              <a:gd name="connsiteX868-15761" fmla="*/ 4346041 w 7467600"/>
              <a:gd name="connsiteY868-15762" fmla="*/ 456086 h 6858000"/>
              <a:gd name="connsiteX869-15763" fmla="*/ 4870967 w 7467600"/>
              <a:gd name="connsiteY869-15764" fmla="*/ 963061 h 6858000"/>
              <a:gd name="connsiteX870-15765" fmla="*/ 4889647 w 7467600"/>
              <a:gd name="connsiteY870-15766" fmla="*/ 957147 h 6858000"/>
              <a:gd name="connsiteX871-15767" fmla="*/ 5422504 w 7467600"/>
              <a:gd name="connsiteY871-15768" fmla="*/ 805191 h 6858000"/>
              <a:gd name="connsiteX872-15769" fmla="*/ 6087656 w 7467600"/>
              <a:gd name="connsiteY872-15770" fmla="*/ 826703 h 6858000"/>
              <a:gd name="connsiteX873-15771" fmla="*/ 6058717 w 7467600"/>
              <a:gd name="connsiteY873-15772" fmla="*/ 865992 h 6858000"/>
              <a:gd name="connsiteX874-15773" fmla="*/ 4974153 w 7467600"/>
              <a:gd name="connsiteY874-15774" fmla="*/ 1045456 h 6858000"/>
              <a:gd name="connsiteX875-15775" fmla="*/ 5627835 w 7467600"/>
              <a:gd name="connsiteY875-15776" fmla="*/ 1472077 h 6858000"/>
              <a:gd name="connsiteX876-15777" fmla="*/ 5629817 w 7467600"/>
              <a:gd name="connsiteY876-15778" fmla="*/ 1471412 h 6858000"/>
              <a:gd name="connsiteX877-15779" fmla="*/ 5634124 w 7467600"/>
              <a:gd name="connsiteY877-15780" fmla="*/ 1470572 h 6858000"/>
              <a:gd name="connsiteX878-15781" fmla="*/ 5755832 w 7467600"/>
              <a:gd name="connsiteY878-15782" fmla="*/ 1383886 h 6858000"/>
              <a:gd name="connsiteX879-15783" fmla="*/ 6014186 w 7467600"/>
              <a:gd name="connsiteY879-15784" fmla="*/ 1279799 h 6858000"/>
              <a:gd name="connsiteX880-15785" fmla="*/ 6901619 w 7467600"/>
              <a:gd name="connsiteY880-15786" fmla="*/ 1047874 h 6858000"/>
              <a:gd name="connsiteX881-15787" fmla="*/ 6931566 w 7467600"/>
              <a:gd name="connsiteY881-15788" fmla="*/ 1062034 h 6858000"/>
              <a:gd name="connsiteX882-15789" fmla="*/ 5790982 w 7467600"/>
              <a:gd name="connsiteY882-15790" fmla="*/ 1561380 h 6858000"/>
              <a:gd name="connsiteX883-15791" fmla="*/ 6188971 w 7467600"/>
              <a:gd name="connsiteY883-15792" fmla="*/ 1755168 h 6858000"/>
              <a:gd name="connsiteX884-15793" fmla="*/ 6202446 w 7467600"/>
              <a:gd name="connsiteY884-15794" fmla="*/ 1752268 h 6858000"/>
              <a:gd name="connsiteX885-15795" fmla="*/ 7179560 w 7467600"/>
              <a:gd name="connsiteY885-15796" fmla="*/ 1467551 h 6858000"/>
              <a:gd name="connsiteX886-15797" fmla="*/ 7158730 w 7467600"/>
              <a:gd name="connsiteY886-15798" fmla="*/ 1507835 h 6858000"/>
              <a:gd name="connsiteX887-15799" fmla="*/ 6326959 w 7467600"/>
              <a:gd name="connsiteY887-15800" fmla="*/ 1817686 h 6858000"/>
              <a:gd name="connsiteX888-15801" fmla="*/ 6537433 w 7467600"/>
              <a:gd name="connsiteY888-15802" fmla="*/ 1907790 h 6858000"/>
              <a:gd name="connsiteX889-15803" fmla="*/ 6550221 w 7467600"/>
              <a:gd name="connsiteY889-15804" fmla="*/ 1910729 h 6858000"/>
              <a:gd name="connsiteX890-15805" fmla="*/ 6964438 w 7467600"/>
              <a:gd name="connsiteY890-15806" fmla="*/ 2209505 h 6858000"/>
              <a:gd name="connsiteX891-15807" fmla="*/ 7367862 w 7467600"/>
              <a:gd name="connsiteY891-15808" fmla="*/ 2806833 h 6858000"/>
              <a:gd name="connsiteX892-15809" fmla="*/ 7364329 w 7467600"/>
              <a:gd name="connsiteY892-15810" fmla="*/ 2826907 h 6858000"/>
              <a:gd name="connsiteX893-15811" fmla="*/ 7290545 w 7467600"/>
              <a:gd name="connsiteY893-15812" fmla="*/ 2850663 h 6858000"/>
              <a:gd name="connsiteX894-15813" fmla="*/ 6472036 w 7467600"/>
              <a:gd name="connsiteY894-15814" fmla="*/ 1959003 h 6858000"/>
              <a:gd name="connsiteX895-15815" fmla="*/ 5792897 w 7467600"/>
              <a:gd name="connsiteY895-15816" fmla="*/ 1647747 h 6858000"/>
              <a:gd name="connsiteX896-15817" fmla="*/ 5842751 w 7467600"/>
              <a:gd name="connsiteY896-15818" fmla="*/ 1816112 h 6858000"/>
              <a:gd name="connsiteX897-15819" fmla="*/ 5847424 w 7467600"/>
              <a:gd name="connsiteY897-15820" fmla="*/ 1815776 h 6858000"/>
              <a:gd name="connsiteX898-15821" fmla="*/ 6399821 w 7467600"/>
              <a:gd name="connsiteY898-15822" fmla="*/ 2344799 h 6858000"/>
              <a:gd name="connsiteX899-15823" fmla="*/ 6323232 w 7467600"/>
              <a:gd name="connsiteY899-15824" fmla="*/ 2389634 h 6858000"/>
              <a:gd name="connsiteX900-15825" fmla="*/ 5942958 w 7467600"/>
              <a:gd name="connsiteY900-15826" fmla="*/ 2077708 h 6858000"/>
              <a:gd name="connsiteX901-15827" fmla="*/ 5921559 w 7467600"/>
              <a:gd name="connsiteY901-15828" fmla="*/ 2378596 h 6858000"/>
              <a:gd name="connsiteX902-15829" fmla="*/ 5817651 w 7467600"/>
              <a:gd name="connsiteY902-15830" fmla="*/ 3023919 h 6858000"/>
              <a:gd name="connsiteX903-15831" fmla="*/ 5729634 w 7467600"/>
              <a:gd name="connsiteY903-15832" fmla="*/ 3051849 h 6858000"/>
              <a:gd name="connsiteX904-15833" fmla="*/ 5611018 w 7467600"/>
              <a:gd name="connsiteY904-15834" fmla="*/ 2316769 h 6858000"/>
              <a:gd name="connsiteX905-15835" fmla="*/ 5687608 w 7467600"/>
              <a:gd name="connsiteY905-15836" fmla="*/ 2039972 h 6858000"/>
              <a:gd name="connsiteX906-15837" fmla="*/ 5657554 w 7467600"/>
              <a:gd name="connsiteY906-15838" fmla="*/ 1576445 h 6858000"/>
              <a:gd name="connsiteX907-15839" fmla="*/ 5150475 w 7467600"/>
              <a:gd name="connsiteY907-15840" fmla="*/ 1274012 h 6858000"/>
              <a:gd name="connsiteX908-15841" fmla="*/ 5349142 w 7467600"/>
              <a:gd name="connsiteY908-15842" fmla="*/ 2204405 h 6858000"/>
              <a:gd name="connsiteX909-15843" fmla="*/ 5262214 w 7467600"/>
              <a:gd name="connsiteY909-15844" fmla="*/ 2233836 h 6858000"/>
              <a:gd name="connsiteX910-15845" fmla="*/ 4981539 w 7467600"/>
              <a:gd name="connsiteY910-15846" fmla="*/ 1542201 h 6858000"/>
              <a:gd name="connsiteX911-15847" fmla="*/ 4958461 w 7467600"/>
              <a:gd name="connsiteY911-15848" fmla="*/ 1136957 h 6858000"/>
              <a:gd name="connsiteX912-15849" fmla="*/ 4655015 w 7467600"/>
              <a:gd name="connsiteY912-15850" fmla="*/ 891426 h 6858000"/>
              <a:gd name="connsiteX913-15851" fmla="*/ 4348002 w 7467600"/>
              <a:gd name="connsiteY913-15852" fmla="*/ 2205895 h 6858000"/>
              <a:gd name="connsiteX914-15853" fmla="*/ 4262250 w 7467600"/>
              <a:gd name="connsiteY914-15854" fmla="*/ 2219972 h 6858000"/>
              <a:gd name="connsiteX915-15855" fmla="*/ 4550611 w 7467600"/>
              <a:gd name="connsiteY915-15856" fmla="*/ 817540 h 6858000"/>
              <a:gd name="connsiteX916-15857" fmla="*/ 4564418 w 7467600"/>
              <a:gd name="connsiteY916-15858" fmla="*/ 808293 h 6858000"/>
              <a:gd name="connsiteX917-15859" fmla="*/ 4266388 w 7467600"/>
              <a:gd name="connsiteY917-15860" fmla="*/ 500083 h 6858000"/>
              <a:gd name="connsiteX918-15861" fmla="*/ 4032842 w 7467600"/>
              <a:gd name="connsiteY918-15862" fmla="*/ 211809 h 6858000"/>
              <a:gd name="connsiteX919-15863" fmla="*/ 3882765 w 7467600"/>
              <a:gd name="connsiteY919-15864" fmla="*/ 0 h 6858000"/>
              <a:gd name="connsiteX920-15865" fmla="*/ 3721337 w 7467600"/>
              <a:gd name="connsiteY920-15866" fmla="*/ 0 h 6858000"/>
              <a:gd name="connsiteX921-15867" fmla="*/ 3797544 w 7467600"/>
              <a:gd name="connsiteY921-15868" fmla="*/ 0 h 6858000"/>
              <a:gd name="connsiteX922-15869" fmla="*/ 3775734 w 7467600"/>
              <a:gd name="connsiteY922-15870" fmla="*/ 95131 h 6858000"/>
              <a:gd name="connsiteX923-15871" fmla="*/ 3724807 w 7467600"/>
              <a:gd name="connsiteY923-15872" fmla="*/ 272257 h 6858000"/>
              <a:gd name="connsiteX924-15873" fmla="*/ 3726844 w 7467600"/>
              <a:gd name="connsiteY924-15874" fmla="*/ 282988 h 6858000"/>
              <a:gd name="connsiteX925-15875" fmla="*/ 3742664 w 7467600"/>
              <a:gd name="connsiteY925-15876" fmla="*/ 279918 h 6858000"/>
              <a:gd name="connsiteX926-15877" fmla="*/ 4103910 w 7467600"/>
              <a:gd name="connsiteY926-15878" fmla="*/ 1161917 h 6858000"/>
              <a:gd name="connsiteX927-15879" fmla="*/ 4020269 w 7467600"/>
              <a:gd name="connsiteY927-15880" fmla="*/ 1200406 h 6858000"/>
              <a:gd name="connsiteX928-15881" fmla="*/ 3674882 w 7467600"/>
              <a:gd name="connsiteY928-15882" fmla="*/ 488524 h 6858000"/>
              <a:gd name="connsiteX929-15883" fmla="*/ 3132682 w 7467600"/>
              <a:gd name="connsiteY929-15884" fmla="*/ 1072284 h 6858000"/>
              <a:gd name="connsiteX930-15885" fmla="*/ 2716346 w 7467600"/>
              <a:gd name="connsiteY930-15886" fmla="*/ 1276376 h 6858000"/>
              <a:gd name="connsiteX931-15887" fmla="*/ 2716772 w 7467600"/>
              <a:gd name="connsiteY931-15888" fmla="*/ 1255462 h 6858000"/>
              <a:gd name="connsiteX932-15889" fmla="*/ 3471096 w 7467600"/>
              <a:gd name="connsiteY932-15890" fmla="*/ 437072 h 6858000"/>
              <a:gd name="connsiteX933-15891" fmla="*/ 3639057 w 7467600"/>
              <a:gd name="connsiteY933-15892" fmla="*/ 286334 h 6858000"/>
              <a:gd name="connsiteX934-15893" fmla="*/ 3640309 w 7467600"/>
              <a:gd name="connsiteY934-15894" fmla="*/ 284664 h 6858000"/>
              <a:gd name="connsiteX935-15895" fmla="*/ 3646022 w 7467600"/>
              <a:gd name="connsiteY935-15896" fmla="*/ 276711 h 6858000"/>
              <a:gd name="connsiteX936-15897" fmla="*/ 3707943 w 7467600"/>
              <a:gd name="connsiteY936-15898" fmla="*/ 65958 h 6858000"/>
              <a:gd name="connsiteX937-15899" fmla="*/ 3721337 w 7467600"/>
              <a:gd name="connsiteY937-15900" fmla="*/ 0 h 6858000"/>
              <a:gd name="connsiteX938-15901" fmla="*/ 2867960 w 7467600"/>
              <a:gd name="connsiteY938-15902" fmla="*/ 0 h 6858000"/>
              <a:gd name="connsiteX939-15903" fmla="*/ 2926351 w 7467600"/>
              <a:gd name="connsiteY939-15904" fmla="*/ 0 h 6858000"/>
              <a:gd name="connsiteX940-15905" fmla="*/ 2902823 w 7467600"/>
              <a:gd name="connsiteY940-15906" fmla="*/ 262929 h 6858000"/>
              <a:gd name="connsiteX941-15907" fmla="*/ 2940663 w 7467600"/>
              <a:gd name="connsiteY941-15908" fmla="*/ 140884 h 6858000"/>
              <a:gd name="connsiteX942-15909" fmla="*/ 2947039 w 7467600"/>
              <a:gd name="connsiteY942-15910" fmla="*/ 122524 h 6858000"/>
              <a:gd name="connsiteX943-15911" fmla="*/ 2984316 w 7467600"/>
              <a:gd name="connsiteY943-15912" fmla="*/ 0 h 6858000"/>
              <a:gd name="connsiteX944-15913" fmla="*/ 3016114 w 7467600"/>
              <a:gd name="connsiteY944-15914" fmla="*/ 0 h 6858000"/>
              <a:gd name="connsiteX945-15915" fmla="*/ 2979949 w 7467600"/>
              <a:gd name="connsiteY945-15916" fmla="*/ 119274 h 6858000"/>
              <a:gd name="connsiteX946-15917" fmla="*/ 3023879 w 7467600"/>
              <a:gd name="connsiteY946-15918" fmla="*/ 0 h 6858000"/>
              <a:gd name="connsiteX947-15919" fmla="*/ 3105400 w 7467600"/>
              <a:gd name="connsiteY947-15920" fmla="*/ 0 h 6858000"/>
              <a:gd name="connsiteX948-15921" fmla="*/ 3094669 w 7467600"/>
              <a:gd name="connsiteY948-15922" fmla="*/ 30308 h 6858000"/>
              <a:gd name="connsiteX949-15923" fmla="*/ 2901945 w 7467600"/>
              <a:gd name="connsiteY949-15924" fmla="*/ 466538 h 6858000"/>
              <a:gd name="connsiteX950-15925" fmla="*/ 2815209 w 7467600"/>
              <a:gd name="connsiteY950-15926" fmla="*/ 497361 h 6858000"/>
              <a:gd name="connsiteX951-15927" fmla="*/ 2844845 w 7467600"/>
              <a:gd name="connsiteY951-15928" fmla="*/ 127638 h 6858000"/>
              <a:gd name="connsiteX952-15929" fmla="*/ 2867960 w 7467600"/>
              <a:gd name="connsiteY952-15930" fmla="*/ 0 h 6858000"/>
              <a:gd name="connsiteX953-15931" fmla="*/ 1057230 w 7467600"/>
              <a:gd name="connsiteY953-15932" fmla="*/ 0 h 6858000"/>
              <a:gd name="connsiteX954-15933" fmla="*/ 1111003 w 7467600"/>
              <a:gd name="connsiteY954-15934" fmla="*/ 0 h 6858000"/>
              <a:gd name="connsiteX955-15935" fmla="*/ 1125553 w 7467600"/>
              <a:gd name="connsiteY955-15936" fmla="*/ 52588 h 6858000"/>
              <a:gd name="connsiteX956-15937" fmla="*/ 1304276 w 7467600"/>
              <a:gd name="connsiteY956-15938" fmla="*/ 476275 h 6858000"/>
              <a:gd name="connsiteX957-15939" fmla="*/ 1492066 w 7467600"/>
              <a:gd name="connsiteY957-15940" fmla="*/ 886333 h 6858000"/>
              <a:gd name="connsiteX958-15941" fmla="*/ 1423698 w 7467600"/>
              <a:gd name="connsiteY958-15942" fmla="*/ 710817 h 6858000"/>
              <a:gd name="connsiteX959-15943" fmla="*/ 1357609 w 7467600"/>
              <a:gd name="connsiteY959-15944" fmla="*/ 532892 h 6858000"/>
              <a:gd name="connsiteX960-15945" fmla="*/ 1309550 w 7467600"/>
              <a:gd name="connsiteY960-15946" fmla="*/ 374031 h 6858000"/>
              <a:gd name="connsiteX961-15947" fmla="*/ 1193673 w 7467600"/>
              <a:gd name="connsiteY961-15948" fmla="*/ 49533 h 6858000"/>
              <a:gd name="connsiteX962-15949" fmla="*/ 1164391 w 7467600"/>
              <a:gd name="connsiteY962-15950" fmla="*/ 0 h 6858000"/>
              <a:gd name="connsiteX963-15951" fmla="*/ 1200666 w 7467600"/>
              <a:gd name="connsiteY963-15952" fmla="*/ 0 h 6858000"/>
              <a:gd name="connsiteX964-15953" fmla="*/ 1223408 w 7467600"/>
              <a:gd name="connsiteY964-15954" fmla="*/ 38996 h 6858000"/>
              <a:gd name="connsiteX965-15955" fmla="*/ 1339635 w 7467600"/>
              <a:gd name="connsiteY965-15956" fmla="*/ 365517 h 6858000"/>
              <a:gd name="connsiteX966-15957" fmla="*/ 1387469 w 7467600"/>
              <a:gd name="connsiteY966-15958" fmla="*/ 523079 h 6858000"/>
              <a:gd name="connsiteX967-15959" fmla="*/ 1452685 w 7467600"/>
              <a:gd name="connsiteY967-15960" fmla="*/ 699806 h 6858000"/>
              <a:gd name="connsiteX968-15961" fmla="*/ 1492092 w 7467600"/>
              <a:gd name="connsiteY968-15962" fmla="*/ 800424 h 6858000"/>
              <a:gd name="connsiteX969-15963" fmla="*/ 1455302 w 7467600"/>
              <a:gd name="connsiteY969-15964" fmla="*/ 632913 h 6858000"/>
              <a:gd name="connsiteX970-15965" fmla="*/ 1222336 w 7467600"/>
              <a:gd name="connsiteY970-15966" fmla="*/ 9480 h 6858000"/>
              <a:gd name="connsiteX971-15967" fmla="*/ 1214634 w 7467600"/>
              <a:gd name="connsiteY971-15968" fmla="*/ 0 h 6858000"/>
              <a:gd name="connsiteX972-15969" fmla="*/ 1289827 w 7467600"/>
              <a:gd name="connsiteY972-15970" fmla="*/ 0 h 6858000"/>
              <a:gd name="connsiteX973-15971" fmla="*/ 1321076 w 7467600"/>
              <a:gd name="connsiteY973-15972" fmla="*/ 59722 h 6858000"/>
              <a:gd name="connsiteX974-15973" fmla="*/ 1512579 w 7467600"/>
              <a:gd name="connsiteY974-15974" fmla="*/ 626441 h 6858000"/>
              <a:gd name="connsiteX975-15975" fmla="*/ 1506076 w 7467600"/>
              <a:gd name="connsiteY975-15976" fmla="*/ 1089289 h 6858000"/>
              <a:gd name="connsiteX976-15977" fmla="*/ 1486346 w 7467600"/>
              <a:gd name="connsiteY976-15978" fmla="*/ 1079919 h 6858000"/>
              <a:gd name="connsiteX977-15979" fmla="*/ 1070511 w 7467600"/>
              <a:gd name="connsiteY977-15980" fmla="*/ 48609 h 6858000"/>
              <a:gd name="connsiteX978-15981" fmla="*/ 1057230 w 7467600"/>
              <a:gd name="connsiteY978-15982" fmla="*/ 0 h 6858000"/>
              <a:gd name="connsiteX979-15983" fmla="*/ 43151 w 7467600"/>
              <a:gd name="connsiteY979-15984" fmla="*/ 0 h 6858000"/>
              <a:gd name="connsiteX980-15985" fmla="*/ 95283 w 7467600"/>
              <a:gd name="connsiteY980-15986" fmla="*/ 0 h 6858000"/>
              <a:gd name="connsiteX981-15987" fmla="*/ 300708 w 7467600"/>
              <a:gd name="connsiteY981-15988" fmla="*/ 154571 h 6858000"/>
              <a:gd name="connsiteX982-15989" fmla="*/ 530414 w 7467600"/>
              <a:gd name="connsiteY982-15990" fmla="*/ 354673 h 6858000"/>
              <a:gd name="connsiteX983-15991" fmla="*/ 333785 w 7467600"/>
              <a:gd name="connsiteY983-15992" fmla="*/ 161564 h 6858000"/>
              <a:gd name="connsiteX984-15993" fmla="*/ 147005 w 7467600"/>
              <a:gd name="connsiteY984-15994" fmla="*/ 0 h 6858000"/>
              <a:gd name="connsiteX985-15995" fmla="*/ 272509 w 7467600"/>
              <a:gd name="connsiteY985-15996" fmla="*/ 0 h 6858000"/>
              <a:gd name="connsiteX986-15997" fmla="*/ 326276 w 7467600"/>
              <a:gd name="connsiteY986-15998" fmla="*/ 45847 h 6858000"/>
              <a:gd name="connsiteX987-15999" fmla="*/ 823759 w 7467600"/>
              <a:gd name="connsiteY987-16000" fmla="*/ 574145 h 6858000"/>
              <a:gd name="connsiteX988-16001" fmla="*/ 811254 w 7467600"/>
              <a:gd name="connsiteY988-16002" fmla="*/ 665546 h 6858000"/>
              <a:gd name="connsiteX989-16003" fmla="*/ 154042 w 7467600"/>
              <a:gd name="connsiteY989-16004" fmla="*/ 261522 h 6858000"/>
              <a:gd name="connsiteX990-16005" fmla="*/ 13550 w 7467600"/>
              <a:gd name="connsiteY990-16006" fmla="*/ 158423 h 6858000"/>
              <a:gd name="connsiteX991-16007" fmla="*/ 0 w 7467600"/>
              <a:gd name="connsiteY991-16008" fmla="*/ 146618 h 6858000"/>
              <a:gd name="connsiteX992-16009" fmla="*/ 0 w 7467600"/>
              <a:gd name="connsiteY992-16010" fmla="*/ 59161 h 6858000"/>
              <a:gd name="connsiteX993-16011" fmla="*/ 45427 w 7467600"/>
              <a:gd name="connsiteY993-16012" fmla="*/ 101078 h 6858000"/>
              <a:gd name="connsiteX994-16013" fmla="*/ 630103 w 7467600"/>
              <a:gd name="connsiteY994-16014" fmla="*/ 485885 h 6858000"/>
              <a:gd name="connsiteX995-16015" fmla="*/ 532040 w 7467600"/>
              <a:gd name="connsiteY995-16016" fmla="*/ 399359 h 6858000"/>
              <a:gd name="connsiteX996-16017" fmla="*/ 517618 w 7467600"/>
              <a:gd name="connsiteY996-16018" fmla="*/ 385726 h 6858000"/>
              <a:gd name="connsiteX997-16019" fmla="*/ 285074 w 7467600"/>
              <a:gd name="connsiteY997-16020" fmla="*/ 182755 h 6858000"/>
              <a:gd name="connsiteX998-16021" fmla="*/ 43151 w 7467600"/>
              <a:gd name="connsiteY998-16022" fmla="*/ 0 h 6858000"/>
              <a:gd name="connsiteX0-16023" fmla="*/ 369702 w 7467600"/>
              <a:gd name="connsiteY0-16024" fmla="*/ 6712169 h 6858000"/>
              <a:gd name="connsiteX1-16025" fmla="*/ 366575 w 7467600"/>
              <a:gd name="connsiteY1-16026" fmla="*/ 6715556 h 6858000"/>
              <a:gd name="connsiteX2-16027" fmla="*/ 371637 w 7467600"/>
              <a:gd name="connsiteY2-16028" fmla="*/ 6713954 h 6858000"/>
              <a:gd name="connsiteX3-16029" fmla="*/ 369702 w 7467600"/>
              <a:gd name="connsiteY3-16030" fmla="*/ 6712169 h 6858000"/>
              <a:gd name="connsiteX4-16031" fmla="*/ 7090188 w 7467600"/>
              <a:gd name="connsiteY4-16032" fmla="*/ 6584365 h 6858000"/>
              <a:gd name="connsiteX5-16033" fmla="*/ 7440138 w 7467600"/>
              <a:gd name="connsiteY5-16034" fmla="*/ 6622648 h 6858000"/>
              <a:gd name="connsiteX6-16035" fmla="*/ 7467600 w 7467600"/>
              <a:gd name="connsiteY6-16036" fmla="*/ 6628217 h 6858000"/>
              <a:gd name="connsiteX7-16037" fmla="*/ 7467600 w 7467600"/>
              <a:gd name="connsiteY7-16038" fmla="*/ 6668575 h 6858000"/>
              <a:gd name="connsiteX8-16039" fmla="*/ 7392322 w 7467600"/>
              <a:gd name="connsiteY8-16040" fmla="*/ 6658238 h 6858000"/>
              <a:gd name="connsiteX9-16041" fmla="*/ 7467600 w 7467600"/>
              <a:gd name="connsiteY9-16042" fmla="*/ 6683873 h 6858000"/>
              <a:gd name="connsiteX10-16043" fmla="*/ 7467600 w 7467600"/>
              <a:gd name="connsiteY10-16044" fmla="*/ 6714215 h 6858000"/>
              <a:gd name="connsiteX11-16045" fmla="*/ 7447383 w 7467600"/>
              <a:gd name="connsiteY11-16046" fmla="*/ 6707202 h 6858000"/>
              <a:gd name="connsiteX12-16047" fmla="*/ 7289862 w 7467600"/>
              <a:gd name="connsiteY12-16048" fmla="*/ 6659827 h 6858000"/>
              <a:gd name="connsiteX13-16049" fmla="*/ 7434024 w 7467600"/>
              <a:gd name="connsiteY13-16050" fmla="*/ 6722130 h 6858000"/>
              <a:gd name="connsiteX14-16051" fmla="*/ 7467600 w 7467600"/>
              <a:gd name="connsiteY14-16052" fmla="*/ 6736157 h 6858000"/>
              <a:gd name="connsiteX15-16053" fmla="*/ 7467600 w 7467600"/>
              <a:gd name="connsiteY15-16054" fmla="*/ 6767913 h 6858000"/>
              <a:gd name="connsiteX16-16055" fmla="*/ 7271814 w 7467600"/>
              <a:gd name="connsiteY16-16056" fmla="*/ 6684601 h 6858000"/>
              <a:gd name="connsiteX17-16057" fmla="*/ 7392158 w 7467600"/>
              <a:gd name="connsiteY17-16058" fmla="*/ 6771365 h 6858000"/>
              <a:gd name="connsiteX18-16059" fmla="*/ 7467600 w 7467600"/>
              <a:gd name="connsiteY18-16060" fmla="*/ 6805948 h 6858000"/>
              <a:gd name="connsiteX19-16061" fmla="*/ 7467600 w 7467600"/>
              <a:gd name="connsiteY19-16062" fmla="*/ 6831490 h 6858000"/>
              <a:gd name="connsiteX20-16063" fmla="*/ 7410696 w 7467600"/>
              <a:gd name="connsiteY20-16064" fmla="*/ 6803861 h 6858000"/>
              <a:gd name="connsiteX21-16065" fmla="*/ 7088673 w 7467600"/>
              <a:gd name="connsiteY21-16066" fmla="*/ 6610396 h 6858000"/>
              <a:gd name="connsiteX22-16067" fmla="*/ 7090188 w 7467600"/>
              <a:gd name="connsiteY22-16068" fmla="*/ 6584365 h 6858000"/>
              <a:gd name="connsiteX23-16069" fmla="*/ 1019354 w 7467600"/>
              <a:gd name="connsiteY23-16070" fmla="*/ 6315006 h 6858000"/>
              <a:gd name="connsiteX24-16071" fmla="*/ 441046 w 7467600"/>
              <a:gd name="connsiteY24-16072" fmla="*/ 6691153 h 6858000"/>
              <a:gd name="connsiteX25-16073" fmla="*/ 1019354 w 7467600"/>
              <a:gd name="connsiteY25-16074" fmla="*/ 6315006 h 6858000"/>
              <a:gd name="connsiteX26-16075" fmla="*/ 991680 w 7467600"/>
              <a:gd name="connsiteY26-16076" fmla="*/ 6298413 h 6858000"/>
              <a:gd name="connsiteX27-16077" fmla="*/ 409060 w 7467600"/>
              <a:gd name="connsiteY27-16078" fmla="*/ 6671470 h 6858000"/>
              <a:gd name="connsiteX28-16079" fmla="*/ 991680 w 7467600"/>
              <a:gd name="connsiteY28-16080" fmla="*/ 6298413 h 6858000"/>
              <a:gd name="connsiteX29-16081" fmla="*/ 103333 w 7467600"/>
              <a:gd name="connsiteY29-16082" fmla="*/ 5699602 h 6858000"/>
              <a:gd name="connsiteX30-16083" fmla="*/ 233938 w 7467600"/>
              <a:gd name="connsiteY30-16084" fmla="*/ 5809416 h 6858000"/>
              <a:gd name="connsiteX31-16085" fmla="*/ 883580 w 7467600"/>
              <a:gd name="connsiteY31-16086" fmla="*/ 6180710 h 6858000"/>
              <a:gd name="connsiteX32-16087" fmla="*/ 487337 w 7467600"/>
              <a:gd name="connsiteY32-16088" fmla="*/ 5950182 h 6858000"/>
              <a:gd name="connsiteX33-16089" fmla="*/ 354051 w 7467600"/>
              <a:gd name="connsiteY33-16090" fmla="*/ 5854912 h 6858000"/>
              <a:gd name="connsiteX34-16091" fmla="*/ 195436 w 7467600"/>
              <a:gd name="connsiteY34-16092" fmla="*/ 5755068 h 6858000"/>
              <a:gd name="connsiteX35-16093" fmla="*/ 103333 w 7467600"/>
              <a:gd name="connsiteY35-16094" fmla="*/ 5699602 h 6858000"/>
              <a:gd name="connsiteX36-16095" fmla="*/ 5539432 w 7467600"/>
              <a:gd name="connsiteY36-16096" fmla="*/ 5642928 h 6858000"/>
              <a:gd name="connsiteX37-16097" fmla="*/ 5555462 w 7467600"/>
              <a:gd name="connsiteY37-16098" fmla="*/ 5694454 h 6858000"/>
              <a:gd name="connsiteX38-16099" fmla="*/ 5828270 w 7467600"/>
              <a:gd name="connsiteY38-16100" fmla="*/ 6320663 h 6858000"/>
              <a:gd name="connsiteX39-16101" fmla="*/ 5947416 w 7467600"/>
              <a:gd name="connsiteY39-16102" fmla="*/ 6574846 h 6858000"/>
              <a:gd name="connsiteX40-16103" fmla="*/ 5539432 w 7467600"/>
              <a:gd name="connsiteY40-16104" fmla="*/ 5642928 h 6858000"/>
              <a:gd name="connsiteX41-16105" fmla="*/ 51253 w 7467600"/>
              <a:gd name="connsiteY41-16106" fmla="*/ 5631825 h 6858000"/>
              <a:gd name="connsiteX42-16107" fmla="*/ 211622 w 7467600"/>
              <a:gd name="connsiteY42-16108" fmla="*/ 5728803 h 6858000"/>
              <a:gd name="connsiteX43-16109" fmla="*/ 371652 w 7467600"/>
              <a:gd name="connsiteY43-16110" fmla="*/ 5829062 h 6858000"/>
              <a:gd name="connsiteX44-16111" fmla="*/ 505903 w 7467600"/>
              <a:gd name="connsiteY44-16112" fmla="*/ 5925221 h 6858000"/>
              <a:gd name="connsiteX45-16113" fmla="*/ 899240 w 7467600"/>
              <a:gd name="connsiteY45-16114" fmla="*/ 6153068 h 6858000"/>
              <a:gd name="connsiteX46-16115" fmla="*/ 988114 w 7467600"/>
              <a:gd name="connsiteY46-16116" fmla="*/ 6174204 h 6858000"/>
              <a:gd name="connsiteX47-16117" fmla="*/ 845971 w 7467600"/>
              <a:gd name="connsiteY47-16118" fmla="*/ 6067177 h 6858000"/>
              <a:gd name="connsiteX48-16119" fmla="*/ 448057 w 7467600"/>
              <a:gd name="connsiteY48-16120" fmla="*/ 5841376 h 6858000"/>
              <a:gd name="connsiteX49-16121" fmla="*/ 51253 w 7467600"/>
              <a:gd name="connsiteY49-16122" fmla="*/ 5631825 h 6858000"/>
              <a:gd name="connsiteX50-16123" fmla="*/ 2606687 w 7467600"/>
              <a:gd name="connsiteY50-16124" fmla="*/ 5630718 h 6858000"/>
              <a:gd name="connsiteX51-16125" fmla="*/ 2645658 w 7467600"/>
              <a:gd name="connsiteY51-16126" fmla="*/ 6640259 h 6858000"/>
              <a:gd name="connsiteX52-16127" fmla="*/ 2606687 w 7467600"/>
              <a:gd name="connsiteY52-16128" fmla="*/ 5630718 h 6858000"/>
              <a:gd name="connsiteX53-16129" fmla="*/ 3642057 w 7467600"/>
              <a:gd name="connsiteY53-16130" fmla="*/ 5573487 h 6858000"/>
              <a:gd name="connsiteX54-16131" fmla="*/ 3632981 w 7467600"/>
              <a:gd name="connsiteY54-16132" fmla="*/ 5579437 h 6858000"/>
              <a:gd name="connsiteX55-16133" fmla="*/ 3382436 w 7467600"/>
              <a:gd name="connsiteY55-16134" fmla="*/ 5952726 h 6858000"/>
              <a:gd name="connsiteX56-16135" fmla="*/ 3191929 w 7467600"/>
              <a:gd name="connsiteY56-16136" fmla="*/ 6662669 h 6858000"/>
              <a:gd name="connsiteX57-16137" fmla="*/ 3369898 w 7467600"/>
              <a:gd name="connsiteY57-16138" fmla="*/ 6081771 h 6858000"/>
              <a:gd name="connsiteX58-16139" fmla="*/ 3642057 w 7467600"/>
              <a:gd name="connsiteY58-16140" fmla="*/ 5573487 h 6858000"/>
              <a:gd name="connsiteX59-16141" fmla="*/ 2650666 w 7467600"/>
              <a:gd name="connsiteY59-16142" fmla="*/ 5530686 h 6858000"/>
              <a:gd name="connsiteX60-16143" fmla="*/ 2650249 w 7467600"/>
              <a:gd name="connsiteY60-16144" fmla="*/ 5532101 h 6858000"/>
              <a:gd name="connsiteX61-16145" fmla="*/ 2663808 w 7467600"/>
              <a:gd name="connsiteY61-16146" fmla="*/ 6535215 h 6858000"/>
              <a:gd name="connsiteX62-16147" fmla="*/ 2665418 w 7467600"/>
              <a:gd name="connsiteY62-16148" fmla="*/ 6132756 h 6858000"/>
              <a:gd name="connsiteX63-16149" fmla="*/ 2650666 w 7467600"/>
              <a:gd name="connsiteY63-16150" fmla="*/ 5530686 h 6858000"/>
              <a:gd name="connsiteX64-16151" fmla="*/ 2680277 w 7467600"/>
              <a:gd name="connsiteY64-16152" fmla="*/ 5479204 h 6858000"/>
              <a:gd name="connsiteX65-16153" fmla="*/ 2678972 w 7467600"/>
              <a:gd name="connsiteY65-16154" fmla="*/ 5481582 h 6858000"/>
              <a:gd name="connsiteX66-16155" fmla="*/ 2696666 w 7467600"/>
              <a:gd name="connsiteY66-16156" fmla="*/ 6133836 h 6858000"/>
              <a:gd name="connsiteX67-16157" fmla="*/ 2695769 w 7467600"/>
              <a:gd name="connsiteY67-16158" fmla="*/ 6390955 h 6858000"/>
              <a:gd name="connsiteX68-16159" fmla="*/ 2739893 w 7467600"/>
              <a:gd name="connsiteY68-16160" fmla="*/ 6108357 h 6858000"/>
              <a:gd name="connsiteX69-16161" fmla="*/ 2680277 w 7467600"/>
              <a:gd name="connsiteY69-16162" fmla="*/ 5479204 h 6858000"/>
              <a:gd name="connsiteX70-16163" fmla="*/ 1132195 w 7467600"/>
              <a:gd name="connsiteY70-16164" fmla="*/ 5467980 h 6858000"/>
              <a:gd name="connsiteX71-16165" fmla="*/ 1679056 w 7467600"/>
              <a:gd name="connsiteY71-16166" fmla="*/ 5516907 h 6858000"/>
              <a:gd name="connsiteX72-16167" fmla="*/ 2128648 w 7467600"/>
              <a:gd name="connsiteY72-16168" fmla="*/ 5474249 h 6858000"/>
              <a:gd name="connsiteX73-16169" fmla="*/ 1825619 w 7467600"/>
              <a:gd name="connsiteY73-16170" fmla="*/ 5478447 h 6858000"/>
              <a:gd name="connsiteX74-16171" fmla="*/ 1737798 w 7467600"/>
              <a:gd name="connsiteY74-16172" fmla="*/ 5483353 h 6858000"/>
              <a:gd name="connsiteX75-16173" fmla="*/ 1132195 w 7467600"/>
              <a:gd name="connsiteY75-16174" fmla="*/ 5467980 h 6858000"/>
              <a:gd name="connsiteX76-16175" fmla="*/ 6861797 w 7467600"/>
              <a:gd name="connsiteY76-16176" fmla="*/ 5419899 h 6858000"/>
              <a:gd name="connsiteX77-16177" fmla="*/ 6879594 w 7467600"/>
              <a:gd name="connsiteY77-16178" fmla="*/ 5424547 h 6858000"/>
              <a:gd name="connsiteX78-16179" fmla="*/ 7379510 w 7467600"/>
              <a:gd name="connsiteY78-16180" fmla="*/ 5755454 h 6858000"/>
              <a:gd name="connsiteX79-16181" fmla="*/ 7467600 w 7467600"/>
              <a:gd name="connsiteY79-16182" fmla="*/ 5845526 h 6858000"/>
              <a:gd name="connsiteX80-16183" fmla="*/ 7467600 w 7467600"/>
              <a:gd name="connsiteY80-16184" fmla="*/ 5925131 h 6858000"/>
              <a:gd name="connsiteX81-16185" fmla="*/ 7271900 w 7467600"/>
              <a:gd name="connsiteY81-16186" fmla="*/ 5734551 h 6858000"/>
              <a:gd name="connsiteX82-16187" fmla="*/ 7015907 w 7467600"/>
              <a:gd name="connsiteY82-16188" fmla="*/ 5541548 h 6858000"/>
              <a:gd name="connsiteX83-16189" fmla="*/ 7259646 w 7467600"/>
              <a:gd name="connsiteY83-16190" fmla="*/ 5765985 h 6858000"/>
              <a:gd name="connsiteX84-16191" fmla="*/ 7467600 w 7467600"/>
              <a:gd name="connsiteY84-16192" fmla="*/ 5971257 h 6858000"/>
              <a:gd name="connsiteX85-16193" fmla="*/ 7467600 w 7467600"/>
              <a:gd name="connsiteY85-16194" fmla="*/ 6012219 h 6858000"/>
              <a:gd name="connsiteX86-16195" fmla="*/ 7240170 w 7467600"/>
              <a:gd name="connsiteY86-16196" fmla="*/ 5787985 h 6858000"/>
              <a:gd name="connsiteX87-16197" fmla="*/ 6946849 w 7467600"/>
              <a:gd name="connsiteY87-16198" fmla="*/ 5523271 h 6858000"/>
              <a:gd name="connsiteX88-16199" fmla="*/ 6946972 w 7467600"/>
              <a:gd name="connsiteY88-16200" fmla="*/ 5526491 h 6858000"/>
              <a:gd name="connsiteX89-16201" fmla="*/ 7105827 w 7467600"/>
              <a:gd name="connsiteY89-16202" fmla="*/ 5718700 h 6858000"/>
              <a:gd name="connsiteX90-16203" fmla="*/ 7126431 w 7467600"/>
              <a:gd name="connsiteY90-16204" fmla="*/ 5737872 h 6858000"/>
              <a:gd name="connsiteX91-16205" fmla="*/ 7356878 w 7467600"/>
              <a:gd name="connsiteY91-16206" fmla="*/ 5981332 h 6858000"/>
              <a:gd name="connsiteX92-16207" fmla="*/ 7467600 w 7467600"/>
              <a:gd name="connsiteY92-16208" fmla="*/ 6117703 h 6858000"/>
              <a:gd name="connsiteX93-16209" fmla="*/ 7467600 w 7467600"/>
              <a:gd name="connsiteY93-16210" fmla="*/ 6163634 h 6858000"/>
              <a:gd name="connsiteX94-16211" fmla="*/ 7403637 w 7467600"/>
              <a:gd name="connsiteY94-16212" fmla="*/ 6083957 h 6858000"/>
              <a:gd name="connsiteX95-16213" fmla="*/ 7254615 w 7467600"/>
              <a:gd name="connsiteY95-16214" fmla="*/ 5911918 h 6858000"/>
              <a:gd name="connsiteX96-16215" fmla="*/ 7312589 w 7467600"/>
              <a:gd name="connsiteY96-16216" fmla="*/ 5982309 h 6858000"/>
              <a:gd name="connsiteX97-16217" fmla="*/ 7448321 w 7467600"/>
              <a:gd name="connsiteY97-16218" fmla="*/ 6190991 h 6858000"/>
              <a:gd name="connsiteX98-16219" fmla="*/ 7467600 w 7467600"/>
              <a:gd name="connsiteY98-16220" fmla="*/ 6221686 h 6858000"/>
              <a:gd name="connsiteX99-16221" fmla="*/ 7467600 w 7467600"/>
              <a:gd name="connsiteY99-16222" fmla="*/ 6334256 h 6858000"/>
              <a:gd name="connsiteX100-16223" fmla="*/ 7454976 w 7467600"/>
              <a:gd name="connsiteY100-16224" fmla="*/ 6318297 h 6858000"/>
              <a:gd name="connsiteX101-16225" fmla="*/ 7042773 w 7467600"/>
              <a:gd name="connsiteY101-16226" fmla="*/ 5734011 h 6858000"/>
              <a:gd name="connsiteX102-16227" fmla="*/ 6844835 w 7467600"/>
              <a:gd name="connsiteY102-16228" fmla="*/ 5424988 h 6858000"/>
              <a:gd name="connsiteX103-16229" fmla="*/ 6861797 w 7467600"/>
              <a:gd name="connsiteY103-16230" fmla="*/ 5419899 h 6858000"/>
              <a:gd name="connsiteX104-16231" fmla="*/ 1456157 w 7467600"/>
              <a:gd name="connsiteY104-16232" fmla="*/ 5371404 h 6858000"/>
              <a:gd name="connsiteX105-16233" fmla="*/ 1244432 w 7467600"/>
              <a:gd name="connsiteY105-16234" fmla="*/ 5385601 h 6858000"/>
              <a:gd name="connsiteX106-16235" fmla="*/ 973990 w 7467600"/>
              <a:gd name="connsiteY106-16236" fmla="*/ 5424940 h 6858000"/>
              <a:gd name="connsiteX107-16237" fmla="*/ 1103809 w 7467600"/>
              <a:gd name="connsiteY107-16238" fmla="*/ 5433720 h 6858000"/>
              <a:gd name="connsiteX108-16239" fmla="*/ 1123454 w 7467600"/>
              <a:gd name="connsiteY108-16240" fmla="*/ 5435727 h 6858000"/>
              <a:gd name="connsiteX109-16241" fmla="*/ 1737017 w 7467600"/>
              <a:gd name="connsiteY109-16242" fmla="*/ 5452183 h 6858000"/>
              <a:gd name="connsiteX110-16243" fmla="*/ 1824397 w 7467600"/>
              <a:gd name="connsiteY110-16244" fmla="*/ 5447757 h 6858000"/>
              <a:gd name="connsiteX111-16245" fmla="*/ 2070059 w 7467600"/>
              <a:gd name="connsiteY111-16246" fmla="*/ 5441660 h 6858000"/>
              <a:gd name="connsiteX112-16247" fmla="*/ 1456157 w 7467600"/>
              <a:gd name="connsiteY112-16248" fmla="*/ 5371404 h 6858000"/>
              <a:gd name="connsiteX113-16249" fmla="*/ 4988186 w 7467600"/>
              <a:gd name="connsiteY113-16250" fmla="*/ 5216467 h 6858000"/>
              <a:gd name="connsiteX114-16251" fmla="*/ 4777334 w 7467600"/>
              <a:gd name="connsiteY114-16252" fmla="*/ 5406072 h 6858000"/>
              <a:gd name="connsiteX115-16253" fmla="*/ 4718341 w 7467600"/>
              <a:gd name="connsiteY115-16254" fmla="*/ 5468043 h 6858000"/>
              <a:gd name="connsiteX116-16255" fmla="*/ 4604655 w 7467600"/>
              <a:gd name="connsiteY116-16256" fmla="*/ 5583434 h 6858000"/>
              <a:gd name="connsiteX117-16257" fmla="*/ 4565074 w 7467600"/>
              <a:gd name="connsiteY117-16258" fmla="*/ 5618550 h 6858000"/>
              <a:gd name="connsiteX118-16259" fmla="*/ 4988186 w 7467600"/>
              <a:gd name="connsiteY118-16260" fmla="*/ 5216467 h 6858000"/>
              <a:gd name="connsiteX119-16261" fmla="*/ 4978032 w 7467600"/>
              <a:gd name="connsiteY119-16262" fmla="*/ 5183809 h 6858000"/>
              <a:gd name="connsiteX120-16263" fmla="*/ 4463413 w 7467600"/>
              <a:gd name="connsiteY120-16264" fmla="*/ 5615162 h 6858000"/>
              <a:gd name="connsiteX121-16265" fmla="*/ 4358134 w 7467600"/>
              <a:gd name="connsiteY121-16266" fmla="*/ 5742791 h 6858000"/>
              <a:gd name="connsiteX122-16267" fmla="*/ 4376219 w 7467600"/>
              <a:gd name="connsiteY122-16268" fmla="*/ 5729027 h 6858000"/>
              <a:gd name="connsiteX123-16269" fmla="*/ 4582340 w 7467600"/>
              <a:gd name="connsiteY123-16270" fmla="*/ 5561037 h 6858000"/>
              <a:gd name="connsiteX124-16271" fmla="*/ 4694684 w 7467600"/>
              <a:gd name="connsiteY124-16272" fmla="*/ 5447098 h 6858000"/>
              <a:gd name="connsiteX125-16273" fmla="*/ 4754123 w 7467600"/>
              <a:gd name="connsiteY125-16274" fmla="*/ 5384643 h 6858000"/>
              <a:gd name="connsiteX126-16275" fmla="*/ 4978032 w 7467600"/>
              <a:gd name="connsiteY126-16276" fmla="*/ 5183809 h 6858000"/>
              <a:gd name="connsiteX127-16277" fmla="*/ 7467600 w 7467600"/>
              <a:gd name="connsiteY127-16278" fmla="*/ 5297634 h 6858000"/>
              <a:gd name="connsiteX128-16279" fmla="*/ 7450656 w 7467600"/>
              <a:gd name="connsiteY128-16280" fmla="*/ 5134750 h 6858000"/>
              <a:gd name="connsiteX129-16281" fmla="*/ 7467600 w 7467600"/>
              <a:gd name="connsiteY129-16282" fmla="*/ 5142496 h 6858000"/>
              <a:gd name="connsiteX130-16283" fmla="*/ 7467600 w 7467600"/>
              <a:gd name="connsiteY130-16284" fmla="*/ 5158623 h 6858000"/>
              <a:gd name="connsiteX131-16285" fmla="*/ 7427076 w 7467600"/>
              <a:gd name="connsiteY131-16286" fmla="*/ 5142684 h 6858000"/>
              <a:gd name="connsiteX132-16287" fmla="*/ 7467600 w 7467600"/>
              <a:gd name="connsiteY132-16288" fmla="*/ 5164774 h 6858000"/>
              <a:gd name="connsiteX133-16289" fmla="*/ 7467600 w 7467600"/>
              <a:gd name="connsiteY133-16290" fmla="*/ 5199146 h 6858000"/>
              <a:gd name="connsiteX134-16291" fmla="*/ 7391022 w 7467600"/>
              <a:gd name="connsiteY134-16292" fmla="*/ 5158141 h 6858000"/>
              <a:gd name="connsiteX135-16293" fmla="*/ 7312201 w 7467600"/>
              <a:gd name="connsiteY135-16294" fmla="*/ 5128278 h 6858000"/>
              <a:gd name="connsiteX136-16295" fmla="*/ 7343603 w 7467600"/>
              <a:gd name="connsiteY136-16296" fmla="*/ 5149746 h 6858000"/>
              <a:gd name="connsiteX137-16297" fmla="*/ 7467600 w 7467600"/>
              <a:gd name="connsiteY137-16298" fmla="*/ 5241225 h 6858000"/>
              <a:gd name="connsiteX138-16299" fmla="*/ 7467600 w 7467600"/>
              <a:gd name="connsiteY138-16300" fmla="*/ 5277736 h 6858000"/>
              <a:gd name="connsiteX139-16301" fmla="*/ 7327465 w 7467600"/>
              <a:gd name="connsiteY139-16302" fmla="*/ 5174181 h 6858000"/>
              <a:gd name="connsiteX140-16303" fmla="*/ 7353035 w 7467600"/>
              <a:gd name="connsiteY140-16304" fmla="*/ 5197318 h 6858000"/>
              <a:gd name="connsiteX141-16305" fmla="*/ 7467600 w 7467600"/>
              <a:gd name="connsiteY141-16306" fmla="*/ 5297634 h 6858000"/>
              <a:gd name="connsiteX142-16307" fmla="*/ 1903353 w 7467600"/>
              <a:gd name="connsiteY142-16308" fmla="*/ 5044827 h 6858000"/>
              <a:gd name="connsiteX143-16309" fmla="*/ 1936931 w 7467600"/>
              <a:gd name="connsiteY143-16310" fmla="*/ 5093954 h 6858000"/>
              <a:gd name="connsiteX144-16311" fmla="*/ 2195868 w 7467600"/>
              <a:gd name="connsiteY144-16312" fmla="*/ 5396574 h 6858000"/>
              <a:gd name="connsiteX145-16313" fmla="*/ 2088852 w 7467600"/>
              <a:gd name="connsiteY145-16314" fmla="*/ 5166123 h 6858000"/>
              <a:gd name="connsiteX146-16315" fmla="*/ 1958241 w 7467600"/>
              <a:gd name="connsiteY146-16316" fmla="*/ 5067955 h 6858000"/>
              <a:gd name="connsiteX147-16317" fmla="*/ 1903353 w 7467600"/>
              <a:gd name="connsiteY147-16318" fmla="*/ 5044827 h 6858000"/>
              <a:gd name="connsiteX148-16319" fmla="*/ 1979378 w 7467600"/>
              <a:gd name="connsiteY148-16320" fmla="*/ 4769504 h 6858000"/>
              <a:gd name="connsiteX149-16321" fmla="*/ 2882120 w 7467600"/>
              <a:gd name="connsiteY149-16322" fmla="*/ 5064547 h 6858000"/>
              <a:gd name="connsiteX150-16323" fmla="*/ 2793103 w 7467600"/>
              <a:gd name="connsiteY150-16324" fmla="*/ 5039699 h 6858000"/>
              <a:gd name="connsiteX151-16325" fmla="*/ 2770041 w 7467600"/>
              <a:gd name="connsiteY151-16326" fmla="*/ 5033634 h 6858000"/>
              <a:gd name="connsiteX152-16327" fmla="*/ 1979378 w 7467600"/>
              <a:gd name="connsiteY152-16328" fmla="*/ 4769504 h 6858000"/>
              <a:gd name="connsiteX153-16329" fmla="*/ 1927410 w 7467600"/>
              <a:gd name="connsiteY153-16330" fmla="*/ 4716164 h 6858000"/>
              <a:gd name="connsiteX154-16331" fmla="*/ 1959587 w 7467600"/>
              <a:gd name="connsiteY154-16332" fmla="*/ 4728849 h 6858000"/>
              <a:gd name="connsiteX155-16333" fmla="*/ 2777707 w 7467600"/>
              <a:gd name="connsiteY155-16334" fmla="*/ 5003991 h 6858000"/>
              <a:gd name="connsiteX156-16335" fmla="*/ 2800768 w 7467600"/>
              <a:gd name="connsiteY156-16336" fmla="*/ 5010056 h 6858000"/>
              <a:gd name="connsiteX157-16337" fmla="*/ 2879408 w 7467600"/>
              <a:gd name="connsiteY157-16338" fmla="*/ 5031590 h 6858000"/>
              <a:gd name="connsiteX158-16339" fmla="*/ 2862295 w 7467600"/>
              <a:gd name="connsiteY158-16340" fmla="*/ 5022958 h 6858000"/>
              <a:gd name="connsiteX159-16341" fmla="*/ 2813343 w 7467600"/>
              <a:gd name="connsiteY159-16342" fmla="*/ 4998369 h 6858000"/>
              <a:gd name="connsiteX160-16343" fmla="*/ 2646245 w 7467600"/>
              <a:gd name="connsiteY160-16344" fmla="*/ 4930999 h 6858000"/>
              <a:gd name="connsiteX161-16345" fmla="*/ 1999243 w 7467600"/>
              <a:gd name="connsiteY161-16346" fmla="*/ 4730524 h 6858000"/>
              <a:gd name="connsiteX162-16347" fmla="*/ 1979527 w 7467600"/>
              <a:gd name="connsiteY162-16348" fmla="*/ 4726651 h 6858000"/>
              <a:gd name="connsiteX163-16349" fmla="*/ 1927410 w 7467600"/>
              <a:gd name="connsiteY163-16350" fmla="*/ 4716164 h 6858000"/>
              <a:gd name="connsiteX164-16351" fmla="*/ 1997014 w 7467600"/>
              <a:gd name="connsiteY164-16352" fmla="*/ 4698007 h 6858000"/>
              <a:gd name="connsiteX165-16353" fmla="*/ 2005458 w 7467600"/>
              <a:gd name="connsiteY165-16354" fmla="*/ 4699540 h 6858000"/>
              <a:gd name="connsiteX166-16355" fmla="*/ 2657186 w 7467600"/>
              <a:gd name="connsiteY166-16356" fmla="*/ 4901687 h 6858000"/>
              <a:gd name="connsiteX167-16357" fmla="*/ 2826662 w 7467600"/>
              <a:gd name="connsiteY167-16358" fmla="*/ 4970362 h 6858000"/>
              <a:gd name="connsiteX168-16359" fmla="*/ 2876100 w 7467600"/>
              <a:gd name="connsiteY168-16360" fmla="*/ 4995397 h 6858000"/>
              <a:gd name="connsiteX169-16361" fmla="*/ 3042600 w 7467600"/>
              <a:gd name="connsiteY169-16362" fmla="*/ 5059532 h 6858000"/>
              <a:gd name="connsiteX170-16363" fmla="*/ 1997014 w 7467600"/>
              <a:gd name="connsiteY170-16364" fmla="*/ 4698007 h 6858000"/>
              <a:gd name="connsiteX171-16365" fmla="*/ 2305292 w 7467600"/>
              <a:gd name="connsiteY171-16366" fmla="*/ 4219492 h 6858000"/>
              <a:gd name="connsiteX172-16367" fmla="*/ 3360922 w 7467600"/>
              <a:gd name="connsiteY172-16368" fmla="*/ 4529373 h 6858000"/>
              <a:gd name="connsiteX173-16369" fmla="*/ 3492420 w 7467600"/>
              <a:gd name="connsiteY173-16370" fmla="*/ 4510145 h 6858000"/>
              <a:gd name="connsiteX174-16371" fmla="*/ 3364086 w 7467600"/>
              <a:gd name="connsiteY174-16372" fmla="*/ 4480340 h 6858000"/>
              <a:gd name="connsiteX175-16373" fmla="*/ 3225818 w 7467600"/>
              <a:gd name="connsiteY175-16374" fmla="*/ 4411822 h 6858000"/>
              <a:gd name="connsiteX176-16375" fmla="*/ 3129696 w 7467600"/>
              <a:gd name="connsiteY176-16376" fmla="*/ 4360704 h 6858000"/>
              <a:gd name="connsiteX177-16377" fmla="*/ 2814545 w 7467600"/>
              <a:gd name="connsiteY177-16378" fmla="*/ 4282955 h 6858000"/>
              <a:gd name="connsiteX178-16379" fmla="*/ 2305292 w 7467600"/>
              <a:gd name="connsiteY178-16380" fmla="*/ 4219492 h 6858000"/>
              <a:gd name="connsiteX179-16381" fmla="*/ 2626982 w 7467600"/>
              <a:gd name="connsiteY179-16382" fmla="*/ 4206450 h 6858000"/>
              <a:gd name="connsiteX180-16383" fmla="*/ 2490617 w 7467600"/>
              <a:gd name="connsiteY180-16384" fmla="*/ 4206951 h 6858000"/>
              <a:gd name="connsiteX181-16385" fmla="*/ 2819869 w 7467600"/>
              <a:gd name="connsiteY181-16386" fmla="*/ 4252936 h 6858000"/>
              <a:gd name="connsiteX182-16387" fmla="*/ 3143018 w 7467600"/>
              <a:gd name="connsiteY182-16388" fmla="*/ 4332698 h 6858000"/>
              <a:gd name="connsiteX183-16389" fmla="*/ 3241520 w 7467600"/>
              <a:gd name="connsiteY183-16390" fmla="*/ 4385112 h 6858000"/>
              <a:gd name="connsiteX184-16391" fmla="*/ 3374575 w 7467600"/>
              <a:gd name="connsiteY184-16392" fmla="*/ 4451517 h 6858000"/>
              <a:gd name="connsiteX185-16393" fmla="*/ 3505221 w 7467600"/>
              <a:gd name="connsiteY185-16394" fmla="*/ 4480757 h 6858000"/>
              <a:gd name="connsiteX186-16395" fmla="*/ 2626982 w 7467600"/>
              <a:gd name="connsiteY186-16396" fmla="*/ 4206450 h 6858000"/>
              <a:gd name="connsiteX187-16397" fmla="*/ 1310106 w 7467600"/>
              <a:gd name="connsiteY187-16398" fmla="*/ 3943217 h 6858000"/>
              <a:gd name="connsiteX188-16399" fmla="*/ 854994 w 7467600"/>
              <a:gd name="connsiteY188-16400" fmla="*/ 4399136 h 6858000"/>
              <a:gd name="connsiteX189-16401" fmla="*/ 742462 w 7467600"/>
              <a:gd name="connsiteY189-16402" fmla="*/ 4594648 h 6858000"/>
              <a:gd name="connsiteX190-16403" fmla="*/ 820602 w 7467600"/>
              <a:gd name="connsiteY190-16404" fmla="*/ 4485915 h 6858000"/>
              <a:gd name="connsiteX191-16405" fmla="*/ 878295 w 7467600"/>
              <a:gd name="connsiteY191-16406" fmla="*/ 4403594 h 6858000"/>
              <a:gd name="connsiteX192-16407" fmla="*/ 1240607 w 7467600"/>
              <a:gd name="connsiteY192-16408" fmla="*/ 4010401 h 6858000"/>
              <a:gd name="connsiteX193-16409" fmla="*/ 1310106 w 7467600"/>
              <a:gd name="connsiteY193-16410" fmla="*/ 3943217 h 6858000"/>
              <a:gd name="connsiteX194-16411" fmla="*/ 1423113 w 7467600"/>
              <a:gd name="connsiteY194-16412" fmla="*/ 3874565 h 6858000"/>
              <a:gd name="connsiteX195-16413" fmla="*/ 1260565 w 7467600"/>
              <a:gd name="connsiteY195-16414" fmla="*/ 4031982 h 6858000"/>
              <a:gd name="connsiteX196-16415" fmla="*/ 901900 w 7467600"/>
              <a:gd name="connsiteY196-16416" fmla="*/ 4421236 h 6858000"/>
              <a:gd name="connsiteX197-16417" fmla="*/ 845044 w 7467600"/>
              <a:gd name="connsiteY197-16418" fmla="*/ 4502436 h 6858000"/>
              <a:gd name="connsiteX198-16419" fmla="*/ 685926 w 7467600"/>
              <a:gd name="connsiteY198-16420" fmla="*/ 4703069 h 6858000"/>
              <a:gd name="connsiteX199-16421" fmla="*/ 684248 w 7467600"/>
              <a:gd name="connsiteY199-16422" fmla="*/ 4706721 h 6858000"/>
              <a:gd name="connsiteX200-16423" fmla="*/ 1423113 w 7467600"/>
              <a:gd name="connsiteY200-16424" fmla="*/ 3874565 h 6858000"/>
              <a:gd name="connsiteX201-16425" fmla="*/ 3316479 w 7467600"/>
              <a:gd name="connsiteY201-16426" fmla="*/ 3872136 h 6858000"/>
              <a:gd name="connsiteX202-16427" fmla="*/ 3546806 w 7467600"/>
              <a:gd name="connsiteY202-16428" fmla="*/ 4356139 h 6858000"/>
              <a:gd name="connsiteX203-16429" fmla="*/ 3364433 w 7467600"/>
              <a:gd name="connsiteY203-16430" fmla="*/ 3953121 h 6858000"/>
              <a:gd name="connsiteX204-16431" fmla="*/ 3316479 w 7467600"/>
              <a:gd name="connsiteY204-16432" fmla="*/ 3872136 h 6858000"/>
              <a:gd name="connsiteX205-16433" fmla="*/ 3291335 w 7467600"/>
              <a:gd name="connsiteY205-16434" fmla="*/ 3767420 h 6858000"/>
              <a:gd name="connsiteX206-16435" fmla="*/ 3390805 w 7467600"/>
              <a:gd name="connsiteY206-16436" fmla="*/ 3937163 h 6858000"/>
              <a:gd name="connsiteX207-16437" fmla="*/ 3579062 w 7467600"/>
              <a:gd name="connsiteY207-16438" fmla="*/ 4359040 h 6858000"/>
              <a:gd name="connsiteX208-16439" fmla="*/ 3467355 w 7467600"/>
              <a:gd name="connsiteY208-16440" fmla="*/ 3988130 h 6858000"/>
              <a:gd name="connsiteX209-16441" fmla="*/ 3310753 w 7467600"/>
              <a:gd name="connsiteY209-16442" fmla="*/ 3787140 h 6858000"/>
              <a:gd name="connsiteX210-16443" fmla="*/ 3291335 w 7467600"/>
              <a:gd name="connsiteY210-16444" fmla="*/ 3767420 h 6858000"/>
              <a:gd name="connsiteX211-16445" fmla="*/ 1635889 w 7467600"/>
              <a:gd name="connsiteY211-16446" fmla="*/ 3709494 h 6858000"/>
              <a:gd name="connsiteX212-16447" fmla="*/ 1634800 w 7467600"/>
              <a:gd name="connsiteY212-16448" fmla="*/ 3731111 h 6858000"/>
              <a:gd name="connsiteX213-16449" fmla="*/ 1635889 w 7467600"/>
              <a:gd name="connsiteY213-16450" fmla="*/ 3709494 h 6858000"/>
              <a:gd name="connsiteX214-16451" fmla="*/ 1510397 w 7467600"/>
              <a:gd name="connsiteY214-16452" fmla="*/ 3684705 h 6858000"/>
              <a:gd name="connsiteX215-16453" fmla="*/ 1146550 w 7467600"/>
              <a:gd name="connsiteY215-16454" fmla="*/ 3802012 h 6858000"/>
              <a:gd name="connsiteX216-16455" fmla="*/ 698834 w 7467600"/>
              <a:gd name="connsiteY216-16456" fmla="*/ 3952272 h 6858000"/>
              <a:gd name="connsiteX217-16457" fmla="*/ 34256 w 7467600"/>
              <a:gd name="connsiteY217-16458" fmla="*/ 4347603 h 6858000"/>
              <a:gd name="connsiteX218-16459" fmla="*/ 527241 w 7467600"/>
              <a:gd name="connsiteY218-16460" fmla="*/ 4065078 h 6858000"/>
              <a:gd name="connsiteX219-16461" fmla="*/ 1510397 w 7467600"/>
              <a:gd name="connsiteY219-16462" fmla="*/ 3684705 h 6858000"/>
              <a:gd name="connsiteX220-16463" fmla="*/ 1313114 w 7467600"/>
              <a:gd name="connsiteY220-16464" fmla="*/ 3655216 h 6858000"/>
              <a:gd name="connsiteX221-16465" fmla="*/ 1109304 w 7467600"/>
              <a:gd name="connsiteY221-16466" fmla="*/ 3669030 h 6858000"/>
              <a:gd name="connsiteX222-16467" fmla="*/ 8129 w 7467600"/>
              <a:gd name="connsiteY222-16468" fmla="*/ 4330519 h 6858000"/>
              <a:gd name="connsiteX223-16469" fmla="*/ 687572 w 7467600"/>
              <a:gd name="connsiteY223-16470" fmla="*/ 3925629 h 6858000"/>
              <a:gd name="connsiteX224-16471" fmla="*/ 1138365 w 7467600"/>
              <a:gd name="connsiteY224-16472" fmla="*/ 3774515 h 6858000"/>
              <a:gd name="connsiteX225-16473" fmla="*/ 1505579 w 7467600"/>
              <a:gd name="connsiteY225-16474" fmla="*/ 3655526 h 6858000"/>
              <a:gd name="connsiteX226-16475" fmla="*/ 1313114 w 7467600"/>
              <a:gd name="connsiteY226-16476" fmla="*/ 3655216 h 6858000"/>
              <a:gd name="connsiteX227-16477" fmla="*/ 3655073 w 7467600"/>
              <a:gd name="connsiteY227-16478" fmla="*/ 3650884 h 6858000"/>
              <a:gd name="connsiteX228-16479" fmla="*/ 3989938 w 7467600"/>
              <a:gd name="connsiteY228-16480" fmla="*/ 3991685 h 6858000"/>
              <a:gd name="connsiteX229-16481" fmla="*/ 4393907 w 7467600"/>
              <a:gd name="connsiteY229-16482" fmla="*/ 4261258 h 6858000"/>
              <a:gd name="connsiteX230-16483" fmla="*/ 4648051 w 7467600"/>
              <a:gd name="connsiteY230-16484" fmla="*/ 4374051 h 6858000"/>
              <a:gd name="connsiteX231-16485" fmla="*/ 4383389 w 7467600"/>
              <a:gd name="connsiteY231-16486" fmla="*/ 4184369 h 6858000"/>
              <a:gd name="connsiteX232-16487" fmla="*/ 4165508 w 7467600"/>
              <a:gd name="connsiteY232-16488" fmla="*/ 4035196 h 6858000"/>
              <a:gd name="connsiteX233-16489" fmla="*/ 4068162 w 7467600"/>
              <a:gd name="connsiteY233-16490" fmla="*/ 3953394 h 6858000"/>
              <a:gd name="connsiteX234-16491" fmla="*/ 3981416 w 7467600"/>
              <a:gd name="connsiteY234-16492" fmla="*/ 3880482 h 6858000"/>
              <a:gd name="connsiteX235-16493" fmla="*/ 3800147 w 7467600"/>
              <a:gd name="connsiteY235-16494" fmla="*/ 3749872 h 6858000"/>
              <a:gd name="connsiteX236-16495" fmla="*/ 3655073 w 7467600"/>
              <a:gd name="connsiteY236-16496" fmla="*/ 3650884 h 6858000"/>
              <a:gd name="connsiteX237-16497" fmla="*/ 3670252 w 7467600"/>
              <a:gd name="connsiteY237-16498" fmla="*/ 3622798 h 6858000"/>
              <a:gd name="connsiteX238-16499" fmla="*/ 3817258 w 7467600"/>
              <a:gd name="connsiteY238-16500" fmla="*/ 3723577 h 6858000"/>
              <a:gd name="connsiteX239-16501" fmla="*/ 4000461 w 7467600"/>
              <a:gd name="connsiteY239-16502" fmla="*/ 3855966 h 6858000"/>
              <a:gd name="connsiteX240-16503" fmla="*/ 4088180 w 7467600"/>
              <a:gd name="connsiteY240-16504" fmla="*/ 3929774 h 6858000"/>
              <a:gd name="connsiteX241-16505" fmla="*/ 4184555 w 7467600"/>
              <a:gd name="connsiteY241-16506" fmla="*/ 4010683 h 6858000"/>
              <a:gd name="connsiteX242-16507" fmla="*/ 4399563 w 7467600"/>
              <a:gd name="connsiteY242-16508" fmla="*/ 4158106 h 6858000"/>
              <a:gd name="connsiteX243-16509" fmla="*/ 4684469 w 7467600"/>
              <a:gd name="connsiteY243-16510" fmla="*/ 4364680 h 6858000"/>
              <a:gd name="connsiteX244-16511" fmla="*/ 4690271 w 7467600"/>
              <a:gd name="connsiteY244-16512" fmla="*/ 4370034 h 6858000"/>
              <a:gd name="connsiteX245-16513" fmla="*/ 4136093 w 7467600"/>
              <a:gd name="connsiteY245-16514" fmla="*/ 3858466 h 6858000"/>
              <a:gd name="connsiteX246-16515" fmla="*/ 3670252 w 7467600"/>
              <a:gd name="connsiteY246-16516" fmla="*/ 3622798 h 6858000"/>
              <a:gd name="connsiteX247-16517" fmla="*/ 4440129 w 7467600"/>
              <a:gd name="connsiteY247-16518" fmla="*/ 3448571 h 6858000"/>
              <a:gd name="connsiteX248-16519" fmla="*/ 4856525 w 7467600"/>
              <a:gd name="connsiteY248-16520" fmla="*/ 3915351 h 6858000"/>
              <a:gd name="connsiteX249-16521" fmla="*/ 5059055 w 7467600"/>
              <a:gd name="connsiteY249-16522" fmla="*/ 4108918 h 6858000"/>
              <a:gd name="connsiteX250-16523" fmla="*/ 5290070 w 7467600"/>
              <a:gd name="connsiteY250-16524" fmla="*/ 4263619 h 6858000"/>
              <a:gd name="connsiteX251-16525" fmla="*/ 4834991 w 7467600"/>
              <a:gd name="connsiteY251-16526" fmla="*/ 3830985 h 6858000"/>
              <a:gd name="connsiteX252-16527" fmla="*/ 4440129 w 7467600"/>
              <a:gd name="connsiteY252-16528" fmla="*/ 3448571 h 6858000"/>
              <a:gd name="connsiteX253-16529" fmla="*/ 4441737 w 7467600"/>
              <a:gd name="connsiteY253-16530" fmla="*/ 3399734 h 6858000"/>
              <a:gd name="connsiteX254-16531" fmla="*/ 4431236 w 7467600"/>
              <a:gd name="connsiteY254-16532" fmla="*/ 3400954 h 6858000"/>
              <a:gd name="connsiteX255-16533" fmla="*/ 4557150 w 7467600"/>
              <a:gd name="connsiteY255-16534" fmla="*/ 3510023 h 6858000"/>
              <a:gd name="connsiteX256-16535" fmla="*/ 4856936 w 7467600"/>
              <a:gd name="connsiteY256-16536" fmla="*/ 3809146 h 6858000"/>
              <a:gd name="connsiteX257-16537" fmla="*/ 5111996 w 7467600"/>
              <a:gd name="connsiteY257-16538" fmla="*/ 4065759 h 6858000"/>
              <a:gd name="connsiteX258-16539" fmla="*/ 5388878 w 7467600"/>
              <a:gd name="connsiteY258-16540" fmla="*/ 4300185 h 6858000"/>
              <a:gd name="connsiteX259-16541" fmla="*/ 5425556 w 7467600"/>
              <a:gd name="connsiteY259-16542" fmla="*/ 4308967 h 6858000"/>
              <a:gd name="connsiteX260-16543" fmla="*/ 4943646 w 7467600"/>
              <a:gd name="connsiteY260-16544" fmla="*/ 3822916 h 6858000"/>
              <a:gd name="connsiteX261-16545" fmla="*/ 4594837 w 7467600"/>
              <a:gd name="connsiteY261-16546" fmla="*/ 3532274 h 6858000"/>
              <a:gd name="connsiteX262-16547" fmla="*/ 4441737 w 7467600"/>
              <a:gd name="connsiteY262-16548" fmla="*/ 3399734 h 6858000"/>
              <a:gd name="connsiteX263-16549" fmla="*/ 5425834 w 7467600"/>
              <a:gd name="connsiteY263-16550" fmla="*/ 3162785 h 6858000"/>
              <a:gd name="connsiteX264-16551" fmla="*/ 5401644 w 7467600"/>
              <a:gd name="connsiteY264-16552" fmla="*/ 3617847 h 6858000"/>
              <a:gd name="connsiteX265-16553" fmla="*/ 5467256 w 7467600"/>
              <a:gd name="connsiteY265-16554" fmla="*/ 4175494 h 6858000"/>
              <a:gd name="connsiteX266-16555" fmla="*/ 5448069 w 7467600"/>
              <a:gd name="connsiteY266-16556" fmla="*/ 3567554 h 6858000"/>
              <a:gd name="connsiteX267-16557" fmla="*/ 5425834 w 7467600"/>
              <a:gd name="connsiteY267-16558" fmla="*/ 3162785 h 6858000"/>
              <a:gd name="connsiteX268-16559" fmla="*/ 1318687 w 7467600"/>
              <a:gd name="connsiteY268-16560" fmla="*/ 3113840 h 6858000"/>
              <a:gd name="connsiteX269-16561" fmla="*/ 1066793 w 7467600"/>
              <a:gd name="connsiteY269-16562" fmla="*/ 3212171 h 6858000"/>
              <a:gd name="connsiteX270-16563" fmla="*/ 993319 w 7467600"/>
              <a:gd name="connsiteY270-16564" fmla="*/ 3247648 h 6858000"/>
              <a:gd name="connsiteX271-16565" fmla="*/ 853081 w 7467600"/>
              <a:gd name="connsiteY271-16566" fmla="*/ 3312410 h 6858000"/>
              <a:gd name="connsiteX272-16567" fmla="*/ 805957 w 7467600"/>
              <a:gd name="connsiteY272-16568" fmla="*/ 3330443 h 6858000"/>
              <a:gd name="connsiteX273-16569" fmla="*/ 1318687 w 7467600"/>
              <a:gd name="connsiteY273-16570" fmla="*/ 3113840 h 6858000"/>
              <a:gd name="connsiteX274-16571" fmla="*/ 5453702 w 7467600"/>
              <a:gd name="connsiteY274-16572" fmla="*/ 3090882 h 6858000"/>
              <a:gd name="connsiteX275-16573" fmla="*/ 5480135 w 7467600"/>
              <a:gd name="connsiteY275-16574" fmla="*/ 3565802 h 6858000"/>
              <a:gd name="connsiteX276-16575" fmla="*/ 5499023 w 7467600"/>
              <a:gd name="connsiteY276-16576" fmla="*/ 4166310 h 6858000"/>
              <a:gd name="connsiteX277-16577" fmla="*/ 5547022 w 7467600"/>
              <a:gd name="connsiteY277-16578" fmla="*/ 3607838 h 6858000"/>
              <a:gd name="connsiteX278-16579" fmla="*/ 5515964 w 7467600"/>
              <a:gd name="connsiteY278-16580" fmla="*/ 3378541 h 6858000"/>
              <a:gd name="connsiteX279-16581" fmla="*/ 5453702 w 7467600"/>
              <a:gd name="connsiteY279-16582" fmla="*/ 3090882 h 6858000"/>
              <a:gd name="connsiteX280-16583" fmla="*/ 1238695 w 7467600"/>
              <a:gd name="connsiteY280-16584" fmla="*/ 3076820 h 6858000"/>
              <a:gd name="connsiteX281-16585" fmla="*/ 716371 w 7467600"/>
              <a:gd name="connsiteY281-16586" fmla="*/ 3293249 h 6858000"/>
              <a:gd name="connsiteX282-16587" fmla="*/ 579522 w 7467600"/>
              <a:gd name="connsiteY282-16588" fmla="*/ 3371759 h 6858000"/>
              <a:gd name="connsiteX283-16589" fmla="*/ 600288 w 7467600"/>
              <a:gd name="connsiteY283-16590" fmla="*/ 3365555 h 6858000"/>
              <a:gd name="connsiteX284-16591" fmla="*/ 840692 w 7467600"/>
              <a:gd name="connsiteY284-16592" fmla="*/ 3284921 h 6858000"/>
              <a:gd name="connsiteX285-16593" fmla="*/ 979248 w 7467600"/>
              <a:gd name="connsiteY285-16594" fmla="*/ 3221003 h 6858000"/>
              <a:gd name="connsiteX286-16595" fmla="*/ 1053282 w 7467600"/>
              <a:gd name="connsiteY286-16596" fmla="*/ 3185247 h 6858000"/>
              <a:gd name="connsiteX287-16597" fmla="*/ 1320603 w 7467600"/>
              <a:gd name="connsiteY287-16598" fmla="*/ 3081281 h 6858000"/>
              <a:gd name="connsiteX288-16599" fmla="*/ 1238695 w 7467600"/>
              <a:gd name="connsiteY288-16600" fmla="*/ 3076820 h 6858000"/>
              <a:gd name="connsiteX289-16601" fmla="*/ 5425627 w 7467600"/>
              <a:gd name="connsiteY289-16602" fmla="*/ 2954192 h 6858000"/>
              <a:gd name="connsiteX290-16603" fmla="*/ 5470770 w 7467600"/>
              <a:gd name="connsiteY290-16604" fmla="*/ 3005435 h 6858000"/>
              <a:gd name="connsiteX291-16605" fmla="*/ 5519779 w 7467600"/>
              <a:gd name="connsiteY291-16606" fmla="*/ 4359223 h 6858000"/>
              <a:gd name="connsiteX292-16607" fmla="*/ 5520293 w 7467600"/>
              <a:gd name="connsiteY292-16608" fmla="*/ 4360602 h 6858000"/>
              <a:gd name="connsiteX293-16609" fmla="*/ 5767221 w 7467600"/>
              <a:gd name="connsiteY293-16610" fmla="*/ 4665564 h 6858000"/>
              <a:gd name="connsiteX294-16611" fmla="*/ 6937169 w 7467600"/>
              <a:gd name="connsiteY294-16612" fmla="*/ 4815941 h 6858000"/>
              <a:gd name="connsiteX295-16613" fmla="*/ 6953922 w 7467600"/>
              <a:gd name="connsiteY295-16614" fmla="*/ 4890068 h 6858000"/>
              <a:gd name="connsiteX296-16615" fmla="*/ 6071359 w 7467600"/>
              <a:gd name="connsiteY296-16616" fmla="*/ 4770770 h 6858000"/>
              <a:gd name="connsiteX297-16617" fmla="*/ 6038839 w 7467600"/>
              <a:gd name="connsiteY297-16618" fmla="*/ 4764474 h 6858000"/>
              <a:gd name="connsiteX298-16619" fmla="*/ 6038706 w 7467600"/>
              <a:gd name="connsiteY298-16620" fmla="*/ 4763847 h 6858000"/>
              <a:gd name="connsiteX299-16621" fmla="*/ 6037784 w 7467600"/>
              <a:gd name="connsiteY299-16622" fmla="*/ 4764270 h 6858000"/>
              <a:gd name="connsiteX300-16623" fmla="*/ 6038839 w 7467600"/>
              <a:gd name="connsiteY300-16624" fmla="*/ 4764474 h 6858000"/>
              <a:gd name="connsiteX301-16625" fmla="*/ 6040338 w 7467600"/>
              <a:gd name="connsiteY301-16626" fmla="*/ 4771418 h 6858000"/>
              <a:gd name="connsiteX302-16627" fmla="*/ 6024488 w 7467600"/>
              <a:gd name="connsiteY302-16628" fmla="*/ 4809903 h 6858000"/>
              <a:gd name="connsiteX303-16629" fmla="*/ 5599771 w 7467600"/>
              <a:gd name="connsiteY303-16630" fmla="*/ 5509652 h 6858000"/>
              <a:gd name="connsiteX304-16631" fmla="*/ 5548843 w 7467600"/>
              <a:gd name="connsiteY304-16632" fmla="*/ 5563845 h 6858000"/>
              <a:gd name="connsiteX305-16633" fmla="*/ 5940952 w 7467600"/>
              <a:gd name="connsiteY305-16634" fmla="*/ 6250028 h 6858000"/>
              <a:gd name="connsiteX306-16635" fmla="*/ 6043441 w 7467600"/>
              <a:gd name="connsiteY306-16636" fmla="*/ 6665847 h 6858000"/>
              <a:gd name="connsiteX307-16637" fmla="*/ 6093432 w 7467600"/>
              <a:gd name="connsiteY307-16638" fmla="*/ 6858000 h 6858000"/>
              <a:gd name="connsiteX308-16639" fmla="*/ 6034344 w 7467600"/>
              <a:gd name="connsiteY308-16640" fmla="*/ 6858000 h 6858000"/>
              <a:gd name="connsiteX309-16641" fmla="*/ 6026679 w 7467600"/>
              <a:gd name="connsiteY309-16642" fmla="*/ 6836959 h 6858000"/>
              <a:gd name="connsiteX310-16643" fmla="*/ 5800441 w 7467600"/>
              <a:gd name="connsiteY310-16644" fmla="*/ 6335286 h 6858000"/>
              <a:gd name="connsiteX311-16645" fmla="*/ 5526562 w 7467600"/>
              <a:gd name="connsiteY311-16646" fmla="*/ 5705388 h 6858000"/>
              <a:gd name="connsiteX312-16647" fmla="*/ 5519640 w 7467600"/>
              <a:gd name="connsiteY312-16648" fmla="*/ 5683774 h 6858000"/>
              <a:gd name="connsiteX313-16649" fmla="*/ 5844559 w 7467600"/>
              <a:gd name="connsiteY313-16650" fmla="*/ 6553349 h 6858000"/>
              <a:gd name="connsiteX314-16651" fmla="*/ 5975994 w 7467600"/>
              <a:gd name="connsiteY314-16652" fmla="*/ 6858000 h 6858000"/>
              <a:gd name="connsiteX315-16653" fmla="*/ 5898547 w 7467600"/>
              <a:gd name="connsiteY315-16654" fmla="*/ 6858000 h 6858000"/>
              <a:gd name="connsiteX316-16655" fmla="*/ 5682041 w 7467600"/>
              <a:gd name="connsiteY316-16656" fmla="*/ 6355860 h 6858000"/>
              <a:gd name="connsiteX317-16657" fmla="*/ 5461758 w 7467600"/>
              <a:gd name="connsiteY317-16658" fmla="*/ 5820220 h 6858000"/>
              <a:gd name="connsiteX318-16659" fmla="*/ 5237282 w 7467600"/>
              <a:gd name="connsiteY318-16660" fmla="*/ 6579086 h 6858000"/>
              <a:gd name="connsiteX319-16661" fmla="*/ 5115009 w 7467600"/>
              <a:gd name="connsiteY319-16662" fmla="*/ 6858000 h 6858000"/>
              <a:gd name="connsiteX320-16663" fmla="*/ 5028074 w 7467600"/>
              <a:gd name="connsiteY320-16664" fmla="*/ 6858000 h 6858000"/>
              <a:gd name="connsiteX321-16665" fmla="*/ 5079508 w 7467600"/>
              <a:gd name="connsiteY321-16666" fmla="*/ 6749074 h 6858000"/>
              <a:gd name="connsiteX322-16667" fmla="*/ 5371846 w 7467600"/>
              <a:gd name="connsiteY322-16668" fmla="*/ 5924413 h 6858000"/>
              <a:gd name="connsiteX323-16669" fmla="*/ 5270512 w 7467600"/>
              <a:gd name="connsiteY323-16670" fmla="*/ 6138975 h 6858000"/>
              <a:gd name="connsiteX324-16671" fmla="*/ 5062409 w 7467600"/>
              <a:gd name="connsiteY324-16672" fmla="*/ 6653544 h 6858000"/>
              <a:gd name="connsiteX325-16673" fmla="*/ 5036628 w 7467600"/>
              <a:gd name="connsiteY325-16674" fmla="*/ 6754247 h 6858000"/>
              <a:gd name="connsiteX326-16675" fmla="*/ 5009112 w 7467600"/>
              <a:gd name="connsiteY326-16676" fmla="*/ 6858000 h 6858000"/>
              <a:gd name="connsiteX327-16677" fmla="*/ 4976679 w 7467600"/>
              <a:gd name="connsiteY327-16678" fmla="*/ 6858000 h 6858000"/>
              <a:gd name="connsiteX328-16679" fmla="*/ 5006537 w 7467600"/>
              <a:gd name="connsiteY328-16680" fmla="*/ 6747068 h 6858000"/>
              <a:gd name="connsiteX329-16681" fmla="*/ 5032723 w 7467600"/>
              <a:gd name="connsiteY329-16682" fmla="*/ 6644957 h 6858000"/>
              <a:gd name="connsiteX330-16683" fmla="*/ 5242949 w 7467600"/>
              <a:gd name="connsiteY330-16684" fmla="*/ 6125175 h 6858000"/>
              <a:gd name="connsiteX331-16685" fmla="*/ 5286321 w 7467600"/>
              <a:gd name="connsiteY331-16686" fmla="*/ 6033555 h 6858000"/>
              <a:gd name="connsiteX332-16687" fmla="*/ 5008210 w 7467600"/>
              <a:gd name="connsiteY332-16688" fmla="*/ 6649194 h 6858000"/>
              <a:gd name="connsiteX333-16689" fmla="*/ 4986321 w 7467600"/>
              <a:gd name="connsiteY333-16690" fmla="*/ 6765687 h 6858000"/>
              <a:gd name="connsiteX334-16691" fmla="*/ 4973474 w 7467600"/>
              <a:gd name="connsiteY334-16692" fmla="*/ 6858000 h 6858000"/>
              <a:gd name="connsiteX335-16693" fmla="*/ 4907178 w 7467600"/>
              <a:gd name="connsiteY335-16694" fmla="*/ 6858000 h 6858000"/>
              <a:gd name="connsiteX336-16695" fmla="*/ 4910810 w 7467600"/>
              <a:gd name="connsiteY336-16696" fmla="*/ 6829660 h 6858000"/>
              <a:gd name="connsiteX337-16697" fmla="*/ 4987461 w 7467600"/>
              <a:gd name="connsiteY337-16698" fmla="*/ 6432994 h 6858000"/>
              <a:gd name="connsiteX338-16699" fmla="*/ 5179262 w 7467600"/>
              <a:gd name="connsiteY338-16700" fmla="*/ 6035044 h 6858000"/>
              <a:gd name="connsiteX339-16701" fmla="*/ 4689678 w 7467600"/>
              <a:gd name="connsiteY339-16702" fmla="*/ 6440241 h 6858000"/>
              <a:gd name="connsiteX340-16703" fmla="*/ 4477543 w 7467600"/>
              <a:gd name="connsiteY340-16704" fmla="*/ 6674836 h 6858000"/>
              <a:gd name="connsiteX341-16705" fmla="*/ 4329957 w 7467600"/>
              <a:gd name="connsiteY341-16706" fmla="*/ 6858000 h 6858000"/>
              <a:gd name="connsiteX342-16707" fmla="*/ 4218595 w 7467600"/>
              <a:gd name="connsiteY342-16708" fmla="*/ 6858000 h 6858000"/>
              <a:gd name="connsiteX343-16709" fmla="*/ 4368888 w 7467600"/>
              <a:gd name="connsiteY343-16710" fmla="*/ 6668412 h 6858000"/>
              <a:gd name="connsiteX344-16711" fmla="*/ 4563091 w 7467600"/>
              <a:gd name="connsiteY344-16712" fmla="*/ 6442508 h 6858000"/>
              <a:gd name="connsiteX345-16713" fmla="*/ 5387324 w 7467600"/>
              <a:gd name="connsiteY345-16714" fmla="*/ 5705830 h 6858000"/>
              <a:gd name="connsiteX346-16715" fmla="*/ 5073620 w 7467600"/>
              <a:gd name="connsiteY346-16716" fmla="*/ 5955437 h 6858000"/>
              <a:gd name="connsiteX347-16717" fmla="*/ 4689789 w 7467600"/>
              <a:gd name="connsiteY347-16718" fmla="*/ 6268382 h 6858000"/>
              <a:gd name="connsiteX348-16719" fmla="*/ 4418722 w 7467600"/>
              <a:gd name="connsiteY348-16720" fmla="*/ 6570886 h 6858000"/>
              <a:gd name="connsiteX349-16721" fmla="*/ 4214944 w 7467600"/>
              <a:gd name="connsiteY349-16722" fmla="*/ 6858000 h 6858000"/>
              <a:gd name="connsiteX350-16723" fmla="*/ 4177898 w 7467600"/>
              <a:gd name="connsiteY350-16724" fmla="*/ 6858000 h 6858000"/>
              <a:gd name="connsiteX351-16725" fmla="*/ 4391597 w 7467600"/>
              <a:gd name="connsiteY351-16726" fmla="*/ 6556370 h 6858000"/>
              <a:gd name="connsiteX352-16727" fmla="*/ 4668889 w 7467600"/>
              <a:gd name="connsiteY352-16728" fmla="*/ 6246399 h 6858000"/>
              <a:gd name="connsiteX353-16729" fmla="*/ 5055427 w 7467600"/>
              <a:gd name="connsiteY353-16730" fmla="*/ 5931476 h 6858000"/>
              <a:gd name="connsiteX354-16731" fmla="*/ 5371814 w 7467600"/>
              <a:gd name="connsiteY354-16732" fmla="*/ 5678975 h 6858000"/>
              <a:gd name="connsiteX355-16733" fmla="*/ 4987918 w 7467600"/>
              <a:gd name="connsiteY355-16734" fmla="*/ 5838701 h 6858000"/>
              <a:gd name="connsiteX356-16735" fmla="*/ 4317146 w 7467600"/>
              <a:gd name="connsiteY356-16736" fmla="*/ 6587716 h 6858000"/>
              <a:gd name="connsiteX357-16737" fmla="*/ 4171627 w 7467600"/>
              <a:gd name="connsiteY357-16738" fmla="*/ 6858000 h 6858000"/>
              <a:gd name="connsiteX358-16739" fmla="*/ 4081585 w 7467600"/>
              <a:gd name="connsiteY358-16740" fmla="*/ 6858000 h 6858000"/>
              <a:gd name="connsiteX359-16741" fmla="*/ 4238603 w 7467600"/>
              <a:gd name="connsiteY359-16742" fmla="*/ 6559341 h 6858000"/>
              <a:gd name="connsiteX360-16743" fmla="*/ 4778333 w 7467600"/>
              <a:gd name="connsiteY360-16744" fmla="*/ 5873626 h 6858000"/>
              <a:gd name="connsiteX361-16745" fmla="*/ 5414185 w 7467600"/>
              <a:gd name="connsiteY361-16746" fmla="*/ 5573882 h 6858000"/>
              <a:gd name="connsiteX362-16747" fmla="*/ 5959648 w 7467600"/>
              <a:gd name="connsiteY362-16748" fmla="*/ 4760797 h 6858000"/>
              <a:gd name="connsiteX363-16749" fmla="*/ 5355019 w 7467600"/>
              <a:gd name="connsiteY363-16750" fmla="*/ 4734672 h 6858000"/>
              <a:gd name="connsiteX364-16751" fmla="*/ 5083565 w 7467600"/>
              <a:gd name="connsiteY364-16752" fmla="*/ 5179121 h 6858000"/>
              <a:gd name="connsiteX365-16753" fmla="*/ 4713577 w 7467600"/>
              <a:gd name="connsiteY365-16754" fmla="*/ 5616803 h 6858000"/>
              <a:gd name="connsiteX366-16755" fmla="*/ 3989559 w 7467600"/>
              <a:gd name="connsiteY366-16756" fmla="*/ 6145945 h 6858000"/>
              <a:gd name="connsiteX367-16757" fmla="*/ 3939824 w 7467600"/>
              <a:gd name="connsiteY367-16758" fmla="*/ 6066900 h 6858000"/>
              <a:gd name="connsiteX368-16759" fmla="*/ 4584537 w 7467600"/>
              <a:gd name="connsiteY368-16760" fmla="*/ 5324826 h 6858000"/>
              <a:gd name="connsiteX369-16761" fmla="*/ 5037105 w 7467600"/>
              <a:gd name="connsiteY369-16762" fmla="*/ 5088765 h 6858000"/>
              <a:gd name="connsiteX370-16763" fmla="*/ 5039930 w 7467600"/>
              <a:gd name="connsiteY370-16764" fmla="*/ 5089585 h 6858000"/>
              <a:gd name="connsiteX371-16765" fmla="*/ 5263764 w 7467600"/>
              <a:gd name="connsiteY371-16766" fmla="*/ 4735525 h 6858000"/>
              <a:gd name="connsiteX372-16767" fmla="*/ 4086300 w 7467600"/>
              <a:gd name="connsiteY372-16768" fmla="*/ 4884599 h 6858000"/>
              <a:gd name="connsiteX373-16769" fmla="*/ 4085485 w 7467600"/>
              <a:gd name="connsiteY373-16770" fmla="*/ 4899070 h 6858000"/>
              <a:gd name="connsiteX374-16771" fmla="*/ 3871915 w 7467600"/>
              <a:gd name="connsiteY374-16772" fmla="*/ 5253645 h 6858000"/>
              <a:gd name="connsiteX375-16773" fmla="*/ 3799374 w 7467600"/>
              <a:gd name="connsiteY375-16774" fmla="*/ 5466127 h 6858000"/>
              <a:gd name="connsiteX376-16775" fmla="*/ 3498850 w 7467600"/>
              <a:gd name="connsiteY376-16776" fmla="*/ 6661888 h 6858000"/>
              <a:gd name="connsiteX377-16777" fmla="*/ 3399216 w 7467600"/>
              <a:gd name="connsiteY377-16778" fmla="*/ 6858000 h 6858000"/>
              <a:gd name="connsiteX378-16779" fmla="*/ 3303688 w 7467600"/>
              <a:gd name="connsiteY378-16780" fmla="*/ 6858000 h 6858000"/>
              <a:gd name="connsiteX379-16781" fmla="*/ 3391774 w 7467600"/>
              <a:gd name="connsiteY379-16782" fmla="*/ 6697181 h 6858000"/>
              <a:gd name="connsiteX380-16783" fmla="*/ 3735540 w 7467600"/>
              <a:gd name="connsiteY380-16784" fmla="*/ 5546923 h 6858000"/>
              <a:gd name="connsiteX381-16785" fmla="*/ 3729438 w 7467600"/>
              <a:gd name="connsiteY381-16786" fmla="*/ 5569058 h 6858000"/>
              <a:gd name="connsiteX382-16787" fmla="*/ 3707782 w 7467600"/>
              <a:gd name="connsiteY382-16788" fmla="*/ 5644908 h 6858000"/>
              <a:gd name="connsiteX383-16789" fmla="*/ 3583827 w 7467600"/>
              <a:gd name="connsiteY383-16790" fmla="*/ 6039215 h 6858000"/>
              <a:gd name="connsiteX384-16791" fmla="*/ 3547861 w 7467600"/>
              <a:gd name="connsiteY384-16792" fmla="*/ 6129609 h 6858000"/>
              <a:gd name="connsiteX385-16793" fmla="*/ 3490905 w 7467600"/>
              <a:gd name="connsiteY385-16794" fmla="*/ 6277660 h 6858000"/>
              <a:gd name="connsiteX386-16795" fmla="*/ 3455859 w 7467600"/>
              <a:gd name="connsiteY386-16796" fmla="*/ 6391301 h 6858000"/>
              <a:gd name="connsiteX387-16797" fmla="*/ 3429112 w 7467600"/>
              <a:gd name="connsiteY387-16798" fmla="*/ 6479469 h 6858000"/>
              <a:gd name="connsiteX388-16799" fmla="*/ 3304862 w 7467600"/>
              <a:gd name="connsiteY388-16800" fmla="*/ 6796476 h 6858000"/>
              <a:gd name="connsiteX389-16801" fmla="*/ 3276071 w 7467600"/>
              <a:gd name="connsiteY389-16802" fmla="*/ 6858000 h 6858000"/>
              <a:gd name="connsiteX390-16803" fmla="*/ 3240805 w 7467600"/>
              <a:gd name="connsiteY390-16804" fmla="*/ 6858000 h 6858000"/>
              <a:gd name="connsiteX391-16805" fmla="*/ 3275917 w 7467600"/>
              <a:gd name="connsiteY391-16806" fmla="*/ 6783192 h 6858000"/>
              <a:gd name="connsiteX392-16807" fmla="*/ 3399358 w 7467600"/>
              <a:gd name="connsiteY392-16808" fmla="*/ 6469011 h 6858000"/>
              <a:gd name="connsiteX393-16809" fmla="*/ 3425650 w 7467600"/>
              <a:gd name="connsiteY393-16810" fmla="*/ 6381333 h 6858000"/>
              <a:gd name="connsiteX394-16811" fmla="*/ 3460661 w 7467600"/>
              <a:gd name="connsiteY394-16812" fmla="*/ 6266763 h 6858000"/>
              <a:gd name="connsiteX395-16813" fmla="*/ 3518021 w 7467600"/>
              <a:gd name="connsiteY395-16814" fmla="*/ 6117298 h 6858000"/>
              <a:gd name="connsiteX396-16815" fmla="*/ 3554035 w 7467600"/>
              <a:gd name="connsiteY396-16816" fmla="*/ 6027832 h 6858000"/>
              <a:gd name="connsiteX397-16817" fmla="*/ 3677174 w 7467600"/>
              <a:gd name="connsiteY397-16818" fmla="*/ 5636351 h 6858000"/>
              <a:gd name="connsiteX398-16819" fmla="*/ 3698819 w 7467600"/>
              <a:gd name="connsiteY398-16820" fmla="*/ 5560503 h 6858000"/>
              <a:gd name="connsiteX399-16821" fmla="*/ 3702094 w 7467600"/>
              <a:gd name="connsiteY399-16822" fmla="*/ 5549194 h 6858000"/>
              <a:gd name="connsiteX400-16823" fmla="*/ 3398355 w 7467600"/>
              <a:gd name="connsiteY400-16824" fmla="*/ 6094603 h 6858000"/>
              <a:gd name="connsiteX401-16825" fmla="*/ 3193941 w 7467600"/>
              <a:gd name="connsiteY401-16826" fmla="*/ 6798775 h 6858000"/>
              <a:gd name="connsiteX402-16827" fmla="*/ 3184140 w 7467600"/>
              <a:gd name="connsiteY402-16828" fmla="*/ 6858000 h 6858000"/>
              <a:gd name="connsiteX403-16829" fmla="*/ 3099978 w 7467600"/>
              <a:gd name="connsiteY403-16830" fmla="*/ 6858000 h 6858000"/>
              <a:gd name="connsiteX404-16831" fmla="*/ 3101556 w 7467600"/>
              <a:gd name="connsiteY404-16832" fmla="*/ 6843337 h 6858000"/>
              <a:gd name="connsiteX405-16833" fmla="*/ 3370162 w 7467600"/>
              <a:gd name="connsiteY405-16834" fmla="*/ 5785550 h 6858000"/>
              <a:gd name="connsiteX406-16835" fmla="*/ 3746477 w 7467600"/>
              <a:gd name="connsiteY406-16836" fmla="*/ 5377889 h 6858000"/>
              <a:gd name="connsiteX407-16837" fmla="*/ 3863399 w 7467600"/>
              <a:gd name="connsiteY407-16838" fmla="*/ 5087257 h 6858000"/>
              <a:gd name="connsiteX408-16839" fmla="*/ 3968712 w 7467600"/>
              <a:gd name="connsiteY408-16840" fmla="*/ 4913989 h 6858000"/>
              <a:gd name="connsiteX409-16841" fmla="*/ 2792390 w 7467600"/>
              <a:gd name="connsiteY409-16842" fmla="*/ 5382974 h 6858000"/>
              <a:gd name="connsiteX410-16843" fmla="*/ 2714982 w 7467600"/>
              <a:gd name="connsiteY410-16844" fmla="*/ 5427051 h 6858000"/>
              <a:gd name="connsiteX411-16845" fmla="*/ 2813361 w 7467600"/>
              <a:gd name="connsiteY411-16846" fmla="*/ 6023912 h 6858000"/>
              <a:gd name="connsiteX412-16847" fmla="*/ 2688430 w 7467600"/>
              <a:gd name="connsiteY412-16848" fmla="*/ 6801564 h 6858000"/>
              <a:gd name="connsiteX413-16849" fmla="*/ 2629626 w 7467600"/>
              <a:gd name="connsiteY413-16850" fmla="*/ 6763394 h 6858000"/>
              <a:gd name="connsiteX414-16851" fmla="*/ 2565328 w 7467600"/>
              <a:gd name="connsiteY414-16852" fmla="*/ 5516399 h 6858000"/>
              <a:gd name="connsiteX415-16853" fmla="*/ 1922999 w 7467600"/>
              <a:gd name="connsiteY415-16854" fmla="*/ 5980343 h 6858000"/>
              <a:gd name="connsiteX416-16855" fmla="*/ 1950261 w 7467600"/>
              <a:gd name="connsiteY416-16856" fmla="*/ 6405858 h 6858000"/>
              <a:gd name="connsiteX417-16857" fmla="*/ 2365554 w 7467600"/>
              <a:gd name="connsiteY417-16858" fmla="*/ 6759107 h 6858000"/>
              <a:gd name="connsiteX418-16859" fmla="*/ 2424142 w 7467600"/>
              <a:gd name="connsiteY418-16860" fmla="*/ 6858000 h 6858000"/>
              <a:gd name="connsiteX419-16861" fmla="*/ 2395994 w 7467600"/>
              <a:gd name="connsiteY419-16862" fmla="*/ 6858000 h 6858000"/>
              <a:gd name="connsiteX420-16863" fmla="*/ 2392863 w 7467600"/>
              <a:gd name="connsiteY420-16864" fmla="*/ 6852964 h 6858000"/>
              <a:gd name="connsiteX421-16865" fmla="*/ 2017589 w 7467600"/>
              <a:gd name="connsiteY421-16866" fmla="*/ 6493982 h 6858000"/>
              <a:gd name="connsiteX422-16867" fmla="*/ 2147336 w 7467600"/>
              <a:gd name="connsiteY422-16868" fmla="*/ 6594052 h 6858000"/>
              <a:gd name="connsiteX423-16869" fmla="*/ 2207047 w 7467600"/>
              <a:gd name="connsiteY423-16870" fmla="*/ 6654540 h 6858000"/>
              <a:gd name="connsiteX424-16871" fmla="*/ 2299106 w 7467600"/>
              <a:gd name="connsiteY424-16872" fmla="*/ 6778931 h 6858000"/>
              <a:gd name="connsiteX425-16873" fmla="*/ 2314430 w 7467600"/>
              <a:gd name="connsiteY425-16874" fmla="*/ 6801144 h 6858000"/>
              <a:gd name="connsiteX426-16875" fmla="*/ 2352406 w 7467600"/>
              <a:gd name="connsiteY426-16876" fmla="*/ 6858000 h 6858000"/>
              <a:gd name="connsiteX427-16877" fmla="*/ 2314492 w 7467600"/>
              <a:gd name="connsiteY427-16878" fmla="*/ 6858000 h 6858000"/>
              <a:gd name="connsiteX428-16879" fmla="*/ 2288095 w 7467600"/>
              <a:gd name="connsiteY428-16880" fmla="*/ 6818030 h 6858000"/>
              <a:gd name="connsiteX429-16881" fmla="*/ 2272768 w 7467600"/>
              <a:gd name="connsiteY429-16882" fmla="*/ 6795822 h 6858000"/>
              <a:gd name="connsiteX430-16883" fmla="*/ 2182715 w 7467600"/>
              <a:gd name="connsiteY430-16884" fmla="*/ 6675071 h 6858000"/>
              <a:gd name="connsiteX431-16885" fmla="*/ 2032061 w 7467600"/>
              <a:gd name="connsiteY431-16886" fmla="*/ 6541380 h 6858000"/>
              <a:gd name="connsiteX432-16887" fmla="*/ 2257220 w 7467600"/>
              <a:gd name="connsiteY432-16888" fmla="*/ 6826257 h 6858000"/>
              <a:gd name="connsiteX433-16889" fmla="*/ 2281324 w 7467600"/>
              <a:gd name="connsiteY433-16890" fmla="*/ 6858000 h 6858000"/>
              <a:gd name="connsiteX434-16891" fmla="*/ 2242860 w 7467600"/>
              <a:gd name="connsiteY434-16892" fmla="*/ 6858000 h 6858000"/>
              <a:gd name="connsiteX435-16893" fmla="*/ 2232818 w 7467600"/>
              <a:gd name="connsiteY435-16894" fmla="*/ 6844926 h 6858000"/>
              <a:gd name="connsiteX436-16895" fmla="*/ 1990172 w 7467600"/>
              <a:gd name="connsiteY436-16896" fmla="*/ 6542121 h 6858000"/>
              <a:gd name="connsiteX437-16897" fmla="*/ 2124090 w 7467600"/>
              <a:gd name="connsiteY437-16898" fmla="*/ 6761017 h 6858000"/>
              <a:gd name="connsiteX438-16899" fmla="*/ 2200380 w 7467600"/>
              <a:gd name="connsiteY438-16900" fmla="*/ 6858000 h 6858000"/>
              <a:gd name="connsiteX439-16901" fmla="*/ 2147507 w 7467600"/>
              <a:gd name="connsiteY439-16902" fmla="*/ 6858000 h 6858000"/>
              <a:gd name="connsiteX440-16903" fmla="*/ 2070668 w 7467600"/>
              <a:gd name="connsiteY440-16904" fmla="*/ 6761520 h 6858000"/>
              <a:gd name="connsiteX441-16905" fmla="*/ 1975142 w 7467600"/>
              <a:gd name="connsiteY441-16906" fmla="*/ 6585570 h 6858000"/>
              <a:gd name="connsiteX442-16907" fmla="*/ 2050035 w 7467600"/>
              <a:gd name="connsiteY442-16908" fmla="*/ 6813345 h 6858000"/>
              <a:gd name="connsiteX443-16909" fmla="*/ 2063025 w 7467600"/>
              <a:gd name="connsiteY443-16910" fmla="*/ 6858000 h 6858000"/>
              <a:gd name="connsiteX444-16911" fmla="*/ 2021675 w 7467600"/>
              <a:gd name="connsiteY444-16912" fmla="*/ 6858000 h 6858000"/>
              <a:gd name="connsiteX445-16913" fmla="*/ 2019308 w 7467600"/>
              <a:gd name="connsiteY445-16914" fmla="*/ 6847118 h 6858000"/>
              <a:gd name="connsiteX446-16915" fmla="*/ 1938835 w 7467600"/>
              <a:gd name="connsiteY446-16916" fmla="*/ 6551160 h 6858000"/>
              <a:gd name="connsiteX447-16917" fmla="*/ 1953230 w 7467600"/>
              <a:gd name="connsiteY447-16918" fmla="*/ 6759699 h 6858000"/>
              <a:gd name="connsiteX448-16919" fmla="*/ 1956763 w 7467600"/>
              <a:gd name="connsiteY448-16920" fmla="*/ 6778191 h 6858000"/>
              <a:gd name="connsiteX449-16921" fmla="*/ 1967925 w 7467600"/>
              <a:gd name="connsiteY449-16922" fmla="*/ 6858000 h 6858000"/>
              <a:gd name="connsiteX450-16923" fmla="*/ 1936622 w 7467600"/>
              <a:gd name="connsiteY450-16924" fmla="*/ 6858000 h 6858000"/>
              <a:gd name="connsiteX451-16925" fmla="*/ 1926261 w 7467600"/>
              <a:gd name="connsiteY451-16926" fmla="*/ 6784064 h 6858000"/>
              <a:gd name="connsiteX452-16927" fmla="*/ 1922724 w 7467600"/>
              <a:gd name="connsiteY452-16928" fmla="*/ 6765577 h 6858000"/>
              <a:gd name="connsiteX453-16929" fmla="*/ 1904650 w 7467600"/>
              <a:gd name="connsiteY453-16930" fmla="*/ 6639616 h 6858000"/>
              <a:gd name="connsiteX454-16931" fmla="*/ 1885273 w 7467600"/>
              <a:gd name="connsiteY454-16932" fmla="*/ 6858000 h 6858000"/>
              <a:gd name="connsiteX455-16933" fmla="*/ 1854363 w 7467600"/>
              <a:gd name="connsiteY455-16934" fmla="*/ 6858000 h 6858000"/>
              <a:gd name="connsiteX456-16935" fmla="*/ 1880391 w 7467600"/>
              <a:gd name="connsiteY456-16936" fmla="*/ 6603796 h 6858000"/>
              <a:gd name="connsiteX457-16937" fmla="*/ 1818273 w 7467600"/>
              <a:gd name="connsiteY457-16938" fmla="*/ 6715729 h 6858000"/>
              <a:gd name="connsiteX458-16939" fmla="*/ 1794691 w 7467600"/>
              <a:gd name="connsiteY458-16940" fmla="*/ 6843239 h 6858000"/>
              <a:gd name="connsiteX459-16941" fmla="*/ 1794914 w 7467600"/>
              <a:gd name="connsiteY459-16942" fmla="*/ 6858000 h 6858000"/>
              <a:gd name="connsiteX460-16943" fmla="*/ 1746128 w 7467600"/>
              <a:gd name="connsiteY460-16944" fmla="*/ 6858000 h 6858000"/>
              <a:gd name="connsiteX461-16945" fmla="*/ 1753934 w 7467600"/>
              <a:gd name="connsiteY461-16946" fmla="*/ 6724796 h 6858000"/>
              <a:gd name="connsiteX462-16947" fmla="*/ 1792053 w 7467600"/>
              <a:gd name="connsiteY462-16948" fmla="*/ 6572396 h 6858000"/>
              <a:gd name="connsiteX463-16949" fmla="*/ 1862248 w 7467600"/>
              <a:gd name="connsiteY463-16950" fmla="*/ 6266397 h 6858000"/>
              <a:gd name="connsiteX464-16951" fmla="*/ 1862250 w 7467600"/>
              <a:gd name="connsiteY464-16952" fmla="*/ 6033531 h 6858000"/>
              <a:gd name="connsiteX465-16953" fmla="*/ 1211999 w 7467600"/>
              <a:gd name="connsiteY465-16954" fmla="*/ 6683610 h 6858000"/>
              <a:gd name="connsiteX466-16955" fmla="*/ 1213266 w 7467600"/>
              <a:gd name="connsiteY466-16956" fmla="*/ 6691947 h 6858000"/>
              <a:gd name="connsiteX467-16957" fmla="*/ 1203370 w 7467600"/>
              <a:gd name="connsiteY467-16958" fmla="*/ 6850676 h 6858000"/>
              <a:gd name="connsiteX468-16959" fmla="*/ 1203671 w 7467600"/>
              <a:gd name="connsiteY468-16960" fmla="*/ 6858000 h 6858000"/>
              <a:gd name="connsiteX469-16961" fmla="*/ 1143180 w 7467600"/>
              <a:gd name="connsiteY469-16962" fmla="*/ 6858000 h 6858000"/>
              <a:gd name="connsiteX470-16963" fmla="*/ 1142176 w 7467600"/>
              <a:gd name="connsiteY470-16964" fmla="*/ 6766045 h 6858000"/>
              <a:gd name="connsiteX471-16965" fmla="*/ 1067484 w 7467600"/>
              <a:gd name="connsiteY471-16966" fmla="*/ 6858000 h 6858000"/>
              <a:gd name="connsiteX472-16967" fmla="*/ 953928 w 7467600"/>
              <a:gd name="connsiteY472-16968" fmla="*/ 6858000 h 6858000"/>
              <a:gd name="connsiteX473-16969" fmla="*/ 959715 w 7467600"/>
              <a:gd name="connsiteY473-16970" fmla="*/ 6850185 h 6858000"/>
              <a:gd name="connsiteX474-16971" fmla="*/ 1483788 w 7467600"/>
              <a:gd name="connsiteY474-16972" fmla="*/ 6259174 h 6858000"/>
              <a:gd name="connsiteX475-16973" fmla="*/ 1100671 w 7467600"/>
              <a:gd name="connsiteY475-16974" fmla="*/ 6252137 h 6858000"/>
              <a:gd name="connsiteX476-16975" fmla="*/ 1090144 w 7467600"/>
              <a:gd name="connsiteY476-16976" fmla="*/ 6256748 h 6858000"/>
              <a:gd name="connsiteX477-16977" fmla="*/ 1095872 w 7467600"/>
              <a:gd name="connsiteY477-16978" fmla="*/ 6271892 h 6858000"/>
              <a:gd name="connsiteX478-16979" fmla="*/ 262785 w 7467600"/>
              <a:gd name="connsiteY478-16980" fmla="*/ 6845450 h 6858000"/>
              <a:gd name="connsiteX479-16981" fmla="*/ 209968 w 7467600"/>
              <a:gd name="connsiteY479-16982" fmla="*/ 6770713 h 6858000"/>
              <a:gd name="connsiteX480-16983" fmla="*/ 873460 w 7467600"/>
              <a:gd name="connsiteY480-16984" fmla="*/ 6253768 h 6858000"/>
              <a:gd name="connsiteX481-16985" fmla="*/ 192686 w 7467600"/>
              <a:gd name="connsiteY481-16986" fmla="*/ 5849257 h 6858000"/>
              <a:gd name="connsiteX482-16987" fmla="*/ 4696 w 7467600"/>
              <a:gd name="connsiteY482-16988" fmla="*/ 5697668 h 6858000"/>
              <a:gd name="connsiteX483-16989" fmla="*/ 0 w 7467600"/>
              <a:gd name="connsiteY483-16990" fmla="*/ 5689984 h 6858000"/>
              <a:gd name="connsiteX484-16991" fmla="*/ 0 w 7467600"/>
              <a:gd name="connsiteY484-16992" fmla="*/ 5513472 h 6858000"/>
              <a:gd name="connsiteX485-16993" fmla="*/ 174101 w 7467600"/>
              <a:gd name="connsiteY485-16994" fmla="*/ 5620277 h 6858000"/>
              <a:gd name="connsiteX486-16995" fmla="*/ 891800 w 7467600"/>
              <a:gd name="connsiteY486-16996" fmla="*/ 6036935 h 6858000"/>
              <a:gd name="connsiteX487-16997" fmla="*/ 1072219 w 7467600"/>
              <a:gd name="connsiteY487-16998" fmla="*/ 6169443 h 6858000"/>
              <a:gd name="connsiteX488-16999" fmla="*/ 1074117 w 7467600"/>
              <a:gd name="connsiteY488-17000" fmla="*/ 6170301 h 6858000"/>
              <a:gd name="connsiteX489-17001" fmla="*/ 1083114 w 7467600"/>
              <a:gd name="connsiteY489-17002" fmla="*/ 6174131 h 6858000"/>
              <a:gd name="connsiteX490-17003" fmla="*/ 1543010 w 7467600"/>
              <a:gd name="connsiteY490-17004" fmla="*/ 6191140 h 6858000"/>
              <a:gd name="connsiteX491-17005" fmla="*/ 1551080 w 7467600"/>
              <a:gd name="connsiteY491-17006" fmla="*/ 6195006 h 6858000"/>
              <a:gd name="connsiteX492-17007" fmla="*/ 2345443 w 7467600"/>
              <a:gd name="connsiteY492-17008" fmla="*/ 5549882 h 6858000"/>
              <a:gd name="connsiteX493-17009" fmla="*/ 1721499 w 7467600"/>
              <a:gd name="connsiteY493-17010" fmla="*/ 5599969 h 6858000"/>
              <a:gd name="connsiteX494-17011" fmla="*/ 767716 w 7467600"/>
              <a:gd name="connsiteY494-17012" fmla="*/ 5472768 h 6858000"/>
              <a:gd name="connsiteX495-17013" fmla="*/ 722147 w 7467600"/>
              <a:gd name="connsiteY495-17014" fmla="*/ 5393091 h 6858000"/>
              <a:gd name="connsiteX496-17015" fmla="*/ 1485552 w 7467600"/>
              <a:gd name="connsiteY496-17016" fmla="*/ 5313202 h 6858000"/>
              <a:gd name="connsiteX497-17017" fmla="*/ 2143004 w 7467600"/>
              <a:gd name="connsiteY497-17018" fmla="*/ 5402420 h 6858000"/>
              <a:gd name="connsiteX498-17019" fmla="*/ 1933391 w 7467600"/>
              <a:gd name="connsiteY498-17020" fmla="*/ 5156971 h 6858000"/>
              <a:gd name="connsiteX499-17021" fmla="*/ 1827118 w 7467600"/>
              <a:gd name="connsiteY499-17022" fmla="*/ 4968410 h 6858000"/>
              <a:gd name="connsiteX500-17023" fmla="*/ 1837349 w 7467600"/>
              <a:gd name="connsiteY500-17024" fmla="*/ 4956357 h 6858000"/>
              <a:gd name="connsiteX501-17025" fmla="*/ 2162835 w 7467600"/>
              <a:gd name="connsiteY501-17026" fmla="*/ 5187853 h 6858000"/>
              <a:gd name="connsiteX502-17027" fmla="*/ 2257167 w 7467600"/>
              <a:gd name="connsiteY502-17028" fmla="*/ 5462123 h 6858000"/>
              <a:gd name="connsiteX503-17029" fmla="*/ 2261598 w 7467600"/>
              <a:gd name="connsiteY503-17030" fmla="*/ 5467998 h 6858000"/>
              <a:gd name="connsiteX504-17031" fmla="*/ 2437177 w 7467600"/>
              <a:gd name="connsiteY504-17032" fmla="*/ 5479608 h 6858000"/>
              <a:gd name="connsiteX505-17033" fmla="*/ 2445247 w 7467600"/>
              <a:gd name="connsiteY505-17034" fmla="*/ 5483476 h 6858000"/>
              <a:gd name="connsiteX506-17035" fmla="*/ 2743626 w 7467600"/>
              <a:gd name="connsiteY506-17036" fmla="*/ 5304819 h 6858000"/>
              <a:gd name="connsiteX507-17037" fmla="*/ 3048102 w 7467600"/>
              <a:gd name="connsiteY507-17038" fmla="*/ 5150595 h 6858000"/>
              <a:gd name="connsiteX508-17039" fmla="*/ 1799414 w 7467600"/>
              <a:gd name="connsiteY508-17040" fmla="*/ 4694732 h 6858000"/>
              <a:gd name="connsiteX509-17041" fmla="*/ 1771735 w 7467600"/>
              <a:gd name="connsiteY509-17042" fmla="*/ 4619929 h 6858000"/>
              <a:gd name="connsiteX510-17043" fmla="*/ 3104273 w 7467600"/>
              <a:gd name="connsiteY510-17044" fmla="*/ 5076159 h 6858000"/>
              <a:gd name="connsiteX511-17045" fmla="*/ 3113245 w 7467600"/>
              <a:gd name="connsiteY511-17046" fmla="*/ 5090705 h 6858000"/>
              <a:gd name="connsiteX512-17047" fmla="*/ 3126294 w 7467600"/>
              <a:gd name="connsiteY512-17048" fmla="*/ 5114400 h 6858000"/>
              <a:gd name="connsiteX513-17049" fmla="*/ 3937433 w 7467600"/>
              <a:gd name="connsiteY513-17050" fmla="*/ 4830473 h 6858000"/>
              <a:gd name="connsiteX514-17051" fmla="*/ 3590475 w 7467600"/>
              <a:gd name="connsiteY514-17052" fmla="*/ 4597974 h 6858000"/>
              <a:gd name="connsiteX515-17053" fmla="*/ 3100264 w 7467600"/>
              <a:gd name="connsiteY515-17054" fmla="*/ 4579845 h 6858000"/>
              <a:gd name="connsiteX516-17055" fmla="*/ 2183576 w 7467600"/>
              <a:gd name="connsiteY516-17056" fmla="*/ 4227150 h 6858000"/>
              <a:gd name="connsiteX517-17057" fmla="*/ 2151029 w 7467600"/>
              <a:gd name="connsiteY517-17058" fmla="*/ 4146947 h 6858000"/>
              <a:gd name="connsiteX518-17059" fmla="*/ 3563434 w 7467600"/>
              <a:gd name="connsiteY518-17060" fmla="*/ 4469115 h 6858000"/>
              <a:gd name="connsiteX519-17061" fmla="*/ 3177952 w 7467600"/>
              <a:gd name="connsiteY519-17062" fmla="*/ 3657386 h 6858000"/>
              <a:gd name="connsiteX520-17063" fmla="*/ 3189263 w 7467600"/>
              <a:gd name="connsiteY520-17064" fmla="*/ 3625726 h 6858000"/>
              <a:gd name="connsiteX521-17065" fmla="*/ 3560912 w 7467600"/>
              <a:gd name="connsiteY521-17066" fmla="*/ 4079863 h 6858000"/>
              <a:gd name="connsiteX522-17067" fmla="*/ 3626636 w 7467600"/>
              <a:gd name="connsiteY522-17068" fmla="*/ 4512230 h 6858000"/>
              <a:gd name="connsiteX523-17069" fmla="*/ 3653088 w 7467600"/>
              <a:gd name="connsiteY523-17070" fmla="*/ 4521417 h 6858000"/>
              <a:gd name="connsiteX524-17071" fmla="*/ 3988128 w 7467600"/>
              <a:gd name="connsiteY524-17072" fmla="*/ 4817267 h 6858000"/>
              <a:gd name="connsiteX525-17073" fmla="*/ 4830582 w 7467600"/>
              <a:gd name="connsiteY525-17074" fmla="*/ 4676000 h 6858000"/>
              <a:gd name="connsiteX526-17075" fmla="*/ 4830100 w 7467600"/>
              <a:gd name="connsiteY526-17076" fmla="*/ 4675554 h 6858000"/>
              <a:gd name="connsiteX527-17077" fmla="*/ 4036318 w 7467600"/>
              <a:gd name="connsiteY527-17078" fmla="*/ 4147013 h 6858000"/>
              <a:gd name="connsiteX528-17079" fmla="*/ 3432098 w 7467600"/>
              <a:gd name="connsiteY528-17080" fmla="*/ 3537312 h 6858000"/>
              <a:gd name="connsiteX529-17081" fmla="*/ 3446761 w 7467600"/>
              <a:gd name="connsiteY529-17082" fmla="*/ 3461278 h 6858000"/>
              <a:gd name="connsiteX530-17083" fmla="*/ 4419733 w 7467600"/>
              <a:gd name="connsiteY530-17084" fmla="*/ 3963555 h 6858000"/>
              <a:gd name="connsiteX531-17085" fmla="*/ 4781371 w 7467600"/>
              <a:gd name="connsiteY531-17086" fmla="*/ 4458604 h 6858000"/>
              <a:gd name="connsiteX532-17087" fmla="*/ 4780440 w 7467600"/>
              <a:gd name="connsiteY532-17088" fmla="*/ 4470290 h 6858000"/>
              <a:gd name="connsiteX533-17089" fmla="*/ 4898954 w 7467600"/>
              <a:gd name="connsiteY533-17090" fmla="*/ 4662092 h 6858000"/>
              <a:gd name="connsiteX534-17091" fmla="*/ 4900699 w 7467600"/>
              <a:gd name="connsiteY534-17092" fmla="*/ 4670867 h 6858000"/>
              <a:gd name="connsiteX535-17093" fmla="*/ 5714511 w 7467600"/>
              <a:gd name="connsiteY535-17094" fmla="*/ 4663483 h 6858000"/>
              <a:gd name="connsiteX536-17095" fmla="*/ 5464793 w 7467600"/>
              <a:gd name="connsiteY536-17096" fmla="*/ 4393556 h 6858000"/>
              <a:gd name="connsiteX537-17097" fmla="*/ 5461897 w 7467600"/>
              <a:gd name="connsiteY537-17098" fmla="*/ 4390879 h 6858000"/>
              <a:gd name="connsiteX538-17099" fmla="*/ 4294126 w 7467600"/>
              <a:gd name="connsiteY538-17100" fmla="*/ 3303048 h 6858000"/>
              <a:gd name="connsiteX539-17101" fmla="*/ 4305321 w 7467600"/>
              <a:gd name="connsiteY539-17102" fmla="*/ 3256953 h 6858000"/>
              <a:gd name="connsiteX540-17103" fmla="*/ 4949299 w 7467600"/>
              <a:gd name="connsiteY540-17104" fmla="*/ 3766336 h 6858000"/>
              <a:gd name="connsiteX541-17105" fmla="*/ 5291452 w 7467600"/>
              <a:gd name="connsiteY541-17106" fmla="*/ 4076801 h 6858000"/>
              <a:gd name="connsiteX542-17107" fmla="*/ 5434998 w 7467600"/>
              <a:gd name="connsiteY542-17108" fmla="*/ 4254100 h 6858000"/>
              <a:gd name="connsiteX543-17109" fmla="*/ 5351015 w 7467600"/>
              <a:gd name="connsiteY543-17110" fmla="*/ 3760989 h 6858000"/>
              <a:gd name="connsiteX544-17111" fmla="*/ 5413780 w 7467600"/>
              <a:gd name="connsiteY544-17112" fmla="*/ 2966265 h 6858000"/>
              <a:gd name="connsiteX545-17113" fmla="*/ 5425627 w 7467600"/>
              <a:gd name="connsiteY545-17114" fmla="*/ 2954192 h 6858000"/>
              <a:gd name="connsiteX546-17115" fmla="*/ 6604735 w 7467600"/>
              <a:gd name="connsiteY546-17116" fmla="*/ 2041381 h 6858000"/>
              <a:gd name="connsiteX547-17117" fmla="*/ 7204487 w 7467600"/>
              <a:gd name="connsiteY547-17118" fmla="*/ 2742112 h 6858000"/>
              <a:gd name="connsiteX548-17119" fmla="*/ 7131592 w 7467600"/>
              <a:gd name="connsiteY548-17120" fmla="*/ 2672096 h 6858000"/>
              <a:gd name="connsiteX549-17121" fmla="*/ 6996344 w 7467600"/>
              <a:gd name="connsiteY549-17122" fmla="*/ 2518310 h 6858000"/>
              <a:gd name="connsiteX550-17123" fmla="*/ 6735495 w 7467600"/>
              <a:gd name="connsiteY550-17124" fmla="*/ 2196890 h 6858000"/>
              <a:gd name="connsiteX551-17125" fmla="*/ 6721901 w 7467600"/>
              <a:gd name="connsiteY551-17126" fmla="*/ 2179274 h 6858000"/>
              <a:gd name="connsiteX552-17127" fmla="*/ 6604735 w 7467600"/>
              <a:gd name="connsiteY552-17128" fmla="*/ 2041381 h 6858000"/>
              <a:gd name="connsiteX553-17129" fmla="*/ 6591670 w 7467600"/>
              <a:gd name="connsiteY553-17130" fmla="*/ 1988277 h 6858000"/>
              <a:gd name="connsiteX554-17131" fmla="*/ 6747349 w 7467600"/>
              <a:gd name="connsiteY554-17132" fmla="*/ 2160069 h 6858000"/>
              <a:gd name="connsiteX555-17133" fmla="*/ 6760943 w 7467600"/>
              <a:gd name="connsiteY555-17134" fmla="*/ 2177686 h 6858000"/>
              <a:gd name="connsiteX556-17135" fmla="*/ 7021065 w 7467600"/>
              <a:gd name="connsiteY556-17136" fmla="*/ 2498102 h 6858000"/>
              <a:gd name="connsiteX557-17137" fmla="*/ 7155223 w 7467600"/>
              <a:gd name="connsiteY557-17138" fmla="*/ 2650386 h 6858000"/>
              <a:gd name="connsiteX558-17139" fmla="*/ 7203167 w 7467600"/>
              <a:gd name="connsiteY558-17140" fmla="*/ 2697288 h 6858000"/>
              <a:gd name="connsiteX559-17141" fmla="*/ 6937703 w 7467600"/>
              <a:gd name="connsiteY559-17142" fmla="*/ 2321981 h 6858000"/>
              <a:gd name="connsiteX560-17143" fmla="*/ 6591670 w 7467600"/>
              <a:gd name="connsiteY560-17144" fmla="*/ 1988277 h 6858000"/>
              <a:gd name="connsiteX561-17145" fmla="*/ 5798671 w 7467600"/>
              <a:gd name="connsiteY561-17146" fmla="*/ 1981601 h 6858000"/>
              <a:gd name="connsiteX562-17147" fmla="*/ 5754709 w 7467600"/>
              <a:gd name="connsiteY562-17148" fmla="*/ 2071454 h 6858000"/>
              <a:gd name="connsiteX563-17149" fmla="*/ 5763044 w 7467600"/>
              <a:gd name="connsiteY563-17150" fmla="*/ 2842206 h 6858000"/>
              <a:gd name="connsiteX564-17151" fmla="*/ 5764974 w 7467600"/>
              <a:gd name="connsiteY564-17152" fmla="*/ 2799609 h 6858000"/>
              <a:gd name="connsiteX565-17153" fmla="*/ 5767665 w 7467600"/>
              <a:gd name="connsiteY565-17154" fmla="*/ 2666409 h 6858000"/>
              <a:gd name="connsiteX566-17155" fmla="*/ 5763055 w 7467600"/>
              <a:gd name="connsiteY566-17156" fmla="*/ 2579705 h 6858000"/>
              <a:gd name="connsiteX567-17157" fmla="*/ 5758079 w 7467600"/>
              <a:gd name="connsiteY567-17158" fmla="*/ 2492508 h 6858000"/>
              <a:gd name="connsiteX568-17159" fmla="*/ 5779325 w 7467600"/>
              <a:gd name="connsiteY568-17160" fmla="*/ 2197069 h 6858000"/>
              <a:gd name="connsiteX569-17161" fmla="*/ 5798671 w 7467600"/>
              <a:gd name="connsiteY569-17162" fmla="*/ 1981601 h 6858000"/>
              <a:gd name="connsiteX570-17163" fmla="*/ 5829202 w 7467600"/>
              <a:gd name="connsiteY570-17164" fmla="*/ 1971679 h 6858000"/>
              <a:gd name="connsiteX571-17165" fmla="*/ 5809558 w 7467600"/>
              <a:gd name="connsiteY571-17166" fmla="*/ 2198043 h 6858000"/>
              <a:gd name="connsiteX572-17167" fmla="*/ 5788653 w 7467600"/>
              <a:gd name="connsiteY572-17168" fmla="*/ 2489430 h 6858000"/>
              <a:gd name="connsiteX573-17169" fmla="*/ 5793439 w 7467600"/>
              <a:gd name="connsiteY573-17170" fmla="*/ 2575235 h 6858000"/>
              <a:gd name="connsiteX574-17171" fmla="*/ 5796837 w 7467600"/>
              <a:gd name="connsiteY574-17172" fmla="*/ 2637633 h 6858000"/>
              <a:gd name="connsiteX575-17173" fmla="*/ 5818614 w 7467600"/>
              <a:gd name="connsiteY575-17174" fmla="*/ 2473055 h 6858000"/>
              <a:gd name="connsiteX576-17175" fmla="*/ 5829202 w 7467600"/>
              <a:gd name="connsiteY576-17176" fmla="*/ 1971679 h 6858000"/>
              <a:gd name="connsiteX577-17177" fmla="*/ 5911389 w 7467600"/>
              <a:gd name="connsiteY577-17178" fmla="*/ 1898371 h 6858000"/>
              <a:gd name="connsiteX578-17179" fmla="*/ 6237627 w 7467600"/>
              <a:gd name="connsiteY578-17180" fmla="*/ 2231921 h 6858000"/>
              <a:gd name="connsiteX579-17181" fmla="*/ 5911389 w 7467600"/>
              <a:gd name="connsiteY579-17182" fmla="*/ 1898371 h 6858000"/>
              <a:gd name="connsiteX580-17183" fmla="*/ 6944437 w 7467600"/>
              <a:gd name="connsiteY580-17184" fmla="*/ 1575402 h 6858000"/>
              <a:gd name="connsiteX581-17185" fmla="*/ 6304730 w 7467600"/>
              <a:gd name="connsiteY581-17186" fmla="*/ 1766654 h 6858000"/>
              <a:gd name="connsiteX582-17187" fmla="*/ 6944437 w 7467600"/>
              <a:gd name="connsiteY582-17188" fmla="*/ 1575402 h 6858000"/>
              <a:gd name="connsiteX583-17189" fmla="*/ 7019523 w 7467600"/>
              <a:gd name="connsiteY583-17190" fmla="*/ 1519450 h 6858000"/>
              <a:gd name="connsiteX584-17191" fmla="*/ 6298091 w 7467600"/>
              <a:gd name="connsiteY584-17192" fmla="*/ 1737122 h 6858000"/>
              <a:gd name="connsiteX585-17193" fmla="*/ 7019523 w 7467600"/>
              <a:gd name="connsiteY585-17194" fmla="*/ 1519450 h 6858000"/>
              <a:gd name="connsiteX586-17195" fmla="*/ 2399523 w 7467600"/>
              <a:gd name="connsiteY586-17196" fmla="*/ 1428234 h 6858000"/>
              <a:gd name="connsiteX587-17197" fmla="*/ 2224982 w 7467600"/>
              <a:gd name="connsiteY587-17198" fmla="*/ 1826201 h 6858000"/>
              <a:gd name="connsiteX588-17199" fmla="*/ 2096099 w 7467600"/>
              <a:gd name="connsiteY588-17200" fmla="*/ 2345900 h 6858000"/>
              <a:gd name="connsiteX589-17201" fmla="*/ 2283317 w 7467600"/>
              <a:gd name="connsiteY589-17202" fmla="*/ 1796925 h 6858000"/>
              <a:gd name="connsiteX590-17203" fmla="*/ 2399523 w 7467600"/>
              <a:gd name="connsiteY590-17204" fmla="*/ 1428234 h 6858000"/>
              <a:gd name="connsiteX591-17205" fmla="*/ 2448558 w 7467600"/>
              <a:gd name="connsiteY591-17206" fmla="*/ 1373435 h 6858000"/>
              <a:gd name="connsiteX592-17207" fmla="*/ 2312521 w 7467600"/>
              <a:gd name="connsiteY592-17208" fmla="*/ 1806140 h 6858000"/>
              <a:gd name="connsiteX593-17209" fmla="*/ 2127533 w 7467600"/>
              <a:gd name="connsiteY593-17210" fmla="*/ 2348380 h 6858000"/>
              <a:gd name="connsiteX594-17211" fmla="*/ 2358080 w 7467600"/>
              <a:gd name="connsiteY594-17212" fmla="*/ 1866134 h 6858000"/>
              <a:gd name="connsiteX595-17213" fmla="*/ 2407436 w 7467600"/>
              <a:gd name="connsiteY595-17214" fmla="*/ 1651070 h 6858000"/>
              <a:gd name="connsiteX596-17215" fmla="*/ 2448558 w 7467600"/>
              <a:gd name="connsiteY596-17216" fmla="*/ 1373435 h 6858000"/>
              <a:gd name="connsiteX597-17217" fmla="*/ 278707 w 7467600"/>
              <a:gd name="connsiteY597-17218" fmla="*/ 1352270 h 6858000"/>
              <a:gd name="connsiteX598-17219" fmla="*/ 321570 w 7467600"/>
              <a:gd name="connsiteY598-17220" fmla="*/ 1861610 h 6858000"/>
              <a:gd name="connsiteX599-17221" fmla="*/ 294281 w 7467600"/>
              <a:gd name="connsiteY599-17222" fmla="*/ 1440658 h 6858000"/>
              <a:gd name="connsiteX600-17223" fmla="*/ 278707 w 7467600"/>
              <a:gd name="connsiteY600-17224" fmla="*/ 1352270 h 6858000"/>
              <a:gd name="connsiteX601-17225" fmla="*/ 1423821 w 7467600"/>
              <a:gd name="connsiteY601-17226" fmla="*/ 1351958 h 6858000"/>
              <a:gd name="connsiteX602-17227" fmla="*/ 1638521 w 7467600"/>
              <a:gd name="connsiteY602-17228" fmla="*/ 1908470 h 6858000"/>
              <a:gd name="connsiteX603-17229" fmla="*/ 1754199 w 7467600"/>
              <a:gd name="connsiteY603-17230" fmla="*/ 2149284 h 6858000"/>
              <a:gd name="connsiteX604-17231" fmla="*/ 1908359 w 7467600"/>
              <a:gd name="connsiteY604-17232" fmla="*/ 2364988 h 6858000"/>
              <a:gd name="connsiteX605-17233" fmla="*/ 1647661 w 7467600"/>
              <a:gd name="connsiteY605-17234" fmla="*/ 1825945 h 6858000"/>
              <a:gd name="connsiteX606-17235" fmla="*/ 1423821 w 7467600"/>
              <a:gd name="connsiteY606-17236" fmla="*/ 1351958 h 6858000"/>
              <a:gd name="connsiteX607-17237" fmla="*/ 1431890 w 7467600"/>
              <a:gd name="connsiteY607-17238" fmla="*/ 1306475 h 6858000"/>
              <a:gd name="connsiteX608-17239" fmla="*/ 1507597 w 7467600"/>
              <a:gd name="connsiteY608-17240" fmla="*/ 1446132 h 6858000"/>
              <a:gd name="connsiteX609-17241" fmla="*/ 1674586 w 7467600"/>
              <a:gd name="connsiteY609-17242" fmla="*/ 1813832 h 6858000"/>
              <a:gd name="connsiteX610-17243" fmla="*/ 1815950 w 7467600"/>
              <a:gd name="connsiteY610-17244" fmla="*/ 2128564 h 6858000"/>
              <a:gd name="connsiteX611-17245" fmla="*/ 1984242 w 7467600"/>
              <a:gd name="connsiteY611-17246" fmla="*/ 2430829 h 6858000"/>
              <a:gd name="connsiteX612-17247" fmla="*/ 2014023 w 7467600"/>
              <a:gd name="connsiteY612-17248" fmla="*/ 2450995 h 6858000"/>
              <a:gd name="connsiteX613-17249" fmla="*/ 1747337 w 7467600"/>
              <a:gd name="connsiteY613-17250" fmla="*/ 1855264 h 6858000"/>
              <a:gd name="connsiteX614-17251" fmla="*/ 1533749 w 7467600"/>
              <a:gd name="connsiteY614-17252" fmla="*/ 1478656 h 6858000"/>
              <a:gd name="connsiteX615-17253" fmla="*/ 1431890 w 7467600"/>
              <a:gd name="connsiteY615-17254" fmla="*/ 1306475 h 6858000"/>
              <a:gd name="connsiteX616-17255" fmla="*/ 5052692 w 7467600"/>
              <a:gd name="connsiteY616-17256" fmla="*/ 1292994 h 6858000"/>
              <a:gd name="connsiteX617-17257" fmla="*/ 5200661 w 7467600"/>
              <a:gd name="connsiteY617-17258" fmla="*/ 1635186 h 6858000"/>
              <a:gd name="connsiteX618-17259" fmla="*/ 5297138 w 7467600"/>
              <a:gd name="connsiteY618-17260" fmla="*/ 1906351 h 6858000"/>
              <a:gd name="connsiteX619-17261" fmla="*/ 5052692 w 7467600"/>
              <a:gd name="connsiteY619-17262" fmla="*/ 1292994 h 6858000"/>
              <a:gd name="connsiteX620-17263" fmla="*/ 5009948 w 7467600"/>
              <a:gd name="connsiteY620-17264" fmla="*/ 1273619 h 6858000"/>
              <a:gd name="connsiteX621-17265" fmla="*/ 5121777 w 7467600"/>
              <a:gd name="connsiteY621-17266" fmla="*/ 1654213 h 6858000"/>
              <a:gd name="connsiteX622-17267" fmla="*/ 5293545 w 7467600"/>
              <a:gd name="connsiteY622-17268" fmla="*/ 2072247 h 6858000"/>
              <a:gd name="connsiteX623-17269" fmla="*/ 5294042 w 7467600"/>
              <a:gd name="connsiteY623-17270" fmla="*/ 2065019 h 6858000"/>
              <a:gd name="connsiteX624-17271" fmla="*/ 5171936 w 7467600"/>
              <a:gd name="connsiteY624-17272" fmla="*/ 1647613 h 6858000"/>
              <a:gd name="connsiteX625-17273" fmla="*/ 5009948 w 7467600"/>
              <a:gd name="connsiteY625-17274" fmla="*/ 1273619 h 6858000"/>
              <a:gd name="connsiteX626-17275" fmla="*/ 655236 w 7467600"/>
              <a:gd name="connsiteY626-17276" fmla="*/ 1268632 h 6858000"/>
              <a:gd name="connsiteX627-17277" fmla="*/ 839521 w 7467600"/>
              <a:gd name="connsiteY627-17278" fmla="*/ 1685315 h 6858000"/>
              <a:gd name="connsiteX628-17279" fmla="*/ 1109416 w 7467600"/>
              <a:gd name="connsiteY628-17280" fmla="*/ 2061663 h 6858000"/>
              <a:gd name="connsiteX629-17281" fmla="*/ 1298300 w 7467600"/>
              <a:gd name="connsiteY629-17282" fmla="*/ 2247742 h 6858000"/>
              <a:gd name="connsiteX630-17283" fmla="*/ 1125871 w 7467600"/>
              <a:gd name="connsiteY630-17284" fmla="*/ 1989513 h 6858000"/>
              <a:gd name="connsiteX631-17285" fmla="*/ 981574 w 7467600"/>
              <a:gd name="connsiteY631-17286" fmla="*/ 1783157 h 6858000"/>
              <a:gd name="connsiteX632-17287" fmla="*/ 922198 w 7467600"/>
              <a:gd name="connsiteY632-17288" fmla="*/ 1677437 h 6858000"/>
              <a:gd name="connsiteX633-17289" fmla="*/ 869293 w 7467600"/>
              <a:gd name="connsiteY633-17290" fmla="*/ 1583214 h 6858000"/>
              <a:gd name="connsiteX634-17291" fmla="*/ 751431 w 7467600"/>
              <a:gd name="connsiteY634-17292" fmla="*/ 1405731 h 6858000"/>
              <a:gd name="connsiteX635-17293" fmla="*/ 655236 w 7467600"/>
              <a:gd name="connsiteY635-17294" fmla="*/ 1268632 h 6858000"/>
              <a:gd name="connsiteX636-17295" fmla="*/ 6516292 w 7467600"/>
              <a:gd name="connsiteY636-17296" fmla="*/ 1263064 h 6858000"/>
              <a:gd name="connsiteX637-17297" fmla="*/ 5736320 w 7467600"/>
              <a:gd name="connsiteY637-17298" fmla="*/ 1501803 h 6858000"/>
              <a:gd name="connsiteX638-17299" fmla="*/ 6516292 w 7467600"/>
              <a:gd name="connsiteY638-17300" fmla="*/ 1263064 h 6858000"/>
              <a:gd name="connsiteX639-17301" fmla="*/ 291466 w 7467600"/>
              <a:gd name="connsiteY639-17302" fmla="*/ 1250369 h 6858000"/>
              <a:gd name="connsiteX640-17303" fmla="*/ 323180 w 7467600"/>
              <a:gd name="connsiteY640-17304" fmla="*/ 1435283 h 6858000"/>
              <a:gd name="connsiteX641-17305" fmla="*/ 349381 w 7467600"/>
              <a:gd name="connsiteY641-17306" fmla="*/ 1875041 h 6858000"/>
              <a:gd name="connsiteX642-17307" fmla="*/ 374363 w 7467600"/>
              <a:gd name="connsiteY642-17308" fmla="*/ 1506494 h 6858000"/>
              <a:gd name="connsiteX643-17309" fmla="*/ 302168 w 7467600"/>
              <a:gd name="connsiteY643-17310" fmla="*/ 1274495 h 6858000"/>
              <a:gd name="connsiteX644-17311" fmla="*/ 291466 w 7467600"/>
              <a:gd name="connsiteY644-17312" fmla="*/ 1250369 h 6858000"/>
              <a:gd name="connsiteX645-17313" fmla="*/ 678222 w 7467600"/>
              <a:gd name="connsiteY645-17314" fmla="*/ 1248670 h 6858000"/>
              <a:gd name="connsiteX646-17315" fmla="*/ 775536 w 7467600"/>
              <a:gd name="connsiteY646-17316" fmla="*/ 1388015 h 6858000"/>
              <a:gd name="connsiteX647-17317" fmla="*/ 894529 w 7467600"/>
              <a:gd name="connsiteY647-17318" fmla="*/ 1567739 h 6858000"/>
              <a:gd name="connsiteX648-17319" fmla="*/ 948000 w 7467600"/>
              <a:gd name="connsiteY648-17320" fmla="*/ 1663088 h 6858000"/>
              <a:gd name="connsiteX649-17321" fmla="*/ 1006812 w 7467600"/>
              <a:gd name="connsiteY649-17322" fmla="*/ 1767683 h 6858000"/>
              <a:gd name="connsiteX650-17323" fmla="*/ 1149133 w 7467600"/>
              <a:gd name="connsiteY650-17324" fmla="*/ 1971513 h 6858000"/>
              <a:gd name="connsiteX651-17325" fmla="*/ 1333952 w 7467600"/>
              <a:gd name="connsiteY651-17326" fmla="*/ 2251620 h 6858000"/>
              <a:gd name="connsiteX652-17327" fmla="*/ 1337329 w 7467600"/>
              <a:gd name="connsiteY652-17328" fmla="*/ 2258350 h 6858000"/>
              <a:gd name="connsiteX653-17329" fmla="*/ 1014726 w 7467600"/>
              <a:gd name="connsiteY653-17330" fmla="*/ 1615556 h 6858000"/>
              <a:gd name="connsiteX654-17331" fmla="*/ 678222 w 7467600"/>
              <a:gd name="connsiteY654-17332" fmla="*/ 1248670 h 6858000"/>
              <a:gd name="connsiteX655-17333" fmla="*/ 6691602 w 7467600"/>
              <a:gd name="connsiteY655-17334" fmla="*/ 1140573 h 6858000"/>
              <a:gd name="connsiteX656-17335" fmla="*/ 6571100 w 7467600"/>
              <a:gd name="connsiteY656-17336" fmla="*/ 1183662 h 6858000"/>
              <a:gd name="connsiteX657-17337" fmla="*/ 6241687 w 7467600"/>
              <a:gd name="connsiteY657-17338" fmla="*/ 1257600 h 6858000"/>
              <a:gd name="connsiteX658-17339" fmla="*/ 5693009 w 7467600"/>
              <a:gd name="connsiteY658-17340" fmla="*/ 1478256 h 6858000"/>
              <a:gd name="connsiteX659-17341" fmla="*/ 6548420 w 7467600"/>
              <a:gd name="connsiteY659-17342" fmla="*/ 1214599 h 6858000"/>
              <a:gd name="connsiteX660-17343" fmla="*/ 6605473 w 7467600"/>
              <a:gd name="connsiteY660-17344" fmla="*/ 1184686 h 6858000"/>
              <a:gd name="connsiteX661-17345" fmla="*/ 6691602 w 7467600"/>
              <a:gd name="connsiteY661-17346" fmla="*/ 1140573 h 6858000"/>
              <a:gd name="connsiteX662-17347" fmla="*/ 4002475 w 7467600"/>
              <a:gd name="connsiteY662-17348" fmla="*/ 1037802 h 6858000"/>
              <a:gd name="connsiteX663-17349" fmla="*/ 4000324 w 7467600"/>
              <a:gd name="connsiteY663-17350" fmla="*/ 1039362 h 6858000"/>
              <a:gd name="connsiteX664-17351" fmla="*/ 4002862 w 7467600"/>
              <a:gd name="connsiteY664-17352" fmla="*/ 1042866 h 6858000"/>
              <a:gd name="connsiteX665-17353" fmla="*/ 4002475 w 7467600"/>
              <a:gd name="connsiteY665-17354" fmla="*/ 1037802 h 6858000"/>
              <a:gd name="connsiteX666-17355" fmla="*/ 506322 w 7467600"/>
              <a:gd name="connsiteY666-17356" fmla="*/ 1020997 h 6858000"/>
              <a:gd name="connsiteX667-17357" fmla="*/ 533068 w 7467600"/>
              <a:gd name="connsiteY667-17358" fmla="*/ 1029409 h 6858000"/>
              <a:gd name="connsiteX668-17359" fmla="*/ 1232525 w 7467600"/>
              <a:gd name="connsiteY668-17360" fmla="*/ 1804675 h 6858000"/>
              <a:gd name="connsiteX669-17361" fmla="*/ 1388858 w 7467600"/>
              <a:gd name="connsiteY669-17362" fmla="*/ 2368011 h 6858000"/>
              <a:gd name="connsiteX670-17363" fmla="*/ 1384098 w 7467600"/>
              <a:gd name="connsiteY670-17364" fmla="*/ 2378125 h 6858000"/>
              <a:gd name="connsiteX671-17365" fmla="*/ 1425393 w 7467600"/>
              <a:gd name="connsiteY671-17366" fmla="*/ 2589124 h 6858000"/>
              <a:gd name="connsiteX672-17367" fmla="*/ 1424001 w 7467600"/>
              <a:gd name="connsiteY672-17368" fmla="*/ 2597541 h 6858000"/>
              <a:gd name="connsiteX673-17369" fmla="*/ 2152729 w 7467600"/>
              <a:gd name="connsiteY673-17370" fmla="*/ 2864487 h 6858000"/>
              <a:gd name="connsiteX674-17371" fmla="*/ 2020609 w 7467600"/>
              <a:gd name="connsiteY674-17372" fmla="*/ 2539671 h 6858000"/>
              <a:gd name="connsiteX675-17373" fmla="*/ 2018920 w 7467600"/>
              <a:gd name="connsiteY675-17374" fmla="*/ 2536309 h 6858000"/>
              <a:gd name="connsiteX676-17375" fmla="*/ 1342441 w 7467600"/>
              <a:gd name="connsiteY676-17376" fmla="*/ 1173017 h 6858000"/>
              <a:gd name="connsiteX677-17377" fmla="*/ 1367925 w 7467600"/>
              <a:gd name="connsiteY677-17378" fmla="*/ 1135648 h 6858000"/>
              <a:gd name="connsiteX678-17379" fmla="*/ 1771401 w 7467600"/>
              <a:gd name="connsiteY678-17380" fmla="*/ 1806673 h 6858000"/>
              <a:gd name="connsiteX679-17381" fmla="*/ 1972385 w 7467600"/>
              <a:gd name="connsiteY679-17382" fmla="*/ 2198735 h 6858000"/>
              <a:gd name="connsiteX680-17383" fmla="*/ 2040892 w 7467600"/>
              <a:gd name="connsiteY680-17384" fmla="*/ 2405205 h 6858000"/>
              <a:gd name="connsiteX681-17385" fmla="*/ 2131689 w 7467600"/>
              <a:gd name="connsiteY681-17386" fmla="*/ 1936926 h 6858000"/>
              <a:gd name="connsiteX682-17387" fmla="*/ 2454820 w 7467600"/>
              <a:gd name="connsiteY682-17388" fmla="*/ 1248808 h 6858000"/>
              <a:gd name="connsiteX683-17389" fmla="*/ 2492512 w 7467600"/>
              <a:gd name="connsiteY683-17390" fmla="*/ 1302920 h 6858000"/>
              <a:gd name="connsiteX684-17391" fmla="*/ 2081216 w 7467600"/>
              <a:gd name="connsiteY684-17392" fmla="*/ 2527513 h 6858000"/>
              <a:gd name="connsiteX685-17393" fmla="*/ 2081211 w 7467600"/>
              <a:gd name="connsiteY685-17394" fmla="*/ 2528916 h 6858000"/>
              <a:gd name="connsiteX686-17395" fmla="*/ 2199067 w 7467600"/>
              <a:gd name="connsiteY686-17396" fmla="*/ 2884061 h 6858000"/>
              <a:gd name="connsiteX687-17397" fmla="*/ 3192586 w 7467600"/>
              <a:gd name="connsiteY687-17398" fmla="*/ 3411496 h 6858000"/>
              <a:gd name="connsiteX688-17399" fmla="*/ 3182620 w 7467600"/>
              <a:gd name="connsiteY688-17400" fmla="*/ 3483279 h 6858000"/>
              <a:gd name="connsiteX689-17401" fmla="*/ 2435119 w 7467600"/>
              <a:gd name="connsiteY689-17402" fmla="*/ 3080173 h 6858000"/>
              <a:gd name="connsiteX690-17403" fmla="*/ 2410152 w 7467600"/>
              <a:gd name="connsiteY690-17404" fmla="*/ 3063751 h 6858000"/>
              <a:gd name="connsiteX691-17405" fmla="*/ 2408099 w 7467600"/>
              <a:gd name="connsiteY691-17406" fmla="*/ 3064403 h 6858000"/>
              <a:gd name="connsiteX692-17407" fmla="*/ 2407218 w 7467600"/>
              <a:gd name="connsiteY692-17408" fmla="*/ 3070324 h 6858000"/>
              <a:gd name="connsiteX693-17409" fmla="*/ 2380138 w 7467600"/>
              <a:gd name="connsiteY693-17410" fmla="*/ 3099341 h 6858000"/>
              <a:gd name="connsiteX694-17411" fmla="*/ 1765923 w 7467600"/>
              <a:gd name="connsiteY694-17412" fmla="*/ 3581043 h 6858000"/>
              <a:gd name="connsiteX695-17413" fmla="*/ 1702258 w 7467600"/>
              <a:gd name="connsiteY695-17414" fmla="*/ 3612286 h 6858000"/>
              <a:gd name="connsiteX696-17415" fmla="*/ 1538370 w 7467600"/>
              <a:gd name="connsiteY696-17416" fmla="*/ 3811804 h 6858000"/>
              <a:gd name="connsiteX697-17417" fmla="*/ 542867 w 7467600"/>
              <a:gd name="connsiteY697-17418" fmla="*/ 4944092 h 6858000"/>
              <a:gd name="connsiteX698-17419" fmla="*/ 515800 w 7467600"/>
              <a:gd name="connsiteY698-17420" fmla="*/ 4862180 h 6858000"/>
              <a:gd name="connsiteX699-17421" fmla="*/ 909145 w 7467600"/>
              <a:gd name="connsiteY699-17422" fmla="*/ 4199225 h 6858000"/>
              <a:gd name="connsiteX700-17423" fmla="*/ 1214067 w 7467600"/>
              <a:gd name="connsiteY700-17424" fmla="*/ 3908561 h 6858000"/>
              <a:gd name="connsiteX701-17425" fmla="*/ 640967 w 7467600"/>
              <a:gd name="connsiteY701-17426" fmla="*/ 4105601 h 6858000"/>
              <a:gd name="connsiteX702-17427" fmla="*/ 112563 w 7467600"/>
              <a:gd name="connsiteY702-17428" fmla="*/ 4396952 h 6858000"/>
              <a:gd name="connsiteX703-17429" fmla="*/ 0 w 7467600"/>
              <a:gd name="connsiteY703-17430" fmla="*/ 4466006 h 6858000"/>
              <a:gd name="connsiteX704-17431" fmla="*/ 0 w 7467600"/>
              <a:gd name="connsiteY704-17432" fmla="*/ 4233763 h 6858000"/>
              <a:gd name="connsiteX705-17433" fmla="*/ 36881 w 7467600"/>
              <a:gd name="connsiteY705-17434" fmla="*/ 4200118 h 6858000"/>
              <a:gd name="connsiteX706-17435" fmla="*/ 910534 w 7467600"/>
              <a:gd name="connsiteY706-17436" fmla="*/ 3629753 h 6858000"/>
              <a:gd name="connsiteX707-17437" fmla="*/ 1578717 w 7467600"/>
              <a:gd name="connsiteY707-17438" fmla="*/ 3575982 h 6858000"/>
              <a:gd name="connsiteX708-17439" fmla="*/ 2338780 w 7467600"/>
              <a:gd name="connsiteY708-17440" fmla="*/ 3033725 h 6858000"/>
              <a:gd name="connsiteX709-17441" fmla="*/ 1807991 w 7467600"/>
              <a:gd name="connsiteY709-17442" fmla="*/ 2807184 h 6858000"/>
              <a:gd name="connsiteX710-17443" fmla="*/ 1416358 w 7467600"/>
              <a:gd name="connsiteY710-17444" fmla="*/ 3112571 h 6858000"/>
              <a:gd name="connsiteX711-17445" fmla="*/ 939066 w 7467600"/>
              <a:gd name="connsiteY711-17446" fmla="*/ 3378798 h 6858000"/>
              <a:gd name="connsiteX712-17447" fmla="*/ 115099 w 7467600"/>
              <a:gd name="connsiteY712-17448" fmla="*/ 3607650 h 6858000"/>
              <a:gd name="connsiteX713-17449" fmla="*/ 97284 w 7467600"/>
              <a:gd name="connsiteY713-17450" fmla="*/ 3520393 h 6858000"/>
              <a:gd name="connsiteX714-17451" fmla="*/ 922050 w 7467600"/>
              <a:gd name="connsiteY714-17452" fmla="*/ 3074867 h 6858000"/>
              <a:gd name="connsiteX715-17453" fmla="*/ 1405265 w 7467600"/>
              <a:gd name="connsiteY715-17454" fmla="*/ 3016319 h 6858000"/>
              <a:gd name="connsiteX716-17455" fmla="*/ 1407512 w 7467600"/>
              <a:gd name="connsiteY716-17456" fmla="*/ 3018001 h 6858000"/>
              <a:gd name="connsiteX717-17457" fmla="*/ 1726266 w 7467600"/>
              <a:gd name="connsiteY717-17458" fmla="*/ 2777274 h 6858000"/>
              <a:gd name="connsiteX718-17459" fmla="*/ 625390 w 7467600"/>
              <a:gd name="connsiteY718-17460" fmla="*/ 2514541 h 6858000"/>
              <a:gd name="connsiteX719-17461" fmla="*/ 619799 w 7467600"/>
              <a:gd name="connsiteY719-17462" fmla="*/ 2527180 h 6858000"/>
              <a:gd name="connsiteX720-17463" fmla="*/ 310030 w 7467600"/>
              <a:gd name="connsiteY720-17464" fmla="*/ 2771818 h 6858000"/>
              <a:gd name="connsiteX721-17465" fmla="*/ 173877 w 7467600"/>
              <a:gd name="connsiteY721-17466" fmla="*/ 2937056 h 6858000"/>
              <a:gd name="connsiteX722-17467" fmla="*/ 77889 w 7467600"/>
              <a:gd name="connsiteY722-17468" fmla="*/ 3138440 h 6858000"/>
              <a:gd name="connsiteX723-17469" fmla="*/ 0 w 7467600"/>
              <a:gd name="connsiteY723-17470" fmla="*/ 3271395 h 6858000"/>
              <a:gd name="connsiteX724-17471" fmla="*/ 0 w 7467600"/>
              <a:gd name="connsiteY724-17472" fmla="*/ 3153002 h 6858000"/>
              <a:gd name="connsiteX725-17473" fmla="*/ 2386 w 7467600"/>
              <a:gd name="connsiteY725-17474" fmla="*/ 3149203 h 6858000"/>
              <a:gd name="connsiteX726-17475" fmla="*/ 89753 w 7467600"/>
              <a:gd name="connsiteY726-17476" fmla="*/ 2987702 h 6858000"/>
              <a:gd name="connsiteX727-17477" fmla="*/ 76869 w 7467600"/>
              <a:gd name="connsiteY727-17478" fmla="*/ 3005404 h 6858000"/>
              <a:gd name="connsiteX728-17479" fmla="*/ 32049 w 7467600"/>
              <a:gd name="connsiteY728-17480" fmla="*/ 3065814 h 6858000"/>
              <a:gd name="connsiteX729-17481" fmla="*/ 0 w 7467600"/>
              <a:gd name="connsiteY729-17482" fmla="*/ 3108744 h 6858000"/>
              <a:gd name="connsiteX730-17483" fmla="*/ 0 w 7467600"/>
              <a:gd name="connsiteY730-17484" fmla="*/ 3058059 h 6858000"/>
              <a:gd name="connsiteX731-17485" fmla="*/ 7610 w 7467600"/>
              <a:gd name="connsiteY731-17486" fmla="*/ 3047889 h 6858000"/>
              <a:gd name="connsiteX732-17487" fmla="*/ 52419 w 7467600"/>
              <a:gd name="connsiteY732-17488" fmla="*/ 2987479 h 6858000"/>
              <a:gd name="connsiteX733-17489" fmla="*/ 59142 w 7467600"/>
              <a:gd name="connsiteY733-17490" fmla="*/ 2978488 h 6858000"/>
              <a:gd name="connsiteX734-17491" fmla="*/ 0 w 7467600"/>
              <a:gd name="connsiteY734-17492" fmla="*/ 3015334 h 6858000"/>
              <a:gd name="connsiteX735-17493" fmla="*/ 0 w 7467600"/>
              <a:gd name="connsiteY735-17494" fmla="*/ 2914286 h 6858000"/>
              <a:gd name="connsiteX736-17495" fmla="*/ 36383 w 7467600"/>
              <a:gd name="connsiteY736-17496" fmla="*/ 2901128 h 6858000"/>
              <a:gd name="connsiteX737-17497" fmla="*/ 156329 w 7467600"/>
              <a:gd name="connsiteY737-17498" fmla="*/ 2840533 h 6858000"/>
              <a:gd name="connsiteX738-17499" fmla="*/ 358355 w 7467600"/>
              <a:gd name="connsiteY738-17500" fmla="*/ 2620471 h 6858000"/>
              <a:gd name="connsiteX739-17501" fmla="*/ 510577 w 7467600"/>
              <a:gd name="connsiteY739-17502" fmla="*/ 2501244 h 6858000"/>
              <a:gd name="connsiteX740-17503" fmla="*/ 211967 w 7467600"/>
              <a:gd name="connsiteY740-17504" fmla="*/ 2479171 h 6858000"/>
              <a:gd name="connsiteX741-17505" fmla="*/ 0 w 7467600"/>
              <a:gd name="connsiteY741-17506" fmla="*/ 2476398 h 6858000"/>
              <a:gd name="connsiteX742-17507" fmla="*/ 0 w 7467600"/>
              <a:gd name="connsiteY742-17508" fmla="*/ 2389189 h 6858000"/>
              <a:gd name="connsiteX743-17509" fmla="*/ 103062 w 7467600"/>
              <a:gd name="connsiteY743-17510" fmla="*/ 2389518 h 6858000"/>
              <a:gd name="connsiteX744-17511" fmla="*/ 510734 w 7467600"/>
              <a:gd name="connsiteY744-17512" fmla="*/ 2416201 h 6858000"/>
              <a:gd name="connsiteX745-17513" fmla="*/ 279257 w 7467600"/>
              <a:gd name="connsiteY745-17514" fmla="*/ 2092102 h 6858000"/>
              <a:gd name="connsiteX746-17515" fmla="*/ 65265 w 7467600"/>
              <a:gd name="connsiteY746-17516" fmla="*/ 2006049 h 6858000"/>
              <a:gd name="connsiteX747-17517" fmla="*/ 0 w 7467600"/>
              <a:gd name="connsiteY747-17518" fmla="*/ 1982532 h 6858000"/>
              <a:gd name="connsiteX748-17519" fmla="*/ 0 w 7467600"/>
              <a:gd name="connsiteY748-17520" fmla="*/ 1912789 h 6858000"/>
              <a:gd name="connsiteX749-17521" fmla="*/ 97460 w 7467600"/>
              <a:gd name="connsiteY749-17522" fmla="*/ 1953725 h 6858000"/>
              <a:gd name="connsiteX750-17523" fmla="*/ 221272 w 7467600"/>
              <a:gd name="connsiteY750-17524" fmla="*/ 1980766 h 6858000"/>
              <a:gd name="connsiteX751-17525" fmla="*/ 116765 w 7467600"/>
              <a:gd name="connsiteY751-17526" fmla="*/ 1911033 h 6858000"/>
              <a:gd name="connsiteX752-17527" fmla="*/ 16405 w 7467600"/>
              <a:gd name="connsiteY752-17528" fmla="*/ 1803412 h 6858000"/>
              <a:gd name="connsiteX753-17529" fmla="*/ 0 w 7467600"/>
              <a:gd name="connsiteY753-17530" fmla="*/ 1784777 h 6858000"/>
              <a:gd name="connsiteX754-17531" fmla="*/ 0 w 7467600"/>
              <a:gd name="connsiteY754-17532" fmla="*/ 1740082 h 6858000"/>
              <a:gd name="connsiteX755-17533" fmla="*/ 39394 w 7467600"/>
              <a:gd name="connsiteY755-17534" fmla="*/ 1784856 h 6858000"/>
              <a:gd name="connsiteX756-17535" fmla="*/ 135813 w 7467600"/>
              <a:gd name="connsiteY756-17536" fmla="*/ 1888838 h 6858000"/>
              <a:gd name="connsiteX757-17537" fmla="*/ 242575 w 7467600"/>
              <a:gd name="connsiteY757-17538" fmla="*/ 1958841 h 6858000"/>
              <a:gd name="connsiteX758-17539" fmla="*/ 82197 w 7467600"/>
              <a:gd name="connsiteY758-17540" fmla="*/ 1754826 h 6858000"/>
              <a:gd name="connsiteX759-17541" fmla="*/ 0 w 7467600"/>
              <a:gd name="connsiteY759-17542" fmla="*/ 1679650 h 6858000"/>
              <a:gd name="connsiteX760-17543" fmla="*/ 0 w 7467600"/>
              <a:gd name="connsiteY760-17544" fmla="*/ 1602463 h 6858000"/>
              <a:gd name="connsiteX761-17545" fmla="*/ 84689 w 7467600"/>
              <a:gd name="connsiteY761-17546" fmla="*/ 1677442 h 6858000"/>
              <a:gd name="connsiteX762-17547" fmla="*/ 298437 w 7467600"/>
              <a:gd name="connsiteY762-17548" fmla="*/ 1968019 h 6858000"/>
              <a:gd name="connsiteX763-17549" fmla="*/ 227269 w 7467600"/>
              <a:gd name="connsiteY763-17550" fmla="*/ 1114064 h 6858000"/>
              <a:gd name="connsiteX764-17551" fmla="*/ 248003 w 7467600"/>
              <a:gd name="connsiteY764-17552" fmla="*/ 1089613 h 6858000"/>
              <a:gd name="connsiteX765-17553" fmla="*/ 427020 w 7467600"/>
              <a:gd name="connsiteY765-17554" fmla="*/ 1619803 h 6858000"/>
              <a:gd name="connsiteX766-17555" fmla="*/ 340345 w 7467600"/>
              <a:gd name="connsiteY766-17556" fmla="*/ 2027739 h 6858000"/>
              <a:gd name="connsiteX767-17557" fmla="*/ 360865 w 7467600"/>
              <a:gd name="connsiteY767-17558" fmla="*/ 2044827 h 6858000"/>
              <a:gd name="connsiteX768-17559" fmla="*/ 560414 w 7467600"/>
              <a:gd name="connsiteY768-17560" fmla="*/ 2421457 h 6858000"/>
              <a:gd name="connsiteX769-17561" fmla="*/ 1359703 w 7467600"/>
              <a:gd name="connsiteY769-17562" fmla="*/ 2578554 h 6858000"/>
              <a:gd name="connsiteX770-17563" fmla="*/ 1359422 w 7467600"/>
              <a:gd name="connsiteY770-17564" fmla="*/ 2577994 h 6858000"/>
              <a:gd name="connsiteX771-17565" fmla="*/ 828701 w 7467600"/>
              <a:gd name="connsiteY771-17566" fmla="*/ 1839520 h 6858000"/>
              <a:gd name="connsiteX772-17567" fmla="*/ 494427 w 7467600"/>
              <a:gd name="connsiteY772-17568" fmla="*/ 1092333 h 6858000"/>
              <a:gd name="connsiteX773-17569" fmla="*/ 506322 w 7467600"/>
              <a:gd name="connsiteY773-17570" fmla="*/ 1020997 h 6858000"/>
              <a:gd name="connsiteX774-17571" fmla="*/ 4570198 w 7467600"/>
              <a:gd name="connsiteY774-17572" fmla="*/ 978081 h 6858000"/>
              <a:gd name="connsiteX775-17573" fmla="*/ 4523691 w 7467600"/>
              <a:gd name="connsiteY775-17574" fmla="*/ 1127776 h 6858000"/>
              <a:gd name="connsiteX776-17575" fmla="*/ 4509875 w 7467600"/>
              <a:gd name="connsiteY776-17576" fmla="*/ 1167552 h 6858000"/>
              <a:gd name="connsiteX777-17577" fmla="*/ 4478168 w 7467600"/>
              <a:gd name="connsiteY777-17578" fmla="*/ 1260735 h 6858000"/>
              <a:gd name="connsiteX778-17579" fmla="*/ 4409309 w 7467600"/>
              <a:gd name="connsiteY778-17580" fmla="*/ 1666996 h 6858000"/>
              <a:gd name="connsiteX779-17581" fmla="*/ 4370031 w 7467600"/>
              <a:gd name="connsiteY779-17582" fmla="*/ 1955666 h 6858000"/>
              <a:gd name="connsiteX780-17583" fmla="*/ 4570198 w 7467600"/>
              <a:gd name="connsiteY780-17584" fmla="*/ 978081 h 6858000"/>
              <a:gd name="connsiteX781-17585" fmla="*/ 4557898 w 7467600"/>
              <a:gd name="connsiteY781-17586" fmla="*/ 900011 h 6858000"/>
              <a:gd name="connsiteX782-17587" fmla="*/ 4344840 w 7467600"/>
              <a:gd name="connsiteY782-17588" fmla="*/ 1922038 h 6858000"/>
              <a:gd name="connsiteX783-17589" fmla="*/ 4378710 w 7467600"/>
              <a:gd name="connsiteY783-17590" fmla="*/ 1665516 h 6858000"/>
              <a:gd name="connsiteX784-17591" fmla="*/ 4448798 w 7467600"/>
              <a:gd name="connsiteY784-17592" fmla="*/ 1253024 h 6858000"/>
              <a:gd name="connsiteX785-17593" fmla="*/ 4480315 w 7467600"/>
              <a:gd name="connsiteY785-17594" fmla="*/ 1158454 h 6858000"/>
              <a:gd name="connsiteX786-17595" fmla="*/ 4494133 w 7467600"/>
              <a:gd name="connsiteY786-17596" fmla="*/ 1118676 h 6858000"/>
              <a:gd name="connsiteX787-17597" fmla="*/ 4557898 w 7467600"/>
              <a:gd name="connsiteY787-17598" fmla="*/ 900011 h 6858000"/>
              <a:gd name="connsiteX788-17599" fmla="*/ 5870151 w 7467600"/>
              <a:gd name="connsiteY788-17600" fmla="*/ 898890 h 6858000"/>
              <a:gd name="connsiteX789-17601" fmla="*/ 5861335 w 7467600"/>
              <a:gd name="connsiteY789-17602" fmla="*/ 899177 h 6858000"/>
              <a:gd name="connsiteX790-17603" fmla="*/ 5843702 w 7467600"/>
              <a:gd name="connsiteY790-17604" fmla="*/ 899748 h 6858000"/>
              <a:gd name="connsiteX791-17605" fmla="*/ 5651107 w 7467600"/>
              <a:gd name="connsiteY791-17606" fmla="*/ 920306 h 6858000"/>
              <a:gd name="connsiteX792-17607" fmla="*/ 5459407 w 7467600"/>
              <a:gd name="connsiteY792-17608" fmla="*/ 940975 h 6858000"/>
              <a:gd name="connsiteX793-17609" fmla="*/ 5374846 w 7467600"/>
              <a:gd name="connsiteY793-17610" fmla="*/ 941988 h 6858000"/>
              <a:gd name="connsiteX794-17611" fmla="*/ 5256105 w 7467600"/>
              <a:gd name="connsiteY794-17612" fmla="*/ 945632 h 6858000"/>
              <a:gd name="connsiteX795-17613" fmla="*/ 5107071 w 7467600"/>
              <a:gd name="connsiteY795-17614" fmla="*/ 969720 h 6858000"/>
              <a:gd name="connsiteX796-17615" fmla="*/ 4998681 w 7467600"/>
              <a:gd name="connsiteY796-17616" fmla="*/ 988771 h 6858000"/>
              <a:gd name="connsiteX797-17617" fmla="*/ 5870151 w 7467600"/>
              <a:gd name="connsiteY797-17618" fmla="*/ 898890 h 6858000"/>
              <a:gd name="connsiteX798-17619" fmla="*/ 5504425 w 7467600"/>
              <a:gd name="connsiteY798-17620" fmla="*/ 848067 h 6858000"/>
              <a:gd name="connsiteX799-17621" fmla="*/ 4968849 w 7467600"/>
              <a:gd name="connsiteY799-17622" fmla="*/ 962318 h 6858000"/>
              <a:gd name="connsiteX800-17623" fmla="*/ 5104039 w 7467600"/>
              <a:gd name="connsiteY800-17624" fmla="*/ 940634 h 6858000"/>
              <a:gd name="connsiteX801-17625" fmla="*/ 5256311 w 7467600"/>
              <a:gd name="connsiteY801-17626" fmla="*/ 916490 h 6858000"/>
              <a:gd name="connsiteX802-17627" fmla="*/ 5377381 w 7467600"/>
              <a:gd name="connsiteY802-17628" fmla="*/ 912671 h 6858000"/>
              <a:gd name="connsiteX803-17629" fmla="*/ 5460148 w 7467600"/>
              <a:gd name="connsiteY803-17630" fmla="*/ 911442 h 6858000"/>
              <a:gd name="connsiteX804-17631" fmla="*/ 5648971 w 7467600"/>
              <a:gd name="connsiteY804-17632" fmla="*/ 891331 h 6858000"/>
              <a:gd name="connsiteX805-17633" fmla="*/ 5844807 w 7467600"/>
              <a:gd name="connsiteY805-17634" fmla="*/ 870718 h 6858000"/>
              <a:gd name="connsiteX806-17635" fmla="*/ 5862975 w 7467600"/>
              <a:gd name="connsiteY806-17636" fmla="*/ 869756 h 6858000"/>
              <a:gd name="connsiteX807-17637" fmla="*/ 5920887 w 7467600"/>
              <a:gd name="connsiteY807-17638" fmla="*/ 865929 h 6858000"/>
              <a:gd name="connsiteX808-17639" fmla="*/ 5504425 w 7467600"/>
              <a:gd name="connsiteY808-17640" fmla="*/ 848067 h 6858000"/>
              <a:gd name="connsiteX809-17641" fmla="*/ 3607114 w 7467600"/>
              <a:gd name="connsiteY809-17642" fmla="*/ 467441 h 6858000"/>
              <a:gd name="connsiteX810-17643" fmla="*/ 3296242 w 7467600"/>
              <a:gd name="connsiteY810-17644" fmla="*/ 807991 h 6858000"/>
              <a:gd name="connsiteX811-17645" fmla="*/ 3174674 w 7467600"/>
              <a:gd name="connsiteY811-17646" fmla="*/ 919759 h 6858000"/>
              <a:gd name="connsiteX812-17647" fmla="*/ 3042978 w 7467600"/>
              <a:gd name="connsiteY812-17648" fmla="*/ 1054894 h 6858000"/>
              <a:gd name="connsiteX813-17649" fmla="*/ 2968914 w 7467600"/>
              <a:gd name="connsiteY813-17650" fmla="*/ 1133756 h 6858000"/>
              <a:gd name="connsiteX814-17651" fmla="*/ 3103823 w 7467600"/>
              <a:gd name="connsiteY814-17652" fmla="*/ 1026814 h 6858000"/>
              <a:gd name="connsiteX815-17653" fmla="*/ 3607114 w 7467600"/>
              <a:gd name="connsiteY815-17654" fmla="*/ 467441 h 6858000"/>
              <a:gd name="connsiteX816-17655" fmla="*/ 3744487 w 7467600"/>
              <a:gd name="connsiteY816-17656" fmla="*/ 383136 h 6858000"/>
              <a:gd name="connsiteX817-17657" fmla="*/ 3970213 w 7467600"/>
              <a:gd name="connsiteY817-17658" fmla="*/ 995559 h 6858000"/>
              <a:gd name="connsiteX818-17659" fmla="*/ 3744487 w 7467600"/>
              <a:gd name="connsiteY818-17660" fmla="*/ 383136 h 6858000"/>
              <a:gd name="connsiteX819-17661" fmla="*/ 3624562 w 7467600"/>
              <a:gd name="connsiteY819-17662" fmla="*/ 367041 h 6858000"/>
              <a:gd name="connsiteX820-17663" fmla="*/ 3489712 w 7467600"/>
              <a:gd name="connsiteY820-17664" fmla="*/ 485386 h 6858000"/>
              <a:gd name="connsiteX821-17665" fmla="*/ 3182994 w 7467600"/>
              <a:gd name="connsiteY821-17666" fmla="*/ 828265 h 6858000"/>
              <a:gd name="connsiteX822-17667" fmla="*/ 2892114 w 7467600"/>
              <a:gd name="connsiteY822-17668" fmla="*/ 1172635 h 6858000"/>
              <a:gd name="connsiteX823-17669" fmla="*/ 3021459 w 7467600"/>
              <a:gd name="connsiteY823-17670" fmla="*/ 1035385 h 6858000"/>
              <a:gd name="connsiteX824-17671" fmla="*/ 3153873 w 7467600"/>
              <a:gd name="connsiteY824-17672" fmla="*/ 898971 h 6858000"/>
              <a:gd name="connsiteX825-17673" fmla="*/ 3276511 w 7467600"/>
              <a:gd name="connsiteY825-17674" fmla="*/ 786423 h 6858000"/>
              <a:gd name="connsiteX826-17675" fmla="*/ 3584154 w 7467600"/>
              <a:gd name="connsiteY826-17676" fmla="*/ 448218 h 6858000"/>
              <a:gd name="connsiteX827-17677" fmla="*/ 3624562 w 7467600"/>
              <a:gd name="connsiteY827-17678" fmla="*/ 367041 h 6858000"/>
              <a:gd name="connsiteX828-17679" fmla="*/ 3766672 w 7467600"/>
              <a:gd name="connsiteY828-17680" fmla="*/ 359429 h 6858000"/>
              <a:gd name="connsiteX829-17681" fmla="*/ 3996338 w 7467600"/>
              <a:gd name="connsiteY829-17682" fmla="*/ 968237 h 6858000"/>
              <a:gd name="connsiteX830-17683" fmla="*/ 3766672 w 7467600"/>
              <a:gd name="connsiteY830-17684" fmla="*/ 359429 h 6858000"/>
              <a:gd name="connsiteX831-17685" fmla="*/ 5805386 w 7467600"/>
              <a:gd name="connsiteY831-17686" fmla="*/ 239240 h 6858000"/>
              <a:gd name="connsiteX832-17687" fmla="*/ 5736947 w 7467600"/>
              <a:gd name="connsiteY832-17688" fmla="*/ 261367 h 6858000"/>
              <a:gd name="connsiteX833-17689" fmla="*/ 5427012 w 7467600"/>
              <a:gd name="connsiteY833-17690" fmla="*/ 311272 h 6858000"/>
              <a:gd name="connsiteX834-17691" fmla="*/ 5147818 w 7467600"/>
              <a:gd name="connsiteY834-17692" fmla="*/ 322112 h 6858000"/>
              <a:gd name="connsiteX835-17693" fmla="*/ 5060854 w 7467600"/>
              <a:gd name="connsiteY835-17694" fmla="*/ 311882 h 6858000"/>
              <a:gd name="connsiteX836-17695" fmla="*/ 4945989 w 7467600"/>
              <a:gd name="connsiteY836-17696" fmla="*/ 300516 h 6858000"/>
              <a:gd name="connsiteX837-17697" fmla="*/ 5410479 w 7467600"/>
              <a:gd name="connsiteY837-17698" fmla="*/ 348434 h 6858000"/>
              <a:gd name="connsiteX838-17699" fmla="*/ 5805386 w 7467600"/>
              <a:gd name="connsiteY838-17700" fmla="*/ 239240 h 6858000"/>
              <a:gd name="connsiteX839-17701" fmla="*/ 5905192 w 7467600"/>
              <a:gd name="connsiteY839-17702" fmla="*/ 163079 h 6858000"/>
              <a:gd name="connsiteX840-17703" fmla="*/ 5865655 w 7467600"/>
              <a:gd name="connsiteY840-17704" fmla="*/ 171901 h 6858000"/>
              <a:gd name="connsiteX841-17705" fmla="*/ 5259740 w 7467600"/>
              <a:gd name="connsiteY841-17706" fmla="*/ 257013 h 6858000"/>
              <a:gd name="connsiteX842-17707" fmla="*/ 5208466 w 7467600"/>
              <a:gd name="connsiteY842-17708" fmla="*/ 257550 h 6858000"/>
              <a:gd name="connsiteX843-17709" fmla="*/ 4980204 w 7467600"/>
              <a:gd name="connsiteY843-17710" fmla="*/ 271903 h 6858000"/>
              <a:gd name="connsiteX844-17711" fmla="*/ 5068068 w 7467600"/>
              <a:gd name="connsiteY844-17712" fmla="*/ 282244 h 6858000"/>
              <a:gd name="connsiteX845-17713" fmla="*/ 5153231 w 7467600"/>
              <a:gd name="connsiteY845-17714" fmla="*/ 292240 h 6858000"/>
              <a:gd name="connsiteX846-17715" fmla="*/ 5426491 w 7467600"/>
              <a:gd name="connsiteY846-17716" fmla="*/ 281128 h 6858000"/>
              <a:gd name="connsiteX847-17717" fmla="*/ 5731212 w 7467600"/>
              <a:gd name="connsiteY847-17718" fmla="*/ 231951 h 6858000"/>
              <a:gd name="connsiteX848-17719" fmla="*/ 5905192 w 7467600"/>
              <a:gd name="connsiteY848-17720" fmla="*/ 163079 h 6858000"/>
              <a:gd name="connsiteX849-17721" fmla="*/ 5944437 w 7467600"/>
              <a:gd name="connsiteY849-17722" fmla="*/ 113829 h 6858000"/>
              <a:gd name="connsiteX850-17723" fmla="*/ 5825032 w 7467600"/>
              <a:gd name="connsiteY850-17724" fmla="*/ 146405 h 6858000"/>
              <a:gd name="connsiteX851-17725" fmla="*/ 4955599 w 7467600"/>
              <a:gd name="connsiteY851-17726" fmla="*/ 247008 h 6858000"/>
              <a:gd name="connsiteX852-17727" fmla="*/ 5210104 w 7467600"/>
              <a:gd name="connsiteY852-17728" fmla="*/ 228123 h 6858000"/>
              <a:gd name="connsiteX853-17729" fmla="*/ 5261015 w 7467600"/>
              <a:gd name="connsiteY853-17730" fmla="*/ 227087 h 6858000"/>
              <a:gd name="connsiteX854-17731" fmla="*/ 5861181 w 7467600"/>
              <a:gd name="connsiteY854-17732" fmla="*/ 143093 h 6858000"/>
              <a:gd name="connsiteX855-17733" fmla="*/ 5961252 w 7467600"/>
              <a:gd name="connsiteY855-17734" fmla="*/ 114820 h 6858000"/>
              <a:gd name="connsiteX856-17735" fmla="*/ 5944437 w 7467600"/>
              <a:gd name="connsiteY856-17736" fmla="*/ 113829 h 6858000"/>
              <a:gd name="connsiteX857-17737" fmla="*/ 3882765 w 7467600"/>
              <a:gd name="connsiteY857-17738" fmla="*/ 0 h 6858000"/>
              <a:gd name="connsiteX858-17739" fmla="*/ 3995099 w 7467600"/>
              <a:gd name="connsiteY858-17740" fmla="*/ 0 h 6858000"/>
              <a:gd name="connsiteX859-17741" fmla="*/ 4163818 w 7467600"/>
              <a:gd name="connsiteY859-17742" fmla="*/ 234104 h 6858000"/>
              <a:gd name="connsiteX860-17743" fmla="*/ 4172099 w 7467600"/>
              <a:gd name="connsiteY860-17744" fmla="*/ 234207 h 6858000"/>
              <a:gd name="connsiteX861-17745" fmla="*/ 4784282 w 7467600"/>
              <a:gd name="connsiteY861-17746" fmla="*/ 276561 h 6858000"/>
              <a:gd name="connsiteX862-17747" fmla="*/ 4801687 w 7467600"/>
              <a:gd name="connsiteY862-17748" fmla="*/ 267764 h 6858000"/>
              <a:gd name="connsiteX863-17749" fmla="*/ 6082788 w 7467600"/>
              <a:gd name="connsiteY863-17750" fmla="*/ 64119 h 6858000"/>
              <a:gd name="connsiteX864-17751" fmla="*/ 6099442 w 7467600"/>
              <a:gd name="connsiteY864-17752" fmla="*/ 82568 h 6858000"/>
              <a:gd name="connsiteX865-17753" fmla="*/ 4804137 w 7467600"/>
              <a:gd name="connsiteY865-17754" fmla="*/ 320931 h 6858000"/>
              <a:gd name="connsiteX866-17755" fmla="*/ 4227047 w 7467600"/>
              <a:gd name="connsiteY866-17756" fmla="*/ 313415 h 6858000"/>
              <a:gd name="connsiteX867-17757" fmla="*/ 4346041 w 7467600"/>
              <a:gd name="connsiteY867-17758" fmla="*/ 456086 h 6858000"/>
              <a:gd name="connsiteX868-17759" fmla="*/ 4870967 w 7467600"/>
              <a:gd name="connsiteY868-17760" fmla="*/ 963061 h 6858000"/>
              <a:gd name="connsiteX869-17761" fmla="*/ 4889647 w 7467600"/>
              <a:gd name="connsiteY869-17762" fmla="*/ 957147 h 6858000"/>
              <a:gd name="connsiteX870-17763" fmla="*/ 5422504 w 7467600"/>
              <a:gd name="connsiteY870-17764" fmla="*/ 805191 h 6858000"/>
              <a:gd name="connsiteX871-17765" fmla="*/ 6087656 w 7467600"/>
              <a:gd name="connsiteY871-17766" fmla="*/ 826703 h 6858000"/>
              <a:gd name="connsiteX872-17767" fmla="*/ 6058717 w 7467600"/>
              <a:gd name="connsiteY872-17768" fmla="*/ 865992 h 6858000"/>
              <a:gd name="connsiteX873-17769" fmla="*/ 4974153 w 7467600"/>
              <a:gd name="connsiteY873-17770" fmla="*/ 1045456 h 6858000"/>
              <a:gd name="connsiteX874-17771" fmla="*/ 5627835 w 7467600"/>
              <a:gd name="connsiteY874-17772" fmla="*/ 1472077 h 6858000"/>
              <a:gd name="connsiteX875-17773" fmla="*/ 5629817 w 7467600"/>
              <a:gd name="connsiteY875-17774" fmla="*/ 1471412 h 6858000"/>
              <a:gd name="connsiteX876-17775" fmla="*/ 5634124 w 7467600"/>
              <a:gd name="connsiteY876-17776" fmla="*/ 1470572 h 6858000"/>
              <a:gd name="connsiteX877-17777" fmla="*/ 5755832 w 7467600"/>
              <a:gd name="connsiteY877-17778" fmla="*/ 1383886 h 6858000"/>
              <a:gd name="connsiteX878-17779" fmla="*/ 6014186 w 7467600"/>
              <a:gd name="connsiteY878-17780" fmla="*/ 1279799 h 6858000"/>
              <a:gd name="connsiteX879-17781" fmla="*/ 6901619 w 7467600"/>
              <a:gd name="connsiteY879-17782" fmla="*/ 1047874 h 6858000"/>
              <a:gd name="connsiteX880-17783" fmla="*/ 6931566 w 7467600"/>
              <a:gd name="connsiteY880-17784" fmla="*/ 1062034 h 6858000"/>
              <a:gd name="connsiteX881-17785" fmla="*/ 5790982 w 7467600"/>
              <a:gd name="connsiteY881-17786" fmla="*/ 1561380 h 6858000"/>
              <a:gd name="connsiteX882-17787" fmla="*/ 6188971 w 7467600"/>
              <a:gd name="connsiteY882-17788" fmla="*/ 1755168 h 6858000"/>
              <a:gd name="connsiteX883-17789" fmla="*/ 6202446 w 7467600"/>
              <a:gd name="connsiteY883-17790" fmla="*/ 1752268 h 6858000"/>
              <a:gd name="connsiteX884-17791" fmla="*/ 7179560 w 7467600"/>
              <a:gd name="connsiteY884-17792" fmla="*/ 1467551 h 6858000"/>
              <a:gd name="connsiteX885-17793" fmla="*/ 7158730 w 7467600"/>
              <a:gd name="connsiteY885-17794" fmla="*/ 1507835 h 6858000"/>
              <a:gd name="connsiteX886-17795" fmla="*/ 6326959 w 7467600"/>
              <a:gd name="connsiteY886-17796" fmla="*/ 1817686 h 6858000"/>
              <a:gd name="connsiteX887-17797" fmla="*/ 6537433 w 7467600"/>
              <a:gd name="connsiteY887-17798" fmla="*/ 1907790 h 6858000"/>
              <a:gd name="connsiteX888-17799" fmla="*/ 6550221 w 7467600"/>
              <a:gd name="connsiteY888-17800" fmla="*/ 1910729 h 6858000"/>
              <a:gd name="connsiteX889-17801" fmla="*/ 6964438 w 7467600"/>
              <a:gd name="connsiteY889-17802" fmla="*/ 2209505 h 6858000"/>
              <a:gd name="connsiteX890-17803" fmla="*/ 7367862 w 7467600"/>
              <a:gd name="connsiteY890-17804" fmla="*/ 2806833 h 6858000"/>
              <a:gd name="connsiteX891-17805" fmla="*/ 7364329 w 7467600"/>
              <a:gd name="connsiteY891-17806" fmla="*/ 2826907 h 6858000"/>
              <a:gd name="connsiteX892-17807" fmla="*/ 7290545 w 7467600"/>
              <a:gd name="connsiteY892-17808" fmla="*/ 2850663 h 6858000"/>
              <a:gd name="connsiteX893-17809" fmla="*/ 6472036 w 7467600"/>
              <a:gd name="connsiteY893-17810" fmla="*/ 1959003 h 6858000"/>
              <a:gd name="connsiteX894-17811" fmla="*/ 5792897 w 7467600"/>
              <a:gd name="connsiteY894-17812" fmla="*/ 1647747 h 6858000"/>
              <a:gd name="connsiteX895-17813" fmla="*/ 5842751 w 7467600"/>
              <a:gd name="connsiteY895-17814" fmla="*/ 1816112 h 6858000"/>
              <a:gd name="connsiteX896-17815" fmla="*/ 5847424 w 7467600"/>
              <a:gd name="connsiteY896-17816" fmla="*/ 1815776 h 6858000"/>
              <a:gd name="connsiteX897-17817" fmla="*/ 6399821 w 7467600"/>
              <a:gd name="connsiteY897-17818" fmla="*/ 2344799 h 6858000"/>
              <a:gd name="connsiteX898-17819" fmla="*/ 6323232 w 7467600"/>
              <a:gd name="connsiteY898-17820" fmla="*/ 2389634 h 6858000"/>
              <a:gd name="connsiteX899-17821" fmla="*/ 5942958 w 7467600"/>
              <a:gd name="connsiteY899-17822" fmla="*/ 2077708 h 6858000"/>
              <a:gd name="connsiteX900-17823" fmla="*/ 5921559 w 7467600"/>
              <a:gd name="connsiteY900-17824" fmla="*/ 2378596 h 6858000"/>
              <a:gd name="connsiteX901-17825" fmla="*/ 5817651 w 7467600"/>
              <a:gd name="connsiteY901-17826" fmla="*/ 3023919 h 6858000"/>
              <a:gd name="connsiteX902-17827" fmla="*/ 5729634 w 7467600"/>
              <a:gd name="connsiteY902-17828" fmla="*/ 3051849 h 6858000"/>
              <a:gd name="connsiteX903-17829" fmla="*/ 5611018 w 7467600"/>
              <a:gd name="connsiteY903-17830" fmla="*/ 2316769 h 6858000"/>
              <a:gd name="connsiteX904-17831" fmla="*/ 5687608 w 7467600"/>
              <a:gd name="connsiteY904-17832" fmla="*/ 2039972 h 6858000"/>
              <a:gd name="connsiteX905-17833" fmla="*/ 5657554 w 7467600"/>
              <a:gd name="connsiteY905-17834" fmla="*/ 1576445 h 6858000"/>
              <a:gd name="connsiteX906-17835" fmla="*/ 5150475 w 7467600"/>
              <a:gd name="connsiteY906-17836" fmla="*/ 1274012 h 6858000"/>
              <a:gd name="connsiteX907-17837" fmla="*/ 5349142 w 7467600"/>
              <a:gd name="connsiteY907-17838" fmla="*/ 2204405 h 6858000"/>
              <a:gd name="connsiteX908-17839" fmla="*/ 5262214 w 7467600"/>
              <a:gd name="connsiteY908-17840" fmla="*/ 2233836 h 6858000"/>
              <a:gd name="connsiteX909-17841" fmla="*/ 4981539 w 7467600"/>
              <a:gd name="connsiteY909-17842" fmla="*/ 1542201 h 6858000"/>
              <a:gd name="connsiteX910-17843" fmla="*/ 4958461 w 7467600"/>
              <a:gd name="connsiteY910-17844" fmla="*/ 1136957 h 6858000"/>
              <a:gd name="connsiteX911-17845" fmla="*/ 4655015 w 7467600"/>
              <a:gd name="connsiteY911-17846" fmla="*/ 891426 h 6858000"/>
              <a:gd name="connsiteX912-17847" fmla="*/ 4348002 w 7467600"/>
              <a:gd name="connsiteY912-17848" fmla="*/ 2205895 h 6858000"/>
              <a:gd name="connsiteX913-17849" fmla="*/ 4262250 w 7467600"/>
              <a:gd name="connsiteY913-17850" fmla="*/ 2219972 h 6858000"/>
              <a:gd name="connsiteX914-17851" fmla="*/ 4550611 w 7467600"/>
              <a:gd name="connsiteY914-17852" fmla="*/ 817540 h 6858000"/>
              <a:gd name="connsiteX915-17853" fmla="*/ 4564418 w 7467600"/>
              <a:gd name="connsiteY915-17854" fmla="*/ 808293 h 6858000"/>
              <a:gd name="connsiteX916-17855" fmla="*/ 4266388 w 7467600"/>
              <a:gd name="connsiteY916-17856" fmla="*/ 500083 h 6858000"/>
              <a:gd name="connsiteX917-17857" fmla="*/ 4032842 w 7467600"/>
              <a:gd name="connsiteY917-17858" fmla="*/ 211809 h 6858000"/>
              <a:gd name="connsiteX918-17859" fmla="*/ 3882765 w 7467600"/>
              <a:gd name="connsiteY918-17860" fmla="*/ 0 h 6858000"/>
              <a:gd name="connsiteX919-17861" fmla="*/ 3721337 w 7467600"/>
              <a:gd name="connsiteY919-17862" fmla="*/ 0 h 6858000"/>
              <a:gd name="connsiteX920-17863" fmla="*/ 3797544 w 7467600"/>
              <a:gd name="connsiteY920-17864" fmla="*/ 0 h 6858000"/>
              <a:gd name="connsiteX921-17865" fmla="*/ 3775734 w 7467600"/>
              <a:gd name="connsiteY921-17866" fmla="*/ 95131 h 6858000"/>
              <a:gd name="connsiteX922-17867" fmla="*/ 3724807 w 7467600"/>
              <a:gd name="connsiteY922-17868" fmla="*/ 272257 h 6858000"/>
              <a:gd name="connsiteX923-17869" fmla="*/ 3726844 w 7467600"/>
              <a:gd name="connsiteY923-17870" fmla="*/ 282988 h 6858000"/>
              <a:gd name="connsiteX924-17871" fmla="*/ 3742664 w 7467600"/>
              <a:gd name="connsiteY924-17872" fmla="*/ 279918 h 6858000"/>
              <a:gd name="connsiteX925-17873" fmla="*/ 4103910 w 7467600"/>
              <a:gd name="connsiteY925-17874" fmla="*/ 1161917 h 6858000"/>
              <a:gd name="connsiteX926-17875" fmla="*/ 4020269 w 7467600"/>
              <a:gd name="connsiteY926-17876" fmla="*/ 1200406 h 6858000"/>
              <a:gd name="connsiteX927-17877" fmla="*/ 3674882 w 7467600"/>
              <a:gd name="connsiteY927-17878" fmla="*/ 488524 h 6858000"/>
              <a:gd name="connsiteX928-17879" fmla="*/ 3132682 w 7467600"/>
              <a:gd name="connsiteY928-17880" fmla="*/ 1072284 h 6858000"/>
              <a:gd name="connsiteX929-17881" fmla="*/ 2716346 w 7467600"/>
              <a:gd name="connsiteY929-17882" fmla="*/ 1276376 h 6858000"/>
              <a:gd name="connsiteX930-17883" fmla="*/ 2716772 w 7467600"/>
              <a:gd name="connsiteY930-17884" fmla="*/ 1255462 h 6858000"/>
              <a:gd name="connsiteX931-17885" fmla="*/ 3471096 w 7467600"/>
              <a:gd name="connsiteY931-17886" fmla="*/ 437072 h 6858000"/>
              <a:gd name="connsiteX932-17887" fmla="*/ 3639057 w 7467600"/>
              <a:gd name="connsiteY932-17888" fmla="*/ 286334 h 6858000"/>
              <a:gd name="connsiteX933-17889" fmla="*/ 3640309 w 7467600"/>
              <a:gd name="connsiteY933-17890" fmla="*/ 284664 h 6858000"/>
              <a:gd name="connsiteX934-17891" fmla="*/ 3646022 w 7467600"/>
              <a:gd name="connsiteY934-17892" fmla="*/ 276711 h 6858000"/>
              <a:gd name="connsiteX935-17893" fmla="*/ 3707943 w 7467600"/>
              <a:gd name="connsiteY935-17894" fmla="*/ 65958 h 6858000"/>
              <a:gd name="connsiteX936-17895" fmla="*/ 3721337 w 7467600"/>
              <a:gd name="connsiteY936-17896" fmla="*/ 0 h 6858000"/>
              <a:gd name="connsiteX937-17897" fmla="*/ 2867960 w 7467600"/>
              <a:gd name="connsiteY937-17898" fmla="*/ 0 h 6858000"/>
              <a:gd name="connsiteX938-17899" fmla="*/ 2926351 w 7467600"/>
              <a:gd name="connsiteY938-17900" fmla="*/ 0 h 6858000"/>
              <a:gd name="connsiteX939-17901" fmla="*/ 2902823 w 7467600"/>
              <a:gd name="connsiteY939-17902" fmla="*/ 262929 h 6858000"/>
              <a:gd name="connsiteX940-17903" fmla="*/ 2940663 w 7467600"/>
              <a:gd name="connsiteY940-17904" fmla="*/ 140884 h 6858000"/>
              <a:gd name="connsiteX941-17905" fmla="*/ 2947039 w 7467600"/>
              <a:gd name="connsiteY941-17906" fmla="*/ 122524 h 6858000"/>
              <a:gd name="connsiteX942-17907" fmla="*/ 2984316 w 7467600"/>
              <a:gd name="connsiteY942-17908" fmla="*/ 0 h 6858000"/>
              <a:gd name="connsiteX943-17909" fmla="*/ 3016114 w 7467600"/>
              <a:gd name="connsiteY943-17910" fmla="*/ 0 h 6858000"/>
              <a:gd name="connsiteX944-17911" fmla="*/ 2979949 w 7467600"/>
              <a:gd name="connsiteY944-17912" fmla="*/ 119274 h 6858000"/>
              <a:gd name="connsiteX945-17913" fmla="*/ 3023879 w 7467600"/>
              <a:gd name="connsiteY945-17914" fmla="*/ 0 h 6858000"/>
              <a:gd name="connsiteX946-17915" fmla="*/ 3105400 w 7467600"/>
              <a:gd name="connsiteY946-17916" fmla="*/ 0 h 6858000"/>
              <a:gd name="connsiteX947-17917" fmla="*/ 3094669 w 7467600"/>
              <a:gd name="connsiteY947-17918" fmla="*/ 30308 h 6858000"/>
              <a:gd name="connsiteX948-17919" fmla="*/ 2901945 w 7467600"/>
              <a:gd name="connsiteY948-17920" fmla="*/ 466538 h 6858000"/>
              <a:gd name="connsiteX949-17921" fmla="*/ 2815209 w 7467600"/>
              <a:gd name="connsiteY949-17922" fmla="*/ 497361 h 6858000"/>
              <a:gd name="connsiteX950-17923" fmla="*/ 2844845 w 7467600"/>
              <a:gd name="connsiteY950-17924" fmla="*/ 127638 h 6858000"/>
              <a:gd name="connsiteX951-17925" fmla="*/ 2867960 w 7467600"/>
              <a:gd name="connsiteY951-17926" fmla="*/ 0 h 6858000"/>
              <a:gd name="connsiteX952-17927" fmla="*/ 1057230 w 7467600"/>
              <a:gd name="connsiteY952-17928" fmla="*/ 0 h 6858000"/>
              <a:gd name="connsiteX953-17929" fmla="*/ 1111003 w 7467600"/>
              <a:gd name="connsiteY953-17930" fmla="*/ 0 h 6858000"/>
              <a:gd name="connsiteX954-17931" fmla="*/ 1125553 w 7467600"/>
              <a:gd name="connsiteY954-17932" fmla="*/ 52588 h 6858000"/>
              <a:gd name="connsiteX955-17933" fmla="*/ 1304276 w 7467600"/>
              <a:gd name="connsiteY955-17934" fmla="*/ 476275 h 6858000"/>
              <a:gd name="connsiteX956-17935" fmla="*/ 1492066 w 7467600"/>
              <a:gd name="connsiteY956-17936" fmla="*/ 886333 h 6858000"/>
              <a:gd name="connsiteX957-17937" fmla="*/ 1423698 w 7467600"/>
              <a:gd name="connsiteY957-17938" fmla="*/ 710817 h 6858000"/>
              <a:gd name="connsiteX958-17939" fmla="*/ 1357609 w 7467600"/>
              <a:gd name="connsiteY958-17940" fmla="*/ 532892 h 6858000"/>
              <a:gd name="connsiteX959-17941" fmla="*/ 1309550 w 7467600"/>
              <a:gd name="connsiteY959-17942" fmla="*/ 374031 h 6858000"/>
              <a:gd name="connsiteX960-17943" fmla="*/ 1193673 w 7467600"/>
              <a:gd name="connsiteY960-17944" fmla="*/ 49533 h 6858000"/>
              <a:gd name="connsiteX961-17945" fmla="*/ 1164391 w 7467600"/>
              <a:gd name="connsiteY961-17946" fmla="*/ 0 h 6858000"/>
              <a:gd name="connsiteX962-17947" fmla="*/ 1200666 w 7467600"/>
              <a:gd name="connsiteY962-17948" fmla="*/ 0 h 6858000"/>
              <a:gd name="connsiteX963-17949" fmla="*/ 1223408 w 7467600"/>
              <a:gd name="connsiteY963-17950" fmla="*/ 38996 h 6858000"/>
              <a:gd name="connsiteX964-17951" fmla="*/ 1339635 w 7467600"/>
              <a:gd name="connsiteY964-17952" fmla="*/ 365517 h 6858000"/>
              <a:gd name="connsiteX965-17953" fmla="*/ 1387469 w 7467600"/>
              <a:gd name="connsiteY965-17954" fmla="*/ 523079 h 6858000"/>
              <a:gd name="connsiteX966-17955" fmla="*/ 1452685 w 7467600"/>
              <a:gd name="connsiteY966-17956" fmla="*/ 699806 h 6858000"/>
              <a:gd name="connsiteX967-17957" fmla="*/ 1492092 w 7467600"/>
              <a:gd name="connsiteY967-17958" fmla="*/ 800424 h 6858000"/>
              <a:gd name="connsiteX968-17959" fmla="*/ 1455302 w 7467600"/>
              <a:gd name="connsiteY968-17960" fmla="*/ 632913 h 6858000"/>
              <a:gd name="connsiteX969-17961" fmla="*/ 1222336 w 7467600"/>
              <a:gd name="connsiteY969-17962" fmla="*/ 9480 h 6858000"/>
              <a:gd name="connsiteX970-17963" fmla="*/ 1214634 w 7467600"/>
              <a:gd name="connsiteY970-17964" fmla="*/ 0 h 6858000"/>
              <a:gd name="connsiteX971-17965" fmla="*/ 1289827 w 7467600"/>
              <a:gd name="connsiteY971-17966" fmla="*/ 0 h 6858000"/>
              <a:gd name="connsiteX972-17967" fmla="*/ 1321076 w 7467600"/>
              <a:gd name="connsiteY972-17968" fmla="*/ 59722 h 6858000"/>
              <a:gd name="connsiteX973-17969" fmla="*/ 1512579 w 7467600"/>
              <a:gd name="connsiteY973-17970" fmla="*/ 626441 h 6858000"/>
              <a:gd name="connsiteX974-17971" fmla="*/ 1506076 w 7467600"/>
              <a:gd name="connsiteY974-17972" fmla="*/ 1089289 h 6858000"/>
              <a:gd name="connsiteX975-17973" fmla="*/ 1486346 w 7467600"/>
              <a:gd name="connsiteY975-17974" fmla="*/ 1079919 h 6858000"/>
              <a:gd name="connsiteX976-17975" fmla="*/ 1070511 w 7467600"/>
              <a:gd name="connsiteY976-17976" fmla="*/ 48609 h 6858000"/>
              <a:gd name="connsiteX977-17977" fmla="*/ 1057230 w 7467600"/>
              <a:gd name="connsiteY977-17978" fmla="*/ 0 h 6858000"/>
              <a:gd name="connsiteX978-17979" fmla="*/ 43151 w 7467600"/>
              <a:gd name="connsiteY978-17980" fmla="*/ 0 h 6858000"/>
              <a:gd name="connsiteX979-17981" fmla="*/ 95283 w 7467600"/>
              <a:gd name="connsiteY979-17982" fmla="*/ 0 h 6858000"/>
              <a:gd name="connsiteX980-17983" fmla="*/ 300708 w 7467600"/>
              <a:gd name="connsiteY980-17984" fmla="*/ 154571 h 6858000"/>
              <a:gd name="connsiteX981-17985" fmla="*/ 530414 w 7467600"/>
              <a:gd name="connsiteY981-17986" fmla="*/ 354673 h 6858000"/>
              <a:gd name="connsiteX982-17987" fmla="*/ 333785 w 7467600"/>
              <a:gd name="connsiteY982-17988" fmla="*/ 161564 h 6858000"/>
              <a:gd name="connsiteX983-17989" fmla="*/ 147005 w 7467600"/>
              <a:gd name="connsiteY983-17990" fmla="*/ 0 h 6858000"/>
              <a:gd name="connsiteX984-17991" fmla="*/ 272509 w 7467600"/>
              <a:gd name="connsiteY984-17992" fmla="*/ 0 h 6858000"/>
              <a:gd name="connsiteX985-17993" fmla="*/ 326276 w 7467600"/>
              <a:gd name="connsiteY985-17994" fmla="*/ 45847 h 6858000"/>
              <a:gd name="connsiteX986-17995" fmla="*/ 823759 w 7467600"/>
              <a:gd name="connsiteY986-17996" fmla="*/ 574145 h 6858000"/>
              <a:gd name="connsiteX987-17997" fmla="*/ 811254 w 7467600"/>
              <a:gd name="connsiteY987-17998" fmla="*/ 665546 h 6858000"/>
              <a:gd name="connsiteX988-17999" fmla="*/ 154042 w 7467600"/>
              <a:gd name="connsiteY988-18000" fmla="*/ 261522 h 6858000"/>
              <a:gd name="connsiteX989-18001" fmla="*/ 13550 w 7467600"/>
              <a:gd name="connsiteY989-18002" fmla="*/ 158423 h 6858000"/>
              <a:gd name="connsiteX990-18003" fmla="*/ 0 w 7467600"/>
              <a:gd name="connsiteY990-18004" fmla="*/ 146618 h 6858000"/>
              <a:gd name="connsiteX991-18005" fmla="*/ 0 w 7467600"/>
              <a:gd name="connsiteY991-18006" fmla="*/ 59161 h 6858000"/>
              <a:gd name="connsiteX992-18007" fmla="*/ 45427 w 7467600"/>
              <a:gd name="connsiteY992-18008" fmla="*/ 101078 h 6858000"/>
              <a:gd name="connsiteX993-18009" fmla="*/ 630103 w 7467600"/>
              <a:gd name="connsiteY993-18010" fmla="*/ 485885 h 6858000"/>
              <a:gd name="connsiteX994-18011" fmla="*/ 532040 w 7467600"/>
              <a:gd name="connsiteY994-18012" fmla="*/ 399359 h 6858000"/>
              <a:gd name="connsiteX995-18013" fmla="*/ 517618 w 7467600"/>
              <a:gd name="connsiteY995-18014" fmla="*/ 385726 h 6858000"/>
              <a:gd name="connsiteX996-18015" fmla="*/ 285074 w 7467600"/>
              <a:gd name="connsiteY996-18016" fmla="*/ 182755 h 6858000"/>
              <a:gd name="connsiteX997-18017" fmla="*/ 43151 w 7467600"/>
              <a:gd name="connsiteY997-18018" fmla="*/ 0 h 6858000"/>
              <a:gd name="connsiteX0-18019" fmla="*/ 369702 w 7467600"/>
              <a:gd name="connsiteY0-18020" fmla="*/ 6712169 h 6858000"/>
              <a:gd name="connsiteX1-18021" fmla="*/ 366575 w 7467600"/>
              <a:gd name="connsiteY1-18022" fmla="*/ 6715556 h 6858000"/>
              <a:gd name="connsiteX2-18023" fmla="*/ 371637 w 7467600"/>
              <a:gd name="connsiteY2-18024" fmla="*/ 6713954 h 6858000"/>
              <a:gd name="connsiteX3-18025" fmla="*/ 369702 w 7467600"/>
              <a:gd name="connsiteY3-18026" fmla="*/ 6712169 h 6858000"/>
              <a:gd name="connsiteX4-18027" fmla="*/ 7090188 w 7467600"/>
              <a:gd name="connsiteY4-18028" fmla="*/ 6584365 h 6858000"/>
              <a:gd name="connsiteX5-18029" fmla="*/ 7440138 w 7467600"/>
              <a:gd name="connsiteY5-18030" fmla="*/ 6622648 h 6858000"/>
              <a:gd name="connsiteX6-18031" fmla="*/ 7467600 w 7467600"/>
              <a:gd name="connsiteY6-18032" fmla="*/ 6628217 h 6858000"/>
              <a:gd name="connsiteX7-18033" fmla="*/ 7467600 w 7467600"/>
              <a:gd name="connsiteY7-18034" fmla="*/ 6668575 h 6858000"/>
              <a:gd name="connsiteX8-18035" fmla="*/ 7392322 w 7467600"/>
              <a:gd name="connsiteY8-18036" fmla="*/ 6658238 h 6858000"/>
              <a:gd name="connsiteX9-18037" fmla="*/ 7467600 w 7467600"/>
              <a:gd name="connsiteY9-18038" fmla="*/ 6683873 h 6858000"/>
              <a:gd name="connsiteX10-18039" fmla="*/ 7467600 w 7467600"/>
              <a:gd name="connsiteY10-18040" fmla="*/ 6714215 h 6858000"/>
              <a:gd name="connsiteX11-18041" fmla="*/ 7447383 w 7467600"/>
              <a:gd name="connsiteY11-18042" fmla="*/ 6707202 h 6858000"/>
              <a:gd name="connsiteX12-18043" fmla="*/ 7289862 w 7467600"/>
              <a:gd name="connsiteY12-18044" fmla="*/ 6659827 h 6858000"/>
              <a:gd name="connsiteX13-18045" fmla="*/ 7434024 w 7467600"/>
              <a:gd name="connsiteY13-18046" fmla="*/ 6722130 h 6858000"/>
              <a:gd name="connsiteX14-18047" fmla="*/ 7467600 w 7467600"/>
              <a:gd name="connsiteY14-18048" fmla="*/ 6736157 h 6858000"/>
              <a:gd name="connsiteX15-18049" fmla="*/ 7467600 w 7467600"/>
              <a:gd name="connsiteY15-18050" fmla="*/ 6767913 h 6858000"/>
              <a:gd name="connsiteX16-18051" fmla="*/ 7271814 w 7467600"/>
              <a:gd name="connsiteY16-18052" fmla="*/ 6684601 h 6858000"/>
              <a:gd name="connsiteX17-18053" fmla="*/ 7392158 w 7467600"/>
              <a:gd name="connsiteY17-18054" fmla="*/ 6771365 h 6858000"/>
              <a:gd name="connsiteX18-18055" fmla="*/ 7467600 w 7467600"/>
              <a:gd name="connsiteY18-18056" fmla="*/ 6805948 h 6858000"/>
              <a:gd name="connsiteX19-18057" fmla="*/ 7467600 w 7467600"/>
              <a:gd name="connsiteY19-18058" fmla="*/ 6831490 h 6858000"/>
              <a:gd name="connsiteX20-18059" fmla="*/ 7410696 w 7467600"/>
              <a:gd name="connsiteY20-18060" fmla="*/ 6803861 h 6858000"/>
              <a:gd name="connsiteX21-18061" fmla="*/ 7088673 w 7467600"/>
              <a:gd name="connsiteY21-18062" fmla="*/ 6610396 h 6858000"/>
              <a:gd name="connsiteX22-18063" fmla="*/ 7090188 w 7467600"/>
              <a:gd name="connsiteY22-18064" fmla="*/ 6584365 h 6858000"/>
              <a:gd name="connsiteX23-18065" fmla="*/ 1019354 w 7467600"/>
              <a:gd name="connsiteY23-18066" fmla="*/ 6315006 h 6858000"/>
              <a:gd name="connsiteX24-18067" fmla="*/ 441046 w 7467600"/>
              <a:gd name="connsiteY24-18068" fmla="*/ 6691153 h 6858000"/>
              <a:gd name="connsiteX25-18069" fmla="*/ 1019354 w 7467600"/>
              <a:gd name="connsiteY25-18070" fmla="*/ 6315006 h 6858000"/>
              <a:gd name="connsiteX26-18071" fmla="*/ 991680 w 7467600"/>
              <a:gd name="connsiteY26-18072" fmla="*/ 6298413 h 6858000"/>
              <a:gd name="connsiteX27-18073" fmla="*/ 409060 w 7467600"/>
              <a:gd name="connsiteY27-18074" fmla="*/ 6671470 h 6858000"/>
              <a:gd name="connsiteX28-18075" fmla="*/ 991680 w 7467600"/>
              <a:gd name="connsiteY28-18076" fmla="*/ 6298413 h 6858000"/>
              <a:gd name="connsiteX29-18077" fmla="*/ 103333 w 7467600"/>
              <a:gd name="connsiteY29-18078" fmla="*/ 5699602 h 6858000"/>
              <a:gd name="connsiteX30-18079" fmla="*/ 233938 w 7467600"/>
              <a:gd name="connsiteY30-18080" fmla="*/ 5809416 h 6858000"/>
              <a:gd name="connsiteX31-18081" fmla="*/ 883580 w 7467600"/>
              <a:gd name="connsiteY31-18082" fmla="*/ 6180710 h 6858000"/>
              <a:gd name="connsiteX32-18083" fmla="*/ 487337 w 7467600"/>
              <a:gd name="connsiteY32-18084" fmla="*/ 5950182 h 6858000"/>
              <a:gd name="connsiteX33-18085" fmla="*/ 354051 w 7467600"/>
              <a:gd name="connsiteY33-18086" fmla="*/ 5854912 h 6858000"/>
              <a:gd name="connsiteX34-18087" fmla="*/ 195436 w 7467600"/>
              <a:gd name="connsiteY34-18088" fmla="*/ 5755068 h 6858000"/>
              <a:gd name="connsiteX35-18089" fmla="*/ 103333 w 7467600"/>
              <a:gd name="connsiteY35-18090" fmla="*/ 5699602 h 6858000"/>
              <a:gd name="connsiteX36-18091" fmla="*/ 5539432 w 7467600"/>
              <a:gd name="connsiteY36-18092" fmla="*/ 5642928 h 6858000"/>
              <a:gd name="connsiteX37-18093" fmla="*/ 5555462 w 7467600"/>
              <a:gd name="connsiteY37-18094" fmla="*/ 5694454 h 6858000"/>
              <a:gd name="connsiteX38-18095" fmla="*/ 5828270 w 7467600"/>
              <a:gd name="connsiteY38-18096" fmla="*/ 6320663 h 6858000"/>
              <a:gd name="connsiteX39-18097" fmla="*/ 5947416 w 7467600"/>
              <a:gd name="connsiteY39-18098" fmla="*/ 6574846 h 6858000"/>
              <a:gd name="connsiteX40-18099" fmla="*/ 5539432 w 7467600"/>
              <a:gd name="connsiteY40-18100" fmla="*/ 5642928 h 6858000"/>
              <a:gd name="connsiteX41-18101" fmla="*/ 51253 w 7467600"/>
              <a:gd name="connsiteY41-18102" fmla="*/ 5631825 h 6858000"/>
              <a:gd name="connsiteX42-18103" fmla="*/ 211622 w 7467600"/>
              <a:gd name="connsiteY42-18104" fmla="*/ 5728803 h 6858000"/>
              <a:gd name="connsiteX43-18105" fmla="*/ 371652 w 7467600"/>
              <a:gd name="connsiteY43-18106" fmla="*/ 5829062 h 6858000"/>
              <a:gd name="connsiteX44-18107" fmla="*/ 505903 w 7467600"/>
              <a:gd name="connsiteY44-18108" fmla="*/ 5925221 h 6858000"/>
              <a:gd name="connsiteX45-18109" fmla="*/ 899240 w 7467600"/>
              <a:gd name="connsiteY45-18110" fmla="*/ 6153068 h 6858000"/>
              <a:gd name="connsiteX46-18111" fmla="*/ 988114 w 7467600"/>
              <a:gd name="connsiteY46-18112" fmla="*/ 6174204 h 6858000"/>
              <a:gd name="connsiteX47-18113" fmla="*/ 845971 w 7467600"/>
              <a:gd name="connsiteY47-18114" fmla="*/ 6067177 h 6858000"/>
              <a:gd name="connsiteX48-18115" fmla="*/ 448057 w 7467600"/>
              <a:gd name="connsiteY48-18116" fmla="*/ 5841376 h 6858000"/>
              <a:gd name="connsiteX49-18117" fmla="*/ 51253 w 7467600"/>
              <a:gd name="connsiteY49-18118" fmla="*/ 5631825 h 6858000"/>
              <a:gd name="connsiteX50-18119" fmla="*/ 2606687 w 7467600"/>
              <a:gd name="connsiteY50-18120" fmla="*/ 5630718 h 6858000"/>
              <a:gd name="connsiteX51-18121" fmla="*/ 2645658 w 7467600"/>
              <a:gd name="connsiteY51-18122" fmla="*/ 6640259 h 6858000"/>
              <a:gd name="connsiteX52-18123" fmla="*/ 2606687 w 7467600"/>
              <a:gd name="connsiteY52-18124" fmla="*/ 5630718 h 6858000"/>
              <a:gd name="connsiteX53-18125" fmla="*/ 3642057 w 7467600"/>
              <a:gd name="connsiteY53-18126" fmla="*/ 5573487 h 6858000"/>
              <a:gd name="connsiteX54-18127" fmla="*/ 3632981 w 7467600"/>
              <a:gd name="connsiteY54-18128" fmla="*/ 5579437 h 6858000"/>
              <a:gd name="connsiteX55-18129" fmla="*/ 3382436 w 7467600"/>
              <a:gd name="connsiteY55-18130" fmla="*/ 5952726 h 6858000"/>
              <a:gd name="connsiteX56-18131" fmla="*/ 3191929 w 7467600"/>
              <a:gd name="connsiteY56-18132" fmla="*/ 6662669 h 6858000"/>
              <a:gd name="connsiteX57-18133" fmla="*/ 3369898 w 7467600"/>
              <a:gd name="connsiteY57-18134" fmla="*/ 6081771 h 6858000"/>
              <a:gd name="connsiteX58-18135" fmla="*/ 3642057 w 7467600"/>
              <a:gd name="connsiteY58-18136" fmla="*/ 5573487 h 6858000"/>
              <a:gd name="connsiteX59-18137" fmla="*/ 2650666 w 7467600"/>
              <a:gd name="connsiteY59-18138" fmla="*/ 5530686 h 6858000"/>
              <a:gd name="connsiteX60-18139" fmla="*/ 2650249 w 7467600"/>
              <a:gd name="connsiteY60-18140" fmla="*/ 5532101 h 6858000"/>
              <a:gd name="connsiteX61-18141" fmla="*/ 2663808 w 7467600"/>
              <a:gd name="connsiteY61-18142" fmla="*/ 6535215 h 6858000"/>
              <a:gd name="connsiteX62-18143" fmla="*/ 2665418 w 7467600"/>
              <a:gd name="connsiteY62-18144" fmla="*/ 6132756 h 6858000"/>
              <a:gd name="connsiteX63-18145" fmla="*/ 2650666 w 7467600"/>
              <a:gd name="connsiteY63-18146" fmla="*/ 5530686 h 6858000"/>
              <a:gd name="connsiteX64-18147" fmla="*/ 2680277 w 7467600"/>
              <a:gd name="connsiteY64-18148" fmla="*/ 5479204 h 6858000"/>
              <a:gd name="connsiteX65-18149" fmla="*/ 2678972 w 7467600"/>
              <a:gd name="connsiteY65-18150" fmla="*/ 5481582 h 6858000"/>
              <a:gd name="connsiteX66-18151" fmla="*/ 2696666 w 7467600"/>
              <a:gd name="connsiteY66-18152" fmla="*/ 6133836 h 6858000"/>
              <a:gd name="connsiteX67-18153" fmla="*/ 2695769 w 7467600"/>
              <a:gd name="connsiteY67-18154" fmla="*/ 6390955 h 6858000"/>
              <a:gd name="connsiteX68-18155" fmla="*/ 2739893 w 7467600"/>
              <a:gd name="connsiteY68-18156" fmla="*/ 6108357 h 6858000"/>
              <a:gd name="connsiteX69-18157" fmla="*/ 2680277 w 7467600"/>
              <a:gd name="connsiteY69-18158" fmla="*/ 5479204 h 6858000"/>
              <a:gd name="connsiteX70-18159" fmla="*/ 1132195 w 7467600"/>
              <a:gd name="connsiteY70-18160" fmla="*/ 5467980 h 6858000"/>
              <a:gd name="connsiteX71-18161" fmla="*/ 1679056 w 7467600"/>
              <a:gd name="connsiteY71-18162" fmla="*/ 5516907 h 6858000"/>
              <a:gd name="connsiteX72-18163" fmla="*/ 2128648 w 7467600"/>
              <a:gd name="connsiteY72-18164" fmla="*/ 5474249 h 6858000"/>
              <a:gd name="connsiteX73-18165" fmla="*/ 1825619 w 7467600"/>
              <a:gd name="connsiteY73-18166" fmla="*/ 5478447 h 6858000"/>
              <a:gd name="connsiteX74-18167" fmla="*/ 1737798 w 7467600"/>
              <a:gd name="connsiteY74-18168" fmla="*/ 5483353 h 6858000"/>
              <a:gd name="connsiteX75-18169" fmla="*/ 1132195 w 7467600"/>
              <a:gd name="connsiteY75-18170" fmla="*/ 5467980 h 6858000"/>
              <a:gd name="connsiteX76-18171" fmla="*/ 6861797 w 7467600"/>
              <a:gd name="connsiteY76-18172" fmla="*/ 5419899 h 6858000"/>
              <a:gd name="connsiteX77-18173" fmla="*/ 6879594 w 7467600"/>
              <a:gd name="connsiteY77-18174" fmla="*/ 5424547 h 6858000"/>
              <a:gd name="connsiteX78-18175" fmla="*/ 7379510 w 7467600"/>
              <a:gd name="connsiteY78-18176" fmla="*/ 5755454 h 6858000"/>
              <a:gd name="connsiteX79-18177" fmla="*/ 7467600 w 7467600"/>
              <a:gd name="connsiteY79-18178" fmla="*/ 5845526 h 6858000"/>
              <a:gd name="connsiteX80-18179" fmla="*/ 7467600 w 7467600"/>
              <a:gd name="connsiteY80-18180" fmla="*/ 5925131 h 6858000"/>
              <a:gd name="connsiteX81-18181" fmla="*/ 7271900 w 7467600"/>
              <a:gd name="connsiteY81-18182" fmla="*/ 5734551 h 6858000"/>
              <a:gd name="connsiteX82-18183" fmla="*/ 7015907 w 7467600"/>
              <a:gd name="connsiteY82-18184" fmla="*/ 5541548 h 6858000"/>
              <a:gd name="connsiteX83-18185" fmla="*/ 7259646 w 7467600"/>
              <a:gd name="connsiteY83-18186" fmla="*/ 5765985 h 6858000"/>
              <a:gd name="connsiteX84-18187" fmla="*/ 7467600 w 7467600"/>
              <a:gd name="connsiteY84-18188" fmla="*/ 5971257 h 6858000"/>
              <a:gd name="connsiteX85-18189" fmla="*/ 7467600 w 7467600"/>
              <a:gd name="connsiteY85-18190" fmla="*/ 6012219 h 6858000"/>
              <a:gd name="connsiteX86-18191" fmla="*/ 7240170 w 7467600"/>
              <a:gd name="connsiteY86-18192" fmla="*/ 5787985 h 6858000"/>
              <a:gd name="connsiteX87-18193" fmla="*/ 6946849 w 7467600"/>
              <a:gd name="connsiteY87-18194" fmla="*/ 5523271 h 6858000"/>
              <a:gd name="connsiteX88-18195" fmla="*/ 6946972 w 7467600"/>
              <a:gd name="connsiteY88-18196" fmla="*/ 5526491 h 6858000"/>
              <a:gd name="connsiteX89-18197" fmla="*/ 7105827 w 7467600"/>
              <a:gd name="connsiteY89-18198" fmla="*/ 5718700 h 6858000"/>
              <a:gd name="connsiteX90-18199" fmla="*/ 7126431 w 7467600"/>
              <a:gd name="connsiteY90-18200" fmla="*/ 5737872 h 6858000"/>
              <a:gd name="connsiteX91-18201" fmla="*/ 7356878 w 7467600"/>
              <a:gd name="connsiteY91-18202" fmla="*/ 5981332 h 6858000"/>
              <a:gd name="connsiteX92-18203" fmla="*/ 7467600 w 7467600"/>
              <a:gd name="connsiteY92-18204" fmla="*/ 6117703 h 6858000"/>
              <a:gd name="connsiteX93-18205" fmla="*/ 7467600 w 7467600"/>
              <a:gd name="connsiteY93-18206" fmla="*/ 6163634 h 6858000"/>
              <a:gd name="connsiteX94-18207" fmla="*/ 7403637 w 7467600"/>
              <a:gd name="connsiteY94-18208" fmla="*/ 6083957 h 6858000"/>
              <a:gd name="connsiteX95-18209" fmla="*/ 7254615 w 7467600"/>
              <a:gd name="connsiteY95-18210" fmla="*/ 5911918 h 6858000"/>
              <a:gd name="connsiteX96-18211" fmla="*/ 7312589 w 7467600"/>
              <a:gd name="connsiteY96-18212" fmla="*/ 5982309 h 6858000"/>
              <a:gd name="connsiteX97-18213" fmla="*/ 7448321 w 7467600"/>
              <a:gd name="connsiteY97-18214" fmla="*/ 6190991 h 6858000"/>
              <a:gd name="connsiteX98-18215" fmla="*/ 7467600 w 7467600"/>
              <a:gd name="connsiteY98-18216" fmla="*/ 6221686 h 6858000"/>
              <a:gd name="connsiteX99-18217" fmla="*/ 7467600 w 7467600"/>
              <a:gd name="connsiteY99-18218" fmla="*/ 6334256 h 6858000"/>
              <a:gd name="connsiteX100-18219" fmla="*/ 7454976 w 7467600"/>
              <a:gd name="connsiteY100-18220" fmla="*/ 6318297 h 6858000"/>
              <a:gd name="connsiteX101-18221" fmla="*/ 7042773 w 7467600"/>
              <a:gd name="connsiteY101-18222" fmla="*/ 5734011 h 6858000"/>
              <a:gd name="connsiteX102-18223" fmla="*/ 6844835 w 7467600"/>
              <a:gd name="connsiteY102-18224" fmla="*/ 5424988 h 6858000"/>
              <a:gd name="connsiteX103-18225" fmla="*/ 6861797 w 7467600"/>
              <a:gd name="connsiteY103-18226" fmla="*/ 5419899 h 6858000"/>
              <a:gd name="connsiteX104-18227" fmla="*/ 1456157 w 7467600"/>
              <a:gd name="connsiteY104-18228" fmla="*/ 5371404 h 6858000"/>
              <a:gd name="connsiteX105-18229" fmla="*/ 1244432 w 7467600"/>
              <a:gd name="connsiteY105-18230" fmla="*/ 5385601 h 6858000"/>
              <a:gd name="connsiteX106-18231" fmla="*/ 973990 w 7467600"/>
              <a:gd name="connsiteY106-18232" fmla="*/ 5424940 h 6858000"/>
              <a:gd name="connsiteX107-18233" fmla="*/ 1103809 w 7467600"/>
              <a:gd name="connsiteY107-18234" fmla="*/ 5433720 h 6858000"/>
              <a:gd name="connsiteX108-18235" fmla="*/ 1123454 w 7467600"/>
              <a:gd name="connsiteY108-18236" fmla="*/ 5435727 h 6858000"/>
              <a:gd name="connsiteX109-18237" fmla="*/ 1737017 w 7467600"/>
              <a:gd name="connsiteY109-18238" fmla="*/ 5452183 h 6858000"/>
              <a:gd name="connsiteX110-18239" fmla="*/ 1824397 w 7467600"/>
              <a:gd name="connsiteY110-18240" fmla="*/ 5447757 h 6858000"/>
              <a:gd name="connsiteX111-18241" fmla="*/ 2070059 w 7467600"/>
              <a:gd name="connsiteY111-18242" fmla="*/ 5441660 h 6858000"/>
              <a:gd name="connsiteX112-18243" fmla="*/ 1456157 w 7467600"/>
              <a:gd name="connsiteY112-18244" fmla="*/ 5371404 h 6858000"/>
              <a:gd name="connsiteX113-18245" fmla="*/ 4988186 w 7467600"/>
              <a:gd name="connsiteY113-18246" fmla="*/ 5216467 h 6858000"/>
              <a:gd name="connsiteX114-18247" fmla="*/ 4777334 w 7467600"/>
              <a:gd name="connsiteY114-18248" fmla="*/ 5406072 h 6858000"/>
              <a:gd name="connsiteX115-18249" fmla="*/ 4718341 w 7467600"/>
              <a:gd name="connsiteY115-18250" fmla="*/ 5468043 h 6858000"/>
              <a:gd name="connsiteX116-18251" fmla="*/ 4604655 w 7467600"/>
              <a:gd name="connsiteY116-18252" fmla="*/ 5583434 h 6858000"/>
              <a:gd name="connsiteX117-18253" fmla="*/ 4565074 w 7467600"/>
              <a:gd name="connsiteY117-18254" fmla="*/ 5618550 h 6858000"/>
              <a:gd name="connsiteX118-18255" fmla="*/ 4988186 w 7467600"/>
              <a:gd name="connsiteY118-18256" fmla="*/ 5216467 h 6858000"/>
              <a:gd name="connsiteX119-18257" fmla="*/ 4978032 w 7467600"/>
              <a:gd name="connsiteY119-18258" fmla="*/ 5183809 h 6858000"/>
              <a:gd name="connsiteX120-18259" fmla="*/ 4463413 w 7467600"/>
              <a:gd name="connsiteY120-18260" fmla="*/ 5615162 h 6858000"/>
              <a:gd name="connsiteX121-18261" fmla="*/ 4358134 w 7467600"/>
              <a:gd name="connsiteY121-18262" fmla="*/ 5742791 h 6858000"/>
              <a:gd name="connsiteX122-18263" fmla="*/ 4376219 w 7467600"/>
              <a:gd name="connsiteY122-18264" fmla="*/ 5729027 h 6858000"/>
              <a:gd name="connsiteX123-18265" fmla="*/ 4582340 w 7467600"/>
              <a:gd name="connsiteY123-18266" fmla="*/ 5561037 h 6858000"/>
              <a:gd name="connsiteX124-18267" fmla="*/ 4694684 w 7467600"/>
              <a:gd name="connsiteY124-18268" fmla="*/ 5447098 h 6858000"/>
              <a:gd name="connsiteX125-18269" fmla="*/ 4754123 w 7467600"/>
              <a:gd name="connsiteY125-18270" fmla="*/ 5384643 h 6858000"/>
              <a:gd name="connsiteX126-18271" fmla="*/ 4978032 w 7467600"/>
              <a:gd name="connsiteY126-18272" fmla="*/ 5183809 h 6858000"/>
              <a:gd name="connsiteX127-18273" fmla="*/ 7353035 w 7467600"/>
              <a:gd name="connsiteY127-18274" fmla="*/ 5197318 h 6858000"/>
              <a:gd name="connsiteX128-18275" fmla="*/ 7450656 w 7467600"/>
              <a:gd name="connsiteY128-18276" fmla="*/ 5134750 h 6858000"/>
              <a:gd name="connsiteX129-18277" fmla="*/ 7467600 w 7467600"/>
              <a:gd name="connsiteY129-18278" fmla="*/ 5142496 h 6858000"/>
              <a:gd name="connsiteX130-18279" fmla="*/ 7467600 w 7467600"/>
              <a:gd name="connsiteY130-18280" fmla="*/ 5158623 h 6858000"/>
              <a:gd name="connsiteX131-18281" fmla="*/ 7427076 w 7467600"/>
              <a:gd name="connsiteY131-18282" fmla="*/ 5142684 h 6858000"/>
              <a:gd name="connsiteX132-18283" fmla="*/ 7467600 w 7467600"/>
              <a:gd name="connsiteY132-18284" fmla="*/ 5164774 h 6858000"/>
              <a:gd name="connsiteX133-18285" fmla="*/ 7467600 w 7467600"/>
              <a:gd name="connsiteY133-18286" fmla="*/ 5199146 h 6858000"/>
              <a:gd name="connsiteX134-18287" fmla="*/ 7391022 w 7467600"/>
              <a:gd name="connsiteY134-18288" fmla="*/ 5158141 h 6858000"/>
              <a:gd name="connsiteX135-18289" fmla="*/ 7312201 w 7467600"/>
              <a:gd name="connsiteY135-18290" fmla="*/ 5128278 h 6858000"/>
              <a:gd name="connsiteX136-18291" fmla="*/ 7343603 w 7467600"/>
              <a:gd name="connsiteY136-18292" fmla="*/ 5149746 h 6858000"/>
              <a:gd name="connsiteX137-18293" fmla="*/ 7467600 w 7467600"/>
              <a:gd name="connsiteY137-18294" fmla="*/ 5241225 h 6858000"/>
              <a:gd name="connsiteX138-18295" fmla="*/ 7467600 w 7467600"/>
              <a:gd name="connsiteY138-18296" fmla="*/ 5277736 h 6858000"/>
              <a:gd name="connsiteX139-18297" fmla="*/ 7327465 w 7467600"/>
              <a:gd name="connsiteY139-18298" fmla="*/ 5174181 h 6858000"/>
              <a:gd name="connsiteX140-18299" fmla="*/ 7353035 w 7467600"/>
              <a:gd name="connsiteY140-18300" fmla="*/ 5197318 h 6858000"/>
              <a:gd name="connsiteX141-18301" fmla="*/ 1903353 w 7467600"/>
              <a:gd name="connsiteY141-18302" fmla="*/ 5044827 h 6858000"/>
              <a:gd name="connsiteX142-18303" fmla="*/ 1936931 w 7467600"/>
              <a:gd name="connsiteY142-18304" fmla="*/ 5093954 h 6858000"/>
              <a:gd name="connsiteX143-18305" fmla="*/ 2195868 w 7467600"/>
              <a:gd name="connsiteY143-18306" fmla="*/ 5396574 h 6858000"/>
              <a:gd name="connsiteX144-18307" fmla="*/ 2088852 w 7467600"/>
              <a:gd name="connsiteY144-18308" fmla="*/ 5166123 h 6858000"/>
              <a:gd name="connsiteX145-18309" fmla="*/ 1958241 w 7467600"/>
              <a:gd name="connsiteY145-18310" fmla="*/ 5067955 h 6858000"/>
              <a:gd name="connsiteX146-18311" fmla="*/ 1903353 w 7467600"/>
              <a:gd name="connsiteY146-18312" fmla="*/ 5044827 h 6858000"/>
              <a:gd name="connsiteX147-18313" fmla="*/ 1979378 w 7467600"/>
              <a:gd name="connsiteY147-18314" fmla="*/ 4769504 h 6858000"/>
              <a:gd name="connsiteX148-18315" fmla="*/ 2882120 w 7467600"/>
              <a:gd name="connsiteY148-18316" fmla="*/ 5064547 h 6858000"/>
              <a:gd name="connsiteX149-18317" fmla="*/ 2793103 w 7467600"/>
              <a:gd name="connsiteY149-18318" fmla="*/ 5039699 h 6858000"/>
              <a:gd name="connsiteX150-18319" fmla="*/ 2770041 w 7467600"/>
              <a:gd name="connsiteY150-18320" fmla="*/ 5033634 h 6858000"/>
              <a:gd name="connsiteX151-18321" fmla="*/ 1979378 w 7467600"/>
              <a:gd name="connsiteY151-18322" fmla="*/ 4769504 h 6858000"/>
              <a:gd name="connsiteX152-18323" fmla="*/ 1927410 w 7467600"/>
              <a:gd name="connsiteY152-18324" fmla="*/ 4716164 h 6858000"/>
              <a:gd name="connsiteX153-18325" fmla="*/ 1959587 w 7467600"/>
              <a:gd name="connsiteY153-18326" fmla="*/ 4728849 h 6858000"/>
              <a:gd name="connsiteX154-18327" fmla="*/ 2777707 w 7467600"/>
              <a:gd name="connsiteY154-18328" fmla="*/ 5003991 h 6858000"/>
              <a:gd name="connsiteX155-18329" fmla="*/ 2800768 w 7467600"/>
              <a:gd name="connsiteY155-18330" fmla="*/ 5010056 h 6858000"/>
              <a:gd name="connsiteX156-18331" fmla="*/ 2879408 w 7467600"/>
              <a:gd name="connsiteY156-18332" fmla="*/ 5031590 h 6858000"/>
              <a:gd name="connsiteX157-18333" fmla="*/ 2862295 w 7467600"/>
              <a:gd name="connsiteY157-18334" fmla="*/ 5022958 h 6858000"/>
              <a:gd name="connsiteX158-18335" fmla="*/ 2813343 w 7467600"/>
              <a:gd name="connsiteY158-18336" fmla="*/ 4998369 h 6858000"/>
              <a:gd name="connsiteX159-18337" fmla="*/ 2646245 w 7467600"/>
              <a:gd name="connsiteY159-18338" fmla="*/ 4930999 h 6858000"/>
              <a:gd name="connsiteX160-18339" fmla="*/ 1999243 w 7467600"/>
              <a:gd name="connsiteY160-18340" fmla="*/ 4730524 h 6858000"/>
              <a:gd name="connsiteX161-18341" fmla="*/ 1979527 w 7467600"/>
              <a:gd name="connsiteY161-18342" fmla="*/ 4726651 h 6858000"/>
              <a:gd name="connsiteX162-18343" fmla="*/ 1927410 w 7467600"/>
              <a:gd name="connsiteY162-18344" fmla="*/ 4716164 h 6858000"/>
              <a:gd name="connsiteX163-18345" fmla="*/ 1997014 w 7467600"/>
              <a:gd name="connsiteY163-18346" fmla="*/ 4698007 h 6858000"/>
              <a:gd name="connsiteX164-18347" fmla="*/ 2005458 w 7467600"/>
              <a:gd name="connsiteY164-18348" fmla="*/ 4699540 h 6858000"/>
              <a:gd name="connsiteX165-18349" fmla="*/ 2657186 w 7467600"/>
              <a:gd name="connsiteY165-18350" fmla="*/ 4901687 h 6858000"/>
              <a:gd name="connsiteX166-18351" fmla="*/ 2826662 w 7467600"/>
              <a:gd name="connsiteY166-18352" fmla="*/ 4970362 h 6858000"/>
              <a:gd name="connsiteX167-18353" fmla="*/ 2876100 w 7467600"/>
              <a:gd name="connsiteY167-18354" fmla="*/ 4995397 h 6858000"/>
              <a:gd name="connsiteX168-18355" fmla="*/ 3042600 w 7467600"/>
              <a:gd name="connsiteY168-18356" fmla="*/ 5059532 h 6858000"/>
              <a:gd name="connsiteX169-18357" fmla="*/ 1997014 w 7467600"/>
              <a:gd name="connsiteY169-18358" fmla="*/ 4698007 h 6858000"/>
              <a:gd name="connsiteX170-18359" fmla="*/ 2305292 w 7467600"/>
              <a:gd name="connsiteY170-18360" fmla="*/ 4219492 h 6858000"/>
              <a:gd name="connsiteX171-18361" fmla="*/ 3360922 w 7467600"/>
              <a:gd name="connsiteY171-18362" fmla="*/ 4529373 h 6858000"/>
              <a:gd name="connsiteX172-18363" fmla="*/ 3492420 w 7467600"/>
              <a:gd name="connsiteY172-18364" fmla="*/ 4510145 h 6858000"/>
              <a:gd name="connsiteX173-18365" fmla="*/ 3364086 w 7467600"/>
              <a:gd name="connsiteY173-18366" fmla="*/ 4480340 h 6858000"/>
              <a:gd name="connsiteX174-18367" fmla="*/ 3225818 w 7467600"/>
              <a:gd name="connsiteY174-18368" fmla="*/ 4411822 h 6858000"/>
              <a:gd name="connsiteX175-18369" fmla="*/ 3129696 w 7467600"/>
              <a:gd name="connsiteY175-18370" fmla="*/ 4360704 h 6858000"/>
              <a:gd name="connsiteX176-18371" fmla="*/ 2814545 w 7467600"/>
              <a:gd name="connsiteY176-18372" fmla="*/ 4282955 h 6858000"/>
              <a:gd name="connsiteX177-18373" fmla="*/ 2305292 w 7467600"/>
              <a:gd name="connsiteY177-18374" fmla="*/ 4219492 h 6858000"/>
              <a:gd name="connsiteX178-18375" fmla="*/ 2626982 w 7467600"/>
              <a:gd name="connsiteY178-18376" fmla="*/ 4206450 h 6858000"/>
              <a:gd name="connsiteX179-18377" fmla="*/ 2490617 w 7467600"/>
              <a:gd name="connsiteY179-18378" fmla="*/ 4206951 h 6858000"/>
              <a:gd name="connsiteX180-18379" fmla="*/ 2819869 w 7467600"/>
              <a:gd name="connsiteY180-18380" fmla="*/ 4252936 h 6858000"/>
              <a:gd name="connsiteX181-18381" fmla="*/ 3143018 w 7467600"/>
              <a:gd name="connsiteY181-18382" fmla="*/ 4332698 h 6858000"/>
              <a:gd name="connsiteX182-18383" fmla="*/ 3241520 w 7467600"/>
              <a:gd name="connsiteY182-18384" fmla="*/ 4385112 h 6858000"/>
              <a:gd name="connsiteX183-18385" fmla="*/ 3374575 w 7467600"/>
              <a:gd name="connsiteY183-18386" fmla="*/ 4451517 h 6858000"/>
              <a:gd name="connsiteX184-18387" fmla="*/ 3505221 w 7467600"/>
              <a:gd name="connsiteY184-18388" fmla="*/ 4480757 h 6858000"/>
              <a:gd name="connsiteX185-18389" fmla="*/ 2626982 w 7467600"/>
              <a:gd name="connsiteY185-18390" fmla="*/ 4206450 h 6858000"/>
              <a:gd name="connsiteX186-18391" fmla="*/ 1310106 w 7467600"/>
              <a:gd name="connsiteY186-18392" fmla="*/ 3943217 h 6858000"/>
              <a:gd name="connsiteX187-18393" fmla="*/ 854994 w 7467600"/>
              <a:gd name="connsiteY187-18394" fmla="*/ 4399136 h 6858000"/>
              <a:gd name="connsiteX188-18395" fmla="*/ 742462 w 7467600"/>
              <a:gd name="connsiteY188-18396" fmla="*/ 4594648 h 6858000"/>
              <a:gd name="connsiteX189-18397" fmla="*/ 820602 w 7467600"/>
              <a:gd name="connsiteY189-18398" fmla="*/ 4485915 h 6858000"/>
              <a:gd name="connsiteX190-18399" fmla="*/ 878295 w 7467600"/>
              <a:gd name="connsiteY190-18400" fmla="*/ 4403594 h 6858000"/>
              <a:gd name="connsiteX191-18401" fmla="*/ 1240607 w 7467600"/>
              <a:gd name="connsiteY191-18402" fmla="*/ 4010401 h 6858000"/>
              <a:gd name="connsiteX192-18403" fmla="*/ 1310106 w 7467600"/>
              <a:gd name="connsiteY192-18404" fmla="*/ 3943217 h 6858000"/>
              <a:gd name="connsiteX193-18405" fmla="*/ 1423113 w 7467600"/>
              <a:gd name="connsiteY193-18406" fmla="*/ 3874565 h 6858000"/>
              <a:gd name="connsiteX194-18407" fmla="*/ 1260565 w 7467600"/>
              <a:gd name="connsiteY194-18408" fmla="*/ 4031982 h 6858000"/>
              <a:gd name="connsiteX195-18409" fmla="*/ 901900 w 7467600"/>
              <a:gd name="connsiteY195-18410" fmla="*/ 4421236 h 6858000"/>
              <a:gd name="connsiteX196-18411" fmla="*/ 845044 w 7467600"/>
              <a:gd name="connsiteY196-18412" fmla="*/ 4502436 h 6858000"/>
              <a:gd name="connsiteX197-18413" fmla="*/ 685926 w 7467600"/>
              <a:gd name="connsiteY197-18414" fmla="*/ 4703069 h 6858000"/>
              <a:gd name="connsiteX198-18415" fmla="*/ 684248 w 7467600"/>
              <a:gd name="connsiteY198-18416" fmla="*/ 4706721 h 6858000"/>
              <a:gd name="connsiteX199-18417" fmla="*/ 1423113 w 7467600"/>
              <a:gd name="connsiteY199-18418" fmla="*/ 3874565 h 6858000"/>
              <a:gd name="connsiteX200-18419" fmla="*/ 3316479 w 7467600"/>
              <a:gd name="connsiteY200-18420" fmla="*/ 3872136 h 6858000"/>
              <a:gd name="connsiteX201-18421" fmla="*/ 3546806 w 7467600"/>
              <a:gd name="connsiteY201-18422" fmla="*/ 4356139 h 6858000"/>
              <a:gd name="connsiteX202-18423" fmla="*/ 3364433 w 7467600"/>
              <a:gd name="connsiteY202-18424" fmla="*/ 3953121 h 6858000"/>
              <a:gd name="connsiteX203-18425" fmla="*/ 3316479 w 7467600"/>
              <a:gd name="connsiteY203-18426" fmla="*/ 3872136 h 6858000"/>
              <a:gd name="connsiteX204-18427" fmla="*/ 3291335 w 7467600"/>
              <a:gd name="connsiteY204-18428" fmla="*/ 3767420 h 6858000"/>
              <a:gd name="connsiteX205-18429" fmla="*/ 3390805 w 7467600"/>
              <a:gd name="connsiteY205-18430" fmla="*/ 3937163 h 6858000"/>
              <a:gd name="connsiteX206-18431" fmla="*/ 3579062 w 7467600"/>
              <a:gd name="connsiteY206-18432" fmla="*/ 4359040 h 6858000"/>
              <a:gd name="connsiteX207-18433" fmla="*/ 3467355 w 7467600"/>
              <a:gd name="connsiteY207-18434" fmla="*/ 3988130 h 6858000"/>
              <a:gd name="connsiteX208-18435" fmla="*/ 3310753 w 7467600"/>
              <a:gd name="connsiteY208-18436" fmla="*/ 3787140 h 6858000"/>
              <a:gd name="connsiteX209-18437" fmla="*/ 3291335 w 7467600"/>
              <a:gd name="connsiteY209-18438" fmla="*/ 3767420 h 6858000"/>
              <a:gd name="connsiteX210-18439" fmla="*/ 1635889 w 7467600"/>
              <a:gd name="connsiteY210-18440" fmla="*/ 3709494 h 6858000"/>
              <a:gd name="connsiteX211-18441" fmla="*/ 1634800 w 7467600"/>
              <a:gd name="connsiteY211-18442" fmla="*/ 3731111 h 6858000"/>
              <a:gd name="connsiteX212-18443" fmla="*/ 1635889 w 7467600"/>
              <a:gd name="connsiteY212-18444" fmla="*/ 3709494 h 6858000"/>
              <a:gd name="connsiteX213-18445" fmla="*/ 1510397 w 7467600"/>
              <a:gd name="connsiteY213-18446" fmla="*/ 3684705 h 6858000"/>
              <a:gd name="connsiteX214-18447" fmla="*/ 1146550 w 7467600"/>
              <a:gd name="connsiteY214-18448" fmla="*/ 3802012 h 6858000"/>
              <a:gd name="connsiteX215-18449" fmla="*/ 698834 w 7467600"/>
              <a:gd name="connsiteY215-18450" fmla="*/ 3952272 h 6858000"/>
              <a:gd name="connsiteX216-18451" fmla="*/ 34256 w 7467600"/>
              <a:gd name="connsiteY216-18452" fmla="*/ 4347603 h 6858000"/>
              <a:gd name="connsiteX217-18453" fmla="*/ 527241 w 7467600"/>
              <a:gd name="connsiteY217-18454" fmla="*/ 4065078 h 6858000"/>
              <a:gd name="connsiteX218-18455" fmla="*/ 1510397 w 7467600"/>
              <a:gd name="connsiteY218-18456" fmla="*/ 3684705 h 6858000"/>
              <a:gd name="connsiteX219-18457" fmla="*/ 1313114 w 7467600"/>
              <a:gd name="connsiteY219-18458" fmla="*/ 3655216 h 6858000"/>
              <a:gd name="connsiteX220-18459" fmla="*/ 1109304 w 7467600"/>
              <a:gd name="connsiteY220-18460" fmla="*/ 3669030 h 6858000"/>
              <a:gd name="connsiteX221-18461" fmla="*/ 8129 w 7467600"/>
              <a:gd name="connsiteY221-18462" fmla="*/ 4330519 h 6858000"/>
              <a:gd name="connsiteX222-18463" fmla="*/ 687572 w 7467600"/>
              <a:gd name="connsiteY222-18464" fmla="*/ 3925629 h 6858000"/>
              <a:gd name="connsiteX223-18465" fmla="*/ 1138365 w 7467600"/>
              <a:gd name="connsiteY223-18466" fmla="*/ 3774515 h 6858000"/>
              <a:gd name="connsiteX224-18467" fmla="*/ 1505579 w 7467600"/>
              <a:gd name="connsiteY224-18468" fmla="*/ 3655526 h 6858000"/>
              <a:gd name="connsiteX225-18469" fmla="*/ 1313114 w 7467600"/>
              <a:gd name="connsiteY225-18470" fmla="*/ 3655216 h 6858000"/>
              <a:gd name="connsiteX226-18471" fmla="*/ 3655073 w 7467600"/>
              <a:gd name="connsiteY226-18472" fmla="*/ 3650884 h 6858000"/>
              <a:gd name="connsiteX227-18473" fmla="*/ 3989938 w 7467600"/>
              <a:gd name="connsiteY227-18474" fmla="*/ 3991685 h 6858000"/>
              <a:gd name="connsiteX228-18475" fmla="*/ 4393907 w 7467600"/>
              <a:gd name="connsiteY228-18476" fmla="*/ 4261258 h 6858000"/>
              <a:gd name="connsiteX229-18477" fmla="*/ 4648051 w 7467600"/>
              <a:gd name="connsiteY229-18478" fmla="*/ 4374051 h 6858000"/>
              <a:gd name="connsiteX230-18479" fmla="*/ 4383389 w 7467600"/>
              <a:gd name="connsiteY230-18480" fmla="*/ 4184369 h 6858000"/>
              <a:gd name="connsiteX231-18481" fmla="*/ 4165508 w 7467600"/>
              <a:gd name="connsiteY231-18482" fmla="*/ 4035196 h 6858000"/>
              <a:gd name="connsiteX232-18483" fmla="*/ 4068162 w 7467600"/>
              <a:gd name="connsiteY232-18484" fmla="*/ 3953394 h 6858000"/>
              <a:gd name="connsiteX233-18485" fmla="*/ 3981416 w 7467600"/>
              <a:gd name="connsiteY233-18486" fmla="*/ 3880482 h 6858000"/>
              <a:gd name="connsiteX234-18487" fmla="*/ 3800147 w 7467600"/>
              <a:gd name="connsiteY234-18488" fmla="*/ 3749872 h 6858000"/>
              <a:gd name="connsiteX235-18489" fmla="*/ 3655073 w 7467600"/>
              <a:gd name="connsiteY235-18490" fmla="*/ 3650884 h 6858000"/>
              <a:gd name="connsiteX236-18491" fmla="*/ 3670252 w 7467600"/>
              <a:gd name="connsiteY236-18492" fmla="*/ 3622798 h 6858000"/>
              <a:gd name="connsiteX237-18493" fmla="*/ 3817258 w 7467600"/>
              <a:gd name="connsiteY237-18494" fmla="*/ 3723577 h 6858000"/>
              <a:gd name="connsiteX238-18495" fmla="*/ 4000461 w 7467600"/>
              <a:gd name="connsiteY238-18496" fmla="*/ 3855966 h 6858000"/>
              <a:gd name="connsiteX239-18497" fmla="*/ 4088180 w 7467600"/>
              <a:gd name="connsiteY239-18498" fmla="*/ 3929774 h 6858000"/>
              <a:gd name="connsiteX240-18499" fmla="*/ 4184555 w 7467600"/>
              <a:gd name="connsiteY240-18500" fmla="*/ 4010683 h 6858000"/>
              <a:gd name="connsiteX241-18501" fmla="*/ 4399563 w 7467600"/>
              <a:gd name="connsiteY241-18502" fmla="*/ 4158106 h 6858000"/>
              <a:gd name="connsiteX242-18503" fmla="*/ 4684469 w 7467600"/>
              <a:gd name="connsiteY242-18504" fmla="*/ 4364680 h 6858000"/>
              <a:gd name="connsiteX243-18505" fmla="*/ 4690271 w 7467600"/>
              <a:gd name="connsiteY243-18506" fmla="*/ 4370034 h 6858000"/>
              <a:gd name="connsiteX244-18507" fmla="*/ 4136093 w 7467600"/>
              <a:gd name="connsiteY244-18508" fmla="*/ 3858466 h 6858000"/>
              <a:gd name="connsiteX245-18509" fmla="*/ 3670252 w 7467600"/>
              <a:gd name="connsiteY245-18510" fmla="*/ 3622798 h 6858000"/>
              <a:gd name="connsiteX246-18511" fmla="*/ 4440129 w 7467600"/>
              <a:gd name="connsiteY246-18512" fmla="*/ 3448571 h 6858000"/>
              <a:gd name="connsiteX247-18513" fmla="*/ 4856525 w 7467600"/>
              <a:gd name="connsiteY247-18514" fmla="*/ 3915351 h 6858000"/>
              <a:gd name="connsiteX248-18515" fmla="*/ 5059055 w 7467600"/>
              <a:gd name="connsiteY248-18516" fmla="*/ 4108918 h 6858000"/>
              <a:gd name="connsiteX249-18517" fmla="*/ 5290070 w 7467600"/>
              <a:gd name="connsiteY249-18518" fmla="*/ 4263619 h 6858000"/>
              <a:gd name="connsiteX250-18519" fmla="*/ 4834991 w 7467600"/>
              <a:gd name="connsiteY250-18520" fmla="*/ 3830985 h 6858000"/>
              <a:gd name="connsiteX251-18521" fmla="*/ 4440129 w 7467600"/>
              <a:gd name="connsiteY251-18522" fmla="*/ 3448571 h 6858000"/>
              <a:gd name="connsiteX252-18523" fmla="*/ 4441737 w 7467600"/>
              <a:gd name="connsiteY252-18524" fmla="*/ 3399734 h 6858000"/>
              <a:gd name="connsiteX253-18525" fmla="*/ 4431236 w 7467600"/>
              <a:gd name="connsiteY253-18526" fmla="*/ 3400954 h 6858000"/>
              <a:gd name="connsiteX254-18527" fmla="*/ 4557150 w 7467600"/>
              <a:gd name="connsiteY254-18528" fmla="*/ 3510023 h 6858000"/>
              <a:gd name="connsiteX255-18529" fmla="*/ 4856936 w 7467600"/>
              <a:gd name="connsiteY255-18530" fmla="*/ 3809146 h 6858000"/>
              <a:gd name="connsiteX256-18531" fmla="*/ 5111996 w 7467600"/>
              <a:gd name="connsiteY256-18532" fmla="*/ 4065759 h 6858000"/>
              <a:gd name="connsiteX257-18533" fmla="*/ 5388878 w 7467600"/>
              <a:gd name="connsiteY257-18534" fmla="*/ 4300185 h 6858000"/>
              <a:gd name="connsiteX258-18535" fmla="*/ 5425556 w 7467600"/>
              <a:gd name="connsiteY258-18536" fmla="*/ 4308967 h 6858000"/>
              <a:gd name="connsiteX259-18537" fmla="*/ 4943646 w 7467600"/>
              <a:gd name="connsiteY259-18538" fmla="*/ 3822916 h 6858000"/>
              <a:gd name="connsiteX260-18539" fmla="*/ 4594837 w 7467600"/>
              <a:gd name="connsiteY260-18540" fmla="*/ 3532274 h 6858000"/>
              <a:gd name="connsiteX261-18541" fmla="*/ 4441737 w 7467600"/>
              <a:gd name="connsiteY261-18542" fmla="*/ 3399734 h 6858000"/>
              <a:gd name="connsiteX262-18543" fmla="*/ 5425834 w 7467600"/>
              <a:gd name="connsiteY262-18544" fmla="*/ 3162785 h 6858000"/>
              <a:gd name="connsiteX263-18545" fmla="*/ 5401644 w 7467600"/>
              <a:gd name="connsiteY263-18546" fmla="*/ 3617847 h 6858000"/>
              <a:gd name="connsiteX264-18547" fmla="*/ 5467256 w 7467600"/>
              <a:gd name="connsiteY264-18548" fmla="*/ 4175494 h 6858000"/>
              <a:gd name="connsiteX265-18549" fmla="*/ 5448069 w 7467600"/>
              <a:gd name="connsiteY265-18550" fmla="*/ 3567554 h 6858000"/>
              <a:gd name="connsiteX266-18551" fmla="*/ 5425834 w 7467600"/>
              <a:gd name="connsiteY266-18552" fmla="*/ 3162785 h 6858000"/>
              <a:gd name="connsiteX267-18553" fmla="*/ 1318687 w 7467600"/>
              <a:gd name="connsiteY267-18554" fmla="*/ 3113840 h 6858000"/>
              <a:gd name="connsiteX268-18555" fmla="*/ 1066793 w 7467600"/>
              <a:gd name="connsiteY268-18556" fmla="*/ 3212171 h 6858000"/>
              <a:gd name="connsiteX269-18557" fmla="*/ 993319 w 7467600"/>
              <a:gd name="connsiteY269-18558" fmla="*/ 3247648 h 6858000"/>
              <a:gd name="connsiteX270-18559" fmla="*/ 853081 w 7467600"/>
              <a:gd name="connsiteY270-18560" fmla="*/ 3312410 h 6858000"/>
              <a:gd name="connsiteX271-18561" fmla="*/ 805957 w 7467600"/>
              <a:gd name="connsiteY271-18562" fmla="*/ 3330443 h 6858000"/>
              <a:gd name="connsiteX272-18563" fmla="*/ 1318687 w 7467600"/>
              <a:gd name="connsiteY272-18564" fmla="*/ 3113840 h 6858000"/>
              <a:gd name="connsiteX273-18565" fmla="*/ 5453702 w 7467600"/>
              <a:gd name="connsiteY273-18566" fmla="*/ 3090882 h 6858000"/>
              <a:gd name="connsiteX274-18567" fmla="*/ 5480135 w 7467600"/>
              <a:gd name="connsiteY274-18568" fmla="*/ 3565802 h 6858000"/>
              <a:gd name="connsiteX275-18569" fmla="*/ 5499023 w 7467600"/>
              <a:gd name="connsiteY275-18570" fmla="*/ 4166310 h 6858000"/>
              <a:gd name="connsiteX276-18571" fmla="*/ 5547022 w 7467600"/>
              <a:gd name="connsiteY276-18572" fmla="*/ 3607838 h 6858000"/>
              <a:gd name="connsiteX277-18573" fmla="*/ 5515964 w 7467600"/>
              <a:gd name="connsiteY277-18574" fmla="*/ 3378541 h 6858000"/>
              <a:gd name="connsiteX278-18575" fmla="*/ 5453702 w 7467600"/>
              <a:gd name="connsiteY278-18576" fmla="*/ 3090882 h 6858000"/>
              <a:gd name="connsiteX279-18577" fmla="*/ 1238695 w 7467600"/>
              <a:gd name="connsiteY279-18578" fmla="*/ 3076820 h 6858000"/>
              <a:gd name="connsiteX280-18579" fmla="*/ 716371 w 7467600"/>
              <a:gd name="connsiteY280-18580" fmla="*/ 3293249 h 6858000"/>
              <a:gd name="connsiteX281-18581" fmla="*/ 579522 w 7467600"/>
              <a:gd name="connsiteY281-18582" fmla="*/ 3371759 h 6858000"/>
              <a:gd name="connsiteX282-18583" fmla="*/ 600288 w 7467600"/>
              <a:gd name="connsiteY282-18584" fmla="*/ 3365555 h 6858000"/>
              <a:gd name="connsiteX283-18585" fmla="*/ 840692 w 7467600"/>
              <a:gd name="connsiteY283-18586" fmla="*/ 3284921 h 6858000"/>
              <a:gd name="connsiteX284-18587" fmla="*/ 979248 w 7467600"/>
              <a:gd name="connsiteY284-18588" fmla="*/ 3221003 h 6858000"/>
              <a:gd name="connsiteX285-18589" fmla="*/ 1053282 w 7467600"/>
              <a:gd name="connsiteY285-18590" fmla="*/ 3185247 h 6858000"/>
              <a:gd name="connsiteX286-18591" fmla="*/ 1320603 w 7467600"/>
              <a:gd name="connsiteY286-18592" fmla="*/ 3081281 h 6858000"/>
              <a:gd name="connsiteX287-18593" fmla="*/ 1238695 w 7467600"/>
              <a:gd name="connsiteY287-18594" fmla="*/ 3076820 h 6858000"/>
              <a:gd name="connsiteX288-18595" fmla="*/ 5425627 w 7467600"/>
              <a:gd name="connsiteY288-18596" fmla="*/ 2954192 h 6858000"/>
              <a:gd name="connsiteX289-18597" fmla="*/ 5470770 w 7467600"/>
              <a:gd name="connsiteY289-18598" fmla="*/ 3005435 h 6858000"/>
              <a:gd name="connsiteX290-18599" fmla="*/ 5519779 w 7467600"/>
              <a:gd name="connsiteY290-18600" fmla="*/ 4359223 h 6858000"/>
              <a:gd name="connsiteX291-18601" fmla="*/ 5520293 w 7467600"/>
              <a:gd name="connsiteY291-18602" fmla="*/ 4360602 h 6858000"/>
              <a:gd name="connsiteX292-18603" fmla="*/ 5767221 w 7467600"/>
              <a:gd name="connsiteY292-18604" fmla="*/ 4665564 h 6858000"/>
              <a:gd name="connsiteX293-18605" fmla="*/ 6937169 w 7467600"/>
              <a:gd name="connsiteY293-18606" fmla="*/ 4815941 h 6858000"/>
              <a:gd name="connsiteX294-18607" fmla="*/ 6953922 w 7467600"/>
              <a:gd name="connsiteY294-18608" fmla="*/ 4890068 h 6858000"/>
              <a:gd name="connsiteX295-18609" fmla="*/ 6071359 w 7467600"/>
              <a:gd name="connsiteY295-18610" fmla="*/ 4770770 h 6858000"/>
              <a:gd name="connsiteX296-18611" fmla="*/ 6038839 w 7467600"/>
              <a:gd name="connsiteY296-18612" fmla="*/ 4764474 h 6858000"/>
              <a:gd name="connsiteX297-18613" fmla="*/ 6038706 w 7467600"/>
              <a:gd name="connsiteY297-18614" fmla="*/ 4763847 h 6858000"/>
              <a:gd name="connsiteX298-18615" fmla="*/ 6037784 w 7467600"/>
              <a:gd name="connsiteY298-18616" fmla="*/ 4764270 h 6858000"/>
              <a:gd name="connsiteX299-18617" fmla="*/ 6038839 w 7467600"/>
              <a:gd name="connsiteY299-18618" fmla="*/ 4764474 h 6858000"/>
              <a:gd name="connsiteX300-18619" fmla="*/ 6040338 w 7467600"/>
              <a:gd name="connsiteY300-18620" fmla="*/ 4771418 h 6858000"/>
              <a:gd name="connsiteX301-18621" fmla="*/ 6024488 w 7467600"/>
              <a:gd name="connsiteY301-18622" fmla="*/ 4809903 h 6858000"/>
              <a:gd name="connsiteX302-18623" fmla="*/ 5599771 w 7467600"/>
              <a:gd name="connsiteY302-18624" fmla="*/ 5509652 h 6858000"/>
              <a:gd name="connsiteX303-18625" fmla="*/ 5548843 w 7467600"/>
              <a:gd name="connsiteY303-18626" fmla="*/ 5563845 h 6858000"/>
              <a:gd name="connsiteX304-18627" fmla="*/ 5940952 w 7467600"/>
              <a:gd name="connsiteY304-18628" fmla="*/ 6250028 h 6858000"/>
              <a:gd name="connsiteX305-18629" fmla="*/ 6043441 w 7467600"/>
              <a:gd name="connsiteY305-18630" fmla="*/ 6665847 h 6858000"/>
              <a:gd name="connsiteX306-18631" fmla="*/ 6093432 w 7467600"/>
              <a:gd name="connsiteY306-18632" fmla="*/ 6858000 h 6858000"/>
              <a:gd name="connsiteX307-18633" fmla="*/ 6034344 w 7467600"/>
              <a:gd name="connsiteY307-18634" fmla="*/ 6858000 h 6858000"/>
              <a:gd name="connsiteX308-18635" fmla="*/ 6026679 w 7467600"/>
              <a:gd name="connsiteY308-18636" fmla="*/ 6836959 h 6858000"/>
              <a:gd name="connsiteX309-18637" fmla="*/ 5800441 w 7467600"/>
              <a:gd name="connsiteY309-18638" fmla="*/ 6335286 h 6858000"/>
              <a:gd name="connsiteX310-18639" fmla="*/ 5526562 w 7467600"/>
              <a:gd name="connsiteY310-18640" fmla="*/ 5705388 h 6858000"/>
              <a:gd name="connsiteX311-18641" fmla="*/ 5519640 w 7467600"/>
              <a:gd name="connsiteY311-18642" fmla="*/ 5683774 h 6858000"/>
              <a:gd name="connsiteX312-18643" fmla="*/ 5844559 w 7467600"/>
              <a:gd name="connsiteY312-18644" fmla="*/ 6553349 h 6858000"/>
              <a:gd name="connsiteX313-18645" fmla="*/ 5975994 w 7467600"/>
              <a:gd name="connsiteY313-18646" fmla="*/ 6858000 h 6858000"/>
              <a:gd name="connsiteX314-18647" fmla="*/ 5898547 w 7467600"/>
              <a:gd name="connsiteY314-18648" fmla="*/ 6858000 h 6858000"/>
              <a:gd name="connsiteX315-18649" fmla="*/ 5682041 w 7467600"/>
              <a:gd name="connsiteY315-18650" fmla="*/ 6355860 h 6858000"/>
              <a:gd name="connsiteX316-18651" fmla="*/ 5461758 w 7467600"/>
              <a:gd name="connsiteY316-18652" fmla="*/ 5820220 h 6858000"/>
              <a:gd name="connsiteX317-18653" fmla="*/ 5237282 w 7467600"/>
              <a:gd name="connsiteY317-18654" fmla="*/ 6579086 h 6858000"/>
              <a:gd name="connsiteX318-18655" fmla="*/ 5115009 w 7467600"/>
              <a:gd name="connsiteY318-18656" fmla="*/ 6858000 h 6858000"/>
              <a:gd name="connsiteX319-18657" fmla="*/ 5028074 w 7467600"/>
              <a:gd name="connsiteY319-18658" fmla="*/ 6858000 h 6858000"/>
              <a:gd name="connsiteX320-18659" fmla="*/ 5079508 w 7467600"/>
              <a:gd name="connsiteY320-18660" fmla="*/ 6749074 h 6858000"/>
              <a:gd name="connsiteX321-18661" fmla="*/ 5371846 w 7467600"/>
              <a:gd name="connsiteY321-18662" fmla="*/ 5924413 h 6858000"/>
              <a:gd name="connsiteX322-18663" fmla="*/ 5270512 w 7467600"/>
              <a:gd name="connsiteY322-18664" fmla="*/ 6138975 h 6858000"/>
              <a:gd name="connsiteX323-18665" fmla="*/ 5062409 w 7467600"/>
              <a:gd name="connsiteY323-18666" fmla="*/ 6653544 h 6858000"/>
              <a:gd name="connsiteX324-18667" fmla="*/ 5036628 w 7467600"/>
              <a:gd name="connsiteY324-18668" fmla="*/ 6754247 h 6858000"/>
              <a:gd name="connsiteX325-18669" fmla="*/ 5009112 w 7467600"/>
              <a:gd name="connsiteY325-18670" fmla="*/ 6858000 h 6858000"/>
              <a:gd name="connsiteX326-18671" fmla="*/ 4976679 w 7467600"/>
              <a:gd name="connsiteY326-18672" fmla="*/ 6858000 h 6858000"/>
              <a:gd name="connsiteX327-18673" fmla="*/ 5006537 w 7467600"/>
              <a:gd name="connsiteY327-18674" fmla="*/ 6747068 h 6858000"/>
              <a:gd name="connsiteX328-18675" fmla="*/ 5032723 w 7467600"/>
              <a:gd name="connsiteY328-18676" fmla="*/ 6644957 h 6858000"/>
              <a:gd name="connsiteX329-18677" fmla="*/ 5242949 w 7467600"/>
              <a:gd name="connsiteY329-18678" fmla="*/ 6125175 h 6858000"/>
              <a:gd name="connsiteX330-18679" fmla="*/ 5286321 w 7467600"/>
              <a:gd name="connsiteY330-18680" fmla="*/ 6033555 h 6858000"/>
              <a:gd name="connsiteX331-18681" fmla="*/ 5008210 w 7467600"/>
              <a:gd name="connsiteY331-18682" fmla="*/ 6649194 h 6858000"/>
              <a:gd name="connsiteX332-18683" fmla="*/ 4986321 w 7467600"/>
              <a:gd name="connsiteY332-18684" fmla="*/ 6765687 h 6858000"/>
              <a:gd name="connsiteX333-18685" fmla="*/ 4973474 w 7467600"/>
              <a:gd name="connsiteY333-18686" fmla="*/ 6858000 h 6858000"/>
              <a:gd name="connsiteX334-18687" fmla="*/ 4907178 w 7467600"/>
              <a:gd name="connsiteY334-18688" fmla="*/ 6858000 h 6858000"/>
              <a:gd name="connsiteX335-18689" fmla="*/ 4910810 w 7467600"/>
              <a:gd name="connsiteY335-18690" fmla="*/ 6829660 h 6858000"/>
              <a:gd name="connsiteX336-18691" fmla="*/ 4987461 w 7467600"/>
              <a:gd name="connsiteY336-18692" fmla="*/ 6432994 h 6858000"/>
              <a:gd name="connsiteX337-18693" fmla="*/ 5179262 w 7467600"/>
              <a:gd name="connsiteY337-18694" fmla="*/ 6035044 h 6858000"/>
              <a:gd name="connsiteX338-18695" fmla="*/ 4689678 w 7467600"/>
              <a:gd name="connsiteY338-18696" fmla="*/ 6440241 h 6858000"/>
              <a:gd name="connsiteX339-18697" fmla="*/ 4477543 w 7467600"/>
              <a:gd name="connsiteY339-18698" fmla="*/ 6674836 h 6858000"/>
              <a:gd name="connsiteX340-18699" fmla="*/ 4329957 w 7467600"/>
              <a:gd name="connsiteY340-18700" fmla="*/ 6858000 h 6858000"/>
              <a:gd name="connsiteX341-18701" fmla="*/ 4218595 w 7467600"/>
              <a:gd name="connsiteY341-18702" fmla="*/ 6858000 h 6858000"/>
              <a:gd name="connsiteX342-18703" fmla="*/ 4368888 w 7467600"/>
              <a:gd name="connsiteY342-18704" fmla="*/ 6668412 h 6858000"/>
              <a:gd name="connsiteX343-18705" fmla="*/ 4563091 w 7467600"/>
              <a:gd name="connsiteY343-18706" fmla="*/ 6442508 h 6858000"/>
              <a:gd name="connsiteX344-18707" fmla="*/ 5387324 w 7467600"/>
              <a:gd name="connsiteY344-18708" fmla="*/ 5705830 h 6858000"/>
              <a:gd name="connsiteX345-18709" fmla="*/ 5073620 w 7467600"/>
              <a:gd name="connsiteY345-18710" fmla="*/ 5955437 h 6858000"/>
              <a:gd name="connsiteX346-18711" fmla="*/ 4689789 w 7467600"/>
              <a:gd name="connsiteY346-18712" fmla="*/ 6268382 h 6858000"/>
              <a:gd name="connsiteX347-18713" fmla="*/ 4418722 w 7467600"/>
              <a:gd name="connsiteY347-18714" fmla="*/ 6570886 h 6858000"/>
              <a:gd name="connsiteX348-18715" fmla="*/ 4214944 w 7467600"/>
              <a:gd name="connsiteY348-18716" fmla="*/ 6858000 h 6858000"/>
              <a:gd name="connsiteX349-18717" fmla="*/ 4177898 w 7467600"/>
              <a:gd name="connsiteY349-18718" fmla="*/ 6858000 h 6858000"/>
              <a:gd name="connsiteX350-18719" fmla="*/ 4391597 w 7467600"/>
              <a:gd name="connsiteY350-18720" fmla="*/ 6556370 h 6858000"/>
              <a:gd name="connsiteX351-18721" fmla="*/ 4668889 w 7467600"/>
              <a:gd name="connsiteY351-18722" fmla="*/ 6246399 h 6858000"/>
              <a:gd name="connsiteX352-18723" fmla="*/ 5055427 w 7467600"/>
              <a:gd name="connsiteY352-18724" fmla="*/ 5931476 h 6858000"/>
              <a:gd name="connsiteX353-18725" fmla="*/ 5371814 w 7467600"/>
              <a:gd name="connsiteY353-18726" fmla="*/ 5678975 h 6858000"/>
              <a:gd name="connsiteX354-18727" fmla="*/ 4987918 w 7467600"/>
              <a:gd name="connsiteY354-18728" fmla="*/ 5838701 h 6858000"/>
              <a:gd name="connsiteX355-18729" fmla="*/ 4317146 w 7467600"/>
              <a:gd name="connsiteY355-18730" fmla="*/ 6587716 h 6858000"/>
              <a:gd name="connsiteX356-18731" fmla="*/ 4171627 w 7467600"/>
              <a:gd name="connsiteY356-18732" fmla="*/ 6858000 h 6858000"/>
              <a:gd name="connsiteX357-18733" fmla="*/ 4081585 w 7467600"/>
              <a:gd name="connsiteY357-18734" fmla="*/ 6858000 h 6858000"/>
              <a:gd name="connsiteX358-18735" fmla="*/ 4238603 w 7467600"/>
              <a:gd name="connsiteY358-18736" fmla="*/ 6559341 h 6858000"/>
              <a:gd name="connsiteX359-18737" fmla="*/ 4778333 w 7467600"/>
              <a:gd name="connsiteY359-18738" fmla="*/ 5873626 h 6858000"/>
              <a:gd name="connsiteX360-18739" fmla="*/ 5414185 w 7467600"/>
              <a:gd name="connsiteY360-18740" fmla="*/ 5573882 h 6858000"/>
              <a:gd name="connsiteX361-18741" fmla="*/ 5959648 w 7467600"/>
              <a:gd name="connsiteY361-18742" fmla="*/ 4760797 h 6858000"/>
              <a:gd name="connsiteX362-18743" fmla="*/ 5355019 w 7467600"/>
              <a:gd name="connsiteY362-18744" fmla="*/ 4734672 h 6858000"/>
              <a:gd name="connsiteX363-18745" fmla="*/ 5083565 w 7467600"/>
              <a:gd name="connsiteY363-18746" fmla="*/ 5179121 h 6858000"/>
              <a:gd name="connsiteX364-18747" fmla="*/ 4713577 w 7467600"/>
              <a:gd name="connsiteY364-18748" fmla="*/ 5616803 h 6858000"/>
              <a:gd name="connsiteX365-18749" fmla="*/ 3989559 w 7467600"/>
              <a:gd name="connsiteY365-18750" fmla="*/ 6145945 h 6858000"/>
              <a:gd name="connsiteX366-18751" fmla="*/ 3939824 w 7467600"/>
              <a:gd name="connsiteY366-18752" fmla="*/ 6066900 h 6858000"/>
              <a:gd name="connsiteX367-18753" fmla="*/ 4584537 w 7467600"/>
              <a:gd name="connsiteY367-18754" fmla="*/ 5324826 h 6858000"/>
              <a:gd name="connsiteX368-18755" fmla="*/ 5037105 w 7467600"/>
              <a:gd name="connsiteY368-18756" fmla="*/ 5088765 h 6858000"/>
              <a:gd name="connsiteX369-18757" fmla="*/ 5039930 w 7467600"/>
              <a:gd name="connsiteY369-18758" fmla="*/ 5089585 h 6858000"/>
              <a:gd name="connsiteX370-18759" fmla="*/ 5263764 w 7467600"/>
              <a:gd name="connsiteY370-18760" fmla="*/ 4735525 h 6858000"/>
              <a:gd name="connsiteX371-18761" fmla="*/ 4086300 w 7467600"/>
              <a:gd name="connsiteY371-18762" fmla="*/ 4884599 h 6858000"/>
              <a:gd name="connsiteX372-18763" fmla="*/ 4085485 w 7467600"/>
              <a:gd name="connsiteY372-18764" fmla="*/ 4899070 h 6858000"/>
              <a:gd name="connsiteX373-18765" fmla="*/ 3871915 w 7467600"/>
              <a:gd name="connsiteY373-18766" fmla="*/ 5253645 h 6858000"/>
              <a:gd name="connsiteX374-18767" fmla="*/ 3799374 w 7467600"/>
              <a:gd name="connsiteY374-18768" fmla="*/ 5466127 h 6858000"/>
              <a:gd name="connsiteX375-18769" fmla="*/ 3498850 w 7467600"/>
              <a:gd name="connsiteY375-18770" fmla="*/ 6661888 h 6858000"/>
              <a:gd name="connsiteX376-18771" fmla="*/ 3399216 w 7467600"/>
              <a:gd name="connsiteY376-18772" fmla="*/ 6858000 h 6858000"/>
              <a:gd name="connsiteX377-18773" fmla="*/ 3303688 w 7467600"/>
              <a:gd name="connsiteY377-18774" fmla="*/ 6858000 h 6858000"/>
              <a:gd name="connsiteX378-18775" fmla="*/ 3391774 w 7467600"/>
              <a:gd name="connsiteY378-18776" fmla="*/ 6697181 h 6858000"/>
              <a:gd name="connsiteX379-18777" fmla="*/ 3735540 w 7467600"/>
              <a:gd name="connsiteY379-18778" fmla="*/ 5546923 h 6858000"/>
              <a:gd name="connsiteX380-18779" fmla="*/ 3729438 w 7467600"/>
              <a:gd name="connsiteY380-18780" fmla="*/ 5569058 h 6858000"/>
              <a:gd name="connsiteX381-18781" fmla="*/ 3707782 w 7467600"/>
              <a:gd name="connsiteY381-18782" fmla="*/ 5644908 h 6858000"/>
              <a:gd name="connsiteX382-18783" fmla="*/ 3583827 w 7467600"/>
              <a:gd name="connsiteY382-18784" fmla="*/ 6039215 h 6858000"/>
              <a:gd name="connsiteX383-18785" fmla="*/ 3547861 w 7467600"/>
              <a:gd name="connsiteY383-18786" fmla="*/ 6129609 h 6858000"/>
              <a:gd name="connsiteX384-18787" fmla="*/ 3490905 w 7467600"/>
              <a:gd name="connsiteY384-18788" fmla="*/ 6277660 h 6858000"/>
              <a:gd name="connsiteX385-18789" fmla="*/ 3455859 w 7467600"/>
              <a:gd name="connsiteY385-18790" fmla="*/ 6391301 h 6858000"/>
              <a:gd name="connsiteX386-18791" fmla="*/ 3429112 w 7467600"/>
              <a:gd name="connsiteY386-18792" fmla="*/ 6479469 h 6858000"/>
              <a:gd name="connsiteX387-18793" fmla="*/ 3304862 w 7467600"/>
              <a:gd name="connsiteY387-18794" fmla="*/ 6796476 h 6858000"/>
              <a:gd name="connsiteX388-18795" fmla="*/ 3276071 w 7467600"/>
              <a:gd name="connsiteY388-18796" fmla="*/ 6858000 h 6858000"/>
              <a:gd name="connsiteX389-18797" fmla="*/ 3240805 w 7467600"/>
              <a:gd name="connsiteY389-18798" fmla="*/ 6858000 h 6858000"/>
              <a:gd name="connsiteX390-18799" fmla="*/ 3275917 w 7467600"/>
              <a:gd name="connsiteY390-18800" fmla="*/ 6783192 h 6858000"/>
              <a:gd name="connsiteX391-18801" fmla="*/ 3399358 w 7467600"/>
              <a:gd name="connsiteY391-18802" fmla="*/ 6469011 h 6858000"/>
              <a:gd name="connsiteX392-18803" fmla="*/ 3425650 w 7467600"/>
              <a:gd name="connsiteY392-18804" fmla="*/ 6381333 h 6858000"/>
              <a:gd name="connsiteX393-18805" fmla="*/ 3460661 w 7467600"/>
              <a:gd name="connsiteY393-18806" fmla="*/ 6266763 h 6858000"/>
              <a:gd name="connsiteX394-18807" fmla="*/ 3518021 w 7467600"/>
              <a:gd name="connsiteY394-18808" fmla="*/ 6117298 h 6858000"/>
              <a:gd name="connsiteX395-18809" fmla="*/ 3554035 w 7467600"/>
              <a:gd name="connsiteY395-18810" fmla="*/ 6027832 h 6858000"/>
              <a:gd name="connsiteX396-18811" fmla="*/ 3677174 w 7467600"/>
              <a:gd name="connsiteY396-18812" fmla="*/ 5636351 h 6858000"/>
              <a:gd name="connsiteX397-18813" fmla="*/ 3698819 w 7467600"/>
              <a:gd name="connsiteY397-18814" fmla="*/ 5560503 h 6858000"/>
              <a:gd name="connsiteX398-18815" fmla="*/ 3702094 w 7467600"/>
              <a:gd name="connsiteY398-18816" fmla="*/ 5549194 h 6858000"/>
              <a:gd name="connsiteX399-18817" fmla="*/ 3398355 w 7467600"/>
              <a:gd name="connsiteY399-18818" fmla="*/ 6094603 h 6858000"/>
              <a:gd name="connsiteX400-18819" fmla="*/ 3193941 w 7467600"/>
              <a:gd name="connsiteY400-18820" fmla="*/ 6798775 h 6858000"/>
              <a:gd name="connsiteX401-18821" fmla="*/ 3184140 w 7467600"/>
              <a:gd name="connsiteY401-18822" fmla="*/ 6858000 h 6858000"/>
              <a:gd name="connsiteX402-18823" fmla="*/ 3099978 w 7467600"/>
              <a:gd name="connsiteY402-18824" fmla="*/ 6858000 h 6858000"/>
              <a:gd name="connsiteX403-18825" fmla="*/ 3101556 w 7467600"/>
              <a:gd name="connsiteY403-18826" fmla="*/ 6843337 h 6858000"/>
              <a:gd name="connsiteX404-18827" fmla="*/ 3370162 w 7467600"/>
              <a:gd name="connsiteY404-18828" fmla="*/ 5785550 h 6858000"/>
              <a:gd name="connsiteX405-18829" fmla="*/ 3746477 w 7467600"/>
              <a:gd name="connsiteY405-18830" fmla="*/ 5377889 h 6858000"/>
              <a:gd name="connsiteX406-18831" fmla="*/ 3863399 w 7467600"/>
              <a:gd name="connsiteY406-18832" fmla="*/ 5087257 h 6858000"/>
              <a:gd name="connsiteX407-18833" fmla="*/ 3968712 w 7467600"/>
              <a:gd name="connsiteY407-18834" fmla="*/ 4913989 h 6858000"/>
              <a:gd name="connsiteX408-18835" fmla="*/ 2792390 w 7467600"/>
              <a:gd name="connsiteY408-18836" fmla="*/ 5382974 h 6858000"/>
              <a:gd name="connsiteX409-18837" fmla="*/ 2714982 w 7467600"/>
              <a:gd name="connsiteY409-18838" fmla="*/ 5427051 h 6858000"/>
              <a:gd name="connsiteX410-18839" fmla="*/ 2813361 w 7467600"/>
              <a:gd name="connsiteY410-18840" fmla="*/ 6023912 h 6858000"/>
              <a:gd name="connsiteX411-18841" fmla="*/ 2688430 w 7467600"/>
              <a:gd name="connsiteY411-18842" fmla="*/ 6801564 h 6858000"/>
              <a:gd name="connsiteX412-18843" fmla="*/ 2629626 w 7467600"/>
              <a:gd name="connsiteY412-18844" fmla="*/ 6763394 h 6858000"/>
              <a:gd name="connsiteX413-18845" fmla="*/ 2565328 w 7467600"/>
              <a:gd name="connsiteY413-18846" fmla="*/ 5516399 h 6858000"/>
              <a:gd name="connsiteX414-18847" fmla="*/ 1922999 w 7467600"/>
              <a:gd name="connsiteY414-18848" fmla="*/ 5980343 h 6858000"/>
              <a:gd name="connsiteX415-18849" fmla="*/ 1950261 w 7467600"/>
              <a:gd name="connsiteY415-18850" fmla="*/ 6405858 h 6858000"/>
              <a:gd name="connsiteX416-18851" fmla="*/ 2365554 w 7467600"/>
              <a:gd name="connsiteY416-18852" fmla="*/ 6759107 h 6858000"/>
              <a:gd name="connsiteX417-18853" fmla="*/ 2424142 w 7467600"/>
              <a:gd name="connsiteY417-18854" fmla="*/ 6858000 h 6858000"/>
              <a:gd name="connsiteX418-18855" fmla="*/ 2395994 w 7467600"/>
              <a:gd name="connsiteY418-18856" fmla="*/ 6858000 h 6858000"/>
              <a:gd name="connsiteX419-18857" fmla="*/ 2392863 w 7467600"/>
              <a:gd name="connsiteY419-18858" fmla="*/ 6852964 h 6858000"/>
              <a:gd name="connsiteX420-18859" fmla="*/ 2017589 w 7467600"/>
              <a:gd name="connsiteY420-18860" fmla="*/ 6493982 h 6858000"/>
              <a:gd name="connsiteX421-18861" fmla="*/ 2147336 w 7467600"/>
              <a:gd name="connsiteY421-18862" fmla="*/ 6594052 h 6858000"/>
              <a:gd name="connsiteX422-18863" fmla="*/ 2207047 w 7467600"/>
              <a:gd name="connsiteY422-18864" fmla="*/ 6654540 h 6858000"/>
              <a:gd name="connsiteX423-18865" fmla="*/ 2299106 w 7467600"/>
              <a:gd name="connsiteY423-18866" fmla="*/ 6778931 h 6858000"/>
              <a:gd name="connsiteX424-18867" fmla="*/ 2314430 w 7467600"/>
              <a:gd name="connsiteY424-18868" fmla="*/ 6801144 h 6858000"/>
              <a:gd name="connsiteX425-18869" fmla="*/ 2352406 w 7467600"/>
              <a:gd name="connsiteY425-18870" fmla="*/ 6858000 h 6858000"/>
              <a:gd name="connsiteX426-18871" fmla="*/ 2314492 w 7467600"/>
              <a:gd name="connsiteY426-18872" fmla="*/ 6858000 h 6858000"/>
              <a:gd name="connsiteX427-18873" fmla="*/ 2288095 w 7467600"/>
              <a:gd name="connsiteY427-18874" fmla="*/ 6818030 h 6858000"/>
              <a:gd name="connsiteX428-18875" fmla="*/ 2272768 w 7467600"/>
              <a:gd name="connsiteY428-18876" fmla="*/ 6795822 h 6858000"/>
              <a:gd name="connsiteX429-18877" fmla="*/ 2182715 w 7467600"/>
              <a:gd name="connsiteY429-18878" fmla="*/ 6675071 h 6858000"/>
              <a:gd name="connsiteX430-18879" fmla="*/ 2032061 w 7467600"/>
              <a:gd name="connsiteY430-18880" fmla="*/ 6541380 h 6858000"/>
              <a:gd name="connsiteX431-18881" fmla="*/ 2257220 w 7467600"/>
              <a:gd name="connsiteY431-18882" fmla="*/ 6826257 h 6858000"/>
              <a:gd name="connsiteX432-18883" fmla="*/ 2281324 w 7467600"/>
              <a:gd name="connsiteY432-18884" fmla="*/ 6858000 h 6858000"/>
              <a:gd name="connsiteX433-18885" fmla="*/ 2242860 w 7467600"/>
              <a:gd name="connsiteY433-18886" fmla="*/ 6858000 h 6858000"/>
              <a:gd name="connsiteX434-18887" fmla="*/ 2232818 w 7467600"/>
              <a:gd name="connsiteY434-18888" fmla="*/ 6844926 h 6858000"/>
              <a:gd name="connsiteX435-18889" fmla="*/ 1990172 w 7467600"/>
              <a:gd name="connsiteY435-18890" fmla="*/ 6542121 h 6858000"/>
              <a:gd name="connsiteX436-18891" fmla="*/ 2124090 w 7467600"/>
              <a:gd name="connsiteY436-18892" fmla="*/ 6761017 h 6858000"/>
              <a:gd name="connsiteX437-18893" fmla="*/ 2200380 w 7467600"/>
              <a:gd name="connsiteY437-18894" fmla="*/ 6858000 h 6858000"/>
              <a:gd name="connsiteX438-18895" fmla="*/ 2147507 w 7467600"/>
              <a:gd name="connsiteY438-18896" fmla="*/ 6858000 h 6858000"/>
              <a:gd name="connsiteX439-18897" fmla="*/ 2070668 w 7467600"/>
              <a:gd name="connsiteY439-18898" fmla="*/ 6761520 h 6858000"/>
              <a:gd name="connsiteX440-18899" fmla="*/ 1975142 w 7467600"/>
              <a:gd name="connsiteY440-18900" fmla="*/ 6585570 h 6858000"/>
              <a:gd name="connsiteX441-18901" fmla="*/ 2050035 w 7467600"/>
              <a:gd name="connsiteY441-18902" fmla="*/ 6813345 h 6858000"/>
              <a:gd name="connsiteX442-18903" fmla="*/ 2063025 w 7467600"/>
              <a:gd name="connsiteY442-18904" fmla="*/ 6858000 h 6858000"/>
              <a:gd name="connsiteX443-18905" fmla="*/ 2021675 w 7467600"/>
              <a:gd name="connsiteY443-18906" fmla="*/ 6858000 h 6858000"/>
              <a:gd name="connsiteX444-18907" fmla="*/ 2019308 w 7467600"/>
              <a:gd name="connsiteY444-18908" fmla="*/ 6847118 h 6858000"/>
              <a:gd name="connsiteX445-18909" fmla="*/ 1938835 w 7467600"/>
              <a:gd name="connsiteY445-18910" fmla="*/ 6551160 h 6858000"/>
              <a:gd name="connsiteX446-18911" fmla="*/ 1953230 w 7467600"/>
              <a:gd name="connsiteY446-18912" fmla="*/ 6759699 h 6858000"/>
              <a:gd name="connsiteX447-18913" fmla="*/ 1956763 w 7467600"/>
              <a:gd name="connsiteY447-18914" fmla="*/ 6778191 h 6858000"/>
              <a:gd name="connsiteX448-18915" fmla="*/ 1967925 w 7467600"/>
              <a:gd name="connsiteY448-18916" fmla="*/ 6858000 h 6858000"/>
              <a:gd name="connsiteX449-18917" fmla="*/ 1936622 w 7467600"/>
              <a:gd name="connsiteY449-18918" fmla="*/ 6858000 h 6858000"/>
              <a:gd name="connsiteX450-18919" fmla="*/ 1926261 w 7467600"/>
              <a:gd name="connsiteY450-18920" fmla="*/ 6784064 h 6858000"/>
              <a:gd name="connsiteX451-18921" fmla="*/ 1922724 w 7467600"/>
              <a:gd name="connsiteY451-18922" fmla="*/ 6765577 h 6858000"/>
              <a:gd name="connsiteX452-18923" fmla="*/ 1904650 w 7467600"/>
              <a:gd name="connsiteY452-18924" fmla="*/ 6639616 h 6858000"/>
              <a:gd name="connsiteX453-18925" fmla="*/ 1885273 w 7467600"/>
              <a:gd name="connsiteY453-18926" fmla="*/ 6858000 h 6858000"/>
              <a:gd name="connsiteX454-18927" fmla="*/ 1854363 w 7467600"/>
              <a:gd name="connsiteY454-18928" fmla="*/ 6858000 h 6858000"/>
              <a:gd name="connsiteX455-18929" fmla="*/ 1880391 w 7467600"/>
              <a:gd name="connsiteY455-18930" fmla="*/ 6603796 h 6858000"/>
              <a:gd name="connsiteX456-18931" fmla="*/ 1818273 w 7467600"/>
              <a:gd name="connsiteY456-18932" fmla="*/ 6715729 h 6858000"/>
              <a:gd name="connsiteX457-18933" fmla="*/ 1794691 w 7467600"/>
              <a:gd name="connsiteY457-18934" fmla="*/ 6843239 h 6858000"/>
              <a:gd name="connsiteX458-18935" fmla="*/ 1794914 w 7467600"/>
              <a:gd name="connsiteY458-18936" fmla="*/ 6858000 h 6858000"/>
              <a:gd name="connsiteX459-18937" fmla="*/ 1746128 w 7467600"/>
              <a:gd name="connsiteY459-18938" fmla="*/ 6858000 h 6858000"/>
              <a:gd name="connsiteX460-18939" fmla="*/ 1753934 w 7467600"/>
              <a:gd name="connsiteY460-18940" fmla="*/ 6724796 h 6858000"/>
              <a:gd name="connsiteX461-18941" fmla="*/ 1792053 w 7467600"/>
              <a:gd name="connsiteY461-18942" fmla="*/ 6572396 h 6858000"/>
              <a:gd name="connsiteX462-18943" fmla="*/ 1862248 w 7467600"/>
              <a:gd name="connsiteY462-18944" fmla="*/ 6266397 h 6858000"/>
              <a:gd name="connsiteX463-18945" fmla="*/ 1862250 w 7467600"/>
              <a:gd name="connsiteY463-18946" fmla="*/ 6033531 h 6858000"/>
              <a:gd name="connsiteX464-18947" fmla="*/ 1211999 w 7467600"/>
              <a:gd name="connsiteY464-18948" fmla="*/ 6683610 h 6858000"/>
              <a:gd name="connsiteX465-18949" fmla="*/ 1213266 w 7467600"/>
              <a:gd name="connsiteY465-18950" fmla="*/ 6691947 h 6858000"/>
              <a:gd name="connsiteX466-18951" fmla="*/ 1203370 w 7467600"/>
              <a:gd name="connsiteY466-18952" fmla="*/ 6850676 h 6858000"/>
              <a:gd name="connsiteX467-18953" fmla="*/ 1203671 w 7467600"/>
              <a:gd name="connsiteY467-18954" fmla="*/ 6858000 h 6858000"/>
              <a:gd name="connsiteX468-18955" fmla="*/ 1143180 w 7467600"/>
              <a:gd name="connsiteY468-18956" fmla="*/ 6858000 h 6858000"/>
              <a:gd name="connsiteX469-18957" fmla="*/ 1142176 w 7467600"/>
              <a:gd name="connsiteY469-18958" fmla="*/ 6766045 h 6858000"/>
              <a:gd name="connsiteX470-18959" fmla="*/ 1067484 w 7467600"/>
              <a:gd name="connsiteY470-18960" fmla="*/ 6858000 h 6858000"/>
              <a:gd name="connsiteX471-18961" fmla="*/ 953928 w 7467600"/>
              <a:gd name="connsiteY471-18962" fmla="*/ 6858000 h 6858000"/>
              <a:gd name="connsiteX472-18963" fmla="*/ 959715 w 7467600"/>
              <a:gd name="connsiteY472-18964" fmla="*/ 6850185 h 6858000"/>
              <a:gd name="connsiteX473-18965" fmla="*/ 1483788 w 7467600"/>
              <a:gd name="connsiteY473-18966" fmla="*/ 6259174 h 6858000"/>
              <a:gd name="connsiteX474-18967" fmla="*/ 1100671 w 7467600"/>
              <a:gd name="connsiteY474-18968" fmla="*/ 6252137 h 6858000"/>
              <a:gd name="connsiteX475-18969" fmla="*/ 1090144 w 7467600"/>
              <a:gd name="connsiteY475-18970" fmla="*/ 6256748 h 6858000"/>
              <a:gd name="connsiteX476-18971" fmla="*/ 1095872 w 7467600"/>
              <a:gd name="connsiteY476-18972" fmla="*/ 6271892 h 6858000"/>
              <a:gd name="connsiteX477-18973" fmla="*/ 262785 w 7467600"/>
              <a:gd name="connsiteY477-18974" fmla="*/ 6845450 h 6858000"/>
              <a:gd name="connsiteX478-18975" fmla="*/ 209968 w 7467600"/>
              <a:gd name="connsiteY478-18976" fmla="*/ 6770713 h 6858000"/>
              <a:gd name="connsiteX479-18977" fmla="*/ 873460 w 7467600"/>
              <a:gd name="connsiteY479-18978" fmla="*/ 6253768 h 6858000"/>
              <a:gd name="connsiteX480-18979" fmla="*/ 192686 w 7467600"/>
              <a:gd name="connsiteY480-18980" fmla="*/ 5849257 h 6858000"/>
              <a:gd name="connsiteX481-18981" fmla="*/ 4696 w 7467600"/>
              <a:gd name="connsiteY481-18982" fmla="*/ 5697668 h 6858000"/>
              <a:gd name="connsiteX482-18983" fmla="*/ 0 w 7467600"/>
              <a:gd name="connsiteY482-18984" fmla="*/ 5689984 h 6858000"/>
              <a:gd name="connsiteX483-18985" fmla="*/ 0 w 7467600"/>
              <a:gd name="connsiteY483-18986" fmla="*/ 5513472 h 6858000"/>
              <a:gd name="connsiteX484-18987" fmla="*/ 174101 w 7467600"/>
              <a:gd name="connsiteY484-18988" fmla="*/ 5620277 h 6858000"/>
              <a:gd name="connsiteX485-18989" fmla="*/ 891800 w 7467600"/>
              <a:gd name="connsiteY485-18990" fmla="*/ 6036935 h 6858000"/>
              <a:gd name="connsiteX486-18991" fmla="*/ 1072219 w 7467600"/>
              <a:gd name="connsiteY486-18992" fmla="*/ 6169443 h 6858000"/>
              <a:gd name="connsiteX487-18993" fmla="*/ 1074117 w 7467600"/>
              <a:gd name="connsiteY487-18994" fmla="*/ 6170301 h 6858000"/>
              <a:gd name="connsiteX488-18995" fmla="*/ 1083114 w 7467600"/>
              <a:gd name="connsiteY488-18996" fmla="*/ 6174131 h 6858000"/>
              <a:gd name="connsiteX489-18997" fmla="*/ 1543010 w 7467600"/>
              <a:gd name="connsiteY489-18998" fmla="*/ 6191140 h 6858000"/>
              <a:gd name="connsiteX490-18999" fmla="*/ 1551080 w 7467600"/>
              <a:gd name="connsiteY490-19000" fmla="*/ 6195006 h 6858000"/>
              <a:gd name="connsiteX491-19001" fmla="*/ 2345443 w 7467600"/>
              <a:gd name="connsiteY491-19002" fmla="*/ 5549882 h 6858000"/>
              <a:gd name="connsiteX492-19003" fmla="*/ 1721499 w 7467600"/>
              <a:gd name="connsiteY492-19004" fmla="*/ 5599969 h 6858000"/>
              <a:gd name="connsiteX493-19005" fmla="*/ 767716 w 7467600"/>
              <a:gd name="connsiteY493-19006" fmla="*/ 5472768 h 6858000"/>
              <a:gd name="connsiteX494-19007" fmla="*/ 722147 w 7467600"/>
              <a:gd name="connsiteY494-19008" fmla="*/ 5393091 h 6858000"/>
              <a:gd name="connsiteX495-19009" fmla="*/ 1485552 w 7467600"/>
              <a:gd name="connsiteY495-19010" fmla="*/ 5313202 h 6858000"/>
              <a:gd name="connsiteX496-19011" fmla="*/ 2143004 w 7467600"/>
              <a:gd name="connsiteY496-19012" fmla="*/ 5402420 h 6858000"/>
              <a:gd name="connsiteX497-19013" fmla="*/ 1933391 w 7467600"/>
              <a:gd name="connsiteY497-19014" fmla="*/ 5156971 h 6858000"/>
              <a:gd name="connsiteX498-19015" fmla="*/ 1827118 w 7467600"/>
              <a:gd name="connsiteY498-19016" fmla="*/ 4968410 h 6858000"/>
              <a:gd name="connsiteX499-19017" fmla="*/ 1837349 w 7467600"/>
              <a:gd name="connsiteY499-19018" fmla="*/ 4956357 h 6858000"/>
              <a:gd name="connsiteX500-19019" fmla="*/ 2162835 w 7467600"/>
              <a:gd name="connsiteY500-19020" fmla="*/ 5187853 h 6858000"/>
              <a:gd name="connsiteX501-19021" fmla="*/ 2257167 w 7467600"/>
              <a:gd name="connsiteY501-19022" fmla="*/ 5462123 h 6858000"/>
              <a:gd name="connsiteX502-19023" fmla="*/ 2261598 w 7467600"/>
              <a:gd name="connsiteY502-19024" fmla="*/ 5467998 h 6858000"/>
              <a:gd name="connsiteX503-19025" fmla="*/ 2437177 w 7467600"/>
              <a:gd name="connsiteY503-19026" fmla="*/ 5479608 h 6858000"/>
              <a:gd name="connsiteX504-19027" fmla="*/ 2445247 w 7467600"/>
              <a:gd name="connsiteY504-19028" fmla="*/ 5483476 h 6858000"/>
              <a:gd name="connsiteX505-19029" fmla="*/ 2743626 w 7467600"/>
              <a:gd name="connsiteY505-19030" fmla="*/ 5304819 h 6858000"/>
              <a:gd name="connsiteX506-19031" fmla="*/ 3048102 w 7467600"/>
              <a:gd name="connsiteY506-19032" fmla="*/ 5150595 h 6858000"/>
              <a:gd name="connsiteX507-19033" fmla="*/ 1799414 w 7467600"/>
              <a:gd name="connsiteY507-19034" fmla="*/ 4694732 h 6858000"/>
              <a:gd name="connsiteX508-19035" fmla="*/ 1771735 w 7467600"/>
              <a:gd name="connsiteY508-19036" fmla="*/ 4619929 h 6858000"/>
              <a:gd name="connsiteX509-19037" fmla="*/ 3104273 w 7467600"/>
              <a:gd name="connsiteY509-19038" fmla="*/ 5076159 h 6858000"/>
              <a:gd name="connsiteX510-19039" fmla="*/ 3113245 w 7467600"/>
              <a:gd name="connsiteY510-19040" fmla="*/ 5090705 h 6858000"/>
              <a:gd name="connsiteX511-19041" fmla="*/ 3126294 w 7467600"/>
              <a:gd name="connsiteY511-19042" fmla="*/ 5114400 h 6858000"/>
              <a:gd name="connsiteX512-19043" fmla="*/ 3937433 w 7467600"/>
              <a:gd name="connsiteY512-19044" fmla="*/ 4830473 h 6858000"/>
              <a:gd name="connsiteX513-19045" fmla="*/ 3590475 w 7467600"/>
              <a:gd name="connsiteY513-19046" fmla="*/ 4597974 h 6858000"/>
              <a:gd name="connsiteX514-19047" fmla="*/ 3100264 w 7467600"/>
              <a:gd name="connsiteY514-19048" fmla="*/ 4579845 h 6858000"/>
              <a:gd name="connsiteX515-19049" fmla="*/ 2183576 w 7467600"/>
              <a:gd name="connsiteY515-19050" fmla="*/ 4227150 h 6858000"/>
              <a:gd name="connsiteX516-19051" fmla="*/ 2151029 w 7467600"/>
              <a:gd name="connsiteY516-19052" fmla="*/ 4146947 h 6858000"/>
              <a:gd name="connsiteX517-19053" fmla="*/ 3563434 w 7467600"/>
              <a:gd name="connsiteY517-19054" fmla="*/ 4469115 h 6858000"/>
              <a:gd name="connsiteX518-19055" fmla="*/ 3177952 w 7467600"/>
              <a:gd name="connsiteY518-19056" fmla="*/ 3657386 h 6858000"/>
              <a:gd name="connsiteX519-19057" fmla="*/ 3189263 w 7467600"/>
              <a:gd name="connsiteY519-19058" fmla="*/ 3625726 h 6858000"/>
              <a:gd name="connsiteX520-19059" fmla="*/ 3560912 w 7467600"/>
              <a:gd name="connsiteY520-19060" fmla="*/ 4079863 h 6858000"/>
              <a:gd name="connsiteX521-19061" fmla="*/ 3626636 w 7467600"/>
              <a:gd name="connsiteY521-19062" fmla="*/ 4512230 h 6858000"/>
              <a:gd name="connsiteX522-19063" fmla="*/ 3653088 w 7467600"/>
              <a:gd name="connsiteY522-19064" fmla="*/ 4521417 h 6858000"/>
              <a:gd name="connsiteX523-19065" fmla="*/ 3988128 w 7467600"/>
              <a:gd name="connsiteY523-19066" fmla="*/ 4817267 h 6858000"/>
              <a:gd name="connsiteX524-19067" fmla="*/ 4830582 w 7467600"/>
              <a:gd name="connsiteY524-19068" fmla="*/ 4676000 h 6858000"/>
              <a:gd name="connsiteX525-19069" fmla="*/ 4830100 w 7467600"/>
              <a:gd name="connsiteY525-19070" fmla="*/ 4675554 h 6858000"/>
              <a:gd name="connsiteX526-19071" fmla="*/ 4036318 w 7467600"/>
              <a:gd name="connsiteY526-19072" fmla="*/ 4147013 h 6858000"/>
              <a:gd name="connsiteX527-19073" fmla="*/ 3432098 w 7467600"/>
              <a:gd name="connsiteY527-19074" fmla="*/ 3537312 h 6858000"/>
              <a:gd name="connsiteX528-19075" fmla="*/ 3446761 w 7467600"/>
              <a:gd name="connsiteY528-19076" fmla="*/ 3461278 h 6858000"/>
              <a:gd name="connsiteX529-19077" fmla="*/ 4419733 w 7467600"/>
              <a:gd name="connsiteY529-19078" fmla="*/ 3963555 h 6858000"/>
              <a:gd name="connsiteX530-19079" fmla="*/ 4781371 w 7467600"/>
              <a:gd name="connsiteY530-19080" fmla="*/ 4458604 h 6858000"/>
              <a:gd name="connsiteX531-19081" fmla="*/ 4780440 w 7467600"/>
              <a:gd name="connsiteY531-19082" fmla="*/ 4470290 h 6858000"/>
              <a:gd name="connsiteX532-19083" fmla="*/ 4898954 w 7467600"/>
              <a:gd name="connsiteY532-19084" fmla="*/ 4662092 h 6858000"/>
              <a:gd name="connsiteX533-19085" fmla="*/ 4900699 w 7467600"/>
              <a:gd name="connsiteY533-19086" fmla="*/ 4670867 h 6858000"/>
              <a:gd name="connsiteX534-19087" fmla="*/ 5714511 w 7467600"/>
              <a:gd name="connsiteY534-19088" fmla="*/ 4663483 h 6858000"/>
              <a:gd name="connsiteX535-19089" fmla="*/ 5464793 w 7467600"/>
              <a:gd name="connsiteY535-19090" fmla="*/ 4393556 h 6858000"/>
              <a:gd name="connsiteX536-19091" fmla="*/ 5461897 w 7467600"/>
              <a:gd name="connsiteY536-19092" fmla="*/ 4390879 h 6858000"/>
              <a:gd name="connsiteX537-19093" fmla="*/ 4294126 w 7467600"/>
              <a:gd name="connsiteY537-19094" fmla="*/ 3303048 h 6858000"/>
              <a:gd name="connsiteX538-19095" fmla="*/ 4305321 w 7467600"/>
              <a:gd name="connsiteY538-19096" fmla="*/ 3256953 h 6858000"/>
              <a:gd name="connsiteX539-19097" fmla="*/ 4949299 w 7467600"/>
              <a:gd name="connsiteY539-19098" fmla="*/ 3766336 h 6858000"/>
              <a:gd name="connsiteX540-19099" fmla="*/ 5291452 w 7467600"/>
              <a:gd name="connsiteY540-19100" fmla="*/ 4076801 h 6858000"/>
              <a:gd name="connsiteX541-19101" fmla="*/ 5434998 w 7467600"/>
              <a:gd name="connsiteY541-19102" fmla="*/ 4254100 h 6858000"/>
              <a:gd name="connsiteX542-19103" fmla="*/ 5351015 w 7467600"/>
              <a:gd name="connsiteY542-19104" fmla="*/ 3760989 h 6858000"/>
              <a:gd name="connsiteX543-19105" fmla="*/ 5413780 w 7467600"/>
              <a:gd name="connsiteY543-19106" fmla="*/ 2966265 h 6858000"/>
              <a:gd name="connsiteX544-19107" fmla="*/ 5425627 w 7467600"/>
              <a:gd name="connsiteY544-19108" fmla="*/ 2954192 h 6858000"/>
              <a:gd name="connsiteX545-19109" fmla="*/ 6604735 w 7467600"/>
              <a:gd name="connsiteY545-19110" fmla="*/ 2041381 h 6858000"/>
              <a:gd name="connsiteX546-19111" fmla="*/ 7204487 w 7467600"/>
              <a:gd name="connsiteY546-19112" fmla="*/ 2742112 h 6858000"/>
              <a:gd name="connsiteX547-19113" fmla="*/ 7131592 w 7467600"/>
              <a:gd name="connsiteY547-19114" fmla="*/ 2672096 h 6858000"/>
              <a:gd name="connsiteX548-19115" fmla="*/ 6996344 w 7467600"/>
              <a:gd name="connsiteY548-19116" fmla="*/ 2518310 h 6858000"/>
              <a:gd name="connsiteX549-19117" fmla="*/ 6735495 w 7467600"/>
              <a:gd name="connsiteY549-19118" fmla="*/ 2196890 h 6858000"/>
              <a:gd name="connsiteX550-19119" fmla="*/ 6721901 w 7467600"/>
              <a:gd name="connsiteY550-19120" fmla="*/ 2179274 h 6858000"/>
              <a:gd name="connsiteX551-19121" fmla="*/ 6604735 w 7467600"/>
              <a:gd name="connsiteY551-19122" fmla="*/ 2041381 h 6858000"/>
              <a:gd name="connsiteX552-19123" fmla="*/ 6591670 w 7467600"/>
              <a:gd name="connsiteY552-19124" fmla="*/ 1988277 h 6858000"/>
              <a:gd name="connsiteX553-19125" fmla="*/ 6747349 w 7467600"/>
              <a:gd name="connsiteY553-19126" fmla="*/ 2160069 h 6858000"/>
              <a:gd name="connsiteX554-19127" fmla="*/ 6760943 w 7467600"/>
              <a:gd name="connsiteY554-19128" fmla="*/ 2177686 h 6858000"/>
              <a:gd name="connsiteX555-19129" fmla="*/ 7021065 w 7467600"/>
              <a:gd name="connsiteY555-19130" fmla="*/ 2498102 h 6858000"/>
              <a:gd name="connsiteX556-19131" fmla="*/ 7155223 w 7467600"/>
              <a:gd name="connsiteY556-19132" fmla="*/ 2650386 h 6858000"/>
              <a:gd name="connsiteX557-19133" fmla="*/ 7203167 w 7467600"/>
              <a:gd name="connsiteY557-19134" fmla="*/ 2697288 h 6858000"/>
              <a:gd name="connsiteX558-19135" fmla="*/ 6937703 w 7467600"/>
              <a:gd name="connsiteY558-19136" fmla="*/ 2321981 h 6858000"/>
              <a:gd name="connsiteX559-19137" fmla="*/ 6591670 w 7467600"/>
              <a:gd name="connsiteY559-19138" fmla="*/ 1988277 h 6858000"/>
              <a:gd name="connsiteX560-19139" fmla="*/ 5798671 w 7467600"/>
              <a:gd name="connsiteY560-19140" fmla="*/ 1981601 h 6858000"/>
              <a:gd name="connsiteX561-19141" fmla="*/ 5754709 w 7467600"/>
              <a:gd name="connsiteY561-19142" fmla="*/ 2071454 h 6858000"/>
              <a:gd name="connsiteX562-19143" fmla="*/ 5763044 w 7467600"/>
              <a:gd name="connsiteY562-19144" fmla="*/ 2842206 h 6858000"/>
              <a:gd name="connsiteX563-19145" fmla="*/ 5764974 w 7467600"/>
              <a:gd name="connsiteY563-19146" fmla="*/ 2799609 h 6858000"/>
              <a:gd name="connsiteX564-19147" fmla="*/ 5767665 w 7467600"/>
              <a:gd name="connsiteY564-19148" fmla="*/ 2666409 h 6858000"/>
              <a:gd name="connsiteX565-19149" fmla="*/ 5763055 w 7467600"/>
              <a:gd name="connsiteY565-19150" fmla="*/ 2579705 h 6858000"/>
              <a:gd name="connsiteX566-19151" fmla="*/ 5758079 w 7467600"/>
              <a:gd name="connsiteY566-19152" fmla="*/ 2492508 h 6858000"/>
              <a:gd name="connsiteX567-19153" fmla="*/ 5779325 w 7467600"/>
              <a:gd name="connsiteY567-19154" fmla="*/ 2197069 h 6858000"/>
              <a:gd name="connsiteX568-19155" fmla="*/ 5798671 w 7467600"/>
              <a:gd name="connsiteY568-19156" fmla="*/ 1981601 h 6858000"/>
              <a:gd name="connsiteX569-19157" fmla="*/ 5829202 w 7467600"/>
              <a:gd name="connsiteY569-19158" fmla="*/ 1971679 h 6858000"/>
              <a:gd name="connsiteX570-19159" fmla="*/ 5809558 w 7467600"/>
              <a:gd name="connsiteY570-19160" fmla="*/ 2198043 h 6858000"/>
              <a:gd name="connsiteX571-19161" fmla="*/ 5788653 w 7467600"/>
              <a:gd name="connsiteY571-19162" fmla="*/ 2489430 h 6858000"/>
              <a:gd name="connsiteX572-19163" fmla="*/ 5793439 w 7467600"/>
              <a:gd name="connsiteY572-19164" fmla="*/ 2575235 h 6858000"/>
              <a:gd name="connsiteX573-19165" fmla="*/ 5796837 w 7467600"/>
              <a:gd name="connsiteY573-19166" fmla="*/ 2637633 h 6858000"/>
              <a:gd name="connsiteX574-19167" fmla="*/ 5818614 w 7467600"/>
              <a:gd name="connsiteY574-19168" fmla="*/ 2473055 h 6858000"/>
              <a:gd name="connsiteX575-19169" fmla="*/ 5829202 w 7467600"/>
              <a:gd name="connsiteY575-19170" fmla="*/ 1971679 h 6858000"/>
              <a:gd name="connsiteX576-19171" fmla="*/ 5911389 w 7467600"/>
              <a:gd name="connsiteY576-19172" fmla="*/ 1898371 h 6858000"/>
              <a:gd name="connsiteX577-19173" fmla="*/ 6237627 w 7467600"/>
              <a:gd name="connsiteY577-19174" fmla="*/ 2231921 h 6858000"/>
              <a:gd name="connsiteX578-19175" fmla="*/ 5911389 w 7467600"/>
              <a:gd name="connsiteY578-19176" fmla="*/ 1898371 h 6858000"/>
              <a:gd name="connsiteX579-19177" fmla="*/ 6944437 w 7467600"/>
              <a:gd name="connsiteY579-19178" fmla="*/ 1575402 h 6858000"/>
              <a:gd name="connsiteX580-19179" fmla="*/ 6304730 w 7467600"/>
              <a:gd name="connsiteY580-19180" fmla="*/ 1766654 h 6858000"/>
              <a:gd name="connsiteX581-19181" fmla="*/ 6944437 w 7467600"/>
              <a:gd name="connsiteY581-19182" fmla="*/ 1575402 h 6858000"/>
              <a:gd name="connsiteX582-19183" fmla="*/ 7019523 w 7467600"/>
              <a:gd name="connsiteY582-19184" fmla="*/ 1519450 h 6858000"/>
              <a:gd name="connsiteX583-19185" fmla="*/ 6298091 w 7467600"/>
              <a:gd name="connsiteY583-19186" fmla="*/ 1737122 h 6858000"/>
              <a:gd name="connsiteX584-19187" fmla="*/ 7019523 w 7467600"/>
              <a:gd name="connsiteY584-19188" fmla="*/ 1519450 h 6858000"/>
              <a:gd name="connsiteX585-19189" fmla="*/ 2399523 w 7467600"/>
              <a:gd name="connsiteY585-19190" fmla="*/ 1428234 h 6858000"/>
              <a:gd name="connsiteX586-19191" fmla="*/ 2224982 w 7467600"/>
              <a:gd name="connsiteY586-19192" fmla="*/ 1826201 h 6858000"/>
              <a:gd name="connsiteX587-19193" fmla="*/ 2096099 w 7467600"/>
              <a:gd name="connsiteY587-19194" fmla="*/ 2345900 h 6858000"/>
              <a:gd name="connsiteX588-19195" fmla="*/ 2283317 w 7467600"/>
              <a:gd name="connsiteY588-19196" fmla="*/ 1796925 h 6858000"/>
              <a:gd name="connsiteX589-19197" fmla="*/ 2399523 w 7467600"/>
              <a:gd name="connsiteY589-19198" fmla="*/ 1428234 h 6858000"/>
              <a:gd name="connsiteX590-19199" fmla="*/ 2448558 w 7467600"/>
              <a:gd name="connsiteY590-19200" fmla="*/ 1373435 h 6858000"/>
              <a:gd name="connsiteX591-19201" fmla="*/ 2312521 w 7467600"/>
              <a:gd name="connsiteY591-19202" fmla="*/ 1806140 h 6858000"/>
              <a:gd name="connsiteX592-19203" fmla="*/ 2127533 w 7467600"/>
              <a:gd name="connsiteY592-19204" fmla="*/ 2348380 h 6858000"/>
              <a:gd name="connsiteX593-19205" fmla="*/ 2358080 w 7467600"/>
              <a:gd name="connsiteY593-19206" fmla="*/ 1866134 h 6858000"/>
              <a:gd name="connsiteX594-19207" fmla="*/ 2407436 w 7467600"/>
              <a:gd name="connsiteY594-19208" fmla="*/ 1651070 h 6858000"/>
              <a:gd name="connsiteX595-19209" fmla="*/ 2448558 w 7467600"/>
              <a:gd name="connsiteY595-19210" fmla="*/ 1373435 h 6858000"/>
              <a:gd name="connsiteX596-19211" fmla="*/ 278707 w 7467600"/>
              <a:gd name="connsiteY596-19212" fmla="*/ 1352270 h 6858000"/>
              <a:gd name="connsiteX597-19213" fmla="*/ 321570 w 7467600"/>
              <a:gd name="connsiteY597-19214" fmla="*/ 1861610 h 6858000"/>
              <a:gd name="connsiteX598-19215" fmla="*/ 294281 w 7467600"/>
              <a:gd name="connsiteY598-19216" fmla="*/ 1440658 h 6858000"/>
              <a:gd name="connsiteX599-19217" fmla="*/ 278707 w 7467600"/>
              <a:gd name="connsiteY599-19218" fmla="*/ 1352270 h 6858000"/>
              <a:gd name="connsiteX600-19219" fmla="*/ 1423821 w 7467600"/>
              <a:gd name="connsiteY600-19220" fmla="*/ 1351958 h 6858000"/>
              <a:gd name="connsiteX601-19221" fmla="*/ 1638521 w 7467600"/>
              <a:gd name="connsiteY601-19222" fmla="*/ 1908470 h 6858000"/>
              <a:gd name="connsiteX602-19223" fmla="*/ 1754199 w 7467600"/>
              <a:gd name="connsiteY602-19224" fmla="*/ 2149284 h 6858000"/>
              <a:gd name="connsiteX603-19225" fmla="*/ 1908359 w 7467600"/>
              <a:gd name="connsiteY603-19226" fmla="*/ 2364988 h 6858000"/>
              <a:gd name="connsiteX604-19227" fmla="*/ 1647661 w 7467600"/>
              <a:gd name="connsiteY604-19228" fmla="*/ 1825945 h 6858000"/>
              <a:gd name="connsiteX605-19229" fmla="*/ 1423821 w 7467600"/>
              <a:gd name="connsiteY605-19230" fmla="*/ 1351958 h 6858000"/>
              <a:gd name="connsiteX606-19231" fmla="*/ 1431890 w 7467600"/>
              <a:gd name="connsiteY606-19232" fmla="*/ 1306475 h 6858000"/>
              <a:gd name="connsiteX607-19233" fmla="*/ 1507597 w 7467600"/>
              <a:gd name="connsiteY607-19234" fmla="*/ 1446132 h 6858000"/>
              <a:gd name="connsiteX608-19235" fmla="*/ 1674586 w 7467600"/>
              <a:gd name="connsiteY608-19236" fmla="*/ 1813832 h 6858000"/>
              <a:gd name="connsiteX609-19237" fmla="*/ 1815950 w 7467600"/>
              <a:gd name="connsiteY609-19238" fmla="*/ 2128564 h 6858000"/>
              <a:gd name="connsiteX610-19239" fmla="*/ 1984242 w 7467600"/>
              <a:gd name="connsiteY610-19240" fmla="*/ 2430829 h 6858000"/>
              <a:gd name="connsiteX611-19241" fmla="*/ 2014023 w 7467600"/>
              <a:gd name="connsiteY611-19242" fmla="*/ 2450995 h 6858000"/>
              <a:gd name="connsiteX612-19243" fmla="*/ 1747337 w 7467600"/>
              <a:gd name="connsiteY612-19244" fmla="*/ 1855264 h 6858000"/>
              <a:gd name="connsiteX613-19245" fmla="*/ 1533749 w 7467600"/>
              <a:gd name="connsiteY613-19246" fmla="*/ 1478656 h 6858000"/>
              <a:gd name="connsiteX614-19247" fmla="*/ 1431890 w 7467600"/>
              <a:gd name="connsiteY614-19248" fmla="*/ 1306475 h 6858000"/>
              <a:gd name="connsiteX615-19249" fmla="*/ 5052692 w 7467600"/>
              <a:gd name="connsiteY615-19250" fmla="*/ 1292994 h 6858000"/>
              <a:gd name="connsiteX616-19251" fmla="*/ 5200661 w 7467600"/>
              <a:gd name="connsiteY616-19252" fmla="*/ 1635186 h 6858000"/>
              <a:gd name="connsiteX617-19253" fmla="*/ 5297138 w 7467600"/>
              <a:gd name="connsiteY617-19254" fmla="*/ 1906351 h 6858000"/>
              <a:gd name="connsiteX618-19255" fmla="*/ 5052692 w 7467600"/>
              <a:gd name="connsiteY618-19256" fmla="*/ 1292994 h 6858000"/>
              <a:gd name="connsiteX619-19257" fmla="*/ 5009948 w 7467600"/>
              <a:gd name="connsiteY619-19258" fmla="*/ 1273619 h 6858000"/>
              <a:gd name="connsiteX620-19259" fmla="*/ 5121777 w 7467600"/>
              <a:gd name="connsiteY620-19260" fmla="*/ 1654213 h 6858000"/>
              <a:gd name="connsiteX621-19261" fmla="*/ 5293545 w 7467600"/>
              <a:gd name="connsiteY621-19262" fmla="*/ 2072247 h 6858000"/>
              <a:gd name="connsiteX622-19263" fmla="*/ 5294042 w 7467600"/>
              <a:gd name="connsiteY622-19264" fmla="*/ 2065019 h 6858000"/>
              <a:gd name="connsiteX623-19265" fmla="*/ 5171936 w 7467600"/>
              <a:gd name="connsiteY623-19266" fmla="*/ 1647613 h 6858000"/>
              <a:gd name="connsiteX624-19267" fmla="*/ 5009948 w 7467600"/>
              <a:gd name="connsiteY624-19268" fmla="*/ 1273619 h 6858000"/>
              <a:gd name="connsiteX625-19269" fmla="*/ 655236 w 7467600"/>
              <a:gd name="connsiteY625-19270" fmla="*/ 1268632 h 6858000"/>
              <a:gd name="connsiteX626-19271" fmla="*/ 839521 w 7467600"/>
              <a:gd name="connsiteY626-19272" fmla="*/ 1685315 h 6858000"/>
              <a:gd name="connsiteX627-19273" fmla="*/ 1109416 w 7467600"/>
              <a:gd name="connsiteY627-19274" fmla="*/ 2061663 h 6858000"/>
              <a:gd name="connsiteX628-19275" fmla="*/ 1298300 w 7467600"/>
              <a:gd name="connsiteY628-19276" fmla="*/ 2247742 h 6858000"/>
              <a:gd name="connsiteX629-19277" fmla="*/ 1125871 w 7467600"/>
              <a:gd name="connsiteY629-19278" fmla="*/ 1989513 h 6858000"/>
              <a:gd name="connsiteX630-19279" fmla="*/ 981574 w 7467600"/>
              <a:gd name="connsiteY630-19280" fmla="*/ 1783157 h 6858000"/>
              <a:gd name="connsiteX631-19281" fmla="*/ 922198 w 7467600"/>
              <a:gd name="connsiteY631-19282" fmla="*/ 1677437 h 6858000"/>
              <a:gd name="connsiteX632-19283" fmla="*/ 869293 w 7467600"/>
              <a:gd name="connsiteY632-19284" fmla="*/ 1583214 h 6858000"/>
              <a:gd name="connsiteX633-19285" fmla="*/ 751431 w 7467600"/>
              <a:gd name="connsiteY633-19286" fmla="*/ 1405731 h 6858000"/>
              <a:gd name="connsiteX634-19287" fmla="*/ 655236 w 7467600"/>
              <a:gd name="connsiteY634-19288" fmla="*/ 1268632 h 6858000"/>
              <a:gd name="connsiteX635-19289" fmla="*/ 6516292 w 7467600"/>
              <a:gd name="connsiteY635-19290" fmla="*/ 1263064 h 6858000"/>
              <a:gd name="connsiteX636-19291" fmla="*/ 5736320 w 7467600"/>
              <a:gd name="connsiteY636-19292" fmla="*/ 1501803 h 6858000"/>
              <a:gd name="connsiteX637-19293" fmla="*/ 6516292 w 7467600"/>
              <a:gd name="connsiteY637-19294" fmla="*/ 1263064 h 6858000"/>
              <a:gd name="connsiteX638-19295" fmla="*/ 291466 w 7467600"/>
              <a:gd name="connsiteY638-19296" fmla="*/ 1250369 h 6858000"/>
              <a:gd name="connsiteX639-19297" fmla="*/ 323180 w 7467600"/>
              <a:gd name="connsiteY639-19298" fmla="*/ 1435283 h 6858000"/>
              <a:gd name="connsiteX640-19299" fmla="*/ 349381 w 7467600"/>
              <a:gd name="connsiteY640-19300" fmla="*/ 1875041 h 6858000"/>
              <a:gd name="connsiteX641-19301" fmla="*/ 374363 w 7467600"/>
              <a:gd name="connsiteY641-19302" fmla="*/ 1506494 h 6858000"/>
              <a:gd name="connsiteX642-19303" fmla="*/ 302168 w 7467600"/>
              <a:gd name="connsiteY642-19304" fmla="*/ 1274495 h 6858000"/>
              <a:gd name="connsiteX643-19305" fmla="*/ 291466 w 7467600"/>
              <a:gd name="connsiteY643-19306" fmla="*/ 1250369 h 6858000"/>
              <a:gd name="connsiteX644-19307" fmla="*/ 678222 w 7467600"/>
              <a:gd name="connsiteY644-19308" fmla="*/ 1248670 h 6858000"/>
              <a:gd name="connsiteX645-19309" fmla="*/ 775536 w 7467600"/>
              <a:gd name="connsiteY645-19310" fmla="*/ 1388015 h 6858000"/>
              <a:gd name="connsiteX646-19311" fmla="*/ 894529 w 7467600"/>
              <a:gd name="connsiteY646-19312" fmla="*/ 1567739 h 6858000"/>
              <a:gd name="connsiteX647-19313" fmla="*/ 948000 w 7467600"/>
              <a:gd name="connsiteY647-19314" fmla="*/ 1663088 h 6858000"/>
              <a:gd name="connsiteX648-19315" fmla="*/ 1006812 w 7467600"/>
              <a:gd name="connsiteY648-19316" fmla="*/ 1767683 h 6858000"/>
              <a:gd name="connsiteX649-19317" fmla="*/ 1149133 w 7467600"/>
              <a:gd name="connsiteY649-19318" fmla="*/ 1971513 h 6858000"/>
              <a:gd name="connsiteX650-19319" fmla="*/ 1333952 w 7467600"/>
              <a:gd name="connsiteY650-19320" fmla="*/ 2251620 h 6858000"/>
              <a:gd name="connsiteX651-19321" fmla="*/ 1337329 w 7467600"/>
              <a:gd name="connsiteY651-19322" fmla="*/ 2258350 h 6858000"/>
              <a:gd name="connsiteX652-19323" fmla="*/ 1014726 w 7467600"/>
              <a:gd name="connsiteY652-19324" fmla="*/ 1615556 h 6858000"/>
              <a:gd name="connsiteX653-19325" fmla="*/ 678222 w 7467600"/>
              <a:gd name="connsiteY653-19326" fmla="*/ 1248670 h 6858000"/>
              <a:gd name="connsiteX654-19327" fmla="*/ 6691602 w 7467600"/>
              <a:gd name="connsiteY654-19328" fmla="*/ 1140573 h 6858000"/>
              <a:gd name="connsiteX655-19329" fmla="*/ 6571100 w 7467600"/>
              <a:gd name="connsiteY655-19330" fmla="*/ 1183662 h 6858000"/>
              <a:gd name="connsiteX656-19331" fmla="*/ 6241687 w 7467600"/>
              <a:gd name="connsiteY656-19332" fmla="*/ 1257600 h 6858000"/>
              <a:gd name="connsiteX657-19333" fmla="*/ 5693009 w 7467600"/>
              <a:gd name="connsiteY657-19334" fmla="*/ 1478256 h 6858000"/>
              <a:gd name="connsiteX658-19335" fmla="*/ 6548420 w 7467600"/>
              <a:gd name="connsiteY658-19336" fmla="*/ 1214599 h 6858000"/>
              <a:gd name="connsiteX659-19337" fmla="*/ 6605473 w 7467600"/>
              <a:gd name="connsiteY659-19338" fmla="*/ 1184686 h 6858000"/>
              <a:gd name="connsiteX660-19339" fmla="*/ 6691602 w 7467600"/>
              <a:gd name="connsiteY660-19340" fmla="*/ 1140573 h 6858000"/>
              <a:gd name="connsiteX661-19341" fmla="*/ 4002475 w 7467600"/>
              <a:gd name="connsiteY661-19342" fmla="*/ 1037802 h 6858000"/>
              <a:gd name="connsiteX662-19343" fmla="*/ 4000324 w 7467600"/>
              <a:gd name="connsiteY662-19344" fmla="*/ 1039362 h 6858000"/>
              <a:gd name="connsiteX663-19345" fmla="*/ 4002862 w 7467600"/>
              <a:gd name="connsiteY663-19346" fmla="*/ 1042866 h 6858000"/>
              <a:gd name="connsiteX664-19347" fmla="*/ 4002475 w 7467600"/>
              <a:gd name="connsiteY664-19348" fmla="*/ 1037802 h 6858000"/>
              <a:gd name="connsiteX665-19349" fmla="*/ 506322 w 7467600"/>
              <a:gd name="connsiteY665-19350" fmla="*/ 1020997 h 6858000"/>
              <a:gd name="connsiteX666-19351" fmla="*/ 533068 w 7467600"/>
              <a:gd name="connsiteY666-19352" fmla="*/ 1029409 h 6858000"/>
              <a:gd name="connsiteX667-19353" fmla="*/ 1232525 w 7467600"/>
              <a:gd name="connsiteY667-19354" fmla="*/ 1804675 h 6858000"/>
              <a:gd name="connsiteX668-19355" fmla="*/ 1388858 w 7467600"/>
              <a:gd name="connsiteY668-19356" fmla="*/ 2368011 h 6858000"/>
              <a:gd name="connsiteX669-19357" fmla="*/ 1384098 w 7467600"/>
              <a:gd name="connsiteY669-19358" fmla="*/ 2378125 h 6858000"/>
              <a:gd name="connsiteX670-19359" fmla="*/ 1425393 w 7467600"/>
              <a:gd name="connsiteY670-19360" fmla="*/ 2589124 h 6858000"/>
              <a:gd name="connsiteX671-19361" fmla="*/ 1424001 w 7467600"/>
              <a:gd name="connsiteY671-19362" fmla="*/ 2597541 h 6858000"/>
              <a:gd name="connsiteX672-19363" fmla="*/ 2152729 w 7467600"/>
              <a:gd name="connsiteY672-19364" fmla="*/ 2864487 h 6858000"/>
              <a:gd name="connsiteX673-19365" fmla="*/ 2020609 w 7467600"/>
              <a:gd name="connsiteY673-19366" fmla="*/ 2539671 h 6858000"/>
              <a:gd name="connsiteX674-19367" fmla="*/ 2018920 w 7467600"/>
              <a:gd name="connsiteY674-19368" fmla="*/ 2536309 h 6858000"/>
              <a:gd name="connsiteX675-19369" fmla="*/ 1342441 w 7467600"/>
              <a:gd name="connsiteY675-19370" fmla="*/ 1173017 h 6858000"/>
              <a:gd name="connsiteX676-19371" fmla="*/ 1367925 w 7467600"/>
              <a:gd name="connsiteY676-19372" fmla="*/ 1135648 h 6858000"/>
              <a:gd name="connsiteX677-19373" fmla="*/ 1771401 w 7467600"/>
              <a:gd name="connsiteY677-19374" fmla="*/ 1806673 h 6858000"/>
              <a:gd name="connsiteX678-19375" fmla="*/ 1972385 w 7467600"/>
              <a:gd name="connsiteY678-19376" fmla="*/ 2198735 h 6858000"/>
              <a:gd name="connsiteX679-19377" fmla="*/ 2040892 w 7467600"/>
              <a:gd name="connsiteY679-19378" fmla="*/ 2405205 h 6858000"/>
              <a:gd name="connsiteX680-19379" fmla="*/ 2131689 w 7467600"/>
              <a:gd name="connsiteY680-19380" fmla="*/ 1936926 h 6858000"/>
              <a:gd name="connsiteX681-19381" fmla="*/ 2454820 w 7467600"/>
              <a:gd name="connsiteY681-19382" fmla="*/ 1248808 h 6858000"/>
              <a:gd name="connsiteX682-19383" fmla="*/ 2492512 w 7467600"/>
              <a:gd name="connsiteY682-19384" fmla="*/ 1302920 h 6858000"/>
              <a:gd name="connsiteX683-19385" fmla="*/ 2081216 w 7467600"/>
              <a:gd name="connsiteY683-19386" fmla="*/ 2527513 h 6858000"/>
              <a:gd name="connsiteX684-19387" fmla="*/ 2081211 w 7467600"/>
              <a:gd name="connsiteY684-19388" fmla="*/ 2528916 h 6858000"/>
              <a:gd name="connsiteX685-19389" fmla="*/ 2199067 w 7467600"/>
              <a:gd name="connsiteY685-19390" fmla="*/ 2884061 h 6858000"/>
              <a:gd name="connsiteX686-19391" fmla="*/ 3192586 w 7467600"/>
              <a:gd name="connsiteY686-19392" fmla="*/ 3411496 h 6858000"/>
              <a:gd name="connsiteX687-19393" fmla="*/ 3182620 w 7467600"/>
              <a:gd name="connsiteY687-19394" fmla="*/ 3483279 h 6858000"/>
              <a:gd name="connsiteX688-19395" fmla="*/ 2435119 w 7467600"/>
              <a:gd name="connsiteY688-19396" fmla="*/ 3080173 h 6858000"/>
              <a:gd name="connsiteX689-19397" fmla="*/ 2410152 w 7467600"/>
              <a:gd name="connsiteY689-19398" fmla="*/ 3063751 h 6858000"/>
              <a:gd name="connsiteX690-19399" fmla="*/ 2408099 w 7467600"/>
              <a:gd name="connsiteY690-19400" fmla="*/ 3064403 h 6858000"/>
              <a:gd name="connsiteX691-19401" fmla="*/ 2407218 w 7467600"/>
              <a:gd name="connsiteY691-19402" fmla="*/ 3070324 h 6858000"/>
              <a:gd name="connsiteX692-19403" fmla="*/ 2380138 w 7467600"/>
              <a:gd name="connsiteY692-19404" fmla="*/ 3099341 h 6858000"/>
              <a:gd name="connsiteX693-19405" fmla="*/ 1765923 w 7467600"/>
              <a:gd name="connsiteY693-19406" fmla="*/ 3581043 h 6858000"/>
              <a:gd name="connsiteX694-19407" fmla="*/ 1702258 w 7467600"/>
              <a:gd name="connsiteY694-19408" fmla="*/ 3612286 h 6858000"/>
              <a:gd name="connsiteX695-19409" fmla="*/ 1538370 w 7467600"/>
              <a:gd name="connsiteY695-19410" fmla="*/ 3811804 h 6858000"/>
              <a:gd name="connsiteX696-19411" fmla="*/ 542867 w 7467600"/>
              <a:gd name="connsiteY696-19412" fmla="*/ 4944092 h 6858000"/>
              <a:gd name="connsiteX697-19413" fmla="*/ 515800 w 7467600"/>
              <a:gd name="connsiteY697-19414" fmla="*/ 4862180 h 6858000"/>
              <a:gd name="connsiteX698-19415" fmla="*/ 909145 w 7467600"/>
              <a:gd name="connsiteY698-19416" fmla="*/ 4199225 h 6858000"/>
              <a:gd name="connsiteX699-19417" fmla="*/ 1214067 w 7467600"/>
              <a:gd name="connsiteY699-19418" fmla="*/ 3908561 h 6858000"/>
              <a:gd name="connsiteX700-19419" fmla="*/ 640967 w 7467600"/>
              <a:gd name="connsiteY700-19420" fmla="*/ 4105601 h 6858000"/>
              <a:gd name="connsiteX701-19421" fmla="*/ 112563 w 7467600"/>
              <a:gd name="connsiteY701-19422" fmla="*/ 4396952 h 6858000"/>
              <a:gd name="connsiteX702-19423" fmla="*/ 0 w 7467600"/>
              <a:gd name="connsiteY702-19424" fmla="*/ 4466006 h 6858000"/>
              <a:gd name="connsiteX703-19425" fmla="*/ 0 w 7467600"/>
              <a:gd name="connsiteY703-19426" fmla="*/ 4233763 h 6858000"/>
              <a:gd name="connsiteX704-19427" fmla="*/ 36881 w 7467600"/>
              <a:gd name="connsiteY704-19428" fmla="*/ 4200118 h 6858000"/>
              <a:gd name="connsiteX705-19429" fmla="*/ 910534 w 7467600"/>
              <a:gd name="connsiteY705-19430" fmla="*/ 3629753 h 6858000"/>
              <a:gd name="connsiteX706-19431" fmla="*/ 1578717 w 7467600"/>
              <a:gd name="connsiteY706-19432" fmla="*/ 3575982 h 6858000"/>
              <a:gd name="connsiteX707-19433" fmla="*/ 2338780 w 7467600"/>
              <a:gd name="connsiteY707-19434" fmla="*/ 3033725 h 6858000"/>
              <a:gd name="connsiteX708-19435" fmla="*/ 1807991 w 7467600"/>
              <a:gd name="connsiteY708-19436" fmla="*/ 2807184 h 6858000"/>
              <a:gd name="connsiteX709-19437" fmla="*/ 1416358 w 7467600"/>
              <a:gd name="connsiteY709-19438" fmla="*/ 3112571 h 6858000"/>
              <a:gd name="connsiteX710-19439" fmla="*/ 939066 w 7467600"/>
              <a:gd name="connsiteY710-19440" fmla="*/ 3378798 h 6858000"/>
              <a:gd name="connsiteX711-19441" fmla="*/ 115099 w 7467600"/>
              <a:gd name="connsiteY711-19442" fmla="*/ 3607650 h 6858000"/>
              <a:gd name="connsiteX712-19443" fmla="*/ 97284 w 7467600"/>
              <a:gd name="connsiteY712-19444" fmla="*/ 3520393 h 6858000"/>
              <a:gd name="connsiteX713-19445" fmla="*/ 922050 w 7467600"/>
              <a:gd name="connsiteY713-19446" fmla="*/ 3074867 h 6858000"/>
              <a:gd name="connsiteX714-19447" fmla="*/ 1405265 w 7467600"/>
              <a:gd name="connsiteY714-19448" fmla="*/ 3016319 h 6858000"/>
              <a:gd name="connsiteX715-19449" fmla="*/ 1407512 w 7467600"/>
              <a:gd name="connsiteY715-19450" fmla="*/ 3018001 h 6858000"/>
              <a:gd name="connsiteX716-19451" fmla="*/ 1726266 w 7467600"/>
              <a:gd name="connsiteY716-19452" fmla="*/ 2777274 h 6858000"/>
              <a:gd name="connsiteX717-19453" fmla="*/ 625390 w 7467600"/>
              <a:gd name="connsiteY717-19454" fmla="*/ 2514541 h 6858000"/>
              <a:gd name="connsiteX718-19455" fmla="*/ 619799 w 7467600"/>
              <a:gd name="connsiteY718-19456" fmla="*/ 2527180 h 6858000"/>
              <a:gd name="connsiteX719-19457" fmla="*/ 310030 w 7467600"/>
              <a:gd name="connsiteY719-19458" fmla="*/ 2771818 h 6858000"/>
              <a:gd name="connsiteX720-19459" fmla="*/ 173877 w 7467600"/>
              <a:gd name="connsiteY720-19460" fmla="*/ 2937056 h 6858000"/>
              <a:gd name="connsiteX721-19461" fmla="*/ 77889 w 7467600"/>
              <a:gd name="connsiteY721-19462" fmla="*/ 3138440 h 6858000"/>
              <a:gd name="connsiteX722-19463" fmla="*/ 0 w 7467600"/>
              <a:gd name="connsiteY722-19464" fmla="*/ 3271395 h 6858000"/>
              <a:gd name="connsiteX723-19465" fmla="*/ 0 w 7467600"/>
              <a:gd name="connsiteY723-19466" fmla="*/ 3153002 h 6858000"/>
              <a:gd name="connsiteX724-19467" fmla="*/ 2386 w 7467600"/>
              <a:gd name="connsiteY724-19468" fmla="*/ 3149203 h 6858000"/>
              <a:gd name="connsiteX725-19469" fmla="*/ 89753 w 7467600"/>
              <a:gd name="connsiteY725-19470" fmla="*/ 2987702 h 6858000"/>
              <a:gd name="connsiteX726-19471" fmla="*/ 76869 w 7467600"/>
              <a:gd name="connsiteY726-19472" fmla="*/ 3005404 h 6858000"/>
              <a:gd name="connsiteX727-19473" fmla="*/ 32049 w 7467600"/>
              <a:gd name="connsiteY727-19474" fmla="*/ 3065814 h 6858000"/>
              <a:gd name="connsiteX728-19475" fmla="*/ 0 w 7467600"/>
              <a:gd name="connsiteY728-19476" fmla="*/ 3108744 h 6858000"/>
              <a:gd name="connsiteX729-19477" fmla="*/ 0 w 7467600"/>
              <a:gd name="connsiteY729-19478" fmla="*/ 3058059 h 6858000"/>
              <a:gd name="connsiteX730-19479" fmla="*/ 7610 w 7467600"/>
              <a:gd name="connsiteY730-19480" fmla="*/ 3047889 h 6858000"/>
              <a:gd name="connsiteX731-19481" fmla="*/ 52419 w 7467600"/>
              <a:gd name="connsiteY731-19482" fmla="*/ 2987479 h 6858000"/>
              <a:gd name="connsiteX732-19483" fmla="*/ 59142 w 7467600"/>
              <a:gd name="connsiteY732-19484" fmla="*/ 2978488 h 6858000"/>
              <a:gd name="connsiteX733-19485" fmla="*/ 0 w 7467600"/>
              <a:gd name="connsiteY733-19486" fmla="*/ 3015334 h 6858000"/>
              <a:gd name="connsiteX734-19487" fmla="*/ 0 w 7467600"/>
              <a:gd name="connsiteY734-19488" fmla="*/ 2914286 h 6858000"/>
              <a:gd name="connsiteX735-19489" fmla="*/ 36383 w 7467600"/>
              <a:gd name="connsiteY735-19490" fmla="*/ 2901128 h 6858000"/>
              <a:gd name="connsiteX736-19491" fmla="*/ 156329 w 7467600"/>
              <a:gd name="connsiteY736-19492" fmla="*/ 2840533 h 6858000"/>
              <a:gd name="connsiteX737-19493" fmla="*/ 358355 w 7467600"/>
              <a:gd name="connsiteY737-19494" fmla="*/ 2620471 h 6858000"/>
              <a:gd name="connsiteX738-19495" fmla="*/ 510577 w 7467600"/>
              <a:gd name="connsiteY738-19496" fmla="*/ 2501244 h 6858000"/>
              <a:gd name="connsiteX739-19497" fmla="*/ 211967 w 7467600"/>
              <a:gd name="connsiteY739-19498" fmla="*/ 2479171 h 6858000"/>
              <a:gd name="connsiteX740-19499" fmla="*/ 0 w 7467600"/>
              <a:gd name="connsiteY740-19500" fmla="*/ 2476398 h 6858000"/>
              <a:gd name="connsiteX741-19501" fmla="*/ 0 w 7467600"/>
              <a:gd name="connsiteY741-19502" fmla="*/ 2389189 h 6858000"/>
              <a:gd name="connsiteX742-19503" fmla="*/ 103062 w 7467600"/>
              <a:gd name="connsiteY742-19504" fmla="*/ 2389518 h 6858000"/>
              <a:gd name="connsiteX743-19505" fmla="*/ 510734 w 7467600"/>
              <a:gd name="connsiteY743-19506" fmla="*/ 2416201 h 6858000"/>
              <a:gd name="connsiteX744-19507" fmla="*/ 279257 w 7467600"/>
              <a:gd name="connsiteY744-19508" fmla="*/ 2092102 h 6858000"/>
              <a:gd name="connsiteX745-19509" fmla="*/ 65265 w 7467600"/>
              <a:gd name="connsiteY745-19510" fmla="*/ 2006049 h 6858000"/>
              <a:gd name="connsiteX746-19511" fmla="*/ 0 w 7467600"/>
              <a:gd name="connsiteY746-19512" fmla="*/ 1982532 h 6858000"/>
              <a:gd name="connsiteX747-19513" fmla="*/ 0 w 7467600"/>
              <a:gd name="connsiteY747-19514" fmla="*/ 1912789 h 6858000"/>
              <a:gd name="connsiteX748-19515" fmla="*/ 97460 w 7467600"/>
              <a:gd name="connsiteY748-19516" fmla="*/ 1953725 h 6858000"/>
              <a:gd name="connsiteX749-19517" fmla="*/ 221272 w 7467600"/>
              <a:gd name="connsiteY749-19518" fmla="*/ 1980766 h 6858000"/>
              <a:gd name="connsiteX750-19519" fmla="*/ 116765 w 7467600"/>
              <a:gd name="connsiteY750-19520" fmla="*/ 1911033 h 6858000"/>
              <a:gd name="connsiteX751-19521" fmla="*/ 16405 w 7467600"/>
              <a:gd name="connsiteY751-19522" fmla="*/ 1803412 h 6858000"/>
              <a:gd name="connsiteX752-19523" fmla="*/ 0 w 7467600"/>
              <a:gd name="connsiteY752-19524" fmla="*/ 1784777 h 6858000"/>
              <a:gd name="connsiteX753-19525" fmla="*/ 0 w 7467600"/>
              <a:gd name="connsiteY753-19526" fmla="*/ 1740082 h 6858000"/>
              <a:gd name="connsiteX754-19527" fmla="*/ 39394 w 7467600"/>
              <a:gd name="connsiteY754-19528" fmla="*/ 1784856 h 6858000"/>
              <a:gd name="connsiteX755-19529" fmla="*/ 135813 w 7467600"/>
              <a:gd name="connsiteY755-19530" fmla="*/ 1888838 h 6858000"/>
              <a:gd name="connsiteX756-19531" fmla="*/ 242575 w 7467600"/>
              <a:gd name="connsiteY756-19532" fmla="*/ 1958841 h 6858000"/>
              <a:gd name="connsiteX757-19533" fmla="*/ 82197 w 7467600"/>
              <a:gd name="connsiteY757-19534" fmla="*/ 1754826 h 6858000"/>
              <a:gd name="connsiteX758-19535" fmla="*/ 0 w 7467600"/>
              <a:gd name="connsiteY758-19536" fmla="*/ 1679650 h 6858000"/>
              <a:gd name="connsiteX759-19537" fmla="*/ 0 w 7467600"/>
              <a:gd name="connsiteY759-19538" fmla="*/ 1602463 h 6858000"/>
              <a:gd name="connsiteX760-19539" fmla="*/ 84689 w 7467600"/>
              <a:gd name="connsiteY760-19540" fmla="*/ 1677442 h 6858000"/>
              <a:gd name="connsiteX761-19541" fmla="*/ 298437 w 7467600"/>
              <a:gd name="connsiteY761-19542" fmla="*/ 1968019 h 6858000"/>
              <a:gd name="connsiteX762-19543" fmla="*/ 227269 w 7467600"/>
              <a:gd name="connsiteY762-19544" fmla="*/ 1114064 h 6858000"/>
              <a:gd name="connsiteX763-19545" fmla="*/ 248003 w 7467600"/>
              <a:gd name="connsiteY763-19546" fmla="*/ 1089613 h 6858000"/>
              <a:gd name="connsiteX764-19547" fmla="*/ 427020 w 7467600"/>
              <a:gd name="connsiteY764-19548" fmla="*/ 1619803 h 6858000"/>
              <a:gd name="connsiteX765-19549" fmla="*/ 340345 w 7467600"/>
              <a:gd name="connsiteY765-19550" fmla="*/ 2027739 h 6858000"/>
              <a:gd name="connsiteX766-19551" fmla="*/ 360865 w 7467600"/>
              <a:gd name="connsiteY766-19552" fmla="*/ 2044827 h 6858000"/>
              <a:gd name="connsiteX767-19553" fmla="*/ 560414 w 7467600"/>
              <a:gd name="connsiteY767-19554" fmla="*/ 2421457 h 6858000"/>
              <a:gd name="connsiteX768-19555" fmla="*/ 1359703 w 7467600"/>
              <a:gd name="connsiteY768-19556" fmla="*/ 2578554 h 6858000"/>
              <a:gd name="connsiteX769-19557" fmla="*/ 1359422 w 7467600"/>
              <a:gd name="connsiteY769-19558" fmla="*/ 2577994 h 6858000"/>
              <a:gd name="connsiteX770-19559" fmla="*/ 828701 w 7467600"/>
              <a:gd name="connsiteY770-19560" fmla="*/ 1839520 h 6858000"/>
              <a:gd name="connsiteX771-19561" fmla="*/ 494427 w 7467600"/>
              <a:gd name="connsiteY771-19562" fmla="*/ 1092333 h 6858000"/>
              <a:gd name="connsiteX772-19563" fmla="*/ 506322 w 7467600"/>
              <a:gd name="connsiteY772-19564" fmla="*/ 1020997 h 6858000"/>
              <a:gd name="connsiteX773-19565" fmla="*/ 4570198 w 7467600"/>
              <a:gd name="connsiteY773-19566" fmla="*/ 978081 h 6858000"/>
              <a:gd name="connsiteX774-19567" fmla="*/ 4523691 w 7467600"/>
              <a:gd name="connsiteY774-19568" fmla="*/ 1127776 h 6858000"/>
              <a:gd name="connsiteX775-19569" fmla="*/ 4509875 w 7467600"/>
              <a:gd name="connsiteY775-19570" fmla="*/ 1167552 h 6858000"/>
              <a:gd name="connsiteX776-19571" fmla="*/ 4478168 w 7467600"/>
              <a:gd name="connsiteY776-19572" fmla="*/ 1260735 h 6858000"/>
              <a:gd name="connsiteX777-19573" fmla="*/ 4409309 w 7467600"/>
              <a:gd name="connsiteY777-19574" fmla="*/ 1666996 h 6858000"/>
              <a:gd name="connsiteX778-19575" fmla="*/ 4370031 w 7467600"/>
              <a:gd name="connsiteY778-19576" fmla="*/ 1955666 h 6858000"/>
              <a:gd name="connsiteX779-19577" fmla="*/ 4570198 w 7467600"/>
              <a:gd name="connsiteY779-19578" fmla="*/ 978081 h 6858000"/>
              <a:gd name="connsiteX780-19579" fmla="*/ 4557898 w 7467600"/>
              <a:gd name="connsiteY780-19580" fmla="*/ 900011 h 6858000"/>
              <a:gd name="connsiteX781-19581" fmla="*/ 4344840 w 7467600"/>
              <a:gd name="connsiteY781-19582" fmla="*/ 1922038 h 6858000"/>
              <a:gd name="connsiteX782-19583" fmla="*/ 4378710 w 7467600"/>
              <a:gd name="connsiteY782-19584" fmla="*/ 1665516 h 6858000"/>
              <a:gd name="connsiteX783-19585" fmla="*/ 4448798 w 7467600"/>
              <a:gd name="connsiteY783-19586" fmla="*/ 1253024 h 6858000"/>
              <a:gd name="connsiteX784-19587" fmla="*/ 4480315 w 7467600"/>
              <a:gd name="connsiteY784-19588" fmla="*/ 1158454 h 6858000"/>
              <a:gd name="connsiteX785-19589" fmla="*/ 4494133 w 7467600"/>
              <a:gd name="connsiteY785-19590" fmla="*/ 1118676 h 6858000"/>
              <a:gd name="connsiteX786-19591" fmla="*/ 4557898 w 7467600"/>
              <a:gd name="connsiteY786-19592" fmla="*/ 900011 h 6858000"/>
              <a:gd name="connsiteX787-19593" fmla="*/ 5870151 w 7467600"/>
              <a:gd name="connsiteY787-19594" fmla="*/ 898890 h 6858000"/>
              <a:gd name="connsiteX788-19595" fmla="*/ 5861335 w 7467600"/>
              <a:gd name="connsiteY788-19596" fmla="*/ 899177 h 6858000"/>
              <a:gd name="connsiteX789-19597" fmla="*/ 5843702 w 7467600"/>
              <a:gd name="connsiteY789-19598" fmla="*/ 899748 h 6858000"/>
              <a:gd name="connsiteX790-19599" fmla="*/ 5651107 w 7467600"/>
              <a:gd name="connsiteY790-19600" fmla="*/ 920306 h 6858000"/>
              <a:gd name="connsiteX791-19601" fmla="*/ 5459407 w 7467600"/>
              <a:gd name="connsiteY791-19602" fmla="*/ 940975 h 6858000"/>
              <a:gd name="connsiteX792-19603" fmla="*/ 5374846 w 7467600"/>
              <a:gd name="connsiteY792-19604" fmla="*/ 941988 h 6858000"/>
              <a:gd name="connsiteX793-19605" fmla="*/ 5256105 w 7467600"/>
              <a:gd name="connsiteY793-19606" fmla="*/ 945632 h 6858000"/>
              <a:gd name="connsiteX794-19607" fmla="*/ 5107071 w 7467600"/>
              <a:gd name="connsiteY794-19608" fmla="*/ 969720 h 6858000"/>
              <a:gd name="connsiteX795-19609" fmla="*/ 4998681 w 7467600"/>
              <a:gd name="connsiteY795-19610" fmla="*/ 988771 h 6858000"/>
              <a:gd name="connsiteX796-19611" fmla="*/ 5870151 w 7467600"/>
              <a:gd name="connsiteY796-19612" fmla="*/ 898890 h 6858000"/>
              <a:gd name="connsiteX797-19613" fmla="*/ 5504425 w 7467600"/>
              <a:gd name="connsiteY797-19614" fmla="*/ 848067 h 6858000"/>
              <a:gd name="connsiteX798-19615" fmla="*/ 4968849 w 7467600"/>
              <a:gd name="connsiteY798-19616" fmla="*/ 962318 h 6858000"/>
              <a:gd name="connsiteX799-19617" fmla="*/ 5104039 w 7467600"/>
              <a:gd name="connsiteY799-19618" fmla="*/ 940634 h 6858000"/>
              <a:gd name="connsiteX800-19619" fmla="*/ 5256311 w 7467600"/>
              <a:gd name="connsiteY800-19620" fmla="*/ 916490 h 6858000"/>
              <a:gd name="connsiteX801-19621" fmla="*/ 5377381 w 7467600"/>
              <a:gd name="connsiteY801-19622" fmla="*/ 912671 h 6858000"/>
              <a:gd name="connsiteX802-19623" fmla="*/ 5460148 w 7467600"/>
              <a:gd name="connsiteY802-19624" fmla="*/ 911442 h 6858000"/>
              <a:gd name="connsiteX803-19625" fmla="*/ 5648971 w 7467600"/>
              <a:gd name="connsiteY803-19626" fmla="*/ 891331 h 6858000"/>
              <a:gd name="connsiteX804-19627" fmla="*/ 5844807 w 7467600"/>
              <a:gd name="connsiteY804-19628" fmla="*/ 870718 h 6858000"/>
              <a:gd name="connsiteX805-19629" fmla="*/ 5862975 w 7467600"/>
              <a:gd name="connsiteY805-19630" fmla="*/ 869756 h 6858000"/>
              <a:gd name="connsiteX806-19631" fmla="*/ 5920887 w 7467600"/>
              <a:gd name="connsiteY806-19632" fmla="*/ 865929 h 6858000"/>
              <a:gd name="connsiteX807-19633" fmla="*/ 5504425 w 7467600"/>
              <a:gd name="connsiteY807-19634" fmla="*/ 848067 h 6858000"/>
              <a:gd name="connsiteX808-19635" fmla="*/ 3607114 w 7467600"/>
              <a:gd name="connsiteY808-19636" fmla="*/ 467441 h 6858000"/>
              <a:gd name="connsiteX809-19637" fmla="*/ 3296242 w 7467600"/>
              <a:gd name="connsiteY809-19638" fmla="*/ 807991 h 6858000"/>
              <a:gd name="connsiteX810-19639" fmla="*/ 3174674 w 7467600"/>
              <a:gd name="connsiteY810-19640" fmla="*/ 919759 h 6858000"/>
              <a:gd name="connsiteX811-19641" fmla="*/ 3042978 w 7467600"/>
              <a:gd name="connsiteY811-19642" fmla="*/ 1054894 h 6858000"/>
              <a:gd name="connsiteX812-19643" fmla="*/ 2968914 w 7467600"/>
              <a:gd name="connsiteY812-19644" fmla="*/ 1133756 h 6858000"/>
              <a:gd name="connsiteX813-19645" fmla="*/ 3103823 w 7467600"/>
              <a:gd name="connsiteY813-19646" fmla="*/ 1026814 h 6858000"/>
              <a:gd name="connsiteX814-19647" fmla="*/ 3607114 w 7467600"/>
              <a:gd name="connsiteY814-19648" fmla="*/ 467441 h 6858000"/>
              <a:gd name="connsiteX815-19649" fmla="*/ 3744487 w 7467600"/>
              <a:gd name="connsiteY815-19650" fmla="*/ 383136 h 6858000"/>
              <a:gd name="connsiteX816-19651" fmla="*/ 3970213 w 7467600"/>
              <a:gd name="connsiteY816-19652" fmla="*/ 995559 h 6858000"/>
              <a:gd name="connsiteX817-19653" fmla="*/ 3744487 w 7467600"/>
              <a:gd name="connsiteY817-19654" fmla="*/ 383136 h 6858000"/>
              <a:gd name="connsiteX818-19655" fmla="*/ 3624562 w 7467600"/>
              <a:gd name="connsiteY818-19656" fmla="*/ 367041 h 6858000"/>
              <a:gd name="connsiteX819-19657" fmla="*/ 3489712 w 7467600"/>
              <a:gd name="connsiteY819-19658" fmla="*/ 485386 h 6858000"/>
              <a:gd name="connsiteX820-19659" fmla="*/ 3182994 w 7467600"/>
              <a:gd name="connsiteY820-19660" fmla="*/ 828265 h 6858000"/>
              <a:gd name="connsiteX821-19661" fmla="*/ 2892114 w 7467600"/>
              <a:gd name="connsiteY821-19662" fmla="*/ 1172635 h 6858000"/>
              <a:gd name="connsiteX822-19663" fmla="*/ 3021459 w 7467600"/>
              <a:gd name="connsiteY822-19664" fmla="*/ 1035385 h 6858000"/>
              <a:gd name="connsiteX823-19665" fmla="*/ 3153873 w 7467600"/>
              <a:gd name="connsiteY823-19666" fmla="*/ 898971 h 6858000"/>
              <a:gd name="connsiteX824-19667" fmla="*/ 3276511 w 7467600"/>
              <a:gd name="connsiteY824-19668" fmla="*/ 786423 h 6858000"/>
              <a:gd name="connsiteX825-19669" fmla="*/ 3584154 w 7467600"/>
              <a:gd name="connsiteY825-19670" fmla="*/ 448218 h 6858000"/>
              <a:gd name="connsiteX826-19671" fmla="*/ 3624562 w 7467600"/>
              <a:gd name="connsiteY826-19672" fmla="*/ 367041 h 6858000"/>
              <a:gd name="connsiteX827-19673" fmla="*/ 3766672 w 7467600"/>
              <a:gd name="connsiteY827-19674" fmla="*/ 359429 h 6858000"/>
              <a:gd name="connsiteX828-19675" fmla="*/ 3996338 w 7467600"/>
              <a:gd name="connsiteY828-19676" fmla="*/ 968237 h 6858000"/>
              <a:gd name="connsiteX829-19677" fmla="*/ 3766672 w 7467600"/>
              <a:gd name="connsiteY829-19678" fmla="*/ 359429 h 6858000"/>
              <a:gd name="connsiteX830-19679" fmla="*/ 5805386 w 7467600"/>
              <a:gd name="connsiteY830-19680" fmla="*/ 239240 h 6858000"/>
              <a:gd name="connsiteX831-19681" fmla="*/ 5736947 w 7467600"/>
              <a:gd name="connsiteY831-19682" fmla="*/ 261367 h 6858000"/>
              <a:gd name="connsiteX832-19683" fmla="*/ 5427012 w 7467600"/>
              <a:gd name="connsiteY832-19684" fmla="*/ 311272 h 6858000"/>
              <a:gd name="connsiteX833-19685" fmla="*/ 5147818 w 7467600"/>
              <a:gd name="connsiteY833-19686" fmla="*/ 322112 h 6858000"/>
              <a:gd name="connsiteX834-19687" fmla="*/ 5060854 w 7467600"/>
              <a:gd name="connsiteY834-19688" fmla="*/ 311882 h 6858000"/>
              <a:gd name="connsiteX835-19689" fmla="*/ 4945989 w 7467600"/>
              <a:gd name="connsiteY835-19690" fmla="*/ 300516 h 6858000"/>
              <a:gd name="connsiteX836-19691" fmla="*/ 5410479 w 7467600"/>
              <a:gd name="connsiteY836-19692" fmla="*/ 348434 h 6858000"/>
              <a:gd name="connsiteX837-19693" fmla="*/ 5805386 w 7467600"/>
              <a:gd name="connsiteY837-19694" fmla="*/ 239240 h 6858000"/>
              <a:gd name="connsiteX838-19695" fmla="*/ 5905192 w 7467600"/>
              <a:gd name="connsiteY838-19696" fmla="*/ 163079 h 6858000"/>
              <a:gd name="connsiteX839-19697" fmla="*/ 5865655 w 7467600"/>
              <a:gd name="connsiteY839-19698" fmla="*/ 171901 h 6858000"/>
              <a:gd name="connsiteX840-19699" fmla="*/ 5259740 w 7467600"/>
              <a:gd name="connsiteY840-19700" fmla="*/ 257013 h 6858000"/>
              <a:gd name="connsiteX841-19701" fmla="*/ 5208466 w 7467600"/>
              <a:gd name="connsiteY841-19702" fmla="*/ 257550 h 6858000"/>
              <a:gd name="connsiteX842-19703" fmla="*/ 4980204 w 7467600"/>
              <a:gd name="connsiteY842-19704" fmla="*/ 271903 h 6858000"/>
              <a:gd name="connsiteX843-19705" fmla="*/ 5068068 w 7467600"/>
              <a:gd name="connsiteY843-19706" fmla="*/ 282244 h 6858000"/>
              <a:gd name="connsiteX844-19707" fmla="*/ 5153231 w 7467600"/>
              <a:gd name="connsiteY844-19708" fmla="*/ 292240 h 6858000"/>
              <a:gd name="connsiteX845-19709" fmla="*/ 5426491 w 7467600"/>
              <a:gd name="connsiteY845-19710" fmla="*/ 281128 h 6858000"/>
              <a:gd name="connsiteX846-19711" fmla="*/ 5731212 w 7467600"/>
              <a:gd name="connsiteY846-19712" fmla="*/ 231951 h 6858000"/>
              <a:gd name="connsiteX847-19713" fmla="*/ 5905192 w 7467600"/>
              <a:gd name="connsiteY847-19714" fmla="*/ 163079 h 6858000"/>
              <a:gd name="connsiteX848-19715" fmla="*/ 5944437 w 7467600"/>
              <a:gd name="connsiteY848-19716" fmla="*/ 113829 h 6858000"/>
              <a:gd name="connsiteX849-19717" fmla="*/ 5825032 w 7467600"/>
              <a:gd name="connsiteY849-19718" fmla="*/ 146405 h 6858000"/>
              <a:gd name="connsiteX850-19719" fmla="*/ 4955599 w 7467600"/>
              <a:gd name="connsiteY850-19720" fmla="*/ 247008 h 6858000"/>
              <a:gd name="connsiteX851-19721" fmla="*/ 5210104 w 7467600"/>
              <a:gd name="connsiteY851-19722" fmla="*/ 228123 h 6858000"/>
              <a:gd name="connsiteX852-19723" fmla="*/ 5261015 w 7467600"/>
              <a:gd name="connsiteY852-19724" fmla="*/ 227087 h 6858000"/>
              <a:gd name="connsiteX853-19725" fmla="*/ 5861181 w 7467600"/>
              <a:gd name="connsiteY853-19726" fmla="*/ 143093 h 6858000"/>
              <a:gd name="connsiteX854-19727" fmla="*/ 5961252 w 7467600"/>
              <a:gd name="connsiteY854-19728" fmla="*/ 114820 h 6858000"/>
              <a:gd name="connsiteX855-19729" fmla="*/ 5944437 w 7467600"/>
              <a:gd name="connsiteY855-19730" fmla="*/ 113829 h 6858000"/>
              <a:gd name="connsiteX856-19731" fmla="*/ 3882765 w 7467600"/>
              <a:gd name="connsiteY856-19732" fmla="*/ 0 h 6858000"/>
              <a:gd name="connsiteX857-19733" fmla="*/ 3995099 w 7467600"/>
              <a:gd name="connsiteY857-19734" fmla="*/ 0 h 6858000"/>
              <a:gd name="connsiteX858-19735" fmla="*/ 4163818 w 7467600"/>
              <a:gd name="connsiteY858-19736" fmla="*/ 234104 h 6858000"/>
              <a:gd name="connsiteX859-19737" fmla="*/ 4172099 w 7467600"/>
              <a:gd name="connsiteY859-19738" fmla="*/ 234207 h 6858000"/>
              <a:gd name="connsiteX860-19739" fmla="*/ 4784282 w 7467600"/>
              <a:gd name="connsiteY860-19740" fmla="*/ 276561 h 6858000"/>
              <a:gd name="connsiteX861-19741" fmla="*/ 4801687 w 7467600"/>
              <a:gd name="connsiteY861-19742" fmla="*/ 267764 h 6858000"/>
              <a:gd name="connsiteX862-19743" fmla="*/ 6082788 w 7467600"/>
              <a:gd name="connsiteY862-19744" fmla="*/ 64119 h 6858000"/>
              <a:gd name="connsiteX863-19745" fmla="*/ 6099442 w 7467600"/>
              <a:gd name="connsiteY863-19746" fmla="*/ 82568 h 6858000"/>
              <a:gd name="connsiteX864-19747" fmla="*/ 4804137 w 7467600"/>
              <a:gd name="connsiteY864-19748" fmla="*/ 320931 h 6858000"/>
              <a:gd name="connsiteX865-19749" fmla="*/ 4227047 w 7467600"/>
              <a:gd name="connsiteY865-19750" fmla="*/ 313415 h 6858000"/>
              <a:gd name="connsiteX866-19751" fmla="*/ 4346041 w 7467600"/>
              <a:gd name="connsiteY866-19752" fmla="*/ 456086 h 6858000"/>
              <a:gd name="connsiteX867-19753" fmla="*/ 4870967 w 7467600"/>
              <a:gd name="connsiteY867-19754" fmla="*/ 963061 h 6858000"/>
              <a:gd name="connsiteX868-19755" fmla="*/ 4889647 w 7467600"/>
              <a:gd name="connsiteY868-19756" fmla="*/ 957147 h 6858000"/>
              <a:gd name="connsiteX869-19757" fmla="*/ 5422504 w 7467600"/>
              <a:gd name="connsiteY869-19758" fmla="*/ 805191 h 6858000"/>
              <a:gd name="connsiteX870-19759" fmla="*/ 6087656 w 7467600"/>
              <a:gd name="connsiteY870-19760" fmla="*/ 826703 h 6858000"/>
              <a:gd name="connsiteX871-19761" fmla="*/ 6058717 w 7467600"/>
              <a:gd name="connsiteY871-19762" fmla="*/ 865992 h 6858000"/>
              <a:gd name="connsiteX872-19763" fmla="*/ 4974153 w 7467600"/>
              <a:gd name="connsiteY872-19764" fmla="*/ 1045456 h 6858000"/>
              <a:gd name="connsiteX873-19765" fmla="*/ 5627835 w 7467600"/>
              <a:gd name="connsiteY873-19766" fmla="*/ 1472077 h 6858000"/>
              <a:gd name="connsiteX874-19767" fmla="*/ 5629817 w 7467600"/>
              <a:gd name="connsiteY874-19768" fmla="*/ 1471412 h 6858000"/>
              <a:gd name="connsiteX875-19769" fmla="*/ 5634124 w 7467600"/>
              <a:gd name="connsiteY875-19770" fmla="*/ 1470572 h 6858000"/>
              <a:gd name="connsiteX876-19771" fmla="*/ 5755832 w 7467600"/>
              <a:gd name="connsiteY876-19772" fmla="*/ 1383886 h 6858000"/>
              <a:gd name="connsiteX877-19773" fmla="*/ 6014186 w 7467600"/>
              <a:gd name="connsiteY877-19774" fmla="*/ 1279799 h 6858000"/>
              <a:gd name="connsiteX878-19775" fmla="*/ 6901619 w 7467600"/>
              <a:gd name="connsiteY878-19776" fmla="*/ 1047874 h 6858000"/>
              <a:gd name="connsiteX879-19777" fmla="*/ 6931566 w 7467600"/>
              <a:gd name="connsiteY879-19778" fmla="*/ 1062034 h 6858000"/>
              <a:gd name="connsiteX880-19779" fmla="*/ 5790982 w 7467600"/>
              <a:gd name="connsiteY880-19780" fmla="*/ 1561380 h 6858000"/>
              <a:gd name="connsiteX881-19781" fmla="*/ 6188971 w 7467600"/>
              <a:gd name="connsiteY881-19782" fmla="*/ 1755168 h 6858000"/>
              <a:gd name="connsiteX882-19783" fmla="*/ 6202446 w 7467600"/>
              <a:gd name="connsiteY882-19784" fmla="*/ 1752268 h 6858000"/>
              <a:gd name="connsiteX883-19785" fmla="*/ 7179560 w 7467600"/>
              <a:gd name="connsiteY883-19786" fmla="*/ 1467551 h 6858000"/>
              <a:gd name="connsiteX884-19787" fmla="*/ 7158730 w 7467600"/>
              <a:gd name="connsiteY884-19788" fmla="*/ 1507835 h 6858000"/>
              <a:gd name="connsiteX885-19789" fmla="*/ 6326959 w 7467600"/>
              <a:gd name="connsiteY885-19790" fmla="*/ 1817686 h 6858000"/>
              <a:gd name="connsiteX886-19791" fmla="*/ 6537433 w 7467600"/>
              <a:gd name="connsiteY886-19792" fmla="*/ 1907790 h 6858000"/>
              <a:gd name="connsiteX887-19793" fmla="*/ 6550221 w 7467600"/>
              <a:gd name="connsiteY887-19794" fmla="*/ 1910729 h 6858000"/>
              <a:gd name="connsiteX888-19795" fmla="*/ 6964438 w 7467600"/>
              <a:gd name="connsiteY888-19796" fmla="*/ 2209505 h 6858000"/>
              <a:gd name="connsiteX889-19797" fmla="*/ 7367862 w 7467600"/>
              <a:gd name="connsiteY889-19798" fmla="*/ 2806833 h 6858000"/>
              <a:gd name="connsiteX890-19799" fmla="*/ 7364329 w 7467600"/>
              <a:gd name="connsiteY890-19800" fmla="*/ 2826907 h 6858000"/>
              <a:gd name="connsiteX891-19801" fmla="*/ 7290545 w 7467600"/>
              <a:gd name="connsiteY891-19802" fmla="*/ 2850663 h 6858000"/>
              <a:gd name="connsiteX892-19803" fmla="*/ 6472036 w 7467600"/>
              <a:gd name="connsiteY892-19804" fmla="*/ 1959003 h 6858000"/>
              <a:gd name="connsiteX893-19805" fmla="*/ 5792897 w 7467600"/>
              <a:gd name="connsiteY893-19806" fmla="*/ 1647747 h 6858000"/>
              <a:gd name="connsiteX894-19807" fmla="*/ 5842751 w 7467600"/>
              <a:gd name="connsiteY894-19808" fmla="*/ 1816112 h 6858000"/>
              <a:gd name="connsiteX895-19809" fmla="*/ 5847424 w 7467600"/>
              <a:gd name="connsiteY895-19810" fmla="*/ 1815776 h 6858000"/>
              <a:gd name="connsiteX896-19811" fmla="*/ 6399821 w 7467600"/>
              <a:gd name="connsiteY896-19812" fmla="*/ 2344799 h 6858000"/>
              <a:gd name="connsiteX897-19813" fmla="*/ 6323232 w 7467600"/>
              <a:gd name="connsiteY897-19814" fmla="*/ 2389634 h 6858000"/>
              <a:gd name="connsiteX898-19815" fmla="*/ 5942958 w 7467600"/>
              <a:gd name="connsiteY898-19816" fmla="*/ 2077708 h 6858000"/>
              <a:gd name="connsiteX899-19817" fmla="*/ 5921559 w 7467600"/>
              <a:gd name="connsiteY899-19818" fmla="*/ 2378596 h 6858000"/>
              <a:gd name="connsiteX900-19819" fmla="*/ 5817651 w 7467600"/>
              <a:gd name="connsiteY900-19820" fmla="*/ 3023919 h 6858000"/>
              <a:gd name="connsiteX901-19821" fmla="*/ 5729634 w 7467600"/>
              <a:gd name="connsiteY901-19822" fmla="*/ 3051849 h 6858000"/>
              <a:gd name="connsiteX902-19823" fmla="*/ 5611018 w 7467600"/>
              <a:gd name="connsiteY902-19824" fmla="*/ 2316769 h 6858000"/>
              <a:gd name="connsiteX903-19825" fmla="*/ 5687608 w 7467600"/>
              <a:gd name="connsiteY903-19826" fmla="*/ 2039972 h 6858000"/>
              <a:gd name="connsiteX904-19827" fmla="*/ 5657554 w 7467600"/>
              <a:gd name="connsiteY904-19828" fmla="*/ 1576445 h 6858000"/>
              <a:gd name="connsiteX905-19829" fmla="*/ 5150475 w 7467600"/>
              <a:gd name="connsiteY905-19830" fmla="*/ 1274012 h 6858000"/>
              <a:gd name="connsiteX906-19831" fmla="*/ 5349142 w 7467600"/>
              <a:gd name="connsiteY906-19832" fmla="*/ 2204405 h 6858000"/>
              <a:gd name="connsiteX907-19833" fmla="*/ 5262214 w 7467600"/>
              <a:gd name="connsiteY907-19834" fmla="*/ 2233836 h 6858000"/>
              <a:gd name="connsiteX908-19835" fmla="*/ 4981539 w 7467600"/>
              <a:gd name="connsiteY908-19836" fmla="*/ 1542201 h 6858000"/>
              <a:gd name="connsiteX909-19837" fmla="*/ 4958461 w 7467600"/>
              <a:gd name="connsiteY909-19838" fmla="*/ 1136957 h 6858000"/>
              <a:gd name="connsiteX910-19839" fmla="*/ 4655015 w 7467600"/>
              <a:gd name="connsiteY910-19840" fmla="*/ 891426 h 6858000"/>
              <a:gd name="connsiteX911-19841" fmla="*/ 4348002 w 7467600"/>
              <a:gd name="connsiteY911-19842" fmla="*/ 2205895 h 6858000"/>
              <a:gd name="connsiteX912-19843" fmla="*/ 4262250 w 7467600"/>
              <a:gd name="connsiteY912-19844" fmla="*/ 2219972 h 6858000"/>
              <a:gd name="connsiteX913-19845" fmla="*/ 4550611 w 7467600"/>
              <a:gd name="connsiteY913-19846" fmla="*/ 817540 h 6858000"/>
              <a:gd name="connsiteX914-19847" fmla="*/ 4564418 w 7467600"/>
              <a:gd name="connsiteY914-19848" fmla="*/ 808293 h 6858000"/>
              <a:gd name="connsiteX915-19849" fmla="*/ 4266388 w 7467600"/>
              <a:gd name="connsiteY915-19850" fmla="*/ 500083 h 6858000"/>
              <a:gd name="connsiteX916-19851" fmla="*/ 4032842 w 7467600"/>
              <a:gd name="connsiteY916-19852" fmla="*/ 211809 h 6858000"/>
              <a:gd name="connsiteX917-19853" fmla="*/ 3882765 w 7467600"/>
              <a:gd name="connsiteY917-19854" fmla="*/ 0 h 6858000"/>
              <a:gd name="connsiteX918-19855" fmla="*/ 3721337 w 7467600"/>
              <a:gd name="connsiteY918-19856" fmla="*/ 0 h 6858000"/>
              <a:gd name="connsiteX919-19857" fmla="*/ 3797544 w 7467600"/>
              <a:gd name="connsiteY919-19858" fmla="*/ 0 h 6858000"/>
              <a:gd name="connsiteX920-19859" fmla="*/ 3775734 w 7467600"/>
              <a:gd name="connsiteY920-19860" fmla="*/ 95131 h 6858000"/>
              <a:gd name="connsiteX921-19861" fmla="*/ 3724807 w 7467600"/>
              <a:gd name="connsiteY921-19862" fmla="*/ 272257 h 6858000"/>
              <a:gd name="connsiteX922-19863" fmla="*/ 3726844 w 7467600"/>
              <a:gd name="connsiteY922-19864" fmla="*/ 282988 h 6858000"/>
              <a:gd name="connsiteX923-19865" fmla="*/ 3742664 w 7467600"/>
              <a:gd name="connsiteY923-19866" fmla="*/ 279918 h 6858000"/>
              <a:gd name="connsiteX924-19867" fmla="*/ 4103910 w 7467600"/>
              <a:gd name="connsiteY924-19868" fmla="*/ 1161917 h 6858000"/>
              <a:gd name="connsiteX925-19869" fmla="*/ 4020269 w 7467600"/>
              <a:gd name="connsiteY925-19870" fmla="*/ 1200406 h 6858000"/>
              <a:gd name="connsiteX926-19871" fmla="*/ 3674882 w 7467600"/>
              <a:gd name="connsiteY926-19872" fmla="*/ 488524 h 6858000"/>
              <a:gd name="connsiteX927-19873" fmla="*/ 3132682 w 7467600"/>
              <a:gd name="connsiteY927-19874" fmla="*/ 1072284 h 6858000"/>
              <a:gd name="connsiteX928-19875" fmla="*/ 2716346 w 7467600"/>
              <a:gd name="connsiteY928-19876" fmla="*/ 1276376 h 6858000"/>
              <a:gd name="connsiteX929-19877" fmla="*/ 2716772 w 7467600"/>
              <a:gd name="connsiteY929-19878" fmla="*/ 1255462 h 6858000"/>
              <a:gd name="connsiteX930-19879" fmla="*/ 3471096 w 7467600"/>
              <a:gd name="connsiteY930-19880" fmla="*/ 437072 h 6858000"/>
              <a:gd name="connsiteX931-19881" fmla="*/ 3639057 w 7467600"/>
              <a:gd name="connsiteY931-19882" fmla="*/ 286334 h 6858000"/>
              <a:gd name="connsiteX932-19883" fmla="*/ 3640309 w 7467600"/>
              <a:gd name="connsiteY932-19884" fmla="*/ 284664 h 6858000"/>
              <a:gd name="connsiteX933-19885" fmla="*/ 3646022 w 7467600"/>
              <a:gd name="connsiteY933-19886" fmla="*/ 276711 h 6858000"/>
              <a:gd name="connsiteX934-19887" fmla="*/ 3707943 w 7467600"/>
              <a:gd name="connsiteY934-19888" fmla="*/ 65958 h 6858000"/>
              <a:gd name="connsiteX935-19889" fmla="*/ 3721337 w 7467600"/>
              <a:gd name="connsiteY935-19890" fmla="*/ 0 h 6858000"/>
              <a:gd name="connsiteX936-19891" fmla="*/ 2867960 w 7467600"/>
              <a:gd name="connsiteY936-19892" fmla="*/ 0 h 6858000"/>
              <a:gd name="connsiteX937-19893" fmla="*/ 2926351 w 7467600"/>
              <a:gd name="connsiteY937-19894" fmla="*/ 0 h 6858000"/>
              <a:gd name="connsiteX938-19895" fmla="*/ 2902823 w 7467600"/>
              <a:gd name="connsiteY938-19896" fmla="*/ 262929 h 6858000"/>
              <a:gd name="connsiteX939-19897" fmla="*/ 2940663 w 7467600"/>
              <a:gd name="connsiteY939-19898" fmla="*/ 140884 h 6858000"/>
              <a:gd name="connsiteX940-19899" fmla="*/ 2947039 w 7467600"/>
              <a:gd name="connsiteY940-19900" fmla="*/ 122524 h 6858000"/>
              <a:gd name="connsiteX941-19901" fmla="*/ 2984316 w 7467600"/>
              <a:gd name="connsiteY941-19902" fmla="*/ 0 h 6858000"/>
              <a:gd name="connsiteX942-19903" fmla="*/ 3016114 w 7467600"/>
              <a:gd name="connsiteY942-19904" fmla="*/ 0 h 6858000"/>
              <a:gd name="connsiteX943-19905" fmla="*/ 2979949 w 7467600"/>
              <a:gd name="connsiteY943-19906" fmla="*/ 119274 h 6858000"/>
              <a:gd name="connsiteX944-19907" fmla="*/ 3023879 w 7467600"/>
              <a:gd name="connsiteY944-19908" fmla="*/ 0 h 6858000"/>
              <a:gd name="connsiteX945-19909" fmla="*/ 3105400 w 7467600"/>
              <a:gd name="connsiteY945-19910" fmla="*/ 0 h 6858000"/>
              <a:gd name="connsiteX946-19911" fmla="*/ 3094669 w 7467600"/>
              <a:gd name="connsiteY946-19912" fmla="*/ 30308 h 6858000"/>
              <a:gd name="connsiteX947-19913" fmla="*/ 2901945 w 7467600"/>
              <a:gd name="connsiteY947-19914" fmla="*/ 466538 h 6858000"/>
              <a:gd name="connsiteX948-19915" fmla="*/ 2815209 w 7467600"/>
              <a:gd name="connsiteY948-19916" fmla="*/ 497361 h 6858000"/>
              <a:gd name="connsiteX949-19917" fmla="*/ 2844845 w 7467600"/>
              <a:gd name="connsiteY949-19918" fmla="*/ 127638 h 6858000"/>
              <a:gd name="connsiteX950-19919" fmla="*/ 2867960 w 7467600"/>
              <a:gd name="connsiteY950-19920" fmla="*/ 0 h 6858000"/>
              <a:gd name="connsiteX951-19921" fmla="*/ 1057230 w 7467600"/>
              <a:gd name="connsiteY951-19922" fmla="*/ 0 h 6858000"/>
              <a:gd name="connsiteX952-19923" fmla="*/ 1111003 w 7467600"/>
              <a:gd name="connsiteY952-19924" fmla="*/ 0 h 6858000"/>
              <a:gd name="connsiteX953-19925" fmla="*/ 1125553 w 7467600"/>
              <a:gd name="connsiteY953-19926" fmla="*/ 52588 h 6858000"/>
              <a:gd name="connsiteX954-19927" fmla="*/ 1304276 w 7467600"/>
              <a:gd name="connsiteY954-19928" fmla="*/ 476275 h 6858000"/>
              <a:gd name="connsiteX955-19929" fmla="*/ 1492066 w 7467600"/>
              <a:gd name="connsiteY955-19930" fmla="*/ 886333 h 6858000"/>
              <a:gd name="connsiteX956-19931" fmla="*/ 1423698 w 7467600"/>
              <a:gd name="connsiteY956-19932" fmla="*/ 710817 h 6858000"/>
              <a:gd name="connsiteX957-19933" fmla="*/ 1357609 w 7467600"/>
              <a:gd name="connsiteY957-19934" fmla="*/ 532892 h 6858000"/>
              <a:gd name="connsiteX958-19935" fmla="*/ 1309550 w 7467600"/>
              <a:gd name="connsiteY958-19936" fmla="*/ 374031 h 6858000"/>
              <a:gd name="connsiteX959-19937" fmla="*/ 1193673 w 7467600"/>
              <a:gd name="connsiteY959-19938" fmla="*/ 49533 h 6858000"/>
              <a:gd name="connsiteX960-19939" fmla="*/ 1164391 w 7467600"/>
              <a:gd name="connsiteY960-19940" fmla="*/ 0 h 6858000"/>
              <a:gd name="connsiteX961-19941" fmla="*/ 1200666 w 7467600"/>
              <a:gd name="connsiteY961-19942" fmla="*/ 0 h 6858000"/>
              <a:gd name="connsiteX962-19943" fmla="*/ 1223408 w 7467600"/>
              <a:gd name="connsiteY962-19944" fmla="*/ 38996 h 6858000"/>
              <a:gd name="connsiteX963-19945" fmla="*/ 1339635 w 7467600"/>
              <a:gd name="connsiteY963-19946" fmla="*/ 365517 h 6858000"/>
              <a:gd name="connsiteX964-19947" fmla="*/ 1387469 w 7467600"/>
              <a:gd name="connsiteY964-19948" fmla="*/ 523079 h 6858000"/>
              <a:gd name="connsiteX965-19949" fmla="*/ 1452685 w 7467600"/>
              <a:gd name="connsiteY965-19950" fmla="*/ 699806 h 6858000"/>
              <a:gd name="connsiteX966-19951" fmla="*/ 1492092 w 7467600"/>
              <a:gd name="connsiteY966-19952" fmla="*/ 800424 h 6858000"/>
              <a:gd name="connsiteX967-19953" fmla="*/ 1455302 w 7467600"/>
              <a:gd name="connsiteY967-19954" fmla="*/ 632913 h 6858000"/>
              <a:gd name="connsiteX968-19955" fmla="*/ 1222336 w 7467600"/>
              <a:gd name="connsiteY968-19956" fmla="*/ 9480 h 6858000"/>
              <a:gd name="connsiteX969-19957" fmla="*/ 1214634 w 7467600"/>
              <a:gd name="connsiteY969-19958" fmla="*/ 0 h 6858000"/>
              <a:gd name="connsiteX970-19959" fmla="*/ 1289827 w 7467600"/>
              <a:gd name="connsiteY970-19960" fmla="*/ 0 h 6858000"/>
              <a:gd name="connsiteX971-19961" fmla="*/ 1321076 w 7467600"/>
              <a:gd name="connsiteY971-19962" fmla="*/ 59722 h 6858000"/>
              <a:gd name="connsiteX972-19963" fmla="*/ 1512579 w 7467600"/>
              <a:gd name="connsiteY972-19964" fmla="*/ 626441 h 6858000"/>
              <a:gd name="connsiteX973-19965" fmla="*/ 1506076 w 7467600"/>
              <a:gd name="connsiteY973-19966" fmla="*/ 1089289 h 6858000"/>
              <a:gd name="connsiteX974-19967" fmla="*/ 1486346 w 7467600"/>
              <a:gd name="connsiteY974-19968" fmla="*/ 1079919 h 6858000"/>
              <a:gd name="connsiteX975-19969" fmla="*/ 1070511 w 7467600"/>
              <a:gd name="connsiteY975-19970" fmla="*/ 48609 h 6858000"/>
              <a:gd name="connsiteX976-19971" fmla="*/ 1057230 w 7467600"/>
              <a:gd name="connsiteY976-19972" fmla="*/ 0 h 6858000"/>
              <a:gd name="connsiteX977-19973" fmla="*/ 43151 w 7467600"/>
              <a:gd name="connsiteY977-19974" fmla="*/ 0 h 6858000"/>
              <a:gd name="connsiteX978-19975" fmla="*/ 95283 w 7467600"/>
              <a:gd name="connsiteY978-19976" fmla="*/ 0 h 6858000"/>
              <a:gd name="connsiteX979-19977" fmla="*/ 300708 w 7467600"/>
              <a:gd name="connsiteY979-19978" fmla="*/ 154571 h 6858000"/>
              <a:gd name="connsiteX980-19979" fmla="*/ 530414 w 7467600"/>
              <a:gd name="connsiteY980-19980" fmla="*/ 354673 h 6858000"/>
              <a:gd name="connsiteX981-19981" fmla="*/ 333785 w 7467600"/>
              <a:gd name="connsiteY981-19982" fmla="*/ 161564 h 6858000"/>
              <a:gd name="connsiteX982-19983" fmla="*/ 147005 w 7467600"/>
              <a:gd name="connsiteY982-19984" fmla="*/ 0 h 6858000"/>
              <a:gd name="connsiteX983-19985" fmla="*/ 272509 w 7467600"/>
              <a:gd name="connsiteY983-19986" fmla="*/ 0 h 6858000"/>
              <a:gd name="connsiteX984-19987" fmla="*/ 326276 w 7467600"/>
              <a:gd name="connsiteY984-19988" fmla="*/ 45847 h 6858000"/>
              <a:gd name="connsiteX985-19989" fmla="*/ 823759 w 7467600"/>
              <a:gd name="connsiteY985-19990" fmla="*/ 574145 h 6858000"/>
              <a:gd name="connsiteX986-19991" fmla="*/ 811254 w 7467600"/>
              <a:gd name="connsiteY986-19992" fmla="*/ 665546 h 6858000"/>
              <a:gd name="connsiteX987-19993" fmla="*/ 154042 w 7467600"/>
              <a:gd name="connsiteY987-19994" fmla="*/ 261522 h 6858000"/>
              <a:gd name="connsiteX988-19995" fmla="*/ 13550 w 7467600"/>
              <a:gd name="connsiteY988-19996" fmla="*/ 158423 h 6858000"/>
              <a:gd name="connsiteX989-19997" fmla="*/ 0 w 7467600"/>
              <a:gd name="connsiteY989-19998" fmla="*/ 146618 h 6858000"/>
              <a:gd name="connsiteX990-19999" fmla="*/ 0 w 7467600"/>
              <a:gd name="connsiteY990-20000" fmla="*/ 59161 h 6858000"/>
              <a:gd name="connsiteX991-20001" fmla="*/ 45427 w 7467600"/>
              <a:gd name="connsiteY991-20002" fmla="*/ 101078 h 6858000"/>
              <a:gd name="connsiteX992-20003" fmla="*/ 630103 w 7467600"/>
              <a:gd name="connsiteY992-20004" fmla="*/ 485885 h 6858000"/>
              <a:gd name="connsiteX993-20005" fmla="*/ 532040 w 7467600"/>
              <a:gd name="connsiteY993-20006" fmla="*/ 399359 h 6858000"/>
              <a:gd name="connsiteX994-20007" fmla="*/ 517618 w 7467600"/>
              <a:gd name="connsiteY994-20008" fmla="*/ 385726 h 6858000"/>
              <a:gd name="connsiteX995-20009" fmla="*/ 285074 w 7467600"/>
              <a:gd name="connsiteY995-20010" fmla="*/ 182755 h 6858000"/>
              <a:gd name="connsiteX996-20011" fmla="*/ 43151 w 7467600"/>
              <a:gd name="connsiteY996-20012" fmla="*/ 0 h 6858000"/>
              <a:gd name="connsiteX0-20013" fmla="*/ 369702 w 7467600"/>
              <a:gd name="connsiteY0-20014" fmla="*/ 6712169 h 6858000"/>
              <a:gd name="connsiteX1-20015" fmla="*/ 366575 w 7467600"/>
              <a:gd name="connsiteY1-20016" fmla="*/ 6715556 h 6858000"/>
              <a:gd name="connsiteX2-20017" fmla="*/ 371637 w 7467600"/>
              <a:gd name="connsiteY2-20018" fmla="*/ 6713954 h 6858000"/>
              <a:gd name="connsiteX3-20019" fmla="*/ 369702 w 7467600"/>
              <a:gd name="connsiteY3-20020" fmla="*/ 6712169 h 6858000"/>
              <a:gd name="connsiteX4-20021" fmla="*/ 7090188 w 7467600"/>
              <a:gd name="connsiteY4-20022" fmla="*/ 6584365 h 6858000"/>
              <a:gd name="connsiteX5-20023" fmla="*/ 7440138 w 7467600"/>
              <a:gd name="connsiteY5-20024" fmla="*/ 6622648 h 6858000"/>
              <a:gd name="connsiteX6-20025" fmla="*/ 7467600 w 7467600"/>
              <a:gd name="connsiteY6-20026" fmla="*/ 6628217 h 6858000"/>
              <a:gd name="connsiteX7-20027" fmla="*/ 7467600 w 7467600"/>
              <a:gd name="connsiteY7-20028" fmla="*/ 6668575 h 6858000"/>
              <a:gd name="connsiteX8-20029" fmla="*/ 7392322 w 7467600"/>
              <a:gd name="connsiteY8-20030" fmla="*/ 6658238 h 6858000"/>
              <a:gd name="connsiteX9-20031" fmla="*/ 7467600 w 7467600"/>
              <a:gd name="connsiteY9-20032" fmla="*/ 6683873 h 6858000"/>
              <a:gd name="connsiteX10-20033" fmla="*/ 7467600 w 7467600"/>
              <a:gd name="connsiteY10-20034" fmla="*/ 6714215 h 6858000"/>
              <a:gd name="connsiteX11-20035" fmla="*/ 7447383 w 7467600"/>
              <a:gd name="connsiteY11-20036" fmla="*/ 6707202 h 6858000"/>
              <a:gd name="connsiteX12-20037" fmla="*/ 7289862 w 7467600"/>
              <a:gd name="connsiteY12-20038" fmla="*/ 6659827 h 6858000"/>
              <a:gd name="connsiteX13-20039" fmla="*/ 7434024 w 7467600"/>
              <a:gd name="connsiteY13-20040" fmla="*/ 6722130 h 6858000"/>
              <a:gd name="connsiteX14-20041" fmla="*/ 7467600 w 7467600"/>
              <a:gd name="connsiteY14-20042" fmla="*/ 6736157 h 6858000"/>
              <a:gd name="connsiteX15-20043" fmla="*/ 7467600 w 7467600"/>
              <a:gd name="connsiteY15-20044" fmla="*/ 6767913 h 6858000"/>
              <a:gd name="connsiteX16-20045" fmla="*/ 7271814 w 7467600"/>
              <a:gd name="connsiteY16-20046" fmla="*/ 6684601 h 6858000"/>
              <a:gd name="connsiteX17-20047" fmla="*/ 7392158 w 7467600"/>
              <a:gd name="connsiteY17-20048" fmla="*/ 6771365 h 6858000"/>
              <a:gd name="connsiteX18-20049" fmla="*/ 7467600 w 7467600"/>
              <a:gd name="connsiteY18-20050" fmla="*/ 6805948 h 6858000"/>
              <a:gd name="connsiteX19-20051" fmla="*/ 7467600 w 7467600"/>
              <a:gd name="connsiteY19-20052" fmla="*/ 6831490 h 6858000"/>
              <a:gd name="connsiteX20-20053" fmla="*/ 7410696 w 7467600"/>
              <a:gd name="connsiteY20-20054" fmla="*/ 6803861 h 6858000"/>
              <a:gd name="connsiteX21-20055" fmla="*/ 7088673 w 7467600"/>
              <a:gd name="connsiteY21-20056" fmla="*/ 6610396 h 6858000"/>
              <a:gd name="connsiteX22-20057" fmla="*/ 7090188 w 7467600"/>
              <a:gd name="connsiteY22-20058" fmla="*/ 6584365 h 6858000"/>
              <a:gd name="connsiteX23-20059" fmla="*/ 1019354 w 7467600"/>
              <a:gd name="connsiteY23-20060" fmla="*/ 6315006 h 6858000"/>
              <a:gd name="connsiteX24-20061" fmla="*/ 441046 w 7467600"/>
              <a:gd name="connsiteY24-20062" fmla="*/ 6691153 h 6858000"/>
              <a:gd name="connsiteX25-20063" fmla="*/ 1019354 w 7467600"/>
              <a:gd name="connsiteY25-20064" fmla="*/ 6315006 h 6858000"/>
              <a:gd name="connsiteX26-20065" fmla="*/ 991680 w 7467600"/>
              <a:gd name="connsiteY26-20066" fmla="*/ 6298413 h 6858000"/>
              <a:gd name="connsiteX27-20067" fmla="*/ 409060 w 7467600"/>
              <a:gd name="connsiteY27-20068" fmla="*/ 6671470 h 6858000"/>
              <a:gd name="connsiteX28-20069" fmla="*/ 991680 w 7467600"/>
              <a:gd name="connsiteY28-20070" fmla="*/ 6298413 h 6858000"/>
              <a:gd name="connsiteX29-20071" fmla="*/ 103333 w 7467600"/>
              <a:gd name="connsiteY29-20072" fmla="*/ 5699602 h 6858000"/>
              <a:gd name="connsiteX30-20073" fmla="*/ 233938 w 7467600"/>
              <a:gd name="connsiteY30-20074" fmla="*/ 5809416 h 6858000"/>
              <a:gd name="connsiteX31-20075" fmla="*/ 883580 w 7467600"/>
              <a:gd name="connsiteY31-20076" fmla="*/ 6180710 h 6858000"/>
              <a:gd name="connsiteX32-20077" fmla="*/ 487337 w 7467600"/>
              <a:gd name="connsiteY32-20078" fmla="*/ 5950182 h 6858000"/>
              <a:gd name="connsiteX33-20079" fmla="*/ 354051 w 7467600"/>
              <a:gd name="connsiteY33-20080" fmla="*/ 5854912 h 6858000"/>
              <a:gd name="connsiteX34-20081" fmla="*/ 195436 w 7467600"/>
              <a:gd name="connsiteY34-20082" fmla="*/ 5755068 h 6858000"/>
              <a:gd name="connsiteX35-20083" fmla="*/ 103333 w 7467600"/>
              <a:gd name="connsiteY35-20084" fmla="*/ 5699602 h 6858000"/>
              <a:gd name="connsiteX36-20085" fmla="*/ 5539432 w 7467600"/>
              <a:gd name="connsiteY36-20086" fmla="*/ 5642928 h 6858000"/>
              <a:gd name="connsiteX37-20087" fmla="*/ 5555462 w 7467600"/>
              <a:gd name="connsiteY37-20088" fmla="*/ 5694454 h 6858000"/>
              <a:gd name="connsiteX38-20089" fmla="*/ 5828270 w 7467600"/>
              <a:gd name="connsiteY38-20090" fmla="*/ 6320663 h 6858000"/>
              <a:gd name="connsiteX39-20091" fmla="*/ 5947416 w 7467600"/>
              <a:gd name="connsiteY39-20092" fmla="*/ 6574846 h 6858000"/>
              <a:gd name="connsiteX40-20093" fmla="*/ 5539432 w 7467600"/>
              <a:gd name="connsiteY40-20094" fmla="*/ 5642928 h 6858000"/>
              <a:gd name="connsiteX41-20095" fmla="*/ 51253 w 7467600"/>
              <a:gd name="connsiteY41-20096" fmla="*/ 5631825 h 6858000"/>
              <a:gd name="connsiteX42-20097" fmla="*/ 211622 w 7467600"/>
              <a:gd name="connsiteY42-20098" fmla="*/ 5728803 h 6858000"/>
              <a:gd name="connsiteX43-20099" fmla="*/ 371652 w 7467600"/>
              <a:gd name="connsiteY43-20100" fmla="*/ 5829062 h 6858000"/>
              <a:gd name="connsiteX44-20101" fmla="*/ 505903 w 7467600"/>
              <a:gd name="connsiteY44-20102" fmla="*/ 5925221 h 6858000"/>
              <a:gd name="connsiteX45-20103" fmla="*/ 899240 w 7467600"/>
              <a:gd name="connsiteY45-20104" fmla="*/ 6153068 h 6858000"/>
              <a:gd name="connsiteX46-20105" fmla="*/ 988114 w 7467600"/>
              <a:gd name="connsiteY46-20106" fmla="*/ 6174204 h 6858000"/>
              <a:gd name="connsiteX47-20107" fmla="*/ 845971 w 7467600"/>
              <a:gd name="connsiteY47-20108" fmla="*/ 6067177 h 6858000"/>
              <a:gd name="connsiteX48-20109" fmla="*/ 448057 w 7467600"/>
              <a:gd name="connsiteY48-20110" fmla="*/ 5841376 h 6858000"/>
              <a:gd name="connsiteX49-20111" fmla="*/ 51253 w 7467600"/>
              <a:gd name="connsiteY49-20112" fmla="*/ 5631825 h 6858000"/>
              <a:gd name="connsiteX50-20113" fmla="*/ 2606687 w 7467600"/>
              <a:gd name="connsiteY50-20114" fmla="*/ 5630718 h 6858000"/>
              <a:gd name="connsiteX51-20115" fmla="*/ 2645658 w 7467600"/>
              <a:gd name="connsiteY51-20116" fmla="*/ 6640259 h 6858000"/>
              <a:gd name="connsiteX52-20117" fmla="*/ 2606687 w 7467600"/>
              <a:gd name="connsiteY52-20118" fmla="*/ 5630718 h 6858000"/>
              <a:gd name="connsiteX53-20119" fmla="*/ 3642057 w 7467600"/>
              <a:gd name="connsiteY53-20120" fmla="*/ 5573487 h 6858000"/>
              <a:gd name="connsiteX54-20121" fmla="*/ 3632981 w 7467600"/>
              <a:gd name="connsiteY54-20122" fmla="*/ 5579437 h 6858000"/>
              <a:gd name="connsiteX55-20123" fmla="*/ 3382436 w 7467600"/>
              <a:gd name="connsiteY55-20124" fmla="*/ 5952726 h 6858000"/>
              <a:gd name="connsiteX56-20125" fmla="*/ 3191929 w 7467600"/>
              <a:gd name="connsiteY56-20126" fmla="*/ 6662669 h 6858000"/>
              <a:gd name="connsiteX57-20127" fmla="*/ 3369898 w 7467600"/>
              <a:gd name="connsiteY57-20128" fmla="*/ 6081771 h 6858000"/>
              <a:gd name="connsiteX58-20129" fmla="*/ 3642057 w 7467600"/>
              <a:gd name="connsiteY58-20130" fmla="*/ 5573487 h 6858000"/>
              <a:gd name="connsiteX59-20131" fmla="*/ 2650666 w 7467600"/>
              <a:gd name="connsiteY59-20132" fmla="*/ 5530686 h 6858000"/>
              <a:gd name="connsiteX60-20133" fmla="*/ 2650249 w 7467600"/>
              <a:gd name="connsiteY60-20134" fmla="*/ 5532101 h 6858000"/>
              <a:gd name="connsiteX61-20135" fmla="*/ 2663808 w 7467600"/>
              <a:gd name="connsiteY61-20136" fmla="*/ 6535215 h 6858000"/>
              <a:gd name="connsiteX62-20137" fmla="*/ 2665418 w 7467600"/>
              <a:gd name="connsiteY62-20138" fmla="*/ 6132756 h 6858000"/>
              <a:gd name="connsiteX63-20139" fmla="*/ 2650666 w 7467600"/>
              <a:gd name="connsiteY63-20140" fmla="*/ 5530686 h 6858000"/>
              <a:gd name="connsiteX64-20141" fmla="*/ 2680277 w 7467600"/>
              <a:gd name="connsiteY64-20142" fmla="*/ 5479204 h 6858000"/>
              <a:gd name="connsiteX65-20143" fmla="*/ 2678972 w 7467600"/>
              <a:gd name="connsiteY65-20144" fmla="*/ 5481582 h 6858000"/>
              <a:gd name="connsiteX66-20145" fmla="*/ 2696666 w 7467600"/>
              <a:gd name="connsiteY66-20146" fmla="*/ 6133836 h 6858000"/>
              <a:gd name="connsiteX67-20147" fmla="*/ 2695769 w 7467600"/>
              <a:gd name="connsiteY67-20148" fmla="*/ 6390955 h 6858000"/>
              <a:gd name="connsiteX68-20149" fmla="*/ 2739893 w 7467600"/>
              <a:gd name="connsiteY68-20150" fmla="*/ 6108357 h 6858000"/>
              <a:gd name="connsiteX69-20151" fmla="*/ 2680277 w 7467600"/>
              <a:gd name="connsiteY69-20152" fmla="*/ 5479204 h 6858000"/>
              <a:gd name="connsiteX70-20153" fmla="*/ 1132195 w 7467600"/>
              <a:gd name="connsiteY70-20154" fmla="*/ 5467980 h 6858000"/>
              <a:gd name="connsiteX71-20155" fmla="*/ 1679056 w 7467600"/>
              <a:gd name="connsiteY71-20156" fmla="*/ 5516907 h 6858000"/>
              <a:gd name="connsiteX72-20157" fmla="*/ 2128648 w 7467600"/>
              <a:gd name="connsiteY72-20158" fmla="*/ 5474249 h 6858000"/>
              <a:gd name="connsiteX73-20159" fmla="*/ 1825619 w 7467600"/>
              <a:gd name="connsiteY73-20160" fmla="*/ 5478447 h 6858000"/>
              <a:gd name="connsiteX74-20161" fmla="*/ 1737798 w 7467600"/>
              <a:gd name="connsiteY74-20162" fmla="*/ 5483353 h 6858000"/>
              <a:gd name="connsiteX75-20163" fmla="*/ 1132195 w 7467600"/>
              <a:gd name="connsiteY75-20164" fmla="*/ 5467980 h 6858000"/>
              <a:gd name="connsiteX76-20165" fmla="*/ 6861797 w 7467600"/>
              <a:gd name="connsiteY76-20166" fmla="*/ 5419899 h 6858000"/>
              <a:gd name="connsiteX77-20167" fmla="*/ 6879594 w 7467600"/>
              <a:gd name="connsiteY77-20168" fmla="*/ 5424547 h 6858000"/>
              <a:gd name="connsiteX78-20169" fmla="*/ 7379510 w 7467600"/>
              <a:gd name="connsiteY78-20170" fmla="*/ 5755454 h 6858000"/>
              <a:gd name="connsiteX79-20171" fmla="*/ 7467600 w 7467600"/>
              <a:gd name="connsiteY79-20172" fmla="*/ 5845526 h 6858000"/>
              <a:gd name="connsiteX80-20173" fmla="*/ 7467600 w 7467600"/>
              <a:gd name="connsiteY80-20174" fmla="*/ 5925131 h 6858000"/>
              <a:gd name="connsiteX81-20175" fmla="*/ 7271900 w 7467600"/>
              <a:gd name="connsiteY81-20176" fmla="*/ 5734551 h 6858000"/>
              <a:gd name="connsiteX82-20177" fmla="*/ 7015907 w 7467600"/>
              <a:gd name="connsiteY82-20178" fmla="*/ 5541548 h 6858000"/>
              <a:gd name="connsiteX83-20179" fmla="*/ 7259646 w 7467600"/>
              <a:gd name="connsiteY83-20180" fmla="*/ 5765985 h 6858000"/>
              <a:gd name="connsiteX84-20181" fmla="*/ 7467600 w 7467600"/>
              <a:gd name="connsiteY84-20182" fmla="*/ 5971257 h 6858000"/>
              <a:gd name="connsiteX85-20183" fmla="*/ 7467600 w 7467600"/>
              <a:gd name="connsiteY85-20184" fmla="*/ 6012219 h 6858000"/>
              <a:gd name="connsiteX86-20185" fmla="*/ 7240170 w 7467600"/>
              <a:gd name="connsiteY86-20186" fmla="*/ 5787985 h 6858000"/>
              <a:gd name="connsiteX87-20187" fmla="*/ 6946849 w 7467600"/>
              <a:gd name="connsiteY87-20188" fmla="*/ 5523271 h 6858000"/>
              <a:gd name="connsiteX88-20189" fmla="*/ 6946972 w 7467600"/>
              <a:gd name="connsiteY88-20190" fmla="*/ 5526491 h 6858000"/>
              <a:gd name="connsiteX89-20191" fmla="*/ 7105827 w 7467600"/>
              <a:gd name="connsiteY89-20192" fmla="*/ 5718700 h 6858000"/>
              <a:gd name="connsiteX90-20193" fmla="*/ 7126431 w 7467600"/>
              <a:gd name="connsiteY90-20194" fmla="*/ 5737872 h 6858000"/>
              <a:gd name="connsiteX91-20195" fmla="*/ 7356878 w 7467600"/>
              <a:gd name="connsiteY91-20196" fmla="*/ 5981332 h 6858000"/>
              <a:gd name="connsiteX92-20197" fmla="*/ 7467600 w 7467600"/>
              <a:gd name="connsiteY92-20198" fmla="*/ 6117703 h 6858000"/>
              <a:gd name="connsiteX93-20199" fmla="*/ 7467600 w 7467600"/>
              <a:gd name="connsiteY93-20200" fmla="*/ 6163634 h 6858000"/>
              <a:gd name="connsiteX94-20201" fmla="*/ 7403637 w 7467600"/>
              <a:gd name="connsiteY94-20202" fmla="*/ 6083957 h 6858000"/>
              <a:gd name="connsiteX95-20203" fmla="*/ 7254615 w 7467600"/>
              <a:gd name="connsiteY95-20204" fmla="*/ 5911918 h 6858000"/>
              <a:gd name="connsiteX96-20205" fmla="*/ 7312589 w 7467600"/>
              <a:gd name="connsiteY96-20206" fmla="*/ 5982309 h 6858000"/>
              <a:gd name="connsiteX97-20207" fmla="*/ 7448321 w 7467600"/>
              <a:gd name="connsiteY97-20208" fmla="*/ 6190991 h 6858000"/>
              <a:gd name="connsiteX98-20209" fmla="*/ 7467600 w 7467600"/>
              <a:gd name="connsiteY98-20210" fmla="*/ 6221686 h 6858000"/>
              <a:gd name="connsiteX99-20211" fmla="*/ 7467600 w 7467600"/>
              <a:gd name="connsiteY99-20212" fmla="*/ 6334256 h 6858000"/>
              <a:gd name="connsiteX100-20213" fmla="*/ 7454976 w 7467600"/>
              <a:gd name="connsiteY100-20214" fmla="*/ 6318297 h 6858000"/>
              <a:gd name="connsiteX101-20215" fmla="*/ 7042773 w 7467600"/>
              <a:gd name="connsiteY101-20216" fmla="*/ 5734011 h 6858000"/>
              <a:gd name="connsiteX102-20217" fmla="*/ 6844835 w 7467600"/>
              <a:gd name="connsiteY102-20218" fmla="*/ 5424988 h 6858000"/>
              <a:gd name="connsiteX103-20219" fmla="*/ 6861797 w 7467600"/>
              <a:gd name="connsiteY103-20220" fmla="*/ 5419899 h 6858000"/>
              <a:gd name="connsiteX104-20221" fmla="*/ 1456157 w 7467600"/>
              <a:gd name="connsiteY104-20222" fmla="*/ 5371404 h 6858000"/>
              <a:gd name="connsiteX105-20223" fmla="*/ 1244432 w 7467600"/>
              <a:gd name="connsiteY105-20224" fmla="*/ 5385601 h 6858000"/>
              <a:gd name="connsiteX106-20225" fmla="*/ 973990 w 7467600"/>
              <a:gd name="connsiteY106-20226" fmla="*/ 5424940 h 6858000"/>
              <a:gd name="connsiteX107-20227" fmla="*/ 1103809 w 7467600"/>
              <a:gd name="connsiteY107-20228" fmla="*/ 5433720 h 6858000"/>
              <a:gd name="connsiteX108-20229" fmla="*/ 1123454 w 7467600"/>
              <a:gd name="connsiteY108-20230" fmla="*/ 5435727 h 6858000"/>
              <a:gd name="connsiteX109-20231" fmla="*/ 1737017 w 7467600"/>
              <a:gd name="connsiteY109-20232" fmla="*/ 5452183 h 6858000"/>
              <a:gd name="connsiteX110-20233" fmla="*/ 1824397 w 7467600"/>
              <a:gd name="connsiteY110-20234" fmla="*/ 5447757 h 6858000"/>
              <a:gd name="connsiteX111-20235" fmla="*/ 2070059 w 7467600"/>
              <a:gd name="connsiteY111-20236" fmla="*/ 5441660 h 6858000"/>
              <a:gd name="connsiteX112-20237" fmla="*/ 1456157 w 7467600"/>
              <a:gd name="connsiteY112-20238" fmla="*/ 5371404 h 6858000"/>
              <a:gd name="connsiteX113-20239" fmla="*/ 4988186 w 7467600"/>
              <a:gd name="connsiteY113-20240" fmla="*/ 5216467 h 6858000"/>
              <a:gd name="connsiteX114-20241" fmla="*/ 4777334 w 7467600"/>
              <a:gd name="connsiteY114-20242" fmla="*/ 5406072 h 6858000"/>
              <a:gd name="connsiteX115-20243" fmla="*/ 4718341 w 7467600"/>
              <a:gd name="connsiteY115-20244" fmla="*/ 5468043 h 6858000"/>
              <a:gd name="connsiteX116-20245" fmla="*/ 4604655 w 7467600"/>
              <a:gd name="connsiteY116-20246" fmla="*/ 5583434 h 6858000"/>
              <a:gd name="connsiteX117-20247" fmla="*/ 4565074 w 7467600"/>
              <a:gd name="connsiteY117-20248" fmla="*/ 5618550 h 6858000"/>
              <a:gd name="connsiteX118-20249" fmla="*/ 4988186 w 7467600"/>
              <a:gd name="connsiteY118-20250" fmla="*/ 5216467 h 6858000"/>
              <a:gd name="connsiteX119-20251" fmla="*/ 4978032 w 7467600"/>
              <a:gd name="connsiteY119-20252" fmla="*/ 5183809 h 6858000"/>
              <a:gd name="connsiteX120-20253" fmla="*/ 4463413 w 7467600"/>
              <a:gd name="connsiteY120-20254" fmla="*/ 5615162 h 6858000"/>
              <a:gd name="connsiteX121-20255" fmla="*/ 4358134 w 7467600"/>
              <a:gd name="connsiteY121-20256" fmla="*/ 5742791 h 6858000"/>
              <a:gd name="connsiteX122-20257" fmla="*/ 4376219 w 7467600"/>
              <a:gd name="connsiteY122-20258" fmla="*/ 5729027 h 6858000"/>
              <a:gd name="connsiteX123-20259" fmla="*/ 4582340 w 7467600"/>
              <a:gd name="connsiteY123-20260" fmla="*/ 5561037 h 6858000"/>
              <a:gd name="connsiteX124-20261" fmla="*/ 4694684 w 7467600"/>
              <a:gd name="connsiteY124-20262" fmla="*/ 5447098 h 6858000"/>
              <a:gd name="connsiteX125-20263" fmla="*/ 4754123 w 7467600"/>
              <a:gd name="connsiteY125-20264" fmla="*/ 5384643 h 6858000"/>
              <a:gd name="connsiteX126-20265" fmla="*/ 4978032 w 7467600"/>
              <a:gd name="connsiteY126-20266" fmla="*/ 5183809 h 6858000"/>
              <a:gd name="connsiteX127-20267" fmla="*/ 7327465 w 7467600"/>
              <a:gd name="connsiteY127-20268" fmla="*/ 5174181 h 6858000"/>
              <a:gd name="connsiteX128-20269" fmla="*/ 7450656 w 7467600"/>
              <a:gd name="connsiteY128-20270" fmla="*/ 5134750 h 6858000"/>
              <a:gd name="connsiteX129-20271" fmla="*/ 7467600 w 7467600"/>
              <a:gd name="connsiteY129-20272" fmla="*/ 5142496 h 6858000"/>
              <a:gd name="connsiteX130-20273" fmla="*/ 7467600 w 7467600"/>
              <a:gd name="connsiteY130-20274" fmla="*/ 5158623 h 6858000"/>
              <a:gd name="connsiteX131-20275" fmla="*/ 7427076 w 7467600"/>
              <a:gd name="connsiteY131-20276" fmla="*/ 5142684 h 6858000"/>
              <a:gd name="connsiteX132-20277" fmla="*/ 7467600 w 7467600"/>
              <a:gd name="connsiteY132-20278" fmla="*/ 5164774 h 6858000"/>
              <a:gd name="connsiteX133-20279" fmla="*/ 7467600 w 7467600"/>
              <a:gd name="connsiteY133-20280" fmla="*/ 5199146 h 6858000"/>
              <a:gd name="connsiteX134-20281" fmla="*/ 7391022 w 7467600"/>
              <a:gd name="connsiteY134-20282" fmla="*/ 5158141 h 6858000"/>
              <a:gd name="connsiteX135-20283" fmla="*/ 7312201 w 7467600"/>
              <a:gd name="connsiteY135-20284" fmla="*/ 5128278 h 6858000"/>
              <a:gd name="connsiteX136-20285" fmla="*/ 7343603 w 7467600"/>
              <a:gd name="connsiteY136-20286" fmla="*/ 5149746 h 6858000"/>
              <a:gd name="connsiteX137-20287" fmla="*/ 7467600 w 7467600"/>
              <a:gd name="connsiteY137-20288" fmla="*/ 5241225 h 6858000"/>
              <a:gd name="connsiteX138-20289" fmla="*/ 7467600 w 7467600"/>
              <a:gd name="connsiteY138-20290" fmla="*/ 5277736 h 6858000"/>
              <a:gd name="connsiteX139-20291" fmla="*/ 7327465 w 7467600"/>
              <a:gd name="connsiteY139-20292" fmla="*/ 5174181 h 6858000"/>
              <a:gd name="connsiteX140-20293" fmla="*/ 1903353 w 7467600"/>
              <a:gd name="connsiteY140-20294" fmla="*/ 5044827 h 6858000"/>
              <a:gd name="connsiteX141-20295" fmla="*/ 1936931 w 7467600"/>
              <a:gd name="connsiteY141-20296" fmla="*/ 5093954 h 6858000"/>
              <a:gd name="connsiteX142-20297" fmla="*/ 2195868 w 7467600"/>
              <a:gd name="connsiteY142-20298" fmla="*/ 5396574 h 6858000"/>
              <a:gd name="connsiteX143-20299" fmla="*/ 2088852 w 7467600"/>
              <a:gd name="connsiteY143-20300" fmla="*/ 5166123 h 6858000"/>
              <a:gd name="connsiteX144-20301" fmla="*/ 1958241 w 7467600"/>
              <a:gd name="connsiteY144-20302" fmla="*/ 5067955 h 6858000"/>
              <a:gd name="connsiteX145-20303" fmla="*/ 1903353 w 7467600"/>
              <a:gd name="connsiteY145-20304" fmla="*/ 5044827 h 6858000"/>
              <a:gd name="connsiteX146-20305" fmla="*/ 1979378 w 7467600"/>
              <a:gd name="connsiteY146-20306" fmla="*/ 4769504 h 6858000"/>
              <a:gd name="connsiteX147-20307" fmla="*/ 2882120 w 7467600"/>
              <a:gd name="connsiteY147-20308" fmla="*/ 5064547 h 6858000"/>
              <a:gd name="connsiteX148-20309" fmla="*/ 2793103 w 7467600"/>
              <a:gd name="connsiteY148-20310" fmla="*/ 5039699 h 6858000"/>
              <a:gd name="connsiteX149-20311" fmla="*/ 2770041 w 7467600"/>
              <a:gd name="connsiteY149-20312" fmla="*/ 5033634 h 6858000"/>
              <a:gd name="connsiteX150-20313" fmla="*/ 1979378 w 7467600"/>
              <a:gd name="connsiteY150-20314" fmla="*/ 4769504 h 6858000"/>
              <a:gd name="connsiteX151-20315" fmla="*/ 1927410 w 7467600"/>
              <a:gd name="connsiteY151-20316" fmla="*/ 4716164 h 6858000"/>
              <a:gd name="connsiteX152-20317" fmla="*/ 1959587 w 7467600"/>
              <a:gd name="connsiteY152-20318" fmla="*/ 4728849 h 6858000"/>
              <a:gd name="connsiteX153-20319" fmla="*/ 2777707 w 7467600"/>
              <a:gd name="connsiteY153-20320" fmla="*/ 5003991 h 6858000"/>
              <a:gd name="connsiteX154-20321" fmla="*/ 2800768 w 7467600"/>
              <a:gd name="connsiteY154-20322" fmla="*/ 5010056 h 6858000"/>
              <a:gd name="connsiteX155-20323" fmla="*/ 2879408 w 7467600"/>
              <a:gd name="connsiteY155-20324" fmla="*/ 5031590 h 6858000"/>
              <a:gd name="connsiteX156-20325" fmla="*/ 2862295 w 7467600"/>
              <a:gd name="connsiteY156-20326" fmla="*/ 5022958 h 6858000"/>
              <a:gd name="connsiteX157-20327" fmla="*/ 2813343 w 7467600"/>
              <a:gd name="connsiteY157-20328" fmla="*/ 4998369 h 6858000"/>
              <a:gd name="connsiteX158-20329" fmla="*/ 2646245 w 7467600"/>
              <a:gd name="connsiteY158-20330" fmla="*/ 4930999 h 6858000"/>
              <a:gd name="connsiteX159-20331" fmla="*/ 1999243 w 7467600"/>
              <a:gd name="connsiteY159-20332" fmla="*/ 4730524 h 6858000"/>
              <a:gd name="connsiteX160-20333" fmla="*/ 1979527 w 7467600"/>
              <a:gd name="connsiteY160-20334" fmla="*/ 4726651 h 6858000"/>
              <a:gd name="connsiteX161-20335" fmla="*/ 1927410 w 7467600"/>
              <a:gd name="connsiteY161-20336" fmla="*/ 4716164 h 6858000"/>
              <a:gd name="connsiteX162-20337" fmla="*/ 1997014 w 7467600"/>
              <a:gd name="connsiteY162-20338" fmla="*/ 4698007 h 6858000"/>
              <a:gd name="connsiteX163-20339" fmla="*/ 2005458 w 7467600"/>
              <a:gd name="connsiteY163-20340" fmla="*/ 4699540 h 6858000"/>
              <a:gd name="connsiteX164-20341" fmla="*/ 2657186 w 7467600"/>
              <a:gd name="connsiteY164-20342" fmla="*/ 4901687 h 6858000"/>
              <a:gd name="connsiteX165-20343" fmla="*/ 2826662 w 7467600"/>
              <a:gd name="connsiteY165-20344" fmla="*/ 4970362 h 6858000"/>
              <a:gd name="connsiteX166-20345" fmla="*/ 2876100 w 7467600"/>
              <a:gd name="connsiteY166-20346" fmla="*/ 4995397 h 6858000"/>
              <a:gd name="connsiteX167-20347" fmla="*/ 3042600 w 7467600"/>
              <a:gd name="connsiteY167-20348" fmla="*/ 5059532 h 6858000"/>
              <a:gd name="connsiteX168-20349" fmla="*/ 1997014 w 7467600"/>
              <a:gd name="connsiteY168-20350" fmla="*/ 4698007 h 6858000"/>
              <a:gd name="connsiteX169-20351" fmla="*/ 2305292 w 7467600"/>
              <a:gd name="connsiteY169-20352" fmla="*/ 4219492 h 6858000"/>
              <a:gd name="connsiteX170-20353" fmla="*/ 3360922 w 7467600"/>
              <a:gd name="connsiteY170-20354" fmla="*/ 4529373 h 6858000"/>
              <a:gd name="connsiteX171-20355" fmla="*/ 3492420 w 7467600"/>
              <a:gd name="connsiteY171-20356" fmla="*/ 4510145 h 6858000"/>
              <a:gd name="connsiteX172-20357" fmla="*/ 3364086 w 7467600"/>
              <a:gd name="connsiteY172-20358" fmla="*/ 4480340 h 6858000"/>
              <a:gd name="connsiteX173-20359" fmla="*/ 3225818 w 7467600"/>
              <a:gd name="connsiteY173-20360" fmla="*/ 4411822 h 6858000"/>
              <a:gd name="connsiteX174-20361" fmla="*/ 3129696 w 7467600"/>
              <a:gd name="connsiteY174-20362" fmla="*/ 4360704 h 6858000"/>
              <a:gd name="connsiteX175-20363" fmla="*/ 2814545 w 7467600"/>
              <a:gd name="connsiteY175-20364" fmla="*/ 4282955 h 6858000"/>
              <a:gd name="connsiteX176-20365" fmla="*/ 2305292 w 7467600"/>
              <a:gd name="connsiteY176-20366" fmla="*/ 4219492 h 6858000"/>
              <a:gd name="connsiteX177-20367" fmla="*/ 2626982 w 7467600"/>
              <a:gd name="connsiteY177-20368" fmla="*/ 4206450 h 6858000"/>
              <a:gd name="connsiteX178-20369" fmla="*/ 2490617 w 7467600"/>
              <a:gd name="connsiteY178-20370" fmla="*/ 4206951 h 6858000"/>
              <a:gd name="connsiteX179-20371" fmla="*/ 2819869 w 7467600"/>
              <a:gd name="connsiteY179-20372" fmla="*/ 4252936 h 6858000"/>
              <a:gd name="connsiteX180-20373" fmla="*/ 3143018 w 7467600"/>
              <a:gd name="connsiteY180-20374" fmla="*/ 4332698 h 6858000"/>
              <a:gd name="connsiteX181-20375" fmla="*/ 3241520 w 7467600"/>
              <a:gd name="connsiteY181-20376" fmla="*/ 4385112 h 6858000"/>
              <a:gd name="connsiteX182-20377" fmla="*/ 3374575 w 7467600"/>
              <a:gd name="connsiteY182-20378" fmla="*/ 4451517 h 6858000"/>
              <a:gd name="connsiteX183-20379" fmla="*/ 3505221 w 7467600"/>
              <a:gd name="connsiteY183-20380" fmla="*/ 4480757 h 6858000"/>
              <a:gd name="connsiteX184-20381" fmla="*/ 2626982 w 7467600"/>
              <a:gd name="connsiteY184-20382" fmla="*/ 4206450 h 6858000"/>
              <a:gd name="connsiteX185-20383" fmla="*/ 1310106 w 7467600"/>
              <a:gd name="connsiteY185-20384" fmla="*/ 3943217 h 6858000"/>
              <a:gd name="connsiteX186-20385" fmla="*/ 854994 w 7467600"/>
              <a:gd name="connsiteY186-20386" fmla="*/ 4399136 h 6858000"/>
              <a:gd name="connsiteX187-20387" fmla="*/ 742462 w 7467600"/>
              <a:gd name="connsiteY187-20388" fmla="*/ 4594648 h 6858000"/>
              <a:gd name="connsiteX188-20389" fmla="*/ 820602 w 7467600"/>
              <a:gd name="connsiteY188-20390" fmla="*/ 4485915 h 6858000"/>
              <a:gd name="connsiteX189-20391" fmla="*/ 878295 w 7467600"/>
              <a:gd name="connsiteY189-20392" fmla="*/ 4403594 h 6858000"/>
              <a:gd name="connsiteX190-20393" fmla="*/ 1240607 w 7467600"/>
              <a:gd name="connsiteY190-20394" fmla="*/ 4010401 h 6858000"/>
              <a:gd name="connsiteX191-20395" fmla="*/ 1310106 w 7467600"/>
              <a:gd name="connsiteY191-20396" fmla="*/ 3943217 h 6858000"/>
              <a:gd name="connsiteX192-20397" fmla="*/ 1423113 w 7467600"/>
              <a:gd name="connsiteY192-20398" fmla="*/ 3874565 h 6858000"/>
              <a:gd name="connsiteX193-20399" fmla="*/ 1260565 w 7467600"/>
              <a:gd name="connsiteY193-20400" fmla="*/ 4031982 h 6858000"/>
              <a:gd name="connsiteX194-20401" fmla="*/ 901900 w 7467600"/>
              <a:gd name="connsiteY194-20402" fmla="*/ 4421236 h 6858000"/>
              <a:gd name="connsiteX195-20403" fmla="*/ 845044 w 7467600"/>
              <a:gd name="connsiteY195-20404" fmla="*/ 4502436 h 6858000"/>
              <a:gd name="connsiteX196-20405" fmla="*/ 685926 w 7467600"/>
              <a:gd name="connsiteY196-20406" fmla="*/ 4703069 h 6858000"/>
              <a:gd name="connsiteX197-20407" fmla="*/ 684248 w 7467600"/>
              <a:gd name="connsiteY197-20408" fmla="*/ 4706721 h 6858000"/>
              <a:gd name="connsiteX198-20409" fmla="*/ 1423113 w 7467600"/>
              <a:gd name="connsiteY198-20410" fmla="*/ 3874565 h 6858000"/>
              <a:gd name="connsiteX199-20411" fmla="*/ 3316479 w 7467600"/>
              <a:gd name="connsiteY199-20412" fmla="*/ 3872136 h 6858000"/>
              <a:gd name="connsiteX200-20413" fmla="*/ 3546806 w 7467600"/>
              <a:gd name="connsiteY200-20414" fmla="*/ 4356139 h 6858000"/>
              <a:gd name="connsiteX201-20415" fmla="*/ 3364433 w 7467600"/>
              <a:gd name="connsiteY201-20416" fmla="*/ 3953121 h 6858000"/>
              <a:gd name="connsiteX202-20417" fmla="*/ 3316479 w 7467600"/>
              <a:gd name="connsiteY202-20418" fmla="*/ 3872136 h 6858000"/>
              <a:gd name="connsiteX203-20419" fmla="*/ 3291335 w 7467600"/>
              <a:gd name="connsiteY203-20420" fmla="*/ 3767420 h 6858000"/>
              <a:gd name="connsiteX204-20421" fmla="*/ 3390805 w 7467600"/>
              <a:gd name="connsiteY204-20422" fmla="*/ 3937163 h 6858000"/>
              <a:gd name="connsiteX205-20423" fmla="*/ 3579062 w 7467600"/>
              <a:gd name="connsiteY205-20424" fmla="*/ 4359040 h 6858000"/>
              <a:gd name="connsiteX206-20425" fmla="*/ 3467355 w 7467600"/>
              <a:gd name="connsiteY206-20426" fmla="*/ 3988130 h 6858000"/>
              <a:gd name="connsiteX207-20427" fmla="*/ 3310753 w 7467600"/>
              <a:gd name="connsiteY207-20428" fmla="*/ 3787140 h 6858000"/>
              <a:gd name="connsiteX208-20429" fmla="*/ 3291335 w 7467600"/>
              <a:gd name="connsiteY208-20430" fmla="*/ 3767420 h 6858000"/>
              <a:gd name="connsiteX209-20431" fmla="*/ 1635889 w 7467600"/>
              <a:gd name="connsiteY209-20432" fmla="*/ 3709494 h 6858000"/>
              <a:gd name="connsiteX210-20433" fmla="*/ 1634800 w 7467600"/>
              <a:gd name="connsiteY210-20434" fmla="*/ 3731111 h 6858000"/>
              <a:gd name="connsiteX211-20435" fmla="*/ 1635889 w 7467600"/>
              <a:gd name="connsiteY211-20436" fmla="*/ 3709494 h 6858000"/>
              <a:gd name="connsiteX212-20437" fmla="*/ 1510397 w 7467600"/>
              <a:gd name="connsiteY212-20438" fmla="*/ 3684705 h 6858000"/>
              <a:gd name="connsiteX213-20439" fmla="*/ 1146550 w 7467600"/>
              <a:gd name="connsiteY213-20440" fmla="*/ 3802012 h 6858000"/>
              <a:gd name="connsiteX214-20441" fmla="*/ 698834 w 7467600"/>
              <a:gd name="connsiteY214-20442" fmla="*/ 3952272 h 6858000"/>
              <a:gd name="connsiteX215-20443" fmla="*/ 34256 w 7467600"/>
              <a:gd name="connsiteY215-20444" fmla="*/ 4347603 h 6858000"/>
              <a:gd name="connsiteX216-20445" fmla="*/ 527241 w 7467600"/>
              <a:gd name="connsiteY216-20446" fmla="*/ 4065078 h 6858000"/>
              <a:gd name="connsiteX217-20447" fmla="*/ 1510397 w 7467600"/>
              <a:gd name="connsiteY217-20448" fmla="*/ 3684705 h 6858000"/>
              <a:gd name="connsiteX218-20449" fmla="*/ 1313114 w 7467600"/>
              <a:gd name="connsiteY218-20450" fmla="*/ 3655216 h 6858000"/>
              <a:gd name="connsiteX219-20451" fmla="*/ 1109304 w 7467600"/>
              <a:gd name="connsiteY219-20452" fmla="*/ 3669030 h 6858000"/>
              <a:gd name="connsiteX220-20453" fmla="*/ 8129 w 7467600"/>
              <a:gd name="connsiteY220-20454" fmla="*/ 4330519 h 6858000"/>
              <a:gd name="connsiteX221-20455" fmla="*/ 687572 w 7467600"/>
              <a:gd name="connsiteY221-20456" fmla="*/ 3925629 h 6858000"/>
              <a:gd name="connsiteX222-20457" fmla="*/ 1138365 w 7467600"/>
              <a:gd name="connsiteY222-20458" fmla="*/ 3774515 h 6858000"/>
              <a:gd name="connsiteX223-20459" fmla="*/ 1505579 w 7467600"/>
              <a:gd name="connsiteY223-20460" fmla="*/ 3655526 h 6858000"/>
              <a:gd name="connsiteX224-20461" fmla="*/ 1313114 w 7467600"/>
              <a:gd name="connsiteY224-20462" fmla="*/ 3655216 h 6858000"/>
              <a:gd name="connsiteX225-20463" fmla="*/ 3655073 w 7467600"/>
              <a:gd name="connsiteY225-20464" fmla="*/ 3650884 h 6858000"/>
              <a:gd name="connsiteX226-20465" fmla="*/ 3989938 w 7467600"/>
              <a:gd name="connsiteY226-20466" fmla="*/ 3991685 h 6858000"/>
              <a:gd name="connsiteX227-20467" fmla="*/ 4393907 w 7467600"/>
              <a:gd name="connsiteY227-20468" fmla="*/ 4261258 h 6858000"/>
              <a:gd name="connsiteX228-20469" fmla="*/ 4648051 w 7467600"/>
              <a:gd name="connsiteY228-20470" fmla="*/ 4374051 h 6858000"/>
              <a:gd name="connsiteX229-20471" fmla="*/ 4383389 w 7467600"/>
              <a:gd name="connsiteY229-20472" fmla="*/ 4184369 h 6858000"/>
              <a:gd name="connsiteX230-20473" fmla="*/ 4165508 w 7467600"/>
              <a:gd name="connsiteY230-20474" fmla="*/ 4035196 h 6858000"/>
              <a:gd name="connsiteX231-20475" fmla="*/ 4068162 w 7467600"/>
              <a:gd name="connsiteY231-20476" fmla="*/ 3953394 h 6858000"/>
              <a:gd name="connsiteX232-20477" fmla="*/ 3981416 w 7467600"/>
              <a:gd name="connsiteY232-20478" fmla="*/ 3880482 h 6858000"/>
              <a:gd name="connsiteX233-20479" fmla="*/ 3800147 w 7467600"/>
              <a:gd name="connsiteY233-20480" fmla="*/ 3749872 h 6858000"/>
              <a:gd name="connsiteX234-20481" fmla="*/ 3655073 w 7467600"/>
              <a:gd name="connsiteY234-20482" fmla="*/ 3650884 h 6858000"/>
              <a:gd name="connsiteX235-20483" fmla="*/ 3670252 w 7467600"/>
              <a:gd name="connsiteY235-20484" fmla="*/ 3622798 h 6858000"/>
              <a:gd name="connsiteX236-20485" fmla="*/ 3817258 w 7467600"/>
              <a:gd name="connsiteY236-20486" fmla="*/ 3723577 h 6858000"/>
              <a:gd name="connsiteX237-20487" fmla="*/ 4000461 w 7467600"/>
              <a:gd name="connsiteY237-20488" fmla="*/ 3855966 h 6858000"/>
              <a:gd name="connsiteX238-20489" fmla="*/ 4088180 w 7467600"/>
              <a:gd name="connsiteY238-20490" fmla="*/ 3929774 h 6858000"/>
              <a:gd name="connsiteX239-20491" fmla="*/ 4184555 w 7467600"/>
              <a:gd name="connsiteY239-20492" fmla="*/ 4010683 h 6858000"/>
              <a:gd name="connsiteX240-20493" fmla="*/ 4399563 w 7467600"/>
              <a:gd name="connsiteY240-20494" fmla="*/ 4158106 h 6858000"/>
              <a:gd name="connsiteX241-20495" fmla="*/ 4684469 w 7467600"/>
              <a:gd name="connsiteY241-20496" fmla="*/ 4364680 h 6858000"/>
              <a:gd name="connsiteX242-20497" fmla="*/ 4690271 w 7467600"/>
              <a:gd name="connsiteY242-20498" fmla="*/ 4370034 h 6858000"/>
              <a:gd name="connsiteX243-20499" fmla="*/ 4136093 w 7467600"/>
              <a:gd name="connsiteY243-20500" fmla="*/ 3858466 h 6858000"/>
              <a:gd name="connsiteX244-20501" fmla="*/ 3670252 w 7467600"/>
              <a:gd name="connsiteY244-20502" fmla="*/ 3622798 h 6858000"/>
              <a:gd name="connsiteX245-20503" fmla="*/ 4440129 w 7467600"/>
              <a:gd name="connsiteY245-20504" fmla="*/ 3448571 h 6858000"/>
              <a:gd name="connsiteX246-20505" fmla="*/ 4856525 w 7467600"/>
              <a:gd name="connsiteY246-20506" fmla="*/ 3915351 h 6858000"/>
              <a:gd name="connsiteX247-20507" fmla="*/ 5059055 w 7467600"/>
              <a:gd name="connsiteY247-20508" fmla="*/ 4108918 h 6858000"/>
              <a:gd name="connsiteX248-20509" fmla="*/ 5290070 w 7467600"/>
              <a:gd name="connsiteY248-20510" fmla="*/ 4263619 h 6858000"/>
              <a:gd name="connsiteX249-20511" fmla="*/ 4834991 w 7467600"/>
              <a:gd name="connsiteY249-20512" fmla="*/ 3830985 h 6858000"/>
              <a:gd name="connsiteX250-20513" fmla="*/ 4440129 w 7467600"/>
              <a:gd name="connsiteY250-20514" fmla="*/ 3448571 h 6858000"/>
              <a:gd name="connsiteX251-20515" fmla="*/ 4441737 w 7467600"/>
              <a:gd name="connsiteY251-20516" fmla="*/ 3399734 h 6858000"/>
              <a:gd name="connsiteX252-20517" fmla="*/ 4431236 w 7467600"/>
              <a:gd name="connsiteY252-20518" fmla="*/ 3400954 h 6858000"/>
              <a:gd name="connsiteX253-20519" fmla="*/ 4557150 w 7467600"/>
              <a:gd name="connsiteY253-20520" fmla="*/ 3510023 h 6858000"/>
              <a:gd name="connsiteX254-20521" fmla="*/ 4856936 w 7467600"/>
              <a:gd name="connsiteY254-20522" fmla="*/ 3809146 h 6858000"/>
              <a:gd name="connsiteX255-20523" fmla="*/ 5111996 w 7467600"/>
              <a:gd name="connsiteY255-20524" fmla="*/ 4065759 h 6858000"/>
              <a:gd name="connsiteX256-20525" fmla="*/ 5388878 w 7467600"/>
              <a:gd name="connsiteY256-20526" fmla="*/ 4300185 h 6858000"/>
              <a:gd name="connsiteX257-20527" fmla="*/ 5425556 w 7467600"/>
              <a:gd name="connsiteY257-20528" fmla="*/ 4308967 h 6858000"/>
              <a:gd name="connsiteX258-20529" fmla="*/ 4943646 w 7467600"/>
              <a:gd name="connsiteY258-20530" fmla="*/ 3822916 h 6858000"/>
              <a:gd name="connsiteX259-20531" fmla="*/ 4594837 w 7467600"/>
              <a:gd name="connsiteY259-20532" fmla="*/ 3532274 h 6858000"/>
              <a:gd name="connsiteX260-20533" fmla="*/ 4441737 w 7467600"/>
              <a:gd name="connsiteY260-20534" fmla="*/ 3399734 h 6858000"/>
              <a:gd name="connsiteX261-20535" fmla="*/ 5425834 w 7467600"/>
              <a:gd name="connsiteY261-20536" fmla="*/ 3162785 h 6858000"/>
              <a:gd name="connsiteX262-20537" fmla="*/ 5401644 w 7467600"/>
              <a:gd name="connsiteY262-20538" fmla="*/ 3617847 h 6858000"/>
              <a:gd name="connsiteX263-20539" fmla="*/ 5467256 w 7467600"/>
              <a:gd name="connsiteY263-20540" fmla="*/ 4175494 h 6858000"/>
              <a:gd name="connsiteX264-20541" fmla="*/ 5448069 w 7467600"/>
              <a:gd name="connsiteY264-20542" fmla="*/ 3567554 h 6858000"/>
              <a:gd name="connsiteX265-20543" fmla="*/ 5425834 w 7467600"/>
              <a:gd name="connsiteY265-20544" fmla="*/ 3162785 h 6858000"/>
              <a:gd name="connsiteX266-20545" fmla="*/ 1318687 w 7467600"/>
              <a:gd name="connsiteY266-20546" fmla="*/ 3113840 h 6858000"/>
              <a:gd name="connsiteX267-20547" fmla="*/ 1066793 w 7467600"/>
              <a:gd name="connsiteY267-20548" fmla="*/ 3212171 h 6858000"/>
              <a:gd name="connsiteX268-20549" fmla="*/ 993319 w 7467600"/>
              <a:gd name="connsiteY268-20550" fmla="*/ 3247648 h 6858000"/>
              <a:gd name="connsiteX269-20551" fmla="*/ 853081 w 7467600"/>
              <a:gd name="connsiteY269-20552" fmla="*/ 3312410 h 6858000"/>
              <a:gd name="connsiteX270-20553" fmla="*/ 805957 w 7467600"/>
              <a:gd name="connsiteY270-20554" fmla="*/ 3330443 h 6858000"/>
              <a:gd name="connsiteX271-20555" fmla="*/ 1318687 w 7467600"/>
              <a:gd name="connsiteY271-20556" fmla="*/ 3113840 h 6858000"/>
              <a:gd name="connsiteX272-20557" fmla="*/ 5453702 w 7467600"/>
              <a:gd name="connsiteY272-20558" fmla="*/ 3090882 h 6858000"/>
              <a:gd name="connsiteX273-20559" fmla="*/ 5480135 w 7467600"/>
              <a:gd name="connsiteY273-20560" fmla="*/ 3565802 h 6858000"/>
              <a:gd name="connsiteX274-20561" fmla="*/ 5499023 w 7467600"/>
              <a:gd name="connsiteY274-20562" fmla="*/ 4166310 h 6858000"/>
              <a:gd name="connsiteX275-20563" fmla="*/ 5547022 w 7467600"/>
              <a:gd name="connsiteY275-20564" fmla="*/ 3607838 h 6858000"/>
              <a:gd name="connsiteX276-20565" fmla="*/ 5515964 w 7467600"/>
              <a:gd name="connsiteY276-20566" fmla="*/ 3378541 h 6858000"/>
              <a:gd name="connsiteX277-20567" fmla="*/ 5453702 w 7467600"/>
              <a:gd name="connsiteY277-20568" fmla="*/ 3090882 h 6858000"/>
              <a:gd name="connsiteX278-20569" fmla="*/ 1238695 w 7467600"/>
              <a:gd name="connsiteY278-20570" fmla="*/ 3076820 h 6858000"/>
              <a:gd name="connsiteX279-20571" fmla="*/ 716371 w 7467600"/>
              <a:gd name="connsiteY279-20572" fmla="*/ 3293249 h 6858000"/>
              <a:gd name="connsiteX280-20573" fmla="*/ 579522 w 7467600"/>
              <a:gd name="connsiteY280-20574" fmla="*/ 3371759 h 6858000"/>
              <a:gd name="connsiteX281-20575" fmla="*/ 600288 w 7467600"/>
              <a:gd name="connsiteY281-20576" fmla="*/ 3365555 h 6858000"/>
              <a:gd name="connsiteX282-20577" fmla="*/ 840692 w 7467600"/>
              <a:gd name="connsiteY282-20578" fmla="*/ 3284921 h 6858000"/>
              <a:gd name="connsiteX283-20579" fmla="*/ 979248 w 7467600"/>
              <a:gd name="connsiteY283-20580" fmla="*/ 3221003 h 6858000"/>
              <a:gd name="connsiteX284-20581" fmla="*/ 1053282 w 7467600"/>
              <a:gd name="connsiteY284-20582" fmla="*/ 3185247 h 6858000"/>
              <a:gd name="connsiteX285-20583" fmla="*/ 1320603 w 7467600"/>
              <a:gd name="connsiteY285-20584" fmla="*/ 3081281 h 6858000"/>
              <a:gd name="connsiteX286-20585" fmla="*/ 1238695 w 7467600"/>
              <a:gd name="connsiteY286-20586" fmla="*/ 3076820 h 6858000"/>
              <a:gd name="connsiteX287-20587" fmla="*/ 5425627 w 7467600"/>
              <a:gd name="connsiteY287-20588" fmla="*/ 2954192 h 6858000"/>
              <a:gd name="connsiteX288-20589" fmla="*/ 5470770 w 7467600"/>
              <a:gd name="connsiteY288-20590" fmla="*/ 3005435 h 6858000"/>
              <a:gd name="connsiteX289-20591" fmla="*/ 5519779 w 7467600"/>
              <a:gd name="connsiteY289-20592" fmla="*/ 4359223 h 6858000"/>
              <a:gd name="connsiteX290-20593" fmla="*/ 5520293 w 7467600"/>
              <a:gd name="connsiteY290-20594" fmla="*/ 4360602 h 6858000"/>
              <a:gd name="connsiteX291-20595" fmla="*/ 5767221 w 7467600"/>
              <a:gd name="connsiteY291-20596" fmla="*/ 4665564 h 6858000"/>
              <a:gd name="connsiteX292-20597" fmla="*/ 6937169 w 7467600"/>
              <a:gd name="connsiteY292-20598" fmla="*/ 4815941 h 6858000"/>
              <a:gd name="connsiteX293-20599" fmla="*/ 6953922 w 7467600"/>
              <a:gd name="connsiteY293-20600" fmla="*/ 4890068 h 6858000"/>
              <a:gd name="connsiteX294-20601" fmla="*/ 6071359 w 7467600"/>
              <a:gd name="connsiteY294-20602" fmla="*/ 4770770 h 6858000"/>
              <a:gd name="connsiteX295-20603" fmla="*/ 6038839 w 7467600"/>
              <a:gd name="connsiteY295-20604" fmla="*/ 4764474 h 6858000"/>
              <a:gd name="connsiteX296-20605" fmla="*/ 6038706 w 7467600"/>
              <a:gd name="connsiteY296-20606" fmla="*/ 4763847 h 6858000"/>
              <a:gd name="connsiteX297-20607" fmla="*/ 6037784 w 7467600"/>
              <a:gd name="connsiteY297-20608" fmla="*/ 4764270 h 6858000"/>
              <a:gd name="connsiteX298-20609" fmla="*/ 6038839 w 7467600"/>
              <a:gd name="connsiteY298-20610" fmla="*/ 4764474 h 6858000"/>
              <a:gd name="connsiteX299-20611" fmla="*/ 6040338 w 7467600"/>
              <a:gd name="connsiteY299-20612" fmla="*/ 4771418 h 6858000"/>
              <a:gd name="connsiteX300-20613" fmla="*/ 6024488 w 7467600"/>
              <a:gd name="connsiteY300-20614" fmla="*/ 4809903 h 6858000"/>
              <a:gd name="connsiteX301-20615" fmla="*/ 5599771 w 7467600"/>
              <a:gd name="connsiteY301-20616" fmla="*/ 5509652 h 6858000"/>
              <a:gd name="connsiteX302-20617" fmla="*/ 5548843 w 7467600"/>
              <a:gd name="connsiteY302-20618" fmla="*/ 5563845 h 6858000"/>
              <a:gd name="connsiteX303-20619" fmla="*/ 5940952 w 7467600"/>
              <a:gd name="connsiteY303-20620" fmla="*/ 6250028 h 6858000"/>
              <a:gd name="connsiteX304-20621" fmla="*/ 6043441 w 7467600"/>
              <a:gd name="connsiteY304-20622" fmla="*/ 6665847 h 6858000"/>
              <a:gd name="connsiteX305-20623" fmla="*/ 6093432 w 7467600"/>
              <a:gd name="connsiteY305-20624" fmla="*/ 6858000 h 6858000"/>
              <a:gd name="connsiteX306-20625" fmla="*/ 6034344 w 7467600"/>
              <a:gd name="connsiteY306-20626" fmla="*/ 6858000 h 6858000"/>
              <a:gd name="connsiteX307-20627" fmla="*/ 6026679 w 7467600"/>
              <a:gd name="connsiteY307-20628" fmla="*/ 6836959 h 6858000"/>
              <a:gd name="connsiteX308-20629" fmla="*/ 5800441 w 7467600"/>
              <a:gd name="connsiteY308-20630" fmla="*/ 6335286 h 6858000"/>
              <a:gd name="connsiteX309-20631" fmla="*/ 5526562 w 7467600"/>
              <a:gd name="connsiteY309-20632" fmla="*/ 5705388 h 6858000"/>
              <a:gd name="connsiteX310-20633" fmla="*/ 5519640 w 7467600"/>
              <a:gd name="connsiteY310-20634" fmla="*/ 5683774 h 6858000"/>
              <a:gd name="connsiteX311-20635" fmla="*/ 5844559 w 7467600"/>
              <a:gd name="connsiteY311-20636" fmla="*/ 6553349 h 6858000"/>
              <a:gd name="connsiteX312-20637" fmla="*/ 5975994 w 7467600"/>
              <a:gd name="connsiteY312-20638" fmla="*/ 6858000 h 6858000"/>
              <a:gd name="connsiteX313-20639" fmla="*/ 5898547 w 7467600"/>
              <a:gd name="connsiteY313-20640" fmla="*/ 6858000 h 6858000"/>
              <a:gd name="connsiteX314-20641" fmla="*/ 5682041 w 7467600"/>
              <a:gd name="connsiteY314-20642" fmla="*/ 6355860 h 6858000"/>
              <a:gd name="connsiteX315-20643" fmla="*/ 5461758 w 7467600"/>
              <a:gd name="connsiteY315-20644" fmla="*/ 5820220 h 6858000"/>
              <a:gd name="connsiteX316-20645" fmla="*/ 5237282 w 7467600"/>
              <a:gd name="connsiteY316-20646" fmla="*/ 6579086 h 6858000"/>
              <a:gd name="connsiteX317-20647" fmla="*/ 5115009 w 7467600"/>
              <a:gd name="connsiteY317-20648" fmla="*/ 6858000 h 6858000"/>
              <a:gd name="connsiteX318-20649" fmla="*/ 5028074 w 7467600"/>
              <a:gd name="connsiteY318-20650" fmla="*/ 6858000 h 6858000"/>
              <a:gd name="connsiteX319-20651" fmla="*/ 5079508 w 7467600"/>
              <a:gd name="connsiteY319-20652" fmla="*/ 6749074 h 6858000"/>
              <a:gd name="connsiteX320-20653" fmla="*/ 5371846 w 7467600"/>
              <a:gd name="connsiteY320-20654" fmla="*/ 5924413 h 6858000"/>
              <a:gd name="connsiteX321-20655" fmla="*/ 5270512 w 7467600"/>
              <a:gd name="connsiteY321-20656" fmla="*/ 6138975 h 6858000"/>
              <a:gd name="connsiteX322-20657" fmla="*/ 5062409 w 7467600"/>
              <a:gd name="connsiteY322-20658" fmla="*/ 6653544 h 6858000"/>
              <a:gd name="connsiteX323-20659" fmla="*/ 5036628 w 7467600"/>
              <a:gd name="connsiteY323-20660" fmla="*/ 6754247 h 6858000"/>
              <a:gd name="connsiteX324-20661" fmla="*/ 5009112 w 7467600"/>
              <a:gd name="connsiteY324-20662" fmla="*/ 6858000 h 6858000"/>
              <a:gd name="connsiteX325-20663" fmla="*/ 4976679 w 7467600"/>
              <a:gd name="connsiteY325-20664" fmla="*/ 6858000 h 6858000"/>
              <a:gd name="connsiteX326-20665" fmla="*/ 5006537 w 7467600"/>
              <a:gd name="connsiteY326-20666" fmla="*/ 6747068 h 6858000"/>
              <a:gd name="connsiteX327-20667" fmla="*/ 5032723 w 7467600"/>
              <a:gd name="connsiteY327-20668" fmla="*/ 6644957 h 6858000"/>
              <a:gd name="connsiteX328-20669" fmla="*/ 5242949 w 7467600"/>
              <a:gd name="connsiteY328-20670" fmla="*/ 6125175 h 6858000"/>
              <a:gd name="connsiteX329-20671" fmla="*/ 5286321 w 7467600"/>
              <a:gd name="connsiteY329-20672" fmla="*/ 6033555 h 6858000"/>
              <a:gd name="connsiteX330-20673" fmla="*/ 5008210 w 7467600"/>
              <a:gd name="connsiteY330-20674" fmla="*/ 6649194 h 6858000"/>
              <a:gd name="connsiteX331-20675" fmla="*/ 4986321 w 7467600"/>
              <a:gd name="connsiteY331-20676" fmla="*/ 6765687 h 6858000"/>
              <a:gd name="connsiteX332-20677" fmla="*/ 4973474 w 7467600"/>
              <a:gd name="connsiteY332-20678" fmla="*/ 6858000 h 6858000"/>
              <a:gd name="connsiteX333-20679" fmla="*/ 4907178 w 7467600"/>
              <a:gd name="connsiteY333-20680" fmla="*/ 6858000 h 6858000"/>
              <a:gd name="connsiteX334-20681" fmla="*/ 4910810 w 7467600"/>
              <a:gd name="connsiteY334-20682" fmla="*/ 6829660 h 6858000"/>
              <a:gd name="connsiteX335-20683" fmla="*/ 4987461 w 7467600"/>
              <a:gd name="connsiteY335-20684" fmla="*/ 6432994 h 6858000"/>
              <a:gd name="connsiteX336-20685" fmla="*/ 5179262 w 7467600"/>
              <a:gd name="connsiteY336-20686" fmla="*/ 6035044 h 6858000"/>
              <a:gd name="connsiteX337-20687" fmla="*/ 4689678 w 7467600"/>
              <a:gd name="connsiteY337-20688" fmla="*/ 6440241 h 6858000"/>
              <a:gd name="connsiteX338-20689" fmla="*/ 4477543 w 7467600"/>
              <a:gd name="connsiteY338-20690" fmla="*/ 6674836 h 6858000"/>
              <a:gd name="connsiteX339-20691" fmla="*/ 4329957 w 7467600"/>
              <a:gd name="connsiteY339-20692" fmla="*/ 6858000 h 6858000"/>
              <a:gd name="connsiteX340-20693" fmla="*/ 4218595 w 7467600"/>
              <a:gd name="connsiteY340-20694" fmla="*/ 6858000 h 6858000"/>
              <a:gd name="connsiteX341-20695" fmla="*/ 4368888 w 7467600"/>
              <a:gd name="connsiteY341-20696" fmla="*/ 6668412 h 6858000"/>
              <a:gd name="connsiteX342-20697" fmla="*/ 4563091 w 7467600"/>
              <a:gd name="connsiteY342-20698" fmla="*/ 6442508 h 6858000"/>
              <a:gd name="connsiteX343-20699" fmla="*/ 5387324 w 7467600"/>
              <a:gd name="connsiteY343-20700" fmla="*/ 5705830 h 6858000"/>
              <a:gd name="connsiteX344-20701" fmla="*/ 5073620 w 7467600"/>
              <a:gd name="connsiteY344-20702" fmla="*/ 5955437 h 6858000"/>
              <a:gd name="connsiteX345-20703" fmla="*/ 4689789 w 7467600"/>
              <a:gd name="connsiteY345-20704" fmla="*/ 6268382 h 6858000"/>
              <a:gd name="connsiteX346-20705" fmla="*/ 4418722 w 7467600"/>
              <a:gd name="connsiteY346-20706" fmla="*/ 6570886 h 6858000"/>
              <a:gd name="connsiteX347-20707" fmla="*/ 4214944 w 7467600"/>
              <a:gd name="connsiteY347-20708" fmla="*/ 6858000 h 6858000"/>
              <a:gd name="connsiteX348-20709" fmla="*/ 4177898 w 7467600"/>
              <a:gd name="connsiteY348-20710" fmla="*/ 6858000 h 6858000"/>
              <a:gd name="connsiteX349-20711" fmla="*/ 4391597 w 7467600"/>
              <a:gd name="connsiteY349-20712" fmla="*/ 6556370 h 6858000"/>
              <a:gd name="connsiteX350-20713" fmla="*/ 4668889 w 7467600"/>
              <a:gd name="connsiteY350-20714" fmla="*/ 6246399 h 6858000"/>
              <a:gd name="connsiteX351-20715" fmla="*/ 5055427 w 7467600"/>
              <a:gd name="connsiteY351-20716" fmla="*/ 5931476 h 6858000"/>
              <a:gd name="connsiteX352-20717" fmla="*/ 5371814 w 7467600"/>
              <a:gd name="connsiteY352-20718" fmla="*/ 5678975 h 6858000"/>
              <a:gd name="connsiteX353-20719" fmla="*/ 4987918 w 7467600"/>
              <a:gd name="connsiteY353-20720" fmla="*/ 5838701 h 6858000"/>
              <a:gd name="connsiteX354-20721" fmla="*/ 4317146 w 7467600"/>
              <a:gd name="connsiteY354-20722" fmla="*/ 6587716 h 6858000"/>
              <a:gd name="connsiteX355-20723" fmla="*/ 4171627 w 7467600"/>
              <a:gd name="connsiteY355-20724" fmla="*/ 6858000 h 6858000"/>
              <a:gd name="connsiteX356-20725" fmla="*/ 4081585 w 7467600"/>
              <a:gd name="connsiteY356-20726" fmla="*/ 6858000 h 6858000"/>
              <a:gd name="connsiteX357-20727" fmla="*/ 4238603 w 7467600"/>
              <a:gd name="connsiteY357-20728" fmla="*/ 6559341 h 6858000"/>
              <a:gd name="connsiteX358-20729" fmla="*/ 4778333 w 7467600"/>
              <a:gd name="connsiteY358-20730" fmla="*/ 5873626 h 6858000"/>
              <a:gd name="connsiteX359-20731" fmla="*/ 5414185 w 7467600"/>
              <a:gd name="connsiteY359-20732" fmla="*/ 5573882 h 6858000"/>
              <a:gd name="connsiteX360-20733" fmla="*/ 5959648 w 7467600"/>
              <a:gd name="connsiteY360-20734" fmla="*/ 4760797 h 6858000"/>
              <a:gd name="connsiteX361-20735" fmla="*/ 5355019 w 7467600"/>
              <a:gd name="connsiteY361-20736" fmla="*/ 4734672 h 6858000"/>
              <a:gd name="connsiteX362-20737" fmla="*/ 5083565 w 7467600"/>
              <a:gd name="connsiteY362-20738" fmla="*/ 5179121 h 6858000"/>
              <a:gd name="connsiteX363-20739" fmla="*/ 4713577 w 7467600"/>
              <a:gd name="connsiteY363-20740" fmla="*/ 5616803 h 6858000"/>
              <a:gd name="connsiteX364-20741" fmla="*/ 3989559 w 7467600"/>
              <a:gd name="connsiteY364-20742" fmla="*/ 6145945 h 6858000"/>
              <a:gd name="connsiteX365-20743" fmla="*/ 3939824 w 7467600"/>
              <a:gd name="connsiteY365-20744" fmla="*/ 6066900 h 6858000"/>
              <a:gd name="connsiteX366-20745" fmla="*/ 4584537 w 7467600"/>
              <a:gd name="connsiteY366-20746" fmla="*/ 5324826 h 6858000"/>
              <a:gd name="connsiteX367-20747" fmla="*/ 5037105 w 7467600"/>
              <a:gd name="connsiteY367-20748" fmla="*/ 5088765 h 6858000"/>
              <a:gd name="connsiteX368-20749" fmla="*/ 5039930 w 7467600"/>
              <a:gd name="connsiteY368-20750" fmla="*/ 5089585 h 6858000"/>
              <a:gd name="connsiteX369-20751" fmla="*/ 5263764 w 7467600"/>
              <a:gd name="connsiteY369-20752" fmla="*/ 4735525 h 6858000"/>
              <a:gd name="connsiteX370-20753" fmla="*/ 4086300 w 7467600"/>
              <a:gd name="connsiteY370-20754" fmla="*/ 4884599 h 6858000"/>
              <a:gd name="connsiteX371-20755" fmla="*/ 4085485 w 7467600"/>
              <a:gd name="connsiteY371-20756" fmla="*/ 4899070 h 6858000"/>
              <a:gd name="connsiteX372-20757" fmla="*/ 3871915 w 7467600"/>
              <a:gd name="connsiteY372-20758" fmla="*/ 5253645 h 6858000"/>
              <a:gd name="connsiteX373-20759" fmla="*/ 3799374 w 7467600"/>
              <a:gd name="connsiteY373-20760" fmla="*/ 5466127 h 6858000"/>
              <a:gd name="connsiteX374-20761" fmla="*/ 3498850 w 7467600"/>
              <a:gd name="connsiteY374-20762" fmla="*/ 6661888 h 6858000"/>
              <a:gd name="connsiteX375-20763" fmla="*/ 3399216 w 7467600"/>
              <a:gd name="connsiteY375-20764" fmla="*/ 6858000 h 6858000"/>
              <a:gd name="connsiteX376-20765" fmla="*/ 3303688 w 7467600"/>
              <a:gd name="connsiteY376-20766" fmla="*/ 6858000 h 6858000"/>
              <a:gd name="connsiteX377-20767" fmla="*/ 3391774 w 7467600"/>
              <a:gd name="connsiteY377-20768" fmla="*/ 6697181 h 6858000"/>
              <a:gd name="connsiteX378-20769" fmla="*/ 3735540 w 7467600"/>
              <a:gd name="connsiteY378-20770" fmla="*/ 5546923 h 6858000"/>
              <a:gd name="connsiteX379-20771" fmla="*/ 3729438 w 7467600"/>
              <a:gd name="connsiteY379-20772" fmla="*/ 5569058 h 6858000"/>
              <a:gd name="connsiteX380-20773" fmla="*/ 3707782 w 7467600"/>
              <a:gd name="connsiteY380-20774" fmla="*/ 5644908 h 6858000"/>
              <a:gd name="connsiteX381-20775" fmla="*/ 3583827 w 7467600"/>
              <a:gd name="connsiteY381-20776" fmla="*/ 6039215 h 6858000"/>
              <a:gd name="connsiteX382-20777" fmla="*/ 3547861 w 7467600"/>
              <a:gd name="connsiteY382-20778" fmla="*/ 6129609 h 6858000"/>
              <a:gd name="connsiteX383-20779" fmla="*/ 3490905 w 7467600"/>
              <a:gd name="connsiteY383-20780" fmla="*/ 6277660 h 6858000"/>
              <a:gd name="connsiteX384-20781" fmla="*/ 3455859 w 7467600"/>
              <a:gd name="connsiteY384-20782" fmla="*/ 6391301 h 6858000"/>
              <a:gd name="connsiteX385-20783" fmla="*/ 3429112 w 7467600"/>
              <a:gd name="connsiteY385-20784" fmla="*/ 6479469 h 6858000"/>
              <a:gd name="connsiteX386-20785" fmla="*/ 3304862 w 7467600"/>
              <a:gd name="connsiteY386-20786" fmla="*/ 6796476 h 6858000"/>
              <a:gd name="connsiteX387-20787" fmla="*/ 3276071 w 7467600"/>
              <a:gd name="connsiteY387-20788" fmla="*/ 6858000 h 6858000"/>
              <a:gd name="connsiteX388-20789" fmla="*/ 3240805 w 7467600"/>
              <a:gd name="connsiteY388-20790" fmla="*/ 6858000 h 6858000"/>
              <a:gd name="connsiteX389-20791" fmla="*/ 3275917 w 7467600"/>
              <a:gd name="connsiteY389-20792" fmla="*/ 6783192 h 6858000"/>
              <a:gd name="connsiteX390-20793" fmla="*/ 3399358 w 7467600"/>
              <a:gd name="connsiteY390-20794" fmla="*/ 6469011 h 6858000"/>
              <a:gd name="connsiteX391-20795" fmla="*/ 3425650 w 7467600"/>
              <a:gd name="connsiteY391-20796" fmla="*/ 6381333 h 6858000"/>
              <a:gd name="connsiteX392-20797" fmla="*/ 3460661 w 7467600"/>
              <a:gd name="connsiteY392-20798" fmla="*/ 6266763 h 6858000"/>
              <a:gd name="connsiteX393-20799" fmla="*/ 3518021 w 7467600"/>
              <a:gd name="connsiteY393-20800" fmla="*/ 6117298 h 6858000"/>
              <a:gd name="connsiteX394-20801" fmla="*/ 3554035 w 7467600"/>
              <a:gd name="connsiteY394-20802" fmla="*/ 6027832 h 6858000"/>
              <a:gd name="connsiteX395-20803" fmla="*/ 3677174 w 7467600"/>
              <a:gd name="connsiteY395-20804" fmla="*/ 5636351 h 6858000"/>
              <a:gd name="connsiteX396-20805" fmla="*/ 3698819 w 7467600"/>
              <a:gd name="connsiteY396-20806" fmla="*/ 5560503 h 6858000"/>
              <a:gd name="connsiteX397-20807" fmla="*/ 3702094 w 7467600"/>
              <a:gd name="connsiteY397-20808" fmla="*/ 5549194 h 6858000"/>
              <a:gd name="connsiteX398-20809" fmla="*/ 3398355 w 7467600"/>
              <a:gd name="connsiteY398-20810" fmla="*/ 6094603 h 6858000"/>
              <a:gd name="connsiteX399-20811" fmla="*/ 3193941 w 7467600"/>
              <a:gd name="connsiteY399-20812" fmla="*/ 6798775 h 6858000"/>
              <a:gd name="connsiteX400-20813" fmla="*/ 3184140 w 7467600"/>
              <a:gd name="connsiteY400-20814" fmla="*/ 6858000 h 6858000"/>
              <a:gd name="connsiteX401-20815" fmla="*/ 3099978 w 7467600"/>
              <a:gd name="connsiteY401-20816" fmla="*/ 6858000 h 6858000"/>
              <a:gd name="connsiteX402-20817" fmla="*/ 3101556 w 7467600"/>
              <a:gd name="connsiteY402-20818" fmla="*/ 6843337 h 6858000"/>
              <a:gd name="connsiteX403-20819" fmla="*/ 3370162 w 7467600"/>
              <a:gd name="connsiteY403-20820" fmla="*/ 5785550 h 6858000"/>
              <a:gd name="connsiteX404-20821" fmla="*/ 3746477 w 7467600"/>
              <a:gd name="connsiteY404-20822" fmla="*/ 5377889 h 6858000"/>
              <a:gd name="connsiteX405-20823" fmla="*/ 3863399 w 7467600"/>
              <a:gd name="connsiteY405-20824" fmla="*/ 5087257 h 6858000"/>
              <a:gd name="connsiteX406-20825" fmla="*/ 3968712 w 7467600"/>
              <a:gd name="connsiteY406-20826" fmla="*/ 4913989 h 6858000"/>
              <a:gd name="connsiteX407-20827" fmla="*/ 2792390 w 7467600"/>
              <a:gd name="connsiteY407-20828" fmla="*/ 5382974 h 6858000"/>
              <a:gd name="connsiteX408-20829" fmla="*/ 2714982 w 7467600"/>
              <a:gd name="connsiteY408-20830" fmla="*/ 5427051 h 6858000"/>
              <a:gd name="connsiteX409-20831" fmla="*/ 2813361 w 7467600"/>
              <a:gd name="connsiteY409-20832" fmla="*/ 6023912 h 6858000"/>
              <a:gd name="connsiteX410-20833" fmla="*/ 2688430 w 7467600"/>
              <a:gd name="connsiteY410-20834" fmla="*/ 6801564 h 6858000"/>
              <a:gd name="connsiteX411-20835" fmla="*/ 2629626 w 7467600"/>
              <a:gd name="connsiteY411-20836" fmla="*/ 6763394 h 6858000"/>
              <a:gd name="connsiteX412-20837" fmla="*/ 2565328 w 7467600"/>
              <a:gd name="connsiteY412-20838" fmla="*/ 5516399 h 6858000"/>
              <a:gd name="connsiteX413-20839" fmla="*/ 1922999 w 7467600"/>
              <a:gd name="connsiteY413-20840" fmla="*/ 5980343 h 6858000"/>
              <a:gd name="connsiteX414-20841" fmla="*/ 1950261 w 7467600"/>
              <a:gd name="connsiteY414-20842" fmla="*/ 6405858 h 6858000"/>
              <a:gd name="connsiteX415-20843" fmla="*/ 2365554 w 7467600"/>
              <a:gd name="connsiteY415-20844" fmla="*/ 6759107 h 6858000"/>
              <a:gd name="connsiteX416-20845" fmla="*/ 2424142 w 7467600"/>
              <a:gd name="connsiteY416-20846" fmla="*/ 6858000 h 6858000"/>
              <a:gd name="connsiteX417-20847" fmla="*/ 2395994 w 7467600"/>
              <a:gd name="connsiteY417-20848" fmla="*/ 6858000 h 6858000"/>
              <a:gd name="connsiteX418-20849" fmla="*/ 2392863 w 7467600"/>
              <a:gd name="connsiteY418-20850" fmla="*/ 6852964 h 6858000"/>
              <a:gd name="connsiteX419-20851" fmla="*/ 2017589 w 7467600"/>
              <a:gd name="connsiteY419-20852" fmla="*/ 6493982 h 6858000"/>
              <a:gd name="connsiteX420-20853" fmla="*/ 2147336 w 7467600"/>
              <a:gd name="connsiteY420-20854" fmla="*/ 6594052 h 6858000"/>
              <a:gd name="connsiteX421-20855" fmla="*/ 2207047 w 7467600"/>
              <a:gd name="connsiteY421-20856" fmla="*/ 6654540 h 6858000"/>
              <a:gd name="connsiteX422-20857" fmla="*/ 2299106 w 7467600"/>
              <a:gd name="connsiteY422-20858" fmla="*/ 6778931 h 6858000"/>
              <a:gd name="connsiteX423-20859" fmla="*/ 2314430 w 7467600"/>
              <a:gd name="connsiteY423-20860" fmla="*/ 6801144 h 6858000"/>
              <a:gd name="connsiteX424-20861" fmla="*/ 2352406 w 7467600"/>
              <a:gd name="connsiteY424-20862" fmla="*/ 6858000 h 6858000"/>
              <a:gd name="connsiteX425-20863" fmla="*/ 2314492 w 7467600"/>
              <a:gd name="connsiteY425-20864" fmla="*/ 6858000 h 6858000"/>
              <a:gd name="connsiteX426-20865" fmla="*/ 2288095 w 7467600"/>
              <a:gd name="connsiteY426-20866" fmla="*/ 6818030 h 6858000"/>
              <a:gd name="connsiteX427-20867" fmla="*/ 2272768 w 7467600"/>
              <a:gd name="connsiteY427-20868" fmla="*/ 6795822 h 6858000"/>
              <a:gd name="connsiteX428-20869" fmla="*/ 2182715 w 7467600"/>
              <a:gd name="connsiteY428-20870" fmla="*/ 6675071 h 6858000"/>
              <a:gd name="connsiteX429-20871" fmla="*/ 2032061 w 7467600"/>
              <a:gd name="connsiteY429-20872" fmla="*/ 6541380 h 6858000"/>
              <a:gd name="connsiteX430-20873" fmla="*/ 2257220 w 7467600"/>
              <a:gd name="connsiteY430-20874" fmla="*/ 6826257 h 6858000"/>
              <a:gd name="connsiteX431-20875" fmla="*/ 2281324 w 7467600"/>
              <a:gd name="connsiteY431-20876" fmla="*/ 6858000 h 6858000"/>
              <a:gd name="connsiteX432-20877" fmla="*/ 2242860 w 7467600"/>
              <a:gd name="connsiteY432-20878" fmla="*/ 6858000 h 6858000"/>
              <a:gd name="connsiteX433-20879" fmla="*/ 2232818 w 7467600"/>
              <a:gd name="connsiteY433-20880" fmla="*/ 6844926 h 6858000"/>
              <a:gd name="connsiteX434-20881" fmla="*/ 1990172 w 7467600"/>
              <a:gd name="connsiteY434-20882" fmla="*/ 6542121 h 6858000"/>
              <a:gd name="connsiteX435-20883" fmla="*/ 2124090 w 7467600"/>
              <a:gd name="connsiteY435-20884" fmla="*/ 6761017 h 6858000"/>
              <a:gd name="connsiteX436-20885" fmla="*/ 2200380 w 7467600"/>
              <a:gd name="connsiteY436-20886" fmla="*/ 6858000 h 6858000"/>
              <a:gd name="connsiteX437-20887" fmla="*/ 2147507 w 7467600"/>
              <a:gd name="connsiteY437-20888" fmla="*/ 6858000 h 6858000"/>
              <a:gd name="connsiteX438-20889" fmla="*/ 2070668 w 7467600"/>
              <a:gd name="connsiteY438-20890" fmla="*/ 6761520 h 6858000"/>
              <a:gd name="connsiteX439-20891" fmla="*/ 1975142 w 7467600"/>
              <a:gd name="connsiteY439-20892" fmla="*/ 6585570 h 6858000"/>
              <a:gd name="connsiteX440-20893" fmla="*/ 2050035 w 7467600"/>
              <a:gd name="connsiteY440-20894" fmla="*/ 6813345 h 6858000"/>
              <a:gd name="connsiteX441-20895" fmla="*/ 2063025 w 7467600"/>
              <a:gd name="connsiteY441-20896" fmla="*/ 6858000 h 6858000"/>
              <a:gd name="connsiteX442-20897" fmla="*/ 2021675 w 7467600"/>
              <a:gd name="connsiteY442-20898" fmla="*/ 6858000 h 6858000"/>
              <a:gd name="connsiteX443-20899" fmla="*/ 2019308 w 7467600"/>
              <a:gd name="connsiteY443-20900" fmla="*/ 6847118 h 6858000"/>
              <a:gd name="connsiteX444-20901" fmla="*/ 1938835 w 7467600"/>
              <a:gd name="connsiteY444-20902" fmla="*/ 6551160 h 6858000"/>
              <a:gd name="connsiteX445-20903" fmla="*/ 1953230 w 7467600"/>
              <a:gd name="connsiteY445-20904" fmla="*/ 6759699 h 6858000"/>
              <a:gd name="connsiteX446-20905" fmla="*/ 1956763 w 7467600"/>
              <a:gd name="connsiteY446-20906" fmla="*/ 6778191 h 6858000"/>
              <a:gd name="connsiteX447-20907" fmla="*/ 1967925 w 7467600"/>
              <a:gd name="connsiteY447-20908" fmla="*/ 6858000 h 6858000"/>
              <a:gd name="connsiteX448-20909" fmla="*/ 1936622 w 7467600"/>
              <a:gd name="connsiteY448-20910" fmla="*/ 6858000 h 6858000"/>
              <a:gd name="connsiteX449-20911" fmla="*/ 1926261 w 7467600"/>
              <a:gd name="connsiteY449-20912" fmla="*/ 6784064 h 6858000"/>
              <a:gd name="connsiteX450-20913" fmla="*/ 1922724 w 7467600"/>
              <a:gd name="connsiteY450-20914" fmla="*/ 6765577 h 6858000"/>
              <a:gd name="connsiteX451-20915" fmla="*/ 1904650 w 7467600"/>
              <a:gd name="connsiteY451-20916" fmla="*/ 6639616 h 6858000"/>
              <a:gd name="connsiteX452-20917" fmla="*/ 1885273 w 7467600"/>
              <a:gd name="connsiteY452-20918" fmla="*/ 6858000 h 6858000"/>
              <a:gd name="connsiteX453-20919" fmla="*/ 1854363 w 7467600"/>
              <a:gd name="connsiteY453-20920" fmla="*/ 6858000 h 6858000"/>
              <a:gd name="connsiteX454-20921" fmla="*/ 1880391 w 7467600"/>
              <a:gd name="connsiteY454-20922" fmla="*/ 6603796 h 6858000"/>
              <a:gd name="connsiteX455-20923" fmla="*/ 1818273 w 7467600"/>
              <a:gd name="connsiteY455-20924" fmla="*/ 6715729 h 6858000"/>
              <a:gd name="connsiteX456-20925" fmla="*/ 1794691 w 7467600"/>
              <a:gd name="connsiteY456-20926" fmla="*/ 6843239 h 6858000"/>
              <a:gd name="connsiteX457-20927" fmla="*/ 1794914 w 7467600"/>
              <a:gd name="connsiteY457-20928" fmla="*/ 6858000 h 6858000"/>
              <a:gd name="connsiteX458-20929" fmla="*/ 1746128 w 7467600"/>
              <a:gd name="connsiteY458-20930" fmla="*/ 6858000 h 6858000"/>
              <a:gd name="connsiteX459-20931" fmla="*/ 1753934 w 7467600"/>
              <a:gd name="connsiteY459-20932" fmla="*/ 6724796 h 6858000"/>
              <a:gd name="connsiteX460-20933" fmla="*/ 1792053 w 7467600"/>
              <a:gd name="connsiteY460-20934" fmla="*/ 6572396 h 6858000"/>
              <a:gd name="connsiteX461-20935" fmla="*/ 1862248 w 7467600"/>
              <a:gd name="connsiteY461-20936" fmla="*/ 6266397 h 6858000"/>
              <a:gd name="connsiteX462-20937" fmla="*/ 1862250 w 7467600"/>
              <a:gd name="connsiteY462-20938" fmla="*/ 6033531 h 6858000"/>
              <a:gd name="connsiteX463-20939" fmla="*/ 1211999 w 7467600"/>
              <a:gd name="connsiteY463-20940" fmla="*/ 6683610 h 6858000"/>
              <a:gd name="connsiteX464-20941" fmla="*/ 1213266 w 7467600"/>
              <a:gd name="connsiteY464-20942" fmla="*/ 6691947 h 6858000"/>
              <a:gd name="connsiteX465-20943" fmla="*/ 1203370 w 7467600"/>
              <a:gd name="connsiteY465-20944" fmla="*/ 6850676 h 6858000"/>
              <a:gd name="connsiteX466-20945" fmla="*/ 1203671 w 7467600"/>
              <a:gd name="connsiteY466-20946" fmla="*/ 6858000 h 6858000"/>
              <a:gd name="connsiteX467-20947" fmla="*/ 1143180 w 7467600"/>
              <a:gd name="connsiteY467-20948" fmla="*/ 6858000 h 6858000"/>
              <a:gd name="connsiteX468-20949" fmla="*/ 1142176 w 7467600"/>
              <a:gd name="connsiteY468-20950" fmla="*/ 6766045 h 6858000"/>
              <a:gd name="connsiteX469-20951" fmla="*/ 1067484 w 7467600"/>
              <a:gd name="connsiteY469-20952" fmla="*/ 6858000 h 6858000"/>
              <a:gd name="connsiteX470-20953" fmla="*/ 953928 w 7467600"/>
              <a:gd name="connsiteY470-20954" fmla="*/ 6858000 h 6858000"/>
              <a:gd name="connsiteX471-20955" fmla="*/ 959715 w 7467600"/>
              <a:gd name="connsiteY471-20956" fmla="*/ 6850185 h 6858000"/>
              <a:gd name="connsiteX472-20957" fmla="*/ 1483788 w 7467600"/>
              <a:gd name="connsiteY472-20958" fmla="*/ 6259174 h 6858000"/>
              <a:gd name="connsiteX473-20959" fmla="*/ 1100671 w 7467600"/>
              <a:gd name="connsiteY473-20960" fmla="*/ 6252137 h 6858000"/>
              <a:gd name="connsiteX474-20961" fmla="*/ 1090144 w 7467600"/>
              <a:gd name="connsiteY474-20962" fmla="*/ 6256748 h 6858000"/>
              <a:gd name="connsiteX475-20963" fmla="*/ 1095872 w 7467600"/>
              <a:gd name="connsiteY475-20964" fmla="*/ 6271892 h 6858000"/>
              <a:gd name="connsiteX476-20965" fmla="*/ 262785 w 7467600"/>
              <a:gd name="connsiteY476-20966" fmla="*/ 6845450 h 6858000"/>
              <a:gd name="connsiteX477-20967" fmla="*/ 209968 w 7467600"/>
              <a:gd name="connsiteY477-20968" fmla="*/ 6770713 h 6858000"/>
              <a:gd name="connsiteX478-20969" fmla="*/ 873460 w 7467600"/>
              <a:gd name="connsiteY478-20970" fmla="*/ 6253768 h 6858000"/>
              <a:gd name="connsiteX479-20971" fmla="*/ 192686 w 7467600"/>
              <a:gd name="connsiteY479-20972" fmla="*/ 5849257 h 6858000"/>
              <a:gd name="connsiteX480-20973" fmla="*/ 4696 w 7467600"/>
              <a:gd name="connsiteY480-20974" fmla="*/ 5697668 h 6858000"/>
              <a:gd name="connsiteX481-20975" fmla="*/ 0 w 7467600"/>
              <a:gd name="connsiteY481-20976" fmla="*/ 5689984 h 6858000"/>
              <a:gd name="connsiteX482-20977" fmla="*/ 0 w 7467600"/>
              <a:gd name="connsiteY482-20978" fmla="*/ 5513472 h 6858000"/>
              <a:gd name="connsiteX483-20979" fmla="*/ 174101 w 7467600"/>
              <a:gd name="connsiteY483-20980" fmla="*/ 5620277 h 6858000"/>
              <a:gd name="connsiteX484-20981" fmla="*/ 891800 w 7467600"/>
              <a:gd name="connsiteY484-20982" fmla="*/ 6036935 h 6858000"/>
              <a:gd name="connsiteX485-20983" fmla="*/ 1072219 w 7467600"/>
              <a:gd name="connsiteY485-20984" fmla="*/ 6169443 h 6858000"/>
              <a:gd name="connsiteX486-20985" fmla="*/ 1074117 w 7467600"/>
              <a:gd name="connsiteY486-20986" fmla="*/ 6170301 h 6858000"/>
              <a:gd name="connsiteX487-20987" fmla="*/ 1083114 w 7467600"/>
              <a:gd name="connsiteY487-20988" fmla="*/ 6174131 h 6858000"/>
              <a:gd name="connsiteX488-20989" fmla="*/ 1543010 w 7467600"/>
              <a:gd name="connsiteY488-20990" fmla="*/ 6191140 h 6858000"/>
              <a:gd name="connsiteX489-20991" fmla="*/ 1551080 w 7467600"/>
              <a:gd name="connsiteY489-20992" fmla="*/ 6195006 h 6858000"/>
              <a:gd name="connsiteX490-20993" fmla="*/ 2345443 w 7467600"/>
              <a:gd name="connsiteY490-20994" fmla="*/ 5549882 h 6858000"/>
              <a:gd name="connsiteX491-20995" fmla="*/ 1721499 w 7467600"/>
              <a:gd name="connsiteY491-20996" fmla="*/ 5599969 h 6858000"/>
              <a:gd name="connsiteX492-20997" fmla="*/ 767716 w 7467600"/>
              <a:gd name="connsiteY492-20998" fmla="*/ 5472768 h 6858000"/>
              <a:gd name="connsiteX493-20999" fmla="*/ 722147 w 7467600"/>
              <a:gd name="connsiteY493-21000" fmla="*/ 5393091 h 6858000"/>
              <a:gd name="connsiteX494-21001" fmla="*/ 1485552 w 7467600"/>
              <a:gd name="connsiteY494-21002" fmla="*/ 5313202 h 6858000"/>
              <a:gd name="connsiteX495-21003" fmla="*/ 2143004 w 7467600"/>
              <a:gd name="connsiteY495-21004" fmla="*/ 5402420 h 6858000"/>
              <a:gd name="connsiteX496-21005" fmla="*/ 1933391 w 7467600"/>
              <a:gd name="connsiteY496-21006" fmla="*/ 5156971 h 6858000"/>
              <a:gd name="connsiteX497-21007" fmla="*/ 1827118 w 7467600"/>
              <a:gd name="connsiteY497-21008" fmla="*/ 4968410 h 6858000"/>
              <a:gd name="connsiteX498-21009" fmla="*/ 1837349 w 7467600"/>
              <a:gd name="connsiteY498-21010" fmla="*/ 4956357 h 6858000"/>
              <a:gd name="connsiteX499-21011" fmla="*/ 2162835 w 7467600"/>
              <a:gd name="connsiteY499-21012" fmla="*/ 5187853 h 6858000"/>
              <a:gd name="connsiteX500-21013" fmla="*/ 2257167 w 7467600"/>
              <a:gd name="connsiteY500-21014" fmla="*/ 5462123 h 6858000"/>
              <a:gd name="connsiteX501-21015" fmla="*/ 2261598 w 7467600"/>
              <a:gd name="connsiteY501-21016" fmla="*/ 5467998 h 6858000"/>
              <a:gd name="connsiteX502-21017" fmla="*/ 2437177 w 7467600"/>
              <a:gd name="connsiteY502-21018" fmla="*/ 5479608 h 6858000"/>
              <a:gd name="connsiteX503-21019" fmla="*/ 2445247 w 7467600"/>
              <a:gd name="connsiteY503-21020" fmla="*/ 5483476 h 6858000"/>
              <a:gd name="connsiteX504-21021" fmla="*/ 2743626 w 7467600"/>
              <a:gd name="connsiteY504-21022" fmla="*/ 5304819 h 6858000"/>
              <a:gd name="connsiteX505-21023" fmla="*/ 3048102 w 7467600"/>
              <a:gd name="connsiteY505-21024" fmla="*/ 5150595 h 6858000"/>
              <a:gd name="connsiteX506-21025" fmla="*/ 1799414 w 7467600"/>
              <a:gd name="connsiteY506-21026" fmla="*/ 4694732 h 6858000"/>
              <a:gd name="connsiteX507-21027" fmla="*/ 1771735 w 7467600"/>
              <a:gd name="connsiteY507-21028" fmla="*/ 4619929 h 6858000"/>
              <a:gd name="connsiteX508-21029" fmla="*/ 3104273 w 7467600"/>
              <a:gd name="connsiteY508-21030" fmla="*/ 5076159 h 6858000"/>
              <a:gd name="connsiteX509-21031" fmla="*/ 3113245 w 7467600"/>
              <a:gd name="connsiteY509-21032" fmla="*/ 5090705 h 6858000"/>
              <a:gd name="connsiteX510-21033" fmla="*/ 3126294 w 7467600"/>
              <a:gd name="connsiteY510-21034" fmla="*/ 5114400 h 6858000"/>
              <a:gd name="connsiteX511-21035" fmla="*/ 3937433 w 7467600"/>
              <a:gd name="connsiteY511-21036" fmla="*/ 4830473 h 6858000"/>
              <a:gd name="connsiteX512-21037" fmla="*/ 3590475 w 7467600"/>
              <a:gd name="connsiteY512-21038" fmla="*/ 4597974 h 6858000"/>
              <a:gd name="connsiteX513-21039" fmla="*/ 3100264 w 7467600"/>
              <a:gd name="connsiteY513-21040" fmla="*/ 4579845 h 6858000"/>
              <a:gd name="connsiteX514-21041" fmla="*/ 2183576 w 7467600"/>
              <a:gd name="connsiteY514-21042" fmla="*/ 4227150 h 6858000"/>
              <a:gd name="connsiteX515-21043" fmla="*/ 2151029 w 7467600"/>
              <a:gd name="connsiteY515-21044" fmla="*/ 4146947 h 6858000"/>
              <a:gd name="connsiteX516-21045" fmla="*/ 3563434 w 7467600"/>
              <a:gd name="connsiteY516-21046" fmla="*/ 4469115 h 6858000"/>
              <a:gd name="connsiteX517-21047" fmla="*/ 3177952 w 7467600"/>
              <a:gd name="connsiteY517-21048" fmla="*/ 3657386 h 6858000"/>
              <a:gd name="connsiteX518-21049" fmla="*/ 3189263 w 7467600"/>
              <a:gd name="connsiteY518-21050" fmla="*/ 3625726 h 6858000"/>
              <a:gd name="connsiteX519-21051" fmla="*/ 3560912 w 7467600"/>
              <a:gd name="connsiteY519-21052" fmla="*/ 4079863 h 6858000"/>
              <a:gd name="connsiteX520-21053" fmla="*/ 3626636 w 7467600"/>
              <a:gd name="connsiteY520-21054" fmla="*/ 4512230 h 6858000"/>
              <a:gd name="connsiteX521-21055" fmla="*/ 3653088 w 7467600"/>
              <a:gd name="connsiteY521-21056" fmla="*/ 4521417 h 6858000"/>
              <a:gd name="connsiteX522-21057" fmla="*/ 3988128 w 7467600"/>
              <a:gd name="connsiteY522-21058" fmla="*/ 4817267 h 6858000"/>
              <a:gd name="connsiteX523-21059" fmla="*/ 4830582 w 7467600"/>
              <a:gd name="connsiteY523-21060" fmla="*/ 4676000 h 6858000"/>
              <a:gd name="connsiteX524-21061" fmla="*/ 4830100 w 7467600"/>
              <a:gd name="connsiteY524-21062" fmla="*/ 4675554 h 6858000"/>
              <a:gd name="connsiteX525-21063" fmla="*/ 4036318 w 7467600"/>
              <a:gd name="connsiteY525-21064" fmla="*/ 4147013 h 6858000"/>
              <a:gd name="connsiteX526-21065" fmla="*/ 3432098 w 7467600"/>
              <a:gd name="connsiteY526-21066" fmla="*/ 3537312 h 6858000"/>
              <a:gd name="connsiteX527-21067" fmla="*/ 3446761 w 7467600"/>
              <a:gd name="connsiteY527-21068" fmla="*/ 3461278 h 6858000"/>
              <a:gd name="connsiteX528-21069" fmla="*/ 4419733 w 7467600"/>
              <a:gd name="connsiteY528-21070" fmla="*/ 3963555 h 6858000"/>
              <a:gd name="connsiteX529-21071" fmla="*/ 4781371 w 7467600"/>
              <a:gd name="connsiteY529-21072" fmla="*/ 4458604 h 6858000"/>
              <a:gd name="connsiteX530-21073" fmla="*/ 4780440 w 7467600"/>
              <a:gd name="connsiteY530-21074" fmla="*/ 4470290 h 6858000"/>
              <a:gd name="connsiteX531-21075" fmla="*/ 4898954 w 7467600"/>
              <a:gd name="connsiteY531-21076" fmla="*/ 4662092 h 6858000"/>
              <a:gd name="connsiteX532-21077" fmla="*/ 4900699 w 7467600"/>
              <a:gd name="connsiteY532-21078" fmla="*/ 4670867 h 6858000"/>
              <a:gd name="connsiteX533-21079" fmla="*/ 5714511 w 7467600"/>
              <a:gd name="connsiteY533-21080" fmla="*/ 4663483 h 6858000"/>
              <a:gd name="connsiteX534-21081" fmla="*/ 5464793 w 7467600"/>
              <a:gd name="connsiteY534-21082" fmla="*/ 4393556 h 6858000"/>
              <a:gd name="connsiteX535-21083" fmla="*/ 5461897 w 7467600"/>
              <a:gd name="connsiteY535-21084" fmla="*/ 4390879 h 6858000"/>
              <a:gd name="connsiteX536-21085" fmla="*/ 4294126 w 7467600"/>
              <a:gd name="connsiteY536-21086" fmla="*/ 3303048 h 6858000"/>
              <a:gd name="connsiteX537-21087" fmla="*/ 4305321 w 7467600"/>
              <a:gd name="connsiteY537-21088" fmla="*/ 3256953 h 6858000"/>
              <a:gd name="connsiteX538-21089" fmla="*/ 4949299 w 7467600"/>
              <a:gd name="connsiteY538-21090" fmla="*/ 3766336 h 6858000"/>
              <a:gd name="connsiteX539-21091" fmla="*/ 5291452 w 7467600"/>
              <a:gd name="connsiteY539-21092" fmla="*/ 4076801 h 6858000"/>
              <a:gd name="connsiteX540-21093" fmla="*/ 5434998 w 7467600"/>
              <a:gd name="connsiteY540-21094" fmla="*/ 4254100 h 6858000"/>
              <a:gd name="connsiteX541-21095" fmla="*/ 5351015 w 7467600"/>
              <a:gd name="connsiteY541-21096" fmla="*/ 3760989 h 6858000"/>
              <a:gd name="connsiteX542-21097" fmla="*/ 5413780 w 7467600"/>
              <a:gd name="connsiteY542-21098" fmla="*/ 2966265 h 6858000"/>
              <a:gd name="connsiteX543-21099" fmla="*/ 5425627 w 7467600"/>
              <a:gd name="connsiteY543-21100" fmla="*/ 2954192 h 6858000"/>
              <a:gd name="connsiteX544-21101" fmla="*/ 6604735 w 7467600"/>
              <a:gd name="connsiteY544-21102" fmla="*/ 2041381 h 6858000"/>
              <a:gd name="connsiteX545-21103" fmla="*/ 7204487 w 7467600"/>
              <a:gd name="connsiteY545-21104" fmla="*/ 2742112 h 6858000"/>
              <a:gd name="connsiteX546-21105" fmla="*/ 7131592 w 7467600"/>
              <a:gd name="connsiteY546-21106" fmla="*/ 2672096 h 6858000"/>
              <a:gd name="connsiteX547-21107" fmla="*/ 6996344 w 7467600"/>
              <a:gd name="connsiteY547-21108" fmla="*/ 2518310 h 6858000"/>
              <a:gd name="connsiteX548-21109" fmla="*/ 6735495 w 7467600"/>
              <a:gd name="connsiteY548-21110" fmla="*/ 2196890 h 6858000"/>
              <a:gd name="connsiteX549-21111" fmla="*/ 6721901 w 7467600"/>
              <a:gd name="connsiteY549-21112" fmla="*/ 2179274 h 6858000"/>
              <a:gd name="connsiteX550-21113" fmla="*/ 6604735 w 7467600"/>
              <a:gd name="connsiteY550-21114" fmla="*/ 2041381 h 6858000"/>
              <a:gd name="connsiteX551-21115" fmla="*/ 6591670 w 7467600"/>
              <a:gd name="connsiteY551-21116" fmla="*/ 1988277 h 6858000"/>
              <a:gd name="connsiteX552-21117" fmla="*/ 6747349 w 7467600"/>
              <a:gd name="connsiteY552-21118" fmla="*/ 2160069 h 6858000"/>
              <a:gd name="connsiteX553-21119" fmla="*/ 6760943 w 7467600"/>
              <a:gd name="connsiteY553-21120" fmla="*/ 2177686 h 6858000"/>
              <a:gd name="connsiteX554-21121" fmla="*/ 7021065 w 7467600"/>
              <a:gd name="connsiteY554-21122" fmla="*/ 2498102 h 6858000"/>
              <a:gd name="connsiteX555-21123" fmla="*/ 7155223 w 7467600"/>
              <a:gd name="connsiteY555-21124" fmla="*/ 2650386 h 6858000"/>
              <a:gd name="connsiteX556-21125" fmla="*/ 7203167 w 7467600"/>
              <a:gd name="connsiteY556-21126" fmla="*/ 2697288 h 6858000"/>
              <a:gd name="connsiteX557-21127" fmla="*/ 6937703 w 7467600"/>
              <a:gd name="connsiteY557-21128" fmla="*/ 2321981 h 6858000"/>
              <a:gd name="connsiteX558-21129" fmla="*/ 6591670 w 7467600"/>
              <a:gd name="connsiteY558-21130" fmla="*/ 1988277 h 6858000"/>
              <a:gd name="connsiteX559-21131" fmla="*/ 5798671 w 7467600"/>
              <a:gd name="connsiteY559-21132" fmla="*/ 1981601 h 6858000"/>
              <a:gd name="connsiteX560-21133" fmla="*/ 5754709 w 7467600"/>
              <a:gd name="connsiteY560-21134" fmla="*/ 2071454 h 6858000"/>
              <a:gd name="connsiteX561-21135" fmla="*/ 5763044 w 7467600"/>
              <a:gd name="connsiteY561-21136" fmla="*/ 2842206 h 6858000"/>
              <a:gd name="connsiteX562-21137" fmla="*/ 5764974 w 7467600"/>
              <a:gd name="connsiteY562-21138" fmla="*/ 2799609 h 6858000"/>
              <a:gd name="connsiteX563-21139" fmla="*/ 5767665 w 7467600"/>
              <a:gd name="connsiteY563-21140" fmla="*/ 2666409 h 6858000"/>
              <a:gd name="connsiteX564-21141" fmla="*/ 5763055 w 7467600"/>
              <a:gd name="connsiteY564-21142" fmla="*/ 2579705 h 6858000"/>
              <a:gd name="connsiteX565-21143" fmla="*/ 5758079 w 7467600"/>
              <a:gd name="connsiteY565-21144" fmla="*/ 2492508 h 6858000"/>
              <a:gd name="connsiteX566-21145" fmla="*/ 5779325 w 7467600"/>
              <a:gd name="connsiteY566-21146" fmla="*/ 2197069 h 6858000"/>
              <a:gd name="connsiteX567-21147" fmla="*/ 5798671 w 7467600"/>
              <a:gd name="connsiteY567-21148" fmla="*/ 1981601 h 6858000"/>
              <a:gd name="connsiteX568-21149" fmla="*/ 5829202 w 7467600"/>
              <a:gd name="connsiteY568-21150" fmla="*/ 1971679 h 6858000"/>
              <a:gd name="connsiteX569-21151" fmla="*/ 5809558 w 7467600"/>
              <a:gd name="connsiteY569-21152" fmla="*/ 2198043 h 6858000"/>
              <a:gd name="connsiteX570-21153" fmla="*/ 5788653 w 7467600"/>
              <a:gd name="connsiteY570-21154" fmla="*/ 2489430 h 6858000"/>
              <a:gd name="connsiteX571-21155" fmla="*/ 5793439 w 7467600"/>
              <a:gd name="connsiteY571-21156" fmla="*/ 2575235 h 6858000"/>
              <a:gd name="connsiteX572-21157" fmla="*/ 5796837 w 7467600"/>
              <a:gd name="connsiteY572-21158" fmla="*/ 2637633 h 6858000"/>
              <a:gd name="connsiteX573-21159" fmla="*/ 5818614 w 7467600"/>
              <a:gd name="connsiteY573-21160" fmla="*/ 2473055 h 6858000"/>
              <a:gd name="connsiteX574-21161" fmla="*/ 5829202 w 7467600"/>
              <a:gd name="connsiteY574-21162" fmla="*/ 1971679 h 6858000"/>
              <a:gd name="connsiteX575-21163" fmla="*/ 5911389 w 7467600"/>
              <a:gd name="connsiteY575-21164" fmla="*/ 1898371 h 6858000"/>
              <a:gd name="connsiteX576-21165" fmla="*/ 6237627 w 7467600"/>
              <a:gd name="connsiteY576-21166" fmla="*/ 2231921 h 6858000"/>
              <a:gd name="connsiteX577-21167" fmla="*/ 5911389 w 7467600"/>
              <a:gd name="connsiteY577-21168" fmla="*/ 1898371 h 6858000"/>
              <a:gd name="connsiteX578-21169" fmla="*/ 6944437 w 7467600"/>
              <a:gd name="connsiteY578-21170" fmla="*/ 1575402 h 6858000"/>
              <a:gd name="connsiteX579-21171" fmla="*/ 6304730 w 7467600"/>
              <a:gd name="connsiteY579-21172" fmla="*/ 1766654 h 6858000"/>
              <a:gd name="connsiteX580-21173" fmla="*/ 6944437 w 7467600"/>
              <a:gd name="connsiteY580-21174" fmla="*/ 1575402 h 6858000"/>
              <a:gd name="connsiteX581-21175" fmla="*/ 7019523 w 7467600"/>
              <a:gd name="connsiteY581-21176" fmla="*/ 1519450 h 6858000"/>
              <a:gd name="connsiteX582-21177" fmla="*/ 6298091 w 7467600"/>
              <a:gd name="connsiteY582-21178" fmla="*/ 1737122 h 6858000"/>
              <a:gd name="connsiteX583-21179" fmla="*/ 7019523 w 7467600"/>
              <a:gd name="connsiteY583-21180" fmla="*/ 1519450 h 6858000"/>
              <a:gd name="connsiteX584-21181" fmla="*/ 2399523 w 7467600"/>
              <a:gd name="connsiteY584-21182" fmla="*/ 1428234 h 6858000"/>
              <a:gd name="connsiteX585-21183" fmla="*/ 2224982 w 7467600"/>
              <a:gd name="connsiteY585-21184" fmla="*/ 1826201 h 6858000"/>
              <a:gd name="connsiteX586-21185" fmla="*/ 2096099 w 7467600"/>
              <a:gd name="connsiteY586-21186" fmla="*/ 2345900 h 6858000"/>
              <a:gd name="connsiteX587-21187" fmla="*/ 2283317 w 7467600"/>
              <a:gd name="connsiteY587-21188" fmla="*/ 1796925 h 6858000"/>
              <a:gd name="connsiteX588-21189" fmla="*/ 2399523 w 7467600"/>
              <a:gd name="connsiteY588-21190" fmla="*/ 1428234 h 6858000"/>
              <a:gd name="connsiteX589-21191" fmla="*/ 2448558 w 7467600"/>
              <a:gd name="connsiteY589-21192" fmla="*/ 1373435 h 6858000"/>
              <a:gd name="connsiteX590-21193" fmla="*/ 2312521 w 7467600"/>
              <a:gd name="connsiteY590-21194" fmla="*/ 1806140 h 6858000"/>
              <a:gd name="connsiteX591-21195" fmla="*/ 2127533 w 7467600"/>
              <a:gd name="connsiteY591-21196" fmla="*/ 2348380 h 6858000"/>
              <a:gd name="connsiteX592-21197" fmla="*/ 2358080 w 7467600"/>
              <a:gd name="connsiteY592-21198" fmla="*/ 1866134 h 6858000"/>
              <a:gd name="connsiteX593-21199" fmla="*/ 2407436 w 7467600"/>
              <a:gd name="connsiteY593-21200" fmla="*/ 1651070 h 6858000"/>
              <a:gd name="connsiteX594-21201" fmla="*/ 2448558 w 7467600"/>
              <a:gd name="connsiteY594-21202" fmla="*/ 1373435 h 6858000"/>
              <a:gd name="connsiteX595-21203" fmla="*/ 278707 w 7467600"/>
              <a:gd name="connsiteY595-21204" fmla="*/ 1352270 h 6858000"/>
              <a:gd name="connsiteX596-21205" fmla="*/ 321570 w 7467600"/>
              <a:gd name="connsiteY596-21206" fmla="*/ 1861610 h 6858000"/>
              <a:gd name="connsiteX597-21207" fmla="*/ 294281 w 7467600"/>
              <a:gd name="connsiteY597-21208" fmla="*/ 1440658 h 6858000"/>
              <a:gd name="connsiteX598-21209" fmla="*/ 278707 w 7467600"/>
              <a:gd name="connsiteY598-21210" fmla="*/ 1352270 h 6858000"/>
              <a:gd name="connsiteX599-21211" fmla="*/ 1423821 w 7467600"/>
              <a:gd name="connsiteY599-21212" fmla="*/ 1351958 h 6858000"/>
              <a:gd name="connsiteX600-21213" fmla="*/ 1638521 w 7467600"/>
              <a:gd name="connsiteY600-21214" fmla="*/ 1908470 h 6858000"/>
              <a:gd name="connsiteX601-21215" fmla="*/ 1754199 w 7467600"/>
              <a:gd name="connsiteY601-21216" fmla="*/ 2149284 h 6858000"/>
              <a:gd name="connsiteX602-21217" fmla="*/ 1908359 w 7467600"/>
              <a:gd name="connsiteY602-21218" fmla="*/ 2364988 h 6858000"/>
              <a:gd name="connsiteX603-21219" fmla="*/ 1647661 w 7467600"/>
              <a:gd name="connsiteY603-21220" fmla="*/ 1825945 h 6858000"/>
              <a:gd name="connsiteX604-21221" fmla="*/ 1423821 w 7467600"/>
              <a:gd name="connsiteY604-21222" fmla="*/ 1351958 h 6858000"/>
              <a:gd name="connsiteX605-21223" fmla="*/ 1431890 w 7467600"/>
              <a:gd name="connsiteY605-21224" fmla="*/ 1306475 h 6858000"/>
              <a:gd name="connsiteX606-21225" fmla="*/ 1507597 w 7467600"/>
              <a:gd name="connsiteY606-21226" fmla="*/ 1446132 h 6858000"/>
              <a:gd name="connsiteX607-21227" fmla="*/ 1674586 w 7467600"/>
              <a:gd name="connsiteY607-21228" fmla="*/ 1813832 h 6858000"/>
              <a:gd name="connsiteX608-21229" fmla="*/ 1815950 w 7467600"/>
              <a:gd name="connsiteY608-21230" fmla="*/ 2128564 h 6858000"/>
              <a:gd name="connsiteX609-21231" fmla="*/ 1984242 w 7467600"/>
              <a:gd name="connsiteY609-21232" fmla="*/ 2430829 h 6858000"/>
              <a:gd name="connsiteX610-21233" fmla="*/ 2014023 w 7467600"/>
              <a:gd name="connsiteY610-21234" fmla="*/ 2450995 h 6858000"/>
              <a:gd name="connsiteX611-21235" fmla="*/ 1747337 w 7467600"/>
              <a:gd name="connsiteY611-21236" fmla="*/ 1855264 h 6858000"/>
              <a:gd name="connsiteX612-21237" fmla="*/ 1533749 w 7467600"/>
              <a:gd name="connsiteY612-21238" fmla="*/ 1478656 h 6858000"/>
              <a:gd name="connsiteX613-21239" fmla="*/ 1431890 w 7467600"/>
              <a:gd name="connsiteY613-21240" fmla="*/ 1306475 h 6858000"/>
              <a:gd name="connsiteX614-21241" fmla="*/ 5052692 w 7467600"/>
              <a:gd name="connsiteY614-21242" fmla="*/ 1292994 h 6858000"/>
              <a:gd name="connsiteX615-21243" fmla="*/ 5200661 w 7467600"/>
              <a:gd name="connsiteY615-21244" fmla="*/ 1635186 h 6858000"/>
              <a:gd name="connsiteX616-21245" fmla="*/ 5297138 w 7467600"/>
              <a:gd name="connsiteY616-21246" fmla="*/ 1906351 h 6858000"/>
              <a:gd name="connsiteX617-21247" fmla="*/ 5052692 w 7467600"/>
              <a:gd name="connsiteY617-21248" fmla="*/ 1292994 h 6858000"/>
              <a:gd name="connsiteX618-21249" fmla="*/ 5009948 w 7467600"/>
              <a:gd name="connsiteY618-21250" fmla="*/ 1273619 h 6858000"/>
              <a:gd name="connsiteX619-21251" fmla="*/ 5121777 w 7467600"/>
              <a:gd name="connsiteY619-21252" fmla="*/ 1654213 h 6858000"/>
              <a:gd name="connsiteX620-21253" fmla="*/ 5293545 w 7467600"/>
              <a:gd name="connsiteY620-21254" fmla="*/ 2072247 h 6858000"/>
              <a:gd name="connsiteX621-21255" fmla="*/ 5294042 w 7467600"/>
              <a:gd name="connsiteY621-21256" fmla="*/ 2065019 h 6858000"/>
              <a:gd name="connsiteX622-21257" fmla="*/ 5171936 w 7467600"/>
              <a:gd name="connsiteY622-21258" fmla="*/ 1647613 h 6858000"/>
              <a:gd name="connsiteX623-21259" fmla="*/ 5009948 w 7467600"/>
              <a:gd name="connsiteY623-21260" fmla="*/ 1273619 h 6858000"/>
              <a:gd name="connsiteX624-21261" fmla="*/ 655236 w 7467600"/>
              <a:gd name="connsiteY624-21262" fmla="*/ 1268632 h 6858000"/>
              <a:gd name="connsiteX625-21263" fmla="*/ 839521 w 7467600"/>
              <a:gd name="connsiteY625-21264" fmla="*/ 1685315 h 6858000"/>
              <a:gd name="connsiteX626-21265" fmla="*/ 1109416 w 7467600"/>
              <a:gd name="connsiteY626-21266" fmla="*/ 2061663 h 6858000"/>
              <a:gd name="connsiteX627-21267" fmla="*/ 1298300 w 7467600"/>
              <a:gd name="connsiteY627-21268" fmla="*/ 2247742 h 6858000"/>
              <a:gd name="connsiteX628-21269" fmla="*/ 1125871 w 7467600"/>
              <a:gd name="connsiteY628-21270" fmla="*/ 1989513 h 6858000"/>
              <a:gd name="connsiteX629-21271" fmla="*/ 981574 w 7467600"/>
              <a:gd name="connsiteY629-21272" fmla="*/ 1783157 h 6858000"/>
              <a:gd name="connsiteX630-21273" fmla="*/ 922198 w 7467600"/>
              <a:gd name="connsiteY630-21274" fmla="*/ 1677437 h 6858000"/>
              <a:gd name="connsiteX631-21275" fmla="*/ 869293 w 7467600"/>
              <a:gd name="connsiteY631-21276" fmla="*/ 1583214 h 6858000"/>
              <a:gd name="connsiteX632-21277" fmla="*/ 751431 w 7467600"/>
              <a:gd name="connsiteY632-21278" fmla="*/ 1405731 h 6858000"/>
              <a:gd name="connsiteX633-21279" fmla="*/ 655236 w 7467600"/>
              <a:gd name="connsiteY633-21280" fmla="*/ 1268632 h 6858000"/>
              <a:gd name="connsiteX634-21281" fmla="*/ 6516292 w 7467600"/>
              <a:gd name="connsiteY634-21282" fmla="*/ 1263064 h 6858000"/>
              <a:gd name="connsiteX635-21283" fmla="*/ 5736320 w 7467600"/>
              <a:gd name="connsiteY635-21284" fmla="*/ 1501803 h 6858000"/>
              <a:gd name="connsiteX636-21285" fmla="*/ 6516292 w 7467600"/>
              <a:gd name="connsiteY636-21286" fmla="*/ 1263064 h 6858000"/>
              <a:gd name="connsiteX637-21287" fmla="*/ 291466 w 7467600"/>
              <a:gd name="connsiteY637-21288" fmla="*/ 1250369 h 6858000"/>
              <a:gd name="connsiteX638-21289" fmla="*/ 323180 w 7467600"/>
              <a:gd name="connsiteY638-21290" fmla="*/ 1435283 h 6858000"/>
              <a:gd name="connsiteX639-21291" fmla="*/ 349381 w 7467600"/>
              <a:gd name="connsiteY639-21292" fmla="*/ 1875041 h 6858000"/>
              <a:gd name="connsiteX640-21293" fmla="*/ 374363 w 7467600"/>
              <a:gd name="connsiteY640-21294" fmla="*/ 1506494 h 6858000"/>
              <a:gd name="connsiteX641-21295" fmla="*/ 302168 w 7467600"/>
              <a:gd name="connsiteY641-21296" fmla="*/ 1274495 h 6858000"/>
              <a:gd name="connsiteX642-21297" fmla="*/ 291466 w 7467600"/>
              <a:gd name="connsiteY642-21298" fmla="*/ 1250369 h 6858000"/>
              <a:gd name="connsiteX643-21299" fmla="*/ 678222 w 7467600"/>
              <a:gd name="connsiteY643-21300" fmla="*/ 1248670 h 6858000"/>
              <a:gd name="connsiteX644-21301" fmla="*/ 775536 w 7467600"/>
              <a:gd name="connsiteY644-21302" fmla="*/ 1388015 h 6858000"/>
              <a:gd name="connsiteX645-21303" fmla="*/ 894529 w 7467600"/>
              <a:gd name="connsiteY645-21304" fmla="*/ 1567739 h 6858000"/>
              <a:gd name="connsiteX646-21305" fmla="*/ 948000 w 7467600"/>
              <a:gd name="connsiteY646-21306" fmla="*/ 1663088 h 6858000"/>
              <a:gd name="connsiteX647-21307" fmla="*/ 1006812 w 7467600"/>
              <a:gd name="connsiteY647-21308" fmla="*/ 1767683 h 6858000"/>
              <a:gd name="connsiteX648-21309" fmla="*/ 1149133 w 7467600"/>
              <a:gd name="connsiteY648-21310" fmla="*/ 1971513 h 6858000"/>
              <a:gd name="connsiteX649-21311" fmla="*/ 1333952 w 7467600"/>
              <a:gd name="connsiteY649-21312" fmla="*/ 2251620 h 6858000"/>
              <a:gd name="connsiteX650-21313" fmla="*/ 1337329 w 7467600"/>
              <a:gd name="connsiteY650-21314" fmla="*/ 2258350 h 6858000"/>
              <a:gd name="connsiteX651-21315" fmla="*/ 1014726 w 7467600"/>
              <a:gd name="connsiteY651-21316" fmla="*/ 1615556 h 6858000"/>
              <a:gd name="connsiteX652-21317" fmla="*/ 678222 w 7467600"/>
              <a:gd name="connsiteY652-21318" fmla="*/ 1248670 h 6858000"/>
              <a:gd name="connsiteX653-21319" fmla="*/ 6691602 w 7467600"/>
              <a:gd name="connsiteY653-21320" fmla="*/ 1140573 h 6858000"/>
              <a:gd name="connsiteX654-21321" fmla="*/ 6571100 w 7467600"/>
              <a:gd name="connsiteY654-21322" fmla="*/ 1183662 h 6858000"/>
              <a:gd name="connsiteX655-21323" fmla="*/ 6241687 w 7467600"/>
              <a:gd name="connsiteY655-21324" fmla="*/ 1257600 h 6858000"/>
              <a:gd name="connsiteX656-21325" fmla="*/ 5693009 w 7467600"/>
              <a:gd name="connsiteY656-21326" fmla="*/ 1478256 h 6858000"/>
              <a:gd name="connsiteX657-21327" fmla="*/ 6548420 w 7467600"/>
              <a:gd name="connsiteY657-21328" fmla="*/ 1214599 h 6858000"/>
              <a:gd name="connsiteX658-21329" fmla="*/ 6605473 w 7467600"/>
              <a:gd name="connsiteY658-21330" fmla="*/ 1184686 h 6858000"/>
              <a:gd name="connsiteX659-21331" fmla="*/ 6691602 w 7467600"/>
              <a:gd name="connsiteY659-21332" fmla="*/ 1140573 h 6858000"/>
              <a:gd name="connsiteX660-21333" fmla="*/ 4002475 w 7467600"/>
              <a:gd name="connsiteY660-21334" fmla="*/ 1037802 h 6858000"/>
              <a:gd name="connsiteX661-21335" fmla="*/ 4000324 w 7467600"/>
              <a:gd name="connsiteY661-21336" fmla="*/ 1039362 h 6858000"/>
              <a:gd name="connsiteX662-21337" fmla="*/ 4002862 w 7467600"/>
              <a:gd name="connsiteY662-21338" fmla="*/ 1042866 h 6858000"/>
              <a:gd name="connsiteX663-21339" fmla="*/ 4002475 w 7467600"/>
              <a:gd name="connsiteY663-21340" fmla="*/ 1037802 h 6858000"/>
              <a:gd name="connsiteX664-21341" fmla="*/ 506322 w 7467600"/>
              <a:gd name="connsiteY664-21342" fmla="*/ 1020997 h 6858000"/>
              <a:gd name="connsiteX665-21343" fmla="*/ 533068 w 7467600"/>
              <a:gd name="connsiteY665-21344" fmla="*/ 1029409 h 6858000"/>
              <a:gd name="connsiteX666-21345" fmla="*/ 1232525 w 7467600"/>
              <a:gd name="connsiteY666-21346" fmla="*/ 1804675 h 6858000"/>
              <a:gd name="connsiteX667-21347" fmla="*/ 1388858 w 7467600"/>
              <a:gd name="connsiteY667-21348" fmla="*/ 2368011 h 6858000"/>
              <a:gd name="connsiteX668-21349" fmla="*/ 1384098 w 7467600"/>
              <a:gd name="connsiteY668-21350" fmla="*/ 2378125 h 6858000"/>
              <a:gd name="connsiteX669-21351" fmla="*/ 1425393 w 7467600"/>
              <a:gd name="connsiteY669-21352" fmla="*/ 2589124 h 6858000"/>
              <a:gd name="connsiteX670-21353" fmla="*/ 1424001 w 7467600"/>
              <a:gd name="connsiteY670-21354" fmla="*/ 2597541 h 6858000"/>
              <a:gd name="connsiteX671-21355" fmla="*/ 2152729 w 7467600"/>
              <a:gd name="connsiteY671-21356" fmla="*/ 2864487 h 6858000"/>
              <a:gd name="connsiteX672-21357" fmla="*/ 2020609 w 7467600"/>
              <a:gd name="connsiteY672-21358" fmla="*/ 2539671 h 6858000"/>
              <a:gd name="connsiteX673-21359" fmla="*/ 2018920 w 7467600"/>
              <a:gd name="connsiteY673-21360" fmla="*/ 2536309 h 6858000"/>
              <a:gd name="connsiteX674-21361" fmla="*/ 1342441 w 7467600"/>
              <a:gd name="connsiteY674-21362" fmla="*/ 1173017 h 6858000"/>
              <a:gd name="connsiteX675-21363" fmla="*/ 1367925 w 7467600"/>
              <a:gd name="connsiteY675-21364" fmla="*/ 1135648 h 6858000"/>
              <a:gd name="connsiteX676-21365" fmla="*/ 1771401 w 7467600"/>
              <a:gd name="connsiteY676-21366" fmla="*/ 1806673 h 6858000"/>
              <a:gd name="connsiteX677-21367" fmla="*/ 1972385 w 7467600"/>
              <a:gd name="connsiteY677-21368" fmla="*/ 2198735 h 6858000"/>
              <a:gd name="connsiteX678-21369" fmla="*/ 2040892 w 7467600"/>
              <a:gd name="connsiteY678-21370" fmla="*/ 2405205 h 6858000"/>
              <a:gd name="connsiteX679-21371" fmla="*/ 2131689 w 7467600"/>
              <a:gd name="connsiteY679-21372" fmla="*/ 1936926 h 6858000"/>
              <a:gd name="connsiteX680-21373" fmla="*/ 2454820 w 7467600"/>
              <a:gd name="connsiteY680-21374" fmla="*/ 1248808 h 6858000"/>
              <a:gd name="connsiteX681-21375" fmla="*/ 2492512 w 7467600"/>
              <a:gd name="connsiteY681-21376" fmla="*/ 1302920 h 6858000"/>
              <a:gd name="connsiteX682-21377" fmla="*/ 2081216 w 7467600"/>
              <a:gd name="connsiteY682-21378" fmla="*/ 2527513 h 6858000"/>
              <a:gd name="connsiteX683-21379" fmla="*/ 2081211 w 7467600"/>
              <a:gd name="connsiteY683-21380" fmla="*/ 2528916 h 6858000"/>
              <a:gd name="connsiteX684-21381" fmla="*/ 2199067 w 7467600"/>
              <a:gd name="connsiteY684-21382" fmla="*/ 2884061 h 6858000"/>
              <a:gd name="connsiteX685-21383" fmla="*/ 3192586 w 7467600"/>
              <a:gd name="connsiteY685-21384" fmla="*/ 3411496 h 6858000"/>
              <a:gd name="connsiteX686-21385" fmla="*/ 3182620 w 7467600"/>
              <a:gd name="connsiteY686-21386" fmla="*/ 3483279 h 6858000"/>
              <a:gd name="connsiteX687-21387" fmla="*/ 2435119 w 7467600"/>
              <a:gd name="connsiteY687-21388" fmla="*/ 3080173 h 6858000"/>
              <a:gd name="connsiteX688-21389" fmla="*/ 2410152 w 7467600"/>
              <a:gd name="connsiteY688-21390" fmla="*/ 3063751 h 6858000"/>
              <a:gd name="connsiteX689-21391" fmla="*/ 2408099 w 7467600"/>
              <a:gd name="connsiteY689-21392" fmla="*/ 3064403 h 6858000"/>
              <a:gd name="connsiteX690-21393" fmla="*/ 2407218 w 7467600"/>
              <a:gd name="connsiteY690-21394" fmla="*/ 3070324 h 6858000"/>
              <a:gd name="connsiteX691-21395" fmla="*/ 2380138 w 7467600"/>
              <a:gd name="connsiteY691-21396" fmla="*/ 3099341 h 6858000"/>
              <a:gd name="connsiteX692-21397" fmla="*/ 1765923 w 7467600"/>
              <a:gd name="connsiteY692-21398" fmla="*/ 3581043 h 6858000"/>
              <a:gd name="connsiteX693-21399" fmla="*/ 1702258 w 7467600"/>
              <a:gd name="connsiteY693-21400" fmla="*/ 3612286 h 6858000"/>
              <a:gd name="connsiteX694-21401" fmla="*/ 1538370 w 7467600"/>
              <a:gd name="connsiteY694-21402" fmla="*/ 3811804 h 6858000"/>
              <a:gd name="connsiteX695-21403" fmla="*/ 542867 w 7467600"/>
              <a:gd name="connsiteY695-21404" fmla="*/ 4944092 h 6858000"/>
              <a:gd name="connsiteX696-21405" fmla="*/ 515800 w 7467600"/>
              <a:gd name="connsiteY696-21406" fmla="*/ 4862180 h 6858000"/>
              <a:gd name="connsiteX697-21407" fmla="*/ 909145 w 7467600"/>
              <a:gd name="connsiteY697-21408" fmla="*/ 4199225 h 6858000"/>
              <a:gd name="connsiteX698-21409" fmla="*/ 1214067 w 7467600"/>
              <a:gd name="connsiteY698-21410" fmla="*/ 3908561 h 6858000"/>
              <a:gd name="connsiteX699-21411" fmla="*/ 640967 w 7467600"/>
              <a:gd name="connsiteY699-21412" fmla="*/ 4105601 h 6858000"/>
              <a:gd name="connsiteX700-21413" fmla="*/ 112563 w 7467600"/>
              <a:gd name="connsiteY700-21414" fmla="*/ 4396952 h 6858000"/>
              <a:gd name="connsiteX701-21415" fmla="*/ 0 w 7467600"/>
              <a:gd name="connsiteY701-21416" fmla="*/ 4466006 h 6858000"/>
              <a:gd name="connsiteX702-21417" fmla="*/ 0 w 7467600"/>
              <a:gd name="connsiteY702-21418" fmla="*/ 4233763 h 6858000"/>
              <a:gd name="connsiteX703-21419" fmla="*/ 36881 w 7467600"/>
              <a:gd name="connsiteY703-21420" fmla="*/ 4200118 h 6858000"/>
              <a:gd name="connsiteX704-21421" fmla="*/ 910534 w 7467600"/>
              <a:gd name="connsiteY704-21422" fmla="*/ 3629753 h 6858000"/>
              <a:gd name="connsiteX705-21423" fmla="*/ 1578717 w 7467600"/>
              <a:gd name="connsiteY705-21424" fmla="*/ 3575982 h 6858000"/>
              <a:gd name="connsiteX706-21425" fmla="*/ 2338780 w 7467600"/>
              <a:gd name="connsiteY706-21426" fmla="*/ 3033725 h 6858000"/>
              <a:gd name="connsiteX707-21427" fmla="*/ 1807991 w 7467600"/>
              <a:gd name="connsiteY707-21428" fmla="*/ 2807184 h 6858000"/>
              <a:gd name="connsiteX708-21429" fmla="*/ 1416358 w 7467600"/>
              <a:gd name="connsiteY708-21430" fmla="*/ 3112571 h 6858000"/>
              <a:gd name="connsiteX709-21431" fmla="*/ 939066 w 7467600"/>
              <a:gd name="connsiteY709-21432" fmla="*/ 3378798 h 6858000"/>
              <a:gd name="connsiteX710-21433" fmla="*/ 115099 w 7467600"/>
              <a:gd name="connsiteY710-21434" fmla="*/ 3607650 h 6858000"/>
              <a:gd name="connsiteX711-21435" fmla="*/ 97284 w 7467600"/>
              <a:gd name="connsiteY711-21436" fmla="*/ 3520393 h 6858000"/>
              <a:gd name="connsiteX712-21437" fmla="*/ 922050 w 7467600"/>
              <a:gd name="connsiteY712-21438" fmla="*/ 3074867 h 6858000"/>
              <a:gd name="connsiteX713-21439" fmla="*/ 1405265 w 7467600"/>
              <a:gd name="connsiteY713-21440" fmla="*/ 3016319 h 6858000"/>
              <a:gd name="connsiteX714-21441" fmla="*/ 1407512 w 7467600"/>
              <a:gd name="connsiteY714-21442" fmla="*/ 3018001 h 6858000"/>
              <a:gd name="connsiteX715-21443" fmla="*/ 1726266 w 7467600"/>
              <a:gd name="connsiteY715-21444" fmla="*/ 2777274 h 6858000"/>
              <a:gd name="connsiteX716-21445" fmla="*/ 625390 w 7467600"/>
              <a:gd name="connsiteY716-21446" fmla="*/ 2514541 h 6858000"/>
              <a:gd name="connsiteX717-21447" fmla="*/ 619799 w 7467600"/>
              <a:gd name="connsiteY717-21448" fmla="*/ 2527180 h 6858000"/>
              <a:gd name="connsiteX718-21449" fmla="*/ 310030 w 7467600"/>
              <a:gd name="connsiteY718-21450" fmla="*/ 2771818 h 6858000"/>
              <a:gd name="connsiteX719-21451" fmla="*/ 173877 w 7467600"/>
              <a:gd name="connsiteY719-21452" fmla="*/ 2937056 h 6858000"/>
              <a:gd name="connsiteX720-21453" fmla="*/ 77889 w 7467600"/>
              <a:gd name="connsiteY720-21454" fmla="*/ 3138440 h 6858000"/>
              <a:gd name="connsiteX721-21455" fmla="*/ 0 w 7467600"/>
              <a:gd name="connsiteY721-21456" fmla="*/ 3271395 h 6858000"/>
              <a:gd name="connsiteX722-21457" fmla="*/ 0 w 7467600"/>
              <a:gd name="connsiteY722-21458" fmla="*/ 3153002 h 6858000"/>
              <a:gd name="connsiteX723-21459" fmla="*/ 2386 w 7467600"/>
              <a:gd name="connsiteY723-21460" fmla="*/ 3149203 h 6858000"/>
              <a:gd name="connsiteX724-21461" fmla="*/ 89753 w 7467600"/>
              <a:gd name="connsiteY724-21462" fmla="*/ 2987702 h 6858000"/>
              <a:gd name="connsiteX725-21463" fmla="*/ 76869 w 7467600"/>
              <a:gd name="connsiteY725-21464" fmla="*/ 3005404 h 6858000"/>
              <a:gd name="connsiteX726-21465" fmla="*/ 32049 w 7467600"/>
              <a:gd name="connsiteY726-21466" fmla="*/ 3065814 h 6858000"/>
              <a:gd name="connsiteX727-21467" fmla="*/ 0 w 7467600"/>
              <a:gd name="connsiteY727-21468" fmla="*/ 3108744 h 6858000"/>
              <a:gd name="connsiteX728-21469" fmla="*/ 0 w 7467600"/>
              <a:gd name="connsiteY728-21470" fmla="*/ 3058059 h 6858000"/>
              <a:gd name="connsiteX729-21471" fmla="*/ 7610 w 7467600"/>
              <a:gd name="connsiteY729-21472" fmla="*/ 3047889 h 6858000"/>
              <a:gd name="connsiteX730-21473" fmla="*/ 52419 w 7467600"/>
              <a:gd name="connsiteY730-21474" fmla="*/ 2987479 h 6858000"/>
              <a:gd name="connsiteX731-21475" fmla="*/ 59142 w 7467600"/>
              <a:gd name="connsiteY731-21476" fmla="*/ 2978488 h 6858000"/>
              <a:gd name="connsiteX732-21477" fmla="*/ 0 w 7467600"/>
              <a:gd name="connsiteY732-21478" fmla="*/ 3015334 h 6858000"/>
              <a:gd name="connsiteX733-21479" fmla="*/ 0 w 7467600"/>
              <a:gd name="connsiteY733-21480" fmla="*/ 2914286 h 6858000"/>
              <a:gd name="connsiteX734-21481" fmla="*/ 36383 w 7467600"/>
              <a:gd name="connsiteY734-21482" fmla="*/ 2901128 h 6858000"/>
              <a:gd name="connsiteX735-21483" fmla="*/ 156329 w 7467600"/>
              <a:gd name="connsiteY735-21484" fmla="*/ 2840533 h 6858000"/>
              <a:gd name="connsiteX736-21485" fmla="*/ 358355 w 7467600"/>
              <a:gd name="connsiteY736-21486" fmla="*/ 2620471 h 6858000"/>
              <a:gd name="connsiteX737-21487" fmla="*/ 510577 w 7467600"/>
              <a:gd name="connsiteY737-21488" fmla="*/ 2501244 h 6858000"/>
              <a:gd name="connsiteX738-21489" fmla="*/ 211967 w 7467600"/>
              <a:gd name="connsiteY738-21490" fmla="*/ 2479171 h 6858000"/>
              <a:gd name="connsiteX739-21491" fmla="*/ 0 w 7467600"/>
              <a:gd name="connsiteY739-21492" fmla="*/ 2476398 h 6858000"/>
              <a:gd name="connsiteX740-21493" fmla="*/ 0 w 7467600"/>
              <a:gd name="connsiteY740-21494" fmla="*/ 2389189 h 6858000"/>
              <a:gd name="connsiteX741-21495" fmla="*/ 103062 w 7467600"/>
              <a:gd name="connsiteY741-21496" fmla="*/ 2389518 h 6858000"/>
              <a:gd name="connsiteX742-21497" fmla="*/ 510734 w 7467600"/>
              <a:gd name="connsiteY742-21498" fmla="*/ 2416201 h 6858000"/>
              <a:gd name="connsiteX743-21499" fmla="*/ 279257 w 7467600"/>
              <a:gd name="connsiteY743-21500" fmla="*/ 2092102 h 6858000"/>
              <a:gd name="connsiteX744-21501" fmla="*/ 65265 w 7467600"/>
              <a:gd name="connsiteY744-21502" fmla="*/ 2006049 h 6858000"/>
              <a:gd name="connsiteX745-21503" fmla="*/ 0 w 7467600"/>
              <a:gd name="connsiteY745-21504" fmla="*/ 1982532 h 6858000"/>
              <a:gd name="connsiteX746-21505" fmla="*/ 0 w 7467600"/>
              <a:gd name="connsiteY746-21506" fmla="*/ 1912789 h 6858000"/>
              <a:gd name="connsiteX747-21507" fmla="*/ 97460 w 7467600"/>
              <a:gd name="connsiteY747-21508" fmla="*/ 1953725 h 6858000"/>
              <a:gd name="connsiteX748-21509" fmla="*/ 221272 w 7467600"/>
              <a:gd name="connsiteY748-21510" fmla="*/ 1980766 h 6858000"/>
              <a:gd name="connsiteX749-21511" fmla="*/ 116765 w 7467600"/>
              <a:gd name="connsiteY749-21512" fmla="*/ 1911033 h 6858000"/>
              <a:gd name="connsiteX750-21513" fmla="*/ 16405 w 7467600"/>
              <a:gd name="connsiteY750-21514" fmla="*/ 1803412 h 6858000"/>
              <a:gd name="connsiteX751-21515" fmla="*/ 0 w 7467600"/>
              <a:gd name="connsiteY751-21516" fmla="*/ 1784777 h 6858000"/>
              <a:gd name="connsiteX752-21517" fmla="*/ 0 w 7467600"/>
              <a:gd name="connsiteY752-21518" fmla="*/ 1740082 h 6858000"/>
              <a:gd name="connsiteX753-21519" fmla="*/ 39394 w 7467600"/>
              <a:gd name="connsiteY753-21520" fmla="*/ 1784856 h 6858000"/>
              <a:gd name="connsiteX754-21521" fmla="*/ 135813 w 7467600"/>
              <a:gd name="connsiteY754-21522" fmla="*/ 1888838 h 6858000"/>
              <a:gd name="connsiteX755-21523" fmla="*/ 242575 w 7467600"/>
              <a:gd name="connsiteY755-21524" fmla="*/ 1958841 h 6858000"/>
              <a:gd name="connsiteX756-21525" fmla="*/ 82197 w 7467600"/>
              <a:gd name="connsiteY756-21526" fmla="*/ 1754826 h 6858000"/>
              <a:gd name="connsiteX757-21527" fmla="*/ 0 w 7467600"/>
              <a:gd name="connsiteY757-21528" fmla="*/ 1679650 h 6858000"/>
              <a:gd name="connsiteX758-21529" fmla="*/ 0 w 7467600"/>
              <a:gd name="connsiteY758-21530" fmla="*/ 1602463 h 6858000"/>
              <a:gd name="connsiteX759-21531" fmla="*/ 84689 w 7467600"/>
              <a:gd name="connsiteY759-21532" fmla="*/ 1677442 h 6858000"/>
              <a:gd name="connsiteX760-21533" fmla="*/ 298437 w 7467600"/>
              <a:gd name="connsiteY760-21534" fmla="*/ 1968019 h 6858000"/>
              <a:gd name="connsiteX761-21535" fmla="*/ 227269 w 7467600"/>
              <a:gd name="connsiteY761-21536" fmla="*/ 1114064 h 6858000"/>
              <a:gd name="connsiteX762-21537" fmla="*/ 248003 w 7467600"/>
              <a:gd name="connsiteY762-21538" fmla="*/ 1089613 h 6858000"/>
              <a:gd name="connsiteX763-21539" fmla="*/ 427020 w 7467600"/>
              <a:gd name="connsiteY763-21540" fmla="*/ 1619803 h 6858000"/>
              <a:gd name="connsiteX764-21541" fmla="*/ 340345 w 7467600"/>
              <a:gd name="connsiteY764-21542" fmla="*/ 2027739 h 6858000"/>
              <a:gd name="connsiteX765-21543" fmla="*/ 360865 w 7467600"/>
              <a:gd name="connsiteY765-21544" fmla="*/ 2044827 h 6858000"/>
              <a:gd name="connsiteX766-21545" fmla="*/ 560414 w 7467600"/>
              <a:gd name="connsiteY766-21546" fmla="*/ 2421457 h 6858000"/>
              <a:gd name="connsiteX767-21547" fmla="*/ 1359703 w 7467600"/>
              <a:gd name="connsiteY767-21548" fmla="*/ 2578554 h 6858000"/>
              <a:gd name="connsiteX768-21549" fmla="*/ 1359422 w 7467600"/>
              <a:gd name="connsiteY768-21550" fmla="*/ 2577994 h 6858000"/>
              <a:gd name="connsiteX769-21551" fmla="*/ 828701 w 7467600"/>
              <a:gd name="connsiteY769-21552" fmla="*/ 1839520 h 6858000"/>
              <a:gd name="connsiteX770-21553" fmla="*/ 494427 w 7467600"/>
              <a:gd name="connsiteY770-21554" fmla="*/ 1092333 h 6858000"/>
              <a:gd name="connsiteX771-21555" fmla="*/ 506322 w 7467600"/>
              <a:gd name="connsiteY771-21556" fmla="*/ 1020997 h 6858000"/>
              <a:gd name="connsiteX772-21557" fmla="*/ 4570198 w 7467600"/>
              <a:gd name="connsiteY772-21558" fmla="*/ 978081 h 6858000"/>
              <a:gd name="connsiteX773-21559" fmla="*/ 4523691 w 7467600"/>
              <a:gd name="connsiteY773-21560" fmla="*/ 1127776 h 6858000"/>
              <a:gd name="connsiteX774-21561" fmla="*/ 4509875 w 7467600"/>
              <a:gd name="connsiteY774-21562" fmla="*/ 1167552 h 6858000"/>
              <a:gd name="connsiteX775-21563" fmla="*/ 4478168 w 7467600"/>
              <a:gd name="connsiteY775-21564" fmla="*/ 1260735 h 6858000"/>
              <a:gd name="connsiteX776-21565" fmla="*/ 4409309 w 7467600"/>
              <a:gd name="connsiteY776-21566" fmla="*/ 1666996 h 6858000"/>
              <a:gd name="connsiteX777-21567" fmla="*/ 4370031 w 7467600"/>
              <a:gd name="connsiteY777-21568" fmla="*/ 1955666 h 6858000"/>
              <a:gd name="connsiteX778-21569" fmla="*/ 4570198 w 7467600"/>
              <a:gd name="connsiteY778-21570" fmla="*/ 978081 h 6858000"/>
              <a:gd name="connsiteX779-21571" fmla="*/ 4557898 w 7467600"/>
              <a:gd name="connsiteY779-21572" fmla="*/ 900011 h 6858000"/>
              <a:gd name="connsiteX780-21573" fmla="*/ 4344840 w 7467600"/>
              <a:gd name="connsiteY780-21574" fmla="*/ 1922038 h 6858000"/>
              <a:gd name="connsiteX781-21575" fmla="*/ 4378710 w 7467600"/>
              <a:gd name="connsiteY781-21576" fmla="*/ 1665516 h 6858000"/>
              <a:gd name="connsiteX782-21577" fmla="*/ 4448798 w 7467600"/>
              <a:gd name="connsiteY782-21578" fmla="*/ 1253024 h 6858000"/>
              <a:gd name="connsiteX783-21579" fmla="*/ 4480315 w 7467600"/>
              <a:gd name="connsiteY783-21580" fmla="*/ 1158454 h 6858000"/>
              <a:gd name="connsiteX784-21581" fmla="*/ 4494133 w 7467600"/>
              <a:gd name="connsiteY784-21582" fmla="*/ 1118676 h 6858000"/>
              <a:gd name="connsiteX785-21583" fmla="*/ 4557898 w 7467600"/>
              <a:gd name="connsiteY785-21584" fmla="*/ 900011 h 6858000"/>
              <a:gd name="connsiteX786-21585" fmla="*/ 5870151 w 7467600"/>
              <a:gd name="connsiteY786-21586" fmla="*/ 898890 h 6858000"/>
              <a:gd name="connsiteX787-21587" fmla="*/ 5861335 w 7467600"/>
              <a:gd name="connsiteY787-21588" fmla="*/ 899177 h 6858000"/>
              <a:gd name="connsiteX788-21589" fmla="*/ 5843702 w 7467600"/>
              <a:gd name="connsiteY788-21590" fmla="*/ 899748 h 6858000"/>
              <a:gd name="connsiteX789-21591" fmla="*/ 5651107 w 7467600"/>
              <a:gd name="connsiteY789-21592" fmla="*/ 920306 h 6858000"/>
              <a:gd name="connsiteX790-21593" fmla="*/ 5459407 w 7467600"/>
              <a:gd name="connsiteY790-21594" fmla="*/ 940975 h 6858000"/>
              <a:gd name="connsiteX791-21595" fmla="*/ 5374846 w 7467600"/>
              <a:gd name="connsiteY791-21596" fmla="*/ 941988 h 6858000"/>
              <a:gd name="connsiteX792-21597" fmla="*/ 5256105 w 7467600"/>
              <a:gd name="connsiteY792-21598" fmla="*/ 945632 h 6858000"/>
              <a:gd name="connsiteX793-21599" fmla="*/ 5107071 w 7467600"/>
              <a:gd name="connsiteY793-21600" fmla="*/ 969720 h 6858000"/>
              <a:gd name="connsiteX794-21601" fmla="*/ 4998681 w 7467600"/>
              <a:gd name="connsiteY794-21602" fmla="*/ 988771 h 6858000"/>
              <a:gd name="connsiteX795-21603" fmla="*/ 5870151 w 7467600"/>
              <a:gd name="connsiteY795-21604" fmla="*/ 898890 h 6858000"/>
              <a:gd name="connsiteX796-21605" fmla="*/ 5504425 w 7467600"/>
              <a:gd name="connsiteY796-21606" fmla="*/ 848067 h 6858000"/>
              <a:gd name="connsiteX797-21607" fmla="*/ 4968849 w 7467600"/>
              <a:gd name="connsiteY797-21608" fmla="*/ 962318 h 6858000"/>
              <a:gd name="connsiteX798-21609" fmla="*/ 5104039 w 7467600"/>
              <a:gd name="connsiteY798-21610" fmla="*/ 940634 h 6858000"/>
              <a:gd name="connsiteX799-21611" fmla="*/ 5256311 w 7467600"/>
              <a:gd name="connsiteY799-21612" fmla="*/ 916490 h 6858000"/>
              <a:gd name="connsiteX800-21613" fmla="*/ 5377381 w 7467600"/>
              <a:gd name="connsiteY800-21614" fmla="*/ 912671 h 6858000"/>
              <a:gd name="connsiteX801-21615" fmla="*/ 5460148 w 7467600"/>
              <a:gd name="connsiteY801-21616" fmla="*/ 911442 h 6858000"/>
              <a:gd name="connsiteX802-21617" fmla="*/ 5648971 w 7467600"/>
              <a:gd name="connsiteY802-21618" fmla="*/ 891331 h 6858000"/>
              <a:gd name="connsiteX803-21619" fmla="*/ 5844807 w 7467600"/>
              <a:gd name="connsiteY803-21620" fmla="*/ 870718 h 6858000"/>
              <a:gd name="connsiteX804-21621" fmla="*/ 5862975 w 7467600"/>
              <a:gd name="connsiteY804-21622" fmla="*/ 869756 h 6858000"/>
              <a:gd name="connsiteX805-21623" fmla="*/ 5920887 w 7467600"/>
              <a:gd name="connsiteY805-21624" fmla="*/ 865929 h 6858000"/>
              <a:gd name="connsiteX806-21625" fmla="*/ 5504425 w 7467600"/>
              <a:gd name="connsiteY806-21626" fmla="*/ 848067 h 6858000"/>
              <a:gd name="connsiteX807-21627" fmla="*/ 3607114 w 7467600"/>
              <a:gd name="connsiteY807-21628" fmla="*/ 467441 h 6858000"/>
              <a:gd name="connsiteX808-21629" fmla="*/ 3296242 w 7467600"/>
              <a:gd name="connsiteY808-21630" fmla="*/ 807991 h 6858000"/>
              <a:gd name="connsiteX809-21631" fmla="*/ 3174674 w 7467600"/>
              <a:gd name="connsiteY809-21632" fmla="*/ 919759 h 6858000"/>
              <a:gd name="connsiteX810-21633" fmla="*/ 3042978 w 7467600"/>
              <a:gd name="connsiteY810-21634" fmla="*/ 1054894 h 6858000"/>
              <a:gd name="connsiteX811-21635" fmla="*/ 2968914 w 7467600"/>
              <a:gd name="connsiteY811-21636" fmla="*/ 1133756 h 6858000"/>
              <a:gd name="connsiteX812-21637" fmla="*/ 3103823 w 7467600"/>
              <a:gd name="connsiteY812-21638" fmla="*/ 1026814 h 6858000"/>
              <a:gd name="connsiteX813-21639" fmla="*/ 3607114 w 7467600"/>
              <a:gd name="connsiteY813-21640" fmla="*/ 467441 h 6858000"/>
              <a:gd name="connsiteX814-21641" fmla="*/ 3744487 w 7467600"/>
              <a:gd name="connsiteY814-21642" fmla="*/ 383136 h 6858000"/>
              <a:gd name="connsiteX815-21643" fmla="*/ 3970213 w 7467600"/>
              <a:gd name="connsiteY815-21644" fmla="*/ 995559 h 6858000"/>
              <a:gd name="connsiteX816-21645" fmla="*/ 3744487 w 7467600"/>
              <a:gd name="connsiteY816-21646" fmla="*/ 383136 h 6858000"/>
              <a:gd name="connsiteX817-21647" fmla="*/ 3624562 w 7467600"/>
              <a:gd name="connsiteY817-21648" fmla="*/ 367041 h 6858000"/>
              <a:gd name="connsiteX818-21649" fmla="*/ 3489712 w 7467600"/>
              <a:gd name="connsiteY818-21650" fmla="*/ 485386 h 6858000"/>
              <a:gd name="connsiteX819-21651" fmla="*/ 3182994 w 7467600"/>
              <a:gd name="connsiteY819-21652" fmla="*/ 828265 h 6858000"/>
              <a:gd name="connsiteX820-21653" fmla="*/ 2892114 w 7467600"/>
              <a:gd name="connsiteY820-21654" fmla="*/ 1172635 h 6858000"/>
              <a:gd name="connsiteX821-21655" fmla="*/ 3021459 w 7467600"/>
              <a:gd name="connsiteY821-21656" fmla="*/ 1035385 h 6858000"/>
              <a:gd name="connsiteX822-21657" fmla="*/ 3153873 w 7467600"/>
              <a:gd name="connsiteY822-21658" fmla="*/ 898971 h 6858000"/>
              <a:gd name="connsiteX823-21659" fmla="*/ 3276511 w 7467600"/>
              <a:gd name="connsiteY823-21660" fmla="*/ 786423 h 6858000"/>
              <a:gd name="connsiteX824-21661" fmla="*/ 3584154 w 7467600"/>
              <a:gd name="connsiteY824-21662" fmla="*/ 448218 h 6858000"/>
              <a:gd name="connsiteX825-21663" fmla="*/ 3624562 w 7467600"/>
              <a:gd name="connsiteY825-21664" fmla="*/ 367041 h 6858000"/>
              <a:gd name="connsiteX826-21665" fmla="*/ 3766672 w 7467600"/>
              <a:gd name="connsiteY826-21666" fmla="*/ 359429 h 6858000"/>
              <a:gd name="connsiteX827-21667" fmla="*/ 3996338 w 7467600"/>
              <a:gd name="connsiteY827-21668" fmla="*/ 968237 h 6858000"/>
              <a:gd name="connsiteX828-21669" fmla="*/ 3766672 w 7467600"/>
              <a:gd name="connsiteY828-21670" fmla="*/ 359429 h 6858000"/>
              <a:gd name="connsiteX829-21671" fmla="*/ 5805386 w 7467600"/>
              <a:gd name="connsiteY829-21672" fmla="*/ 239240 h 6858000"/>
              <a:gd name="connsiteX830-21673" fmla="*/ 5736947 w 7467600"/>
              <a:gd name="connsiteY830-21674" fmla="*/ 261367 h 6858000"/>
              <a:gd name="connsiteX831-21675" fmla="*/ 5427012 w 7467600"/>
              <a:gd name="connsiteY831-21676" fmla="*/ 311272 h 6858000"/>
              <a:gd name="connsiteX832-21677" fmla="*/ 5147818 w 7467600"/>
              <a:gd name="connsiteY832-21678" fmla="*/ 322112 h 6858000"/>
              <a:gd name="connsiteX833-21679" fmla="*/ 5060854 w 7467600"/>
              <a:gd name="connsiteY833-21680" fmla="*/ 311882 h 6858000"/>
              <a:gd name="connsiteX834-21681" fmla="*/ 4945989 w 7467600"/>
              <a:gd name="connsiteY834-21682" fmla="*/ 300516 h 6858000"/>
              <a:gd name="connsiteX835-21683" fmla="*/ 5410479 w 7467600"/>
              <a:gd name="connsiteY835-21684" fmla="*/ 348434 h 6858000"/>
              <a:gd name="connsiteX836-21685" fmla="*/ 5805386 w 7467600"/>
              <a:gd name="connsiteY836-21686" fmla="*/ 239240 h 6858000"/>
              <a:gd name="connsiteX837-21687" fmla="*/ 5905192 w 7467600"/>
              <a:gd name="connsiteY837-21688" fmla="*/ 163079 h 6858000"/>
              <a:gd name="connsiteX838-21689" fmla="*/ 5865655 w 7467600"/>
              <a:gd name="connsiteY838-21690" fmla="*/ 171901 h 6858000"/>
              <a:gd name="connsiteX839-21691" fmla="*/ 5259740 w 7467600"/>
              <a:gd name="connsiteY839-21692" fmla="*/ 257013 h 6858000"/>
              <a:gd name="connsiteX840-21693" fmla="*/ 5208466 w 7467600"/>
              <a:gd name="connsiteY840-21694" fmla="*/ 257550 h 6858000"/>
              <a:gd name="connsiteX841-21695" fmla="*/ 4980204 w 7467600"/>
              <a:gd name="connsiteY841-21696" fmla="*/ 271903 h 6858000"/>
              <a:gd name="connsiteX842-21697" fmla="*/ 5068068 w 7467600"/>
              <a:gd name="connsiteY842-21698" fmla="*/ 282244 h 6858000"/>
              <a:gd name="connsiteX843-21699" fmla="*/ 5153231 w 7467600"/>
              <a:gd name="connsiteY843-21700" fmla="*/ 292240 h 6858000"/>
              <a:gd name="connsiteX844-21701" fmla="*/ 5426491 w 7467600"/>
              <a:gd name="connsiteY844-21702" fmla="*/ 281128 h 6858000"/>
              <a:gd name="connsiteX845-21703" fmla="*/ 5731212 w 7467600"/>
              <a:gd name="connsiteY845-21704" fmla="*/ 231951 h 6858000"/>
              <a:gd name="connsiteX846-21705" fmla="*/ 5905192 w 7467600"/>
              <a:gd name="connsiteY846-21706" fmla="*/ 163079 h 6858000"/>
              <a:gd name="connsiteX847-21707" fmla="*/ 5944437 w 7467600"/>
              <a:gd name="connsiteY847-21708" fmla="*/ 113829 h 6858000"/>
              <a:gd name="connsiteX848-21709" fmla="*/ 5825032 w 7467600"/>
              <a:gd name="connsiteY848-21710" fmla="*/ 146405 h 6858000"/>
              <a:gd name="connsiteX849-21711" fmla="*/ 4955599 w 7467600"/>
              <a:gd name="connsiteY849-21712" fmla="*/ 247008 h 6858000"/>
              <a:gd name="connsiteX850-21713" fmla="*/ 5210104 w 7467600"/>
              <a:gd name="connsiteY850-21714" fmla="*/ 228123 h 6858000"/>
              <a:gd name="connsiteX851-21715" fmla="*/ 5261015 w 7467600"/>
              <a:gd name="connsiteY851-21716" fmla="*/ 227087 h 6858000"/>
              <a:gd name="connsiteX852-21717" fmla="*/ 5861181 w 7467600"/>
              <a:gd name="connsiteY852-21718" fmla="*/ 143093 h 6858000"/>
              <a:gd name="connsiteX853-21719" fmla="*/ 5961252 w 7467600"/>
              <a:gd name="connsiteY853-21720" fmla="*/ 114820 h 6858000"/>
              <a:gd name="connsiteX854-21721" fmla="*/ 5944437 w 7467600"/>
              <a:gd name="connsiteY854-21722" fmla="*/ 113829 h 6858000"/>
              <a:gd name="connsiteX855-21723" fmla="*/ 3882765 w 7467600"/>
              <a:gd name="connsiteY855-21724" fmla="*/ 0 h 6858000"/>
              <a:gd name="connsiteX856-21725" fmla="*/ 3995099 w 7467600"/>
              <a:gd name="connsiteY856-21726" fmla="*/ 0 h 6858000"/>
              <a:gd name="connsiteX857-21727" fmla="*/ 4163818 w 7467600"/>
              <a:gd name="connsiteY857-21728" fmla="*/ 234104 h 6858000"/>
              <a:gd name="connsiteX858-21729" fmla="*/ 4172099 w 7467600"/>
              <a:gd name="connsiteY858-21730" fmla="*/ 234207 h 6858000"/>
              <a:gd name="connsiteX859-21731" fmla="*/ 4784282 w 7467600"/>
              <a:gd name="connsiteY859-21732" fmla="*/ 276561 h 6858000"/>
              <a:gd name="connsiteX860-21733" fmla="*/ 4801687 w 7467600"/>
              <a:gd name="connsiteY860-21734" fmla="*/ 267764 h 6858000"/>
              <a:gd name="connsiteX861-21735" fmla="*/ 6082788 w 7467600"/>
              <a:gd name="connsiteY861-21736" fmla="*/ 64119 h 6858000"/>
              <a:gd name="connsiteX862-21737" fmla="*/ 6099442 w 7467600"/>
              <a:gd name="connsiteY862-21738" fmla="*/ 82568 h 6858000"/>
              <a:gd name="connsiteX863-21739" fmla="*/ 4804137 w 7467600"/>
              <a:gd name="connsiteY863-21740" fmla="*/ 320931 h 6858000"/>
              <a:gd name="connsiteX864-21741" fmla="*/ 4227047 w 7467600"/>
              <a:gd name="connsiteY864-21742" fmla="*/ 313415 h 6858000"/>
              <a:gd name="connsiteX865-21743" fmla="*/ 4346041 w 7467600"/>
              <a:gd name="connsiteY865-21744" fmla="*/ 456086 h 6858000"/>
              <a:gd name="connsiteX866-21745" fmla="*/ 4870967 w 7467600"/>
              <a:gd name="connsiteY866-21746" fmla="*/ 963061 h 6858000"/>
              <a:gd name="connsiteX867-21747" fmla="*/ 4889647 w 7467600"/>
              <a:gd name="connsiteY867-21748" fmla="*/ 957147 h 6858000"/>
              <a:gd name="connsiteX868-21749" fmla="*/ 5422504 w 7467600"/>
              <a:gd name="connsiteY868-21750" fmla="*/ 805191 h 6858000"/>
              <a:gd name="connsiteX869-21751" fmla="*/ 6087656 w 7467600"/>
              <a:gd name="connsiteY869-21752" fmla="*/ 826703 h 6858000"/>
              <a:gd name="connsiteX870-21753" fmla="*/ 6058717 w 7467600"/>
              <a:gd name="connsiteY870-21754" fmla="*/ 865992 h 6858000"/>
              <a:gd name="connsiteX871-21755" fmla="*/ 4974153 w 7467600"/>
              <a:gd name="connsiteY871-21756" fmla="*/ 1045456 h 6858000"/>
              <a:gd name="connsiteX872-21757" fmla="*/ 5627835 w 7467600"/>
              <a:gd name="connsiteY872-21758" fmla="*/ 1472077 h 6858000"/>
              <a:gd name="connsiteX873-21759" fmla="*/ 5629817 w 7467600"/>
              <a:gd name="connsiteY873-21760" fmla="*/ 1471412 h 6858000"/>
              <a:gd name="connsiteX874-21761" fmla="*/ 5634124 w 7467600"/>
              <a:gd name="connsiteY874-21762" fmla="*/ 1470572 h 6858000"/>
              <a:gd name="connsiteX875-21763" fmla="*/ 5755832 w 7467600"/>
              <a:gd name="connsiteY875-21764" fmla="*/ 1383886 h 6858000"/>
              <a:gd name="connsiteX876-21765" fmla="*/ 6014186 w 7467600"/>
              <a:gd name="connsiteY876-21766" fmla="*/ 1279799 h 6858000"/>
              <a:gd name="connsiteX877-21767" fmla="*/ 6901619 w 7467600"/>
              <a:gd name="connsiteY877-21768" fmla="*/ 1047874 h 6858000"/>
              <a:gd name="connsiteX878-21769" fmla="*/ 6931566 w 7467600"/>
              <a:gd name="connsiteY878-21770" fmla="*/ 1062034 h 6858000"/>
              <a:gd name="connsiteX879-21771" fmla="*/ 5790982 w 7467600"/>
              <a:gd name="connsiteY879-21772" fmla="*/ 1561380 h 6858000"/>
              <a:gd name="connsiteX880-21773" fmla="*/ 6188971 w 7467600"/>
              <a:gd name="connsiteY880-21774" fmla="*/ 1755168 h 6858000"/>
              <a:gd name="connsiteX881-21775" fmla="*/ 6202446 w 7467600"/>
              <a:gd name="connsiteY881-21776" fmla="*/ 1752268 h 6858000"/>
              <a:gd name="connsiteX882-21777" fmla="*/ 7179560 w 7467600"/>
              <a:gd name="connsiteY882-21778" fmla="*/ 1467551 h 6858000"/>
              <a:gd name="connsiteX883-21779" fmla="*/ 7158730 w 7467600"/>
              <a:gd name="connsiteY883-21780" fmla="*/ 1507835 h 6858000"/>
              <a:gd name="connsiteX884-21781" fmla="*/ 6326959 w 7467600"/>
              <a:gd name="connsiteY884-21782" fmla="*/ 1817686 h 6858000"/>
              <a:gd name="connsiteX885-21783" fmla="*/ 6537433 w 7467600"/>
              <a:gd name="connsiteY885-21784" fmla="*/ 1907790 h 6858000"/>
              <a:gd name="connsiteX886-21785" fmla="*/ 6550221 w 7467600"/>
              <a:gd name="connsiteY886-21786" fmla="*/ 1910729 h 6858000"/>
              <a:gd name="connsiteX887-21787" fmla="*/ 6964438 w 7467600"/>
              <a:gd name="connsiteY887-21788" fmla="*/ 2209505 h 6858000"/>
              <a:gd name="connsiteX888-21789" fmla="*/ 7367862 w 7467600"/>
              <a:gd name="connsiteY888-21790" fmla="*/ 2806833 h 6858000"/>
              <a:gd name="connsiteX889-21791" fmla="*/ 7364329 w 7467600"/>
              <a:gd name="connsiteY889-21792" fmla="*/ 2826907 h 6858000"/>
              <a:gd name="connsiteX890-21793" fmla="*/ 7290545 w 7467600"/>
              <a:gd name="connsiteY890-21794" fmla="*/ 2850663 h 6858000"/>
              <a:gd name="connsiteX891-21795" fmla="*/ 6472036 w 7467600"/>
              <a:gd name="connsiteY891-21796" fmla="*/ 1959003 h 6858000"/>
              <a:gd name="connsiteX892-21797" fmla="*/ 5792897 w 7467600"/>
              <a:gd name="connsiteY892-21798" fmla="*/ 1647747 h 6858000"/>
              <a:gd name="connsiteX893-21799" fmla="*/ 5842751 w 7467600"/>
              <a:gd name="connsiteY893-21800" fmla="*/ 1816112 h 6858000"/>
              <a:gd name="connsiteX894-21801" fmla="*/ 5847424 w 7467600"/>
              <a:gd name="connsiteY894-21802" fmla="*/ 1815776 h 6858000"/>
              <a:gd name="connsiteX895-21803" fmla="*/ 6399821 w 7467600"/>
              <a:gd name="connsiteY895-21804" fmla="*/ 2344799 h 6858000"/>
              <a:gd name="connsiteX896-21805" fmla="*/ 6323232 w 7467600"/>
              <a:gd name="connsiteY896-21806" fmla="*/ 2389634 h 6858000"/>
              <a:gd name="connsiteX897-21807" fmla="*/ 5942958 w 7467600"/>
              <a:gd name="connsiteY897-21808" fmla="*/ 2077708 h 6858000"/>
              <a:gd name="connsiteX898-21809" fmla="*/ 5921559 w 7467600"/>
              <a:gd name="connsiteY898-21810" fmla="*/ 2378596 h 6858000"/>
              <a:gd name="connsiteX899-21811" fmla="*/ 5817651 w 7467600"/>
              <a:gd name="connsiteY899-21812" fmla="*/ 3023919 h 6858000"/>
              <a:gd name="connsiteX900-21813" fmla="*/ 5729634 w 7467600"/>
              <a:gd name="connsiteY900-21814" fmla="*/ 3051849 h 6858000"/>
              <a:gd name="connsiteX901-21815" fmla="*/ 5611018 w 7467600"/>
              <a:gd name="connsiteY901-21816" fmla="*/ 2316769 h 6858000"/>
              <a:gd name="connsiteX902-21817" fmla="*/ 5687608 w 7467600"/>
              <a:gd name="connsiteY902-21818" fmla="*/ 2039972 h 6858000"/>
              <a:gd name="connsiteX903-21819" fmla="*/ 5657554 w 7467600"/>
              <a:gd name="connsiteY903-21820" fmla="*/ 1576445 h 6858000"/>
              <a:gd name="connsiteX904-21821" fmla="*/ 5150475 w 7467600"/>
              <a:gd name="connsiteY904-21822" fmla="*/ 1274012 h 6858000"/>
              <a:gd name="connsiteX905-21823" fmla="*/ 5349142 w 7467600"/>
              <a:gd name="connsiteY905-21824" fmla="*/ 2204405 h 6858000"/>
              <a:gd name="connsiteX906-21825" fmla="*/ 5262214 w 7467600"/>
              <a:gd name="connsiteY906-21826" fmla="*/ 2233836 h 6858000"/>
              <a:gd name="connsiteX907-21827" fmla="*/ 4981539 w 7467600"/>
              <a:gd name="connsiteY907-21828" fmla="*/ 1542201 h 6858000"/>
              <a:gd name="connsiteX908-21829" fmla="*/ 4958461 w 7467600"/>
              <a:gd name="connsiteY908-21830" fmla="*/ 1136957 h 6858000"/>
              <a:gd name="connsiteX909-21831" fmla="*/ 4655015 w 7467600"/>
              <a:gd name="connsiteY909-21832" fmla="*/ 891426 h 6858000"/>
              <a:gd name="connsiteX910-21833" fmla="*/ 4348002 w 7467600"/>
              <a:gd name="connsiteY910-21834" fmla="*/ 2205895 h 6858000"/>
              <a:gd name="connsiteX911-21835" fmla="*/ 4262250 w 7467600"/>
              <a:gd name="connsiteY911-21836" fmla="*/ 2219972 h 6858000"/>
              <a:gd name="connsiteX912-21837" fmla="*/ 4550611 w 7467600"/>
              <a:gd name="connsiteY912-21838" fmla="*/ 817540 h 6858000"/>
              <a:gd name="connsiteX913-21839" fmla="*/ 4564418 w 7467600"/>
              <a:gd name="connsiteY913-21840" fmla="*/ 808293 h 6858000"/>
              <a:gd name="connsiteX914-21841" fmla="*/ 4266388 w 7467600"/>
              <a:gd name="connsiteY914-21842" fmla="*/ 500083 h 6858000"/>
              <a:gd name="connsiteX915-21843" fmla="*/ 4032842 w 7467600"/>
              <a:gd name="connsiteY915-21844" fmla="*/ 211809 h 6858000"/>
              <a:gd name="connsiteX916-21845" fmla="*/ 3882765 w 7467600"/>
              <a:gd name="connsiteY916-21846" fmla="*/ 0 h 6858000"/>
              <a:gd name="connsiteX917-21847" fmla="*/ 3721337 w 7467600"/>
              <a:gd name="connsiteY917-21848" fmla="*/ 0 h 6858000"/>
              <a:gd name="connsiteX918-21849" fmla="*/ 3797544 w 7467600"/>
              <a:gd name="connsiteY918-21850" fmla="*/ 0 h 6858000"/>
              <a:gd name="connsiteX919-21851" fmla="*/ 3775734 w 7467600"/>
              <a:gd name="connsiteY919-21852" fmla="*/ 95131 h 6858000"/>
              <a:gd name="connsiteX920-21853" fmla="*/ 3724807 w 7467600"/>
              <a:gd name="connsiteY920-21854" fmla="*/ 272257 h 6858000"/>
              <a:gd name="connsiteX921-21855" fmla="*/ 3726844 w 7467600"/>
              <a:gd name="connsiteY921-21856" fmla="*/ 282988 h 6858000"/>
              <a:gd name="connsiteX922-21857" fmla="*/ 3742664 w 7467600"/>
              <a:gd name="connsiteY922-21858" fmla="*/ 279918 h 6858000"/>
              <a:gd name="connsiteX923-21859" fmla="*/ 4103910 w 7467600"/>
              <a:gd name="connsiteY923-21860" fmla="*/ 1161917 h 6858000"/>
              <a:gd name="connsiteX924-21861" fmla="*/ 4020269 w 7467600"/>
              <a:gd name="connsiteY924-21862" fmla="*/ 1200406 h 6858000"/>
              <a:gd name="connsiteX925-21863" fmla="*/ 3674882 w 7467600"/>
              <a:gd name="connsiteY925-21864" fmla="*/ 488524 h 6858000"/>
              <a:gd name="connsiteX926-21865" fmla="*/ 3132682 w 7467600"/>
              <a:gd name="connsiteY926-21866" fmla="*/ 1072284 h 6858000"/>
              <a:gd name="connsiteX927-21867" fmla="*/ 2716346 w 7467600"/>
              <a:gd name="connsiteY927-21868" fmla="*/ 1276376 h 6858000"/>
              <a:gd name="connsiteX928-21869" fmla="*/ 2716772 w 7467600"/>
              <a:gd name="connsiteY928-21870" fmla="*/ 1255462 h 6858000"/>
              <a:gd name="connsiteX929-21871" fmla="*/ 3471096 w 7467600"/>
              <a:gd name="connsiteY929-21872" fmla="*/ 437072 h 6858000"/>
              <a:gd name="connsiteX930-21873" fmla="*/ 3639057 w 7467600"/>
              <a:gd name="connsiteY930-21874" fmla="*/ 286334 h 6858000"/>
              <a:gd name="connsiteX931-21875" fmla="*/ 3640309 w 7467600"/>
              <a:gd name="connsiteY931-21876" fmla="*/ 284664 h 6858000"/>
              <a:gd name="connsiteX932-21877" fmla="*/ 3646022 w 7467600"/>
              <a:gd name="connsiteY932-21878" fmla="*/ 276711 h 6858000"/>
              <a:gd name="connsiteX933-21879" fmla="*/ 3707943 w 7467600"/>
              <a:gd name="connsiteY933-21880" fmla="*/ 65958 h 6858000"/>
              <a:gd name="connsiteX934-21881" fmla="*/ 3721337 w 7467600"/>
              <a:gd name="connsiteY934-21882" fmla="*/ 0 h 6858000"/>
              <a:gd name="connsiteX935-21883" fmla="*/ 2867960 w 7467600"/>
              <a:gd name="connsiteY935-21884" fmla="*/ 0 h 6858000"/>
              <a:gd name="connsiteX936-21885" fmla="*/ 2926351 w 7467600"/>
              <a:gd name="connsiteY936-21886" fmla="*/ 0 h 6858000"/>
              <a:gd name="connsiteX937-21887" fmla="*/ 2902823 w 7467600"/>
              <a:gd name="connsiteY937-21888" fmla="*/ 262929 h 6858000"/>
              <a:gd name="connsiteX938-21889" fmla="*/ 2940663 w 7467600"/>
              <a:gd name="connsiteY938-21890" fmla="*/ 140884 h 6858000"/>
              <a:gd name="connsiteX939-21891" fmla="*/ 2947039 w 7467600"/>
              <a:gd name="connsiteY939-21892" fmla="*/ 122524 h 6858000"/>
              <a:gd name="connsiteX940-21893" fmla="*/ 2984316 w 7467600"/>
              <a:gd name="connsiteY940-21894" fmla="*/ 0 h 6858000"/>
              <a:gd name="connsiteX941-21895" fmla="*/ 3016114 w 7467600"/>
              <a:gd name="connsiteY941-21896" fmla="*/ 0 h 6858000"/>
              <a:gd name="connsiteX942-21897" fmla="*/ 2979949 w 7467600"/>
              <a:gd name="connsiteY942-21898" fmla="*/ 119274 h 6858000"/>
              <a:gd name="connsiteX943-21899" fmla="*/ 3023879 w 7467600"/>
              <a:gd name="connsiteY943-21900" fmla="*/ 0 h 6858000"/>
              <a:gd name="connsiteX944-21901" fmla="*/ 3105400 w 7467600"/>
              <a:gd name="connsiteY944-21902" fmla="*/ 0 h 6858000"/>
              <a:gd name="connsiteX945-21903" fmla="*/ 3094669 w 7467600"/>
              <a:gd name="connsiteY945-21904" fmla="*/ 30308 h 6858000"/>
              <a:gd name="connsiteX946-21905" fmla="*/ 2901945 w 7467600"/>
              <a:gd name="connsiteY946-21906" fmla="*/ 466538 h 6858000"/>
              <a:gd name="connsiteX947-21907" fmla="*/ 2815209 w 7467600"/>
              <a:gd name="connsiteY947-21908" fmla="*/ 497361 h 6858000"/>
              <a:gd name="connsiteX948-21909" fmla="*/ 2844845 w 7467600"/>
              <a:gd name="connsiteY948-21910" fmla="*/ 127638 h 6858000"/>
              <a:gd name="connsiteX949-21911" fmla="*/ 2867960 w 7467600"/>
              <a:gd name="connsiteY949-21912" fmla="*/ 0 h 6858000"/>
              <a:gd name="connsiteX950-21913" fmla="*/ 1057230 w 7467600"/>
              <a:gd name="connsiteY950-21914" fmla="*/ 0 h 6858000"/>
              <a:gd name="connsiteX951-21915" fmla="*/ 1111003 w 7467600"/>
              <a:gd name="connsiteY951-21916" fmla="*/ 0 h 6858000"/>
              <a:gd name="connsiteX952-21917" fmla="*/ 1125553 w 7467600"/>
              <a:gd name="connsiteY952-21918" fmla="*/ 52588 h 6858000"/>
              <a:gd name="connsiteX953-21919" fmla="*/ 1304276 w 7467600"/>
              <a:gd name="connsiteY953-21920" fmla="*/ 476275 h 6858000"/>
              <a:gd name="connsiteX954-21921" fmla="*/ 1492066 w 7467600"/>
              <a:gd name="connsiteY954-21922" fmla="*/ 886333 h 6858000"/>
              <a:gd name="connsiteX955-21923" fmla="*/ 1423698 w 7467600"/>
              <a:gd name="connsiteY955-21924" fmla="*/ 710817 h 6858000"/>
              <a:gd name="connsiteX956-21925" fmla="*/ 1357609 w 7467600"/>
              <a:gd name="connsiteY956-21926" fmla="*/ 532892 h 6858000"/>
              <a:gd name="connsiteX957-21927" fmla="*/ 1309550 w 7467600"/>
              <a:gd name="connsiteY957-21928" fmla="*/ 374031 h 6858000"/>
              <a:gd name="connsiteX958-21929" fmla="*/ 1193673 w 7467600"/>
              <a:gd name="connsiteY958-21930" fmla="*/ 49533 h 6858000"/>
              <a:gd name="connsiteX959-21931" fmla="*/ 1164391 w 7467600"/>
              <a:gd name="connsiteY959-21932" fmla="*/ 0 h 6858000"/>
              <a:gd name="connsiteX960-21933" fmla="*/ 1200666 w 7467600"/>
              <a:gd name="connsiteY960-21934" fmla="*/ 0 h 6858000"/>
              <a:gd name="connsiteX961-21935" fmla="*/ 1223408 w 7467600"/>
              <a:gd name="connsiteY961-21936" fmla="*/ 38996 h 6858000"/>
              <a:gd name="connsiteX962-21937" fmla="*/ 1339635 w 7467600"/>
              <a:gd name="connsiteY962-21938" fmla="*/ 365517 h 6858000"/>
              <a:gd name="connsiteX963-21939" fmla="*/ 1387469 w 7467600"/>
              <a:gd name="connsiteY963-21940" fmla="*/ 523079 h 6858000"/>
              <a:gd name="connsiteX964-21941" fmla="*/ 1452685 w 7467600"/>
              <a:gd name="connsiteY964-21942" fmla="*/ 699806 h 6858000"/>
              <a:gd name="connsiteX965-21943" fmla="*/ 1492092 w 7467600"/>
              <a:gd name="connsiteY965-21944" fmla="*/ 800424 h 6858000"/>
              <a:gd name="connsiteX966-21945" fmla="*/ 1455302 w 7467600"/>
              <a:gd name="connsiteY966-21946" fmla="*/ 632913 h 6858000"/>
              <a:gd name="connsiteX967-21947" fmla="*/ 1222336 w 7467600"/>
              <a:gd name="connsiteY967-21948" fmla="*/ 9480 h 6858000"/>
              <a:gd name="connsiteX968-21949" fmla="*/ 1214634 w 7467600"/>
              <a:gd name="connsiteY968-21950" fmla="*/ 0 h 6858000"/>
              <a:gd name="connsiteX969-21951" fmla="*/ 1289827 w 7467600"/>
              <a:gd name="connsiteY969-21952" fmla="*/ 0 h 6858000"/>
              <a:gd name="connsiteX970-21953" fmla="*/ 1321076 w 7467600"/>
              <a:gd name="connsiteY970-21954" fmla="*/ 59722 h 6858000"/>
              <a:gd name="connsiteX971-21955" fmla="*/ 1512579 w 7467600"/>
              <a:gd name="connsiteY971-21956" fmla="*/ 626441 h 6858000"/>
              <a:gd name="connsiteX972-21957" fmla="*/ 1506076 w 7467600"/>
              <a:gd name="connsiteY972-21958" fmla="*/ 1089289 h 6858000"/>
              <a:gd name="connsiteX973-21959" fmla="*/ 1486346 w 7467600"/>
              <a:gd name="connsiteY973-21960" fmla="*/ 1079919 h 6858000"/>
              <a:gd name="connsiteX974-21961" fmla="*/ 1070511 w 7467600"/>
              <a:gd name="connsiteY974-21962" fmla="*/ 48609 h 6858000"/>
              <a:gd name="connsiteX975-21963" fmla="*/ 1057230 w 7467600"/>
              <a:gd name="connsiteY975-21964" fmla="*/ 0 h 6858000"/>
              <a:gd name="connsiteX976-21965" fmla="*/ 43151 w 7467600"/>
              <a:gd name="connsiteY976-21966" fmla="*/ 0 h 6858000"/>
              <a:gd name="connsiteX977-21967" fmla="*/ 95283 w 7467600"/>
              <a:gd name="connsiteY977-21968" fmla="*/ 0 h 6858000"/>
              <a:gd name="connsiteX978-21969" fmla="*/ 300708 w 7467600"/>
              <a:gd name="connsiteY978-21970" fmla="*/ 154571 h 6858000"/>
              <a:gd name="connsiteX979-21971" fmla="*/ 530414 w 7467600"/>
              <a:gd name="connsiteY979-21972" fmla="*/ 354673 h 6858000"/>
              <a:gd name="connsiteX980-21973" fmla="*/ 333785 w 7467600"/>
              <a:gd name="connsiteY980-21974" fmla="*/ 161564 h 6858000"/>
              <a:gd name="connsiteX981-21975" fmla="*/ 147005 w 7467600"/>
              <a:gd name="connsiteY981-21976" fmla="*/ 0 h 6858000"/>
              <a:gd name="connsiteX982-21977" fmla="*/ 272509 w 7467600"/>
              <a:gd name="connsiteY982-21978" fmla="*/ 0 h 6858000"/>
              <a:gd name="connsiteX983-21979" fmla="*/ 326276 w 7467600"/>
              <a:gd name="connsiteY983-21980" fmla="*/ 45847 h 6858000"/>
              <a:gd name="connsiteX984-21981" fmla="*/ 823759 w 7467600"/>
              <a:gd name="connsiteY984-21982" fmla="*/ 574145 h 6858000"/>
              <a:gd name="connsiteX985-21983" fmla="*/ 811254 w 7467600"/>
              <a:gd name="connsiteY985-21984" fmla="*/ 665546 h 6858000"/>
              <a:gd name="connsiteX986-21985" fmla="*/ 154042 w 7467600"/>
              <a:gd name="connsiteY986-21986" fmla="*/ 261522 h 6858000"/>
              <a:gd name="connsiteX987-21987" fmla="*/ 13550 w 7467600"/>
              <a:gd name="connsiteY987-21988" fmla="*/ 158423 h 6858000"/>
              <a:gd name="connsiteX988-21989" fmla="*/ 0 w 7467600"/>
              <a:gd name="connsiteY988-21990" fmla="*/ 146618 h 6858000"/>
              <a:gd name="connsiteX989-21991" fmla="*/ 0 w 7467600"/>
              <a:gd name="connsiteY989-21992" fmla="*/ 59161 h 6858000"/>
              <a:gd name="connsiteX990-21993" fmla="*/ 45427 w 7467600"/>
              <a:gd name="connsiteY990-21994" fmla="*/ 101078 h 6858000"/>
              <a:gd name="connsiteX991-21995" fmla="*/ 630103 w 7467600"/>
              <a:gd name="connsiteY991-21996" fmla="*/ 485885 h 6858000"/>
              <a:gd name="connsiteX992-21997" fmla="*/ 532040 w 7467600"/>
              <a:gd name="connsiteY992-21998" fmla="*/ 399359 h 6858000"/>
              <a:gd name="connsiteX993-21999" fmla="*/ 517618 w 7467600"/>
              <a:gd name="connsiteY993-22000" fmla="*/ 385726 h 6858000"/>
              <a:gd name="connsiteX994-22001" fmla="*/ 285074 w 7467600"/>
              <a:gd name="connsiteY994-22002" fmla="*/ 182755 h 6858000"/>
              <a:gd name="connsiteX995-22003" fmla="*/ 43151 w 7467600"/>
              <a:gd name="connsiteY995-22004" fmla="*/ 0 h 6858000"/>
              <a:gd name="connsiteX0-22005" fmla="*/ 369702 w 7467600"/>
              <a:gd name="connsiteY0-22006" fmla="*/ 6712169 h 6858000"/>
              <a:gd name="connsiteX1-22007" fmla="*/ 366575 w 7467600"/>
              <a:gd name="connsiteY1-22008" fmla="*/ 6715556 h 6858000"/>
              <a:gd name="connsiteX2-22009" fmla="*/ 371637 w 7467600"/>
              <a:gd name="connsiteY2-22010" fmla="*/ 6713954 h 6858000"/>
              <a:gd name="connsiteX3-22011" fmla="*/ 369702 w 7467600"/>
              <a:gd name="connsiteY3-22012" fmla="*/ 6712169 h 6858000"/>
              <a:gd name="connsiteX4-22013" fmla="*/ 7090188 w 7467600"/>
              <a:gd name="connsiteY4-22014" fmla="*/ 6584365 h 6858000"/>
              <a:gd name="connsiteX5-22015" fmla="*/ 7440138 w 7467600"/>
              <a:gd name="connsiteY5-22016" fmla="*/ 6622648 h 6858000"/>
              <a:gd name="connsiteX6-22017" fmla="*/ 7467600 w 7467600"/>
              <a:gd name="connsiteY6-22018" fmla="*/ 6628217 h 6858000"/>
              <a:gd name="connsiteX7-22019" fmla="*/ 7467600 w 7467600"/>
              <a:gd name="connsiteY7-22020" fmla="*/ 6668575 h 6858000"/>
              <a:gd name="connsiteX8-22021" fmla="*/ 7392322 w 7467600"/>
              <a:gd name="connsiteY8-22022" fmla="*/ 6658238 h 6858000"/>
              <a:gd name="connsiteX9-22023" fmla="*/ 7467600 w 7467600"/>
              <a:gd name="connsiteY9-22024" fmla="*/ 6683873 h 6858000"/>
              <a:gd name="connsiteX10-22025" fmla="*/ 7467600 w 7467600"/>
              <a:gd name="connsiteY10-22026" fmla="*/ 6714215 h 6858000"/>
              <a:gd name="connsiteX11-22027" fmla="*/ 7447383 w 7467600"/>
              <a:gd name="connsiteY11-22028" fmla="*/ 6707202 h 6858000"/>
              <a:gd name="connsiteX12-22029" fmla="*/ 7289862 w 7467600"/>
              <a:gd name="connsiteY12-22030" fmla="*/ 6659827 h 6858000"/>
              <a:gd name="connsiteX13-22031" fmla="*/ 7434024 w 7467600"/>
              <a:gd name="connsiteY13-22032" fmla="*/ 6722130 h 6858000"/>
              <a:gd name="connsiteX14-22033" fmla="*/ 7467600 w 7467600"/>
              <a:gd name="connsiteY14-22034" fmla="*/ 6736157 h 6858000"/>
              <a:gd name="connsiteX15-22035" fmla="*/ 7467600 w 7467600"/>
              <a:gd name="connsiteY15-22036" fmla="*/ 6767913 h 6858000"/>
              <a:gd name="connsiteX16-22037" fmla="*/ 7271814 w 7467600"/>
              <a:gd name="connsiteY16-22038" fmla="*/ 6684601 h 6858000"/>
              <a:gd name="connsiteX17-22039" fmla="*/ 7392158 w 7467600"/>
              <a:gd name="connsiteY17-22040" fmla="*/ 6771365 h 6858000"/>
              <a:gd name="connsiteX18-22041" fmla="*/ 7467600 w 7467600"/>
              <a:gd name="connsiteY18-22042" fmla="*/ 6805948 h 6858000"/>
              <a:gd name="connsiteX19-22043" fmla="*/ 7467600 w 7467600"/>
              <a:gd name="connsiteY19-22044" fmla="*/ 6831490 h 6858000"/>
              <a:gd name="connsiteX20-22045" fmla="*/ 7410696 w 7467600"/>
              <a:gd name="connsiteY20-22046" fmla="*/ 6803861 h 6858000"/>
              <a:gd name="connsiteX21-22047" fmla="*/ 7088673 w 7467600"/>
              <a:gd name="connsiteY21-22048" fmla="*/ 6610396 h 6858000"/>
              <a:gd name="connsiteX22-22049" fmla="*/ 7090188 w 7467600"/>
              <a:gd name="connsiteY22-22050" fmla="*/ 6584365 h 6858000"/>
              <a:gd name="connsiteX23-22051" fmla="*/ 1019354 w 7467600"/>
              <a:gd name="connsiteY23-22052" fmla="*/ 6315006 h 6858000"/>
              <a:gd name="connsiteX24-22053" fmla="*/ 441046 w 7467600"/>
              <a:gd name="connsiteY24-22054" fmla="*/ 6691153 h 6858000"/>
              <a:gd name="connsiteX25-22055" fmla="*/ 1019354 w 7467600"/>
              <a:gd name="connsiteY25-22056" fmla="*/ 6315006 h 6858000"/>
              <a:gd name="connsiteX26-22057" fmla="*/ 991680 w 7467600"/>
              <a:gd name="connsiteY26-22058" fmla="*/ 6298413 h 6858000"/>
              <a:gd name="connsiteX27-22059" fmla="*/ 409060 w 7467600"/>
              <a:gd name="connsiteY27-22060" fmla="*/ 6671470 h 6858000"/>
              <a:gd name="connsiteX28-22061" fmla="*/ 991680 w 7467600"/>
              <a:gd name="connsiteY28-22062" fmla="*/ 6298413 h 6858000"/>
              <a:gd name="connsiteX29-22063" fmla="*/ 103333 w 7467600"/>
              <a:gd name="connsiteY29-22064" fmla="*/ 5699602 h 6858000"/>
              <a:gd name="connsiteX30-22065" fmla="*/ 233938 w 7467600"/>
              <a:gd name="connsiteY30-22066" fmla="*/ 5809416 h 6858000"/>
              <a:gd name="connsiteX31-22067" fmla="*/ 883580 w 7467600"/>
              <a:gd name="connsiteY31-22068" fmla="*/ 6180710 h 6858000"/>
              <a:gd name="connsiteX32-22069" fmla="*/ 487337 w 7467600"/>
              <a:gd name="connsiteY32-22070" fmla="*/ 5950182 h 6858000"/>
              <a:gd name="connsiteX33-22071" fmla="*/ 354051 w 7467600"/>
              <a:gd name="connsiteY33-22072" fmla="*/ 5854912 h 6858000"/>
              <a:gd name="connsiteX34-22073" fmla="*/ 195436 w 7467600"/>
              <a:gd name="connsiteY34-22074" fmla="*/ 5755068 h 6858000"/>
              <a:gd name="connsiteX35-22075" fmla="*/ 103333 w 7467600"/>
              <a:gd name="connsiteY35-22076" fmla="*/ 5699602 h 6858000"/>
              <a:gd name="connsiteX36-22077" fmla="*/ 5539432 w 7467600"/>
              <a:gd name="connsiteY36-22078" fmla="*/ 5642928 h 6858000"/>
              <a:gd name="connsiteX37-22079" fmla="*/ 5555462 w 7467600"/>
              <a:gd name="connsiteY37-22080" fmla="*/ 5694454 h 6858000"/>
              <a:gd name="connsiteX38-22081" fmla="*/ 5828270 w 7467600"/>
              <a:gd name="connsiteY38-22082" fmla="*/ 6320663 h 6858000"/>
              <a:gd name="connsiteX39-22083" fmla="*/ 5947416 w 7467600"/>
              <a:gd name="connsiteY39-22084" fmla="*/ 6574846 h 6858000"/>
              <a:gd name="connsiteX40-22085" fmla="*/ 5539432 w 7467600"/>
              <a:gd name="connsiteY40-22086" fmla="*/ 5642928 h 6858000"/>
              <a:gd name="connsiteX41-22087" fmla="*/ 51253 w 7467600"/>
              <a:gd name="connsiteY41-22088" fmla="*/ 5631825 h 6858000"/>
              <a:gd name="connsiteX42-22089" fmla="*/ 211622 w 7467600"/>
              <a:gd name="connsiteY42-22090" fmla="*/ 5728803 h 6858000"/>
              <a:gd name="connsiteX43-22091" fmla="*/ 371652 w 7467600"/>
              <a:gd name="connsiteY43-22092" fmla="*/ 5829062 h 6858000"/>
              <a:gd name="connsiteX44-22093" fmla="*/ 505903 w 7467600"/>
              <a:gd name="connsiteY44-22094" fmla="*/ 5925221 h 6858000"/>
              <a:gd name="connsiteX45-22095" fmla="*/ 899240 w 7467600"/>
              <a:gd name="connsiteY45-22096" fmla="*/ 6153068 h 6858000"/>
              <a:gd name="connsiteX46-22097" fmla="*/ 988114 w 7467600"/>
              <a:gd name="connsiteY46-22098" fmla="*/ 6174204 h 6858000"/>
              <a:gd name="connsiteX47-22099" fmla="*/ 845971 w 7467600"/>
              <a:gd name="connsiteY47-22100" fmla="*/ 6067177 h 6858000"/>
              <a:gd name="connsiteX48-22101" fmla="*/ 448057 w 7467600"/>
              <a:gd name="connsiteY48-22102" fmla="*/ 5841376 h 6858000"/>
              <a:gd name="connsiteX49-22103" fmla="*/ 51253 w 7467600"/>
              <a:gd name="connsiteY49-22104" fmla="*/ 5631825 h 6858000"/>
              <a:gd name="connsiteX50-22105" fmla="*/ 2606687 w 7467600"/>
              <a:gd name="connsiteY50-22106" fmla="*/ 5630718 h 6858000"/>
              <a:gd name="connsiteX51-22107" fmla="*/ 2645658 w 7467600"/>
              <a:gd name="connsiteY51-22108" fmla="*/ 6640259 h 6858000"/>
              <a:gd name="connsiteX52-22109" fmla="*/ 2606687 w 7467600"/>
              <a:gd name="connsiteY52-22110" fmla="*/ 5630718 h 6858000"/>
              <a:gd name="connsiteX53-22111" fmla="*/ 3642057 w 7467600"/>
              <a:gd name="connsiteY53-22112" fmla="*/ 5573487 h 6858000"/>
              <a:gd name="connsiteX54-22113" fmla="*/ 3632981 w 7467600"/>
              <a:gd name="connsiteY54-22114" fmla="*/ 5579437 h 6858000"/>
              <a:gd name="connsiteX55-22115" fmla="*/ 3382436 w 7467600"/>
              <a:gd name="connsiteY55-22116" fmla="*/ 5952726 h 6858000"/>
              <a:gd name="connsiteX56-22117" fmla="*/ 3191929 w 7467600"/>
              <a:gd name="connsiteY56-22118" fmla="*/ 6662669 h 6858000"/>
              <a:gd name="connsiteX57-22119" fmla="*/ 3369898 w 7467600"/>
              <a:gd name="connsiteY57-22120" fmla="*/ 6081771 h 6858000"/>
              <a:gd name="connsiteX58-22121" fmla="*/ 3642057 w 7467600"/>
              <a:gd name="connsiteY58-22122" fmla="*/ 5573487 h 6858000"/>
              <a:gd name="connsiteX59-22123" fmla="*/ 2650666 w 7467600"/>
              <a:gd name="connsiteY59-22124" fmla="*/ 5530686 h 6858000"/>
              <a:gd name="connsiteX60-22125" fmla="*/ 2650249 w 7467600"/>
              <a:gd name="connsiteY60-22126" fmla="*/ 5532101 h 6858000"/>
              <a:gd name="connsiteX61-22127" fmla="*/ 2663808 w 7467600"/>
              <a:gd name="connsiteY61-22128" fmla="*/ 6535215 h 6858000"/>
              <a:gd name="connsiteX62-22129" fmla="*/ 2665418 w 7467600"/>
              <a:gd name="connsiteY62-22130" fmla="*/ 6132756 h 6858000"/>
              <a:gd name="connsiteX63-22131" fmla="*/ 2650666 w 7467600"/>
              <a:gd name="connsiteY63-22132" fmla="*/ 5530686 h 6858000"/>
              <a:gd name="connsiteX64-22133" fmla="*/ 2680277 w 7467600"/>
              <a:gd name="connsiteY64-22134" fmla="*/ 5479204 h 6858000"/>
              <a:gd name="connsiteX65-22135" fmla="*/ 2678972 w 7467600"/>
              <a:gd name="connsiteY65-22136" fmla="*/ 5481582 h 6858000"/>
              <a:gd name="connsiteX66-22137" fmla="*/ 2696666 w 7467600"/>
              <a:gd name="connsiteY66-22138" fmla="*/ 6133836 h 6858000"/>
              <a:gd name="connsiteX67-22139" fmla="*/ 2695769 w 7467600"/>
              <a:gd name="connsiteY67-22140" fmla="*/ 6390955 h 6858000"/>
              <a:gd name="connsiteX68-22141" fmla="*/ 2739893 w 7467600"/>
              <a:gd name="connsiteY68-22142" fmla="*/ 6108357 h 6858000"/>
              <a:gd name="connsiteX69-22143" fmla="*/ 2680277 w 7467600"/>
              <a:gd name="connsiteY69-22144" fmla="*/ 5479204 h 6858000"/>
              <a:gd name="connsiteX70-22145" fmla="*/ 1132195 w 7467600"/>
              <a:gd name="connsiteY70-22146" fmla="*/ 5467980 h 6858000"/>
              <a:gd name="connsiteX71-22147" fmla="*/ 1679056 w 7467600"/>
              <a:gd name="connsiteY71-22148" fmla="*/ 5516907 h 6858000"/>
              <a:gd name="connsiteX72-22149" fmla="*/ 2128648 w 7467600"/>
              <a:gd name="connsiteY72-22150" fmla="*/ 5474249 h 6858000"/>
              <a:gd name="connsiteX73-22151" fmla="*/ 1825619 w 7467600"/>
              <a:gd name="connsiteY73-22152" fmla="*/ 5478447 h 6858000"/>
              <a:gd name="connsiteX74-22153" fmla="*/ 1737798 w 7467600"/>
              <a:gd name="connsiteY74-22154" fmla="*/ 5483353 h 6858000"/>
              <a:gd name="connsiteX75-22155" fmla="*/ 1132195 w 7467600"/>
              <a:gd name="connsiteY75-22156" fmla="*/ 5467980 h 6858000"/>
              <a:gd name="connsiteX76-22157" fmla="*/ 6861797 w 7467600"/>
              <a:gd name="connsiteY76-22158" fmla="*/ 5419899 h 6858000"/>
              <a:gd name="connsiteX77-22159" fmla="*/ 6879594 w 7467600"/>
              <a:gd name="connsiteY77-22160" fmla="*/ 5424547 h 6858000"/>
              <a:gd name="connsiteX78-22161" fmla="*/ 7379510 w 7467600"/>
              <a:gd name="connsiteY78-22162" fmla="*/ 5755454 h 6858000"/>
              <a:gd name="connsiteX79-22163" fmla="*/ 7467600 w 7467600"/>
              <a:gd name="connsiteY79-22164" fmla="*/ 5845526 h 6858000"/>
              <a:gd name="connsiteX80-22165" fmla="*/ 7467600 w 7467600"/>
              <a:gd name="connsiteY80-22166" fmla="*/ 5925131 h 6858000"/>
              <a:gd name="connsiteX81-22167" fmla="*/ 7271900 w 7467600"/>
              <a:gd name="connsiteY81-22168" fmla="*/ 5734551 h 6858000"/>
              <a:gd name="connsiteX82-22169" fmla="*/ 7015907 w 7467600"/>
              <a:gd name="connsiteY82-22170" fmla="*/ 5541548 h 6858000"/>
              <a:gd name="connsiteX83-22171" fmla="*/ 7259646 w 7467600"/>
              <a:gd name="connsiteY83-22172" fmla="*/ 5765985 h 6858000"/>
              <a:gd name="connsiteX84-22173" fmla="*/ 7467600 w 7467600"/>
              <a:gd name="connsiteY84-22174" fmla="*/ 5971257 h 6858000"/>
              <a:gd name="connsiteX85-22175" fmla="*/ 7467600 w 7467600"/>
              <a:gd name="connsiteY85-22176" fmla="*/ 6012219 h 6858000"/>
              <a:gd name="connsiteX86-22177" fmla="*/ 7240170 w 7467600"/>
              <a:gd name="connsiteY86-22178" fmla="*/ 5787985 h 6858000"/>
              <a:gd name="connsiteX87-22179" fmla="*/ 6946849 w 7467600"/>
              <a:gd name="connsiteY87-22180" fmla="*/ 5523271 h 6858000"/>
              <a:gd name="connsiteX88-22181" fmla="*/ 6946972 w 7467600"/>
              <a:gd name="connsiteY88-22182" fmla="*/ 5526491 h 6858000"/>
              <a:gd name="connsiteX89-22183" fmla="*/ 7105827 w 7467600"/>
              <a:gd name="connsiteY89-22184" fmla="*/ 5718700 h 6858000"/>
              <a:gd name="connsiteX90-22185" fmla="*/ 7126431 w 7467600"/>
              <a:gd name="connsiteY90-22186" fmla="*/ 5737872 h 6858000"/>
              <a:gd name="connsiteX91-22187" fmla="*/ 7356878 w 7467600"/>
              <a:gd name="connsiteY91-22188" fmla="*/ 5981332 h 6858000"/>
              <a:gd name="connsiteX92-22189" fmla="*/ 7467600 w 7467600"/>
              <a:gd name="connsiteY92-22190" fmla="*/ 6117703 h 6858000"/>
              <a:gd name="connsiteX93-22191" fmla="*/ 7467600 w 7467600"/>
              <a:gd name="connsiteY93-22192" fmla="*/ 6163634 h 6858000"/>
              <a:gd name="connsiteX94-22193" fmla="*/ 7403637 w 7467600"/>
              <a:gd name="connsiteY94-22194" fmla="*/ 6083957 h 6858000"/>
              <a:gd name="connsiteX95-22195" fmla="*/ 7254615 w 7467600"/>
              <a:gd name="connsiteY95-22196" fmla="*/ 5911918 h 6858000"/>
              <a:gd name="connsiteX96-22197" fmla="*/ 7312589 w 7467600"/>
              <a:gd name="connsiteY96-22198" fmla="*/ 5982309 h 6858000"/>
              <a:gd name="connsiteX97-22199" fmla="*/ 7448321 w 7467600"/>
              <a:gd name="connsiteY97-22200" fmla="*/ 6190991 h 6858000"/>
              <a:gd name="connsiteX98-22201" fmla="*/ 7467600 w 7467600"/>
              <a:gd name="connsiteY98-22202" fmla="*/ 6221686 h 6858000"/>
              <a:gd name="connsiteX99-22203" fmla="*/ 7467600 w 7467600"/>
              <a:gd name="connsiteY99-22204" fmla="*/ 6334256 h 6858000"/>
              <a:gd name="connsiteX100-22205" fmla="*/ 7454976 w 7467600"/>
              <a:gd name="connsiteY100-22206" fmla="*/ 6318297 h 6858000"/>
              <a:gd name="connsiteX101-22207" fmla="*/ 7042773 w 7467600"/>
              <a:gd name="connsiteY101-22208" fmla="*/ 5734011 h 6858000"/>
              <a:gd name="connsiteX102-22209" fmla="*/ 6844835 w 7467600"/>
              <a:gd name="connsiteY102-22210" fmla="*/ 5424988 h 6858000"/>
              <a:gd name="connsiteX103-22211" fmla="*/ 6861797 w 7467600"/>
              <a:gd name="connsiteY103-22212" fmla="*/ 5419899 h 6858000"/>
              <a:gd name="connsiteX104-22213" fmla="*/ 1456157 w 7467600"/>
              <a:gd name="connsiteY104-22214" fmla="*/ 5371404 h 6858000"/>
              <a:gd name="connsiteX105-22215" fmla="*/ 1244432 w 7467600"/>
              <a:gd name="connsiteY105-22216" fmla="*/ 5385601 h 6858000"/>
              <a:gd name="connsiteX106-22217" fmla="*/ 973990 w 7467600"/>
              <a:gd name="connsiteY106-22218" fmla="*/ 5424940 h 6858000"/>
              <a:gd name="connsiteX107-22219" fmla="*/ 1103809 w 7467600"/>
              <a:gd name="connsiteY107-22220" fmla="*/ 5433720 h 6858000"/>
              <a:gd name="connsiteX108-22221" fmla="*/ 1123454 w 7467600"/>
              <a:gd name="connsiteY108-22222" fmla="*/ 5435727 h 6858000"/>
              <a:gd name="connsiteX109-22223" fmla="*/ 1737017 w 7467600"/>
              <a:gd name="connsiteY109-22224" fmla="*/ 5452183 h 6858000"/>
              <a:gd name="connsiteX110-22225" fmla="*/ 1824397 w 7467600"/>
              <a:gd name="connsiteY110-22226" fmla="*/ 5447757 h 6858000"/>
              <a:gd name="connsiteX111-22227" fmla="*/ 2070059 w 7467600"/>
              <a:gd name="connsiteY111-22228" fmla="*/ 5441660 h 6858000"/>
              <a:gd name="connsiteX112-22229" fmla="*/ 1456157 w 7467600"/>
              <a:gd name="connsiteY112-22230" fmla="*/ 5371404 h 6858000"/>
              <a:gd name="connsiteX113-22231" fmla="*/ 4988186 w 7467600"/>
              <a:gd name="connsiteY113-22232" fmla="*/ 5216467 h 6858000"/>
              <a:gd name="connsiteX114-22233" fmla="*/ 4777334 w 7467600"/>
              <a:gd name="connsiteY114-22234" fmla="*/ 5406072 h 6858000"/>
              <a:gd name="connsiteX115-22235" fmla="*/ 4718341 w 7467600"/>
              <a:gd name="connsiteY115-22236" fmla="*/ 5468043 h 6858000"/>
              <a:gd name="connsiteX116-22237" fmla="*/ 4604655 w 7467600"/>
              <a:gd name="connsiteY116-22238" fmla="*/ 5583434 h 6858000"/>
              <a:gd name="connsiteX117-22239" fmla="*/ 4565074 w 7467600"/>
              <a:gd name="connsiteY117-22240" fmla="*/ 5618550 h 6858000"/>
              <a:gd name="connsiteX118-22241" fmla="*/ 4988186 w 7467600"/>
              <a:gd name="connsiteY118-22242" fmla="*/ 5216467 h 6858000"/>
              <a:gd name="connsiteX119-22243" fmla="*/ 4978032 w 7467600"/>
              <a:gd name="connsiteY119-22244" fmla="*/ 5183809 h 6858000"/>
              <a:gd name="connsiteX120-22245" fmla="*/ 4463413 w 7467600"/>
              <a:gd name="connsiteY120-22246" fmla="*/ 5615162 h 6858000"/>
              <a:gd name="connsiteX121-22247" fmla="*/ 4358134 w 7467600"/>
              <a:gd name="connsiteY121-22248" fmla="*/ 5742791 h 6858000"/>
              <a:gd name="connsiteX122-22249" fmla="*/ 4376219 w 7467600"/>
              <a:gd name="connsiteY122-22250" fmla="*/ 5729027 h 6858000"/>
              <a:gd name="connsiteX123-22251" fmla="*/ 4582340 w 7467600"/>
              <a:gd name="connsiteY123-22252" fmla="*/ 5561037 h 6858000"/>
              <a:gd name="connsiteX124-22253" fmla="*/ 4694684 w 7467600"/>
              <a:gd name="connsiteY124-22254" fmla="*/ 5447098 h 6858000"/>
              <a:gd name="connsiteX125-22255" fmla="*/ 4754123 w 7467600"/>
              <a:gd name="connsiteY125-22256" fmla="*/ 5384643 h 6858000"/>
              <a:gd name="connsiteX126-22257" fmla="*/ 4978032 w 7467600"/>
              <a:gd name="connsiteY126-22258" fmla="*/ 5183809 h 6858000"/>
              <a:gd name="connsiteX127-22259" fmla="*/ 7467600 w 7467600"/>
              <a:gd name="connsiteY127-22260" fmla="*/ 5277736 h 6858000"/>
              <a:gd name="connsiteX128-22261" fmla="*/ 7450656 w 7467600"/>
              <a:gd name="connsiteY128-22262" fmla="*/ 5134750 h 6858000"/>
              <a:gd name="connsiteX129-22263" fmla="*/ 7467600 w 7467600"/>
              <a:gd name="connsiteY129-22264" fmla="*/ 5142496 h 6858000"/>
              <a:gd name="connsiteX130-22265" fmla="*/ 7467600 w 7467600"/>
              <a:gd name="connsiteY130-22266" fmla="*/ 5158623 h 6858000"/>
              <a:gd name="connsiteX131-22267" fmla="*/ 7427076 w 7467600"/>
              <a:gd name="connsiteY131-22268" fmla="*/ 5142684 h 6858000"/>
              <a:gd name="connsiteX132-22269" fmla="*/ 7467600 w 7467600"/>
              <a:gd name="connsiteY132-22270" fmla="*/ 5164774 h 6858000"/>
              <a:gd name="connsiteX133-22271" fmla="*/ 7467600 w 7467600"/>
              <a:gd name="connsiteY133-22272" fmla="*/ 5199146 h 6858000"/>
              <a:gd name="connsiteX134-22273" fmla="*/ 7391022 w 7467600"/>
              <a:gd name="connsiteY134-22274" fmla="*/ 5158141 h 6858000"/>
              <a:gd name="connsiteX135-22275" fmla="*/ 7312201 w 7467600"/>
              <a:gd name="connsiteY135-22276" fmla="*/ 5128278 h 6858000"/>
              <a:gd name="connsiteX136-22277" fmla="*/ 7343603 w 7467600"/>
              <a:gd name="connsiteY136-22278" fmla="*/ 5149746 h 6858000"/>
              <a:gd name="connsiteX137-22279" fmla="*/ 7467600 w 7467600"/>
              <a:gd name="connsiteY137-22280" fmla="*/ 5241225 h 6858000"/>
              <a:gd name="connsiteX138-22281" fmla="*/ 7467600 w 7467600"/>
              <a:gd name="connsiteY138-22282" fmla="*/ 5277736 h 6858000"/>
              <a:gd name="connsiteX139-22283" fmla="*/ 1903353 w 7467600"/>
              <a:gd name="connsiteY139-22284" fmla="*/ 5044827 h 6858000"/>
              <a:gd name="connsiteX140-22285" fmla="*/ 1936931 w 7467600"/>
              <a:gd name="connsiteY140-22286" fmla="*/ 5093954 h 6858000"/>
              <a:gd name="connsiteX141-22287" fmla="*/ 2195868 w 7467600"/>
              <a:gd name="connsiteY141-22288" fmla="*/ 5396574 h 6858000"/>
              <a:gd name="connsiteX142-22289" fmla="*/ 2088852 w 7467600"/>
              <a:gd name="connsiteY142-22290" fmla="*/ 5166123 h 6858000"/>
              <a:gd name="connsiteX143-22291" fmla="*/ 1958241 w 7467600"/>
              <a:gd name="connsiteY143-22292" fmla="*/ 5067955 h 6858000"/>
              <a:gd name="connsiteX144-22293" fmla="*/ 1903353 w 7467600"/>
              <a:gd name="connsiteY144-22294" fmla="*/ 5044827 h 6858000"/>
              <a:gd name="connsiteX145-22295" fmla="*/ 1979378 w 7467600"/>
              <a:gd name="connsiteY145-22296" fmla="*/ 4769504 h 6858000"/>
              <a:gd name="connsiteX146-22297" fmla="*/ 2882120 w 7467600"/>
              <a:gd name="connsiteY146-22298" fmla="*/ 5064547 h 6858000"/>
              <a:gd name="connsiteX147-22299" fmla="*/ 2793103 w 7467600"/>
              <a:gd name="connsiteY147-22300" fmla="*/ 5039699 h 6858000"/>
              <a:gd name="connsiteX148-22301" fmla="*/ 2770041 w 7467600"/>
              <a:gd name="connsiteY148-22302" fmla="*/ 5033634 h 6858000"/>
              <a:gd name="connsiteX149-22303" fmla="*/ 1979378 w 7467600"/>
              <a:gd name="connsiteY149-22304" fmla="*/ 4769504 h 6858000"/>
              <a:gd name="connsiteX150-22305" fmla="*/ 1927410 w 7467600"/>
              <a:gd name="connsiteY150-22306" fmla="*/ 4716164 h 6858000"/>
              <a:gd name="connsiteX151-22307" fmla="*/ 1959587 w 7467600"/>
              <a:gd name="connsiteY151-22308" fmla="*/ 4728849 h 6858000"/>
              <a:gd name="connsiteX152-22309" fmla="*/ 2777707 w 7467600"/>
              <a:gd name="connsiteY152-22310" fmla="*/ 5003991 h 6858000"/>
              <a:gd name="connsiteX153-22311" fmla="*/ 2800768 w 7467600"/>
              <a:gd name="connsiteY153-22312" fmla="*/ 5010056 h 6858000"/>
              <a:gd name="connsiteX154-22313" fmla="*/ 2879408 w 7467600"/>
              <a:gd name="connsiteY154-22314" fmla="*/ 5031590 h 6858000"/>
              <a:gd name="connsiteX155-22315" fmla="*/ 2862295 w 7467600"/>
              <a:gd name="connsiteY155-22316" fmla="*/ 5022958 h 6858000"/>
              <a:gd name="connsiteX156-22317" fmla="*/ 2813343 w 7467600"/>
              <a:gd name="connsiteY156-22318" fmla="*/ 4998369 h 6858000"/>
              <a:gd name="connsiteX157-22319" fmla="*/ 2646245 w 7467600"/>
              <a:gd name="connsiteY157-22320" fmla="*/ 4930999 h 6858000"/>
              <a:gd name="connsiteX158-22321" fmla="*/ 1999243 w 7467600"/>
              <a:gd name="connsiteY158-22322" fmla="*/ 4730524 h 6858000"/>
              <a:gd name="connsiteX159-22323" fmla="*/ 1979527 w 7467600"/>
              <a:gd name="connsiteY159-22324" fmla="*/ 4726651 h 6858000"/>
              <a:gd name="connsiteX160-22325" fmla="*/ 1927410 w 7467600"/>
              <a:gd name="connsiteY160-22326" fmla="*/ 4716164 h 6858000"/>
              <a:gd name="connsiteX161-22327" fmla="*/ 1997014 w 7467600"/>
              <a:gd name="connsiteY161-22328" fmla="*/ 4698007 h 6858000"/>
              <a:gd name="connsiteX162-22329" fmla="*/ 2005458 w 7467600"/>
              <a:gd name="connsiteY162-22330" fmla="*/ 4699540 h 6858000"/>
              <a:gd name="connsiteX163-22331" fmla="*/ 2657186 w 7467600"/>
              <a:gd name="connsiteY163-22332" fmla="*/ 4901687 h 6858000"/>
              <a:gd name="connsiteX164-22333" fmla="*/ 2826662 w 7467600"/>
              <a:gd name="connsiteY164-22334" fmla="*/ 4970362 h 6858000"/>
              <a:gd name="connsiteX165-22335" fmla="*/ 2876100 w 7467600"/>
              <a:gd name="connsiteY165-22336" fmla="*/ 4995397 h 6858000"/>
              <a:gd name="connsiteX166-22337" fmla="*/ 3042600 w 7467600"/>
              <a:gd name="connsiteY166-22338" fmla="*/ 5059532 h 6858000"/>
              <a:gd name="connsiteX167-22339" fmla="*/ 1997014 w 7467600"/>
              <a:gd name="connsiteY167-22340" fmla="*/ 4698007 h 6858000"/>
              <a:gd name="connsiteX168-22341" fmla="*/ 2305292 w 7467600"/>
              <a:gd name="connsiteY168-22342" fmla="*/ 4219492 h 6858000"/>
              <a:gd name="connsiteX169-22343" fmla="*/ 3360922 w 7467600"/>
              <a:gd name="connsiteY169-22344" fmla="*/ 4529373 h 6858000"/>
              <a:gd name="connsiteX170-22345" fmla="*/ 3492420 w 7467600"/>
              <a:gd name="connsiteY170-22346" fmla="*/ 4510145 h 6858000"/>
              <a:gd name="connsiteX171-22347" fmla="*/ 3364086 w 7467600"/>
              <a:gd name="connsiteY171-22348" fmla="*/ 4480340 h 6858000"/>
              <a:gd name="connsiteX172-22349" fmla="*/ 3225818 w 7467600"/>
              <a:gd name="connsiteY172-22350" fmla="*/ 4411822 h 6858000"/>
              <a:gd name="connsiteX173-22351" fmla="*/ 3129696 w 7467600"/>
              <a:gd name="connsiteY173-22352" fmla="*/ 4360704 h 6858000"/>
              <a:gd name="connsiteX174-22353" fmla="*/ 2814545 w 7467600"/>
              <a:gd name="connsiteY174-22354" fmla="*/ 4282955 h 6858000"/>
              <a:gd name="connsiteX175-22355" fmla="*/ 2305292 w 7467600"/>
              <a:gd name="connsiteY175-22356" fmla="*/ 4219492 h 6858000"/>
              <a:gd name="connsiteX176-22357" fmla="*/ 2626982 w 7467600"/>
              <a:gd name="connsiteY176-22358" fmla="*/ 4206450 h 6858000"/>
              <a:gd name="connsiteX177-22359" fmla="*/ 2490617 w 7467600"/>
              <a:gd name="connsiteY177-22360" fmla="*/ 4206951 h 6858000"/>
              <a:gd name="connsiteX178-22361" fmla="*/ 2819869 w 7467600"/>
              <a:gd name="connsiteY178-22362" fmla="*/ 4252936 h 6858000"/>
              <a:gd name="connsiteX179-22363" fmla="*/ 3143018 w 7467600"/>
              <a:gd name="connsiteY179-22364" fmla="*/ 4332698 h 6858000"/>
              <a:gd name="connsiteX180-22365" fmla="*/ 3241520 w 7467600"/>
              <a:gd name="connsiteY180-22366" fmla="*/ 4385112 h 6858000"/>
              <a:gd name="connsiteX181-22367" fmla="*/ 3374575 w 7467600"/>
              <a:gd name="connsiteY181-22368" fmla="*/ 4451517 h 6858000"/>
              <a:gd name="connsiteX182-22369" fmla="*/ 3505221 w 7467600"/>
              <a:gd name="connsiteY182-22370" fmla="*/ 4480757 h 6858000"/>
              <a:gd name="connsiteX183-22371" fmla="*/ 2626982 w 7467600"/>
              <a:gd name="connsiteY183-22372" fmla="*/ 4206450 h 6858000"/>
              <a:gd name="connsiteX184-22373" fmla="*/ 1310106 w 7467600"/>
              <a:gd name="connsiteY184-22374" fmla="*/ 3943217 h 6858000"/>
              <a:gd name="connsiteX185-22375" fmla="*/ 854994 w 7467600"/>
              <a:gd name="connsiteY185-22376" fmla="*/ 4399136 h 6858000"/>
              <a:gd name="connsiteX186-22377" fmla="*/ 742462 w 7467600"/>
              <a:gd name="connsiteY186-22378" fmla="*/ 4594648 h 6858000"/>
              <a:gd name="connsiteX187-22379" fmla="*/ 820602 w 7467600"/>
              <a:gd name="connsiteY187-22380" fmla="*/ 4485915 h 6858000"/>
              <a:gd name="connsiteX188-22381" fmla="*/ 878295 w 7467600"/>
              <a:gd name="connsiteY188-22382" fmla="*/ 4403594 h 6858000"/>
              <a:gd name="connsiteX189-22383" fmla="*/ 1240607 w 7467600"/>
              <a:gd name="connsiteY189-22384" fmla="*/ 4010401 h 6858000"/>
              <a:gd name="connsiteX190-22385" fmla="*/ 1310106 w 7467600"/>
              <a:gd name="connsiteY190-22386" fmla="*/ 3943217 h 6858000"/>
              <a:gd name="connsiteX191-22387" fmla="*/ 1423113 w 7467600"/>
              <a:gd name="connsiteY191-22388" fmla="*/ 3874565 h 6858000"/>
              <a:gd name="connsiteX192-22389" fmla="*/ 1260565 w 7467600"/>
              <a:gd name="connsiteY192-22390" fmla="*/ 4031982 h 6858000"/>
              <a:gd name="connsiteX193-22391" fmla="*/ 901900 w 7467600"/>
              <a:gd name="connsiteY193-22392" fmla="*/ 4421236 h 6858000"/>
              <a:gd name="connsiteX194-22393" fmla="*/ 845044 w 7467600"/>
              <a:gd name="connsiteY194-22394" fmla="*/ 4502436 h 6858000"/>
              <a:gd name="connsiteX195-22395" fmla="*/ 685926 w 7467600"/>
              <a:gd name="connsiteY195-22396" fmla="*/ 4703069 h 6858000"/>
              <a:gd name="connsiteX196-22397" fmla="*/ 684248 w 7467600"/>
              <a:gd name="connsiteY196-22398" fmla="*/ 4706721 h 6858000"/>
              <a:gd name="connsiteX197-22399" fmla="*/ 1423113 w 7467600"/>
              <a:gd name="connsiteY197-22400" fmla="*/ 3874565 h 6858000"/>
              <a:gd name="connsiteX198-22401" fmla="*/ 3316479 w 7467600"/>
              <a:gd name="connsiteY198-22402" fmla="*/ 3872136 h 6858000"/>
              <a:gd name="connsiteX199-22403" fmla="*/ 3546806 w 7467600"/>
              <a:gd name="connsiteY199-22404" fmla="*/ 4356139 h 6858000"/>
              <a:gd name="connsiteX200-22405" fmla="*/ 3364433 w 7467600"/>
              <a:gd name="connsiteY200-22406" fmla="*/ 3953121 h 6858000"/>
              <a:gd name="connsiteX201-22407" fmla="*/ 3316479 w 7467600"/>
              <a:gd name="connsiteY201-22408" fmla="*/ 3872136 h 6858000"/>
              <a:gd name="connsiteX202-22409" fmla="*/ 3291335 w 7467600"/>
              <a:gd name="connsiteY202-22410" fmla="*/ 3767420 h 6858000"/>
              <a:gd name="connsiteX203-22411" fmla="*/ 3390805 w 7467600"/>
              <a:gd name="connsiteY203-22412" fmla="*/ 3937163 h 6858000"/>
              <a:gd name="connsiteX204-22413" fmla="*/ 3579062 w 7467600"/>
              <a:gd name="connsiteY204-22414" fmla="*/ 4359040 h 6858000"/>
              <a:gd name="connsiteX205-22415" fmla="*/ 3467355 w 7467600"/>
              <a:gd name="connsiteY205-22416" fmla="*/ 3988130 h 6858000"/>
              <a:gd name="connsiteX206-22417" fmla="*/ 3310753 w 7467600"/>
              <a:gd name="connsiteY206-22418" fmla="*/ 3787140 h 6858000"/>
              <a:gd name="connsiteX207-22419" fmla="*/ 3291335 w 7467600"/>
              <a:gd name="connsiteY207-22420" fmla="*/ 3767420 h 6858000"/>
              <a:gd name="connsiteX208-22421" fmla="*/ 1635889 w 7467600"/>
              <a:gd name="connsiteY208-22422" fmla="*/ 3709494 h 6858000"/>
              <a:gd name="connsiteX209-22423" fmla="*/ 1634800 w 7467600"/>
              <a:gd name="connsiteY209-22424" fmla="*/ 3731111 h 6858000"/>
              <a:gd name="connsiteX210-22425" fmla="*/ 1635889 w 7467600"/>
              <a:gd name="connsiteY210-22426" fmla="*/ 3709494 h 6858000"/>
              <a:gd name="connsiteX211-22427" fmla="*/ 1510397 w 7467600"/>
              <a:gd name="connsiteY211-22428" fmla="*/ 3684705 h 6858000"/>
              <a:gd name="connsiteX212-22429" fmla="*/ 1146550 w 7467600"/>
              <a:gd name="connsiteY212-22430" fmla="*/ 3802012 h 6858000"/>
              <a:gd name="connsiteX213-22431" fmla="*/ 698834 w 7467600"/>
              <a:gd name="connsiteY213-22432" fmla="*/ 3952272 h 6858000"/>
              <a:gd name="connsiteX214-22433" fmla="*/ 34256 w 7467600"/>
              <a:gd name="connsiteY214-22434" fmla="*/ 4347603 h 6858000"/>
              <a:gd name="connsiteX215-22435" fmla="*/ 527241 w 7467600"/>
              <a:gd name="connsiteY215-22436" fmla="*/ 4065078 h 6858000"/>
              <a:gd name="connsiteX216-22437" fmla="*/ 1510397 w 7467600"/>
              <a:gd name="connsiteY216-22438" fmla="*/ 3684705 h 6858000"/>
              <a:gd name="connsiteX217-22439" fmla="*/ 1313114 w 7467600"/>
              <a:gd name="connsiteY217-22440" fmla="*/ 3655216 h 6858000"/>
              <a:gd name="connsiteX218-22441" fmla="*/ 1109304 w 7467600"/>
              <a:gd name="connsiteY218-22442" fmla="*/ 3669030 h 6858000"/>
              <a:gd name="connsiteX219-22443" fmla="*/ 8129 w 7467600"/>
              <a:gd name="connsiteY219-22444" fmla="*/ 4330519 h 6858000"/>
              <a:gd name="connsiteX220-22445" fmla="*/ 687572 w 7467600"/>
              <a:gd name="connsiteY220-22446" fmla="*/ 3925629 h 6858000"/>
              <a:gd name="connsiteX221-22447" fmla="*/ 1138365 w 7467600"/>
              <a:gd name="connsiteY221-22448" fmla="*/ 3774515 h 6858000"/>
              <a:gd name="connsiteX222-22449" fmla="*/ 1505579 w 7467600"/>
              <a:gd name="connsiteY222-22450" fmla="*/ 3655526 h 6858000"/>
              <a:gd name="connsiteX223-22451" fmla="*/ 1313114 w 7467600"/>
              <a:gd name="connsiteY223-22452" fmla="*/ 3655216 h 6858000"/>
              <a:gd name="connsiteX224-22453" fmla="*/ 3655073 w 7467600"/>
              <a:gd name="connsiteY224-22454" fmla="*/ 3650884 h 6858000"/>
              <a:gd name="connsiteX225-22455" fmla="*/ 3989938 w 7467600"/>
              <a:gd name="connsiteY225-22456" fmla="*/ 3991685 h 6858000"/>
              <a:gd name="connsiteX226-22457" fmla="*/ 4393907 w 7467600"/>
              <a:gd name="connsiteY226-22458" fmla="*/ 4261258 h 6858000"/>
              <a:gd name="connsiteX227-22459" fmla="*/ 4648051 w 7467600"/>
              <a:gd name="connsiteY227-22460" fmla="*/ 4374051 h 6858000"/>
              <a:gd name="connsiteX228-22461" fmla="*/ 4383389 w 7467600"/>
              <a:gd name="connsiteY228-22462" fmla="*/ 4184369 h 6858000"/>
              <a:gd name="connsiteX229-22463" fmla="*/ 4165508 w 7467600"/>
              <a:gd name="connsiteY229-22464" fmla="*/ 4035196 h 6858000"/>
              <a:gd name="connsiteX230-22465" fmla="*/ 4068162 w 7467600"/>
              <a:gd name="connsiteY230-22466" fmla="*/ 3953394 h 6858000"/>
              <a:gd name="connsiteX231-22467" fmla="*/ 3981416 w 7467600"/>
              <a:gd name="connsiteY231-22468" fmla="*/ 3880482 h 6858000"/>
              <a:gd name="connsiteX232-22469" fmla="*/ 3800147 w 7467600"/>
              <a:gd name="connsiteY232-22470" fmla="*/ 3749872 h 6858000"/>
              <a:gd name="connsiteX233-22471" fmla="*/ 3655073 w 7467600"/>
              <a:gd name="connsiteY233-22472" fmla="*/ 3650884 h 6858000"/>
              <a:gd name="connsiteX234-22473" fmla="*/ 3670252 w 7467600"/>
              <a:gd name="connsiteY234-22474" fmla="*/ 3622798 h 6858000"/>
              <a:gd name="connsiteX235-22475" fmla="*/ 3817258 w 7467600"/>
              <a:gd name="connsiteY235-22476" fmla="*/ 3723577 h 6858000"/>
              <a:gd name="connsiteX236-22477" fmla="*/ 4000461 w 7467600"/>
              <a:gd name="connsiteY236-22478" fmla="*/ 3855966 h 6858000"/>
              <a:gd name="connsiteX237-22479" fmla="*/ 4088180 w 7467600"/>
              <a:gd name="connsiteY237-22480" fmla="*/ 3929774 h 6858000"/>
              <a:gd name="connsiteX238-22481" fmla="*/ 4184555 w 7467600"/>
              <a:gd name="connsiteY238-22482" fmla="*/ 4010683 h 6858000"/>
              <a:gd name="connsiteX239-22483" fmla="*/ 4399563 w 7467600"/>
              <a:gd name="connsiteY239-22484" fmla="*/ 4158106 h 6858000"/>
              <a:gd name="connsiteX240-22485" fmla="*/ 4684469 w 7467600"/>
              <a:gd name="connsiteY240-22486" fmla="*/ 4364680 h 6858000"/>
              <a:gd name="connsiteX241-22487" fmla="*/ 4690271 w 7467600"/>
              <a:gd name="connsiteY241-22488" fmla="*/ 4370034 h 6858000"/>
              <a:gd name="connsiteX242-22489" fmla="*/ 4136093 w 7467600"/>
              <a:gd name="connsiteY242-22490" fmla="*/ 3858466 h 6858000"/>
              <a:gd name="connsiteX243-22491" fmla="*/ 3670252 w 7467600"/>
              <a:gd name="connsiteY243-22492" fmla="*/ 3622798 h 6858000"/>
              <a:gd name="connsiteX244-22493" fmla="*/ 4440129 w 7467600"/>
              <a:gd name="connsiteY244-22494" fmla="*/ 3448571 h 6858000"/>
              <a:gd name="connsiteX245-22495" fmla="*/ 4856525 w 7467600"/>
              <a:gd name="connsiteY245-22496" fmla="*/ 3915351 h 6858000"/>
              <a:gd name="connsiteX246-22497" fmla="*/ 5059055 w 7467600"/>
              <a:gd name="connsiteY246-22498" fmla="*/ 4108918 h 6858000"/>
              <a:gd name="connsiteX247-22499" fmla="*/ 5290070 w 7467600"/>
              <a:gd name="connsiteY247-22500" fmla="*/ 4263619 h 6858000"/>
              <a:gd name="connsiteX248-22501" fmla="*/ 4834991 w 7467600"/>
              <a:gd name="connsiteY248-22502" fmla="*/ 3830985 h 6858000"/>
              <a:gd name="connsiteX249-22503" fmla="*/ 4440129 w 7467600"/>
              <a:gd name="connsiteY249-22504" fmla="*/ 3448571 h 6858000"/>
              <a:gd name="connsiteX250-22505" fmla="*/ 4441737 w 7467600"/>
              <a:gd name="connsiteY250-22506" fmla="*/ 3399734 h 6858000"/>
              <a:gd name="connsiteX251-22507" fmla="*/ 4431236 w 7467600"/>
              <a:gd name="connsiteY251-22508" fmla="*/ 3400954 h 6858000"/>
              <a:gd name="connsiteX252-22509" fmla="*/ 4557150 w 7467600"/>
              <a:gd name="connsiteY252-22510" fmla="*/ 3510023 h 6858000"/>
              <a:gd name="connsiteX253-22511" fmla="*/ 4856936 w 7467600"/>
              <a:gd name="connsiteY253-22512" fmla="*/ 3809146 h 6858000"/>
              <a:gd name="connsiteX254-22513" fmla="*/ 5111996 w 7467600"/>
              <a:gd name="connsiteY254-22514" fmla="*/ 4065759 h 6858000"/>
              <a:gd name="connsiteX255-22515" fmla="*/ 5388878 w 7467600"/>
              <a:gd name="connsiteY255-22516" fmla="*/ 4300185 h 6858000"/>
              <a:gd name="connsiteX256-22517" fmla="*/ 5425556 w 7467600"/>
              <a:gd name="connsiteY256-22518" fmla="*/ 4308967 h 6858000"/>
              <a:gd name="connsiteX257-22519" fmla="*/ 4943646 w 7467600"/>
              <a:gd name="connsiteY257-22520" fmla="*/ 3822916 h 6858000"/>
              <a:gd name="connsiteX258-22521" fmla="*/ 4594837 w 7467600"/>
              <a:gd name="connsiteY258-22522" fmla="*/ 3532274 h 6858000"/>
              <a:gd name="connsiteX259-22523" fmla="*/ 4441737 w 7467600"/>
              <a:gd name="connsiteY259-22524" fmla="*/ 3399734 h 6858000"/>
              <a:gd name="connsiteX260-22525" fmla="*/ 5425834 w 7467600"/>
              <a:gd name="connsiteY260-22526" fmla="*/ 3162785 h 6858000"/>
              <a:gd name="connsiteX261-22527" fmla="*/ 5401644 w 7467600"/>
              <a:gd name="connsiteY261-22528" fmla="*/ 3617847 h 6858000"/>
              <a:gd name="connsiteX262-22529" fmla="*/ 5467256 w 7467600"/>
              <a:gd name="connsiteY262-22530" fmla="*/ 4175494 h 6858000"/>
              <a:gd name="connsiteX263-22531" fmla="*/ 5448069 w 7467600"/>
              <a:gd name="connsiteY263-22532" fmla="*/ 3567554 h 6858000"/>
              <a:gd name="connsiteX264-22533" fmla="*/ 5425834 w 7467600"/>
              <a:gd name="connsiteY264-22534" fmla="*/ 3162785 h 6858000"/>
              <a:gd name="connsiteX265-22535" fmla="*/ 1318687 w 7467600"/>
              <a:gd name="connsiteY265-22536" fmla="*/ 3113840 h 6858000"/>
              <a:gd name="connsiteX266-22537" fmla="*/ 1066793 w 7467600"/>
              <a:gd name="connsiteY266-22538" fmla="*/ 3212171 h 6858000"/>
              <a:gd name="connsiteX267-22539" fmla="*/ 993319 w 7467600"/>
              <a:gd name="connsiteY267-22540" fmla="*/ 3247648 h 6858000"/>
              <a:gd name="connsiteX268-22541" fmla="*/ 853081 w 7467600"/>
              <a:gd name="connsiteY268-22542" fmla="*/ 3312410 h 6858000"/>
              <a:gd name="connsiteX269-22543" fmla="*/ 805957 w 7467600"/>
              <a:gd name="connsiteY269-22544" fmla="*/ 3330443 h 6858000"/>
              <a:gd name="connsiteX270-22545" fmla="*/ 1318687 w 7467600"/>
              <a:gd name="connsiteY270-22546" fmla="*/ 3113840 h 6858000"/>
              <a:gd name="connsiteX271-22547" fmla="*/ 5453702 w 7467600"/>
              <a:gd name="connsiteY271-22548" fmla="*/ 3090882 h 6858000"/>
              <a:gd name="connsiteX272-22549" fmla="*/ 5480135 w 7467600"/>
              <a:gd name="connsiteY272-22550" fmla="*/ 3565802 h 6858000"/>
              <a:gd name="connsiteX273-22551" fmla="*/ 5499023 w 7467600"/>
              <a:gd name="connsiteY273-22552" fmla="*/ 4166310 h 6858000"/>
              <a:gd name="connsiteX274-22553" fmla="*/ 5547022 w 7467600"/>
              <a:gd name="connsiteY274-22554" fmla="*/ 3607838 h 6858000"/>
              <a:gd name="connsiteX275-22555" fmla="*/ 5515964 w 7467600"/>
              <a:gd name="connsiteY275-22556" fmla="*/ 3378541 h 6858000"/>
              <a:gd name="connsiteX276-22557" fmla="*/ 5453702 w 7467600"/>
              <a:gd name="connsiteY276-22558" fmla="*/ 3090882 h 6858000"/>
              <a:gd name="connsiteX277-22559" fmla="*/ 1238695 w 7467600"/>
              <a:gd name="connsiteY277-22560" fmla="*/ 3076820 h 6858000"/>
              <a:gd name="connsiteX278-22561" fmla="*/ 716371 w 7467600"/>
              <a:gd name="connsiteY278-22562" fmla="*/ 3293249 h 6858000"/>
              <a:gd name="connsiteX279-22563" fmla="*/ 579522 w 7467600"/>
              <a:gd name="connsiteY279-22564" fmla="*/ 3371759 h 6858000"/>
              <a:gd name="connsiteX280-22565" fmla="*/ 600288 w 7467600"/>
              <a:gd name="connsiteY280-22566" fmla="*/ 3365555 h 6858000"/>
              <a:gd name="connsiteX281-22567" fmla="*/ 840692 w 7467600"/>
              <a:gd name="connsiteY281-22568" fmla="*/ 3284921 h 6858000"/>
              <a:gd name="connsiteX282-22569" fmla="*/ 979248 w 7467600"/>
              <a:gd name="connsiteY282-22570" fmla="*/ 3221003 h 6858000"/>
              <a:gd name="connsiteX283-22571" fmla="*/ 1053282 w 7467600"/>
              <a:gd name="connsiteY283-22572" fmla="*/ 3185247 h 6858000"/>
              <a:gd name="connsiteX284-22573" fmla="*/ 1320603 w 7467600"/>
              <a:gd name="connsiteY284-22574" fmla="*/ 3081281 h 6858000"/>
              <a:gd name="connsiteX285-22575" fmla="*/ 1238695 w 7467600"/>
              <a:gd name="connsiteY285-22576" fmla="*/ 3076820 h 6858000"/>
              <a:gd name="connsiteX286-22577" fmla="*/ 5425627 w 7467600"/>
              <a:gd name="connsiteY286-22578" fmla="*/ 2954192 h 6858000"/>
              <a:gd name="connsiteX287-22579" fmla="*/ 5470770 w 7467600"/>
              <a:gd name="connsiteY287-22580" fmla="*/ 3005435 h 6858000"/>
              <a:gd name="connsiteX288-22581" fmla="*/ 5519779 w 7467600"/>
              <a:gd name="connsiteY288-22582" fmla="*/ 4359223 h 6858000"/>
              <a:gd name="connsiteX289-22583" fmla="*/ 5520293 w 7467600"/>
              <a:gd name="connsiteY289-22584" fmla="*/ 4360602 h 6858000"/>
              <a:gd name="connsiteX290-22585" fmla="*/ 5767221 w 7467600"/>
              <a:gd name="connsiteY290-22586" fmla="*/ 4665564 h 6858000"/>
              <a:gd name="connsiteX291-22587" fmla="*/ 6937169 w 7467600"/>
              <a:gd name="connsiteY291-22588" fmla="*/ 4815941 h 6858000"/>
              <a:gd name="connsiteX292-22589" fmla="*/ 6953922 w 7467600"/>
              <a:gd name="connsiteY292-22590" fmla="*/ 4890068 h 6858000"/>
              <a:gd name="connsiteX293-22591" fmla="*/ 6071359 w 7467600"/>
              <a:gd name="connsiteY293-22592" fmla="*/ 4770770 h 6858000"/>
              <a:gd name="connsiteX294-22593" fmla="*/ 6038839 w 7467600"/>
              <a:gd name="connsiteY294-22594" fmla="*/ 4764474 h 6858000"/>
              <a:gd name="connsiteX295-22595" fmla="*/ 6038706 w 7467600"/>
              <a:gd name="connsiteY295-22596" fmla="*/ 4763847 h 6858000"/>
              <a:gd name="connsiteX296-22597" fmla="*/ 6037784 w 7467600"/>
              <a:gd name="connsiteY296-22598" fmla="*/ 4764270 h 6858000"/>
              <a:gd name="connsiteX297-22599" fmla="*/ 6038839 w 7467600"/>
              <a:gd name="connsiteY297-22600" fmla="*/ 4764474 h 6858000"/>
              <a:gd name="connsiteX298-22601" fmla="*/ 6040338 w 7467600"/>
              <a:gd name="connsiteY298-22602" fmla="*/ 4771418 h 6858000"/>
              <a:gd name="connsiteX299-22603" fmla="*/ 6024488 w 7467600"/>
              <a:gd name="connsiteY299-22604" fmla="*/ 4809903 h 6858000"/>
              <a:gd name="connsiteX300-22605" fmla="*/ 5599771 w 7467600"/>
              <a:gd name="connsiteY300-22606" fmla="*/ 5509652 h 6858000"/>
              <a:gd name="connsiteX301-22607" fmla="*/ 5548843 w 7467600"/>
              <a:gd name="connsiteY301-22608" fmla="*/ 5563845 h 6858000"/>
              <a:gd name="connsiteX302-22609" fmla="*/ 5940952 w 7467600"/>
              <a:gd name="connsiteY302-22610" fmla="*/ 6250028 h 6858000"/>
              <a:gd name="connsiteX303-22611" fmla="*/ 6043441 w 7467600"/>
              <a:gd name="connsiteY303-22612" fmla="*/ 6665847 h 6858000"/>
              <a:gd name="connsiteX304-22613" fmla="*/ 6093432 w 7467600"/>
              <a:gd name="connsiteY304-22614" fmla="*/ 6858000 h 6858000"/>
              <a:gd name="connsiteX305-22615" fmla="*/ 6034344 w 7467600"/>
              <a:gd name="connsiteY305-22616" fmla="*/ 6858000 h 6858000"/>
              <a:gd name="connsiteX306-22617" fmla="*/ 6026679 w 7467600"/>
              <a:gd name="connsiteY306-22618" fmla="*/ 6836959 h 6858000"/>
              <a:gd name="connsiteX307-22619" fmla="*/ 5800441 w 7467600"/>
              <a:gd name="connsiteY307-22620" fmla="*/ 6335286 h 6858000"/>
              <a:gd name="connsiteX308-22621" fmla="*/ 5526562 w 7467600"/>
              <a:gd name="connsiteY308-22622" fmla="*/ 5705388 h 6858000"/>
              <a:gd name="connsiteX309-22623" fmla="*/ 5519640 w 7467600"/>
              <a:gd name="connsiteY309-22624" fmla="*/ 5683774 h 6858000"/>
              <a:gd name="connsiteX310-22625" fmla="*/ 5844559 w 7467600"/>
              <a:gd name="connsiteY310-22626" fmla="*/ 6553349 h 6858000"/>
              <a:gd name="connsiteX311-22627" fmla="*/ 5975994 w 7467600"/>
              <a:gd name="connsiteY311-22628" fmla="*/ 6858000 h 6858000"/>
              <a:gd name="connsiteX312-22629" fmla="*/ 5898547 w 7467600"/>
              <a:gd name="connsiteY312-22630" fmla="*/ 6858000 h 6858000"/>
              <a:gd name="connsiteX313-22631" fmla="*/ 5682041 w 7467600"/>
              <a:gd name="connsiteY313-22632" fmla="*/ 6355860 h 6858000"/>
              <a:gd name="connsiteX314-22633" fmla="*/ 5461758 w 7467600"/>
              <a:gd name="connsiteY314-22634" fmla="*/ 5820220 h 6858000"/>
              <a:gd name="connsiteX315-22635" fmla="*/ 5237282 w 7467600"/>
              <a:gd name="connsiteY315-22636" fmla="*/ 6579086 h 6858000"/>
              <a:gd name="connsiteX316-22637" fmla="*/ 5115009 w 7467600"/>
              <a:gd name="connsiteY316-22638" fmla="*/ 6858000 h 6858000"/>
              <a:gd name="connsiteX317-22639" fmla="*/ 5028074 w 7467600"/>
              <a:gd name="connsiteY317-22640" fmla="*/ 6858000 h 6858000"/>
              <a:gd name="connsiteX318-22641" fmla="*/ 5079508 w 7467600"/>
              <a:gd name="connsiteY318-22642" fmla="*/ 6749074 h 6858000"/>
              <a:gd name="connsiteX319-22643" fmla="*/ 5371846 w 7467600"/>
              <a:gd name="connsiteY319-22644" fmla="*/ 5924413 h 6858000"/>
              <a:gd name="connsiteX320-22645" fmla="*/ 5270512 w 7467600"/>
              <a:gd name="connsiteY320-22646" fmla="*/ 6138975 h 6858000"/>
              <a:gd name="connsiteX321-22647" fmla="*/ 5062409 w 7467600"/>
              <a:gd name="connsiteY321-22648" fmla="*/ 6653544 h 6858000"/>
              <a:gd name="connsiteX322-22649" fmla="*/ 5036628 w 7467600"/>
              <a:gd name="connsiteY322-22650" fmla="*/ 6754247 h 6858000"/>
              <a:gd name="connsiteX323-22651" fmla="*/ 5009112 w 7467600"/>
              <a:gd name="connsiteY323-22652" fmla="*/ 6858000 h 6858000"/>
              <a:gd name="connsiteX324-22653" fmla="*/ 4976679 w 7467600"/>
              <a:gd name="connsiteY324-22654" fmla="*/ 6858000 h 6858000"/>
              <a:gd name="connsiteX325-22655" fmla="*/ 5006537 w 7467600"/>
              <a:gd name="connsiteY325-22656" fmla="*/ 6747068 h 6858000"/>
              <a:gd name="connsiteX326-22657" fmla="*/ 5032723 w 7467600"/>
              <a:gd name="connsiteY326-22658" fmla="*/ 6644957 h 6858000"/>
              <a:gd name="connsiteX327-22659" fmla="*/ 5242949 w 7467600"/>
              <a:gd name="connsiteY327-22660" fmla="*/ 6125175 h 6858000"/>
              <a:gd name="connsiteX328-22661" fmla="*/ 5286321 w 7467600"/>
              <a:gd name="connsiteY328-22662" fmla="*/ 6033555 h 6858000"/>
              <a:gd name="connsiteX329-22663" fmla="*/ 5008210 w 7467600"/>
              <a:gd name="connsiteY329-22664" fmla="*/ 6649194 h 6858000"/>
              <a:gd name="connsiteX330-22665" fmla="*/ 4986321 w 7467600"/>
              <a:gd name="connsiteY330-22666" fmla="*/ 6765687 h 6858000"/>
              <a:gd name="connsiteX331-22667" fmla="*/ 4973474 w 7467600"/>
              <a:gd name="connsiteY331-22668" fmla="*/ 6858000 h 6858000"/>
              <a:gd name="connsiteX332-22669" fmla="*/ 4907178 w 7467600"/>
              <a:gd name="connsiteY332-22670" fmla="*/ 6858000 h 6858000"/>
              <a:gd name="connsiteX333-22671" fmla="*/ 4910810 w 7467600"/>
              <a:gd name="connsiteY333-22672" fmla="*/ 6829660 h 6858000"/>
              <a:gd name="connsiteX334-22673" fmla="*/ 4987461 w 7467600"/>
              <a:gd name="connsiteY334-22674" fmla="*/ 6432994 h 6858000"/>
              <a:gd name="connsiteX335-22675" fmla="*/ 5179262 w 7467600"/>
              <a:gd name="connsiteY335-22676" fmla="*/ 6035044 h 6858000"/>
              <a:gd name="connsiteX336-22677" fmla="*/ 4689678 w 7467600"/>
              <a:gd name="connsiteY336-22678" fmla="*/ 6440241 h 6858000"/>
              <a:gd name="connsiteX337-22679" fmla="*/ 4477543 w 7467600"/>
              <a:gd name="connsiteY337-22680" fmla="*/ 6674836 h 6858000"/>
              <a:gd name="connsiteX338-22681" fmla="*/ 4329957 w 7467600"/>
              <a:gd name="connsiteY338-22682" fmla="*/ 6858000 h 6858000"/>
              <a:gd name="connsiteX339-22683" fmla="*/ 4218595 w 7467600"/>
              <a:gd name="connsiteY339-22684" fmla="*/ 6858000 h 6858000"/>
              <a:gd name="connsiteX340-22685" fmla="*/ 4368888 w 7467600"/>
              <a:gd name="connsiteY340-22686" fmla="*/ 6668412 h 6858000"/>
              <a:gd name="connsiteX341-22687" fmla="*/ 4563091 w 7467600"/>
              <a:gd name="connsiteY341-22688" fmla="*/ 6442508 h 6858000"/>
              <a:gd name="connsiteX342-22689" fmla="*/ 5387324 w 7467600"/>
              <a:gd name="connsiteY342-22690" fmla="*/ 5705830 h 6858000"/>
              <a:gd name="connsiteX343-22691" fmla="*/ 5073620 w 7467600"/>
              <a:gd name="connsiteY343-22692" fmla="*/ 5955437 h 6858000"/>
              <a:gd name="connsiteX344-22693" fmla="*/ 4689789 w 7467600"/>
              <a:gd name="connsiteY344-22694" fmla="*/ 6268382 h 6858000"/>
              <a:gd name="connsiteX345-22695" fmla="*/ 4418722 w 7467600"/>
              <a:gd name="connsiteY345-22696" fmla="*/ 6570886 h 6858000"/>
              <a:gd name="connsiteX346-22697" fmla="*/ 4214944 w 7467600"/>
              <a:gd name="connsiteY346-22698" fmla="*/ 6858000 h 6858000"/>
              <a:gd name="connsiteX347-22699" fmla="*/ 4177898 w 7467600"/>
              <a:gd name="connsiteY347-22700" fmla="*/ 6858000 h 6858000"/>
              <a:gd name="connsiteX348-22701" fmla="*/ 4391597 w 7467600"/>
              <a:gd name="connsiteY348-22702" fmla="*/ 6556370 h 6858000"/>
              <a:gd name="connsiteX349-22703" fmla="*/ 4668889 w 7467600"/>
              <a:gd name="connsiteY349-22704" fmla="*/ 6246399 h 6858000"/>
              <a:gd name="connsiteX350-22705" fmla="*/ 5055427 w 7467600"/>
              <a:gd name="connsiteY350-22706" fmla="*/ 5931476 h 6858000"/>
              <a:gd name="connsiteX351-22707" fmla="*/ 5371814 w 7467600"/>
              <a:gd name="connsiteY351-22708" fmla="*/ 5678975 h 6858000"/>
              <a:gd name="connsiteX352-22709" fmla="*/ 4987918 w 7467600"/>
              <a:gd name="connsiteY352-22710" fmla="*/ 5838701 h 6858000"/>
              <a:gd name="connsiteX353-22711" fmla="*/ 4317146 w 7467600"/>
              <a:gd name="connsiteY353-22712" fmla="*/ 6587716 h 6858000"/>
              <a:gd name="connsiteX354-22713" fmla="*/ 4171627 w 7467600"/>
              <a:gd name="connsiteY354-22714" fmla="*/ 6858000 h 6858000"/>
              <a:gd name="connsiteX355-22715" fmla="*/ 4081585 w 7467600"/>
              <a:gd name="connsiteY355-22716" fmla="*/ 6858000 h 6858000"/>
              <a:gd name="connsiteX356-22717" fmla="*/ 4238603 w 7467600"/>
              <a:gd name="connsiteY356-22718" fmla="*/ 6559341 h 6858000"/>
              <a:gd name="connsiteX357-22719" fmla="*/ 4778333 w 7467600"/>
              <a:gd name="connsiteY357-22720" fmla="*/ 5873626 h 6858000"/>
              <a:gd name="connsiteX358-22721" fmla="*/ 5414185 w 7467600"/>
              <a:gd name="connsiteY358-22722" fmla="*/ 5573882 h 6858000"/>
              <a:gd name="connsiteX359-22723" fmla="*/ 5959648 w 7467600"/>
              <a:gd name="connsiteY359-22724" fmla="*/ 4760797 h 6858000"/>
              <a:gd name="connsiteX360-22725" fmla="*/ 5355019 w 7467600"/>
              <a:gd name="connsiteY360-22726" fmla="*/ 4734672 h 6858000"/>
              <a:gd name="connsiteX361-22727" fmla="*/ 5083565 w 7467600"/>
              <a:gd name="connsiteY361-22728" fmla="*/ 5179121 h 6858000"/>
              <a:gd name="connsiteX362-22729" fmla="*/ 4713577 w 7467600"/>
              <a:gd name="connsiteY362-22730" fmla="*/ 5616803 h 6858000"/>
              <a:gd name="connsiteX363-22731" fmla="*/ 3989559 w 7467600"/>
              <a:gd name="connsiteY363-22732" fmla="*/ 6145945 h 6858000"/>
              <a:gd name="connsiteX364-22733" fmla="*/ 3939824 w 7467600"/>
              <a:gd name="connsiteY364-22734" fmla="*/ 6066900 h 6858000"/>
              <a:gd name="connsiteX365-22735" fmla="*/ 4584537 w 7467600"/>
              <a:gd name="connsiteY365-22736" fmla="*/ 5324826 h 6858000"/>
              <a:gd name="connsiteX366-22737" fmla="*/ 5037105 w 7467600"/>
              <a:gd name="connsiteY366-22738" fmla="*/ 5088765 h 6858000"/>
              <a:gd name="connsiteX367-22739" fmla="*/ 5039930 w 7467600"/>
              <a:gd name="connsiteY367-22740" fmla="*/ 5089585 h 6858000"/>
              <a:gd name="connsiteX368-22741" fmla="*/ 5263764 w 7467600"/>
              <a:gd name="connsiteY368-22742" fmla="*/ 4735525 h 6858000"/>
              <a:gd name="connsiteX369-22743" fmla="*/ 4086300 w 7467600"/>
              <a:gd name="connsiteY369-22744" fmla="*/ 4884599 h 6858000"/>
              <a:gd name="connsiteX370-22745" fmla="*/ 4085485 w 7467600"/>
              <a:gd name="connsiteY370-22746" fmla="*/ 4899070 h 6858000"/>
              <a:gd name="connsiteX371-22747" fmla="*/ 3871915 w 7467600"/>
              <a:gd name="connsiteY371-22748" fmla="*/ 5253645 h 6858000"/>
              <a:gd name="connsiteX372-22749" fmla="*/ 3799374 w 7467600"/>
              <a:gd name="connsiteY372-22750" fmla="*/ 5466127 h 6858000"/>
              <a:gd name="connsiteX373-22751" fmla="*/ 3498850 w 7467600"/>
              <a:gd name="connsiteY373-22752" fmla="*/ 6661888 h 6858000"/>
              <a:gd name="connsiteX374-22753" fmla="*/ 3399216 w 7467600"/>
              <a:gd name="connsiteY374-22754" fmla="*/ 6858000 h 6858000"/>
              <a:gd name="connsiteX375-22755" fmla="*/ 3303688 w 7467600"/>
              <a:gd name="connsiteY375-22756" fmla="*/ 6858000 h 6858000"/>
              <a:gd name="connsiteX376-22757" fmla="*/ 3391774 w 7467600"/>
              <a:gd name="connsiteY376-22758" fmla="*/ 6697181 h 6858000"/>
              <a:gd name="connsiteX377-22759" fmla="*/ 3735540 w 7467600"/>
              <a:gd name="connsiteY377-22760" fmla="*/ 5546923 h 6858000"/>
              <a:gd name="connsiteX378-22761" fmla="*/ 3729438 w 7467600"/>
              <a:gd name="connsiteY378-22762" fmla="*/ 5569058 h 6858000"/>
              <a:gd name="connsiteX379-22763" fmla="*/ 3707782 w 7467600"/>
              <a:gd name="connsiteY379-22764" fmla="*/ 5644908 h 6858000"/>
              <a:gd name="connsiteX380-22765" fmla="*/ 3583827 w 7467600"/>
              <a:gd name="connsiteY380-22766" fmla="*/ 6039215 h 6858000"/>
              <a:gd name="connsiteX381-22767" fmla="*/ 3547861 w 7467600"/>
              <a:gd name="connsiteY381-22768" fmla="*/ 6129609 h 6858000"/>
              <a:gd name="connsiteX382-22769" fmla="*/ 3490905 w 7467600"/>
              <a:gd name="connsiteY382-22770" fmla="*/ 6277660 h 6858000"/>
              <a:gd name="connsiteX383-22771" fmla="*/ 3455859 w 7467600"/>
              <a:gd name="connsiteY383-22772" fmla="*/ 6391301 h 6858000"/>
              <a:gd name="connsiteX384-22773" fmla="*/ 3429112 w 7467600"/>
              <a:gd name="connsiteY384-22774" fmla="*/ 6479469 h 6858000"/>
              <a:gd name="connsiteX385-22775" fmla="*/ 3304862 w 7467600"/>
              <a:gd name="connsiteY385-22776" fmla="*/ 6796476 h 6858000"/>
              <a:gd name="connsiteX386-22777" fmla="*/ 3276071 w 7467600"/>
              <a:gd name="connsiteY386-22778" fmla="*/ 6858000 h 6858000"/>
              <a:gd name="connsiteX387-22779" fmla="*/ 3240805 w 7467600"/>
              <a:gd name="connsiteY387-22780" fmla="*/ 6858000 h 6858000"/>
              <a:gd name="connsiteX388-22781" fmla="*/ 3275917 w 7467600"/>
              <a:gd name="connsiteY388-22782" fmla="*/ 6783192 h 6858000"/>
              <a:gd name="connsiteX389-22783" fmla="*/ 3399358 w 7467600"/>
              <a:gd name="connsiteY389-22784" fmla="*/ 6469011 h 6858000"/>
              <a:gd name="connsiteX390-22785" fmla="*/ 3425650 w 7467600"/>
              <a:gd name="connsiteY390-22786" fmla="*/ 6381333 h 6858000"/>
              <a:gd name="connsiteX391-22787" fmla="*/ 3460661 w 7467600"/>
              <a:gd name="connsiteY391-22788" fmla="*/ 6266763 h 6858000"/>
              <a:gd name="connsiteX392-22789" fmla="*/ 3518021 w 7467600"/>
              <a:gd name="connsiteY392-22790" fmla="*/ 6117298 h 6858000"/>
              <a:gd name="connsiteX393-22791" fmla="*/ 3554035 w 7467600"/>
              <a:gd name="connsiteY393-22792" fmla="*/ 6027832 h 6858000"/>
              <a:gd name="connsiteX394-22793" fmla="*/ 3677174 w 7467600"/>
              <a:gd name="connsiteY394-22794" fmla="*/ 5636351 h 6858000"/>
              <a:gd name="connsiteX395-22795" fmla="*/ 3698819 w 7467600"/>
              <a:gd name="connsiteY395-22796" fmla="*/ 5560503 h 6858000"/>
              <a:gd name="connsiteX396-22797" fmla="*/ 3702094 w 7467600"/>
              <a:gd name="connsiteY396-22798" fmla="*/ 5549194 h 6858000"/>
              <a:gd name="connsiteX397-22799" fmla="*/ 3398355 w 7467600"/>
              <a:gd name="connsiteY397-22800" fmla="*/ 6094603 h 6858000"/>
              <a:gd name="connsiteX398-22801" fmla="*/ 3193941 w 7467600"/>
              <a:gd name="connsiteY398-22802" fmla="*/ 6798775 h 6858000"/>
              <a:gd name="connsiteX399-22803" fmla="*/ 3184140 w 7467600"/>
              <a:gd name="connsiteY399-22804" fmla="*/ 6858000 h 6858000"/>
              <a:gd name="connsiteX400-22805" fmla="*/ 3099978 w 7467600"/>
              <a:gd name="connsiteY400-22806" fmla="*/ 6858000 h 6858000"/>
              <a:gd name="connsiteX401-22807" fmla="*/ 3101556 w 7467600"/>
              <a:gd name="connsiteY401-22808" fmla="*/ 6843337 h 6858000"/>
              <a:gd name="connsiteX402-22809" fmla="*/ 3370162 w 7467600"/>
              <a:gd name="connsiteY402-22810" fmla="*/ 5785550 h 6858000"/>
              <a:gd name="connsiteX403-22811" fmla="*/ 3746477 w 7467600"/>
              <a:gd name="connsiteY403-22812" fmla="*/ 5377889 h 6858000"/>
              <a:gd name="connsiteX404-22813" fmla="*/ 3863399 w 7467600"/>
              <a:gd name="connsiteY404-22814" fmla="*/ 5087257 h 6858000"/>
              <a:gd name="connsiteX405-22815" fmla="*/ 3968712 w 7467600"/>
              <a:gd name="connsiteY405-22816" fmla="*/ 4913989 h 6858000"/>
              <a:gd name="connsiteX406-22817" fmla="*/ 2792390 w 7467600"/>
              <a:gd name="connsiteY406-22818" fmla="*/ 5382974 h 6858000"/>
              <a:gd name="connsiteX407-22819" fmla="*/ 2714982 w 7467600"/>
              <a:gd name="connsiteY407-22820" fmla="*/ 5427051 h 6858000"/>
              <a:gd name="connsiteX408-22821" fmla="*/ 2813361 w 7467600"/>
              <a:gd name="connsiteY408-22822" fmla="*/ 6023912 h 6858000"/>
              <a:gd name="connsiteX409-22823" fmla="*/ 2688430 w 7467600"/>
              <a:gd name="connsiteY409-22824" fmla="*/ 6801564 h 6858000"/>
              <a:gd name="connsiteX410-22825" fmla="*/ 2629626 w 7467600"/>
              <a:gd name="connsiteY410-22826" fmla="*/ 6763394 h 6858000"/>
              <a:gd name="connsiteX411-22827" fmla="*/ 2565328 w 7467600"/>
              <a:gd name="connsiteY411-22828" fmla="*/ 5516399 h 6858000"/>
              <a:gd name="connsiteX412-22829" fmla="*/ 1922999 w 7467600"/>
              <a:gd name="connsiteY412-22830" fmla="*/ 5980343 h 6858000"/>
              <a:gd name="connsiteX413-22831" fmla="*/ 1950261 w 7467600"/>
              <a:gd name="connsiteY413-22832" fmla="*/ 6405858 h 6858000"/>
              <a:gd name="connsiteX414-22833" fmla="*/ 2365554 w 7467600"/>
              <a:gd name="connsiteY414-22834" fmla="*/ 6759107 h 6858000"/>
              <a:gd name="connsiteX415-22835" fmla="*/ 2424142 w 7467600"/>
              <a:gd name="connsiteY415-22836" fmla="*/ 6858000 h 6858000"/>
              <a:gd name="connsiteX416-22837" fmla="*/ 2395994 w 7467600"/>
              <a:gd name="connsiteY416-22838" fmla="*/ 6858000 h 6858000"/>
              <a:gd name="connsiteX417-22839" fmla="*/ 2392863 w 7467600"/>
              <a:gd name="connsiteY417-22840" fmla="*/ 6852964 h 6858000"/>
              <a:gd name="connsiteX418-22841" fmla="*/ 2017589 w 7467600"/>
              <a:gd name="connsiteY418-22842" fmla="*/ 6493982 h 6858000"/>
              <a:gd name="connsiteX419-22843" fmla="*/ 2147336 w 7467600"/>
              <a:gd name="connsiteY419-22844" fmla="*/ 6594052 h 6858000"/>
              <a:gd name="connsiteX420-22845" fmla="*/ 2207047 w 7467600"/>
              <a:gd name="connsiteY420-22846" fmla="*/ 6654540 h 6858000"/>
              <a:gd name="connsiteX421-22847" fmla="*/ 2299106 w 7467600"/>
              <a:gd name="connsiteY421-22848" fmla="*/ 6778931 h 6858000"/>
              <a:gd name="connsiteX422-22849" fmla="*/ 2314430 w 7467600"/>
              <a:gd name="connsiteY422-22850" fmla="*/ 6801144 h 6858000"/>
              <a:gd name="connsiteX423-22851" fmla="*/ 2352406 w 7467600"/>
              <a:gd name="connsiteY423-22852" fmla="*/ 6858000 h 6858000"/>
              <a:gd name="connsiteX424-22853" fmla="*/ 2314492 w 7467600"/>
              <a:gd name="connsiteY424-22854" fmla="*/ 6858000 h 6858000"/>
              <a:gd name="connsiteX425-22855" fmla="*/ 2288095 w 7467600"/>
              <a:gd name="connsiteY425-22856" fmla="*/ 6818030 h 6858000"/>
              <a:gd name="connsiteX426-22857" fmla="*/ 2272768 w 7467600"/>
              <a:gd name="connsiteY426-22858" fmla="*/ 6795822 h 6858000"/>
              <a:gd name="connsiteX427-22859" fmla="*/ 2182715 w 7467600"/>
              <a:gd name="connsiteY427-22860" fmla="*/ 6675071 h 6858000"/>
              <a:gd name="connsiteX428-22861" fmla="*/ 2032061 w 7467600"/>
              <a:gd name="connsiteY428-22862" fmla="*/ 6541380 h 6858000"/>
              <a:gd name="connsiteX429-22863" fmla="*/ 2257220 w 7467600"/>
              <a:gd name="connsiteY429-22864" fmla="*/ 6826257 h 6858000"/>
              <a:gd name="connsiteX430-22865" fmla="*/ 2281324 w 7467600"/>
              <a:gd name="connsiteY430-22866" fmla="*/ 6858000 h 6858000"/>
              <a:gd name="connsiteX431-22867" fmla="*/ 2242860 w 7467600"/>
              <a:gd name="connsiteY431-22868" fmla="*/ 6858000 h 6858000"/>
              <a:gd name="connsiteX432-22869" fmla="*/ 2232818 w 7467600"/>
              <a:gd name="connsiteY432-22870" fmla="*/ 6844926 h 6858000"/>
              <a:gd name="connsiteX433-22871" fmla="*/ 1990172 w 7467600"/>
              <a:gd name="connsiteY433-22872" fmla="*/ 6542121 h 6858000"/>
              <a:gd name="connsiteX434-22873" fmla="*/ 2124090 w 7467600"/>
              <a:gd name="connsiteY434-22874" fmla="*/ 6761017 h 6858000"/>
              <a:gd name="connsiteX435-22875" fmla="*/ 2200380 w 7467600"/>
              <a:gd name="connsiteY435-22876" fmla="*/ 6858000 h 6858000"/>
              <a:gd name="connsiteX436-22877" fmla="*/ 2147507 w 7467600"/>
              <a:gd name="connsiteY436-22878" fmla="*/ 6858000 h 6858000"/>
              <a:gd name="connsiteX437-22879" fmla="*/ 2070668 w 7467600"/>
              <a:gd name="connsiteY437-22880" fmla="*/ 6761520 h 6858000"/>
              <a:gd name="connsiteX438-22881" fmla="*/ 1975142 w 7467600"/>
              <a:gd name="connsiteY438-22882" fmla="*/ 6585570 h 6858000"/>
              <a:gd name="connsiteX439-22883" fmla="*/ 2050035 w 7467600"/>
              <a:gd name="connsiteY439-22884" fmla="*/ 6813345 h 6858000"/>
              <a:gd name="connsiteX440-22885" fmla="*/ 2063025 w 7467600"/>
              <a:gd name="connsiteY440-22886" fmla="*/ 6858000 h 6858000"/>
              <a:gd name="connsiteX441-22887" fmla="*/ 2021675 w 7467600"/>
              <a:gd name="connsiteY441-22888" fmla="*/ 6858000 h 6858000"/>
              <a:gd name="connsiteX442-22889" fmla="*/ 2019308 w 7467600"/>
              <a:gd name="connsiteY442-22890" fmla="*/ 6847118 h 6858000"/>
              <a:gd name="connsiteX443-22891" fmla="*/ 1938835 w 7467600"/>
              <a:gd name="connsiteY443-22892" fmla="*/ 6551160 h 6858000"/>
              <a:gd name="connsiteX444-22893" fmla="*/ 1953230 w 7467600"/>
              <a:gd name="connsiteY444-22894" fmla="*/ 6759699 h 6858000"/>
              <a:gd name="connsiteX445-22895" fmla="*/ 1956763 w 7467600"/>
              <a:gd name="connsiteY445-22896" fmla="*/ 6778191 h 6858000"/>
              <a:gd name="connsiteX446-22897" fmla="*/ 1967925 w 7467600"/>
              <a:gd name="connsiteY446-22898" fmla="*/ 6858000 h 6858000"/>
              <a:gd name="connsiteX447-22899" fmla="*/ 1936622 w 7467600"/>
              <a:gd name="connsiteY447-22900" fmla="*/ 6858000 h 6858000"/>
              <a:gd name="connsiteX448-22901" fmla="*/ 1926261 w 7467600"/>
              <a:gd name="connsiteY448-22902" fmla="*/ 6784064 h 6858000"/>
              <a:gd name="connsiteX449-22903" fmla="*/ 1922724 w 7467600"/>
              <a:gd name="connsiteY449-22904" fmla="*/ 6765577 h 6858000"/>
              <a:gd name="connsiteX450-22905" fmla="*/ 1904650 w 7467600"/>
              <a:gd name="connsiteY450-22906" fmla="*/ 6639616 h 6858000"/>
              <a:gd name="connsiteX451-22907" fmla="*/ 1885273 w 7467600"/>
              <a:gd name="connsiteY451-22908" fmla="*/ 6858000 h 6858000"/>
              <a:gd name="connsiteX452-22909" fmla="*/ 1854363 w 7467600"/>
              <a:gd name="connsiteY452-22910" fmla="*/ 6858000 h 6858000"/>
              <a:gd name="connsiteX453-22911" fmla="*/ 1880391 w 7467600"/>
              <a:gd name="connsiteY453-22912" fmla="*/ 6603796 h 6858000"/>
              <a:gd name="connsiteX454-22913" fmla="*/ 1818273 w 7467600"/>
              <a:gd name="connsiteY454-22914" fmla="*/ 6715729 h 6858000"/>
              <a:gd name="connsiteX455-22915" fmla="*/ 1794691 w 7467600"/>
              <a:gd name="connsiteY455-22916" fmla="*/ 6843239 h 6858000"/>
              <a:gd name="connsiteX456-22917" fmla="*/ 1794914 w 7467600"/>
              <a:gd name="connsiteY456-22918" fmla="*/ 6858000 h 6858000"/>
              <a:gd name="connsiteX457-22919" fmla="*/ 1746128 w 7467600"/>
              <a:gd name="connsiteY457-22920" fmla="*/ 6858000 h 6858000"/>
              <a:gd name="connsiteX458-22921" fmla="*/ 1753934 w 7467600"/>
              <a:gd name="connsiteY458-22922" fmla="*/ 6724796 h 6858000"/>
              <a:gd name="connsiteX459-22923" fmla="*/ 1792053 w 7467600"/>
              <a:gd name="connsiteY459-22924" fmla="*/ 6572396 h 6858000"/>
              <a:gd name="connsiteX460-22925" fmla="*/ 1862248 w 7467600"/>
              <a:gd name="connsiteY460-22926" fmla="*/ 6266397 h 6858000"/>
              <a:gd name="connsiteX461-22927" fmla="*/ 1862250 w 7467600"/>
              <a:gd name="connsiteY461-22928" fmla="*/ 6033531 h 6858000"/>
              <a:gd name="connsiteX462-22929" fmla="*/ 1211999 w 7467600"/>
              <a:gd name="connsiteY462-22930" fmla="*/ 6683610 h 6858000"/>
              <a:gd name="connsiteX463-22931" fmla="*/ 1213266 w 7467600"/>
              <a:gd name="connsiteY463-22932" fmla="*/ 6691947 h 6858000"/>
              <a:gd name="connsiteX464-22933" fmla="*/ 1203370 w 7467600"/>
              <a:gd name="connsiteY464-22934" fmla="*/ 6850676 h 6858000"/>
              <a:gd name="connsiteX465-22935" fmla="*/ 1203671 w 7467600"/>
              <a:gd name="connsiteY465-22936" fmla="*/ 6858000 h 6858000"/>
              <a:gd name="connsiteX466-22937" fmla="*/ 1143180 w 7467600"/>
              <a:gd name="connsiteY466-22938" fmla="*/ 6858000 h 6858000"/>
              <a:gd name="connsiteX467-22939" fmla="*/ 1142176 w 7467600"/>
              <a:gd name="connsiteY467-22940" fmla="*/ 6766045 h 6858000"/>
              <a:gd name="connsiteX468-22941" fmla="*/ 1067484 w 7467600"/>
              <a:gd name="connsiteY468-22942" fmla="*/ 6858000 h 6858000"/>
              <a:gd name="connsiteX469-22943" fmla="*/ 953928 w 7467600"/>
              <a:gd name="connsiteY469-22944" fmla="*/ 6858000 h 6858000"/>
              <a:gd name="connsiteX470-22945" fmla="*/ 959715 w 7467600"/>
              <a:gd name="connsiteY470-22946" fmla="*/ 6850185 h 6858000"/>
              <a:gd name="connsiteX471-22947" fmla="*/ 1483788 w 7467600"/>
              <a:gd name="connsiteY471-22948" fmla="*/ 6259174 h 6858000"/>
              <a:gd name="connsiteX472-22949" fmla="*/ 1100671 w 7467600"/>
              <a:gd name="connsiteY472-22950" fmla="*/ 6252137 h 6858000"/>
              <a:gd name="connsiteX473-22951" fmla="*/ 1090144 w 7467600"/>
              <a:gd name="connsiteY473-22952" fmla="*/ 6256748 h 6858000"/>
              <a:gd name="connsiteX474-22953" fmla="*/ 1095872 w 7467600"/>
              <a:gd name="connsiteY474-22954" fmla="*/ 6271892 h 6858000"/>
              <a:gd name="connsiteX475-22955" fmla="*/ 262785 w 7467600"/>
              <a:gd name="connsiteY475-22956" fmla="*/ 6845450 h 6858000"/>
              <a:gd name="connsiteX476-22957" fmla="*/ 209968 w 7467600"/>
              <a:gd name="connsiteY476-22958" fmla="*/ 6770713 h 6858000"/>
              <a:gd name="connsiteX477-22959" fmla="*/ 873460 w 7467600"/>
              <a:gd name="connsiteY477-22960" fmla="*/ 6253768 h 6858000"/>
              <a:gd name="connsiteX478-22961" fmla="*/ 192686 w 7467600"/>
              <a:gd name="connsiteY478-22962" fmla="*/ 5849257 h 6858000"/>
              <a:gd name="connsiteX479-22963" fmla="*/ 4696 w 7467600"/>
              <a:gd name="connsiteY479-22964" fmla="*/ 5697668 h 6858000"/>
              <a:gd name="connsiteX480-22965" fmla="*/ 0 w 7467600"/>
              <a:gd name="connsiteY480-22966" fmla="*/ 5689984 h 6858000"/>
              <a:gd name="connsiteX481-22967" fmla="*/ 0 w 7467600"/>
              <a:gd name="connsiteY481-22968" fmla="*/ 5513472 h 6858000"/>
              <a:gd name="connsiteX482-22969" fmla="*/ 174101 w 7467600"/>
              <a:gd name="connsiteY482-22970" fmla="*/ 5620277 h 6858000"/>
              <a:gd name="connsiteX483-22971" fmla="*/ 891800 w 7467600"/>
              <a:gd name="connsiteY483-22972" fmla="*/ 6036935 h 6858000"/>
              <a:gd name="connsiteX484-22973" fmla="*/ 1072219 w 7467600"/>
              <a:gd name="connsiteY484-22974" fmla="*/ 6169443 h 6858000"/>
              <a:gd name="connsiteX485-22975" fmla="*/ 1074117 w 7467600"/>
              <a:gd name="connsiteY485-22976" fmla="*/ 6170301 h 6858000"/>
              <a:gd name="connsiteX486-22977" fmla="*/ 1083114 w 7467600"/>
              <a:gd name="connsiteY486-22978" fmla="*/ 6174131 h 6858000"/>
              <a:gd name="connsiteX487-22979" fmla="*/ 1543010 w 7467600"/>
              <a:gd name="connsiteY487-22980" fmla="*/ 6191140 h 6858000"/>
              <a:gd name="connsiteX488-22981" fmla="*/ 1551080 w 7467600"/>
              <a:gd name="connsiteY488-22982" fmla="*/ 6195006 h 6858000"/>
              <a:gd name="connsiteX489-22983" fmla="*/ 2345443 w 7467600"/>
              <a:gd name="connsiteY489-22984" fmla="*/ 5549882 h 6858000"/>
              <a:gd name="connsiteX490-22985" fmla="*/ 1721499 w 7467600"/>
              <a:gd name="connsiteY490-22986" fmla="*/ 5599969 h 6858000"/>
              <a:gd name="connsiteX491-22987" fmla="*/ 767716 w 7467600"/>
              <a:gd name="connsiteY491-22988" fmla="*/ 5472768 h 6858000"/>
              <a:gd name="connsiteX492-22989" fmla="*/ 722147 w 7467600"/>
              <a:gd name="connsiteY492-22990" fmla="*/ 5393091 h 6858000"/>
              <a:gd name="connsiteX493-22991" fmla="*/ 1485552 w 7467600"/>
              <a:gd name="connsiteY493-22992" fmla="*/ 5313202 h 6858000"/>
              <a:gd name="connsiteX494-22993" fmla="*/ 2143004 w 7467600"/>
              <a:gd name="connsiteY494-22994" fmla="*/ 5402420 h 6858000"/>
              <a:gd name="connsiteX495-22995" fmla="*/ 1933391 w 7467600"/>
              <a:gd name="connsiteY495-22996" fmla="*/ 5156971 h 6858000"/>
              <a:gd name="connsiteX496-22997" fmla="*/ 1827118 w 7467600"/>
              <a:gd name="connsiteY496-22998" fmla="*/ 4968410 h 6858000"/>
              <a:gd name="connsiteX497-22999" fmla="*/ 1837349 w 7467600"/>
              <a:gd name="connsiteY497-23000" fmla="*/ 4956357 h 6858000"/>
              <a:gd name="connsiteX498-23001" fmla="*/ 2162835 w 7467600"/>
              <a:gd name="connsiteY498-23002" fmla="*/ 5187853 h 6858000"/>
              <a:gd name="connsiteX499-23003" fmla="*/ 2257167 w 7467600"/>
              <a:gd name="connsiteY499-23004" fmla="*/ 5462123 h 6858000"/>
              <a:gd name="connsiteX500-23005" fmla="*/ 2261598 w 7467600"/>
              <a:gd name="connsiteY500-23006" fmla="*/ 5467998 h 6858000"/>
              <a:gd name="connsiteX501-23007" fmla="*/ 2437177 w 7467600"/>
              <a:gd name="connsiteY501-23008" fmla="*/ 5479608 h 6858000"/>
              <a:gd name="connsiteX502-23009" fmla="*/ 2445247 w 7467600"/>
              <a:gd name="connsiteY502-23010" fmla="*/ 5483476 h 6858000"/>
              <a:gd name="connsiteX503-23011" fmla="*/ 2743626 w 7467600"/>
              <a:gd name="connsiteY503-23012" fmla="*/ 5304819 h 6858000"/>
              <a:gd name="connsiteX504-23013" fmla="*/ 3048102 w 7467600"/>
              <a:gd name="connsiteY504-23014" fmla="*/ 5150595 h 6858000"/>
              <a:gd name="connsiteX505-23015" fmla="*/ 1799414 w 7467600"/>
              <a:gd name="connsiteY505-23016" fmla="*/ 4694732 h 6858000"/>
              <a:gd name="connsiteX506-23017" fmla="*/ 1771735 w 7467600"/>
              <a:gd name="connsiteY506-23018" fmla="*/ 4619929 h 6858000"/>
              <a:gd name="connsiteX507-23019" fmla="*/ 3104273 w 7467600"/>
              <a:gd name="connsiteY507-23020" fmla="*/ 5076159 h 6858000"/>
              <a:gd name="connsiteX508-23021" fmla="*/ 3113245 w 7467600"/>
              <a:gd name="connsiteY508-23022" fmla="*/ 5090705 h 6858000"/>
              <a:gd name="connsiteX509-23023" fmla="*/ 3126294 w 7467600"/>
              <a:gd name="connsiteY509-23024" fmla="*/ 5114400 h 6858000"/>
              <a:gd name="connsiteX510-23025" fmla="*/ 3937433 w 7467600"/>
              <a:gd name="connsiteY510-23026" fmla="*/ 4830473 h 6858000"/>
              <a:gd name="connsiteX511-23027" fmla="*/ 3590475 w 7467600"/>
              <a:gd name="connsiteY511-23028" fmla="*/ 4597974 h 6858000"/>
              <a:gd name="connsiteX512-23029" fmla="*/ 3100264 w 7467600"/>
              <a:gd name="connsiteY512-23030" fmla="*/ 4579845 h 6858000"/>
              <a:gd name="connsiteX513-23031" fmla="*/ 2183576 w 7467600"/>
              <a:gd name="connsiteY513-23032" fmla="*/ 4227150 h 6858000"/>
              <a:gd name="connsiteX514-23033" fmla="*/ 2151029 w 7467600"/>
              <a:gd name="connsiteY514-23034" fmla="*/ 4146947 h 6858000"/>
              <a:gd name="connsiteX515-23035" fmla="*/ 3563434 w 7467600"/>
              <a:gd name="connsiteY515-23036" fmla="*/ 4469115 h 6858000"/>
              <a:gd name="connsiteX516-23037" fmla="*/ 3177952 w 7467600"/>
              <a:gd name="connsiteY516-23038" fmla="*/ 3657386 h 6858000"/>
              <a:gd name="connsiteX517-23039" fmla="*/ 3189263 w 7467600"/>
              <a:gd name="connsiteY517-23040" fmla="*/ 3625726 h 6858000"/>
              <a:gd name="connsiteX518-23041" fmla="*/ 3560912 w 7467600"/>
              <a:gd name="connsiteY518-23042" fmla="*/ 4079863 h 6858000"/>
              <a:gd name="connsiteX519-23043" fmla="*/ 3626636 w 7467600"/>
              <a:gd name="connsiteY519-23044" fmla="*/ 4512230 h 6858000"/>
              <a:gd name="connsiteX520-23045" fmla="*/ 3653088 w 7467600"/>
              <a:gd name="connsiteY520-23046" fmla="*/ 4521417 h 6858000"/>
              <a:gd name="connsiteX521-23047" fmla="*/ 3988128 w 7467600"/>
              <a:gd name="connsiteY521-23048" fmla="*/ 4817267 h 6858000"/>
              <a:gd name="connsiteX522-23049" fmla="*/ 4830582 w 7467600"/>
              <a:gd name="connsiteY522-23050" fmla="*/ 4676000 h 6858000"/>
              <a:gd name="connsiteX523-23051" fmla="*/ 4830100 w 7467600"/>
              <a:gd name="connsiteY523-23052" fmla="*/ 4675554 h 6858000"/>
              <a:gd name="connsiteX524-23053" fmla="*/ 4036318 w 7467600"/>
              <a:gd name="connsiteY524-23054" fmla="*/ 4147013 h 6858000"/>
              <a:gd name="connsiteX525-23055" fmla="*/ 3432098 w 7467600"/>
              <a:gd name="connsiteY525-23056" fmla="*/ 3537312 h 6858000"/>
              <a:gd name="connsiteX526-23057" fmla="*/ 3446761 w 7467600"/>
              <a:gd name="connsiteY526-23058" fmla="*/ 3461278 h 6858000"/>
              <a:gd name="connsiteX527-23059" fmla="*/ 4419733 w 7467600"/>
              <a:gd name="connsiteY527-23060" fmla="*/ 3963555 h 6858000"/>
              <a:gd name="connsiteX528-23061" fmla="*/ 4781371 w 7467600"/>
              <a:gd name="connsiteY528-23062" fmla="*/ 4458604 h 6858000"/>
              <a:gd name="connsiteX529-23063" fmla="*/ 4780440 w 7467600"/>
              <a:gd name="connsiteY529-23064" fmla="*/ 4470290 h 6858000"/>
              <a:gd name="connsiteX530-23065" fmla="*/ 4898954 w 7467600"/>
              <a:gd name="connsiteY530-23066" fmla="*/ 4662092 h 6858000"/>
              <a:gd name="connsiteX531-23067" fmla="*/ 4900699 w 7467600"/>
              <a:gd name="connsiteY531-23068" fmla="*/ 4670867 h 6858000"/>
              <a:gd name="connsiteX532-23069" fmla="*/ 5714511 w 7467600"/>
              <a:gd name="connsiteY532-23070" fmla="*/ 4663483 h 6858000"/>
              <a:gd name="connsiteX533-23071" fmla="*/ 5464793 w 7467600"/>
              <a:gd name="connsiteY533-23072" fmla="*/ 4393556 h 6858000"/>
              <a:gd name="connsiteX534-23073" fmla="*/ 5461897 w 7467600"/>
              <a:gd name="connsiteY534-23074" fmla="*/ 4390879 h 6858000"/>
              <a:gd name="connsiteX535-23075" fmla="*/ 4294126 w 7467600"/>
              <a:gd name="connsiteY535-23076" fmla="*/ 3303048 h 6858000"/>
              <a:gd name="connsiteX536-23077" fmla="*/ 4305321 w 7467600"/>
              <a:gd name="connsiteY536-23078" fmla="*/ 3256953 h 6858000"/>
              <a:gd name="connsiteX537-23079" fmla="*/ 4949299 w 7467600"/>
              <a:gd name="connsiteY537-23080" fmla="*/ 3766336 h 6858000"/>
              <a:gd name="connsiteX538-23081" fmla="*/ 5291452 w 7467600"/>
              <a:gd name="connsiteY538-23082" fmla="*/ 4076801 h 6858000"/>
              <a:gd name="connsiteX539-23083" fmla="*/ 5434998 w 7467600"/>
              <a:gd name="connsiteY539-23084" fmla="*/ 4254100 h 6858000"/>
              <a:gd name="connsiteX540-23085" fmla="*/ 5351015 w 7467600"/>
              <a:gd name="connsiteY540-23086" fmla="*/ 3760989 h 6858000"/>
              <a:gd name="connsiteX541-23087" fmla="*/ 5413780 w 7467600"/>
              <a:gd name="connsiteY541-23088" fmla="*/ 2966265 h 6858000"/>
              <a:gd name="connsiteX542-23089" fmla="*/ 5425627 w 7467600"/>
              <a:gd name="connsiteY542-23090" fmla="*/ 2954192 h 6858000"/>
              <a:gd name="connsiteX543-23091" fmla="*/ 6604735 w 7467600"/>
              <a:gd name="connsiteY543-23092" fmla="*/ 2041381 h 6858000"/>
              <a:gd name="connsiteX544-23093" fmla="*/ 7204487 w 7467600"/>
              <a:gd name="connsiteY544-23094" fmla="*/ 2742112 h 6858000"/>
              <a:gd name="connsiteX545-23095" fmla="*/ 7131592 w 7467600"/>
              <a:gd name="connsiteY545-23096" fmla="*/ 2672096 h 6858000"/>
              <a:gd name="connsiteX546-23097" fmla="*/ 6996344 w 7467600"/>
              <a:gd name="connsiteY546-23098" fmla="*/ 2518310 h 6858000"/>
              <a:gd name="connsiteX547-23099" fmla="*/ 6735495 w 7467600"/>
              <a:gd name="connsiteY547-23100" fmla="*/ 2196890 h 6858000"/>
              <a:gd name="connsiteX548-23101" fmla="*/ 6721901 w 7467600"/>
              <a:gd name="connsiteY548-23102" fmla="*/ 2179274 h 6858000"/>
              <a:gd name="connsiteX549-23103" fmla="*/ 6604735 w 7467600"/>
              <a:gd name="connsiteY549-23104" fmla="*/ 2041381 h 6858000"/>
              <a:gd name="connsiteX550-23105" fmla="*/ 6591670 w 7467600"/>
              <a:gd name="connsiteY550-23106" fmla="*/ 1988277 h 6858000"/>
              <a:gd name="connsiteX551-23107" fmla="*/ 6747349 w 7467600"/>
              <a:gd name="connsiteY551-23108" fmla="*/ 2160069 h 6858000"/>
              <a:gd name="connsiteX552-23109" fmla="*/ 6760943 w 7467600"/>
              <a:gd name="connsiteY552-23110" fmla="*/ 2177686 h 6858000"/>
              <a:gd name="connsiteX553-23111" fmla="*/ 7021065 w 7467600"/>
              <a:gd name="connsiteY553-23112" fmla="*/ 2498102 h 6858000"/>
              <a:gd name="connsiteX554-23113" fmla="*/ 7155223 w 7467600"/>
              <a:gd name="connsiteY554-23114" fmla="*/ 2650386 h 6858000"/>
              <a:gd name="connsiteX555-23115" fmla="*/ 7203167 w 7467600"/>
              <a:gd name="connsiteY555-23116" fmla="*/ 2697288 h 6858000"/>
              <a:gd name="connsiteX556-23117" fmla="*/ 6937703 w 7467600"/>
              <a:gd name="connsiteY556-23118" fmla="*/ 2321981 h 6858000"/>
              <a:gd name="connsiteX557-23119" fmla="*/ 6591670 w 7467600"/>
              <a:gd name="connsiteY557-23120" fmla="*/ 1988277 h 6858000"/>
              <a:gd name="connsiteX558-23121" fmla="*/ 5798671 w 7467600"/>
              <a:gd name="connsiteY558-23122" fmla="*/ 1981601 h 6858000"/>
              <a:gd name="connsiteX559-23123" fmla="*/ 5754709 w 7467600"/>
              <a:gd name="connsiteY559-23124" fmla="*/ 2071454 h 6858000"/>
              <a:gd name="connsiteX560-23125" fmla="*/ 5763044 w 7467600"/>
              <a:gd name="connsiteY560-23126" fmla="*/ 2842206 h 6858000"/>
              <a:gd name="connsiteX561-23127" fmla="*/ 5764974 w 7467600"/>
              <a:gd name="connsiteY561-23128" fmla="*/ 2799609 h 6858000"/>
              <a:gd name="connsiteX562-23129" fmla="*/ 5767665 w 7467600"/>
              <a:gd name="connsiteY562-23130" fmla="*/ 2666409 h 6858000"/>
              <a:gd name="connsiteX563-23131" fmla="*/ 5763055 w 7467600"/>
              <a:gd name="connsiteY563-23132" fmla="*/ 2579705 h 6858000"/>
              <a:gd name="connsiteX564-23133" fmla="*/ 5758079 w 7467600"/>
              <a:gd name="connsiteY564-23134" fmla="*/ 2492508 h 6858000"/>
              <a:gd name="connsiteX565-23135" fmla="*/ 5779325 w 7467600"/>
              <a:gd name="connsiteY565-23136" fmla="*/ 2197069 h 6858000"/>
              <a:gd name="connsiteX566-23137" fmla="*/ 5798671 w 7467600"/>
              <a:gd name="connsiteY566-23138" fmla="*/ 1981601 h 6858000"/>
              <a:gd name="connsiteX567-23139" fmla="*/ 5829202 w 7467600"/>
              <a:gd name="connsiteY567-23140" fmla="*/ 1971679 h 6858000"/>
              <a:gd name="connsiteX568-23141" fmla="*/ 5809558 w 7467600"/>
              <a:gd name="connsiteY568-23142" fmla="*/ 2198043 h 6858000"/>
              <a:gd name="connsiteX569-23143" fmla="*/ 5788653 w 7467600"/>
              <a:gd name="connsiteY569-23144" fmla="*/ 2489430 h 6858000"/>
              <a:gd name="connsiteX570-23145" fmla="*/ 5793439 w 7467600"/>
              <a:gd name="connsiteY570-23146" fmla="*/ 2575235 h 6858000"/>
              <a:gd name="connsiteX571-23147" fmla="*/ 5796837 w 7467600"/>
              <a:gd name="connsiteY571-23148" fmla="*/ 2637633 h 6858000"/>
              <a:gd name="connsiteX572-23149" fmla="*/ 5818614 w 7467600"/>
              <a:gd name="connsiteY572-23150" fmla="*/ 2473055 h 6858000"/>
              <a:gd name="connsiteX573-23151" fmla="*/ 5829202 w 7467600"/>
              <a:gd name="connsiteY573-23152" fmla="*/ 1971679 h 6858000"/>
              <a:gd name="connsiteX574-23153" fmla="*/ 5911389 w 7467600"/>
              <a:gd name="connsiteY574-23154" fmla="*/ 1898371 h 6858000"/>
              <a:gd name="connsiteX575-23155" fmla="*/ 6237627 w 7467600"/>
              <a:gd name="connsiteY575-23156" fmla="*/ 2231921 h 6858000"/>
              <a:gd name="connsiteX576-23157" fmla="*/ 5911389 w 7467600"/>
              <a:gd name="connsiteY576-23158" fmla="*/ 1898371 h 6858000"/>
              <a:gd name="connsiteX577-23159" fmla="*/ 6944437 w 7467600"/>
              <a:gd name="connsiteY577-23160" fmla="*/ 1575402 h 6858000"/>
              <a:gd name="connsiteX578-23161" fmla="*/ 6304730 w 7467600"/>
              <a:gd name="connsiteY578-23162" fmla="*/ 1766654 h 6858000"/>
              <a:gd name="connsiteX579-23163" fmla="*/ 6944437 w 7467600"/>
              <a:gd name="connsiteY579-23164" fmla="*/ 1575402 h 6858000"/>
              <a:gd name="connsiteX580-23165" fmla="*/ 7019523 w 7467600"/>
              <a:gd name="connsiteY580-23166" fmla="*/ 1519450 h 6858000"/>
              <a:gd name="connsiteX581-23167" fmla="*/ 6298091 w 7467600"/>
              <a:gd name="connsiteY581-23168" fmla="*/ 1737122 h 6858000"/>
              <a:gd name="connsiteX582-23169" fmla="*/ 7019523 w 7467600"/>
              <a:gd name="connsiteY582-23170" fmla="*/ 1519450 h 6858000"/>
              <a:gd name="connsiteX583-23171" fmla="*/ 2399523 w 7467600"/>
              <a:gd name="connsiteY583-23172" fmla="*/ 1428234 h 6858000"/>
              <a:gd name="connsiteX584-23173" fmla="*/ 2224982 w 7467600"/>
              <a:gd name="connsiteY584-23174" fmla="*/ 1826201 h 6858000"/>
              <a:gd name="connsiteX585-23175" fmla="*/ 2096099 w 7467600"/>
              <a:gd name="connsiteY585-23176" fmla="*/ 2345900 h 6858000"/>
              <a:gd name="connsiteX586-23177" fmla="*/ 2283317 w 7467600"/>
              <a:gd name="connsiteY586-23178" fmla="*/ 1796925 h 6858000"/>
              <a:gd name="connsiteX587-23179" fmla="*/ 2399523 w 7467600"/>
              <a:gd name="connsiteY587-23180" fmla="*/ 1428234 h 6858000"/>
              <a:gd name="connsiteX588-23181" fmla="*/ 2448558 w 7467600"/>
              <a:gd name="connsiteY588-23182" fmla="*/ 1373435 h 6858000"/>
              <a:gd name="connsiteX589-23183" fmla="*/ 2312521 w 7467600"/>
              <a:gd name="connsiteY589-23184" fmla="*/ 1806140 h 6858000"/>
              <a:gd name="connsiteX590-23185" fmla="*/ 2127533 w 7467600"/>
              <a:gd name="connsiteY590-23186" fmla="*/ 2348380 h 6858000"/>
              <a:gd name="connsiteX591-23187" fmla="*/ 2358080 w 7467600"/>
              <a:gd name="connsiteY591-23188" fmla="*/ 1866134 h 6858000"/>
              <a:gd name="connsiteX592-23189" fmla="*/ 2407436 w 7467600"/>
              <a:gd name="connsiteY592-23190" fmla="*/ 1651070 h 6858000"/>
              <a:gd name="connsiteX593-23191" fmla="*/ 2448558 w 7467600"/>
              <a:gd name="connsiteY593-23192" fmla="*/ 1373435 h 6858000"/>
              <a:gd name="connsiteX594-23193" fmla="*/ 278707 w 7467600"/>
              <a:gd name="connsiteY594-23194" fmla="*/ 1352270 h 6858000"/>
              <a:gd name="connsiteX595-23195" fmla="*/ 321570 w 7467600"/>
              <a:gd name="connsiteY595-23196" fmla="*/ 1861610 h 6858000"/>
              <a:gd name="connsiteX596-23197" fmla="*/ 294281 w 7467600"/>
              <a:gd name="connsiteY596-23198" fmla="*/ 1440658 h 6858000"/>
              <a:gd name="connsiteX597-23199" fmla="*/ 278707 w 7467600"/>
              <a:gd name="connsiteY597-23200" fmla="*/ 1352270 h 6858000"/>
              <a:gd name="connsiteX598-23201" fmla="*/ 1423821 w 7467600"/>
              <a:gd name="connsiteY598-23202" fmla="*/ 1351958 h 6858000"/>
              <a:gd name="connsiteX599-23203" fmla="*/ 1638521 w 7467600"/>
              <a:gd name="connsiteY599-23204" fmla="*/ 1908470 h 6858000"/>
              <a:gd name="connsiteX600-23205" fmla="*/ 1754199 w 7467600"/>
              <a:gd name="connsiteY600-23206" fmla="*/ 2149284 h 6858000"/>
              <a:gd name="connsiteX601-23207" fmla="*/ 1908359 w 7467600"/>
              <a:gd name="connsiteY601-23208" fmla="*/ 2364988 h 6858000"/>
              <a:gd name="connsiteX602-23209" fmla="*/ 1647661 w 7467600"/>
              <a:gd name="connsiteY602-23210" fmla="*/ 1825945 h 6858000"/>
              <a:gd name="connsiteX603-23211" fmla="*/ 1423821 w 7467600"/>
              <a:gd name="connsiteY603-23212" fmla="*/ 1351958 h 6858000"/>
              <a:gd name="connsiteX604-23213" fmla="*/ 1431890 w 7467600"/>
              <a:gd name="connsiteY604-23214" fmla="*/ 1306475 h 6858000"/>
              <a:gd name="connsiteX605-23215" fmla="*/ 1507597 w 7467600"/>
              <a:gd name="connsiteY605-23216" fmla="*/ 1446132 h 6858000"/>
              <a:gd name="connsiteX606-23217" fmla="*/ 1674586 w 7467600"/>
              <a:gd name="connsiteY606-23218" fmla="*/ 1813832 h 6858000"/>
              <a:gd name="connsiteX607-23219" fmla="*/ 1815950 w 7467600"/>
              <a:gd name="connsiteY607-23220" fmla="*/ 2128564 h 6858000"/>
              <a:gd name="connsiteX608-23221" fmla="*/ 1984242 w 7467600"/>
              <a:gd name="connsiteY608-23222" fmla="*/ 2430829 h 6858000"/>
              <a:gd name="connsiteX609-23223" fmla="*/ 2014023 w 7467600"/>
              <a:gd name="connsiteY609-23224" fmla="*/ 2450995 h 6858000"/>
              <a:gd name="connsiteX610-23225" fmla="*/ 1747337 w 7467600"/>
              <a:gd name="connsiteY610-23226" fmla="*/ 1855264 h 6858000"/>
              <a:gd name="connsiteX611-23227" fmla="*/ 1533749 w 7467600"/>
              <a:gd name="connsiteY611-23228" fmla="*/ 1478656 h 6858000"/>
              <a:gd name="connsiteX612-23229" fmla="*/ 1431890 w 7467600"/>
              <a:gd name="connsiteY612-23230" fmla="*/ 1306475 h 6858000"/>
              <a:gd name="connsiteX613-23231" fmla="*/ 5052692 w 7467600"/>
              <a:gd name="connsiteY613-23232" fmla="*/ 1292994 h 6858000"/>
              <a:gd name="connsiteX614-23233" fmla="*/ 5200661 w 7467600"/>
              <a:gd name="connsiteY614-23234" fmla="*/ 1635186 h 6858000"/>
              <a:gd name="connsiteX615-23235" fmla="*/ 5297138 w 7467600"/>
              <a:gd name="connsiteY615-23236" fmla="*/ 1906351 h 6858000"/>
              <a:gd name="connsiteX616-23237" fmla="*/ 5052692 w 7467600"/>
              <a:gd name="connsiteY616-23238" fmla="*/ 1292994 h 6858000"/>
              <a:gd name="connsiteX617-23239" fmla="*/ 5009948 w 7467600"/>
              <a:gd name="connsiteY617-23240" fmla="*/ 1273619 h 6858000"/>
              <a:gd name="connsiteX618-23241" fmla="*/ 5121777 w 7467600"/>
              <a:gd name="connsiteY618-23242" fmla="*/ 1654213 h 6858000"/>
              <a:gd name="connsiteX619-23243" fmla="*/ 5293545 w 7467600"/>
              <a:gd name="connsiteY619-23244" fmla="*/ 2072247 h 6858000"/>
              <a:gd name="connsiteX620-23245" fmla="*/ 5294042 w 7467600"/>
              <a:gd name="connsiteY620-23246" fmla="*/ 2065019 h 6858000"/>
              <a:gd name="connsiteX621-23247" fmla="*/ 5171936 w 7467600"/>
              <a:gd name="connsiteY621-23248" fmla="*/ 1647613 h 6858000"/>
              <a:gd name="connsiteX622-23249" fmla="*/ 5009948 w 7467600"/>
              <a:gd name="connsiteY622-23250" fmla="*/ 1273619 h 6858000"/>
              <a:gd name="connsiteX623-23251" fmla="*/ 655236 w 7467600"/>
              <a:gd name="connsiteY623-23252" fmla="*/ 1268632 h 6858000"/>
              <a:gd name="connsiteX624-23253" fmla="*/ 839521 w 7467600"/>
              <a:gd name="connsiteY624-23254" fmla="*/ 1685315 h 6858000"/>
              <a:gd name="connsiteX625-23255" fmla="*/ 1109416 w 7467600"/>
              <a:gd name="connsiteY625-23256" fmla="*/ 2061663 h 6858000"/>
              <a:gd name="connsiteX626-23257" fmla="*/ 1298300 w 7467600"/>
              <a:gd name="connsiteY626-23258" fmla="*/ 2247742 h 6858000"/>
              <a:gd name="connsiteX627-23259" fmla="*/ 1125871 w 7467600"/>
              <a:gd name="connsiteY627-23260" fmla="*/ 1989513 h 6858000"/>
              <a:gd name="connsiteX628-23261" fmla="*/ 981574 w 7467600"/>
              <a:gd name="connsiteY628-23262" fmla="*/ 1783157 h 6858000"/>
              <a:gd name="connsiteX629-23263" fmla="*/ 922198 w 7467600"/>
              <a:gd name="connsiteY629-23264" fmla="*/ 1677437 h 6858000"/>
              <a:gd name="connsiteX630-23265" fmla="*/ 869293 w 7467600"/>
              <a:gd name="connsiteY630-23266" fmla="*/ 1583214 h 6858000"/>
              <a:gd name="connsiteX631-23267" fmla="*/ 751431 w 7467600"/>
              <a:gd name="connsiteY631-23268" fmla="*/ 1405731 h 6858000"/>
              <a:gd name="connsiteX632-23269" fmla="*/ 655236 w 7467600"/>
              <a:gd name="connsiteY632-23270" fmla="*/ 1268632 h 6858000"/>
              <a:gd name="connsiteX633-23271" fmla="*/ 6516292 w 7467600"/>
              <a:gd name="connsiteY633-23272" fmla="*/ 1263064 h 6858000"/>
              <a:gd name="connsiteX634-23273" fmla="*/ 5736320 w 7467600"/>
              <a:gd name="connsiteY634-23274" fmla="*/ 1501803 h 6858000"/>
              <a:gd name="connsiteX635-23275" fmla="*/ 6516292 w 7467600"/>
              <a:gd name="connsiteY635-23276" fmla="*/ 1263064 h 6858000"/>
              <a:gd name="connsiteX636-23277" fmla="*/ 291466 w 7467600"/>
              <a:gd name="connsiteY636-23278" fmla="*/ 1250369 h 6858000"/>
              <a:gd name="connsiteX637-23279" fmla="*/ 323180 w 7467600"/>
              <a:gd name="connsiteY637-23280" fmla="*/ 1435283 h 6858000"/>
              <a:gd name="connsiteX638-23281" fmla="*/ 349381 w 7467600"/>
              <a:gd name="connsiteY638-23282" fmla="*/ 1875041 h 6858000"/>
              <a:gd name="connsiteX639-23283" fmla="*/ 374363 w 7467600"/>
              <a:gd name="connsiteY639-23284" fmla="*/ 1506494 h 6858000"/>
              <a:gd name="connsiteX640-23285" fmla="*/ 302168 w 7467600"/>
              <a:gd name="connsiteY640-23286" fmla="*/ 1274495 h 6858000"/>
              <a:gd name="connsiteX641-23287" fmla="*/ 291466 w 7467600"/>
              <a:gd name="connsiteY641-23288" fmla="*/ 1250369 h 6858000"/>
              <a:gd name="connsiteX642-23289" fmla="*/ 678222 w 7467600"/>
              <a:gd name="connsiteY642-23290" fmla="*/ 1248670 h 6858000"/>
              <a:gd name="connsiteX643-23291" fmla="*/ 775536 w 7467600"/>
              <a:gd name="connsiteY643-23292" fmla="*/ 1388015 h 6858000"/>
              <a:gd name="connsiteX644-23293" fmla="*/ 894529 w 7467600"/>
              <a:gd name="connsiteY644-23294" fmla="*/ 1567739 h 6858000"/>
              <a:gd name="connsiteX645-23295" fmla="*/ 948000 w 7467600"/>
              <a:gd name="connsiteY645-23296" fmla="*/ 1663088 h 6858000"/>
              <a:gd name="connsiteX646-23297" fmla="*/ 1006812 w 7467600"/>
              <a:gd name="connsiteY646-23298" fmla="*/ 1767683 h 6858000"/>
              <a:gd name="connsiteX647-23299" fmla="*/ 1149133 w 7467600"/>
              <a:gd name="connsiteY647-23300" fmla="*/ 1971513 h 6858000"/>
              <a:gd name="connsiteX648-23301" fmla="*/ 1333952 w 7467600"/>
              <a:gd name="connsiteY648-23302" fmla="*/ 2251620 h 6858000"/>
              <a:gd name="connsiteX649-23303" fmla="*/ 1337329 w 7467600"/>
              <a:gd name="connsiteY649-23304" fmla="*/ 2258350 h 6858000"/>
              <a:gd name="connsiteX650-23305" fmla="*/ 1014726 w 7467600"/>
              <a:gd name="connsiteY650-23306" fmla="*/ 1615556 h 6858000"/>
              <a:gd name="connsiteX651-23307" fmla="*/ 678222 w 7467600"/>
              <a:gd name="connsiteY651-23308" fmla="*/ 1248670 h 6858000"/>
              <a:gd name="connsiteX652-23309" fmla="*/ 6691602 w 7467600"/>
              <a:gd name="connsiteY652-23310" fmla="*/ 1140573 h 6858000"/>
              <a:gd name="connsiteX653-23311" fmla="*/ 6571100 w 7467600"/>
              <a:gd name="connsiteY653-23312" fmla="*/ 1183662 h 6858000"/>
              <a:gd name="connsiteX654-23313" fmla="*/ 6241687 w 7467600"/>
              <a:gd name="connsiteY654-23314" fmla="*/ 1257600 h 6858000"/>
              <a:gd name="connsiteX655-23315" fmla="*/ 5693009 w 7467600"/>
              <a:gd name="connsiteY655-23316" fmla="*/ 1478256 h 6858000"/>
              <a:gd name="connsiteX656-23317" fmla="*/ 6548420 w 7467600"/>
              <a:gd name="connsiteY656-23318" fmla="*/ 1214599 h 6858000"/>
              <a:gd name="connsiteX657-23319" fmla="*/ 6605473 w 7467600"/>
              <a:gd name="connsiteY657-23320" fmla="*/ 1184686 h 6858000"/>
              <a:gd name="connsiteX658-23321" fmla="*/ 6691602 w 7467600"/>
              <a:gd name="connsiteY658-23322" fmla="*/ 1140573 h 6858000"/>
              <a:gd name="connsiteX659-23323" fmla="*/ 4002475 w 7467600"/>
              <a:gd name="connsiteY659-23324" fmla="*/ 1037802 h 6858000"/>
              <a:gd name="connsiteX660-23325" fmla="*/ 4000324 w 7467600"/>
              <a:gd name="connsiteY660-23326" fmla="*/ 1039362 h 6858000"/>
              <a:gd name="connsiteX661-23327" fmla="*/ 4002862 w 7467600"/>
              <a:gd name="connsiteY661-23328" fmla="*/ 1042866 h 6858000"/>
              <a:gd name="connsiteX662-23329" fmla="*/ 4002475 w 7467600"/>
              <a:gd name="connsiteY662-23330" fmla="*/ 1037802 h 6858000"/>
              <a:gd name="connsiteX663-23331" fmla="*/ 506322 w 7467600"/>
              <a:gd name="connsiteY663-23332" fmla="*/ 1020997 h 6858000"/>
              <a:gd name="connsiteX664-23333" fmla="*/ 533068 w 7467600"/>
              <a:gd name="connsiteY664-23334" fmla="*/ 1029409 h 6858000"/>
              <a:gd name="connsiteX665-23335" fmla="*/ 1232525 w 7467600"/>
              <a:gd name="connsiteY665-23336" fmla="*/ 1804675 h 6858000"/>
              <a:gd name="connsiteX666-23337" fmla="*/ 1388858 w 7467600"/>
              <a:gd name="connsiteY666-23338" fmla="*/ 2368011 h 6858000"/>
              <a:gd name="connsiteX667-23339" fmla="*/ 1384098 w 7467600"/>
              <a:gd name="connsiteY667-23340" fmla="*/ 2378125 h 6858000"/>
              <a:gd name="connsiteX668-23341" fmla="*/ 1425393 w 7467600"/>
              <a:gd name="connsiteY668-23342" fmla="*/ 2589124 h 6858000"/>
              <a:gd name="connsiteX669-23343" fmla="*/ 1424001 w 7467600"/>
              <a:gd name="connsiteY669-23344" fmla="*/ 2597541 h 6858000"/>
              <a:gd name="connsiteX670-23345" fmla="*/ 2152729 w 7467600"/>
              <a:gd name="connsiteY670-23346" fmla="*/ 2864487 h 6858000"/>
              <a:gd name="connsiteX671-23347" fmla="*/ 2020609 w 7467600"/>
              <a:gd name="connsiteY671-23348" fmla="*/ 2539671 h 6858000"/>
              <a:gd name="connsiteX672-23349" fmla="*/ 2018920 w 7467600"/>
              <a:gd name="connsiteY672-23350" fmla="*/ 2536309 h 6858000"/>
              <a:gd name="connsiteX673-23351" fmla="*/ 1342441 w 7467600"/>
              <a:gd name="connsiteY673-23352" fmla="*/ 1173017 h 6858000"/>
              <a:gd name="connsiteX674-23353" fmla="*/ 1367925 w 7467600"/>
              <a:gd name="connsiteY674-23354" fmla="*/ 1135648 h 6858000"/>
              <a:gd name="connsiteX675-23355" fmla="*/ 1771401 w 7467600"/>
              <a:gd name="connsiteY675-23356" fmla="*/ 1806673 h 6858000"/>
              <a:gd name="connsiteX676-23357" fmla="*/ 1972385 w 7467600"/>
              <a:gd name="connsiteY676-23358" fmla="*/ 2198735 h 6858000"/>
              <a:gd name="connsiteX677-23359" fmla="*/ 2040892 w 7467600"/>
              <a:gd name="connsiteY677-23360" fmla="*/ 2405205 h 6858000"/>
              <a:gd name="connsiteX678-23361" fmla="*/ 2131689 w 7467600"/>
              <a:gd name="connsiteY678-23362" fmla="*/ 1936926 h 6858000"/>
              <a:gd name="connsiteX679-23363" fmla="*/ 2454820 w 7467600"/>
              <a:gd name="connsiteY679-23364" fmla="*/ 1248808 h 6858000"/>
              <a:gd name="connsiteX680-23365" fmla="*/ 2492512 w 7467600"/>
              <a:gd name="connsiteY680-23366" fmla="*/ 1302920 h 6858000"/>
              <a:gd name="connsiteX681-23367" fmla="*/ 2081216 w 7467600"/>
              <a:gd name="connsiteY681-23368" fmla="*/ 2527513 h 6858000"/>
              <a:gd name="connsiteX682-23369" fmla="*/ 2081211 w 7467600"/>
              <a:gd name="connsiteY682-23370" fmla="*/ 2528916 h 6858000"/>
              <a:gd name="connsiteX683-23371" fmla="*/ 2199067 w 7467600"/>
              <a:gd name="connsiteY683-23372" fmla="*/ 2884061 h 6858000"/>
              <a:gd name="connsiteX684-23373" fmla="*/ 3192586 w 7467600"/>
              <a:gd name="connsiteY684-23374" fmla="*/ 3411496 h 6858000"/>
              <a:gd name="connsiteX685-23375" fmla="*/ 3182620 w 7467600"/>
              <a:gd name="connsiteY685-23376" fmla="*/ 3483279 h 6858000"/>
              <a:gd name="connsiteX686-23377" fmla="*/ 2435119 w 7467600"/>
              <a:gd name="connsiteY686-23378" fmla="*/ 3080173 h 6858000"/>
              <a:gd name="connsiteX687-23379" fmla="*/ 2410152 w 7467600"/>
              <a:gd name="connsiteY687-23380" fmla="*/ 3063751 h 6858000"/>
              <a:gd name="connsiteX688-23381" fmla="*/ 2408099 w 7467600"/>
              <a:gd name="connsiteY688-23382" fmla="*/ 3064403 h 6858000"/>
              <a:gd name="connsiteX689-23383" fmla="*/ 2407218 w 7467600"/>
              <a:gd name="connsiteY689-23384" fmla="*/ 3070324 h 6858000"/>
              <a:gd name="connsiteX690-23385" fmla="*/ 2380138 w 7467600"/>
              <a:gd name="connsiteY690-23386" fmla="*/ 3099341 h 6858000"/>
              <a:gd name="connsiteX691-23387" fmla="*/ 1765923 w 7467600"/>
              <a:gd name="connsiteY691-23388" fmla="*/ 3581043 h 6858000"/>
              <a:gd name="connsiteX692-23389" fmla="*/ 1702258 w 7467600"/>
              <a:gd name="connsiteY692-23390" fmla="*/ 3612286 h 6858000"/>
              <a:gd name="connsiteX693-23391" fmla="*/ 1538370 w 7467600"/>
              <a:gd name="connsiteY693-23392" fmla="*/ 3811804 h 6858000"/>
              <a:gd name="connsiteX694-23393" fmla="*/ 542867 w 7467600"/>
              <a:gd name="connsiteY694-23394" fmla="*/ 4944092 h 6858000"/>
              <a:gd name="connsiteX695-23395" fmla="*/ 515800 w 7467600"/>
              <a:gd name="connsiteY695-23396" fmla="*/ 4862180 h 6858000"/>
              <a:gd name="connsiteX696-23397" fmla="*/ 909145 w 7467600"/>
              <a:gd name="connsiteY696-23398" fmla="*/ 4199225 h 6858000"/>
              <a:gd name="connsiteX697-23399" fmla="*/ 1214067 w 7467600"/>
              <a:gd name="connsiteY697-23400" fmla="*/ 3908561 h 6858000"/>
              <a:gd name="connsiteX698-23401" fmla="*/ 640967 w 7467600"/>
              <a:gd name="connsiteY698-23402" fmla="*/ 4105601 h 6858000"/>
              <a:gd name="connsiteX699-23403" fmla="*/ 112563 w 7467600"/>
              <a:gd name="connsiteY699-23404" fmla="*/ 4396952 h 6858000"/>
              <a:gd name="connsiteX700-23405" fmla="*/ 0 w 7467600"/>
              <a:gd name="connsiteY700-23406" fmla="*/ 4466006 h 6858000"/>
              <a:gd name="connsiteX701-23407" fmla="*/ 0 w 7467600"/>
              <a:gd name="connsiteY701-23408" fmla="*/ 4233763 h 6858000"/>
              <a:gd name="connsiteX702-23409" fmla="*/ 36881 w 7467600"/>
              <a:gd name="connsiteY702-23410" fmla="*/ 4200118 h 6858000"/>
              <a:gd name="connsiteX703-23411" fmla="*/ 910534 w 7467600"/>
              <a:gd name="connsiteY703-23412" fmla="*/ 3629753 h 6858000"/>
              <a:gd name="connsiteX704-23413" fmla="*/ 1578717 w 7467600"/>
              <a:gd name="connsiteY704-23414" fmla="*/ 3575982 h 6858000"/>
              <a:gd name="connsiteX705-23415" fmla="*/ 2338780 w 7467600"/>
              <a:gd name="connsiteY705-23416" fmla="*/ 3033725 h 6858000"/>
              <a:gd name="connsiteX706-23417" fmla="*/ 1807991 w 7467600"/>
              <a:gd name="connsiteY706-23418" fmla="*/ 2807184 h 6858000"/>
              <a:gd name="connsiteX707-23419" fmla="*/ 1416358 w 7467600"/>
              <a:gd name="connsiteY707-23420" fmla="*/ 3112571 h 6858000"/>
              <a:gd name="connsiteX708-23421" fmla="*/ 939066 w 7467600"/>
              <a:gd name="connsiteY708-23422" fmla="*/ 3378798 h 6858000"/>
              <a:gd name="connsiteX709-23423" fmla="*/ 115099 w 7467600"/>
              <a:gd name="connsiteY709-23424" fmla="*/ 3607650 h 6858000"/>
              <a:gd name="connsiteX710-23425" fmla="*/ 97284 w 7467600"/>
              <a:gd name="connsiteY710-23426" fmla="*/ 3520393 h 6858000"/>
              <a:gd name="connsiteX711-23427" fmla="*/ 922050 w 7467600"/>
              <a:gd name="connsiteY711-23428" fmla="*/ 3074867 h 6858000"/>
              <a:gd name="connsiteX712-23429" fmla="*/ 1405265 w 7467600"/>
              <a:gd name="connsiteY712-23430" fmla="*/ 3016319 h 6858000"/>
              <a:gd name="connsiteX713-23431" fmla="*/ 1407512 w 7467600"/>
              <a:gd name="connsiteY713-23432" fmla="*/ 3018001 h 6858000"/>
              <a:gd name="connsiteX714-23433" fmla="*/ 1726266 w 7467600"/>
              <a:gd name="connsiteY714-23434" fmla="*/ 2777274 h 6858000"/>
              <a:gd name="connsiteX715-23435" fmla="*/ 625390 w 7467600"/>
              <a:gd name="connsiteY715-23436" fmla="*/ 2514541 h 6858000"/>
              <a:gd name="connsiteX716-23437" fmla="*/ 619799 w 7467600"/>
              <a:gd name="connsiteY716-23438" fmla="*/ 2527180 h 6858000"/>
              <a:gd name="connsiteX717-23439" fmla="*/ 310030 w 7467600"/>
              <a:gd name="connsiteY717-23440" fmla="*/ 2771818 h 6858000"/>
              <a:gd name="connsiteX718-23441" fmla="*/ 173877 w 7467600"/>
              <a:gd name="connsiteY718-23442" fmla="*/ 2937056 h 6858000"/>
              <a:gd name="connsiteX719-23443" fmla="*/ 77889 w 7467600"/>
              <a:gd name="connsiteY719-23444" fmla="*/ 3138440 h 6858000"/>
              <a:gd name="connsiteX720-23445" fmla="*/ 0 w 7467600"/>
              <a:gd name="connsiteY720-23446" fmla="*/ 3271395 h 6858000"/>
              <a:gd name="connsiteX721-23447" fmla="*/ 0 w 7467600"/>
              <a:gd name="connsiteY721-23448" fmla="*/ 3153002 h 6858000"/>
              <a:gd name="connsiteX722-23449" fmla="*/ 2386 w 7467600"/>
              <a:gd name="connsiteY722-23450" fmla="*/ 3149203 h 6858000"/>
              <a:gd name="connsiteX723-23451" fmla="*/ 89753 w 7467600"/>
              <a:gd name="connsiteY723-23452" fmla="*/ 2987702 h 6858000"/>
              <a:gd name="connsiteX724-23453" fmla="*/ 76869 w 7467600"/>
              <a:gd name="connsiteY724-23454" fmla="*/ 3005404 h 6858000"/>
              <a:gd name="connsiteX725-23455" fmla="*/ 32049 w 7467600"/>
              <a:gd name="connsiteY725-23456" fmla="*/ 3065814 h 6858000"/>
              <a:gd name="connsiteX726-23457" fmla="*/ 0 w 7467600"/>
              <a:gd name="connsiteY726-23458" fmla="*/ 3108744 h 6858000"/>
              <a:gd name="connsiteX727-23459" fmla="*/ 0 w 7467600"/>
              <a:gd name="connsiteY727-23460" fmla="*/ 3058059 h 6858000"/>
              <a:gd name="connsiteX728-23461" fmla="*/ 7610 w 7467600"/>
              <a:gd name="connsiteY728-23462" fmla="*/ 3047889 h 6858000"/>
              <a:gd name="connsiteX729-23463" fmla="*/ 52419 w 7467600"/>
              <a:gd name="connsiteY729-23464" fmla="*/ 2987479 h 6858000"/>
              <a:gd name="connsiteX730-23465" fmla="*/ 59142 w 7467600"/>
              <a:gd name="connsiteY730-23466" fmla="*/ 2978488 h 6858000"/>
              <a:gd name="connsiteX731-23467" fmla="*/ 0 w 7467600"/>
              <a:gd name="connsiteY731-23468" fmla="*/ 3015334 h 6858000"/>
              <a:gd name="connsiteX732-23469" fmla="*/ 0 w 7467600"/>
              <a:gd name="connsiteY732-23470" fmla="*/ 2914286 h 6858000"/>
              <a:gd name="connsiteX733-23471" fmla="*/ 36383 w 7467600"/>
              <a:gd name="connsiteY733-23472" fmla="*/ 2901128 h 6858000"/>
              <a:gd name="connsiteX734-23473" fmla="*/ 156329 w 7467600"/>
              <a:gd name="connsiteY734-23474" fmla="*/ 2840533 h 6858000"/>
              <a:gd name="connsiteX735-23475" fmla="*/ 358355 w 7467600"/>
              <a:gd name="connsiteY735-23476" fmla="*/ 2620471 h 6858000"/>
              <a:gd name="connsiteX736-23477" fmla="*/ 510577 w 7467600"/>
              <a:gd name="connsiteY736-23478" fmla="*/ 2501244 h 6858000"/>
              <a:gd name="connsiteX737-23479" fmla="*/ 211967 w 7467600"/>
              <a:gd name="connsiteY737-23480" fmla="*/ 2479171 h 6858000"/>
              <a:gd name="connsiteX738-23481" fmla="*/ 0 w 7467600"/>
              <a:gd name="connsiteY738-23482" fmla="*/ 2476398 h 6858000"/>
              <a:gd name="connsiteX739-23483" fmla="*/ 0 w 7467600"/>
              <a:gd name="connsiteY739-23484" fmla="*/ 2389189 h 6858000"/>
              <a:gd name="connsiteX740-23485" fmla="*/ 103062 w 7467600"/>
              <a:gd name="connsiteY740-23486" fmla="*/ 2389518 h 6858000"/>
              <a:gd name="connsiteX741-23487" fmla="*/ 510734 w 7467600"/>
              <a:gd name="connsiteY741-23488" fmla="*/ 2416201 h 6858000"/>
              <a:gd name="connsiteX742-23489" fmla="*/ 279257 w 7467600"/>
              <a:gd name="connsiteY742-23490" fmla="*/ 2092102 h 6858000"/>
              <a:gd name="connsiteX743-23491" fmla="*/ 65265 w 7467600"/>
              <a:gd name="connsiteY743-23492" fmla="*/ 2006049 h 6858000"/>
              <a:gd name="connsiteX744-23493" fmla="*/ 0 w 7467600"/>
              <a:gd name="connsiteY744-23494" fmla="*/ 1982532 h 6858000"/>
              <a:gd name="connsiteX745-23495" fmla="*/ 0 w 7467600"/>
              <a:gd name="connsiteY745-23496" fmla="*/ 1912789 h 6858000"/>
              <a:gd name="connsiteX746-23497" fmla="*/ 97460 w 7467600"/>
              <a:gd name="connsiteY746-23498" fmla="*/ 1953725 h 6858000"/>
              <a:gd name="connsiteX747-23499" fmla="*/ 221272 w 7467600"/>
              <a:gd name="connsiteY747-23500" fmla="*/ 1980766 h 6858000"/>
              <a:gd name="connsiteX748-23501" fmla="*/ 116765 w 7467600"/>
              <a:gd name="connsiteY748-23502" fmla="*/ 1911033 h 6858000"/>
              <a:gd name="connsiteX749-23503" fmla="*/ 16405 w 7467600"/>
              <a:gd name="connsiteY749-23504" fmla="*/ 1803412 h 6858000"/>
              <a:gd name="connsiteX750-23505" fmla="*/ 0 w 7467600"/>
              <a:gd name="connsiteY750-23506" fmla="*/ 1784777 h 6858000"/>
              <a:gd name="connsiteX751-23507" fmla="*/ 0 w 7467600"/>
              <a:gd name="connsiteY751-23508" fmla="*/ 1740082 h 6858000"/>
              <a:gd name="connsiteX752-23509" fmla="*/ 39394 w 7467600"/>
              <a:gd name="connsiteY752-23510" fmla="*/ 1784856 h 6858000"/>
              <a:gd name="connsiteX753-23511" fmla="*/ 135813 w 7467600"/>
              <a:gd name="connsiteY753-23512" fmla="*/ 1888838 h 6858000"/>
              <a:gd name="connsiteX754-23513" fmla="*/ 242575 w 7467600"/>
              <a:gd name="connsiteY754-23514" fmla="*/ 1958841 h 6858000"/>
              <a:gd name="connsiteX755-23515" fmla="*/ 82197 w 7467600"/>
              <a:gd name="connsiteY755-23516" fmla="*/ 1754826 h 6858000"/>
              <a:gd name="connsiteX756-23517" fmla="*/ 0 w 7467600"/>
              <a:gd name="connsiteY756-23518" fmla="*/ 1679650 h 6858000"/>
              <a:gd name="connsiteX757-23519" fmla="*/ 0 w 7467600"/>
              <a:gd name="connsiteY757-23520" fmla="*/ 1602463 h 6858000"/>
              <a:gd name="connsiteX758-23521" fmla="*/ 84689 w 7467600"/>
              <a:gd name="connsiteY758-23522" fmla="*/ 1677442 h 6858000"/>
              <a:gd name="connsiteX759-23523" fmla="*/ 298437 w 7467600"/>
              <a:gd name="connsiteY759-23524" fmla="*/ 1968019 h 6858000"/>
              <a:gd name="connsiteX760-23525" fmla="*/ 227269 w 7467600"/>
              <a:gd name="connsiteY760-23526" fmla="*/ 1114064 h 6858000"/>
              <a:gd name="connsiteX761-23527" fmla="*/ 248003 w 7467600"/>
              <a:gd name="connsiteY761-23528" fmla="*/ 1089613 h 6858000"/>
              <a:gd name="connsiteX762-23529" fmla="*/ 427020 w 7467600"/>
              <a:gd name="connsiteY762-23530" fmla="*/ 1619803 h 6858000"/>
              <a:gd name="connsiteX763-23531" fmla="*/ 340345 w 7467600"/>
              <a:gd name="connsiteY763-23532" fmla="*/ 2027739 h 6858000"/>
              <a:gd name="connsiteX764-23533" fmla="*/ 360865 w 7467600"/>
              <a:gd name="connsiteY764-23534" fmla="*/ 2044827 h 6858000"/>
              <a:gd name="connsiteX765-23535" fmla="*/ 560414 w 7467600"/>
              <a:gd name="connsiteY765-23536" fmla="*/ 2421457 h 6858000"/>
              <a:gd name="connsiteX766-23537" fmla="*/ 1359703 w 7467600"/>
              <a:gd name="connsiteY766-23538" fmla="*/ 2578554 h 6858000"/>
              <a:gd name="connsiteX767-23539" fmla="*/ 1359422 w 7467600"/>
              <a:gd name="connsiteY767-23540" fmla="*/ 2577994 h 6858000"/>
              <a:gd name="connsiteX768-23541" fmla="*/ 828701 w 7467600"/>
              <a:gd name="connsiteY768-23542" fmla="*/ 1839520 h 6858000"/>
              <a:gd name="connsiteX769-23543" fmla="*/ 494427 w 7467600"/>
              <a:gd name="connsiteY769-23544" fmla="*/ 1092333 h 6858000"/>
              <a:gd name="connsiteX770-23545" fmla="*/ 506322 w 7467600"/>
              <a:gd name="connsiteY770-23546" fmla="*/ 1020997 h 6858000"/>
              <a:gd name="connsiteX771-23547" fmla="*/ 4570198 w 7467600"/>
              <a:gd name="connsiteY771-23548" fmla="*/ 978081 h 6858000"/>
              <a:gd name="connsiteX772-23549" fmla="*/ 4523691 w 7467600"/>
              <a:gd name="connsiteY772-23550" fmla="*/ 1127776 h 6858000"/>
              <a:gd name="connsiteX773-23551" fmla="*/ 4509875 w 7467600"/>
              <a:gd name="connsiteY773-23552" fmla="*/ 1167552 h 6858000"/>
              <a:gd name="connsiteX774-23553" fmla="*/ 4478168 w 7467600"/>
              <a:gd name="connsiteY774-23554" fmla="*/ 1260735 h 6858000"/>
              <a:gd name="connsiteX775-23555" fmla="*/ 4409309 w 7467600"/>
              <a:gd name="connsiteY775-23556" fmla="*/ 1666996 h 6858000"/>
              <a:gd name="connsiteX776-23557" fmla="*/ 4370031 w 7467600"/>
              <a:gd name="connsiteY776-23558" fmla="*/ 1955666 h 6858000"/>
              <a:gd name="connsiteX777-23559" fmla="*/ 4570198 w 7467600"/>
              <a:gd name="connsiteY777-23560" fmla="*/ 978081 h 6858000"/>
              <a:gd name="connsiteX778-23561" fmla="*/ 4557898 w 7467600"/>
              <a:gd name="connsiteY778-23562" fmla="*/ 900011 h 6858000"/>
              <a:gd name="connsiteX779-23563" fmla="*/ 4344840 w 7467600"/>
              <a:gd name="connsiteY779-23564" fmla="*/ 1922038 h 6858000"/>
              <a:gd name="connsiteX780-23565" fmla="*/ 4378710 w 7467600"/>
              <a:gd name="connsiteY780-23566" fmla="*/ 1665516 h 6858000"/>
              <a:gd name="connsiteX781-23567" fmla="*/ 4448798 w 7467600"/>
              <a:gd name="connsiteY781-23568" fmla="*/ 1253024 h 6858000"/>
              <a:gd name="connsiteX782-23569" fmla="*/ 4480315 w 7467600"/>
              <a:gd name="connsiteY782-23570" fmla="*/ 1158454 h 6858000"/>
              <a:gd name="connsiteX783-23571" fmla="*/ 4494133 w 7467600"/>
              <a:gd name="connsiteY783-23572" fmla="*/ 1118676 h 6858000"/>
              <a:gd name="connsiteX784-23573" fmla="*/ 4557898 w 7467600"/>
              <a:gd name="connsiteY784-23574" fmla="*/ 900011 h 6858000"/>
              <a:gd name="connsiteX785-23575" fmla="*/ 5870151 w 7467600"/>
              <a:gd name="connsiteY785-23576" fmla="*/ 898890 h 6858000"/>
              <a:gd name="connsiteX786-23577" fmla="*/ 5861335 w 7467600"/>
              <a:gd name="connsiteY786-23578" fmla="*/ 899177 h 6858000"/>
              <a:gd name="connsiteX787-23579" fmla="*/ 5843702 w 7467600"/>
              <a:gd name="connsiteY787-23580" fmla="*/ 899748 h 6858000"/>
              <a:gd name="connsiteX788-23581" fmla="*/ 5651107 w 7467600"/>
              <a:gd name="connsiteY788-23582" fmla="*/ 920306 h 6858000"/>
              <a:gd name="connsiteX789-23583" fmla="*/ 5459407 w 7467600"/>
              <a:gd name="connsiteY789-23584" fmla="*/ 940975 h 6858000"/>
              <a:gd name="connsiteX790-23585" fmla="*/ 5374846 w 7467600"/>
              <a:gd name="connsiteY790-23586" fmla="*/ 941988 h 6858000"/>
              <a:gd name="connsiteX791-23587" fmla="*/ 5256105 w 7467600"/>
              <a:gd name="connsiteY791-23588" fmla="*/ 945632 h 6858000"/>
              <a:gd name="connsiteX792-23589" fmla="*/ 5107071 w 7467600"/>
              <a:gd name="connsiteY792-23590" fmla="*/ 969720 h 6858000"/>
              <a:gd name="connsiteX793-23591" fmla="*/ 4998681 w 7467600"/>
              <a:gd name="connsiteY793-23592" fmla="*/ 988771 h 6858000"/>
              <a:gd name="connsiteX794-23593" fmla="*/ 5870151 w 7467600"/>
              <a:gd name="connsiteY794-23594" fmla="*/ 898890 h 6858000"/>
              <a:gd name="connsiteX795-23595" fmla="*/ 5504425 w 7467600"/>
              <a:gd name="connsiteY795-23596" fmla="*/ 848067 h 6858000"/>
              <a:gd name="connsiteX796-23597" fmla="*/ 4968849 w 7467600"/>
              <a:gd name="connsiteY796-23598" fmla="*/ 962318 h 6858000"/>
              <a:gd name="connsiteX797-23599" fmla="*/ 5104039 w 7467600"/>
              <a:gd name="connsiteY797-23600" fmla="*/ 940634 h 6858000"/>
              <a:gd name="connsiteX798-23601" fmla="*/ 5256311 w 7467600"/>
              <a:gd name="connsiteY798-23602" fmla="*/ 916490 h 6858000"/>
              <a:gd name="connsiteX799-23603" fmla="*/ 5377381 w 7467600"/>
              <a:gd name="connsiteY799-23604" fmla="*/ 912671 h 6858000"/>
              <a:gd name="connsiteX800-23605" fmla="*/ 5460148 w 7467600"/>
              <a:gd name="connsiteY800-23606" fmla="*/ 911442 h 6858000"/>
              <a:gd name="connsiteX801-23607" fmla="*/ 5648971 w 7467600"/>
              <a:gd name="connsiteY801-23608" fmla="*/ 891331 h 6858000"/>
              <a:gd name="connsiteX802-23609" fmla="*/ 5844807 w 7467600"/>
              <a:gd name="connsiteY802-23610" fmla="*/ 870718 h 6858000"/>
              <a:gd name="connsiteX803-23611" fmla="*/ 5862975 w 7467600"/>
              <a:gd name="connsiteY803-23612" fmla="*/ 869756 h 6858000"/>
              <a:gd name="connsiteX804-23613" fmla="*/ 5920887 w 7467600"/>
              <a:gd name="connsiteY804-23614" fmla="*/ 865929 h 6858000"/>
              <a:gd name="connsiteX805-23615" fmla="*/ 5504425 w 7467600"/>
              <a:gd name="connsiteY805-23616" fmla="*/ 848067 h 6858000"/>
              <a:gd name="connsiteX806-23617" fmla="*/ 3607114 w 7467600"/>
              <a:gd name="connsiteY806-23618" fmla="*/ 467441 h 6858000"/>
              <a:gd name="connsiteX807-23619" fmla="*/ 3296242 w 7467600"/>
              <a:gd name="connsiteY807-23620" fmla="*/ 807991 h 6858000"/>
              <a:gd name="connsiteX808-23621" fmla="*/ 3174674 w 7467600"/>
              <a:gd name="connsiteY808-23622" fmla="*/ 919759 h 6858000"/>
              <a:gd name="connsiteX809-23623" fmla="*/ 3042978 w 7467600"/>
              <a:gd name="connsiteY809-23624" fmla="*/ 1054894 h 6858000"/>
              <a:gd name="connsiteX810-23625" fmla="*/ 2968914 w 7467600"/>
              <a:gd name="connsiteY810-23626" fmla="*/ 1133756 h 6858000"/>
              <a:gd name="connsiteX811-23627" fmla="*/ 3103823 w 7467600"/>
              <a:gd name="connsiteY811-23628" fmla="*/ 1026814 h 6858000"/>
              <a:gd name="connsiteX812-23629" fmla="*/ 3607114 w 7467600"/>
              <a:gd name="connsiteY812-23630" fmla="*/ 467441 h 6858000"/>
              <a:gd name="connsiteX813-23631" fmla="*/ 3744487 w 7467600"/>
              <a:gd name="connsiteY813-23632" fmla="*/ 383136 h 6858000"/>
              <a:gd name="connsiteX814-23633" fmla="*/ 3970213 w 7467600"/>
              <a:gd name="connsiteY814-23634" fmla="*/ 995559 h 6858000"/>
              <a:gd name="connsiteX815-23635" fmla="*/ 3744487 w 7467600"/>
              <a:gd name="connsiteY815-23636" fmla="*/ 383136 h 6858000"/>
              <a:gd name="connsiteX816-23637" fmla="*/ 3624562 w 7467600"/>
              <a:gd name="connsiteY816-23638" fmla="*/ 367041 h 6858000"/>
              <a:gd name="connsiteX817-23639" fmla="*/ 3489712 w 7467600"/>
              <a:gd name="connsiteY817-23640" fmla="*/ 485386 h 6858000"/>
              <a:gd name="connsiteX818-23641" fmla="*/ 3182994 w 7467600"/>
              <a:gd name="connsiteY818-23642" fmla="*/ 828265 h 6858000"/>
              <a:gd name="connsiteX819-23643" fmla="*/ 2892114 w 7467600"/>
              <a:gd name="connsiteY819-23644" fmla="*/ 1172635 h 6858000"/>
              <a:gd name="connsiteX820-23645" fmla="*/ 3021459 w 7467600"/>
              <a:gd name="connsiteY820-23646" fmla="*/ 1035385 h 6858000"/>
              <a:gd name="connsiteX821-23647" fmla="*/ 3153873 w 7467600"/>
              <a:gd name="connsiteY821-23648" fmla="*/ 898971 h 6858000"/>
              <a:gd name="connsiteX822-23649" fmla="*/ 3276511 w 7467600"/>
              <a:gd name="connsiteY822-23650" fmla="*/ 786423 h 6858000"/>
              <a:gd name="connsiteX823-23651" fmla="*/ 3584154 w 7467600"/>
              <a:gd name="connsiteY823-23652" fmla="*/ 448218 h 6858000"/>
              <a:gd name="connsiteX824-23653" fmla="*/ 3624562 w 7467600"/>
              <a:gd name="connsiteY824-23654" fmla="*/ 367041 h 6858000"/>
              <a:gd name="connsiteX825-23655" fmla="*/ 3766672 w 7467600"/>
              <a:gd name="connsiteY825-23656" fmla="*/ 359429 h 6858000"/>
              <a:gd name="connsiteX826-23657" fmla="*/ 3996338 w 7467600"/>
              <a:gd name="connsiteY826-23658" fmla="*/ 968237 h 6858000"/>
              <a:gd name="connsiteX827-23659" fmla="*/ 3766672 w 7467600"/>
              <a:gd name="connsiteY827-23660" fmla="*/ 359429 h 6858000"/>
              <a:gd name="connsiteX828-23661" fmla="*/ 5805386 w 7467600"/>
              <a:gd name="connsiteY828-23662" fmla="*/ 239240 h 6858000"/>
              <a:gd name="connsiteX829-23663" fmla="*/ 5736947 w 7467600"/>
              <a:gd name="connsiteY829-23664" fmla="*/ 261367 h 6858000"/>
              <a:gd name="connsiteX830-23665" fmla="*/ 5427012 w 7467600"/>
              <a:gd name="connsiteY830-23666" fmla="*/ 311272 h 6858000"/>
              <a:gd name="connsiteX831-23667" fmla="*/ 5147818 w 7467600"/>
              <a:gd name="connsiteY831-23668" fmla="*/ 322112 h 6858000"/>
              <a:gd name="connsiteX832-23669" fmla="*/ 5060854 w 7467600"/>
              <a:gd name="connsiteY832-23670" fmla="*/ 311882 h 6858000"/>
              <a:gd name="connsiteX833-23671" fmla="*/ 4945989 w 7467600"/>
              <a:gd name="connsiteY833-23672" fmla="*/ 300516 h 6858000"/>
              <a:gd name="connsiteX834-23673" fmla="*/ 5410479 w 7467600"/>
              <a:gd name="connsiteY834-23674" fmla="*/ 348434 h 6858000"/>
              <a:gd name="connsiteX835-23675" fmla="*/ 5805386 w 7467600"/>
              <a:gd name="connsiteY835-23676" fmla="*/ 239240 h 6858000"/>
              <a:gd name="connsiteX836-23677" fmla="*/ 5905192 w 7467600"/>
              <a:gd name="connsiteY836-23678" fmla="*/ 163079 h 6858000"/>
              <a:gd name="connsiteX837-23679" fmla="*/ 5865655 w 7467600"/>
              <a:gd name="connsiteY837-23680" fmla="*/ 171901 h 6858000"/>
              <a:gd name="connsiteX838-23681" fmla="*/ 5259740 w 7467600"/>
              <a:gd name="connsiteY838-23682" fmla="*/ 257013 h 6858000"/>
              <a:gd name="connsiteX839-23683" fmla="*/ 5208466 w 7467600"/>
              <a:gd name="connsiteY839-23684" fmla="*/ 257550 h 6858000"/>
              <a:gd name="connsiteX840-23685" fmla="*/ 4980204 w 7467600"/>
              <a:gd name="connsiteY840-23686" fmla="*/ 271903 h 6858000"/>
              <a:gd name="connsiteX841-23687" fmla="*/ 5068068 w 7467600"/>
              <a:gd name="connsiteY841-23688" fmla="*/ 282244 h 6858000"/>
              <a:gd name="connsiteX842-23689" fmla="*/ 5153231 w 7467600"/>
              <a:gd name="connsiteY842-23690" fmla="*/ 292240 h 6858000"/>
              <a:gd name="connsiteX843-23691" fmla="*/ 5426491 w 7467600"/>
              <a:gd name="connsiteY843-23692" fmla="*/ 281128 h 6858000"/>
              <a:gd name="connsiteX844-23693" fmla="*/ 5731212 w 7467600"/>
              <a:gd name="connsiteY844-23694" fmla="*/ 231951 h 6858000"/>
              <a:gd name="connsiteX845-23695" fmla="*/ 5905192 w 7467600"/>
              <a:gd name="connsiteY845-23696" fmla="*/ 163079 h 6858000"/>
              <a:gd name="connsiteX846-23697" fmla="*/ 5944437 w 7467600"/>
              <a:gd name="connsiteY846-23698" fmla="*/ 113829 h 6858000"/>
              <a:gd name="connsiteX847-23699" fmla="*/ 5825032 w 7467600"/>
              <a:gd name="connsiteY847-23700" fmla="*/ 146405 h 6858000"/>
              <a:gd name="connsiteX848-23701" fmla="*/ 4955599 w 7467600"/>
              <a:gd name="connsiteY848-23702" fmla="*/ 247008 h 6858000"/>
              <a:gd name="connsiteX849-23703" fmla="*/ 5210104 w 7467600"/>
              <a:gd name="connsiteY849-23704" fmla="*/ 228123 h 6858000"/>
              <a:gd name="connsiteX850-23705" fmla="*/ 5261015 w 7467600"/>
              <a:gd name="connsiteY850-23706" fmla="*/ 227087 h 6858000"/>
              <a:gd name="connsiteX851-23707" fmla="*/ 5861181 w 7467600"/>
              <a:gd name="connsiteY851-23708" fmla="*/ 143093 h 6858000"/>
              <a:gd name="connsiteX852-23709" fmla="*/ 5961252 w 7467600"/>
              <a:gd name="connsiteY852-23710" fmla="*/ 114820 h 6858000"/>
              <a:gd name="connsiteX853-23711" fmla="*/ 5944437 w 7467600"/>
              <a:gd name="connsiteY853-23712" fmla="*/ 113829 h 6858000"/>
              <a:gd name="connsiteX854-23713" fmla="*/ 3882765 w 7467600"/>
              <a:gd name="connsiteY854-23714" fmla="*/ 0 h 6858000"/>
              <a:gd name="connsiteX855-23715" fmla="*/ 3995099 w 7467600"/>
              <a:gd name="connsiteY855-23716" fmla="*/ 0 h 6858000"/>
              <a:gd name="connsiteX856-23717" fmla="*/ 4163818 w 7467600"/>
              <a:gd name="connsiteY856-23718" fmla="*/ 234104 h 6858000"/>
              <a:gd name="connsiteX857-23719" fmla="*/ 4172099 w 7467600"/>
              <a:gd name="connsiteY857-23720" fmla="*/ 234207 h 6858000"/>
              <a:gd name="connsiteX858-23721" fmla="*/ 4784282 w 7467600"/>
              <a:gd name="connsiteY858-23722" fmla="*/ 276561 h 6858000"/>
              <a:gd name="connsiteX859-23723" fmla="*/ 4801687 w 7467600"/>
              <a:gd name="connsiteY859-23724" fmla="*/ 267764 h 6858000"/>
              <a:gd name="connsiteX860-23725" fmla="*/ 6082788 w 7467600"/>
              <a:gd name="connsiteY860-23726" fmla="*/ 64119 h 6858000"/>
              <a:gd name="connsiteX861-23727" fmla="*/ 6099442 w 7467600"/>
              <a:gd name="connsiteY861-23728" fmla="*/ 82568 h 6858000"/>
              <a:gd name="connsiteX862-23729" fmla="*/ 4804137 w 7467600"/>
              <a:gd name="connsiteY862-23730" fmla="*/ 320931 h 6858000"/>
              <a:gd name="connsiteX863-23731" fmla="*/ 4227047 w 7467600"/>
              <a:gd name="connsiteY863-23732" fmla="*/ 313415 h 6858000"/>
              <a:gd name="connsiteX864-23733" fmla="*/ 4346041 w 7467600"/>
              <a:gd name="connsiteY864-23734" fmla="*/ 456086 h 6858000"/>
              <a:gd name="connsiteX865-23735" fmla="*/ 4870967 w 7467600"/>
              <a:gd name="connsiteY865-23736" fmla="*/ 963061 h 6858000"/>
              <a:gd name="connsiteX866-23737" fmla="*/ 4889647 w 7467600"/>
              <a:gd name="connsiteY866-23738" fmla="*/ 957147 h 6858000"/>
              <a:gd name="connsiteX867-23739" fmla="*/ 5422504 w 7467600"/>
              <a:gd name="connsiteY867-23740" fmla="*/ 805191 h 6858000"/>
              <a:gd name="connsiteX868-23741" fmla="*/ 6087656 w 7467600"/>
              <a:gd name="connsiteY868-23742" fmla="*/ 826703 h 6858000"/>
              <a:gd name="connsiteX869-23743" fmla="*/ 6058717 w 7467600"/>
              <a:gd name="connsiteY869-23744" fmla="*/ 865992 h 6858000"/>
              <a:gd name="connsiteX870-23745" fmla="*/ 4974153 w 7467600"/>
              <a:gd name="connsiteY870-23746" fmla="*/ 1045456 h 6858000"/>
              <a:gd name="connsiteX871-23747" fmla="*/ 5627835 w 7467600"/>
              <a:gd name="connsiteY871-23748" fmla="*/ 1472077 h 6858000"/>
              <a:gd name="connsiteX872-23749" fmla="*/ 5629817 w 7467600"/>
              <a:gd name="connsiteY872-23750" fmla="*/ 1471412 h 6858000"/>
              <a:gd name="connsiteX873-23751" fmla="*/ 5634124 w 7467600"/>
              <a:gd name="connsiteY873-23752" fmla="*/ 1470572 h 6858000"/>
              <a:gd name="connsiteX874-23753" fmla="*/ 5755832 w 7467600"/>
              <a:gd name="connsiteY874-23754" fmla="*/ 1383886 h 6858000"/>
              <a:gd name="connsiteX875-23755" fmla="*/ 6014186 w 7467600"/>
              <a:gd name="connsiteY875-23756" fmla="*/ 1279799 h 6858000"/>
              <a:gd name="connsiteX876-23757" fmla="*/ 6901619 w 7467600"/>
              <a:gd name="connsiteY876-23758" fmla="*/ 1047874 h 6858000"/>
              <a:gd name="connsiteX877-23759" fmla="*/ 6931566 w 7467600"/>
              <a:gd name="connsiteY877-23760" fmla="*/ 1062034 h 6858000"/>
              <a:gd name="connsiteX878-23761" fmla="*/ 5790982 w 7467600"/>
              <a:gd name="connsiteY878-23762" fmla="*/ 1561380 h 6858000"/>
              <a:gd name="connsiteX879-23763" fmla="*/ 6188971 w 7467600"/>
              <a:gd name="connsiteY879-23764" fmla="*/ 1755168 h 6858000"/>
              <a:gd name="connsiteX880-23765" fmla="*/ 6202446 w 7467600"/>
              <a:gd name="connsiteY880-23766" fmla="*/ 1752268 h 6858000"/>
              <a:gd name="connsiteX881-23767" fmla="*/ 7179560 w 7467600"/>
              <a:gd name="connsiteY881-23768" fmla="*/ 1467551 h 6858000"/>
              <a:gd name="connsiteX882-23769" fmla="*/ 7158730 w 7467600"/>
              <a:gd name="connsiteY882-23770" fmla="*/ 1507835 h 6858000"/>
              <a:gd name="connsiteX883-23771" fmla="*/ 6326959 w 7467600"/>
              <a:gd name="connsiteY883-23772" fmla="*/ 1817686 h 6858000"/>
              <a:gd name="connsiteX884-23773" fmla="*/ 6537433 w 7467600"/>
              <a:gd name="connsiteY884-23774" fmla="*/ 1907790 h 6858000"/>
              <a:gd name="connsiteX885-23775" fmla="*/ 6550221 w 7467600"/>
              <a:gd name="connsiteY885-23776" fmla="*/ 1910729 h 6858000"/>
              <a:gd name="connsiteX886-23777" fmla="*/ 6964438 w 7467600"/>
              <a:gd name="connsiteY886-23778" fmla="*/ 2209505 h 6858000"/>
              <a:gd name="connsiteX887-23779" fmla="*/ 7367862 w 7467600"/>
              <a:gd name="connsiteY887-23780" fmla="*/ 2806833 h 6858000"/>
              <a:gd name="connsiteX888-23781" fmla="*/ 7364329 w 7467600"/>
              <a:gd name="connsiteY888-23782" fmla="*/ 2826907 h 6858000"/>
              <a:gd name="connsiteX889-23783" fmla="*/ 7290545 w 7467600"/>
              <a:gd name="connsiteY889-23784" fmla="*/ 2850663 h 6858000"/>
              <a:gd name="connsiteX890-23785" fmla="*/ 6472036 w 7467600"/>
              <a:gd name="connsiteY890-23786" fmla="*/ 1959003 h 6858000"/>
              <a:gd name="connsiteX891-23787" fmla="*/ 5792897 w 7467600"/>
              <a:gd name="connsiteY891-23788" fmla="*/ 1647747 h 6858000"/>
              <a:gd name="connsiteX892-23789" fmla="*/ 5842751 w 7467600"/>
              <a:gd name="connsiteY892-23790" fmla="*/ 1816112 h 6858000"/>
              <a:gd name="connsiteX893-23791" fmla="*/ 5847424 w 7467600"/>
              <a:gd name="connsiteY893-23792" fmla="*/ 1815776 h 6858000"/>
              <a:gd name="connsiteX894-23793" fmla="*/ 6399821 w 7467600"/>
              <a:gd name="connsiteY894-23794" fmla="*/ 2344799 h 6858000"/>
              <a:gd name="connsiteX895-23795" fmla="*/ 6323232 w 7467600"/>
              <a:gd name="connsiteY895-23796" fmla="*/ 2389634 h 6858000"/>
              <a:gd name="connsiteX896-23797" fmla="*/ 5942958 w 7467600"/>
              <a:gd name="connsiteY896-23798" fmla="*/ 2077708 h 6858000"/>
              <a:gd name="connsiteX897-23799" fmla="*/ 5921559 w 7467600"/>
              <a:gd name="connsiteY897-23800" fmla="*/ 2378596 h 6858000"/>
              <a:gd name="connsiteX898-23801" fmla="*/ 5817651 w 7467600"/>
              <a:gd name="connsiteY898-23802" fmla="*/ 3023919 h 6858000"/>
              <a:gd name="connsiteX899-23803" fmla="*/ 5729634 w 7467600"/>
              <a:gd name="connsiteY899-23804" fmla="*/ 3051849 h 6858000"/>
              <a:gd name="connsiteX900-23805" fmla="*/ 5611018 w 7467600"/>
              <a:gd name="connsiteY900-23806" fmla="*/ 2316769 h 6858000"/>
              <a:gd name="connsiteX901-23807" fmla="*/ 5687608 w 7467600"/>
              <a:gd name="connsiteY901-23808" fmla="*/ 2039972 h 6858000"/>
              <a:gd name="connsiteX902-23809" fmla="*/ 5657554 w 7467600"/>
              <a:gd name="connsiteY902-23810" fmla="*/ 1576445 h 6858000"/>
              <a:gd name="connsiteX903-23811" fmla="*/ 5150475 w 7467600"/>
              <a:gd name="connsiteY903-23812" fmla="*/ 1274012 h 6858000"/>
              <a:gd name="connsiteX904-23813" fmla="*/ 5349142 w 7467600"/>
              <a:gd name="connsiteY904-23814" fmla="*/ 2204405 h 6858000"/>
              <a:gd name="connsiteX905-23815" fmla="*/ 5262214 w 7467600"/>
              <a:gd name="connsiteY905-23816" fmla="*/ 2233836 h 6858000"/>
              <a:gd name="connsiteX906-23817" fmla="*/ 4981539 w 7467600"/>
              <a:gd name="connsiteY906-23818" fmla="*/ 1542201 h 6858000"/>
              <a:gd name="connsiteX907-23819" fmla="*/ 4958461 w 7467600"/>
              <a:gd name="connsiteY907-23820" fmla="*/ 1136957 h 6858000"/>
              <a:gd name="connsiteX908-23821" fmla="*/ 4655015 w 7467600"/>
              <a:gd name="connsiteY908-23822" fmla="*/ 891426 h 6858000"/>
              <a:gd name="connsiteX909-23823" fmla="*/ 4348002 w 7467600"/>
              <a:gd name="connsiteY909-23824" fmla="*/ 2205895 h 6858000"/>
              <a:gd name="connsiteX910-23825" fmla="*/ 4262250 w 7467600"/>
              <a:gd name="connsiteY910-23826" fmla="*/ 2219972 h 6858000"/>
              <a:gd name="connsiteX911-23827" fmla="*/ 4550611 w 7467600"/>
              <a:gd name="connsiteY911-23828" fmla="*/ 817540 h 6858000"/>
              <a:gd name="connsiteX912-23829" fmla="*/ 4564418 w 7467600"/>
              <a:gd name="connsiteY912-23830" fmla="*/ 808293 h 6858000"/>
              <a:gd name="connsiteX913-23831" fmla="*/ 4266388 w 7467600"/>
              <a:gd name="connsiteY913-23832" fmla="*/ 500083 h 6858000"/>
              <a:gd name="connsiteX914-23833" fmla="*/ 4032842 w 7467600"/>
              <a:gd name="connsiteY914-23834" fmla="*/ 211809 h 6858000"/>
              <a:gd name="connsiteX915-23835" fmla="*/ 3882765 w 7467600"/>
              <a:gd name="connsiteY915-23836" fmla="*/ 0 h 6858000"/>
              <a:gd name="connsiteX916-23837" fmla="*/ 3721337 w 7467600"/>
              <a:gd name="connsiteY916-23838" fmla="*/ 0 h 6858000"/>
              <a:gd name="connsiteX917-23839" fmla="*/ 3797544 w 7467600"/>
              <a:gd name="connsiteY917-23840" fmla="*/ 0 h 6858000"/>
              <a:gd name="connsiteX918-23841" fmla="*/ 3775734 w 7467600"/>
              <a:gd name="connsiteY918-23842" fmla="*/ 95131 h 6858000"/>
              <a:gd name="connsiteX919-23843" fmla="*/ 3724807 w 7467600"/>
              <a:gd name="connsiteY919-23844" fmla="*/ 272257 h 6858000"/>
              <a:gd name="connsiteX920-23845" fmla="*/ 3726844 w 7467600"/>
              <a:gd name="connsiteY920-23846" fmla="*/ 282988 h 6858000"/>
              <a:gd name="connsiteX921-23847" fmla="*/ 3742664 w 7467600"/>
              <a:gd name="connsiteY921-23848" fmla="*/ 279918 h 6858000"/>
              <a:gd name="connsiteX922-23849" fmla="*/ 4103910 w 7467600"/>
              <a:gd name="connsiteY922-23850" fmla="*/ 1161917 h 6858000"/>
              <a:gd name="connsiteX923-23851" fmla="*/ 4020269 w 7467600"/>
              <a:gd name="connsiteY923-23852" fmla="*/ 1200406 h 6858000"/>
              <a:gd name="connsiteX924-23853" fmla="*/ 3674882 w 7467600"/>
              <a:gd name="connsiteY924-23854" fmla="*/ 488524 h 6858000"/>
              <a:gd name="connsiteX925-23855" fmla="*/ 3132682 w 7467600"/>
              <a:gd name="connsiteY925-23856" fmla="*/ 1072284 h 6858000"/>
              <a:gd name="connsiteX926-23857" fmla="*/ 2716346 w 7467600"/>
              <a:gd name="connsiteY926-23858" fmla="*/ 1276376 h 6858000"/>
              <a:gd name="connsiteX927-23859" fmla="*/ 2716772 w 7467600"/>
              <a:gd name="connsiteY927-23860" fmla="*/ 1255462 h 6858000"/>
              <a:gd name="connsiteX928-23861" fmla="*/ 3471096 w 7467600"/>
              <a:gd name="connsiteY928-23862" fmla="*/ 437072 h 6858000"/>
              <a:gd name="connsiteX929-23863" fmla="*/ 3639057 w 7467600"/>
              <a:gd name="connsiteY929-23864" fmla="*/ 286334 h 6858000"/>
              <a:gd name="connsiteX930-23865" fmla="*/ 3640309 w 7467600"/>
              <a:gd name="connsiteY930-23866" fmla="*/ 284664 h 6858000"/>
              <a:gd name="connsiteX931-23867" fmla="*/ 3646022 w 7467600"/>
              <a:gd name="connsiteY931-23868" fmla="*/ 276711 h 6858000"/>
              <a:gd name="connsiteX932-23869" fmla="*/ 3707943 w 7467600"/>
              <a:gd name="connsiteY932-23870" fmla="*/ 65958 h 6858000"/>
              <a:gd name="connsiteX933-23871" fmla="*/ 3721337 w 7467600"/>
              <a:gd name="connsiteY933-23872" fmla="*/ 0 h 6858000"/>
              <a:gd name="connsiteX934-23873" fmla="*/ 2867960 w 7467600"/>
              <a:gd name="connsiteY934-23874" fmla="*/ 0 h 6858000"/>
              <a:gd name="connsiteX935-23875" fmla="*/ 2926351 w 7467600"/>
              <a:gd name="connsiteY935-23876" fmla="*/ 0 h 6858000"/>
              <a:gd name="connsiteX936-23877" fmla="*/ 2902823 w 7467600"/>
              <a:gd name="connsiteY936-23878" fmla="*/ 262929 h 6858000"/>
              <a:gd name="connsiteX937-23879" fmla="*/ 2940663 w 7467600"/>
              <a:gd name="connsiteY937-23880" fmla="*/ 140884 h 6858000"/>
              <a:gd name="connsiteX938-23881" fmla="*/ 2947039 w 7467600"/>
              <a:gd name="connsiteY938-23882" fmla="*/ 122524 h 6858000"/>
              <a:gd name="connsiteX939-23883" fmla="*/ 2984316 w 7467600"/>
              <a:gd name="connsiteY939-23884" fmla="*/ 0 h 6858000"/>
              <a:gd name="connsiteX940-23885" fmla="*/ 3016114 w 7467600"/>
              <a:gd name="connsiteY940-23886" fmla="*/ 0 h 6858000"/>
              <a:gd name="connsiteX941-23887" fmla="*/ 2979949 w 7467600"/>
              <a:gd name="connsiteY941-23888" fmla="*/ 119274 h 6858000"/>
              <a:gd name="connsiteX942-23889" fmla="*/ 3023879 w 7467600"/>
              <a:gd name="connsiteY942-23890" fmla="*/ 0 h 6858000"/>
              <a:gd name="connsiteX943-23891" fmla="*/ 3105400 w 7467600"/>
              <a:gd name="connsiteY943-23892" fmla="*/ 0 h 6858000"/>
              <a:gd name="connsiteX944-23893" fmla="*/ 3094669 w 7467600"/>
              <a:gd name="connsiteY944-23894" fmla="*/ 30308 h 6858000"/>
              <a:gd name="connsiteX945-23895" fmla="*/ 2901945 w 7467600"/>
              <a:gd name="connsiteY945-23896" fmla="*/ 466538 h 6858000"/>
              <a:gd name="connsiteX946-23897" fmla="*/ 2815209 w 7467600"/>
              <a:gd name="connsiteY946-23898" fmla="*/ 497361 h 6858000"/>
              <a:gd name="connsiteX947-23899" fmla="*/ 2844845 w 7467600"/>
              <a:gd name="connsiteY947-23900" fmla="*/ 127638 h 6858000"/>
              <a:gd name="connsiteX948-23901" fmla="*/ 2867960 w 7467600"/>
              <a:gd name="connsiteY948-23902" fmla="*/ 0 h 6858000"/>
              <a:gd name="connsiteX949-23903" fmla="*/ 1057230 w 7467600"/>
              <a:gd name="connsiteY949-23904" fmla="*/ 0 h 6858000"/>
              <a:gd name="connsiteX950-23905" fmla="*/ 1111003 w 7467600"/>
              <a:gd name="connsiteY950-23906" fmla="*/ 0 h 6858000"/>
              <a:gd name="connsiteX951-23907" fmla="*/ 1125553 w 7467600"/>
              <a:gd name="connsiteY951-23908" fmla="*/ 52588 h 6858000"/>
              <a:gd name="connsiteX952-23909" fmla="*/ 1304276 w 7467600"/>
              <a:gd name="connsiteY952-23910" fmla="*/ 476275 h 6858000"/>
              <a:gd name="connsiteX953-23911" fmla="*/ 1492066 w 7467600"/>
              <a:gd name="connsiteY953-23912" fmla="*/ 886333 h 6858000"/>
              <a:gd name="connsiteX954-23913" fmla="*/ 1423698 w 7467600"/>
              <a:gd name="connsiteY954-23914" fmla="*/ 710817 h 6858000"/>
              <a:gd name="connsiteX955-23915" fmla="*/ 1357609 w 7467600"/>
              <a:gd name="connsiteY955-23916" fmla="*/ 532892 h 6858000"/>
              <a:gd name="connsiteX956-23917" fmla="*/ 1309550 w 7467600"/>
              <a:gd name="connsiteY956-23918" fmla="*/ 374031 h 6858000"/>
              <a:gd name="connsiteX957-23919" fmla="*/ 1193673 w 7467600"/>
              <a:gd name="connsiteY957-23920" fmla="*/ 49533 h 6858000"/>
              <a:gd name="connsiteX958-23921" fmla="*/ 1164391 w 7467600"/>
              <a:gd name="connsiteY958-23922" fmla="*/ 0 h 6858000"/>
              <a:gd name="connsiteX959-23923" fmla="*/ 1200666 w 7467600"/>
              <a:gd name="connsiteY959-23924" fmla="*/ 0 h 6858000"/>
              <a:gd name="connsiteX960-23925" fmla="*/ 1223408 w 7467600"/>
              <a:gd name="connsiteY960-23926" fmla="*/ 38996 h 6858000"/>
              <a:gd name="connsiteX961-23927" fmla="*/ 1339635 w 7467600"/>
              <a:gd name="connsiteY961-23928" fmla="*/ 365517 h 6858000"/>
              <a:gd name="connsiteX962-23929" fmla="*/ 1387469 w 7467600"/>
              <a:gd name="connsiteY962-23930" fmla="*/ 523079 h 6858000"/>
              <a:gd name="connsiteX963-23931" fmla="*/ 1452685 w 7467600"/>
              <a:gd name="connsiteY963-23932" fmla="*/ 699806 h 6858000"/>
              <a:gd name="connsiteX964-23933" fmla="*/ 1492092 w 7467600"/>
              <a:gd name="connsiteY964-23934" fmla="*/ 800424 h 6858000"/>
              <a:gd name="connsiteX965-23935" fmla="*/ 1455302 w 7467600"/>
              <a:gd name="connsiteY965-23936" fmla="*/ 632913 h 6858000"/>
              <a:gd name="connsiteX966-23937" fmla="*/ 1222336 w 7467600"/>
              <a:gd name="connsiteY966-23938" fmla="*/ 9480 h 6858000"/>
              <a:gd name="connsiteX967-23939" fmla="*/ 1214634 w 7467600"/>
              <a:gd name="connsiteY967-23940" fmla="*/ 0 h 6858000"/>
              <a:gd name="connsiteX968-23941" fmla="*/ 1289827 w 7467600"/>
              <a:gd name="connsiteY968-23942" fmla="*/ 0 h 6858000"/>
              <a:gd name="connsiteX969-23943" fmla="*/ 1321076 w 7467600"/>
              <a:gd name="connsiteY969-23944" fmla="*/ 59722 h 6858000"/>
              <a:gd name="connsiteX970-23945" fmla="*/ 1512579 w 7467600"/>
              <a:gd name="connsiteY970-23946" fmla="*/ 626441 h 6858000"/>
              <a:gd name="connsiteX971-23947" fmla="*/ 1506076 w 7467600"/>
              <a:gd name="connsiteY971-23948" fmla="*/ 1089289 h 6858000"/>
              <a:gd name="connsiteX972-23949" fmla="*/ 1486346 w 7467600"/>
              <a:gd name="connsiteY972-23950" fmla="*/ 1079919 h 6858000"/>
              <a:gd name="connsiteX973-23951" fmla="*/ 1070511 w 7467600"/>
              <a:gd name="connsiteY973-23952" fmla="*/ 48609 h 6858000"/>
              <a:gd name="connsiteX974-23953" fmla="*/ 1057230 w 7467600"/>
              <a:gd name="connsiteY974-23954" fmla="*/ 0 h 6858000"/>
              <a:gd name="connsiteX975-23955" fmla="*/ 43151 w 7467600"/>
              <a:gd name="connsiteY975-23956" fmla="*/ 0 h 6858000"/>
              <a:gd name="connsiteX976-23957" fmla="*/ 95283 w 7467600"/>
              <a:gd name="connsiteY976-23958" fmla="*/ 0 h 6858000"/>
              <a:gd name="connsiteX977-23959" fmla="*/ 300708 w 7467600"/>
              <a:gd name="connsiteY977-23960" fmla="*/ 154571 h 6858000"/>
              <a:gd name="connsiteX978-23961" fmla="*/ 530414 w 7467600"/>
              <a:gd name="connsiteY978-23962" fmla="*/ 354673 h 6858000"/>
              <a:gd name="connsiteX979-23963" fmla="*/ 333785 w 7467600"/>
              <a:gd name="connsiteY979-23964" fmla="*/ 161564 h 6858000"/>
              <a:gd name="connsiteX980-23965" fmla="*/ 147005 w 7467600"/>
              <a:gd name="connsiteY980-23966" fmla="*/ 0 h 6858000"/>
              <a:gd name="connsiteX981-23967" fmla="*/ 272509 w 7467600"/>
              <a:gd name="connsiteY981-23968" fmla="*/ 0 h 6858000"/>
              <a:gd name="connsiteX982-23969" fmla="*/ 326276 w 7467600"/>
              <a:gd name="connsiteY982-23970" fmla="*/ 45847 h 6858000"/>
              <a:gd name="connsiteX983-23971" fmla="*/ 823759 w 7467600"/>
              <a:gd name="connsiteY983-23972" fmla="*/ 574145 h 6858000"/>
              <a:gd name="connsiteX984-23973" fmla="*/ 811254 w 7467600"/>
              <a:gd name="connsiteY984-23974" fmla="*/ 665546 h 6858000"/>
              <a:gd name="connsiteX985-23975" fmla="*/ 154042 w 7467600"/>
              <a:gd name="connsiteY985-23976" fmla="*/ 261522 h 6858000"/>
              <a:gd name="connsiteX986-23977" fmla="*/ 13550 w 7467600"/>
              <a:gd name="connsiteY986-23978" fmla="*/ 158423 h 6858000"/>
              <a:gd name="connsiteX987-23979" fmla="*/ 0 w 7467600"/>
              <a:gd name="connsiteY987-23980" fmla="*/ 146618 h 6858000"/>
              <a:gd name="connsiteX988-23981" fmla="*/ 0 w 7467600"/>
              <a:gd name="connsiteY988-23982" fmla="*/ 59161 h 6858000"/>
              <a:gd name="connsiteX989-23983" fmla="*/ 45427 w 7467600"/>
              <a:gd name="connsiteY989-23984" fmla="*/ 101078 h 6858000"/>
              <a:gd name="connsiteX990-23985" fmla="*/ 630103 w 7467600"/>
              <a:gd name="connsiteY990-23986" fmla="*/ 485885 h 6858000"/>
              <a:gd name="connsiteX991-23987" fmla="*/ 532040 w 7467600"/>
              <a:gd name="connsiteY991-23988" fmla="*/ 399359 h 6858000"/>
              <a:gd name="connsiteX992-23989" fmla="*/ 517618 w 7467600"/>
              <a:gd name="connsiteY992-23990" fmla="*/ 385726 h 6858000"/>
              <a:gd name="connsiteX993-23991" fmla="*/ 285074 w 7467600"/>
              <a:gd name="connsiteY993-23992" fmla="*/ 182755 h 6858000"/>
              <a:gd name="connsiteX994-23993" fmla="*/ 43151 w 7467600"/>
              <a:gd name="connsiteY994-23994" fmla="*/ 0 h 6858000"/>
              <a:gd name="connsiteX0-23995" fmla="*/ 369702 w 7467600"/>
              <a:gd name="connsiteY0-23996" fmla="*/ 6712169 h 6858000"/>
              <a:gd name="connsiteX1-23997" fmla="*/ 366575 w 7467600"/>
              <a:gd name="connsiteY1-23998" fmla="*/ 6715556 h 6858000"/>
              <a:gd name="connsiteX2-23999" fmla="*/ 371637 w 7467600"/>
              <a:gd name="connsiteY2-24000" fmla="*/ 6713954 h 6858000"/>
              <a:gd name="connsiteX3-24001" fmla="*/ 369702 w 7467600"/>
              <a:gd name="connsiteY3-24002" fmla="*/ 6712169 h 6858000"/>
              <a:gd name="connsiteX4-24003" fmla="*/ 7090188 w 7467600"/>
              <a:gd name="connsiteY4-24004" fmla="*/ 6584365 h 6858000"/>
              <a:gd name="connsiteX5-24005" fmla="*/ 7440138 w 7467600"/>
              <a:gd name="connsiteY5-24006" fmla="*/ 6622648 h 6858000"/>
              <a:gd name="connsiteX6-24007" fmla="*/ 7467600 w 7467600"/>
              <a:gd name="connsiteY6-24008" fmla="*/ 6628217 h 6858000"/>
              <a:gd name="connsiteX7-24009" fmla="*/ 7467600 w 7467600"/>
              <a:gd name="connsiteY7-24010" fmla="*/ 6668575 h 6858000"/>
              <a:gd name="connsiteX8-24011" fmla="*/ 7392322 w 7467600"/>
              <a:gd name="connsiteY8-24012" fmla="*/ 6658238 h 6858000"/>
              <a:gd name="connsiteX9-24013" fmla="*/ 7467600 w 7467600"/>
              <a:gd name="connsiteY9-24014" fmla="*/ 6683873 h 6858000"/>
              <a:gd name="connsiteX10-24015" fmla="*/ 7467600 w 7467600"/>
              <a:gd name="connsiteY10-24016" fmla="*/ 6714215 h 6858000"/>
              <a:gd name="connsiteX11-24017" fmla="*/ 7447383 w 7467600"/>
              <a:gd name="connsiteY11-24018" fmla="*/ 6707202 h 6858000"/>
              <a:gd name="connsiteX12-24019" fmla="*/ 7289862 w 7467600"/>
              <a:gd name="connsiteY12-24020" fmla="*/ 6659827 h 6858000"/>
              <a:gd name="connsiteX13-24021" fmla="*/ 7434024 w 7467600"/>
              <a:gd name="connsiteY13-24022" fmla="*/ 6722130 h 6858000"/>
              <a:gd name="connsiteX14-24023" fmla="*/ 7467600 w 7467600"/>
              <a:gd name="connsiteY14-24024" fmla="*/ 6736157 h 6858000"/>
              <a:gd name="connsiteX15-24025" fmla="*/ 7467600 w 7467600"/>
              <a:gd name="connsiteY15-24026" fmla="*/ 6767913 h 6858000"/>
              <a:gd name="connsiteX16-24027" fmla="*/ 7271814 w 7467600"/>
              <a:gd name="connsiteY16-24028" fmla="*/ 6684601 h 6858000"/>
              <a:gd name="connsiteX17-24029" fmla="*/ 7392158 w 7467600"/>
              <a:gd name="connsiteY17-24030" fmla="*/ 6771365 h 6858000"/>
              <a:gd name="connsiteX18-24031" fmla="*/ 7467600 w 7467600"/>
              <a:gd name="connsiteY18-24032" fmla="*/ 6805948 h 6858000"/>
              <a:gd name="connsiteX19-24033" fmla="*/ 7467600 w 7467600"/>
              <a:gd name="connsiteY19-24034" fmla="*/ 6831490 h 6858000"/>
              <a:gd name="connsiteX20-24035" fmla="*/ 7410696 w 7467600"/>
              <a:gd name="connsiteY20-24036" fmla="*/ 6803861 h 6858000"/>
              <a:gd name="connsiteX21-24037" fmla="*/ 7088673 w 7467600"/>
              <a:gd name="connsiteY21-24038" fmla="*/ 6610396 h 6858000"/>
              <a:gd name="connsiteX22-24039" fmla="*/ 7090188 w 7467600"/>
              <a:gd name="connsiteY22-24040" fmla="*/ 6584365 h 6858000"/>
              <a:gd name="connsiteX23-24041" fmla="*/ 1019354 w 7467600"/>
              <a:gd name="connsiteY23-24042" fmla="*/ 6315006 h 6858000"/>
              <a:gd name="connsiteX24-24043" fmla="*/ 441046 w 7467600"/>
              <a:gd name="connsiteY24-24044" fmla="*/ 6691153 h 6858000"/>
              <a:gd name="connsiteX25-24045" fmla="*/ 1019354 w 7467600"/>
              <a:gd name="connsiteY25-24046" fmla="*/ 6315006 h 6858000"/>
              <a:gd name="connsiteX26-24047" fmla="*/ 991680 w 7467600"/>
              <a:gd name="connsiteY26-24048" fmla="*/ 6298413 h 6858000"/>
              <a:gd name="connsiteX27-24049" fmla="*/ 409060 w 7467600"/>
              <a:gd name="connsiteY27-24050" fmla="*/ 6671470 h 6858000"/>
              <a:gd name="connsiteX28-24051" fmla="*/ 991680 w 7467600"/>
              <a:gd name="connsiteY28-24052" fmla="*/ 6298413 h 6858000"/>
              <a:gd name="connsiteX29-24053" fmla="*/ 103333 w 7467600"/>
              <a:gd name="connsiteY29-24054" fmla="*/ 5699602 h 6858000"/>
              <a:gd name="connsiteX30-24055" fmla="*/ 233938 w 7467600"/>
              <a:gd name="connsiteY30-24056" fmla="*/ 5809416 h 6858000"/>
              <a:gd name="connsiteX31-24057" fmla="*/ 883580 w 7467600"/>
              <a:gd name="connsiteY31-24058" fmla="*/ 6180710 h 6858000"/>
              <a:gd name="connsiteX32-24059" fmla="*/ 487337 w 7467600"/>
              <a:gd name="connsiteY32-24060" fmla="*/ 5950182 h 6858000"/>
              <a:gd name="connsiteX33-24061" fmla="*/ 354051 w 7467600"/>
              <a:gd name="connsiteY33-24062" fmla="*/ 5854912 h 6858000"/>
              <a:gd name="connsiteX34-24063" fmla="*/ 195436 w 7467600"/>
              <a:gd name="connsiteY34-24064" fmla="*/ 5755068 h 6858000"/>
              <a:gd name="connsiteX35-24065" fmla="*/ 103333 w 7467600"/>
              <a:gd name="connsiteY35-24066" fmla="*/ 5699602 h 6858000"/>
              <a:gd name="connsiteX36-24067" fmla="*/ 5539432 w 7467600"/>
              <a:gd name="connsiteY36-24068" fmla="*/ 5642928 h 6858000"/>
              <a:gd name="connsiteX37-24069" fmla="*/ 5555462 w 7467600"/>
              <a:gd name="connsiteY37-24070" fmla="*/ 5694454 h 6858000"/>
              <a:gd name="connsiteX38-24071" fmla="*/ 5828270 w 7467600"/>
              <a:gd name="connsiteY38-24072" fmla="*/ 6320663 h 6858000"/>
              <a:gd name="connsiteX39-24073" fmla="*/ 5947416 w 7467600"/>
              <a:gd name="connsiteY39-24074" fmla="*/ 6574846 h 6858000"/>
              <a:gd name="connsiteX40-24075" fmla="*/ 5539432 w 7467600"/>
              <a:gd name="connsiteY40-24076" fmla="*/ 5642928 h 6858000"/>
              <a:gd name="connsiteX41-24077" fmla="*/ 51253 w 7467600"/>
              <a:gd name="connsiteY41-24078" fmla="*/ 5631825 h 6858000"/>
              <a:gd name="connsiteX42-24079" fmla="*/ 211622 w 7467600"/>
              <a:gd name="connsiteY42-24080" fmla="*/ 5728803 h 6858000"/>
              <a:gd name="connsiteX43-24081" fmla="*/ 371652 w 7467600"/>
              <a:gd name="connsiteY43-24082" fmla="*/ 5829062 h 6858000"/>
              <a:gd name="connsiteX44-24083" fmla="*/ 505903 w 7467600"/>
              <a:gd name="connsiteY44-24084" fmla="*/ 5925221 h 6858000"/>
              <a:gd name="connsiteX45-24085" fmla="*/ 899240 w 7467600"/>
              <a:gd name="connsiteY45-24086" fmla="*/ 6153068 h 6858000"/>
              <a:gd name="connsiteX46-24087" fmla="*/ 988114 w 7467600"/>
              <a:gd name="connsiteY46-24088" fmla="*/ 6174204 h 6858000"/>
              <a:gd name="connsiteX47-24089" fmla="*/ 845971 w 7467600"/>
              <a:gd name="connsiteY47-24090" fmla="*/ 6067177 h 6858000"/>
              <a:gd name="connsiteX48-24091" fmla="*/ 448057 w 7467600"/>
              <a:gd name="connsiteY48-24092" fmla="*/ 5841376 h 6858000"/>
              <a:gd name="connsiteX49-24093" fmla="*/ 51253 w 7467600"/>
              <a:gd name="connsiteY49-24094" fmla="*/ 5631825 h 6858000"/>
              <a:gd name="connsiteX50-24095" fmla="*/ 2606687 w 7467600"/>
              <a:gd name="connsiteY50-24096" fmla="*/ 5630718 h 6858000"/>
              <a:gd name="connsiteX51-24097" fmla="*/ 2645658 w 7467600"/>
              <a:gd name="connsiteY51-24098" fmla="*/ 6640259 h 6858000"/>
              <a:gd name="connsiteX52-24099" fmla="*/ 2606687 w 7467600"/>
              <a:gd name="connsiteY52-24100" fmla="*/ 5630718 h 6858000"/>
              <a:gd name="connsiteX53-24101" fmla="*/ 3642057 w 7467600"/>
              <a:gd name="connsiteY53-24102" fmla="*/ 5573487 h 6858000"/>
              <a:gd name="connsiteX54-24103" fmla="*/ 3632981 w 7467600"/>
              <a:gd name="connsiteY54-24104" fmla="*/ 5579437 h 6858000"/>
              <a:gd name="connsiteX55-24105" fmla="*/ 3382436 w 7467600"/>
              <a:gd name="connsiteY55-24106" fmla="*/ 5952726 h 6858000"/>
              <a:gd name="connsiteX56-24107" fmla="*/ 3191929 w 7467600"/>
              <a:gd name="connsiteY56-24108" fmla="*/ 6662669 h 6858000"/>
              <a:gd name="connsiteX57-24109" fmla="*/ 3369898 w 7467600"/>
              <a:gd name="connsiteY57-24110" fmla="*/ 6081771 h 6858000"/>
              <a:gd name="connsiteX58-24111" fmla="*/ 3642057 w 7467600"/>
              <a:gd name="connsiteY58-24112" fmla="*/ 5573487 h 6858000"/>
              <a:gd name="connsiteX59-24113" fmla="*/ 2650666 w 7467600"/>
              <a:gd name="connsiteY59-24114" fmla="*/ 5530686 h 6858000"/>
              <a:gd name="connsiteX60-24115" fmla="*/ 2650249 w 7467600"/>
              <a:gd name="connsiteY60-24116" fmla="*/ 5532101 h 6858000"/>
              <a:gd name="connsiteX61-24117" fmla="*/ 2663808 w 7467600"/>
              <a:gd name="connsiteY61-24118" fmla="*/ 6535215 h 6858000"/>
              <a:gd name="connsiteX62-24119" fmla="*/ 2665418 w 7467600"/>
              <a:gd name="connsiteY62-24120" fmla="*/ 6132756 h 6858000"/>
              <a:gd name="connsiteX63-24121" fmla="*/ 2650666 w 7467600"/>
              <a:gd name="connsiteY63-24122" fmla="*/ 5530686 h 6858000"/>
              <a:gd name="connsiteX64-24123" fmla="*/ 2680277 w 7467600"/>
              <a:gd name="connsiteY64-24124" fmla="*/ 5479204 h 6858000"/>
              <a:gd name="connsiteX65-24125" fmla="*/ 2678972 w 7467600"/>
              <a:gd name="connsiteY65-24126" fmla="*/ 5481582 h 6858000"/>
              <a:gd name="connsiteX66-24127" fmla="*/ 2696666 w 7467600"/>
              <a:gd name="connsiteY66-24128" fmla="*/ 6133836 h 6858000"/>
              <a:gd name="connsiteX67-24129" fmla="*/ 2695769 w 7467600"/>
              <a:gd name="connsiteY67-24130" fmla="*/ 6390955 h 6858000"/>
              <a:gd name="connsiteX68-24131" fmla="*/ 2739893 w 7467600"/>
              <a:gd name="connsiteY68-24132" fmla="*/ 6108357 h 6858000"/>
              <a:gd name="connsiteX69-24133" fmla="*/ 2680277 w 7467600"/>
              <a:gd name="connsiteY69-24134" fmla="*/ 5479204 h 6858000"/>
              <a:gd name="connsiteX70-24135" fmla="*/ 1132195 w 7467600"/>
              <a:gd name="connsiteY70-24136" fmla="*/ 5467980 h 6858000"/>
              <a:gd name="connsiteX71-24137" fmla="*/ 1679056 w 7467600"/>
              <a:gd name="connsiteY71-24138" fmla="*/ 5516907 h 6858000"/>
              <a:gd name="connsiteX72-24139" fmla="*/ 2128648 w 7467600"/>
              <a:gd name="connsiteY72-24140" fmla="*/ 5474249 h 6858000"/>
              <a:gd name="connsiteX73-24141" fmla="*/ 1825619 w 7467600"/>
              <a:gd name="connsiteY73-24142" fmla="*/ 5478447 h 6858000"/>
              <a:gd name="connsiteX74-24143" fmla="*/ 1737798 w 7467600"/>
              <a:gd name="connsiteY74-24144" fmla="*/ 5483353 h 6858000"/>
              <a:gd name="connsiteX75-24145" fmla="*/ 1132195 w 7467600"/>
              <a:gd name="connsiteY75-24146" fmla="*/ 5467980 h 6858000"/>
              <a:gd name="connsiteX76-24147" fmla="*/ 6861797 w 7467600"/>
              <a:gd name="connsiteY76-24148" fmla="*/ 5419899 h 6858000"/>
              <a:gd name="connsiteX77-24149" fmla="*/ 6879594 w 7467600"/>
              <a:gd name="connsiteY77-24150" fmla="*/ 5424547 h 6858000"/>
              <a:gd name="connsiteX78-24151" fmla="*/ 7379510 w 7467600"/>
              <a:gd name="connsiteY78-24152" fmla="*/ 5755454 h 6858000"/>
              <a:gd name="connsiteX79-24153" fmla="*/ 7467600 w 7467600"/>
              <a:gd name="connsiteY79-24154" fmla="*/ 5845526 h 6858000"/>
              <a:gd name="connsiteX80-24155" fmla="*/ 7467600 w 7467600"/>
              <a:gd name="connsiteY80-24156" fmla="*/ 5925131 h 6858000"/>
              <a:gd name="connsiteX81-24157" fmla="*/ 7271900 w 7467600"/>
              <a:gd name="connsiteY81-24158" fmla="*/ 5734551 h 6858000"/>
              <a:gd name="connsiteX82-24159" fmla="*/ 7015907 w 7467600"/>
              <a:gd name="connsiteY82-24160" fmla="*/ 5541548 h 6858000"/>
              <a:gd name="connsiteX83-24161" fmla="*/ 7259646 w 7467600"/>
              <a:gd name="connsiteY83-24162" fmla="*/ 5765985 h 6858000"/>
              <a:gd name="connsiteX84-24163" fmla="*/ 7467600 w 7467600"/>
              <a:gd name="connsiteY84-24164" fmla="*/ 5971257 h 6858000"/>
              <a:gd name="connsiteX85-24165" fmla="*/ 7467600 w 7467600"/>
              <a:gd name="connsiteY85-24166" fmla="*/ 6012219 h 6858000"/>
              <a:gd name="connsiteX86-24167" fmla="*/ 7240170 w 7467600"/>
              <a:gd name="connsiteY86-24168" fmla="*/ 5787985 h 6858000"/>
              <a:gd name="connsiteX87-24169" fmla="*/ 6946849 w 7467600"/>
              <a:gd name="connsiteY87-24170" fmla="*/ 5523271 h 6858000"/>
              <a:gd name="connsiteX88-24171" fmla="*/ 6946972 w 7467600"/>
              <a:gd name="connsiteY88-24172" fmla="*/ 5526491 h 6858000"/>
              <a:gd name="connsiteX89-24173" fmla="*/ 7105827 w 7467600"/>
              <a:gd name="connsiteY89-24174" fmla="*/ 5718700 h 6858000"/>
              <a:gd name="connsiteX90-24175" fmla="*/ 7126431 w 7467600"/>
              <a:gd name="connsiteY90-24176" fmla="*/ 5737872 h 6858000"/>
              <a:gd name="connsiteX91-24177" fmla="*/ 7356878 w 7467600"/>
              <a:gd name="connsiteY91-24178" fmla="*/ 5981332 h 6858000"/>
              <a:gd name="connsiteX92-24179" fmla="*/ 7467600 w 7467600"/>
              <a:gd name="connsiteY92-24180" fmla="*/ 6117703 h 6858000"/>
              <a:gd name="connsiteX93-24181" fmla="*/ 7467600 w 7467600"/>
              <a:gd name="connsiteY93-24182" fmla="*/ 6163634 h 6858000"/>
              <a:gd name="connsiteX94-24183" fmla="*/ 7403637 w 7467600"/>
              <a:gd name="connsiteY94-24184" fmla="*/ 6083957 h 6858000"/>
              <a:gd name="connsiteX95-24185" fmla="*/ 7254615 w 7467600"/>
              <a:gd name="connsiteY95-24186" fmla="*/ 5911918 h 6858000"/>
              <a:gd name="connsiteX96-24187" fmla="*/ 7312589 w 7467600"/>
              <a:gd name="connsiteY96-24188" fmla="*/ 5982309 h 6858000"/>
              <a:gd name="connsiteX97-24189" fmla="*/ 7448321 w 7467600"/>
              <a:gd name="connsiteY97-24190" fmla="*/ 6190991 h 6858000"/>
              <a:gd name="connsiteX98-24191" fmla="*/ 7467600 w 7467600"/>
              <a:gd name="connsiteY98-24192" fmla="*/ 6221686 h 6858000"/>
              <a:gd name="connsiteX99-24193" fmla="*/ 7467600 w 7467600"/>
              <a:gd name="connsiteY99-24194" fmla="*/ 6334256 h 6858000"/>
              <a:gd name="connsiteX100-24195" fmla="*/ 7454976 w 7467600"/>
              <a:gd name="connsiteY100-24196" fmla="*/ 6318297 h 6858000"/>
              <a:gd name="connsiteX101-24197" fmla="*/ 7042773 w 7467600"/>
              <a:gd name="connsiteY101-24198" fmla="*/ 5734011 h 6858000"/>
              <a:gd name="connsiteX102-24199" fmla="*/ 6844835 w 7467600"/>
              <a:gd name="connsiteY102-24200" fmla="*/ 5424988 h 6858000"/>
              <a:gd name="connsiteX103-24201" fmla="*/ 6861797 w 7467600"/>
              <a:gd name="connsiteY103-24202" fmla="*/ 5419899 h 6858000"/>
              <a:gd name="connsiteX104-24203" fmla="*/ 1456157 w 7467600"/>
              <a:gd name="connsiteY104-24204" fmla="*/ 5371404 h 6858000"/>
              <a:gd name="connsiteX105-24205" fmla="*/ 1244432 w 7467600"/>
              <a:gd name="connsiteY105-24206" fmla="*/ 5385601 h 6858000"/>
              <a:gd name="connsiteX106-24207" fmla="*/ 973990 w 7467600"/>
              <a:gd name="connsiteY106-24208" fmla="*/ 5424940 h 6858000"/>
              <a:gd name="connsiteX107-24209" fmla="*/ 1103809 w 7467600"/>
              <a:gd name="connsiteY107-24210" fmla="*/ 5433720 h 6858000"/>
              <a:gd name="connsiteX108-24211" fmla="*/ 1123454 w 7467600"/>
              <a:gd name="connsiteY108-24212" fmla="*/ 5435727 h 6858000"/>
              <a:gd name="connsiteX109-24213" fmla="*/ 1737017 w 7467600"/>
              <a:gd name="connsiteY109-24214" fmla="*/ 5452183 h 6858000"/>
              <a:gd name="connsiteX110-24215" fmla="*/ 1824397 w 7467600"/>
              <a:gd name="connsiteY110-24216" fmla="*/ 5447757 h 6858000"/>
              <a:gd name="connsiteX111-24217" fmla="*/ 2070059 w 7467600"/>
              <a:gd name="connsiteY111-24218" fmla="*/ 5441660 h 6858000"/>
              <a:gd name="connsiteX112-24219" fmla="*/ 1456157 w 7467600"/>
              <a:gd name="connsiteY112-24220" fmla="*/ 5371404 h 6858000"/>
              <a:gd name="connsiteX113-24221" fmla="*/ 4988186 w 7467600"/>
              <a:gd name="connsiteY113-24222" fmla="*/ 5216467 h 6858000"/>
              <a:gd name="connsiteX114-24223" fmla="*/ 4777334 w 7467600"/>
              <a:gd name="connsiteY114-24224" fmla="*/ 5406072 h 6858000"/>
              <a:gd name="connsiteX115-24225" fmla="*/ 4718341 w 7467600"/>
              <a:gd name="connsiteY115-24226" fmla="*/ 5468043 h 6858000"/>
              <a:gd name="connsiteX116-24227" fmla="*/ 4604655 w 7467600"/>
              <a:gd name="connsiteY116-24228" fmla="*/ 5583434 h 6858000"/>
              <a:gd name="connsiteX117-24229" fmla="*/ 4565074 w 7467600"/>
              <a:gd name="connsiteY117-24230" fmla="*/ 5618550 h 6858000"/>
              <a:gd name="connsiteX118-24231" fmla="*/ 4988186 w 7467600"/>
              <a:gd name="connsiteY118-24232" fmla="*/ 5216467 h 6858000"/>
              <a:gd name="connsiteX119-24233" fmla="*/ 4978032 w 7467600"/>
              <a:gd name="connsiteY119-24234" fmla="*/ 5183809 h 6858000"/>
              <a:gd name="connsiteX120-24235" fmla="*/ 4463413 w 7467600"/>
              <a:gd name="connsiteY120-24236" fmla="*/ 5615162 h 6858000"/>
              <a:gd name="connsiteX121-24237" fmla="*/ 4358134 w 7467600"/>
              <a:gd name="connsiteY121-24238" fmla="*/ 5742791 h 6858000"/>
              <a:gd name="connsiteX122-24239" fmla="*/ 4376219 w 7467600"/>
              <a:gd name="connsiteY122-24240" fmla="*/ 5729027 h 6858000"/>
              <a:gd name="connsiteX123-24241" fmla="*/ 4582340 w 7467600"/>
              <a:gd name="connsiteY123-24242" fmla="*/ 5561037 h 6858000"/>
              <a:gd name="connsiteX124-24243" fmla="*/ 4694684 w 7467600"/>
              <a:gd name="connsiteY124-24244" fmla="*/ 5447098 h 6858000"/>
              <a:gd name="connsiteX125-24245" fmla="*/ 4754123 w 7467600"/>
              <a:gd name="connsiteY125-24246" fmla="*/ 5384643 h 6858000"/>
              <a:gd name="connsiteX126-24247" fmla="*/ 4978032 w 7467600"/>
              <a:gd name="connsiteY126-24248" fmla="*/ 5183809 h 6858000"/>
              <a:gd name="connsiteX127-24249" fmla="*/ 7467600 w 7467600"/>
              <a:gd name="connsiteY127-24250" fmla="*/ 5277736 h 6858000"/>
              <a:gd name="connsiteX128-24251" fmla="*/ 7450656 w 7467600"/>
              <a:gd name="connsiteY128-24252" fmla="*/ 5134750 h 6858000"/>
              <a:gd name="connsiteX129-24253" fmla="*/ 7467600 w 7467600"/>
              <a:gd name="connsiteY129-24254" fmla="*/ 5142496 h 6858000"/>
              <a:gd name="connsiteX130-24255" fmla="*/ 7467600 w 7467600"/>
              <a:gd name="connsiteY130-24256" fmla="*/ 5158623 h 6858000"/>
              <a:gd name="connsiteX131-24257" fmla="*/ 7427076 w 7467600"/>
              <a:gd name="connsiteY131-24258" fmla="*/ 5142684 h 6858000"/>
              <a:gd name="connsiteX132-24259" fmla="*/ 7467600 w 7467600"/>
              <a:gd name="connsiteY132-24260" fmla="*/ 5164774 h 6858000"/>
              <a:gd name="connsiteX133-24261" fmla="*/ 7467600 w 7467600"/>
              <a:gd name="connsiteY133-24262" fmla="*/ 5199146 h 6858000"/>
              <a:gd name="connsiteX134-24263" fmla="*/ 7391022 w 7467600"/>
              <a:gd name="connsiteY134-24264" fmla="*/ 5158141 h 6858000"/>
              <a:gd name="connsiteX135-24265" fmla="*/ 7312201 w 7467600"/>
              <a:gd name="connsiteY135-24266" fmla="*/ 5128278 h 6858000"/>
              <a:gd name="connsiteX136-24267" fmla="*/ 7343603 w 7467600"/>
              <a:gd name="connsiteY136-24268" fmla="*/ 5149746 h 6858000"/>
              <a:gd name="connsiteX137-24269" fmla="*/ 7467600 w 7467600"/>
              <a:gd name="connsiteY137-24270" fmla="*/ 5277736 h 6858000"/>
              <a:gd name="connsiteX138-24271" fmla="*/ 1903353 w 7467600"/>
              <a:gd name="connsiteY138-24272" fmla="*/ 5044827 h 6858000"/>
              <a:gd name="connsiteX139-24273" fmla="*/ 1936931 w 7467600"/>
              <a:gd name="connsiteY139-24274" fmla="*/ 5093954 h 6858000"/>
              <a:gd name="connsiteX140-24275" fmla="*/ 2195868 w 7467600"/>
              <a:gd name="connsiteY140-24276" fmla="*/ 5396574 h 6858000"/>
              <a:gd name="connsiteX141-24277" fmla="*/ 2088852 w 7467600"/>
              <a:gd name="connsiteY141-24278" fmla="*/ 5166123 h 6858000"/>
              <a:gd name="connsiteX142-24279" fmla="*/ 1958241 w 7467600"/>
              <a:gd name="connsiteY142-24280" fmla="*/ 5067955 h 6858000"/>
              <a:gd name="connsiteX143-24281" fmla="*/ 1903353 w 7467600"/>
              <a:gd name="connsiteY143-24282" fmla="*/ 5044827 h 6858000"/>
              <a:gd name="connsiteX144-24283" fmla="*/ 1979378 w 7467600"/>
              <a:gd name="connsiteY144-24284" fmla="*/ 4769504 h 6858000"/>
              <a:gd name="connsiteX145-24285" fmla="*/ 2882120 w 7467600"/>
              <a:gd name="connsiteY145-24286" fmla="*/ 5064547 h 6858000"/>
              <a:gd name="connsiteX146-24287" fmla="*/ 2793103 w 7467600"/>
              <a:gd name="connsiteY146-24288" fmla="*/ 5039699 h 6858000"/>
              <a:gd name="connsiteX147-24289" fmla="*/ 2770041 w 7467600"/>
              <a:gd name="connsiteY147-24290" fmla="*/ 5033634 h 6858000"/>
              <a:gd name="connsiteX148-24291" fmla="*/ 1979378 w 7467600"/>
              <a:gd name="connsiteY148-24292" fmla="*/ 4769504 h 6858000"/>
              <a:gd name="connsiteX149-24293" fmla="*/ 1927410 w 7467600"/>
              <a:gd name="connsiteY149-24294" fmla="*/ 4716164 h 6858000"/>
              <a:gd name="connsiteX150-24295" fmla="*/ 1959587 w 7467600"/>
              <a:gd name="connsiteY150-24296" fmla="*/ 4728849 h 6858000"/>
              <a:gd name="connsiteX151-24297" fmla="*/ 2777707 w 7467600"/>
              <a:gd name="connsiteY151-24298" fmla="*/ 5003991 h 6858000"/>
              <a:gd name="connsiteX152-24299" fmla="*/ 2800768 w 7467600"/>
              <a:gd name="connsiteY152-24300" fmla="*/ 5010056 h 6858000"/>
              <a:gd name="connsiteX153-24301" fmla="*/ 2879408 w 7467600"/>
              <a:gd name="connsiteY153-24302" fmla="*/ 5031590 h 6858000"/>
              <a:gd name="connsiteX154-24303" fmla="*/ 2862295 w 7467600"/>
              <a:gd name="connsiteY154-24304" fmla="*/ 5022958 h 6858000"/>
              <a:gd name="connsiteX155-24305" fmla="*/ 2813343 w 7467600"/>
              <a:gd name="connsiteY155-24306" fmla="*/ 4998369 h 6858000"/>
              <a:gd name="connsiteX156-24307" fmla="*/ 2646245 w 7467600"/>
              <a:gd name="connsiteY156-24308" fmla="*/ 4930999 h 6858000"/>
              <a:gd name="connsiteX157-24309" fmla="*/ 1999243 w 7467600"/>
              <a:gd name="connsiteY157-24310" fmla="*/ 4730524 h 6858000"/>
              <a:gd name="connsiteX158-24311" fmla="*/ 1979527 w 7467600"/>
              <a:gd name="connsiteY158-24312" fmla="*/ 4726651 h 6858000"/>
              <a:gd name="connsiteX159-24313" fmla="*/ 1927410 w 7467600"/>
              <a:gd name="connsiteY159-24314" fmla="*/ 4716164 h 6858000"/>
              <a:gd name="connsiteX160-24315" fmla="*/ 1997014 w 7467600"/>
              <a:gd name="connsiteY160-24316" fmla="*/ 4698007 h 6858000"/>
              <a:gd name="connsiteX161-24317" fmla="*/ 2005458 w 7467600"/>
              <a:gd name="connsiteY161-24318" fmla="*/ 4699540 h 6858000"/>
              <a:gd name="connsiteX162-24319" fmla="*/ 2657186 w 7467600"/>
              <a:gd name="connsiteY162-24320" fmla="*/ 4901687 h 6858000"/>
              <a:gd name="connsiteX163-24321" fmla="*/ 2826662 w 7467600"/>
              <a:gd name="connsiteY163-24322" fmla="*/ 4970362 h 6858000"/>
              <a:gd name="connsiteX164-24323" fmla="*/ 2876100 w 7467600"/>
              <a:gd name="connsiteY164-24324" fmla="*/ 4995397 h 6858000"/>
              <a:gd name="connsiteX165-24325" fmla="*/ 3042600 w 7467600"/>
              <a:gd name="connsiteY165-24326" fmla="*/ 5059532 h 6858000"/>
              <a:gd name="connsiteX166-24327" fmla="*/ 1997014 w 7467600"/>
              <a:gd name="connsiteY166-24328" fmla="*/ 4698007 h 6858000"/>
              <a:gd name="connsiteX167-24329" fmla="*/ 2305292 w 7467600"/>
              <a:gd name="connsiteY167-24330" fmla="*/ 4219492 h 6858000"/>
              <a:gd name="connsiteX168-24331" fmla="*/ 3360922 w 7467600"/>
              <a:gd name="connsiteY168-24332" fmla="*/ 4529373 h 6858000"/>
              <a:gd name="connsiteX169-24333" fmla="*/ 3492420 w 7467600"/>
              <a:gd name="connsiteY169-24334" fmla="*/ 4510145 h 6858000"/>
              <a:gd name="connsiteX170-24335" fmla="*/ 3364086 w 7467600"/>
              <a:gd name="connsiteY170-24336" fmla="*/ 4480340 h 6858000"/>
              <a:gd name="connsiteX171-24337" fmla="*/ 3225818 w 7467600"/>
              <a:gd name="connsiteY171-24338" fmla="*/ 4411822 h 6858000"/>
              <a:gd name="connsiteX172-24339" fmla="*/ 3129696 w 7467600"/>
              <a:gd name="connsiteY172-24340" fmla="*/ 4360704 h 6858000"/>
              <a:gd name="connsiteX173-24341" fmla="*/ 2814545 w 7467600"/>
              <a:gd name="connsiteY173-24342" fmla="*/ 4282955 h 6858000"/>
              <a:gd name="connsiteX174-24343" fmla="*/ 2305292 w 7467600"/>
              <a:gd name="connsiteY174-24344" fmla="*/ 4219492 h 6858000"/>
              <a:gd name="connsiteX175-24345" fmla="*/ 2626982 w 7467600"/>
              <a:gd name="connsiteY175-24346" fmla="*/ 4206450 h 6858000"/>
              <a:gd name="connsiteX176-24347" fmla="*/ 2490617 w 7467600"/>
              <a:gd name="connsiteY176-24348" fmla="*/ 4206951 h 6858000"/>
              <a:gd name="connsiteX177-24349" fmla="*/ 2819869 w 7467600"/>
              <a:gd name="connsiteY177-24350" fmla="*/ 4252936 h 6858000"/>
              <a:gd name="connsiteX178-24351" fmla="*/ 3143018 w 7467600"/>
              <a:gd name="connsiteY178-24352" fmla="*/ 4332698 h 6858000"/>
              <a:gd name="connsiteX179-24353" fmla="*/ 3241520 w 7467600"/>
              <a:gd name="connsiteY179-24354" fmla="*/ 4385112 h 6858000"/>
              <a:gd name="connsiteX180-24355" fmla="*/ 3374575 w 7467600"/>
              <a:gd name="connsiteY180-24356" fmla="*/ 4451517 h 6858000"/>
              <a:gd name="connsiteX181-24357" fmla="*/ 3505221 w 7467600"/>
              <a:gd name="connsiteY181-24358" fmla="*/ 4480757 h 6858000"/>
              <a:gd name="connsiteX182-24359" fmla="*/ 2626982 w 7467600"/>
              <a:gd name="connsiteY182-24360" fmla="*/ 4206450 h 6858000"/>
              <a:gd name="connsiteX183-24361" fmla="*/ 1310106 w 7467600"/>
              <a:gd name="connsiteY183-24362" fmla="*/ 3943217 h 6858000"/>
              <a:gd name="connsiteX184-24363" fmla="*/ 854994 w 7467600"/>
              <a:gd name="connsiteY184-24364" fmla="*/ 4399136 h 6858000"/>
              <a:gd name="connsiteX185-24365" fmla="*/ 742462 w 7467600"/>
              <a:gd name="connsiteY185-24366" fmla="*/ 4594648 h 6858000"/>
              <a:gd name="connsiteX186-24367" fmla="*/ 820602 w 7467600"/>
              <a:gd name="connsiteY186-24368" fmla="*/ 4485915 h 6858000"/>
              <a:gd name="connsiteX187-24369" fmla="*/ 878295 w 7467600"/>
              <a:gd name="connsiteY187-24370" fmla="*/ 4403594 h 6858000"/>
              <a:gd name="connsiteX188-24371" fmla="*/ 1240607 w 7467600"/>
              <a:gd name="connsiteY188-24372" fmla="*/ 4010401 h 6858000"/>
              <a:gd name="connsiteX189-24373" fmla="*/ 1310106 w 7467600"/>
              <a:gd name="connsiteY189-24374" fmla="*/ 3943217 h 6858000"/>
              <a:gd name="connsiteX190-24375" fmla="*/ 1423113 w 7467600"/>
              <a:gd name="connsiteY190-24376" fmla="*/ 3874565 h 6858000"/>
              <a:gd name="connsiteX191-24377" fmla="*/ 1260565 w 7467600"/>
              <a:gd name="connsiteY191-24378" fmla="*/ 4031982 h 6858000"/>
              <a:gd name="connsiteX192-24379" fmla="*/ 901900 w 7467600"/>
              <a:gd name="connsiteY192-24380" fmla="*/ 4421236 h 6858000"/>
              <a:gd name="connsiteX193-24381" fmla="*/ 845044 w 7467600"/>
              <a:gd name="connsiteY193-24382" fmla="*/ 4502436 h 6858000"/>
              <a:gd name="connsiteX194-24383" fmla="*/ 685926 w 7467600"/>
              <a:gd name="connsiteY194-24384" fmla="*/ 4703069 h 6858000"/>
              <a:gd name="connsiteX195-24385" fmla="*/ 684248 w 7467600"/>
              <a:gd name="connsiteY195-24386" fmla="*/ 4706721 h 6858000"/>
              <a:gd name="connsiteX196-24387" fmla="*/ 1423113 w 7467600"/>
              <a:gd name="connsiteY196-24388" fmla="*/ 3874565 h 6858000"/>
              <a:gd name="connsiteX197-24389" fmla="*/ 3316479 w 7467600"/>
              <a:gd name="connsiteY197-24390" fmla="*/ 3872136 h 6858000"/>
              <a:gd name="connsiteX198-24391" fmla="*/ 3546806 w 7467600"/>
              <a:gd name="connsiteY198-24392" fmla="*/ 4356139 h 6858000"/>
              <a:gd name="connsiteX199-24393" fmla="*/ 3364433 w 7467600"/>
              <a:gd name="connsiteY199-24394" fmla="*/ 3953121 h 6858000"/>
              <a:gd name="connsiteX200-24395" fmla="*/ 3316479 w 7467600"/>
              <a:gd name="connsiteY200-24396" fmla="*/ 3872136 h 6858000"/>
              <a:gd name="connsiteX201-24397" fmla="*/ 3291335 w 7467600"/>
              <a:gd name="connsiteY201-24398" fmla="*/ 3767420 h 6858000"/>
              <a:gd name="connsiteX202-24399" fmla="*/ 3390805 w 7467600"/>
              <a:gd name="connsiteY202-24400" fmla="*/ 3937163 h 6858000"/>
              <a:gd name="connsiteX203-24401" fmla="*/ 3579062 w 7467600"/>
              <a:gd name="connsiteY203-24402" fmla="*/ 4359040 h 6858000"/>
              <a:gd name="connsiteX204-24403" fmla="*/ 3467355 w 7467600"/>
              <a:gd name="connsiteY204-24404" fmla="*/ 3988130 h 6858000"/>
              <a:gd name="connsiteX205-24405" fmla="*/ 3310753 w 7467600"/>
              <a:gd name="connsiteY205-24406" fmla="*/ 3787140 h 6858000"/>
              <a:gd name="connsiteX206-24407" fmla="*/ 3291335 w 7467600"/>
              <a:gd name="connsiteY206-24408" fmla="*/ 3767420 h 6858000"/>
              <a:gd name="connsiteX207-24409" fmla="*/ 1635889 w 7467600"/>
              <a:gd name="connsiteY207-24410" fmla="*/ 3709494 h 6858000"/>
              <a:gd name="connsiteX208-24411" fmla="*/ 1634800 w 7467600"/>
              <a:gd name="connsiteY208-24412" fmla="*/ 3731111 h 6858000"/>
              <a:gd name="connsiteX209-24413" fmla="*/ 1635889 w 7467600"/>
              <a:gd name="connsiteY209-24414" fmla="*/ 3709494 h 6858000"/>
              <a:gd name="connsiteX210-24415" fmla="*/ 1510397 w 7467600"/>
              <a:gd name="connsiteY210-24416" fmla="*/ 3684705 h 6858000"/>
              <a:gd name="connsiteX211-24417" fmla="*/ 1146550 w 7467600"/>
              <a:gd name="connsiteY211-24418" fmla="*/ 3802012 h 6858000"/>
              <a:gd name="connsiteX212-24419" fmla="*/ 698834 w 7467600"/>
              <a:gd name="connsiteY212-24420" fmla="*/ 3952272 h 6858000"/>
              <a:gd name="connsiteX213-24421" fmla="*/ 34256 w 7467600"/>
              <a:gd name="connsiteY213-24422" fmla="*/ 4347603 h 6858000"/>
              <a:gd name="connsiteX214-24423" fmla="*/ 527241 w 7467600"/>
              <a:gd name="connsiteY214-24424" fmla="*/ 4065078 h 6858000"/>
              <a:gd name="connsiteX215-24425" fmla="*/ 1510397 w 7467600"/>
              <a:gd name="connsiteY215-24426" fmla="*/ 3684705 h 6858000"/>
              <a:gd name="connsiteX216-24427" fmla="*/ 1313114 w 7467600"/>
              <a:gd name="connsiteY216-24428" fmla="*/ 3655216 h 6858000"/>
              <a:gd name="connsiteX217-24429" fmla="*/ 1109304 w 7467600"/>
              <a:gd name="connsiteY217-24430" fmla="*/ 3669030 h 6858000"/>
              <a:gd name="connsiteX218-24431" fmla="*/ 8129 w 7467600"/>
              <a:gd name="connsiteY218-24432" fmla="*/ 4330519 h 6858000"/>
              <a:gd name="connsiteX219-24433" fmla="*/ 687572 w 7467600"/>
              <a:gd name="connsiteY219-24434" fmla="*/ 3925629 h 6858000"/>
              <a:gd name="connsiteX220-24435" fmla="*/ 1138365 w 7467600"/>
              <a:gd name="connsiteY220-24436" fmla="*/ 3774515 h 6858000"/>
              <a:gd name="connsiteX221-24437" fmla="*/ 1505579 w 7467600"/>
              <a:gd name="connsiteY221-24438" fmla="*/ 3655526 h 6858000"/>
              <a:gd name="connsiteX222-24439" fmla="*/ 1313114 w 7467600"/>
              <a:gd name="connsiteY222-24440" fmla="*/ 3655216 h 6858000"/>
              <a:gd name="connsiteX223-24441" fmla="*/ 3655073 w 7467600"/>
              <a:gd name="connsiteY223-24442" fmla="*/ 3650884 h 6858000"/>
              <a:gd name="connsiteX224-24443" fmla="*/ 3989938 w 7467600"/>
              <a:gd name="connsiteY224-24444" fmla="*/ 3991685 h 6858000"/>
              <a:gd name="connsiteX225-24445" fmla="*/ 4393907 w 7467600"/>
              <a:gd name="connsiteY225-24446" fmla="*/ 4261258 h 6858000"/>
              <a:gd name="connsiteX226-24447" fmla="*/ 4648051 w 7467600"/>
              <a:gd name="connsiteY226-24448" fmla="*/ 4374051 h 6858000"/>
              <a:gd name="connsiteX227-24449" fmla="*/ 4383389 w 7467600"/>
              <a:gd name="connsiteY227-24450" fmla="*/ 4184369 h 6858000"/>
              <a:gd name="connsiteX228-24451" fmla="*/ 4165508 w 7467600"/>
              <a:gd name="connsiteY228-24452" fmla="*/ 4035196 h 6858000"/>
              <a:gd name="connsiteX229-24453" fmla="*/ 4068162 w 7467600"/>
              <a:gd name="connsiteY229-24454" fmla="*/ 3953394 h 6858000"/>
              <a:gd name="connsiteX230-24455" fmla="*/ 3981416 w 7467600"/>
              <a:gd name="connsiteY230-24456" fmla="*/ 3880482 h 6858000"/>
              <a:gd name="connsiteX231-24457" fmla="*/ 3800147 w 7467600"/>
              <a:gd name="connsiteY231-24458" fmla="*/ 3749872 h 6858000"/>
              <a:gd name="connsiteX232-24459" fmla="*/ 3655073 w 7467600"/>
              <a:gd name="connsiteY232-24460" fmla="*/ 3650884 h 6858000"/>
              <a:gd name="connsiteX233-24461" fmla="*/ 3670252 w 7467600"/>
              <a:gd name="connsiteY233-24462" fmla="*/ 3622798 h 6858000"/>
              <a:gd name="connsiteX234-24463" fmla="*/ 3817258 w 7467600"/>
              <a:gd name="connsiteY234-24464" fmla="*/ 3723577 h 6858000"/>
              <a:gd name="connsiteX235-24465" fmla="*/ 4000461 w 7467600"/>
              <a:gd name="connsiteY235-24466" fmla="*/ 3855966 h 6858000"/>
              <a:gd name="connsiteX236-24467" fmla="*/ 4088180 w 7467600"/>
              <a:gd name="connsiteY236-24468" fmla="*/ 3929774 h 6858000"/>
              <a:gd name="connsiteX237-24469" fmla="*/ 4184555 w 7467600"/>
              <a:gd name="connsiteY237-24470" fmla="*/ 4010683 h 6858000"/>
              <a:gd name="connsiteX238-24471" fmla="*/ 4399563 w 7467600"/>
              <a:gd name="connsiteY238-24472" fmla="*/ 4158106 h 6858000"/>
              <a:gd name="connsiteX239-24473" fmla="*/ 4684469 w 7467600"/>
              <a:gd name="connsiteY239-24474" fmla="*/ 4364680 h 6858000"/>
              <a:gd name="connsiteX240-24475" fmla="*/ 4690271 w 7467600"/>
              <a:gd name="connsiteY240-24476" fmla="*/ 4370034 h 6858000"/>
              <a:gd name="connsiteX241-24477" fmla="*/ 4136093 w 7467600"/>
              <a:gd name="connsiteY241-24478" fmla="*/ 3858466 h 6858000"/>
              <a:gd name="connsiteX242-24479" fmla="*/ 3670252 w 7467600"/>
              <a:gd name="connsiteY242-24480" fmla="*/ 3622798 h 6858000"/>
              <a:gd name="connsiteX243-24481" fmla="*/ 4440129 w 7467600"/>
              <a:gd name="connsiteY243-24482" fmla="*/ 3448571 h 6858000"/>
              <a:gd name="connsiteX244-24483" fmla="*/ 4856525 w 7467600"/>
              <a:gd name="connsiteY244-24484" fmla="*/ 3915351 h 6858000"/>
              <a:gd name="connsiteX245-24485" fmla="*/ 5059055 w 7467600"/>
              <a:gd name="connsiteY245-24486" fmla="*/ 4108918 h 6858000"/>
              <a:gd name="connsiteX246-24487" fmla="*/ 5290070 w 7467600"/>
              <a:gd name="connsiteY246-24488" fmla="*/ 4263619 h 6858000"/>
              <a:gd name="connsiteX247-24489" fmla="*/ 4834991 w 7467600"/>
              <a:gd name="connsiteY247-24490" fmla="*/ 3830985 h 6858000"/>
              <a:gd name="connsiteX248-24491" fmla="*/ 4440129 w 7467600"/>
              <a:gd name="connsiteY248-24492" fmla="*/ 3448571 h 6858000"/>
              <a:gd name="connsiteX249-24493" fmla="*/ 4441737 w 7467600"/>
              <a:gd name="connsiteY249-24494" fmla="*/ 3399734 h 6858000"/>
              <a:gd name="connsiteX250-24495" fmla="*/ 4431236 w 7467600"/>
              <a:gd name="connsiteY250-24496" fmla="*/ 3400954 h 6858000"/>
              <a:gd name="connsiteX251-24497" fmla="*/ 4557150 w 7467600"/>
              <a:gd name="connsiteY251-24498" fmla="*/ 3510023 h 6858000"/>
              <a:gd name="connsiteX252-24499" fmla="*/ 4856936 w 7467600"/>
              <a:gd name="connsiteY252-24500" fmla="*/ 3809146 h 6858000"/>
              <a:gd name="connsiteX253-24501" fmla="*/ 5111996 w 7467600"/>
              <a:gd name="connsiteY253-24502" fmla="*/ 4065759 h 6858000"/>
              <a:gd name="connsiteX254-24503" fmla="*/ 5388878 w 7467600"/>
              <a:gd name="connsiteY254-24504" fmla="*/ 4300185 h 6858000"/>
              <a:gd name="connsiteX255-24505" fmla="*/ 5425556 w 7467600"/>
              <a:gd name="connsiteY255-24506" fmla="*/ 4308967 h 6858000"/>
              <a:gd name="connsiteX256-24507" fmla="*/ 4943646 w 7467600"/>
              <a:gd name="connsiteY256-24508" fmla="*/ 3822916 h 6858000"/>
              <a:gd name="connsiteX257-24509" fmla="*/ 4594837 w 7467600"/>
              <a:gd name="connsiteY257-24510" fmla="*/ 3532274 h 6858000"/>
              <a:gd name="connsiteX258-24511" fmla="*/ 4441737 w 7467600"/>
              <a:gd name="connsiteY258-24512" fmla="*/ 3399734 h 6858000"/>
              <a:gd name="connsiteX259-24513" fmla="*/ 5425834 w 7467600"/>
              <a:gd name="connsiteY259-24514" fmla="*/ 3162785 h 6858000"/>
              <a:gd name="connsiteX260-24515" fmla="*/ 5401644 w 7467600"/>
              <a:gd name="connsiteY260-24516" fmla="*/ 3617847 h 6858000"/>
              <a:gd name="connsiteX261-24517" fmla="*/ 5467256 w 7467600"/>
              <a:gd name="connsiteY261-24518" fmla="*/ 4175494 h 6858000"/>
              <a:gd name="connsiteX262-24519" fmla="*/ 5448069 w 7467600"/>
              <a:gd name="connsiteY262-24520" fmla="*/ 3567554 h 6858000"/>
              <a:gd name="connsiteX263-24521" fmla="*/ 5425834 w 7467600"/>
              <a:gd name="connsiteY263-24522" fmla="*/ 3162785 h 6858000"/>
              <a:gd name="connsiteX264-24523" fmla="*/ 1318687 w 7467600"/>
              <a:gd name="connsiteY264-24524" fmla="*/ 3113840 h 6858000"/>
              <a:gd name="connsiteX265-24525" fmla="*/ 1066793 w 7467600"/>
              <a:gd name="connsiteY265-24526" fmla="*/ 3212171 h 6858000"/>
              <a:gd name="connsiteX266-24527" fmla="*/ 993319 w 7467600"/>
              <a:gd name="connsiteY266-24528" fmla="*/ 3247648 h 6858000"/>
              <a:gd name="connsiteX267-24529" fmla="*/ 853081 w 7467600"/>
              <a:gd name="connsiteY267-24530" fmla="*/ 3312410 h 6858000"/>
              <a:gd name="connsiteX268-24531" fmla="*/ 805957 w 7467600"/>
              <a:gd name="connsiteY268-24532" fmla="*/ 3330443 h 6858000"/>
              <a:gd name="connsiteX269-24533" fmla="*/ 1318687 w 7467600"/>
              <a:gd name="connsiteY269-24534" fmla="*/ 3113840 h 6858000"/>
              <a:gd name="connsiteX270-24535" fmla="*/ 5453702 w 7467600"/>
              <a:gd name="connsiteY270-24536" fmla="*/ 3090882 h 6858000"/>
              <a:gd name="connsiteX271-24537" fmla="*/ 5480135 w 7467600"/>
              <a:gd name="connsiteY271-24538" fmla="*/ 3565802 h 6858000"/>
              <a:gd name="connsiteX272-24539" fmla="*/ 5499023 w 7467600"/>
              <a:gd name="connsiteY272-24540" fmla="*/ 4166310 h 6858000"/>
              <a:gd name="connsiteX273-24541" fmla="*/ 5547022 w 7467600"/>
              <a:gd name="connsiteY273-24542" fmla="*/ 3607838 h 6858000"/>
              <a:gd name="connsiteX274-24543" fmla="*/ 5515964 w 7467600"/>
              <a:gd name="connsiteY274-24544" fmla="*/ 3378541 h 6858000"/>
              <a:gd name="connsiteX275-24545" fmla="*/ 5453702 w 7467600"/>
              <a:gd name="connsiteY275-24546" fmla="*/ 3090882 h 6858000"/>
              <a:gd name="connsiteX276-24547" fmla="*/ 1238695 w 7467600"/>
              <a:gd name="connsiteY276-24548" fmla="*/ 3076820 h 6858000"/>
              <a:gd name="connsiteX277-24549" fmla="*/ 716371 w 7467600"/>
              <a:gd name="connsiteY277-24550" fmla="*/ 3293249 h 6858000"/>
              <a:gd name="connsiteX278-24551" fmla="*/ 579522 w 7467600"/>
              <a:gd name="connsiteY278-24552" fmla="*/ 3371759 h 6858000"/>
              <a:gd name="connsiteX279-24553" fmla="*/ 600288 w 7467600"/>
              <a:gd name="connsiteY279-24554" fmla="*/ 3365555 h 6858000"/>
              <a:gd name="connsiteX280-24555" fmla="*/ 840692 w 7467600"/>
              <a:gd name="connsiteY280-24556" fmla="*/ 3284921 h 6858000"/>
              <a:gd name="connsiteX281-24557" fmla="*/ 979248 w 7467600"/>
              <a:gd name="connsiteY281-24558" fmla="*/ 3221003 h 6858000"/>
              <a:gd name="connsiteX282-24559" fmla="*/ 1053282 w 7467600"/>
              <a:gd name="connsiteY282-24560" fmla="*/ 3185247 h 6858000"/>
              <a:gd name="connsiteX283-24561" fmla="*/ 1320603 w 7467600"/>
              <a:gd name="connsiteY283-24562" fmla="*/ 3081281 h 6858000"/>
              <a:gd name="connsiteX284-24563" fmla="*/ 1238695 w 7467600"/>
              <a:gd name="connsiteY284-24564" fmla="*/ 3076820 h 6858000"/>
              <a:gd name="connsiteX285-24565" fmla="*/ 5425627 w 7467600"/>
              <a:gd name="connsiteY285-24566" fmla="*/ 2954192 h 6858000"/>
              <a:gd name="connsiteX286-24567" fmla="*/ 5470770 w 7467600"/>
              <a:gd name="connsiteY286-24568" fmla="*/ 3005435 h 6858000"/>
              <a:gd name="connsiteX287-24569" fmla="*/ 5519779 w 7467600"/>
              <a:gd name="connsiteY287-24570" fmla="*/ 4359223 h 6858000"/>
              <a:gd name="connsiteX288-24571" fmla="*/ 5520293 w 7467600"/>
              <a:gd name="connsiteY288-24572" fmla="*/ 4360602 h 6858000"/>
              <a:gd name="connsiteX289-24573" fmla="*/ 5767221 w 7467600"/>
              <a:gd name="connsiteY289-24574" fmla="*/ 4665564 h 6858000"/>
              <a:gd name="connsiteX290-24575" fmla="*/ 6937169 w 7467600"/>
              <a:gd name="connsiteY290-24576" fmla="*/ 4815941 h 6858000"/>
              <a:gd name="connsiteX291-24577" fmla="*/ 6953922 w 7467600"/>
              <a:gd name="connsiteY291-24578" fmla="*/ 4890068 h 6858000"/>
              <a:gd name="connsiteX292-24579" fmla="*/ 6071359 w 7467600"/>
              <a:gd name="connsiteY292-24580" fmla="*/ 4770770 h 6858000"/>
              <a:gd name="connsiteX293-24581" fmla="*/ 6038839 w 7467600"/>
              <a:gd name="connsiteY293-24582" fmla="*/ 4764474 h 6858000"/>
              <a:gd name="connsiteX294-24583" fmla="*/ 6038706 w 7467600"/>
              <a:gd name="connsiteY294-24584" fmla="*/ 4763847 h 6858000"/>
              <a:gd name="connsiteX295-24585" fmla="*/ 6037784 w 7467600"/>
              <a:gd name="connsiteY295-24586" fmla="*/ 4764270 h 6858000"/>
              <a:gd name="connsiteX296-24587" fmla="*/ 6038839 w 7467600"/>
              <a:gd name="connsiteY296-24588" fmla="*/ 4764474 h 6858000"/>
              <a:gd name="connsiteX297-24589" fmla="*/ 6040338 w 7467600"/>
              <a:gd name="connsiteY297-24590" fmla="*/ 4771418 h 6858000"/>
              <a:gd name="connsiteX298-24591" fmla="*/ 6024488 w 7467600"/>
              <a:gd name="connsiteY298-24592" fmla="*/ 4809903 h 6858000"/>
              <a:gd name="connsiteX299-24593" fmla="*/ 5599771 w 7467600"/>
              <a:gd name="connsiteY299-24594" fmla="*/ 5509652 h 6858000"/>
              <a:gd name="connsiteX300-24595" fmla="*/ 5548843 w 7467600"/>
              <a:gd name="connsiteY300-24596" fmla="*/ 5563845 h 6858000"/>
              <a:gd name="connsiteX301-24597" fmla="*/ 5940952 w 7467600"/>
              <a:gd name="connsiteY301-24598" fmla="*/ 6250028 h 6858000"/>
              <a:gd name="connsiteX302-24599" fmla="*/ 6043441 w 7467600"/>
              <a:gd name="connsiteY302-24600" fmla="*/ 6665847 h 6858000"/>
              <a:gd name="connsiteX303-24601" fmla="*/ 6093432 w 7467600"/>
              <a:gd name="connsiteY303-24602" fmla="*/ 6858000 h 6858000"/>
              <a:gd name="connsiteX304-24603" fmla="*/ 6034344 w 7467600"/>
              <a:gd name="connsiteY304-24604" fmla="*/ 6858000 h 6858000"/>
              <a:gd name="connsiteX305-24605" fmla="*/ 6026679 w 7467600"/>
              <a:gd name="connsiteY305-24606" fmla="*/ 6836959 h 6858000"/>
              <a:gd name="connsiteX306-24607" fmla="*/ 5800441 w 7467600"/>
              <a:gd name="connsiteY306-24608" fmla="*/ 6335286 h 6858000"/>
              <a:gd name="connsiteX307-24609" fmla="*/ 5526562 w 7467600"/>
              <a:gd name="connsiteY307-24610" fmla="*/ 5705388 h 6858000"/>
              <a:gd name="connsiteX308-24611" fmla="*/ 5519640 w 7467600"/>
              <a:gd name="connsiteY308-24612" fmla="*/ 5683774 h 6858000"/>
              <a:gd name="connsiteX309-24613" fmla="*/ 5844559 w 7467600"/>
              <a:gd name="connsiteY309-24614" fmla="*/ 6553349 h 6858000"/>
              <a:gd name="connsiteX310-24615" fmla="*/ 5975994 w 7467600"/>
              <a:gd name="connsiteY310-24616" fmla="*/ 6858000 h 6858000"/>
              <a:gd name="connsiteX311-24617" fmla="*/ 5898547 w 7467600"/>
              <a:gd name="connsiteY311-24618" fmla="*/ 6858000 h 6858000"/>
              <a:gd name="connsiteX312-24619" fmla="*/ 5682041 w 7467600"/>
              <a:gd name="connsiteY312-24620" fmla="*/ 6355860 h 6858000"/>
              <a:gd name="connsiteX313-24621" fmla="*/ 5461758 w 7467600"/>
              <a:gd name="connsiteY313-24622" fmla="*/ 5820220 h 6858000"/>
              <a:gd name="connsiteX314-24623" fmla="*/ 5237282 w 7467600"/>
              <a:gd name="connsiteY314-24624" fmla="*/ 6579086 h 6858000"/>
              <a:gd name="connsiteX315-24625" fmla="*/ 5115009 w 7467600"/>
              <a:gd name="connsiteY315-24626" fmla="*/ 6858000 h 6858000"/>
              <a:gd name="connsiteX316-24627" fmla="*/ 5028074 w 7467600"/>
              <a:gd name="connsiteY316-24628" fmla="*/ 6858000 h 6858000"/>
              <a:gd name="connsiteX317-24629" fmla="*/ 5079508 w 7467600"/>
              <a:gd name="connsiteY317-24630" fmla="*/ 6749074 h 6858000"/>
              <a:gd name="connsiteX318-24631" fmla="*/ 5371846 w 7467600"/>
              <a:gd name="connsiteY318-24632" fmla="*/ 5924413 h 6858000"/>
              <a:gd name="connsiteX319-24633" fmla="*/ 5270512 w 7467600"/>
              <a:gd name="connsiteY319-24634" fmla="*/ 6138975 h 6858000"/>
              <a:gd name="connsiteX320-24635" fmla="*/ 5062409 w 7467600"/>
              <a:gd name="connsiteY320-24636" fmla="*/ 6653544 h 6858000"/>
              <a:gd name="connsiteX321-24637" fmla="*/ 5036628 w 7467600"/>
              <a:gd name="connsiteY321-24638" fmla="*/ 6754247 h 6858000"/>
              <a:gd name="connsiteX322-24639" fmla="*/ 5009112 w 7467600"/>
              <a:gd name="connsiteY322-24640" fmla="*/ 6858000 h 6858000"/>
              <a:gd name="connsiteX323-24641" fmla="*/ 4976679 w 7467600"/>
              <a:gd name="connsiteY323-24642" fmla="*/ 6858000 h 6858000"/>
              <a:gd name="connsiteX324-24643" fmla="*/ 5006537 w 7467600"/>
              <a:gd name="connsiteY324-24644" fmla="*/ 6747068 h 6858000"/>
              <a:gd name="connsiteX325-24645" fmla="*/ 5032723 w 7467600"/>
              <a:gd name="connsiteY325-24646" fmla="*/ 6644957 h 6858000"/>
              <a:gd name="connsiteX326-24647" fmla="*/ 5242949 w 7467600"/>
              <a:gd name="connsiteY326-24648" fmla="*/ 6125175 h 6858000"/>
              <a:gd name="connsiteX327-24649" fmla="*/ 5286321 w 7467600"/>
              <a:gd name="connsiteY327-24650" fmla="*/ 6033555 h 6858000"/>
              <a:gd name="connsiteX328-24651" fmla="*/ 5008210 w 7467600"/>
              <a:gd name="connsiteY328-24652" fmla="*/ 6649194 h 6858000"/>
              <a:gd name="connsiteX329-24653" fmla="*/ 4986321 w 7467600"/>
              <a:gd name="connsiteY329-24654" fmla="*/ 6765687 h 6858000"/>
              <a:gd name="connsiteX330-24655" fmla="*/ 4973474 w 7467600"/>
              <a:gd name="connsiteY330-24656" fmla="*/ 6858000 h 6858000"/>
              <a:gd name="connsiteX331-24657" fmla="*/ 4907178 w 7467600"/>
              <a:gd name="connsiteY331-24658" fmla="*/ 6858000 h 6858000"/>
              <a:gd name="connsiteX332-24659" fmla="*/ 4910810 w 7467600"/>
              <a:gd name="connsiteY332-24660" fmla="*/ 6829660 h 6858000"/>
              <a:gd name="connsiteX333-24661" fmla="*/ 4987461 w 7467600"/>
              <a:gd name="connsiteY333-24662" fmla="*/ 6432994 h 6858000"/>
              <a:gd name="connsiteX334-24663" fmla="*/ 5179262 w 7467600"/>
              <a:gd name="connsiteY334-24664" fmla="*/ 6035044 h 6858000"/>
              <a:gd name="connsiteX335-24665" fmla="*/ 4689678 w 7467600"/>
              <a:gd name="connsiteY335-24666" fmla="*/ 6440241 h 6858000"/>
              <a:gd name="connsiteX336-24667" fmla="*/ 4477543 w 7467600"/>
              <a:gd name="connsiteY336-24668" fmla="*/ 6674836 h 6858000"/>
              <a:gd name="connsiteX337-24669" fmla="*/ 4329957 w 7467600"/>
              <a:gd name="connsiteY337-24670" fmla="*/ 6858000 h 6858000"/>
              <a:gd name="connsiteX338-24671" fmla="*/ 4218595 w 7467600"/>
              <a:gd name="connsiteY338-24672" fmla="*/ 6858000 h 6858000"/>
              <a:gd name="connsiteX339-24673" fmla="*/ 4368888 w 7467600"/>
              <a:gd name="connsiteY339-24674" fmla="*/ 6668412 h 6858000"/>
              <a:gd name="connsiteX340-24675" fmla="*/ 4563091 w 7467600"/>
              <a:gd name="connsiteY340-24676" fmla="*/ 6442508 h 6858000"/>
              <a:gd name="connsiteX341-24677" fmla="*/ 5387324 w 7467600"/>
              <a:gd name="connsiteY341-24678" fmla="*/ 5705830 h 6858000"/>
              <a:gd name="connsiteX342-24679" fmla="*/ 5073620 w 7467600"/>
              <a:gd name="connsiteY342-24680" fmla="*/ 5955437 h 6858000"/>
              <a:gd name="connsiteX343-24681" fmla="*/ 4689789 w 7467600"/>
              <a:gd name="connsiteY343-24682" fmla="*/ 6268382 h 6858000"/>
              <a:gd name="connsiteX344-24683" fmla="*/ 4418722 w 7467600"/>
              <a:gd name="connsiteY344-24684" fmla="*/ 6570886 h 6858000"/>
              <a:gd name="connsiteX345-24685" fmla="*/ 4214944 w 7467600"/>
              <a:gd name="connsiteY345-24686" fmla="*/ 6858000 h 6858000"/>
              <a:gd name="connsiteX346-24687" fmla="*/ 4177898 w 7467600"/>
              <a:gd name="connsiteY346-24688" fmla="*/ 6858000 h 6858000"/>
              <a:gd name="connsiteX347-24689" fmla="*/ 4391597 w 7467600"/>
              <a:gd name="connsiteY347-24690" fmla="*/ 6556370 h 6858000"/>
              <a:gd name="connsiteX348-24691" fmla="*/ 4668889 w 7467600"/>
              <a:gd name="connsiteY348-24692" fmla="*/ 6246399 h 6858000"/>
              <a:gd name="connsiteX349-24693" fmla="*/ 5055427 w 7467600"/>
              <a:gd name="connsiteY349-24694" fmla="*/ 5931476 h 6858000"/>
              <a:gd name="connsiteX350-24695" fmla="*/ 5371814 w 7467600"/>
              <a:gd name="connsiteY350-24696" fmla="*/ 5678975 h 6858000"/>
              <a:gd name="connsiteX351-24697" fmla="*/ 4987918 w 7467600"/>
              <a:gd name="connsiteY351-24698" fmla="*/ 5838701 h 6858000"/>
              <a:gd name="connsiteX352-24699" fmla="*/ 4317146 w 7467600"/>
              <a:gd name="connsiteY352-24700" fmla="*/ 6587716 h 6858000"/>
              <a:gd name="connsiteX353-24701" fmla="*/ 4171627 w 7467600"/>
              <a:gd name="connsiteY353-24702" fmla="*/ 6858000 h 6858000"/>
              <a:gd name="connsiteX354-24703" fmla="*/ 4081585 w 7467600"/>
              <a:gd name="connsiteY354-24704" fmla="*/ 6858000 h 6858000"/>
              <a:gd name="connsiteX355-24705" fmla="*/ 4238603 w 7467600"/>
              <a:gd name="connsiteY355-24706" fmla="*/ 6559341 h 6858000"/>
              <a:gd name="connsiteX356-24707" fmla="*/ 4778333 w 7467600"/>
              <a:gd name="connsiteY356-24708" fmla="*/ 5873626 h 6858000"/>
              <a:gd name="connsiteX357-24709" fmla="*/ 5414185 w 7467600"/>
              <a:gd name="connsiteY357-24710" fmla="*/ 5573882 h 6858000"/>
              <a:gd name="connsiteX358-24711" fmla="*/ 5959648 w 7467600"/>
              <a:gd name="connsiteY358-24712" fmla="*/ 4760797 h 6858000"/>
              <a:gd name="connsiteX359-24713" fmla="*/ 5355019 w 7467600"/>
              <a:gd name="connsiteY359-24714" fmla="*/ 4734672 h 6858000"/>
              <a:gd name="connsiteX360-24715" fmla="*/ 5083565 w 7467600"/>
              <a:gd name="connsiteY360-24716" fmla="*/ 5179121 h 6858000"/>
              <a:gd name="connsiteX361-24717" fmla="*/ 4713577 w 7467600"/>
              <a:gd name="connsiteY361-24718" fmla="*/ 5616803 h 6858000"/>
              <a:gd name="connsiteX362-24719" fmla="*/ 3989559 w 7467600"/>
              <a:gd name="connsiteY362-24720" fmla="*/ 6145945 h 6858000"/>
              <a:gd name="connsiteX363-24721" fmla="*/ 3939824 w 7467600"/>
              <a:gd name="connsiteY363-24722" fmla="*/ 6066900 h 6858000"/>
              <a:gd name="connsiteX364-24723" fmla="*/ 4584537 w 7467600"/>
              <a:gd name="connsiteY364-24724" fmla="*/ 5324826 h 6858000"/>
              <a:gd name="connsiteX365-24725" fmla="*/ 5037105 w 7467600"/>
              <a:gd name="connsiteY365-24726" fmla="*/ 5088765 h 6858000"/>
              <a:gd name="connsiteX366-24727" fmla="*/ 5039930 w 7467600"/>
              <a:gd name="connsiteY366-24728" fmla="*/ 5089585 h 6858000"/>
              <a:gd name="connsiteX367-24729" fmla="*/ 5263764 w 7467600"/>
              <a:gd name="connsiteY367-24730" fmla="*/ 4735525 h 6858000"/>
              <a:gd name="connsiteX368-24731" fmla="*/ 4086300 w 7467600"/>
              <a:gd name="connsiteY368-24732" fmla="*/ 4884599 h 6858000"/>
              <a:gd name="connsiteX369-24733" fmla="*/ 4085485 w 7467600"/>
              <a:gd name="connsiteY369-24734" fmla="*/ 4899070 h 6858000"/>
              <a:gd name="connsiteX370-24735" fmla="*/ 3871915 w 7467600"/>
              <a:gd name="connsiteY370-24736" fmla="*/ 5253645 h 6858000"/>
              <a:gd name="connsiteX371-24737" fmla="*/ 3799374 w 7467600"/>
              <a:gd name="connsiteY371-24738" fmla="*/ 5466127 h 6858000"/>
              <a:gd name="connsiteX372-24739" fmla="*/ 3498850 w 7467600"/>
              <a:gd name="connsiteY372-24740" fmla="*/ 6661888 h 6858000"/>
              <a:gd name="connsiteX373-24741" fmla="*/ 3399216 w 7467600"/>
              <a:gd name="connsiteY373-24742" fmla="*/ 6858000 h 6858000"/>
              <a:gd name="connsiteX374-24743" fmla="*/ 3303688 w 7467600"/>
              <a:gd name="connsiteY374-24744" fmla="*/ 6858000 h 6858000"/>
              <a:gd name="connsiteX375-24745" fmla="*/ 3391774 w 7467600"/>
              <a:gd name="connsiteY375-24746" fmla="*/ 6697181 h 6858000"/>
              <a:gd name="connsiteX376-24747" fmla="*/ 3735540 w 7467600"/>
              <a:gd name="connsiteY376-24748" fmla="*/ 5546923 h 6858000"/>
              <a:gd name="connsiteX377-24749" fmla="*/ 3729438 w 7467600"/>
              <a:gd name="connsiteY377-24750" fmla="*/ 5569058 h 6858000"/>
              <a:gd name="connsiteX378-24751" fmla="*/ 3707782 w 7467600"/>
              <a:gd name="connsiteY378-24752" fmla="*/ 5644908 h 6858000"/>
              <a:gd name="connsiteX379-24753" fmla="*/ 3583827 w 7467600"/>
              <a:gd name="connsiteY379-24754" fmla="*/ 6039215 h 6858000"/>
              <a:gd name="connsiteX380-24755" fmla="*/ 3547861 w 7467600"/>
              <a:gd name="connsiteY380-24756" fmla="*/ 6129609 h 6858000"/>
              <a:gd name="connsiteX381-24757" fmla="*/ 3490905 w 7467600"/>
              <a:gd name="connsiteY381-24758" fmla="*/ 6277660 h 6858000"/>
              <a:gd name="connsiteX382-24759" fmla="*/ 3455859 w 7467600"/>
              <a:gd name="connsiteY382-24760" fmla="*/ 6391301 h 6858000"/>
              <a:gd name="connsiteX383-24761" fmla="*/ 3429112 w 7467600"/>
              <a:gd name="connsiteY383-24762" fmla="*/ 6479469 h 6858000"/>
              <a:gd name="connsiteX384-24763" fmla="*/ 3304862 w 7467600"/>
              <a:gd name="connsiteY384-24764" fmla="*/ 6796476 h 6858000"/>
              <a:gd name="connsiteX385-24765" fmla="*/ 3276071 w 7467600"/>
              <a:gd name="connsiteY385-24766" fmla="*/ 6858000 h 6858000"/>
              <a:gd name="connsiteX386-24767" fmla="*/ 3240805 w 7467600"/>
              <a:gd name="connsiteY386-24768" fmla="*/ 6858000 h 6858000"/>
              <a:gd name="connsiteX387-24769" fmla="*/ 3275917 w 7467600"/>
              <a:gd name="connsiteY387-24770" fmla="*/ 6783192 h 6858000"/>
              <a:gd name="connsiteX388-24771" fmla="*/ 3399358 w 7467600"/>
              <a:gd name="connsiteY388-24772" fmla="*/ 6469011 h 6858000"/>
              <a:gd name="connsiteX389-24773" fmla="*/ 3425650 w 7467600"/>
              <a:gd name="connsiteY389-24774" fmla="*/ 6381333 h 6858000"/>
              <a:gd name="connsiteX390-24775" fmla="*/ 3460661 w 7467600"/>
              <a:gd name="connsiteY390-24776" fmla="*/ 6266763 h 6858000"/>
              <a:gd name="connsiteX391-24777" fmla="*/ 3518021 w 7467600"/>
              <a:gd name="connsiteY391-24778" fmla="*/ 6117298 h 6858000"/>
              <a:gd name="connsiteX392-24779" fmla="*/ 3554035 w 7467600"/>
              <a:gd name="connsiteY392-24780" fmla="*/ 6027832 h 6858000"/>
              <a:gd name="connsiteX393-24781" fmla="*/ 3677174 w 7467600"/>
              <a:gd name="connsiteY393-24782" fmla="*/ 5636351 h 6858000"/>
              <a:gd name="connsiteX394-24783" fmla="*/ 3698819 w 7467600"/>
              <a:gd name="connsiteY394-24784" fmla="*/ 5560503 h 6858000"/>
              <a:gd name="connsiteX395-24785" fmla="*/ 3702094 w 7467600"/>
              <a:gd name="connsiteY395-24786" fmla="*/ 5549194 h 6858000"/>
              <a:gd name="connsiteX396-24787" fmla="*/ 3398355 w 7467600"/>
              <a:gd name="connsiteY396-24788" fmla="*/ 6094603 h 6858000"/>
              <a:gd name="connsiteX397-24789" fmla="*/ 3193941 w 7467600"/>
              <a:gd name="connsiteY397-24790" fmla="*/ 6798775 h 6858000"/>
              <a:gd name="connsiteX398-24791" fmla="*/ 3184140 w 7467600"/>
              <a:gd name="connsiteY398-24792" fmla="*/ 6858000 h 6858000"/>
              <a:gd name="connsiteX399-24793" fmla="*/ 3099978 w 7467600"/>
              <a:gd name="connsiteY399-24794" fmla="*/ 6858000 h 6858000"/>
              <a:gd name="connsiteX400-24795" fmla="*/ 3101556 w 7467600"/>
              <a:gd name="connsiteY400-24796" fmla="*/ 6843337 h 6858000"/>
              <a:gd name="connsiteX401-24797" fmla="*/ 3370162 w 7467600"/>
              <a:gd name="connsiteY401-24798" fmla="*/ 5785550 h 6858000"/>
              <a:gd name="connsiteX402-24799" fmla="*/ 3746477 w 7467600"/>
              <a:gd name="connsiteY402-24800" fmla="*/ 5377889 h 6858000"/>
              <a:gd name="connsiteX403-24801" fmla="*/ 3863399 w 7467600"/>
              <a:gd name="connsiteY403-24802" fmla="*/ 5087257 h 6858000"/>
              <a:gd name="connsiteX404-24803" fmla="*/ 3968712 w 7467600"/>
              <a:gd name="connsiteY404-24804" fmla="*/ 4913989 h 6858000"/>
              <a:gd name="connsiteX405-24805" fmla="*/ 2792390 w 7467600"/>
              <a:gd name="connsiteY405-24806" fmla="*/ 5382974 h 6858000"/>
              <a:gd name="connsiteX406-24807" fmla="*/ 2714982 w 7467600"/>
              <a:gd name="connsiteY406-24808" fmla="*/ 5427051 h 6858000"/>
              <a:gd name="connsiteX407-24809" fmla="*/ 2813361 w 7467600"/>
              <a:gd name="connsiteY407-24810" fmla="*/ 6023912 h 6858000"/>
              <a:gd name="connsiteX408-24811" fmla="*/ 2688430 w 7467600"/>
              <a:gd name="connsiteY408-24812" fmla="*/ 6801564 h 6858000"/>
              <a:gd name="connsiteX409-24813" fmla="*/ 2629626 w 7467600"/>
              <a:gd name="connsiteY409-24814" fmla="*/ 6763394 h 6858000"/>
              <a:gd name="connsiteX410-24815" fmla="*/ 2565328 w 7467600"/>
              <a:gd name="connsiteY410-24816" fmla="*/ 5516399 h 6858000"/>
              <a:gd name="connsiteX411-24817" fmla="*/ 1922999 w 7467600"/>
              <a:gd name="connsiteY411-24818" fmla="*/ 5980343 h 6858000"/>
              <a:gd name="connsiteX412-24819" fmla="*/ 1950261 w 7467600"/>
              <a:gd name="connsiteY412-24820" fmla="*/ 6405858 h 6858000"/>
              <a:gd name="connsiteX413-24821" fmla="*/ 2365554 w 7467600"/>
              <a:gd name="connsiteY413-24822" fmla="*/ 6759107 h 6858000"/>
              <a:gd name="connsiteX414-24823" fmla="*/ 2424142 w 7467600"/>
              <a:gd name="connsiteY414-24824" fmla="*/ 6858000 h 6858000"/>
              <a:gd name="connsiteX415-24825" fmla="*/ 2395994 w 7467600"/>
              <a:gd name="connsiteY415-24826" fmla="*/ 6858000 h 6858000"/>
              <a:gd name="connsiteX416-24827" fmla="*/ 2392863 w 7467600"/>
              <a:gd name="connsiteY416-24828" fmla="*/ 6852964 h 6858000"/>
              <a:gd name="connsiteX417-24829" fmla="*/ 2017589 w 7467600"/>
              <a:gd name="connsiteY417-24830" fmla="*/ 6493982 h 6858000"/>
              <a:gd name="connsiteX418-24831" fmla="*/ 2147336 w 7467600"/>
              <a:gd name="connsiteY418-24832" fmla="*/ 6594052 h 6858000"/>
              <a:gd name="connsiteX419-24833" fmla="*/ 2207047 w 7467600"/>
              <a:gd name="connsiteY419-24834" fmla="*/ 6654540 h 6858000"/>
              <a:gd name="connsiteX420-24835" fmla="*/ 2299106 w 7467600"/>
              <a:gd name="connsiteY420-24836" fmla="*/ 6778931 h 6858000"/>
              <a:gd name="connsiteX421-24837" fmla="*/ 2314430 w 7467600"/>
              <a:gd name="connsiteY421-24838" fmla="*/ 6801144 h 6858000"/>
              <a:gd name="connsiteX422-24839" fmla="*/ 2352406 w 7467600"/>
              <a:gd name="connsiteY422-24840" fmla="*/ 6858000 h 6858000"/>
              <a:gd name="connsiteX423-24841" fmla="*/ 2314492 w 7467600"/>
              <a:gd name="connsiteY423-24842" fmla="*/ 6858000 h 6858000"/>
              <a:gd name="connsiteX424-24843" fmla="*/ 2288095 w 7467600"/>
              <a:gd name="connsiteY424-24844" fmla="*/ 6818030 h 6858000"/>
              <a:gd name="connsiteX425-24845" fmla="*/ 2272768 w 7467600"/>
              <a:gd name="connsiteY425-24846" fmla="*/ 6795822 h 6858000"/>
              <a:gd name="connsiteX426-24847" fmla="*/ 2182715 w 7467600"/>
              <a:gd name="connsiteY426-24848" fmla="*/ 6675071 h 6858000"/>
              <a:gd name="connsiteX427-24849" fmla="*/ 2032061 w 7467600"/>
              <a:gd name="connsiteY427-24850" fmla="*/ 6541380 h 6858000"/>
              <a:gd name="connsiteX428-24851" fmla="*/ 2257220 w 7467600"/>
              <a:gd name="connsiteY428-24852" fmla="*/ 6826257 h 6858000"/>
              <a:gd name="connsiteX429-24853" fmla="*/ 2281324 w 7467600"/>
              <a:gd name="connsiteY429-24854" fmla="*/ 6858000 h 6858000"/>
              <a:gd name="connsiteX430-24855" fmla="*/ 2242860 w 7467600"/>
              <a:gd name="connsiteY430-24856" fmla="*/ 6858000 h 6858000"/>
              <a:gd name="connsiteX431-24857" fmla="*/ 2232818 w 7467600"/>
              <a:gd name="connsiteY431-24858" fmla="*/ 6844926 h 6858000"/>
              <a:gd name="connsiteX432-24859" fmla="*/ 1990172 w 7467600"/>
              <a:gd name="connsiteY432-24860" fmla="*/ 6542121 h 6858000"/>
              <a:gd name="connsiteX433-24861" fmla="*/ 2124090 w 7467600"/>
              <a:gd name="connsiteY433-24862" fmla="*/ 6761017 h 6858000"/>
              <a:gd name="connsiteX434-24863" fmla="*/ 2200380 w 7467600"/>
              <a:gd name="connsiteY434-24864" fmla="*/ 6858000 h 6858000"/>
              <a:gd name="connsiteX435-24865" fmla="*/ 2147507 w 7467600"/>
              <a:gd name="connsiteY435-24866" fmla="*/ 6858000 h 6858000"/>
              <a:gd name="connsiteX436-24867" fmla="*/ 2070668 w 7467600"/>
              <a:gd name="connsiteY436-24868" fmla="*/ 6761520 h 6858000"/>
              <a:gd name="connsiteX437-24869" fmla="*/ 1975142 w 7467600"/>
              <a:gd name="connsiteY437-24870" fmla="*/ 6585570 h 6858000"/>
              <a:gd name="connsiteX438-24871" fmla="*/ 2050035 w 7467600"/>
              <a:gd name="connsiteY438-24872" fmla="*/ 6813345 h 6858000"/>
              <a:gd name="connsiteX439-24873" fmla="*/ 2063025 w 7467600"/>
              <a:gd name="connsiteY439-24874" fmla="*/ 6858000 h 6858000"/>
              <a:gd name="connsiteX440-24875" fmla="*/ 2021675 w 7467600"/>
              <a:gd name="connsiteY440-24876" fmla="*/ 6858000 h 6858000"/>
              <a:gd name="connsiteX441-24877" fmla="*/ 2019308 w 7467600"/>
              <a:gd name="connsiteY441-24878" fmla="*/ 6847118 h 6858000"/>
              <a:gd name="connsiteX442-24879" fmla="*/ 1938835 w 7467600"/>
              <a:gd name="connsiteY442-24880" fmla="*/ 6551160 h 6858000"/>
              <a:gd name="connsiteX443-24881" fmla="*/ 1953230 w 7467600"/>
              <a:gd name="connsiteY443-24882" fmla="*/ 6759699 h 6858000"/>
              <a:gd name="connsiteX444-24883" fmla="*/ 1956763 w 7467600"/>
              <a:gd name="connsiteY444-24884" fmla="*/ 6778191 h 6858000"/>
              <a:gd name="connsiteX445-24885" fmla="*/ 1967925 w 7467600"/>
              <a:gd name="connsiteY445-24886" fmla="*/ 6858000 h 6858000"/>
              <a:gd name="connsiteX446-24887" fmla="*/ 1936622 w 7467600"/>
              <a:gd name="connsiteY446-24888" fmla="*/ 6858000 h 6858000"/>
              <a:gd name="connsiteX447-24889" fmla="*/ 1926261 w 7467600"/>
              <a:gd name="connsiteY447-24890" fmla="*/ 6784064 h 6858000"/>
              <a:gd name="connsiteX448-24891" fmla="*/ 1922724 w 7467600"/>
              <a:gd name="connsiteY448-24892" fmla="*/ 6765577 h 6858000"/>
              <a:gd name="connsiteX449-24893" fmla="*/ 1904650 w 7467600"/>
              <a:gd name="connsiteY449-24894" fmla="*/ 6639616 h 6858000"/>
              <a:gd name="connsiteX450-24895" fmla="*/ 1885273 w 7467600"/>
              <a:gd name="connsiteY450-24896" fmla="*/ 6858000 h 6858000"/>
              <a:gd name="connsiteX451-24897" fmla="*/ 1854363 w 7467600"/>
              <a:gd name="connsiteY451-24898" fmla="*/ 6858000 h 6858000"/>
              <a:gd name="connsiteX452-24899" fmla="*/ 1880391 w 7467600"/>
              <a:gd name="connsiteY452-24900" fmla="*/ 6603796 h 6858000"/>
              <a:gd name="connsiteX453-24901" fmla="*/ 1818273 w 7467600"/>
              <a:gd name="connsiteY453-24902" fmla="*/ 6715729 h 6858000"/>
              <a:gd name="connsiteX454-24903" fmla="*/ 1794691 w 7467600"/>
              <a:gd name="connsiteY454-24904" fmla="*/ 6843239 h 6858000"/>
              <a:gd name="connsiteX455-24905" fmla="*/ 1794914 w 7467600"/>
              <a:gd name="connsiteY455-24906" fmla="*/ 6858000 h 6858000"/>
              <a:gd name="connsiteX456-24907" fmla="*/ 1746128 w 7467600"/>
              <a:gd name="connsiteY456-24908" fmla="*/ 6858000 h 6858000"/>
              <a:gd name="connsiteX457-24909" fmla="*/ 1753934 w 7467600"/>
              <a:gd name="connsiteY457-24910" fmla="*/ 6724796 h 6858000"/>
              <a:gd name="connsiteX458-24911" fmla="*/ 1792053 w 7467600"/>
              <a:gd name="connsiteY458-24912" fmla="*/ 6572396 h 6858000"/>
              <a:gd name="connsiteX459-24913" fmla="*/ 1862248 w 7467600"/>
              <a:gd name="connsiteY459-24914" fmla="*/ 6266397 h 6858000"/>
              <a:gd name="connsiteX460-24915" fmla="*/ 1862250 w 7467600"/>
              <a:gd name="connsiteY460-24916" fmla="*/ 6033531 h 6858000"/>
              <a:gd name="connsiteX461-24917" fmla="*/ 1211999 w 7467600"/>
              <a:gd name="connsiteY461-24918" fmla="*/ 6683610 h 6858000"/>
              <a:gd name="connsiteX462-24919" fmla="*/ 1213266 w 7467600"/>
              <a:gd name="connsiteY462-24920" fmla="*/ 6691947 h 6858000"/>
              <a:gd name="connsiteX463-24921" fmla="*/ 1203370 w 7467600"/>
              <a:gd name="connsiteY463-24922" fmla="*/ 6850676 h 6858000"/>
              <a:gd name="connsiteX464-24923" fmla="*/ 1203671 w 7467600"/>
              <a:gd name="connsiteY464-24924" fmla="*/ 6858000 h 6858000"/>
              <a:gd name="connsiteX465-24925" fmla="*/ 1143180 w 7467600"/>
              <a:gd name="connsiteY465-24926" fmla="*/ 6858000 h 6858000"/>
              <a:gd name="connsiteX466-24927" fmla="*/ 1142176 w 7467600"/>
              <a:gd name="connsiteY466-24928" fmla="*/ 6766045 h 6858000"/>
              <a:gd name="connsiteX467-24929" fmla="*/ 1067484 w 7467600"/>
              <a:gd name="connsiteY467-24930" fmla="*/ 6858000 h 6858000"/>
              <a:gd name="connsiteX468-24931" fmla="*/ 953928 w 7467600"/>
              <a:gd name="connsiteY468-24932" fmla="*/ 6858000 h 6858000"/>
              <a:gd name="connsiteX469-24933" fmla="*/ 959715 w 7467600"/>
              <a:gd name="connsiteY469-24934" fmla="*/ 6850185 h 6858000"/>
              <a:gd name="connsiteX470-24935" fmla="*/ 1483788 w 7467600"/>
              <a:gd name="connsiteY470-24936" fmla="*/ 6259174 h 6858000"/>
              <a:gd name="connsiteX471-24937" fmla="*/ 1100671 w 7467600"/>
              <a:gd name="connsiteY471-24938" fmla="*/ 6252137 h 6858000"/>
              <a:gd name="connsiteX472-24939" fmla="*/ 1090144 w 7467600"/>
              <a:gd name="connsiteY472-24940" fmla="*/ 6256748 h 6858000"/>
              <a:gd name="connsiteX473-24941" fmla="*/ 1095872 w 7467600"/>
              <a:gd name="connsiteY473-24942" fmla="*/ 6271892 h 6858000"/>
              <a:gd name="connsiteX474-24943" fmla="*/ 262785 w 7467600"/>
              <a:gd name="connsiteY474-24944" fmla="*/ 6845450 h 6858000"/>
              <a:gd name="connsiteX475-24945" fmla="*/ 209968 w 7467600"/>
              <a:gd name="connsiteY475-24946" fmla="*/ 6770713 h 6858000"/>
              <a:gd name="connsiteX476-24947" fmla="*/ 873460 w 7467600"/>
              <a:gd name="connsiteY476-24948" fmla="*/ 6253768 h 6858000"/>
              <a:gd name="connsiteX477-24949" fmla="*/ 192686 w 7467600"/>
              <a:gd name="connsiteY477-24950" fmla="*/ 5849257 h 6858000"/>
              <a:gd name="connsiteX478-24951" fmla="*/ 4696 w 7467600"/>
              <a:gd name="connsiteY478-24952" fmla="*/ 5697668 h 6858000"/>
              <a:gd name="connsiteX479-24953" fmla="*/ 0 w 7467600"/>
              <a:gd name="connsiteY479-24954" fmla="*/ 5689984 h 6858000"/>
              <a:gd name="connsiteX480-24955" fmla="*/ 0 w 7467600"/>
              <a:gd name="connsiteY480-24956" fmla="*/ 5513472 h 6858000"/>
              <a:gd name="connsiteX481-24957" fmla="*/ 174101 w 7467600"/>
              <a:gd name="connsiteY481-24958" fmla="*/ 5620277 h 6858000"/>
              <a:gd name="connsiteX482-24959" fmla="*/ 891800 w 7467600"/>
              <a:gd name="connsiteY482-24960" fmla="*/ 6036935 h 6858000"/>
              <a:gd name="connsiteX483-24961" fmla="*/ 1072219 w 7467600"/>
              <a:gd name="connsiteY483-24962" fmla="*/ 6169443 h 6858000"/>
              <a:gd name="connsiteX484-24963" fmla="*/ 1074117 w 7467600"/>
              <a:gd name="connsiteY484-24964" fmla="*/ 6170301 h 6858000"/>
              <a:gd name="connsiteX485-24965" fmla="*/ 1083114 w 7467600"/>
              <a:gd name="connsiteY485-24966" fmla="*/ 6174131 h 6858000"/>
              <a:gd name="connsiteX486-24967" fmla="*/ 1543010 w 7467600"/>
              <a:gd name="connsiteY486-24968" fmla="*/ 6191140 h 6858000"/>
              <a:gd name="connsiteX487-24969" fmla="*/ 1551080 w 7467600"/>
              <a:gd name="connsiteY487-24970" fmla="*/ 6195006 h 6858000"/>
              <a:gd name="connsiteX488-24971" fmla="*/ 2345443 w 7467600"/>
              <a:gd name="connsiteY488-24972" fmla="*/ 5549882 h 6858000"/>
              <a:gd name="connsiteX489-24973" fmla="*/ 1721499 w 7467600"/>
              <a:gd name="connsiteY489-24974" fmla="*/ 5599969 h 6858000"/>
              <a:gd name="connsiteX490-24975" fmla="*/ 767716 w 7467600"/>
              <a:gd name="connsiteY490-24976" fmla="*/ 5472768 h 6858000"/>
              <a:gd name="connsiteX491-24977" fmla="*/ 722147 w 7467600"/>
              <a:gd name="connsiteY491-24978" fmla="*/ 5393091 h 6858000"/>
              <a:gd name="connsiteX492-24979" fmla="*/ 1485552 w 7467600"/>
              <a:gd name="connsiteY492-24980" fmla="*/ 5313202 h 6858000"/>
              <a:gd name="connsiteX493-24981" fmla="*/ 2143004 w 7467600"/>
              <a:gd name="connsiteY493-24982" fmla="*/ 5402420 h 6858000"/>
              <a:gd name="connsiteX494-24983" fmla="*/ 1933391 w 7467600"/>
              <a:gd name="connsiteY494-24984" fmla="*/ 5156971 h 6858000"/>
              <a:gd name="connsiteX495-24985" fmla="*/ 1827118 w 7467600"/>
              <a:gd name="connsiteY495-24986" fmla="*/ 4968410 h 6858000"/>
              <a:gd name="connsiteX496-24987" fmla="*/ 1837349 w 7467600"/>
              <a:gd name="connsiteY496-24988" fmla="*/ 4956357 h 6858000"/>
              <a:gd name="connsiteX497-24989" fmla="*/ 2162835 w 7467600"/>
              <a:gd name="connsiteY497-24990" fmla="*/ 5187853 h 6858000"/>
              <a:gd name="connsiteX498-24991" fmla="*/ 2257167 w 7467600"/>
              <a:gd name="connsiteY498-24992" fmla="*/ 5462123 h 6858000"/>
              <a:gd name="connsiteX499-24993" fmla="*/ 2261598 w 7467600"/>
              <a:gd name="connsiteY499-24994" fmla="*/ 5467998 h 6858000"/>
              <a:gd name="connsiteX500-24995" fmla="*/ 2437177 w 7467600"/>
              <a:gd name="connsiteY500-24996" fmla="*/ 5479608 h 6858000"/>
              <a:gd name="connsiteX501-24997" fmla="*/ 2445247 w 7467600"/>
              <a:gd name="connsiteY501-24998" fmla="*/ 5483476 h 6858000"/>
              <a:gd name="connsiteX502-24999" fmla="*/ 2743626 w 7467600"/>
              <a:gd name="connsiteY502-25000" fmla="*/ 5304819 h 6858000"/>
              <a:gd name="connsiteX503-25001" fmla="*/ 3048102 w 7467600"/>
              <a:gd name="connsiteY503-25002" fmla="*/ 5150595 h 6858000"/>
              <a:gd name="connsiteX504-25003" fmla="*/ 1799414 w 7467600"/>
              <a:gd name="connsiteY504-25004" fmla="*/ 4694732 h 6858000"/>
              <a:gd name="connsiteX505-25005" fmla="*/ 1771735 w 7467600"/>
              <a:gd name="connsiteY505-25006" fmla="*/ 4619929 h 6858000"/>
              <a:gd name="connsiteX506-25007" fmla="*/ 3104273 w 7467600"/>
              <a:gd name="connsiteY506-25008" fmla="*/ 5076159 h 6858000"/>
              <a:gd name="connsiteX507-25009" fmla="*/ 3113245 w 7467600"/>
              <a:gd name="connsiteY507-25010" fmla="*/ 5090705 h 6858000"/>
              <a:gd name="connsiteX508-25011" fmla="*/ 3126294 w 7467600"/>
              <a:gd name="connsiteY508-25012" fmla="*/ 5114400 h 6858000"/>
              <a:gd name="connsiteX509-25013" fmla="*/ 3937433 w 7467600"/>
              <a:gd name="connsiteY509-25014" fmla="*/ 4830473 h 6858000"/>
              <a:gd name="connsiteX510-25015" fmla="*/ 3590475 w 7467600"/>
              <a:gd name="connsiteY510-25016" fmla="*/ 4597974 h 6858000"/>
              <a:gd name="connsiteX511-25017" fmla="*/ 3100264 w 7467600"/>
              <a:gd name="connsiteY511-25018" fmla="*/ 4579845 h 6858000"/>
              <a:gd name="connsiteX512-25019" fmla="*/ 2183576 w 7467600"/>
              <a:gd name="connsiteY512-25020" fmla="*/ 4227150 h 6858000"/>
              <a:gd name="connsiteX513-25021" fmla="*/ 2151029 w 7467600"/>
              <a:gd name="connsiteY513-25022" fmla="*/ 4146947 h 6858000"/>
              <a:gd name="connsiteX514-25023" fmla="*/ 3563434 w 7467600"/>
              <a:gd name="connsiteY514-25024" fmla="*/ 4469115 h 6858000"/>
              <a:gd name="connsiteX515-25025" fmla="*/ 3177952 w 7467600"/>
              <a:gd name="connsiteY515-25026" fmla="*/ 3657386 h 6858000"/>
              <a:gd name="connsiteX516-25027" fmla="*/ 3189263 w 7467600"/>
              <a:gd name="connsiteY516-25028" fmla="*/ 3625726 h 6858000"/>
              <a:gd name="connsiteX517-25029" fmla="*/ 3560912 w 7467600"/>
              <a:gd name="connsiteY517-25030" fmla="*/ 4079863 h 6858000"/>
              <a:gd name="connsiteX518-25031" fmla="*/ 3626636 w 7467600"/>
              <a:gd name="connsiteY518-25032" fmla="*/ 4512230 h 6858000"/>
              <a:gd name="connsiteX519-25033" fmla="*/ 3653088 w 7467600"/>
              <a:gd name="connsiteY519-25034" fmla="*/ 4521417 h 6858000"/>
              <a:gd name="connsiteX520-25035" fmla="*/ 3988128 w 7467600"/>
              <a:gd name="connsiteY520-25036" fmla="*/ 4817267 h 6858000"/>
              <a:gd name="connsiteX521-25037" fmla="*/ 4830582 w 7467600"/>
              <a:gd name="connsiteY521-25038" fmla="*/ 4676000 h 6858000"/>
              <a:gd name="connsiteX522-25039" fmla="*/ 4830100 w 7467600"/>
              <a:gd name="connsiteY522-25040" fmla="*/ 4675554 h 6858000"/>
              <a:gd name="connsiteX523-25041" fmla="*/ 4036318 w 7467600"/>
              <a:gd name="connsiteY523-25042" fmla="*/ 4147013 h 6858000"/>
              <a:gd name="connsiteX524-25043" fmla="*/ 3432098 w 7467600"/>
              <a:gd name="connsiteY524-25044" fmla="*/ 3537312 h 6858000"/>
              <a:gd name="connsiteX525-25045" fmla="*/ 3446761 w 7467600"/>
              <a:gd name="connsiteY525-25046" fmla="*/ 3461278 h 6858000"/>
              <a:gd name="connsiteX526-25047" fmla="*/ 4419733 w 7467600"/>
              <a:gd name="connsiteY526-25048" fmla="*/ 3963555 h 6858000"/>
              <a:gd name="connsiteX527-25049" fmla="*/ 4781371 w 7467600"/>
              <a:gd name="connsiteY527-25050" fmla="*/ 4458604 h 6858000"/>
              <a:gd name="connsiteX528-25051" fmla="*/ 4780440 w 7467600"/>
              <a:gd name="connsiteY528-25052" fmla="*/ 4470290 h 6858000"/>
              <a:gd name="connsiteX529-25053" fmla="*/ 4898954 w 7467600"/>
              <a:gd name="connsiteY529-25054" fmla="*/ 4662092 h 6858000"/>
              <a:gd name="connsiteX530-25055" fmla="*/ 4900699 w 7467600"/>
              <a:gd name="connsiteY530-25056" fmla="*/ 4670867 h 6858000"/>
              <a:gd name="connsiteX531-25057" fmla="*/ 5714511 w 7467600"/>
              <a:gd name="connsiteY531-25058" fmla="*/ 4663483 h 6858000"/>
              <a:gd name="connsiteX532-25059" fmla="*/ 5464793 w 7467600"/>
              <a:gd name="connsiteY532-25060" fmla="*/ 4393556 h 6858000"/>
              <a:gd name="connsiteX533-25061" fmla="*/ 5461897 w 7467600"/>
              <a:gd name="connsiteY533-25062" fmla="*/ 4390879 h 6858000"/>
              <a:gd name="connsiteX534-25063" fmla="*/ 4294126 w 7467600"/>
              <a:gd name="connsiteY534-25064" fmla="*/ 3303048 h 6858000"/>
              <a:gd name="connsiteX535-25065" fmla="*/ 4305321 w 7467600"/>
              <a:gd name="connsiteY535-25066" fmla="*/ 3256953 h 6858000"/>
              <a:gd name="connsiteX536-25067" fmla="*/ 4949299 w 7467600"/>
              <a:gd name="connsiteY536-25068" fmla="*/ 3766336 h 6858000"/>
              <a:gd name="connsiteX537-25069" fmla="*/ 5291452 w 7467600"/>
              <a:gd name="connsiteY537-25070" fmla="*/ 4076801 h 6858000"/>
              <a:gd name="connsiteX538-25071" fmla="*/ 5434998 w 7467600"/>
              <a:gd name="connsiteY538-25072" fmla="*/ 4254100 h 6858000"/>
              <a:gd name="connsiteX539-25073" fmla="*/ 5351015 w 7467600"/>
              <a:gd name="connsiteY539-25074" fmla="*/ 3760989 h 6858000"/>
              <a:gd name="connsiteX540-25075" fmla="*/ 5413780 w 7467600"/>
              <a:gd name="connsiteY540-25076" fmla="*/ 2966265 h 6858000"/>
              <a:gd name="connsiteX541-25077" fmla="*/ 5425627 w 7467600"/>
              <a:gd name="connsiteY541-25078" fmla="*/ 2954192 h 6858000"/>
              <a:gd name="connsiteX542-25079" fmla="*/ 6604735 w 7467600"/>
              <a:gd name="connsiteY542-25080" fmla="*/ 2041381 h 6858000"/>
              <a:gd name="connsiteX543-25081" fmla="*/ 7204487 w 7467600"/>
              <a:gd name="connsiteY543-25082" fmla="*/ 2742112 h 6858000"/>
              <a:gd name="connsiteX544-25083" fmla="*/ 7131592 w 7467600"/>
              <a:gd name="connsiteY544-25084" fmla="*/ 2672096 h 6858000"/>
              <a:gd name="connsiteX545-25085" fmla="*/ 6996344 w 7467600"/>
              <a:gd name="connsiteY545-25086" fmla="*/ 2518310 h 6858000"/>
              <a:gd name="connsiteX546-25087" fmla="*/ 6735495 w 7467600"/>
              <a:gd name="connsiteY546-25088" fmla="*/ 2196890 h 6858000"/>
              <a:gd name="connsiteX547-25089" fmla="*/ 6721901 w 7467600"/>
              <a:gd name="connsiteY547-25090" fmla="*/ 2179274 h 6858000"/>
              <a:gd name="connsiteX548-25091" fmla="*/ 6604735 w 7467600"/>
              <a:gd name="connsiteY548-25092" fmla="*/ 2041381 h 6858000"/>
              <a:gd name="connsiteX549-25093" fmla="*/ 6591670 w 7467600"/>
              <a:gd name="connsiteY549-25094" fmla="*/ 1988277 h 6858000"/>
              <a:gd name="connsiteX550-25095" fmla="*/ 6747349 w 7467600"/>
              <a:gd name="connsiteY550-25096" fmla="*/ 2160069 h 6858000"/>
              <a:gd name="connsiteX551-25097" fmla="*/ 6760943 w 7467600"/>
              <a:gd name="connsiteY551-25098" fmla="*/ 2177686 h 6858000"/>
              <a:gd name="connsiteX552-25099" fmla="*/ 7021065 w 7467600"/>
              <a:gd name="connsiteY552-25100" fmla="*/ 2498102 h 6858000"/>
              <a:gd name="connsiteX553-25101" fmla="*/ 7155223 w 7467600"/>
              <a:gd name="connsiteY553-25102" fmla="*/ 2650386 h 6858000"/>
              <a:gd name="connsiteX554-25103" fmla="*/ 7203167 w 7467600"/>
              <a:gd name="connsiteY554-25104" fmla="*/ 2697288 h 6858000"/>
              <a:gd name="connsiteX555-25105" fmla="*/ 6937703 w 7467600"/>
              <a:gd name="connsiteY555-25106" fmla="*/ 2321981 h 6858000"/>
              <a:gd name="connsiteX556-25107" fmla="*/ 6591670 w 7467600"/>
              <a:gd name="connsiteY556-25108" fmla="*/ 1988277 h 6858000"/>
              <a:gd name="connsiteX557-25109" fmla="*/ 5798671 w 7467600"/>
              <a:gd name="connsiteY557-25110" fmla="*/ 1981601 h 6858000"/>
              <a:gd name="connsiteX558-25111" fmla="*/ 5754709 w 7467600"/>
              <a:gd name="connsiteY558-25112" fmla="*/ 2071454 h 6858000"/>
              <a:gd name="connsiteX559-25113" fmla="*/ 5763044 w 7467600"/>
              <a:gd name="connsiteY559-25114" fmla="*/ 2842206 h 6858000"/>
              <a:gd name="connsiteX560-25115" fmla="*/ 5764974 w 7467600"/>
              <a:gd name="connsiteY560-25116" fmla="*/ 2799609 h 6858000"/>
              <a:gd name="connsiteX561-25117" fmla="*/ 5767665 w 7467600"/>
              <a:gd name="connsiteY561-25118" fmla="*/ 2666409 h 6858000"/>
              <a:gd name="connsiteX562-25119" fmla="*/ 5763055 w 7467600"/>
              <a:gd name="connsiteY562-25120" fmla="*/ 2579705 h 6858000"/>
              <a:gd name="connsiteX563-25121" fmla="*/ 5758079 w 7467600"/>
              <a:gd name="connsiteY563-25122" fmla="*/ 2492508 h 6858000"/>
              <a:gd name="connsiteX564-25123" fmla="*/ 5779325 w 7467600"/>
              <a:gd name="connsiteY564-25124" fmla="*/ 2197069 h 6858000"/>
              <a:gd name="connsiteX565-25125" fmla="*/ 5798671 w 7467600"/>
              <a:gd name="connsiteY565-25126" fmla="*/ 1981601 h 6858000"/>
              <a:gd name="connsiteX566-25127" fmla="*/ 5829202 w 7467600"/>
              <a:gd name="connsiteY566-25128" fmla="*/ 1971679 h 6858000"/>
              <a:gd name="connsiteX567-25129" fmla="*/ 5809558 w 7467600"/>
              <a:gd name="connsiteY567-25130" fmla="*/ 2198043 h 6858000"/>
              <a:gd name="connsiteX568-25131" fmla="*/ 5788653 w 7467600"/>
              <a:gd name="connsiteY568-25132" fmla="*/ 2489430 h 6858000"/>
              <a:gd name="connsiteX569-25133" fmla="*/ 5793439 w 7467600"/>
              <a:gd name="connsiteY569-25134" fmla="*/ 2575235 h 6858000"/>
              <a:gd name="connsiteX570-25135" fmla="*/ 5796837 w 7467600"/>
              <a:gd name="connsiteY570-25136" fmla="*/ 2637633 h 6858000"/>
              <a:gd name="connsiteX571-25137" fmla="*/ 5818614 w 7467600"/>
              <a:gd name="connsiteY571-25138" fmla="*/ 2473055 h 6858000"/>
              <a:gd name="connsiteX572-25139" fmla="*/ 5829202 w 7467600"/>
              <a:gd name="connsiteY572-25140" fmla="*/ 1971679 h 6858000"/>
              <a:gd name="connsiteX573-25141" fmla="*/ 5911389 w 7467600"/>
              <a:gd name="connsiteY573-25142" fmla="*/ 1898371 h 6858000"/>
              <a:gd name="connsiteX574-25143" fmla="*/ 6237627 w 7467600"/>
              <a:gd name="connsiteY574-25144" fmla="*/ 2231921 h 6858000"/>
              <a:gd name="connsiteX575-25145" fmla="*/ 5911389 w 7467600"/>
              <a:gd name="connsiteY575-25146" fmla="*/ 1898371 h 6858000"/>
              <a:gd name="connsiteX576-25147" fmla="*/ 6944437 w 7467600"/>
              <a:gd name="connsiteY576-25148" fmla="*/ 1575402 h 6858000"/>
              <a:gd name="connsiteX577-25149" fmla="*/ 6304730 w 7467600"/>
              <a:gd name="connsiteY577-25150" fmla="*/ 1766654 h 6858000"/>
              <a:gd name="connsiteX578-25151" fmla="*/ 6944437 w 7467600"/>
              <a:gd name="connsiteY578-25152" fmla="*/ 1575402 h 6858000"/>
              <a:gd name="connsiteX579-25153" fmla="*/ 7019523 w 7467600"/>
              <a:gd name="connsiteY579-25154" fmla="*/ 1519450 h 6858000"/>
              <a:gd name="connsiteX580-25155" fmla="*/ 6298091 w 7467600"/>
              <a:gd name="connsiteY580-25156" fmla="*/ 1737122 h 6858000"/>
              <a:gd name="connsiteX581-25157" fmla="*/ 7019523 w 7467600"/>
              <a:gd name="connsiteY581-25158" fmla="*/ 1519450 h 6858000"/>
              <a:gd name="connsiteX582-25159" fmla="*/ 2399523 w 7467600"/>
              <a:gd name="connsiteY582-25160" fmla="*/ 1428234 h 6858000"/>
              <a:gd name="connsiteX583-25161" fmla="*/ 2224982 w 7467600"/>
              <a:gd name="connsiteY583-25162" fmla="*/ 1826201 h 6858000"/>
              <a:gd name="connsiteX584-25163" fmla="*/ 2096099 w 7467600"/>
              <a:gd name="connsiteY584-25164" fmla="*/ 2345900 h 6858000"/>
              <a:gd name="connsiteX585-25165" fmla="*/ 2283317 w 7467600"/>
              <a:gd name="connsiteY585-25166" fmla="*/ 1796925 h 6858000"/>
              <a:gd name="connsiteX586-25167" fmla="*/ 2399523 w 7467600"/>
              <a:gd name="connsiteY586-25168" fmla="*/ 1428234 h 6858000"/>
              <a:gd name="connsiteX587-25169" fmla="*/ 2448558 w 7467600"/>
              <a:gd name="connsiteY587-25170" fmla="*/ 1373435 h 6858000"/>
              <a:gd name="connsiteX588-25171" fmla="*/ 2312521 w 7467600"/>
              <a:gd name="connsiteY588-25172" fmla="*/ 1806140 h 6858000"/>
              <a:gd name="connsiteX589-25173" fmla="*/ 2127533 w 7467600"/>
              <a:gd name="connsiteY589-25174" fmla="*/ 2348380 h 6858000"/>
              <a:gd name="connsiteX590-25175" fmla="*/ 2358080 w 7467600"/>
              <a:gd name="connsiteY590-25176" fmla="*/ 1866134 h 6858000"/>
              <a:gd name="connsiteX591-25177" fmla="*/ 2407436 w 7467600"/>
              <a:gd name="connsiteY591-25178" fmla="*/ 1651070 h 6858000"/>
              <a:gd name="connsiteX592-25179" fmla="*/ 2448558 w 7467600"/>
              <a:gd name="connsiteY592-25180" fmla="*/ 1373435 h 6858000"/>
              <a:gd name="connsiteX593-25181" fmla="*/ 278707 w 7467600"/>
              <a:gd name="connsiteY593-25182" fmla="*/ 1352270 h 6858000"/>
              <a:gd name="connsiteX594-25183" fmla="*/ 321570 w 7467600"/>
              <a:gd name="connsiteY594-25184" fmla="*/ 1861610 h 6858000"/>
              <a:gd name="connsiteX595-25185" fmla="*/ 294281 w 7467600"/>
              <a:gd name="connsiteY595-25186" fmla="*/ 1440658 h 6858000"/>
              <a:gd name="connsiteX596-25187" fmla="*/ 278707 w 7467600"/>
              <a:gd name="connsiteY596-25188" fmla="*/ 1352270 h 6858000"/>
              <a:gd name="connsiteX597-25189" fmla="*/ 1423821 w 7467600"/>
              <a:gd name="connsiteY597-25190" fmla="*/ 1351958 h 6858000"/>
              <a:gd name="connsiteX598-25191" fmla="*/ 1638521 w 7467600"/>
              <a:gd name="connsiteY598-25192" fmla="*/ 1908470 h 6858000"/>
              <a:gd name="connsiteX599-25193" fmla="*/ 1754199 w 7467600"/>
              <a:gd name="connsiteY599-25194" fmla="*/ 2149284 h 6858000"/>
              <a:gd name="connsiteX600-25195" fmla="*/ 1908359 w 7467600"/>
              <a:gd name="connsiteY600-25196" fmla="*/ 2364988 h 6858000"/>
              <a:gd name="connsiteX601-25197" fmla="*/ 1647661 w 7467600"/>
              <a:gd name="connsiteY601-25198" fmla="*/ 1825945 h 6858000"/>
              <a:gd name="connsiteX602-25199" fmla="*/ 1423821 w 7467600"/>
              <a:gd name="connsiteY602-25200" fmla="*/ 1351958 h 6858000"/>
              <a:gd name="connsiteX603-25201" fmla="*/ 1431890 w 7467600"/>
              <a:gd name="connsiteY603-25202" fmla="*/ 1306475 h 6858000"/>
              <a:gd name="connsiteX604-25203" fmla="*/ 1507597 w 7467600"/>
              <a:gd name="connsiteY604-25204" fmla="*/ 1446132 h 6858000"/>
              <a:gd name="connsiteX605-25205" fmla="*/ 1674586 w 7467600"/>
              <a:gd name="connsiteY605-25206" fmla="*/ 1813832 h 6858000"/>
              <a:gd name="connsiteX606-25207" fmla="*/ 1815950 w 7467600"/>
              <a:gd name="connsiteY606-25208" fmla="*/ 2128564 h 6858000"/>
              <a:gd name="connsiteX607-25209" fmla="*/ 1984242 w 7467600"/>
              <a:gd name="connsiteY607-25210" fmla="*/ 2430829 h 6858000"/>
              <a:gd name="connsiteX608-25211" fmla="*/ 2014023 w 7467600"/>
              <a:gd name="connsiteY608-25212" fmla="*/ 2450995 h 6858000"/>
              <a:gd name="connsiteX609-25213" fmla="*/ 1747337 w 7467600"/>
              <a:gd name="connsiteY609-25214" fmla="*/ 1855264 h 6858000"/>
              <a:gd name="connsiteX610-25215" fmla="*/ 1533749 w 7467600"/>
              <a:gd name="connsiteY610-25216" fmla="*/ 1478656 h 6858000"/>
              <a:gd name="connsiteX611-25217" fmla="*/ 1431890 w 7467600"/>
              <a:gd name="connsiteY611-25218" fmla="*/ 1306475 h 6858000"/>
              <a:gd name="connsiteX612-25219" fmla="*/ 5052692 w 7467600"/>
              <a:gd name="connsiteY612-25220" fmla="*/ 1292994 h 6858000"/>
              <a:gd name="connsiteX613-25221" fmla="*/ 5200661 w 7467600"/>
              <a:gd name="connsiteY613-25222" fmla="*/ 1635186 h 6858000"/>
              <a:gd name="connsiteX614-25223" fmla="*/ 5297138 w 7467600"/>
              <a:gd name="connsiteY614-25224" fmla="*/ 1906351 h 6858000"/>
              <a:gd name="connsiteX615-25225" fmla="*/ 5052692 w 7467600"/>
              <a:gd name="connsiteY615-25226" fmla="*/ 1292994 h 6858000"/>
              <a:gd name="connsiteX616-25227" fmla="*/ 5009948 w 7467600"/>
              <a:gd name="connsiteY616-25228" fmla="*/ 1273619 h 6858000"/>
              <a:gd name="connsiteX617-25229" fmla="*/ 5121777 w 7467600"/>
              <a:gd name="connsiteY617-25230" fmla="*/ 1654213 h 6858000"/>
              <a:gd name="connsiteX618-25231" fmla="*/ 5293545 w 7467600"/>
              <a:gd name="connsiteY618-25232" fmla="*/ 2072247 h 6858000"/>
              <a:gd name="connsiteX619-25233" fmla="*/ 5294042 w 7467600"/>
              <a:gd name="connsiteY619-25234" fmla="*/ 2065019 h 6858000"/>
              <a:gd name="connsiteX620-25235" fmla="*/ 5171936 w 7467600"/>
              <a:gd name="connsiteY620-25236" fmla="*/ 1647613 h 6858000"/>
              <a:gd name="connsiteX621-25237" fmla="*/ 5009948 w 7467600"/>
              <a:gd name="connsiteY621-25238" fmla="*/ 1273619 h 6858000"/>
              <a:gd name="connsiteX622-25239" fmla="*/ 655236 w 7467600"/>
              <a:gd name="connsiteY622-25240" fmla="*/ 1268632 h 6858000"/>
              <a:gd name="connsiteX623-25241" fmla="*/ 839521 w 7467600"/>
              <a:gd name="connsiteY623-25242" fmla="*/ 1685315 h 6858000"/>
              <a:gd name="connsiteX624-25243" fmla="*/ 1109416 w 7467600"/>
              <a:gd name="connsiteY624-25244" fmla="*/ 2061663 h 6858000"/>
              <a:gd name="connsiteX625-25245" fmla="*/ 1298300 w 7467600"/>
              <a:gd name="connsiteY625-25246" fmla="*/ 2247742 h 6858000"/>
              <a:gd name="connsiteX626-25247" fmla="*/ 1125871 w 7467600"/>
              <a:gd name="connsiteY626-25248" fmla="*/ 1989513 h 6858000"/>
              <a:gd name="connsiteX627-25249" fmla="*/ 981574 w 7467600"/>
              <a:gd name="connsiteY627-25250" fmla="*/ 1783157 h 6858000"/>
              <a:gd name="connsiteX628-25251" fmla="*/ 922198 w 7467600"/>
              <a:gd name="connsiteY628-25252" fmla="*/ 1677437 h 6858000"/>
              <a:gd name="connsiteX629-25253" fmla="*/ 869293 w 7467600"/>
              <a:gd name="connsiteY629-25254" fmla="*/ 1583214 h 6858000"/>
              <a:gd name="connsiteX630-25255" fmla="*/ 751431 w 7467600"/>
              <a:gd name="connsiteY630-25256" fmla="*/ 1405731 h 6858000"/>
              <a:gd name="connsiteX631-25257" fmla="*/ 655236 w 7467600"/>
              <a:gd name="connsiteY631-25258" fmla="*/ 1268632 h 6858000"/>
              <a:gd name="connsiteX632-25259" fmla="*/ 6516292 w 7467600"/>
              <a:gd name="connsiteY632-25260" fmla="*/ 1263064 h 6858000"/>
              <a:gd name="connsiteX633-25261" fmla="*/ 5736320 w 7467600"/>
              <a:gd name="connsiteY633-25262" fmla="*/ 1501803 h 6858000"/>
              <a:gd name="connsiteX634-25263" fmla="*/ 6516292 w 7467600"/>
              <a:gd name="connsiteY634-25264" fmla="*/ 1263064 h 6858000"/>
              <a:gd name="connsiteX635-25265" fmla="*/ 291466 w 7467600"/>
              <a:gd name="connsiteY635-25266" fmla="*/ 1250369 h 6858000"/>
              <a:gd name="connsiteX636-25267" fmla="*/ 323180 w 7467600"/>
              <a:gd name="connsiteY636-25268" fmla="*/ 1435283 h 6858000"/>
              <a:gd name="connsiteX637-25269" fmla="*/ 349381 w 7467600"/>
              <a:gd name="connsiteY637-25270" fmla="*/ 1875041 h 6858000"/>
              <a:gd name="connsiteX638-25271" fmla="*/ 374363 w 7467600"/>
              <a:gd name="connsiteY638-25272" fmla="*/ 1506494 h 6858000"/>
              <a:gd name="connsiteX639-25273" fmla="*/ 302168 w 7467600"/>
              <a:gd name="connsiteY639-25274" fmla="*/ 1274495 h 6858000"/>
              <a:gd name="connsiteX640-25275" fmla="*/ 291466 w 7467600"/>
              <a:gd name="connsiteY640-25276" fmla="*/ 1250369 h 6858000"/>
              <a:gd name="connsiteX641-25277" fmla="*/ 678222 w 7467600"/>
              <a:gd name="connsiteY641-25278" fmla="*/ 1248670 h 6858000"/>
              <a:gd name="connsiteX642-25279" fmla="*/ 775536 w 7467600"/>
              <a:gd name="connsiteY642-25280" fmla="*/ 1388015 h 6858000"/>
              <a:gd name="connsiteX643-25281" fmla="*/ 894529 w 7467600"/>
              <a:gd name="connsiteY643-25282" fmla="*/ 1567739 h 6858000"/>
              <a:gd name="connsiteX644-25283" fmla="*/ 948000 w 7467600"/>
              <a:gd name="connsiteY644-25284" fmla="*/ 1663088 h 6858000"/>
              <a:gd name="connsiteX645-25285" fmla="*/ 1006812 w 7467600"/>
              <a:gd name="connsiteY645-25286" fmla="*/ 1767683 h 6858000"/>
              <a:gd name="connsiteX646-25287" fmla="*/ 1149133 w 7467600"/>
              <a:gd name="connsiteY646-25288" fmla="*/ 1971513 h 6858000"/>
              <a:gd name="connsiteX647-25289" fmla="*/ 1333952 w 7467600"/>
              <a:gd name="connsiteY647-25290" fmla="*/ 2251620 h 6858000"/>
              <a:gd name="connsiteX648-25291" fmla="*/ 1337329 w 7467600"/>
              <a:gd name="connsiteY648-25292" fmla="*/ 2258350 h 6858000"/>
              <a:gd name="connsiteX649-25293" fmla="*/ 1014726 w 7467600"/>
              <a:gd name="connsiteY649-25294" fmla="*/ 1615556 h 6858000"/>
              <a:gd name="connsiteX650-25295" fmla="*/ 678222 w 7467600"/>
              <a:gd name="connsiteY650-25296" fmla="*/ 1248670 h 6858000"/>
              <a:gd name="connsiteX651-25297" fmla="*/ 6691602 w 7467600"/>
              <a:gd name="connsiteY651-25298" fmla="*/ 1140573 h 6858000"/>
              <a:gd name="connsiteX652-25299" fmla="*/ 6571100 w 7467600"/>
              <a:gd name="connsiteY652-25300" fmla="*/ 1183662 h 6858000"/>
              <a:gd name="connsiteX653-25301" fmla="*/ 6241687 w 7467600"/>
              <a:gd name="connsiteY653-25302" fmla="*/ 1257600 h 6858000"/>
              <a:gd name="connsiteX654-25303" fmla="*/ 5693009 w 7467600"/>
              <a:gd name="connsiteY654-25304" fmla="*/ 1478256 h 6858000"/>
              <a:gd name="connsiteX655-25305" fmla="*/ 6548420 w 7467600"/>
              <a:gd name="connsiteY655-25306" fmla="*/ 1214599 h 6858000"/>
              <a:gd name="connsiteX656-25307" fmla="*/ 6605473 w 7467600"/>
              <a:gd name="connsiteY656-25308" fmla="*/ 1184686 h 6858000"/>
              <a:gd name="connsiteX657-25309" fmla="*/ 6691602 w 7467600"/>
              <a:gd name="connsiteY657-25310" fmla="*/ 1140573 h 6858000"/>
              <a:gd name="connsiteX658-25311" fmla="*/ 4002475 w 7467600"/>
              <a:gd name="connsiteY658-25312" fmla="*/ 1037802 h 6858000"/>
              <a:gd name="connsiteX659-25313" fmla="*/ 4000324 w 7467600"/>
              <a:gd name="connsiteY659-25314" fmla="*/ 1039362 h 6858000"/>
              <a:gd name="connsiteX660-25315" fmla="*/ 4002862 w 7467600"/>
              <a:gd name="connsiteY660-25316" fmla="*/ 1042866 h 6858000"/>
              <a:gd name="connsiteX661-25317" fmla="*/ 4002475 w 7467600"/>
              <a:gd name="connsiteY661-25318" fmla="*/ 1037802 h 6858000"/>
              <a:gd name="connsiteX662-25319" fmla="*/ 506322 w 7467600"/>
              <a:gd name="connsiteY662-25320" fmla="*/ 1020997 h 6858000"/>
              <a:gd name="connsiteX663-25321" fmla="*/ 533068 w 7467600"/>
              <a:gd name="connsiteY663-25322" fmla="*/ 1029409 h 6858000"/>
              <a:gd name="connsiteX664-25323" fmla="*/ 1232525 w 7467600"/>
              <a:gd name="connsiteY664-25324" fmla="*/ 1804675 h 6858000"/>
              <a:gd name="connsiteX665-25325" fmla="*/ 1388858 w 7467600"/>
              <a:gd name="connsiteY665-25326" fmla="*/ 2368011 h 6858000"/>
              <a:gd name="connsiteX666-25327" fmla="*/ 1384098 w 7467600"/>
              <a:gd name="connsiteY666-25328" fmla="*/ 2378125 h 6858000"/>
              <a:gd name="connsiteX667-25329" fmla="*/ 1425393 w 7467600"/>
              <a:gd name="connsiteY667-25330" fmla="*/ 2589124 h 6858000"/>
              <a:gd name="connsiteX668-25331" fmla="*/ 1424001 w 7467600"/>
              <a:gd name="connsiteY668-25332" fmla="*/ 2597541 h 6858000"/>
              <a:gd name="connsiteX669-25333" fmla="*/ 2152729 w 7467600"/>
              <a:gd name="connsiteY669-25334" fmla="*/ 2864487 h 6858000"/>
              <a:gd name="connsiteX670-25335" fmla="*/ 2020609 w 7467600"/>
              <a:gd name="connsiteY670-25336" fmla="*/ 2539671 h 6858000"/>
              <a:gd name="connsiteX671-25337" fmla="*/ 2018920 w 7467600"/>
              <a:gd name="connsiteY671-25338" fmla="*/ 2536309 h 6858000"/>
              <a:gd name="connsiteX672-25339" fmla="*/ 1342441 w 7467600"/>
              <a:gd name="connsiteY672-25340" fmla="*/ 1173017 h 6858000"/>
              <a:gd name="connsiteX673-25341" fmla="*/ 1367925 w 7467600"/>
              <a:gd name="connsiteY673-25342" fmla="*/ 1135648 h 6858000"/>
              <a:gd name="connsiteX674-25343" fmla="*/ 1771401 w 7467600"/>
              <a:gd name="connsiteY674-25344" fmla="*/ 1806673 h 6858000"/>
              <a:gd name="connsiteX675-25345" fmla="*/ 1972385 w 7467600"/>
              <a:gd name="connsiteY675-25346" fmla="*/ 2198735 h 6858000"/>
              <a:gd name="connsiteX676-25347" fmla="*/ 2040892 w 7467600"/>
              <a:gd name="connsiteY676-25348" fmla="*/ 2405205 h 6858000"/>
              <a:gd name="connsiteX677-25349" fmla="*/ 2131689 w 7467600"/>
              <a:gd name="connsiteY677-25350" fmla="*/ 1936926 h 6858000"/>
              <a:gd name="connsiteX678-25351" fmla="*/ 2454820 w 7467600"/>
              <a:gd name="connsiteY678-25352" fmla="*/ 1248808 h 6858000"/>
              <a:gd name="connsiteX679-25353" fmla="*/ 2492512 w 7467600"/>
              <a:gd name="connsiteY679-25354" fmla="*/ 1302920 h 6858000"/>
              <a:gd name="connsiteX680-25355" fmla="*/ 2081216 w 7467600"/>
              <a:gd name="connsiteY680-25356" fmla="*/ 2527513 h 6858000"/>
              <a:gd name="connsiteX681-25357" fmla="*/ 2081211 w 7467600"/>
              <a:gd name="connsiteY681-25358" fmla="*/ 2528916 h 6858000"/>
              <a:gd name="connsiteX682-25359" fmla="*/ 2199067 w 7467600"/>
              <a:gd name="connsiteY682-25360" fmla="*/ 2884061 h 6858000"/>
              <a:gd name="connsiteX683-25361" fmla="*/ 3192586 w 7467600"/>
              <a:gd name="connsiteY683-25362" fmla="*/ 3411496 h 6858000"/>
              <a:gd name="connsiteX684-25363" fmla="*/ 3182620 w 7467600"/>
              <a:gd name="connsiteY684-25364" fmla="*/ 3483279 h 6858000"/>
              <a:gd name="connsiteX685-25365" fmla="*/ 2435119 w 7467600"/>
              <a:gd name="connsiteY685-25366" fmla="*/ 3080173 h 6858000"/>
              <a:gd name="connsiteX686-25367" fmla="*/ 2410152 w 7467600"/>
              <a:gd name="connsiteY686-25368" fmla="*/ 3063751 h 6858000"/>
              <a:gd name="connsiteX687-25369" fmla="*/ 2408099 w 7467600"/>
              <a:gd name="connsiteY687-25370" fmla="*/ 3064403 h 6858000"/>
              <a:gd name="connsiteX688-25371" fmla="*/ 2407218 w 7467600"/>
              <a:gd name="connsiteY688-25372" fmla="*/ 3070324 h 6858000"/>
              <a:gd name="connsiteX689-25373" fmla="*/ 2380138 w 7467600"/>
              <a:gd name="connsiteY689-25374" fmla="*/ 3099341 h 6858000"/>
              <a:gd name="connsiteX690-25375" fmla="*/ 1765923 w 7467600"/>
              <a:gd name="connsiteY690-25376" fmla="*/ 3581043 h 6858000"/>
              <a:gd name="connsiteX691-25377" fmla="*/ 1702258 w 7467600"/>
              <a:gd name="connsiteY691-25378" fmla="*/ 3612286 h 6858000"/>
              <a:gd name="connsiteX692-25379" fmla="*/ 1538370 w 7467600"/>
              <a:gd name="connsiteY692-25380" fmla="*/ 3811804 h 6858000"/>
              <a:gd name="connsiteX693-25381" fmla="*/ 542867 w 7467600"/>
              <a:gd name="connsiteY693-25382" fmla="*/ 4944092 h 6858000"/>
              <a:gd name="connsiteX694-25383" fmla="*/ 515800 w 7467600"/>
              <a:gd name="connsiteY694-25384" fmla="*/ 4862180 h 6858000"/>
              <a:gd name="connsiteX695-25385" fmla="*/ 909145 w 7467600"/>
              <a:gd name="connsiteY695-25386" fmla="*/ 4199225 h 6858000"/>
              <a:gd name="connsiteX696-25387" fmla="*/ 1214067 w 7467600"/>
              <a:gd name="connsiteY696-25388" fmla="*/ 3908561 h 6858000"/>
              <a:gd name="connsiteX697-25389" fmla="*/ 640967 w 7467600"/>
              <a:gd name="connsiteY697-25390" fmla="*/ 4105601 h 6858000"/>
              <a:gd name="connsiteX698-25391" fmla="*/ 112563 w 7467600"/>
              <a:gd name="connsiteY698-25392" fmla="*/ 4396952 h 6858000"/>
              <a:gd name="connsiteX699-25393" fmla="*/ 0 w 7467600"/>
              <a:gd name="connsiteY699-25394" fmla="*/ 4466006 h 6858000"/>
              <a:gd name="connsiteX700-25395" fmla="*/ 0 w 7467600"/>
              <a:gd name="connsiteY700-25396" fmla="*/ 4233763 h 6858000"/>
              <a:gd name="connsiteX701-25397" fmla="*/ 36881 w 7467600"/>
              <a:gd name="connsiteY701-25398" fmla="*/ 4200118 h 6858000"/>
              <a:gd name="connsiteX702-25399" fmla="*/ 910534 w 7467600"/>
              <a:gd name="connsiteY702-25400" fmla="*/ 3629753 h 6858000"/>
              <a:gd name="connsiteX703-25401" fmla="*/ 1578717 w 7467600"/>
              <a:gd name="connsiteY703-25402" fmla="*/ 3575982 h 6858000"/>
              <a:gd name="connsiteX704-25403" fmla="*/ 2338780 w 7467600"/>
              <a:gd name="connsiteY704-25404" fmla="*/ 3033725 h 6858000"/>
              <a:gd name="connsiteX705-25405" fmla="*/ 1807991 w 7467600"/>
              <a:gd name="connsiteY705-25406" fmla="*/ 2807184 h 6858000"/>
              <a:gd name="connsiteX706-25407" fmla="*/ 1416358 w 7467600"/>
              <a:gd name="connsiteY706-25408" fmla="*/ 3112571 h 6858000"/>
              <a:gd name="connsiteX707-25409" fmla="*/ 939066 w 7467600"/>
              <a:gd name="connsiteY707-25410" fmla="*/ 3378798 h 6858000"/>
              <a:gd name="connsiteX708-25411" fmla="*/ 115099 w 7467600"/>
              <a:gd name="connsiteY708-25412" fmla="*/ 3607650 h 6858000"/>
              <a:gd name="connsiteX709-25413" fmla="*/ 97284 w 7467600"/>
              <a:gd name="connsiteY709-25414" fmla="*/ 3520393 h 6858000"/>
              <a:gd name="connsiteX710-25415" fmla="*/ 922050 w 7467600"/>
              <a:gd name="connsiteY710-25416" fmla="*/ 3074867 h 6858000"/>
              <a:gd name="connsiteX711-25417" fmla="*/ 1405265 w 7467600"/>
              <a:gd name="connsiteY711-25418" fmla="*/ 3016319 h 6858000"/>
              <a:gd name="connsiteX712-25419" fmla="*/ 1407512 w 7467600"/>
              <a:gd name="connsiteY712-25420" fmla="*/ 3018001 h 6858000"/>
              <a:gd name="connsiteX713-25421" fmla="*/ 1726266 w 7467600"/>
              <a:gd name="connsiteY713-25422" fmla="*/ 2777274 h 6858000"/>
              <a:gd name="connsiteX714-25423" fmla="*/ 625390 w 7467600"/>
              <a:gd name="connsiteY714-25424" fmla="*/ 2514541 h 6858000"/>
              <a:gd name="connsiteX715-25425" fmla="*/ 619799 w 7467600"/>
              <a:gd name="connsiteY715-25426" fmla="*/ 2527180 h 6858000"/>
              <a:gd name="connsiteX716-25427" fmla="*/ 310030 w 7467600"/>
              <a:gd name="connsiteY716-25428" fmla="*/ 2771818 h 6858000"/>
              <a:gd name="connsiteX717-25429" fmla="*/ 173877 w 7467600"/>
              <a:gd name="connsiteY717-25430" fmla="*/ 2937056 h 6858000"/>
              <a:gd name="connsiteX718-25431" fmla="*/ 77889 w 7467600"/>
              <a:gd name="connsiteY718-25432" fmla="*/ 3138440 h 6858000"/>
              <a:gd name="connsiteX719-25433" fmla="*/ 0 w 7467600"/>
              <a:gd name="connsiteY719-25434" fmla="*/ 3271395 h 6858000"/>
              <a:gd name="connsiteX720-25435" fmla="*/ 0 w 7467600"/>
              <a:gd name="connsiteY720-25436" fmla="*/ 3153002 h 6858000"/>
              <a:gd name="connsiteX721-25437" fmla="*/ 2386 w 7467600"/>
              <a:gd name="connsiteY721-25438" fmla="*/ 3149203 h 6858000"/>
              <a:gd name="connsiteX722-25439" fmla="*/ 89753 w 7467600"/>
              <a:gd name="connsiteY722-25440" fmla="*/ 2987702 h 6858000"/>
              <a:gd name="connsiteX723-25441" fmla="*/ 76869 w 7467600"/>
              <a:gd name="connsiteY723-25442" fmla="*/ 3005404 h 6858000"/>
              <a:gd name="connsiteX724-25443" fmla="*/ 32049 w 7467600"/>
              <a:gd name="connsiteY724-25444" fmla="*/ 3065814 h 6858000"/>
              <a:gd name="connsiteX725-25445" fmla="*/ 0 w 7467600"/>
              <a:gd name="connsiteY725-25446" fmla="*/ 3108744 h 6858000"/>
              <a:gd name="connsiteX726-25447" fmla="*/ 0 w 7467600"/>
              <a:gd name="connsiteY726-25448" fmla="*/ 3058059 h 6858000"/>
              <a:gd name="connsiteX727-25449" fmla="*/ 7610 w 7467600"/>
              <a:gd name="connsiteY727-25450" fmla="*/ 3047889 h 6858000"/>
              <a:gd name="connsiteX728-25451" fmla="*/ 52419 w 7467600"/>
              <a:gd name="connsiteY728-25452" fmla="*/ 2987479 h 6858000"/>
              <a:gd name="connsiteX729-25453" fmla="*/ 59142 w 7467600"/>
              <a:gd name="connsiteY729-25454" fmla="*/ 2978488 h 6858000"/>
              <a:gd name="connsiteX730-25455" fmla="*/ 0 w 7467600"/>
              <a:gd name="connsiteY730-25456" fmla="*/ 3015334 h 6858000"/>
              <a:gd name="connsiteX731-25457" fmla="*/ 0 w 7467600"/>
              <a:gd name="connsiteY731-25458" fmla="*/ 2914286 h 6858000"/>
              <a:gd name="connsiteX732-25459" fmla="*/ 36383 w 7467600"/>
              <a:gd name="connsiteY732-25460" fmla="*/ 2901128 h 6858000"/>
              <a:gd name="connsiteX733-25461" fmla="*/ 156329 w 7467600"/>
              <a:gd name="connsiteY733-25462" fmla="*/ 2840533 h 6858000"/>
              <a:gd name="connsiteX734-25463" fmla="*/ 358355 w 7467600"/>
              <a:gd name="connsiteY734-25464" fmla="*/ 2620471 h 6858000"/>
              <a:gd name="connsiteX735-25465" fmla="*/ 510577 w 7467600"/>
              <a:gd name="connsiteY735-25466" fmla="*/ 2501244 h 6858000"/>
              <a:gd name="connsiteX736-25467" fmla="*/ 211967 w 7467600"/>
              <a:gd name="connsiteY736-25468" fmla="*/ 2479171 h 6858000"/>
              <a:gd name="connsiteX737-25469" fmla="*/ 0 w 7467600"/>
              <a:gd name="connsiteY737-25470" fmla="*/ 2476398 h 6858000"/>
              <a:gd name="connsiteX738-25471" fmla="*/ 0 w 7467600"/>
              <a:gd name="connsiteY738-25472" fmla="*/ 2389189 h 6858000"/>
              <a:gd name="connsiteX739-25473" fmla="*/ 103062 w 7467600"/>
              <a:gd name="connsiteY739-25474" fmla="*/ 2389518 h 6858000"/>
              <a:gd name="connsiteX740-25475" fmla="*/ 510734 w 7467600"/>
              <a:gd name="connsiteY740-25476" fmla="*/ 2416201 h 6858000"/>
              <a:gd name="connsiteX741-25477" fmla="*/ 279257 w 7467600"/>
              <a:gd name="connsiteY741-25478" fmla="*/ 2092102 h 6858000"/>
              <a:gd name="connsiteX742-25479" fmla="*/ 65265 w 7467600"/>
              <a:gd name="connsiteY742-25480" fmla="*/ 2006049 h 6858000"/>
              <a:gd name="connsiteX743-25481" fmla="*/ 0 w 7467600"/>
              <a:gd name="connsiteY743-25482" fmla="*/ 1982532 h 6858000"/>
              <a:gd name="connsiteX744-25483" fmla="*/ 0 w 7467600"/>
              <a:gd name="connsiteY744-25484" fmla="*/ 1912789 h 6858000"/>
              <a:gd name="connsiteX745-25485" fmla="*/ 97460 w 7467600"/>
              <a:gd name="connsiteY745-25486" fmla="*/ 1953725 h 6858000"/>
              <a:gd name="connsiteX746-25487" fmla="*/ 221272 w 7467600"/>
              <a:gd name="connsiteY746-25488" fmla="*/ 1980766 h 6858000"/>
              <a:gd name="connsiteX747-25489" fmla="*/ 116765 w 7467600"/>
              <a:gd name="connsiteY747-25490" fmla="*/ 1911033 h 6858000"/>
              <a:gd name="connsiteX748-25491" fmla="*/ 16405 w 7467600"/>
              <a:gd name="connsiteY748-25492" fmla="*/ 1803412 h 6858000"/>
              <a:gd name="connsiteX749-25493" fmla="*/ 0 w 7467600"/>
              <a:gd name="connsiteY749-25494" fmla="*/ 1784777 h 6858000"/>
              <a:gd name="connsiteX750-25495" fmla="*/ 0 w 7467600"/>
              <a:gd name="connsiteY750-25496" fmla="*/ 1740082 h 6858000"/>
              <a:gd name="connsiteX751-25497" fmla="*/ 39394 w 7467600"/>
              <a:gd name="connsiteY751-25498" fmla="*/ 1784856 h 6858000"/>
              <a:gd name="connsiteX752-25499" fmla="*/ 135813 w 7467600"/>
              <a:gd name="connsiteY752-25500" fmla="*/ 1888838 h 6858000"/>
              <a:gd name="connsiteX753-25501" fmla="*/ 242575 w 7467600"/>
              <a:gd name="connsiteY753-25502" fmla="*/ 1958841 h 6858000"/>
              <a:gd name="connsiteX754-25503" fmla="*/ 82197 w 7467600"/>
              <a:gd name="connsiteY754-25504" fmla="*/ 1754826 h 6858000"/>
              <a:gd name="connsiteX755-25505" fmla="*/ 0 w 7467600"/>
              <a:gd name="connsiteY755-25506" fmla="*/ 1679650 h 6858000"/>
              <a:gd name="connsiteX756-25507" fmla="*/ 0 w 7467600"/>
              <a:gd name="connsiteY756-25508" fmla="*/ 1602463 h 6858000"/>
              <a:gd name="connsiteX757-25509" fmla="*/ 84689 w 7467600"/>
              <a:gd name="connsiteY757-25510" fmla="*/ 1677442 h 6858000"/>
              <a:gd name="connsiteX758-25511" fmla="*/ 298437 w 7467600"/>
              <a:gd name="connsiteY758-25512" fmla="*/ 1968019 h 6858000"/>
              <a:gd name="connsiteX759-25513" fmla="*/ 227269 w 7467600"/>
              <a:gd name="connsiteY759-25514" fmla="*/ 1114064 h 6858000"/>
              <a:gd name="connsiteX760-25515" fmla="*/ 248003 w 7467600"/>
              <a:gd name="connsiteY760-25516" fmla="*/ 1089613 h 6858000"/>
              <a:gd name="connsiteX761-25517" fmla="*/ 427020 w 7467600"/>
              <a:gd name="connsiteY761-25518" fmla="*/ 1619803 h 6858000"/>
              <a:gd name="connsiteX762-25519" fmla="*/ 340345 w 7467600"/>
              <a:gd name="connsiteY762-25520" fmla="*/ 2027739 h 6858000"/>
              <a:gd name="connsiteX763-25521" fmla="*/ 360865 w 7467600"/>
              <a:gd name="connsiteY763-25522" fmla="*/ 2044827 h 6858000"/>
              <a:gd name="connsiteX764-25523" fmla="*/ 560414 w 7467600"/>
              <a:gd name="connsiteY764-25524" fmla="*/ 2421457 h 6858000"/>
              <a:gd name="connsiteX765-25525" fmla="*/ 1359703 w 7467600"/>
              <a:gd name="connsiteY765-25526" fmla="*/ 2578554 h 6858000"/>
              <a:gd name="connsiteX766-25527" fmla="*/ 1359422 w 7467600"/>
              <a:gd name="connsiteY766-25528" fmla="*/ 2577994 h 6858000"/>
              <a:gd name="connsiteX767-25529" fmla="*/ 828701 w 7467600"/>
              <a:gd name="connsiteY767-25530" fmla="*/ 1839520 h 6858000"/>
              <a:gd name="connsiteX768-25531" fmla="*/ 494427 w 7467600"/>
              <a:gd name="connsiteY768-25532" fmla="*/ 1092333 h 6858000"/>
              <a:gd name="connsiteX769-25533" fmla="*/ 506322 w 7467600"/>
              <a:gd name="connsiteY769-25534" fmla="*/ 1020997 h 6858000"/>
              <a:gd name="connsiteX770-25535" fmla="*/ 4570198 w 7467600"/>
              <a:gd name="connsiteY770-25536" fmla="*/ 978081 h 6858000"/>
              <a:gd name="connsiteX771-25537" fmla="*/ 4523691 w 7467600"/>
              <a:gd name="connsiteY771-25538" fmla="*/ 1127776 h 6858000"/>
              <a:gd name="connsiteX772-25539" fmla="*/ 4509875 w 7467600"/>
              <a:gd name="connsiteY772-25540" fmla="*/ 1167552 h 6858000"/>
              <a:gd name="connsiteX773-25541" fmla="*/ 4478168 w 7467600"/>
              <a:gd name="connsiteY773-25542" fmla="*/ 1260735 h 6858000"/>
              <a:gd name="connsiteX774-25543" fmla="*/ 4409309 w 7467600"/>
              <a:gd name="connsiteY774-25544" fmla="*/ 1666996 h 6858000"/>
              <a:gd name="connsiteX775-25545" fmla="*/ 4370031 w 7467600"/>
              <a:gd name="connsiteY775-25546" fmla="*/ 1955666 h 6858000"/>
              <a:gd name="connsiteX776-25547" fmla="*/ 4570198 w 7467600"/>
              <a:gd name="connsiteY776-25548" fmla="*/ 978081 h 6858000"/>
              <a:gd name="connsiteX777-25549" fmla="*/ 4557898 w 7467600"/>
              <a:gd name="connsiteY777-25550" fmla="*/ 900011 h 6858000"/>
              <a:gd name="connsiteX778-25551" fmla="*/ 4344840 w 7467600"/>
              <a:gd name="connsiteY778-25552" fmla="*/ 1922038 h 6858000"/>
              <a:gd name="connsiteX779-25553" fmla="*/ 4378710 w 7467600"/>
              <a:gd name="connsiteY779-25554" fmla="*/ 1665516 h 6858000"/>
              <a:gd name="connsiteX780-25555" fmla="*/ 4448798 w 7467600"/>
              <a:gd name="connsiteY780-25556" fmla="*/ 1253024 h 6858000"/>
              <a:gd name="connsiteX781-25557" fmla="*/ 4480315 w 7467600"/>
              <a:gd name="connsiteY781-25558" fmla="*/ 1158454 h 6858000"/>
              <a:gd name="connsiteX782-25559" fmla="*/ 4494133 w 7467600"/>
              <a:gd name="connsiteY782-25560" fmla="*/ 1118676 h 6858000"/>
              <a:gd name="connsiteX783-25561" fmla="*/ 4557898 w 7467600"/>
              <a:gd name="connsiteY783-25562" fmla="*/ 900011 h 6858000"/>
              <a:gd name="connsiteX784-25563" fmla="*/ 5870151 w 7467600"/>
              <a:gd name="connsiteY784-25564" fmla="*/ 898890 h 6858000"/>
              <a:gd name="connsiteX785-25565" fmla="*/ 5861335 w 7467600"/>
              <a:gd name="connsiteY785-25566" fmla="*/ 899177 h 6858000"/>
              <a:gd name="connsiteX786-25567" fmla="*/ 5843702 w 7467600"/>
              <a:gd name="connsiteY786-25568" fmla="*/ 899748 h 6858000"/>
              <a:gd name="connsiteX787-25569" fmla="*/ 5651107 w 7467600"/>
              <a:gd name="connsiteY787-25570" fmla="*/ 920306 h 6858000"/>
              <a:gd name="connsiteX788-25571" fmla="*/ 5459407 w 7467600"/>
              <a:gd name="connsiteY788-25572" fmla="*/ 940975 h 6858000"/>
              <a:gd name="connsiteX789-25573" fmla="*/ 5374846 w 7467600"/>
              <a:gd name="connsiteY789-25574" fmla="*/ 941988 h 6858000"/>
              <a:gd name="connsiteX790-25575" fmla="*/ 5256105 w 7467600"/>
              <a:gd name="connsiteY790-25576" fmla="*/ 945632 h 6858000"/>
              <a:gd name="connsiteX791-25577" fmla="*/ 5107071 w 7467600"/>
              <a:gd name="connsiteY791-25578" fmla="*/ 969720 h 6858000"/>
              <a:gd name="connsiteX792-25579" fmla="*/ 4998681 w 7467600"/>
              <a:gd name="connsiteY792-25580" fmla="*/ 988771 h 6858000"/>
              <a:gd name="connsiteX793-25581" fmla="*/ 5870151 w 7467600"/>
              <a:gd name="connsiteY793-25582" fmla="*/ 898890 h 6858000"/>
              <a:gd name="connsiteX794-25583" fmla="*/ 5504425 w 7467600"/>
              <a:gd name="connsiteY794-25584" fmla="*/ 848067 h 6858000"/>
              <a:gd name="connsiteX795-25585" fmla="*/ 4968849 w 7467600"/>
              <a:gd name="connsiteY795-25586" fmla="*/ 962318 h 6858000"/>
              <a:gd name="connsiteX796-25587" fmla="*/ 5104039 w 7467600"/>
              <a:gd name="connsiteY796-25588" fmla="*/ 940634 h 6858000"/>
              <a:gd name="connsiteX797-25589" fmla="*/ 5256311 w 7467600"/>
              <a:gd name="connsiteY797-25590" fmla="*/ 916490 h 6858000"/>
              <a:gd name="connsiteX798-25591" fmla="*/ 5377381 w 7467600"/>
              <a:gd name="connsiteY798-25592" fmla="*/ 912671 h 6858000"/>
              <a:gd name="connsiteX799-25593" fmla="*/ 5460148 w 7467600"/>
              <a:gd name="connsiteY799-25594" fmla="*/ 911442 h 6858000"/>
              <a:gd name="connsiteX800-25595" fmla="*/ 5648971 w 7467600"/>
              <a:gd name="connsiteY800-25596" fmla="*/ 891331 h 6858000"/>
              <a:gd name="connsiteX801-25597" fmla="*/ 5844807 w 7467600"/>
              <a:gd name="connsiteY801-25598" fmla="*/ 870718 h 6858000"/>
              <a:gd name="connsiteX802-25599" fmla="*/ 5862975 w 7467600"/>
              <a:gd name="connsiteY802-25600" fmla="*/ 869756 h 6858000"/>
              <a:gd name="connsiteX803-25601" fmla="*/ 5920887 w 7467600"/>
              <a:gd name="connsiteY803-25602" fmla="*/ 865929 h 6858000"/>
              <a:gd name="connsiteX804-25603" fmla="*/ 5504425 w 7467600"/>
              <a:gd name="connsiteY804-25604" fmla="*/ 848067 h 6858000"/>
              <a:gd name="connsiteX805-25605" fmla="*/ 3607114 w 7467600"/>
              <a:gd name="connsiteY805-25606" fmla="*/ 467441 h 6858000"/>
              <a:gd name="connsiteX806-25607" fmla="*/ 3296242 w 7467600"/>
              <a:gd name="connsiteY806-25608" fmla="*/ 807991 h 6858000"/>
              <a:gd name="connsiteX807-25609" fmla="*/ 3174674 w 7467600"/>
              <a:gd name="connsiteY807-25610" fmla="*/ 919759 h 6858000"/>
              <a:gd name="connsiteX808-25611" fmla="*/ 3042978 w 7467600"/>
              <a:gd name="connsiteY808-25612" fmla="*/ 1054894 h 6858000"/>
              <a:gd name="connsiteX809-25613" fmla="*/ 2968914 w 7467600"/>
              <a:gd name="connsiteY809-25614" fmla="*/ 1133756 h 6858000"/>
              <a:gd name="connsiteX810-25615" fmla="*/ 3103823 w 7467600"/>
              <a:gd name="connsiteY810-25616" fmla="*/ 1026814 h 6858000"/>
              <a:gd name="connsiteX811-25617" fmla="*/ 3607114 w 7467600"/>
              <a:gd name="connsiteY811-25618" fmla="*/ 467441 h 6858000"/>
              <a:gd name="connsiteX812-25619" fmla="*/ 3744487 w 7467600"/>
              <a:gd name="connsiteY812-25620" fmla="*/ 383136 h 6858000"/>
              <a:gd name="connsiteX813-25621" fmla="*/ 3970213 w 7467600"/>
              <a:gd name="connsiteY813-25622" fmla="*/ 995559 h 6858000"/>
              <a:gd name="connsiteX814-25623" fmla="*/ 3744487 w 7467600"/>
              <a:gd name="connsiteY814-25624" fmla="*/ 383136 h 6858000"/>
              <a:gd name="connsiteX815-25625" fmla="*/ 3624562 w 7467600"/>
              <a:gd name="connsiteY815-25626" fmla="*/ 367041 h 6858000"/>
              <a:gd name="connsiteX816-25627" fmla="*/ 3489712 w 7467600"/>
              <a:gd name="connsiteY816-25628" fmla="*/ 485386 h 6858000"/>
              <a:gd name="connsiteX817-25629" fmla="*/ 3182994 w 7467600"/>
              <a:gd name="connsiteY817-25630" fmla="*/ 828265 h 6858000"/>
              <a:gd name="connsiteX818-25631" fmla="*/ 2892114 w 7467600"/>
              <a:gd name="connsiteY818-25632" fmla="*/ 1172635 h 6858000"/>
              <a:gd name="connsiteX819-25633" fmla="*/ 3021459 w 7467600"/>
              <a:gd name="connsiteY819-25634" fmla="*/ 1035385 h 6858000"/>
              <a:gd name="connsiteX820-25635" fmla="*/ 3153873 w 7467600"/>
              <a:gd name="connsiteY820-25636" fmla="*/ 898971 h 6858000"/>
              <a:gd name="connsiteX821-25637" fmla="*/ 3276511 w 7467600"/>
              <a:gd name="connsiteY821-25638" fmla="*/ 786423 h 6858000"/>
              <a:gd name="connsiteX822-25639" fmla="*/ 3584154 w 7467600"/>
              <a:gd name="connsiteY822-25640" fmla="*/ 448218 h 6858000"/>
              <a:gd name="connsiteX823-25641" fmla="*/ 3624562 w 7467600"/>
              <a:gd name="connsiteY823-25642" fmla="*/ 367041 h 6858000"/>
              <a:gd name="connsiteX824-25643" fmla="*/ 3766672 w 7467600"/>
              <a:gd name="connsiteY824-25644" fmla="*/ 359429 h 6858000"/>
              <a:gd name="connsiteX825-25645" fmla="*/ 3996338 w 7467600"/>
              <a:gd name="connsiteY825-25646" fmla="*/ 968237 h 6858000"/>
              <a:gd name="connsiteX826-25647" fmla="*/ 3766672 w 7467600"/>
              <a:gd name="connsiteY826-25648" fmla="*/ 359429 h 6858000"/>
              <a:gd name="connsiteX827-25649" fmla="*/ 5805386 w 7467600"/>
              <a:gd name="connsiteY827-25650" fmla="*/ 239240 h 6858000"/>
              <a:gd name="connsiteX828-25651" fmla="*/ 5736947 w 7467600"/>
              <a:gd name="connsiteY828-25652" fmla="*/ 261367 h 6858000"/>
              <a:gd name="connsiteX829-25653" fmla="*/ 5427012 w 7467600"/>
              <a:gd name="connsiteY829-25654" fmla="*/ 311272 h 6858000"/>
              <a:gd name="connsiteX830-25655" fmla="*/ 5147818 w 7467600"/>
              <a:gd name="connsiteY830-25656" fmla="*/ 322112 h 6858000"/>
              <a:gd name="connsiteX831-25657" fmla="*/ 5060854 w 7467600"/>
              <a:gd name="connsiteY831-25658" fmla="*/ 311882 h 6858000"/>
              <a:gd name="connsiteX832-25659" fmla="*/ 4945989 w 7467600"/>
              <a:gd name="connsiteY832-25660" fmla="*/ 300516 h 6858000"/>
              <a:gd name="connsiteX833-25661" fmla="*/ 5410479 w 7467600"/>
              <a:gd name="connsiteY833-25662" fmla="*/ 348434 h 6858000"/>
              <a:gd name="connsiteX834-25663" fmla="*/ 5805386 w 7467600"/>
              <a:gd name="connsiteY834-25664" fmla="*/ 239240 h 6858000"/>
              <a:gd name="connsiteX835-25665" fmla="*/ 5905192 w 7467600"/>
              <a:gd name="connsiteY835-25666" fmla="*/ 163079 h 6858000"/>
              <a:gd name="connsiteX836-25667" fmla="*/ 5865655 w 7467600"/>
              <a:gd name="connsiteY836-25668" fmla="*/ 171901 h 6858000"/>
              <a:gd name="connsiteX837-25669" fmla="*/ 5259740 w 7467600"/>
              <a:gd name="connsiteY837-25670" fmla="*/ 257013 h 6858000"/>
              <a:gd name="connsiteX838-25671" fmla="*/ 5208466 w 7467600"/>
              <a:gd name="connsiteY838-25672" fmla="*/ 257550 h 6858000"/>
              <a:gd name="connsiteX839-25673" fmla="*/ 4980204 w 7467600"/>
              <a:gd name="connsiteY839-25674" fmla="*/ 271903 h 6858000"/>
              <a:gd name="connsiteX840-25675" fmla="*/ 5068068 w 7467600"/>
              <a:gd name="connsiteY840-25676" fmla="*/ 282244 h 6858000"/>
              <a:gd name="connsiteX841-25677" fmla="*/ 5153231 w 7467600"/>
              <a:gd name="connsiteY841-25678" fmla="*/ 292240 h 6858000"/>
              <a:gd name="connsiteX842-25679" fmla="*/ 5426491 w 7467600"/>
              <a:gd name="connsiteY842-25680" fmla="*/ 281128 h 6858000"/>
              <a:gd name="connsiteX843-25681" fmla="*/ 5731212 w 7467600"/>
              <a:gd name="connsiteY843-25682" fmla="*/ 231951 h 6858000"/>
              <a:gd name="connsiteX844-25683" fmla="*/ 5905192 w 7467600"/>
              <a:gd name="connsiteY844-25684" fmla="*/ 163079 h 6858000"/>
              <a:gd name="connsiteX845-25685" fmla="*/ 5944437 w 7467600"/>
              <a:gd name="connsiteY845-25686" fmla="*/ 113829 h 6858000"/>
              <a:gd name="connsiteX846-25687" fmla="*/ 5825032 w 7467600"/>
              <a:gd name="connsiteY846-25688" fmla="*/ 146405 h 6858000"/>
              <a:gd name="connsiteX847-25689" fmla="*/ 4955599 w 7467600"/>
              <a:gd name="connsiteY847-25690" fmla="*/ 247008 h 6858000"/>
              <a:gd name="connsiteX848-25691" fmla="*/ 5210104 w 7467600"/>
              <a:gd name="connsiteY848-25692" fmla="*/ 228123 h 6858000"/>
              <a:gd name="connsiteX849-25693" fmla="*/ 5261015 w 7467600"/>
              <a:gd name="connsiteY849-25694" fmla="*/ 227087 h 6858000"/>
              <a:gd name="connsiteX850-25695" fmla="*/ 5861181 w 7467600"/>
              <a:gd name="connsiteY850-25696" fmla="*/ 143093 h 6858000"/>
              <a:gd name="connsiteX851-25697" fmla="*/ 5961252 w 7467600"/>
              <a:gd name="connsiteY851-25698" fmla="*/ 114820 h 6858000"/>
              <a:gd name="connsiteX852-25699" fmla="*/ 5944437 w 7467600"/>
              <a:gd name="connsiteY852-25700" fmla="*/ 113829 h 6858000"/>
              <a:gd name="connsiteX853-25701" fmla="*/ 3882765 w 7467600"/>
              <a:gd name="connsiteY853-25702" fmla="*/ 0 h 6858000"/>
              <a:gd name="connsiteX854-25703" fmla="*/ 3995099 w 7467600"/>
              <a:gd name="connsiteY854-25704" fmla="*/ 0 h 6858000"/>
              <a:gd name="connsiteX855-25705" fmla="*/ 4163818 w 7467600"/>
              <a:gd name="connsiteY855-25706" fmla="*/ 234104 h 6858000"/>
              <a:gd name="connsiteX856-25707" fmla="*/ 4172099 w 7467600"/>
              <a:gd name="connsiteY856-25708" fmla="*/ 234207 h 6858000"/>
              <a:gd name="connsiteX857-25709" fmla="*/ 4784282 w 7467600"/>
              <a:gd name="connsiteY857-25710" fmla="*/ 276561 h 6858000"/>
              <a:gd name="connsiteX858-25711" fmla="*/ 4801687 w 7467600"/>
              <a:gd name="connsiteY858-25712" fmla="*/ 267764 h 6858000"/>
              <a:gd name="connsiteX859-25713" fmla="*/ 6082788 w 7467600"/>
              <a:gd name="connsiteY859-25714" fmla="*/ 64119 h 6858000"/>
              <a:gd name="connsiteX860-25715" fmla="*/ 6099442 w 7467600"/>
              <a:gd name="connsiteY860-25716" fmla="*/ 82568 h 6858000"/>
              <a:gd name="connsiteX861-25717" fmla="*/ 4804137 w 7467600"/>
              <a:gd name="connsiteY861-25718" fmla="*/ 320931 h 6858000"/>
              <a:gd name="connsiteX862-25719" fmla="*/ 4227047 w 7467600"/>
              <a:gd name="connsiteY862-25720" fmla="*/ 313415 h 6858000"/>
              <a:gd name="connsiteX863-25721" fmla="*/ 4346041 w 7467600"/>
              <a:gd name="connsiteY863-25722" fmla="*/ 456086 h 6858000"/>
              <a:gd name="connsiteX864-25723" fmla="*/ 4870967 w 7467600"/>
              <a:gd name="connsiteY864-25724" fmla="*/ 963061 h 6858000"/>
              <a:gd name="connsiteX865-25725" fmla="*/ 4889647 w 7467600"/>
              <a:gd name="connsiteY865-25726" fmla="*/ 957147 h 6858000"/>
              <a:gd name="connsiteX866-25727" fmla="*/ 5422504 w 7467600"/>
              <a:gd name="connsiteY866-25728" fmla="*/ 805191 h 6858000"/>
              <a:gd name="connsiteX867-25729" fmla="*/ 6087656 w 7467600"/>
              <a:gd name="connsiteY867-25730" fmla="*/ 826703 h 6858000"/>
              <a:gd name="connsiteX868-25731" fmla="*/ 6058717 w 7467600"/>
              <a:gd name="connsiteY868-25732" fmla="*/ 865992 h 6858000"/>
              <a:gd name="connsiteX869-25733" fmla="*/ 4974153 w 7467600"/>
              <a:gd name="connsiteY869-25734" fmla="*/ 1045456 h 6858000"/>
              <a:gd name="connsiteX870-25735" fmla="*/ 5627835 w 7467600"/>
              <a:gd name="connsiteY870-25736" fmla="*/ 1472077 h 6858000"/>
              <a:gd name="connsiteX871-25737" fmla="*/ 5629817 w 7467600"/>
              <a:gd name="connsiteY871-25738" fmla="*/ 1471412 h 6858000"/>
              <a:gd name="connsiteX872-25739" fmla="*/ 5634124 w 7467600"/>
              <a:gd name="connsiteY872-25740" fmla="*/ 1470572 h 6858000"/>
              <a:gd name="connsiteX873-25741" fmla="*/ 5755832 w 7467600"/>
              <a:gd name="connsiteY873-25742" fmla="*/ 1383886 h 6858000"/>
              <a:gd name="connsiteX874-25743" fmla="*/ 6014186 w 7467600"/>
              <a:gd name="connsiteY874-25744" fmla="*/ 1279799 h 6858000"/>
              <a:gd name="connsiteX875-25745" fmla="*/ 6901619 w 7467600"/>
              <a:gd name="connsiteY875-25746" fmla="*/ 1047874 h 6858000"/>
              <a:gd name="connsiteX876-25747" fmla="*/ 6931566 w 7467600"/>
              <a:gd name="connsiteY876-25748" fmla="*/ 1062034 h 6858000"/>
              <a:gd name="connsiteX877-25749" fmla="*/ 5790982 w 7467600"/>
              <a:gd name="connsiteY877-25750" fmla="*/ 1561380 h 6858000"/>
              <a:gd name="connsiteX878-25751" fmla="*/ 6188971 w 7467600"/>
              <a:gd name="connsiteY878-25752" fmla="*/ 1755168 h 6858000"/>
              <a:gd name="connsiteX879-25753" fmla="*/ 6202446 w 7467600"/>
              <a:gd name="connsiteY879-25754" fmla="*/ 1752268 h 6858000"/>
              <a:gd name="connsiteX880-25755" fmla="*/ 7179560 w 7467600"/>
              <a:gd name="connsiteY880-25756" fmla="*/ 1467551 h 6858000"/>
              <a:gd name="connsiteX881-25757" fmla="*/ 7158730 w 7467600"/>
              <a:gd name="connsiteY881-25758" fmla="*/ 1507835 h 6858000"/>
              <a:gd name="connsiteX882-25759" fmla="*/ 6326959 w 7467600"/>
              <a:gd name="connsiteY882-25760" fmla="*/ 1817686 h 6858000"/>
              <a:gd name="connsiteX883-25761" fmla="*/ 6537433 w 7467600"/>
              <a:gd name="connsiteY883-25762" fmla="*/ 1907790 h 6858000"/>
              <a:gd name="connsiteX884-25763" fmla="*/ 6550221 w 7467600"/>
              <a:gd name="connsiteY884-25764" fmla="*/ 1910729 h 6858000"/>
              <a:gd name="connsiteX885-25765" fmla="*/ 6964438 w 7467600"/>
              <a:gd name="connsiteY885-25766" fmla="*/ 2209505 h 6858000"/>
              <a:gd name="connsiteX886-25767" fmla="*/ 7367862 w 7467600"/>
              <a:gd name="connsiteY886-25768" fmla="*/ 2806833 h 6858000"/>
              <a:gd name="connsiteX887-25769" fmla="*/ 7364329 w 7467600"/>
              <a:gd name="connsiteY887-25770" fmla="*/ 2826907 h 6858000"/>
              <a:gd name="connsiteX888-25771" fmla="*/ 7290545 w 7467600"/>
              <a:gd name="connsiteY888-25772" fmla="*/ 2850663 h 6858000"/>
              <a:gd name="connsiteX889-25773" fmla="*/ 6472036 w 7467600"/>
              <a:gd name="connsiteY889-25774" fmla="*/ 1959003 h 6858000"/>
              <a:gd name="connsiteX890-25775" fmla="*/ 5792897 w 7467600"/>
              <a:gd name="connsiteY890-25776" fmla="*/ 1647747 h 6858000"/>
              <a:gd name="connsiteX891-25777" fmla="*/ 5842751 w 7467600"/>
              <a:gd name="connsiteY891-25778" fmla="*/ 1816112 h 6858000"/>
              <a:gd name="connsiteX892-25779" fmla="*/ 5847424 w 7467600"/>
              <a:gd name="connsiteY892-25780" fmla="*/ 1815776 h 6858000"/>
              <a:gd name="connsiteX893-25781" fmla="*/ 6399821 w 7467600"/>
              <a:gd name="connsiteY893-25782" fmla="*/ 2344799 h 6858000"/>
              <a:gd name="connsiteX894-25783" fmla="*/ 6323232 w 7467600"/>
              <a:gd name="connsiteY894-25784" fmla="*/ 2389634 h 6858000"/>
              <a:gd name="connsiteX895-25785" fmla="*/ 5942958 w 7467600"/>
              <a:gd name="connsiteY895-25786" fmla="*/ 2077708 h 6858000"/>
              <a:gd name="connsiteX896-25787" fmla="*/ 5921559 w 7467600"/>
              <a:gd name="connsiteY896-25788" fmla="*/ 2378596 h 6858000"/>
              <a:gd name="connsiteX897-25789" fmla="*/ 5817651 w 7467600"/>
              <a:gd name="connsiteY897-25790" fmla="*/ 3023919 h 6858000"/>
              <a:gd name="connsiteX898-25791" fmla="*/ 5729634 w 7467600"/>
              <a:gd name="connsiteY898-25792" fmla="*/ 3051849 h 6858000"/>
              <a:gd name="connsiteX899-25793" fmla="*/ 5611018 w 7467600"/>
              <a:gd name="connsiteY899-25794" fmla="*/ 2316769 h 6858000"/>
              <a:gd name="connsiteX900-25795" fmla="*/ 5687608 w 7467600"/>
              <a:gd name="connsiteY900-25796" fmla="*/ 2039972 h 6858000"/>
              <a:gd name="connsiteX901-25797" fmla="*/ 5657554 w 7467600"/>
              <a:gd name="connsiteY901-25798" fmla="*/ 1576445 h 6858000"/>
              <a:gd name="connsiteX902-25799" fmla="*/ 5150475 w 7467600"/>
              <a:gd name="connsiteY902-25800" fmla="*/ 1274012 h 6858000"/>
              <a:gd name="connsiteX903-25801" fmla="*/ 5349142 w 7467600"/>
              <a:gd name="connsiteY903-25802" fmla="*/ 2204405 h 6858000"/>
              <a:gd name="connsiteX904-25803" fmla="*/ 5262214 w 7467600"/>
              <a:gd name="connsiteY904-25804" fmla="*/ 2233836 h 6858000"/>
              <a:gd name="connsiteX905-25805" fmla="*/ 4981539 w 7467600"/>
              <a:gd name="connsiteY905-25806" fmla="*/ 1542201 h 6858000"/>
              <a:gd name="connsiteX906-25807" fmla="*/ 4958461 w 7467600"/>
              <a:gd name="connsiteY906-25808" fmla="*/ 1136957 h 6858000"/>
              <a:gd name="connsiteX907-25809" fmla="*/ 4655015 w 7467600"/>
              <a:gd name="connsiteY907-25810" fmla="*/ 891426 h 6858000"/>
              <a:gd name="connsiteX908-25811" fmla="*/ 4348002 w 7467600"/>
              <a:gd name="connsiteY908-25812" fmla="*/ 2205895 h 6858000"/>
              <a:gd name="connsiteX909-25813" fmla="*/ 4262250 w 7467600"/>
              <a:gd name="connsiteY909-25814" fmla="*/ 2219972 h 6858000"/>
              <a:gd name="connsiteX910-25815" fmla="*/ 4550611 w 7467600"/>
              <a:gd name="connsiteY910-25816" fmla="*/ 817540 h 6858000"/>
              <a:gd name="connsiteX911-25817" fmla="*/ 4564418 w 7467600"/>
              <a:gd name="connsiteY911-25818" fmla="*/ 808293 h 6858000"/>
              <a:gd name="connsiteX912-25819" fmla="*/ 4266388 w 7467600"/>
              <a:gd name="connsiteY912-25820" fmla="*/ 500083 h 6858000"/>
              <a:gd name="connsiteX913-25821" fmla="*/ 4032842 w 7467600"/>
              <a:gd name="connsiteY913-25822" fmla="*/ 211809 h 6858000"/>
              <a:gd name="connsiteX914-25823" fmla="*/ 3882765 w 7467600"/>
              <a:gd name="connsiteY914-25824" fmla="*/ 0 h 6858000"/>
              <a:gd name="connsiteX915-25825" fmla="*/ 3721337 w 7467600"/>
              <a:gd name="connsiteY915-25826" fmla="*/ 0 h 6858000"/>
              <a:gd name="connsiteX916-25827" fmla="*/ 3797544 w 7467600"/>
              <a:gd name="connsiteY916-25828" fmla="*/ 0 h 6858000"/>
              <a:gd name="connsiteX917-25829" fmla="*/ 3775734 w 7467600"/>
              <a:gd name="connsiteY917-25830" fmla="*/ 95131 h 6858000"/>
              <a:gd name="connsiteX918-25831" fmla="*/ 3724807 w 7467600"/>
              <a:gd name="connsiteY918-25832" fmla="*/ 272257 h 6858000"/>
              <a:gd name="connsiteX919-25833" fmla="*/ 3726844 w 7467600"/>
              <a:gd name="connsiteY919-25834" fmla="*/ 282988 h 6858000"/>
              <a:gd name="connsiteX920-25835" fmla="*/ 3742664 w 7467600"/>
              <a:gd name="connsiteY920-25836" fmla="*/ 279918 h 6858000"/>
              <a:gd name="connsiteX921-25837" fmla="*/ 4103910 w 7467600"/>
              <a:gd name="connsiteY921-25838" fmla="*/ 1161917 h 6858000"/>
              <a:gd name="connsiteX922-25839" fmla="*/ 4020269 w 7467600"/>
              <a:gd name="connsiteY922-25840" fmla="*/ 1200406 h 6858000"/>
              <a:gd name="connsiteX923-25841" fmla="*/ 3674882 w 7467600"/>
              <a:gd name="connsiteY923-25842" fmla="*/ 488524 h 6858000"/>
              <a:gd name="connsiteX924-25843" fmla="*/ 3132682 w 7467600"/>
              <a:gd name="connsiteY924-25844" fmla="*/ 1072284 h 6858000"/>
              <a:gd name="connsiteX925-25845" fmla="*/ 2716346 w 7467600"/>
              <a:gd name="connsiteY925-25846" fmla="*/ 1276376 h 6858000"/>
              <a:gd name="connsiteX926-25847" fmla="*/ 2716772 w 7467600"/>
              <a:gd name="connsiteY926-25848" fmla="*/ 1255462 h 6858000"/>
              <a:gd name="connsiteX927-25849" fmla="*/ 3471096 w 7467600"/>
              <a:gd name="connsiteY927-25850" fmla="*/ 437072 h 6858000"/>
              <a:gd name="connsiteX928-25851" fmla="*/ 3639057 w 7467600"/>
              <a:gd name="connsiteY928-25852" fmla="*/ 286334 h 6858000"/>
              <a:gd name="connsiteX929-25853" fmla="*/ 3640309 w 7467600"/>
              <a:gd name="connsiteY929-25854" fmla="*/ 284664 h 6858000"/>
              <a:gd name="connsiteX930-25855" fmla="*/ 3646022 w 7467600"/>
              <a:gd name="connsiteY930-25856" fmla="*/ 276711 h 6858000"/>
              <a:gd name="connsiteX931-25857" fmla="*/ 3707943 w 7467600"/>
              <a:gd name="connsiteY931-25858" fmla="*/ 65958 h 6858000"/>
              <a:gd name="connsiteX932-25859" fmla="*/ 3721337 w 7467600"/>
              <a:gd name="connsiteY932-25860" fmla="*/ 0 h 6858000"/>
              <a:gd name="connsiteX933-25861" fmla="*/ 2867960 w 7467600"/>
              <a:gd name="connsiteY933-25862" fmla="*/ 0 h 6858000"/>
              <a:gd name="connsiteX934-25863" fmla="*/ 2926351 w 7467600"/>
              <a:gd name="connsiteY934-25864" fmla="*/ 0 h 6858000"/>
              <a:gd name="connsiteX935-25865" fmla="*/ 2902823 w 7467600"/>
              <a:gd name="connsiteY935-25866" fmla="*/ 262929 h 6858000"/>
              <a:gd name="connsiteX936-25867" fmla="*/ 2940663 w 7467600"/>
              <a:gd name="connsiteY936-25868" fmla="*/ 140884 h 6858000"/>
              <a:gd name="connsiteX937-25869" fmla="*/ 2947039 w 7467600"/>
              <a:gd name="connsiteY937-25870" fmla="*/ 122524 h 6858000"/>
              <a:gd name="connsiteX938-25871" fmla="*/ 2984316 w 7467600"/>
              <a:gd name="connsiteY938-25872" fmla="*/ 0 h 6858000"/>
              <a:gd name="connsiteX939-25873" fmla="*/ 3016114 w 7467600"/>
              <a:gd name="connsiteY939-25874" fmla="*/ 0 h 6858000"/>
              <a:gd name="connsiteX940-25875" fmla="*/ 2979949 w 7467600"/>
              <a:gd name="connsiteY940-25876" fmla="*/ 119274 h 6858000"/>
              <a:gd name="connsiteX941-25877" fmla="*/ 3023879 w 7467600"/>
              <a:gd name="connsiteY941-25878" fmla="*/ 0 h 6858000"/>
              <a:gd name="connsiteX942-25879" fmla="*/ 3105400 w 7467600"/>
              <a:gd name="connsiteY942-25880" fmla="*/ 0 h 6858000"/>
              <a:gd name="connsiteX943-25881" fmla="*/ 3094669 w 7467600"/>
              <a:gd name="connsiteY943-25882" fmla="*/ 30308 h 6858000"/>
              <a:gd name="connsiteX944-25883" fmla="*/ 2901945 w 7467600"/>
              <a:gd name="connsiteY944-25884" fmla="*/ 466538 h 6858000"/>
              <a:gd name="connsiteX945-25885" fmla="*/ 2815209 w 7467600"/>
              <a:gd name="connsiteY945-25886" fmla="*/ 497361 h 6858000"/>
              <a:gd name="connsiteX946-25887" fmla="*/ 2844845 w 7467600"/>
              <a:gd name="connsiteY946-25888" fmla="*/ 127638 h 6858000"/>
              <a:gd name="connsiteX947-25889" fmla="*/ 2867960 w 7467600"/>
              <a:gd name="connsiteY947-25890" fmla="*/ 0 h 6858000"/>
              <a:gd name="connsiteX948-25891" fmla="*/ 1057230 w 7467600"/>
              <a:gd name="connsiteY948-25892" fmla="*/ 0 h 6858000"/>
              <a:gd name="connsiteX949-25893" fmla="*/ 1111003 w 7467600"/>
              <a:gd name="connsiteY949-25894" fmla="*/ 0 h 6858000"/>
              <a:gd name="connsiteX950-25895" fmla="*/ 1125553 w 7467600"/>
              <a:gd name="connsiteY950-25896" fmla="*/ 52588 h 6858000"/>
              <a:gd name="connsiteX951-25897" fmla="*/ 1304276 w 7467600"/>
              <a:gd name="connsiteY951-25898" fmla="*/ 476275 h 6858000"/>
              <a:gd name="connsiteX952-25899" fmla="*/ 1492066 w 7467600"/>
              <a:gd name="connsiteY952-25900" fmla="*/ 886333 h 6858000"/>
              <a:gd name="connsiteX953-25901" fmla="*/ 1423698 w 7467600"/>
              <a:gd name="connsiteY953-25902" fmla="*/ 710817 h 6858000"/>
              <a:gd name="connsiteX954-25903" fmla="*/ 1357609 w 7467600"/>
              <a:gd name="connsiteY954-25904" fmla="*/ 532892 h 6858000"/>
              <a:gd name="connsiteX955-25905" fmla="*/ 1309550 w 7467600"/>
              <a:gd name="connsiteY955-25906" fmla="*/ 374031 h 6858000"/>
              <a:gd name="connsiteX956-25907" fmla="*/ 1193673 w 7467600"/>
              <a:gd name="connsiteY956-25908" fmla="*/ 49533 h 6858000"/>
              <a:gd name="connsiteX957-25909" fmla="*/ 1164391 w 7467600"/>
              <a:gd name="connsiteY957-25910" fmla="*/ 0 h 6858000"/>
              <a:gd name="connsiteX958-25911" fmla="*/ 1200666 w 7467600"/>
              <a:gd name="connsiteY958-25912" fmla="*/ 0 h 6858000"/>
              <a:gd name="connsiteX959-25913" fmla="*/ 1223408 w 7467600"/>
              <a:gd name="connsiteY959-25914" fmla="*/ 38996 h 6858000"/>
              <a:gd name="connsiteX960-25915" fmla="*/ 1339635 w 7467600"/>
              <a:gd name="connsiteY960-25916" fmla="*/ 365517 h 6858000"/>
              <a:gd name="connsiteX961-25917" fmla="*/ 1387469 w 7467600"/>
              <a:gd name="connsiteY961-25918" fmla="*/ 523079 h 6858000"/>
              <a:gd name="connsiteX962-25919" fmla="*/ 1452685 w 7467600"/>
              <a:gd name="connsiteY962-25920" fmla="*/ 699806 h 6858000"/>
              <a:gd name="connsiteX963-25921" fmla="*/ 1492092 w 7467600"/>
              <a:gd name="connsiteY963-25922" fmla="*/ 800424 h 6858000"/>
              <a:gd name="connsiteX964-25923" fmla="*/ 1455302 w 7467600"/>
              <a:gd name="connsiteY964-25924" fmla="*/ 632913 h 6858000"/>
              <a:gd name="connsiteX965-25925" fmla="*/ 1222336 w 7467600"/>
              <a:gd name="connsiteY965-25926" fmla="*/ 9480 h 6858000"/>
              <a:gd name="connsiteX966-25927" fmla="*/ 1214634 w 7467600"/>
              <a:gd name="connsiteY966-25928" fmla="*/ 0 h 6858000"/>
              <a:gd name="connsiteX967-25929" fmla="*/ 1289827 w 7467600"/>
              <a:gd name="connsiteY967-25930" fmla="*/ 0 h 6858000"/>
              <a:gd name="connsiteX968-25931" fmla="*/ 1321076 w 7467600"/>
              <a:gd name="connsiteY968-25932" fmla="*/ 59722 h 6858000"/>
              <a:gd name="connsiteX969-25933" fmla="*/ 1512579 w 7467600"/>
              <a:gd name="connsiteY969-25934" fmla="*/ 626441 h 6858000"/>
              <a:gd name="connsiteX970-25935" fmla="*/ 1506076 w 7467600"/>
              <a:gd name="connsiteY970-25936" fmla="*/ 1089289 h 6858000"/>
              <a:gd name="connsiteX971-25937" fmla="*/ 1486346 w 7467600"/>
              <a:gd name="connsiteY971-25938" fmla="*/ 1079919 h 6858000"/>
              <a:gd name="connsiteX972-25939" fmla="*/ 1070511 w 7467600"/>
              <a:gd name="connsiteY972-25940" fmla="*/ 48609 h 6858000"/>
              <a:gd name="connsiteX973-25941" fmla="*/ 1057230 w 7467600"/>
              <a:gd name="connsiteY973-25942" fmla="*/ 0 h 6858000"/>
              <a:gd name="connsiteX974-25943" fmla="*/ 43151 w 7467600"/>
              <a:gd name="connsiteY974-25944" fmla="*/ 0 h 6858000"/>
              <a:gd name="connsiteX975-25945" fmla="*/ 95283 w 7467600"/>
              <a:gd name="connsiteY975-25946" fmla="*/ 0 h 6858000"/>
              <a:gd name="connsiteX976-25947" fmla="*/ 300708 w 7467600"/>
              <a:gd name="connsiteY976-25948" fmla="*/ 154571 h 6858000"/>
              <a:gd name="connsiteX977-25949" fmla="*/ 530414 w 7467600"/>
              <a:gd name="connsiteY977-25950" fmla="*/ 354673 h 6858000"/>
              <a:gd name="connsiteX978-25951" fmla="*/ 333785 w 7467600"/>
              <a:gd name="connsiteY978-25952" fmla="*/ 161564 h 6858000"/>
              <a:gd name="connsiteX979-25953" fmla="*/ 147005 w 7467600"/>
              <a:gd name="connsiteY979-25954" fmla="*/ 0 h 6858000"/>
              <a:gd name="connsiteX980-25955" fmla="*/ 272509 w 7467600"/>
              <a:gd name="connsiteY980-25956" fmla="*/ 0 h 6858000"/>
              <a:gd name="connsiteX981-25957" fmla="*/ 326276 w 7467600"/>
              <a:gd name="connsiteY981-25958" fmla="*/ 45847 h 6858000"/>
              <a:gd name="connsiteX982-25959" fmla="*/ 823759 w 7467600"/>
              <a:gd name="connsiteY982-25960" fmla="*/ 574145 h 6858000"/>
              <a:gd name="connsiteX983-25961" fmla="*/ 811254 w 7467600"/>
              <a:gd name="connsiteY983-25962" fmla="*/ 665546 h 6858000"/>
              <a:gd name="connsiteX984-25963" fmla="*/ 154042 w 7467600"/>
              <a:gd name="connsiteY984-25964" fmla="*/ 261522 h 6858000"/>
              <a:gd name="connsiteX985-25965" fmla="*/ 13550 w 7467600"/>
              <a:gd name="connsiteY985-25966" fmla="*/ 158423 h 6858000"/>
              <a:gd name="connsiteX986-25967" fmla="*/ 0 w 7467600"/>
              <a:gd name="connsiteY986-25968" fmla="*/ 146618 h 6858000"/>
              <a:gd name="connsiteX987-25969" fmla="*/ 0 w 7467600"/>
              <a:gd name="connsiteY987-25970" fmla="*/ 59161 h 6858000"/>
              <a:gd name="connsiteX988-25971" fmla="*/ 45427 w 7467600"/>
              <a:gd name="connsiteY988-25972" fmla="*/ 101078 h 6858000"/>
              <a:gd name="connsiteX989-25973" fmla="*/ 630103 w 7467600"/>
              <a:gd name="connsiteY989-25974" fmla="*/ 485885 h 6858000"/>
              <a:gd name="connsiteX990-25975" fmla="*/ 532040 w 7467600"/>
              <a:gd name="connsiteY990-25976" fmla="*/ 399359 h 6858000"/>
              <a:gd name="connsiteX991-25977" fmla="*/ 517618 w 7467600"/>
              <a:gd name="connsiteY991-25978" fmla="*/ 385726 h 6858000"/>
              <a:gd name="connsiteX992-25979" fmla="*/ 285074 w 7467600"/>
              <a:gd name="connsiteY992-25980" fmla="*/ 182755 h 6858000"/>
              <a:gd name="connsiteX993-25981" fmla="*/ 43151 w 7467600"/>
              <a:gd name="connsiteY993-25982" fmla="*/ 0 h 6858000"/>
              <a:gd name="connsiteX0-25983" fmla="*/ 369702 w 7467600"/>
              <a:gd name="connsiteY0-25984" fmla="*/ 6712169 h 6858000"/>
              <a:gd name="connsiteX1-25985" fmla="*/ 366575 w 7467600"/>
              <a:gd name="connsiteY1-25986" fmla="*/ 6715556 h 6858000"/>
              <a:gd name="connsiteX2-25987" fmla="*/ 371637 w 7467600"/>
              <a:gd name="connsiteY2-25988" fmla="*/ 6713954 h 6858000"/>
              <a:gd name="connsiteX3-25989" fmla="*/ 369702 w 7467600"/>
              <a:gd name="connsiteY3-25990" fmla="*/ 6712169 h 6858000"/>
              <a:gd name="connsiteX4-25991" fmla="*/ 7090188 w 7467600"/>
              <a:gd name="connsiteY4-25992" fmla="*/ 6584365 h 6858000"/>
              <a:gd name="connsiteX5-25993" fmla="*/ 7440138 w 7467600"/>
              <a:gd name="connsiteY5-25994" fmla="*/ 6622648 h 6858000"/>
              <a:gd name="connsiteX6-25995" fmla="*/ 7467600 w 7467600"/>
              <a:gd name="connsiteY6-25996" fmla="*/ 6628217 h 6858000"/>
              <a:gd name="connsiteX7-25997" fmla="*/ 7467600 w 7467600"/>
              <a:gd name="connsiteY7-25998" fmla="*/ 6668575 h 6858000"/>
              <a:gd name="connsiteX8-25999" fmla="*/ 7392322 w 7467600"/>
              <a:gd name="connsiteY8-26000" fmla="*/ 6658238 h 6858000"/>
              <a:gd name="connsiteX9-26001" fmla="*/ 7467600 w 7467600"/>
              <a:gd name="connsiteY9-26002" fmla="*/ 6683873 h 6858000"/>
              <a:gd name="connsiteX10-26003" fmla="*/ 7467600 w 7467600"/>
              <a:gd name="connsiteY10-26004" fmla="*/ 6714215 h 6858000"/>
              <a:gd name="connsiteX11-26005" fmla="*/ 7447383 w 7467600"/>
              <a:gd name="connsiteY11-26006" fmla="*/ 6707202 h 6858000"/>
              <a:gd name="connsiteX12-26007" fmla="*/ 7289862 w 7467600"/>
              <a:gd name="connsiteY12-26008" fmla="*/ 6659827 h 6858000"/>
              <a:gd name="connsiteX13-26009" fmla="*/ 7434024 w 7467600"/>
              <a:gd name="connsiteY13-26010" fmla="*/ 6722130 h 6858000"/>
              <a:gd name="connsiteX14-26011" fmla="*/ 7467600 w 7467600"/>
              <a:gd name="connsiteY14-26012" fmla="*/ 6736157 h 6858000"/>
              <a:gd name="connsiteX15-26013" fmla="*/ 7467600 w 7467600"/>
              <a:gd name="connsiteY15-26014" fmla="*/ 6767913 h 6858000"/>
              <a:gd name="connsiteX16-26015" fmla="*/ 7271814 w 7467600"/>
              <a:gd name="connsiteY16-26016" fmla="*/ 6684601 h 6858000"/>
              <a:gd name="connsiteX17-26017" fmla="*/ 7392158 w 7467600"/>
              <a:gd name="connsiteY17-26018" fmla="*/ 6771365 h 6858000"/>
              <a:gd name="connsiteX18-26019" fmla="*/ 7467600 w 7467600"/>
              <a:gd name="connsiteY18-26020" fmla="*/ 6805948 h 6858000"/>
              <a:gd name="connsiteX19-26021" fmla="*/ 7467600 w 7467600"/>
              <a:gd name="connsiteY19-26022" fmla="*/ 6831490 h 6858000"/>
              <a:gd name="connsiteX20-26023" fmla="*/ 7410696 w 7467600"/>
              <a:gd name="connsiteY20-26024" fmla="*/ 6803861 h 6858000"/>
              <a:gd name="connsiteX21-26025" fmla="*/ 7088673 w 7467600"/>
              <a:gd name="connsiteY21-26026" fmla="*/ 6610396 h 6858000"/>
              <a:gd name="connsiteX22-26027" fmla="*/ 7090188 w 7467600"/>
              <a:gd name="connsiteY22-26028" fmla="*/ 6584365 h 6858000"/>
              <a:gd name="connsiteX23-26029" fmla="*/ 1019354 w 7467600"/>
              <a:gd name="connsiteY23-26030" fmla="*/ 6315006 h 6858000"/>
              <a:gd name="connsiteX24-26031" fmla="*/ 441046 w 7467600"/>
              <a:gd name="connsiteY24-26032" fmla="*/ 6691153 h 6858000"/>
              <a:gd name="connsiteX25-26033" fmla="*/ 1019354 w 7467600"/>
              <a:gd name="connsiteY25-26034" fmla="*/ 6315006 h 6858000"/>
              <a:gd name="connsiteX26-26035" fmla="*/ 991680 w 7467600"/>
              <a:gd name="connsiteY26-26036" fmla="*/ 6298413 h 6858000"/>
              <a:gd name="connsiteX27-26037" fmla="*/ 409060 w 7467600"/>
              <a:gd name="connsiteY27-26038" fmla="*/ 6671470 h 6858000"/>
              <a:gd name="connsiteX28-26039" fmla="*/ 991680 w 7467600"/>
              <a:gd name="connsiteY28-26040" fmla="*/ 6298413 h 6858000"/>
              <a:gd name="connsiteX29-26041" fmla="*/ 103333 w 7467600"/>
              <a:gd name="connsiteY29-26042" fmla="*/ 5699602 h 6858000"/>
              <a:gd name="connsiteX30-26043" fmla="*/ 233938 w 7467600"/>
              <a:gd name="connsiteY30-26044" fmla="*/ 5809416 h 6858000"/>
              <a:gd name="connsiteX31-26045" fmla="*/ 883580 w 7467600"/>
              <a:gd name="connsiteY31-26046" fmla="*/ 6180710 h 6858000"/>
              <a:gd name="connsiteX32-26047" fmla="*/ 487337 w 7467600"/>
              <a:gd name="connsiteY32-26048" fmla="*/ 5950182 h 6858000"/>
              <a:gd name="connsiteX33-26049" fmla="*/ 354051 w 7467600"/>
              <a:gd name="connsiteY33-26050" fmla="*/ 5854912 h 6858000"/>
              <a:gd name="connsiteX34-26051" fmla="*/ 195436 w 7467600"/>
              <a:gd name="connsiteY34-26052" fmla="*/ 5755068 h 6858000"/>
              <a:gd name="connsiteX35-26053" fmla="*/ 103333 w 7467600"/>
              <a:gd name="connsiteY35-26054" fmla="*/ 5699602 h 6858000"/>
              <a:gd name="connsiteX36-26055" fmla="*/ 5539432 w 7467600"/>
              <a:gd name="connsiteY36-26056" fmla="*/ 5642928 h 6858000"/>
              <a:gd name="connsiteX37-26057" fmla="*/ 5555462 w 7467600"/>
              <a:gd name="connsiteY37-26058" fmla="*/ 5694454 h 6858000"/>
              <a:gd name="connsiteX38-26059" fmla="*/ 5828270 w 7467600"/>
              <a:gd name="connsiteY38-26060" fmla="*/ 6320663 h 6858000"/>
              <a:gd name="connsiteX39-26061" fmla="*/ 5947416 w 7467600"/>
              <a:gd name="connsiteY39-26062" fmla="*/ 6574846 h 6858000"/>
              <a:gd name="connsiteX40-26063" fmla="*/ 5539432 w 7467600"/>
              <a:gd name="connsiteY40-26064" fmla="*/ 5642928 h 6858000"/>
              <a:gd name="connsiteX41-26065" fmla="*/ 51253 w 7467600"/>
              <a:gd name="connsiteY41-26066" fmla="*/ 5631825 h 6858000"/>
              <a:gd name="connsiteX42-26067" fmla="*/ 211622 w 7467600"/>
              <a:gd name="connsiteY42-26068" fmla="*/ 5728803 h 6858000"/>
              <a:gd name="connsiteX43-26069" fmla="*/ 371652 w 7467600"/>
              <a:gd name="connsiteY43-26070" fmla="*/ 5829062 h 6858000"/>
              <a:gd name="connsiteX44-26071" fmla="*/ 505903 w 7467600"/>
              <a:gd name="connsiteY44-26072" fmla="*/ 5925221 h 6858000"/>
              <a:gd name="connsiteX45-26073" fmla="*/ 899240 w 7467600"/>
              <a:gd name="connsiteY45-26074" fmla="*/ 6153068 h 6858000"/>
              <a:gd name="connsiteX46-26075" fmla="*/ 988114 w 7467600"/>
              <a:gd name="connsiteY46-26076" fmla="*/ 6174204 h 6858000"/>
              <a:gd name="connsiteX47-26077" fmla="*/ 845971 w 7467600"/>
              <a:gd name="connsiteY47-26078" fmla="*/ 6067177 h 6858000"/>
              <a:gd name="connsiteX48-26079" fmla="*/ 448057 w 7467600"/>
              <a:gd name="connsiteY48-26080" fmla="*/ 5841376 h 6858000"/>
              <a:gd name="connsiteX49-26081" fmla="*/ 51253 w 7467600"/>
              <a:gd name="connsiteY49-26082" fmla="*/ 5631825 h 6858000"/>
              <a:gd name="connsiteX50-26083" fmla="*/ 2606687 w 7467600"/>
              <a:gd name="connsiteY50-26084" fmla="*/ 5630718 h 6858000"/>
              <a:gd name="connsiteX51-26085" fmla="*/ 2645658 w 7467600"/>
              <a:gd name="connsiteY51-26086" fmla="*/ 6640259 h 6858000"/>
              <a:gd name="connsiteX52-26087" fmla="*/ 2606687 w 7467600"/>
              <a:gd name="connsiteY52-26088" fmla="*/ 5630718 h 6858000"/>
              <a:gd name="connsiteX53-26089" fmla="*/ 3642057 w 7467600"/>
              <a:gd name="connsiteY53-26090" fmla="*/ 5573487 h 6858000"/>
              <a:gd name="connsiteX54-26091" fmla="*/ 3632981 w 7467600"/>
              <a:gd name="connsiteY54-26092" fmla="*/ 5579437 h 6858000"/>
              <a:gd name="connsiteX55-26093" fmla="*/ 3382436 w 7467600"/>
              <a:gd name="connsiteY55-26094" fmla="*/ 5952726 h 6858000"/>
              <a:gd name="connsiteX56-26095" fmla="*/ 3191929 w 7467600"/>
              <a:gd name="connsiteY56-26096" fmla="*/ 6662669 h 6858000"/>
              <a:gd name="connsiteX57-26097" fmla="*/ 3369898 w 7467600"/>
              <a:gd name="connsiteY57-26098" fmla="*/ 6081771 h 6858000"/>
              <a:gd name="connsiteX58-26099" fmla="*/ 3642057 w 7467600"/>
              <a:gd name="connsiteY58-26100" fmla="*/ 5573487 h 6858000"/>
              <a:gd name="connsiteX59-26101" fmla="*/ 2650666 w 7467600"/>
              <a:gd name="connsiteY59-26102" fmla="*/ 5530686 h 6858000"/>
              <a:gd name="connsiteX60-26103" fmla="*/ 2650249 w 7467600"/>
              <a:gd name="connsiteY60-26104" fmla="*/ 5532101 h 6858000"/>
              <a:gd name="connsiteX61-26105" fmla="*/ 2663808 w 7467600"/>
              <a:gd name="connsiteY61-26106" fmla="*/ 6535215 h 6858000"/>
              <a:gd name="connsiteX62-26107" fmla="*/ 2665418 w 7467600"/>
              <a:gd name="connsiteY62-26108" fmla="*/ 6132756 h 6858000"/>
              <a:gd name="connsiteX63-26109" fmla="*/ 2650666 w 7467600"/>
              <a:gd name="connsiteY63-26110" fmla="*/ 5530686 h 6858000"/>
              <a:gd name="connsiteX64-26111" fmla="*/ 2680277 w 7467600"/>
              <a:gd name="connsiteY64-26112" fmla="*/ 5479204 h 6858000"/>
              <a:gd name="connsiteX65-26113" fmla="*/ 2678972 w 7467600"/>
              <a:gd name="connsiteY65-26114" fmla="*/ 5481582 h 6858000"/>
              <a:gd name="connsiteX66-26115" fmla="*/ 2696666 w 7467600"/>
              <a:gd name="connsiteY66-26116" fmla="*/ 6133836 h 6858000"/>
              <a:gd name="connsiteX67-26117" fmla="*/ 2695769 w 7467600"/>
              <a:gd name="connsiteY67-26118" fmla="*/ 6390955 h 6858000"/>
              <a:gd name="connsiteX68-26119" fmla="*/ 2739893 w 7467600"/>
              <a:gd name="connsiteY68-26120" fmla="*/ 6108357 h 6858000"/>
              <a:gd name="connsiteX69-26121" fmla="*/ 2680277 w 7467600"/>
              <a:gd name="connsiteY69-26122" fmla="*/ 5479204 h 6858000"/>
              <a:gd name="connsiteX70-26123" fmla="*/ 1132195 w 7467600"/>
              <a:gd name="connsiteY70-26124" fmla="*/ 5467980 h 6858000"/>
              <a:gd name="connsiteX71-26125" fmla="*/ 1679056 w 7467600"/>
              <a:gd name="connsiteY71-26126" fmla="*/ 5516907 h 6858000"/>
              <a:gd name="connsiteX72-26127" fmla="*/ 2128648 w 7467600"/>
              <a:gd name="connsiteY72-26128" fmla="*/ 5474249 h 6858000"/>
              <a:gd name="connsiteX73-26129" fmla="*/ 1825619 w 7467600"/>
              <a:gd name="connsiteY73-26130" fmla="*/ 5478447 h 6858000"/>
              <a:gd name="connsiteX74-26131" fmla="*/ 1737798 w 7467600"/>
              <a:gd name="connsiteY74-26132" fmla="*/ 5483353 h 6858000"/>
              <a:gd name="connsiteX75-26133" fmla="*/ 1132195 w 7467600"/>
              <a:gd name="connsiteY75-26134" fmla="*/ 5467980 h 6858000"/>
              <a:gd name="connsiteX76-26135" fmla="*/ 6861797 w 7467600"/>
              <a:gd name="connsiteY76-26136" fmla="*/ 5419899 h 6858000"/>
              <a:gd name="connsiteX77-26137" fmla="*/ 6879594 w 7467600"/>
              <a:gd name="connsiteY77-26138" fmla="*/ 5424547 h 6858000"/>
              <a:gd name="connsiteX78-26139" fmla="*/ 7379510 w 7467600"/>
              <a:gd name="connsiteY78-26140" fmla="*/ 5755454 h 6858000"/>
              <a:gd name="connsiteX79-26141" fmla="*/ 7467600 w 7467600"/>
              <a:gd name="connsiteY79-26142" fmla="*/ 5845526 h 6858000"/>
              <a:gd name="connsiteX80-26143" fmla="*/ 7467600 w 7467600"/>
              <a:gd name="connsiteY80-26144" fmla="*/ 5925131 h 6858000"/>
              <a:gd name="connsiteX81-26145" fmla="*/ 7271900 w 7467600"/>
              <a:gd name="connsiteY81-26146" fmla="*/ 5734551 h 6858000"/>
              <a:gd name="connsiteX82-26147" fmla="*/ 7015907 w 7467600"/>
              <a:gd name="connsiteY82-26148" fmla="*/ 5541548 h 6858000"/>
              <a:gd name="connsiteX83-26149" fmla="*/ 7259646 w 7467600"/>
              <a:gd name="connsiteY83-26150" fmla="*/ 5765985 h 6858000"/>
              <a:gd name="connsiteX84-26151" fmla="*/ 7467600 w 7467600"/>
              <a:gd name="connsiteY84-26152" fmla="*/ 5971257 h 6858000"/>
              <a:gd name="connsiteX85-26153" fmla="*/ 7467600 w 7467600"/>
              <a:gd name="connsiteY85-26154" fmla="*/ 6012219 h 6858000"/>
              <a:gd name="connsiteX86-26155" fmla="*/ 7240170 w 7467600"/>
              <a:gd name="connsiteY86-26156" fmla="*/ 5787985 h 6858000"/>
              <a:gd name="connsiteX87-26157" fmla="*/ 6946849 w 7467600"/>
              <a:gd name="connsiteY87-26158" fmla="*/ 5523271 h 6858000"/>
              <a:gd name="connsiteX88-26159" fmla="*/ 6946972 w 7467600"/>
              <a:gd name="connsiteY88-26160" fmla="*/ 5526491 h 6858000"/>
              <a:gd name="connsiteX89-26161" fmla="*/ 7105827 w 7467600"/>
              <a:gd name="connsiteY89-26162" fmla="*/ 5718700 h 6858000"/>
              <a:gd name="connsiteX90-26163" fmla="*/ 7126431 w 7467600"/>
              <a:gd name="connsiteY90-26164" fmla="*/ 5737872 h 6858000"/>
              <a:gd name="connsiteX91-26165" fmla="*/ 7356878 w 7467600"/>
              <a:gd name="connsiteY91-26166" fmla="*/ 5981332 h 6858000"/>
              <a:gd name="connsiteX92-26167" fmla="*/ 7467600 w 7467600"/>
              <a:gd name="connsiteY92-26168" fmla="*/ 6117703 h 6858000"/>
              <a:gd name="connsiteX93-26169" fmla="*/ 7467600 w 7467600"/>
              <a:gd name="connsiteY93-26170" fmla="*/ 6163634 h 6858000"/>
              <a:gd name="connsiteX94-26171" fmla="*/ 7403637 w 7467600"/>
              <a:gd name="connsiteY94-26172" fmla="*/ 6083957 h 6858000"/>
              <a:gd name="connsiteX95-26173" fmla="*/ 7254615 w 7467600"/>
              <a:gd name="connsiteY95-26174" fmla="*/ 5911918 h 6858000"/>
              <a:gd name="connsiteX96-26175" fmla="*/ 7312589 w 7467600"/>
              <a:gd name="connsiteY96-26176" fmla="*/ 5982309 h 6858000"/>
              <a:gd name="connsiteX97-26177" fmla="*/ 7448321 w 7467600"/>
              <a:gd name="connsiteY97-26178" fmla="*/ 6190991 h 6858000"/>
              <a:gd name="connsiteX98-26179" fmla="*/ 7467600 w 7467600"/>
              <a:gd name="connsiteY98-26180" fmla="*/ 6221686 h 6858000"/>
              <a:gd name="connsiteX99-26181" fmla="*/ 7467600 w 7467600"/>
              <a:gd name="connsiteY99-26182" fmla="*/ 6334256 h 6858000"/>
              <a:gd name="connsiteX100-26183" fmla="*/ 7454976 w 7467600"/>
              <a:gd name="connsiteY100-26184" fmla="*/ 6318297 h 6858000"/>
              <a:gd name="connsiteX101-26185" fmla="*/ 7042773 w 7467600"/>
              <a:gd name="connsiteY101-26186" fmla="*/ 5734011 h 6858000"/>
              <a:gd name="connsiteX102-26187" fmla="*/ 6844835 w 7467600"/>
              <a:gd name="connsiteY102-26188" fmla="*/ 5424988 h 6858000"/>
              <a:gd name="connsiteX103-26189" fmla="*/ 6861797 w 7467600"/>
              <a:gd name="connsiteY103-26190" fmla="*/ 5419899 h 6858000"/>
              <a:gd name="connsiteX104-26191" fmla="*/ 1456157 w 7467600"/>
              <a:gd name="connsiteY104-26192" fmla="*/ 5371404 h 6858000"/>
              <a:gd name="connsiteX105-26193" fmla="*/ 1244432 w 7467600"/>
              <a:gd name="connsiteY105-26194" fmla="*/ 5385601 h 6858000"/>
              <a:gd name="connsiteX106-26195" fmla="*/ 973990 w 7467600"/>
              <a:gd name="connsiteY106-26196" fmla="*/ 5424940 h 6858000"/>
              <a:gd name="connsiteX107-26197" fmla="*/ 1103809 w 7467600"/>
              <a:gd name="connsiteY107-26198" fmla="*/ 5433720 h 6858000"/>
              <a:gd name="connsiteX108-26199" fmla="*/ 1123454 w 7467600"/>
              <a:gd name="connsiteY108-26200" fmla="*/ 5435727 h 6858000"/>
              <a:gd name="connsiteX109-26201" fmla="*/ 1737017 w 7467600"/>
              <a:gd name="connsiteY109-26202" fmla="*/ 5452183 h 6858000"/>
              <a:gd name="connsiteX110-26203" fmla="*/ 1824397 w 7467600"/>
              <a:gd name="connsiteY110-26204" fmla="*/ 5447757 h 6858000"/>
              <a:gd name="connsiteX111-26205" fmla="*/ 2070059 w 7467600"/>
              <a:gd name="connsiteY111-26206" fmla="*/ 5441660 h 6858000"/>
              <a:gd name="connsiteX112-26207" fmla="*/ 1456157 w 7467600"/>
              <a:gd name="connsiteY112-26208" fmla="*/ 5371404 h 6858000"/>
              <a:gd name="connsiteX113-26209" fmla="*/ 4988186 w 7467600"/>
              <a:gd name="connsiteY113-26210" fmla="*/ 5216467 h 6858000"/>
              <a:gd name="connsiteX114-26211" fmla="*/ 4777334 w 7467600"/>
              <a:gd name="connsiteY114-26212" fmla="*/ 5406072 h 6858000"/>
              <a:gd name="connsiteX115-26213" fmla="*/ 4718341 w 7467600"/>
              <a:gd name="connsiteY115-26214" fmla="*/ 5468043 h 6858000"/>
              <a:gd name="connsiteX116-26215" fmla="*/ 4604655 w 7467600"/>
              <a:gd name="connsiteY116-26216" fmla="*/ 5583434 h 6858000"/>
              <a:gd name="connsiteX117-26217" fmla="*/ 4565074 w 7467600"/>
              <a:gd name="connsiteY117-26218" fmla="*/ 5618550 h 6858000"/>
              <a:gd name="connsiteX118-26219" fmla="*/ 4988186 w 7467600"/>
              <a:gd name="connsiteY118-26220" fmla="*/ 5216467 h 6858000"/>
              <a:gd name="connsiteX119-26221" fmla="*/ 4978032 w 7467600"/>
              <a:gd name="connsiteY119-26222" fmla="*/ 5183809 h 6858000"/>
              <a:gd name="connsiteX120-26223" fmla="*/ 4463413 w 7467600"/>
              <a:gd name="connsiteY120-26224" fmla="*/ 5615162 h 6858000"/>
              <a:gd name="connsiteX121-26225" fmla="*/ 4358134 w 7467600"/>
              <a:gd name="connsiteY121-26226" fmla="*/ 5742791 h 6858000"/>
              <a:gd name="connsiteX122-26227" fmla="*/ 4376219 w 7467600"/>
              <a:gd name="connsiteY122-26228" fmla="*/ 5729027 h 6858000"/>
              <a:gd name="connsiteX123-26229" fmla="*/ 4582340 w 7467600"/>
              <a:gd name="connsiteY123-26230" fmla="*/ 5561037 h 6858000"/>
              <a:gd name="connsiteX124-26231" fmla="*/ 4694684 w 7467600"/>
              <a:gd name="connsiteY124-26232" fmla="*/ 5447098 h 6858000"/>
              <a:gd name="connsiteX125-26233" fmla="*/ 4754123 w 7467600"/>
              <a:gd name="connsiteY125-26234" fmla="*/ 5384643 h 6858000"/>
              <a:gd name="connsiteX126-26235" fmla="*/ 4978032 w 7467600"/>
              <a:gd name="connsiteY126-26236" fmla="*/ 5183809 h 6858000"/>
              <a:gd name="connsiteX127-26237" fmla="*/ 7343603 w 7467600"/>
              <a:gd name="connsiteY127-26238" fmla="*/ 5149746 h 6858000"/>
              <a:gd name="connsiteX128-26239" fmla="*/ 7450656 w 7467600"/>
              <a:gd name="connsiteY128-26240" fmla="*/ 5134750 h 6858000"/>
              <a:gd name="connsiteX129-26241" fmla="*/ 7467600 w 7467600"/>
              <a:gd name="connsiteY129-26242" fmla="*/ 5142496 h 6858000"/>
              <a:gd name="connsiteX130-26243" fmla="*/ 7467600 w 7467600"/>
              <a:gd name="connsiteY130-26244" fmla="*/ 5158623 h 6858000"/>
              <a:gd name="connsiteX131-26245" fmla="*/ 7427076 w 7467600"/>
              <a:gd name="connsiteY131-26246" fmla="*/ 5142684 h 6858000"/>
              <a:gd name="connsiteX132-26247" fmla="*/ 7467600 w 7467600"/>
              <a:gd name="connsiteY132-26248" fmla="*/ 5164774 h 6858000"/>
              <a:gd name="connsiteX133-26249" fmla="*/ 7467600 w 7467600"/>
              <a:gd name="connsiteY133-26250" fmla="*/ 5199146 h 6858000"/>
              <a:gd name="connsiteX134-26251" fmla="*/ 7391022 w 7467600"/>
              <a:gd name="connsiteY134-26252" fmla="*/ 5158141 h 6858000"/>
              <a:gd name="connsiteX135-26253" fmla="*/ 7312201 w 7467600"/>
              <a:gd name="connsiteY135-26254" fmla="*/ 5128278 h 6858000"/>
              <a:gd name="connsiteX136-26255" fmla="*/ 7343603 w 7467600"/>
              <a:gd name="connsiteY136-26256" fmla="*/ 5149746 h 6858000"/>
              <a:gd name="connsiteX137-26257" fmla="*/ 1903353 w 7467600"/>
              <a:gd name="connsiteY137-26258" fmla="*/ 5044827 h 6858000"/>
              <a:gd name="connsiteX138-26259" fmla="*/ 1936931 w 7467600"/>
              <a:gd name="connsiteY138-26260" fmla="*/ 5093954 h 6858000"/>
              <a:gd name="connsiteX139-26261" fmla="*/ 2195868 w 7467600"/>
              <a:gd name="connsiteY139-26262" fmla="*/ 5396574 h 6858000"/>
              <a:gd name="connsiteX140-26263" fmla="*/ 2088852 w 7467600"/>
              <a:gd name="connsiteY140-26264" fmla="*/ 5166123 h 6858000"/>
              <a:gd name="connsiteX141-26265" fmla="*/ 1958241 w 7467600"/>
              <a:gd name="connsiteY141-26266" fmla="*/ 5067955 h 6858000"/>
              <a:gd name="connsiteX142-26267" fmla="*/ 1903353 w 7467600"/>
              <a:gd name="connsiteY142-26268" fmla="*/ 5044827 h 6858000"/>
              <a:gd name="connsiteX143-26269" fmla="*/ 1979378 w 7467600"/>
              <a:gd name="connsiteY143-26270" fmla="*/ 4769504 h 6858000"/>
              <a:gd name="connsiteX144-26271" fmla="*/ 2882120 w 7467600"/>
              <a:gd name="connsiteY144-26272" fmla="*/ 5064547 h 6858000"/>
              <a:gd name="connsiteX145-26273" fmla="*/ 2793103 w 7467600"/>
              <a:gd name="connsiteY145-26274" fmla="*/ 5039699 h 6858000"/>
              <a:gd name="connsiteX146-26275" fmla="*/ 2770041 w 7467600"/>
              <a:gd name="connsiteY146-26276" fmla="*/ 5033634 h 6858000"/>
              <a:gd name="connsiteX147-26277" fmla="*/ 1979378 w 7467600"/>
              <a:gd name="connsiteY147-26278" fmla="*/ 4769504 h 6858000"/>
              <a:gd name="connsiteX148-26279" fmla="*/ 1927410 w 7467600"/>
              <a:gd name="connsiteY148-26280" fmla="*/ 4716164 h 6858000"/>
              <a:gd name="connsiteX149-26281" fmla="*/ 1959587 w 7467600"/>
              <a:gd name="connsiteY149-26282" fmla="*/ 4728849 h 6858000"/>
              <a:gd name="connsiteX150-26283" fmla="*/ 2777707 w 7467600"/>
              <a:gd name="connsiteY150-26284" fmla="*/ 5003991 h 6858000"/>
              <a:gd name="connsiteX151-26285" fmla="*/ 2800768 w 7467600"/>
              <a:gd name="connsiteY151-26286" fmla="*/ 5010056 h 6858000"/>
              <a:gd name="connsiteX152-26287" fmla="*/ 2879408 w 7467600"/>
              <a:gd name="connsiteY152-26288" fmla="*/ 5031590 h 6858000"/>
              <a:gd name="connsiteX153-26289" fmla="*/ 2862295 w 7467600"/>
              <a:gd name="connsiteY153-26290" fmla="*/ 5022958 h 6858000"/>
              <a:gd name="connsiteX154-26291" fmla="*/ 2813343 w 7467600"/>
              <a:gd name="connsiteY154-26292" fmla="*/ 4998369 h 6858000"/>
              <a:gd name="connsiteX155-26293" fmla="*/ 2646245 w 7467600"/>
              <a:gd name="connsiteY155-26294" fmla="*/ 4930999 h 6858000"/>
              <a:gd name="connsiteX156-26295" fmla="*/ 1999243 w 7467600"/>
              <a:gd name="connsiteY156-26296" fmla="*/ 4730524 h 6858000"/>
              <a:gd name="connsiteX157-26297" fmla="*/ 1979527 w 7467600"/>
              <a:gd name="connsiteY157-26298" fmla="*/ 4726651 h 6858000"/>
              <a:gd name="connsiteX158-26299" fmla="*/ 1927410 w 7467600"/>
              <a:gd name="connsiteY158-26300" fmla="*/ 4716164 h 6858000"/>
              <a:gd name="connsiteX159-26301" fmla="*/ 1997014 w 7467600"/>
              <a:gd name="connsiteY159-26302" fmla="*/ 4698007 h 6858000"/>
              <a:gd name="connsiteX160-26303" fmla="*/ 2005458 w 7467600"/>
              <a:gd name="connsiteY160-26304" fmla="*/ 4699540 h 6858000"/>
              <a:gd name="connsiteX161-26305" fmla="*/ 2657186 w 7467600"/>
              <a:gd name="connsiteY161-26306" fmla="*/ 4901687 h 6858000"/>
              <a:gd name="connsiteX162-26307" fmla="*/ 2826662 w 7467600"/>
              <a:gd name="connsiteY162-26308" fmla="*/ 4970362 h 6858000"/>
              <a:gd name="connsiteX163-26309" fmla="*/ 2876100 w 7467600"/>
              <a:gd name="connsiteY163-26310" fmla="*/ 4995397 h 6858000"/>
              <a:gd name="connsiteX164-26311" fmla="*/ 3042600 w 7467600"/>
              <a:gd name="connsiteY164-26312" fmla="*/ 5059532 h 6858000"/>
              <a:gd name="connsiteX165-26313" fmla="*/ 1997014 w 7467600"/>
              <a:gd name="connsiteY165-26314" fmla="*/ 4698007 h 6858000"/>
              <a:gd name="connsiteX166-26315" fmla="*/ 2305292 w 7467600"/>
              <a:gd name="connsiteY166-26316" fmla="*/ 4219492 h 6858000"/>
              <a:gd name="connsiteX167-26317" fmla="*/ 3360922 w 7467600"/>
              <a:gd name="connsiteY167-26318" fmla="*/ 4529373 h 6858000"/>
              <a:gd name="connsiteX168-26319" fmla="*/ 3492420 w 7467600"/>
              <a:gd name="connsiteY168-26320" fmla="*/ 4510145 h 6858000"/>
              <a:gd name="connsiteX169-26321" fmla="*/ 3364086 w 7467600"/>
              <a:gd name="connsiteY169-26322" fmla="*/ 4480340 h 6858000"/>
              <a:gd name="connsiteX170-26323" fmla="*/ 3225818 w 7467600"/>
              <a:gd name="connsiteY170-26324" fmla="*/ 4411822 h 6858000"/>
              <a:gd name="connsiteX171-26325" fmla="*/ 3129696 w 7467600"/>
              <a:gd name="connsiteY171-26326" fmla="*/ 4360704 h 6858000"/>
              <a:gd name="connsiteX172-26327" fmla="*/ 2814545 w 7467600"/>
              <a:gd name="connsiteY172-26328" fmla="*/ 4282955 h 6858000"/>
              <a:gd name="connsiteX173-26329" fmla="*/ 2305292 w 7467600"/>
              <a:gd name="connsiteY173-26330" fmla="*/ 4219492 h 6858000"/>
              <a:gd name="connsiteX174-26331" fmla="*/ 2626982 w 7467600"/>
              <a:gd name="connsiteY174-26332" fmla="*/ 4206450 h 6858000"/>
              <a:gd name="connsiteX175-26333" fmla="*/ 2490617 w 7467600"/>
              <a:gd name="connsiteY175-26334" fmla="*/ 4206951 h 6858000"/>
              <a:gd name="connsiteX176-26335" fmla="*/ 2819869 w 7467600"/>
              <a:gd name="connsiteY176-26336" fmla="*/ 4252936 h 6858000"/>
              <a:gd name="connsiteX177-26337" fmla="*/ 3143018 w 7467600"/>
              <a:gd name="connsiteY177-26338" fmla="*/ 4332698 h 6858000"/>
              <a:gd name="connsiteX178-26339" fmla="*/ 3241520 w 7467600"/>
              <a:gd name="connsiteY178-26340" fmla="*/ 4385112 h 6858000"/>
              <a:gd name="connsiteX179-26341" fmla="*/ 3374575 w 7467600"/>
              <a:gd name="connsiteY179-26342" fmla="*/ 4451517 h 6858000"/>
              <a:gd name="connsiteX180-26343" fmla="*/ 3505221 w 7467600"/>
              <a:gd name="connsiteY180-26344" fmla="*/ 4480757 h 6858000"/>
              <a:gd name="connsiteX181-26345" fmla="*/ 2626982 w 7467600"/>
              <a:gd name="connsiteY181-26346" fmla="*/ 4206450 h 6858000"/>
              <a:gd name="connsiteX182-26347" fmla="*/ 1310106 w 7467600"/>
              <a:gd name="connsiteY182-26348" fmla="*/ 3943217 h 6858000"/>
              <a:gd name="connsiteX183-26349" fmla="*/ 854994 w 7467600"/>
              <a:gd name="connsiteY183-26350" fmla="*/ 4399136 h 6858000"/>
              <a:gd name="connsiteX184-26351" fmla="*/ 742462 w 7467600"/>
              <a:gd name="connsiteY184-26352" fmla="*/ 4594648 h 6858000"/>
              <a:gd name="connsiteX185-26353" fmla="*/ 820602 w 7467600"/>
              <a:gd name="connsiteY185-26354" fmla="*/ 4485915 h 6858000"/>
              <a:gd name="connsiteX186-26355" fmla="*/ 878295 w 7467600"/>
              <a:gd name="connsiteY186-26356" fmla="*/ 4403594 h 6858000"/>
              <a:gd name="connsiteX187-26357" fmla="*/ 1240607 w 7467600"/>
              <a:gd name="connsiteY187-26358" fmla="*/ 4010401 h 6858000"/>
              <a:gd name="connsiteX188-26359" fmla="*/ 1310106 w 7467600"/>
              <a:gd name="connsiteY188-26360" fmla="*/ 3943217 h 6858000"/>
              <a:gd name="connsiteX189-26361" fmla="*/ 1423113 w 7467600"/>
              <a:gd name="connsiteY189-26362" fmla="*/ 3874565 h 6858000"/>
              <a:gd name="connsiteX190-26363" fmla="*/ 1260565 w 7467600"/>
              <a:gd name="connsiteY190-26364" fmla="*/ 4031982 h 6858000"/>
              <a:gd name="connsiteX191-26365" fmla="*/ 901900 w 7467600"/>
              <a:gd name="connsiteY191-26366" fmla="*/ 4421236 h 6858000"/>
              <a:gd name="connsiteX192-26367" fmla="*/ 845044 w 7467600"/>
              <a:gd name="connsiteY192-26368" fmla="*/ 4502436 h 6858000"/>
              <a:gd name="connsiteX193-26369" fmla="*/ 685926 w 7467600"/>
              <a:gd name="connsiteY193-26370" fmla="*/ 4703069 h 6858000"/>
              <a:gd name="connsiteX194-26371" fmla="*/ 684248 w 7467600"/>
              <a:gd name="connsiteY194-26372" fmla="*/ 4706721 h 6858000"/>
              <a:gd name="connsiteX195-26373" fmla="*/ 1423113 w 7467600"/>
              <a:gd name="connsiteY195-26374" fmla="*/ 3874565 h 6858000"/>
              <a:gd name="connsiteX196-26375" fmla="*/ 3316479 w 7467600"/>
              <a:gd name="connsiteY196-26376" fmla="*/ 3872136 h 6858000"/>
              <a:gd name="connsiteX197-26377" fmla="*/ 3546806 w 7467600"/>
              <a:gd name="connsiteY197-26378" fmla="*/ 4356139 h 6858000"/>
              <a:gd name="connsiteX198-26379" fmla="*/ 3364433 w 7467600"/>
              <a:gd name="connsiteY198-26380" fmla="*/ 3953121 h 6858000"/>
              <a:gd name="connsiteX199-26381" fmla="*/ 3316479 w 7467600"/>
              <a:gd name="connsiteY199-26382" fmla="*/ 3872136 h 6858000"/>
              <a:gd name="connsiteX200-26383" fmla="*/ 3291335 w 7467600"/>
              <a:gd name="connsiteY200-26384" fmla="*/ 3767420 h 6858000"/>
              <a:gd name="connsiteX201-26385" fmla="*/ 3390805 w 7467600"/>
              <a:gd name="connsiteY201-26386" fmla="*/ 3937163 h 6858000"/>
              <a:gd name="connsiteX202-26387" fmla="*/ 3579062 w 7467600"/>
              <a:gd name="connsiteY202-26388" fmla="*/ 4359040 h 6858000"/>
              <a:gd name="connsiteX203-26389" fmla="*/ 3467355 w 7467600"/>
              <a:gd name="connsiteY203-26390" fmla="*/ 3988130 h 6858000"/>
              <a:gd name="connsiteX204-26391" fmla="*/ 3310753 w 7467600"/>
              <a:gd name="connsiteY204-26392" fmla="*/ 3787140 h 6858000"/>
              <a:gd name="connsiteX205-26393" fmla="*/ 3291335 w 7467600"/>
              <a:gd name="connsiteY205-26394" fmla="*/ 3767420 h 6858000"/>
              <a:gd name="connsiteX206-26395" fmla="*/ 1635889 w 7467600"/>
              <a:gd name="connsiteY206-26396" fmla="*/ 3709494 h 6858000"/>
              <a:gd name="connsiteX207-26397" fmla="*/ 1634800 w 7467600"/>
              <a:gd name="connsiteY207-26398" fmla="*/ 3731111 h 6858000"/>
              <a:gd name="connsiteX208-26399" fmla="*/ 1635889 w 7467600"/>
              <a:gd name="connsiteY208-26400" fmla="*/ 3709494 h 6858000"/>
              <a:gd name="connsiteX209-26401" fmla="*/ 1510397 w 7467600"/>
              <a:gd name="connsiteY209-26402" fmla="*/ 3684705 h 6858000"/>
              <a:gd name="connsiteX210-26403" fmla="*/ 1146550 w 7467600"/>
              <a:gd name="connsiteY210-26404" fmla="*/ 3802012 h 6858000"/>
              <a:gd name="connsiteX211-26405" fmla="*/ 698834 w 7467600"/>
              <a:gd name="connsiteY211-26406" fmla="*/ 3952272 h 6858000"/>
              <a:gd name="connsiteX212-26407" fmla="*/ 34256 w 7467600"/>
              <a:gd name="connsiteY212-26408" fmla="*/ 4347603 h 6858000"/>
              <a:gd name="connsiteX213-26409" fmla="*/ 527241 w 7467600"/>
              <a:gd name="connsiteY213-26410" fmla="*/ 4065078 h 6858000"/>
              <a:gd name="connsiteX214-26411" fmla="*/ 1510397 w 7467600"/>
              <a:gd name="connsiteY214-26412" fmla="*/ 3684705 h 6858000"/>
              <a:gd name="connsiteX215-26413" fmla="*/ 1313114 w 7467600"/>
              <a:gd name="connsiteY215-26414" fmla="*/ 3655216 h 6858000"/>
              <a:gd name="connsiteX216-26415" fmla="*/ 1109304 w 7467600"/>
              <a:gd name="connsiteY216-26416" fmla="*/ 3669030 h 6858000"/>
              <a:gd name="connsiteX217-26417" fmla="*/ 8129 w 7467600"/>
              <a:gd name="connsiteY217-26418" fmla="*/ 4330519 h 6858000"/>
              <a:gd name="connsiteX218-26419" fmla="*/ 687572 w 7467600"/>
              <a:gd name="connsiteY218-26420" fmla="*/ 3925629 h 6858000"/>
              <a:gd name="connsiteX219-26421" fmla="*/ 1138365 w 7467600"/>
              <a:gd name="connsiteY219-26422" fmla="*/ 3774515 h 6858000"/>
              <a:gd name="connsiteX220-26423" fmla="*/ 1505579 w 7467600"/>
              <a:gd name="connsiteY220-26424" fmla="*/ 3655526 h 6858000"/>
              <a:gd name="connsiteX221-26425" fmla="*/ 1313114 w 7467600"/>
              <a:gd name="connsiteY221-26426" fmla="*/ 3655216 h 6858000"/>
              <a:gd name="connsiteX222-26427" fmla="*/ 3655073 w 7467600"/>
              <a:gd name="connsiteY222-26428" fmla="*/ 3650884 h 6858000"/>
              <a:gd name="connsiteX223-26429" fmla="*/ 3989938 w 7467600"/>
              <a:gd name="connsiteY223-26430" fmla="*/ 3991685 h 6858000"/>
              <a:gd name="connsiteX224-26431" fmla="*/ 4393907 w 7467600"/>
              <a:gd name="connsiteY224-26432" fmla="*/ 4261258 h 6858000"/>
              <a:gd name="connsiteX225-26433" fmla="*/ 4648051 w 7467600"/>
              <a:gd name="connsiteY225-26434" fmla="*/ 4374051 h 6858000"/>
              <a:gd name="connsiteX226-26435" fmla="*/ 4383389 w 7467600"/>
              <a:gd name="connsiteY226-26436" fmla="*/ 4184369 h 6858000"/>
              <a:gd name="connsiteX227-26437" fmla="*/ 4165508 w 7467600"/>
              <a:gd name="connsiteY227-26438" fmla="*/ 4035196 h 6858000"/>
              <a:gd name="connsiteX228-26439" fmla="*/ 4068162 w 7467600"/>
              <a:gd name="connsiteY228-26440" fmla="*/ 3953394 h 6858000"/>
              <a:gd name="connsiteX229-26441" fmla="*/ 3981416 w 7467600"/>
              <a:gd name="connsiteY229-26442" fmla="*/ 3880482 h 6858000"/>
              <a:gd name="connsiteX230-26443" fmla="*/ 3800147 w 7467600"/>
              <a:gd name="connsiteY230-26444" fmla="*/ 3749872 h 6858000"/>
              <a:gd name="connsiteX231-26445" fmla="*/ 3655073 w 7467600"/>
              <a:gd name="connsiteY231-26446" fmla="*/ 3650884 h 6858000"/>
              <a:gd name="connsiteX232-26447" fmla="*/ 3670252 w 7467600"/>
              <a:gd name="connsiteY232-26448" fmla="*/ 3622798 h 6858000"/>
              <a:gd name="connsiteX233-26449" fmla="*/ 3817258 w 7467600"/>
              <a:gd name="connsiteY233-26450" fmla="*/ 3723577 h 6858000"/>
              <a:gd name="connsiteX234-26451" fmla="*/ 4000461 w 7467600"/>
              <a:gd name="connsiteY234-26452" fmla="*/ 3855966 h 6858000"/>
              <a:gd name="connsiteX235-26453" fmla="*/ 4088180 w 7467600"/>
              <a:gd name="connsiteY235-26454" fmla="*/ 3929774 h 6858000"/>
              <a:gd name="connsiteX236-26455" fmla="*/ 4184555 w 7467600"/>
              <a:gd name="connsiteY236-26456" fmla="*/ 4010683 h 6858000"/>
              <a:gd name="connsiteX237-26457" fmla="*/ 4399563 w 7467600"/>
              <a:gd name="connsiteY237-26458" fmla="*/ 4158106 h 6858000"/>
              <a:gd name="connsiteX238-26459" fmla="*/ 4684469 w 7467600"/>
              <a:gd name="connsiteY238-26460" fmla="*/ 4364680 h 6858000"/>
              <a:gd name="connsiteX239-26461" fmla="*/ 4690271 w 7467600"/>
              <a:gd name="connsiteY239-26462" fmla="*/ 4370034 h 6858000"/>
              <a:gd name="connsiteX240-26463" fmla="*/ 4136093 w 7467600"/>
              <a:gd name="connsiteY240-26464" fmla="*/ 3858466 h 6858000"/>
              <a:gd name="connsiteX241-26465" fmla="*/ 3670252 w 7467600"/>
              <a:gd name="connsiteY241-26466" fmla="*/ 3622798 h 6858000"/>
              <a:gd name="connsiteX242-26467" fmla="*/ 4440129 w 7467600"/>
              <a:gd name="connsiteY242-26468" fmla="*/ 3448571 h 6858000"/>
              <a:gd name="connsiteX243-26469" fmla="*/ 4856525 w 7467600"/>
              <a:gd name="connsiteY243-26470" fmla="*/ 3915351 h 6858000"/>
              <a:gd name="connsiteX244-26471" fmla="*/ 5059055 w 7467600"/>
              <a:gd name="connsiteY244-26472" fmla="*/ 4108918 h 6858000"/>
              <a:gd name="connsiteX245-26473" fmla="*/ 5290070 w 7467600"/>
              <a:gd name="connsiteY245-26474" fmla="*/ 4263619 h 6858000"/>
              <a:gd name="connsiteX246-26475" fmla="*/ 4834991 w 7467600"/>
              <a:gd name="connsiteY246-26476" fmla="*/ 3830985 h 6858000"/>
              <a:gd name="connsiteX247-26477" fmla="*/ 4440129 w 7467600"/>
              <a:gd name="connsiteY247-26478" fmla="*/ 3448571 h 6858000"/>
              <a:gd name="connsiteX248-26479" fmla="*/ 4441737 w 7467600"/>
              <a:gd name="connsiteY248-26480" fmla="*/ 3399734 h 6858000"/>
              <a:gd name="connsiteX249-26481" fmla="*/ 4431236 w 7467600"/>
              <a:gd name="connsiteY249-26482" fmla="*/ 3400954 h 6858000"/>
              <a:gd name="connsiteX250-26483" fmla="*/ 4557150 w 7467600"/>
              <a:gd name="connsiteY250-26484" fmla="*/ 3510023 h 6858000"/>
              <a:gd name="connsiteX251-26485" fmla="*/ 4856936 w 7467600"/>
              <a:gd name="connsiteY251-26486" fmla="*/ 3809146 h 6858000"/>
              <a:gd name="connsiteX252-26487" fmla="*/ 5111996 w 7467600"/>
              <a:gd name="connsiteY252-26488" fmla="*/ 4065759 h 6858000"/>
              <a:gd name="connsiteX253-26489" fmla="*/ 5388878 w 7467600"/>
              <a:gd name="connsiteY253-26490" fmla="*/ 4300185 h 6858000"/>
              <a:gd name="connsiteX254-26491" fmla="*/ 5425556 w 7467600"/>
              <a:gd name="connsiteY254-26492" fmla="*/ 4308967 h 6858000"/>
              <a:gd name="connsiteX255-26493" fmla="*/ 4943646 w 7467600"/>
              <a:gd name="connsiteY255-26494" fmla="*/ 3822916 h 6858000"/>
              <a:gd name="connsiteX256-26495" fmla="*/ 4594837 w 7467600"/>
              <a:gd name="connsiteY256-26496" fmla="*/ 3532274 h 6858000"/>
              <a:gd name="connsiteX257-26497" fmla="*/ 4441737 w 7467600"/>
              <a:gd name="connsiteY257-26498" fmla="*/ 3399734 h 6858000"/>
              <a:gd name="connsiteX258-26499" fmla="*/ 5425834 w 7467600"/>
              <a:gd name="connsiteY258-26500" fmla="*/ 3162785 h 6858000"/>
              <a:gd name="connsiteX259-26501" fmla="*/ 5401644 w 7467600"/>
              <a:gd name="connsiteY259-26502" fmla="*/ 3617847 h 6858000"/>
              <a:gd name="connsiteX260-26503" fmla="*/ 5467256 w 7467600"/>
              <a:gd name="connsiteY260-26504" fmla="*/ 4175494 h 6858000"/>
              <a:gd name="connsiteX261-26505" fmla="*/ 5448069 w 7467600"/>
              <a:gd name="connsiteY261-26506" fmla="*/ 3567554 h 6858000"/>
              <a:gd name="connsiteX262-26507" fmla="*/ 5425834 w 7467600"/>
              <a:gd name="connsiteY262-26508" fmla="*/ 3162785 h 6858000"/>
              <a:gd name="connsiteX263-26509" fmla="*/ 1318687 w 7467600"/>
              <a:gd name="connsiteY263-26510" fmla="*/ 3113840 h 6858000"/>
              <a:gd name="connsiteX264-26511" fmla="*/ 1066793 w 7467600"/>
              <a:gd name="connsiteY264-26512" fmla="*/ 3212171 h 6858000"/>
              <a:gd name="connsiteX265-26513" fmla="*/ 993319 w 7467600"/>
              <a:gd name="connsiteY265-26514" fmla="*/ 3247648 h 6858000"/>
              <a:gd name="connsiteX266-26515" fmla="*/ 853081 w 7467600"/>
              <a:gd name="connsiteY266-26516" fmla="*/ 3312410 h 6858000"/>
              <a:gd name="connsiteX267-26517" fmla="*/ 805957 w 7467600"/>
              <a:gd name="connsiteY267-26518" fmla="*/ 3330443 h 6858000"/>
              <a:gd name="connsiteX268-26519" fmla="*/ 1318687 w 7467600"/>
              <a:gd name="connsiteY268-26520" fmla="*/ 3113840 h 6858000"/>
              <a:gd name="connsiteX269-26521" fmla="*/ 5453702 w 7467600"/>
              <a:gd name="connsiteY269-26522" fmla="*/ 3090882 h 6858000"/>
              <a:gd name="connsiteX270-26523" fmla="*/ 5480135 w 7467600"/>
              <a:gd name="connsiteY270-26524" fmla="*/ 3565802 h 6858000"/>
              <a:gd name="connsiteX271-26525" fmla="*/ 5499023 w 7467600"/>
              <a:gd name="connsiteY271-26526" fmla="*/ 4166310 h 6858000"/>
              <a:gd name="connsiteX272-26527" fmla="*/ 5547022 w 7467600"/>
              <a:gd name="connsiteY272-26528" fmla="*/ 3607838 h 6858000"/>
              <a:gd name="connsiteX273-26529" fmla="*/ 5515964 w 7467600"/>
              <a:gd name="connsiteY273-26530" fmla="*/ 3378541 h 6858000"/>
              <a:gd name="connsiteX274-26531" fmla="*/ 5453702 w 7467600"/>
              <a:gd name="connsiteY274-26532" fmla="*/ 3090882 h 6858000"/>
              <a:gd name="connsiteX275-26533" fmla="*/ 1238695 w 7467600"/>
              <a:gd name="connsiteY275-26534" fmla="*/ 3076820 h 6858000"/>
              <a:gd name="connsiteX276-26535" fmla="*/ 716371 w 7467600"/>
              <a:gd name="connsiteY276-26536" fmla="*/ 3293249 h 6858000"/>
              <a:gd name="connsiteX277-26537" fmla="*/ 579522 w 7467600"/>
              <a:gd name="connsiteY277-26538" fmla="*/ 3371759 h 6858000"/>
              <a:gd name="connsiteX278-26539" fmla="*/ 600288 w 7467600"/>
              <a:gd name="connsiteY278-26540" fmla="*/ 3365555 h 6858000"/>
              <a:gd name="connsiteX279-26541" fmla="*/ 840692 w 7467600"/>
              <a:gd name="connsiteY279-26542" fmla="*/ 3284921 h 6858000"/>
              <a:gd name="connsiteX280-26543" fmla="*/ 979248 w 7467600"/>
              <a:gd name="connsiteY280-26544" fmla="*/ 3221003 h 6858000"/>
              <a:gd name="connsiteX281-26545" fmla="*/ 1053282 w 7467600"/>
              <a:gd name="connsiteY281-26546" fmla="*/ 3185247 h 6858000"/>
              <a:gd name="connsiteX282-26547" fmla="*/ 1320603 w 7467600"/>
              <a:gd name="connsiteY282-26548" fmla="*/ 3081281 h 6858000"/>
              <a:gd name="connsiteX283-26549" fmla="*/ 1238695 w 7467600"/>
              <a:gd name="connsiteY283-26550" fmla="*/ 3076820 h 6858000"/>
              <a:gd name="connsiteX284-26551" fmla="*/ 5425627 w 7467600"/>
              <a:gd name="connsiteY284-26552" fmla="*/ 2954192 h 6858000"/>
              <a:gd name="connsiteX285-26553" fmla="*/ 5470770 w 7467600"/>
              <a:gd name="connsiteY285-26554" fmla="*/ 3005435 h 6858000"/>
              <a:gd name="connsiteX286-26555" fmla="*/ 5519779 w 7467600"/>
              <a:gd name="connsiteY286-26556" fmla="*/ 4359223 h 6858000"/>
              <a:gd name="connsiteX287-26557" fmla="*/ 5520293 w 7467600"/>
              <a:gd name="connsiteY287-26558" fmla="*/ 4360602 h 6858000"/>
              <a:gd name="connsiteX288-26559" fmla="*/ 5767221 w 7467600"/>
              <a:gd name="connsiteY288-26560" fmla="*/ 4665564 h 6858000"/>
              <a:gd name="connsiteX289-26561" fmla="*/ 6937169 w 7467600"/>
              <a:gd name="connsiteY289-26562" fmla="*/ 4815941 h 6858000"/>
              <a:gd name="connsiteX290-26563" fmla="*/ 6953922 w 7467600"/>
              <a:gd name="connsiteY290-26564" fmla="*/ 4890068 h 6858000"/>
              <a:gd name="connsiteX291-26565" fmla="*/ 6071359 w 7467600"/>
              <a:gd name="connsiteY291-26566" fmla="*/ 4770770 h 6858000"/>
              <a:gd name="connsiteX292-26567" fmla="*/ 6038839 w 7467600"/>
              <a:gd name="connsiteY292-26568" fmla="*/ 4764474 h 6858000"/>
              <a:gd name="connsiteX293-26569" fmla="*/ 6038706 w 7467600"/>
              <a:gd name="connsiteY293-26570" fmla="*/ 4763847 h 6858000"/>
              <a:gd name="connsiteX294-26571" fmla="*/ 6037784 w 7467600"/>
              <a:gd name="connsiteY294-26572" fmla="*/ 4764270 h 6858000"/>
              <a:gd name="connsiteX295-26573" fmla="*/ 6038839 w 7467600"/>
              <a:gd name="connsiteY295-26574" fmla="*/ 4764474 h 6858000"/>
              <a:gd name="connsiteX296-26575" fmla="*/ 6040338 w 7467600"/>
              <a:gd name="connsiteY296-26576" fmla="*/ 4771418 h 6858000"/>
              <a:gd name="connsiteX297-26577" fmla="*/ 6024488 w 7467600"/>
              <a:gd name="connsiteY297-26578" fmla="*/ 4809903 h 6858000"/>
              <a:gd name="connsiteX298-26579" fmla="*/ 5599771 w 7467600"/>
              <a:gd name="connsiteY298-26580" fmla="*/ 5509652 h 6858000"/>
              <a:gd name="connsiteX299-26581" fmla="*/ 5548843 w 7467600"/>
              <a:gd name="connsiteY299-26582" fmla="*/ 5563845 h 6858000"/>
              <a:gd name="connsiteX300-26583" fmla="*/ 5940952 w 7467600"/>
              <a:gd name="connsiteY300-26584" fmla="*/ 6250028 h 6858000"/>
              <a:gd name="connsiteX301-26585" fmla="*/ 6043441 w 7467600"/>
              <a:gd name="connsiteY301-26586" fmla="*/ 6665847 h 6858000"/>
              <a:gd name="connsiteX302-26587" fmla="*/ 6093432 w 7467600"/>
              <a:gd name="connsiteY302-26588" fmla="*/ 6858000 h 6858000"/>
              <a:gd name="connsiteX303-26589" fmla="*/ 6034344 w 7467600"/>
              <a:gd name="connsiteY303-26590" fmla="*/ 6858000 h 6858000"/>
              <a:gd name="connsiteX304-26591" fmla="*/ 6026679 w 7467600"/>
              <a:gd name="connsiteY304-26592" fmla="*/ 6836959 h 6858000"/>
              <a:gd name="connsiteX305-26593" fmla="*/ 5800441 w 7467600"/>
              <a:gd name="connsiteY305-26594" fmla="*/ 6335286 h 6858000"/>
              <a:gd name="connsiteX306-26595" fmla="*/ 5526562 w 7467600"/>
              <a:gd name="connsiteY306-26596" fmla="*/ 5705388 h 6858000"/>
              <a:gd name="connsiteX307-26597" fmla="*/ 5519640 w 7467600"/>
              <a:gd name="connsiteY307-26598" fmla="*/ 5683774 h 6858000"/>
              <a:gd name="connsiteX308-26599" fmla="*/ 5844559 w 7467600"/>
              <a:gd name="connsiteY308-26600" fmla="*/ 6553349 h 6858000"/>
              <a:gd name="connsiteX309-26601" fmla="*/ 5975994 w 7467600"/>
              <a:gd name="connsiteY309-26602" fmla="*/ 6858000 h 6858000"/>
              <a:gd name="connsiteX310-26603" fmla="*/ 5898547 w 7467600"/>
              <a:gd name="connsiteY310-26604" fmla="*/ 6858000 h 6858000"/>
              <a:gd name="connsiteX311-26605" fmla="*/ 5682041 w 7467600"/>
              <a:gd name="connsiteY311-26606" fmla="*/ 6355860 h 6858000"/>
              <a:gd name="connsiteX312-26607" fmla="*/ 5461758 w 7467600"/>
              <a:gd name="connsiteY312-26608" fmla="*/ 5820220 h 6858000"/>
              <a:gd name="connsiteX313-26609" fmla="*/ 5237282 w 7467600"/>
              <a:gd name="connsiteY313-26610" fmla="*/ 6579086 h 6858000"/>
              <a:gd name="connsiteX314-26611" fmla="*/ 5115009 w 7467600"/>
              <a:gd name="connsiteY314-26612" fmla="*/ 6858000 h 6858000"/>
              <a:gd name="connsiteX315-26613" fmla="*/ 5028074 w 7467600"/>
              <a:gd name="connsiteY315-26614" fmla="*/ 6858000 h 6858000"/>
              <a:gd name="connsiteX316-26615" fmla="*/ 5079508 w 7467600"/>
              <a:gd name="connsiteY316-26616" fmla="*/ 6749074 h 6858000"/>
              <a:gd name="connsiteX317-26617" fmla="*/ 5371846 w 7467600"/>
              <a:gd name="connsiteY317-26618" fmla="*/ 5924413 h 6858000"/>
              <a:gd name="connsiteX318-26619" fmla="*/ 5270512 w 7467600"/>
              <a:gd name="connsiteY318-26620" fmla="*/ 6138975 h 6858000"/>
              <a:gd name="connsiteX319-26621" fmla="*/ 5062409 w 7467600"/>
              <a:gd name="connsiteY319-26622" fmla="*/ 6653544 h 6858000"/>
              <a:gd name="connsiteX320-26623" fmla="*/ 5036628 w 7467600"/>
              <a:gd name="connsiteY320-26624" fmla="*/ 6754247 h 6858000"/>
              <a:gd name="connsiteX321-26625" fmla="*/ 5009112 w 7467600"/>
              <a:gd name="connsiteY321-26626" fmla="*/ 6858000 h 6858000"/>
              <a:gd name="connsiteX322-26627" fmla="*/ 4976679 w 7467600"/>
              <a:gd name="connsiteY322-26628" fmla="*/ 6858000 h 6858000"/>
              <a:gd name="connsiteX323-26629" fmla="*/ 5006537 w 7467600"/>
              <a:gd name="connsiteY323-26630" fmla="*/ 6747068 h 6858000"/>
              <a:gd name="connsiteX324-26631" fmla="*/ 5032723 w 7467600"/>
              <a:gd name="connsiteY324-26632" fmla="*/ 6644957 h 6858000"/>
              <a:gd name="connsiteX325-26633" fmla="*/ 5242949 w 7467600"/>
              <a:gd name="connsiteY325-26634" fmla="*/ 6125175 h 6858000"/>
              <a:gd name="connsiteX326-26635" fmla="*/ 5286321 w 7467600"/>
              <a:gd name="connsiteY326-26636" fmla="*/ 6033555 h 6858000"/>
              <a:gd name="connsiteX327-26637" fmla="*/ 5008210 w 7467600"/>
              <a:gd name="connsiteY327-26638" fmla="*/ 6649194 h 6858000"/>
              <a:gd name="connsiteX328-26639" fmla="*/ 4986321 w 7467600"/>
              <a:gd name="connsiteY328-26640" fmla="*/ 6765687 h 6858000"/>
              <a:gd name="connsiteX329-26641" fmla="*/ 4973474 w 7467600"/>
              <a:gd name="connsiteY329-26642" fmla="*/ 6858000 h 6858000"/>
              <a:gd name="connsiteX330-26643" fmla="*/ 4907178 w 7467600"/>
              <a:gd name="connsiteY330-26644" fmla="*/ 6858000 h 6858000"/>
              <a:gd name="connsiteX331-26645" fmla="*/ 4910810 w 7467600"/>
              <a:gd name="connsiteY331-26646" fmla="*/ 6829660 h 6858000"/>
              <a:gd name="connsiteX332-26647" fmla="*/ 4987461 w 7467600"/>
              <a:gd name="connsiteY332-26648" fmla="*/ 6432994 h 6858000"/>
              <a:gd name="connsiteX333-26649" fmla="*/ 5179262 w 7467600"/>
              <a:gd name="connsiteY333-26650" fmla="*/ 6035044 h 6858000"/>
              <a:gd name="connsiteX334-26651" fmla="*/ 4689678 w 7467600"/>
              <a:gd name="connsiteY334-26652" fmla="*/ 6440241 h 6858000"/>
              <a:gd name="connsiteX335-26653" fmla="*/ 4477543 w 7467600"/>
              <a:gd name="connsiteY335-26654" fmla="*/ 6674836 h 6858000"/>
              <a:gd name="connsiteX336-26655" fmla="*/ 4329957 w 7467600"/>
              <a:gd name="connsiteY336-26656" fmla="*/ 6858000 h 6858000"/>
              <a:gd name="connsiteX337-26657" fmla="*/ 4218595 w 7467600"/>
              <a:gd name="connsiteY337-26658" fmla="*/ 6858000 h 6858000"/>
              <a:gd name="connsiteX338-26659" fmla="*/ 4368888 w 7467600"/>
              <a:gd name="connsiteY338-26660" fmla="*/ 6668412 h 6858000"/>
              <a:gd name="connsiteX339-26661" fmla="*/ 4563091 w 7467600"/>
              <a:gd name="connsiteY339-26662" fmla="*/ 6442508 h 6858000"/>
              <a:gd name="connsiteX340-26663" fmla="*/ 5387324 w 7467600"/>
              <a:gd name="connsiteY340-26664" fmla="*/ 5705830 h 6858000"/>
              <a:gd name="connsiteX341-26665" fmla="*/ 5073620 w 7467600"/>
              <a:gd name="connsiteY341-26666" fmla="*/ 5955437 h 6858000"/>
              <a:gd name="connsiteX342-26667" fmla="*/ 4689789 w 7467600"/>
              <a:gd name="connsiteY342-26668" fmla="*/ 6268382 h 6858000"/>
              <a:gd name="connsiteX343-26669" fmla="*/ 4418722 w 7467600"/>
              <a:gd name="connsiteY343-26670" fmla="*/ 6570886 h 6858000"/>
              <a:gd name="connsiteX344-26671" fmla="*/ 4214944 w 7467600"/>
              <a:gd name="connsiteY344-26672" fmla="*/ 6858000 h 6858000"/>
              <a:gd name="connsiteX345-26673" fmla="*/ 4177898 w 7467600"/>
              <a:gd name="connsiteY345-26674" fmla="*/ 6858000 h 6858000"/>
              <a:gd name="connsiteX346-26675" fmla="*/ 4391597 w 7467600"/>
              <a:gd name="connsiteY346-26676" fmla="*/ 6556370 h 6858000"/>
              <a:gd name="connsiteX347-26677" fmla="*/ 4668889 w 7467600"/>
              <a:gd name="connsiteY347-26678" fmla="*/ 6246399 h 6858000"/>
              <a:gd name="connsiteX348-26679" fmla="*/ 5055427 w 7467600"/>
              <a:gd name="connsiteY348-26680" fmla="*/ 5931476 h 6858000"/>
              <a:gd name="connsiteX349-26681" fmla="*/ 5371814 w 7467600"/>
              <a:gd name="connsiteY349-26682" fmla="*/ 5678975 h 6858000"/>
              <a:gd name="connsiteX350-26683" fmla="*/ 4987918 w 7467600"/>
              <a:gd name="connsiteY350-26684" fmla="*/ 5838701 h 6858000"/>
              <a:gd name="connsiteX351-26685" fmla="*/ 4317146 w 7467600"/>
              <a:gd name="connsiteY351-26686" fmla="*/ 6587716 h 6858000"/>
              <a:gd name="connsiteX352-26687" fmla="*/ 4171627 w 7467600"/>
              <a:gd name="connsiteY352-26688" fmla="*/ 6858000 h 6858000"/>
              <a:gd name="connsiteX353-26689" fmla="*/ 4081585 w 7467600"/>
              <a:gd name="connsiteY353-26690" fmla="*/ 6858000 h 6858000"/>
              <a:gd name="connsiteX354-26691" fmla="*/ 4238603 w 7467600"/>
              <a:gd name="connsiteY354-26692" fmla="*/ 6559341 h 6858000"/>
              <a:gd name="connsiteX355-26693" fmla="*/ 4778333 w 7467600"/>
              <a:gd name="connsiteY355-26694" fmla="*/ 5873626 h 6858000"/>
              <a:gd name="connsiteX356-26695" fmla="*/ 5414185 w 7467600"/>
              <a:gd name="connsiteY356-26696" fmla="*/ 5573882 h 6858000"/>
              <a:gd name="connsiteX357-26697" fmla="*/ 5959648 w 7467600"/>
              <a:gd name="connsiteY357-26698" fmla="*/ 4760797 h 6858000"/>
              <a:gd name="connsiteX358-26699" fmla="*/ 5355019 w 7467600"/>
              <a:gd name="connsiteY358-26700" fmla="*/ 4734672 h 6858000"/>
              <a:gd name="connsiteX359-26701" fmla="*/ 5083565 w 7467600"/>
              <a:gd name="connsiteY359-26702" fmla="*/ 5179121 h 6858000"/>
              <a:gd name="connsiteX360-26703" fmla="*/ 4713577 w 7467600"/>
              <a:gd name="connsiteY360-26704" fmla="*/ 5616803 h 6858000"/>
              <a:gd name="connsiteX361-26705" fmla="*/ 3989559 w 7467600"/>
              <a:gd name="connsiteY361-26706" fmla="*/ 6145945 h 6858000"/>
              <a:gd name="connsiteX362-26707" fmla="*/ 3939824 w 7467600"/>
              <a:gd name="connsiteY362-26708" fmla="*/ 6066900 h 6858000"/>
              <a:gd name="connsiteX363-26709" fmla="*/ 4584537 w 7467600"/>
              <a:gd name="connsiteY363-26710" fmla="*/ 5324826 h 6858000"/>
              <a:gd name="connsiteX364-26711" fmla="*/ 5037105 w 7467600"/>
              <a:gd name="connsiteY364-26712" fmla="*/ 5088765 h 6858000"/>
              <a:gd name="connsiteX365-26713" fmla="*/ 5039930 w 7467600"/>
              <a:gd name="connsiteY365-26714" fmla="*/ 5089585 h 6858000"/>
              <a:gd name="connsiteX366-26715" fmla="*/ 5263764 w 7467600"/>
              <a:gd name="connsiteY366-26716" fmla="*/ 4735525 h 6858000"/>
              <a:gd name="connsiteX367-26717" fmla="*/ 4086300 w 7467600"/>
              <a:gd name="connsiteY367-26718" fmla="*/ 4884599 h 6858000"/>
              <a:gd name="connsiteX368-26719" fmla="*/ 4085485 w 7467600"/>
              <a:gd name="connsiteY368-26720" fmla="*/ 4899070 h 6858000"/>
              <a:gd name="connsiteX369-26721" fmla="*/ 3871915 w 7467600"/>
              <a:gd name="connsiteY369-26722" fmla="*/ 5253645 h 6858000"/>
              <a:gd name="connsiteX370-26723" fmla="*/ 3799374 w 7467600"/>
              <a:gd name="connsiteY370-26724" fmla="*/ 5466127 h 6858000"/>
              <a:gd name="connsiteX371-26725" fmla="*/ 3498850 w 7467600"/>
              <a:gd name="connsiteY371-26726" fmla="*/ 6661888 h 6858000"/>
              <a:gd name="connsiteX372-26727" fmla="*/ 3399216 w 7467600"/>
              <a:gd name="connsiteY372-26728" fmla="*/ 6858000 h 6858000"/>
              <a:gd name="connsiteX373-26729" fmla="*/ 3303688 w 7467600"/>
              <a:gd name="connsiteY373-26730" fmla="*/ 6858000 h 6858000"/>
              <a:gd name="connsiteX374-26731" fmla="*/ 3391774 w 7467600"/>
              <a:gd name="connsiteY374-26732" fmla="*/ 6697181 h 6858000"/>
              <a:gd name="connsiteX375-26733" fmla="*/ 3735540 w 7467600"/>
              <a:gd name="connsiteY375-26734" fmla="*/ 5546923 h 6858000"/>
              <a:gd name="connsiteX376-26735" fmla="*/ 3729438 w 7467600"/>
              <a:gd name="connsiteY376-26736" fmla="*/ 5569058 h 6858000"/>
              <a:gd name="connsiteX377-26737" fmla="*/ 3707782 w 7467600"/>
              <a:gd name="connsiteY377-26738" fmla="*/ 5644908 h 6858000"/>
              <a:gd name="connsiteX378-26739" fmla="*/ 3583827 w 7467600"/>
              <a:gd name="connsiteY378-26740" fmla="*/ 6039215 h 6858000"/>
              <a:gd name="connsiteX379-26741" fmla="*/ 3547861 w 7467600"/>
              <a:gd name="connsiteY379-26742" fmla="*/ 6129609 h 6858000"/>
              <a:gd name="connsiteX380-26743" fmla="*/ 3490905 w 7467600"/>
              <a:gd name="connsiteY380-26744" fmla="*/ 6277660 h 6858000"/>
              <a:gd name="connsiteX381-26745" fmla="*/ 3455859 w 7467600"/>
              <a:gd name="connsiteY381-26746" fmla="*/ 6391301 h 6858000"/>
              <a:gd name="connsiteX382-26747" fmla="*/ 3429112 w 7467600"/>
              <a:gd name="connsiteY382-26748" fmla="*/ 6479469 h 6858000"/>
              <a:gd name="connsiteX383-26749" fmla="*/ 3304862 w 7467600"/>
              <a:gd name="connsiteY383-26750" fmla="*/ 6796476 h 6858000"/>
              <a:gd name="connsiteX384-26751" fmla="*/ 3276071 w 7467600"/>
              <a:gd name="connsiteY384-26752" fmla="*/ 6858000 h 6858000"/>
              <a:gd name="connsiteX385-26753" fmla="*/ 3240805 w 7467600"/>
              <a:gd name="connsiteY385-26754" fmla="*/ 6858000 h 6858000"/>
              <a:gd name="connsiteX386-26755" fmla="*/ 3275917 w 7467600"/>
              <a:gd name="connsiteY386-26756" fmla="*/ 6783192 h 6858000"/>
              <a:gd name="connsiteX387-26757" fmla="*/ 3399358 w 7467600"/>
              <a:gd name="connsiteY387-26758" fmla="*/ 6469011 h 6858000"/>
              <a:gd name="connsiteX388-26759" fmla="*/ 3425650 w 7467600"/>
              <a:gd name="connsiteY388-26760" fmla="*/ 6381333 h 6858000"/>
              <a:gd name="connsiteX389-26761" fmla="*/ 3460661 w 7467600"/>
              <a:gd name="connsiteY389-26762" fmla="*/ 6266763 h 6858000"/>
              <a:gd name="connsiteX390-26763" fmla="*/ 3518021 w 7467600"/>
              <a:gd name="connsiteY390-26764" fmla="*/ 6117298 h 6858000"/>
              <a:gd name="connsiteX391-26765" fmla="*/ 3554035 w 7467600"/>
              <a:gd name="connsiteY391-26766" fmla="*/ 6027832 h 6858000"/>
              <a:gd name="connsiteX392-26767" fmla="*/ 3677174 w 7467600"/>
              <a:gd name="connsiteY392-26768" fmla="*/ 5636351 h 6858000"/>
              <a:gd name="connsiteX393-26769" fmla="*/ 3698819 w 7467600"/>
              <a:gd name="connsiteY393-26770" fmla="*/ 5560503 h 6858000"/>
              <a:gd name="connsiteX394-26771" fmla="*/ 3702094 w 7467600"/>
              <a:gd name="connsiteY394-26772" fmla="*/ 5549194 h 6858000"/>
              <a:gd name="connsiteX395-26773" fmla="*/ 3398355 w 7467600"/>
              <a:gd name="connsiteY395-26774" fmla="*/ 6094603 h 6858000"/>
              <a:gd name="connsiteX396-26775" fmla="*/ 3193941 w 7467600"/>
              <a:gd name="connsiteY396-26776" fmla="*/ 6798775 h 6858000"/>
              <a:gd name="connsiteX397-26777" fmla="*/ 3184140 w 7467600"/>
              <a:gd name="connsiteY397-26778" fmla="*/ 6858000 h 6858000"/>
              <a:gd name="connsiteX398-26779" fmla="*/ 3099978 w 7467600"/>
              <a:gd name="connsiteY398-26780" fmla="*/ 6858000 h 6858000"/>
              <a:gd name="connsiteX399-26781" fmla="*/ 3101556 w 7467600"/>
              <a:gd name="connsiteY399-26782" fmla="*/ 6843337 h 6858000"/>
              <a:gd name="connsiteX400-26783" fmla="*/ 3370162 w 7467600"/>
              <a:gd name="connsiteY400-26784" fmla="*/ 5785550 h 6858000"/>
              <a:gd name="connsiteX401-26785" fmla="*/ 3746477 w 7467600"/>
              <a:gd name="connsiteY401-26786" fmla="*/ 5377889 h 6858000"/>
              <a:gd name="connsiteX402-26787" fmla="*/ 3863399 w 7467600"/>
              <a:gd name="connsiteY402-26788" fmla="*/ 5087257 h 6858000"/>
              <a:gd name="connsiteX403-26789" fmla="*/ 3968712 w 7467600"/>
              <a:gd name="connsiteY403-26790" fmla="*/ 4913989 h 6858000"/>
              <a:gd name="connsiteX404-26791" fmla="*/ 2792390 w 7467600"/>
              <a:gd name="connsiteY404-26792" fmla="*/ 5382974 h 6858000"/>
              <a:gd name="connsiteX405-26793" fmla="*/ 2714982 w 7467600"/>
              <a:gd name="connsiteY405-26794" fmla="*/ 5427051 h 6858000"/>
              <a:gd name="connsiteX406-26795" fmla="*/ 2813361 w 7467600"/>
              <a:gd name="connsiteY406-26796" fmla="*/ 6023912 h 6858000"/>
              <a:gd name="connsiteX407-26797" fmla="*/ 2688430 w 7467600"/>
              <a:gd name="connsiteY407-26798" fmla="*/ 6801564 h 6858000"/>
              <a:gd name="connsiteX408-26799" fmla="*/ 2629626 w 7467600"/>
              <a:gd name="connsiteY408-26800" fmla="*/ 6763394 h 6858000"/>
              <a:gd name="connsiteX409-26801" fmla="*/ 2565328 w 7467600"/>
              <a:gd name="connsiteY409-26802" fmla="*/ 5516399 h 6858000"/>
              <a:gd name="connsiteX410-26803" fmla="*/ 1922999 w 7467600"/>
              <a:gd name="connsiteY410-26804" fmla="*/ 5980343 h 6858000"/>
              <a:gd name="connsiteX411-26805" fmla="*/ 1950261 w 7467600"/>
              <a:gd name="connsiteY411-26806" fmla="*/ 6405858 h 6858000"/>
              <a:gd name="connsiteX412-26807" fmla="*/ 2365554 w 7467600"/>
              <a:gd name="connsiteY412-26808" fmla="*/ 6759107 h 6858000"/>
              <a:gd name="connsiteX413-26809" fmla="*/ 2424142 w 7467600"/>
              <a:gd name="connsiteY413-26810" fmla="*/ 6858000 h 6858000"/>
              <a:gd name="connsiteX414-26811" fmla="*/ 2395994 w 7467600"/>
              <a:gd name="connsiteY414-26812" fmla="*/ 6858000 h 6858000"/>
              <a:gd name="connsiteX415-26813" fmla="*/ 2392863 w 7467600"/>
              <a:gd name="connsiteY415-26814" fmla="*/ 6852964 h 6858000"/>
              <a:gd name="connsiteX416-26815" fmla="*/ 2017589 w 7467600"/>
              <a:gd name="connsiteY416-26816" fmla="*/ 6493982 h 6858000"/>
              <a:gd name="connsiteX417-26817" fmla="*/ 2147336 w 7467600"/>
              <a:gd name="connsiteY417-26818" fmla="*/ 6594052 h 6858000"/>
              <a:gd name="connsiteX418-26819" fmla="*/ 2207047 w 7467600"/>
              <a:gd name="connsiteY418-26820" fmla="*/ 6654540 h 6858000"/>
              <a:gd name="connsiteX419-26821" fmla="*/ 2299106 w 7467600"/>
              <a:gd name="connsiteY419-26822" fmla="*/ 6778931 h 6858000"/>
              <a:gd name="connsiteX420-26823" fmla="*/ 2314430 w 7467600"/>
              <a:gd name="connsiteY420-26824" fmla="*/ 6801144 h 6858000"/>
              <a:gd name="connsiteX421-26825" fmla="*/ 2352406 w 7467600"/>
              <a:gd name="connsiteY421-26826" fmla="*/ 6858000 h 6858000"/>
              <a:gd name="connsiteX422-26827" fmla="*/ 2314492 w 7467600"/>
              <a:gd name="connsiteY422-26828" fmla="*/ 6858000 h 6858000"/>
              <a:gd name="connsiteX423-26829" fmla="*/ 2288095 w 7467600"/>
              <a:gd name="connsiteY423-26830" fmla="*/ 6818030 h 6858000"/>
              <a:gd name="connsiteX424-26831" fmla="*/ 2272768 w 7467600"/>
              <a:gd name="connsiteY424-26832" fmla="*/ 6795822 h 6858000"/>
              <a:gd name="connsiteX425-26833" fmla="*/ 2182715 w 7467600"/>
              <a:gd name="connsiteY425-26834" fmla="*/ 6675071 h 6858000"/>
              <a:gd name="connsiteX426-26835" fmla="*/ 2032061 w 7467600"/>
              <a:gd name="connsiteY426-26836" fmla="*/ 6541380 h 6858000"/>
              <a:gd name="connsiteX427-26837" fmla="*/ 2257220 w 7467600"/>
              <a:gd name="connsiteY427-26838" fmla="*/ 6826257 h 6858000"/>
              <a:gd name="connsiteX428-26839" fmla="*/ 2281324 w 7467600"/>
              <a:gd name="connsiteY428-26840" fmla="*/ 6858000 h 6858000"/>
              <a:gd name="connsiteX429-26841" fmla="*/ 2242860 w 7467600"/>
              <a:gd name="connsiteY429-26842" fmla="*/ 6858000 h 6858000"/>
              <a:gd name="connsiteX430-26843" fmla="*/ 2232818 w 7467600"/>
              <a:gd name="connsiteY430-26844" fmla="*/ 6844926 h 6858000"/>
              <a:gd name="connsiteX431-26845" fmla="*/ 1990172 w 7467600"/>
              <a:gd name="connsiteY431-26846" fmla="*/ 6542121 h 6858000"/>
              <a:gd name="connsiteX432-26847" fmla="*/ 2124090 w 7467600"/>
              <a:gd name="connsiteY432-26848" fmla="*/ 6761017 h 6858000"/>
              <a:gd name="connsiteX433-26849" fmla="*/ 2200380 w 7467600"/>
              <a:gd name="connsiteY433-26850" fmla="*/ 6858000 h 6858000"/>
              <a:gd name="connsiteX434-26851" fmla="*/ 2147507 w 7467600"/>
              <a:gd name="connsiteY434-26852" fmla="*/ 6858000 h 6858000"/>
              <a:gd name="connsiteX435-26853" fmla="*/ 2070668 w 7467600"/>
              <a:gd name="connsiteY435-26854" fmla="*/ 6761520 h 6858000"/>
              <a:gd name="connsiteX436-26855" fmla="*/ 1975142 w 7467600"/>
              <a:gd name="connsiteY436-26856" fmla="*/ 6585570 h 6858000"/>
              <a:gd name="connsiteX437-26857" fmla="*/ 2050035 w 7467600"/>
              <a:gd name="connsiteY437-26858" fmla="*/ 6813345 h 6858000"/>
              <a:gd name="connsiteX438-26859" fmla="*/ 2063025 w 7467600"/>
              <a:gd name="connsiteY438-26860" fmla="*/ 6858000 h 6858000"/>
              <a:gd name="connsiteX439-26861" fmla="*/ 2021675 w 7467600"/>
              <a:gd name="connsiteY439-26862" fmla="*/ 6858000 h 6858000"/>
              <a:gd name="connsiteX440-26863" fmla="*/ 2019308 w 7467600"/>
              <a:gd name="connsiteY440-26864" fmla="*/ 6847118 h 6858000"/>
              <a:gd name="connsiteX441-26865" fmla="*/ 1938835 w 7467600"/>
              <a:gd name="connsiteY441-26866" fmla="*/ 6551160 h 6858000"/>
              <a:gd name="connsiteX442-26867" fmla="*/ 1953230 w 7467600"/>
              <a:gd name="connsiteY442-26868" fmla="*/ 6759699 h 6858000"/>
              <a:gd name="connsiteX443-26869" fmla="*/ 1956763 w 7467600"/>
              <a:gd name="connsiteY443-26870" fmla="*/ 6778191 h 6858000"/>
              <a:gd name="connsiteX444-26871" fmla="*/ 1967925 w 7467600"/>
              <a:gd name="connsiteY444-26872" fmla="*/ 6858000 h 6858000"/>
              <a:gd name="connsiteX445-26873" fmla="*/ 1936622 w 7467600"/>
              <a:gd name="connsiteY445-26874" fmla="*/ 6858000 h 6858000"/>
              <a:gd name="connsiteX446-26875" fmla="*/ 1926261 w 7467600"/>
              <a:gd name="connsiteY446-26876" fmla="*/ 6784064 h 6858000"/>
              <a:gd name="connsiteX447-26877" fmla="*/ 1922724 w 7467600"/>
              <a:gd name="connsiteY447-26878" fmla="*/ 6765577 h 6858000"/>
              <a:gd name="connsiteX448-26879" fmla="*/ 1904650 w 7467600"/>
              <a:gd name="connsiteY448-26880" fmla="*/ 6639616 h 6858000"/>
              <a:gd name="connsiteX449-26881" fmla="*/ 1885273 w 7467600"/>
              <a:gd name="connsiteY449-26882" fmla="*/ 6858000 h 6858000"/>
              <a:gd name="connsiteX450-26883" fmla="*/ 1854363 w 7467600"/>
              <a:gd name="connsiteY450-26884" fmla="*/ 6858000 h 6858000"/>
              <a:gd name="connsiteX451-26885" fmla="*/ 1880391 w 7467600"/>
              <a:gd name="connsiteY451-26886" fmla="*/ 6603796 h 6858000"/>
              <a:gd name="connsiteX452-26887" fmla="*/ 1818273 w 7467600"/>
              <a:gd name="connsiteY452-26888" fmla="*/ 6715729 h 6858000"/>
              <a:gd name="connsiteX453-26889" fmla="*/ 1794691 w 7467600"/>
              <a:gd name="connsiteY453-26890" fmla="*/ 6843239 h 6858000"/>
              <a:gd name="connsiteX454-26891" fmla="*/ 1794914 w 7467600"/>
              <a:gd name="connsiteY454-26892" fmla="*/ 6858000 h 6858000"/>
              <a:gd name="connsiteX455-26893" fmla="*/ 1746128 w 7467600"/>
              <a:gd name="connsiteY455-26894" fmla="*/ 6858000 h 6858000"/>
              <a:gd name="connsiteX456-26895" fmla="*/ 1753934 w 7467600"/>
              <a:gd name="connsiteY456-26896" fmla="*/ 6724796 h 6858000"/>
              <a:gd name="connsiteX457-26897" fmla="*/ 1792053 w 7467600"/>
              <a:gd name="connsiteY457-26898" fmla="*/ 6572396 h 6858000"/>
              <a:gd name="connsiteX458-26899" fmla="*/ 1862248 w 7467600"/>
              <a:gd name="connsiteY458-26900" fmla="*/ 6266397 h 6858000"/>
              <a:gd name="connsiteX459-26901" fmla="*/ 1862250 w 7467600"/>
              <a:gd name="connsiteY459-26902" fmla="*/ 6033531 h 6858000"/>
              <a:gd name="connsiteX460-26903" fmla="*/ 1211999 w 7467600"/>
              <a:gd name="connsiteY460-26904" fmla="*/ 6683610 h 6858000"/>
              <a:gd name="connsiteX461-26905" fmla="*/ 1213266 w 7467600"/>
              <a:gd name="connsiteY461-26906" fmla="*/ 6691947 h 6858000"/>
              <a:gd name="connsiteX462-26907" fmla="*/ 1203370 w 7467600"/>
              <a:gd name="connsiteY462-26908" fmla="*/ 6850676 h 6858000"/>
              <a:gd name="connsiteX463-26909" fmla="*/ 1203671 w 7467600"/>
              <a:gd name="connsiteY463-26910" fmla="*/ 6858000 h 6858000"/>
              <a:gd name="connsiteX464-26911" fmla="*/ 1143180 w 7467600"/>
              <a:gd name="connsiteY464-26912" fmla="*/ 6858000 h 6858000"/>
              <a:gd name="connsiteX465-26913" fmla="*/ 1142176 w 7467600"/>
              <a:gd name="connsiteY465-26914" fmla="*/ 6766045 h 6858000"/>
              <a:gd name="connsiteX466-26915" fmla="*/ 1067484 w 7467600"/>
              <a:gd name="connsiteY466-26916" fmla="*/ 6858000 h 6858000"/>
              <a:gd name="connsiteX467-26917" fmla="*/ 953928 w 7467600"/>
              <a:gd name="connsiteY467-26918" fmla="*/ 6858000 h 6858000"/>
              <a:gd name="connsiteX468-26919" fmla="*/ 959715 w 7467600"/>
              <a:gd name="connsiteY468-26920" fmla="*/ 6850185 h 6858000"/>
              <a:gd name="connsiteX469-26921" fmla="*/ 1483788 w 7467600"/>
              <a:gd name="connsiteY469-26922" fmla="*/ 6259174 h 6858000"/>
              <a:gd name="connsiteX470-26923" fmla="*/ 1100671 w 7467600"/>
              <a:gd name="connsiteY470-26924" fmla="*/ 6252137 h 6858000"/>
              <a:gd name="connsiteX471-26925" fmla="*/ 1090144 w 7467600"/>
              <a:gd name="connsiteY471-26926" fmla="*/ 6256748 h 6858000"/>
              <a:gd name="connsiteX472-26927" fmla="*/ 1095872 w 7467600"/>
              <a:gd name="connsiteY472-26928" fmla="*/ 6271892 h 6858000"/>
              <a:gd name="connsiteX473-26929" fmla="*/ 262785 w 7467600"/>
              <a:gd name="connsiteY473-26930" fmla="*/ 6845450 h 6858000"/>
              <a:gd name="connsiteX474-26931" fmla="*/ 209968 w 7467600"/>
              <a:gd name="connsiteY474-26932" fmla="*/ 6770713 h 6858000"/>
              <a:gd name="connsiteX475-26933" fmla="*/ 873460 w 7467600"/>
              <a:gd name="connsiteY475-26934" fmla="*/ 6253768 h 6858000"/>
              <a:gd name="connsiteX476-26935" fmla="*/ 192686 w 7467600"/>
              <a:gd name="connsiteY476-26936" fmla="*/ 5849257 h 6858000"/>
              <a:gd name="connsiteX477-26937" fmla="*/ 4696 w 7467600"/>
              <a:gd name="connsiteY477-26938" fmla="*/ 5697668 h 6858000"/>
              <a:gd name="connsiteX478-26939" fmla="*/ 0 w 7467600"/>
              <a:gd name="connsiteY478-26940" fmla="*/ 5689984 h 6858000"/>
              <a:gd name="connsiteX479-26941" fmla="*/ 0 w 7467600"/>
              <a:gd name="connsiteY479-26942" fmla="*/ 5513472 h 6858000"/>
              <a:gd name="connsiteX480-26943" fmla="*/ 174101 w 7467600"/>
              <a:gd name="connsiteY480-26944" fmla="*/ 5620277 h 6858000"/>
              <a:gd name="connsiteX481-26945" fmla="*/ 891800 w 7467600"/>
              <a:gd name="connsiteY481-26946" fmla="*/ 6036935 h 6858000"/>
              <a:gd name="connsiteX482-26947" fmla="*/ 1072219 w 7467600"/>
              <a:gd name="connsiteY482-26948" fmla="*/ 6169443 h 6858000"/>
              <a:gd name="connsiteX483-26949" fmla="*/ 1074117 w 7467600"/>
              <a:gd name="connsiteY483-26950" fmla="*/ 6170301 h 6858000"/>
              <a:gd name="connsiteX484-26951" fmla="*/ 1083114 w 7467600"/>
              <a:gd name="connsiteY484-26952" fmla="*/ 6174131 h 6858000"/>
              <a:gd name="connsiteX485-26953" fmla="*/ 1543010 w 7467600"/>
              <a:gd name="connsiteY485-26954" fmla="*/ 6191140 h 6858000"/>
              <a:gd name="connsiteX486-26955" fmla="*/ 1551080 w 7467600"/>
              <a:gd name="connsiteY486-26956" fmla="*/ 6195006 h 6858000"/>
              <a:gd name="connsiteX487-26957" fmla="*/ 2345443 w 7467600"/>
              <a:gd name="connsiteY487-26958" fmla="*/ 5549882 h 6858000"/>
              <a:gd name="connsiteX488-26959" fmla="*/ 1721499 w 7467600"/>
              <a:gd name="connsiteY488-26960" fmla="*/ 5599969 h 6858000"/>
              <a:gd name="connsiteX489-26961" fmla="*/ 767716 w 7467600"/>
              <a:gd name="connsiteY489-26962" fmla="*/ 5472768 h 6858000"/>
              <a:gd name="connsiteX490-26963" fmla="*/ 722147 w 7467600"/>
              <a:gd name="connsiteY490-26964" fmla="*/ 5393091 h 6858000"/>
              <a:gd name="connsiteX491-26965" fmla="*/ 1485552 w 7467600"/>
              <a:gd name="connsiteY491-26966" fmla="*/ 5313202 h 6858000"/>
              <a:gd name="connsiteX492-26967" fmla="*/ 2143004 w 7467600"/>
              <a:gd name="connsiteY492-26968" fmla="*/ 5402420 h 6858000"/>
              <a:gd name="connsiteX493-26969" fmla="*/ 1933391 w 7467600"/>
              <a:gd name="connsiteY493-26970" fmla="*/ 5156971 h 6858000"/>
              <a:gd name="connsiteX494-26971" fmla="*/ 1827118 w 7467600"/>
              <a:gd name="connsiteY494-26972" fmla="*/ 4968410 h 6858000"/>
              <a:gd name="connsiteX495-26973" fmla="*/ 1837349 w 7467600"/>
              <a:gd name="connsiteY495-26974" fmla="*/ 4956357 h 6858000"/>
              <a:gd name="connsiteX496-26975" fmla="*/ 2162835 w 7467600"/>
              <a:gd name="connsiteY496-26976" fmla="*/ 5187853 h 6858000"/>
              <a:gd name="connsiteX497-26977" fmla="*/ 2257167 w 7467600"/>
              <a:gd name="connsiteY497-26978" fmla="*/ 5462123 h 6858000"/>
              <a:gd name="connsiteX498-26979" fmla="*/ 2261598 w 7467600"/>
              <a:gd name="connsiteY498-26980" fmla="*/ 5467998 h 6858000"/>
              <a:gd name="connsiteX499-26981" fmla="*/ 2437177 w 7467600"/>
              <a:gd name="connsiteY499-26982" fmla="*/ 5479608 h 6858000"/>
              <a:gd name="connsiteX500-26983" fmla="*/ 2445247 w 7467600"/>
              <a:gd name="connsiteY500-26984" fmla="*/ 5483476 h 6858000"/>
              <a:gd name="connsiteX501-26985" fmla="*/ 2743626 w 7467600"/>
              <a:gd name="connsiteY501-26986" fmla="*/ 5304819 h 6858000"/>
              <a:gd name="connsiteX502-26987" fmla="*/ 3048102 w 7467600"/>
              <a:gd name="connsiteY502-26988" fmla="*/ 5150595 h 6858000"/>
              <a:gd name="connsiteX503-26989" fmla="*/ 1799414 w 7467600"/>
              <a:gd name="connsiteY503-26990" fmla="*/ 4694732 h 6858000"/>
              <a:gd name="connsiteX504-26991" fmla="*/ 1771735 w 7467600"/>
              <a:gd name="connsiteY504-26992" fmla="*/ 4619929 h 6858000"/>
              <a:gd name="connsiteX505-26993" fmla="*/ 3104273 w 7467600"/>
              <a:gd name="connsiteY505-26994" fmla="*/ 5076159 h 6858000"/>
              <a:gd name="connsiteX506-26995" fmla="*/ 3113245 w 7467600"/>
              <a:gd name="connsiteY506-26996" fmla="*/ 5090705 h 6858000"/>
              <a:gd name="connsiteX507-26997" fmla="*/ 3126294 w 7467600"/>
              <a:gd name="connsiteY507-26998" fmla="*/ 5114400 h 6858000"/>
              <a:gd name="connsiteX508-26999" fmla="*/ 3937433 w 7467600"/>
              <a:gd name="connsiteY508-27000" fmla="*/ 4830473 h 6858000"/>
              <a:gd name="connsiteX509-27001" fmla="*/ 3590475 w 7467600"/>
              <a:gd name="connsiteY509-27002" fmla="*/ 4597974 h 6858000"/>
              <a:gd name="connsiteX510-27003" fmla="*/ 3100264 w 7467600"/>
              <a:gd name="connsiteY510-27004" fmla="*/ 4579845 h 6858000"/>
              <a:gd name="connsiteX511-27005" fmla="*/ 2183576 w 7467600"/>
              <a:gd name="connsiteY511-27006" fmla="*/ 4227150 h 6858000"/>
              <a:gd name="connsiteX512-27007" fmla="*/ 2151029 w 7467600"/>
              <a:gd name="connsiteY512-27008" fmla="*/ 4146947 h 6858000"/>
              <a:gd name="connsiteX513-27009" fmla="*/ 3563434 w 7467600"/>
              <a:gd name="connsiteY513-27010" fmla="*/ 4469115 h 6858000"/>
              <a:gd name="connsiteX514-27011" fmla="*/ 3177952 w 7467600"/>
              <a:gd name="connsiteY514-27012" fmla="*/ 3657386 h 6858000"/>
              <a:gd name="connsiteX515-27013" fmla="*/ 3189263 w 7467600"/>
              <a:gd name="connsiteY515-27014" fmla="*/ 3625726 h 6858000"/>
              <a:gd name="connsiteX516-27015" fmla="*/ 3560912 w 7467600"/>
              <a:gd name="connsiteY516-27016" fmla="*/ 4079863 h 6858000"/>
              <a:gd name="connsiteX517-27017" fmla="*/ 3626636 w 7467600"/>
              <a:gd name="connsiteY517-27018" fmla="*/ 4512230 h 6858000"/>
              <a:gd name="connsiteX518-27019" fmla="*/ 3653088 w 7467600"/>
              <a:gd name="connsiteY518-27020" fmla="*/ 4521417 h 6858000"/>
              <a:gd name="connsiteX519-27021" fmla="*/ 3988128 w 7467600"/>
              <a:gd name="connsiteY519-27022" fmla="*/ 4817267 h 6858000"/>
              <a:gd name="connsiteX520-27023" fmla="*/ 4830582 w 7467600"/>
              <a:gd name="connsiteY520-27024" fmla="*/ 4676000 h 6858000"/>
              <a:gd name="connsiteX521-27025" fmla="*/ 4830100 w 7467600"/>
              <a:gd name="connsiteY521-27026" fmla="*/ 4675554 h 6858000"/>
              <a:gd name="connsiteX522-27027" fmla="*/ 4036318 w 7467600"/>
              <a:gd name="connsiteY522-27028" fmla="*/ 4147013 h 6858000"/>
              <a:gd name="connsiteX523-27029" fmla="*/ 3432098 w 7467600"/>
              <a:gd name="connsiteY523-27030" fmla="*/ 3537312 h 6858000"/>
              <a:gd name="connsiteX524-27031" fmla="*/ 3446761 w 7467600"/>
              <a:gd name="connsiteY524-27032" fmla="*/ 3461278 h 6858000"/>
              <a:gd name="connsiteX525-27033" fmla="*/ 4419733 w 7467600"/>
              <a:gd name="connsiteY525-27034" fmla="*/ 3963555 h 6858000"/>
              <a:gd name="connsiteX526-27035" fmla="*/ 4781371 w 7467600"/>
              <a:gd name="connsiteY526-27036" fmla="*/ 4458604 h 6858000"/>
              <a:gd name="connsiteX527-27037" fmla="*/ 4780440 w 7467600"/>
              <a:gd name="connsiteY527-27038" fmla="*/ 4470290 h 6858000"/>
              <a:gd name="connsiteX528-27039" fmla="*/ 4898954 w 7467600"/>
              <a:gd name="connsiteY528-27040" fmla="*/ 4662092 h 6858000"/>
              <a:gd name="connsiteX529-27041" fmla="*/ 4900699 w 7467600"/>
              <a:gd name="connsiteY529-27042" fmla="*/ 4670867 h 6858000"/>
              <a:gd name="connsiteX530-27043" fmla="*/ 5714511 w 7467600"/>
              <a:gd name="connsiteY530-27044" fmla="*/ 4663483 h 6858000"/>
              <a:gd name="connsiteX531-27045" fmla="*/ 5464793 w 7467600"/>
              <a:gd name="connsiteY531-27046" fmla="*/ 4393556 h 6858000"/>
              <a:gd name="connsiteX532-27047" fmla="*/ 5461897 w 7467600"/>
              <a:gd name="connsiteY532-27048" fmla="*/ 4390879 h 6858000"/>
              <a:gd name="connsiteX533-27049" fmla="*/ 4294126 w 7467600"/>
              <a:gd name="connsiteY533-27050" fmla="*/ 3303048 h 6858000"/>
              <a:gd name="connsiteX534-27051" fmla="*/ 4305321 w 7467600"/>
              <a:gd name="connsiteY534-27052" fmla="*/ 3256953 h 6858000"/>
              <a:gd name="connsiteX535-27053" fmla="*/ 4949299 w 7467600"/>
              <a:gd name="connsiteY535-27054" fmla="*/ 3766336 h 6858000"/>
              <a:gd name="connsiteX536-27055" fmla="*/ 5291452 w 7467600"/>
              <a:gd name="connsiteY536-27056" fmla="*/ 4076801 h 6858000"/>
              <a:gd name="connsiteX537-27057" fmla="*/ 5434998 w 7467600"/>
              <a:gd name="connsiteY537-27058" fmla="*/ 4254100 h 6858000"/>
              <a:gd name="connsiteX538-27059" fmla="*/ 5351015 w 7467600"/>
              <a:gd name="connsiteY538-27060" fmla="*/ 3760989 h 6858000"/>
              <a:gd name="connsiteX539-27061" fmla="*/ 5413780 w 7467600"/>
              <a:gd name="connsiteY539-27062" fmla="*/ 2966265 h 6858000"/>
              <a:gd name="connsiteX540-27063" fmla="*/ 5425627 w 7467600"/>
              <a:gd name="connsiteY540-27064" fmla="*/ 2954192 h 6858000"/>
              <a:gd name="connsiteX541-27065" fmla="*/ 6604735 w 7467600"/>
              <a:gd name="connsiteY541-27066" fmla="*/ 2041381 h 6858000"/>
              <a:gd name="connsiteX542-27067" fmla="*/ 7204487 w 7467600"/>
              <a:gd name="connsiteY542-27068" fmla="*/ 2742112 h 6858000"/>
              <a:gd name="connsiteX543-27069" fmla="*/ 7131592 w 7467600"/>
              <a:gd name="connsiteY543-27070" fmla="*/ 2672096 h 6858000"/>
              <a:gd name="connsiteX544-27071" fmla="*/ 6996344 w 7467600"/>
              <a:gd name="connsiteY544-27072" fmla="*/ 2518310 h 6858000"/>
              <a:gd name="connsiteX545-27073" fmla="*/ 6735495 w 7467600"/>
              <a:gd name="connsiteY545-27074" fmla="*/ 2196890 h 6858000"/>
              <a:gd name="connsiteX546-27075" fmla="*/ 6721901 w 7467600"/>
              <a:gd name="connsiteY546-27076" fmla="*/ 2179274 h 6858000"/>
              <a:gd name="connsiteX547-27077" fmla="*/ 6604735 w 7467600"/>
              <a:gd name="connsiteY547-27078" fmla="*/ 2041381 h 6858000"/>
              <a:gd name="connsiteX548-27079" fmla="*/ 6591670 w 7467600"/>
              <a:gd name="connsiteY548-27080" fmla="*/ 1988277 h 6858000"/>
              <a:gd name="connsiteX549-27081" fmla="*/ 6747349 w 7467600"/>
              <a:gd name="connsiteY549-27082" fmla="*/ 2160069 h 6858000"/>
              <a:gd name="connsiteX550-27083" fmla="*/ 6760943 w 7467600"/>
              <a:gd name="connsiteY550-27084" fmla="*/ 2177686 h 6858000"/>
              <a:gd name="connsiteX551-27085" fmla="*/ 7021065 w 7467600"/>
              <a:gd name="connsiteY551-27086" fmla="*/ 2498102 h 6858000"/>
              <a:gd name="connsiteX552-27087" fmla="*/ 7155223 w 7467600"/>
              <a:gd name="connsiteY552-27088" fmla="*/ 2650386 h 6858000"/>
              <a:gd name="connsiteX553-27089" fmla="*/ 7203167 w 7467600"/>
              <a:gd name="connsiteY553-27090" fmla="*/ 2697288 h 6858000"/>
              <a:gd name="connsiteX554-27091" fmla="*/ 6937703 w 7467600"/>
              <a:gd name="connsiteY554-27092" fmla="*/ 2321981 h 6858000"/>
              <a:gd name="connsiteX555-27093" fmla="*/ 6591670 w 7467600"/>
              <a:gd name="connsiteY555-27094" fmla="*/ 1988277 h 6858000"/>
              <a:gd name="connsiteX556-27095" fmla="*/ 5798671 w 7467600"/>
              <a:gd name="connsiteY556-27096" fmla="*/ 1981601 h 6858000"/>
              <a:gd name="connsiteX557-27097" fmla="*/ 5754709 w 7467600"/>
              <a:gd name="connsiteY557-27098" fmla="*/ 2071454 h 6858000"/>
              <a:gd name="connsiteX558-27099" fmla="*/ 5763044 w 7467600"/>
              <a:gd name="connsiteY558-27100" fmla="*/ 2842206 h 6858000"/>
              <a:gd name="connsiteX559-27101" fmla="*/ 5764974 w 7467600"/>
              <a:gd name="connsiteY559-27102" fmla="*/ 2799609 h 6858000"/>
              <a:gd name="connsiteX560-27103" fmla="*/ 5767665 w 7467600"/>
              <a:gd name="connsiteY560-27104" fmla="*/ 2666409 h 6858000"/>
              <a:gd name="connsiteX561-27105" fmla="*/ 5763055 w 7467600"/>
              <a:gd name="connsiteY561-27106" fmla="*/ 2579705 h 6858000"/>
              <a:gd name="connsiteX562-27107" fmla="*/ 5758079 w 7467600"/>
              <a:gd name="connsiteY562-27108" fmla="*/ 2492508 h 6858000"/>
              <a:gd name="connsiteX563-27109" fmla="*/ 5779325 w 7467600"/>
              <a:gd name="connsiteY563-27110" fmla="*/ 2197069 h 6858000"/>
              <a:gd name="connsiteX564-27111" fmla="*/ 5798671 w 7467600"/>
              <a:gd name="connsiteY564-27112" fmla="*/ 1981601 h 6858000"/>
              <a:gd name="connsiteX565-27113" fmla="*/ 5829202 w 7467600"/>
              <a:gd name="connsiteY565-27114" fmla="*/ 1971679 h 6858000"/>
              <a:gd name="connsiteX566-27115" fmla="*/ 5809558 w 7467600"/>
              <a:gd name="connsiteY566-27116" fmla="*/ 2198043 h 6858000"/>
              <a:gd name="connsiteX567-27117" fmla="*/ 5788653 w 7467600"/>
              <a:gd name="connsiteY567-27118" fmla="*/ 2489430 h 6858000"/>
              <a:gd name="connsiteX568-27119" fmla="*/ 5793439 w 7467600"/>
              <a:gd name="connsiteY568-27120" fmla="*/ 2575235 h 6858000"/>
              <a:gd name="connsiteX569-27121" fmla="*/ 5796837 w 7467600"/>
              <a:gd name="connsiteY569-27122" fmla="*/ 2637633 h 6858000"/>
              <a:gd name="connsiteX570-27123" fmla="*/ 5818614 w 7467600"/>
              <a:gd name="connsiteY570-27124" fmla="*/ 2473055 h 6858000"/>
              <a:gd name="connsiteX571-27125" fmla="*/ 5829202 w 7467600"/>
              <a:gd name="connsiteY571-27126" fmla="*/ 1971679 h 6858000"/>
              <a:gd name="connsiteX572-27127" fmla="*/ 5911389 w 7467600"/>
              <a:gd name="connsiteY572-27128" fmla="*/ 1898371 h 6858000"/>
              <a:gd name="connsiteX573-27129" fmla="*/ 6237627 w 7467600"/>
              <a:gd name="connsiteY573-27130" fmla="*/ 2231921 h 6858000"/>
              <a:gd name="connsiteX574-27131" fmla="*/ 5911389 w 7467600"/>
              <a:gd name="connsiteY574-27132" fmla="*/ 1898371 h 6858000"/>
              <a:gd name="connsiteX575-27133" fmla="*/ 6944437 w 7467600"/>
              <a:gd name="connsiteY575-27134" fmla="*/ 1575402 h 6858000"/>
              <a:gd name="connsiteX576-27135" fmla="*/ 6304730 w 7467600"/>
              <a:gd name="connsiteY576-27136" fmla="*/ 1766654 h 6858000"/>
              <a:gd name="connsiteX577-27137" fmla="*/ 6944437 w 7467600"/>
              <a:gd name="connsiteY577-27138" fmla="*/ 1575402 h 6858000"/>
              <a:gd name="connsiteX578-27139" fmla="*/ 7019523 w 7467600"/>
              <a:gd name="connsiteY578-27140" fmla="*/ 1519450 h 6858000"/>
              <a:gd name="connsiteX579-27141" fmla="*/ 6298091 w 7467600"/>
              <a:gd name="connsiteY579-27142" fmla="*/ 1737122 h 6858000"/>
              <a:gd name="connsiteX580-27143" fmla="*/ 7019523 w 7467600"/>
              <a:gd name="connsiteY580-27144" fmla="*/ 1519450 h 6858000"/>
              <a:gd name="connsiteX581-27145" fmla="*/ 2399523 w 7467600"/>
              <a:gd name="connsiteY581-27146" fmla="*/ 1428234 h 6858000"/>
              <a:gd name="connsiteX582-27147" fmla="*/ 2224982 w 7467600"/>
              <a:gd name="connsiteY582-27148" fmla="*/ 1826201 h 6858000"/>
              <a:gd name="connsiteX583-27149" fmla="*/ 2096099 w 7467600"/>
              <a:gd name="connsiteY583-27150" fmla="*/ 2345900 h 6858000"/>
              <a:gd name="connsiteX584-27151" fmla="*/ 2283317 w 7467600"/>
              <a:gd name="connsiteY584-27152" fmla="*/ 1796925 h 6858000"/>
              <a:gd name="connsiteX585-27153" fmla="*/ 2399523 w 7467600"/>
              <a:gd name="connsiteY585-27154" fmla="*/ 1428234 h 6858000"/>
              <a:gd name="connsiteX586-27155" fmla="*/ 2448558 w 7467600"/>
              <a:gd name="connsiteY586-27156" fmla="*/ 1373435 h 6858000"/>
              <a:gd name="connsiteX587-27157" fmla="*/ 2312521 w 7467600"/>
              <a:gd name="connsiteY587-27158" fmla="*/ 1806140 h 6858000"/>
              <a:gd name="connsiteX588-27159" fmla="*/ 2127533 w 7467600"/>
              <a:gd name="connsiteY588-27160" fmla="*/ 2348380 h 6858000"/>
              <a:gd name="connsiteX589-27161" fmla="*/ 2358080 w 7467600"/>
              <a:gd name="connsiteY589-27162" fmla="*/ 1866134 h 6858000"/>
              <a:gd name="connsiteX590-27163" fmla="*/ 2407436 w 7467600"/>
              <a:gd name="connsiteY590-27164" fmla="*/ 1651070 h 6858000"/>
              <a:gd name="connsiteX591-27165" fmla="*/ 2448558 w 7467600"/>
              <a:gd name="connsiteY591-27166" fmla="*/ 1373435 h 6858000"/>
              <a:gd name="connsiteX592-27167" fmla="*/ 278707 w 7467600"/>
              <a:gd name="connsiteY592-27168" fmla="*/ 1352270 h 6858000"/>
              <a:gd name="connsiteX593-27169" fmla="*/ 321570 w 7467600"/>
              <a:gd name="connsiteY593-27170" fmla="*/ 1861610 h 6858000"/>
              <a:gd name="connsiteX594-27171" fmla="*/ 294281 w 7467600"/>
              <a:gd name="connsiteY594-27172" fmla="*/ 1440658 h 6858000"/>
              <a:gd name="connsiteX595-27173" fmla="*/ 278707 w 7467600"/>
              <a:gd name="connsiteY595-27174" fmla="*/ 1352270 h 6858000"/>
              <a:gd name="connsiteX596-27175" fmla="*/ 1423821 w 7467600"/>
              <a:gd name="connsiteY596-27176" fmla="*/ 1351958 h 6858000"/>
              <a:gd name="connsiteX597-27177" fmla="*/ 1638521 w 7467600"/>
              <a:gd name="connsiteY597-27178" fmla="*/ 1908470 h 6858000"/>
              <a:gd name="connsiteX598-27179" fmla="*/ 1754199 w 7467600"/>
              <a:gd name="connsiteY598-27180" fmla="*/ 2149284 h 6858000"/>
              <a:gd name="connsiteX599-27181" fmla="*/ 1908359 w 7467600"/>
              <a:gd name="connsiteY599-27182" fmla="*/ 2364988 h 6858000"/>
              <a:gd name="connsiteX600-27183" fmla="*/ 1647661 w 7467600"/>
              <a:gd name="connsiteY600-27184" fmla="*/ 1825945 h 6858000"/>
              <a:gd name="connsiteX601-27185" fmla="*/ 1423821 w 7467600"/>
              <a:gd name="connsiteY601-27186" fmla="*/ 1351958 h 6858000"/>
              <a:gd name="connsiteX602-27187" fmla="*/ 1431890 w 7467600"/>
              <a:gd name="connsiteY602-27188" fmla="*/ 1306475 h 6858000"/>
              <a:gd name="connsiteX603-27189" fmla="*/ 1507597 w 7467600"/>
              <a:gd name="connsiteY603-27190" fmla="*/ 1446132 h 6858000"/>
              <a:gd name="connsiteX604-27191" fmla="*/ 1674586 w 7467600"/>
              <a:gd name="connsiteY604-27192" fmla="*/ 1813832 h 6858000"/>
              <a:gd name="connsiteX605-27193" fmla="*/ 1815950 w 7467600"/>
              <a:gd name="connsiteY605-27194" fmla="*/ 2128564 h 6858000"/>
              <a:gd name="connsiteX606-27195" fmla="*/ 1984242 w 7467600"/>
              <a:gd name="connsiteY606-27196" fmla="*/ 2430829 h 6858000"/>
              <a:gd name="connsiteX607-27197" fmla="*/ 2014023 w 7467600"/>
              <a:gd name="connsiteY607-27198" fmla="*/ 2450995 h 6858000"/>
              <a:gd name="connsiteX608-27199" fmla="*/ 1747337 w 7467600"/>
              <a:gd name="connsiteY608-27200" fmla="*/ 1855264 h 6858000"/>
              <a:gd name="connsiteX609-27201" fmla="*/ 1533749 w 7467600"/>
              <a:gd name="connsiteY609-27202" fmla="*/ 1478656 h 6858000"/>
              <a:gd name="connsiteX610-27203" fmla="*/ 1431890 w 7467600"/>
              <a:gd name="connsiteY610-27204" fmla="*/ 1306475 h 6858000"/>
              <a:gd name="connsiteX611-27205" fmla="*/ 5052692 w 7467600"/>
              <a:gd name="connsiteY611-27206" fmla="*/ 1292994 h 6858000"/>
              <a:gd name="connsiteX612-27207" fmla="*/ 5200661 w 7467600"/>
              <a:gd name="connsiteY612-27208" fmla="*/ 1635186 h 6858000"/>
              <a:gd name="connsiteX613-27209" fmla="*/ 5297138 w 7467600"/>
              <a:gd name="connsiteY613-27210" fmla="*/ 1906351 h 6858000"/>
              <a:gd name="connsiteX614-27211" fmla="*/ 5052692 w 7467600"/>
              <a:gd name="connsiteY614-27212" fmla="*/ 1292994 h 6858000"/>
              <a:gd name="connsiteX615-27213" fmla="*/ 5009948 w 7467600"/>
              <a:gd name="connsiteY615-27214" fmla="*/ 1273619 h 6858000"/>
              <a:gd name="connsiteX616-27215" fmla="*/ 5121777 w 7467600"/>
              <a:gd name="connsiteY616-27216" fmla="*/ 1654213 h 6858000"/>
              <a:gd name="connsiteX617-27217" fmla="*/ 5293545 w 7467600"/>
              <a:gd name="connsiteY617-27218" fmla="*/ 2072247 h 6858000"/>
              <a:gd name="connsiteX618-27219" fmla="*/ 5294042 w 7467600"/>
              <a:gd name="connsiteY618-27220" fmla="*/ 2065019 h 6858000"/>
              <a:gd name="connsiteX619-27221" fmla="*/ 5171936 w 7467600"/>
              <a:gd name="connsiteY619-27222" fmla="*/ 1647613 h 6858000"/>
              <a:gd name="connsiteX620-27223" fmla="*/ 5009948 w 7467600"/>
              <a:gd name="connsiteY620-27224" fmla="*/ 1273619 h 6858000"/>
              <a:gd name="connsiteX621-27225" fmla="*/ 655236 w 7467600"/>
              <a:gd name="connsiteY621-27226" fmla="*/ 1268632 h 6858000"/>
              <a:gd name="connsiteX622-27227" fmla="*/ 839521 w 7467600"/>
              <a:gd name="connsiteY622-27228" fmla="*/ 1685315 h 6858000"/>
              <a:gd name="connsiteX623-27229" fmla="*/ 1109416 w 7467600"/>
              <a:gd name="connsiteY623-27230" fmla="*/ 2061663 h 6858000"/>
              <a:gd name="connsiteX624-27231" fmla="*/ 1298300 w 7467600"/>
              <a:gd name="connsiteY624-27232" fmla="*/ 2247742 h 6858000"/>
              <a:gd name="connsiteX625-27233" fmla="*/ 1125871 w 7467600"/>
              <a:gd name="connsiteY625-27234" fmla="*/ 1989513 h 6858000"/>
              <a:gd name="connsiteX626-27235" fmla="*/ 981574 w 7467600"/>
              <a:gd name="connsiteY626-27236" fmla="*/ 1783157 h 6858000"/>
              <a:gd name="connsiteX627-27237" fmla="*/ 922198 w 7467600"/>
              <a:gd name="connsiteY627-27238" fmla="*/ 1677437 h 6858000"/>
              <a:gd name="connsiteX628-27239" fmla="*/ 869293 w 7467600"/>
              <a:gd name="connsiteY628-27240" fmla="*/ 1583214 h 6858000"/>
              <a:gd name="connsiteX629-27241" fmla="*/ 751431 w 7467600"/>
              <a:gd name="connsiteY629-27242" fmla="*/ 1405731 h 6858000"/>
              <a:gd name="connsiteX630-27243" fmla="*/ 655236 w 7467600"/>
              <a:gd name="connsiteY630-27244" fmla="*/ 1268632 h 6858000"/>
              <a:gd name="connsiteX631-27245" fmla="*/ 6516292 w 7467600"/>
              <a:gd name="connsiteY631-27246" fmla="*/ 1263064 h 6858000"/>
              <a:gd name="connsiteX632-27247" fmla="*/ 5736320 w 7467600"/>
              <a:gd name="connsiteY632-27248" fmla="*/ 1501803 h 6858000"/>
              <a:gd name="connsiteX633-27249" fmla="*/ 6516292 w 7467600"/>
              <a:gd name="connsiteY633-27250" fmla="*/ 1263064 h 6858000"/>
              <a:gd name="connsiteX634-27251" fmla="*/ 291466 w 7467600"/>
              <a:gd name="connsiteY634-27252" fmla="*/ 1250369 h 6858000"/>
              <a:gd name="connsiteX635-27253" fmla="*/ 323180 w 7467600"/>
              <a:gd name="connsiteY635-27254" fmla="*/ 1435283 h 6858000"/>
              <a:gd name="connsiteX636-27255" fmla="*/ 349381 w 7467600"/>
              <a:gd name="connsiteY636-27256" fmla="*/ 1875041 h 6858000"/>
              <a:gd name="connsiteX637-27257" fmla="*/ 374363 w 7467600"/>
              <a:gd name="connsiteY637-27258" fmla="*/ 1506494 h 6858000"/>
              <a:gd name="connsiteX638-27259" fmla="*/ 302168 w 7467600"/>
              <a:gd name="connsiteY638-27260" fmla="*/ 1274495 h 6858000"/>
              <a:gd name="connsiteX639-27261" fmla="*/ 291466 w 7467600"/>
              <a:gd name="connsiteY639-27262" fmla="*/ 1250369 h 6858000"/>
              <a:gd name="connsiteX640-27263" fmla="*/ 678222 w 7467600"/>
              <a:gd name="connsiteY640-27264" fmla="*/ 1248670 h 6858000"/>
              <a:gd name="connsiteX641-27265" fmla="*/ 775536 w 7467600"/>
              <a:gd name="connsiteY641-27266" fmla="*/ 1388015 h 6858000"/>
              <a:gd name="connsiteX642-27267" fmla="*/ 894529 w 7467600"/>
              <a:gd name="connsiteY642-27268" fmla="*/ 1567739 h 6858000"/>
              <a:gd name="connsiteX643-27269" fmla="*/ 948000 w 7467600"/>
              <a:gd name="connsiteY643-27270" fmla="*/ 1663088 h 6858000"/>
              <a:gd name="connsiteX644-27271" fmla="*/ 1006812 w 7467600"/>
              <a:gd name="connsiteY644-27272" fmla="*/ 1767683 h 6858000"/>
              <a:gd name="connsiteX645-27273" fmla="*/ 1149133 w 7467600"/>
              <a:gd name="connsiteY645-27274" fmla="*/ 1971513 h 6858000"/>
              <a:gd name="connsiteX646-27275" fmla="*/ 1333952 w 7467600"/>
              <a:gd name="connsiteY646-27276" fmla="*/ 2251620 h 6858000"/>
              <a:gd name="connsiteX647-27277" fmla="*/ 1337329 w 7467600"/>
              <a:gd name="connsiteY647-27278" fmla="*/ 2258350 h 6858000"/>
              <a:gd name="connsiteX648-27279" fmla="*/ 1014726 w 7467600"/>
              <a:gd name="connsiteY648-27280" fmla="*/ 1615556 h 6858000"/>
              <a:gd name="connsiteX649-27281" fmla="*/ 678222 w 7467600"/>
              <a:gd name="connsiteY649-27282" fmla="*/ 1248670 h 6858000"/>
              <a:gd name="connsiteX650-27283" fmla="*/ 6691602 w 7467600"/>
              <a:gd name="connsiteY650-27284" fmla="*/ 1140573 h 6858000"/>
              <a:gd name="connsiteX651-27285" fmla="*/ 6571100 w 7467600"/>
              <a:gd name="connsiteY651-27286" fmla="*/ 1183662 h 6858000"/>
              <a:gd name="connsiteX652-27287" fmla="*/ 6241687 w 7467600"/>
              <a:gd name="connsiteY652-27288" fmla="*/ 1257600 h 6858000"/>
              <a:gd name="connsiteX653-27289" fmla="*/ 5693009 w 7467600"/>
              <a:gd name="connsiteY653-27290" fmla="*/ 1478256 h 6858000"/>
              <a:gd name="connsiteX654-27291" fmla="*/ 6548420 w 7467600"/>
              <a:gd name="connsiteY654-27292" fmla="*/ 1214599 h 6858000"/>
              <a:gd name="connsiteX655-27293" fmla="*/ 6605473 w 7467600"/>
              <a:gd name="connsiteY655-27294" fmla="*/ 1184686 h 6858000"/>
              <a:gd name="connsiteX656-27295" fmla="*/ 6691602 w 7467600"/>
              <a:gd name="connsiteY656-27296" fmla="*/ 1140573 h 6858000"/>
              <a:gd name="connsiteX657-27297" fmla="*/ 4002475 w 7467600"/>
              <a:gd name="connsiteY657-27298" fmla="*/ 1037802 h 6858000"/>
              <a:gd name="connsiteX658-27299" fmla="*/ 4000324 w 7467600"/>
              <a:gd name="connsiteY658-27300" fmla="*/ 1039362 h 6858000"/>
              <a:gd name="connsiteX659-27301" fmla="*/ 4002862 w 7467600"/>
              <a:gd name="connsiteY659-27302" fmla="*/ 1042866 h 6858000"/>
              <a:gd name="connsiteX660-27303" fmla="*/ 4002475 w 7467600"/>
              <a:gd name="connsiteY660-27304" fmla="*/ 1037802 h 6858000"/>
              <a:gd name="connsiteX661-27305" fmla="*/ 506322 w 7467600"/>
              <a:gd name="connsiteY661-27306" fmla="*/ 1020997 h 6858000"/>
              <a:gd name="connsiteX662-27307" fmla="*/ 533068 w 7467600"/>
              <a:gd name="connsiteY662-27308" fmla="*/ 1029409 h 6858000"/>
              <a:gd name="connsiteX663-27309" fmla="*/ 1232525 w 7467600"/>
              <a:gd name="connsiteY663-27310" fmla="*/ 1804675 h 6858000"/>
              <a:gd name="connsiteX664-27311" fmla="*/ 1388858 w 7467600"/>
              <a:gd name="connsiteY664-27312" fmla="*/ 2368011 h 6858000"/>
              <a:gd name="connsiteX665-27313" fmla="*/ 1384098 w 7467600"/>
              <a:gd name="connsiteY665-27314" fmla="*/ 2378125 h 6858000"/>
              <a:gd name="connsiteX666-27315" fmla="*/ 1425393 w 7467600"/>
              <a:gd name="connsiteY666-27316" fmla="*/ 2589124 h 6858000"/>
              <a:gd name="connsiteX667-27317" fmla="*/ 1424001 w 7467600"/>
              <a:gd name="connsiteY667-27318" fmla="*/ 2597541 h 6858000"/>
              <a:gd name="connsiteX668-27319" fmla="*/ 2152729 w 7467600"/>
              <a:gd name="connsiteY668-27320" fmla="*/ 2864487 h 6858000"/>
              <a:gd name="connsiteX669-27321" fmla="*/ 2020609 w 7467600"/>
              <a:gd name="connsiteY669-27322" fmla="*/ 2539671 h 6858000"/>
              <a:gd name="connsiteX670-27323" fmla="*/ 2018920 w 7467600"/>
              <a:gd name="connsiteY670-27324" fmla="*/ 2536309 h 6858000"/>
              <a:gd name="connsiteX671-27325" fmla="*/ 1342441 w 7467600"/>
              <a:gd name="connsiteY671-27326" fmla="*/ 1173017 h 6858000"/>
              <a:gd name="connsiteX672-27327" fmla="*/ 1367925 w 7467600"/>
              <a:gd name="connsiteY672-27328" fmla="*/ 1135648 h 6858000"/>
              <a:gd name="connsiteX673-27329" fmla="*/ 1771401 w 7467600"/>
              <a:gd name="connsiteY673-27330" fmla="*/ 1806673 h 6858000"/>
              <a:gd name="connsiteX674-27331" fmla="*/ 1972385 w 7467600"/>
              <a:gd name="connsiteY674-27332" fmla="*/ 2198735 h 6858000"/>
              <a:gd name="connsiteX675-27333" fmla="*/ 2040892 w 7467600"/>
              <a:gd name="connsiteY675-27334" fmla="*/ 2405205 h 6858000"/>
              <a:gd name="connsiteX676-27335" fmla="*/ 2131689 w 7467600"/>
              <a:gd name="connsiteY676-27336" fmla="*/ 1936926 h 6858000"/>
              <a:gd name="connsiteX677-27337" fmla="*/ 2454820 w 7467600"/>
              <a:gd name="connsiteY677-27338" fmla="*/ 1248808 h 6858000"/>
              <a:gd name="connsiteX678-27339" fmla="*/ 2492512 w 7467600"/>
              <a:gd name="connsiteY678-27340" fmla="*/ 1302920 h 6858000"/>
              <a:gd name="connsiteX679-27341" fmla="*/ 2081216 w 7467600"/>
              <a:gd name="connsiteY679-27342" fmla="*/ 2527513 h 6858000"/>
              <a:gd name="connsiteX680-27343" fmla="*/ 2081211 w 7467600"/>
              <a:gd name="connsiteY680-27344" fmla="*/ 2528916 h 6858000"/>
              <a:gd name="connsiteX681-27345" fmla="*/ 2199067 w 7467600"/>
              <a:gd name="connsiteY681-27346" fmla="*/ 2884061 h 6858000"/>
              <a:gd name="connsiteX682-27347" fmla="*/ 3192586 w 7467600"/>
              <a:gd name="connsiteY682-27348" fmla="*/ 3411496 h 6858000"/>
              <a:gd name="connsiteX683-27349" fmla="*/ 3182620 w 7467600"/>
              <a:gd name="connsiteY683-27350" fmla="*/ 3483279 h 6858000"/>
              <a:gd name="connsiteX684-27351" fmla="*/ 2435119 w 7467600"/>
              <a:gd name="connsiteY684-27352" fmla="*/ 3080173 h 6858000"/>
              <a:gd name="connsiteX685-27353" fmla="*/ 2410152 w 7467600"/>
              <a:gd name="connsiteY685-27354" fmla="*/ 3063751 h 6858000"/>
              <a:gd name="connsiteX686-27355" fmla="*/ 2408099 w 7467600"/>
              <a:gd name="connsiteY686-27356" fmla="*/ 3064403 h 6858000"/>
              <a:gd name="connsiteX687-27357" fmla="*/ 2407218 w 7467600"/>
              <a:gd name="connsiteY687-27358" fmla="*/ 3070324 h 6858000"/>
              <a:gd name="connsiteX688-27359" fmla="*/ 2380138 w 7467600"/>
              <a:gd name="connsiteY688-27360" fmla="*/ 3099341 h 6858000"/>
              <a:gd name="connsiteX689-27361" fmla="*/ 1765923 w 7467600"/>
              <a:gd name="connsiteY689-27362" fmla="*/ 3581043 h 6858000"/>
              <a:gd name="connsiteX690-27363" fmla="*/ 1702258 w 7467600"/>
              <a:gd name="connsiteY690-27364" fmla="*/ 3612286 h 6858000"/>
              <a:gd name="connsiteX691-27365" fmla="*/ 1538370 w 7467600"/>
              <a:gd name="connsiteY691-27366" fmla="*/ 3811804 h 6858000"/>
              <a:gd name="connsiteX692-27367" fmla="*/ 542867 w 7467600"/>
              <a:gd name="connsiteY692-27368" fmla="*/ 4944092 h 6858000"/>
              <a:gd name="connsiteX693-27369" fmla="*/ 515800 w 7467600"/>
              <a:gd name="connsiteY693-27370" fmla="*/ 4862180 h 6858000"/>
              <a:gd name="connsiteX694-27371" fmla="*/ 909145 w 7467600"/>
              <a:gd name="connsiteY694-27372" fmla="*/ 4199225 h 6858000"/>
              <a:gd name="connsiteX695-27373" fmla="*/ 1214067 w 7467600"/>
              <a:gd name="connsiteY695-27374" fmla="*/ 3908561 h 6858000"/>
              <a:gd name="connsiteX696-27375" fmla="*/ 640967 w 7467600"/>
              <a:gd name="connsiteY696-27376" fmla="*/ 4105601 h 6858000"/>
              <a:gd name="connsiteX697-27377" fmla="*/ 112563 w 7467600"/>
              <a:gd name="connsiteY697-27378" fmla="*/ 4396952 h 6858000"/>
              <a:gd name="connsiteX698-27379" fmla="*/ 0 w 7467600"/>
              <a:gd name="connsiteY698-27380" fmla="*/ 4466006 h 6858000"/>
              <a:gd name="connsiteX699-27381" fmla="*/ 0 w 7467600"/>
              <a:gd name="connsiteY699-27382" fmla="*/ 4233763 h 6858000"/>
              <a:gd name="connsiteX700-27383" fmla="*/ 36881 w 7467600"/>
              <a:gd name="connsiteY700-27384" fmla="*/ 4200118 h 6858000"/>
              <a:gd name="connsiteX701-27385" fmla="*/ 910534 w 7467600"/>
              <a:gd name="connsiteY701-27386" fmla="*/ 3629753 h 6858000"/>
              <a:gd name="connsiteX702-27387" fmla="*/ 1578717 w 7467600"/>
              <a:gd name="connsiteY702-27388" fmla="*/ 3575982 h 6858000"/>
              <a:gd name="connsiteX703-27389" fmla="*/ 2338780 w 7467600"/>
              <a:gd name="connsiteY703-27390" fmla="*/ 3033725 h 6858000"/>
              <a:gd name="connsiteX704-27391" fmla="*/ 1807991 w 7467600"/>
              <a:gd name="connsiteY704-27392" fmla="*/ 2807184 h 6858000"/>
              <a:gd name="connsiteX705-27393" fmla="*/ 1416358 w 7467600"/>
              <a:gd name="connsiteY705-27394" fmla="*/ 3112571 h 6858000"/>
              <a:gd name="connsiteX706-27395" fmla="*/ 939066 w 7467600"/>
              <a:gd name="connsiteY706-27396" fmla="*/ 3378798 h 6858000"/>
              <a:gd name="connsiteX707-27397" fmla="*/ 115099 w 7467600"/>
              <a:gd name="connsiteY707-27398" fmla="*/ 3607650 h 6858000"/>
              <a:gd name="connsiteX708-27399" fmla="*/ 97284 w 7467600"/>
              <a:gd name="connsiteY708-27400" fmla="*/ 3520393 h 6858000"/>
              <a:gd name="connsiteX709-27401" fmla="*/ 922050 w 7467600"/>
              <a:gd name="connsiteY709-27402" fmla="*/ 3074867 h 6858000"/>
              <a:gd name="connsiteX710-27403" fmla="*/ 1405265 w 7467600"/>
              <a:gd name="connsiteY710-27404" fmla="*/ 3016319 h 6858000"/>
              <a:gd name="connsiteX711-27405" fmla="*/ 1407512 w 7467600"/>
              <a:gd name="connsiteY711-27406" fmla="*/ 3018001 h 6858000"/>
              <a:gd name="connsiteX712-27407" fmla="*/ 1726266 w 7467600"/>
              <a:gd name="connsiteY712-27408" fmla="*/ 2777274 h 6858000"/>
              <a:gd name="connsiteX713-27409" fmla="*/ 625390 w 7467600"/>
              <a:gd name="connsiteY713-27410" fmla="*/ 2514541 h 6858000"/>
              <a:gd name="connsiteX714-27411" fmla="*/ 619799 w 7467600"/>
              <a:gd name="connsiteY714-27412" fmla="*/ 2527180 h 6858000"/>
              <a:gd name="connsiteX715-27413" fmla="*/ 310030 w 7467600"/>
              <a:gd name="connsiteY715-27414" fmla="*/ 2771818 h 6858000"/>
              <a:gd name="connsiteX716-27415" fmla="*/ 173877 w 7467600"/>
              <a:gd name="connsiteY716-27416" fmla="*/ 2937056 h 6858000"/>
              <a:gd name="connsiteX717-27417" fmla="*/ 77889 w 7467600"/>
              <a:gd name="connsiteY717-27418" fmla="*/ 3138440 h 6858000"/>
              <a:gd name="connsiteX718-27419" fmla="*/ 0 w 7467600"/>
              <a:gd name="connsiteY718-27420" fmla="*/ 3271395 h 6858000"/>
              <a:gd name="connsiteX719-27421" fmla="*/ 0 w 7467600"/>
              <a:gd name="connsiteY719-27422" fmla="*/ 3153002 h 6858000"/>
              <a:gd name="connsiteX720-27423" fmla="*/ 2386 w 7467600"/>
              <a:gd name="connsiteY720-27424" fmla="*/ 3149203 h 6858000"/>
              <a:gd name="connsiteX721-27425" fmla="*/ 89753 w 7467600"/>
              <a:gd name="connsiteY721-27426" fmla="*/ 2987702 h 6858000"/>
              <a:gd name="connsiteX722-27427" fmla="*/ 76869 w 7467600"/>
              <a:gd name="connsiteY722-27428" fmla="*/ 3005404 h 6858000"/>
              <a:gd name="connsiteX723-27429" fmla="*/ 32049 w 7467600"/>
              <a:gd name="connsiteY723-27430" fmla="*/ 3065814 h 6858000"/>
              <a:gd name="connsiteX724-27431" fmla="*/ 0 w 7467600"/>
              <a:gd name="connsiteY724-27432" fmla="*/ 3108744 h 6858000"/>
              <a:gd name="connsiteX725-27433" fmla="*/ 0 w 7467600"/>
              <a:gd name="connsiteY725-27434" fmla="*/ 3058059 h 6858000"/>
              <a:gd name="connsiteX726-27435" fmla="*/ 7610 w 7467600"/>
              <a:gd name="connsiteY726-27436" fmla="*/ 3047889 h 6858000"/>
              <a:gd name="connsiteX727-27437" fmla="*/ 52419 w 7467600"/>
              <a:gd name="connsiteY727-27438" fmla="*/ 2987479 h 6858000"/>
              <a:gd name="connsiteX728-27439" fmla="*/ 59142 w 7467600"/>
              <a:gd name="connsiteY728-27440" fmla="*/ 2978488 h 6858000"/>
              <a:gd name="connsiteX729-27441" fmla="*/ 0 w 7467600"/>
              <a:gd name="connsiteY729-27442" fmla="*/ 3015334 h 6858000"/>
              <a:gd name="connsiteX730-27443" fmla="*/ 0 w 7467600"/>
              <a:gd name="connsiteY730-27444" fmla="*/ 2914286 h 6858000"/>
              <a:gd name="connsiteX731-27445" fmla="*/ 36383 w 7467600"/>
              <a:gd name="connsiteY731-27446" fmla="*/ 2901128 h 6858000"/>
              <a:gd name="connsiteX732-27447" fmla="*/ 156329 w 7467600"/>
              <a:gd name="connsiteY732-27448" fmla="*/ 2840533 h 6858000"/>
              <a:gd name="connsiteX733-27449" fmla="*/ 358355 w 7467600"/>
              <a:gd name="connsiteY733-27450" fmla="*/ 2620471 h 6858000"/>
              <a:gd name="connsiteX734-27451" fmla="*/ 510577 w 7467600"/>
              <a:gd name="connsiteY734-27452" fmla="*/ 2501244 h 6858000"/>
              <a:gd name="connsiteX735-27453" fmla="*/ 211967 w 7467600"/>
              <a:gd name="connsiteY735-27454" fmla="*/ 2479171 h 6858000"/>
              <a:gd name="connsiteX736-27455" fmla="*/ 0 w 7467600"/>
              <a:gd name="connsiteY736-27456" fmla="*/ 2476398 h 6858000"/>
              <a:gd name="connsiteX737-27457" fmla="*/ 0 w 7467600"/>
              <a:gd name="connsiteY737-27458" fmla="*/ 2389189 h 6858000"/>
              <a:gd name="connsiteX738-27459" fmla="*/ 103062 w 7467600"/>
              <a:gd name="connsiteY738-27460" fmla="*/ 2389518 h 6858000"/>
              <a:gd name="connsiteX739-27461" fmla="*/ 510734 w 7467600"/>
              <a:gd name="connsiteY739-27462" fmla="*/ 2416201 h 6858000"/>
              <a:gd name="connsiteX740-27463" fmla="*/ 279257 w 7467600"/>
              <a:gd name="connsiteY740-27464" fmla="*/ 2092102 h 6858000"/>
              <a:gd name="connsiteX741-27465" fmla="*/ 65265 w 7467600"/>
              <a:gd name="connsiteY741-27466" fmla="*/ 2006049 h 6858000"/>
              <a:gd name="connsiteX742-27467" fmla="*/ 0 w 7467600"/>
              <a:gd name="connsiteY742-27468" fmla="*/ 1982532 h 6858000"/>
              <a:gd name="connsiteX743-27469" fmla="*/ 0 w 7467600"/>
              <a:gd name="connsiteY743-27470" fmla="*/ 1912789 h 6858000"/>
              <a:gd name="connsiteX744-27471" fmla="*/ 97460 w 7467600"/>
              <a:gd name="connsiteY744-27472" fmla="*/ 1953725 h 6858000"/>
              <a:gd name="connsiteX745-27473" fmla="*/ 221272 w 7467600"/>
              <a:gd name="connsiteY745-27474" fmla="*/ 1980766 h 6858000"/>
              <a:gd name="connsiteX746-27475" fmla="*/ 116765 w 7467600"/>
              <a:gd name="connsiteY746-27476" fmla="*/ 1911033 h 6858000"/>
              <a:gd name="connsiteX747-27477" fmla="*/ 16405 w 7467600"/>
              <a:gd name="connsiteY747-27478" fmla="*/ 1803412 h 6858000"/>
              <a:gd name="connsiteX748-27479" fmla="*/ 0 w 7467600"/>
              <a:gd name="connsiteY748-27480" fmla="*/ 1784777 h 6858000"/>
              <a:gd name="connsiteX749-27481" fmla="*/ 0 w 7467600"/>
              <a:gd name="connsiteY749-27482" fmla="*/ 1740082 h 6858000"/>
              <a:gd name="connsiteX750-27483" fmla="*/ 39394 w 7467600"/>
              <a:gd name="connsiteY750-27484" fmla="*/ 1784856 h 6858000"/>
              <a:gd name="connsiteX751-27485" fmla="*/ 135813 w 7467600"/>
              <a:gd name="connsiteY751-27486" fmla="*/ 1888838 h 6858000"/>
              <a:gd name="connsiteX752-27487" fmla="*/ 242575 w 7467600"/>
              <a:gd name="connsiteY752-27488" fmla="*/ 1958841 h 6858000"/>
              <a:gd name="connsiteX753-27489" fmla="*/ 82197 w 7467600"/>
              <a:gd name="connsiteY753-27490" fmla="*/ 1754826 h 6858000"/>
              <a:gd name="connsiteX754-27491" fmla="*/ 0 w 7467600"/>
              <a:gd name="connsiteY754-27492" fmla="*/ 1679650 h 6858000"/>
              <a:gd name="connsiteX755-27493" fmla="*/ 0 w 7467600"/>
              <a:gd name="connsiteY755-27494" fmla="*/ 1602463 h 6858000"/>
              <a:gd name="connsiteX756-27495" fmla="*/ 84689 w 7467600"/>
              <a:gd name="connsiteY756-27496" fmla="*/ 1677442 h 6858000"/>
              <a:gd name="connsiteX757-27497" fmla="*/ 298437 w 7467600"/>
              <a:gd name="connsiteY757-27498" fmla="*/ 1968019 h 6858000"/>
              <a:gd name="connsiteX758-27499" fmla="*/ 227269 w 7467600"/>
              <a:gd name="connsiteY758-27500" fmla="*/ 1114064 h 6858000"/>
              <a:gd name="connsiteX759-27501" fmla="*/ 248003 w 7467600"/>
              <a:gd name="connsiteY759-27502" fmla="*/ 1089613 h 6858000"/>
              <a:gd name="connsiteX760-27503" fmla="*/ 427020 w 7467600"/>
              <a:gd name="connsiteY760-27504" fmla="*/ 1619803 h 6858000"/>
              <a:gd name="connsiteX761-27505" fmla="*/ 340345 w 7467600"/>
              <a:gd name="connsiteY761-27506" fmla="*/ 2027739 h 6858000"/>
              <a:gd name="connsiteX762-27507" fmla="*/ 360865 w 7467600"/>
              <a:gd name="connsiteY762-27508" fmla="*/ 2044827 h 6858000"/>
              <a:gd name="connsiteX763-27509" fmla="*/ 560414 w 7467600"/>
              <a:gd name="connsiteY763-27510" fmla="*/ 2421457 h 6858000"/>
              <a:gd name="connsiteX764-27511" fmla="*/ 1359703 w 7467600"/>
              <a:gd name="connsiteY764-27512" fmla="*/ 2578554 h 6858000"/>
              <a:gd name="connsiteX765-27513" fmla="*/ 1359422 w 7467600"/>
              <a:gd name="connsiteY765-27514" fmla="*/ 2577994 h 6858000"/>
              <a:gd name="connsiteX766-27515" fmla="*/ 828701 w 7467600"/>
              <a:gd name="connsiteY766-27516" fmla="*/ 1839520 h 6858000"/>
              <a:gd name="connsiteX767-27517" fmla="*/ 494427 w 7467600"/>
              <a:gd name="connsiteY767-27518" fmla="*/ 1092333 h 6858000"/>
              <a:gd name="connsiteX768-27519" fmla="*/ 506322 w 7467600"/>
              <a:gd name="connsiteY768-27520" fmla="*/ 1020997 h 6858000"/>
              <a:gd name="connsiteX769-27521" fmla="*/ 4570198 w 7467600"/>
              <a:gd name="connsiteY769-27522" fmla="*/ 978081 h 6858000"/>
              <a:gd name="connsiteX770-27523" fmla="*/ 4523691 w 7467600"/>
              <a:gd name="connsiteY770-27524" fmla="*/ 1127776 h 6858000"/>
              <a:gd name="connsiteX771-27525" fmla="*/ 4509875 w 7467600"/>
              <a:gd name="connsiteY771-27526" fmla="*/ 1167552 h 6858000"/>
              <a:gd name="connsiteX772-27527" fmla="*/ 4478168 w 7467600"/>
              <a:gd name="connsiteY772-27528" fmla="*/ 1260735 h 6858000"/>
              <a:gd name="connsiteX773-27529" fmla="*/ 4409309 w 7467600"/>
              <a:gd name="connsiteY773-27530" fmla="*/ 1666996 h 6858000"/>
              <a:gd name="connsiteX774-27531" fmla="*/ 4370031 w 7467600"/>
              <a:gd name="connsiteY774-27532" fmla="*/ 1955666 h 6858000"/>
              <a:gd name="connsiteX775-27533" fmla="*/ 4570198 w 7467600"/>
              <a:gd name="connsiteY775-27534" fmla="*/ 978081 h 6858000"/>
              <a:gd name="connsiteX776-27535" fmla="*/ 4557898 w 7467600"/>
              <a:gd name="connsiteY776-27536" fmla="*/ 900011 h 6858000"/>
              <a:gd name="connsiteX777-27537" fmla="*/ 4344840 w 7467600"/>
              <a:gd name="connsiteY777-27538" fmla="*/ 1922038 h 6858000"/>
              <a:gd name="connsiteX778-27539" fmla="*/ 4378710 w 7467600"/>
              <a:gd name="connsiteY778-27540" fmla="*/ 1665516 h 6858000"/>
              <a:gd name="connsiteX779-27541" fmla="*/ 4448798 w 7467600"/>
              <a:gd name="connsiteY779-27542" fmla="*/ 1253024 h 6858000"/>
              <a:gd name="connsiteX780-27543" fmla="*/ 4480315 w 7467600"/>
              <a:gd name="connsiteY780-27544" fmla="*/ 1158454 h 6858000"/>
              <a:gd name="connsiteX781-27545" fmla="*/ 4494133 w 7467600"/>
              <a:gd name="connsiteY781-27546" fmla="*/ 1118676 h 6858000"/>
              <a:gd name="connsiteX782-27547" fmla="*/ 4557898 w 7467600"/>
              <a:gd name="connsiteY782-27548" fmla="*/ 900011 h 6858000"/>
              <a:gd name="connsiteX783-27549" fmla="*/ 5870151 w 7467600"/>
              <a:gd name="connsiteY783-27550" fmla="*/ 898890 h 6858000"/>
              <a:gd name="connsiteX784-27551" fmla="*/ 5861335 w 7467600"/>
              <a:gd name="connsiteY784-27552" fmla="*/ 899177 h 6858000"/>
              <a:gd name="connsiteX785-27553" fmla="*/ 5843702 w 7467600"/>
              <a:gd name="connsiteY785-27554" fmla="*/ 899748 h 6858000"/>
              <a:gd name="connsiteX786-27555" fmla="*/ 5651107 w 7467600"/>
              <a:gd name="connsiteY786-27556" fmla="*/ 920306 h 6858000"/>
              <a:gd name="connsiteX787-27557" fmla="*/ 5459407 w 7467600"/>
              <a:gd name="connsiteY787-27558" fmla="*/ 940975 h 6858000"/>
              <a:gd name="connsiteX788-27559" fmla="*/ 5374846 w 7467600"/>
              <a:gd name="connsiteY788-27560" fmla="*/ 941988 h 6858000"/>
              <a:gd name="connsiteX789-27561" fmla="*/ 5256105 w 7467600"/>
              <a:gd name="connsiteY789-27562" fmla="*/ 945632 h 6858000"/>
              <a:gd name="connsiteX790-27563" fmla="*/ 5107071 w 7467600"/>
              <a:gd name="connsiteY790-27564" fmla="*/ 969720 h 6858000"/>
              <a:gd name="connsiteX791-27565" fmla="*/ 4998681 w 7467600"/>
              <a:gd name="connsiteY791-27566" fmla="*/ 988771 h 6858000"/>
              <a:gd name="connsiteX792-27567" fmla="*/ 5870151 w 7467600"/>
              <a:gd name="connsiteY792-27568" fmla="*/ 898890 h 6858000"/>
              <a:gd name="connsiteX793-27569" fmla="*/ 5504425 w 7467600"/>
              <a:gd name="connsiteY793-27570" fmla="*/ 848067 h 6858000"/>
              <a:gd name="connsiteX794-27571" fmla="*/ 4968849 w 7467600"/>
              <a:gd name="connsiteY794-27572" fmla="*/ 962318 h 6858000"/>
              <a:gd name="connsiteX795-27573" fmla="*/ 5104039 w 7467600"/>
              <a:gd name="connsiteY795-27574" fmla="*/ 940634 h 6858000"/>
              <a:gd name="connsiteX796-27575" fmla="*/ 5256311 w 7467600"/>
              <a:gd name="connsiteY796-27576" fmla="*/ 916490 h 6858000"/>
              <a:gd name="connsiteX797-27577" fmla="*/ 5377381 w 7467600"/>
              <a:gd name="connsiteY797-27578" fmla="*/ 912671 h 6858000"/>
              <a:gd name="connsiteX798-27579" fmla="*/ 5460148 w 7467600"/>
              <a:gd name="connsiteY798-27580" fmla="*/ 911442 h 6858000"/>
              <a:gd name="connsiteX799-27581" fmla="*/ 5648971 w 7467600"/>
              <a:gd name="connsiteY799-27582" fmla="*/ 891331 h 6858000"/>
              <a:gd name="connsiteX800-27583" fmla="*/ 5844807 w 7467600"/>
              <a:gd name="connsiteY800-27584" fmla="*/ 870718 h 6858000"/>
              <a:gd name="connsiteX801-27585" fmla="*/ 5862975 w 7467600"/>
              <a:gd name="connsiteY801-27586" fmla="*/ 869756 h 6858000"/>
              <a:gd name="connsiteX802-27587" fmla="*/ 5920887 w 7467600"/>
              <a:gd name="connsiteY802-27588" fmla="*/ 865929 h 6858000"/>
              <a:gd name="connsiteX803-27589" fmla="*/ 5504425 w 7467600"/>
              <a:gd name="connsiteY803-27590" fmla="*/ 848067 h 6858000"/>
              <a:gd name="connsiteX804-27591" fmla="*/ 3607114 w 7467600"/>
              <a:gd name="connsiteY804-27592" fmla="*/ 467441 h 6858000"/>
              <a:gd name="connsiteX805-27593" fmla="*/ 3296242 w 7467600"/>
              <a:gd name="connsiteY805-27594" fmla="*/ 807991 h 6858000"/>
              <a:gd name="connsiteX806-27595" fmla="*/ 3174674 w 7467600"/>
              <a:gd name="connsiteY806-27596" fmla="*/ 919759 h 6858000"/>
              <a:gd name="connsiteX807-27597" fmla="*/ 3042978 w 7467600"/>
              <a:gd name="connsiteY807-27598" fmla="*/ 1054894 h 6858000"/>
              <a:gd name="connsiteX808-27599" fmla="*/ 2968914 w 7467600"/>
              <a:gd name="connsiteY808-27600" fmla="*/ 1133756 h 6858000"/>
              <a:gd name="connsiteX809-27601" fmla="*/ 3103823 w 7467600"/>
              <a:gd name="connsiteY809-27602" fmla="*/ 1026814 h 6858000"/>
              <a:gd name="connsiteX810-27603" fmla="*/ 3607114 w 7467600"/>
              <a:gd name="connsiteY810-27604" fmla="*/ 467441 h 6858000"/>
              <a:gd name="connsiteX811-27605" fmla="*/ 3744487 w 7467600"/>
              <a:gd name="connsiteY811-27606" fmla="*/ 383136 h 6858000"/>
              <a:gd name="connsiteX812-27607" fmla="*/ 3970213 w 7467600"/>
              <a:gd name="connsiteY812-27608" fmla="*/ 995559 h 6858000"/>
              <a:gd name="connsiteX813-27609" fmla="*/ 3744487 w 7467600"/>
              <a:gd name="connsiteY813-27610" fmla="*/ 383136 h 6858000"/>
              <a:gd name="connsiteX814-27611" fmla="*/ 3624562 w 7467600"/>
              <a:gd name="connsiteY814-27612" fmla="*/ 367041 h 6858000"/>
              <a:gd name="connsiteX815-27613" fmla="*/ 3489712 w 7467600"/>
              <a:gd name="connsiteY815-27614" fmla="*/ 485386 h 6858000"/>
              <a:gd name="connsiteX816-27615" fmla="*/ 3182994 w 7467600"/>
              <a:gd name="connsiteY816-27616" fmla="*/ 828265 h 6858000"/>
              <a:gd name="connsiteX817-27617" fmla="*/ 2892114 w 7467600"/>
              <a:gd name="connsiteY817-27618" fmla="*/ 1172635 h 6858000"/>
              <a:gd name="connsiteX818-27619" fmla="*/ 3021459 w 7467600"/>
              <a:gd name="connsiteY818-27620" fmla="*/ 1035385 h 6858000"/>
              <a:gd name="connsiteX819-27621" fmla="*/ 3153873 w 7467600"/>
              <a:gd name="connsiteY819-27622" fmla="*/ 898971 h 6858000"/>
              <a:gd name="connsiteX820-27623" fmla="*/ 3276511 w 7467600"/>
              <a:gd name="connsiteY820-27624" fmla="*/ 786423 h 6858000"/>
              <a:gd name="connsiteX821-27625" fmla="*/ 3584154 w 7467600"/>
              <a:gd name="connsiteY821-27626" fmla="*/ 448218 h 6858000"/>
              <a:gd name="connsiteX822-27627" fmla="*/ 3624562 w 7467600"/>
              <a:gd name="connsiteY822-27628" fmla="*/ 367041 h 6858000"/>
              <a:gd name="connsiteX823-27629" fmla="*/ 3766672 w 7467600"/>
              <a:gd name="connsiteY823-27630" fmla="*/ 359429 h 6858000"/>
              <a:gd name="connsiteX824-27631" fmla="*/ 3996338 w 7467600"/>
              <a:gd name="connsiteY824-27632" fmla="*/ 968237 h 6858000"/>
              <a:gd name="connsiteX825-27633" fmla="*/ 3766672 w 7467600"/>
              <a:gd name="connsiteY825-27634" fmla="*/ 359429 h 6858000"/>
              <a:gd name="connsiteX826-27635" fmla="*/ 5805386 w 7467600"/>
              <a:gd name="connsiteY826-27636" fmla="*/ 239240 h 6858000"/>
              <a:gd name="connsiteX827-27637" fmla="*/ 5736947 w 7467600"/>
              <a:gd name="connsiteY827-27638" fmla="*/ 261367 h 6858000"/>
              <a:gd name="connsiteX828-27639" fmla="*/ 5427012 w 7467600"/>
              <a:gd name="connsiteY828-27640" fmla="*/ 311272 h 6858000"/>
              <a:gd name="connsiteX829-27641" fmla="*/ 5147818 w 7467600"/>
              <a:gd name="connsiteY829-27642" fmla="*/ 322112 h 6858000"/>
              <a:gd name="connsiteX830-27643" fmla="*/ 5060854 w 7467600"/>
              <a:gd name="connsiteY830-27644" fmla="*/ 311882 h 6858000"/>
              <a:gd name="connsiteX831-27645" fmla="*/ 4945989 w 7467600"/>
              <a:gd name="connsiteY831-27646" fmla="*/ 300516 h 6858000"/>
              <a:gd name="connsiteX832-27647" fmla="*/ 5410479 w 7467600"/>
              <a:gd name="connsiteY832-27648" fmla="*/ 348434 h 6858000"/>
              <a:gd name="connsiteX833-27649" fmla="*/ 5805386 w 7467600"/>
              <a:gd name="connsiteY833-27650" fmla="*/ 239240 h 6858000"/>
              <a:gd name="connsiteX834-27651" fmla="*/ 5905192 w 7467600"/>
              <a:gd name="connsiteY834-27652" fmla="*/ 163079 h 6858000"/>
              <a:gd name="connsiteX835-27653" fmla="*/ 5865655 w 7467600"/>
              <a:gd name="connsiteY835-27654" fmla="*/ 171901 h 6858000"/>
              <a:gd name="connsiteX836-27655" fmla="*/ 5259740 w 7467600"/>
              <a:gd name="connsiteY836-27656" fmla="*/ 257013 h 6858000"/>
              <a:gd name="connsiteX837-27657" fmla="*/ 5208466 w 7467600"/>
              <a:gd name="connsiteY837-27658" fmla="*/ 257550 h 6858000"/>
              <a:gd name="connsiteX838-27659" fmla="*/ 4980204 w 7467600"/>
              <a:gd name="connsiteY838-27660" fmla="*/ 271903 h 6858000"/>
              <a:gd name="connsiteX839-27661" fmla="*/ 5068068 w 7467600"/>
              <a:gd name="connsiteY839-27662" fmla="*/ 282244 h 6858000"/>
              <a:gd name="connsiteX840-27663" fmla="*/ 5153231 w 7467600"/>
              <a:gd name="connsiteY840-27664" fmla="*/ 292240 h 6858000"/>
              <a:gd name="connsiteX841-27665" fmla="*/ 5426491 w 7467600"/>
              <a:gd name="connsiteY841-27666" fmla="*/ 281128 h 6858000"/>
              <a:gd name="connsiteX842-27667" fmla="*/ 5731212 w 7467600"/>
              <a:gd name="connsiteY842-27668" fmla="*/ 231951 h 6858000"/>
              <a:gd name="connsiteX843-27669" fmla="*/ 5905192 w 7467600"/>
              <a:gd name="connsiteY843-27670" fmla="*/ 163079 h 6858000"/>
              <a:gd name="connsiteX844-27671" fmla="*/ 5944437 w 7467600"/>
              <a:gd name="connsiteY844-27672" fmla="*/ 113829 h 6858000"/>
              <a:gd name="connsiteX845-27673" fmla="*/ 5825032 w 7467600"/>
              <a:gd name="connsiteY845-27674" fmla="*/ 146405 h 6858000"/>
              <a:gd name="connsiteX846-27675" fmla="*/ 4955599 w 7467600"/>
              <a:gd name="connsiteY846-27676" fmla="*/ 247008 h 6858000"/>
              <a:gd name="connsiteX847-27677" fmla="*/ 5210104 w 7467600"/>
              <a:gd name="connsiteY847-27678" fmla="*/ 228123 h 6858000"/>
              <a:gd name="connsiteX848-27679" fmla="*/ 5261015 w 7467600"/>
              <a:gd name="connsiteY848-27680" fmla="*/ 227087 h 6858000"/>
              <a:gd name="connsiteX849-27681" fmla="*/ 5861181 w 7467600"/>
              <a:gd name="connsiteY849-27682" fmla="*/ 143093 h 6858000"/>
              <a:gd name="connsiteX850-27683" fmla="*/ 5961252 w 7467600"/>
              <a:gd name="connsiteY850-27684" fmla="*/ 114820 h 6858000"/>
              <a:gd name="connsiteX851-27685" fmla="*/ 5944437 w 7467600"/>
              <a:gd name="connsiteY851-27686" fmla="*/ 113829 h 6858000"/>
              <a:gd name="connsiteX852-27687" fmla="*/ 3882765 w 7467600"/>
              <a:gd name="connsiteY852-27688" fmla="*/ 0 h 6858000"/>
              <a:gd name="connsiteX853-27689" fmla="*/ 3995099 w 7467600"/>
              <a:gd name="connsiteY853-27690" fmla="*/ 0 h 6858000"/>
              <a:gd name="connsiteX854-27691" fmla="*/ 4163818 w 7467600"/>
              <a:gd name="connsiteY854-27692" fmla="*/ 234104 h 6858000"/>
              <a:gd name="connsiteX855-27693" fmla="*/ 4172099 w 7467600"/>
              <a:gd name="connsiteY855-27694" fmla="*/ 234207 h 6858000"/>
              <a:gd name="connsiteX856-27695" fmla="*/ 4784282 w 7467600"/>
              <a:gd name="connsiteY856-27696" fmla="*/ 276561 h 6858000"/>
              <a:gd name="connsiteX857-27697" fmla="*/ 4801687 w 7467600"/>
              <a:gd name="connsiteY857-27698" fmla="*/ 267764 h 6858000"/>
              <a:gd name="connsiteX858-27699" fmla="*/ 6082788 w 7467600"/>
              <a:gd name="connsiteY858-27700" fmla="*/ 64119 h 6858000"/>
              <a:gd name="connsiteX859-27701" fmla="*/ 6099442 w 7467600"/>
              <a:gd name="connsiteY859-27702" fmla="*/ 82568 h 6858000"/>
              <a:gd name="connsiteX860-27703" fmla="*/ 4804137 w 7467600"/>
              <a:gd name="connsiteY860-27704" fmla="*/ 320931 h 6858000"/>
              <a:gd name="connsiteX861-27705" fmla="*/ 4227047 w 7467600"/>
              <a:gd name="connsiteY861-27706" fmla="*/ 313415 h 6858000"/>
              <a:gd name="connsiteX862-27707" fmla="*/ 4346041 w 7467600"/>
              <a:gd name="connsiteY862-27708" fmla="*/ 456086 h 6858000"/>
              <a:gd name="connsiteX863-27709" fmla="*/ 4870967 w 7467600"/>
              <a:gd name="connsiteY863-27710" fmla="*/ 963061 h 6858000"/>
              <a:gd name="connsiteX864-27711" fmla="*/ 4889647 w 7467600"/>
              <a:gd name="connsiteY864-27712" fmla="*/ 957147 h 6858000"/>
              <a:gd name="connsiteX865-27713" fmla="*/ 5422504 w 7467600"/>
              <a:gd name="connsiteY865-27714" fmla="*/ 805191 h 6858000"/>
              <a:gd name="connsiteX866-27715" fmla="*/ 6087656 w 7467600"/>
              <a:gd name="connsiteY866-27716" fmla="*/ 826703 h 6858000"/>
              <a:gd name="connsiteX867-27717" fmla="*/ 6058717 w 7467600"/>
              <a:gd name="connsiteY867-27718" fmla="*/ 865992 h 6858000"/>
              <a:gd name="connsiteX868-27719" fmla="*/ 4974153 w 7467600"/>
              <a:gd name="connsiteY868-27720" fmla="*/ 1045456 h 6858000"/>
              <a:gd name="connsiteX869-27721" fmla="*/ 5627835 w 7467600"/>
              <a:gd name="connsiteY869-27722" fmla="*/ 1472077 h 6858000"/>
              <a:gd name="connsiteX870-27723" fmla="*/ 5629817 w 7467600"/>
              <a:gd name="connsiteY870-27724" fmla="*/ 1471412 h 6858000"/>
              <a:gd name="connsiteX871-27725" fmla="*/ 5634124 w 7467600"/>
              <a:gd name="connsiteY871-27726" fmla="*/ 1470572 h 6858000"/>
              <a:gd name="connsiteX872-27727" fmla="*/ 5755832 w 7467600"/>
              <a:gd name="connsiteY872-27728" fmla="*/ 1383886 h 6858000"/>
              <a:gd name="connsiteX873-27729" fmla="*/ 6014186 w 7467600"/>
              <a:gd name="connsiteY873-27730" fmla="*/ 1279799 h 6858000"/>
              <a:gd name="connsiteX874-27731" fmla="*/ 6901619 w 7467600"/>
              <a:gd name="connsiteY874-27732" fmla="*/ 1047874 h 6858000"/>
              <a:gd name="connsiteX875-27733" fmla="*/ 6931566 w 7467600"/>
              <a:gd name="connsiteY875-27734" fmla="*/ 1062034 h 6858000"/>
              <a:gd name="connsiteX876-27735" fmla="*/ 5790982 w 7467600"/>
              <a:gd name="connsiteY876-27736" fmla="*/ 1561380 h 6858000"/>
              <a:gd name="connsiteX877-27737" fmla="*/ 6188971 w 7467600"/>
              <a:gd name="connsiteY877-27738" fmla="*/ 1755168 h 6858000"/>
              <a:gd name="connsiteX878-27739" fmla="*/ 6202446 w 7467600"/>
              <a:gd name="connsiteY878-27740" fmla="*/ 1752268 h 6858000"/>
              <a:gd name="connsiteX879-27741" fmla="*/ 7179560 w 7467600"/>
              <a:gd name="connsiteY879-27742" fmla="*/ 1467551 h 6858000"/>
              <a:gd name="connsiteX880-27743" fmla="*/ 7158730 w 7467600"/>
              <a:gd name="connsiteY880-27744" fmla="*/ 1507835 h 6858000"/>
              <a:gd name="connsiteX881-27745" fmla="*/ 6326959 w 7467600"/>
              <a:gd name="connsiteY881-27746" fmla="*/ 1817686 h 6858000"/>
              <a:gd name="connsiteX882-27747" fmla="*/ 6537433 w 7467600"/>
              <a:gd name="connsiteY882-27748" fmla="*/ 1907790 h 6858000"/>
              <a:gd name="connsiteX883-27749" fmla="*/ 6550221 w 7467600"/>
              <a:gd name="connsiteY883-27750" fmla="*/ 1910729 h 6858000"/>
              <a:gd name="connsiteX884-27751" fmla="*/ 6964438 w 7467600"/>
              <a:gd name="connsiteY884-27752" fmla="*/ 2209505 h 6858000"/>
              <a:gd name="connsiteX885-27753" fmla="*/ 7367862 w 7467600"/>
              <a:gd name="connsiteY885-27754" fmla="*/ 2806833 h 6858000"/>
              <a:gd name="connsiteX886-27755" fmla="*/ 7364329 w 7467600"/>
              <a:gd name="connsiteY886-27756" fmla="*/ 2826907 h 6858000"/>
              <a:gd name="connsiteX887-27757" fmla="*/ 7290545 w 7467600"/>
              <a:gd name="connsiteY887-27758" fmla="*/ 2850663 h 6858000"/>
              <a:gd name="connsiteX888-27759" fmla="*/ 6472036 w 7467600"/>
              <a:gd name="connsiteY888-27760" fmla="*/ 1959003 h 6858000"/>
              <a:gd name="connsiteX889-27761" fmla="*/ 5792897 w 7467600"/>
              <a:gd name="connsiteY889-27762" fmla="*/ 1647747 h 6858000"/>
              <a:gd name="connsiteX890-27763" fmla="*/ 5842751 w 7467600"/>
              <a:gd name="connsiteY890-27764" fmla="*/ 1816112 h 6858000"/>
              <a:gd name="connsiteX891-27765" fmla="*/ 5847424 w 7467600"/>
              <a:gd name="connsiteY891-27766" fmla="*/ 1815776 h 6858000"/>
              <a:gd name="connsiteX892-27767" fmla="*/ 6399821 w 7467600"/>
              <a:gd name="connsiteY892-27768" fmla="*/ 2344799 h 6858000"/>
              <a:gd name="connsiteX893-27769" fmla="*/ 6323232 w 7467600"/>
              <a:gd name="connsiteY893-27770" fmla="*/ 2389634 h 6858000"/>
              <a:gd name="connsiteX894-27771" fmla="*/ 5942958 w 7467600"/>
              <a:gd name="connsiteY894-27772" fmla="*/ 2077708 h 6858000"/>
              <a:gd name="connsiteX895-27773" fmla="*/ 5921559 w 7467600"/>
              <a:gd name="connsiteY895-27774" fmla="*/ 2378596 h 6858000"/>
              <a:gd name="connsiteX896-27775" fmla="*/ 5817651 w 7467600"/>
              <a:gd name="connsiteY896-27776" fmla="*/ 3023919 h 6858000"/>
              <a:gd name="connsiteX897-27777" fmla="*/ 5729634 w 7467600"/>
              <a:gd name="connsiteY897-27778" fmla="*/ 3051849 h 6858000"/>
              <a:gd name="connsiteX898-27779" fmla="*/ 5611018 w 7467600"/>
              <a:gd name="connsiteY898-27780" fmla="*/ 2316769 h 6858000"/>
              <a:gd name="connsiteX899-27781" fmla="*/ 5687608 w 7467600"/>
              <a:gd name="connsiteY899-27782" fmla="*/ 2039972 h 6858000"/>
              <a:gd name="connsiteX900-27783" fmla="*/ 5657554 w 7467600"/>
              <a:gd name="connsiteY900-27784" fmla="*/ 1576445 h 6858000"/>
              <a:gd name="connsiteX901-27785" fmla="*/ 5150475 w 7467600"/>
              <a:gd name="connsiteY901-27786" fmla="*/ 1274012 h 6858000"/>
              <a:gd name="connsiteX902-27787" fmla="*/ 5349142 w 7467600"/>
              <a:gd name="connsiteY902-27788" fmla="*/ 2204405 h 6858000"/>
              <a:gd name="connsiteX903-27789" fmla="*/ 5262214 w 7467600"/>
              <a:gd name="connsiteY903-27790" fmla="*/ 2233836 h 6858000"/>
              <a:gd name="connsiteX904-27791" fmla="*/ 4981539 w 7467600"/>
              <a:gd name="connsiteY904-27792" fmla="*/ 1542201 h 6858000"/>
              <a:gd name="connsiteX905-27793" fmla="*/ 4958461 w 7467600"/>
              <a:gd name="connsiteY905-27794" fmla="*/ 1136957 h 6858000"/>
              <a:gd name="connsiteX906-27795" fmla="*/ 4655015 w 7467600"/>
              <a:gd name="connsiteY906-27796" fmla="*/ 891426 h 6858000"/>
              <a:gd name="connsiteX907-27797" fmla="*/ 4348002 w 7467600"/>
              <a:gd name="connsiteY907-27798" fmla="*/ 2205895 h 6858000"/>
              <a:gd name="connsiteX908-27799" fmla="*/ 4262250 w 7467600"/>
              <a:gd name="connsiteY908-27800" fmla="*/ 2219972 h 6858000"/>
              <a:gd name="connsiteX909-27801" fmla="*/ 4550611 w 7467600"/>
              <a:gd name="connsiteY909-27802" fmla="*/ 817540 h 6858000"/>
              <a:gd name="connsiteX910-27803" fmla="*/ 4564418 w 7467600"/>
              <a:gd name="connsiteY910-27804" fmla="*/ 808293 h 6858000"/>
              <a:gd name="connsiteX911-27805" fmla="*/ 4266388 w 7467600"/>
              <a:gd name="connsiteY911-27806" fmla="*/ 500083 h 6858000"/>
              <a:gd name="connsiteX912-27807" fmla="*/ 4032842 w 7467600"/>
              <a:gd name="connsiteY912-27808" fmla="*/ 211809 h 6858000"/>
              <a:gd name="connsiteX913-27809" fmla="*/ 3882765 w 7467600"/>
              <a:gd name="connsiteY913-27810" fmla="*/ 0 h 6858000"/>
              <a:gd name="connsiteX914-27811" fmla="*/ 3721337 w 7467600"/>
              <a:gd name="connsiteY914-27812" fmla="*/ 0 h 6858000"/>
              <a:gd name="connsiteX915-27813" fmla="*/ 3797544 w 7467600"/>
              <a:gd name="connsiteY915-27814" fmla="*/ 0 h 6858000"/>
              <a:gd name="connsiteX916-27815" fmla="*/ 3775734 w 7467600"/>
              <a:gd name="connsiteY916-27816" fmla="*/ 95131 h 6858000"/>
              <a:gd name="connsiteX917-27817" fmla="*/ 3724807 w 7467600"/>
              <a:gd name="connsiteY917-27818" fmla="*/ 272257 h 6858000"/>
              <a:gd name="connsiteX918-27819" fmla="*/ 3726844 w 7467600"/>
              <a:gd name="connsiteY918-27820" fmla="*/ 282988 h 6858000"/>
              <a:gd name="connsiteX919-27821" fmla="*/ 3742664 w 7467600"/>
              <a:gd name="connsiteY919-27822" fmla="*/ 279918 h 6858000"/>
              <a:gd name="connsiteX920-27823" fmla="*/ 4103910 w 7467600"/>
              <a:gd name="connsiteY920-27824" fmla="*/ 1161917 h 6858000"/>
              <a:gd name="connsiteX921-27825" fmla="*/ 4020269 w 7467600"/>
              <a:gd name="connsiteY921-27826" fmla="*/ 1200406 h 6858000"/>
              <a:gd name="connsiteX922-27827" fmla="*/ 3674882 w 7467600"/>
              <a:gd name="connsiteY922-27828" fmla="*/ 488524 h 6858000"/>
              <a:gd name="connsiteX923-27829" fmla="*/ 3132682 w 7467600"/>
              <a:gd name="connsiteY923-27830" fmla="*/ 1072284 h 6858000"/>
              <a:gd name="connsiteX924-27831" fmla="*/ 2716346 w 7467600"/>
              <a:gd name="connsiteY924-27832" fmla="*/ 1276376 h 6858000"/>
              <a:gd name="connsiteX925-27833" fmla="*/ 2716772 w 7467600"/>
              <a:gd name="connsiteY925-27834" fmla="*/ 1255462 h 6858000"/>
              <a:gd name="connsiteX926-27835" fmla="*/ 3471096 w 7467600"/>
              <a:gd name="connsiteY926-27836" fmla="*/ 437072 h 6858000"/>
              <a:gd name="connsiteX927-27837" fmla="*/ 3639057 w 7467600"/>
              <a:gd name="connsiteY927-27838" fmla="*/ 286334 h 6858000"/>
              <a:gd name="connsiteX928-27839" fmla="*/ 3640309 w 7467600"/>
              <a:gd name="connsiteY928-27840" fmla="*/ 284664 h 6858000"/>
              <a:gd name="connsiteX929-27841" fmla="*/ 3646022 w 7467600"/>
              <a:gd name="connsiteY929-27842" fmla="*/ 276711 h 6858000"/>
              <a:gd name="connsiteX930-27843" fmla="*/ 3707943 w 7467600"/>
              <a:gd name="connsiteY930-27844" fmla="*/ 65958 h 6858000"/>
              <a:gd name="connsiteX931-27845" fmla="*/ 3721337 w 7467600"/>
              <a:gd name="connsiteY931-27846" fmla="*/ 0 h 6858000"/>
              <a:gd name="connsiteX932-27847" fmla="*/ 2867960 w 7467600"/>
              <a:gd name="connsiteY932-27848" fmla="*/ 0 h 6858000"/>
              <a:gd name="connsiteX933-27849" fmla="*/ 2926351 w 7467600"/>
              <a:gd name="connsiteY933-27850" fmla="*/ 0 h 6858000"/>
              <a:gd name="connsiteX934-27851" fmla="*/ 2902823 w 7467600"/>
              <a:gd name="connsiteY934-27852" fmla="*/ 262929 h 6858000"/>
              <a:gd name="connsiteX935-27853" fmla="*/ 2940663 w 7467600"/>
              <a:gd name="connsiteY935-27854" fmla="*/ 140884 h 6858000"/>
              <a:gd name="connsiteX936-27855" fmla="*/ 2947039 w 7467600"/>
              <a:gd name="connsiteY936-27856" fmla="*/ 122524 h 6858000"/>
              <a:gd name="connsiteX937-27857" fmla="*/ 2984316 w 7467600"/>
              <a:gd name="connsiteY937-27858" fmla="*/ 0 h 6858000"/>
              <a:gd name="connsiteX938-27859" fmla="*/ 3016114 w 7467600"/>
              <a:gd name="connsiteY938-27860" fmla="*/ 0 h 6858000"/>
              <a:gd name="connsiteX939-27861" fmla="*/ 2979949 w 7467600"/>
              <a:gd name="connsiteY939-27862" fmla="*/ 119274 h 6858000"/>
              <a:gd name="connsiteX940-27863" fmla="*/ 3023879 w 7467600"/>
              <a:gd name="connsiteY940-27864" fmla="*/ 0 h 6858000"/>
              <a:gd name="connsiteX941-27865" fmla="*/ 3105400 w 7467600"/>
              <a:gd name="connsiteY941-27866" fmla="*/ 0 h 6858000"/>
              <a:gd name="connsiteX942-27867" fmla="*/ 3094669 w 7467600"/>
              <a:gd name="connsiteY942-27868" fmla="*/ 30308 h 6858000"/>
              <a:gd name="connsiteX943-27869" fmla="*/ 2901945 w 7467600"/>
              <a:gd name="connsiteY943-27870" fmla="*/ 466538 h 6858000"/>
              <a:gd name="connsiteX944-27871" fmla="*/ 2815209 w 7467600"/>
              <a:gd name="connsiteY944-27872" fmla="*/ 497361 h 6858000"/>
              <a:gd name="connsiteX945-27873" fmla="*/ 2844845 w 7467600"/>
              <a:gd name="connsiteY945-27874" fmla="*/ 127638 h 6858000"/>
              <a:gd name="connsiteX946-27875" fmla="*/ 2867960 w 7467600"/>
              <a:gd name="connsiteY946-27876" fmla="*/ 0 h 6858000"/>
              <a:gd name="connsiteX947-27877" fmla="*/ 1057230 w 7467600"/>
              <a:gd name="connsiteY947-27878" fmla="*/ 0 h 6858000"/>
              <a:gd name="connsiteX948-27879" fmla="*/ 1111003 w 7467600"/>
              <a:gd name="connsiteY948-27880" fmla="*/ 0 h 6858000"/>
              <a:gd name="connsiteX949-27881" fmla="*/ 1125553 w 7467600"/>
              <a:gd name="connsiteY949-27882" fmla="*/ 52588 h 6858000"/>
              <a:gd name="connsiteX950-27883" fmla="*/ 1304276 w 7467600"/>
              <a:gd name="connsiteY950-27884" fmla="*/ 476275 h 6858000"/>
              <a:gd name="connsiteX951-27885" fmla="*/ 1492066 w 7467600"/>
              <a:gd name="connsiteY951-27886" fmla="*/ 886333 h 6858000"/>
              <a:gd name="connsiteX952-27887" fmla="*/ 1423698 w 7467600"/>
              <a:gd name="connsiteY952-27888" fmla="*/ 710817 h 6858000"/>
              <a:gd name="connsiteX953-27889" fmla="*/ 1357609 w 7467600"/>
              <a:gd name="connsiteY953-27890" fmla="*/ 532892 h 6858000"/>
              <a:gd name="connsiteX954-27891" fmla="*/ 1309550 w 7467600"/>
              <a:gd name="connsiteY954-27892" fmla="*/ 374031 h 6858000"/>
              <a:gd name="connsiteX955-27893" fmla="*/ 1193673 w 7467600"/>
              <a:gd name="connsiteY955-27894" fmla="*/ 49533 h 6858000"/>
              <a:gd name="connsiteX956-27895" fmla="*/ 1164391 w 7467600"/>
              <a:gd name="connsiteY956-27896" fmla="*/ 0 h 6858000"/>
              <a:gd name="connsiteX957-27897" fmla="*/ 1200666 w 7467600"/>
              <a:gd name="connsiteY957-27898" fmla="*/ 0 h 6858000"/>
              <a:gd name="connsiteX958-27899" fmla="*/ 1223408 w 7467600"/>
              <a:gd name="connsiteY958-27900" fmla="*/ 38996 h 6858000"/>
              <a:gd name="connsiteX959-27901" fmla="*/ 1339635 w 7467600"/>
              <a:gd name="connsiteY959-27902" fmla="*/ 365517 h 6858000"/>
              <a:gd name="connsiteX960-27903" fmla="*/ 1387469 w 7467600"/>
              <a:gd name="connsiteY960-27904" fmla="*/ 523079 h 6858000"/>
              <a:gd name="connsiteX961-27905" fmla="*/ 1452685 w 7467600"/>
              <a:gd name="connsiteY961-27906" fmla="*/ 699806 h 6858000"/>
              <a:gd name="connsiteX962-27907" fmla="*/ 1492092 w 7467600"/>
              <a:gd name="connsiteY962-27908" fmla="*/ 800424 h 6858000"/>
              <a:gd name="connsiteX963-27909" fmla="*/ 1455302 w 7467600"/>
              <a:gd name="connsiteY963-27910" fmla="*/ 632913 h 6858000"/>
              <a:gd name="connsiteX964-27911" fmla="*/ 1222336 w 7467600"/>
              <a:gd name="connsiteY964-27912" fmla="*/ 9480 h 6858000"/>
              <a:gd name="connsiteX965-27913" fmla="*/ 1214634 w 7467600"/>
              <a:gd name="connsiteY965-27914" fmla="*/ 0 h 6858000"/>
              <a:gd name="connsiteX966-27915" fmla="*/ 1289827 w 7467600"/>
              <a:gd name="connsiteY966-27916" fmla="*/ 0 h 6858000"/>
              <a:gd name="connsiteX967-27917" fmla="*/ 1321076 w 7467600"/>
              <a:gd name="connsiteY967-27918" fmla="*/ 59722 h 6858000"/>
              <a:gd name="connsiteX968-27919" fmla="*/ 1512579 w 7467600"/>
              <a:gd name="connsiteY968-27920" fmla="*/ 626441 h 6858000"/>
              <a:gd name="connsiteX969-27921" fmla="*/ 1506076 w 7467600"/>
              <a:gd name="connsiteY969-27922" fmla="*/ 1089289 h 6858000"/>
              <a:gd name="connsiteX970-27923" fmla="*/ 1486346 w 7467600"/>
              <a:gd name="connsiteY970-27924" fmla="*/ 1079919 h 6858000"/>
              <a:gd name="connsiteX971-27925" fmla="*/ 1070511 w 7467600"/>
              <a:gd name="connsiteY971-27926" fmla="*/ 48609 h 6858000"/>
              <a:gd name="connsiteX972-27927" fmla="*/ 1057230 w 7467600"/>
              <a:gd name="connsiteY972-27928" fmla="*/ 0 h 6858000"/>
              <a:gd name="connsiteX973-27929" fmla="*/ 43151 w 7467600"/>
              <a:gd name="connsiteY973-27930" fmla="*/ 0 h 6858000"/>
              <a:gd name="connsiteX974-27931" fmla="*/ 95283 w 7467600"/>
              <a:gd name="connsiteY974-27932" fmla="*/ 0 h 6858000"/>
              <a:gd name="connsiteX975-27933" fmla="*/ 300708 w 7467600"/>
              <a:gd name="connsiteY975-27934" fmla="*/ 154571 h 6858000"/>
              <a:gd name="connsiteX976-27935" fmla="*/ 530414 w 7467600"/>
              <a:gd name="connsiteY976-27936" fmla="*/ 354673 h 6858000"/>
              <a:gd name="connsiteX977-27937" fmla="*/ 333785 w 7467600"/>
              <a:gd name="connsiteY977-27938" fmla="*/ 161564 h 6858000"/>
              <a:gd name="connsiteX978-27939" fmla="*/ 147005 w 7467600"/>
              <a:gd name="connsiteY978-27940" fmla="*/ 0 h 6858000"/>
              <a:gd name="connsiteX979-27941" fmla="*/ 272509 w 7467600"/>
              <a:gd name="connsiteY979-27942" fmla="*/ 0 h 6858000"/>
              <a:gd name="connsiteX980-27943" fmla="*/ 326276 w 7467600"/>
              <a:gd name="connsiteY980-27944" fmla="*/ 45847 h 6858000"/>
              <a:gd name="connsiteX981-27945" fmla="*/ 823759 w 7467600"/>
              <a:gd name="connsiteY981-27946" fmla="*/ 574145 h 6858000"/>
              <a:gd name="connsiteX982-27947" fmla="*/ 811254 w 7467600"/>
              <a:gd name="connsiteY982-27948" fmla="*/ 665546 h 6858000"/>
              <a:gd name="connsiteX983-27949" fmla="*/ 154042 w 7467600"/>
              <a:gd name="connsiteY983-27950" fmla="*/ 261522 h 6858000"/>
              <a:gd name="connsiteX984-27951" fmla="*/ 13550 w 7467600"/>
              <a:gd name="connsiteY984-27952" fmla="*/ 158423 h 6858000"/>
              <a:gd name="connsiteX985-27953" fmla="*/ 0 w 7467600"/>
              <a:gd name="connsiteY985-27954" fmla="*/ 146618 h 6858000"/>
              <a:gd name="connsiteX986-27955" fmla="*/ 0 w 7467600"/>
              <a:gd name="connsiteY986-27956" fmla="*/ 59161 h 6858000"/>
              <a:gd name="connsiteX987-27957" fmla="*/ 45427 w 7467600"/>
              <a:gd name="connsiteY987-27958" fmla="*/ 101078 h 6858000"/>
              <a:gd name="connsiteX988-27959" fmla="*/ 630103 w 7467600"/>
              <a:gd name="connsiteY988-27960" fmla="*/ 485885 h 6858000"/>
              <a:gd name="connsiteX989-27961" fmla="*/ 532040 w 7467600"/>
              <a:gd name="connsiteY989-27962" fmla="*/ 399359 h 6858000"/>
              <a:gd name="connsiteX990-27963" fmla="*/ 517618 w 7467600"/>
              <a:gd name="connsiteY990-27964" fmla="*/ 385726 h 6858000"/>
              <a:gd name="connsiteX991-27965" fmla="*/ 285074 w 7467600"/>
              <a:gd name="connsiteY991-27966" fmla="*/ 182755 h 6858000"/>
              <a:gd name="connsiteX992-27967" fmla="*/ 43151 w 7467600"/>
              <a:gd name="connsiteY992-27968" fmla="*/ 0 h 6858000"/>
              <a:gd name="connsiteX0-27969" fmla="*/ 369702 w 7467600"/>
              <a:gd name="connsiteY0-27970" fmla="*/ 6712169 h 6858000"/>
              <a:gd name="connsiteX1-27971" fmla="*/ 366575 w 7467600"/>
              <a:gd name="connsiteY1-27972" fmla="*/ 6715556 h 6858000"/>
              <a:gd name="connsiteX2-27973" fmla="*/ 371637 w 7467600"/>
              <a:gd name="connsiteY2-27974" fmla="*/ 6713954 h 6858000"/>
              <a:gd name="connsiteX3-27975" fmla="*/ 369702 w 7467600"/>
              <a:gd name="connsiteY3-27976" fmla="*/ 6712169 h 6858000"/>
              <a:gd name="connsiteX4-27977" fmla="*/ 7090188 w 7467600"/>
              <a:gd name="connsiteY4-27978" fmla="*/ 6584365 h 6858000"/>
              <a:gd name="connsiteX5-27979" fmla="*/ 7440138 w 7467600"/>
              <a:gd name="connsiteY5-27980" fmla="*/ 6622648 h 6858000"/>
              <a:gd name="connsiteX6-27981" fmla="*/ 7467600 w 7467600"/>
              <a:gd name="connsiteY6-27982" fmla="*/ 6628217 h 6858000"/>
              <a:gd name="connsiteX7-27983" fmla="*/ 7467600 w 7467600"/>
              <a:gd name="connsiteY7-27984" fmla="*/ 6668575 h 6858000"/>
              <a:gd name="connsiteX8-27985" fmla="*/ 7392322 w 7467600"/>
              <a:gd name="connsiteY8-27986" fmla="*/ 6658238 h 6858000"/>
              <a:gd name="connsiteX9-27987" fmla="*/ 7467600 w 7467600"/>
              <a:gd name="connsiteY9-27988" fmla="*/ 6683873 h 6858000"/>
              <a:gd name="connsiteX10-27989" fmla="*/ 7467600 w 7467600"/>
              <a:gd name="connsiteY10-27990" fmla="*/ 6714215 h 6858000"/>
              <a:gd name="connsiteX11-27991" fmla="*/ 7447383 w 7467600"/>
              <a:gd name="connsiteY11-27992" fmla="*/ 6707202 h 6858000"/>
              <a:gd name="connsiteX12-27993" fmla="*/ 7289862 w 7467600"/>
              <a:gd name="connsiteY12-27994" fmla="*/ 6659827 h 6858000"/>
              <a:gd name="connsiteX13-27995" fmla="*/ 7434024 w 7467600"/>
              <a:gd name="connsiteY13-27996" fmla="*/ 6722130 h 6858000"/>
              <a:gd name="connsiteX14-27997" fmla="*/ 7467600 w 7467600"/>
              <a:gd name="connsiteY14-27998" fmla="*/ 6736157 h 6858000"/>
              <a:gd name="connsiteX15-27999" fmla="*/ 7467600 w 7467600"/>
              <a:gd name="connsiteY15-28000" fmla="*/ 6767913 h 6858000"/>
              <a:gd name="connsiteX16-28001" fmla="*/ 7271814 w 7467600"/>
              <a:gd name="connsiteY16-28002" fmla="*/ 6684601 h 6858000"/>
              <a:gd name="connsiteX17-28003" fmla="*/ 7392158 w 7467600"/>
              <a:gd name="connsiteY17-28004" fmla="*/ 6771365 h 6858000"/>
              <a:gd name="connsiteX18-28005" fmla="*/ 7467600 w 7467600"/>
              <a:gd name="connsiteY18-28006" fmla="*/ 6805948 h 6858000"/>
              <a:gd name="connsiteX19-28007" fmla="*/ 7467600 w 7467600"/>
              <a:gd name="connsiteY19-28008" fmla="*/ 6831490 h 6858000"/>
              <a:gd name="connsiteX20-28009" fmla="*/ 7410696 w 7467600"/>
              <a:gd name="connsiteY20-28010" fmla="*/ 6803861 h 6858000"/>
              <a:gd name="connsiteX21-28011" fmla="*/ 7088673 w 7467600"/>
              <a:gd name="connsiteY21-28012" fmla="*/ 6610396 h 6858000"/>
              <a:gd name="connsiteX22-28013" fmla="*/ 7090188 w 7467600"/>
              <a:gd name="connsiteY22-28014" fmla="*/ 6584365 h 6858000"/>
              <a:gd name="connsiteX23-28015" fmla="*/ 1019354 w 7467600"/>
              <a:gd name="connsiteY23-28016" fmla="*/ 6315006 h 6858000"/>
              <a:gd name="connsiteX24-28017" fmla="*/ 441046 w 7467600"/>
              <a:gd name="connsiteY24-28018" fmla="*/ 6691153 h 6858000"/>
              <a:gd name="connsiteX25-28019" fmla="*/ 1019354 w 7467600"/>
              <a:gd name="connsiteY25-28020" fmla="*/ 6315006 h 6858000"/>
              <a:gd name="connsiteX26-28021" fmla="*/ 991680 w 7467600"/>
              <a:gd name="connsiteY26-28022" fmla="*/ 6298413 h 6858000"/>
              <a:gd name="connsiteX27-28023" fmla="*/ 409060 w 7467600"/>
              <a:gd name="connsiteY27-28024" fmla="*/ 6671470 h 6858000"/>
              <a:gd name="connsiteX28-28025" fmla="*/ 991680 w 7467600"/>
              <a:gd name="connsiteY28-28026" fmla="*/ 6298413 h 6858000"/>
              <a:gd name="connsiteX29-28027" fmla="*/ 103333 w 7467600"/>
              <a:gd name="connsiteY29-28028" fmla="*/ 5699602 h 6858000"/>
              <a:gd name="connsiteX30-28029" fmla="*/ 233938 w 7467600"/>
              <a:gd name="connsiteY30-28030" fmla="*/ 5809416 h 6858000"/>
              <a:gd name="connsiteX31-28031" fmla="*/ 883580 w 7467600"/>
              <a:gd name="connsiteY31-28032" fmla="*/ 6180710 h 6858000"/>
              <a:gd name="connsiteX32-28033" fmla="*/ 487337 w 7467600"/>
              <a:gd name="connsiteY32-28034" fmla="*/ 5950182 h 6858000"/>
              <a:gd name="connsiteX33-28035" fmla="*/ 354051 w 7467600"/>
              <a:gd name="connsiteY33-28036" fmla="*/ 5854912 h 6858000"/>
              <a:gd name="connsiteX34-28037" fmla="*/ 195436 w 7467600"/>
              <a:gd name="connsiteY34-28038" fmla="*/ 5755068 h 6858000"/>
              <a:gd name="connsiteX35-28039" fmla="*/ 103333 w 7467600"/>
              <a:gd name="connsiteY35-28040" fmla="*/ 5699602 h 6858000"/>
              <a:gd name="connsiteX36-28041" fmla="*/ 5539432 w 7467600"/>
              <a:gd name="connsiteY36-28042" fmla="*/ 5642928 h 6858000"/>
              <a:gd name="connsiteX37-28043" fmla="*/ 5555462 w 7467600"/>
              <a:gd name="connsiteY37-28044" fmla="*/ 5694454 h 6858000"/>
              <a:gd name="connsiteX38-28045" fmla="*/ 5828270 w 7467600"/>
              <a:gd name="connsiteY38-28046" fmla="*/ 6320663 h 6858000"/>
              <a:gd name="connsiteX39-28047" fmla="*/ 5947416 w 7467600"/>
              <a:gd name="connsiteY39-28048" fmla="*/ 6574846 h 6858000"/>
              <a:gd name="connsiteX40-28049" fmla="*/ 5539432 w 7467600"/>
              <a:gd name="connsiteY40-28050" fmla="*/ 5642928 h 6858000"/>
              <a:gd name="connsiteX41-28051" fmla="*/ 51253 w 7467600"/>
              <a:gd name="connsiteY41-28052" fmla="*/ 5631825 h 6858000"/>
              <a:gd name="connsiteX42-28053" fmla="*/ 211622 w 7467600"/>
              <a:gd name="connsiteY42-28054" fmla="*/ 5728803 h 6858000"/>
              <a:gd name="connsiteX43-28055" fmla="*/ 371652 w 7467600"/>
              <a:gd name="connsiteY43-28056" fmla="*/ 5829062 h 6858000"/>
              <a:gd name="connsiteX44-28057" fmla="*/ 505903 w 7467600"/>
              <a:gd name="connsiteY44-28058" fmla="*/ 5925221 h 6858000"/>
              <a:gd name="connsiteX45-28059" fmla="*/ 899240 w 7467600"/>
              <a:gd name="connsiteY45-28060" fmla="*/ 6153068 h 6858000"/>
              <a:gd name="connsiteX46-28061" fmla="*/ 988114 w 7467600"/>
              <a:gd name="connsiteY46-28062" fmla="*/ 6174204 h 6858000"/>
              <a:gd name="connsiteX47-28063" fmla="*/ 845971 w 7467600"/>
              <a:gd name="connsiteY47-28064" fmla="*/ 6067177 h 6858000"/>
              <a:gd name="connsiteX48-28065" fmla="*/ 448057 w 7467600"/>
              <a:gd name="connsiteY48-28066" fmla="*/ 5841376 h 6858000"/>
              <a:gd name="connsiteX49-28067" fmla="*/ 51253 w 7467600"/>
              <a:gd name="connsiteY49-28068" fmla="*/ 5631825 h 6858000"/>
              <a:gd name="connsiteX50-28069" fmla="*/ 2606687 w 7467600"/>
              <a:gd name="connsiteY50-28070" fmla="*/ 5630718 h 6858000"/>
              <a:gd name="connsiteX51-28071" fmla="*/ 2645658 w 7467600"/>
              <a:gd name="connsiteY51-28072" fmla="*/ 6640259 h 6858000"/>
              <a:gd name="connsiteX52-28073" fmla="*/ 2606687 w 7467600"/>
              <a:gd name="connsiteY52-28074" fmla="*/ 5630718 h 6858000"/>
              <a:gd name="connsiteX53-28075" fmla="*/ 3642057 w 7467600"/>
              <a:gd name="connsiteY53-28076" fmla="*/ 5573487 h 6858000"/>
              <a:gd name="connsiteX54-28077" fmla="*/ 3632981 w 7467600"/>
              <a:gd name="connsiteY54-28078" fmla="*/ 5579437 h 6858000"/>
              <a:gd name="connsiteX55-28079" fmla="*/ 3382436 w 7467600"/>
              <a:gd name="connsiteY55-28080" fmla="*/ 5952726 h 6858000"/>
              <a:gd name="connsiteX56-28081" fmla="*/ 3191929 w 7467600"/>
              <a:gd name="connsiteY56-28082" fmla="*/ 6662669 h 6858000"/>
              <a:gd name="connsiteX57-28083" fmla="*/ 3369898 w 7467600"/>
              <a:gd name="connsiteY57-28084" fmla="*/ 6081771 h 6858000"/>
              <a:gd name="connsiteX58-28085" fmla="*/ 3642057 w 7467600"/>
              <a:gd name="connsiteY58-28086" fmla="*/ 5573487 h 6858000"/>
              <a:gd name="connsiteX59-28087" fmla="*/ 2650666 w 7467600"/>
              <a:gd name="connsiteY59-28088" fmla="*/ 5530686 h 6858000"/>
              <a:gd name="connsiteX60-28089" fmla="*/ 2650249 w 7467600"/>
              <a:gd name="connsiteY60-28090" fmla="*/ 5532101 h 6858000"/>
              <a:gd name="connsiteX61-28091" fmla="*/ 2663808 w 7467600"/>
              <a:gd name="connsiteY61-28092" fmla="*/ 6535215 h 6858000"/>
              <a:gd name="connsiteX62-28093" fmla="*/ 2665418 w 7467600"/>
              <a:gd name="connsiteY62-28094" fmla="*/ 6132756 h 6858000"/>
              <a:gd name="connsiteX63-28095" fmla="*/ 2650666 w 7467600"/>
              <a:gd name="connsiteY63-28096" fmla="*/ 5530686 h 6858000"/>
              <a:gd name="connsiteX64-28097" fmla="*/ 2680277 w 7467600"/>
              <a:gd name="connsiteY64-28098" fmla="*/ 5479204 h 6858000"/>
              <a:gd name="connsiteX65-28099" fmla="*/ 2678972 w 7467600"/>
              <a:gd name="connsiteY65-28100" fmla="*/ 5481582 h 6858000"/>
              <a:gd name="connsiteX66-28101" fmla="*/ 2696666 w 7467600"/>
              <a:gd name="connsiteY66-28102" fmla="*/ 6133836 h 6858000"/>
              <a:gd name="connsiteX67-28103" fmla="*/ 2695769 w 7467600"/>
              <a:gd name="connsiteY67-28104" fmla="*/ 6390955 h 6858000"/>
              <a:gd name="connsiteX68-28105" fmla="*/ 2739893 w 7467600"/>
              <a:gd name="connsiteY68-28106" fmla="*/ 6108357 h 6858000"/>
              <a:gd name="connsiteX69-28107" fmla="*/ 2680277 w 7467600"/>
              <a:gd name="connsiteY69-28108" fmla="*/ 5479204 h 6858000"/>
              <a:gd name="connsiteX70-28109" fmla="*/ 1132195 w 7467600"/>
              <a:gd name="connsiteY70-28110" fmla="*/ 5467980 h 6858000"/>
              <a:gd name="connsiteX71-28111" fmla="*/ 1679056 w 7467600"/>
              <a:gd name="connsiteY71-28112" fmla="*/ 5516907 h 6858000"/>
              <a:gd name="connsiteX72-28113" fmla="*/ 2128648 w 7467600"/>
              <a:gd name="connsiteY72-28114" fmla="*/ 5474249 h 6858000"/>
              <a:gd name="connsiteX73-28115" fmla="*/ 1825619 w 7467600"/>
              <a:gd name="connsiteY73-28116" fmla="*/ 5478447 h 6858000"/>
              <a:gd name="connsiteX74-28117" fmla="*/ 1737798 w 7467600"/>
              <a:gd name="connsiteY74-28118" fmla="*/ 5483353 h 6858000"/>
              <a:gd name="connsiteX75-28119" fmla="*/ 1132195 w 7467600"/>
              <a:gd name="connsiteY75-28120" fmla="*/ 5467980 h 6858000"/>
              <a:gd name="connsiteX76-28121" fmla="*/ 6861797 w 7467600"/>
              <a:gd name="connsiteY76-28122" fmla="*/ 5419899 h 6858000"/>
              <a:gd name="connsiteX77-28123" fmla="*/ 6879594 w 7467600"/>
              <a:gd name="connsiteY77-28124" fmla="*/ 5424547 h 6858000"/>
              <a:gd name="connsiteX78-28125" fmla="*/ 7379510 w 7467600"/>
              <a:gd name="connsiteY78-28126" fmla="*/ 5755454 h 6858000"/>
              <a:gd name="connsiteX79-28127" fmla="*/ 7467600 w 7467600"/>
              <a:gd name="connsiteY79-28128" fmla="*/ 5845526 h 6858000"/>
              <a:gd name="connsiteX80-28129" fmla="*/ 7467600 w 7467600"/>
              <a:gd name="connsiteY80-28130" fmla="*/ 5925131 h 6858000"/>
              <a:gd name="connsiteX81-28131" fmla="*/ 7271900 w 7467600"/>
              <a:gd name="connsiteY81-28132" fmla="*/ 5734551 h 6858000"/>
              <a:gd name="connsiteX82-28133" fmla="*/ 7015907 w 7467600"/>
              <a:gd name="connsiteY82-28134" fmla="*/ 5541548 h 6858000"/>
              <a:gd name="connsiteX83-28135" fmla="*/ 7259646 w 7467600"/>
              <a:gd name="connsiteY83-28136" fmla="*/ 5765985 h 6858000"/>
              <a:gd name="connsiteX84-28137" fmla="*/ 7467600 w 7467600"/>
              <a:gd name="connsiteY84-28138" fmla="*/ 5971257 h 6858000"/>
              <a:gd name="connsiteX85-28139" fmla="*/ 7467600 w 7467600"/>
              <a:gd name="connsiteY85-28140" fmla="*/ 6012219 h 6858000"/>
              <a:gd name="connsiteX86-28141" fmla="*/ 7240170 w 7467600"/>
              <a:gd name="connsiteY86-28142" fmla="*/ 5787985 h 6858000"/>
              <a:gd name="connsiteX87-28143" fmla="*/ 6946849 w 7467600"/>
              <a:gd name="connsiteY87-28144" fmla="*/ 5523271 h 6858000"/>
              <a:gd name="connsiteX88-28145" fmla="*/ 6946972 w 7467600"/>
              <a:gd name="connsiteY88-28146" fmla="*/ 5526491 h 6858000"/>
              <a:gd name="connsiteX89-28147" fmla="*/ 7105827 w 7467600"/>
              <a:gd name="connsiteY89-28148" fmla="*/ 5718700 h 6858000"/>
              <a:gd name="connsiteX90-28149" fmla="*/ 7126431 w 7467600"/>
              <a:gd name="connsiteY90-28150" fmla="*/ 5737872 h 6858000"/>
              <a:gd name="connsiteX91-28151" fmla="*/ 7356878 w 7467600"/>
              <a:gd name="connsiteY91-28152" fmla="*/ 5981332 h 6858000"/>
              <a:gd name="connsiteX92-28153" fmla="*/ 7467600 w 7467600"/>
              <a:gd name="connsiteY92-28154" fmla="*/ 6117703 h 6858000"/>
              <a:gd name="connsiteX93-28155" fmla="*/ 7467600 w 7467600"/>
              <a:gd name="connsiteY93-28156" fmla="*/ 6163634 h 6858000"/>
              <a:gd name="connsiteX94-28157" fmla="*/ 7403637 w 7467600"/>
              <a:gd name="connsiteY94-28158" fmla="*/ 6083957 h 6858000"/>
              <a:gd name="connsiteX95-28159" fmla="*/ 7254615 w 7467600"/>
              <a:gd name="connsiteY95-28160" fmla="*/ 5911918 h 6858000"/>
              <a:gd name="connsiteX96-28161" fmla="*/ 7312589 w 7467600"/>
              <a:gd name="connsiteY96-28162" fmla="*/ 5982309 h 6858000"/>
              <a:gd name="connsiteX97-28163" fmla="*/ 7448321 w 7467600"/>
              <a:gd name="connsiteY97-28164" fmla="*/ 6190991 h 6858000"/>
              <a:gd name="connsiteX98-28165" fmla="*/ 7467600 w 7467600"/>
              <a:gd name="connsiteY98-28166" fmla="*/ 6221686 h 6858000"/>
              <a:gd name="connsiteX99-28167" fmla="*/ 7467600 w 7467600"/>
              <a:gd name="connsiteY99-28168" fmla="*/ 6334256 h 6858000"/>
              <a:gd name="connsiteX100-28169" fmla="*/ 7454976 w 7467600"/>
              <a:gd name="connsiteY100-28170" fmla="*/ 6318297 h 6858000"/>
              <a:gd name="connsiteX101-28171" fmla="*/ 7042773 w 7467600"/>
              <a:gd name="connsiteY101-28172" fmla="*/ 5734011 h 6858000"/>
              <a:gd name="connsiteX102-28173" fmla="*/ 6844835 w 7467600"/>
              <a:gd name="connsiteY102-28174" fmla="*/ 5424988 h 6858000"/>
              <a:gd name="connsiteX103-28175" fmla="*/ 6861797 w 7467600"/>
              <a:gd name="connsiteY103-28176" fmla="*/ 5419899 h 6858000"/>
              <a:gd name="connsiteX104-28177" fmla="*/ 1456157 w 7467600"/>
              <a:gd name="connsiteY104-28178" fmla="*/ 5371404 h 6858000"/>
              <a:gd name="connsiteX105-28179" fmla="*/ 1244432 w 7467600"/>
              <a:gd name="connsiteY105-28180" fmla="*/ 5385601 h 6858000"/>
              <a:gd name="connsiteX106-28181" fmla="*/ 973990 w 7467600"/>
              <a:gd name="connsiteY106-28182" fmla="*/ 5424940 h 6858000"/>
              <a:gd name="connsiteX107-28183" fmla="*/ 1103809 w 7467600"/>
              <a:gd name="connsiteY107-28184" fmla="*/ 5433720 h 6858000"/>
              <a:gd name="connsiteX108-28185" fmla="*/ 1123454 w 7467600"/>
              <a:gd name="connsiteY108-28186" fmla="*/ 5435727 h 6858000"/>
              <a:gd name="connsiteX109-28187" fmla="*/ 1737017 w 7467600"/>
              <a:gd name="connsiteY109-28188" fmla="*/ 5452183 h 6858000"/>
              <a:gd name="connsiteX110-28189" fmla="*/ 1824397 w 7467600"/>
              <a:gd name="connsiteY110-28190" fmla="*/ 5447757 h 6858000"/>
              <a:gd name="connsiteX111-28191" fmla="*/ 2070059 w 7467600"/>
              <a:gd name="connsiteY111-28192" fmla="*/ 5441660 h 6858000"/>
              <a:gd name="connsiteX112-28193" fmla="*/ 1456157 w 7467600"/>
              <a:gd name="connsiteY112-28194" fmla="*/ 5371404 h 6858000"/>
              <a:gd name="connsiteX113-28195" fmla="*/ 4988186 w 7467600"/>
              <a:gd name="connsiteY113-28196" fmla="*/ 5216467 h 6858000"/>
              <a:gd name="connsiteX114-28197" fmla="*/ 4777334 w 7467600"/>
              <a:gd name="connsiteY114-28198" fmla="*/ 5406072 h 6858000"/>
              <a:gd name="connsiteX115-28199" fmla="*/ 4718341 w 7467600"/>
              <a:gd name="connsiteY115-28200" fmla="*/ 5468043 h 6858000"/>
              <a:gd name="connsiteX116-28201" fmla="*/ 4604655 w 7467600"/>
              <a:gd name="connsiteY116-28202" fmla="*/ 5583434 h 6858000"/>
              <a:gd name="connsiteX117-28203" fmla="*/ 4565074 w 7467600"/>
              <a:gd name="connsiteY117-28204" fmla="*/ 5618550 h 6858000"/>
              <a:gd name="connsiteX118-28205" fmla="*/ 4988186 w 7467600"/>
              <a:gd name="connsiteY118-28206" fmla="*/ 5216467 h 6858000"/>
              <a:gd name="connsiteX119-28207" fmla="*/ 4978032 w 7467600"/>
              <a:gd name="connsiteY119-28208" fmla="*/ 5183809 h 6858000"/>
              <a:gd name="connsiteX120-28209" fmla="*/ 4463413 w 7467600"/>
              <a:gd name="connsiteY120-28210" fmla="*/ 5615162 h 6858000"/>
              <a:gd name="connsiteX121-28211" fmla="*/ 4358134 w 7467600"/>
              <a:gd name="connsiteY121-28212" fmla="*/ 5742791 h 6858000"/>
              <a:gd name="connsiteX122-28213" fmla="*/ 4376219 w 7467600"/>
              <a:gd name="connsiteY122-28214" fmla="*/ 5729027 h 6858000"/>
              <a:gd name="connsiteX123-28215" fmla="*/ 4582340 w 7467600"/>
              <a:gd name="connsiteY123-28216" fmla="*/ 5561037 h 6858000"/>
              <a:gd name="connsiteX124-28217" fmla="*/ 4694684 w 7467600"/>
              <a:gd name="connsiteY124-28218" fmla="*/ 5447098 h 6858000"/>
              <a:gd name="connsiteX125-28219" fmla="*/ 4754123 w 7467600"/>
              <a:gd name="connsiteY125-28220" fmla="*/ 5384643 h 6858000"/>
              <a:gd name="connsiteX126-28221" fmla="*/ 4978032 w 7467600"/>
              <a:gd name="connsiteY126-28222" fmla="*/ 5183809 h 6858000"/>
              <a:gd name="connsiteX127-28223" fmla="*/ 7312201 w 7467600"/>
              <a:gd name="connsiteY127-28224" fmla="*/ 5128278 h 6858000"/>
              <a:gd name="connsiteX128-28225" fmla="*/ 7450656 w 7467600"/>
              <a:gd name="connsiteY128-28226" fmla="*/ 5134750 h 6858000"/>
              <a:gd name="connsiteX129-28227" fmla="*/ 7467600 w 7467600"/>
              <a:gd name="connsiteY129-28228" fmla="*/ 5142496 h 6858000"/>
              <a:gd name="connsiteX130-28229" fmla="*/ 7467600 w 7467600"/>
              <a:gd name="connsiteY130-28230" fmla="*/ 5158623 h 6858000"/>
              <a:gd name="connsiteX131-28231" fmla="*/ 7427076 w 7467600"/>
              <a:gd name="connsiteY131-28232" fmla="*/ 5142684 h 6858000"/>
              <a:gd name="connsiteX132-28233" fmla="*/ 7467600 w 7467600"/>
              <a:gd name="connsiteY132-28234" fmla="*/ 5164774 h 6858000"/>
              <a:gd name="connsiteX133-28235" fmla="*/ 7467600 w 7467600"/>
              <a:gd name="connsiteY133-28236" fmla="*/ 5199146 h 6858000"/>
              <a:gd name="connsiteX134-28237" fmla="*/ 7391022 w 7467600"/>
              <a:gd name="connsiteY134-28238" fmla="*/ 5158141 h 6858000"/>
              <a:gd name="connsiteX135-28239" fmla="*/ 7312201 w 7467600"/>
              <a:gd name="connsiteY135-28240" fmla="*/ 5128278 h 6858000"/>
              <a:gd name="connsiteX136-28241" fmla="*/ 1903353 w 7467600"/>
              <a:gd name="connsiteY136-28242" fmla="*/ 5044827 h 6858000"/>
              <a:gd name="connsiteX137-28243" fmla="*/ 1936931 w 7467600"/>
              <a:gd name="connsiteY137-28244" fmla="*/ 5093954 h 6858000"/>
              <a:gd name="connsiteX138-28245" fmla="*/ 2195868 w 7467600"/>
              <a:gd name="connsiteY138-28246" fmla="*/ 5396574 h 6858000"/>
              <a:gd name="connsiteX139-28247" fmla="*/ 2088852 w 7467600"/>
              <a:gd name="connsiteY139-28248" fmla="*/ 5166123 h 6858000"/>
              <a:gd name="connsiteX140-28249" fmla="*/ 1958241 w 7467600"/>
              <a:gd name="connsiteY140-28250" fmla="*/ 5067955 h 6858000"/>
              <a:gd name="connsiteX141-28251" fmla="*/ 1903353 w 7467600"/>
              <a:gd name="connsiteY141-28252" fmla="*/ 5044827 h 6858000"/>
              <a:gd name="connsiteX142-28253" fmla="*/ 1979378 w 7467600"/>
              <a:gd name="connsiteY142-28254" fmla="*/ 4769504 h 6858000"/>
              <a:gd name="connsiteX143-28255" fmla="*/ 2882120 w 7467600"/>
              <a:gd name="connsiteY143-28256" fmla="*/ 5064547 h 6858000"/>
              <a:gd name="connsiteX144-28257" fmla="*/ 2793103 w 7467600"/>
              <a:gd name="connsiteY144-28258" fmla="*/ 5039699 h 6858000"/>
              <a:gd name="connsiteX145-28259" fmla="*/ 2770041 w 7467600"/>
              <a:gd name="connsiteY145-28260" fmla="*/ 5033634 h 6858000"/>
              <a:gd name="connsiteX146-28261" fmla="*/ 1979378 w 7467600"/>
              <a:gd name="connsiteY146-28262" fmla="*/ 4769504 h 6858000"/>
              <a:gd name="connsiteX147-28263" fmla="*/ 1927410 w 7467600"/>
              <a:gd name="connsiteY147-28264" fmla="*/ 4716164 h 6858000"/>
              <a:gd name="connsiteX148-28265" fmla="*/ 1959587 w 7467600"/>
              <a:gd name="connsiteY148-28266" fmla="*/ 4728849 h 6858000"/>
              <a:gd name="connsiteX149-28267" fmla="*/ 2777707 w 7467600"/>
              <a:gd name="connsiteY149-28268" fmla="*/ 5003991 h 6858000"/>
              <a:gd name="connsiteX150-28269" fmla="*/ 2800768 w 7467600"/>
              <a:gd name="connsiteY150-28270" fmla="*/ 5010056 h 6858000"/>
              <a:gd name="connsiteX151-28271" fmla="*/ 2879408 w 7467600"/>
              <a:gd name="connsiteY151-28272" fmla="*/ 5031590 h 6858000"/>
              <a:gd name="connsiteX152-28273" fmla="*/ 2862295 w 7467600"/>
              <a:gd name="connsiteY152-28274" fmla="*/ 5022958 h 6858000"/>
              <a:gd name="connsiteX153-28275" fmla="*/ 2813343 w 7467600"/>
              <a:gd name="connsiteY153-28276" fmla="*/ 4998369 h 6858000"/>
              <a:gd name="connsiteX154-28277" fmla="*/ 2646245 w 7467600"/>
              <a:gd name="connsiteY154-28278" fmla="*/ 4930999 h 6858000"/>
              <a:gd name="connsiteX155-28279" fmla="*/ 1999243 w 7467600"/>
              <a:gd name="connsiteY155-28280" fmla="*/ 4730524 h 6858000"/>
              <a:gd name="connsiteX156-28281" fmla="*/ 1979527 w 7467600"/>
              <a:gd name="connsiteY156-28282" fmla="*/ 4726651 h 6858000"/>
              <a:gd name="connsiteX157-28283" fmla="*/ 1927410 w 7467600"/>
              <a:gd name="connsiteY157-28284" fmla="*/ 4716164 h 6858000"/>
              <a:gd name="connsiteX158-28285" fmla="*/ 1997014 w 7467600"/>
              <a:gd name="connsiteY158-28286" fmla="*/ 4698007 h 6858000"/>
              <a:gd name="connsiteX159-28287" fmla="*/ 2005458 w 7467600"/>
              <a:gd name="connsiteY159-28288" fmla="*/ 4699540 h 6858000"/>
              <a:gd name="connsiteX160-28289" fmla="*/ 2657186 w 7467600"/>
              <a:gd name="connsiteY160-28290" fmla="*/ 4901687 h 6858000"/>
              <a:gd name="connsiteX161-28291" fmla="*/ 2826662 w 7467600"/>
              <a:gd name="connsiteY161-28292" fmla="*/ 4970362 h 6858000"/>
              <a:gd name="connsiteX162-28293" fmla="*/ 2876100 w 7467600"/>
              <a:gd name="connsiteY162-28294" fmla="*/ 4995397 h 6858000"/>
              <a:gd name="connsiteX163-28295" fmla="*/ 3042600 w 7467600"/>
              <a:gd name="connsiteY163-28296" fmla="*/ 5059532 h 6858000"/>
              <a:gd name="connsiteX164-28297" fmla="*/ 1997014 w 7467600"/>
              <a:gd name="connsiteY164-28298" fmla="*/ 4698007 h 6858000"/>
              <a:gd name="connsiteX165-28299" fmla="*/ 2305292 w 7467600"/>
              <a:gd name="connsiteY165-28300" fmla="*/ 4219492 h 6858000"/>
              <a:gd name="connsiteX166-28301" fmla="*/ 3360922 w 7467600"/>
              <a:gd name="connsiteY166-28302" fmla="*/ 4529373 h 6858000"/>
              <a:gd name="connsiteX167-28303" fmla="*/ 3492420 w 7467600"/>
              <a:gd name="connsiteY167-28304" fmla="*/ 4510145 h 6858000"/>
              <a:gd name="connsiteX168-28305" fmla="*/ 3364086 w 7467600"/>
              <a:gd name="connsiteY168-28306" fmla="*/ 4480340 h 6858000"/>
              <a:gd name="connsiteX169-28307" fmla="*/ 3225818 w 7467600"/>
              <a:gd name="connsiteY169-28308" fmla="*/ 4411822 h 6858000"/>
              <a:gd name="connsiteX170-28309" fmla="*/ 3129696 w 7467600"/>
              <a:gd name="connsiteY170-28310" fmla="*/ 4360704 h 6858000"/>
              <a:gd name="connsiteX171-28311" fmla="*/ 2814545 w 7467600"/>
              <a:gd name="connsiteY171-28312" fmla="*/ 4282955 h 6858000"/>
              <a:gd name="connsiteX172-28313" fmla="*/ 2305292 w 7467600"/>
              <a:gd name="connsiteY172-28314" fmla="*/ 4219492 h 6858000"/>
              <a:gd name="connsiteX173-28315" fmla="*/ 2626982 w 7467600"/>
              <a:gd name="connsiteY173-28316" fmla="*/ 4206450 h 6858000"/>
              <a:gd name="connsiteX174-28317" fmla="*/ 2490617 w 7467600"/>
              <a:gd name="connsiteY174-28318" fmla="*/ 4206951 h 6858000"/>
              <a:gd name="connsiteX175-28319" fmla="*/ 2819869 w 7467600"/>
              <a:gd name="connsiteY175-28320" fmla="*/ 4252936 h 6858000"/>
              <a:gd name="connsiteX176-28321" fmla="*/ 3143018 w 7467600"/>
              <a:gd name="connsiteY176-28322" fmla="*/ 4332698 h 6858000"/>
              <a:gd name="connsiteX177-28323" fmla="*/ 3241520 w 7467600"/>
              <a:gd name="connsiteY177-28324" fmla="*/ 4385112 h 6858000"/>
              <a:gd name="connsiteX178-28325" fmla="*/ 3374575 w 7467600"/>
              <a:gd name="connsiteY178-28326" fmla="*/ 4451517 h 6858000"/>
              <a:gd name="connsiteX179-28327" fmla="*/ 3505221 w 7467600"/>
              <a:gd name="connsiteY179-28328" fmla="*/ 4480757 h 6858000"/>
              <a:gd name="connsiteX180-28329" fmla="*/ 2626982 w 7467600"/>
              <a:gd name="connsiteY180-28330" fmla="*/ 4206450 h 6858000"/>
              <a:gd name="connsiteX181-28331" fmla="*/ 1310106 w 7467600"/>
              <a:gd name="connsiteY181-28332" fmla="*/ 3943217 h 6858000"/>
              <a:gd name="connsiteX182-28333" fmla="*/ 854994 w 7467600"/>
              <a:gd name="connsiteY182-28334" fmla="*/ 4399136 h 6858000"/>
              <a:gd name="connsiteX183-28335" fmla="*/ 742462 w 7467600"/>
              <a:gd name="connsiteY183-28336" fmla="*/ 4594648 h 6858000"/>
              <a:gd name="connsiteX184-28337" fmla="*/ 820602 w 7467600"/>
              <a:gd name="connsiteY184-28338" fmla="*/ 4485915 h 6858000"/>
              <a:gd name="connsiteX185-28339" fmla="*/ 878295 w 7467600"/>
              <a:gd name="connsiteY185-28340" fmla="*/ 4403594 h 6858000"/>
              <a:gd name="connsiteX186-28341" fmla="*/ 1240607 w 7467600"/>
              <a:gd name="connsiteY186-28342" fmla="*/ 4010401 h 6858000"/>
              <a:gd name="connsiteX187-28343" fmla="*/ 1310106 w 7467600"/>
              <a:gd name="connsiteY187-28344" fmla="*/ 3943217 h 6858000"/>
              <a:gd name="connsiteX188-28345" fmla="*/ 1423113 w 7467600"/>
              <a:gd name="connsiteY188-28346" fmla="*/ 3874565 h 6858000"/>
              <a:gd name="connsiteX189-28347" fmla="*/ 1260565 w 7467600"/>
              <a:gd name="connsiteY189-28348" fmla="*/ 4031982 h 6858000"/>
              <a:gd name="connsiteX190-28349" fmla="*/ 901900 w 7467600"/>
              <a:gd name="connsiteY190-28350" fmla="*/ 4421236 h 6858000"/>
              <a:gd name="connsiteX191-28351" fmla="*/ 845044 w 7467600"/>
              <a:gd name="connsiteY191-28352" fmla="*/ 4502436 h 6858000"/>
              <a:gd name="connsiteX192-28353" fmla="*/ 685926 w 7467600"/>
              <a:gd name="connsiteY192-28354" fmla="*/ 4703069 h 6858000"/>
              <a:gd name="connsiteX193-28355" fmla="*/ 684248 w 7467600"/>
              <a:gd name="connsiteY193-28356" fmla="*/ 4706721 h 6858000"/>
              <a:gd name="connsiteX194-28357" fmla="*/ 1423113 w 7467600"/>
              <a:gd name="connsiteY194-28358" fmla="*/ 3874565 h 6858000"/>
              <a:gd name="connsiteX195-28359" fmla="*/ 3316479 w 7467600"/>
              <a:gd name="connsiteY195-28360" fmla="*/ 3872136 h 6858000"/>
              <a:gd name="connsiteX196-28361" fmla="*/ 3546806 w 7467600"/>
              <a:gd name="connsiteY196-28362" fmla="*/ 4356139 h 6858000"/>
              <a:gd name="connsiteX197-28363" fmla="*/ 3364433 w 7467600"/>
              <a:gd name="connsiteY197-28364" fmla="*/ 3953121 h 6858000"/>
              <a:gd name="connsiteX198-28365" fmla="*/ 3316479 w 7467600"/>
              <a:gd name="connsiteY198-28366" fmla="*/ 3872136 h 6858000"/>
              <a:gd name="connsiteX199-28367" fmla="*/ 3291335 w 7467600"/>
              <a:gd name="connsiteY199-28368" fmla="*/ 3767420 h 6858000"/>
              <a:gd name="connsiteX200-28369" fmla="*/ 3390805 w 7467600"/>
              <a:gd name="connsiteY200-28370" fmla="*/ 3937163 h 6858000"/>
              <a:gd name="connsiteX201-28371" fmla="*/ 3579062 w 7467600"/>
              <a:gd name="connsiteY201-28372" fmla="*/ 4359040 h 6858000"/>
              <a:gd name="connsiteX202-28373" fmla="*/ 3467355 w 7467600"/>
              <a:gd name="connsiteY202-28374" fmla="*/ 3988130 h 6858000"/>
              <a:gd name="connsiteX203-28375" fmla="*/ 3310753 w 7467600"/>
              <a:gd name="connsiteY203-28376" fmla="*/ 3787140 h 6858000"/>
              <a:gd name="connsiteX204-28377" fmla="*/ 3291335 w 7467600"/>
              <a:gd name="connsiteY204-28378" fmla="*/ 3767420 h 6858000"/>
              <a:gd name="connsiteX205-28379" fmla="*/ 1635889 w 7467600"/>
              <a:gd name="connsiteY205-28380" fmla="*/ 3709494 h 6858000"/>
              <a:gd name="connsiteX206-28381" fmla="*/ 1634800 w 7467600"/>
              <a:gd name="connsiteY206-28382" fmla="*/ 3731111 h 6858000"/>
              <a:gd name="connsiteX207-28383" fmla="*/ 1635889 w 7467600"/>
              <a:gd name="connsiteY207-28384" fmla="*/ 3709494 h 6858000"/>
              <a:gd name="connsiteX208-28385" fmla="*/ 1510397 w 7467600"/>
              <a:gd name="connsiteY208-28386" fmla="*/ 3684705 h 6858000"/>
              <a:gd name="connsiteX209-28387" fmla="*/ 1146550 w 7467600"/>
              <a:gd name="connsiteY209-28388" fmla="*/ 3802012 h 6858000"/>
              <a:gd name="connsiteX210-28389" fmla="*/ 698834 w 7467600"/>
              <a:gd name="connsiteY210-28390" fmla="*/ 3952272 h 6858000"/>
              <a:gd name="connsiteX211-28391" fmla="*/ 34256 w 7467600"/>
              <a:gd name="connsiteY211-28392" fmla="*/ 4347603 h 6858000"/>
              <a:gd name="connsiteX212-28393" fmla="*/ 527241 w 7467600"/>
              <a:gd name="connsiteY212-28394" fmla="*/ 4065078 h 6858000"/>
              <a:gd name="connsiteX213-28395" fmla="*/ 1510397 w 7467600"/>
              <a:gd name="connsiteY213-28396" fmla="*/ 3684705 h 6858000"/>
              <a:gd name="connsiteX214-28397" fmla="*/ 1313114 w 7467600"/>
              <a:gd name="connsiteY214-28398" fmla="*/ 3655216 h 6858000"/>
              <a:gd name="connsiteX215-28399" fmla="*/ 1109304 w 7467600"/>
              <a:gd name="connsiteY215-28400" fmla="*/ 3669030 h 6858000"/>
              <a:gd name="connsiteX216-28401" fmla="*/ 8129 w 7467600"/>
              <a:gd name="connsiteY216-28402" fmla="*/ 4330519 h 6858000"/>
              <a:gd name="connsiteX217-28403" fmla="*/ 687572 w 7467600"/>
              <a:gd name="connsiteY217-28404" fmla="*/ 3925629 h 6858000"/>
              <a:gd name="connsiteX218-28405" fmla="*/ 1138365 w 7467600"/>
              <a:gd name="connsiteY218-28406" fmla="*/ 3774515 h 6858000"/>
              <a:gd name="connsiteX219-28407" fmla="*/ 1505579 w 7467600"/>
              <a:gd name="connsiteY219-28408" fmla="*/ 3655526 h 6858000"/>
              <a:gd name="connsiteX220-28409" fmla="*/ 1313114 w 7467600"/>
              <a:gd name="connsiteY220-28410" fmla="*/ 3655216 h 6858000"/>
              <a:gd name="connsiteX221-28411" fmla="*/ 3655073 w 7467600"/>
              <a:gd name="connsiteY221-28412" fmla="*/ 3650884 h 6858000"/>
              <a:gd name="connsiteX222-28413" fmla="*/ 3989938 w 7467600"/>
              <a:gd name="connsiteY222-28414" fmla="*/ 3991685 h 6858000"/>
              <a:gd name="connsiteX223-28415" fmla="*/ 4393907 w 7467600"/>
              <a:gd name="connsiteY223-28416" fmla="*/ 4261258 h 6858000"/>
              <a:gd name="connsiteX224-28417" fmla="*/ 4648051 w 7467600"/>
              <a:gd name="connsiteY224-28418" fmla="*/ 4374051 h 6858000"/>
              <a:gd name="connsiteX225-28419" fmla="*/ 4383389 w 7467600"/>
              <a:gd name="connsiteY225-28420" fmla="*/ 4184369 h 6858000"/>
              <a:gd name="connsiteX226-28421" fmla="*/ 4165508 w 7467600"/>
              <a:gd name="connsiteY226-28422" fmla="*/ 4035196 h 6858000"/>
              <a:gd name="connsiteX227-28423" fmla="*/ 4068162 w 7467600"/>
              <a:gd name="connsiteY227-28424" fmla="*/ 3953394 h 6858000"/>
              <a:gd name="connsiteX228-28425" fmla="*/ 3981416 w 7467600"/>
              <a:gd name="connsiteY228-28426" fmla="*/ 3880482 h 6858000"/>
              <a:gd name="connsiteX229-28427" fmla="*/ 3800147 w 7467600"/>
              <a:gd name="connsiteY229-28428" fmla="*/ 3749872 h 6858000"/>
              <a:gd name="connsiteX230-28429" fmla="*/ 3655073 w 7467600"/>
              <a:gd name="connsiteY230-28430" fmla="*/ 3650884 h 6858000"/>
              <a:gd name="connsiteX231-28431" fmla="*/ 3670252 w 7467600"/>
              <a:gd name="connsiteY231-28432" fmla="*/ 3622798 h 6858000"/>
              <a:gd name="connsiteX232-28433" fmla="*/ 3817258 w 7467600"/>
              <a:gd name="connsiteY232-28434" fmla="*/ 3723577 h 6858000"/>
              <a:gd name="connsiteX233-28435" fmla="*/ 4000461 w 7467600"/>
              <a:gd name="connsiteY233-28436" fmla="*/ 3855966 h 6858000"/>
              <a:gd name="connsiteX234-28437" fmla="*/ 4088180 w 7467600"/>
              <a:gd name="connsiteY234-28438" fmla="*/ 3929774 h 6858000"/>
              <a:gd name="connsiteX235-28439" fmla="*/ 4184555 w 7467600"/>
              <a:gd name="connsiteY235-28440" fmla="*/ 4010683 h 6858000"/>
              <a:gd name="connsiteX236-28441" fmla="*/ 4399563 w 7467600"/>
              <a:gd name="connsiteY236-28442" fmla="*/ 4158106 h 6858000"/>
              <a:gd name="connsiteX237-28443" fmla="*/ 4684469 w 7467600"/>
              <a:gd name="connsiteY237-28444" fmla="*/ 4364680 h 6858000"/>
              <a:gd name="connsiteX238-28445" fmla="*/ 4690271 w 7467600"/>
              <a:gd name="connsiteY238-28446" fmla="*/ 4370034 h 6858000"/>
              <a:gd name="connsiteX239-28447" fmla="*/ 4136093 w 7467600"/>
              <a:gd name="connsiteY239-28448" fmla="*/ 3858466 h 6858000"/>
              <a:gd name="connsiteX240-28449" fmla="*/ 3670252 w 7467600"/>
              <a:gd name="connsiteY240-28450" fmla="*/ 3622798 h 6858000"/>
              <a:gd name="connsiteX241-28451" fmla="*/ 4440129 w 7467600"/>
              <a:gd name="connsiteY241-28452" fmla="*/ 3448571 h 6858000"/>
              <a:gd name="connsiteX242-28453" fmla="*/ 4856525 w 7467600"/>
              <a:gd name="connsiteY242-28454" fmla="*/ 3915351 h 6858000"/>
              <a:gd name="connsiteX243-28455" fmla="*/ 5059055 w 7467600"/>
              <a:gd name="connsiteY243-28456" fmla="*/ 4108918 h 6858000"/>
              <a:gd name="connsiteX244-28457" fmla="*/ 5290070 w 7467600"/>
              <a:gd name="connsiteY244-28458" fmla="*/ 4263619 h 6858000"/>
              <a:gd name="connsiteX245-28459" fmla="*/ 4834991 w 7467600"/>
              <a:gd name="connsiteY245-28460" fmla="*/ 3830985 h 6858000"/>
              <a:gd name="connsiteX246-28461" fmla="*/ 4440129 w 7467600"/>
              <a:gd name="connsiteY246-28462" fmla="*/ 3448571 h 6858000"/>
              <a:gd name="connsiteX247-28463" fmla="*/ 4441737 w 7467600"/>
              <a:gd name="connsiteY247-28464" fmla="*/ 3399734 h 6858000"/>
              <a:gd name="connsiteX248-28465" fmla="*/ 4431236 w 7467600"/>
              <a:gd name="connsiteY248-28466" fmla="*/ 3400954 h 6858000"/>
              <a:gd name="connsiteX249-28467" fmla="*/ 4557150 w 7467600"/>
              <a:gd name="connsiteY249-28468" fmla="*/ 3510023 h 6858000"/>
              <a:gd name="connsiteX250-28469" fmla="*/ 4856936 w 7467600"/>
              <a:gd name="connsiteY250-28470" fmla="*/ 3809146 h 6858000"/>
              <a:gd name="connsiteX251-28471" fmla="*/ 5111996 w 7467600"/>
              <a:gd name="connsiteY251-28472" fmla="*/ 4065759 h 6858000"/>
              <a:gd name="connsiteX252-28473" fmla="*/ 5388878 w 7467600"/>
              <a:gd name="connsiteY252-28474" fmla="*/ 4300185 h 6858000"/>
              <a:gd name="connsiteX253-28475" fmla="*/ 5425556 w 7467600"/>
              <a:gd name="connsiteY253-28476" fmla="*/ 4308967 h 6858000"/>
              <a:gd name="connsiteX254-28477" fmla="*/ 4943646 w 7467600"/>
              <a:gd name="connsiteY254-28478" fmla="*/ 3822916 h 6858000"/>
              <a:gd name="connsiteX255-28479" fmla="*/ 4594837 w 7467600"/>
              <a:gd name="connsiteY255-28480" fmla="*/ 3532274 h 6858000"/>
              <a:gd name="connsiteX256-28481" fmla="*/ 4441737 w 7467600"/>
              <a:gd name="connsiteY256-28482" fmla="*/ 3399734 h 6858000"/>
              <a:gd name="connsiteX257-28483" fmla="*/ 5425834 w 7467600"/>
              <a:gd name="connsiteY257-28484" fmla="*/ 3162785 h 6858000"/>
              <a:gd name="connsiteX258-28485" fmla="*/ 5401644 w 7467600"/>
              <a:gd name="connsiteY258-28486" fmla="*/ 3617847 h 6858000"/>
              <a:gd name="connsiteX259-28487" fmla="*/ 5467256 w 7467600"/>
              <a:gd name="connsiteY259-28488" fmla="*/ 4175494 h 6858000"/>
              <a:gd name="connsiteX260-28489" fmla="*/ 5448069 w 7467600"/>
              <a:gd name="connsiteY260-28490" fmla="*/ 3567554 h 6858000"/>
              <a:gd name="connsiteX261-28491" fmla="*/ 5425834 w 7467600"/>
              <a:gd name="connsiteY261-28492" fmla="*/ 3162785 h 6858000"/>
              <a:gd name="connsiteX262-28493" fmla="*/ 1318687 w 7467600"/>
              <a:gd name="connsiteY262-28494" fmla="*/ 3113840 h 6858000"/>
              <a:gd name="connsiteX263-28495" fmla="*/ 1066793 w 7467600"/>
              <a:gd name="connsiteY263-28496" fmla="*/ 3212171 h 6858000"/>
              <a:gd name="connsiteX264-28497" fmla="*/ 993319 w 7467600"/>
              <a:gd name="connsiteY264-28498" fmla="*/ 3247648 h 6858000"/>
              <a:gd name="connsiteX265-28499" fmla="*/ 853081 w 7467600"/>
              <a:gd name="connsiteY265-28500" fmla="*/ 3312410 h 6858000"/>
              <a:gd name="connsiteX266-28501" fmla="*/ 805957 w 7467600"/>
              <a:gd name="connsiteY266-28502" fmla="*/ 3330443 h 6858000"/>
              <a:gd name="connsiteX267-28503" fmla="*/ 1318687 w 7467600"/>
              <a:gd name="connsiteY267-28504" fmla="*/ 3113840 h 6858000"/>
              <a:gd name="connsiteX268-28505" fmla="*/ 5453702 w 7467600"/>
              <a:gd name="connsiteY268-28506" fmla="*/ 3090882 h 6858000"/>
              <a:gd name="connsiteX269-28507" fmla="*/ 5480135 w 7467600"/>
              <a:gd name="connsiteY269-28508" fmla="*/ 3565802 h 6858000"/>
              <a:gd name="connsiteX270-28509" fmla="*/ 5499023 w 7467600"/>
              <a:gd name="connsiteY270-28510" fmla="*/ 4166310 h 6858000"/>
              <a:gd name="connsiteX271-28511" fmla="*/ 5547022 w 7467600"/>
              <a:gd name="connsiteY271-28512" fmla="*/ 3607838 h 6858000"/>
              <a:gd name="connsiteX272-28513" fmla="*/ 5515964 w 7467600"/>
              <a:gd name="connsiteY272-28514" fmla="*/ 3378541 h 6858000"/>
              <a:gd name="connsiteX273-28515" fmla="*/ 5453702 w 7467600"/>
              <a:gd name="connsiteY273-28516" fmla="*/ 3090882 h 6858000"/>
              <a:gd name="connsiteX274-28517" fmla="*/ 1238695 w 7467600"/>
              <a:gd name="connsiteY274-28518" fmla="*/ 3076820 h 6858000"/>
              <a:gd name="connsiteX275-28519" fmla="*/ 716371 w 7467600"/>
              <a:gd name="connsiteY275-28520" fmla="*/ 3293249 h 6858000"/>
              <a:gd name="connsiteX276-28521" fmla="*/ 579522 w 7467600"/>
              <a:gd name="connsiteY276-28522" fmla="*/ 3371759 h 6858000"/>
              <a:gd name="connsiteX277-28523" fmla="*/ 600288 w 7467600"/>
              <a:gd name="connsiteY277-28524" fmla="*/ 3365555 h 6858000"/>
              <a:gd name="connsiteX278-28525" fmla="*/ 840692 w 7467600"/>
              <a:gd name="connsiteY278-28526" fmla="*/ 3284921 h 6858000"/>
              <a:gd name="connsiteX279-28527" fmla="*/ 979248 w 7467600"/>
              <a:gd name="connsiteY279-28528" fmla="*/ 3221003 h 6858000"/>
              <a:gd name="connsiteX280-28529" fmla="*/ 1053282 w 7467600"/>
              <a:gd name="connsiteY280-28530" fmla="*/ 3185247 h 6858000"/>
              <a:gd name="connsiteX281-28531" fmla="*/ 1320603 w 7467600"/>
              <a:gd name="connsiteY281-28532" fmla="*/ 3081281 h 6858000"/>
              <a:gd name="connsiteX282-28533" fmla="*/ 1238695 w 7467600"/>
              <a:gd name="connsiteY282-28534" fmla="*/ 3076820 h 6858000"/>
              <a:gd name="connsiteX283-28535" fmla="*/ 5425627 w 7467600"/>
              <a:gd name="connsiteY283-28536" fmla="*/ 2954192 h 6858000"/>
              <a:gd name="connsiteX284-28537" fmla="*/ 5470770 w 7467600"/>
              <a:gd name="connsiteY284-28538" fmla="*/ 3005435 h 6858000"/>
              <a:gd name="connsiteX285-28539" fmla="*/ 5519779 w 7467600"/>
              <a:gd name="connsiteY285-28540" fmla="*/ 4359223 h 6858000"/>
              <a:gd name="connsiteX286-28541" fmla="*/ 5520293 w 7467600"/>
              <a:gd name="connsiteY286-28542" fmla="*/ 4360602 h 6858000"/>
              <a:gd name="connsiteX287-28543" fmla="*/ 5767221 w 7467600"/>
              <a:gd name="connsiteY287-28544" fmla="*/ 4665564 h 6858000"/>
              <a:gd name="connsiteX288-28545" fmla="*/ 6937169 w 7467600"/>
              <a:gd name="connsiteY288-28546" fmla="*/ 4815941 h 6858000"/>
              <a:gd name="connsiteX289-28547" fmla="*/ 6953922 w 7467600"/>
              <a:gd name="connsiteY289-28548" fmla="*/ 4890068 h 6858000"/>
              <a:gd name="connsiteX290-28549" fmla="*/ 6071359 w 7467600"/>
              <a:gd name="connsiteY290-28550" fmla="*/ 4770770 h 6858000"/>
              <a:gd name="connsiteX291-28551" fmla="*/ 6038839 w 7467600"/>
              <a:gd name="connsiteY291-28552" fmla="*/ 4764474 h 6858000"/>
              <a:gd name="connsiteX292-28553" fmla="*/ 6038706 w 7467600"/>
              <a:gd name="connsiteY292-28554" fmla="*/ 4763847 h 6858000"/>
              <a:gd name="connsiteX293-28555" fmla="*/ 6037784 w 7467600"/>
              <a:gd name="connsiteY293-28556" fmla="*/ 4764270 h 6858000"/>
              <a:gd name="connsiteX294-28557" fmla="*/ 6038839 w 7467600"/>
              <a:gd name="connsiteY294-28558" fmla="*/ 4764474 h 6858000"/>
              <a:gd name="connsiteX295-28559" fmla="*/ 6040338 w 7467600"/>
              <a:gd name="connsiteY295-28560" fmla="*/ 4771418 h 6858000"/>
              <a:gd name="connsiteX296-28561" fmla="*/ 6024488 w 7467600"/>
              <a:gd name="connsiteY296-28562" fmla="*/ 4809903 h 6858000"/>
              <a:gd name="connsiteX297-28563" fmla="*/ 5599771 w 7467600"/>
              <a:gd name="connsiteY297-28564" fmla="*/ 5509652 h 6858000"/>
              <a:gd name="connsiteX298-28565" fmla="*/ 5548843 w 7467600"/>
              <a:gd name="connsiteY298-28566" fmla="*/ 5563845 h 6858000"/>
              <a:gd name="connsiteX299-28567" fmla="*/ 5940952 w 7467600"/>
              <a:gd name="connsiteY299-28568" fmla="*/ 6250028 h 6858000"/>
              <a:gd name="connsiteX300-28569" fmla="*/ 6043441 w 7467600"/>
              <a:gd name="connsiteY300-28570" fmla="*/ 6665847 h 6858000"/>
              <a:gd name="connsiteX301-28571" fmla="*/ 6093432 w 7467600"/>
              <a:gd name="connsiteY301-28572" fmla="*/ 6858000 h 6858000"/>
              <a:gd name="connsiteX302-28573" fmla="*/ 6034344 w 7467600"/>
              <a:gd name="connsiteY302-28574" fmla="*/ 6858000 h 6858000"/>
              <a:gd name="connsiteX303-28575" fmla="*/ 6026679 w 7467600"/>
              <a:gd name="connsiteY303-28576" fmla="*/ 6836959 h 6858000"/>
              <a:gd name="connsiteX304-28577" fmla="*/ 5800441 w 7467600"/>
              <a:gd name="connsiteY304-28578" fmla="*/ 6335286 h 6858000"/>
              <a:gd name="connsiteX305-28579" fmla="*/ 5526562 w 7467600"/>
              <a:gd name="connsiteY305-28580" fmla="*/ 5705388 h 6858000"/>
              <a:gd name="connsiteX306-28581" fmla="*/ 5519640 w 7467600"/>
              <a:gd name="connsiteY306-28582" fmla="*/ 5683774 h 6858000"/>
              <a:gd name="connsiteX307-28583" fmla="*/ 5844559 w 7467600"/>
              <a:gd name="connsiteY307-28584" fmla="*/ 6553349 h 6858000"/>
              <a:gd name="connsiteX308-28585" fmla="*/ 5975994 w 7467600"/>
              <a:gd name="connsiteY308-28586" fmla="*/ 6858000 h 6858000"/>
              <a:gd name="connsiteX309-28587" fmla="*/ 5898547 w 7467600"/>
              <a:gd name="connsiteY309-28588" fmla="*/ 6858000 h 6858000"/>
              <a:gd name="connsiteX310-28589" fmla="*/ 5682041 w 7467600"/>
              <a:gd name="connsiteY310-28590" fmla="*/ 6355860 h 6858000"/>
              <a:gd name="connsiteX311-28591" fmla="*/ 5461758 w 7467600"/>
              <a:gd name="connsiteY311-28592" fmla="*/ 5820220 h 6858000"/>
              <a:gd name="connsiteX312-28593" fmla="*/ 5237282 w 7467600"/>
              <a:gd name="connsiteY312-28594" fmla="*/ 6579086 h 6858000"/>
              <a:gd name="connsiteX313-28595" fmla="*/ 5115009 w 7467600"/>
              <a:gd name="connsiteY313-28596" fmla="*/ 6858000 h 6858000"/>
              <a:gd name="connsiteX314-28597" fmla="*/ 5028074 w 7467600"/>
              <a:gd name="connsiteY314-28598" fmla="*/ 6858000 h 6858000"/>
              <a:gd name="connsiteX315-28599" fmla="*/ 5079508 w 7467600"/>
              <a:gd name="connsiteY315-28600" fmla="*/ 6749074 h 6858000"/>
              <a:gd name="connsiteX316-28601" fmla="*/ 5371846 w 7467600"/>
              <a:gd name="connsiteY316-28602" fmla="*/ 5924413 h 6858000"/>
              <a:gd name="connsiteX317-28603" fmla="*/ 5270512 w 7467600"/>
              <a:gd name="connsiteY317-28604" fmla="*/ 6138975 h 6858000"/>
              <a:gd name="connsiteX318-28605" fmla="*/ 5062409 w 7467600"/>
              <a:gd name="connsiteY318-28606" fmla="*/ 6653544 h 6858000"/>
              <a:gd name="connsiteX319-28607" fmla="*/ 5036628 w 7467600"/>
              <a:gd name="connsiteY319-28608" fmla="*/ 6754247 h 6858000"/>
              <a:gd name="connsiteX320-28609" fmla="*/ 5009112 w 7467600"/>
              <a:gd name="connsiteY320-28610" fmla="*/ 6858000 h 6858000"/>
              <a:gd name="connsiteX321-28611" fmla="*/ 4976679 w 7467600"/>
              <a:gd name="connsiteY321-28612" fmla="*/ 6858000 h 6858000"/>
              <a:gd name="connsiteX322-28613" fmla="*/ 5006537 w 7467600"/>
              <a:gd name="connsiteY322-28614" fmla="*/ 6747068 h 6858000"/>
              <a:gd name="connsiteX323-28615" fmla="*/ 5032723 w 7467600"/>
              <a:gd name="connsiteY323-28616" fmla="*/ 6644957 h 6858000"/>
              <a:gd name="connsiteX324-28617" fmla="*/ 5242949 w 7467600"/>
              <a:gd name="connsiteY324-28618" fmla="*/ 6125175 h 6858000"/>
              <a:gd name="connsiteX325-28619" fmla="*/ 5286321 w 7467600"/>
              <a:gd name="connsiteY325-28620" fmla="*/ 6033555 h 6858000"/>
              <a:gd name="connsiteX326-28621" fmla="*/ 5008210 w 7467600"/>
              <a:gd name="connsiteY326-28622" fmla="*/ 6649194 h 6858000"/>
              <a:gd name="connsiteX327-28623" fmla="*/ 4986321 w 7467600"/>
              <a:gd name="connsiteY327-28624" fmla="*/ 6765687 h 6858000"/>
              <a:gd name="connsiteX328-28625" fmla="*/ 4973474 w 7467600"/>
              <a:gd name="connsiteY328-28626" fmla="*/ 6858000 h 6858000"/>
              <a:gd name="connsiteX329-28627" fmla="*/ 4907178 w 7467600"/>
              <a:gd name="connsiteY329-28628" fmla="*/ 6858000 h 6858000"/>
              <a:gd name="connsiteX330-28629" fmla="*/ 4910810 w 7467600"/>
              <a:gd name="connsiteY330-28630" fmla="*/ 6829660 h 6858000"/>
              <a:gd name="connsiteX331-28631" fmla="*/ 4987461 w 7467600"/>
              <a:gd name="connsiteY331-28632" fmla="*/ 6432994 h 6858000"/>
              <a:gd name="connsiteX332-28633" fmla="*/ 5179262 w 7467600"/>
              <a:gd name="connsiteY332-28634" fmla="*/ 6035044 h 6858000"/>
              <a:gd name="connsiteX333-28635" fmla="*/ 4689678 w 7467600"/>
              <a:gd name="connsiteY333-28636" fmla="*/ 6440241 h 6858000"/>
              <a:gd name="connsiteX334-28637" fmla="*/ 4477543 w 7467600"/>
              <a:gd name="connsiteY334-28638" fmla="*/ 6674836 h 6858000"/>
              <a:gd name="connsiteX335-28639" fmla="*/ 4329957 w 7467600"/>
              <a:gd name="connsiteY335-28640" fmla="*/ 6858000 h 6858000"/>
              <a:gd name="connsiteX336-28641" fmla="*/ 4218595 w 7467600"/>
              <a:gd name="connsiteY336-28642" fmla="*/ 6858000 h 6858000"/>
              <a:gd name="connsiteX337-28643" fmla="*/ 4368888 w 7467600"/>
              <a:gd name="connsiteY337-28644" fmla="*/ 6668412 h 6858000"/>
              <a:gd name="connsiteX338-28645" fmla="*/ 4563091 w 7467600"/>
              <a:gd name="connsiteY338-28646" fmla="*/ 6442508 h 6858000"/>
              <a:gd name="connsiteX339-28647" fmla="*/ 5387324 w 7467600"/>
              <a:gd name="connsiteY339-28648" fmla="*/ 5705830 h 6858000"/>
              <a:gd name="connsiteX340-28649" fmla="*/ 5073620 w 7467600"/>
              <a:gd name="connsiteY340-28650" fmla="*/ 5955437 h 6858000"/>
              <a:gd name="connsiteX341-28651" fmla="*/ 4689789 w 7467600"/>
              <a:gd name="connsiteY341-28652" fmla="*/ 6268382 h 6858000"/>
              <a:gd name="connsiteX342-28653" fmla="*/ 4418722 w 7467600"/>
              <a:gd name="connsiteY342-28654" fmla="*/ 6570886 h 6858000"/>
              <a:gd name="connsiteX343-28655" fmla="*/ 4214944 w 7467600"/>
              <a:gd name="connsiteY343-28656" fmla="*/ 6858000 h 6858000"/>
              <a:gd name="connsiteX344-28657" fmla="*/ 4177898 w 7467600"/>
              <a:gd name="connsiteY344-28658" fmla="*/ 6858000 h 6858000"/>
              <a:gd name="connsiteX345-28659" fmla="*/ 4391597 w 7467600"/>
              <a:gd name="connsiteY345-28660" fmla="*/ 6556370 h 6858000"/>
              <a:gd name="connsiteX346-28661" fmla="*/ 4668889 w 7467600"/>
              <a:gd name="connsiteY346-28662" fmla="*/ 6246399 h 6858000"/>
              <a:gd name="connsiteX347-28663" fmla="*/ 5055427 w 7467600"/>
              <a:gd name="connsiteY347-28664" fmla="*/ 5931476 h 6858000"/>
              <a:gd name="connsiteX348-28665" fmla="*/ 5371814 w 7467600"/>
              <a:gd name="connsiteY348-28666" fmla="*/ 5678975 h 6858000"/>
              <a:gd name="connsiteX349-28667" fmla="*/ 4987918 w 7467600"/>
              <a:gd name="connsiteY349-28668" fmla="*/ 5838701 h 6858000"/>
              <a:gd name="connsiteX350-28669" fmla="*/ 4317146 w 7467600"/>
              <a:gd name="connsiteY350-28670" fmla="*/ 6587716 h 6858000"/>
              <a:gd name="connsiteX351-28671" fmla="*/ 4171627 w 7467600"/>
              <a:gd name="connsiteY351-28672" fmla="*/ 6858000 h 6858000"/>
              <a:gd name="connsiteX352-28673" fmla="*/ 4081585 w 7467600"/>
              <a:gd name="connsiteY352-28674" fmla="*/ 6858000 h 6858000"/>
              <a:gd name="connsiteX353-28675" fmla="*/ 4238603 w 7467600"/>
              <a:gd name="connsiteY353-28676" fmla="*/ 6559341 h 6858000"/>
              <a:gd name="connsiteX354-28677" fmla="*/ 4778333 w 7467600"/>
              <a:gd name="connsiteY354-28678" fmla="*/ 5873626 h 6858000"/>
              <a:gd name="connsiteX355-28679" fmla="*/ 5414185 w 7467600"/>
              <a:gd name="connsiteY355-28680" fmla="*/ 5573882 h 6858000"/>
              <a:gd name="connsiteX356-28681" fmla="*/ 5959648 w 7467600"/>
              <a:gd name="connsiteY356-28682" fmla="*/ 4760797 h 6858000"/>
              <a:gd name="connsiteX357-28683" fmla="*/ 5355019 w 7467600"/>
              <a:gd name="connsiteY357-28684" fmla="*/ 4734672 h 6858000"/>
              <a:gd name="connsiteX358-28685" fmla="*/ 5083565 w 7467600"/>
              <a:gd name="connsiteY358-28686" fmla="*/ 5179121 h 6858000"/>
              <a:gd name="connsiteX359-28687" fmla="*/ 4713577 w 7467600"/>
              <a:gd name="connsiteY359-28688" fmla="*/ 5616803 h 6858000"/>
              <a:gd name="connsiteX360-28689" fmla="*/ 3989559 w 7467600"/>
              <a:gd name="connsiteY360-28690" fmla="*/ 6145945 h 6858000"/>
              <a:gd name="connsiteX361-28691" fmla="*/ 3939824 w 7467600"/>
              <a:gd name="connsiteY361-28692" fmla="*/ 6066900 h 6858000"/>
              <a:gd name="connsiteX362-28693" fmla="*/ 4584537 w 7467600"/>
              <a:gd name="connsiteY362-28694" fmla="*/ 5324826 h 6858000"/>
              <a:gd name="connsiteX363-28695" fmla="*/ 5037105 w 7467600"/>
              <a:gd name="connsiteY363-28696" fmla="*/ 5088765 h 6858000"/>
              <a:gd name="connsiteX364-28697" fmla="*/ 5039930 w 7467600"/>
              <a:gd name="connsiteY364-28698" fmla="*/ 5089585 h 6858000"/>
              <a:gd name="connsiteX365-28699" fmla="*/ 5263764 w 7467600"/>
              <a:gd name="connsiteY365-28700" fmla="*/ 4735525 h 6858000"/>
              <a:gd name="connsiteX366-28701" fmla="*/ 4086300 w 7467600"/>
              <a:gd name="connsiteY366-28702" fmla="*/ 4884599 h 6858000"/>
              <a:gd name="connsiteX367-28703" fmla="*/ 4085485 w 7467600"/>
              <a:gd name="connsiteY367-28704" fmla="*/ 4899070 h 6858000"/>
              <a:gd name="connsiteX368-28705" fmla="*/ 3871915 w 7467600"/>
              <a:gd name="connsiteY368-28706" fmla="*/ 5253645 h 6858000"/>
              <a:gd name="connsiteX369-28707" fmla="*/ 3799374 w 7467600"/>
              <a:gd name="connsiteY369-28708" fmla="*/ 5466127 h 6858000"/>
              <a:gd name="connsiteX370-28709" fmla="*/ 3498850 w 7467600"/>
              <a:gd name="connsiteY370-28710" fmla="*/ 6661888 h 6858000"/>
              <a:gd name="connsiteX371-28711" fmla="*/ 3399216 w 7467600"/>
              <a:gd name="connsiteY371-28712" fmla="*/ 6858000 h 6858000"/>
              <a:gd name="connsiteX372-28713" fmla="*/ 3303688 w 7467600"/>
              <a:gd name="connsiteY372-28714" fmla="*/ 6858000 h 6858000"/>
              <a:gd name="connsiteX373-28715" fmla="*/ 3391774 w 7467600"/>
              <a:gd name="connsiteY373-28716" fmla="*/ 6697181 h 6858000"/>
              <a:gd name="connsiteX374-28717" fmla="*/ 3735540 w 7467600"/>
              <a:gd name="connsiteY374-28718" fmla="*/ 5546923 h 6858000"/>
              <a:gd name="connsiteX375-28719" fmla="*/ 3729438 w 7467600"/>
              <a:gd name="connsiteY375-28720" fmla="*/ 5569058 h 6858000"/>
              <a:gd name="connsiteX376-28721" fmla="*/ 3707782 w 7467600"/>
              <a:gd name="connsiteY376-28722" fmla="*/ 5644908 h 6858000"/>
              <a:gd name="connsiteX377-28723" fmla="*/ 3583827 w 7467600"/>
              <a:gd name="connsiteY377-28724" fmla="*/ 6039215 h 6858000"/>
              <a:gd name="connsiteX378-28725" fmla="*/ 3547861 w 7467600"/>
              <a:gd name="connsiteY378-28726" fmla="*/ 6129609 h 6858000"/>
              <a:gd name="connsiteX379-28727" fmla="*/ 3490905 w 7467600"/>
              <a:gd name="connsiteY379-28728" fmla="*/ 6277660 h 6858000"/>
              <a:gd name="connsiteX380-28729" fmla="*/ 3455859 w 7467600"/>
              <a:gd name="connsiteY380-28730" fmla="*/ 6391301 h 6858000"/>
              <a:gd name="connsiteX381-28731" fmla="*/ 3429112 w 7467600"/>
              <a:gd name="connsiteY381-28732" fmla="*/ 6479469 h 6858000"/>
              <a:gd name="connsiteX382-28733" fmla="*/ 3304862 w 7467600"/>
              <a:gd name="connsiteY382-28734" fmla="*/ 6796476 h 6858000"/>
              <a:gd name="connsiteX383-28735" fmla="*/ 3276071 w 7467600"/>
              <a:gd name="connsiteY383-28736" fmla="*/ 6858000 h 6858000"/>
              <a:gd name="connsiteX384-28737" fmla="*/ 3240805 w 7467600"/>
              <a:gd name="connsiteY384-28738" fmla="*/ 6858000 h 6858000"/>
              <a:gd name="connsiteX385-28739" fmla="*/ 3275917 w 7467600"/>
              <a:gd name="connsiteY385-28740" fmla="*/ 6783192 h 6858000"/>
              <a:gd name="connsiteX386-28741" fmla="*/ 3399358 w 7467600"/>
              <a:gd name="connsiteY386-28742" fmla="*/ 6469011 h 6858000"/>
              <a:gd name="connsiteX387-28743" fmla="*/ 3425650 w 7467600"/>
              <a:gd name="connsiteY387-28744" fmla="*/ 6381333 h 6858000"/>
              <a:gd name="connsiteX388-28745" fmla="*/ 3460661 w 7467600"/>
              <a:gd name="connsiteY388-28746" fmla="*/ 6266763 h 6858000"/>
              <a:gd name="connsiteX389-28747" fmla="*/ 3518021 w 7467600"/>
              <a:gd name="connsiteY389-28748" fmla="*/ 6117298 h 6858000"/>
              <a:gd name="connsiteX390-28749" fmla="*/ 3554035 w 7467600"/>
              <a:gd name="connsiteY390-28750" fmla="*/ 6027832 h 6858000"/>
              <a:gd name="connsiteX391-28751" fmla="*/ 3677174 w 7467600"/>
              <a:gd name="connsiteY391-28752" fmla="*/ 5636351 h 6858000"/>
              <a:gd name="connsiteX392-28753" fmla="*/ 3698819 w 7467600"/>
              <a:gd name="connsiteY392-28754" fmla="*/ 5560503 h 6858000"/>
              <a:gd name="connsiteX393-28755" fmla="*/ 3702094 w 7467600"/>
              <a:gd name="connsiteY393-28756" fmla="*/ 5549194 h 6858000"/>
              <a:gd name="connsiteX394-28757" fmla="*/ 3398355 w 7467600"/>
              <a:gd name="connsiteY394-28758" fmla="*/ 6094603 h 6858000"/>
              <a:gd name="connsiteX395-28759" fmla="*/ 3193941 w 7467600"/>
              <a:gd name="connsiteY395-28760" fmla="*/ 6798775 h 6858000"/>
              <a:gd name="connsiteX396-28761" fmla="*/ 3184140 w 7467600"/>
              <a:gd name="connsiteY396-28762" fmla="*/ 6858000 h 6858000"/>
              <a:gd name="connsiteX397-28763" fmla="*/ 3099978 w 7467600"/>
              <a:gd name="connsiteY397-28764" fmla="*/ 6858000 h 6858000"/>
              <a:gd name="connsiteX398-28765" fmla="*/ 3101556 w 7467600"/>
              <a:gd name="connsiteY398-28766" fmla="*/ 6843337 h 6858000"/>
              <a:gd name="connsiteX399-28767" fmla="*/ 3370162 w 7467600"/>
              <a:gd name="connsiteY399-28768" fmla="*/ 5785550 h 6858000"/>
              <a:gd name="connsiteX400-28769" fmla="*/ 3746477 w 7467600"/>
              <a:gd name="connsiteY400-28770" fmla="*/ 5377889 h 6858000"/>
              <a:gd name="connsiteX401-28771" fmla="*/ 3863399 w 7467600"/>
              <a:gd name="connsiteY401-28772" fmla="*/ 5087257 h 6858000"/>
              <a:gd name="connsiteX402-28773" fmla="*/ 3968712 w 7467600"/>
              <a:gd name="connsiteY402-28774" fmla="*/ 4913989 h 6858000"/>
              <a:gd name="connsiteX403-28775" fmla="*/ 2792390 w 7467600"/>
              <a:gd name="connsiteY403-28776" fmla="*/ 5382974 h 6858000"/>
              <a:gd name="connsiteX404-28777" fmla="*/ 2714982 w 7467600"/>
              <a:gd name="connsiteY404-28778" fmla="*/ 5427051 h 6858000"/>
              <a:gd name="connsiteX405-28779" fmla="*/ 2813361 w 7467600"/>
              <a:gd name="connsiteY405-28780" fmla="*/ 6023912 h 6858000"/>
              <a:gd name="connsiteX406-28781" fmla="*/ 2688430 w 7467600"/>
              <a:gd name="connsiteY406-28782" fmla="*/ 6801564 h 6858000"/>
              <a:gd name="connsiteX407-28783" fmla="*/ 2629626 w 7467600"/>
              <a:gd name="connsiteY407-28784" fmla="*/ 6763394 h 6858000"/>
              <a:gd name="connsiteX408-28785" fmla="*/ 2565328 w 7467600"/>
              <a:gd name="connsiteY408-28786" fmla="*/ 5516399 h 6858000"/>
              <a:gd name="connsiteX409-28787" fmla="*/ 1922999 w 7467600"/>
              <a:gd name="connsiteY409-28788" fmla="*/ 5980343 h 6858000"/>
              <a:gd name="connsiteX410-28789" fmla="*/ 1950261 w 7467600"/>
              <a:gd name="connsiteY410-28790" fmla="*/ 6405858 h 6858000"/>
              <a:gd name="connsiteX411-28791" fmla="*/ 2365554 w 7467600"/>
              <a:gd name="connsiteY411-28792" fmla="*/ 6759107 h 6858000"/>
              <a:gd name="connsiteX412-28793" fmla="*/ 2424142 w 7467600"/>
              <a:gd name="connsiteY412-28794" fmla="*/ 6858000 h 6858000"/>
              <a:gd name="connsiteX413-28795" fmla="*/ 2395994 w 7467600"/>
              <a:gd name="connsiteY413-28796" fmla="*/ 6858000 h 6858000"/>
              <a:gd name="connsiteX414-28797" fmla="*/ 2392863 w 7467600"/>
              <a:gd name="connsiteY414-28798" fmla="*/ 6852964 h 6858000"/>
              <a:gd name="connsiteX415-28799" fmla="*/ 2017589 w 7467600"/>
              <a:gd name="connsiteY415-28800" fmla="*/ 6493982 h 6858000"/>
              <a:gd name="connsiteX416-28801" fmla="*/ 2147336 w 7467600"/>
              <a:gd name="connsiteY416-28802" fmla="*/ 6594052 h 6858000"/>
              <a:gd name="connsiteX417-28803" fmla="*/ 2207047 w 7467600"/>
              <a:gd name="connsiteY417-28804" fmla="*/ 6654540 h 6858000"/>
              <a:gd name="connsiteX418-28805" fmla="*/ 2299106 w 7467600"/>
              <a:gd name="connsiteY418-28806" fmla="*/ 6778931 h 6858000"/>
              <a:gd name="connsiteX419-28807" fmla="*/ 2314430 w 7467600"/>
              <a:gd name="connsiteY419-28808" fmla="*/ 6801144 h 6858000"/>
              <a:gd name="connsiteX420-28809" fmla="*/ 2352406 w 7467600"/>
              <a:gd name="connsiteY420-28810" fmla="*/ 6858000 h 6858000"/>
              <a:gd name="connsiteX421-28811" fmla="*/ 2314492 w 7467600"/>
              <a:gd name="connsiteY421-28812" fmla="*/ 6858000 h 6858000"/>
              <a:gd name="connsiteX422-28813" fmla="*/ 2288095 w 7467600"/>
              <a:gd name="connsiteY422-28814" fmla="*/ 6818030 h 6858000"/>
              <a:gd name="connsiteX423-28815" fmla="*/ 2272768 w 7467600"/>
              <a:gd name="connsiteY423-28816" fmla="*/ 6795822 h 6858000"/>
              <a:gd name="connsiteX424-28817" fmla="*/ 2182715 w 7467600"/>
              <a:gd name="connsiteY424-28818" fmla="*/ 6675071 h 6858000"/>
              <a:gd name="connsiteX425-28819" fmla="*/ 2032061 w 7467600"/>
              <a:gd name="connsiteY425-28820" fmla="*/ 6541380 h 6858000"/>
              <a:gd name="connsiteX426-28821" fmla="*/ 2257220 w 7467600"/>
              <a:gd name="connsiteY426-28822" fmla="*/ 6826257 h 6858000"/>
              <a:gd name="connsiteX427-28823" fmla="*/ 2281324 w 7467600"/>
              <a:gd name="connsiteY427-28824" fmla="*/ 6858000 h 6858000"/>
              <a:gd name="connsiteX428-28825" fmla="*/ 2242860 w 7467600"/>
              <a:gd name="connsiteY428-28826" fmla="*/ 6858000 h 6858000"/>
              <a:gd name="connsiteX429-28827" fmla="*/ 2232818 w 7467600"/>
              <a:gd name="connsiteY429-28828" fmla="*/ 6844926 h 6858000"/>
              <a:gd name="connsiteX430-28829" fmla="*/ 1990172 w 7467600"/>
              <a:gd name="connsiteY430-28830" fmla="*/ 6542121 h 6858000"/>
              <a:gd name="connsiteX431-28831" fmla="*/ 2124090 w 7467600"/>
              <a:gd name="connsiteY431-28832" fmla="*/ 6761017 h 6858000"/>
              <a:gd name="connsiteX432-28833" fmla="*/ 2200380 w 7467600"/>
              <a:gd name="connsiteY432-28834" fmla="*/ 6858000 h 6858000"/>
              <a:gd name="connsiteX433-28835" fmla="*/ 2147507 w 7467600"/>
              <a:gd name="connsiteY433-28836" fmla="*/ 6858000 h 6858000"/>
              <a:gd name="connsiteX434-28837" fmla="*/ 2070668 w 7467600"/>
              <a:gd name="connsiteY434-28838" fmla="*/ 6761520 h 6858000"/>
              <a:gd name="connsiteX435-28839" fmla="*/ 1975142 w 7467600"/>
              <a:gd name="connsiteY435-28840" fmla="*/ 6585570 h 6858000"/>
              <a:gd name="connsiteX436-28841" fmla="*/ 2050035 w 7467600"/>
              <a:gd name="connsiteY436-28842" fmla="*/ 6813345 h 6858000"/>
              <a:gd name="connsiteX437-28843" fmla="*/ 2063025 w 7467600"/>
              <a:gd name="connsiteY437-28844" fmla="*/ 6858000 h 6858000"/>
              <a:gd name="connsiteX438-28845" fmla="*/ 2021675 w 7467600"/>
              <a:gd name="connsiteY438-28846" fmla="*/ 6858000 h 6858000"/>
              <a:gd name="connsiteX439-28847" fmla="*/ 2019308 w 7467600"/>
              <a:gd name="connsiteY439-28848" fmla="*/ 6847118 h 6858000"/>
              <a:gd name="connsiteX440-28849" fmla="*/ 1938835 w 7467600"/>
              <a:gd name="connsiteY440-28850" fmla="*/ 6551160 h 6858000"/>
              <a:gd name="connsiteX441-28851" fmla="*/ 1953230 w 7467600"/>
              <a:gd name="connsiteY441-28852" fmla="*/ 6759699 h 6858000"/>
              <a:gd name="connsiteX442-28853" fmla="*/ 1956763 w 7467600"/>
              <a:gd name="connsiteY442-28854" fmla="*/ 6778191 h 6858000"/>
              <a:gd name="connsiteX443-28855" fmla="*/ 1967925 w 7467600"/>
              <a:gd name="connsiteY443-28856" fmla="*/ 6858000 h 6858000"/>
              <a:gd name="connsiteX444-28857" fmla="*/ 1936622 w 7467600"/>
              <a:gd name="connsiteY444-28858" fmla="*/ 6858000 h 6858000"/>
              <a:gd name="connsiteX445-28859" fmla="*/ 1926261 w 7467600"/>
              <a:gd name="connsiteY445-28860" fmla="*/ 6784064 h 6858000"/>
              <a:gd name="connsiteX446-28861" fmla="*/ 1922724 w 7467600"/>
              <a:gd name="connsiteY446-28862" fmla="*/ 6765577 h 6858000"/>
              <a:gd name="connsiteX447-28863" fmla="*/ 1904650 w 7467600"/>
              <a:gd name="connsiteY447-28864" fmla="*/ 6639616 h 6858000"/>
              <a:gd name="connsiteX448-28865" fmla="*/ 1885273 w 7467600"/>
              <a:gd name="connsiteY448-28866" fmla="*/ 6858000 h 6858000"/>
              <a:gd name="connsiteX449-28867" fmla="*/ 1854363 w 7467600"/>
              <a:gd name="connsiteY449-28868" fmla="*/ 6858000 h 6858000"/>
              <a:gd name="connsiteX450-28869" fmla="*/ 1880391 w 7467600"/>
              <a:gd name="connsiteY450-28870" fmla="*/ 6603796 h 6858000"/>
              <a:gd name="connsiteX451-28871" fmla="*/ 1818273 w 7467600"/>
              <a:gd name="connsiteY451-28872" fmla="*/ 6715729 h 6858000"/>
              <a:gd name="connsiteX452-28873" fmla="*/ 1794691 w 7467600"/>
              <a:gd name="connsiteY452-28874" fmla="*/ 6843239 h 6858000"/>
              <a:gd name="connsiteX453-28875" fmla="*/ 1794914 w 7467600"/>
              <a:gd name="connsiteY453-28876" fmla="*/ 6858000 h 6858000"/>
              <a:gd name="connsiteX454-28877" fmla="*/ 1746128 w 7467600"/>
              <a:gd name="connsiteY454-28878" fmla="*/ 6858000 h 6858000"/>
              <a:gd name="connsiteX455-28879" fmla="*/ 1753934 w 7467600"/>
              <a:gd name="connsiteY455-28880" fmla="*/ 6724796 h 6858000"/>
              <a:gd name="connsiteX456-28881" fmla="*/ 1792053 w 7467600"/>
              <a:gd name="connsiteY456-28882" fmla="*/ 6572396 h 6858000"/>
              <a:gd name="connsiteX457-28883" fmla="*/ 1862248 w 7467600"/>
              <a:gd name="connsiteY457-28884" fmla="*/ 6266397 h 6858000"/>
              <a:gd name="connsiteX458-28885" fmla="*/ 1862250 w 7467600"/>
              <a:gd name="connsiteY458-28886" fmla="*/ 6033531 h 6858000"/>
              <a:gd name="connsiteX459-28887" fmla="*/ 1211999 w 7467600"/>
              <a:gd name="connsiteY459-28888" fmla="*/ 6683610 h 6858000"/>
              <a:gd name="connsiteX460-28889" fmla="*/ 1213266 w 7467600"/>
              <a:gd name="connsiteY460-28890" fmla="*/ 6691947 h 6858000"/>
              <a:gd name="connsiteX461-28891" fmla="*/ 1203370 w 7467600"/>
              <a:gd name="connsiteY461-28892" fmla="*/ 6850676 h 6858000"/>
              <a:gd name="connsiteX462-28893" fmla="*/ 1203671 w 7467600"/>
              <a:gd name="connsiteY462-28894" fmla="*/ 6858000 h 6858000"/>
              <a:gd name="connsiteX463-28895" fmla="*/ 1143180 w 7467600"/>
              <a:gd name="connsiteY463-28896" fmla="*/ 6858000 h 6858000"/>
              <a:gd name="connsiteX464-28897" fmla="*/ 1142176 w 7467600"/>
              <a:gd name="connsiteY464-28898" fmla="*/ 6766045 h 6858000"/>
              <a:gd name="connsiteX465-28899" fmla="*/ 1067484 w 7467600"/>
              <a:gd name="connsiteY465-28900" fmla="*/ 6858000 h 6858000"/>
              <a:gd name="connsiteX466-28901" fmla="*/ 953928 w 7467600"/>
              <a:gd name="connsiteY466-28902" fmla="*/ 6858000 h 6858000"/>
              <a:gd name="connsiteX467-28903" fmla="*/ 959715 w 7467600"/>
              <a:gd name="connsiteY467-28904" fmla="*/ 6850185 h 6858000"/>
              <a:gd name="connsiteX468-28905" fmla="*/ 1483788 w 7467600"/>
              <a:gd name="connsiteY468-28906" fmla="*/ 6259174 h 6858000"/>
              <a:gd name="connsiteX469-28907" fmla="*/ 1100671 w 7467600"/>
              <a:gd name="connsiteY469-28908" fmla="*/ 6252137 h 6858000"/>
              <a:gd name="connsiteX470-28909" fmla="*/ 1090144 w 7467600"/>
              <a:gd name="connsiteY470-28910" fmla="*/ 6256748 h 6858000"/>
              <a:gd name="connsiteX471-28911" fmla="*/ 1095872 w 7467600"/>
              <a:gd name="connsiteY471-28912" fmla="*/ 6271892 h 6858000"/>
              <a:gd name="connsiteX472-28913" fmla="*/ 262785 w 7467600"/>
              <a:gd name="connsiteY472-28914" fmla="*/ 6845450 h 6858000"/>
              <a:gd name="connsiteX473-28915" fmla="*/ 209968 w 7467600"/>
              <a:gd name="connsiteY473-28916" fmla="*/ 6770713 h 6858000"/>
              <a:gd name="connsiteX474-28917" fmla="*/ 873460 w 7467600"/>
              <a:gd name="connsiteY474-28918" fmla="*/ 6253768 h 6858000"/>
              <a:gd name="connsiteX475-28919" fmla="*/ 192686 w 7467600"/>
              <a:gd name="connsiteY475-28920" fmla="*/ 5849257 h 6858000"/>
              <a:gd name="connsiteX476-28921" fmla="*/ 4696 w 7467600"/>
              <a:gd name="connsiteY476-28922" fmla="*/ 5697668 h 6858000"/>
              <a:gd name="connsiteX477-28923" fmla="*/ 0 w 7467600"/>
              <a:gd name="connsiteY477-28924" fmla="*/ 5689984 h 6858000"/>
              <a:gd name="connsiteX478-28925" fmla="*/ 0 w 7467600"/>
              <a:gd name="connsiteY478-28926" fmla="*/ 5513472 h 6858000"/>
              <a:gd name="connsiteX479-28927" fmla="*/ 174101 w 7467600"/>
              <a:gd name="connsiteY479-28928" fmla="*/ 5620277 h 6858000"/>
              <a:gd name="connsiteX480-28929" fmla="*/ 891800 w 7467600"/>
              <a:gd name="connsiteY480-28930" fmla="*/ 6036935 h 6858000"/>
              <a:gd name="connsiteX481-28931" fmla="*/ 1072219 w 7467600"/>
              <a:gd name="connsiteY481-28932" fmla="*/ 6169443 h 6858000"/>
              <a:gd name="connsiteX482-28933" fmla="*/ 1074117 w 7467600"/>
              <a:gd name="connsiteY482-28934" fmla="*/ 6170301 h 6858000"/>
              <a:gd name="connsiteX483-28935" fmla="*/ 1083114 w 7467600"/>
              <a:gd name="connsiteY483-28936" fmla="*/ 6174131 h 6858000"/>
              <a:gd name="connsiteX484-28937" fmla="*/ 1543010 w 7467600"/>
              <a:gd name="connsiteY484-28938" fmla="*/ 6191140 h 6858000"/>
              <a:gd name="connsiteX485-28939" fmla="*/ 1551080 w 7467600"/>
              <a:gd name="connsiteY485-28940" fmla="*/ 6195006 h 6858000"/>
              <a:gd name="connsiteX486-28941" fmla="*/ 2345443 w 7467600"/>
              <a:gd name="connsiteY486-28942" fmla="*/ 5549882 h 6858000"/>
              <a:gd name="connsiteX487-28943" fmla="*/ 1721499 w 7467600"/>
              <a:gd name="connsiteY487-28944" fmla="*/ 5599969 h 6858000"/>
              <a:gd name="connsiteX488-28945" fmla="*/ 767716 w 7467600"/>
              <a:gd name="connsiteY488-28946" fmla="*/ 5472768 h 6858000"/>
              <a:gd name="connsiteX489-28947" fmla="*/ 722147 w 7467600"/>
              <a:gd name="connsiteY489-28948" fmla="*/ 5393091 h 6858000"/>
              <a:gd name="connsiteX490-28949" fmla="*/ 1485552 w 7467600"/>
              <a:gd name="connsiteY490-28950" fmla="*/ 5313202 h 6858000"/>
              <a:gd name="connsiteX491-28951" fmla="*/ 2143004 w 7467600"/>
              <a:gd name="connsiteY491-28952" fmla="*/ 5402420 h 6858000"/>
              <a:gd name="connsiteX492-28953" fmla="*/ 1933391 w 7467600"/>
              <a:gd name="connsiteY492-28954" fmla="*/ 5156971 h 6858000"/>
              <a:gd name="connsiteX493-28955" fmla="*/ 1827118 w 7467600"/>
              <a:gd name="connsiteY493-28956" fmla="*/ 4968410 h 6858000"/>
              <a:gd name="connsiteX494-28957" fmla="*/ 1837349 w 7467600"/>
              <a:gd name="connsiteY494-28958" fmla="*/ 4956357 h 6858000"/>
              <a:gd name="connsiteX495-28959" fmla="*/ 2162835 w 7467600"/>
              <a:gd name="connsiteY495-28960" fmla="*/ 5187853 h 6858000"/>
              <a:gd name="connsiteX496-28961" fmla="*/ 2257167 w 7467600"/>
              <a:gd name="connsiteY496-28962" fmla="*/ 5462123 h 6858000"/>
              <a:gd name="connsiteX497-28963" fmla="*/ 2261598 w 7467600"/>
              <a:gd name="connsiteY497-28964" fmla="*/ 5467998 h 6858000"/>
              <a:gd name="connsiteX498-28965" fmla="*/ 2437177 w 7467600"/>
              <a:gd name="connsiteY498-28966" fmla="*/ 5479608 h 6858000"/>
              <a:gd name="connsiteX499-28967" fmla="*/ 2445247 w 7467600"/>
              <a:gd name="connsiteY499-28968" fmla="*/ 5483476 h 6858000"/>
              <a:gd name="connsiteX500-28969" fmla="*/ 2743626 w 7467600"/>
              <a:gd name="connsiteY500-28970" fmla="*/ 5304819 h 6858000"/>
              <a:gd name="connsiteX501-28971" fmla="*/ 3048102 w 7467600"/>
              <a:gd name="connsiteY501-28972" fmla="*/ 5150595 h 6858000"/>
              <a:gd name="connsiteX502-28973" fmla="*/ 1799414 w 7467600"/>
              <a:gd name="connsiteY502-28974" fmla="*/ 4694732 h 6858000"/>
              <a:gd name="connsiteX503-28975" fmla="*/ 1771735 w 7467600"/>
              <a:gd name="connsiteY503-28976" fmla="*/ 4619929 h 6858000"/>
              <a:gd name="connsiteX504-28977" fmla="*/ 3104273 w 7467600"/>
              <a:gd name="connsiteY504-28978" fmla="*/ 5076159 h 6858000"/>
              <a:gd name="connsiteX505-28979" fmla="*/ 3113245 w 7467600"/>
              <a:gd name="connsiteY505-28980" fmla="*/ 5090705 h 6858000"/>
              <a:gd name="connsiteX506-28981" fmla="*/ 3126294 w 7467600"/>
              <a:gd name="connsiteY506-28982" fmla="*/ 5114400 h 6858000"/>
              <a:gd name="connsiteX507-28983" fmla="*/ 3937433 w 7467600"/>
              <a:gd name="connsiteY507-28984" fmla="*/ 4830473 h 6858000"/>
              <a:gd name="connsiteX508-28985" fmla="*/ 3590475 w 7467600"/>
              <a:gd name="connsiteY508-28986" fmla="*/ 4597974 h 6858000"/>
              <a:gd name="connsiteX509-28987" fmla="*/ 3100264 w 7467600"/>
              <a:gd name="connsiteY509-28988" fmla="*/ 4579845 h 6858000"/>
              <a:gd name="connsiteX510-28989" fmla="*/ 2183576 w 7467600"/>
              <a:gd name="connsiteY510-28990" fmla="*/ 4227150 h 6858000"/>
              <a:gd name="connsiteX511-28991" fmla="*/ 2151029 w 7467600"/>
              <a:gd name="connsiteY511-28992" fmla="*/ 4146947 h 6858000"/>
              <a:gd name="connsiteX512-28993" fmla="*/ 3563434 w 7467600"/>
              <a:gd name="connsiteY512-28994" fmla="*/ 4469115 h 6858000"/>
              <a:gd name="connsiteX513-28995" fmla="*/ 3177952 w 7467600"/>
              <a:gd name="connsiteY513-28996" fmla="*/ 3657386 h 6858000"/>
              <a:gd name="connsiteX514-28997" fmla="*/ 3189263 w 7467600"/>
              <a:gd name="connsiteY514-28998" fmla="*/ 3625726 h 6858000"/>
              <a:gd name="connsiteX515-28999" fmla="*/ 3560912 w 7467600"/>
              <a:gd name="connsiteY515-29000" fmla="*/ 4079863 h 6858000"/>
              <a:gd name="connsiteX516-29001" fmla="*/ 3626636 w 7467600"/>
              <a:gd name="connsiteY516-29002" fmla="*/ 4512230 h 6858000"/>
              <a:gd name="connsiteX517-29003" fmla="*/ 3653088 w 7467600"/>
              <a:gd name="connsiteY517-29004" fmla="*/ 4521417 h 6858000"/>
              <a:gd name="connsiteX518-29005" fmla="*/ 3988128 w 7467600"/>
              <a:gd name="connsiteY518-29006" fmla="*/ 4817267 h 6858000"/>
              <a:gd name="connsiteX519-29007" fmla="*/ 4830582 w 7467600"/>
              <a:gd name="connsiteY519-29008" fmla="*/ 4676000 h 6858000"/>
              <a:gd name="connsiteX520-29009" fmla="*/ 4830100 w 7467600"/>
              <a:gd name="connsiteY520-29010" fmla="*/ 4675554 h 6858000"/>
              <a:gd name="connsiteX521-29011" fmla="*/ 4036318 w 7467600"/>
              <a:gd name="connsiteY521-29012" fmla="*/ 4147013 h 6858000"/>
              <a:gd name="connsiteX522-29013" fmla="*/ 3432098 w 7467600"/>
              <a:gd name="connsiteY522-29014" fmla="*/ 3537312 h 6858000"/>
              <a:gd name="connsiteX523-29015" fmla="*/ 3446761 w 7467600"/>
              <a:gd name="connsiteY523-29016" fmla="*/ 3461278 h 6858000"/>
              <a:gd name="connsiteX524-29017" fmla="*/ 4419733 w 7467600"/>
              <a:gd name="connsiteY524-29018" fmla="*/ 3963555 h 6858000"/>
              <a:gd name="connsiteX525-29019" fmla="*/ 4781371 w 7467600"/>
              <a:gd name="connsiteY525-29020" fmla="*/ 4458604 h 6858000"/>
              <a:gd name="connsiteX526-29021" fmla="*/ 4780440 w 7467600"/>
              <a:gd name="connsiteY526-29022" fmla="*/ 4470290 h 6858000"/>
              <a:gd name="connsiteX527-29023" fmla="*/ 4898954 w 7467600"/>
              <a:gd name="connsiteY527-29024" fmla="*/ 4662092 h 6858000"/>
              <a:gd name="connsiteX528-29025" fmla="*/ 4900699 w 7467600"/>
              <a:gd name="connsiteY528-29026" fmla="*/ 4670867 h 6858000"/>
              <a:gd name="connsiteX529-29027" fmla="*/ 5714511 w 7467600"/>
              <a:gd name="connsiteY529-29028" fmla="*/ 4663483 h 6858000"/>
              <a:gd name="connsiteX530-29029" fmla="*/ 5464793 w 7467600"/>
              <a:gd name="connsiteY530-29030" fmla="*/ 4393556 h 6858000"/>
              <a:gd name="connsiteX531-29031" fmla="*/ 5461897 w 7467600"/>
              <a:gd name="connsiteY531-29032" fmla="*/ 4390879 h 6858000"/>
              <a:gd name="connsiteX532-29033" fmla="*/ 4294126 w 7467600"/>
              <a:gd name="connsiteY532-29034" fmla="*/ 3303048 h 6858000"/>
              <a:gd name="connsiteX533-29035" fmla="*/ 4305321 w 7467600"/>
              <a:gd name="connsiteY533-29036" fmla="*/ 3256953 h 6858000"/>
              <a:gd name="connsiteX534-29037" fmla="*/ 4949299 w 7467600"/>
              <a:gd name="connsiteY534-29038" fmla="*/ 3766336 h 6858000"/>
              <a:gd name="connsiteX535-29039" fmla="*/ 5291452 w 7467600"/>
              <a:gd name="connsiteY535-29040" fmla="*/ 4076801 h 6858000"/>
              <a:gd name="connsiteX536-29041" fmla="*/ 5434998 w 7467600"/>
              <a:gd name="connsiteY536-29042" fmla="*/ 4254100 h 6858000"/>
              <a:gd name="connsiteX537-29043" fmla="*/ 5351015 w 7467600"/>
              <a:gd name="connsiteY537-29044" fmla="*/ 3760989 h 6858000"/>
              <a:gd name="connsiteX538-29045" fmla="*/ 5413780 w 7467600"/>
              <a:gd name="connsiteY538-29046" fmla="*/ 2966265 h 6858000"/>
              <a:gd name="connsiteX539-29047" fmla="*/ 5425627 w 7467600"/>
              <a:gd name="connsiteY539-29048" fmla="*/ 2954192 h 6858000"/>
              <a:gd name="connsiteX540-29049" fmla="*/ 6604735 w 7467600"/>
              <a:gd name="connsiteY540-29050" fmla="*/ 2041381 h 6858000"/>
              <a:gd name="connsiteX541-29051" fmla="*/ 7204487 w 7467600"/>
              <a:gd name="connsiteY541-29052" fmla="*/ 2742112 h 6858000"/>
              <a:gd name="connsiteX542-29053" fmla="*/ 7131592 w 7467600"/>
              <a:gd name="connsiteY542-29054" fmla="*/ 2672096 h 6858000"/>
              <a:gd name="connsiteX543-29055" fmla="*/ 6996344 w 7467600"/>
              <a:gd name="connsiteY543-29056" fmla="*/ 2518310 h 6858000"/>
              <a:gd name="connsiteX544-29057" fmla="*/ 6735495 w 7467600"/>
              <a:gd name="connsiteY544-29058" fmla="*/ 2196890 h 6858000"/>
              <a:gd name="connsiteX545-29059" fmla="*/ 6721901 w 7467600"/>
              <a:gd name="connsiteY545-29060" fmla="*/ 2179274 h 6858000"/>
              <a:gd name="connsiteX546-29061" fmla="*/ 6604735 w 7467600"/>
              <a:gd name="connsiteY546-29062" fmla="*/ 2041381 h 6858000"/>
              <a:gd name="connsiteX547-29063" fmla="*/ 6591670 w 7467600"/>
              <a:gd name="connsiteY547-29064" fmla="*/ 1988277 h 6858000"/>
              <a:gd name="connsiteX548-29065" fmla="*/ 6747349 w 7467600"/>
              <a:gd name="connsiteY548-29066" fmla="*/ 2160069 h 6858000"/>
              <a:gd name="connsiteX549-29067" fmla="*/ 6760943 w 7467600"/>
              <a:gd name="connsiteY549-29068" fmla="*/ 2177686 h 6858000"/>
              <a:gd name="connsiteX550-29069" fmla="*/ 7021065 w 7467600"/>
              <a:gd name="connsiteY550-29070" fmla="*/ 2498102 h 6858000"/>
              <a:gd name="connsiteX551-29071" fmla="*/ 7155223 w 7467600"/>
              <a:gd name="connsiteY551-29072" fmla="*/ 2650386 h 6858000"/>
              <a:gd name="connsiteX552-29073" fmla="*/ 7203167 w 7467600"/>
              <a:gd name="connsiteY552-29074" fmla="*/ 2697288 h 6858000"/>
              <a:gd name="connsiteX553-29075" fmla="*/ 6937703 w 7467600"/>
              <a:gd name="connsiteY553-29076" fmla="*/ 2321981 h 6858000"/>
              <a:gd name="connsiteX554-29077" fmla="*/ 6591670 w 7467600"/>
              <a:gd name="connsiteY554-29078" fmla="*/ 1988277 h 6858000"/>
              <a:gd name="connsiteX555-29079" fmla="*/ 5798671 w 7467600"/>
              <a:gd name="connsiteY555-29080" fmla="*/ 1981601 h 6858000"/>
              <a:gd name="connsiteX556-29081" fmla="*/ 5754709 w 7467600"/>
              <a:gd name="connsiteY556-29082" fmla="*/ 2071454 h 6858000"/>
              <a:gd name="connsiteX557-29083" fmla="*/ 5763044 w 7467600"/>
              <a:gd name="connsiteY557-29084" fmla="*/ 2842206 h 6858000"/>
              <a:gd name="connsiteX558-29085" fmla="*/ 5764974 w 7467600"/>
              <a:gd name="connsiteY558-29086" fmla="*/ 2799609 h 6858000"/>
              <a:gd name="connsiteX559-29087" fmla="*/ 5767665 w 7467600"/>
              <a:gd name="connsiteY559-29088" fmla="*/ 2666409 h 6858000"/>
              <a:gd name="connsiteX560-29089" fmla="*/ 5763055 w 7467600"/>
              <a:gd name="connsiteY560-29090" fmla="*/ 2579705 h 6858000"/>
              <a:gd name="connsiteX561-29091" fmla="*/ 5758079 w 7467600"/>
              <a:gd name="connsiteY561-29092" fmla="*/ 2492508 h 6858000"/>
              <a:gd name="connsiteX562-29093" fmla="*/ 5779325 w 7467600"/>
              <a:gd name="connsiteY562-29094" fmla="*/ 2197069 h 6858000"/>
              <a:gd name="connsiteX563-29095" fmla="*/ 5798671 w 7467600"/>
              <a:gd name="connsiteY563-29096" fmla="*/ 1981601 h 6858000"/>
              <a:gd name="connsiteX564-29097" fmla="*/ 5829202 w 7467600"/>
              <a:gd name="connsiteY564-29098" fmla="*/ 1971679 h 6858000"/>
              <a:gd name="connsiteX565-29099" fmla="*/ 5809558 w 7467600"/>
              <a:gd name="connsiteY565-29100" fmla="*/ 2198043 h 6858000"/>
              <a:gd name="connsiteX566-29101" fmla="*/ 5788653 w 7467600"/>
              <a:gd name="connsiteY566-29102" fmla="*/ 2489430 h 6858000"/>
              <a:gd name="connsiteX567-29103" fmla="*/ 5793439 w 7467600"/>
              <a:gd name="connsiteY567-29104" fmla="*/ 2575235 h 6858000"/>
              <a:gd name="connsiteX568-29105" fmla="*/ 5796837 w 7467600"/>
              <a:gd name="connsiteY568-29106" fmla="*/ 2637633 h 6858000"/>
              <a:gd name="connsiteX569-29107" fmla="*/ 5818614 w 7467600"/>
              <a:gd name="connsiteY569-29108" fmla="*/ 2473055 h 6858000"/>
              <a:gd name="connsiteX570-29109" fmla="*/ 5829202 w 7467600"/>
              <a:gd name="connsiteY570-29110" fmla="*/ 1971679 h 6858000"/>
              <a:gd name="connsiteX571-29111" fmla="*/ 5911389 w 7467600"/>
              <a:gd name="connsiteY571-29112" fmla="*/ 1898371 h 6858000"/>
              <a:gd name="connsiteX572-29113" fmla="*/ 6237627 w 7467600"/>
              <a:gd name="connsiteY572-29114" fmla="*/ 2231921 h 6858000"/>
              <a:gd name="connsiteX573-29115" fmla="*/ 5911389 w 7467600"/>
              <a:gd name="connsiteY573-29116" fmla="*/ 1898371 h 6858000"/>
              <a:gd name="connsiteX574-29117" fmla="*/ 6944437 w 7467600"/>
              <a:gd name="connsiteY574-29118" fmla="*/ 1575402 h 6858000"/>
              <a:gd name="connsiteX575-29119" fmla="*/ 6304730 w 7467600"/>
              <a:gd name="connsiteY575-29120" fmla="*/ 1766654 h 6858000"/>
              <a:gd name="connsiteX576-29121" fmla="*/ 6944437 w 7467600"/>
              <a:gd name="connsiteY576-29122" fmla="*/ 1575402 h 6858000"/>
              <a:gd name="connsiteX577-29123" fmla="*/ 7019523 w 7467600"/>
              <a:gd name="connsiteY577-29124" fmla="*/ 1519450 h 6858000"/>
              <a:gd name="connsiteX578-29125" fmla="*/ 6298091 w 7467600"/>
              <a:gd name="connsiteY578-29126" fmla="*/ 1737122 h 6858000"/>
              <a:gd name="connsiteX579-29127" fmla="*/ 7019523 w 7467600"/>
              <a:gd name="connsiteY579-29128" fmla="*/ 1519450 h 6858000"/>
              <a:gd name="connsiteX580-29129" fmla="*/ 2399523 w 7467600"/>
              <a:gd name="connsiteY580-29130" fmla="*/ 1428234 h 6858000"/>
              <a:gd name="connsiteX581-29131" fmla="*/ 2224982 w 7467600"/>
              <a:gd name="connsiteY581-29132" fmla="*/ 1826201 h 6858000"/>
              <a:gd name="connsiteX582-29133" fmla="*/ 2096099 w 7467600"/>
              <a:gd name="connsiteY582-29134" fmla="*/ 2345900 h 6858000"/>
              <a:gd name="connsiteX583-29135" fmla="*/ 2283317 w 7467600"/>
              <a:gd name="connsiteY583-29136" fmla="*/ 1796925 h 6858000"/>
              <a:gd name="connsiteX584-29137" fmla="*/ 2399523 w 7467600"/>
              <a:gd name="connsiteY584-29138" fmla="*/ 1428234 h 6858000"/>
              <a:gd name="connsiteX585-29139" fmla="*/ 2448558 w 7467600"/>
              <a:gd name="connsiteY585-29140" fmla="*/ 1373435 h 6858000"/>
              <a:gd name="connsiteX586-29141" fmla="*/ 2312521 w 7467600"/>
              <a:gd name="connsiteY586-29142" fmla="*/ 1806140 h 6858000"/>
              <a:gd name="connsiteX587-29143" fmla="*/ 2127533 w 7467600"/>
              <a:gd name="connsiteY587-29144" fmla="*/ 2348380 h 6858000"/>
              <a:gd name="connsiteX588-29145" fmla="*/ 2358080 w 7467600"/>
              <a:gd name="connsiteY588-29146" fmla="*/ 1866134 h 6858000"/>
              <a:gd name="connsiteX589-29147" fmla="*/ 2407436 w 7467600"/>
              <a:gd name="connsiteY589-29148" fmla="*/ 1651070 h 6858000"/>
              <a:gd name="connsiteX590-29149" fmla="*/ 2448558 w 7467600"/>
              <a:gd name="connsiteY590-29150" fmla="*/ 1373435 h 6858000"/>
              <a:gd name="connsiteX591-29151" fmla="*/ 278707 w 7467600"/>
              <a:gd name="connsiteY591-29152" fmla="*/ 1352270 h 6858000"/>
              <a:gd name="connsiteX592-29153" fmla="*/ 321570 w 7467600"/>
              <a:gd name="connsiteY592-29154" fmla="*/ 1861610 h 6858000"/>
              <a:gd name="connsiteX593-29155" fmla="*/ 294281 w 7467600"/>
              <a:gd name="connsiteY593-29156" fmla="*/ 1440658 h 6858000"/>
              <a:gd name="connsiteX594-29157" fmla="*/ 278707 w 7467600"/>
              <a:gd name="connsiteY594-29158" fmla="*/ 1352270 h 6858000"/>
              <a:gd name="connsiteX595-29159" fmla="*/ 1423821 w 7467600"/>
              <a:gd name="connsiteY595-29160" fmla="*/ 1351958 h 6858000"/>
              <a:gd name="connsiteX596-29161" fmla="*/ 1638521 w 7467600"/>
              <a:gd name="connsiteY596-29162" fmla="*/ 1908470 h 6858000"/>
              <a:gd name="connsiteX597-29163" fmla="*/ 1754199 w 7467600"/>
              <a:gd name="connsiteY597-29164" fmla="*/ 2149284 h 6858000"/>
              <a:gd name="connsiteX598-29165" fmla="*/ 1908359 w 7467600"/>
              <a:gd name="connsiteY598-29166" fmla="*/ 2364988 h 6858000"/>
              <a:gd name="connsiteX599-29167" fmla="*/ 1647661 w 7467600"/>
              <a:gd name="connsiteY599-29168" fmla="*/ 1825945 h 6858000"/>
              <a:gd name="connsiteX600-29169" fmla="*/ 1423821 w 7467600"/>
              <a:gd name="connsiteY600-29170" fmla="*/ 1351958 h 6858000"/>
              <a:gd name="connsiteX601-29171" fmla="*/ 1431890 w 7467600"/>
              <a:gd name="connsiteY601-29172" fmla="*/ 1306475 h 6858000"/>
              <a:gd name="connsiteX602-29173" fmla="*/ 1507597 w 7467600"/>
              <a:gd name="connsiteY602-29174" fmla="*/ 1446132 h 6858000"/>
              <a:gd name="connsiteX603-29175" fmla="*/ 1674586 w 7467600"/>
              <a:gd name="connsiteY603-29176" fmla="*/ 1813832 h 6858000"/>
              <a:gd name="connsiteX604-29177" fmla="*/ 1815950 w 7467600"/>
              <a:gd name="connsiteY604-29178" fmla="*/ 2128564 h 6858000"/>
              <a:gd name="connsiteX605-29179" fmla="*/ 1984242 w 7467600"/>
              <a:gd name="connsiteY605-29180" fmla="*/ 2430829 h 6858000"/>
              <a:gd name="connsiteX606-29181" fmla="*/ 2014023 w 7467600"/>
              <a:gd name="connsiteY606-29182" fmla="*/ 2450995 h 6858000"/>
              <a:gd name="connsiteX607-29183" fmla="*/ 1747337 w 7467600"/>
              <a:gd name="connsiteY607-29184" fmla="*/ 1855264 h 6858000"/>
              <a:gd name="connsiteX608-29185" fmla="*/ 1533749 w 7467600"/>
              <a:gd name="connsiteY608-29186" fmla="*/ 1478656 h 6858000"/>
              <a:gd name="connsiteX609-29187" fmla="*/ 1431890 w 7467600"/>
              <a:gd name="connsiteY609-29188" fmla="*/ 1306475 h 6858000"/>
              <a:gd name="connsiteX610-29189" fmla="*/ 5052692 w 7467600"/>
              <a:gd name="connsiteY610-29190" fmla="*/ 1292994 h 6858000"/>
              <a:gd name="connsiteX611-29191" fmla="*/ 5200661 w 7467600"/>
              <a:gd name="connsiteY611-29192" fmla="*/ 1635186 h 6858000"/>
              <a:gd name="connsiteX612-29193" fmla="*/ 5297138 w 7467600"/>
              <a:gd name="connsiteY612-29194" fmla="*/ 1906351 h 6858000"/>
              <a:gd name="connsiteX613-29195" fmla="*/ 5052692 w 7467600"/>
              <a:gd name="connsiteY613-29196" fmla="*/ 1292994 h 6858000"/>
              <a:gd name="connsiteX614-29197" fmla="*/ 5009948 w 7467600"/>
              <a:gd name="connsiteY614-29198" fmla="*/ 1273619 h 6858000"/>
              <a:gd name="connsiteX615-29199" fmla="*/ 5121777 w 7467600"/>
              <a:gd name="connsiteY615-29200" fmla="*/ 1654213 h 6858000"/>
              <a:gd name="connsiteX616-29201" fmla="*/ 5293545 w 7467600"/>
              <a:gd name="connsiteY616-29202" fmla="*/ 2072247 h 6858000"/>
              <a:gd name="connsiteX617-29203" fmla="*/ 5294042 w 7467600"/>
              <a:gd name="connsiteY617-29204" fmla="*/ 2065019 h 6858000"/>
              <a:gd name="connsiteX618-29205" fmla="*/ 5171936 w 7467600"/>
              <a:gd name="connsiteY618-29206" fmla="*/ 1647613 h 6858000"/>
              <a:gd name="connsiteX619-29207" fmla="*/ 5009948 w 7467600"/>
              <a:gd name="connsiteY619-29208" fmla="*/ 1273619 h 6858000"/>
              <a:gd name="connsiteX620-29209" fmla="*/ 655236 w 7467600"/>
              <a:gd name="connsiteY620-29210" fmla="*/ 1268632 h 6858000"/>
              <a:gd name="connsiteX621-29211" fmla="*/ 839521 w 7467600"/>
              <a:gd name="connsiteY621-29212" fmla="*/ 1685315 h 6858000"/>
              <a:gd name="connsiteX622-29213" fmla="*/ 1109416 w 7467600"/>
              <a:gd name="connsiteY622-29214" fmla="*/ 2061663 h 6858000"/>
              <a:gd name="connsiteX623-29215" fmla="*/ 1298300 w 7467600"/>
              <a:gd name="connsiteY623-29216" fmla="*/ 2247742 h 6858000"/>
              <a:gd name="connsiteX624-29217" fmla="*/ 1125871 w 7467600"/>
              <a:gd name="connsiteY624-29218" fmla="*/ 1989513 h 6858000"/>
              <a:gd name="connsiteX625-29219" fmla="*/ 981574 w 7467600"/>
              <a:gd name="connsiteY625-29220" fmla="*/ 1783157 h 6858000"/>
              <a:gd name="connsiteX626-29221" fmla="*/ 922198 w 7467600"/>
              <a:gd name="connsiteY626-29222" fmla="*/ 1677437 h 6858000"/>
              <a:gd name="connsiteX627-29223" fmla="*/ 869293 w 7467600"/>
              <a:gd name="connsiteY627-29224" fmla="*/ 1583214 h 6858000"/>
              <a:gd name="connsiteX628-29225" fmla="*/ 751431 w 7467600"/>
              <a:gd name="connsiteY628-29226" fmla="*/ 1405731 h 6858000"/>
              <a:gd name="connsiteX629-29227" fmla="*/ 655236 w 7467600"/>
              <a:gd name="connsiteY629-29228" fmla="*/ 1268632 h 6858000"/>
              <a:gd name="connsiteX630-29229" fmla="*/ 6516292 w 7467600"/>
              <a:gd name="connsiteY630-29230" fmla="*/ 1263064 h 6858000"/>
              <a:gd name="connsiteX631-29231" fmla="*/ 5736320 w 7467600"/>
              <a:gd name="connsiteY631-29232" fmla="*/ 1501803 h 6858000"/>
              <a:gd name="connsiteX632-29233" fmla="*/ 6516292 w 7467600"/>
              <a:gd name="connsiteY632-29234" fmla="*/ 1263064 h 6858000"/>
              <a:gd name="connsiteX633-29235" fmla="*/ 291466 w 7467600"/>
              <a:gd name="connsiteY633-29236" fmla="*/ 1250369 h 6858000"/>
              <a:gd name="connsiteX634-29237" fmla="*/ 323180 w 7467600"/>
              <a:gd name="connsiteY634-29238" fmla="*/ 1435283 h 6858000"/>
              <a:gd name="connsiteX635-29239" fmla="*/ 349381 w 7467600"/>
              <a:gd name="connsiteY635-29240" fmla="*/ 1875041 h 6858000"/>
              <a:gd name="connsiteX636-29241" fmla="*/ 374363 w 7467600"/>
              <a:gd name="connsiteY636-29242" fmla="*/ 1506494 h 6858000"/>
              <a:gd name="connsiteX637-29243" fmla="*/ 302168 w 7467600"/>
              <a:gd name="connsiteY637-29244" fmla="*/ 1274495 h 6858000"/>
              <a:gd name="connsiteX638-29245" fmla="*/ 291466 w 7467600"/>
              <a:gd name="connsiteY638-29246" fmla="*/ 1250369 h 6858000"/>
              <a:gd name="connsiteX639-29247" fmla="*/ 678222 w 7467600"/>
              <a:gd name="connsiteY639-29248" fmla="*/ 1248670 h 6858000"/>
              <a:gd name="connsiteX640-29249" fmla="*/ 775536 w 7467600"/>
              <a:gd name="connsiteY640-29250" fmla="*/ 1388015 h 6858000"/>
              <a:gd name="connsiteX641-29251" fmla="*/ 894529 w 7467600"/>
              <a:gd name="connsiteY641-29252" fmla="*/ 1567739 h 6858000"/>
              <a:gd name="connsiteX642-29253" fmla="*/ 948000 w 7467600"/>
              <a:gd name="connsiteY642-29254" fmla="*/ 1663088 h 6858000"/>
              <a:gd name="connsiteX643-29255" fmla="*/ 1006812 w 7467600"/>
              <a:gd name="connsiteY643-29256" fmla="*/ 1767683 h 6858000"/>
              <a:gd name="connsiteX644-29257" fmla="*/ 1149133 w 7467600"/>
              <a:gd name="connsiteY644-29258" fmla="*/ 1971513 h 6858000"/>
              <a:gd name="connsiteX645-29259" fmla="*/ 1333952 w 7467600"/>
              <a:gd name="connsiteY645-29260" fmla="*/ 2251620 h 6858000"/>
              <a:gd name="connsiteX646-29261" fmla="*/ 1337329 w 7467600"/>
              <a:gd name="connsiteY646-29262" fmla="*/ 2258350 h 6858000"/>
              <a:gd name="connsiteX647-29263" fmla="*/ 1014726 w 7467600"/>
              <a:gd name="connsiteY647-29264" fmla="*/ 1615556 h 6858000"/>
              <a:gd name="connsiteX648-29265" fmla="*/ 678222 w 7467600"/>
              <a:gd name="connsiteY648-29266" fmla="*/ 1248670 h 6858000"/>
              <a:gd name="connsiteX649-29267" fmla="*/ 6691602 w 7467600"/>
              <a:gd name="connsiteY649-29268" fmla="*/ 1140573 h 6858000"/>
              <a:gd name="connsiteX650-29269" fmla="*/ 6571100 w 7467600"/>
              <a:gd name="connsiteY650-29270" fmla="*/ 1183662 h 6858000"/>
              <a:gd name="connsiteX651-29271" fmla="*/ 6241687 w 7467600"/>
              <a:gd name="connsiteY651-29272" fmla="*/ 1257600 h 6858000"/>
              <a:gd name="connsiteX652-29273" fmla="*/ 5693009 w 7467600"/>
              <a:gd name="connsiteY652-29274" fmla="*/ 1478256 h 6858000"/>
              <a:gd name="connsiteX653-29275" fmla="*/ 6548420 w 7467600"/>
              <a:gd name="connsiteY653-29276" fmla="*/ 1214599 h 6858000"/>
              <a:gd name="connsiteX654-29277" fmla="*/ 6605473 w 7467600"/>
              <a:gd name="connsiteY654-29278" fmla="*/ 1184686 h 6858000"/>
              <a:gd name="connsiteX655-29279" fmla="*/ 6691602 w 7467600"/>
              <a:gd name="connsiteY655-29280" fmla="*/ 1140573 h 6858000"/>
              <a:gd name="connsiteX656-29281" fmla="*/ 4002475 w 7467600"/>
              <a:gd name="connsiteY656-29282" fmla="*/ 1037802 h 6858000"/>
              <a:gd name="connsiteX657-29283" fmla="*/ 4000324 w 7467600"/>
              <a:gd name="connsiteY657-29284" fmla="*/ 1039362 h 6858000"/>
              <a:gd name="connsiteX658-29285" fmla="*/ 4002862 w 7467600"/>
              <a:gd name="connsiteY658-29286" fmla="*/ 1042866 h 6858000"/>
              <a:gd name="connsiteX659-29287" fmla="*/ 4002475 w 7467600"/>
              <a:gd name="connsiteY659-29288" fmla="*/ 1037802 h 6858000"/>
              <a:gd name="connsiteX660-29289" fmla="*/ 506322 w 7467600"/>
              <a:gd name="connsiteY660-29290" fmla="*/ 1020997 h 6858000"/>
              <a:gd name="connsiteX661-29291" fmla="*/ 533068 w 7467600"/>
              <a:gd name="connsiteY661-29292" fmla="*/ 1029409 h 6858000"/>
              <a:gd name="connsiteX662-29293" fmla="*/ 1232525 w 7467600"/>
              <a:gd name="connsiteY662-29294" fmla="*/ 1804675 h 6858000"/>
              <a:gd name="connsiteX663-29295" fmla="*/ 1388858 w 7467600"/>
              <a:gd name="connsiteY663-29296" fmla="*/ 2368011 h 6858000"/>
              <a:gd name="connsiteX664-29297" fmla="*/ 1384098 w 7467600"/>
              <a:gd name="connsiteY664-29298" fmla="*/ 2378125 h 6858000"/>
              <a:gd name="connsiteX665-29299" fmla="*/ 1425393 w 7467600"/>
              <a:gd name="connsiteY665-29300" fmla="*/ 2589124 h 6858000"/>
              <a:gd name="connsiteX666-29301" fmla="*/ 1424001 w 7467600"/>
              <a:gd name="connsiteY666-29302" fmla="*/ 2597541 h 6858000"/>
              <a:gd name="connsiteX667-29303" fmla="*/ 2152729 w 7467600"/>
              <a:gd name="connsiteY667-29304" fmla="*/ 2864487 h 6858000"/>
              <a:gd name="connsiteX668-29305" fmla="*/ 2020609 w 7467600"/>
              <a:gd name="connsiteY668-29306" fmla="*/ 2539671 h 6858000"/>
              <a:gd name="connsiteX669-29307" fmla="*/ 2018920 w 7467600"/>
              <a:gd name="connsiteY669-29308" fmla="*/ 2536309 h 6858000"/>
              <a:gd name="connsiteX670-29309" fmla="*/ 1342441 w 7467600"/>
              <a:gd name="connsiteY670-29310" fmla="*/ 1173017 h 6858000"/>
              <a:gd name="connsiteX671-29311" fmla="*/ 1367925 w 7467600"/>
              <a:gd name="connsiteY671-29312" fmla="*/ 1135648 h 6858000"/>
              <a:gd name="connsiteX672-29313" fmla="*/ 1771401 w 7467600"/>
              <a:gd name="connsiteY672-29314" fmla="*/ 1806673 h 6858000"/>
              <a:gd name="connsiteX673-29315" fmla="*/ 1972385 w 7467600"/>
              <a:gd name="connsiteY673-29316" fmla="*/ 2198735 h 6858000"/>
              <a:gd name="connsiteX674-29317" fmla="*/ 2040892 w 7467600"/>
              <a:gd name="connsiteY674-29318" fmla="*/ 2405205 h 6858000"/>
              <a:gd name="connsiteX675-29319" fmla="*/ 2131689 w 7467600"/>
              <a:gd name="connsiteY675-29320" fmla="*/ 1936926 h 6858000"/>
              <a:gd name="connsiteX676-29321" fmla="*/ 2454820 w 7467600"/>
              <a:gd name="connsiteY676-29322" fmla="*/ 1248808 h 6858000"/>
              <a:gd name="connsiteX677-29323" fmla="*/ 2492512 w 7467600"/>
              <a:gd name="connsiteY677-29324" fmla="*/ 1302920 h 6858000"/>
              <a:gd name="connsiteX678-29325" fmla="*/ 2081216 w 7467600"/>
              <a:gd name="connsiteY678-29326" fmla="*/ 2527513 h 6858000"/>
              <a:gd name="connsiteX679-29327" fmla="*/ 2081211 w 7467600"/>
              <a:gd name="connsiteY679-29328" fmla="*/ 2528916 h 6858000"/>
              <a:gd name="connsiteX680-29329" fmla="*/ 2199067 w 7467600"/>
              <a:gd name="connsiteY680-29330" fmla="*/ 2884061 h 6858000"/>
              <a:gd name="connsiteX681-29331" fmla="*/ 3192586 w 7467600"/>
              <a:gd name="connsiteY681-29332" fmla="*/ 3411496 h 6858000"/>
              <a:gd name="connsiteX682-29333" fmla="*/ 3182620 w 7467600"/>
              <a:gd name="connsiteY682-29334" fmla="*/ 3483279 h 6858000"/>
              <a:gd name="connsiteX683-29335" fmla="*/ 2435119 w 7467600"/>
              <a:gd name="connsiteY683-29336" fmla="*/ 3080173 h 6858000"/>
              <a:gd name="connsiteX684-29337" fmla="*/ 2410152 w 7467600"/>
              <a:gd name="connsiteY684-29338" fmla="*/ 3063751 h 6858000"/>
              <a:gd name="connsiteX685-29339" fmla="*/ 2408099 w 7467600"/>
              <a:gd name="connsiteY685-29340" fmla="*/ 3064403 h 6858000"/>
              <a:gd name="connsiteX686-29341" fmla="*/ 2407218 w 7467600"/>
              <a:gd name="connsiteY686-29342" fmla="*/ 3070324 h 6858000"/>
              <a:gd name="connsiteX687-29343" fmla="*/ 2380138 w 7467600"/>
              <a:gd name="connsiteY687-29344" fmla="*/ 3099341 h 6858000"/>
              <a:gd name="connsiteX688-29345" fmla="*/ 1765923 w 7467600"/>
              <a:gd name="connsiteY688-29346" fmla="*/ 3581043 h 6858000"/>
              <a:gd name="connsiteX689-29347" fmla="*/ 1702258 w 7467600"/>
              <a:gd name="connsiteY689-29348" fmla="*/ 3612286 h 6858000"/>
              <a:gd name="connsiteX690-29349" fmla="*/ 1538370 w 7467600"/>
              <a:gd name="connsiteY690-29350" fmla="*/ 3811804 h 6858000"/>
              <a:gd name="connsiteX691-29351" fmla="*/ 542867 w 7467600"/>
              <a:gd name="connsiteY691-29352" fmla="*/ 4944092 h 6858000"/>
              <a:gd name="connsiteX692-29353" fmla="*/ 515800 w 7467600"/>
              <a:gd name="connsiteY692-29354" fmla="*/ 4862180 h 6858000"/>
              <a:gd name="connsiteX693-29355" fmla="*/ 909145 w 7467600"/>
              <a:gd name="connsiteY693-29356" fmla="*/ 4199225 h 6858000"/>
              <a:gd name="connsiteX694-29357" fmla="*/ 1214067 w 7467600"/>
              <a:gd name="connsiteY694-29358" fmla="*/ 3908561 h 6858000"/>
              <a:gd name="connsiteX695-29359" fmla="*/ 640967 w 7467600"/>
              <a:gd name="connsiteY695-29360" fmla="*/ 4105601 h 6858000"/>
              <a:gd name="connsiteX696-29361" fmla="*/ 112563 w 7467600"/>
              <a:gd name="connsiteY696-29362" fmla="*/ 4396952 h 6858000"/>
              <a:gd name="connsiteX697-29363" fmla="*/ 0 w 7467600"/>
              <a:gd name="connsiteY697-29364" fmla="*/ 4466006 h 6858000"/>
              <a:gd name="connsiteX698-29365" fmla="*/ 0 w 7467600"/>
              <a:gd name="connsiteY698-29366" fmla="*/ 4233763 h 6858000"/>
              <a:gd name="connsiteX699-29367" fmla="*/ 36881 w 7467600"/>
              <a:gd name="connsiteY699-29368" fmla="*/ 4200118 h 6858000"/>
              <a:gd name="connsiteX700-29369" fmla="*/ 910534 w 7467600"/>
              <a:gd name="connsiteY700-29370" fmla="*/ 3629753 h 6858000"/>
              <a:gd name="connsiteX701-29371" fmla="*/ 1578717 w 7467600"/>
              <a:gd name="connsiteY701-29372" fmla="*/ 3575982 h 6858000"/>
              <a:gd name="connsiteX702-29373" fmla="*/ 2338780 w 7467600"/>
              <a:gd name="connsiteY702-29374" fmla="*/ 3033725 h 6858000"/>
              <a:gd name="connsiteX703-29375" fmla="*/ 1807991 w 7467600"/>
              <a:gd name="connsiteY703-29376" fmla="*/ 2807184 h 6858000"/>
              <a:gd name="connsiteX704-29377" fmla="*/ 1416358 w 7467600"/>
              <a:gd name="connsiteY704-29378" fmla="*/ 3112571 h 6858000"/>
              <a:gd name="connsiteX705-29379" fmla="*/ 939066 w 7467600"/>
              <a:gd name="connsiteY705-29380" fmla="*/ 3378798 h 6858000"/>
              <a:gd name="connsiteX706-29381" fmla="*/ 115099 w 7467600"/>
              <a:gd name="connsiteY706-29382" fmla="*/ 3607650 h 6858000"/>
              <a:gd name="connsiteX707-29383" fmla="*/ 97284 w 7467600"/>
              <a:gd name="connsiteY707-29384" fmla="*/ 3520393 h 6858000"/>
              <a:gd name="connsiteX708-29385" fmla="*/ 922050 w 7467600"/>
              <a:gd name="connsiteY708-29386" fmla="*/ 3074867 h 6858000"/>
              <a:gd name="connsiteX709-29387" fmla="*/ 1405265 w 7467600"/>
              <a:gd name="connsiteY709-29388" fmla="*/ 3016319 h 6858000"/>
              <a:gd name="connsiteX710-29389" fmla="*/ 1407512 w 7467600"/>
              <a:gd name="connsiteY710-29390" fmla="*/ 3018001 h 6858000"/>
              <a:gd name="connsiteX711-29391" fmla="*/ 1726266 w 7467600"/>
              <a:gd name="connsiteY711-29392" fmla="*/ 2777274 h 6858000"/>
              <a:gd name="connsiteX712-29393" fmla="*/ 625390 w 7467600"/>
              <a:gd name="connsiteY712-29394" fmla="*/ 2514541 h 6858000"/>
              <a:gd name="connsiteX713-29395" fmla="*/ 619799 w 7467600"/>
              <a:gd name="connsiteY713-29396" fmla="*/ 2527180 h 6858000"/>
              <a:gd name="connsiteX714-29397" fmla="*/ 310030 w 7467600"/>
              <a:gd name="connsiteY714-29398" fmla="*/ 2771818 h 6858000"/>
              <a:gd name="connsiteX715-29399" fmla="*/ 173877 w 7467600"/>
              <a:gd name="connsiteY715-29400" fmla="*/ 2937056 h 6858000"/>
              <a:gd name="connsiteX716-29401" fmla="*/ 77889 w 7467600"/>
              <a:gd name="connsiteY716-29402" fmla="*/ 3138440 h 6858000"/>
              <a:gd name="connsiteX717-29403" fmla="*/ 0 w 7467600"/>
              <a:gd name="connsiteY717-29404" fmla="*/ 3271395 h 6858000"/>
              <a:gd name="connsiteX718-29405" fmla="*/ 0 w 7467600"/>
              <a:gd name="connsiteY718-29406" fmla="*/ 3153002 h 6858000"/>
              <a:gd name="connsiteX719-29407" fmla="*/ 2386 w 7467600"/>
              <a:gd name="connsiteY719-29408" fmla="*/ 3149203 h 6858000"/>
              <a:gd name="connsiteX720-29409" fmla="*/ 89753 w 7467600"/>
              <a:gd name="connsiteY720-29410" fmla="*/ 2987702 h 6858000"/>
              <a:gd name="connsiteX721-29411" fmla="*/ 76869 w 7467600"/>
              <a:gd name="connsiteY721-29412" fmla="*/ 3005404 h 6858000"/>
              <a:gd name="connsiteX722-29413" fmla="*/ 32049 w 7467600"/>
              <a:gd name="connsiteY722-29414" fmla="*/ 3065814 h 6858000"/>
              <a:gd name="connsiteX723-29415" fmla="*/ 0 w 7467600"/>
              <a:gd name="connsiteY723-29416" fmla="*/ 3108744 h 6858000"/>
              <a:gd name="connsiteX724-29417" fmla="*/ 0 w 7467600"/>
              <a:gd name="connsiteY724-29418" fmla="*/ 3058059 h 6858000"/>
              <a:gd name="connsiteX725-29419" fmla="*/ 7610 w 7467600"/>
              <a:gd name="connsiteY725-29420" fmla="*/ 3047889 h 6858000"/>
              <a:gd name="connsiteX726-29421" fmla="*/ 52419 w 7467600"/>
              <a:gd name="connsiteY726-29422" fmla="*/ 2987479 h 6858000"/>
              <a:gd name="connsiteX727-29423" fmla="*/ 59142 w 7467600"/>
              <a:gd name="connsiteY727-29424" fmla="*/ 2978488 h 6858000"/>
              <a:gd name="connsiteX728-29425" fmla="*/ 0 w 7467600"/>
              <a:gd name="connsiteY728-29426" fmla="*/ 3015334 h 6858000"/>
              <a:gd name="connsiteX729-29427" fmla="*/ 0 w 7467600"/>
              <a:gd name="connsiteY729-29428" fmla="*/ 2914286 h 6858000"/>
              <a:gd name="connsiteX730-29429" fmla="*/ 36383 w 7467600"/>
              <a:gd name="connsiteY730-29430" fmla="*/ 2901128 h 6858000"/>
              <a:gd name="connsiteX731-29431" fmla="*/ 156329 w 7467600"/>
              <a:gd name="connsiteY731-29432" fmla="*/ 2840533 h 6858000"/>
              <a:gd name="connsiteX732-29433" fmla="*/ 358355 w 7467600"/>
              <a:gd name="connsiteY732-29434" fmla="*/ 2620471 h 6858000"/>
              <a:gd name="connsiteX733-29435" fmla="*/ 510577 w 7467600"/>
              <a:gd name="connsiteY733-29436" fmla="*/ 2501244 h 6858000"/>
              <a:gd name="connsiteX734-29437" fmla="*/ 211967 w 7467600"/>
              <a:gd name="connsiteY734-29438" fmla="*/ 2479171 h 6858000"/>
              <a:gd name="connsiteX735-29439" fmla="*/ 0 w 7467600"/>
              <a:gd name="connsiteY735-29440" fmla="*/ 2476398 h 6858000"/>
              <a:gd name="connsiteX736-29441" fmla="*/ 0 w 7467600"/>
              <a:gd name="connsiteY736-29442" fmla="*/ 2389189 h 6858000"/>
              <a:gd name="connsiteX737-29443" fmla="*/ 103062 w 7467600"/>
              <a:gd name="connsiteY737-29444" fmla="*/ 2389518 h 6858000"/>
              <a:gd name="connsiteX738-29445" fmla="*/ 510734 w 7467600"/>
              <a:gd name="connsiteY738-29446" fmla="*/ 2416201 h 6858000"/>
              <a:gd name="connsiteX739-29447" fmla="*/ 279257 w 7467600"/>
              <a:gd name="connsiteY739-29448" fmla="*/ 2092102 h 6858000"/>
              <a:gd name="connsiteX740-29449" fmla="*/ 65265 w 7467600"/>
              <a:gd name="connsiteY740-29450" fmla="*/ 2006049 h 6858000"/>
              <a:gd name="connsiteX741-29451" fmla="*/ 0 w 7467600"/>
              <a:gd name="connsiteY741-29452" fmla="*/ 1982532 h 6858000"/>
              <a:gd name="connsiteX742-29453" fmla="*/ 0 w 7467600"/>
              <a:gd name="connsiteY742-29454" fmla="*/ 1912789 h 6858000"/>
              <a:gd name="connsiteX743-29455" fmla="*/ 97460 w 7467600"/>
              <a:gd name="connsiteY743-29456" fmla="*/ 1953725 h 6858000"/>
              <a:gd name="connsiteX744-29457" fmla="*/ 221272 w 7467600"/>
              <a:gd name="connsiteY744-29458" fmla="*/ 1980766 h 6858000"/>
              <a:gd name="connsiteX745-29459" fmla="*/ 116765 w 7467600"/>
              <a:gd name="connsiteY745-29460" fmla="*/ 1911033 h 6858000"/>
              <a:gd name="connsiteX746-29461" fmla="*/ 16405 w 7467600"/>
              <a:gd name="connsiteY746-29462" fmla="*/ 1803412 h 6858000"/>
              <a:gd name="connsiteX747-29463" fmla="*/ 0 w 7467600"/>
              <a:gd name="connsiteY747-29464" fmla="*/ 1784777 h 6858000"/>
              <a:gd name="connsiteX748-29465" fmla="*/ 0 w 7467600"/>
              <a:gd name="connsiteY748-29466" fmla="*/ 1740082 h 6858000"/>
              <a:gd name="connsiteX749-29467" fmla="*/ 39394 w 7467600"/>
              <a:gd name="connsiteY749-29468" fmla="*/ 1784856 h 6858000"/>
              <a:gd name="connsiteX750-29469" fmla="*/ 135813 w 7467600"/>
              <a:gd name="connsiteY750-29470" fmla="*/ 1888838 h 6858000"/>
              <a:gd name="connsiteX751-29471" fmla="*/ 242575 w 7467600"/>
              <a:gd name="connsiteY751-29472" fmla="*/ 1958841 h 6858000"/>
              <a:gd name="connsiteX752-29473" fmla="*/ 82197 w 7467600"/>
              <a:gd name="connsiteY752-29474" fmla="*/ 1754826 h 6858000"/>
              <a:gd name="connsiteX753-29475" fmla="*/ 0 w 7467600"/>
              <a:gd name="connsiteY753-29476" fmla="*/ 1679650 h 6858000"/>
              <a:gd name="connsiteX754-29477" fmla="*/ 0 w 7467600"/>
              <a:gd name="connsiteY754-29478" fmla="*/ 1602463 h 6858000"/>
              <a:gd name="connsiteX755-29479" fmla="*/ 84689 w 7467600"/>
              <a:gd name="connsiteY755-29480" fmla="*/ 1677442 h 6858000"/>
              <a:gd name="connsiteX756-29481" fmla="*/ 298437 w 7467600"/>
              <a:gd name="connsiteY756-29482" fmla="*/ 1968019 h 6858000"/>
              <a:gd name="connsiteX757-29483" fmla="*/ 227269 w 7467600"/>
              <a:gd name="connsiteY757-29484" fmla="*/ 1114064 h 6858000"/>
              <a:gd name="connsiteX758-29485" fmla="*/ 248003 w 7467600"/>
              <a:gd name="connsiteY758-29486" fmla="*/ 1089613 h 6858000"/>
              <a:gd name="connsiteX759-29487" fmla="*/ 427020 w 7467600"/>
              <a:gd name="connsiteY759-29488" fmla="*/ 1619803 h 6858000"/>
              <a:gd name="connsiteX760-29489" fmla="*/ 340345 w 7467600"/>
              <a:gd name="connsiteY760-29490" fmla="*/ 2027739 h 6858000"/>
              <a:gd name="connsiteX761-29491" fmla="*/ 360865 w 7467600"/>
              <a:gd name="connsiteY761-29492" fmla="*/ 2044827 h 6858000"/>
              <a:gd name="connsiteX762-29493" fmla="*/ 560414 w 7467600"/>
              <a:gd name="connsiteY762-29494" fmla="*/ 2421457 h 6858000"/>
              <a:gd name="connsiteX763-29495" fmla="*/ 1359703 w 7467600"/>
              <a:gd name="connsiteY763-29496" fmla="*/ 2578554 h 6858000"/>
              <a:gd name="connsiteX764-29497" fmla="*/ 1359422 w 7467600"/>
              <a:gd name="connsiteY764-29498" fmla="*/ 2577994 h 6858000"/>
              <a:gd name="connsiteX765-29499" fmla="*/ 828701 w 7467600"/>
              <a:gd name="connsiteY765-29500" fmla="*/ 1839520 h 6858000"/>
              <a:gd name="connsiteX766-29501" fmla="*/ 494427 w 7467600"/>
              <a:gd name="connsiteY766-29502" fmla="*/ 1092333 h 6858000"/>
              <a:gd name="connsiteX767-29503" fmla="*/ 506322 w 7467600"/>
              <a:gd name="connsiteY767-29504" fmla="*/ 1020997 h 6858000"/>
              <a:gd name="connsiteX768-29505" fmla="*/ 4570198 w 7467600"/>
              <a:gd name="connsiteY768-29506" fmla="*/ 978081 h 6858000"/>
              <a:gd name="connsiteX769-29507" fmla="*/ 4523691 w 7467600"/>
              <a:gd name="connsiteY769-29508" fmla="*/ 1127776 h 6858000"/>
              <a:gd name="connsiteX770-29509" fmla="*/ 4509875 w 7467600"/>
              <a:gd name="connsiteY770-29510" fmla="*/ 1167552 h 6858000"/>
              <a:gd name="connsiteX771-29511" fmla="*/ 4478168 w 7467600"/>
              <a:gd name="connsiteY771-29512" fmla="*/ 1260735 h 6858000"/>
              <a:gd name="connsiteX772-29513" fmla="*/ 4409309 w 7467600"/>
              <a:gd name="connsiteY772-29514" fmla="*/ 1666996 h 6858000"/>
              <a:gd name="connsiteX773-29515" fmla="*/ 4370031 w 7467600"/>
              <a:gd name="connsiteY773-29516" fmla="*/ 1955666 h 6858000"/>
              <a:gd name="connsiteX774-29517" fmla="*/ 4570198 w 7467600"/>
              <a:gd name="connsiteY774-29518" fmla="*/ 978081 h 6858000"/>
              <a:gd name="connsiteX775-29519" fmla="*/ 4557898 w 7467600"/>
              <a:gd name="connsiteY775-29520" fmla="*/ 900011 h 6858000"/>
              <a:gd name="connsiteX776-29521" fmla="*/ 4344840 w 7467600"/>
              <a:gd name="connsiteY776-29522" fmla="*/ 1922038 h 6858000"/>
              <a:gd name="connsiteX777-29523" fmla="*/ 4378710 w 7467600"/>
              <a:gd name="connsiteY777-29524" fmla="*/ 1665516 h 6858000"/>
              <a:gd name="connsiteX778-29525" fmla="*/ 4448798 w 7467600"/>
              <a:gd name="connsiteY778-29526" fmla="*/ 1253024 h 6858000"/>
              <a:gd name="connsiteX779-29527" fmla="*/ 4480315 w 7467600"/>
              <a:gd name="connsiteY779-29528" fmla="*/ 1158454 h 6858000"/>
              <a:gd name="connsiteX780-29529" fmla="*/ 4494133 w 7467600"/>
              <a:gd name="connsiteY780-29530" fmla="*/ 1118676 h 6858000"/>
              <a:gd name="connsiteX781-29531" fmla="*/ 4557898 w 7467600"/>
              <a:gd name="connsiteY781-29532" fmla="*/ 900011 h 6858000"/>
              <a:gd name="connsiteX782-29533" fmla="*/ 5870151 w 7467600"/>
              <a:gd name="connsiteY782-29534" fmla="*/ 898890 h 6858000"/>
              <a:gd name="connsiteX783-29535" fmla="*/ 5861335 w 7467600"/>
              <a:gd name="connsiteY783-29536" fmla="*/ 899177 h 6858000"/>
              <a:gd name="connsiteX784-29537" fmla="*/ 5843702 w 7467600"/>
              <a:gd name="connsiteY784-29538" fmla="*/ 899748 h 6858000"/>
              <a:gd name="connsiteX785-29539" fmla="*/ 5651107 w 7467600"/>
              <a:gd name="connsiteY785-29540" fmla="*/ 920306 h 6858000"/>
              <a:gd name="connsiteX786-29541" fmla="*/ 5459407 w 7467600"/>
              <a:gd name="connsiteY786-29542" fmla="*/ 940975 h 6858000"/>
              <a:gd name="connsiteX787-29543" fmla="*/ 5374846 w 7467600"/>
              <a:gd name="connsiteY787-29544" fmla="*/ 941988 h 6858000"/>
              <a:gd name="connsiteX788-29545" fmla="*/ 5256105 w 7467600"/>
              <a:gd name="connsiteY788-29546" fmla="*/ 945632 h 6858000"/>
              <a:gd name="connsiteX789-29547" fmla="*/ 5107071 w 7467600"/>
              <a:gd name="connsiteY789-29548" fmla="*/ 969720 h 6858000"/>
              <a:gd name="connsiteX790-29549" fmla="*/ 4998681 w 7467600"/>
              <a:gd name="connsiteY790-29550" fmla="*/ 988771 h 6858000"/>
              <a:gd name="connsiteX791-29551" fmla="*/ 5870151 w 7467600"/>
              <a:gd name="connsiteY791-29552" fmla="*/ 898890 h 6858000"/>
              <a:gd name="connsiteX792-29553" fmla="*/ 5504425 w 7467600"/>
              <a:gd name="connsiteY792-29554" fmla="*/ 848067 h 6858000"/>
              <a:gd name="connsiteX793-29555" fmla="*/ 4968849 w 7467600"/>
              <a:gd name="connsiteY793-29556" fmla="*/ 962318 h 6858000"/>
              <a:gd name="connsiteX794-29557" fmla="*/ 5104039 w 7467600"/>
              <a:gd name="connsiteY794-29558" fmla="*/ 940634 h 6858000"/>
              <a:gd name="connsiteX795-29559" fmla="*/ 5256311 w 7467600"/>
              <a:gd name="connsiteY795-29560" fmla="*/ 916490 h 6858000"/>
              <a:gd name="connsiteX796-29561" fmla="*/ 5377381 w 7467600"/>
              <a:gd name="connsiteY796-29562" fmla="*/ 912671 h 6858000"/>
              <a:gd name="connsiteX797-29563" fmla="*/ 5460148 w 7467600"/>
              <a:gd name="connsiteY797-29564" fmla="*/ 911442 h 6858000"/>
              <a:gd name="connsiteX798-29565" fmla="*/ 5648971 w 7467600"/>
              <a:gd name="connsiteY798-29566" fmla="*/ 891331 h 6858000"/>
              <a:gd name="connsiteX799-29567" fmla="*/ 5844807 w 7467600"/>
              <a:gd name="connsiteY799-29568" fmla="*/ 870718 h 6858000"/>
              <a:gd name="connsiteX800-29569" fmla="*/ 5862975 w 7467600"/>
              <a:gd name="connsiteY800-29570" fmla="*/ 869756 h 6858000"/>
              <a:gd name="connsiteX801-29571" fmla="*/ 5920887 w 7467600"/>
              <a:gd name="connsiteY801-29572" fmla="*/ 865929 h 6858000"/>
              <a:gd name="connsiteX802-29573" fmla="*/ 5504425 w 7467600"/>
              <a:gd name="connsiteY802-29574" fmla="*/ 848067 h 6858000"/>
              <a:gd name="connsiteX803-29575" fmla="*/ 3607114 w 7467600"/>
              <a:gd name="connsiteY803-29576" fmla="*/ 467441 h 6858000"/>
              <a:gd name="connsiteX804-29577" fmla="*/ 3296242 w 7467600"/>
              <a:gd name="connsiteY804-29578" fmla="*/ 807991 h 6858000"/>
              <a:gd name="connsiteX805-29579" fmla="*/ 3174674 w 7467600"/>
              <a:gd name="connsiteY805-29580" fmla="*/ 919759 h 6858000"/>
              <a:gd name="connsiteX806-29581" fmla="*/ 3042978 w 7467600"/>
              <a:gd name="connsiteY806-29582" fmla="*/ 1054894 h 6858000"/>
              <a:gd name="connsiteX807-29583" fmla="*/ 2968914 w 7467600"/>
              <a:gd name="connsiteY807-29584" fmla="*/ 1133756 h 6858000"/>
              <a:gd name="connsiteX808-29585" fmla="*/ 3103823 w 7467600"/>
              <a:gd name="connsiteY808-29586" fmla="*/ 1026814 h 6858000"/>
              <a:gd name="connsiteX809-29587" fmla="*/ 3607114 w 7467600"/>
              <a:gd name="connsiteY809-29588" fmla="*/ 467441 h 6858000"/>
              <a:gd name="connsiteX810-29589" fmla="*/ 3744487 w 7467600"/>
              <a:gd name="connsiteY810-29590" fmla="*/ 383136 h 6858000"/>
              <a:gd name="connsiteX811-29591" fmla="*/ 3970213 w 7467600"/>
              <a:gd name="connsiteY811-29592" fmla="*/ 995559 h 6858000"/>
              <a:gd name="connsiteX812-29593" fmla="*/ 3744487 w 7467600"/>
              <a:gd name="connsiteY812-29594" fmla="*/ 383136 h 6858000"/>
              <a:gd name="connsiteX813-29595" fmla="*/ 3624562 w 7467600"/>
              <a:gd name="connsiteY813-29596" fmla="*/ 367041 h 6858000"/>
              <a:gd name="connsiteX814-29597" fmla="*/ 3489712 w 7467600"/>
              <a:gd name="connsiteY814-29598" fmla="*/ 485386 h 6858000"/>
              <a:gd name="connsiteX815-29599" fmla="*/ 3182994 w 7467600"/>
              <a:gd name="connsiteY815-29600" fmla="*/ 828265 h 6858000"/>
              <a:gd name="connsiteX816-29601" fmla="*/ 2892114 w 7467600"/>
              <a:gd name="connsiteY816-29602" fmla="*/ 1172635 h 6858000"/>
              <a:gd name="connsiteX817-29603" fmla="*/ 3021459 w 7467600"/>
              <a:gd name="connsiteY817-29604" fmla="*/ 1035385 h 6858000"/>
              <a:gd name="connsiteX818-29605" fmla="*/ 3153873 w 7467600"/>
              <a:gd name="connsiteY818-29606" fmla="*/ 898971 h 6858000"/>
              <a:gd name="connsiteX819-29607" fmla="*/ 3276511 w 7467600"/>
              <a:gd name="connsiteY819-29608" fmla="*/ 786423 h 6858000"/>
              <a:gd name="connsiteX820-29609" fmla="*/ 3584154 w 7467600"/>
              <a:gd name="connsiteY820-29610" fmla="*/ 448218 h 6858000"/>
              <a:gd name="connsiteX821-29611" fmla="*/ 3624562 w 7467600"/>
              <a:gd name="connsiteY821-29612" fmla="*/ 367041 h 6858000"/>
              <a:gd name="connsiteX822-29613" fmla="*/ 3766672 w 7467600"/>
              <a:gd name="connsiteY822-29614" fmla="*/ 359429 h 6858000"/>
              <a:gd name="connsiteX823-29615" fmla="*/ 3996338 w 7467600"/>
              <a:gd name="connsiteY823-29616" fmla="*/ 968237 h 6858000"/>
              <a:gd name="connsiteX824-29617" fmla="*/ 3766672 w 7467600"/>
              <a:gd name="connsiteY824-29618" fmla="*/ 359429 h 6858000"/>
              <a:gd name="connsiteX825-29619" fmla="*/ 5805386 w 7467600"/>
              <a:gd name="connsiteY825-29620" fmla="*/ 239240 h 6858000"/>
              <a:gd name="connsiteX826-29621" fmla="*/ 5736947 w 7467600"/>
              <a:gd name="connsiteY826-29622" fmla="*/ 261367 h 6858000"/>
              <a:gd name="connsiteX827-29623" fmla="*/ 5427012 w 7467600"/>
              <a:gd name="connsiteY827-29624" fmla="*/ 311272 h 6858000"/>
              <a:gd name="connsiteX828-29625" fmla="*/ 5147818 w 7467600"/>
              <a:gd name="connsiteY828-29626" fmla="*/ 322112 h 6858000"/>
              <a:gd name="connsiteX829-29627" fmla="*/ 5060854 w 7467600"/>
              <a:gd name="connsiteY829-29628" fmla="*/ 311882 h 6858000"/>
              <a:gd name="connsiteX830-29629" fmla="*/ 4945989 w 7467600"/>
              <a:gd name="connsiteY830-29630" fmla="*/ 300516 h 6858000"/>
              <a:gd name="connsiteX831-29631" fmla="*/ 5410479 w 7467600"/>
              <a:gd name="connsiteY831-29632" fmla="*/ 348434 h 6858000"/>
              <a:gd name="connsiteX832-29633" fmla="*/ 5805386 w 7467600"/>
              <a:gd name="connsiteY832-29634" fmla="*/ 239240 h 6858000"/>
              <a:gd name="connsiteX833-29635" fmla="*/ 5905192 w 7467600"/>
              <a:gd name="connsiteY833-29636" fmla="*/ 163079 h 6858000"/>
              <a:gd name="connsiteX834-29637" fmla="*/ 5865655 w 7467600"/>
              <a:gd name="connsiteY834-29638" fmla="*/ 171901 h 6858000"/>
              <a:gd name="connsiteX835-29639" fmla="*/ 5259740 w 7467600"/>
              <a:gd name="connsiteY835-29640" fmla="*/ 257013 h 6858000"/>
              <a:gd name="connsiteX836-29641" fmla="*/ 5208466 w 7467600"/>
              <a:gd name="connsiteY836-29642" fmla="*/ 257550 h 6858000"/>
              <a:gd name="connsiteX837-29643" fmla="*/ 4980204 w 7467600"/>
              <a:gd name="connsiteY837-29644" fmla="*/ 271903 h 6858000"/>
              <a:gd name="connsiteX838-29645" fmla="*/ 5068068 w 7467600"/>
              <a:gd name="connsiteY838-29646" fmla="*/ 282244 h 6858000"/>
              <a:gd name="connsiteX839-29647" fmla="*/ 5153231 w 7467600"/>
              <a:gd name="connsiteY839-29648" fmla="*/ 292240 h 6858000"/>
              <a:gd name="connsiteX840-29649" fmla="*/ 5426491 w 7467600"/>
              <a:gd name="connsiteY840-29650" fmla="*/ 281128 h 6858000"/>
              <a:gd name="connsiteX841-29651" fmla="*/ 5731212 w 7467600"/>
              <a:gd name="connsiteY841-29652" fmla="*/ 231951 h 6858000"/>
              <a:gd name="connsiteX842-29653" fmla="*/ 5905192 w 7467600"/>
              <a:gd name="connsiteY842-29654" fmla="*/ 163079 h 6858000"/>
              <a:gd name="connsiteX843-29655" fmla="*/ 5944437 w 7467600"/>
              <a:gd name="connsiteY843-29656" fmla="*/ 113829 h 6858000"/>
              <a:gd name="connsiteX844-29657" fmla="*/ 5825032 w 7467600"/>
              <a:gd name="connsiteY844-29658" fmla="*/ 146405 h 6858000"/>
              <a:gd name="connsiteX845-29659" fmla="*/ 4955599 w 7467600"/>
              <a:gd name="connsiteY845-29660" fmla="*/ 247008 h 6858000"/>
              <a:gd name="connsiteX846-29661" fmla="*/ 5210104 w 7467600"/>
              <a:gd name="connsiteY846-29662" fmla="*/ 228123 h 6858000"/>
              <a:gd name="connsiteX847-29663" fmla="*/ 5261015 w 7467600"/>
              <a:gd name="connsiteY847-29664" fmla="*/ 227087 h 6858000"/>
              <a:gd name="connsiteX848-29665" fmla="*/ 5861181 w 7467600"/>
              <a:gd name="connsiteY848-29666" fmla="*/ 143093 h 6858000"/>
              <a:gd name="connsiteX849-29667" fmla="*/ 5961252 w 7467600"/>
              <a:gd name="connsiteY849-29668" fmla="*/ 114820 h 6858000"/>
              <a:gd name="connsiteX850-29669" fmla="*/ 5944437 w 7467600"/>
              <a:gd name="connsiteY850-29670" fmla="*/ 113829 h 6858000"/>
              <a:gd name="connsiteX851-29671" fmla="*/ 3882765 w 7467600"/>
              <a:gd name="connsiteY851-29672" fmla="*/ 0 h 6858000"/>
              <a:gd name="connsiteX852-29673" fmla="*/ 3995099 w 7467600"/>
              <a:gd name="connsiteY852-29674" fmla="*/ 0 h 6858000"/>
              <a:gd name="connsiteX853-29675" fmla="*/ 4163818 w 7467600"/>
              <a:gd name="connsiteY853-29676" fmla="*/ 234104 h 6858000"/>
              <a:gd name="connsiteX854-29677" fmla="*/ 4172099 w 7467600"/>
              <a:gd name="connsiteY854-29678" fmla="*/ 234207 h 6858000"/>
              <a:gd name="connsiteX855-29679" fmla="*/ 4784282 w 7467600"/>
              <a:gd name="connsiteY855-29680" fmla="*/ 276561 h 6858000"/>
              <a:gd name="connsiteX856-29681" fmla="*/ 4801687 w 7467600"/>
              <a:gd name="connsiteY856-29682" fmla="*/ 267764 h 6858000"/>
              <a:gd name="connsiteX857-29683" fmla="*/ 6082788 w 7467600"/>
              <a:gd name="connsiteY857-29684" fmla="*/ 64119 h 6858000"/>
              <a:gd name="connsiteX858-29685" fmla="*/ 6099442 w 7467600"/>
              <a:gd name="connsiteY858-29686" fmla="*/ 82568 h 6858000"/>
              <a:gd name="connsiteX859-29687" fmla="*/ 4804137 w 7467600"/>
              <a:gd name="connsiteY859-29688" fmla="*/ 320931 h 6858000"/>
              <a:gd name="connsiteX860-29689" fmla="*/ 4227047 w 7467600"/>
              <a:gd name="connsiteY860-29690" fmla="*/ 313415 h 6858000"/>
              <a:gd name="connsiteX861-29691" fmla="*/ 4346041 w 7467600"/>
              <a:gd name="connsiteY861-29692" fmla="*/ 456086 h 6858000"/>
              <a:gd name="connsiteX862-29693" fmla="*/ 4870967 w 7467600"/>
              <a:gd name="connsiteY862-29694" fmla="*/ 963061 h 6858000"/>
              <a:gd name="connsiteX863-29695" fmla="*/ 4889647 w 7467600"/>
              <a:gd name="connsiteY863-29696" fmla="*/ 957147 h 6858000"/>
              <a:gd name="connsiteX864-29697" fmla="*/ 5422504 w 7467600"/>
              <a:gd name="connsiteY864-29698" fmla="*/ 805191 h 6858000"/>
              <a:gd name="connsiteX865-29699" fmla="*/ 6087656 w 7467600"/>
              <a:gd name="connsiteY865-29700" fmla="*/ 826703 h 6858000"/>
              <a:gd name="connsiteX866-29701" fmla="*/ 6058717 w 7467600"/>
              <a:gd name="connsiteY866-29702" fmla="*/ 865992 h 6858000"/>
              <a:gd name="connsiteX867-29703" fmla="*/ 4974153 w 7467600"/>
              <a:gd name="connsiteY867-29704" fmla="*/ 1045456 h 6858000"/>
              <a:gd name="connsiteX868-29705" fmla="*/ 5627835 w 7467600"/>
              <a:gd name="connsiteY868-29706" fmla="*/ 1472077 h 6858000"/>
              <a:gd name="connsiteX869-29707" fmla="*/ 5629817 w 7467600"/>
              <a:gd name="connsiteY869-29708" fmla="*/ 1471412 h 6858000"/>
              <a:gd name="connsiteX870-29709" fmla="*/ 5634124 w 7467600"/>
              <a:gd name="connsiteY870-29710" fmla="*/ 1470572 h 6858000"/>
              <a:gd name="connsiteX871-29711" fmla="*/ 5755832 w 7467600"/>
              <a:gd name="connsiteY871-29712" fmla="*/ 1383886 h 6858000"/>
              <a:gd name="connsiteX872-29713" fmla="*/ 6014186 w 7467600"/>
              <a:gd name="connsiteY872-29714" fmla="*/ 1279799 h 6858000"/>
              <a:gd name="connsiteX873-29715" fmla="*/ 6901619 w 7467600"/>
              <a:gd name="connsiteY873-29716" fmla="*/ 1047874 h 6858000"/>
              <a:gd name="connsiteX874-29717" fmla="*/ 6931566 w 7467600"/>
              <a:gd name="connsiteY874-29718" fmla="*/ 1062034 h 6858000"/>
              <a:gd name="connsiteX875-29719" fmla="*/ 5790982 w 7467600"/>
              <a:gd name="connsiteY875-29720" fmla="*/ 1561380 h 6858000"/>
              <a:gd name="connsiteX876-29721" fmla="*/ 6188971 w 7467600"/>
              <a:gd name="connsiteY876-29722" fmla="*/ 1755168 h 6858000"/>
              <a:gd name="connsiteX877-29723" fmla="*/ 6202446 w 7467600"/>
              <a:gd name="connsiteY877-29724" fmla="*/ 1752268 h 6858000"/>
              <a:gd name="connsiteX878-29725" fmla="*/ 7179560 w 7467600"/>
              <a:gd name="connsiteY878-29726" fmla="*/ 1467551 h 6858000"/>
              <a:gd name="connsiteX879-29727" fmla="*/ 7158730 w 7467600"/>
              <a:gd name="connsiteY879-29728" fmla="*/ 1507835 h 6858000"/>
              <a:gd name="connsiteX880-29729" fmla="*/ 6326959 w 7467600"/>
              <a:gd name="connsiteY880-29730" fmla="*/ 1817686 h 6858000"/>
              <a:gd name="connsiteX881-29731" fmla="*/ 6537433 w 7467600"/>
              <a:gd name="connsiteY881-29732" fmla="*/ 1907790 h 6858000"/>
              <a:gd name="connsiteX882-29733" fmla="*/ 6550221 w 7467600"/>
              <a:gd name="connsiteY882-29734" fmla="*/ 1910729 h 6858000"/>
              <a:gd name="connsiteX883-29735" fmla="*/ 6964438 w 7467600"/>
              <a:gd name="connsiteY883-29736" fmla="*/ 2209505 h 6858000"/>
              <a:gd name="connsiteX884-29737" fmla="*/ 7367862 w 7467600"/>
              <a:gd name="connsiteY884-29738" fmla="*/ 2806833 h 6858000"/>
              <a:gd name="connsiteX885-29739" fmla="*/ 7364329 w 7467600"/>
              <a:gd name="connsiteY885-29740" fmla="*/ 2826907 h 6858000"/>
              <a:gd name="connsiteX886-29741" fmla="*/ 7290545 w 7467600"/>
              <a:gd name="connsiteY886-29742" fmla="*/ 2850663 h 6858000"/>
              <a:gd name="connsiteX887-29743" fmla="*/ 6472036 w 7467600"/>
              <a:gd name="connsiteY887-29744" fmla="*/ 1959003 h 6858000"/>
              <a:gd name="connsiteX888-29745" fmla="*/ 5792897 w 7467600"/>
              <a:gd name="connsiteY888-29746" fmla="*/ 1647747 h 6858000"/>
              <a:gd name="connsiteX889-29747" fmla="*/ 5842751 w 7467600"/>
              <a:gd name="connsiteY889-29748" fmla="*/ 1816112 h 6858000"/>
              <a:gd name="connsiteX890-29749" fmla="*/ 5847424 w 7467600"/>
              <a:gd name="connsiteY890-29750" fmla="*/ 1815776 h 6858000"/>
              <a:gd name="connsiteX891-29751" fmla="*/ 6399821 w 7467600"/>
              <a:gd name="connsiteY891-29752" fmla="*/ 2344799 h 6858000"/>
              <a:gd name="connsiteX892-29753" fmla="*/ 6323232 w 7467600"/>
              <a:gd name="connsiteY892-29754" fmla="*/ 2389634 h 6858000"/>
              <a:gd name="connsiteX893-29755" fmla="*/ 5942958 w 7467600"/>
              <a:gd name="connsiteY893-29756" fmla="*/ 2077708 h 6858000"/>
              <a:gd name="connsiteX894-29757" fmla="*/ 5921559 w 7467600"/>
              <a:gd name="connsiteY894-29758" fmla="*/ 2378596 h 6858000"/>
              <a:gd name="connsiteX895-29759" fmla="*/ 5817651 w 7467600"/>
              <a:gd name="connsiteY895-29760" fmla="*/ 3023919 h 6858000"/>
              <a:gd name="connsiteX896-29761" fmla="*/ 5729634 w 7467600"/>
              <a:gd name="connsiteY896-29762" fmla="*/ 3051849 h 6858000"/>
              <a:gd name="connsiteX897-29763" fmla="*/ 5611018 w 7467600"/>
              <a:gd name="connsiteY897-29764" fmla="*/ 2316769 h 6858000"/>
              <a:gd name="connsiteX898-29765" fmla="*/ 5687608 w 7467600"/>
              <a:gd name="connsiteY898-29766" fmla="*/ 2039972 h 6858000"/>
              <a:gd name="connsiteX899-29767" fmla="*/ 5657554 w 7467600"/>
              <a:gd name="connsiteY899-29768" fmla="*/ 1576445 h 6858000"/>
              <a:gd name="connsiteX900-29769" fmla="*/ 5150475 w 7467600"/>
              <a:gd name="connsiteY900-29770" fmla="*/ 1274012 h 6858000"/>
              <a:gd name="connsiteX901-29771" fmla="*/ 5349142 w 7467600"/>
              <a:gd name="connsiteY901-29772" fmla="*/ 2204405 h 6858000"/>
              <a:gd name="connsiteX902-29773" fmla="*/ 5262214 w 7467600"/>
              <a:gd name="connsiteY902-29774" fmla="*/ 2233836 h 6858000"/>
              <a:gd name="connsiteX903-29775" fmla="*/ 4981539 w 7467600"/>
              <a:gd name="connsiteY903-29776" fmla="*/ 1542201 h 6858000"/>
              <a:gd name="connsiteX904-29777" fmla="*/ 4958461 w 7467600"/>
              <a:gd name="connsiteY904-29778" fmla="*/ 1136957 h 6858000"/>
              <a:gd name="connsiteX905-29779" fmla="*/ 4655015 w 7467600"/>
              <a:gd name="connsiteY905-29780" fmla="*/ 891426 h 6858000"/>
              <a:gd name="connsiteX906-29781" fmla="*/ 4348002 w 7467600"/>
              <a:gd name="connsiteY906-29782" fmla="*/ 2205895 h 6858000"/>
              <a:gd name="connsiteX907-29783" fmla="*/ 4262250 w 7467600"/>
              <a:gd name="connsiteY907-29784" fmla="*/ 2219972 h 6858000"/>
              <a:gd name="connsiteX908-29785" fmla="*/ 4550611 w 7467600"/>
              <a:gd name="connsiteY908-29786" fmla="*/ 817540 h 6858000"/>
              <a:gd name="connsiteX909-29787" fmla="*/ 4564418 w 7467600"/>
              <a:gd name="connsiteY909-29788" fmla="*/ 808293 h 6858000"/>
              <a:gd name="connsiteX910-29789" fmla="*/ 4266388 w 7467600"/>
              <a:gd name="connsiteY910-29790" fmla="*/ 500083 h 6858000"/>
              <a:gd name="connsiteX911-29791" fmla="*/ 4032842 w 7467600"/>
              <a:gd name="connsiteY911-29792" fmla="*/ 211809 h 6858000"/>
              <a:gd name="connsiteX912-29793" fmla="*/ 3882765 w 7467600"/>
              <a:gd name="connsiteY912-29794" fmla="*/ 0 h 6858000"/>
              <a:gd name="connsiteX913-29795" fmla="*/ 3721337 w 7467600"/>
              <a:gd name="connsiteY913-29796" fmla="*/ 0 h 6858000"/>
              <a:gd name="connsiteX914-29797" fmla="*/ 3797544 w 7467600"/>
              <a:gd name="connsiteY914-29798" fmla="*/ 0 h 6858000"/>
              <a:gd name="connsiteX915-29799" fmla="*/ 3775734 w 7467600"/>
              <a:gd name="connsiteY915-29800" fmla="*/ 95131 h 6858000"/>
              <a:gd name="connsiteX916-29801" fmla="*/ 3724807 w 7467600"/>
              <a:gd name="connsiteY916-29802" fmla="*/ 272257 h 6858000"/>
              <a:gd name="connsiteX917-29803" fmla="*/ 3726844 w 7467600"/>
              <a:gd name="connsiteY917-29804" fmla="*/ 282988 h 6858000"/>
              <a:gd name="connsiteX918-29805" fmla="*/ 3742664 w 7467600"/>
              <a:gd name="connsiteY918-29806" fmla="*/ 279918 h 6858000"/>
              <a:gd name="connsiteX919-29807" fmla="*/ 4103910 w 7467600"/>
              <a:gd name="connsiteY919-29808" fmla="*/ 1161917 h 6858000"/>
              <a:gd name="connsiteX920-29809" fmla="*/ 4020269 w 7467600"/>
              <a:gd name="connsiteY920-29810" fmla="*/ 1200406 h 6858000"/>
              <a:gd name="connsiteX921-29811" fmla="*/ 3674882 w 7467600"/>
              <a:gd name="connsiteY921-29812" fmla="*/ 488524 h 6858000"/>
              <a:gd name="connsiteX922-29813" fmla="*/ 3132682 w 7467600"/>
              <a:gd name="connsiteY922-29814" fmla="*/ 1072284 h 6858000"/>
              <a:gd name="connsiteX923-29815" fmla="*/ 2716346 w 7467600"/>
              <a:gd name="connsiteY923-29816" fmla="*/ 1276376 h 6858000"/>
              <a:gd name="connsiteX924-29817" fmla="*/ 2716772 w 7467600"/>
              <a:gd name="connsiteY924-29818" fmla="*/ 1255462 h 6858000"/>
              <a:gd name="connsiteX925-29819" fmla="*/ 3471096 w 7467600"/>
              <a:gd name="connsiteY925-29820" fmla="*/ 437072 h 6858000"/>
              <a:gd name="connsiteX926-29821" fmla="*/ 3639057 w 7467600"/>
              <a:gd name="connsiteY926-29822" fmla="*/ 286334 h 6858000"/>
              <a:gd name="connsiteX927-29823" fmla="*/ 3640309 w 7467600"/>
              <a:gd name="connsiteY927-29824" fmla="*/ 284664 h 6858000"/>
              <a:gd name="connsiteX928-29825" fmla="*/ 3646022 w 7467600"/>
              <a:gd name="connsiteY928-29826" fmla="*/ 276711 h 6858000"/>
              <a:gd name="connsiteX929-29827" fmla="*/ 3707943 w 7467600"/>
              <a:gd name="connsiteY929-29828" fmla="*/ 65958 h 6858000"/>
              <a:gd name="connsiteX930-29829" fmla="*/ 3721337 w 7467600"/>
              <a:gd name="connsiteY930-29830" fmla="*/ 0 h 6858000"/>
              <a:gd name="connsiteX931-29831" fmla="*/ 2867960 w 7467600"/>
              <a:gd name="connsiteY931-29832" fmla="*/ 0 h 6858000"/>
              <a:gd name="connsiteX932-29833" fmla="*/ 2926351 w 7467600"/>
              <a:gd name="connsiteY932-29834" fmla="*/ 0 h 6858000"/>
              <a:gd name="connsiteX933-29835" fmla="*/ 2902823 w 7467600"/>
              <a:gd name="connsiteY933-29836" fmla="*/ 262929 h 6858000"/>
              <a:gd name="connsiteX934-29837" fmla="*/ 2940663 w 7467600"/>
              <a:gd name="connsiteY934-29838" fmla="*/ 140884 h 6858000"/>
              <a:gd name="connsiteX935-29839" fmla="*/ 2947039 w 7467600"/>
              <a:gd name="connsiteY935-29840" fmla="*/ 122524 h 6858000"/>
              <a:gd name="connsiteX936-29841" fmla="*/ 2984316 w 7467600"/>
              <a:gd name="connsiteY936-29842" fmla="*/ 0 h 6858000"/>
              <a:gd name="connsiteX937-29843" fmla="*/ 3016114 w 7467600"/>
              <a:gd name="connsiteY937-29844" fmla="*/ 0 h 6858000"/>
              <a:gd name="connsiteX938-29845" fmla="*/ 2979949 w 7467600"/>
              <a:gd name="connsiteY938-29846" fmla="*/ 119274 h 6858000"/>
              <a:gd name="connsiteX939-29847" fmla="*/ 3023879 w 7467600"/>
              <a:gd name="connsiteY939-29848" fmla="*/ 0 h 6858000"/>
              <a:gd name="connsiteX940-29849" fmla="*/ 3105400 w 7467600"/>
              <a:gd name="connsiteY940-29850" fmla="*/ 0 h 6858000"/>
              <a:gd name="connsiteX941-29851" fmla="*/ 3094669 w 7467600"/>
              <a:gd name="connsiteY941-29852" fmla="*/ 30308 h 6858000"/>
              <a:gd name="connsiteX942-29853" fmla="*/ 2901945 w 7467600"/>
              <a:gd name="connsiteY942-29854" fmla="*/ 466538 h 6858000"/>
              <a:gd name="connsiteX943-29855" fmla="*/ 2815209 w 7467600"/>
              <a:gd name="connsiteY943-29856" fmla="*/ 497361 h 6858000"/>
              <a:gd name="connsiteX944-29857" fmla="*/ 2844845 w 7467600"/>
              <a:gd name="connsiteY944-29858" fmla="*/ 127638 h 6858000"/>
              <a:gd name="connsiteX945-29859" fmla="*/ 2867960 w 7467600"/>
              <a:gd name="connsiteY945-29860" fmla="*/ 0 h 6858000"/>
              <a:gd name="connsiteX946-29861" fmla="*/ 1057230 w 7467600"/>
              <a:gd name="connsiteY946-29862" fmla="*/ 0 h 6858000"/>
              <a:gd name="connsiteX947-29863" fmla="*/ 1111003 w 7467600"/>
              <a:gd name="connsiteY947-29864" fmla="*/ 0 h 6858000"/>
              <a:gd name="connsiteX948-29865" fmla="*/ 1125553 w 7467600"/>
              <a:gd name="connsiteY948-29866" fmla="*/ 52588 h 6858000"/>
              <a:gd name="connsiteX949-29867" fmla="*/ 1304276 w 7467600"/>
              <a:gd name="connsiteY949-29868" fmla="*/ 476275 h 6858000"/>
              <a:gd name="connsiteX950-29869" fmla="*/ 1492066 w 7467600"/>
              <a:gd name="connsiteY950-29870" fmla="*/ 886333 h 6858000"/>
              <a:gd name="connsiteX951-29871" fmla="*/ 1423698 w 7467600"/>
              <a:gd name="connsiteY951-29872" fmla="*/ 710817 h 6858000"/>
              <a:gd name="connsiteX952-29873" fmla="*/ 1357609 w 7467600"/>
              <a:gd name="connsiteY952-29874" fmla="*/ 532892 h 6858000"/>
              <a:gd name="connsiteX953-29875" fmla="*/ 1309550 w 7467600"/>
              <a:gd name="connsiteY953-29876" fmla="*/ 374031 h 6858000"/>
              <a:gd name="connsiteX954-29877" fmla="*/ 1193673 w 7467600"/>
              <a:gd name="connsiteY954-29878" fmla="*/ 49533 h 6858000"/>
              <a:gd name="connsiteX955-29879" fmla="*/ 1164391 w 7467600"/>
              <a:gd name="connsiteY955-29880" fmla="*/ 0 h 6858000"/>
              <a:gd name="connsiteX956-29881" fmla="*/ 1200666 w 7467600"/>
              <a:gd name="connsiteY956-29882" fmla="*/ 0 h 6858000"/>
              <a:gd name="connsiteX957-29883" fmla="*/ 1223408 w 7467600"/>
              <a:gd name="connsiteY957-29884" fmla="*/ 38996 h 6858000"/>
              <a:gd name="connsiteX958-29885" fmla="*/ 1339635 w 7467600"/>
              <a:gd name="connsiteY958-29886" fmla="*/ 365517 h 6858000"/>
              <a:gd name="connsiteX959-29887" fmla="*/ 1387469 w 7467600"/>
              <a:gd name="connsiteY959-29888" fmla="*/ 523079 h 6858000"/>
              <a:gd name="connsiteX960-29889" fmla="*/ 1452685 w 7467600"/>
              <a:gd name="connsiteY960-29890" fmla="*/ 699806 h 6858000"/>
              <a:gd name="connsiteX961-29891" fmla="*/ 1492092 w 7467600"/>
              <a:gd name="connsiteY961-29892" fmla="*/ 800424 h 6858000"/>
              <a:gd name="connsiteX962-29893" fmla="*/ 1455302 w 7467600"/>
              <a:gd name="connsiteY962-29894" fmla="*/ 632913 h 6858000"/>
              <a:gd name="connsiteX963-29895" fmla="*/ 1222336 w 7467600"/>
              <a:gd name="connsiteY963-29896" fmla="*/ 9480 h 6858000"/>
              <a:gd name="connsiteX964-29897" fmla="*/ 1214634 w 7467600"/>
              <a:gd name="connsiteY964-29898" fmla="*/ 0 h 6858000"/>
              <a:gd name="connsiteX965-29899" fmla="*/ 1289827 w 7467600"/>
              <a:gd name="connsiteY965-29900" fmla="*/ 0 h 6858000"/>
              <a:gd name="connsiteX966-29901" fmla="*/ 1321076 w 7467600"/>
              <a:gd name="connsiteY966-29902" fmla="*/ 59722 h 6858000"/>
              <a:gd name="connsiteX967-29903" fmla="*/ 1512579 w 7467600"/>
              <a:gd name="connsiteY967-29904" fmla="*/ 626441 h 6858000"/>
              <a:gd name="connsiteX968-29905" fmla="*/ 1506076 w 7467600"/>
              <a:gd name="connsiteY968-29906" fmla="*/ 1089289 h 6858000"/>
              <a:gd name="connsiteX969-29907" fmla="*/ 1486346 w 7467600"/>
              <a:gd name="connsiteY969-29908" fmla="*/ 1079919 h 6858000"/>
              <a:gd name="connsiteX970-29909" fmla="*/ 1070511 w 7467600"/>
              <a:gd name="connsiteY970-29910" fmla="*/ 48609 h 6858000"/>
              <a:gd name="connsiteX971-29911" fmla="*/ 1057230 w 7467600"/>
              <a:gd name="connsiteY971-29912" fmla="*/ 0 h 6858000"/>
              <a:gd name="connsiteX972-29913" fmla="*/ 43151 w 7467600"/>
              <a:gd name="connsiteY972-29914" fmla="*/ 0 h 6858000"/>
              <a:gd name="connsiteX973-29915" fmla="*/ 95283 w 7467600"/>
              <a:gd name="connsiteY973-29916" fmla="*/ 0 h 6858000"/>
              <a:gd name="connsiteX974-29917" fmla="*/ 300708 w 7467600"/>
              <a:gd name="connsiteY974-29918" fmla="*/ 154571 h 6858000"/>
              <a:gd name="connsiteX975-29919" fmla="*/ 530414 w 7467600"/>
              <a:gd name="connsiteY975-29920" fmla="*/ 354673 h 6858000"/>
              <a:gd name="connsiteX976-29921" fmla="*/ 333785 w 7467600"/>
              <a:gd name="connsiteY976-29922" fmla="*/ 161564 h 6858000"/>
              <a:gd name="connsiteX977-29923" fmla="*/ 147005 w 7467600"/>
              <a:gd name="connsiteY977-29924" fmla="*/ 0 h 6858000"/>
              <a:gd name="connsiteX978-29925" fmla="*/ 272509 w 7467600"/>
              <a:gd name="connsiteY978-29926" fmla="*/ 0 h 6858000"/>
              <a:gd name="connsiteX979-29927" fmla="*/ 326276 w 7467600"/>
              <a:gd name="connsiteY979-29928" fmla="*/ 45847 h 6858000"/>
              <a:gd name="connsiteX980-29929" fmla="*/ 823759 w 7467600"/>
              <a:gd name="connsiteY980-29930" fmla="*/ 574145 h 6858000"/>
              <a:gd name="connsiteX981-29931" fmla="*/ 811254 w 7467600"/>
              <a:gd name="connsiteY981-29932" fmla="*/ 665546 h 6858000"/>
              <a:gd name="connsiteX982-29933" fmla="*/ 154042 w 7467600"/>
              <a:gd name="connsiteY982-29934" fmla="*/ 261522 h 6858000"/>
              <a:gd name="connsiteX983-29935" fmla="*/ 13550 w 7467600"/>
              <a:gd name="connsiteY983-29936" fmla="*/ 158423 h 6858000"/>
              <a:gd name="connsiteX984-29937" fmla="*/ 0 w 7467600"/>
              <a:gd name="connsiteY984-29938" fmla="*/ 146618 h 6858000"/>
              <a:gd name="connsiteX985-29939" fmla="*/ 0 w 7467600"/>
              <a:gd name="connsiteY985-29940" fmla="*/ 59161 h 6858000"/>
              <a:gd name="connsiteX986-29941" fmla="*/ 45427 w 7467600"/>
              <a:gd name="connsiteY986-29942" fmla="*/ 101078 h 6858000"/>
              <a:gd name="connsiteX987-29943" fmla="*/ 630103 w 7467600"/>
              <a:gd name="connsiteY987-29944" fmla="*/ 485885 h 6858000"/>
              <a:gd name="connsiteX988-29945" fmla="*/ 532040 w 7467600"/>
              <a:gd name="connsiteY988-29946" fmla="*/ 399359 h 6858000"/>
              <a:gd name="connsiteX989-29947" fmla="*/ 517618 w 7467600"/>
              <a:gd name="connsiteY989-29948" fmla="*/ 385726 h 6858000"/>
              <a:gd name="connsiteX990-29949" fmla="*/ 285074 w 7467600"/>
              <a:gd name="connsiteY990-29950" fmla="*/ 182755 h 6858000"/>
              <a:gd name="connsiteX991-29951" fmla="*/ 43151 w 7467600"/>
              <a:gd name="connsiteY991-29952" fmla="*/ 0 h 6858000"/>
              <a:gd name="connsiteX0-29953" fmla="*/ 369702 w 7467600"/>
              <a:gd name="connsiteY0-29954" fmla="*/ 6712169 h 6858000"/>
              <a:gd name="connsiteX1-29955" fmla="*/ 366575 w 7467600"/>
              <a:gd name="connsiteY1-29956" fmla="*/ 6715556 h 6858000"/>
              <a:gd name="connsiteX2-29957" fmla="*/ 371637 w 7467600"/>
              <a:gd name="connsiteY2-29958" fmla="*/ 6713954 h 6858000"/>
              <a:gd name="connsiteX3-29959" fmla="*/ 369702 w 7467600"/>
              <a:gd name="connsiteY3-29960" fmla="*/ 6712169 h 6858000"/>
              <a:gd name="connsiteX4-29961" fmla="*/ 7090188 w 7467600"/>
              <a:gd name="connsiteY4-29962" fmla="*/ 6584365 h 6858000"/>
              <a:gd name="connsiteX5-29963" fmla="*/ 7440138 w 7467600"/>
              <a:gd name="connsiteY5-29964" fmla="*/ 6622648 h 6858000"/>
              <a:gd name="connsiteX6-29965" fmla="*/ 7467600 w 7467600"/>
              <a:gd name="connsiteY6-29966" fmla="*/ 6628217 h 6858000"/>
              <a:gd name="connsiteX7-29967" fmla="*/ 7467600 w 7467600"/>
              <a:gd name="connsiteY7-29968" fmla="*/ 6668575 h 6858000"/>
              <a:gd name="connsiteX8-29969" fmla="*/ 7392322 w 7467600"/>
              <a:gd name="connsiteY8-29970" fmla="*/ 6658238 h 6858000"/>
              <a:gd name="connsiteX9-29971" fmla="*/ 7467600 w 7467600"/>
              <a:gd name="connsiteY9-29972" fmla="*/ 6683873 h 6858000"/>
              <a:gd name="connsiteX10-29973" fmla="*/ 7467600 w 7467600"/>
              <a:gd name="connsiteY10-29974" fmla="*/ 6714215 h 6858000"/>
              <a:gd name="connsiteX11-29975" fmla="*/ 7447383 w 7467600"/>
              <a:gd name="connsiteY11-29976" fmla="*/ 6707202 h 6858000"/>
              <a:gd name="connsiteX12-29977" fmla="*/ 7289862 w 7467600"/>
              <a:gd name="connsiteY12-29978" fmla="*/ 6659827 h 6858000"/>
              <a:gd name="connsiteX13-29979" fmla="*/ 7434024 w 7467600"/>
              <a:gd name="connsiteY13-29980" fmla="*/ 6722130 h 6858000"/>
              <a:gd name="connsiteX14-29981" fmla="*/ 7467600 w 7467600"/>
              <a:gd name="connsiteY14-29982" fmla="*/ 6736157 h 6858000"/>
              <a:gd name="connsiteX15-29983" fmla="*/ 7467600 w 7467600"/>
              <a:gd name="connsiteY15-29984" fmla="*/ 6767913 h 6858000"/>
              <a:gd name="connsiteX16-29985" fmla="*/ 7271814 w 7467600"/>
              <a:gd name="connsiteY16-29986" fmla="*/ 6684601 h 6858000"/>
              <a:gd name="connsiteX17-29987" fmla="*/ 7392158 w 7467600"/>
              <a:gd name="connsiteY17-29988" fmla="*/ 6771365 h 6858000"/>
              <a:gd name="connsiteX18-29989" fmla="*/ 7467600 w 7467600"/>
              <a:gd name="connsiteY18-29990" fmla="*/ 6805948 h 6858000"/>
              <a:gd name="connsiteX19-29991" fmla="*/ 7467600 w 7467600"/>
              <a:gd name="connsiteY19-29992" fmla="*/ 6831490 h 6858000"/>
              <a:gd name="connsiteX20-29993" fmla="*/ 7410696 w 7467600"/>
              <a:gd name="connsiteY20-29994" fmla="*/ 6803861 h 6858000"/>
              <a:gd name="connsiteX21-29995" fmla="*/ 7088673 w 7467600"/>
              <a:gd name="connsiteY21-29996" fmla="*/ 6610396 h 6858000"/>
              <a:gd name="connsiteX22-29997" fmla="*/ 7090188 w 7467600"/>
              <a:gd name="connsiteY22-29998" fmla="*/ 6584365 h 6858000"/>
              <a:gd name="connsiteX23-29999" fmla="*/ 1019354 w 7467600"/>
              <a:gd name="connsiteY23-30000" fmla="*/ 6315006 h 6858000"/>
              <a:gd name="connsiteX24-30001" fmla="*/ 441046 w 7467600"/>
              <a:gd name="connsiteY24-30002" fmla="*/ 6691153 h 6858000"/>
              <a:gd name="connsiteX25-30003" fmla="*/ 1019354 w 7467600"/>
              <a:gd name="connsiteY25-30004" fmla="*/ 6315006 h 6858000"/>
              <a:gd name="connsiteX26-30005" fmla="*/ 991680 w 7467600"/>
              <a:gd name="connsiteY26-30006" fmla="*/ 6298413 h 6858000"/>
              <a:gd name="connsiteX27-30007" fmla="*/ 409060 w 7467600"/>
              <a:gd name="connsiteY27-30008" fmla="*/ 6671470 h 6858000"/>
              <a:gd name="connsiteX28-30009" fmla="*/ 991680 w 7467600"/>
              <a:gd name="connsiteY28-30010" fmla="*/ 6298413 h 6858000"/>
              <a:gd name="connsiteX29-30011" fmla="*/ 103333 w 7467600"/>
              <a:gd name="connsiteY29-30012" fmla="*/ 5699602 h 6858000"/>
              <a:gd name="connsiteX30-30013" fmla="*/ 233938 w 7467600"/>
              <a:gd name="connsiteY30-30014" fmla="*/ 5809416 h 6858000"/>
              <a:gd name="connsiteX31-30015" fmla="*/ 883580 w 7467600"/>
              <a:gd name="connsiteY31-30016" fmla="*/ 6180710 h 6858000"/>
              <a:gd name="connsiteX32-30017" fmla="*/ 487337 w 7467600"/>
              <a:gd name="connsiteY32-30018" fmla="*/ 5950182 h 6858000"/>
              <a:gd name="connsiteX33-30019" fmla="*/ 354051 w 7467600"/>
              <a:gd name="connsiteY33-30020" fmla="*/ 5854912 h 6858000"/>
              <a:gd name="connsiteX34-30021" fmla="*/ 195436 w 7467600"/>
              <a:gd name="connsiteY34-30022" fmla="*/ 5755068 h 6858000"/>
              <a:gd name="connsiteX35-30023" fmla="*/ 103333 w 7467600"/>
              <a:gd name="connsiteY35-30024" fmla="*/ 5699602 h 6858000"/>
              <a:gd name="connsiteX36-30025" fmla="*/ 5539432 w 7467600"/>
              <a:gd name="connsiteY36-30026" fmla="*/ 5642928 h 6858000"/>
              <a:gd name="connsiteX37-30027" fmla="*/ 5555462 w 7467600"/>
              <a:gd name="connsiteY37-30028" fmla="*/ 5694454 h 6858000"/>
              <a:gd name="connsiteX38-30029" fmla="*/ 5828270 w 7467600"/>
              <a:gd name="connsiteY38-30030" fmla="*/ 6320663 h 6858000"/>
              <a:gd name="connsiteX39-30031" fmla="*/ 5947416 w 7467600"/>
              <a:gd name="connsiteY39-30032" fmla="*/ 6574846 h 6858000"/>
              <a:gd name="connsiteX40-30033" fmla="*/ 5539432 w 7467600"/>
              <a:gd name="connsiteY40-30034" fmla="*/ 5642928 h 6858000"/>
              <a:gd name="connsiteX41-30035" fmla="*/ 51253 w 7467600"/>
              <a:gd name="connsiteY41-30036" fmla="*/ 5631825 h 6858000"/>
              <a:gd name="connsiteX42-30037" fmla="*/ 211622 w 7467600"/>
              <a:gd name="connsiteY42-30038" fmla="*/ 5728803 h 6858000"/>
              <a:gd name="connsiteX43-30039" fmla="*/ 371652 w 7467600"/>
              <a:gd name="connsiteY43-30040" fmla="*/ 5829062 h 6858000"/>
              <a:gd name="connsiteX44-30041" fmla="*/ 505903 w 7467600"/>
              <a:gd name="connsiteY44-30042" fmla="*/ 5925221 h 6858000"/>
              <a:gd name="connsiteX45-30043" fmla="*/ 899240 w 7467600"/>
              <a:gd name="connsiteY45-30044" fmla="*/ 6153068 h 6858000"/>
              <a:gd name="connsiteX46-30045" fmla="*/ 988114 w 7467600"/>
              <a:gd name="connsiteY46-30046" fmla="*/ 6174204 h 6858000"/>
              <a:gd name="connsiteX47-30047" fmla="*/ 845971 w 7467600"/>
              <a:gd name="connsiteY47-30048" fmla="*/ 6067177 h 6858000"/>
              <a:gd name="connsiteX48-30049" fmla="*/ 448057 w 7467600"/>
              <a:gd name="connsiteY48-30050" fmla="*/ 5841376 h 6858000"/>
              <a:gd name="connsiteX49-30051" fmla="*/ 51253 w 7467600"/>
              <a:gd name="connsiteY49-30052" fmla="*/ 5631825 h 6858000"/>
              <a:gd name="connsiteX50-30053" fmla="*/ 2606687 w 7467600"/>
              <a:gd name="connsiteY50-30054" fmla="*/ 5630718 h 6858000"/>
              <a:gd name="connsiteX51-30055" fmla="*/ 2645658 w 7467600"/>
              <a:gd name="connsiteY51-30056" fmla="*/ 6640259 h 6858000"/>
              <a:gd name="connsiteX52-30057" fmla="*/ 2606687 w 7467600"/>
              <a:gd name="connsiteY52-30058" fmla="*/ 5630718 h 6858000"/>
              <a:gd name="connsiteX53-30059" fmla="*/ 3642057 w 7467600"/>
              <a:gd name="connsiteY53-30060" fmla="*/ 5573487 h 6858000"/>
              <a:gd name="connsiteX54-30061" fmla="*/ 3632981 w 7467600"/>
              <a:gd name="connsiteY54-30062" fmla="*/ 5579437 h 6858000"/>
              <a:gd name="connsiteX55-30063" fmla="*/ 3382436 w 7467600"/>
              <a:gd name="connsiteY55-30064" fmla="*/ 5952726 h 6858000"/>
              <a:gd name="connsiteX56-30065" fmla="*/ 3191929 w 7467600"/>
              <a:gd name="connsiteY56-30066" fmla="*/ 6662669 h 6858000"/>
              <a:gd name="connsiteX57-30067" fmla="*/ 3369898 w 7467600"/>
              <a:gd name="connsiteY57-30068" fmla="*/ 6081771 h 6858000"/>
              <a:gd name="connsiteX58-30069" fmla="*/ 3642057 w 7467600"/>
              <a:gd name="connsiteY58-30070" fmla="*/ 5573487 h 6858000"/>
              <a:gd name="connsiteX59-30071" fmla="*/ 2650666 w 7467600"/>
              <a:gd name="connsiteY59-30072" fmla="*/ 5530686 h 6858000"/>
              <a:gd name="connsiteX60-30073" fmla="*/ 2650249 w 7467600"/>
              <a:gd name="connsiteY60-30074" fmla="*/ 5532101 h 6858000"/>
              <a:gd name="connsiteX61-30075" fmla="*/ 2663808 w 7467600"/>
              <a:gd name="connsiteY61-30076" fmla="*/ 6535215 h 6858000"/>
              <a:gd name="connsiteX62-30077" fmla="*/ 2665418 w 7467600"/>
              <a:gd name="connsiteY62-30078" fmla="*/ 6132756 h 6858000"/>
              <a:gd name="connsiteX63-30079" fmla="*/ 2650666 w 7467600"/>
              <a:gd name="connsiteY63-30080" fmla="*/ 5530686 h 6858000"/>
              <a:gd name="connsiteX64-30081" fmla="*/ 2680277 w 7467600"/>
              <a:gd name="connsiteY64-30082" fmla="*/ 5479204 h 6858000"/>
              <a:gd name="connsiteX65-30083" fmla="*/ 2678972 w 7467600"/>
              <a:gd name="connsiteY65-30084" fmla="*/ 5481582 h 6858000"/>
              <a:gd name="connsiteX66-30085" fmla="*/ 2696666 w 7467600"/>
              <a:gd name="connsiteY66-30086" fmla="*/ 6133836 h 6858000"/>
              <a:gd name="connsiteX67-30087" fmla="*/ 2695769 w 7467600"/>
              <a:gd name="connsiteY67-30088" fmla="*/ 6390955 h 6858000"/>
              <a:gd name="connsiteX68-30089" fmla="*/ 2739893 w 7467600"/>
              <a:gd name="connsiteY68-30090" fmla="*/ 6108357 h 6858000"/>
              <a:gd name="connsiteX69-30091" fmla="*/ 2680277 w 7467600"/>
              <a:gd name="connsiteY69-30092" fmla="*/ 5479204 h 6858000"/>
              <a:gd name="connsiteX70-30093" fmla="*/ 1132195 w 7467600"/>
              <a:gd name="connsiteY70-30094" fmla="*/ 5467980 h 6858000"/>
              <a:gd name="connsiteX71-30095" fmla="*/ 1679056 w 7467600"/>
              <a:gd name="connsiteY71-30096" fmla="*/ 5516907 h 6858000"/>
              <a:gd name="connsiteX72-30097" fmla="*/ 2128648 w 7467600"/>
              <a:gd name="connsiteY72-30098" fmla="*/ 5474249 h 6858000"/>
              <a:gd name="connsiteX73-30099" fmla="*/ 1825619 w 7467600"/>
              <a:gd name="connsiteY73-30100" fmla="*/ 5478447 h 6858000"/>
              <a:gd name="connsiteX74-30101" fmla="*/ 1737798 w 7467600"/>
              <a:gd name="connsiteY74-30102" fmla="*/ 5483353 h 6858000"/>
              <a:gd name="connsiteX75-30103" fmla="*/ 1132195 w 7467600"/>
              <a:gd name="connsiteY75-30104" fmla="*/ 5467980 h 6858000"/>
              <a:gd name="connsiteX76-30105" fmla="*/ 6861797 w 7467600"/>
              <a:gd name="connsiteY76-30106" fmla="*/ 5419899 h 6858000"/>
              <a:gd name="connsiteX77-30107" fmla="*/ 6879594 w 7467600"/>
              <a:gd name="connsiteY77-30108" fmla="*/ 5424547 h 6858000"/>
              <a:gd name="connsiteX78-30109" fmla="*/ 7379510 w 7467600"/>
              <a:gd name="connsiteY78-30110" fmla="*/ 5755454 h 6858000"/>
              <a:gd name="connsiteX79-30111" fmla="*/ 7467600 w 7467600"/>
              <a:gd name="connsiteY79-30112" fmla="*/ 5845526 h 6858000"/>
              <a:gd name="connsiteX80-30113" fmla="*/ 7467600 w 7467600"/>
              <a:gd name="connsiteY80-30114" fmla="*/ 5925131 h 6858000"/>
              <a:gd name="connsiteX81-30115" fmla="*/ 7271900 w 7467600"/>
              <a:gd name="connsiteY81-30116" fmla="*/ 5734551 h 6858000"/>
              <a:gd name="connsiteX82-30117" fmla="*/ 7015907 w 7467600"/>
              <a:gd name="connsiteY82-30118" fmla="*/ 5541548 h 6858000"/>
              <a:gd name="connsiteX83-30119" fmla="*/ 7259646 w 7467600"/>
              <a:gd name="connsiteY83-30120" fmla="*/ 5765985 h 6858000"/>
              <a:gd name="connsiteX84-30121" fmla="*/ 7467600 w 7467600"/>
              <a:gd name="connsiteY84-30122" fmla="*/ 5971257 h 6858000"/>
              <a:gd name="connsiteX85-30123" fmla="*/ 7467600 w 7467600"/>
              <a:gd name="connsiteY85-30124" fmla="*/ 6012219 h 6858000"/>
              <a:gd name="connsiteX86-30125" fmla="*/ 7240170 w 7467600"/>
              <a:gd name="connsiteY86-30126" fmla="*/ 5787985 h 6858000"/>
              <a:gd name="connsiteX87-30127" fmla="*/ 6946849 w 7467600"/>
              <a:gd name="connsiteY87-30128" fmla="*/ 5523271 h 6858000"/>
              <a:gd name="connsiteX88-30129" fmla="*/ 6946972 w 7467600"/>
              <a:gd name="connsiteY88-30130" fmla="*/ 5526491 h 6858000"/>
              <a:gd name="connsiteX89-30131" fmla="*/ 7105827 w 7467600"/>
              <a:gd name="connsiteY89-30132" fmla="*/ 5718700 h 6858000"/>
              <a:gd name="connsiteX90-30133" fmla="*/ 7126431 w 7467600"/>
              <a:gd name="connsiteY90-30134" fmla="*/ 5737872 h 6858000"/>
              <a:gd name="connsiteX91-30135" fmla="*/ 7356878 w 7467600"/>
              <a:gd name="connsiteY91-30136" fmla="*/ 5981332 h 6858000"/>
              <a:gd name="connsiteX92-30137" fmla="*/ 7467600 w 7467600"/>
              <a:gd name="connsiteY92-30138" fmla="*/ 6117703 h 6858000"/>
              <a:gd name="connsiteX93-30139" fmla="*/ 7467600 w 7467600"/>
              <a:gd name="connsiteY93-30140" fmla="*/ 6163634 h 6858000"/>
              <a:gd name="connsiteX94-30141" fmla="*/ 7403637 w 7467600"/>
              <a:gd name="connsiteY94-30142" fmla="*/ 6083957 h 6858000"/>
              <a:gd name="connsiteX95-30143" fmla="*/ 7254615 w 7467600"/>
              <a:gd name="connsiteY95-30144" fmla="*/ 5911918 h 6858000"/>
              <a:gd name="connsiteX96-30145" fmla="*/ 7312589 w 7467600"/>
              <a:gd name="connsiteY96-30146" fmla="*/ 5982309 h 6858000"/>
              <a:gd name="connsiteX97-30147" fmla="*/ 7448321 w 7467600"/>
              <a:gd name="connsiteY97-30148" fmla="*/ 6190991 h 6858000"/>
              <a:gd name="connsiteX98-30149" fmla="*/ 7467600 w 7467600"/>
              <a:gd name="connsiteY98-30150" fmla="*/ 6221686 h 6858000"/>
              <a:gd name="connsiteX99-30151" fmla="*/ 7467600 w 7467600"/>
              <a:gd name="connsiteY99-30152" fmla="*/ 6334256 h 6858000"/>
              <a:gd name="connsiteX100-30153" fmla="*/ 7454976 w 7467600"/>
              <a:gd name="connsiteY100-30154" fmla="*/ 6318297 h 6858000"/>
              <a:gd name="connsiteX101-30155" fmla="*/ 7042773 w 7467600"/>
              <a:gd name="connsiteY101-30156" fmla="*/ 5734011 h 6858000"/>
              <a:gd name="connsiteX102-30157" fmla="*/ 6844835 w 7467600"/>
              <a:gd name="connsiteY102-30158" fmla="*/ 5424988 h 6858000"/>
              <a:gd name="connsiteX103-30159" fmla="*/ 6861797 w 7467600"/>
              <a:gd name="connsiteY103-30160" fmla="*/ 5419899 h 6858000"/>
              <a:gd name="connsiteX104-30161" fmla="*/ 1456157 w 7467600"/>
              <a:gd name="connsiteY104-30162" fmla="*/ 5371404 h 6858000"/>
              <a:gd name="connsiteX105-30163" fmla="*/ 1244432 w 7467600"/>
              <a:gd name="connsiteY105-30164" fmla="*/ 5385601 h 6858000"/>
              <a:gd name="connsiteX106-30165" fmla="*/ 973990 w 7467600"/>
              <a:gd name="connsiteY106-30166" fmla="*/ 5424940 h 6858000"/>
              <a:gd name="connsiteX107-30167" fmla="*/ 1103809 w 7467600"/>
              <a:gd name="connsiteY107-30168" fmla="*/ 5433720 h 6858000"/>
              <a:gd name="connsiteX108-30169" fmla="*/ 1123454 w 7467600"/>
              <a:gd name="connsiteY108-30170" fmla="*/ 5435727 h 6858000"/>
              <a:gd name="connsiteX109-30171" fmla="*/ 1737017 w 7467600"/>
              <a:gd name="connsiteY109-30172" fmla="*/ 5452183 h 6858000"/>
              <a:gd name="connsiteX110-30173" fmla="*/ 1824397 w 7467600"/>
              <a:gd name="connsiteY110-30174" fmla="*/ 5447757 h 6858000"/>
              <a:gd name="connsiteX111-30175" fmla="*/ 2070059 w 7467600"/>
              <a:gd name="connsiteY111-30176" fmla="*/ 5441660 h 6858000"/>
              <a:gd name="connsiteX112-30177" fmla="*/ 1456157 w 7467600"/>
              <a:gd name="connsiteY112-30178" fmla="*/ 5371404 h 6858000"/>
              <a:gd name="connsiteX113-30179" fmla="*/ 4988186 w 7467600"/>
              <a:gd name="connsiteY113-30180" fmla="*/ 5216467 h 6858000"/>
              <a:gd name="connsiteX114-30181" fmla="*/ 4777334 w 7467600"/>
              <a:gd name="connsiteY114-30182" fmla="*/ 5406072 h 6858000"/>
              <a:gd name="connsiteX115-30183" fmla="*/ 4718341 w 7467600"/>
              <a:gd name="connsiteY115-30184" fmla="*/ 5468043 h 6858000"/>
              <a:gd name="connsiteX116-30185" fmla="*/ 4604655 w 7467600"/>
              <a:gd name="connsiteY116-30186" fmla="*/ 5583434 h 6858000"/>
              <a:gd name="connsiteX117-30187" fmla="*/ 4565074 w 7467600"/>
              <a:gd name="connsiteY117-30188" fmla="*/ 5618550 h 6858000"/>
              <a:gd name="connsiteX118-30189" fmla="*/ 4988186 w 7467600"/>
              <a:gd name="connsiteY118-30190" fmla="*/ 5216467 h 6858000"/>
              <a:gd name="connsiteX119-30191" fmla="*/ 4978032 w 7467600"/>
              <a:gd name="connsiteY119-30192" fmla="*/ 5183809 h 6858000"/>
              <a:gd name="connsiteX120-30193" fmla="*/ 4463413 w 7467600"/>
              <a:gd name="connsiteY120-30194" fmla="*/ 5615162 h 6858000"/>
              <a:gd name="connsiteX121-30195" fmla="*/ 4358134 w 7467600"/>
              <a:gd name="connsiteY121-30196" fmla="*/ 5742791 h 6858000"/>
              <a:gd name="connsiteX122-30197" fmla="*/ 4376219 w 7467600"/>
              <a:gd name="connsiteY122-30198" fmla="*/ 5729027 h 6858000"/>
              <a:gd name="connsiteX123-30199" fmla="*/ 4582340 w 7467600"/>
              <a:gd name="connsiteY123-30200" fmla="*/ 5561037 h 6858000"/>
              <a:gd name="connsiteX124-30201" fmla="*/ 4694684 w 7467600"/>
              <a:gd name="connsiteY124-30202" fmla="*/ 5447098 h 6858000"/>
              <a:gd name="connsiteX125-30203" fmla="*/ 4754123 w 7467600"/>
              <a:gd name="connsiteY125-30204" fmla="*/ 5384643 h 6858000"/>
              <a:gd name="connsiteX126-30205" fmla="*/ 4978032 w 7467600"/>
              <a:gd name="connsiteY126-30206" fmla="*/ 5183809 h 6858000"/>
              <a:gd name="connsiteX127-30207" fmla="*/ 7312201 w 7467600"/>
              <a:gd name="connsiteY127-30208" fmla="*/ 5128278 h 6858000"/>
              <a:gd name="connsiteX128-30209" fmla="*/ 7450656 w 7467600"/>
              <a:gd name="connsiteY128-30210" fmla="*/ 5134750 h 6858000"/>
              <a:gd name="connsiteX129-30211" fmla="*/ 7467600 w 7467600"/>
              <a:gd name="connsiteY129-30212" fmla="*/ 5142496 h 6858000"/>
              <a:gd name="connsiteX130-30213" fmla="*/ 7467600 w 7467600"/>
              <a:gd name="connsiteY130-30214" fmla="*/ 5158623 h 6858000"/>
              <a:gd name="connsiteX131-30215" fmla="*/ 7427076 w 7467600"/>
              <a:gd name="connsiteY131-30216" fmla="*/ 5142684 h 6858000"/>
              <a:gd name="connsiteX132-30217" fmla="*/ 7467600 w 7467600"/>
              <a:gd name="connsiteY132-30218" fmla="*/ 5164774 h 6858000"/>
              <a:gd name="connsiteX133-30219" fmla="*/ 7467600 w 7467600"/>
              <a:gd name="connsiteY133-30220" fmla="*/ 5199146 h 6858000"/>
              <a:gd name="connsiteX134-30221" fmla="*/ 7312201 w 7467600"/>
              <a:gd name="connsiteY134-30222" fmla="*/ 5128278 h 6858000"/>
              <a:gd name="connsiteX135-30223" fmla="*/ 1903353 w 7467600"/>
              <a:gd name="connsiteY135-30224" fmla="*/ 5044827 h 6858000"/>
              <a:gd name="connsiteX136-30225" fmla="*/ 1936931 w 7467600"/>
              <a:gd name="connsiteY136-30226" fmla="*/ 5093954 h 6858000"/>
              <a:gd name="connsiteX137-30227" fmla="*/ 2195868 w 7467600"/>
              <a:gd name="connsiteY137-30228" fmla="*/ 5396574 h 6858000"/>
              <a:gd name="connsiteX138-30229" fmla="*/ 2088852 w 7467600"/>
              <a:gd name="connsiteY138-30230" fmla="*/ 5166123 h 6858000"/>
              <a:gd name="connsiteX139-30231" fmla="*/ 1958241 w 7467600"/>
              <a:gd name="connsiteY139-30232" fmla="*/ 5067955 h 6858000"/>
              <a:gd name="connsiteX140-30233" fmla="*/ 1903353 w 7467600"/>
              <a:gd name="connsiteY140-30234" fmla="*/ 5044827 h 6858000"/>
              <a:gd name="connsiteX141-30235" fmla="*/ 1979378 w 7467600"/>
              <a:gd name="connsiteY141-30236" fmla="*/ 4769504 h 6858000"/>
              <a:gd name="connsiteX142-30237" fmla="*/ 2882120 w 7467600"/>
              <a:gd name="connsiteY142-30238" fmla="*/ 5064547 h 6858000"/>
              <a:gd name="connsiteX143-30239" fmla="*/ 2793103 w 7467600"/>
              <a:gd name="connsiteY143-30240" fmla="*/ 5039699 h 6858000"/>
              <a:gd name="connsiteX144-30241" fmla="*/ 2770041 w 7467600"/>
              <a:gd name="connsiteY144-30242" fmla="*/ 5033634 h 6858000"/>
              <a:gd name="connsiteX145-30243" fmla="*/ 1979378 w 7467600"/>
              <a:gd name="connsiteY145-30244" fmla="*/ 4769504 h 6858000"/>
              <a:gd name="connsiteX146-30245" fmla="*/ 1927410 w 7467600"/>
              <a:gd name="connsiteY146-30246" fmla="*/ 4716164 h 6858000"/>
              <a:gd name="connsiteX147-30247" fmla="*/ 1959587 w 7467600"/>
              <a:gd name="connsiteY147-30248" fmla="*/ 4728849 h 6858000"/>
              <a:gd name="connsiteX148-30249" fmla="*/ 2777707 w 7467600"/>
              <a:gd name="connsiteY148-30250" fmla="*/ 5003991 h 6858000"/>
              <a:gd name="connsiteX149-30251" fmla="*/ 2800768 w 7467600"/>
              <a:gd name="connsiteY149-30252" fmla="*/ 5010056 h 6858000"/>
              <a:gd name="connsiteX150-30253" fmla="*/ 2879408 w 7467600"/>
              <a:gd name="connsiteY150-30254" fmla="*/ 5031590 h 6858000"/>
              <a:gd name="connsiteX151-30255" fmla="*/ 2862295 w 7467600"/>
              <a:gd name="connsiteY151-30256" fmla="*/ 5022958 h 6858000"/>
              <a:gd name="connsiteX152-30257" fmla="*/ 2813343 w 7467600"/>
              <a:gd name="connsiteY152-30258" fmla="*/ 4998369 h 6858000"/>
              <a:gd name="connsiteX153-30259" fmla="*/ 2646245 w 7467600"/>
              <a:gd name="connsiteY153-30260" fmla="*/ 4930999 h 6858000"/>
              <a:gd name="connsiteX154-30261" fmla="*/ 1999243 w 7467600"/>
              <a:gd name="connsiteY154-30262" fmla="*/ 4730524 h 6858000"/>
              <a:gd name="connsiteX155-30263" fmla="*/ 1979527 w 7467600"/>
              <a:gd name="connsiteY155-30264" fmla="*/ 4726651 h 6858000"/>
              <a:gd name="connsiteX156-30265" fmla="*/ 1927410 w 7467600"/>
              <a:gd name="connsiteY156-30266" fmla="*/ 4716164 h 6858000"/>
              <a:gd name="connsiteX157-30267" fmla="*/ 1997014 w 7467600"/>
              <a:gd name="connsiteY157-30268" fmla="*/ 4698007 h 6858000"/>
              <a:gd name="connsiteX158-30269" fmla="*/ 2005458 w 7467600"/>
              <a:gd name="connsiteY158-30270" fmla="*/ 4699540 h 6858000"/>
              <a:gd name="connsiteX159-30271" fmla="*/ 2657186 w 7467600"/>
              <a:gd name="connsiteY159-30272" fmla="*/ 4901687 h 6858000"/>
              <a:gd name="connsiteX160-30273" fmla="*/ 2826662 w 7467600"/>
              <a:gd name="connsiteY160-30274" fmla="*/ 4970362 h 6858000"/>
              <a:gd name="connsiteX161-30275" fmla="*/ 2876100 w 7467600"/>
              <a:gd name="connsiteY161-30276" fmla="*/ 4995397 h 6858000"/>
              <a:gd name="connsiteX162-30277" fmla="*/ 3042600 w 7467600"/>
              <a:gd name="connsiteY162-30278" fmla="*/ 5059532 h 6858000"/>
              <a:gd name="connsiteX163-30279" fmla="*/ 1997014 w 7467600"/>
              <a:gd name="connsiteY163-30280" fmla="*/ 4698007 h 6858000"/>
              <a:gd name="connsiteX164-30281" fmla="*/ 2305292 w 7467600"/>
              <a:gd name="connsiteY164-30282" fmla="*/ 4219492 h 6858000"/>
              <a:gd name="connsiteX165-30283" fmla="*/ 3360922 w 7467600"/>
              <a:gd name="connsiteY165-30284" fmla="*/ 4529373 h 6858000"/>
              <a:gd name="connsiteX166-30285" fmla="*/ 3492420 w 7467600"/>
              <a:gd name="connsiteY166-30286" fmla="*/ 4510145 h 6858000"/>
              <a:gd name="connsiteX167-30287" fmla="*/ 3364086 w 7467600"/>
              <a:gd name="connsiteY167-30288" fmla="*/ 4480340 h 6858000"/>
              <a:gd name="connsiteX168-30289" fmla="*/ 3225818 w 7467600"/>
              <a:gd name="connsiteY168-30290" fmla="*/ 4411822 h 6858000"/>
              <a:gd name="connsiteX169-30291" fmla="*/ 3129696 w 7467600"/>
              <a:gd name="connsiteY169-30292" fmla="*/ 4360704 h 6858000"/>
              <a:gd name="connsiteX170-30293" fmla="*/ 2814545 w 7467600"/>
              <a:gd name="connsiteY170-30294" fmla="*/ 4282955 h 6858000"/>
              <a:gd name="connsiteX171-30295" fmla="*/ 2305292 w 7467600"/>
              <a:gd name="connsiteY171-30296" fmla="*/ 4219492 h 6858000"/>
              <a:gd name="connsiteX172-30297" fmla="*/ 2626982 w 7467600"/>
              <a:gd name="connsiteY172-30298" fmla="*/ 4206450 h 6858000"/>
              <a:gd name="connsiteX173-30299" fmla="*/ 2490617 w 7467600"/>
              <a:gd name="connsiteY173-30300" fmla="*/ 4206951 h 6858000"/>
              <a:gd name="connsiteX174-30301" fmla="*/ 2819869 w 7467600"/>
              <a:gd name="connsiteY174-30302" fmla="*/ 4252936 h 6858000"/>
              <a:gd name="connsiteX175-30303" fmla="*/ 3143018 w 7467600"/>
              <a:gd name="connsiteY175-30304" fmla="*/ 4332698 h 6858000"/>
              <a:gd name="connsiteX176-30305" fmla="*/ 3241520 w 7467600"/>
              <a:gd name="connsiteY176-30306" fmla="*/ 4385112 h 6858000"/>
              <a:gd name="connsiteX177-30307" fmla="*/ 3374575 w 7467600"/>
              <a:gd name="connsiteY177-30308" fmla="*/ 4451517 h 6858000"/>
              <a:gd name="connsiteX178-30309" fmla="*/ 3505221 w 7467600"/>
              <a:gd name="connsiteY178-30310" fmla="*/ 4480757 h 6858000"/>
              <a:gd name="connsiteX179-30311" fmla="*/ 2626982 w 7467600"/>
              <a:gd name="connsiteY179-30312" fmla="*/ 4206450 h 6858000"/>
              <a:gd name="connsiteX180-30313" fmla="*/ 1310106 w 7467600"/>
              <a:gd name="connsiteY180-30314" fmla="*/ 3943217 h 6858000"/>
              <a:gd name="connsiteX181-30315" fmla="*/ 854994 w 7467600"/>
              <a:gd name="connsiteY181-30316" fmla="*/ 4399136 h 6858000"/>
              <a:gd name="connsiteX182-30317" fmla="*/ 742462 w 7467600"/>
              <a:gd name="connsiteY182-30318" fmla="*/ 4594648 h 6858000"/>
              <a:gd name="connsiteX183-30319" fmla="*/ 820602 w 7467600"/>
              <a:gd name="connsiteY183-30320" fmla="*/ 4485915 h 6858000"/>
              <a:gd name="connsiteX184-30321" fmla="*/ 878295 w 7467600"/>
              <a:gd name="connsiteY184-30322" fmla="*/ 4403594 h 6858000"/>
              <a:gd name="connsiteX185-30323" fmla="*/ 1240607 w 7467600"/>
              <a:gd name="connsiteY185-30324" fmla="*/ 4010401 h 6858000"/>
              <a:gd name="connsiteX186-30325" fmla="*/ 1310106 w 7467600"/>
              <a:gd name="connsiteY186-30326" fmla="*/ 3943217 h 6858000"/>
              <a:gd name="connsiteX187-30327" fmla="*/ 1423113 w 7467600"/>
              <a:gd name="connsiteY187-30328" fmla="*/ 3874565 h 6858000"/>
              <a:gd name="connsiteX188-30329" fmla="*/ 1260565 w 7467600"/>
              <a:gd name="connsiteY188-30330" fmla="*/ 4031982 h 6858000"/>
              <a:gd name="connsiteX189-30331" fmla="*/ 901900 w 7467600"/>
              <a:gd name="connsiteY189-30332" fmla="*/ 4421236 h 6858000"/>
              <a:gd name="connsiteX190-30333" fmla="*/ 845044 w 7467600"/>
              <a:gd name="connsiteY190-30334" fmla="*/ 4502436 h 6858000"/>
              <a:gd name="connsiteX191-30335" fmla="*/ 685926 w 7467600"/>
              <a:gd name="connsiteY191-30336" fmla="*/ 4703069 h 6858000"/>
              <a:gd name="connsiteX192-30337" fmla="*/ 684248 w 7467600"/>
              <a:gd name="connsiteY192-30338" fmla="*/ 4706721 h 6858000"/>
              <a:gd name="connsiteX193-30339" fmla="*/ 1423113 w 7467600"/>
              <a:gd name="connsiteY193-30340" fmla="*/ 3874565 h 6858000"/>
              <a:gd name="connsiteX194-30341" fmla="*/ 3316479 w 7467600"/>
              <a:gd name="connsiteY194-30342" fmla="*/ 3872136 h 6858000"/>
              <a:gd name="connsiteX195-30343" fmla="*/ 3546806 w 7467600"/>
              <a:gd name="connsiteY195-30344" fmla="*/ 4356139 h 6858000"/>
              <a:gd name="connsiteX196-30345" fmla="*/ 3364433 w 7467600"/>
              <a:gd name="connsiteY196-30346" fmla="*/ 3953121 h 6858000"/>
              <a:gd name="connsiteX197-30347" fmla="*/ 3316479 w 7467600"/>
              <a:gd name="connsiteY197-30348" fmla="*/ 3872136 h 6858000"/>
              <a:gd name="connsiteX198-30349" fmla="*/ 3291335 w 7467600"/>
              <a:gd name="connsiteY198-30350" fmla="*/ 3767420 h 6858000"/>
              <a:gd name="connsiteX199-30351" fmla="*/ 3390805 w 7467600"/>
              <a:gd name="connsiteY199-30352" fmla="*/ 3937163 h 6858000"/>
              <a:gd name="connsiteX200-30353" fmla="*/ 3579062 w 7467600"/>
              <a:gd name="connsiteY200-30354" fmla="*/ 4359040 h 6858000"/>
              <a:gd name="connsiteX201-30355" fmla="*/ 3467355 w 7467600"/>
              <a:gd name="connsiteY201-30356" fmla="*/ 3988130 h 6858000"/>
              <a:gd name="connsiteX202-30357" fmla="*/ 3310753 w 7467600"/>
              <a:gd name="connsiteY202-30358" fmla="*/ 3787140 h 6858000"/>
              <a:gd name="connsiteX203-30359" fmla="*/ 3291335 w 7467600"/>
              <a:gd name="connsiteY203-30360" fmla="*/ 3767420 h 6858000"/>
              <a:gd name="connsiteX204-30361" fmla="*/ 1635889 w 7467600"/>
              <a:gd name="connsiteY204-30362" fmla="*/ 3709494 h 6858000"/>
              <a:gd name="connsiteX205-30363" fmla="*/ 1634800 w 7467600"/>
              <a:gd name="connsiteY205-30364" fmla="*/ 3731111 h 6858000"/>
              <a:gd name="connsiteX206-30365" fmla="*/ 1635889 w 7467600"/>
              <a:gd name="connsiteY206-30366" fmla="*/ 3709494 h 6858000"/>
              <a:gd name="connsiteX207-30367" fmla="*/ 1510397 w 7467600"/>
              <a:gd name="connsiteY207-30368" fmla="*/ 3684705 h 6858000"/>
              <a:gd name="connsiteX208-30369" fmla="*/ 1146550 w 7467600"/>
              <a:gd name="connsiteY208-30370" fmla="*/ 3802012 h 6858000"/>
              <a:gd name="connsiteX209-30371" fmla="*/ 698834 w 7467600"/>
              <a:gd name="connsiteY209-30372" fmla="*/ 3952272 h 6858000"/>
              <a:gd name="connsiteX210-30373" fmla="*/ 34256 w 7467600"/>
              <a:gd name="connsiteY210-30374" fmla="*/ 4347603 h 6858000"/>
              <a:gd name="connsiteX211-30375" fmla="*/ 527241 w 7467600"/>
              <a:gd name="connsiteY211-30376" fmla="*/ 4065078 h 6858000"/>
              <a:gd name="connsiteX212-30377" fmla="*/ 1510397 w 7467600"/>
              <a:gd name="connsiteY212-30378" fmla="*/ 3684705 h 6858000"/>
              <a:gd name="connsiteX213-30379" fmla="*/ 1313114 w 7467600"/>
              <a:gd name="connsiteY213-30380" fmla="*/ 3655216 h 6858000"/>
              <a:gd name="connsiteX214-30381" fmla="*/ 1109304 w 7467600"/>
              <a:gd name="connsiteY214-30382" fmla="*/ 3669030 h 6858000"/>
              <a:gd name="connsiteX215-30383" fmla="*/ 8129 w 7467600"/>
              <a:gd name="connsiteY215-30384" fmla="*/ 4330519 h 6858000"/>
              <a:gd name="connsiteX216-30385" fmla="*/ 687572 w 7467600"/>
              <a:gd name="connsiteY216-30386" fmla="*/ 3925629 h 6858000"/>
              <a:gd name="connsiteX217-30387" fmla="*/ 1138365 w 7467600"/>
              <a:gd name="connsiteY217-30388" fmla="*/ 3774515 h 6858000"/>
              <a:gd name="connsiteX218-30389" fmla="*/ 1505579 w 7467600"/>
              <a:gd name="connsiteY218-30390" fmla="*/ 3655526 h 6858000"/>
              <a:gd name="connsiteX219-30391" fmla="*/ 1313114 w 7467600"/>
              <a:gd name="connsiteY219-30392" fmla="*/ 3655216 h 6858000"/>
              <a:gd name="connsiteX220-30393" fmla="*/ 3655073 w 7467600"/>
              <a:gd name="connsiteY220-30394" fmla="*/ 3650884 h 6858000"/>
              <a:gd name="connsiteX221-30395" fmla="*/ 3989938 w 7467600"/>
              <a:gd name="connsiteY221-30396" fmla="*/ 3991685 h 6858000"/>
              <a:gd name="connsiteX222-30397" fmla="*/ 4393907 w 7467600"/>
              <a:gd name="connsiteY222-30398" fmla="*/ 4261258 h 6858000"/>
              <a:gd name="connsiteX223-30399" fmla="*/ 4648051 w 7467600"/>
              <a:gd name="connsiteY223-30400" fmla="*/ 4374051 h 6858000"/>
              <a:gd name="connsiteX224-30401" fmla="*/ 4383389 w 7467600"/>
              <a:gd name="connsiteY224-30402" fmla="*/ 4184369 h 6858000"/>
              <a:gd name="connsiteX225-30403" fmla="*/ 4165508 w 7467600"/>
              <a:gd name="connsiteY225-30404" fmla="*/ 4035196 h 6858000"/>
              <a:gd name="connsiteX226-30405" fmla="*/ 4068162 w 7467600"/>
              <a:gd name="connsiteY226-30406" fmla="*/ 3953394 h 6858000"/>
              <a:gd name="connsiteX227-30407" fmla="*/ 3981416 w 7467600"/>
              <a:gd name="connsiteY227-30408" fmla="*/ 3880482 h 6858000"/>
              <a:gd name="connsiteX228-30409" fmla="*/ 3800147 w 7467600"/>
              <a:gd name="connsiteY228-30410" fmla="*/ 3749872 h 6858000"/>
              <a:gd name="connsiteX229-30411" fmla="*/ 3655073 w 7467600"/>
              <a:gd name="connsiteY229-30412" fmla="*/ 3650884 h 6858000"/>
              <a:gd name="connsiteX230-30413" fmla="*/ 3670252 w 7467600"/>
              <a:gd name="connsiteY230-30414" fmla="*/ 3622798 h 6858000"/>
              <a:gd name="connsiteX231-30415" fmla="*/ 3817258 w 7467600"/>
              <a:gd name="connsiteY231-30416" fmla="*/ 3723577 h 6858000"/>
              <a:gd name="connsiteX232-30417" fmla="*/ 4000461 w 7467600"/>
              <a:gd name="connsiteY232-30418" fmla="*/ 3855966 h 6858000"/>
              <a:gd name="connsiteX233-30419" fmla="*/ 4088180 w 7467600"/>
              <a:gd name="connsiteY233-30420" fmla="*/ 3929774 h 6858000"/>
              <a:gd name="connsiteX234-30421" fmla="*/ 4184555 w 7467600"/>
              <a:gd name="connsiteY234-30422" fmla="*/ 4010683 h 6858000"/>
              <a:gd name="connsiteX235-30423" fmla="*/ 4399563 w 7467600"/>
              <a:gd name="connsiteY235-30424" fmla="*/ 4158106 h 6858000"/>
              <a:gd name="connsiteX236-30425" fmla="*/ 4684469 w 7467600"/>
              <a:gd name="connsiteY236-30426" fmla="*/ 4364680 h 6858000"/>
              <a:gd name="connsiteX237-30427" fmla="*/ 4690271 w 7467600"/>
              <a:gd name="connsiteY237-30428" fmla="*/ 4370034 h 6858000"/>
              <a:gd name="connsiteX238-30429" fmla="*/ 4136093 w 7467600"/>
              <a:gd name="connsiteY238-30430" fmla="*/ 3858466 h 6858000"/>
              <a:gd name="connsiteX239-30431" fmla="*/ 3670252 w 7467600"/>
              <a:gd name="connsiteY239-30432" fmla="*/ 3622798 h 6858000"/>
              <a:gd name="connsiteX240-30433" fmla="*/ 4440129 w 7467600"/>
              <a:gd name="connsiteY240-30434" fmla="*/ 3448571 h 6858000"/>
              <a:gd name="connsiteX241-30435" fmla="*/ 4856525 w 7467600"/>
              <a:gd name="connsiteY241-30436" fmla="*/ 3915351 h 6858000"/>
              <a:gd name="connsiteX242-30437" fmla="*/ 5059055 w 7467600"/>
              <a:gd name="connsiteY242-30438" fmla="*/ 4108918 h 6858000"/>
              <a:gd name="connsiteX243-30439" fmla="*/ 5290070 w 7467600"/>
              <a:gd name="connsiteY243-30440" fmla="*/ 4263619 h 6858000"/>
              <a:gd name="connsiteX244-30441" fmla="*/ 4834991 w 7467600"/>
              <a:gd name="connsiteY244-30442" fmla="*/ 3830985 h 6858000"/>
              <a:gd name="connsiteX245-30443" fmla="*/ 4440129 w 7467600"/>
              <a:gd name="connsiteY245-30444" fmla="*/ 3448571 h 6858000"/>
              <a:gd name="connsiteX246-30445" fmla="*/ 4441737 w 7467600"/>
              <a:gd name="connsiteY246-30446" fmla="*/ 3399734 h 6858000"/>
              <a:gd name="connsiteX247-30447" fmla="*/ 4431236 w 7467600"/>
              <a:gd name="connsiteY247-30448" fmla="*/ 3400954 h 6858000"/>
              <a:gd name="connsiteX248-30449" fmla="*/ 4557150 w 7467600"/>
              <a:gd name="connsiteY248-30450" fmla="*/ 3510023 h 6858000"/>
              <a:gd name="connsiteX249-30451" fmla="*/ 4856936 w 7467600"/>
              <a:gd name="connsiteY249-30452" fmla="*/ 3809146 h 6858000"/>
              <a:gd name="connsiteX250-30453" fmla="*/ 5111996 w 7467600"/>
              <a:gd name="connsiteY250-30454" fmla="*/ 4065759 h 6858000"/>
              <a:gd name="connsiteX251-30455" fmla="*/ 5388878 w 7467600"/>
              <a:gd name="connsiteY251-30456" fmla="*/ 4300185 h 6858000"/>
              <a:gd name="connsiteX252-30457" fmla="*/ 5425556 w 7467600"/>
              <a:gd name="connsiteY252-30458" fmla="*/ 4308967 h 6858000"/>
              <a:gd name="connsiteX253-30459" fmla="*/ 4943646 w 7467600"/>
              <a:gd name="connsiteY253-30460" fmla="*/ 3822916 h 6858000"/>
              <a:gd name="connsiteX254-30461" fmla="*/ 4594837 w 7467600"/>
              <a:gd name="connsiteY254-30462" fmla="*/ 3532274 h 6858000"/>
              <a:gd name="connsiteX255-30463" fmla="*/ 4441737 w 7467600"/>
              <a:gd name="connsiteY255-30464" fmla="*/ 3399734 h 6858000"/>
              <a:gd name="connsiteX256-30465" fmla="*/ 5425834 w 7467600"/>
              <a:gd name="connsiteY256-30466" fmla="*/ 3162785 h 6858000"/>
              <a:gd name="connsiteX257-30467" fmla="*/ 5401644 w 7467600"/>
              <a:gd name="connsiteY257-30468" fmla="*/ 3617847 h 6858000"/>
              <a:gd name="connsiteX258-30469" fmla="*/ 5467256 w 7467600"/>
              <a:gd name="connsiteY258-30470" fmla="*/ 4175494 h 6858000"/>
              <a:gd name="connsiteX259-30471" fmla="*/ 5448069 w 7467600"/>
              <a:gd name="connsiteY259-30472" fmla="*/ 3567554 h 6858000"/>
              <a:gd name="connsiteX260-30473" fmla="*/ 5425834 w 7467600"/>
              <a:gd name="connsiteY260-30474" fmla="*/ 3162785 h 6858000"/>
              <a:gd name="connsiteX261-30475" fmla="*/ 1318687 w 7467600"/>
              <a:gd name="connsiteY261-30476" fmla="*/ 3113840 h 6858000"/>
              <a:gd name="connsiteX262-30477" fmla="*/ 1066793 w 7467600"/>
              <a:gd name="connsiteY262-30478" fmla="*/ 3212171 h 6858000"/>
              <a:gd name="connsiteX263-30479" fmla="*/ 993319 w 7467600"/>
              <a:gd name="connsiteY263-30480" fmla="*/ 3247648 h 6858000"/>
              <a:gd name="connsiteX264-30481" fmla="*/ 853081 w 7467600"/>
              <a:gd name="connsiteY264-30482" fmla="*/ 3312410 h 6858000"/>
              <a:gd name="connsiteX265-30483" fmla="*/ 805957 w 7467600"/>
              <a:gd name="connsiteY265-30484" fmla="*/ 3330443 h 6858000"/>
              <a:gd name="connsiteX266-30485" fmla="*/ 1318687 w 7467600"/>
              <a:gd name="connsiteY266-30486" fmla="*/ 3113840 h 6858000"/>
              <a:gd name="connsiteX267-30487" fmla="*/ 5453702 w 7467600"/>
              <a:gd name="connsiteY267-30488" fmla="*/ 3090882 h 6858000"/>
              <a:gd name="connsiteX268-30489" fmla="*/ 5480135 w 7467600"/>
              <a:gd name="connsiteY268-30490" fmla="*/ 3565802 h 6858000"/>
              <a:gd name="connsiteX269-30491" fmla="*/ 5499023 w 7467600"/>
              <a:gd name="connsiteY269-30492" fmla="*/ 4166310 h 6858000"/>
              <a:gd name="connsiteX270-30493" fmla="*/ 5547022 w 7467600"/>
              <a:gd name="connsiteY270-30494" fmla="*/ 3607838 h 6858000"/>
              <a:gd name="connsiteX271-30495" fmla="*/ 5515964 w 7467600"/>
              <a:gd name="connsiteY271-30496" fmla="*/ 3378541 h 6858000"/>
              <a:gd name="connsiteX272-30497" fmla="*/ 5453702 w 7467600"/>
              <a:gd name="connsiteY272-30498" fmla="*/ 3090882 h 6858000"/>
              <a:gd name="connsiteX273-30499" fmla="*/ 1238695 w 7467600"/>
              <a:gd name="connsiteY273-30500" fmla="*/ 3076820 h 6858000"/>
              <a:gd name="connsiteX274-30501" fmla="*/ 716371 w 7467600"/>
              <a:gd name="connsiteY274-30502" fmla="*/ 3293249 h 6858000"/>
              <a:gd name="connsiteX275-30503" fmla="*/ 579522 w 7467600"/>
              <a:gd name="connsiteY275-30504" fmla="*/ 3371759 h 6858000"/>
              <a:gd name="connsiteX276-30505" fmla="*/ 600288 w 7467600"/>
              <a:gd name="connsiteY276-30506" fmla="*/ 3365555 h 6858000"/>
              <a:gd name="connsiteX277-30507" fmla="*/ 840692 w 7467600"/>
              <a:gd name="connsiteY277-30508" fmla="*/ 3284921 h 6858000"/>
              <a:gd name="connsiteX278-30509" fmla="*/ 979248 w 7467600"/>
              <a:gd name="connsiteY278-30510" fmla="*/ 3221003 h 6858000"/>
              <a:gd name="connsiteX279-30511" fmla="*/ 1053282 w 7467600"/>
              <a:gd name="connsiteY279-30512" fmla="*/ 3185247 h 6858000"/>
              <a:gd name="connsiteX280-30513" fmla="*/ 1320603 w 7467600"/>
              <a:gd name="connsiteY280-30514" fmla="*/ 3081281 h 6858000"/>
              <a:gd name="connsiteX281-30515" fmla="*/ 1238695 w 7467600"/>
              <a:gd name="connsiteY281-30516" fmla="*/ 3076820 h 6858000"/>
              <a:gd name="connsiteX282-30517" fmla="*/ 5425627 w 7467600"/>
              <a:gd name="connsiteY282-30518" fmla="*/ 2954192 h 6858000"/>
              <a:gd name="connsiteX283-30519" fmla="*/ 5470770 w 7467600"/>
              <a:gd name="connsiteY283-30520" fmla="*/ 3005435 h 6858000"/>
              <a:gd name="connsiteX284-30521" fmla="*/ 5519779 w 7467600"/>
              <a:gd name="connsiteY284-30522" fmla="*/ 4359223 h 6858000"/>
              <a:gd name="connsiteX285-30523" fmla="*/ 5520293 w 7467600"/>
              <a:gd name="connsiteY285-30524" fmla="*/ 4360602 h 6858000"/>
              <a:gd name="connsiteX286-30525" fmla="*/ 5767221 w 7467600"/>
              <a:gd name="connsiteY286-30526" fmla="*/ 4665564 h 6858000"/>
              <a:gd name="connsiteX287-30527" fmla="*/ 6937169 w 7467600"/>
              <a:gd name="connsiteY287-30528" fmla="*/ 4815941 h 6858000"/>
              <a:gd name="connsiteX288-30529" fmla="*/ 6953922 w 7467600"/>
              <a:gd name="connsiteY288-30530" fmla="*/ 4890068 h 6858000"/>
              <a:gd name="connsiteX289-30531" fmla="*/ 6071359 w 7467600"/>
              <a:gd name="connsiteY289-30532" fmla="*/ 4770770 h 6858000"/>
              <a:gd name="connsiteX290-30533" fmla="*/ 6038839 w 7467600"/>
              <a:gd name="connsiteY290-30534" fmla="*/ 4764474 h 6858000"/>
              <a:gd name="connsiteX291-30535" fmla="*/ 6038706 w 7467600"/>
              <a:gd name="connsiteY291-30536" fmla="*/ 4763847 h 6858000"/>
              <a:gd name="connsiteX292-30537" fmla="*/ 6037784 w 7467600"/>
              <a:gd name="connsiteY292-30538" fmla="*/ 4764270 h 6858000"/>
              <a:gd name="connsiteX293-30539" fmla="*/ 6038839 w 7467600"/>
              <a:gd name="connsiteY293-30540" fmla="*/ 4764474 h 6858000"/>
              <a:gd name="connsiteX294-30541" fmla="*/ 6040338 w 7467600"/>
              <a:gd name="connsiteY294-30542" fmla="*/ 4771418 h 6858000"/>
              <a:gd name="connsiteX295-30543" fmla="*/ 6024488 w 7467600"/>
              <a:gd name="connsiteY295-30544" fmla="*/ 4809903 h 6858000"/>
              <a:gd name="connsiteX296-30545" fmla="*/ 5599771 w 7467600"/>
              <a:gd name="connsiteY296-30546" fmla="*/ 5509652 h 6858000"/>
              <a:gd name="connsiteX297-30547" fmla="*/ 5548843 w 7467600"/>
              <a:gd name="connsiteY297-30548" fmla="*/ 5563845 h 6858000"/>
              <a:gd name="connsiteX298-30549" fmla="*/ 5940952 w 7467600"/>
              <a:gd name="connsiteY298-30550" fmla="*/ 6250028 h 6858000"/>
              <a:gd name="connsiteX299-30551" fmla="*/ 6043441 w 7467600"/>
              <a:gd name="connsiteY299-30552" fmla="*/ 6665847 h 6858000"/>
              <a:gd name="connsiteX300-30553" fmla="*/ 6093432 w 7467600"/>
              <a:gd name="connsiteY300-30554" fmla="*/ 6858000 h 6858000"/>
              <a:gd name="connsiteX301-30555" fmla="*/ 6034344 w 7467600"/>
              <a:gd name="connsiteY301-30556" fmla="*/ 6858000 h 6858000"/>
              <a:gd name="connsiteX302-30557" fmla="*/ 6026679 w 7467600"/>
              <a:gd name="connsiteY302-30558" fmla="*/ 6836959 h 6858000"/>
              <a:gd name="connsiteX303-30559" fmla="*/ 5800441 w 7467600"/>
              <a:gd name="connsiteY303-30560" fmla="*/ 6335286 h 6858000"/>
              <a:gd name="connsiteX304-30561" fmla="*/ 5526562 w 7467600"/>
              <a:gd name="connsiteY304-30562" fmla="*/ 5705388 h 6858000"/>
              <a:gd name="connsiteX305-30563" fmla="*/ 5519640 w 7467600"/>
              <a:gd name="connsiteY305-30564" fmla="*/ 5683774 h 6858000"/>
              <a:gd name="connsiteX306-30565" fmla="*/ 5844559 w 7467600"/>
              <a:gd name="connsiteY306-30566" fmla="*/ 6553349 h 6858000"/>
              <a:gd name="connsiteX307-30567" fmla="*/ 5975994 w 7467600"/>
              <a:gd name="connsiteY307-30568" fmla="*/ 6858000 h 6858000"/>
              <a:gd name="connsiteX308-30569" fmla="*/ 5898547 w 7467600"/>
              <a:gd name="connsiteY308-30570" fmla="*/ 6858000 h 6858000"/>
              <a:gd name="connsiteX309-30571" fmla="*/ 5682041 w 7467600"/>
              <a:gd name="connsiteY309-30572" fmla="*/ 6355860 h 6858000"/>
              <a:gd name="connsiteX310-30573" fmla="*/ 5461758 w 7467600"/>
              <a:gd name="connsiteY310-30574" fmla="*/ 5820220 h 6858000"/>
              <a:gd name="connsiteX311-30575" fmla="*/ 5237282 w 7467600"/>
              <a:gd name="connsiteY311-30576" fmla="*/ 6579086 h 6858000"/>
              <a:gd name="connsiteX312-30577" fmla="*/ 5115009 w 7467600"/>
              <a:gd name="connsiteY312-30578" fmla="*/ 6858000 h 6858000"/>
              <a:gd name="connsiteX313-30579" fmla="*/ 5028074 w 7467600"/>
              <a:gd name="connsiteY313-30580" fmla="*/ 6858000 h 6858000"/>
              <a:gd name="connsiteX314-30581" fmla="*/ 5079508 w 7467600"/>
              <a:gd name="connsiteY314-30582" fmla="*/ 6749074 h 6858000"/>
              <a:gd name="connsiteX315-30583" fmla="*/ 5371846 w 7467600"/>
              <a:gd name="connsiteY315-30584" fmla="*/ 5924413 h 6858000"/>
              <a:gd name="connsiteX316-30585" fmla="*/ 5270512 w 7467600"/>
              <a:gd name="connsiteY316-30586" fmla="*/ 6138975 h 6858000"/>
              <a:gd name="connsiteX317-30587" fmla="*/ 5062409 w 7467600"/>
              <a:gd name="connsiteY317-30588" fmla="*/ 6653544 h 6858000"/>
              <a:gd name="connsiteX318-30589" fmla="*/ 5036628 w 7467600"/>
              <a:gd name="connsiteY318-30590" fmla="*/ 6754247 h 6858000"/>
              <a:gd name="connsiteX319-30591" fmla="*/ 5009112 w 7467600"/>
              <a:gd name="connsiteY319-30592" fmla="*/ 6858000 h 6858000"/>
              <a:gd name="connsiteX320-30593" fmla="*/ 4976679 w 7467600"/>
              <a:gd name="connsiteY320-30594" fmla="*/ 6858000 h 6858000"/>
              <a:gd name="connsiteX321-30595" fmla="*/ 5006537 w 7467600"/>
              <a:gd name="connsiteY321-30596" fmla="*/ 6747068 h 6858000"/>
              <a:gd name="connsiteX322-30597" fmla="*/ 5032723 w 7467600"/>
              <a:gd name="connsiteY322-30598" fmla="*/ 6644957 h 6858000"/>
              <a:gd name="connsiteX323-30599" fmla="*/ 5242949 w 7467600"/>
              <a:gd name="connsiteY323-30600" fmla="*/ 6125175 h 6858000"/>
              <a:gd name="connsiteX324-30601" fmla="*/ 5286321 w 7467600"/>
              <a:gd name="connsiteY324-30602" fmla="*/ 6033555 h 6858000"/>
              <a:gd name="connsiteX325-30603" fmla="*/ 5008210 w 7467600"/>
              <a:gd name="connsiteY325-30604" fmla="*/ 6649194 h 6858000"/>
              <a:gd name="connsiteX326-30605" fmla="*/ 4986321 w 7467600"/>
              <a:gd name="connsiteY326-30606" fmla="*/ 6765687 h 6858000"/>
              <a:gd name="connsiteX327-30607" fmla="*/ 4973474 w 7467600"/>
              <a:gd name="connsiteY327-30608" fmla="*/ 6858000 h 6858000"/>
              <a:gd name="connsiteX328-30609" fmla="*/ 4907178 w 7467600"/>
              <a:gd name="connsiteY328-30610" fmla="*/ 6858000 h 6858000"/>
              <a:gd name="connsiteX329-30611" fmla="*/ 4910810 w 7467600"/>
              <a:gd name="connsiteY329-30612" fmla="*/ 6829660 h 6858000"/>
              <a:gd name="connsiteX330-30613" fmla="*/ 4987461 w 7467600"/>
              <a:gd name="connsiteY330-30614" fmla="*/ 6432994 h 6858000"/>
              <a:gd name="connsiteX331-30615" fmla="*/ 5179262 w 7467600"/>
              <a:gd name="connsiteY331-30616" fmla="*/ 6035044 h 6858000"/>
              <a:gd name="connsiteX332-30617" fmla="*/ 4689678 w 7467600"/>
              <a:gd name="connsiteY332-30618" fmla="*/ 6440241 h 6858000"/>
              <a:gd name="connsiteX333-30619" fmla="*/ 4477543 w 7467600"/>
              <a:gd name="connsiteY333-30620" fmla="*/ 6674836 h 6858000"/>
              <a:gd name="connsiteX334-30621" fmla="*/ 4329957 w 7467600"/>
              <a:gd name="connsiteY334-30622" fmla="*/ 6858000 h 6858000"/>
              <a:gd name="connsiteX335-30623" fmla="*/ 4218595 w 7467600"/>
              <a:gd name="connsiteY335-30624" fmla="*/ 6858000 h 6858000"/>
              <a:gd name="connsiteX336-30625" fmla="*/ 4368888 w 7467600"/>
              <a:gd name="connsiteY336-30626" fmla="*/ 6668412 h 6858000"/>
              <a:gd name="connsiteX337-30627" fmla="*/ 4563091 w 7467600"/>
              <a:gd name="connsiteY337-30628" fmla="*/ 6442508 h 6858000"/>
              <a:gd name="connsiteX338-30629" fmla="*/ 5387324 w 7467600"/>
              <a:gd name="connsiteY338-30630" fmla="*/ 5705830 h 6858000"/>
              <a:gd name="connsiteX339-30631" fmla="*/ 5073620 w 7467600"/>
              <a:gd name="connsiteY339-30632" fmla="*/ 5955437 h 6858000"/>
              <a:gd name="connsiteX340-30633" fmla="*/ 4689789 w 7467600"/>
              <a:gd name="connsiteY340-30634" fmla="*/ 6268382 h 6858000"/>
              <a:gd name="connsiteX341-30635" fmla="*/ 4418722 w 7467600"/>
              <a:gd name="connsiteY341-30636" fmla="*/ 6570886 h 6858000"/>
              <a:gd name="connsiteX342-30637" fmla="*/ 4214944 w 7467600"/>
              <a:gd name="connsiteY342-30638" fmla="*/ 6858000 h 6858000"/>
              <a:gd name="connsiteX343-30639" fmla="*/ 4177898 w 7467600"/>
              <a:gd name="connsiteY343-30640" fmla="*/ 6858000 h 6858000"/>
              <a:gd name="connsiteX344-30641" fmla="*/ 4391597 w 7467600"/>
              <a:gd name="connsiteY344-30642" fmla="*/ 6556370 h 6858000"/>
              <a:gd name="connsiteX345-30643" fmla="*/ 4668889 w 7467600"/>
              <a:gd name="connsiteY345-30644" fmla="*/ 6246399 h 6858000"/>
              <a:gd name="connsiteX346-30645" fmla="*/ 5055427 w 7467600"/>
              <a:gd name="connsiteY346-30646" fmla="*/ 5931476 h 6858000"/>
              <a:gd name="connsiteX347-30647" fmla="*/ 5371814 w 7467600"/>
              <a:gd name="connsiteY347-30648" fmla="*/ 5678975 h 6858000"/>
              <a:gd name="connsiteX348-30649" fmla="*/ 4987918 w 7467600"/>
              <a:gd name="connsiteY348-30650" fmla="*/ 5838701 h 6858000"/>
              <a:gd name="connsiteX349-30651" fmla="*/ 4317146 w 7467600"/>
              <a:gd name="connsiteY349-30652" fmla="*/ 6587716 h 6858000"/>
              <a:gd name="connsiteX350-30653" fmla="*/ 4171627 w 7467600"/>
              <a:gd name="connsiteY350-30654" fmla="*/ 6858000 h 6858000"/>
              <a:gd name="connsiteX351-30655" fmla="*/ 4081585 w 7467600"/>
              <a:gd name="connsiteY351-30656" fmla="*/ 6858000 h 6858000"/>
              <a:gd name="connsiteX352-30657" fmla="*/ 4238603 w 7467600"/>
              <a:gd name="connsiteY352-30658" fmla="*/ 6559341 h 6858000"/>
              <a:gd name="connsiteX353-30659" fmla="*/ 4778333 w 7467600"/>
              <a:gd name="connsiteY353-30660" fmla="*/ 5873626 h 6858000"/>
              <a:gd name="connsiteX354-30661" fmla="*/ 5414185 w 7467600"/>
              <a:gd name="connsiteY354-30662" fmla="*/ 5573882 h 6858000"/>
              <a:gd name="connsiteX355-30663" fmla="*/ 5959648 w 7467600"/>
              <a:gd name="connsiteY355-30664" fmla="*/ 4760797 h 6858000"/>
              <a:gd name="connsiteX356-30665" fmla="*/ 5355019 w 7467600"/>
              <a:gd name="connsiteY356-30666" fmla="*/ 4734672 h 6858000"/>
              <a:gd name="connsiteX357-30667" fmla="*/ 5083565 w 7467600"/>
              <a:gd name="connsiteY357-30668" fmla="*/ 5179121 h 6858000"/>
              <a:gd name="connsiteX358-30669" fmla="*/ 4713577 w 7467600"/>
              <a:gd name="connsiteY358-30670" fmla="*/ 5616803 h 6858000"/>
              <a:gd name="connsiteX359-30671" fmla="*/ 3989559 w 7467600"/>
              <a:gd name="connsiteY359-30672" fmla="*/ 6145945 h 6858000"/>
              <a:gd name="connsiteX360-30673" fmla="*/ 3939824 w 7467600"/>
              <a:gd name="connsiteY360-30674" fmla="*/ 6066900 h 6858000"/>
              <a:gd name="connsiteX361-30675" fmla="*/ 4584537 w 7467600"/>
              <a:gd name="connsiteY361-30676" fmla="*/ 5324826 h 6858000"/>
              <a:gd name="connsiteX362-30677" fmla="*/ 5037105 w 7467600"/>
              <a:gd name="connsiteY362-30678" fmla="*/ 5088765 h 6858000"/>
              <a:gd name="connsiteX363-30679" fmla="*/ 5039930 w 7467600"/>
              <a:gd name="connsiteY363-30680" fmla="*/ 5089585 h 6858000"/>
              <a:gd name="connsiteX364-30681" fmla="*/ 5263764 w 7467600"/>
              <a:gd name="connsiteY364-30682" fmla="*/ 4735525 h 6858000"/>
              <a:gd name="connsiteX365-30683" fmla="*/ 4086300 w 7467600"/>
              <a:gd name="connsiteY365-30684" fmla="*/ 4884599 h 6858000"/>
              <a:gd name="connsiteX366-30685" fmla="*/ 4085485 w 7467600"/>
              <a:gd name="connsiteY366-30686" fmla="*/ 4899070 h 6858000"/>
              <a:gd name="connsiteX367-30687" fmla="*/ 3871915 w 7467600"/>
              <a:gd name="connsiteY367-30688" fmla="*/ 5253645 h 6858000"/>
              <a:gd name="connsiteX368-30689" fmla="*/ 3799374 w 7467600"/>
              <a:gd name="connsiteY368-30690" fmla="*/ 5466127 h 6858000"/>
              <a:gd name="connsiteX369-30691" fmla="*/ 3498850 w 7467600"/>
              <a:gd name="connsiteY369-30692" fmla="*/ 6661888 h 6858000"/>
              <a:gd name="connsiteX370-30693" fmla="*/ 3399216 w 7467600"/>
              <a:gd name="connsiteY370-30694" fmla="*/ 6858000 h 6858000"/>
              <a:gd name="connsiteX371-30695" fmla="*/ 3303688 w 7467600"/>
              <a:gd name="connsiteY371-30696" fmla="*/ 6858000 h 6858000"/>
              <a:gd name="connsiteX372-30697" fmla="*/ 3391774 w 7467600"/>
              <a:gd name="connsiteY372-30698" fmla="*/ 6697181 h 6858000"/>
              <a:gd name="connsiteX373-30699" fmla="*/ 3735540 w 7467600"/>
              <a:gd name="connsiteY373-30700" fmla="*/ 5546923 h 6858000"/>
              <a:gd name="connsiteX374-30701" fmla="*/ 3729438 w 7467600"/>
              <a:gd name="connsiteY374-30702" fmla="*/ 5569058 h 6858000"/>
              <a:gd name="connsiteX375-30703" fmla="*/ 3707782 w 7467600"/>
              <a:gd name="connsiteY375-30704" fmla="*/ 5644908 h 6858000"/>
              <a:gd name="connsiteX376-30705" fmla="*/ 3583827 w 7467600"/>
              <a:gd name="connsiteY376-30706" fmla="*/ 6039215 h 6858000"/>
              <a:gd name="connsiteX377-30707" fmla="*/ 3547861 w 7467600"/>
              <a:gd name="connsiteY377-30708" fmla="*/ 6129609 h 6858000"/>
              <a:gd name="connsiteX378-30709" fmla="*/ 3490905 w 7467600"/>
              <a:gd name="connsiteY378-30710" fmla="*/ 6277660 h 6858000"/>
              <a:gd name="connsiteX379-30711" fmla="*/ 3455859 w 7467600"/>
              <a:gd name="connsiteY379-30712" fmla="*/ 6391301 h 6858000"/>
              <a:gd name="connsiteX380-30713" fmla="*/ 3429112 w 7467600"/>
              <a:gd name="connsiteY380-30714" fmla="*/ 6479469 h 6858000"/>
              <a:gd name="connsiteX381-30715" fmla="*/ 3304862 w 7467600"/>
              <a:gd name="connsiteY381-30716" fmla="*/ 6796476 h 6858000"/>
              <a:gd name="connsiteX382-30717" fmla="*/ 3276071 w 7467600"/>
              <a:gd name="connsiteY382-30718" fmla="*/ 6858000 h 6858000"/>
              <a:gd name="connsiteX383-30719" fmla="*/ 3240805 w 7467600"/>
              <a:gd name="connsiteY383-30720" fmla="*/ 6858000 h 6858000"/>
              <a:gd name="connsiteX384-30721" fmla="*/ 3275917 w 7467600"/>
              <a:gd name="connsiteY384-30722" fmla="*/ 6783192 h 6858000"/>
              <a:gd name="connsiteX385-30723" fmla="*/ 3399358 w 7467600"/>
              <a:gd name="connsiteY385-30724" fmla="*/ 6469011 h 6858000"/>
              <a:gd name="connsiteX386-30725" fmla="*/ 3425650 w 7467600"/>
              <a:gd name="connsiteY386-30726" fmla="*/ 6381333 h 6858000"/>
              <a:gd name="connsiteX387-30727" fmla="*/ 3460661 w 7467600"/>
              <a:gd name="connsiteY387-30728" fmla="*/ 6266763 h 6858000"/>
              <a:gd name="connsiteX388-30729" fmla="*/ 3518021 w 7467600"/>
              <a:gd name="connsiteY388-30730" fmla="*/ 6117298 h 6858000"/>
              <a:gd name="connsiteX389-30731" fmla="*/ 3554035 w 7467600"/>
              <a:gd name="connsiteY389-30732" fmla="*/ 6027832 h 6858000"/>
              <a:gd name="connsiteX390-30733" fmla="*/ 3677174 w 7467600"/>
              <a:gd name="connsiteY390-30734" fmla="*/ 5636351 h 6858000"/>
              <a:gd name="connsiteX391-30735" fmla="*/ 3698819 w 7467600"/>
              <a:gd name="connsiteY391-30736" fmla="*/ 5560503 h 6858000"/>
              <a:gd name="connsiteX392-30737" fmla="*/ 3702094 w 7467600"/>
              <a:gd name="connsiteY392-30738" fmla="*/ 5549194 h 6858000"/>
              <a:gd name="connsiteX393-30739" fmla="*/ 3398355 w 7467600"/>
              <a:gd name="connsiteY393-30740" fmla="*/ 6094603 h 6858000"/>
              <a:gd name="connsiteX394-30741" fmla="*/ 3193941 w 7467600"/>
              <a:gd name="connsiteY394-30742" fmla="*/ 6798775 h 6858000"/>
              <a:gd name="connsiteX395-30743" fmla="*/ 3184140 w 7467600"/>
              <a:gd name="connsiteY395-30744" fmla="*/ 6858000 h 6858000"/>
              <a:gd name="connsiteX396-30745" fmla="*/ 3099978 w 7467600"/>
              <a:gd name="connsiteY396-30746" fmla="*/ 6858000 h 6858000"/>
              <a:gd name="connsiteX397-30747" fmla="*/ 3101556 w 7467600"/>
              <a:gd name="connsiteY397-30748" fmla="*/ 6843337 h 6858000"/>
              <a:gd name="connsiteX398-30749" fmla="*/ 3370162 w 7467600"/>
              <a:gd name="connsiteY398-30750" fmla="*/ 5785550 h 6858000"/>
              <a:gd name="connsiteX399-30751" fmla="*/ 3746477 w 7467600"/>
              <a:gd name="connsiteY399-30752" fmla="*/ 5377889 h 6858000"/>
              <a:gd name="connsiteX400-30753" fmla="*/ 3863399 w 7467600"/>
              <a:gd name="connsiteY400-30754" fmla="*/ 5087257 h 6858000"/>
              <a:gd name="connsiteX401-30755" fmla="*/ 3968712 w 7467600"/>
              <a:gd name="connsiteY401-30756" fmla="*/ 4913989 h 6858000"/>
              <a:gd name="connsiteX402-30757" fmla="*/ 2792390 w 7467600"/>
              <a:gd name="connsiteY402-30758" fmla="*/ 5382974 h 6858000"/>
              <a:gd name="connsiteX403-30759" fmla="*/ 2714982 w 7467600"/>
              <a:gd name="connsiteY403-30760" fmla="*/ 5427051 h 6858000"/>
              <a:gd name="connsiteX404-30761" fmla="*/ 2813361 w 7467600"/>
              <a:gd name="connsiteY404-30762" fmla="*/ 6023912 h 6858000"/>
              <a:gd name="connsiteX405-30763" fmla="*/ 2688430 w 7467600"/>
              <a:gd name="connsiteY405-30764" fmla="*/ 6801564 h 6858000"/>
              <a:gd name="connsiteX406-30765" fmla="*/ 2629626 w 7467600"/>
              <a:gd name="connsiteY406-30766" fmla="*/ 6763394 h 6858000"/>
              <a:gd name="connsiteX407-30767" fmla="*/ 2565328 w 7467600"/>
              <a:gd name="connsiteY407-30768" fmla="*/ 5516399 h 6858000"/>
              <a:gd name="connsiteX408-30769" fmla="*/ 1922999 w 7467600"/>
              <a:gd name="connsiteY408-30770" fmla="*/ 5980343 h 6858000"/>
              <a:gd name="connsiteX409-30771" fmla="*/ 1950261 w 7467600"/>
              <a:gd name="connsiteY409-30772" fmla="*/ 6405858 h 6858000"/>
              <a:gd name="connsiteX410-30773" fmla="*/ 2365554 w 7467600"/>
              <a:gd name="connsiteY410-30774" fmla="*/ 6759107 h 6858000"/>
              <a:gd name="connsiteX411-30775" fmla="*/ 2424142 w 7467600"/>
              <a:gd name="connsiteY411-30776" fmla="*/ 6858000 h 6858000"/>
              <a:gd name="connsiteX412-30777" fmla="*/ 2395994 w 7467600"/>
              <a:gd name="connsiteY412-30778" fmla="*/ 6858000 h 6858000"/>
              <a:gd name="connsiteX413-30779" fmla="*/ 2392863 w 7467600"/>
              <a:gd name="connsiteY413-30780" fmla="*/ 6852964 h 6858000"/>
              <a:gd name="connsiteX414-30781" fmla="*/ 2017589 w 7467600"/>
              <a:gd name="connsiteY414-30782" fmla="*/ 6493982 h 6858000"/>
              <a:gd name="connsiteX415-30783" fmla="*/ 2147336 w 7467600"/>
              <a:gd name="connsiteY415-30784" fmla="*/ 6594052 h 6858000"/>
              <a:gd name="connsiteX416-30785" fmla="*/ 2207047 w 7467600"/>
              <a:gd name="connsiteY416-30786" fmla="*/ 6654540 h 6858000"/>
              <a:gd name="connsiteX417-30787" fmla="*/ 2299106 w 7467600"/>
              <a:gd name="connsiteY417-30788" fmla="*/ 6778931 h 6858000"/>
              <a:gd name="connsiteX418-30789" fmla="*/ 2314430 w 7467600"/>
              <a:gd name="connsiteY418-30790" fmla="*/ 6801144 h 6858000"/>
              <a:gd name="connsiteX419-30791" fmla="*/ 2352406 w 7467600"/>
              <a:gd name="connsiteY419-30792" fmla="*/ 6858000 h 6858000"/>
              <a:gd name="connsiteX420-30793" fmla="*/ 2314492 w 7467600"/>
              <a:gd name="connsiteY420-30794" fmla="*/ 6858000 h 6858000"/>
              <a:gd name="connsiteX421-30795" fmla="*/ 2288095 w 7467600"/>
              <a:gd name="connsiteY421-30796" fmla="*/ 6818030 h 6858000"/>
              <a:gd name="connsiteX422-30797" fmla="*/ 2272768 w 7467600"/>
              <a:gd name="connsiteY422-30798" fmla="*/ 6795822 h 6858000"/>
              <a:gd name="connsiteX423-30799" fmla="*/ 2182715 w 7467600"/>
              <a:gd name="connsiteY423-30800" fmla="*/ 6675071 h 6858000"/>
              <a:gd name="connsiteX424-30801" fmla="*/ 2032061 w 7467600"/>
              <a:gd name="connsiteY424-30802" fmla="*/ 6541380 h 6858000"/>
              <a:gd name="connsiteX425-30803" fmla="*/ 2257220 w 7467600"/>
              <a:gd name="connsiteY425-30804" fmla="*/ 6826257 h 6858000"/>
              <a:gd name="connsiteX426-30805" fmla="*/ 2281324 w 7467600"/>
              <a:gd name="connsiteY426-30806" fmla="*/ 6858000 h 6858000"/>
              <a:gd name="connsiteX427-30807" fmla="*/ 2242860 w 7467600"/>
              <a:gd name="connsiteY427-30808" fmla="*/ 6858000 h 6858000"/>
              <a:gd name="connsiteX428-30809" fmla="*/ 2232818 w 7467600"/>
              <a:gd name="connsiteY428-30810" fmla="*/ 6844926 h 6858000"/>
              <a:gd name="connsiteX429-30811" fmla="*/ 1990172 w 7467600"/>
              <a:gd name="connsiteY429-30812" fmla="*/ 6542121 h 6858000"/>
              <a:gd name="connsiteX430-30813" fmla="*/ 2124090 w 7467600"/>
              <a:gd name="connsiteY430-30814" fmla="*/ 6761017 h 6858000"/>
              <a:gd name="connsiteX431-30815" fmla="*/ 2200380 w 7467600"/>
              <a:gd name="connsiteY431-30816" fmla="*/ 6858000 h 6858000"/>
              <a:gd name="connsiteX432-30817" fmla="*/ 2147507 w 7467600"/>
              <a:gd name="connsiteY432-30818" fmla="*/ 6858000 h 6858000"/>
              <a:gd name="connsiteX433-30819" fmla="*/ 2070668 w 7467600"/>
              <a:gd name="connsiteY433-30820" fmla="*/ 6761520 h 6858000"/>
              <a:gd name="connsiteX434-30821" fmla="*/ 1975142 w 7467600"/>
              <a:gd name="connsiteY434-30822" fmla="*/ 6585570 h 6858000"/>
              <a:gd name="connsiteX435-30823" fmla="*/ 2050035 w 7467600"/>
              <a:gd name="connsiteY435-30824" fmla="*/ 6813345 h 6858000"/>
              <a:gd name="connsiteX436-30825" fmla="*/ 2063025 w 7467600"/>
              <a:gd name="connsiteY436-30826" fmla="*/ 6858000 h 6858000"/>
              <a:gd name="connsiteX437-30827" fmla="*/ 2021675 w 7467600"/>
              <a:gd name="connsiteY437-30828" fmla="*/ 6858000 h 6858000"/>
              <a:gd name="connsiteX438-30829" fmla="*/ 2019308 w 7467600"/>
              <a:gd name="connsiteY438-30830" fmla="*/ 6847118 h 6858000"/>
              <a:gd name="connsiteX439-30831" fmla="*/ 1938835 w 7467600"/>
              <a:gd name="connsiteY439-30832" fmla="*/ 6551160 h 6858000"/>
              <a:gd name="connsiteX440-30833" fmla="*/ 1953230 w 7467600"/>
              <a:gd name="connsiteY440-30834" fmla="*/ 6759699 h 6858000"/>
              <a:gd name="connsiteX441-30835" fmla="*/ 1956763 w 7467600"/>
              <a:gd name="connsiteY441-30836" fmla="*/ 6778191 h 6858000"/>
              <a:gd name="connsiteX442-30837" fmla="*/ 1967925 w 7467600"/>
              <a:gd name="connsiteY442-30838" fmla="*/ 6858000 h 6858000"/>
              <a:gd name="connsiteX443-30839" fmla="*/ 1936622 w 7467600"/>
              <a:gd name="connsiteY443-30840" fmla="*/ 6858000 h 6858000"/>
              <a:gd name="connsiteX444-30841" fmla="*/ 1926261 w 7467600"/>
              <a:gd name="connsiteY444-30842" fmla="*/ 6784064 h 6858000"/>
              <a:gd name="connsiteX445-30843" fmla="*/ 1922724 w 7467600"/>
              <a:gd name="connsiteY445-30844" fmla="*/ 6765577 h 6858000"/>
              <a:gd name="connsiteX446-30845" fmla="*/ 1904650 w 7467600"/>
              <a:gd name="connsiteY446-30846" fmla="*/ 6639616 h 6858000"/>
              <a:gd name="connsiteX447-30847" fmla="*/ 1885273 w 7467600"/>
              <a:gd name="connsiteY447-30848" fmla="*/ 6858000 h 6858000"/>
              <a:gd name="connsiteX448-30849" fmla="*/ 1854363 w 7467600"/>
              <a:gd name="connsiteY448-30850" fmla="*/ 6858000 h 6858000"/>
              <a:gd name="connsiteX449-30851" fmla="*/ 1880391 w 7467600"/>
              <a:gd name="connsiteY449-30852" fmla="*/ 6603796 h 6858000"/>
              <a:gd name="connsiteX450-30853" fmla="*/ 1818273 w 7467600"/>
              <a:gd name="connsiteY450-30854" fmla="*/ 6715729 h 6858000"/>
              <a:gd name="connsiteX451-30855" fmla="*/ 1794691 w 7467600"/>
              <a:gd name="connsiteY451-30856" fmla="*/ 6843239 h 6858000"/>
              <a:gd name="connsiteX452-30857" fmla="*/ 1794914 w 7467600"/>
              <a:gd name="connsiteY452-30858" fmla="*/ 6858000 h 6858000"/>
              <a:gd name="connsiteX453-30859" fmla="*/ 1746128 w 7467600"/>
              <a:gd name="connsiteY453-30860" fmla="*/ 6858000 h 6858000"/>
              <a:gd name="connsiteX454-30861" fmla="*/ 1753934 w 7467600"/>
              <a:gd name="connsiteY454-30862" fmla="*/ 6724796 h 6858000"/>
              <a:gd name="connsiteX455-30863" fmla="*/ 1792053 w 7467600"/>
              <a:gd name="connsiteY455-30864" fmla="*/ 6572396 h 6858000"/>
              <a:gd name="connsiteX456-30865" fmla="*/ 1862248 w 7467600"/>
              <a:gd name="connsiteY456-30866" fmla="*/ 6266397 h 6858000"/>
              <a:gd name="connsiteX457-30867" fmla="*/ 1862250 w 7467600"/>
              <a:gd name="connsiteY457-30868" fmla="*/ 6033531 h 6858000"/>
              <a:gd name="connsiteX458-30869" fmla="*/ 1211999 w 7467600"/>
              <a:gd name="connsiteY458-30870" fmla="*/ 6683610 h 6858000"/>
              <a:gd name="connsiteX459-30871" fmla="*/ 1213266 w 7467600"/>
              <a:gd name="connsiteY459-30872" fmla="*/ 6691947 h 6858000"/>
              <a:gd name="connsiteX460-30873" fmla="*/ 1203370 w 7467600"/>
              <a:gd name="connsiteY460-30874" fmla="*/ 6850676 h 6858000"/>
              <a:gd name="connsiteX461-30875" fmla="*/ 1203671 w 7467600"/>
              <a:gd name="connsiteY461-30876" fmla="*/ 6858000 h 6858000"/>
              <a:gd name="connsiteX462-30877" fmla="*/ 1143180 w 7467600"/>
              <a:gd name="connsiteY462-30878" fmla="*/ 6858000 h 6858000"/>
              <a:gd name="connsiteX463-30879" fmla="*/ 1142176 w 7467600"/>
              <a:gd name="connsiteY463-30880" fmla="*/ 6766045 h 6858000"/>
              <a:gd name="connsiteX464-30881" fmla="*/ 1067484 w 7467600"/>
              <a:gd name="connsiteY464-30882" fmla="*/ 6858000 h 6858000"/>
              <a:gd name="connsiteX465-30883" fmla="*/ 953928 w 7467600"/>
              <a:gd name="connsiteY465-30884" fmla="*/ 6858000 h 6858000"/>
              <a:gd name="connsiteX466-30885" fmla="*/ 959715 w 7467600"/>
              <a:gd name="connsiteY466-30886" fmla="*/ 6850185 h 6858000"/>
              <a:gd name="connsiteX467-30887" fmla="*/ 1483788 w 7467600"/>
              <a:gd name="connsiteY467-30888" fmla="*/ 6259174 h 6858000"/>
              <a:gd name="connsiteX468-30889" fmla="*/ 1100671 w 7467600"/>
              <a:gd name="connsiteY468-30890" fmla="*/ 6252137 h 6858000"/>
              <a:gd name="connsiteX469-30891" fmla="*/ 1090144 w 7467600"/>
              <a:gd name="connsiteY469-30892" fmla="*/ 6256748 h 6858000"/>
              <a:gd name="connsiteX470-30893" fmla="*/ 1095872 w 7467600"/>
              <a:gd name="connsiteY470-30894" fmla="*/ 6271892 h 6858000"/>
              <a:gd name="connsiteX471-30895" fmla="*/ 262785 w 7467600"/>
              <a:gd name="connsiteY471-30896" fmla="*/ 6845450 h 6858000"/>
              <a:gd name="connsiteX472-30897" fmla="*/ 209968 w 7467600"/>
              <a:gd name="connsiteY472-30898" fmla="*/ 6770713 h 6858000"/>
              <a:gd name="connsiteX473-30899" fmla="*/ 873460 w 7467600"/>
              <a:gd name="connsiteY473-30900" fmla="*/ 6253768 h 6858000"/>
              <a:gd name="connsiteX474-30901" fmla="*/ 192686 w 7467600"/>
              <a:gd name="connsiteY474-30902" fmla="*/ 5849257 h 6858000"/>
              <a:gd name="connsiteX475-30903" fmla="*/ 4696 w 7467600"/>
              <a:gd name="connsiteY475-30904" fmla="*/ 5697668 h 6858000"/>
              <a:gd name="connsiteX476-30905" fmla="*/ 0 w 7467600"/>
              <a:gd name="connsiteY476-30906" fmla="*/ 5689984 h 6858000"/>
              <a:gd name="connsiteX477-30907" fmla="*/ 0 w 7467600"/>
              <a:gd name="connsiteY477-30908" fmla="*/ 5513472 h 6858000"/>
              <a:gd name="connsiteX478-30909" fmla="*/ 174101 w 7467600"/>
              <a:gd name="connsiteY478-30910" fmla="*/ 5620277 h 6858000"/>
              <a:gd name="connsiteX479-30911" fmla="*/ 891800 w 7467600"/>
              <a:gd name="connsiteY479-30912" fmla="*/ 6036935 h 6858000"/>
              <a:gd name="connsiteX480-30913" fmla="*/ 1072219 w 7467600"/>
              <a:gd name="connsiteY480-30914" fmla="*/ 6169443 h 6858000"/>
              <a:gd name="connsiteX481-30915" fmla="*/ 1074117 w 7467600"/>
              <a:gd name="connsiteY481-30916" fmla="*/ 6170301 h 6858000"/>
              <a:gd name="connsiteX482-30917" fmla="*/ 1083114 w 7467600"/>
              <a:gd name="connsiteY482-30918" fmla="*/ 6174131 h 6858000"/>
              <a:gd name="connsiteX483-30919" fmla="*/ 1543010 w 7467600"/>
              <a:gd name="connsiteY483-30920" fmla="*/ 6191140 h 6858000"/>
              <a:gd name="connsiteX484-30921" fmla="*/ 1551080 w 7467600"/>
              <a:gd name="connsiteY484-30922" fmla="*/ 6195006 h 6858000"/>
              <a:gd name="connsiteX485-30923" fmla="*/ 2345443 w 7467600"/>
              <a:gd name="connsiteY485-30924" fmla="*/ 5549882 h 6858000"/>
              <a:gd name="connsiteX486-30925" fmla="*/ 1721499 w 7467600"/>
              <a:gd name="connsiteY486-30926" fmla="*/ 5599969 h 6858000"/>
              <a:gd name="connsiteX487-30927" fmla="*/ 767716 w 7467600"/>
              <a:gd name="connsiteY487-30928" fmla="*/ 5472768 h 6858000"/>
              <a:gd name="connsiteX488-30929" fmla="*/ 722147 w 7467600"/>
              <a:gd name="connsiteY488-30930" fmla="*/ 5393091 h 6858000"/>
              <a:gd name="connsiteX489-30931" fmla="*/ 1485552 w 7467600"/>
              <a:gd name="connsiteY489-30932" fmla="*/ 5313202 h 6858000"/>
              <a:gd name="connsiteX490-30933" fmla="*/ 2143004 w 7467600"/>
              <a:gd name="connsiteY490-30934" fmla="*/ 5402420 h 6858000"/>
              <a:gd name="connsiteX491-30935" fmla="*/ 1933391 w 7467600"/>
              <a:gd name="connsiteY491-30936" fmla="*/ 5156971 h 6858000"/>
              <a:gd name="connsiteX492-30937" fmla="*/ 1827118 w 7467600"/>
              <a:gd name="connsiteY492-30938" fmla="*/ 4968410 h 6858000"/>
              <a:gd name="connsiteX493-30939" fmla="*/ 1837349 w 7467600"/>
              <a:gd name="connsiteY493-30940" fmla="*/ 4956357 h 6858000"/>
              <a:gd name="connsiteX494-30941" fmla="*/ 2162835 w 7467600"/>
              <a:gd name="connsiteY494-30942" fmla="*/ 5187853 h 6858000"/>
              <a:gd name="connsiteX495-30943" fmla="*/ 2257167 w 7467600"/>
              <a:gd name="connsiteY495-30944" fmla="*/ 5462123 h 6858000"/>
              <a:gd name="connsiteX496-30945" fmla="*/ 2261598 w 7467600"/>
              <a:gd name="connsiteY496-30946" fmla="*/ 5467998 h 6858000"/>
              <a:gd name="connsiteX497-30947" fmla="*/ 2437177 w 7467600"/>
              <a:gd name="connsiteY497-30948" fmla="*/ 5479608 h 6858000"/>
              <a:gd name="connsiteX498-30949" fmla="*/ 2445247 w 7467600"/>
              <a:gd name="connsiteY498-30950" fmla="*/ 5483476 h 6858000"/>
              <a:gd name="connsiteX499-30951" fmla="*/ 2743626 w 7467600"/>
              <a:gd name="connsiteY499-30952" fmla="*/ 5304819 h 6858000"/>
              <a:gd name="connsiteX500-30953" fmla="*/ 3048102 w 7467600"/>
              <a:gd name="connsiteY500-30954" fmla="*/ 5150595 h 6858000"/>
              <a:gd name="connsiteX501-30955" fmla="*/ 1799414 w 7467600"/>
              <a:gd name="connsiteY501-30956" fmla="*/ 4694732 h 6858000"/>
              <a:gd name="connsiteX502-30957" fmla="*/ 1771735 w 7467600"/>
              <a:gd name="connsiteY502-30958" fmla="*/ 4619929 h 6858000"/>
              <a:gd name="connsiteX503-30959" fmla="*/ 3104273 w 7467600"/>
              <a:gd name="connsiteY503-30960" fmla="*/ 5076159 h 6858000"/>
              <a:gd name="connsiteX504-30961" fmla="*/ 3113245 w 7467600"/>
              <a:gd name="connsiteY504-30962" fmla="*/ 5090705 h 6858000"/>
              <a:gd name="connsiteX505-30963" fmla="*/ 3126294 w 7467600"/>
              <a:gd name="connsiteY505-30964" fmla="*/ 5114400 h 6858000"/>
              <a:gd name="connsiteX506-30965" fmla="*/ 3937433 w 7467600"/>
              <a:gd name="connsiteY506-30966" fmla="*/ 4830473 h 6858000"/>
              <a:gd name="connsiteX507-30967" fmla="*/ 3590475 w 7467600"/>
              <a:gd name="connsiteY507-30968" fmla="*/ 4597974 h 6858000"/>
              <a:gd name="connsiteX508-30969" fmla="*/ 3100264 w 7467600"/>
              <a:gd name="connsiteY508-30970" fmla="*/ 4579845 h 6858000"/>
              <a:gd name="connsiteX509-30971" fmla="*/ 2183576 w 7467600"/>
              <a:gd name="connsiteY509-30972" fmla="*/ 4227150 h 6858000"/>
              <a:gd name="connsiteX510-30973" fmla="*/ 2151029 w 7467600"/>
              <a:gd name="connsiteY510-30974" fmla="*/ 4146947 h 6858000"/>
              <a:gd name="connsiteX511-30975" fmla="*/ 3563434 w 7467600"/>
              <a:gd name="connsiteY511-30976" fmla="*/ 4469115 h 6858000"/>
              <a:gd name="connsiteX512-30977" fmla="*/ 3177952 w 7467600"/>
              <a:gd name="connsiteY512-30978" fmla="*/ 3657386 h 6858000"/>
              <a:gd name="connsiteX513-30979" fmla="*/ 3189263 w 7467600"/>
              <a:gd name="connsiteY513-30980" fmla="*/ 3625726 h 6858000"/>
              <a:gd name="connsiteX514-30981" fmla="*/ 3560912 w 7467600"/>
              <a:gd name="connsiteY514-30982" fmla="*/ 4079863 h 6858000"/>
              <a:gd name="connsiteX515-30983" fmla="*/ 3626636 w 7467600"/>
              <a:gd name="connsiteY515-30984" fmla="*/ 4512230 h 6858000"/>
              <a:gd name="connsiteX516-30985" fmla="*/ 3653088 w 7467600"/>
              <a:gd name="connsiteY516-30986" fmla="*/ 4521417 h 6858000"/>
              <a:gd name="connsiteX517-30987" fmla="*/ 3988128 w 7467600"/>
              <a:gd name="connsiteY517-30988" fmla="*/ 4817267 h 6858000"/>
              <a:gd name="connsiteX518-30989" fmla="*/ 4830582 w 7467600"/>
              <a:gd name="connsiteY518-30990" fmla="*/ 4676000 h 6858000"/>
              <a:gd name="connsiteX519-30991" fmla="*/ 4830100 w 7467600"/>
              <a:gd name="connsiteY519-30992" fmla="*/ 4675554 h 6858000"/>
              <a:gd name="connsiteX520-30993" fmla="*/ 4036318 w 7467600"/>
              <a:gd name="connsiteY520-30994" fmla="*/ 4147013 h 6858000"/>
              <a:gd name="connsiteX521-30995" fmla="*/ 3432098 w 7467600"/>
              <a:gd name="connsiteY521-30996" fmla="*/ 3537312 h 6858000"/>
              <a:gd name="connsiteX522-30997" fmla="*/ 3446761 w 7467600"/>
              <a:gd name="connsiteY522-30998" fmla="*/ 3461278 h 6858000"/>
              <a:gd name="connsiteX523-30999" fmla="*/ 4419733 w 7467600"/>
              <a:gd name="connsiteY523-31000" fmla="*/ 3963555 h 6858000"/>
              <a:gd name="connsiteX524-31001" fmla="*/ 4781371 w 7467600"/>
              <a:gd name="connsiteY524-31002" fmla="*/ 4458604 h 6858000"/>
              <a:gd name="connsiteX525-31003" fmla="*/ 4780440 w 7467600"/>
              <a:gd name="connsiteY525-31004" fmla="*/ 4470290 h 6858000"/>
              <a:gd name="connsiteX526-31005" fmla="*/ 4898954 w 7467600"/>
              <a:gd name="connsiteY526-31006" fmla="*/ 4662092 h 6858000"/>
              <a:gd name="connsiteX527-31007" fmla="*/ 4900699 w 7467600"/>
              <a:gd name="connsiteY527-31008" fmla="*/ 4670867 h 6858000"/>
              <a:gd name="connsiteX528-31009" fmla="*/ 5714511 w 7467600"/>
              <a:gd name="connsiteY528-31010" fmla="*/ 4663483 h 6858000"/>
              <a:gd name="connsiteX529-31011" fmla="*/ 5464793 w 7467600"/>
              <a:gd name="connsiteY529-31012" fmla="*/ 4393556 h 6858000"/>
              <a:gd name="connsiteX530-31013" fmla="*/ 5461897 w 7467600"/>
              <a:gd name="connsiteY530-31014" fmla="*/ 4390879 h 6858000"/>
              <a:gd name="connsiteX531-31015" fmla="*/ 4294126 w 7467600"/>
              <a:gd name="connsiteY531-31016" fmla="*/ 3303048 h 6858000"/>
              <a:gd name="connsiteX532-31017" fmla="*/ 4305321 w 7467600"/>
              <a:gd name="connsiteY532-31018" fmla="*/ 3256953 h 6858000"/>
              <a:gd name="connsiteX533-31019" fmla="*/ 4949299 w 7467600"/>
              <a:gd name="connsiteY533-31020" fmla="*/ 3766336 h 6858000"/>
              <a:gd name="connsiteX534-31021" fmla="*/ 5291452 w 7467600"/>
              <a:gd name="connsiteY534-31022" fmla="*/ 4076801 h 6858000"/>
              <a:gd name="connsiteX535-31023" fmla="*/ 5434998 w 7467600"/>
              <a:gd name="connsiteY535-31024" fmla="*/ 4254100 h 6858000"/>
              <a:gd name="connsiteX536-31025" fmla="*/ 5351015 w 7467600"/>
              <a:gd name="connsiteY536-31026" fmla="*/ 3760989 h 6858000"/>
              <a:gd name="connsiteX537-31027" fmla="*/ 5413780 w 7467600"/>
              <a:gd name="connsiteY537-31028" fmla="*/ 2966265 h 6858000"/>
              <a:gd name="connsiteX538-31029" fmla="*/ 5425627 w 7467600"/>
              <a:gd name="connsiteY538-31030" fmla="*/ 2954192 h 6858000"/>
              <a:gd name="connsiteX539-31031" fmla="*/ 6604735 w 7467600"/>
              <a:gd name="connsiteY539-31032" fmla="*/ 2041381 h 6858000"/>
              <a:gd name="connsiteX540-31033" fmla="*/ 7204487 w 7467600"/>
              <a:gd name="connsiteY540-31034" fmla="*/ 2742112 h 6858000"/>
              <a:gd name="connsiteX541-31035" fmla="*/ 7131592 w 7467600"/>
              <a:gd name="connsiteY541-31036" fmla="*/ 2672096 h 6858000"/>
              <a:gd name="connsiteX542-31037" fmla="*/ 6996344 w 7467600"/>
              <a:gd name="connsiteY542-31038" fmla="*/ 2518310 h 6858000"/>
              <a:gd name="connsiteX543-31039" fmla="*/ 6735495 w 7467600"/>
              <a:gd name="connsiteY543-31040" fmla="*/ 2196890 h 6858000"/>
              <a:gd name="connsiteX544-31041" fmla="*/ 6721901 w 7467600"/>
              <a:gd name="connsiteY544-31042" fmla="*/ 2179274 h 6858000"/>
              <a:gd name="connsiteX545-31043" fmla="*/ 6604735 w 7467600"/>
              <a:gd name="connsiteY545-31044" fmla="*/ 2041381 h 6858000"/>
              <a:gd name="connsiteX546-31045" fmla="*/ 6591670 w 7467600"/>
              <a:gd name="connsiteY546-31046" fmla="*/ 1988277 h 6858000"/>
              <a:gd name="connsiteX547-31047" fmla="*/ 6747349 w 7467600"/>
              <a:gd name="connsiteY547-31048" fmla="*/ 2160069 h 6858000"/>
              <a:gd name="connsiteX548-31049" fmla="*/ 6760943 w 7467600"/>
              <a:gd name="connsiteY548-31050" fmla="*/ 2177686 h 6858000"/>
              <a:gd name="connsiteX549-31051" fmla="*/ 7021065 w 7467600"/>
              <a:gd name="connsiteY549-31052" fmla="*/ 2498102 h 6858000"/>
              <a:gd name="connsiteX550-31053" fmla="*/ 7155223 w 7467600"/>
              <a:gd name="connsiteY550-31054" fmla="*/ 2650386 h 6858000"/>
              <a:gd name="connsiteX551-31055" fmla="*/ 7203167 w 7467600"/>
              <a:gd name="connsiteY551-31056" fmla="*/ 2697288 h 6858000"/>
              <a:gd name="connsiteX552-31057" fmla="*/ 6937703 w 7467600"/>
              <a:gd name="connsiteY552-31058" fmla="*/ 2321981 h 6858000"/>
              <a:gd name="connsiteX553-31059" fmla="*/ 6591670 w 7467600"/>
              <a:gd name="connsiteY553-31060" fmla="*/ 1988277 h 6858000"/>
              <a:gd name="connsiteX554-31061" fmla="*/ 5798671 w 7467600"/>
              <a:gd name="connsiteY554-31062" fmla="*/ 1981601 h 6858000"/>
              <a:gd name="connsiteX555-31063" fmla="*/ 5754709 w 7467600"/>
              <a:gd name="connsiteY555-31064" fmla="*/ 2071454 h 6858000"/>
              <a:gd name="connsiteX556-31065" fmla="*/ 5763044 w 7467600"/>
              <a:gd name="connsiteY556-31066" fmla="*/ 2842206 h 6858000"/>
              <a:gd name="connsiteX557-31067" fmla="*/ 5764974 w 7467600"/>
              <a:gd name="connsiteY557-31068" fmla="*/ 2799609 h 6858000"/>
              <a:gd name="connsiteX558-31069" fmla="*/ 5767665 w 7467600"/>
              <a:gd name="connsiteY558-31070" fmla="*/ 2666409 h 6858000"/>
              <a:gd name="connsiteX559-31071" fmla="*/ 5763055 w 7467600"/>
              <a:gd name="connsiteY559-31072" fmla="*/ 2579705 h 6858000"/>
              <a:gd name="connsiteX560-31073" fmla="*/ 5758079 w 7467600"/>
              <a:gd name="connsiteY560-31074" fmla="*/ 2492508 h 6858000"/>
              <a:gd name="connsiteX561-31075" fmla="*/ 5779325 w 7467600"/>
              <a:gd name="connsiteY561-31076" fmla="*/ 2197069 h 6858000"/>
              <a:gd name="connsiteX562-31077" fmla="*/ 5798671 w 7467600"/>
              <a:gd name="connsiteY562-31078" fmla="*/ 1981601 h 6858000"/>
              <a:gd name="connsiteX563-31079" fmla="*/ 5829202 w 7467600"/>
              <a:gd name="connsiteY563-31080" fmla="*/ 1971679 h 6858000"/>
              <a:gd name="connsiteX564-31081" fmla="*/ 5809558 w 7467600"/>
              <a:gd name="connsiteY564-31082" fmla="*/ 2198043 h 6858000"/>
              <a:gd name="connsiteX565-31083" fmla="*/ 5788653 w 7467600"/>
              <a:gd name="connsiteY565-31084" fmla="*/ 2489430 h 6858000"/>
              <a:gd name="connsiteX566-31085" fmla="*/ 5793439 w 7467600"/>
              <a:gd name="connsiteY566-31086" fmla="*/ 2575235 h 6858000"/>
              <a:gd name="connsiteX567-31087" fmla="*/ 5796837 w 7467600"/>
              <a:gd name="connsiteY567-31088" fmla="*/ 2637633 h 6858000"/>
              <a:gd name="connsiteX568-31089" fmla="*/ 5818614 w 7467600"/>
              <a:gd name="connsiteY568-31090" fmla="*/ 2473055 h 6858000"/>
              <a:gd name="connsiteX569-31091" fmla="*/ 5829202 w 7467600"/>
              <a:gd name="connsiteY569-31092" fmla="*/ 1971679 h 6858000"/>
              <a:gd name="connsiteX570-31093" fmla="*/ 5911389 w 7467600"/>
              <a:gd name="connsiteY570-31094" fmla="*/ 1898371 h 6858000"/>
              <a:gd name="connsiteX571-31095" fmla="*/ 6237627 w 7467600"/>
              <a:gd name="connsiteY571-31096" fmla="*/ 2231921 h 6858000"/>
              <a:gd name="connsiteX572-31097" fmla="*/ 5911389 w 7467600"/>
              <a:gd name="connsiteY572-31098" fmla="*/ 1898371 h 6858000"/>
              <a:gd name="connsiteX573-31099" fmla="*/ 6944437 w 7467600"/>
              <a:gd name="connsiteY573-31100" fmla="*/ 1575402 h 6858000"/>
              <a:gd name="connsiteX574-31101" fmla="*/ 6304730 w 7467600"/>
              <a:gd name="connsiteY574-31102" fmla="*/ 1766654 h 6858000"/>
              <a:gd name="connsiteX575-31103" fmla="*/ 6944437 w 7467600"/>
              <a:gd name="connsiteY575-31104" fmla="*/ 1575402 h 6858000"/>
              <a:gd name="connsiteX576-31105" fmla="*/ 7019523 w 7467600"/>
              <a:gd name="connsiteY576-31106" fmla="*/ 1519450 h 6858000"/>
              <a:gd name="connsiteX577-31107" fmla="*/ 6298091 w 7467600"/>
              <a:gd name="connsiteY577-31108" fmla="*/ 1737122 h 6858000"/>
              <a:gd name="connsiteX578-31109" fmla="*/ 7019523 w 7467600"/>
              <a:gd name="connsiteY578-31110" fmla="*/ 1519450 h 6858000"/>
              <a:gd name="connsiteX579-31111" fmla="*/ 2399523 w 7467600"/>
              <a:gd name="connsiteY579-31112" fmla="*/ 1428234 h 6858000"/>
              <a:gd name="connsiteX580-31113" fmla="*/ 2224982 w 7467600"/>
              <a:gd name="connsiteY580-31114" fmla="*/ 1826201 h 6858000"/>
              <a:gd name="connsiteX581-31115" fmla="*/ 2096099 w 7467600"/>
              <a:gd name="connsiteY581-31116" fmla="*/ 2345900 h 6858000"/>
              <a:gd name="connsiteX582-31117" fmla="*/ 2283317 w 7467600"/>
              <a:gd name="connsiteY582-31118" fmla="*/ 1796925 h 6858000"/>
              <a:gd name="connsiteX583-31119" fmla="*/ 2399523 w 7467600"/>
              <a:gd name="connsiteY583-31120" fmla="*/ 1428234 h 6858000"/>
              <a:gd name="connsiteX584-31121" fmla="*/ 2448558 w 7467600"/>
              <a:gd name="connsiteY584-31122" fmla="*/ 1373435 h 6858000"/>
              <a:gd name="connsiteX585-31123" fmla="*/ 2312521 w 7467600"/>
              <a:gd name="connsiteY585-31124" fmla="*/ 1806140 h 6858000"/>
              <a:gd name="connsiteX586-31125" fmla="*/ 2127533 w 7467600"/>
              <a:gd name="connsiteY586-31126" fmla="*/ 2348380 h 6858000"/>
              <a:gd name="connsiteX587-31127" fmla="*/ 2358080 w 7467600"/>
              <a:gd name="connsiteY587-31128" fmla="*/ 1866134 h 6858000"/>
              <a:gd name="connsiteX588-31129" fmla="*/ 2407436 w 7467600"/>
              <a:gd name="connsiteY588-31130" fmla="*/ 1651070 h 6858000"/>
              <a:gd name="connsiteX589-31131" fmla="*/ 2448558 w 7467600"/>
              <a:gd name="connsiteY589-31132" fmla="*/ 1373435 h 6858000"/>
              <a:gd name="connsiteX590-31133" fmla="*/ 278707 w 7467600"/>
              <a:gd name="connsiteY590-31134" fmla="*/ 1352270 h 6858000"/>
              <a:gd name="connsiteX591-31135" fmla="*/ 321570 w 7467600"/>
              <a:gd name="connsiteY591-31136" fmla="*/ 1861610 h 6858000"/>
              <a:gd name="connsiteX592-31137" fmla="*/ 294281 w 7467600"/>
              <a:gd name="connsiteY592-31138" fmla="*/ 1440658 h 6858000"/>
              <a:gd name="connsiteX593-31139" fmla="*/ 278707 w 7467600"/>
              <a:gd name="connsiteY593-31140" fmla="*/ 1352270 h 6858000"/>
              <a:gd name="connsiteX594-31141" fmla="*/ 1423821 w 7467600"/>
              <a:gd name="connsiteY594-31142" fmla="*/ 1351958 h 6858000"/>
              <a:gd name="connsiteX595-31143" fmla="*/ 1638521 w 7467600"/>
              <a:gd name="connsiteY595-31144" fmla="*/ 1908470 h 6858000"/>
              <a:gd name="connsiteX596-31145" fmla="*/ 1754199 w 7467600"/>
              <a:gd name="connsiteY596-31146" fmla="*/ 2149284 h 6858000"/>
              <a:gd name="connsiteX597-31147" fmla="*/ 1908359 w 7467600"/>
              <a:gd name="connsiteY597-31148" fmla="*/ 2364988 h 6858000"/>
              <a:gd name="connsiteX598-31149" fmla="*/ 1647661 w 7467600"/>
              <a:gd name="connsiteY598-31150" fmla="*/ 1825945 h 6858000"/>
              <a:gd name="connsiteX599-31151" fmla="*/ 1423821 w 7467600"/>
              <a:gd name="connsiteY599-31152" fmla="*/ 1351958 h 6858000"/>
              <a:gd name="connsiteX600-31153" fmla="*/ 1431890 w 7467600"/>
              <a:gd name="connsiteY600-31154" fmla="*/ 1306475 h 6858000"/>
              <a:gd name="connsiteX601-31155" fmla="*/ 1507597 w 7467600"/>
              <a:gd name="connsiteY601-31156" fmla="*/ 1446132 h 6858000"/>
              <a:gd name="connsiteX602-31157" fmla="*/ 1674586 w 7467600"/>
              <a:gd name="connsiteY602-31158" fmla="*/ 1813832 h 6858000"/>
              <a:gd name="connsiteX603-31159" fmla="*/ 1815950 w 7467600"/>
              <a:gd name="connsiteY603-31160" fmla="*/ 2128564 h 6858000"/>
              <a:gd name="connsiteX604-31161" fmla="*/ 1984242 w 7467600"/>
              <a:gd name="connsiteY604-31162" fmla="*/ 2430829 h 6858000"/>
              <a:gd name="connsiteX605-31163" fmla="*/ 2014023 w 7467600"/>
              <a:gd name="connsiteY605-31164" fmla="*/ 2450995 h 6858000"/>
              <a:gd name="connsiteX606-31165" fmla="*/ 1747337 w 7467600"/>
              <a:gd name="connsiteY606-31166" fmla="*/ 1855264 h 6858000"/>
              <a:gd name="connsiteX607-31167" fmla="*/ 1533749 w 7467600"/>
              <a:gd name="connsiteY607-31168" fmla="*/ 1478656 h 6858000"/>
              <a:gd name="connsiteX608-31169" fmla="*/ 1431890 w 7467600"/>
              <a:gd name="connsiteY608-31170" fmla="*/ 1306475 h 6858000"/>
              <a:gd name="connsiteX609-31171" fmla="*/ 5052692 w 7467600"/>
              <a:gd name="connsiteY609-31172" fmla="*/ 1292994 h 6858000"/>
              <a:gd name="connsiteX610-31173" fmla="*/ 5200661 w 7467600"/>
              <a:gd name="connsiteY610-31174" fmla="*/ 1635186 h 6858000"/>
              <a:gd name="connsiteX611-31175" fmla="*/ 5297138 w 7467600"/>
              <a:gd name="connsiteY611-31176" fmla="*/ 1906351 h 6858000"/>
              <a:gd name="connsiteX612-31177" fmla="*/ 5052692 w 7467600"/>
              <a:gd name="connsiteY612-31178" fmla="*/ 1292994 h 6858000"/>
              <a:gd name="connsiteX613-31179" fmla="*/ 5009948 w 7467600"/>
              <a:gd name="connsiteY613-31180" fmla="*/ 1273619 h 6858000"/>
              <a:gd name="connsiteX614-31181" fmla="*/ 5121777 w 7467600"/>
              <a:gd name="connsiteY614-31182" fmla="*/ 1654213 h 6858000"/>
              <a:gd name="connsiteX615-31183" fmla="*/ 5293545 w 7467600"/>
              <a:gd name="connsiteY615-31184" fmla="*/ 2072247 h 6858000"/>
              <a:gd name="connsiteX616-31185" fmla="*/ 5294042 w 7467600"/>
              <a:gd name="connsiteY616-31186" fmla="*/ 2065019 h 6858000"/>
              <a:gd name="connsiteX617-31187" fmla="*/ 5171936 w 7467600"/>
              <a:gd name="connsiteY617-31188" fmla="*/ 1647613 h 6858000"/>
              <a:gd name="connsiteX618-31189" fmla="*/ 5009948 w 7467600"/>
              <a:gd name="connsiteY618-31190" fmla="*/ 1273619 h 6858000"/>
              <a:gd name="connsiteX619-31191" fmla="*/ 655236 w 7467600"/>
              <a:gd name="connsiteY619-31192" fmla="*/ 1268632 h 6858000"/>
              <a:gd name="connsiteX620-31193" fmla="*/ 839521 w 7467600"/>
              <a:gd name="connsiteY620-31194" fmla="*/ 1685315 h 6858000"/>
              <a:gd name="connsiteX621-31195" fmla="*/ 1109416 w 7467600"/>
              <a:gd name="connsiteY621-31196" fmla="*/ 2061663 h 6858000"/>
              <a:gd name="connsiteX622-31197" fmla="*/ 1298300 w 7467600"/>
              <a:gd name="connsiteY622-31198" fmla="*/ 2247742 h 6858000"/>
              <a:gd name="connsiteX623-31199" fmla="*/ 1125871 w 7467600"/>
              <a:gd name="connsiteY623-31200" fmla="*/ 1989513 h 6858000"/>
              <a:gd name="connsiteX624-31201" fmla="*/ 981574 w 7467600"/>
              <a:gd name="connsiteY624-31202" fmla="*/ 1783157 h 6858000"/>
              <a:gd name="connsiteX625-31203" fmla="*/ 922198 w 7467600"/>
              <a:gd name="connsiteY625-31204" fmla="*/ 1677437 h 6858000"/>
              <a:gd name="connsiteX626-31205" fmla="*/ 869293 w 7467600"/>
              <a:gd name="connsiteY626-31206" fmla="*/ 1583214 h 6858000"/>
              <a:gd name="connsiteX627-31207" fmla="*/ 751431 w 7467600"/>
              <a:gd name="connsiteY627-31208" fmla="*/ 1405731 h 6858000"/>
              <a:gd name="connsiteX628-31209" fmla="*/ 655236 w 7467600"/>
              <a:gd name="connsiteY628-31210" fmla="*/ 1268632 h 6858000"/>
              <a:gd name="connsiteX629-31211" fmla="*/ 6516292 w 7467600"/>
              <a:gd name="connsiteY629-31212" fmla="*/ 1263064 h 6858000"/>
              <a:gd name="connsiteX630-31213" fmla="*/ 5736320 w 7467600"/>
              <a:gd name="connsiteY630-31214" fmla="*/ 1501803 h 6858000"/>
              <a:gd name="connsiteX631-31215" fmla="*/ 6516292 w 7467600"/>
              <a:gd name="connsiteY631-31216" fmla="*/ 1263064 h 6858000"/>
              <a:gd name="connsiteX632-31217" fmla="*/ 291466 w 7467600"/>
              <a:gd name="connsiteY632-31218" fmla="*/ 1250369 h 6858000"/>
              <a:gd name="connsiteX633-31219" fmla="*/ 323180 w 7467600"/>
              <a:gd name="connsiteY633-31220" fmla="*/ 1435283 h 6858000"/>
              <a:gd name="connsiteX634-31221" fmla="*/ 349381 w 7467600"/>
              <a:gd name="connsiteY634-31222" fmla="*/ 1875041 h 6858000"/>
              <a:gd name="connsiteX635-31223" fmla="*/ 374363 w 7467600"/>
              <a:gd name="connsiteY635-31224" fmla="*/ 1506494 h 6858000"/>
              <a:gd name="connsiteX636-31225" fmla="*/ 302168 w 7467600"/>
              <a:gd name="connsiteY636-31226" fmla="*/ 1274495 h 6858000"/>
              <a:gd name="connsiteX637-31227" fmla="*/ 291466 w 7467600"/>
              <a:gd name="connsiteY637-31228" fmla="*/ 1250369 h 6858000"/>
              <a:gd name="connsiteX638-31229" fmla="*/ 678222 w 7467600"/>
              <a:gd name="connsiteY638-31230" fmla="*/ 1248670 h 6858000"/>
              <a:gd name="connsiteX639-31231" fmla="*/ 775536 w 7467600"/>
              <a:gd name="connsiteY639-31232" fmla="*/ 1388015 h 6858000"/>
              <a:gd name="connsiteX640-31233" fmla="*/ 894529 w 7467600"/>
              <a:gd name="connsiteY640-31234" fmla="*/ 1567739 h 6858000"/>
              <a:gd name="connsiteX641-31235" fmla="*/ 948000 w 7467600"/>
              <a:gd name="connsiteY641-31236" fmla="*/ 1663088 h 6858000"/>
              <a:gd name="connsiteX642-31237" fmla="*/ 1006812 w 7467600"/>
              <a:gd name="connsiteY642-31238" fmla="*/ 1767683 h 6858000"/>
              <a:gd name="connsiteX643-31239" fmla="*/ 1149133 w 7467600"/>
              <a:gd name="connsiteY643-31240" fmla="*/ 1971513 h 6858000"/>
              <a:gd name="connsiteX644-31241" fmla="*/ 1333952 w 7467600"/>
              <a:gd name="connsiteY644-31242" fmla="*/ 2251620 h 6858000"/>
              <a:gd name="connsiteX645-31243" fmla="*/ 1337329 w 7467600"/>
              <a:gd name="connsiteY645-31244" fmla="*/ 2258350 h 6858000"/>
              <a:gd name="connsiteX646-31245" fmla="*/ 1014726 w 7467600"/>
              <a:gd name="connsiteY646-31246" fmla="*/ 1615556 h 6858000"/>
              <a:gd name="connsiteX647-31247" fmla="*/ 678222 w 7467600"/>
              <a:gd name="connsiteY647-31248" fmla="*/ 1248670 h 6858000"/>
              <a:gd name="connsiteX648-31249" fmla="*/ 6691602 w 7467600"/>
              <a:gd name="connsiteY648-31250" fmla="*/ 1140573 h 6858000"/>
              <a:gd name="connsiteX649-31251" fmla="*/ 6571100 w 7467600"/>
              <a:gd name="connsiteY649-31252" fmla="*/ 1183662 h 6858000"/>
              <a:gd name="connsiteX650-31253" fmla="*/ 6241687 w 7467600"/>
              <a:gd name="connsiteY650-31254" fmla="*/ 1257600 h 6858000"/>
              <a:gd name="connsiteX651-31255" fmla="*/ 5693009 w 7467600"/>
              <a:gd name="connsiteY651-31256" fmla="*/ 1478256 h 6858000"/>
              <a:gd name="connsiteX652-31257" fmla="*/ 6548420 w 7467600"/>
              <a:gd name="connsiteY652-31258" fmla="*/ 1214599 h 6858000"/>
              <a:gd name="connsiteX653-31259" fmla="*/ 6605473 w 7467600"/>
              <a:gd name="connsiteY653-31260" fmla="*/ 1184686 h 6858000"/>
              <a:gd name="connsiteX654-31261" fmla="*/ 6691602 w 7467600"/>
              <a:gd name="connsiteY654-31262" fmla="*/ 1140573 h 6858000"/>
              <a:gd name="connsiteX655-31263" fmla="*/ 4002475 w 7467600"/>
              <a:gd name="connsiteY655-31264" fmla="*/ 1037802 h 6858000"/>
              <a:gd name="connsiteX656-31265" fmla="*/ 4000324 w 7467600"/>
              <a:gd name="connsiteY656-31266" fmla="*/ 1039362 h 6858000"/>
              <a:gd name="connsiteX657-31267" fmla="*/ 4002862 w 7467600"/>
              <a:gd name="connsiteY657-31268" fmla="*/ 1042866 h 6858000"/>
              <a:gd name="connsiteX658-31269" fmla="*/ 4002475 w 7467600"/>
              <a:gd name="connsiteY658-31270" fmla="*/ 1037802 h 6858000"/>
              <a:gd name="connsiteX659-31271" fmla="*/ 506322 w 7467600"/>
              <a:gd name="connsiteY659-31272" fmla="*/ 1020997 h 6858000"/>
              <a:gd name="connsiteX660-31273" fmla="*/ 533068 w 7467600"/>
              <a:gd name="connsiteY660-31274" fmla="*/ 1029409 h 6858000"/>
              <a:gd name="connsiteX661-31275" fmla="*/ 1232525 w 7467600"/>
              <a:gd name="connsiteY661-31276" fmla="*/ 1804675 h 6858000"/>
              <a:gd name="connsiteX662-31277" fmla="*/ 1388858 w 7467600"/>
              <a:gd name="connsiteY662-31278" fmla="*/ 2368011 h 6858000"/>
              <a:gd name="connsiteX663-31279" fmla="*/ 1384098 w 7467600"/>
              <a:gd name="connsiteY663-31280" fmla="*/ 2378125 h 6858000"/>
              <a:gd name="connsiteX664-31281" fmla="*/ 1425393 w 7467600"/>
              <a:gd name="connsiteY664-31282" fmla="*/ 2589124 h 6858000"/>
              <a:gd name="connsiteX665-31283" fmla="*/ 1424001 w 7467600"/>
              <a:gd name="connsiteY665-31284" fmla="*/ 2597541 h 6858000"/>
              <a:gd name="connsiteX666-31285" fmla="*/ 2152729 w 7467600"/>
              <a:gd name="connsiteY666-31286" fmla="*/ 2864487 h 6858000"/>
              <a:gd name="connsiteX667-31287" fmla="*/ 2020609 w 7467600"/>
              <a:gd name="connsiteY667-31288" fmla="*/ 2539671 h 6858000"/>
              <a:gd name="connsiteX668-31289" fmla="*/ 2018920 w 7467600"/>
              <a:gd name="connsiteY668-31290" fmla="*/ 2536309 h 6858000"/>
              <a:gd name="connsiteX669-31291" fmla="*/ 1342441 w 7467600"/>
              <a:gd name="connsiteY669-31292" fmla="*/ 1173017 h 6858000"/>
              <a:gd name="connsiteX670-31293" fmla="*/ 1367925 w 7467600"/>
              <a:gd name="connsiteY670-31294" fmla="*/ 1135648 h 6858000"/>
              <a:gd name="connsiteX671-31295" fmla="*/ 1771401 w 7467600"/>
              <a:gd name="connsiteY671-31296" fmla="*/ 1806673 h 6858000"/>
              <a:gd name="connsiteX672-31297" fmla="*/ 1972385 w 7467600"/>
              <a:gd name="connsiteY672-31298" fmla="*/ 2198735 h 6858000"/>
              <a:gd name="connsiteX673-31299" fmla="*/ 2040892 w 7467600"/>
              <a:gd name="connsiteY673-31300" fmla="*/ 2405205 h 6858000"/>
              <a:gd name="connsiteX674-31301" fmla="*/ 2131689 w 7467600"/>
              <a:gd name="connsiteY674-31302" fmla="*/ 1936926 h 6858000"/>
              <a:gd name="connsiteX675-31303" fmla="*/ 2454820 w 7467600"/>
              <a:gd name="connsiteY675-31304" fmla="*/ 1248808 h 6858000"/>
              <a:gd name="connsiteX676-31305" fmla="*/ 2492512 w 7467600"/>
              <a:gd name="connsiteY676-31306" fmla="*/ 1302920 h 6858000"/>
              <a:gd name="connsiteX677-31307" fmla="*/ 2081216 w 7467600"/>
              <a:gd name="connsiteY677-31308" fmla="*/ 2527513 h 6858000"/>
              <a:gd name="connsiteX678-31309" fmla="*/ 2081211 w 7467600"/>
              <a:gd name="connsiteY678-31310" fmla="*/ 2528916 h 6858000"/>
              <a:gd name="connsiteX679-31311" fmla="*/ 2199067 w 7467600"/>
              <a:gd name="connsiteY679-31312" fmla="*/ 2884061 h 6858000"/>
              <a:gd name="connsiteX680-31313" fmla="*/ 3192586 w 7467600"/>
              <a:gd name="connsiteY680-31314" fmla="*/ 3411496 h 6858000"/>
              <a:gd name="connsiteX681-31315" fmla="*/ 3182620 w 7467600"/>
              <a:gd name="connsiteY681-31316" fmla="*/ 3483279 h 6858000"/>
              <a:gd name="connsiteX682-31317" fmla="*/ 2435119 w 7467600"/>
              <a:gd name="connsiteY682-31318" fmla="*/ 3080173 h 6858000"/>
              <a:gd name="connsiteX683-31319" fmla="*/ 2410152 w 7467600"/>
              <a:gd name="connsiteY683-31320" fmla="*/ 3063751 h 6858000"/>
              <a:gd name="connsiteX684-31321" fmla="*/ 2408099 w 7467600"/>
              <a:gd name="connsiteY684-31322" fmla="*/ 3064403 h 6858000"/>
              <a:gd name="connsiteX685-31323" fmla="*/ 2407218 w 7467600"/>
              <a:gd name="connsiteY685-31324" fmla="*/ 3070324 h 6858000"/>
              <a:gd name="connsiteX686-31325" fmla="*/ 2380138 w 7467600"/>
              <a:gd name="connsiteY686-31326" fmla="*/ 3099341 h 6858000"/>
              <a:gd name="connsiteX687-31327" fmla="*/ 1765923 w 7467600"/>
              <a:gd name="connsiteY687-31328" fmla="*/ 3581043 h 6858000"/>
              <a:gd name="connsiteX688-31329" fmla="*/ 1702258 w 7467600"/>
              <a:gd name="connsiteY688-31330" fmla="*/ 3612286 h 6858000"/>
              <a:gd name="connsiteX689-31331" fmla="*/ 1538370 w 7467600"/>
              <a:gd name="connsiteY689-31332" fmla="*/ 3811804 h 6858000"/>
              <a:gd name="connsiteX690-31333" fmla="*/ 542867 w 7467600"/>
              <a:gd name="connsiteY690-31334" fmla="*/ 4944092 h 6858000"/>
              <a:gd name="connsiteX691-31335" fmla="*/ 515800 w 7467600"/>
              <a:gd name="connsiteY691-31336" fmla="*/ 4862180 h 6858000"/>
              <a:gd name="connsiteX692-31337" fmla="*/ 909145 w 7467600"/>
              <a:gd name="connsiteY692-31338" fmla="*/ 4199225 h 6858000"/>
              <a:gd name="connsiteX693-31339" fmla="*/ 1214067 w 7467600"/>
              <a:gd name="connsiteY693-31340" fmla="*/ 3908561 h 6858000"/>
              <a:gd name="connsiteX694-31341" fmla="*/ 640967 w 7467600"/>
              <a:gd name="connsiteY694-31342" fmla="*/ 4105601 h 6858000"/>
              <a:gd name="connsiteX695-31343" fmla="*/ 112563 w 7467600"/>
              <a:gd name="connsiteY695-31344" fmla="*/ 4396952 h 6858000"/>
              <a:gd name="connsiteX696-31345" fmla="*/ 0 w 7467600"/>
              <a:gd name="connsiteY696-31346" fmla="*/ 4466006 h 6858000"/>
              <a:gd name="connsiteX697-31347" fmla="*/ 0 w 7467600"/>
              <a:gd name="connsiteY697-31348" fmla="*/ 4233763 h 6858000"/>
              <a:gd name="connsiteX698-31349" fmla="*/ 36881 w 7467600"/>
              <a:gd name="connsiteY698-31350" fmla="*/ 4200118 h 6858000"/>
              <a:gd name="connsiteX699-31351" fmla="*/ 910534 w 7467600"/>
              <a:gd name="connsiteY699-31352" fmla="*/ 3629753 h 6858000"/>
              <a:gd name="connsiteX700-31353" fmla="*/ 1578717 w 7467600"/>
              <a:gd name="connsiteY700-31354" fmla="*/ 3575982 h 6858000"/>
              <a:gd name="connsiteX701-31355" fmla="*/ 2338780 w 7467600"/>
              <a:gd name="connsiteY701-31356" fmla="*/ 3033725 h 6858000"/>
              <a:gd name="connsiteX702-31357" fmla="*/ 1807991 w 7467600"/>
              <a:gd name="connsiteY702-31358" fmla="*/ 2807184 h 6858000"/>
              <a:gd name="connsiteX703-31359" fmla="*/ 1416358 w 7467600"/>
              <a:gd name="connsiteY703-31360" fmla="*/ 3112571 h 6858000"/>
              <a:gd name="connsiteX704-31361" fmla="*/ 939066 w 7467600"/>
              <a:gd name="connsiteY704-31362" fmla="*/ 3378798 h 6858000"/>
              <a:gd name="connsiteX705-31363" fmla="*/ 115099 w 7467600"/>
              <a:gd name="connsiteY705-31364" fmla="*/ 3607650 h 6858000"/>
              <a:gd name="connsiteX706-31365" fmla="*/ 97284 w 7467600"/>
              <a:gd name="connsiteY706-31366" fmla="*/ 3520393 h 6858000"/>
              <a:gd name="connsiteX707-31367" fmla="*/ 922050 w 7467600"/>
              <a:gd name="connsiteY707-31368" fmla="*/ 3074867 h 6858000"/>
              <a:gd name="connsiteX708-31369" fmla="*/ 1405265 w 7467600"/>
              <a:gd name="connsiteY708-31370" fmla="*/ 3016319 h 6858000"/>
              <a:gd name="connsiteX709-31371" fmla="*/ 1407512 w 7467600"/>
              <a:gd name="connsiteY709-31372" fmla="*/ 3018001 h 6858000"/>
              <a:gd name="connsiteX710-31373" fmla="*/ 1726266 w 7467600"/>
              <a:gd name="connsiteY710-31374" fmla="*/ 2777274 h 6858000"/>
              <a:gd name="connsiteX711-31375" fmla="*/ 625390 w 7467600"/>
              <a:gd name="connsiteY711-31376" fmla="*/ 2514541 h 6858000"/>
              <a:gd name="connsiteX712-31377" fmla="*/ 619799 w 7467600"/>
              <a:gd name="connsiteY712-31378" fmla="*/ 2527180 h 6858000"/>
              <a:gd name="connsiteX713-31379" fmla="*/ 310030 w 7467600"/>
              <a:gd name="connsiteY713-31380" fmla="*/ 2771818 h 6858000"/>
              <a:gd name="connsiteX714-31381" fmla="*/ 173877 w 7467600"/>
              <a:gd name="connsiteY714-31382" fmla="*/ 2937056 h 6858000"/>
              <a:gd name="connsiteX715-31383" fmla="*/ 77889 w 7467600"/>
              <a:gd name="connsiteY715-31384" fmla="*/ 3138440 h 6858000"/>
              <a:gd name="connsiteX716-31385" fmla="*/ 0 w 7467600"/>
              <a:gd name="connsiteY716-31386" fmla="*/ 3271395 h 6858000"/>
              <a:gd name="connsiteX717-31387" fmla="*/ 0 w 7467600"/>
              <a:gd name="connsiteY717-31388" fmla="*/ 3153002 h 6858000"/>
              <a:gd name="connsiteX718-31389" fmla="*/ 2386 w 7467600"/>
              <a:gd name="connsiteY718-31390" fmla="*/ 3149203 h 6858000"/>
              <a:gd name="connsiteX719-31391" fmla="*/ 89753 w 7467600"/>
              <a:gd name="connsiteY719-31392" fmla="*/ 2987702 h 6858000"/>
              <a:gd name="connsiteX720-31393" fmla="*/ 76869 w 7467600"/>
              <a:gd name="connsiteY720-31394" fmla="*/ 3005404 h 6858000"/>
              <a:gd name="connsiteX721-31395" fmla="*/ 32049 w 7467600"/>
              <a:gd name="connsiteY721-31396" fmla="*/ 3065814 h 6858000"/>
              <a:gd name="connsiteX722-31397" fmla="*/ 0 w 7467600"/>
              <a:gd name="connsiteY722-31398" fmla="*/ 3108744 h 6858000"/>
              <a:gd name="connsiteX723-31399" fmla="*/ 0 w 7467600"/>
              <a:gd name="connsiteY723-31400" fmla="*/ 3058059 h 6858000"/>
              <a:gd name="connsiteX724-31401" fmla="*/ 7610 w 7467600"/>
              <a:gd name="connsiteY724-31402" fmla="*/ 3047889 h 6858000"/>
              <a:gd name="connsiteX725-31403" fmla="*/ 52419 w 7467600"/>
              <a:gd name="connsiteY725-31404" fmla="*/ 2987479 h 6858000"/>
              <a:gd name="connsiteX726-31405" fmla="*/ 59142 w 7467600"/>
              <a:gd name="connsiteY726-31406" fmla="*/ 2978488 h 6858000"/>
              <a:gd name="connsiteX727-31407" fmla="*/ 0 w 7467600"/>
              <a:gd name="connsiteY727-31408" fmla="*/ 3015334 h 6858000"/>
              <a:gd name="connsiteX728-31409" fmla="*/ 0 w 7467600"/>
              <a:gd name="connsiteY728-31410" fmla="*/ 2914286 h 6858000"/>
              <a:gd name="connsiteX729-31411" fmla="*/ 36383 w 7467600"/>
              <a:gd name="connsiteY729-31412" fmla="*/ 2901128 h 6858000"/>
              <a:gd name="connsiteX730-31413" fmla="*/ 156329 w 7467600"/>
              <a:gd name="connsiteY730-31414" fmla="*/ 2840533 h 6858000"/>
              <a:gd name="connsiteX731-31415" fmla="*/ 358355 w 7467600"/>
              <a:gd name="connsiteY731-31416" fmla="*/ 2620471 h 6858000"/>
              <a:gd name="connsiteX732-31417" fmla="*/ 510577 w 7467600"/>
              <a:gd name="connsiteY732-31418" fmla="*/ 2501244 h 6858000"/>
              <a:gd name="connsiteX733-31419" fmla="*/ 211967 w 7467600"/>
              <a:gd name="connsiteY733-31420" fmla="*/ 2479171 h 6858000"/>
              <a:gd name="connsiteX734-31421" fmla="*/ 0 w 7467600"/>
              <a:gd name="connsiteY734-31422" fmla="*/ 2476398 h 6858000"/>
              <a:gd name="connsiteX735-31423" fmla="*/ 0 w 7467600"/>
              <a:gd name="connsiteY735-31424" fmla="*/ 2389189 h 6858000"/>
              <a:gd name="connsiteX736-31425" fmla="*/ 103062 w 7467600"/>
              <a:gd name="connsiteY736-31426" fmla="*/ 2389518 h 6858000"/>
              <a:gd name="connsiteX737-31427" fmla="*/ 510734 w 7467600"/>
              <a:gd name="connsiteY737-31428" fmla="*/ 2416201 h 6858000"/>
              <a:gd name="connsiteX738-31429" fmla="*/ 279257 w 7467600"/>
              <a:gd name="connsiteY738-31430" fmla="*/ 2092102 h 6858000"/>
              <a:gd name="connsiteX739-31431" fmla="*/ 65265 w 7467600"/>
              <a:gd name="connsiteY739-31432" fmla="*/ 2006049 h 6858000"/>
              <a:gd name="connsiteX740-31433" fmla="*/ 0 w 7467600"/>
              <a:gd name="connsiteY740-31434" fmla="*/ 1982532 h 6858000"/>
              <a:gd name="connsiteX741-31435" fmla="*/ 0 w 7467600"/>
              <a:gd name="connsiteY741-31436" fmla="*/ 1912789 h 6858000"/>
              <a:gd name="connsiteX742-31437" fmla="*/ 97460 w 7467600"/>
              <a:gd name="connsiteY742-31438" fmla="*/ 1953725 h 6858000"/>
              <a:gd name="connsiteX743-31439" fmla="*/ 221272 w 7467600"/>
              <a:gd name="connsiteY743-31440" fmla="*/ 1980766 h 6858000"/>
              <a:gd name="connsiteX744-31441" fmla="*/ 116765 w 7467600"/>
              <a:gd name="connsiteY744-31442" fmla="*/ 1911033 h 6858000"/>
              <a:gd name="connsiteX745-31443" fmla="*/ 16405 w 7467600"/>
              <a:gd name="connsiteY745-31444" fmla="*/ 1803412 h 6858000"/>
              <a:gd name="connsiteX746-31445" fmla="*/ 0 w 7467600"/>
              <a:gd name="connsiteY746-31446" fmla="*/ 1784777 h 6858000"/>
              <a:gd name="connsiteX747-31447" fmla="*/ 0 w 7467600"/>
              <a:gd name="connsiteY747-31448" fmla="*/ 1740082 h 6858000"/>
              <a:gd name="connsiteX748-31449" fmla="*/ 39394 w 7467600"/>
              <a:gd name="connsiteY748-31450" fmla="*/ 1784856 h 6858000"/>
              <a:gd name="connsiteX749-31451" fmla="*/ 135813 w 7467600"/>
              <a:gd name="connsiteY749-31452" fmla="*/ 1888838 h 6858000"/>
              <a:gd name="connsiteX750-31453" fmla="*/ 242575 w 7467600"/>
              <a:gd name="connsiteY750-31454" fmla="*/ 1958841 h 6858000"/>
              <a:gd name="connsiteX751-31455" fmla="*/ 82197 w 7467600"/>
              <a:gd name="connsiteY751-31456" fmla="*/ 1754826 h 6858000"/>
              <a:gd name="connsiteX752-31457" fmla="*/ 0 w 7467600"/>
              <a:gd name="connsiteY752-31458" fmla="*/ 1679650 h 6858000"/>
              <a:gd name="connsiteX753-31459" fmla="*/ 0 w 7467600"/>
              <a:gd name="connsiteY753-31460" fmla="*/ 1602463 h 6858000"/>
              <a:gd name="connsiteX754-31461" fmla="*/ 84689 w 7467600"/>
              <a:gd name="connsiteY754-31462" fmla="*/ 1677442 h 6858000"/>
              <a:gd name="connsiteX755-31463" fmla="*/ 298437 w 7467600"/>
              <a:gd name="connsiteY755-31464" fmla="*/ 1968019 h 6858000"/>
              <a:gd name="connsiteX756-31465" fmla="*/ 227269 w 7467600"/>
              <a:gd name="connsiteY756-31466" fmla="*/ 1114064 h 6858000"/>
              <a:gd name="connsiteX757-31467" fmla="*/ 248003 w 7467600"/>
              <a:gd name="connsiteY757-31468" fmla="*/ 1089613 h 6858000"/>
              <a:gd name="connsiteX758-31469" fmla="*/ 427020 w 7467600"/>
              <a:gd name="connsiteY758-31470" fmla="*/ 1619803 h 6858000"/>
              <a:gd name="connsiteX759-31471" fmla="*/ 340345 w 7467600"/>
              <a:gd name="connsiteY759-31472" fmla="*/ 2027739 h 6858000"/>
              <a:gd name="connsiteX760-31473" fmla="*/ 360865 w 7467600"/>
              <a:gd name="connsiteY760-31474" fmla="*/ 2044827 h 6858000"/>
              <a:gd name="connsiteX761-31475" fmla="*/ 560414 w 7467600"/>
              <a:gd name="connsiteY761-31476" fmla="*/ 2421457 h 6858000"/>
              <a:gd name="connsiteX762-31477" fmla="*/ 1359703 w 7467600"/>
              <a:gd name="connsiteY762-31478" fmla="*/ 2578554 h 6858000"/>
              <a:gd name="connsiteX763-31479" fmla="*/ 1359422 w 7467600"/>
              <a:gd name="connsiteY763-31480" fmla="*/ 2577994 h 6858000"/>
              <a:gd name="connsiteX764-31481" fmla="*/ 828701 w 7467600"/>
              <a:gd name="connsiteY764-31482" fmla="*/ 1839520 h 6858000"/>
              <a:gd name="connsiteX765-31483" fmla="*/ 494427 w 7467600"/>
              <a:gd name="connsiteY765-31484" fmla="*/ 1092333 h 6858000"/>
              <a:gd name="connsiteX766-31485" fmla="*/ 506322 w 7467600"/>
              <a:gd name="connsiteY766-31486" fmla="*/ 1020997 h 6858000"/>
              <a:gd name="connsiteX767-31487" fmla="*/ 4570198 w 7467600"/>
              <a:gd name="connsiteY767-31488" fmla="*/ 978081 h 6858000"/>
              <a:gd name="connsiteX768-31489" fmla="*/ 4523691 w 7467600"/>
              <a:gd name="connsiteY768-31490" fmla="*/ 1127776 h 6858000"/>
              <a:gd name="connsiteX769-31491" fmla="*/ 4509875 w 7467600"/>
              <a:gd name="connsiteY769-31492" fmla="*/ 1167552 h 6858000"/>
              <a:gd name="connsiteX770-31493" fmla="*/ 4478168 w 7467600"/>
              <a:gd name="connsiteY770-31494" fmla="*/ 1260735 h 6858000"/>
              <a:gd name="connsiteX771-31495" fmla="*/ 4409309 w 7467600"/>
              <a:gd name="connsiteY771-31496" fmla="*/ 1666996 h 6858000"/>
              <a:gd name="connsiteX772-31497" fmla="*/ 4370031 w 7467600"/>
              <a:gd name="connsiteY772-31498" fmla="*/ 1955666 h 6858000"/>
              <a:gd name="connsiteX773-31499" fmla="*/ 4570198 w 7467600"/>
              <a:gd name="connsiteY773-31500" fmla="*/ 978081 h 6858000"/>
              <a:gd name="connsiteX774-31501" fmla="*/ 4557898 w 7467600"/>
              <a:gd name="connsiteY774-31502" fmla="*/ 900011 h 6858000"/>
              <a:gd name="connsiteX775-31503" fmla="*/ 4344840 w 7467600"/>
              <a:gd name="connsiteY775-31504" fmla="*/ 1922038 h 6858000"/>
              <a:gd name="connsiteX776-31505" fmla="*/ 4378710 w 7467600"/>
              <a:gd name="connsiteY776-31506" fmla="*/ 1665516 h 6858000"/>
              <a:gd name="connsiteX777-31507" fmla="*/ 4448798 w 7467600"/>
              <a:gd name="connsiteY777-31508" fmla="*/ 1253024 h 6858000"/>
              <a:gd name="connsiteX778-31509" fmla="*/ 4480315 w 7467600"/>
              <a:gd name="connsiteY778-31510" fmla="*/ 1158454 h 6858000"/>
              <a:gd name="connsiteX779-31511" fmla="*/ 4494133 w 7467600"/>
              <a:gd name="connsiteY779-31512" fmla="*/ 1118676 h 6858000"/>
              <a:gd name="connsiteX780-31513" fmla="*/ 4557898 w 7467600"/>
              <a:gd name="connsiteY780-31514" fmla="*/ 900011 h 6858000"/>
              <a:gd name="connsiteX781-31515" fmla="*/ 5870151 w 7467600"/>
              <a:gd name="connsiteY781-31516" fmla="*/ 898890 h 6858000"/>
              <a:gd name="connsiteX782-31517" fmla="*/ 5861335 w 7467600"/>
              <a:gd name="connsiteY782-31518" fmla="*/ 899177 h 6858000"/>
              <a:gd name="connsiteX783-31519" fmla="*/ 5843702 w 7467600"/>
              <a:gd name="connsiteY783-31520" fmla="*/ 899748 h 6858000"/>
              <a:gd name="connsiteX784-31521" fmla="*/ 5651107 w 7467600"/>
              <a:gd name="connsiteY784-31522" fmla="*/ 920306 h 6858000"/>
              <a:gd name="connsiteX785-31523" fmla="*/ 5459407 w 7467600"/>
              <a:gd name="connsiteY785-31524" fmla="*/ 940975 h 6858000"/>
              <a:gd name="connsiteX786-31525" fmla="*/ 5374846 w 7467600"/>
              <a:gd name="connsiteY786-31526" fmla="*/ 941988 h 6858000"/>
              <a:gd name="connsiteX787-31527" fmla="*/ 5256105 w 7467600"/>
              <a:gd name="connsiteY787-31528" fmla="*/ 945632 h 6858000"/>
              <a:gd name="connsiteX788-31529" fmla="*/ 5107071 w 7467600"/>
              <a:gd name="connsiteY788-31530" fmla="*/ 969720 h 6858000"/>
              <a:gd name="connsiteX789-31531" fmla="*/ 4998681 w 7467600"/>
              <a:gd name="connsiteY789-31532" fmla="*/ 988771 h 6858000"/>
              <a:gd name="connsiteX790-31533" fmla="*/ 5870151 w 7467600"/>
              <a:gd name="connsiteY790-31534" fmla="*/ 898890 h 6858000"/>
              <a:gd name="connsiteX791-31535" fmla="*/ 5504425 w 7467600"/>
              <a:gd name="connsiteY791-31536" fmla="*/ 848067 h 6858000"/>
              <a:gd name="connsiteX792-31537" fmla="*/ 4968849 w 7467600"/>
              <a:gd name="connsiteY792-31538" fmla="*/ 962318 h 6858000"/>
              <a:gd name="connsiteX793-31539" fmla="*/ 5104039 w 7467600"/>
              <a:gd name="connsiteY793-31540" fmla="*/ 940634 h 6858000"/>
              <a:gd name="connsiteX794-31541" fmla="*/ 5256311 w 7467600"/>
              <a:gd name="connsiteY794-31542" fmla="*/ 916490 h 6858000"/>
              <a:gd name="connsiteX795-31543" fmla="*/ 5377381 w 7467600"/>
              <a:gd name="connsiteY795-31544" fmla="*/ 912671 h 6858000"/>
              <a:gd name="connsiteX796-31545" fmla="*/ 5460148 w 7467600"/>
              <a:gd name="connsiteY796-31546" fmla="*/ 911442 h 6858000"/>
              <a:gd name="connsiteX797-31547" fmla="*/ 5648971 w 7467600"/>
              <a:gd name="connsiteY797-31548" fmla="*/ 891331 h 6858000"/>
              <a:gd name="connsiteX798-31549" fmla="*/ 5844807 w 7467600"/>
              <a:gd name="connsiteY798-31550" fmla="*/ 870718 h 6858000"/>
              <a:gd name="connsiteX799-31551" fmla="*/ 5862975 w 7467600"/>
              <a:gd name="connsiteY799-31552" fmla="*/ 869756 h 6858000"/>
              <a:gd name="connsiteX800-31553" fmla="*/ 5920887 w 7467600"/>
              <a:gd name="connsiteY800-31554" fmla="*/ 865929 h 6858000"/>
              <a:gd name="connsiteX801-31555" fmla="*/ 5504425 w 7467600"/>
              <a:gd name="connsiteY801-31556" fmla="*/ 848067 h 6858000"/>
              <a:gd name="connsiteX802-31557" fmla="*/ 3607114 w 7467600"/>
              <a:gd name="connsiteY802-31558" fmla="*/ 467441 h 6858000"/>
              <a:gd name="connsiteX803-31559" fmla="*/ 3296242 w 7467600"/>
              <a:gd name="connsiteY803-31560" fmla="*/ 807991 h 6858000"/>
              <a:gd name="connsiteX804-31561" fmla="*/ 3174674 w 7467600"/>
              <a:gd name="connsiteY804-31562" fmla="*/ 919759 h 6858000"/>
              <a:gd name="connsiteX805-31563" fmla="*/ 3042978 w 7467600"/>
              <a:gd name="connsiteY805-31564" fmla="*/ 1054894 h 6858000"/>
              <a:gd name="connsiteX806-31565" fmla="*/ 2968914 w 7467600"/>
              <a:gd name="connsiteY806-31566" fmla="*/ 1133756 h 6858000"/>
              <a:gd name="connsiteX807-31567" fmla="*/ 3103823 w 7467600"/>
              <a:gd name="connsiteY807-31568" fmla="*/ 1026814 h 6858000"/>
              <a:gd name="connsiteX808-31569" fmla="*/ 3607114 w 7467600"/>
              <a:gd name="connsiteY808-31570" fmla="*/ 467441 h 6858000"/>
              <a:gd name="connsiteX809-31571" fmla="*/ 3744487 w 7467600"/>
              <a:gd name="connsiteY809-31572" fmla="*/ 383136 h 6858000"/>
              <a:gd name="connsiteX810-31573" fmla="*/ 3970213 w 7467600"/>
              <a:gd name="connsiteY810-31574" fmla="*/ 995559 h 6858000"/>
              <a:gd name="connsiteX811-31575" fmla="*/ 3744487 w 7467600"/>
              <a:gd name="connsiteY811-31576" fmla="*/ 383136 h 6858000"/>
              <a:gd name="connsiteX812-31577" fmla="*/ 3624562 w 7467600"/>
              <a:gd name="connsiteY812-31578" fmla="*/ 367041 h 6858000"/>
              <a:gd name="connsiteX813-31579" fmla="*/ 3489712 w 7467600"/>
              <a:gd name="connsiteY813-31580" fmla="*/ 485386 h 6858000"/>
              <a:gd name="connsiteX814-31581" fmla="*/ 3182994 w 7467600"/>
              <a:gd name="connsiteY814-31582" fmla="*/ 828265 h 6858000"/>
              <a:gd name="connsiteX815-31583" fmla="*/ 2892114 w 7467600"/>
              <a:gd name="connsiteY815-31584" fmla="*/ 1172635 h 6858000"/>
              <a:gd name="connsiteX816-31585" fmla="*/ 3021459 w 7467600"/>
              <a:gd name="connsiteY816-31586" fmla="*/ 1035385 h 6858000"/>
              <a:gd name="connsiteX817-31587" fmla="*/ 3153873 w 7467600"/>
              <a:gd name="connsiteY817-31588" fmla="*/ 898971 h 6858000"/>
              <a:gd name="connsiteX818-31589" fmla="*/ 3276511 w 7467600"/>
              <a:gd name="connsiteY818-31590" fmla="*/ 786423 h 6858000"/>
              <a:gd name="connsiteX819-31591" fmla="*/ 3584154 w 7467600"/>
              <a:gd name="connsiteY819-31592" fmla="*/ 448218 h 6858000"/>
              <a:gd name="connsiteX820-31593" fmla="*/ 3624562 w 7467600"/>
              <a:gd name="connsiteY820-31594" fmla="*/ 367041 h 6858000"/>
              <a:gd name="connsiteX821-31595" fmla="*/ 3766672 w 7467600"/>
              <a:gd name="connsiteY821-31596" fmla="*/ 359429 h 6858000"/>
              <a:gd name="connsiteX822-31597" fmla="*/ 3996338 w 7467600"/>
              <a:gd name="connsiteY822-31598" fmla="*/ 968237 h 6858000"/>
              <a:gd name="connsiteX823-31599" fmla="*/ 3766672 w 7467600"/>
              <a:gd name="connsiteY823-31600" fmla="*/ 359429 h 6858000"/>
              <a:gd name="connsiteX824-31601" fmla="*/ 5805386 w 7467600"/>
              <a:gd name="connsiteY824-31602" fmla="*/ 239240 h 6858000"/>
              <a:gd name="connsiteX825-31603" fmla="*/ 5736947 w 7467600"/>
              <a:gd name="connsiteY825-31604" fmla="*/ 261367 h 6858000"/>
              <a:gd name="connsiteX826-31605" fmla="*/ 5427012 w 7467600"/>
              <a:gd name="connsiteY826-31606" fmla="*/ 311272 h 6858000"/>
              <a:gd name="connsiteX827-31607" fmla="*/ 5147818 w 7467600"/>
              <a:gd name="connsiteY827-31608" fmla="*/ 322112 h 6858000"/>
              <a:gd name="connsiteX828-31609" fmla="*/ 5060854 w 7467600"/>
              <a:gd name="connsiteY828-31610" fmla="*/ 311882 h 6858000"/>
              <a:gd name="connsiteX829-31611" fmla="*/ 4945989 w 7467600"/>
              <a:gd name="connsiteY829-31612" fmla="*/ 300516 h 6858000"/>
              <a:gd name="connsiteX830-31613" fmla="*/ 5410479 w 7467600"/>
              <a:gd name="connsiteY830-31614" fmla="*/ 348434 h 6858000"/>
              <a:gd name="connsiteX831-31615" fmla="*/ 5805386 w 7467600"/>
              <a:gd name="connsiteY831-31616" fmla="*/ 239240 h 6858000"/>
              <a:gd name="connsiteX832-31617" fmla="*/ 5905192 w 7467600"/>
              <a:gd name="connsiteY832-31618" fmla="*/ 163079 h 6858000"/>
              <a:gd name="connsiteX833-31619" fmla="*/ 5865655 w 7467600"/>
              <a:gd name="connsiteY833-31620" fmla="*/ 171901 h 6858000"/>
              <a:gd name="connsiteX834-31621" fmla="*/ 5259740 w 7467600"/>
              <a:gd name="connsiteY834-31622" fmla="*/ 257013 h 6858000"/>
              <a:gd name="connsiteX835-31623" fmla="*/ 5208466 w 7467600"/>
              <a:gd name="connsiteY835-31624" fmla="*/ 257550 h 6858000"/>
              <a:gd name="connsiteX836-31625" fmla="*/ 4980204 w 7467600"/>
              <a:gd name="connsiteY836-31626" fmla="*/ 271903 h 6858000"/>
              <a:gd name="connsiteX837-31627" fmla="*/ 5068068 w 7467600"/>
              <a:gd name="connsiteY837-31628" fmla="*/ 282244 h 6858000"/>
              <a:gd name="connsiteX838-31629" fmla="*/ 5153231 w 7467600"/>
              <a:gd name="connsiteY838-31630" fmla="*/ 292240 h 6858000"/>
              <a:gd name="connsiteX839-31631" fmla="*/ 5426491 w 7467600"/>
              <a:gd name="connsiteY839-31632" fmla="*/ 281128 h 6858000"/>
              <a:gd name="connsiteX840-31633" fmla="*/ 5731212 w 7467600"/>
              <a:gd name="connsiteY840-31634" fmla="*/ 231951 h 6858000"/>
              <a:gd name="connsiteX841-31635" fmla="*/ 5905192 w 7467600"/>
              <a:gd name="connsiteY841-31636" fmla="*/ 163079 h 6858000"/>
              <a:gd name="connsiteX842-31637" fmla="*/ 5944437 w 7467600"/>
              <a:gd name="connsiteY842-31638" fmla="*/ 113829 h 6858000"/>
              <a:gd name="connsiteX843-31639" fmla="*/ 5825032 w 7467600"/>
              <a:gd name="connsiteY843-31640" fmla="*/ 146405 h 6858000"/>
              <a:gd name="connsiteX844-31641" fmla="*/ 4955599 w 7467600"/>
              <a:gd name="connsiteY844-31642" fmla="*/ 247008 h 6858000"/>
              <a:gd name="connsiteX845-31643" fmla="*/ 5210104 w 7467600"/>
              <a:gd name="connsiteY845-31644" fmla="*/ 228123 h 6858000"/>
              <a:gd name="connsiteX846-31645" fmla="*/ 5261015 w 7467600"/>
              <a:gd name="connsiteY846-31646" fmla="*/ 227087 h 6858000"/>
              <a:gd name="connsiteX847-31647" fmla="*/ 5861181 w 7467600"/>
              <a:gd name="connsiteY847-31648" fmla="*/ 143093 h 6858000"/>
              <a:gd name="connsiteX848-31649" fmla="*/ 5961252 w 7467600"/>
              <a:gd name="connsiteY848-31650" fmla="*/ 114820 h 6858000"/>
              <a:gd name="connsiteX849-31651" fmla="*/ 5944437 w 7467600"/>
              <a:gd name="connsiteY849-31652" fmla="*/ 113829 h 6858000"/>
              <a:gd name="connsiteX850-31653" fmla="*/ 3882765 w 7467600"/>
              <a:gd name="connsiteY850-31654" fmla="*/ 0 h 6858000"/>
              <a:gd name="connsiteX851-31655" fmla="*/ 3995099 w 7467600"/>
              <a:gd name="connsiteY851-31656" fmla="*/ 0 h 6858000"/>
              <a:gd name="connsiteX852-31657" fmla="*/ 4163818 w 7467600"/>
              <a:gd name="connsiteY852-31658" fmla="*/ 234104 h 6858000"/>
              <a:gd name="connsiteX853-31659" fmla="*/ 4172099 w 7467600"/>
              <a:gd name="connsiteY853-31660" fmla="*/ 234207 h 6858000"/>
              <a:gd name="connsiteX854-31661" fmla="*/ 4784282 w 7467600"/>
              <a:gd name="connsiteY854-31662" fmla="*/ 276561 h 6858000"/>
              <a:gd name="connsiteX855-31663" fmla="*/ 4801687 w 7467600"/>
              <a:gd name="connsiteY855-31664" fmla="*/ 267764 h 6858000"/>
              <a:gd name="connsiteX856-31665" fmla="*/ 6082788 w 7467600"/>
              <a:gd name="connsiteY856-31666" fmla="*/ 64119 h 6858000"/>
              <a:gd name="connsiteX857-31667" fmla="*/ 6099442 w 7467600"/>
              <a:gd name="connsiteY857-31668" fmla="*/ 82568 h 6858000"/>
              <a:gd name="connsiteX858-31669" fmla="*/ 4804137 w 7467600"/>
              <a:gd name="connsiteY858-31670" fmla="*/ 320931 h 6858000"/>
              <a:gd name="connsiteX859-31671" fmla="*/ 4227047 w 7467600"/>
              <a:gd name="connsiteY859-31672" fmla="*/ 313415 h 6858000"/>
              <a:gd name="connsiteX860-31673" fmla="*/ 4346041 w 7467600"/>
              <a:gd name="connsiteY860-31674" fmla="*/ 456086 h 6858000"/>
              <a:gd name="connsiteX861-31675" fmla="*/ 4870967 w 7467600"/>
              <a:gd name="connsiteY861-31676" fmla="*/ 963061 h 6858000"/>
              <a:gd name="connsiteX862-31677" fmla="*/ 4889647 w 7467600"/>
              <a:gd name="connsiteY862-31678" fmla="*/ 957147 h 6858000"/>
              <a:gd name="connsiteX863-31679" fmla="*/ 5422504 w 7467600"/>
              <a:gd name="connsiteY863-31680" fmla="*/ 805191 h 6858000"/>
              <a:gd name="connsiteX864-31681" fmla="*/ 6087656 w 7467600"/>
              <a:gd name="connsiteY864-31682" fmla="*/ 826703 h 6858000"/>
              <a:gd name="connsiteX865-31683" fmla="*/ 6058717 w 7467600"/>
              <a:gd name="connsiteY865-31684" fmla="*/ 865992 h 6858000"/>
              <a:gd name="connsiteX866-31685" fmla="*/ 4974153 w 7467600"/>
              <a:gd name="connsiteY866-31686" fmla="*/ 1045456 h 6858000"/>
              <a:gd name="connsiteX867-31687" fmla="*/ 5627835 w 7467600"/>
              <a:gd name="connsiteY867-31688" fmla="*/ 1472077 h 6858000"/>
              <a:gd name="connsiteX868-31689" fmla="*/ 5629817 w 7467600"/>
              <a:gd name="connsiteY868-31690" fmla="*/ 1471412 h 6858000"/>
              <a:gd name="connsiteX869-31691" fmla="*/ 5634124 w 7467600"/>
              <a:gd name="connsiteY869-31692" fmla="*/ 1470572 h 6858000"/>
              <a:gd name="connsiteX870-31693" fmla="*/ 5755832 w 7467600"/>
              <a:gd name="connsiteY870-31694" fmla="*/ 1383886 h 6858000"/>
              <a:gd name="connsiteX871-31695" fmla="*/ 6014186 w 7467600"/>
              <a:gd name="connsiteY871-31696" fmla="*/ 1279799 h 6858000"/>
              <a:gd name="connsiteX872-31697" fmla="*/ 6901619 w 7467600"/>
              <a:gd name="connsiteY872-31698" fmla="*/ 1047874 h 6858000"/>
              <a:gd name="connsiteX873-31699" fmla="*/ 6931566 w 7467600"/>
              <a:gd name="connsiteY873-31700" fmla="*/ 1062034 h 6858000"/>
              <a:gd name="connsiteX874-31701" fmla="*/ 5790982 w 7467600"/>
              <a:gd name="connsiteY874-31702" fmla="*/ 1561380 h 6858000"/>
              <a:gd name="connsiteX875-31703" fmla="*/ 6188971 w 7467600"/>
              <a:gd name="connsiteY875-31704" fmla="*/ 1755168 h 6858000"/>
              <a:gd name="connsiteX876-31705" fmla="*/ 6202446 w 7467600"/>
              <a:gd name="connsiteY876-31706" fmla="*/ 1752268 h 6858000"/>
              <a:gd name="connsiteX877-31707" fmla="*/ 7179560 w 7467600"/>
              <a:gd name="connsiteY877-31708" fmla="*/ 1467551 h 6858000"/>
              <a:gd name="connsiteX878-31709" fmla="*/ 7158730 w 7467600"/>
              <a:gd name="connsiteY878-31710" fmla="*/ 1507835 h 6858000"/>
              <a:gd name="connsiteX879-31711" fmla="*/ 6326959 w 7467600"/>
              <a:gd name="connsiteY879-31712" fmla="*/ 1817686 h 6858000"/>
              <a:gd name="connsiteX880-31713" fmla="*/ 6537433 w 7467600"/>
              <a:gd name="connsiteY880-31714" fmla="*/ 1907790 h 6858000"/>
              <a:gd name="connsiteX881-31715" fmla="*/ 6550221 w 7467600"/>
              <a:gd name="connsiteY881-31716" fmla="*/ 1910729 h 6858000"/>
              <a:gd name="connsiteX882-31717" fmla="*/ 6964438 w 7467600"/>
              <a:gd name="connsiteY882-31718" fmla="*/ 2209505 h 6858000"/>
              <a:gd name="connsiteX883-31719" fmla="*/ 7367862 w 7467600"/>
              <a:gd name="connsiteY883-31720" fmla="*/ 2806833 h 6858000"/>
              <a:gd name="connsiteX884-31721" fmla="*/ 7364329 w 7467600"/>
              <a:gd name="connsiteY884-31722" fmla="*/ 2826907 h 6858000"/>
              <a:gd name="connsiteX885-31723" fmla="*/ 7290545 w 7467600"/>
              <a:gd name="connsiteY885-31724" fmla="*/ 2850663 h 6858000"/>
              <a:gd name="connsiteX886-31725" fmla="*/ 6472036 w 7467600"/>
              <a:gd name="connsiteY886-31726" fmla="*/ 1959003 h 6858000"/>
              <a:gd name="connsiteX887-31727" fmla="*/ 5792897 w 7467600"/>
              <a:gd name="connsiteY887-31728" fmla="*/ 1647747 h 6858000"/>
              <a:gd name="connsiteX888-31729" fmla="*/ 5842751 w 7467600"/>
              <a:gd name="connsiteY888-31730" fmla="*/ 1816112 h 6858000"/>
              <a:gd name="connsiteX889-31731" fmla="*/ 5847424 w 7467600"/>
              <a:gd name="connsiteY889-31732" fmla="*/ 1815776 h 6858000"/>
              <a:gd name="connsiteX890-31733" fmla="*/ 6399821 w 7467600"/>
              <a:gd name="connsiteY890-31734" fmla="*/ 2344799 h 6858000"/>
              <a:gd name="connsiteX891-31735" fmla="*/ 6323232 w 7467600"/>
              <a:gd name="connsiteY891-31736" fmla="*/ 2389634 h 6858000"/>
              <a:gd name="connsiteX892-31737" fmla="*/ 5942958 w 7467600"/>
              <a:gd name="connsiteY892-31738" fmla="*/ 2077708 h 6858000"/>
              <a:gd name="connsiteX893-31739" fmla="*/ 5921559 w 7467600"/>
              <a:gd name="connsiteY893-31740" fmla="*/ 2378596 h 6858000"/>
              <a:gd name="connsiteX894-31741" fmla="*/ 5817651 w 7467600"/>
              <a:gd name="connsiteY894-31742" fmla="*/ 3023919 h 6858000"/>
              <a:gd name="connsiteX895-31743" fmla="*/ 5729634 w 7467600"/>
              <a:gd name="connsiteY895-31744" fmla="*/ 3051849 h 6858000"/>
              <a:gd name="connsiteX896-31745" fmla="*/ 5611018 w 7467600"/>
              <a:gd name="connsiteY896-31746" fmla="*/ 2316769 h 6858000"/>
              <a:gd name="connsiteX897-31747" fmla="*/ 5687608 w 7467600"/>
              <a:gd name="connsiteY897-31748" fmla="*/ 2039972 h 6858000"/>
              <a:gd name="connsiteX898-31749" fmla="*/ 5657554 w 7467600"/>
              <a:gd name="connsiteY898-31750" fmla="*/ 1576445 h 6858000"/>
              <a:gd name="connsiteX899-31751" fmla="*/ 5150475 w 7467600"/>
              <a:gd name="connsiteY899-31752" fmla="*/ 1274012 h 6858000"/>
              <a:gd name="connsiteX900-31753" fmla="*/ 5349142 w 7467600"/>
              <a:gd name="connsiteY900-31754" fmla="*/ 2204405 h 6858000"/>
              <a:gd name="connsiteX901-31755" fmla="*/ 5262214 w 7467600"/>
              <a:gd name="connsiteY901-31756" fmla="*/ 2233836 h 6858000"/>
              <a:gd name="connsiteX902-31757" fmla="*/ 4981539 w 7467600"/>
              <a:gd name="connsiteY902-31758" fmla="*/ 1542201 h 6858000"/>
              <a:gd name="connsiteX903-31759" fmla="*/ 4958461 w 7467600"/>
              <a:gd name="connsiteY903-31760" fmla="*/ 1136957 h 6858000"/>
              <a:gd name="connsiteX904-31761" fmla="*/ 4655015 w 7467600"/>
              <a:gd name="connsiteY904-31762" fmla="*/ 891426 h 6858000"/>
              <a:gd name="connsiteX905-31763" fmla="*/ 4348002 w 7467600"/>
              <a:gd name="connsiteY905-31764" fmla="*/ 2205895 h 6858000"/>
              <a:gd name="connsiteX906-31765" fmla="*/ 4262250 w 7467600"/>
              <a:gd name="connsiteY906-31766" fmla="*/ 2219972 h 6858000"/>
              <a:gd name="connsiteX907-31767" fmla="*/ 4550611 w 7467600"/>
              <a:gd name="connsiteY907-31768" fmla="*/ 817540 h 6858000"/>
              <a:gd name="connsiteX908-31769" fmla="*/ 4564418 w 7467600"/>
              <a:gd name="connsiteY908-31770" fmla="*/ 808293 h 6858000"/>
              <a:gd name="connsiteX909-31771" fmla="*/ 4266388 w 7467600"/>
              <a:gd name="connsiteY909-31772" fmla="*/ 500083 h 6858000"/>
              <a:gd name="connsiteX910-31773" fmla="*/ 4032842 w 7467600"/>
              <a:gd name="connsiteY910-31774" fmla="*/ 211809 h 6858000"/>
              <a:gd name="connsiteX911-31775" fmla="*/ 3882765 w 7467600"/>
              <a:gd name="connsiteY911-31776" fmla="*/ 0 h 6858000"/>
              <a:gd name="connsiteX912-31777" fmla="*/ 3721337 w 7467600"/>
              <a:gd name="connsiteY912-31778" fmla="*/ 0 h 6858000"/>
              <a:gd name="connsiteX913-31779" fmla="*/ 3797544 w 7467600"/>
              <a:gd name="connsiteY913-31780" fmla="*/ 0 h 6858000"/>
              <a:gd name="connsiteX914-31781" fmla="*/ 3775734 w 7467600"/>
              <a:gd name="connsiteY914-31782" fmla="*/ 95131 h 6858000"/>
              <a:gd name="connsiteX915-31783" fmla="*/ 3724807 w 7467600"/>
              <a:gd name="connsiteY915-31784" fmla="*/ 272257 h 6858000"/>
              <a:gd name="connsiteX916-31785" fmla="*/ 3726844 w 7467600"/>
              <a:gd name="connsiteY916-31786" fmla="*/ 282988 h 6858000"/>
              <a:gd name="connsiteX917-31787" fmla="*/ 3742664 w 7467600"/>
              <a:gd name="connsiteY917-31788" fmla="*/ 279918 h 6858000"/>
              <a:gd name="connsiteX918-31789" fmla="*/ 4103910 w 7467600"/>
              <a:gd name="connsiteY918-31790" fmla="*/ 1161917 h 6858000"/>
              <a:gd name="connsiteX919-31791" fmla="*/ 4020269 w 7467600"/>
              <a:gd name="connsiteY919-31792" fmla="*/ 1200406 h 6858000"/>
              <a:gd name="connsiteX920-31793" fmla="*/ 3674882 w 7467600"/>
              <a:gd name="connsiteY920-31794" fmla="*/ 488524 h 6858000"/>
              <a:gd name="connsiteX921-31795" fmla="*/ 3132682 w 7467600"/>
              <a:gd name="connsiteY921-31796" fmla="*/ 1072284 h 6858000"/>
              <a:gd name="connsiteX922-31797" fmla="*/ 2716346 w 7467600"/>
              <a:gd name="connsiteY922-31798" fmla="*/ 1276376 h 6858000"/>
              <a:gd name="connsiteX923-31799" fmla="*/ 2716772 w 7467600"/>
              <a:gd name="connsiteY923-31800" fmla="*/ 1255462 h 6858000"/>
              <a:gd name="connsiteX924-31801" fmla="*/ 3471096 w 7467600"/>
              <a:gd name="connsiteY924-31802" fmla="*/ 437072 h 6858000"/>
              <a:gd name="connsiteX925-31803" fmla="*/ 3639057 w 7467600"/>
              <a:gd name="connsiteY925-31804" fmla="*/ 286334 h 6858000"/>
              <a:gd name="connsiteX926-31805" fmla="*/ 3640309 w 7467600"/>
              <a:gd name="connsiteY926-31806" fmla="*/ 284664 h 6858000"/>
              <a:gd name="connsiteX927-31807" fmla="*/ 3646022 w 7467600"/>
              <a:gd name="connsiteY927-31808" fmla="*/ 276711 h 6858000"/>
              <a:gd name="connsiteX928-31809" fmla="*/ 3707943 w 7467600"/>
              <a:gd name="connsiteY928-31810" fmla="*/ 65958 h 6858000"/>
              <a:gd name="connsiteX929-31811" fmla="*/ 3721337 w 7467600"/>
              <a:gd name="connsiteY929-31812" fmla="*/ 0 h 6858000"/>
              <a:gd name="connsiteX930-31813" fmla="*/ 2867960 w 7467600"/>
              <a:gd name="connsiteY930-31814" fmla="*/ 0 h 6858000"/>
              <a:gd name="connsiteX931-31815" fmla="*/ 2926351 w 7467600"/>
              <a:gd name="connsiteY931-31816" fmla="*/ 0 h 6858000"/>
              <a:gd name="connsiteX932-31817" fmla="*/ 2902823 w 7467600"/>
              <a:gd name="connsiteY932-31818" fmla="*/ 262929 h 6858000"/>
              <a:gd name="connsiteX933-31819" fmla="*/ 2940663 w 7467600"/>
              <a:gd name="connsiteY933-31820" fmla="*/ 140884 h 6858000"/>
              <a:gd name="connsiteX934-31821" fmla="*/ 2947039 w 7467600"/>
              <a:gd name="connsiteY934-31822" fmla="*/ 122524 h 6858000"/>
              <a:gd name="connsiteX935-31823" fmla="*/ 2984316 w 7467600"/>
              <a:gd name="connsiteY935-31824" fmla="*/ 0 h 6858000"/>
              <a:gd name="connsiteX936-31825" fmla="*/ 3016114 w 7467600"/>
              <a:gd name="connsiteY936-31826" fmla="*/ 0 h 6858000"/>
              <a:gd name="connsiteX937-31827" fmla="*/ 2979949 w 7467600"/>
              <a:gd name="connsiteY937-31828" fmla="*/ 119274 h 6858000"/>
              <a:gd name="connsiteX938-31829" fmla="*/ 3023879 w 7467600"/>
              <a:gd name="connsiteY938-31830" fmla="*/ 0 h 6858000"/>
              <a:gd name="connsiteX939-31831" fmla="*/ 3105400 w 7467600"/>
              <a:gd name="connsiteY939-31832" fmla="*/ 0 h 6858000"/>
              <a:gd name="connsiteX940-31833" fmla="*/ 3094669 w 7467600"/>
              <a:gd name="connsiteY940-31834" fmla="*/ 30308 h 6858000"/>
              <a:gd name="connsiteX941-31835" fmla="*/ 2901945 w 7467600"/>
              <a:gd name="connsiteY941-31836" fmla="*/ 466538 h 6858000"/>
              <a:gd name="connsiteX942-31837" fmla="*/ 2815209 w 7467600"/>
              <a:gd name="connsiteY942-31838" fmla="*/ 497361 h 6858000"/>
              <a:gd name="connsiteX943-31839" fmla="*/ 2844845 w 7467600"/>
              <a:gd name="connsiteY943-31840" fmla="*/ 127638 h 6858000"/>
              <a:gd name="connsiteX944-31841" fmla="*/ 2867960 w 7467600"/>
              <a:gd name="connsiteY944-31842" fmla="*/ 0 h 6858000"/>
              <a:gd name="connsiteX945-31843" fmla="*/ 1057230 w 7467600"/>
              <a:gd name="connsiteY945-31844" fmla="*/ 0 h 6858000"/>
              <a:gd name="connsiteX946-31845" fmla="*/ 1111003 w 7467600"/>
              <a:gd name="connsiteY946-31846" fmla="*/ 0 h 6858000"/>
              <a:gd name="connsiteX947-31847" fmla="*/ 1125553 w 7467600"/>
              <a:gd name="connsiteY947-31848" fmla="*/ 52588 h 6858000"/>
              <a:gd name="connsiteX948-31849" fmla="*/ 1304276 w 7467600"/>
              <a:gd name="connsiteY948-31850" fmla="*/ 476275 h 6858000"/>
              <a:gd name="connsiteX949-31851" fmla="*/ 1492066 w 7467600"/>
              <a:gd name="connsiteY949-31852" fmla="*/ 886333 h 6858000"/>
              <a:gd name="connsiteX950-31853" fmla="*/ 1423698 w 7467600"/>
              <a:gd name="connsiteY950-31854" fmla="*/ 710817 h 6858000"/>
              <a:gd name="connsiteX951-31855" fmla="*/ 1357609 w 7467600"/>
              <a:gd name="connsiteY951-31856" fmla="*/ 532892 h 6858000"/>
              <a:gd name="connsiteX952-31857" fmla="*/ 1309550 w 7467600"/>
              <a:gd name="connsiteY952-31858" fmla="*/ 374031 h 6858000"/>
              <a:gd name="connsiteX953-31859" fmla="*/ 1193673 w 7467600"/>
              <a:gd name="connsiteY953-31860" fmla="*/ 49533 h 6858000"/>
              <a:gd name="connsiteX954-31861" fmla="*/ 1164391 w 7467600"/>
              <a:gd name="connsiteY954-31862" fmla="*/ 0 h 6858000"/>
              <a:gd name="connsiteX955-31863" fmla="*/ 1200666 w 7467600"/>
              <a:gd name="connsiteY955-31864" fmla="*/ 0 h 6858000"/>
              <a:gd name="connsiteX956-31865" fmla="*/ 1223408 w 7467600"/>
              <a:gd name="connsiteY956-31866" fmla="*/ 38996 h 6858000"/>
              <a:gd name="connsiteX957-31867" fmla="*/ 1339635 w 7467600"/>
              <a:gd name="connsiteY957-31868" fmla="*/ 365517 h 6858000"/>
              <a:gd name="connsiteX958-31869" fmla="*/ 1387469 w 7467600"/>
              <a:gd name="connsiteY958-31870" fmla="*/ 523079 h 6858000"/>
              <a:gd name="connsiteX959-31871" fmla="*/ 1452685 w 7467600"/>
              <a:gd name="connsiteY959-31872" fmla="*/ 699806 h 6858000"/>
              <a:gd name="connsiteX960-31873" fmla="*/ 1492092 w 7467600"/>
              <a:gd name="connsiteY960-31874" fmla="*/ 800424 h 6858000"/>
              <a:gd name="connsiteX961-31875" fmla="*/ 1455302 w 7467600"/>
              <a:gd name="connsiteY961-31876" fmla="*/ 632913 h 6858000"/>
              <a:gd name="connsiteX962-31877" fmla="*/ 1222336 w 7467600"/>
              <a:gd name="connsiteY962-31878" fmla="*/ 9480 h 6858000"/>
              <a:gd name="connsiteX963-31879" fmla="*/ 1214634 w 7467600"/>
              <a:gd name="connsiteY963-31880" fmla="*/ 0 h 6858000"/>
              <a:gd name="connsiteX964-31881" fmla="*/ 1289827 w 7467600"/>
              <a:gd name="connsiteY964-31882" fmla="*/ 0 h 6858000"/>
              <a:gd name="connsiteX965-31883" fmla="*/ 1321076 w 7467600"/>
              <a:gd name="connsiteY965-31884" fmla="*/ 59722 h 6858000"/>
              <a:gd name="connsiteX966-31885" fmla="*/ 1512579 w 7467600"/>
              <a:gd name="connsiteY966-31886" fmla="*/ 626441 h 6858000"/>
              <a:gd name="connsiteX967-31887" fmla="*/ 1506076 w 7467600"/>
              <a:gd name="connsiteY967-31888" fmla="*/ 1089289 h 6858000"/>
              <a:gd name="connsiteX968-31889" fmla="*/ 1486346 w 7467600"/>
              <a:gd name="connsiteY968-31890" fmla="*/ 1079919 h 6858000"/>
              <a:gd name="connsiteX969-31891" fmla="*/ 1070511 w 7467600"/>
              <a:gd name="connsiteY969-31892" fmla="*/ 48609 h 6858000"/>
              <a:gd name="connsiteX970-31893" fmla="*/ 1057230 w 7467600"/>
              <a:gd name="connsiteY970-31894" fmla="*/ 0 h 6858000"/>
              <a:gd name="connsiteX971-31895" fmla="*/ 43151 w 7467600"/>
              <a:gd name="connsiteY971-31896" fmla="*/ 0 h 6858000"/>
              <a:gd name="connsiteX972-31897" fmla="*/ 95283 w 7467600"/>
              <a:gd name="connsiteY972-31898" fmla="*/ 0 h 6858000"/>
              <a:gd name="connsiteX973-31899" fmla="*/ 300708 w 7467600"/>
              <a:gd name="connsiteY973-31900" fmla="*/ 154571 h 6858000"/>
              <a:gd name="connsiteX974-31901" fmla="*/ 530414 w 7467600"/>
              <a:gd name="connsiteY974-31902" fmla="*/ 354673 h 6858000"/>
              <a:gd name="connsiteX975-31903" fmla="*/ 333785 w 7467600"/>
              <a:gd name="connsiteY975-31904" fmla="*/ 161564 h 6858000"/>
              <a:gd name="connsiteX976-31905" fmla="*/ 147005 w 7467600"/>
              <a:gd name="connsiteY976-31906" fmla="*/ 0 h 6858000"/>
              <a:gd name="connsiteX977-31907" fmla="*/ 272509 w 7467600"/>
              <a:gd name="connsiteY977-31908" fmla="*/ 0 h 6858000"/>
              <a:gd name="connsiteX978-31909" fmla="*/ 326276 w 7467600"/>
              <a:gd name="connsiteY978-31910" fmla="*/ 45847 h 6858000"/>
              <a:gd name="connsiteX979-31911" fmla="*/ 823759 w 7467600"/>
              <a:gd name="connsiteY979-31912" fmla="*/ 574145 h 6858000"/>
              <a:gd name="connsiteX980-31913" fmla="*/ 811254 w 7467600"/>
              <a:gd name="connsiteY980-31914" fmla="*/ 665546 h 6858000"/>
              <a:gd name="connsiteX981-31915" fmla="*/ 154042 w 7467600"/>
              <a:gd name="connsiteY981-31916" fmla="*/ 261522 h 6858000"/>
              <a:gd name="connsiteX982-31917" fmla="*/ 13550 w 7467600"/>
              <a:gd name="connsiteY982-31918" fmla="*/ 158423 h 6858000"/>
              <a:gd name="connsiteX983-31919" fmla="*/ 0 w 7467600"/>
              <a:gd name="connsiteY983-31920" fmla="*/ 146618 h 6858000"/>
              <a:gd name="connsiteX984-31921" fmla="*/ 0 w 7467600"/>
              <a:gd name="connsiteY984-31922" fmla="*/ 59161 h 6858000"/>
              <a:gd name="connsiteX985-31923" fmla="*/ 45427 w 7467600"/>
              <a:gd name="connsiteY985-31924" fmla="*/ 101078 h 6858000"/>
              <a:gd name="connsiteX986-31925" fmla="*/ 630103 w 7467600"/>
              <a:gd name="connsiteY986-31926" fmla="*/ 485885 h 6858000"/>
              <a:gd name="connsiteX987-31927" fmla="*/ 532040 w 7467600"/>
              <a:gd name="connsiteY987-31928" fmla="*/ 399359 h 6858000"/>
              <a:gd name="connsiteX988-31929" fmla="*/ 517618 w 7467600"/>
              <a:gd name="connsiteY988-31930" fmla="*/ 385726 h 6858000"/>
              <a:gd name="connsiteX989-31931" fmla="*/ 285074 w 7467600"/>
              <a:gd name="connsiteY989-31932" fmla="*/ 182755 h 6858000"/>
              <a:gd name="connsiteX990-31933" fmla="*/ 43151 w 7467600"/>
              <a:gd name="connsiteY990-31934" fmla="*/ 0 h 6858000"/>
              <a:gd name="connsiteX0-31935" fmla="*/ 369702 w 7467600"/>
              <a:gd name="connsiteY0-31936" fmla="*/ 6712169 h 6858000"/>
              <a:gd name="connsiteX1-31937" fmla="*/ 366575 w 7467600"/>
              <a:gd name="connsiteY1-31938" fmla="*/ 6715556 h 6858000"/>
              <a:gd name="connsiteX2-31939" fmla="*/ 371637 w 7467600"/>
              <a:gd name="connsiteY2-31940" fmla="*/ 6713954 h 6858000"/>
              <a:gd name="connsiteX3-31941" fmla="*/ 369702 w 7467600"/>
              <a:gd name="connsiteY3-31942" fmla="*/ 6712169 h 6858000"/>
              <a:gd name="connsiteX4-31943" fmla="*/ 7090188 w 7467600"/>
              <a:gd name="connsiteY4-31944" fmla="*/ 6584365 h 6858000"/>
              <a:gd name="connsiteX5-31945" fmla="*/ 7440138 w 7467600"/>
              <a:gd name="connsiteY5-31946" fmla="*/ 6622648 h 6858000"/>
              <a:gd name="connsiteX6-31947" fmla="*/ 7467600 w 7467600"/>
              <a:gd name="connsiteY6-31948" fmla="*/ 6628217 h 6858000"/>
              <a:gd name="connsiteX7-31949" fmla="*/ 7467600 w 7467600"/>
              <a:gd name="connsiteY7-31950" fmla="*/ 6668575 h 6858000"/>
              <a:gd name="connsiteX8-31951" fmla="*/ 7392322 w 7467600"/>
              <a:gd name="connsiteY8-31952" fmla="*/ 6658238 h 6858000"/>
              <a:gd name="connsiteX9-31953" fmla="*/ 7467600 w 7467600"/>
              <a:gd name="connsiteY9-31954" fmla="*/ 6683873 h 6858000"/>
              <a:gd name="connsiteX10-31955" fmla="*/ 7467600 w 7467600"/>
              <a:gd name="connsiteY10-31956" fmla="*/ 6714215 h 6858000"/>
              <a:gd name="connsiteX11-31957" fmla="*/ 7447383 w 7467600"/>
              <a:gd name="connsiteY11-31958" fmla="*/ 6707202 h 6858000"/>
              <a:gd name="connsiteX12-31959" fmla="*/ 7289862 w 7467600"/>
              <a:gd name="connsiteY12-31960" fmla="*/ 6659827 h 6858000"/>
              <a:gd name="connsiteX13-31961" fmla="*/ 7434024 w 7467600"/>
              <a:gd name="connsiteY13-31962" fmla="*/ 6722130 h 6858000"/>
              <a:gd name="connsiteX14-31963" fmla="*/ 7467600 w 7467600"/>
              <a:gd name="connsiteY14-31964" fmla="*/ 6736157 h 6858000"/>
              <a:gd name="connsiteX15-31965" fmla="*/ 7467600 w 7467600"/>
              <a:gd name="connsiteY15-31966" fmla="*/ 6767913 h 6858000"/>
              <a:gd name="connsiteX16-31967" fmla="*/ 7271814 w 7467600"/>
              <a:gd name="connsiteY16-31968" fmla="*/ 6684601 h 6858000"/>
              <a:gd name="connsiteX17-31969" fmla="*/ 7392158 w 7467600"/>
              <a:gd name="connsiteY17-31970" fmla="*/ 6771365 h 6858000"/>
              <a:gd name="connsiteX18-31971" fmla="*/ 7467600 w 7467600"/>
              <a:gd name="connsiteY18-31972" fmla="*/ 6805948 h 6858000"/>
              <a:gd name="connsiteX19-31973" fmla="*/ 7467600 w 7467600"/>
              <a:gd name="connsiteY19-31974" fmla="*/ 6831490 h 6858000"/>
              <a:gd name="connsiteX20-31975" fmla="*/ 7410696 w 7467600"/>
              <a:gd name="connsiteY20-31976" fmla="*/ 6803861 h 6858000"/>
              <a:gd name="connsiteX21-31977" fmla="*/ 7088673 w 7467600"/>
              <a:gd name="connsiteY21-31978" fmla="*/ 6610396 h 6858000"/>
              <a:gd name="connsiteX22-31979" fmla="*/ 7090188 w 7467600"/>
              <a:gd name="connsiteY22-31980" fmla="*/ 6584365 h 6858000"/>
              <a:gd name="connsiteX23-31981" fmla="*/ 1019354 w 7467600"/>
              <a:gd name="connsiteY23-31982" fmla="*/ 6315006 h 6858000"/>
              <a:gd name="connsiteX24-31983" fmla="*/ 441046 w 7467600"/>
              <a:gd name="connsiteY24-31984" fmla="*/ 6691153 h 6858000"/>
              <a:gd name="connsiteX25-31985" fmla="*/ 1019354 w 7467600"/>
              <a:gd name="connsiteY25-31986" fmla="*/ 6315006 h 6858000"/>
              <a:gd name="connsiteX26-31987" fmla="*/ 991680 w 7467600"/>
              <a:gd name="connsiteY26-31988" fmla="*/ 6298413 h 6858000"/>
              <a:gd name="connsiteX27-31989" fmla="*/ 409060 w 7467600"/>
              <a:gd name="connsiteY27-31990" fmla="*/ 6671470 h 6858000"/>
              <a:gd name="connsiteX28-31991" fmla="*/ 991680 w 7467600"/>
              <a:gd name="connsiteY28-31992" fmla="*/ 6298413 h 6858000"/>
              <a:gd name="connsiteX29-31993" fmla="*/ 103333 w 7467600"/>
              <a:gd name="connsiteY29-31994" fmla="*/ 5699602 h 6858000"/>
              <a:gd name="connsiteX30-31995" fmla="*/ 233938 w 7467600"/>
              <a:gd name="connsiteY30-31996" fmla="*/ 5809416 h 6858000"/>
              <a:gd name="connsiteX31-31997" fmla="*/ 883580 w 7467600"/>
              <a:gd name="connsiteY31-31998" fmla="*/ 6180710 h 6858000"/>
              <a:gd name="connsiteX32-31999" fmla="*/ 487337 w 7467600"/>
              <a:gd name="connsiteY32-32000" fmla="*/ 5950182 h 6858000"/>
              <a:gd name="connsiteX33-32001" fmla="*/ 354051 w 7467600"/>
              <a:gd name="connsiteY33-32002" fmla="*/ 5854912 h 6858000"/>
              <a:gd name="connsiteX34-32003" fmla="*/ 195436 w 7467600"/>
              <a:gd name="connsiteY34-32004" fmla="*/ 5755068 h 6858000"/>
              <a:gd name="connsiteX35-32005" fmla="*/ 103333 w 7467600"/>
              <a:gd name="connsiteY35-32006" fmla="*/ 5699602 h 6858000"/>
              <a:gd name="connsiteX36-32007" fmla="*/ 5539432 w 7467600"/>
              <a:gd name="connsiteY36-32008" fmla="*/ 5642928 h 6858000"/>
              <a:gd name="connsiteX37-32009" fmla="*/ 5555462 w 7467600"/>
              <a:gd name="connsiteY37-32010" fmla="*/ 5694454 h 6858000"/>
              <a:gd name="connsiteX38-32011" fmla="*/ 5828270 w 7467600"/>
              <a:gd name="connsiteY38-32012" fmla="*/ 6320663 h 6858000"/>
              <a:gd name="connsiteX39-32013" fmla="*/ 5947416 w 7467600"/>
              <a:gd name="connsiteY39-32014" fmla="*/ 6574846 h 6858000"/>
              <a:gd name="connsiteX40-32015" fmla="*/ 5539432 w 7467600"/>
              <a:gd name="connsiteY40-32016" fmla="*/ 5642928 h 6858000"/>
              <a:gd name="connsiteX41-32017" fmla="*/ 51253 w 7467600"/>
              <a:gd name="connsiteY41-32018" fmla="*/ 5631825 h 6858000"/>
              <a:gd name="connsiteX42-32019" fmla="*/ 211622 w 7467600"/>
              <a:gd name="connsiteY42-32020" fmla="*/ 5728803 h 6858000"/>
              <a:gd name="connsiteX43-32021" fmla="*/ 371652 w 7467600"/>
              <a:gd name="connsiteY43-32022" fmla="*/ 5829062 h 6858000"/>
              <a:gd name="connsiteX44-32023" fmla="*/ 505903 w 7467600"/>
              <a:gd name="connsiteY44-32024" fmla="*/ 5925221 h 6858000"/>
              <a:gd name="connsiteX45-32025" fmla="*/ 899240 w 7467600"/>
              <a:gd name="connsiteY45-32026" fmla="*/ 6153068 h 6858000"/>
              <a:gd name="connsiteX46-32027" fmla="*/ 988114 w 7467600"/>
              <a:gd name="connsiteY46-32028" fmla="*/ 6174204 h 6858000"/>
              <a:gd name="connsiteX47-32029" fmla="*/ 845971 w 7467600"/>
              <a:gd name="connsiteY47-32030" fmla="*/ 6067177 h 6858000"/>
              <a:gd name="connsiteX48-32031" fmla="*/ 448057 w 7467600"/>
              <a:gd name="connsiteY48-32032" fmla="*/ 5841376 h 6858000"/>
              <a:gd name="connsiteX49-32033" fmla="*/ 51253 w 7467600"/>
              <a:gd name="connsiteY49-32034" fmla="*/ 5631825 h 6858000"/>
              <a:gd name="connsiteX50-32035" fmla="*/ 2606687 w 7467600"/>
              <a:gd name="connsiteY50-32036" fmla="*/ 5630718 h 6858000"/>
              <a:gd name="connsiteX51-32037" fmla="*/ 2645658 w 7467600"/>
              <a:gd name="connsiteY51-32038" fmla="*/ 6640259 h 6858000"/>
              <a:gd name="connsiteX52-32039" fmla="*/ 2606687 w 7467600"/>
              <a:gd name="connsiteY52-32040" fmla="*/ 5630718 h 6858000"/>
              <a:gd name="connsiteX53-32041" fmla="*/ 3642057 w 7467600"/>
              <a:gd name="connsiteY53-32042" fmla="*/ 5573487 h 6858000"/>
              <a:gd name="connsiteX54-32043" fmla="*/ 3632981 w 7467600"/>
              <a:gd name="connsiteY54-32044" fmla="*/ 5579437 h 6858000"/>
              <a:gd name="connsiteX55-32045" fmla="*/ 3382436 w 7467600"/>
              <a:gd name="connsiteY55-32046" fmla="*/ 5952726 h 6858000"/>
              <a:gd name="connsiteX56-32047" fmla="*/ 3191929 w 7467600"/>
              <a:gd name="connsiteY56-32048" fmla="*/ 6662669 h 6858000"/>
              <a:gd name="connsiteX57-32049" fmla="*/ 3369898 w 7467600"/>
              <a:gd name="connsiteY57-32050" fmla="*/ 6081771 h 6858000"/>
              <a:gd name="connsiteX58-32051" fmla="*/ 3642057 w 7467600"/>
              <a:gd name="connsiteY58-32052" fmla="*/ 5573487 h 6858000"/>
              <a:gd name="connsiteX59-32053" fmla="*/ 2650666 w 7467600"/>
              <a:gd name="connsiteY59-32054" fmla="*/ 5530686 h 6858000"/>
              <a:gd name="connsiteX60-32055" fmla="*/ 2650249 w 7467600"/>
              <a:gd name="connsiteY60-32056" fmla="*/ 5532101 h 6858000"/>
              <a:gd name="connsiteX61-32057" fmla="*/ 2663808 w 7467600"/>
              <a:gd name="connsiteY61-32058" fmla="*/ 6535215 h 6858000"/>
              <a:gd name="connsiteX62-32059" fmla="*/ 2665418 w 7467600"/>
              <a:gd name="connsiteY62-32060" fmla="*/ 6132756 h 6858000"/>
              <a:gd name="connsiteX63-32061" fmla="*/ 2650666 w 7467600"/>
              <a:gd name="connsiteY63-32062" fmla="*/ 5530686 h 6858000"/>
              <a:gd name="connsiteX64-32063" fmla="*/ 2680277 w 7467600"/>
              <a:gd name="connsiteY64-32064" fmla="*/ 5479204 h 6858000"/>
              <a:gd name="connsiteX65-32065" fmla="*/ 2678972 w 7467600"/>
              <a:gd name="connsiteY65-32066" fmla="*/ 5481582 h 6858000"/>
              <a:gd name="connsiteX66-32067" fmla="*/ 2696666 w 7467600"/>
              <a:gd name="connsiteY66-32068" fmla="*/ 6133836 h 6858000"/>
              <a:gd name="connsiteX67-32069" fmla="*/ 2695769 w 7467600"/>
              <a:gd name="connsiteY67-32070" fmla="*/ 6390955 h 6858000"/>
              <a:gd name="connsiteX68-32071" fmla="*/ 2739893 w 7467600"/>
              <a:gd name="connsiteY68-32072" fmla="*/ 6108357 h 6858000"/>
              <a:gd name="connsiteX69-32073" fmla="*/ 2680277 w 7467600"/>
              <a:gd name="connsiteY69-32074" fmla="*/ 5479204 h 6858000"/>
              <a:gd name="connsiteX70-32075" fmla="*/ 1132195 w 7467600"/>
              <a:gd name="connsiteY70-32076" fmla="*/ 5467980 h 6858000"/>
              <a:gd name="connsiteX71-32077" fmla="*/ 1679056 w 7467600"/>
              <a:gd name="connsiteY71-32078" fmla="*/ 5516907 h 6858000"/>
              <a:gd name="connsiteX72-32079" fmla="*/ 2128648 w 7467600"/>
              <a:gd name="connsiteY72-32080" fmla="*/ 5474249 h 6858000"/>
              <a:gd name="connsiteX73-32081" fmla="*/ 1825619 w 7467600"/>
              <a:gd name="connsiteY73-32082" fmla="*/ 5478447 h 6858000"/>
              <a:gd name="connsiteX74-32083" fmla="*/ 1737798 w 7467600"/>
              <a:gd name="connsiteY74-32084" fmla="*/ 5483353 h 6858000"/>
              <a:gd name="connsiteX75-32085" fmla="*/ 1132195 w 7467600"/>
              <a:gd name="connsiteY75-32086" fmla="*/ 5467980 h 6858000"/>
              <a:gd name="connsiteX76-32087" fmla="*/ 6861797 w 7467600"/>
              <a:gd name="connsiteY76-32088" fmla="*/ 5419899 h 6858000"/>
              <a:gd name="connsiteX77-32089" fmla="*/ 6879594 w 7467600"/>
              <a:gd name="connsiteY77-32090" fmla="*/ 5424547 h 6858000"/>
              <a:gd name="connsiteX78-32091" fmla="*/ 7379510 w 7467600"/>
              <a:gd name="connsiteY78-32092" fmla="*/ 5755454 h 6858000"/>
              <a:gd name="connsiteX79-32093" fmla="*/ 7467600 w 7467600"/>
              <a:gd name="connsiteY79-32094" fmla="*/ 5845526 h 6858000"/>
              <a:gd name="connsiteX80-32095" fmla="*/ 7467600 w 7467600"/>
              <a:gd name="connsiteY80-32096" fmla="*/ 5925131 h 6858000"/>
              <a:gd name="connsiteX81-32097" fmla="*/ 7271900 w 7467600"/>
              <a:gd name="connsiteY81-32098" fmla="*/ 5734551 h 6858000"/>
              <a:gd name="connsiteX82-32099" fmla="*/ 7015907 w 7467600"/>
              <a:gd name="connsiteY82-32100" fmla="*/ 5541548 h 6858000"/>
              <a:gd name="connsiteX83-32101" fmla="*/ 7259646 w 7467600"/>
              <a:gd name="connsiteY83-32102" fmla="*/ 5765985 h 6858000"/>
              <a:gd name="connsiteX84-32103" fmla="*/ 7467600 w 7467600"/>
              <a:gd name="connsiteY84-32104" fmla="*/ 5971257 h 6858000"/>
              <a:gd name="connsiteX85-32105" fmla="*/ 7467600 w 7467600"/>
              <a:gd name="connsiteY85-32106" fmla="*/ 6012219 h 6858000"/>
              <a:gd name="connsiteX86-32107" fmla="*/ 7240170 w 7467600"/>
              <a:gd name="connsiteY86-32108" fmla="*/ 5787985 h 6858000"/>
              <a:gd name="connsiteX87-32109" fmla="*/ 6946849 w 7467600"/>
              <a:gd name="connsiteY87-32110" fmla="*/ 5523271 h 6858000"/>
              <a:gd name="connsiteX88-32111" fmla="*/ 6946972 w 7467600"/>
              <a:gd name="connsiteY88-32112" fmla="*/ 5526491 h 6858000"/>
              <a:gd name="connsiteX89-32113" fmla="*/ 7105827 w 7467600"/>
              <a:gd name="connsiteY89-32114" fmla="*/ 5718700 h 6858000"/>
              <a:gd name="connsiteX90-32115" fmla="*/ 7126431 w 7467600"/>
              <a:gd name="connsiteY90-32116" fmla="*/ 5737872 h 6858000"/>
              <a:gd name="connsiteX91-32117" fmla="*/ 7356878 w 7467600"/>
              <a:gd name="connsiteY91-32118" fmla="*/ 5981332 h 6858000"/>
              <a:gd name="connsiteX92-32119" fmla="*/ 7467600 w 7467600"/>
              <a:gd name="connsiteY92-32120" fmla="*/ 6117703 h 6858000"/>
              <a:gd name="connsiteX93-32121" fmla="*/ 7467600 w 7467600"/>
              <a:gd name="connsiteY93-32122" fmla="*/ 6163634 h 6858000"/>
              <a:gd name="connsiteX94-32123" fmla="*/ 7403637 w 7467600"/>
              <a:gd name="connsiteY94-32124" fmla="*/ 6083957 h 6858000"/>
              <a:gd name="connsiteX95-32125" fmla="*/ 7254615 w 7467600"/>
              <a:gd name="connsiteY95-32126" fmla="*/ 5911918 h 6858000"/>
              <a:gd name="connsiteX96-32127" fmla="*/ 7312589 w 7467600"/>
              <a:gd name="connsiteY96-32128" fmla="*/ 5982309 h 6858000"/>
              <a:gd name="connsiteX97-32129" fmla="*/ 7448321 w 7467600"/>
              <a:gd name="connsiteY97-32130" fmla="*/ 6190991 h 6858000"/>
              <a:gd name="connsiteX98-32131" fmla="*/ 7467600 w 7467600"/>
              <a:gd name="connsiteY98-32132" fmla="*/ 6221686 h 6858000"/>
              <a:gd name="connsiteX99-32133" fmla="*/ 7467600 w 7467600"/>
              <a:gd name="connsiteY99-32134" fmla="*/ 6334256 h 6858000"/>
              <a:gd name="connsiteX100-32135" fmla="*/ 7454976 w 7467600"/>
              <a:gd name="connsiteY100-32136" fmla="*/ 6318297 h 6858000"/>
              <a:gd name="connsiteX101-32137" fmla="*/ 7042773 w 7467600"/>
              <a:gd name="connsiteY101-32138" fmla="*/ 5734011 h 6858000"/>
              <a:gd name="connsiteX102-32139" fmla="*/ 6844835 w 7467600"/>
              <a:gd name="connsiteY102-32140" fmla="*/ 5424988 h 6858000"/>
              <a:gd name="connsiteX103-32141" fmla="*/ 6861797 w 7467600"/>
              <a:gd name="connsiteY103-32142" fmla="*/ 5419899 h 6858000"/>
              <a:gd name="connsiteX104-32143" fmla="*/ 1456157 w 7467600"/>
              <a:gd name="connsiteY104-32144" fmla="*/ 5371404 h 6858000"/>
              <a:gd name="connsiteX105-32145" fmla="*/ 1244432 w 7467600"/>
              <a:gd name="connsiteY105-32146" fmla="*/ 5385601 h 6858000"/>
              <a:gd name="connsiteX106-32147" fmla="*/ 973990 w 7467600"/>
              <a:gd name="connsiteY106-32148" fmla="*/ 5424940 h 6858000"/>
              <a:gd name="connsiteX107-32149" fmla="*/ 1103809 w 7467600"/>
              <a:gd name="connsiteY107-32150" fmla="*/ 5433720 h 6858000"/>
              <a:gd name="connsiteX108-32151" fmla="*/ 1123454 w 7467600"/>
              <a:gd name="connsiteY108-32152" fmla="*/ 5435727 h 6858000"/>
              <a:gd name="connsiteX109-32153" fmla="*/ 1737017 w 7467600"/>
              <a:gd name="connsiteY109-32154" fmla="*/ 5452183 h 6858000"/>
              <a:gd name="connsiteX110-32155" fmla="*/ 1824397 w 7467600"/>
              <a:gd name="connsiteY110-32156" fmla="*/ 5447757 h 6858000"/>
              <a:gd name="connsiteX111-32157" fmla="*/ 2070059 w 7467600"/>
              <a:gd name="connsiteY111-32158" fmla="*/ 5441660 h 6858000"/>
              <a:gd name="connsiteX112-32159" fmla="*/ 1456157 w 7467600"/>
              <a:gd name="connsiteY112-32160" fmla="*/ 5371404 h 6858000"/>
              <a:gd name="connsiteX113-32161" fmla="*/ 4988186 w 7467600"/>
              <a:gd name="connsiteY113-32162" fmla="*/ 5216467 h 6858000"/>
              <a:gd name="connsiteX114-32163" fmla="*/ 4777334 w 7467600"/>
              <a:gd name="connsiteY114-32164" fmla="*/ 5406072 h 6858000"/>
              <a:gd name="connsiteX115-32165" fmla="*/ 4718341 w 7467600"/>
              <a:gd name="connsiteY115-32166" fmla="*/ 5468043 h 6858000"/>
              <a:gd name="connsiteX116-32167" fmla="*/ 4604655 w 7467600"/>
              <a:gd name="connsiteY116-32168" fmla="*/ 5583434 h 6858000"/>
              <a:gd name="connsiteX117-32169" fmla="*/ 4565074 w 7467600"/>
              <a:gd name="connsiteY117-32170" fmla="*/ 5618550 h 6858000"/>
              <a:gd name="connsiteX118-32171" fmla="*/ 4988186 w 7467600"/>
              <a:gd name="connsiteY118-32172" fmla="*/ 5216467 h 6858000"/>
              <a:gd name="connsiteX119-32173" fmla="*/ 4978032 w 7467600"/>
              <a:gd name="connsiteY119-32174" fmla="*/ 5183809 h 6858000"/>
              <a:gd name="connsiteX120-32175" fmla="*/ 4463413 w 7467600"/>
              <a:gd name="connsiteY120-32176" fmla="*/ 5615162 h 6858000"/>
              <a:gd name="connsiteX121-32177" fmla="*/ 4358134 w 7467600"/>
              <a:gd name="connsiteY121-32178" fmla="*/ 5742791 h 6858000"/>
              <a:gd name="connsiteX122-32179" fmla="*/ 4376219 w 7467600"/>
              <a:gd name="connsiteY122-32180" fmla="*/ 5729027 h 6858000"/>
              <a:gd name="connsiteX123-32181" fmla="*/ 4582340 w 7467600"/>
              <a:gd name="connsiteY123-32182" fmla="*/ 5561037 h 6858000"/>
              <a:gd name="connsiteX124-32183" fmla="*/ 4694684 w 7467600"/>
              <a:gd name="connsiteY124-32184" fmla="*/ 5447098 h 6858000"/>
              <a:gd name="connsiteX125-32185" fmla="*/ 4754123 w 7467600"/>
              <a:gd name="connsiteY125-32186" fmla="*/ 5384643 h 6858000"/>
              <a:gd name="connsiteX126-32187" fmla="*/ 4978032 w 7467600"/>
              <a:gd name="connsiteY126-32188" fmla="*/ 5183809 h 6858000"/>
              <a:gd name="connsiteX127-32189" fmla="*/ 7312201 w 7467600"/>
              <a:gd name="connsiteY127-32190" fmla="*/ 5128278 h 6858000"/>
              <a:gd name="connsiteX128-32191" fmla="*/ 7450656 w 7467600"/>
              <a:gd name="connsiteY128-32192" fmla="*/ 5134750 h 6858000"/>
              <a:gd name="connsiteX129-32193" fmla="*/ 7467600 w 7467600"/>
              <a:gd name="connsiteY129-32194" fmla="*/ 5142496 h 6858000"/>
              <a:gd name="connsiteX130-32195" fmla="*/ 7467600 w 7467600"/>
              <a:gd name="connsiteY130-32196" fmla="*/ 5158623 h 6858000"/>
              <a:gd name="connsiteX131-32197" fmla="*/ 7427076 w 7467600"/>
              <a:gd name="connsiteY131-32198" fmla="*/ 5142684 h 6858000"/>
              <a:gd name="connsiteX132-32199" fmla="*/ 7467600 w 7467600"/>
              <a:gd name="connsiteY132-32200" fmla="*/ 5164774 h 6858000"/>
              <a:gd name="connsiteX133-32201" fmla="*/ 7312201 w 7467600"/>
              <a:gd name="connsiteY133-32202" fmla="*/ 5128278 h 6858000"/>
              <a:gd name="connsiteX134-32203" fmla="*/ 1903353 w 7467600"/>
              <a:gd name="connsiteY134-32204" fmla="*/ 5044827 h 6858000"/>
              <a:gd name="connsiteX135-32205" fmla="*/ 1936931 w 7467600"/>
              <a:gd name="connsiteY135-32206" fmla="*/ 5093954 h 6858000"/>
              <a:gd name="connsiteX136-32207" fmla="*/ 2195868 w 7467600"/>
              <a:gd name="connsiteY136-32208" fmla="*/ 5396574 h 6858000"/>
              <a:gd name="connsiteX137-32209" fmla="*/ 2088852 w 7467600"/>
              <a:gd name="connsiteY137-32210" fmla="*/ 5166123 h 6858000"/>
              <a:gd name="connsiteX138-32211" fmla="*/ 1958241 w 7467600"/>
              <a:gd name="connsiteY138-32212" fmla="*/ 5067955 h 6858000"/>
              <a:gd name="connsiteX139-32213" fmla="*/ 1903353 w 7467600"/>
              <a:gd name="connsiteY139-32214" fmla="*/ 5044827 h 6858000"/>
              <a:gd name="connsiteX140-32215" fmla="*/ 1979378 w 7467600"/>
              <a:gd name="connsiteY140-32216" fmla="*/ 4769504 h 6858000"/>
              <a:gd name="connsiteX141-32217" fmla="*/ 2882120 w 7467600"/>
              <a:gd name="connsiteY141-32218" fmla="*/ 5064547 h 6858000"/>
              <a:gd name="connsiteX142-32219" fmla="*/ 2793103 w 7467600"/>
              <a:gd name="connsiteY142-32220" fmla="*/ 5039699 h 6858000"/>
              <a:gd name="connsiteX143-32221" fmla="*/ 2770041 w 7467600"/>
              <a:gd name="connsiteY143-32222" fmla="*/ 5033634 h 6858000"/>
              <a:gd name="connsiteX144-32223" fmla="*/ 1979378 w 7467600"/>
              <a:gd name="connsiteY144-32224" fmla="*/ 4769504 h 6858000"/>
              <a:gd name="connsiteX145-32225" fmla="*/ 1927410 w 7467600"/>
              <a:gd name="connsiteY145-32226" fmla="*/ 4716164 h 6858000"/>
              <a:gd name="connsiteX146-32227" fmla="*/ 1959587 w 7467600"/>
              <a:gd name="connsiteY146-32228" fmla="*/ 4728849 h 6858000"/>
              <a:gd name="connsiteX147-32229" fmla="*/ 2777707 w 7467600"/>
              <a:gd name="connsiteY147-32230" fmla="*/ 5003991 h 6858000"/>
              <a:gd name="connsiteX148-32231" fmla="*/ 2800768 w 7467600"/>
              <a:gd name="connsiteY148-32232" fmla="*/ 5010056 h 6858000"/>
              <a:gd name="connsiteX149-32233" fmla="*/ 2879408 w 7467600"/>
              <a:gd name="connsiteY149-32234" fmla="*/ 5031590 h 6858000"/>
              <a:gd name="connsiteX150-32235" fmla="*/ 2862295 w 7467600"/>
              <a:gd name="connsiteY150-32236" fmla="*/ 5022958 h 6858000"/>
              <a:gd name="connsiteX151-32237" fmla="*/ 2813343 w 7467600"/>
              <a:gd name="connsiteY151-32238" fmla="*/ 4998369 h 6858000"/>
              <a:gd name="connsiteX152-32239" fmla="*/ 2646245 w 7467600"/>
              <a:gd name="connsiteY152-32240" fmla="*/ 4930999 h 6858000"/>
              <a:gd name="connsiteX153-32241" fmla="*/ 1999243 w 7467600"/>
              <a:gd name="connsiteY153-32242" fmla="*/ 4730524 h 6858000"/>
              <a:gd name="connsiteX154-32243" fmla="*/ 1979527 w 7467600"/>
              <a:gd name="connsiteY154-32244" fmla="*/ 4726651 h 6858000"/>
              <a:gd name="connsiteX155-32245" fmla="*/ 1927410 w 7467600"/>
              <a:gd name="connsiteY155-32246" fmla="*/ 4716164 h 6858000"/>
              <a:gd name="connsiteX156-32247" fmla="*/ 1997014 w 7467600"/>
              <a:gd name="connsiteY156-32248" fmla="*/ 4698007 h 6858000"/>
              <a:gd name="connsiteX157-32249" fmla="*/ 2005458 w 7467600"/>
              <a:gd name="connsiteY157-32250" fmla="*/ 4699540 h 6858000"/>
              <a:gd name="connsiteX158-32251" fmla="*/ 2657186 w 7467600"/>
              <a:gd name="connsiteY158-32252" fmla="*/ 4901687 h 6858000"/>
              <a:gd name="connsiteX159-32253" fmla="*/ 2826662 w 7467600"/>
              <a:gd name="connsiteY159-32254" fmla="*/ 4970362 h 6858000"/>
              <a:gd name="connsiteX160-32255" fmla="*/ 2876100 w 7467600"/>
              <a:gd name="connsiteY160-32256" fmla="*/ 4995397 h 6858000"/>
              <a:gd name="connsiteX161-32257" fmla="*/ 3042600 w 7467600"/>
              <a:gd name="connsiteY161-32258" fmla="*/ 5059532 h 6858000"/>
              <a:gd name="connsiteX162-32259" fmla="*/ 1997014 w 7467600"/>
              <a:gd name="connsiteY162-32260" fmla="*/ 4698007 h 6858000"/>
              <a:gd name="connsiteX163-32261" fmla="*/ 2305292 w 7467600"/>
              <a:gd name="connsiteY163-32262" fmla="*/ 4219492 h 6858000"/>
              <a:gd name="connsiteX164-32263" fmla="*/ 3360922 w 7467600"/>
              <a:gd name="connsiteY164-32264" fmla="*/ 4529373 h 6858000"/>
              <a:gd name="connsiteX165-32265" fmla="*/ 3492420 w 7467600"/>
              <a:gd name="connsiteY165-32266" fmla="*/ 4510145 h 6858000"/>
              <a:gd name="connsiteX166-32267" fmla="*/ 3364086 w 7467600"/>
              <a:gd name="connsiteY166-32268" fmla="*/ 4480340 h 6858000"/>
              <a:gd name="connsiteX167-32269" fmla="*/ 3225818 w 7467600"/>
              <a:gd name="connsiteY167-32270" fmla="*/ 4411822 h 6858000"/>
              <a:gd name="connsiteX168-32271" fmla="*/ 3129696 w 7467600"/>
              <a:gd name="connsiteY168-32272" fmla="*/ 4360704 h 6858000"/>
              <a:gd name="connsiteX169-32273" fmla="*/ 2814545 w 7467600"/>
              <a:gd name="connsiteY169-32274" fmla="*/ 4282955 h 6858000"/>
              <a:gd name="connsiteX170-32275" fmla="*/ 2305292 w 7467600"/>
              <a:gd name="connsiteY170-32276" fmla="*/ 4219492 h 6858000"/>
              <a:gd name="connsiteX171-32277" fmla="*/ 2626982 w 7467600"/>
              <a:gd name="connsiteY171-32278" fmla="*/ 4206450 h 6858000"/>
              <a:gd name="connsiteX172-32279" fmla="*/ 2490617 w 7467600"/>
              <a:gd name="connsiteY172-32280" fmla="*/ 4206951 h 6858000"/>
              <a:gd name="connsiteX173-32281" fmla="*/ 2819869 w 7467600"/>
              <a:gd name="connsiteY173-32282" fmla="*/ 4252936 h 6858000"/>
              <a:gd name="connsiteX174-32283" fmla="*/ 3143018 w 7467600"/>
              <a:gd name="connsiteY174-32284" fmla="*/ 4332698 h 6858000"/>
              <a:gd name="connsiteX175-32285" fmla="*/ 3241520 w 7467600"/>
              <a:gd name="connsiteY175-32286" fmla="*/ 4385112 h 6858000"/>
              <a:gd name="connsiteX176-32287" fmla="*/ 3374575 w 7467600"/>
              <a:gd name="connsiteY176-32288" fmla="*/ 4451517 h 6858000"/>
              <a:gd name="connsiteX177-32289" fmla="*/ 3505221 w 7467600"/>
              <a:gd name="connsiteY177-32290" fmla="*/ 4480757 h 6858000"/>
              <a:gd name="connsiteX178-32291" fmla="*/ 2626982 w 7467600"/>
              <a:gd name="connsiteY178-32292" fmla="*/ 4206450 h 6858000"/>
              <a:gd name="connsiteX179-32293" fmla="*/ 1310106 w 7467600"/>
              <a:gd name="connsiteY179-32294" fmla="*/ 3943217 h 6858000"/>
              <a:gd name="connsiteX180-32295" fmla="*/ 854994 w 7467600"/>
              <a:gd name="connsiteY180-32296" fmla="*/ 4399136 h 6858000"/>
              <a:gd name="connsiteX181-32297" fmla="*/ 742462 w 7467600"/>
              <a:gd name="connsiteY181-32298" fmla="*/ 4594648 h 6858000"/>
              <a:gd name="connsiteX182-32299" fmla="*/ 820602 w 7467600"/>
              <a:gd name="connsiteY182-32300" fmla="*/ 4485915 h 6858000"/>
              <a:gd name="connsiteX183-32301" fmla="*/ 878295 w 7467600"/>
              <a:gd name="connsiteY183-32302" fmla="*/ 4403594 h 6858000"/>
              <a:gd name="connsiteX184-32303" fmla="*/ 1240607 w 7467600"/>
              <a:gd name="connsiteY184-32304" fmla="*/ 4010401 h 6858000"/>
              <a:gd name="connsiteX185-32305" fmla="*/ 1310106 w 7467600"/>
              <a:gd name="connsiteY185-32306" fmla="*/ 3943217 h 6858000"/>
              <a:gd name="connsiteX186-32307" fmla="*/ 1423113 w 7467600"/>
              <a:gd name="connsiteY186-32308" fmla="*/ 3874565 h 6858000"/>
              <a:gd name="connsiteX187-32309" fmla="*/ 1260565 w 7467600"/>
              <a:gd name="connsiteY187-32310" fmla="*/ 4031982 h 6858000"/>
              <a:gd name="connsiteX188-32311" fmla="*/ 901900 w 7467600"/>
              <a:gd name="connsiteY188-32312" fmla="*/ 4421236 h 6858000"/>
              <a:gd name="connsiteX189-32313" fmla="*/ 845044 w 7467600"/>
              <a:gd name="connsiteY189-32314" fmla="*/ 4502436 h 6858000"/>
              <a:gd name="connsiteX190-32315" fmla="*/ 685926 w 7467600"/>
              <a:gd name="connsiteY190-32316" fmla="*/ 4703069 h 6858000"/>
              <a:gd name="connsiteX191-32317" fmla="*/ 684248 w 7467600"/>
              <a:gd name="connsiteY191-32318" fmla="*/ 4706721 h 6858000"/>
              <a:gd name="connsiteX192-32319" fmla="*/ 1423113 w 7467600"/>
              <a:gd name="connsiteY192-32320" fmla="*/ 3874565 h 6858000"/>
              <a:gd name="connsiteX193-32321" fmla="*/ 3316479 w 7467600"/>
              <a:gd name="connsiteY193-32322" fmla="*/ 3872136 h 6858000"/>
              <a:gd name="connsiteX194-32323" fmla="*/ 3546806 w 7467600"/>
              <a:gd name="connsiteY194-32324" fmla="*/ 4356139 h 6858000"/>
              <a:gd name="connsiteX195-32325" fmla="*/ 3364433 w 7467600"/>
              <a:gd name="connsiteY195-32326" fmla="*/ 3953121 h 6858000"/>
              <a:gd name="connsiteX196-32327" fmla="*/ 3316479 w 7467600"/>
              <a:gd name="connsiteY196-32328" fmla="*/ 3872136 h 6858000"/>
              <a:gd name="connsiteX197-32329" fmla="*/ 3291335 w 7467600"/>
              <a:gd name="connsiteY197-32330" fmla="*/ 3767420 h 6858000"/>
              <a:gd name="connsiteX198-32331" fmla="*/ 3390805 w 7467600"/>
              <a:gd name="connsiteY198-32332" fmla="*/ 3937163 h 6858000"/>
              <a:gd name="connsiteX199-32333" fmla="*/ 3579062 w 7467600"/>
              <a:gd name="connsiteY199-32334" fmla="*/ 4359040 h 6858000"/>
              <a:gd name="connsiteX200-32335" fmla="*/ 3467355 w 7467600"/>
              <a:gd name="connsiteY200-32336" fmla="*/ 3988130 h 6858000"/>
              <a:gd name="connsiteX201-32337" fmla="*/ 3310753 w 7467600"/>
              <a:gd name="connsiteY201-32338" fmla="*/ 3787140 h 6858000"/>
              <a:gd name="connsiteX202-32339" fmla="*/ 3291335 w 7467600"/>
              <a:gd name="connsiteY202-32340" fmla="*/ 3767420 h 6858000"/>
              <a:gd name="connsiteX203-32341" fmla="*/ 1635889 w 7467600"/>
              <a:gd name="connsiteY203-32342" fmla="*/ 3709494 h 6858000"/>
              <a:gd name="connsiteX204-32343" fmla="*/ 1634800 w 7467600"/>
              <a:gd name="connsiteY204-32344" fmla="*/ 3731111 h 6858000"/>
              <a:gd name="connsiteX205-32345" fmla="*/ 1635889 w 7467600"/>
              <a:gd name="connsiteY205-32346" fmla="*/ 3709494 h 6858000"/>
              <a:gd name="connsiteX206-32347" fmla="*/ 1510397 w 7467600"/>
              <a:gd name="connsiteY206-32348" fmla="*/ 3684705 h 6858000"/>
              <a:gd name="connsiteX207-32349" fmla="*/ 1146550 w 7467600"/>
              <a:gd name="connsiteY207-32350" fmla="*/ 3802012 h 6858000"/>
              <a:gd name="connsiteX208-32351" fmla="*/ 698834 w 7467600"/>
              <a:gd name="connsiteY208-32352" fmla="*/ 3952272 h 6858000"/>
              <a:gd name="connsiteX209-32353" fmla="*/ 34256 w 7467600"/>
              <a:gd name="connsiteY209-32354" fmla="*/ 4347603 h 6858000"/>
              <a:gd name="connsiteX210-32355" fmla="*/ 527241 w 7467600"/>
              <a:gd name="connsiteY210-32356" fmla="*/ 4065078 h 6858000"/>
              <a:gd name="connsiteX211-32357" fmla="*/ 1510397 w 7467600"/>
              <a:gd name="connsiteY211-32358" fmla="*/ 3684705 h 6858000"/>
              <a:gd name="connsiteX212-32359" fmla="*/ 1313114 w 7467600"/>
              <a:gd name="connsiteY212-32360" fmla="*/ 3655216 h 6858000"/>
              <a:gd name="connsiteX213-32361" fmla="*/ 1109304 w 7467600"/>
              <a:gd name="connsiteY213-32362" fmla="*/ 3669030 h 6858000"/>
              <a:gd name="connsiteX214-32363" fmla="*/ 8129 w 7467600"/>
              <a:gd name="connsiteY214-32364" fmla="*/ 4330519 h 6858000"/>
              <a:gd name="connsiteX215-32365" fmla="*/ 687572 w 7467600"/>
              <a:gd name="connsiteY215-32366" fmla="*/ 3925629 h 6858000"/>
              <a:gd name="connsiteX216-32367" fmla="*/ 1138365 w 7467600"/>
              <a:gd name="connsiteY216-32368" fmla="*/ 3774515 h 6858000"/>
              <a:gd name="connsiteX217-32369" fmla="*/ 1505579 w 7467600"/>
              <a:gd name="connsiteY217-32370" fmla="*/ 3655526 h 6858000"/>
              <a:gd name="connsiteX218-32371" fmla="*/ 1313114 w 7467600"/>
              <a:gd name="connsiteY218-32372" fmla="*/ 3655216 h 6858000"/>
              <a:gd name="connsiteX219-32373" fmla="*/ 3655073 w 7467600"/>
              <a:gd name="connsiteY219-32374" fmla="*/ 3650884 h 6858000"/>
              <a:gd name="connsiteX220-32375" fmla="*/ 3989938 w 7467600"/>
              <a:gd name="connsiteY220-32376" fmla="*/ 3991685 h 6858000"/>
              <a:gd name="connsiteX221-32377" fmla="*/ 4393907 w 7467600"/>
              <a:gd name="connsiteY221-32378" fmla="*/ 4261258 h 6858000"/>
              <a:gd name="connsiteX222-32379" fmla="*/ 4648051 w 7467600"/>
              <a:gd name="connsiteY222-32380" fmla="*/ 4374051 h 6858000"/>
              <a:gd name="connsiteX223-32381" fmla="*/ 4383389 w 7467600"/>
              <a:gd name="connsiteY223-32382" fmla="*/ 4184369 h 6858000"/>
              <a:gd name="connsiteX224-32383" fmla="*/ 4165508 w 7467600"/>
              <a:gd name="connsiteY224-32384" fmla="*/ 4035196 h 6858000"/>
              <a:gd name="connsiteX225-32385" fmla="*/ 4068162 w 7467600"/>
              <a:gd name="connsiteY225-32386" fmla="*/ 3953394 h 6858000"/>
              <a:gd name="connsiteX226-32387" fmla="*/ 3981416 w 7467600"/>
              <a:gd name="connsiteY226-32388" fmla="*/ 3880482 h 6858000"/>
              <a:gd name="connsiteX227-32389" fmla="*/ 3800147 w 7467600"/>
              <a:gd name="connsiteY227-32390" fmla="*/ 3749872 h 6858000"/>
              <a:gd name="connsiteX228-32391" fmla="*/ 3655073 w 7467600"/>
              <a:gd name="connsiteY228-32392" fmla="*/ 3650884 h 6858000"/>
              <a:gd name="connsiteX229-32393" fmla="*/ 3670252 w 7467600"/>
              <a:gd name="connsiteY229-32394" fmla="*/ 3622798 h 6858000"/>
              <a:gd name="connsiteX230-32395" fmla="*/ 3817258 w 7467600"/>
              <a:gd name="connsiteY230-32396" fmla="*/ 3723577 h 6858000"/>
              <a:gd name="connsiteX231-32397" fmla="*/ 4000461 w 7467600"/>
              <a:gd name="connsiteY231-32398" fmla="*/ 3855966 h 6858000"/>
              <a:gd name="connsiteX232-32399" fmla="*/ 4088180 w 7467600"/>
              <a:gd name="connsiteY232-32400" fmla="*/ 3929774 h 6858000"/>
              <a:gd name="connsiteX233-32401" fmla="*/ 4184555 w 7467600"/>
              <a:gd name="connsiteY233-32402" fmla="*/ 4010683 h 6858000"/>
              <a:gd name="connsiteX234-32403" fmla="*/ 4399563 w 7467600"/>
              <a:gd name="connsiteY234-32404" fmla="*/ 4158106 h 6858000"/>
              <a:gd name="connsiteX235-32405" fmla="*/ 4684469 w 7467600"/>
              <a:gd name="connsiteY235-32406" fmla="*/ 4364680 h 6858000"/>
              <a:gd name="connsiteX236-32407" fmla="*/ 4690271 w 7467600"/>
              <a:gd name="connsiteY236-32408" fmla="*/ 4370034 h 6858000"/>
              <a:gd name="connsiteX237-32409" fmla="*/ 4136093 w 7467600"/>
              <a:gd name="connsiteY237-32410" fmla="*/ 3858466 h 6858000"/>
              <a:gd name="connsiteX238-32411" fmla="*/ 3670252 w 7467600"/>
              <a:gd name="connsiteY238-32412" fmla="*/ 3622798 h 6858000"/>
              <a:gd name="connsiteX239-32413" fmla="*/ 4440129 w 7467600"/>
              <a:gd name="connsiteY239-32414" fmla="*/ 3448571 h 6858000"/>
              <a:gd name="connsiteX240-32415" fmla="*/ 4856525 w 7467600"/>
              <a:gd name="connsiteY240-32416" fmla="*/ 3915351 h 6858000"/>
              <a:gd name="connsiteX241-32417" fmla="*/ 5059055 w 7467600"/>
              <a:gd name="connsiteY241-32418" fmla="*/ 4108918 h 6858000"/>
              <a:gd name="connsiteX242-32419" fmla="*/ 5290070 w 7467600"/>
              <a:gd name="connsiteY242-32420" fmla="*/ 4263619 h 6858000"/>
              <a:gd name="connsiteX243-32421" fmla="*/ 4834991 w 7467600"/>
              <a:gd name="connsiteY243-32422" fmla="*/ 3830985 h 6858000"/>
              <a:gd name="connsiteX244-32423" fmla="*/ 4440129 w 7467600"/>
              <a:gd name="connsiteY244-32424" fmla="*/ 3448571 h 6858000"/>
              <a:gd name="connsiteX245-32425" fmla="*/ 4441737 w 7467600"/>
              <a:gd name="connsiteY245-32426" fmla="*/ 3399734 h 6858000"/>
              <a:gd name="connsiteX246-32427" fmla="*/ 4431236 w 7467600"/>
              <a:gd name="connsiteY246-32428" fmla="*/ 3400954 h 6858000"/>
              <a:gd name="connsiteX247-32429" fmla="*/ 4557150 w 7467600"/>
              <a:gd name="connsiteY247-32430" fmla="*/ 3510023 h 6858000"/>
              <a:gd name="connsiteX248-32431" fmla="*/ 4856936 w 7467600"/>
              <a:gd name="connsiteY248-32432" fmla="*/ 3809146 h 6858000"/>
              <a:gd name="connsiteX249-32433" fmla="*/ 5111996 w 7467600"/>
              <a:gd name="connsiteY249-32434" fmla="*/ 4065759 h 6858000"/>
              <a:gd name="connsiteX250-32435" fmla="*/ 5388878 w 7467600"/>
              <a:gd name="connsiteY250-32436" fmla="*/ 4300185 h 6858000"/>
              <a:gd name="connsiteX251-32437" fmla="*/ 5425556 w 7467600"/>
              <a:gd name="connsiteY251-32438" fmla="*/ 4308967 h 6858000"/>
              <a:gd name="connsiteX252-32439" fmla="*/ 4943646 w 7467600"/>
              <a:gd name="connsiteY252-32440" fmla="*/ 3822916 h 6858000"/>
              <a:gd name="connsiteX253-32441" fmla="*/ 4594837 w 7467600"/>
              <a:gd name="connsiteY253-32442" fmla="*/ 3532274 h 6858000"/>
              <a:gd name="connsiteX254-32443" fmla="*/ 4441737 w 7467600"/>
              <a:gd name="connsiteY254-32444" fmla="*/ 3399734 h 6858000"/>
              <a:gd name="connsiteX255-32445" fmla="*/ 5425834 w 7467600"/>
              <a:gd name="connsiteY255-32446" fmla="*/ 3162785 h 6858000"/>
              <a:gd name="connsiteX256-32447" fmla="*/ 5401644 w 7467600"/>
              <a:gd name="connsiteY256-32448" fmla="*/ 3617847 h 6858000"/>
              <a:gd name="connsiteX257-32449" fmla="*/ 5467256 w 7467600"/>
              <a:gd name="connsiteY257-32450" fmla="*/ 4175494 h 6858000"/>
              <a:gd name="connsiteX258-32451" fmla="*/ 5448069 w 7467600"/>
              <a:gd name="connsiteY258-32452" fmla="*/ 3567554 h 6858000"/>
              <a:gd name="connsiteX259-32453" fmla="*/ 5425834 w 7467600"/>
              <a:gd name="connsiteY259-32454" fmla="*/ 3162785 h 6858000"/>
              <a:gd name="connsiteX260-32455" fmla="*/ 1318687 w 7467600"/>
              <a:gd name="connsiteY260-32456" fmla="*/ 3113840 h 6858000"/>
              <a:gd name="connsiteX261-32457" fmla="*/ 1066793 w 7467600"/>
              <a:gd name="connsiteY261-32458" fmla="*/ 3212171 h 6858000"/>
              <a:gd name="connsiteX262-32459" fmla="*/ 993319 w 7467600"/>
              <a:gd name="connsiteY262-32460" fmla="*/ 3247648 h 6858000"/>
              <a:gd name="connsiteX263-32461" fmla="*/ 853081 w 7467600"/>
              <a:gd name="connsiteY263-32462" fmla="*/ 3312410 h 6858000"/>
              <a:gd name="connsiteX264-32463" fmla="*/ 805957 w 7467600"/>
              <a:gd name="connsiteY264-32464" fmla="*/ 3330443 h 6858000"/>
              <a:gd name="connsiteX265-32465" fmla="*/ 1318687 w 7467600"/>
              <a:gd name="connsiteY265-32466" fmla="*/ 3113840 h 6858000"/>
              <a:gd name="connsiteX266-32467" fmla="*/ 5453702 w 7467600"/>
              <a:gd name="connsiteY266-32468" fmla="*/ 3090882 h 6858000"/>
              <a:gd name="connsiteX267-32469" fmla="*/ 5480135 w 7467600"/>
              <a:gd name="connsiteY267-32470" fmla="*/ 3565802 h 6858000"/>
              <a:gd name="connsiteX268-32471" fmla="*/ 5499023 w 7467600"/>
              <a:gd name="connsiteY268-32472" fmla="*/ 4166310 h 6858000"/>
              <a:gd name="connsiteX269-32473" fmla="*/ 5547022 w 7467600"/>
              <a:gd name="connsiteY269-32474" fmla="*/ 3607838 h 6858000"/>
              <a:gd name="connsiteX270-32475" fmla="*/ 5515964 w 7467600"/>
              <a:gd name="connsiteY270-32476" fmla="*/ 3378541 h 6858000"/>
              <a:gd name="connsiteX271-32477" fmla="*/ 5453702 w 7467600"/>
              <a:gd name="connsiteY271-32478" fmla="*/ 3090882 h 6858000"/>
              <a:gd name="connsiteX272-32479" fmla="*/ 1238695 w 7467600"/>
              <a:gd name="connsiteY272-32480" fmla="*/ 3076820 h 6858000"/>
              <a:gd name="connsiteX273-32481" fmla="*/ 716371 w 7467600"/>
              <a:gd name="connsiteY273-32482" fmla="*/ 3293249 h 6858000"/>
              <a:gd name="connsiteX274-32483" fmla="*/ 579522 w 7467600"/>
              <a:gd name="connsiteY274-32484" fmla="*/ 3371759 h 6858000"/>
              <a:gd name="connsiteX275-32485" fmla="*/ 600288 w 7467600"/>
              <a:gd name="connsiteY275-32486" fmla="*/ 3365555 h 6858000"/>
              <a:gd name="connsiteX276-32487" fmla="*/ 840692 w 7467600"/>
              <a:gd name="connsiteY276-32488" fmla="*/ 3284921 h 6858000"/>
              <a:gd name="connsiteX277-32489" fmla="*/ 979248 w 7467600"/>
              <a:gd name="connsiteY277-32490" fmla="*/ 3221003 h 6858000"/>
              <a:gd name="connsiteX278-32491" fmla="*/ 1053282 w 7467600"/>
              <a:gd name="connsiteY278-32492" fmla="*/ 3185247 h 6858000"/>
              <a:gd name="connsiteX279-32493" fmla="*/ 1320603 w 7467600"/>
              <a:gd name="connsiteY279-32494" fmla="*/ 3081281 h 6858000"/>
              <a:gd name="connsiteX280-32495" fmla="*/ 1238695 w 7467600"/>
              <a:gd name="connsiteY280-32496" fmla="*/ 3076820 h 6858000"/>
              <a:gd name="connsiteX281-32497" fmla="*/ 5425627 w 7467600"/>
              <a:gd name="connsiteY281-32498" fmla="*/ 2954192 h 6858000"/>
              <a:gd name="connsiteX282-32499" fmla="*/ 5470770 w 7467600"/>
              <a:gd name="connsiteY282-32500" fmla="*/ 3005435 h 6858000"/>
              <a:gd name="connsiteX283-32501" fmla="*/ 5519779 w 7467600"/>
              <a:gd name="connsiteY283-32502" fmla="*/ 4359223 h 6858000"/>
              <a:gd name="connsiteX284-32503" fmla="*/ 5520293 w 7467600"/>
              <a:gd name="connsiteY284-32504" fmla="*/ 4360602 h 6858000"/>
              <a:gd name="connsiteX285-32505" fmla="*/ 5767221 w 7467600"/>
              <a:gd name="connsiteY285-32506" fmla="*/ 4665564 h 6858000"/>
              <a:gd name="connsiteX286-32507" fmla="*/ 6937169 w 7467600"/>
              <a:gd name="connsiteY286-32508" fmla="*/ 4815941 h 6858000"/>
              <a:gd name="connsiteX287-32509" fmla="*/ 6953922 w 7467600"/>
              <a:gd name="connsiteY287-32510" fmla="*/ 4890068 h 6858000"/>
              <a:gd name="connsiteX288-32511" fmla="*/ 6071359 w 7467600"/>
              <a:gd name="connsiteY288-32512" fmla="*/ 4770770 h 6858000"/>
              <a:gd name="connsiteX289-32513" fmla="*/ 6038839 w 7467600"/>
              <a:gd name="connsiteY289-32514" fmla="*/ 4764474 h 6858000"/>
              <a:gd name="connsiteX290-32515" fmla="*/ 6038706 w 7467600"/>
              <a:gd name="connsiteY290-32516" fmla="*/ 4763847 h 6858000"/>
              <a:gd name="connsiteX291-32517" fmla="*/ 6037784 w 7467600"/>
              <a:gd name="connsiteY291-32518" fmla="*/ 4764270 h 6858000"/>
              <a:gd name="connsiteX292-32519" fmla="*/ 6038839 w 7467600"/>
              <a:gd name="connsiteY292-32520" fmla="*/ 4764474 h 6858000"/>
              <a:gd name="connsiteX293-32521" fmla="*/ 6040338 w 7467600"/>
              <a:gd name="connsiteY293-32522" fmla="*/ 4771418 h 6858000"/>
              <a:gd name="connsiteX294-32523" fmla="*/ 6024488 w 7467600"/>
              <a:gd name="connsiteY294-32524" fmla="*/ 4809903 h 6858000"/>
              <a:gd name="connsiteX295-32525" fmla="*/ 5599771 w 7467600"/>
              <a:gd name="connsiteY295-32526" fmla="*/ 5509652 h 6858000"/>
              <a:gd name="connsiteX296-32527" fmla="*/ 5548843 w 7467600"/>
              <a:gd name="connsiteY296-32528" fmla="*/ 5563845 h 6858000"/>
              <a:gd name="connsiteX297-32529" fmla="*/ 5940952 w 7467600"/>
              <a:gd name="connsiteY297-32530" fmla="*/ 6250028 h 6858000"/>
              <a:gd name="connsiteX298-32531" fmla="*/ 6043441 w 7467600"/>
              <a:gd name="connsiteY298-32532" fmla="*/ 6665847 h 6858000"/>
              <a:gd name="connsiteX299-32533" fmla="*/ 6093432 w 7467600"/>
              <a:gd name="connsiteY299-32534" fmla="*/ 6858000 h 6858000"/>
              <a:gd name="connsiteX300-32535" fmla="*/ 6034344 w 7467600"/>
              <a:gd name="connsiteY300-32536" fmla="*/ 6858000 h 6858000"/>
              <a:gd name="connsiteX301-32537" fmla="*/ 6026679 w 7467600"/>
              <a:gd name="connsiteY301-32538" fmla="*/ 6836959 h 6858000"/>
              <a:gd name="connsiteX302-32539" fmla="*/ 5800441 w 7467600"/>
              <a:gd name="connsiteY302-32540" fmla="*/ 6335286 h 6858000"/>
              <a:gd name="connsiteX303-32541" fmla="*/ 5526562 w 7467600"/>
              <a:gd name="connsiteY303-32542" fmla="*/ 5705388 h 6858000"/>
              <a:gd name="connsiteX304-32543" fmla="*/ 5519640 w 7467600"/>
              <a:gd name="connsiteY304-32544" fmla="*/ 5683774 h 6858000"/>
              <a:gd name="connsiteX305-32545" fmla="*/ 5844559 w 7467600"/>
              <a:gd name="connsiteY305-32546" fmla="*/ 6553349 h 6858000"/>
              <a:gd name="connsiteX306-32547" fmla="*/ 5975994 w 7467600"/>
              <a:gd name="connsiteY306-32548" fmla="*/ 6858000 h 6858000"/>
              <a:gd name="connsiteX307-32549" fmla="*/ 5898547 w 7467600"/>
              <a:gd name="connsiteY307-32550" fmla="*/ 6858000 h 6858000"/>
              <a:gd name="connsiteX308-32551" fmla="*/ 5682041 w 7467600"/>
              <a:gd name="connsiteY308-32552" fmla="*/ 6355860 h 6858000"/>
              <a:gd name="connsiteX309-32553" fmla="*/ 5461758 w 7467600"/>
              <a:gd name="connsiteY309-32554" fmla="*/ 5820220 h 6858000"/>
              <a:gd name="connsiteX310-32555" fmla="*/ 5237282 w 7467600"/>
              <a:gd name="connsiteY310-32556" fmla="*/ 6579086 h 6858000"/>
              <a:gd name="connsiteX311-32557" fmla="*/ 5115009 w 7467600"/>
              <a:gd name="connsiteY311-32558" fmla="*/ 6858000 h 6858000"/>
              <a:gd name="connsiteX312-32559" fmla="*/ 5028074 w 7467600"/>
              <a:gd name="connsiteY312-32560" fmla="*/ 6858000 h 6858000"/>
              <a:gd name="connsiteX313-32561" fmla="*/ 5079508 w 7467600"/>
              <a:gd name="connsiteY313-32562" fmla="*/ 6749074 h 6858000"/>
              <a:gd name="connsiteX314-32563" fmla="*/ 5371846 w 7467600"/>
              <a:gd name="connsiteY314-32564" fmla="*/ 5924413 h 6858000"/>
              <a:gd name="connsiteX315-32565" fmla="*/ 5270512 w 7467600"/>
              <a:gd name="connsiteY315-32566" fmla="*/ 6138975 h 6858000"/>
              <a:gd name="connsiteX316-32567" fmla="*/ 5062409 w 7467600"/>
              <a:gd name="connsiteY316-32568" fmla="*/ 6653544 h 6858000"/>
              <a:gd name="connsiteX317-32569" fmla="*/ 5036628 w 7467600"/>
              <a:gd name="connsiteY317-32570" fmla="*/ 6754247 h 6858000"/>
              <a:gd name="connsiteX318-32571" fmla="*/ 5009112 w 7467600"/>
              <a:gd name="connsiteY318-32572" fmla="*/ 6858000 h 6858000"/>
              <a:gd name="connsiteX319-32573" fmla="*/ 4976679 w 7467600"/>
              <a:gd name="connsiteY319-32574" fmla="*/ 6858000 h 6858000"/>
              <a:gd name="connsiteX320-32575" fmla="*/ 5006537 w 7467600"/>
              <a:gd name="connsiteY320-32576" fmla="*/ 6747068 h 6858000"/>
              <a:gd name="connsiteX321-32577" fmla="*/ 5032723 w 7467600"/>
              <a:gd name="connsiteY321-32578" fmla="*/ 6644957 h 6858000"/>
              <a:gd name="connsiteX322-32579" fmla="*/ 5242949 w 7467600"/>
              <a:gd name="connsiteY322-32580" fmla="*/ 6125175 h 6858000"/>
              <a:gd name="connsiteX323-32581" fmla="*/ 5286321 w 7467600"/>
              <a:gd name="connsiteY323-32582" fmla="*/ 6033555 h 6858000"/>
              <a:gd name="connsiteX324-32583" fmla="*/ 5008210 w 7467600"/>
              <a:gd name="connsiteY324-32584" fmla="*/ 6649194 h 6858000"/>
              <a:gd name="connsiteX325-32585" fmla="*/ 4986321 w 7467600"/>
              <a:gd name="connsiteY325-32586" fmla="*/ 6765687 h 6858000"/>
              <a:gd name="connsiteX326-32587" fmla="*/ 4973474 w 7467600"/>
              <a:gd name="connsiteY326-32588" fmla="*/ 6858000 h 6858000"/>
              <a:gd name="connsiteX327-32589" fmla="*/ 4907178 w 7467600"/>
              <a:gd name="connsiteY327-32590" fmla="*/ 6858000 h 6858000"/>
              <a:gd name="connsiteX328-32591" fmla="*/ 4910810 w 7467600"/>
              <a:gd name="connsiteY328-32592" fmla="*/ 6829660 h 6858000"/>
              <a:gd name="connsiteX329-32593" fmla="*/ 4987461 w 7467600"/>
              <a:gd name="connsiteY329-32594" fmla="*/ 6432994 h 6858000"/>
              <a:gd name="connsiteX330-32595" fmla="*/ 5179262 w 7467600"/>
              <a:gd name="connsiteY330-32596" fmla="*/ 6035044 h 6858000"/>
              <a:gd name="connsiteX331-32597" fmla="*/ 4689678 w 7467600"/>
              <a:gd name="connsiteY331-32598" fmla="*/ 6440241 h 6858000"/>
              <a:gd name="connsiteX332-32599" fmla="*/ 4477543 w 7467600"/>
              <a:gd name="connsiteY332-32600" fmla="*/ 6674836 h 6858000"/>
              <a:gd name="connsiteX333-32601" fmla="*/ 4329957 w 7467600"/>
              <a:gd name="connsiteY333-32602" fmla="*/ 6858000 h 6858000"/>
              <a:gd name="connsiteX334-32603" fmla="*/ 4218595 w 7467600"/>
              <a:gd name="connsiteY334-32604" fmla="*/ 6858000 h 6858000"/>
              <a:gd name="connsiteX335-32605" fmla="*/ 4368888 w 7467600"/>
              <a:gd name="connsiteY335-32606" fmla="*/ 6668412 h 6858000"/>
              <a:gd name="connsiteX336-32607" fmla="*/ 4563091 w 7467600"/>
              <a:gd name="connsiteY336-32608" fmla="*/ 6442508 h 6858000"/>
              <a:gd name="connsiteX337-32609" fmla="*/ 5387324 w 7467600"/>
              <a:gd name="connsiteY337-32610" fmla="*/ 5705830 h 6858000"/>
              <a:gd name="connsiteX338-32611" fmla="*/ 5073620 w 7467600"/>
              <a:gd name="connsiteY338-32612" fmla="*/ 5955437 h 6858000"/>
              <a:gd name="connsiteX339-32613" fmla="*/ 4689789 w 7467600"/>
              <a:gd name="connsiteY339-32614" fmla="*/ 6268382 h 6858000"/>
              <a:gd name="connsiteX340-32615" fmla="*/ 4418722 w 7467600"/>
              <a:gd name="connsiteY340-32616" fmla="*/ 6570886 h 6858000"/>
              <a:gd name="connsiteX341-32617" fmla="*/ 4214944 w 7467600"/>
              <a:gd name="connsiteY341-32618" fmla="*/ 6858000 h 6858000"/>
              <a:gd name="connsiteX342-32619" fmla="*/ 4177898 w 7467600"/>
              <a:gd name="connsiteY342-32620" fmla="*/ 6858000 h 6858000"/>
              <a:gd name="connsiteX343-32621" fmla="*/ 4391597 w 7467600"/>
              <a:gd name="connsiteY343-32622" fmla="*/ 6556370 h 6858000"/>
              <a:gd name="connsiteX344-32623" fmla="*/ 4668889 w 7467600"/>
              <a:gd name="connsiteY344-32624" fmla="*/ 6246399 h 6858000"/>
              <a:gd name="connsiteX345-32625" fmla="*/ 5055427 w 7467600"/>
              <a:gd name="connsiteY345-32626" fmla="*/ 5931476 h 6858000"/>
              <a:gd name="connsiteX346-32627" fmla="*/ 5371814 w 7467600"/>
              <a:gd name="connsiteY346-32628" fmla="*/ 5678975 h 6858000"/>
              <a:gd name="connsiteX347-32629" fmla="*/ 4987918 w 7467600"/>
              <a:gd name="connsiteY347-32630" fmla="*/ 5838701 h 6858000"/>
              <a:gd name="connsiteX348-32631" fmla="*/ 4317146 w 7467600"/>
              <a:gd name="connsiteY348-32632" fmla="*/ 6587716 h 6858000"/>
              <a:gd name="connsiteX349-32633" fmla="*/ 4171627 w 7467600"/>
              <a:gd name="connsiteY349-32634" fmla="*/ 6858000 h 6858000"/>
              <a:gd name="connsiteX350-32635" fmla="*/ 4081585 w 7467600"/>
              <a:gd name="connsiteY350-32636" fmla="*/ 6858000 h 6858000"/>
              <a:gd name="connsiteX351-32637" fmla="*/ 4238603 w 7467600"/>
              <a:gd name="connsiteY351-32638" fmla="*/ 6559341 h 6858000"/>
              <a:gd name="connsiteX352-32639" fmla="*/ 4778333 w 7467600"/>
              <a:gd name="connsiteY352-32640" fmla="*/ 5873626 h 6858000"/>
              <a:gd name="connsiteX353-32641" fmla="*/ 5414185 w 7467600"/>
              <a:gd name="connsiteY353-32642" fmla="*/ 5573882 h 6858000"/>
              <a:gd name="connsiteX354-32643" fmla="*/ 5959648 w 7467600"/>
              <a:gd name="connsiteY354-32644" fmla="*/ 4760797 h 6858000"/>
              <a:gd name="connsiteX355-32645" fmla="*/ 5355019 w 7467600"/>
              <a:gd name="connsiteY355-32646" fmla="*/ 4734672 h 6858000"/>
              <a:gd name="connsiteX356-32647" fmla="*/ 5083565 w 7467600"/>
              <a:gd name="connsiteY356-32648" fmla="*/ 5179121 h 6858000"/>
              <a:gd name="connsiteX357-32649" fmla="*/ 4713577 w 7467600"/>
              <a:gd name="connsiteY357-32650" fmla="*/ 5616803 h 6858000"/>
              <a:gd name="connsiteX358-32651" fmla="*/ 3989559 w 7467600"/>
              <a:gd name="connsiteY358-32652" fmla="*/ 6145945 h 6858000"/>
              <a:gd name="connsiteX359-32653" fmla="*/ 3939824 w 7467600"/>
              <a:gd name="connsiteY359-32654" fmla="*/ 6066900 h 6858000"/>
              <a:gd name="connsiteX360-32655" fmla="*/ 4584537 w 7467600"/>
              <a:gd name="connsiteY360-32656" fmla="*/ 5324826 h 6858000"/>
              <a:gd name="connsiteX361-32657" fmla="*/ 5037105 w 7467600"/>
              <a:gd name="connsiteY361-32658" fmla="*/ 5088765 h 6858000"/>
              <a:gd name="connsiteX362-32659" fmla="*/ 5039930 w 7467600"/>
              <a:gd name="connsiteY362-32660" fmla="*/ 5089585 h 6858000"/>
              <a:gd name="connsiteX363-32661" fmla="*/ 5263764 w 7467600"/>
              <a:gd name="connsiteY363-32662" fmla="*/ 4735525 h 6858000"/>
              <a:gd name="connsiteX364-32663" fmla="*/ 4086300 w 7467600"/>
              <a:gd name="connsiteY364-32664" fmla="*/ 4884599 h 6858000"/>
              <a:gd name="connsiteX365-32665" fmla="*/ 4085485 w 7467600"/>
              <a:gd name="connsiteY365-32666" fmla="*/ 4899070 h 6858000"/>
              <a:gd name="connsiteX366-32667" fmla="*/ 3871915 w 7467600"/>
              <a:gd name="connsiteY366-32668" fmla="*/ 5253645 h 6858000"/>
              <a:gd name="connsiteX367-32669" fmla="*/ 3799374 w 7467600"/>
              <a:gd name="connsiteY367-32670" fmla="*/ 5466127 h 6858000"/>
              <a:gd name="connsiteX368-32671" fmla="*/ 3498850 w 7467600"/>
              <a:gd name="connsiteY368-32672" fmla="*/ 6661888 h 6858000"/>
              <a:gd name="connsiteX369-32673" fmla="*/ 3399216 w 7467600"/>
              <a:gd name="connsiteY369-32674" fmla="*/ 6858000 h 6858000"/>
              <a:gd name="connsiteX370-32675" fmla="*/ 3303688 w 7467600"/>
              <a:gd name="connsiteY370-32676" fmla="*/ 6858000 h 6858000"/>
              <a:gd name="connsiteX371-32677" fmla="*/ 3391774 w 7467600"/>
              <a:gd name="connsiteY371-32678" fmla="*/ 6697181 h 6858000"/>
              <a:gd name="connsiteX372-32679" fmla="*/ 3735540 w 7467600"/>
              <a:gd name="connsiteY372-32680" fmla="*/ 5546923 h 6858000"/>
              <a:gd name="connsiteX373-32681" fmla="*/ 3729438 w 7467600"/>
              <a:gd name="connsiteY373-32682" fmla="*/ 5569058 h 6858000"/>
              <a:gd name="connsiteX374-32683" fmla="*/ 3707782 w 7467600"/>
              <a:gd name="connsiteY374-32684" fmla="*/ 5644908 h 6858000"/>
              <a:gd name="connsiteX375-32685" fmla="*/ 3583827 w 7467600"/>
              <a:gd name="connsiteY375-32686" fmla="*/ 6039215 h 6858000"/>
              <a:gd name="connsiteX376-32687" fmla="*/ 3547861 w 7467600"/>
              <a:gd name="connsiteY376-32688" fmla="*/ 6129609 h 6858000"/>
              <a:gd name="connsiteX377-32689" fmla="*/ 3490905 w 7467600"/>
              <a:gd name="connsiteY377-32690" fmla="*/ 6277660 h 6858000"/>
              <a:gd name="connsiteX378-32691" fmla="*/ 3455859 w 7467600"/>
              <a:gd name="connsiteY378-32692" fmla="*/ 6391301 h 6858000"/>
              <a:gd name="connsiteX379-32693" fmla="*/ 3429112 w 7467600"/>
              <a:gd name="connsiteY379-32694" fmla="*/ 6479469 h 6858000"/>
              <a:gd name="connsiteX380-32695" fmla="*/ 3304862 w 7467600"/>
              <a:gd name="connsiteY380-32696" fmla="*/ 6796476 h 6858000"/>
              <a:gd name="connsiteX381-32697" fmla="*/ 3276071 w 7467600"/>
              <a:gd name="connsiteY381-32698" fmla="*/ 6858000 h 6858000"/>
              <a:gd name="connsiteX382-32699" fmla="*/ 3240805 w 7467600"/>
              <a:gd name="connsiteY382-32700" fmla="*/ 6858000 h 6858000"/>
              <a:gd name="connsiteX383-32701" fmla="*/ 3275917 w 7467600"/>
              <a:gd name="connsiteY383-32702" fmla="*/ 6783192 h 6858000"/>
              <a:gd name="connsiteX384-32703" fmla="*/ 3399358 w 7467600"/>
              <a:gd name="connsiteY384-32704" fmla="*/ 6469011 h 6858000"/>
              <a:gd name="connsiteX385-32705" fmla="*/ 3425650 w 7467600"/>
              <a:gd name="connsiteY385-32706" fmla="*/ 6381333 h 6858000"/>
              <a:gd name="connsiteX386-32707" fmla="*/ 3460661 w 7467600"/>
              <a:gd name="connsiteY386-32708" fmla="*/ 6266763 h 6858000"/>
              <a:gd name="connsiteX387-32709" fmla="*/ 3518021 w 7467600"/>
              <a:gd name="connsiteY387-32710" fmla="*/ 6117298 h 6858000"/>
              <a:gd name="connsiteX388-32711" fmla="*/ 3554035 w 7467600"/>
              <a:gd name="connsiteY388-32712" fmla="*/ 6027832 h 6858000"/>
              <a:gd name="connsiteX389-32713" fmla="*/ 3677174 w 7467600"/>
              <a:gd name="connsiteY389-32714" fmla="*/ 5636351 h 6858000"/>
              <a:gd name="connsiteX390-32715" fmla="*/ 3698819 w 7467600"/>
              <a:gd name="connsiteY390-32716" fmla="*/ 5560503 h 6858000"/>
              <a:gd name="connsiteX391-32717" fmla="*/ 3702094 w 7467600"/>
              <a:gd name="connsiteY391-32718" fmla="*/ 5549194 h 6858000"/>
              <a:gd name="connsiteX392-32719" fmla="*/ 3398355 w 7467600"/>
              <a:gd name="connsiteY392-32720" fmla="*/ 6094603 h 6858000"/>
              <a:gd name="connsiteX393-32721" fmla="*/ 3193941 w 7467600"/>
              <a:gd name="connsiteY393-32722" fmla="*/ 6798775 h 6858000"/>
              <a:gd name="connsiteX394-32723" fmla="*/ 3184140 w 7467600"/>
              <a:gd name="connsiteY394-32724" fmla="*/ 6858000 h 6858000"/>
              <a:gd name="connsiteX395-32725" fmla="*/ 3099978 w 7467600"/>
              <a:gd name="connsiteY395-32726" fmla="*/ 6858000 h 6858000"/>
              <a:gd name="connsiteX396-32727" fmla="*/ 3101556 w 7467600"/>
              <a:gd name="connsiteY396-32728" fmla="*/ 6843337 h 6858000"/>
              <a:gd name="connsiteX397-32729" fmla="*/ 3370162 w 7467600"/>
              <a:gd name="connsiteY397-32730" fmla="*/ 5785550 h 6858000"/>
              <a:gd name="connsiteX398-32731" fmla="*/ 3746477 w 7467600"/>
              <a:gd name="connsiteY398-32732" fmla="*/ 5377889 h 6858000"/>
              <a:gd name="connsiteX399-32733" fmla="*/ 3863399 w 7467600"/>
              <a:gd name="connsiteY399-32734" fmla="*/ 5087257 h 6858000"/>
              <a:gd name="connsiteX400-32735" fmla="*/ 3968712 w 7467600"/>
              <a:gd name="connsiteY400-32736" fmla="*/ 4913989 h 6858000"/>
              <a:gd name="connsiteX401-32737" fmla="*/ 2792390 w 7467600"/>
              <a:gd name="connsiteY401-32738" fmla="*/ 5382974 h 6858000"/>
              <a:gd name="connsiteX402-32739" fmla="*/ 2714982 w 7467600"/>
              <a:gd name="connsiteY402-32740" fmla="*/ 5427051 h 6858000"/>
              <a:gd name="connsiteX403-32741" fmla="*/ 2813361 w 7467600"/>
              <a:gd name="connsiteY403-32742" fmla="*/ 6023912 h 6858000"/>
              <a:gd name="connsiteX404-32743" fmla="*/ 2688430 w 7467600"/>
              <a:gd name="connsiteY404-32744" fmla="*/ 6801564 h 6858000"/>
              <a:gd name="connsiteX405-32745" fmla="*/ 2629626 w 7467600"/>
              <a:gd name="connsiteY405-32746" fmla="*/ 6763394 h 6858000"/>
              <a:gd name="connsiteX406-32747" fmla="*/ 2565328 w 7467600"/>
              <a:gd name="connsiteY406-32748" fmla="*/ 5516399 h 6858000"/>
              <a:gd name="connsiteX407-32749" fmla="*/ 1922999 w 7467600"/>
              <a:gd name="connsiteY407-32750" fmla="*/ 5980343 h 6858000"/>
              <a:gd name="connsiteX408-32751" fmla="*/ 1950261 w 7467600"/>
              <a:gd name="connsiteY408-32752" fmla="*/ 6405858 h 6858000"/>
              <a:gd name="connsiteX409-32753" fmla="*/ 2365554 w 7467600"/>
              <a:gd name="connsiteY409-32754" fmla="*/ 6759107 h 6858000"/>
              <a:gd name="connsiteX410-32755" fmla="*/ 2424142 w 7467600"/>
              <a:gd name="connsiteY410-32756" fmla="*/ 6858000 h 6858000"/>
              <a:gd name="connsiteX411-32757" fmla="*/ 2395994 w 7467600"/>
              <a:gd name="connsiteY411-32758" fmla="*/ 6858000 h 6858000"/>
              <a:gd name="connsiteX412-32759" fmla="*/ 2392863 w 7467600"/>
              <a:gd name="connsiteY412-32760" fmla="*/ 6852964 h 6858000"/>
              <a:gd name="connsiteX413-32761" fmla="*/ 2017589 w 7467600"/>
              <a:gd name="connsiteY413-32762" fmla="*/ 6493982 h 6858000"/>
              <a:gd name="connsiteX414-32763" fmla="*/ 2147336 w 7467600"/>
              <a:gd name="connsiteY414-32764" fmla="*/ 6594052 h 6858000"/>
              <a:gd name="connsiteX415-32765" fmla="*/ 2207047 w 7467600"/>
              <a:gd name="connsiteY415-32766" fmla="*/ 6654540 h 6858000"/>
              <a:gd name="connsiteX416-32767" fmla="*/ 2299106 w 7467600"/>
              <a:gd name="connsiteY416-32768" fmla="*/ 6778931 h 6858000"/>
              <a:gd name="connsiteX417-32769" fmla="*/ 2314430 w 7467600"/>
              <a:gd name="connsiteY417-32770" fmla="*/ 6801144 h 6858000"/>
              <a:gd name="connsiteX418-32771" fmla="*/ 2352406 w 7467600"/>
              <a:gd name="connsiteY418-32772" fmla="*/ 6858000 h 6858000"/>
              <a:gd name="connsiteX419-32773" fmla="*/ 2314492 w 7467600"/>
              <a:gd name="connsiteY419-32774" fmla="*/ 6858000 h 6858000"/>
              <a:gd name="connsiteX420-32775" fmla="*/ 2288095 w 7467600"/>
              <a:gd name="connsiteY420-32776" fmla="*/ 6818030 h 6858000"/>
              <a:gd name="connsiteX421-32777" fmla="*/ 2272768 w 7467600"/>
              <a:gd name="connsiteY421-32778" fmla="*/ 6795822 h 6858000"/>
              <a:gd name="connsiteX422-32779" fmla="*/ 2182715 w 7467600"/>
              <a:gd name="connsiteY422-32780" fmla="*/ 6675071 h 6858000"/>
              <a:gd name="connsiteX423-32781" fmla="*/ 2032061 w 7467600"/>
              <a:gd name="connsiteY423-32782" fmla="*/ 6541380 h 6858000"/>
              <a:gd name="connsiteX424-32783" fmla="*/ 2257220 w 7467600"/>
              <a:gd name="connsiteY424-32784" fmla="*/ 6826257 h 6858000"/>
              <a:gd name="connsiteX425-32785" fmla="*/ 2281324 w 7467600"/>
              <a:gd name="connsiteY425-32786" fmla="*/ 6858000 h 6858000"/>
              <a:gd name="connsiteX426-32787" fmla="*/ 2242860 w 7467600"/>
              <a:gd name="connsiteY426-32788" fmla="*/ 6858000 h 6858000"/>
              <a:gd name="connsiteX427-32789" fmla="*/ 2232818 w 7467600"/>
              <a:gd name="connsiteY427-32790" fmla="*/ 6844926 h 6858000"/>
              <a:gd name="connsiteX428-32791" fmla="*/ 1990172 w 7467600"/>
              <a:gd name="connsiteY428-32792" fmla="*/ 6542121 h 6858000"/>
              <a:gd name="connsiteX429-32793" fmla="*/ 2124090 w 7467600"/>
              <a:gd name="connsiteY429-32794" fmla="*/ 6761017 h 6858000"/>
              <a:gd name="connsiteX430-32795" fmla="*/ 2200380 w 7467600"/>
              <a:gd name="connsiteY430-32796" fmla="*/ 6858000 h 6858000"/>
              <a:gd name="connsiteX431-32797" fmla="*/ 2147507 w 7467600"/>
              <a:gd name="connsiteY431-32798" fmla="*/ 6858000 h 6858000"/>
              <a:gd name="connsiteX432-32799" fmla="*/ 2070668 w 7467600"/>
              <a:gd name="connsiteY432-32800" fmla="*/ 6761520 h 6858000"/>
              <a:gd name="connsiteX433-32801" fmla="*/ 1975142 w 7467600"/>
              <a:gd name="connsiteY433-32802" fmla="*/ 6585570 h 6858000"/>
              <a:gd name="connsiteX434-32803" fmla="*/ 2050035 w 7467600"/>
              <a:gd name="connsiteY434-32804" fmla="*/ 6813345 h 6858000"/>
              <a:gd name="connsiteX435-32805" fmla="*/ 2063025 w 7467600"/>
              <a:gd name="connsiteY435-32806" fmla="*/ 6858000 h 6858000"/>
              <a:gd name="connsiteX436-32807" fmla="*/ 2021675 w 7467600"/>
              <a:gd name="connsiteY436-32808" fmla="*/ 6858000 h 6858000"/>
              <a:gd name="connsiteX437-32809" fmla="*/ 2019308 w 7467600"/>
              <a:gd name="connsiteY437-32810" fmla="*/ 6847118 h 6858000"/>
              <a:gd name="connsiteX438-32811" fmla="*/ 1938835 w 7467600"/>
              <a:gd name="connsiteY438-32812" fmla="*/ 6551160 h 6858000"/>
              <a:gd name="connsiteX439-32813" fmla="*/ 1953230 w 7467600"/>
              <a:gd name="connsiteY439-32814" fmla="*/ 6759699 h 6858000"/>
              <a:gd name="connsiteX440-32815" fmla="*/ 1956763 w 7467600"/>
              <a:gd name="connsiteY440-32816" fmla="*/ 6778191 h 6858000"/>
              <a:gd name="connsiteX441-32817" fmla="*/ 1967925 w 7467600"/>
              <a:gd name="connsiteY441-32818" fmla="*/ 6858000 h 6858000"/>
              <a:gd name="connsiteX442-32819" fmla="*/ 1936622 w 7467600"/>
              <a:gd name="connsiteY442-32820" fmla="*/ 6858000 h 6858000"/>
              <a:gd name="connsiteX443-32821" fmla="*/ 1926261 w 7467600"/>
              <a:gd name="connsiteY443-32822" fmla="*/ 6784064 h 6858000"/>
              <a:gd name="connsiteX444-32823" fmla="*/ 1922724 w 7467600"/>
              <a:gd name="connsiteY444-32824" fmla="*/ 6765577 h 6858000"/>
              <a:gd name="connsiteX445-32825" fmla="*/ 1904650 w 7467600"/>
              <a:gd name="connsiteY445-32826" fmla="*/ 6639616 h 6858000"/>
              <a:gd name="connsiteX446-32827" fmla="*/ 1885273 w 7467600"/>
              <a:gd name="connsiteY446-32828" fmla="*/ 6858000 h 6858000"/>
              <a:gd name="connsiteX447-32829" fmla="*/ 1854363 w 7467600"/>
              <a:gd name="connsiteY447-32830" fmla="*/ 6858000 h 6858000"/>
              <a:gd name="connsiteX448-32831" fmla="*/ 1880391 w 7467600"/>
              <a:gd name="connsiteY448-32832" fmla="*/ 6603796 h 6858000"/>
              <a:gd name="connsiteX449-32833" fmla="*/ 1818273 w 7467600"/>
              <a:gd name="connsiteY449-32834" fmla="*/ 6715729 h 6858000"/>
              <a:gd name="connsiteX450-32835" fmla="*/ 1794691 w 7467600"/>
              <a:gd name="connsiteY450-32836" fmla="*/ 6843239 h 6858000"/>
              <a:gd name="connsiteX451-32837" fmla="*/ 1794914 w 7467600"/>
              <a:gd name="connsiteY451-32838" fmla="*/ 6858000 h 6858000"/>
              <a:gd name="connsiteX452-32839" fmla="*/ 1746128 w 7467600"/>
              <a:gd name="connsiteY452-32840" fmla="*/ 6858000 h 6858000"/>
              <a:gd name="connsiteX453-32841" fmla="*/ 1753934 w 7467600"/>
              <a:gd name="connsiteY453-32842" fmla="*/ 6724796 h 6858000"/>
              <a:gd name="connsiteX454-32843" fmla="*/ 1792053 w 7467600"/>
              <a:gd name="connsiteY454-32844" fmla="*/ 6572396 h 6858000"/>
              <a:gd name="connsiteX455-32845" fmla="*/ 1862248 w 7467600"/>
              <a:gd name="connsiteY455-32846" fmla="*/ 6266397 h 6858000"/>
              <a:gd name="connsiteX456-32847" fmla="*/ 1862250 w 7467600"/>
              <a:gd name="connsiteY456-32848" fmla="*/ 6033531 h 6858000"/>
              <a:gd name="connsiteX457-32849" fmla="*/ 1211999 w 7467600"/>
              <a:gd name="connsiteY457-32850" fmla="*/ 6683610 h 6858000"/>
              <a:gd name="connsiteX458-32851" fmla="*/ 1213266 w 7467600"/>
              <a:gd name="connsiteY458-32852" fmla="*/ 6691947 h 6858000"/>
              <a:gd name="connsiteX459-32853" fmla="*/ 1203370 w 7467600"/>
              <a:gd name="connsiteY459-32854" fmla="*/ 6850676 h 6858000"/>
              <a:gd name="connsiteX460-32855" fmla="*/ 1203671 w 7467600"/>
              <a:gd name="connsiteY460-32856" fmla="*/ 6858000 h 6858000"/>
              <a:gd name="connsiteX461-32857" fmla="*/ 1143180 w 7467600"/>
              <a:gd name="connsiteY461-32858" fmla="*/ 6858000 h 6858000"/>
              <a:gd name="connsiteX462-32859" fmla="*/ 1142176 w 7467600"/>
              <a:gd name="connsiteY462-32860" fmla="*/ 6766045 h 6858000"/>
              <a:gd name="connsiteX463-32861" fmla="*/ 1067484 w 7467600"/>
              <a:gd name="connsiteY463-32862" fmla="*/ 6858000 h 6858000"/>
              <a:gd name="connsiteX464-32863" fmla="*/ 953928 w 7467600"/>
              <a:gd name="connsiteY464-32864" fmla="*/ 6858000 h 6858000"/>
              <a:gd name="connsiteX465-32865" fmla="*/ 959715 w 7467600"/>
              <a:gd name="connsiteY465-32866" fmla="*/ 6850185 h 6858000"/>
              <a:gd name="connsiteX466-32867" fmla="*/ 1483788 w 7467600"/>
              <a:gd name="connsiteY466-32868" fmla="*/ 6259174 h 6858000"/>
              <a:gd name="connsiteX467-32869" fmla="*/ 1100671 w 7467600"/>
              <a:gd name="connsiteY467-32870" fmla="*/ 6252137 h 6858000"/>
              <a:gd name="connsiteX468-32871" fmla="*/ 1090144 w 7467600"/>
              <a:gd name="connsiteY468-32872" fmla="*/ 6256748 h 6858000"/>
              <a:gd name="connsiteX469-32873" fmla="*/ 1095872 w 7467600"/>
              <a:gd name="connsiteY469-32874" fmla="*/ 6271892 h 6858000"/>
              <a:gd name="connsiteX470-32875" fmla="*/ 262785 w 7467600"/>
              <a:gd name="connsiteY470-32876" fmla="*/ 6845450 h 6858000"/>
              <a:gd name="connsiteX471-32877" fmla="*/ 209968 w 7467600"/>
              <a:gd name="connsiteY471-32878" fmla="*/ 6770713 h 6858000"/>
              <a:gd name="connsiteX472-32879" fmla="*/ 873460 w 7467600"/>
              <a:gd name="connsiteY472-32880" fmla="*/ 6253768 h 6858000"/>
              <a:gd name="connsiteX473-32881" fmla="*/ 192686 w 7467600"/>
              <a:gd name="connsiteY473-32882" fmla="*/ 5849257 h 6858000"/>
              <a:gd name="connsiteX474-32883" fmla="*/ 4696 w 7467600"/>
              <a:gd name="connsiteY474-32884" fmla="*/ 5697668 h 6858000"/>
              <a:gd name="connsiteX475-32885" fmla="*/ 0 w 7467600"/>
              <a:gd name="connsiteY475-32886" fmla="*/ 5689984 h 6858000"/>
              <a:gd name="connsiteX476-32887" fmla="*/ 0 w 7467600"/>
              <a:gd name="connsiteY476-32888" fmla="*/ 5513472 h 6858000"/>
              <a:gd name="connsiteX477-32889" fmla="*/ 174101 w 7467600"/>
              <a:gd name="connsiteY477-32890" fmla="*/ 5620277 h 6858000"/>
              <a:gd name="connsiteX478-32891" fmla="*/ 891800 w 7467600"/>
              <a:gd name="connsiteY478-32892" fmla="*/ 6036935 h 6858000"/>
              <a:gd name="connsiteX479-32893" fmla="*/ 1072219 w 7467600"/>
              <a:gd name="connsiteY479-32894" fmla="*/ 6169443 h 6858000"/>
              <a:gd name="connsiteX480-32895" fmla="*/ 1074117 w 7467600"/>
              <a:gd name="connsiteY480-32896" fmla="*/ 6170301 h 6858000"/>
              <a:gd name="connsiteX481-32897" fmla="*/ 1083114 w 7467600"/>
              <a:gd name="connsiteY481-32898" fmla="*/ 6174131 h 6858000"/>
              <a:gd name="connsiteX482-32899" fmla="*/ 1543010 w 7467600"/>
              <a:gd name="connsiteY482-32900" fmla="*/ 6191140 h 6858000"/>
              <a:gd name="connsiteX483-32901" fmla="*/ 1551080 w 7467600"/>
              <a:gd name="connsiteY483-32902" fmla="*/ 6195006 h 6858000"/>
              <a:gd name="connsiteX484-32903" fmla="*/ 2345443 w 7467600"/>
              <a:gd name="connsiteY484-32904" fmla="*/ 5549882 h 6858000"/>
              <a:gd name="connsiteX485-32905" fmla="*/ 1721499 w 7467600"/>
              <a:gd name="connsiteY485-32906" fmla="*/ 5599969 h 6858000"/>
              <a:gd name="connsiteX486-32907" fmla="*/ 767716 w 7467600"/>
              <a:gd name="connsiteY486-32908" fmla="*/ 5472768 h 6858000"/>
              <a:gd name="connsiteX487-32909" fmla="*/ 722147 w 7467600"/>
              <a:gd name="connsiteY487-32910" fmla="*/ 5393091 h 6858000"/>
              <a:gd name="connsiteX488-32911" fmla="*/ 1485552 w 7467600"/>
              <a:gd name="connsiteY488-32912" fmla="*/ 5313202 h 6858000"/>
              <a:gd name="connsiteX489-32913" fmla="*/ 2143004 w 7467600"/>
              <a:gd name="connsiteY489-32914" fmla="*/ 5402420 h 6858000"/>
              <a:gd name="connsiteX490-32915" fmla="*/ 1933391 w 7467600"/>
              <a:gd name="connsiteY490-32916" fmla="*/ 5156971 h 6858000"/>
              <a:gd name="connsiteX491-32917" fmla="*/ 1827118 w 7467600"/>
              <a:gd name="connsiteY491-32918" fmla="*/ 4968410 h 6858000"/>
              <a:gd name="connsiteX492-32919" fmla="*/ 1837349 w 7467600"/>
              <a:gd name="connsiteY492-32920" fmla="*/ 4956357 h 6858000"/>
              <a:gd name="connsiteX493-32921" fmla="*/ 2162835 w 7467600"/>
              <a:gd name="connsiteY493-32922" fmla="*/ 5187853 h 6858000"/>
              <a:gd name="connsiteX494-32923" fmla="*/ 2257167 w 7467600"/>
              <a:gd name="connsiteY494-32924" fmla="*/ 5462123 h 6858000"/>
              <a:gd name="connsiteX495-32925" fmla="*/ 2261598 w 7467600"/>
              <a:gd name="connsiteY495-32926" fmla="*/ 5467998 h 6858000"/>
              <a:gd name="connsiteX496-32927" fmla="*/ 2437177 w 7467600"/>
              <a:gd name="connsiteY496-32928" fmla="*/ 5479608 h 6858000"/>
              <a:gd name="connsiteX497-32929" fmla="*/ 2445247 w 7467600"/>
              <a:gd name="connsiteY497-32930" fmla="*/ 5483476 h 6858000"/>
              <a:gd name="connsiteX498-32931" fmla="*/ 2743626 w 7467600"/>
              <a:gd name="connsiteY498-32932" fmla="*/ 5304819 h 6858000"/>
              <a:gd name="connsiteX499-32933" fmla="*/ 3048102 w 7467600"/>
              <a:gd name="connsiteY499-32934" fmla="*/ 5150595 h 6858000"/>
              <a:gd name="connsiteX500-32935" fmla="*/ 1799414 w 7467600"/>
              <a:gd name="connsiteY500-32936" fmla="*/ 4694732 h 6858000"/>
              <a:gd name="connsiteX501-32937" fmla="*/ 1771735 w 7467600"/>
              <a:gd name="connsiteY501-32938" fmla="*/ 4619929 h 6858000"/>
              <a:gd name="connsiteX502-32939" fmla="*/ 3104273 w 7467600"/>
              <a:gd name="connsiteY502-32940" fmla="*/ 5076159 h 6858000"/>
              <a:gd name="connsiteX503-32941" fmla="*/ 3113245 w 7467600"/>
              <a:gd name="connsiteY503-32942" fmla="*/ 5090705 h 6858000"/>
              <a:gd name="connsiteX504-32943" fmla="*/ 3126294 w 7467600"/>
              <a:gd name="connsiteY504-32944" fmla="*/ 5114400 h 6858000"/>
              <a:gd name="connsiteX505-32945" fmla="*/ 3937433 w 7467600"/>
              <a:gd name="connsiteY505-32946" fmla="*/ 4830473 h 6858000"/>
              <a:gd name="connsiteX506-32947" fmla="*/ 3590475 w 7467600"/>
              <a:gd name="connsiteY506-32948" fmla="*/ 4597974 h 6858000"/>
              <a:gd name="connsiteX507-32949" fmla="*/ 3100264 w 7467600"/>
              <a:gd name="connsiteY507-32950" fmla="*/ 4579845 h 6858000"/>
              <a:gd name="connsiteX508-32951" fmla="*/ 2183576 w 7467600"/>
              <a:gd name="connsiteY508-32952" fmla="*/ 4227150 h 6858000"/>
              <a:gd name="connsiteX509-32953" fmla="*/ 2151029 w 7467600"/>
              <a:gd name="connsiteY509-32954" fmla="*/ 4146947 h 6858000"/>
              <a:gd name="connsiteX510-32955" fmla="*/ 3563434 w 7467600"/>
              <a:gd name="connsiteY510-32956" fmla="*/ 4469115 h 6858000"/>
              <a:gd name="connsiteX511-32957" fmla="*/ 3177952 w 7467600"/>
              <a:gd name="connsiteY511-32958" fmla="*/ 3657386 h 6858000"/>
              <a:gd name="connsiteX512-32959" fmla="*/ 3189263 w 7467600"/>
              <a:gd name="connsiteY512-32960" fmla="*/ 3625726 h 6858000"/>
              <a:gd name="connsiteX513-32961" fmla="*/ 3560912 w 7467600"/>
              <a:gd name="connsiteY513-32962" fmla="*/ 4079863 h 6858000"/>
              <a:gd name="connsiteX514-32963" fmla="*/ 3626636 w 7467600"/>
              <a:gd name="connsiteY514-32964" fmla="*/ 4512230 h 6858000"/>
              <a:gd name="connsiteX515-32965" fmla="*/ 3653088 w 7467600"/>
              <a:gd name="connsiteY515-32966" fmla="*/ 4521417 h 6858000"/>
              <a:gd name="connsiteX516-32967" fmla="*/ 3988128 w 7467600"/>
              <a:gd name="connsiteY516-32968" fmla="*/ 4817267 h 6858000"/>
              <a:gd name="connsiteX517-32969" fmla="*/ 4830582 w 7467600"/>
              <a:gd name="connsiteY517-32970" fmla="*/ 4676000 h 6858000"/>
              <a:gd name="connsiteX518-32971" fmla="*/ 4830100 w 7467600"/>
              <a:gd name="connsiteY518-32972" fmla="*/ 4675554 h 6858000"/>
              <a:gd name="connsiteX519-32973" fmla="*/ 4036318 w 7467600"/>
              <a:gd name="connsiteY519-32974" fmla="*/ 4147013 h 6858000"/>
              <a:gd name="connsiteX520-32975" fmla="*/ 3432098 w 7467600"/>
              <a:gd name="connsiteY520-32976" fmla="*/ 3537312 h 6858000"/>
              <a:gd name="connsiteX521-32977" fmla="*/ 3446761 w 7467600"/>
              <a:gd name="connsiteY521-32978" fmla="*/ 3461278 h 6858000"/>
              <a:gd name="connsiteX522-32979" fmla="*/ 4419733 w 7467600"/>
              <a:gd name="connsiteY522-32980" fmla="*/ 3963555 h 6858000"/>
              <a:gd name="connsiteX523-32981" fmla="*/ 4781371 w 7467600"/>
              <a:gd name="connsiteY523-32982" fmla="*/ 4458604 h 6858000"/>
              <a:gd name="connsiteX524-32983" fmla="*/ 4780440 w 7467600"/>
              <a:gd name="connsiteY524-32984" fmla="*/ 4470290 h 6858000"/>
              <a:gd name="connsiteX525-32985" fmla="*/ 4898954 w 7467600"/>
              <a:gd name="connsiteY525-32986" fmla="*/ 4662092 h 6858000"/>
              <a:gd name="connsiteX526-32987" fmla="*/ 4900699 w 7467600"/>
              <a:gd name="connsiteY526-32988" fmla="*/ 4670867 h 6858000"/>
              <a:gd name="connsiteX527-32989" fmla="*/ 5714511 w 7467600"/>
              <a:gd name="connsiteY527-32990" fmla="*/ 4663483 h 6858000"/>
              <a:gd name="connsiteX528-32991" fmla="*/ 5464793 w 7467600"/>
              <a:gd name="connsiteY528-32992" fmla="*/ 4393556 h 6858000"/>
              <a:gd name="connsiteX529-32993" fmla="*/ 5461897 w 7467600"/>
              <a:gd name="connsiteY529-32994" fmla="*/ 4390879 h 6858000"/>
              <a:gd name="connsiteX530-32995" fmla="*/ 4294126 w 7467600"/>
              <a:gd name="connsiteY530-32996" fmla="*/ 3303048 h 6858000"/>
              <a:gd name="connsiteX531-32997" fmla="*/ 4305321 w 7467600"/>
              <a:gd name="connsiteY531-32998" fmla="*/ 3256953 h 6858000"/>
              <a:gd name="connsiteX532-32999" fmla="*/ 4949299 w 7467600"/>
              <a:gd name="connsiteY532-33000" fmla="*/ 3766336 h 6858000"/>
              <a:gd name="connsiteX533-33001" fmla="*/ 5291452 w 7467600"/>
              <a:gd name="connsiteY533-33002" fmla="*/ 4076801 h 6858000"/>
              <a:gd name="connsiteX534-33003" fmla="*/ 5434998 w 7467600"/>
              <a:gd name="connsiteY534-33004" fmla="*/ 4254100 h 6858000"/>
              <a:gd name="connsiteX535-33005" fmla="*/ 5351015 w 7467600"/>
              <a:gd name="connsiteY535-33006" fmla="*/ 3760989 h 6858000"/>
              <a:gd name="connsiteX536-33007" fmla="*/ 5413780 w 7467600"/>
              <a:gd name="connsiteY536-33008" fmla="*/ 2966265 h 6858000"/>
              <a:gd name="connsiteX537-33009" fmla="*/ 5425627 w 7467600"/>
              <a:gd name="connsiteY537-33010" fmla="*/ 2954192 h 6858000"/>
              <a:gd name="connsiteX538-33011" fmla="*/ 6604735 w 7467600"/>
              <a:gd name="connsiteY538-33012" fmla="*/ 2041381 h 6858000"/>
              <a:gd name="connsiteX539-33013" fmla="*/ 7204487 w 7467600"/>
              <a:gd name="connsiteY539-33014" fmla="*/ 2742112 h 6858000"/>
              <a:gd name="connsiteX540-33015" fmla="*/ 7131592 w 7467600"/>
              <a:gd name="connsiteY540-33016" fmla="*/ 2672096 h 6858000"/>
              <a:gd name="connsiteX541-33017" fmla="*/ 6996344 w 7467600"/>
              <a:gd name="connsiteY541-33018" fmla="*/ 2518310 h 6858000"/>
              <a:gd name="connsiteX542-33019" fmla="*/ 6735495 w 7467600"/>
              <a:gd name="connsiteY542-33020" fmla="*/ 2196890 h 6858000"/>
              <a:gd name="connsiteX543-33021" fmla="*/ 6721901 w 7467600"/>
              <a:gd name="connsiteY543-33022" fmla="*/ 2179274 h 6858000"/>
              <a:gd name="connsiteX544-33023" fmla="*/ 6604735 w 7467600"/>
              <a:gd name="connsiteY544-33024" fmla="*/ 2041381 h 6858000"/>
              <a:gd name="connsiteX545-33025" fmla="*/ 6591670 w 7467600"/>
              <a:gd name="connsiteY545-33026" fmla="*/ 1988277 h 6858000"/>
              <a:gd name="connsiteX546-33027" fmla="*/ 6747349 w 7467600"/>
              <a:gd name="connsiteY546-33028" fmla="*/ 2160069 h 6858000"/>
              <a:gd name="connsiteX547-33029" fmla="*/ 6760943 w 7467600"/>
              <a:gd name="connsiteY547-33030" fmla="*/ 2177686 h 6858000"/>
              <a:gd name="connsiteX548-33031" fmla="*/ 7021065 w 7467600"/>
              <a:gd name="connsiteY548-33032" fmla="*/ 2498102 h 6858000"/>
              <a:gd name="connsiteX549-33033" fmla="*/ 7155223 w 7467600"/>
              <a:gd name="connsiteY549-33034" fmla="*/ 2650386 h 6858000"/>
              <a:gd name="connsiteX550-33035" fmla="*/ 7203167 w 7467600"/>
              <a:gd name="connsiteY550-33036" fmla="*/ 2697288 h 6858000"/>
              <a:gd name="connsiteX551-33037" fmla="*/ 6937703 w 7467600"/>
              <a:gd name="connsiteY551-33038" fmla="*/ 2321981 h 6858000"/>
              <a:gd name="connsiteX552-33039" fmla="*/ 6591670 w 7467600"/>
              <a:gd name="connsiteY552-33040" fmla="*/ 1988277 h 6858000"/>
              <a:gd name="connsiteX553-33041" fmla="*/ 5798671 w 7467600"/>
              <a:gd name="connsiteY553-33042" fmla="*/ 1981601 h 6858000"/>
              <a:gd name="connsiteX554-33043" fmla="*/ 5754709 w 7467600"/>
              <a:gd name="connsiteY554-33044" fmla="*/ 2071454 h 6858000"/>
              <a:gd name="connsiteX555-33045" fmla="*/ 5763044 w 7467600"/>
              <a:gd name="connsiteY555-33046" fmla="*/ 2842206 h 6858000"/>
              <a:gd name="connsiteX556-33047" fmla="*/ 5764974 w 7467600"/>
              <a:gd name="connsiteY556-33048" fmla="*/ 2799609 h 6858000"/>
              <a:gd name="connsiteX557-33049" fmla="*/ 5767665 w 7467600"/>
              <a:gd name="connsiteY557-33050" fmla="*/ 2666409 h 6858000"/>
              <a:gd name="connsiteX558-33051" fmla="*/ 5763055 w 7467600"/>
              <a:gd name="connsiteY558-33052" fmla="*/ 2579705 h 6858000"/>
              <a:gd name="connsiteX559-33053" fmla="*/ 5758079 w 7467600"/>
              <a:gd name="connsiteY559-33054" fmla="*/ 2492508 h 6858000"/>
              <a:gd name="connsiteX560-33055" fmla="*/ 5779325 w 7467600"/>
              <a:gd name="connsiteY560-33056" fmla="*/ 2197069 h 6858000"/>
              <a:gd name="connsiteX561-33057" fmla="*/ 5798671 w 7467600"/>
              <a:gd name="connsiteY561-33058" fmla="*/ 1981601 h 6858000"/>
              <a:gd name="connsiteX562-33059" fmla="*/ 5829202 w 7467600"/>
              <a:gd name="connsiteY562-33060" fmla="*/ 1971679 h 6858000"/>
              <a:gd name="connsiteX563-33061" fmla="*/ 5809558 w 7467600"/>
              <a:gd name="connsiteY563-33062" fmla="*/ 2198043 h 6858000"/>
              <a:gd name="connsiteX564-33063" fmla="*/ 5788653 w 7467600"/>
              <a:gd name="connsiteY564-33064" fmla="*/ 2489430 h 6858000"/>
              <a:gd name="connsiteX565-33065" fmla="*/ 5793439 w 7467600"/>
              <a:gd name="connsiteY565-33066" fmla="*/ 2575235 h 6858000"/>
              <a:gd name="connsiteX566-33067" fmla="*/ 5796837 w 7467600"/>
              <a:gd name="connsiteY566-33068" fmla="*/ 2637633 h 6858000"/>
              <a:gd name="connsiteX567-33069" fmla="*/ 5818614 w 7467600"/>
              <a:gd name="connsiteY567-33070" fmla="*/ 2473055 h 6858000"/>
              <a:gd name="connsiteX568-33071" fmla="*/ 5829202 w 7467600"/>
              <a:gd name="connsiteY568-33072" fmla="*/ 1971679 h 6858000"/>
              <a:gd name="connsiteX569-33073" fmla="*/ 5911389 w 7467600"/>
              <a:gd name="connsiteY569-33074" fmla="*/ 1898371 h 6858000"/>
              <a:gd name="connsiteX570-33075" fmla="*/ 6237627 w 7467600"/>
              <a:gd name="connsiteY570-33076" fmla="*/ 2231921 h 6858000"/>
              <a:gd name="connsiteX571-33077" fmla="*/ 5911389 w 7467600"/>
              <a:gd name="connsiteY571-33078" fmla="*/ 1898371 h 6858000"/>
              <a:gd name="connsiteX572-33079" fmla="*/ 6944437 w 7467600"/>
              <a:gd name="connsiteY572-33080" fmla="*/ 1575402 h 6858000"/>
              <a:gd name="connsiteX573-33081" fmla="*/ 6304730 w 7467600"/>
              <a:gd name="connsiteY573-33082" fmla="*/ 1766654 h 6858000"/>
              <a:gd name="connsiteX574-33083" fmla="*/ 6944437 w 7467600"/>
              <a:gd name="connsiteY574-33084" fmla="*/ 1575402 h 6858000"/>
              <a:gd name="connsiteX575-33085" fmla="*/ 7019523 w 7467600"/>
              <a:gd name="connsiteY575-33086" fmla="*/ 1519450 h 6858000"/>
              <a:gd name="connsiteX576-33087" fmla="*/ 6298091 w 7467600"/>
              <a:gd name="connsiteY576-33088" fmla="*/ 1737122 h 6858000"/>
              <a:gd name="connsiteX577-33089" fmla="*/ 7019523 w 7467600"/>
              <a:gd name="connsiteY577-33090" fmla="*/ 1519450 h 6858000"/>
              <a:gd name="connsiteX578-33091" fmla="*/ 2399523 w 7467600"/>
              <a:gd name="connsiteY578-33092" fmla="*/ 1428234 h 6858000"/>
              <a:gd name="connsiteX579-33093" fmla="*/ 2224982 w 7467600"/>
              <a:gd name="connsiteY579-33094" fmla="*/ 1826201 h 6858000"/>
              <a:gd name="connsiteX580-33095" fmla="*/ 2096099 w 7467600"/>
              <a:gd name="connsiteY580-33096" fmla="*/ 2345900 h 6858000"/>
              <a:gd name="connsiteX581-33097" fmla="*/ 2283317 w 7467600"/>
              <a:gd name="connsiteY581-33098" fmla="*/ 1796925 h 6858000"/>
              <a:gd name="connsiteX582-33099" fmla="*/ 2399523 w 7467600"/>
              <a:gd name="connsiteY582-33100" fmla="*/ 1428234 h 6858000"/>
              <a:gd name="connsiteX583-33101" fmla="*/ 2448558 w 7467600"/>
              <a:gd name="connsiteY583-33102" fmla="*/ 1373435 h 6858000"/>
              <a:gd name="connsiteX584-33103" fmla="*/ 2312521 w 7467600"/>
              <a:gd name="connsiteY584-33104" fmla="*/ 1806140 h 6858000"/>
              <a:gd name="connsiteX585-33105" fmla="*/ 2127533 w 7467600"/>
              <a:gd name="connsiteY585-33106" fmla="*/ 2348380 h 6858000"/>
              <a:gd name="connsiteX586-33107" fmla="*/ 2358080 w 7467600"/>
              <a:gd name="connsiteY586-33108" fmla="*/ 1866134 h 6858000"/>
              <a:gd name="connsiteX587-33109" fmla="*/ 2407436 w 7467600"/>
              <a:gd name="connsiteY587-33110" fmla="*/ 1651070 h 6858000"/>
              <a:gd name="connsiteX588-33111" fmla="*/ 2448558 w 7467600"/>
              <a:gd name="connsiteY588-33112" fmla="*/ 1373435 h 6858000"/>
              <a:gd name="connsiteX589-33113" fmla="*/ 278707 w 7467600"/>
              <a:gd name="connsiteY589-33114" fmla="*/ 1352270 h 6858000"/>
              <a:gd name="connsiteX590-33115" fmla="*/ 321570 w 7467600"/>
              <a:gd name="connsiteY590-33116" fmla="*/ 1861610 h 6858000"/>
              <a:gd name="connsiteX591-33117" fmla="*/ 294281 w 7467600"/>
              <a:gd name="connsiteY591-33118" fmla="*/ 1440658 h 6858000"/>
              <a:gd name="connsiteX592-33119" fmla="*/ 278707 w 7467600"/>
              <a:gd name="connsiteY592-33120" fmla="*/ 1352270 h 6858000"/>
              <a:gd name="connsiteX593-33121" fmla="*/ 1423821 w 7467600"/>
              <a:gd name="connsiteY593-33122" fmla="*/ 1351958 h 6858000"/>
              <a:gd name="connsiteX594-33123" fmla="*/ 1638521 w 7467600"/>
              <a:gd name="connsiteY594-33124" fmla="*/ 1908470 h 6858000"/>
              <a:gd name="connsiteX595-33125" fmla="*/ 1754199 w 7467600"/>
              <a:gd name="connsiteY595-33126" fmla="*/ 2149284 h 6858000"/>
              <a:gd name="connsiteX596-33127" fmla="*/ 1908359 w 7467600"/>
              <a:gd name="connsiteY596-33128" fmla="*/ 2364988 h 6858000"/>
              <a:gd name="connsiteX597-33129" fmla="*/ 1647661 w 7467600"/>
              <a:gd name="connsiteY597-33130" fmla="*/ 1825945 h 6858000"/>
              <a:gd name="connsiteX598-33131" fmla="*/ 1423821 w 7467600"/>
              <a:gd name="connsiteY598-33132" fmla="*/ 1351958 h 6858000"/>
              <a:gd name="connsiteX599-33133" fmla="*/ 1431890 w 7467600"/>
              <a:gd name="connsiteY599-33134" fmla="*/ 1306475 h 6858000"/>
              <a:gd name="connsiteX600-33135" fmla="*/ 1507597 w 7467600"/>
              <a:gd name="connsiteY600-33136" fmla="*/ 1446132 h 6858000"/>
              <a:gd name="connsiteX601-33137" fmla="*/ 1674586 w 7467600"/>
              <a:gd name="connsiteY601-33138" fmla="*/ 1813832 h 6858000"/>
              <a:gd name="connsiteX602-33139" fmla="*/ 1815950 w 7467600"/>
              <a:gd name="connsiteY602-33140" fmla="*/ 2128564 h 6858000"/>
              <a:gd name="connsiteX603-33141" fmla="*/ 1984242 w 7467600"/>
              <a:gd name="connsiteY603-33142" fmla="*/ 2430829 h 6858000"/>
              <a:gd name="connsiteX604-33143" fmla="*/ 2014023 w 7467600"/>
              <a:gd name="connsiteY604-33144" fmla="*/ 2450995 h 6858000"/>
              <a:gd name="connsiteX605-33145" fmla="*/ 1747337 w 7467600"/>
              <a:gd name="connsiteY605-33146" fmla="*/ 1855264 h 6858000"/>
              <a:gd name="connsiteX606-33147" fmla="*/ 1533749 w 7467600"/>
              <a:gd name="connsiteY606-33148" fmla="*/ 1478656 h 6858000"/>
              <a:gd name="connsiteX607-33149" fmla="*/ 1431890 w 7467600"/>
              <a:gd name="connsiteY607-33150" fmla="*/ 1306475 h 6858000"/>
              <a:gd name="connsiteX608-33151" fmla="*/ 5052692 w 7467600"/>
              <a:gd name="connsiteY608-33152" fmla="*/ 1292994 h 6858000"/>
              <a:gd name="connsiteX609-33153" fmla="*/ 5200661 w 7467600"/>
              <a:gd name="connsiteY609-33154" fmla="*/ 1635186 h 6858000"/>
              <a:gd name="connsiteX610-33155" fmla="*/ 5297138 w 7467600"/>
              <a:gd name="connsiteY610-33156" fmla="*/ 1906351 h 6858000"/>
              <a:gd name="connsiteX611-33157" fmla="*/ 5052692 w 7467600"/>
              <a:gd name="connsiteY611-33158" fmla="*/ 1292994 h 6858000"/>
              <a:gd name="connsiteX612-33159" fmla="*/ 5009948 w 7467600"/>
              <a:gd name="connsiteY612-33160" fmla="*/ 1273619 h 6858000"/>
              <a:gd name="connsiteX613-33161" fmla="*/ 5121777 w 7467600"/>
              <a:gd name="connsiteY613-33162" fmla="*/ 1654213 h 6858000"/>
              <a:gd name="connsiteX614-33163" fmla="*/ 5293545 w 7467600"/>
              <a:gd name="connsiteY614-33164" fmla="*/ 2072247 h 6858000"/>
              <a:gd name="connsiteX615-33165" fmla="*/ 5294042 w 7467600"/>
              <a:gd name="connsiteY615-33166" fmla="*/ 2065019 h 6858000"/>
              <a:gd name="connsiteX616-33167" fmla="*/ 5171936 w 7467600"/>
              <a:gd name="connsiteY616-33168" fmla="*/ 1647613 h 6858000"/>
              <a:gd name="connsiteX617-33169" fmla="*/ 5009948 w 7467600"/>
              <a:gd name="connsiteY617-33170" fmla="*/ 1273619 h 6858000"/>
              <a:gd name="connsiteX618-33171" fmla="*/ 655236 w 7467600"/>
              <a:gd name="connsiteY618-33172" fmla="*/ 1268632 h 6858000"/>
              <a:gd name="connsiteX619-33173" fmla="*/ 839521 w 7467600"/>
              <a:gd name="connsiteY619-33174" fmla="*/ 1685315 h 6858000"/>
              <a:gd name="connsiteX620-33175" fmla="*/ 1109416 w 7467600"/>
              <a:gd name="connsiteY620-33176" fmla="*/ 2061663 h 6858000"/>
              <a:gd name="connsiteX621-33177" fmla="*/ 1298300 w 7467600"/>
              <a:gd name="connsiteY621-33178" fmla="*/ 2247742 h 6858000"/>
              <a:gd name="connsiteX622-33179" fmla="*/ 1125871 w 7467600"/>
              <a:gd name="connsiteY622-33180" fmla="*/ 1989513 h 6858000"/>
              <a:gd name="connsiteX623-33181" fmla="*/ 981574 w 7467600"/>
              <a:gd name="connsiteY623-33182" fmla="*/ 1783157 h 6858000"/>
              <a:gd name="connsiteX624-33183" fmla="*/ 922198 w 7467600"/>
              <a:gd name="connsiteY624-33184" fmla="*/ 1677437 h 6858000"/>
              <a:gd name="connsiteX625-33185" fmla="*/ 869293 w 7467600"/>
              <a:gd name="connsiteY625-33186" fmla="*/ 1583214 h 6858000"/>
              <a:gd name="connsiteX626-33187" fmla="*/ 751431 w 7467600"/>
              <a:gd name="connsiteY626-33188" fmla="*/ 1405731 h 6858000"/>
              <a:gd name="connsiteX627-33189" fmla="*/ 655236 w 7467600"/>
              <a:gd name="connsiteY627-33190" fmla="*/ 1268632 h 6858000"/>
              <a:gd name="connsiteX628-33191" fmla="*/ 6516292 w 7467600"/>
              <a:gd name="connsiteY628-33192" fmla="*/ 1263064 h 6858000"/>
              <a:gd name="connsiteX629-33193" fmla="*/ 5736320 w 7467600"/>
              <a:gd name="connsiteY629-33194" fmla="*/ 1501803 h 6858000"/>
              <a:gd name="connsiteX630-33195" fmla="*/ 6516292 w 7467600"/>
              <a:gd name="connsiteY630-33196" fmla="*/ 1263064 h 6858000"/>
              <a:gd name="connsiteX631-33197" fmla="*/ 291466 w 7467600"/>
              <a:gd name="connsiteY631-33198" fmla="*/ 1250369 h 6858000"/>
              <a:gd name="connsiteX632-33199" fmla="*/ 323180 w 7467600"/>
              <a:gd name="connsiteY632-33200" fmla="*/ 1435283 h 6858000"/>
              <a:gd name="connsiteX633-33201" fmla="*/ 349381 w 7467600"/>
              <a:gd name="connsiteY633-33202" fmla="*/ 1875041 h 6858000"/>
              <a:gd name="connsiteX634-33203" fmla="*/ 374363 w 7467600"/>
              <a:gd name="connsiteY634-33204" fmla="*/ 1506494 h 6858000"/>
              <a:gd name="connsiteX635-33205" fmla="*/ 302168 w 7467600"/>
              <a:gd name="connsiteY635-33206" fmla="*/ 1274495 h 6858000"/>
              <a:gd name="connsiteX636-33207" fmla="*/ 291466 w 7467600"/>
              <a:gd name="connsiteY636-33208" fmla="*/ 1250369 h 6858000"/>
              <a:gd name="connsiteX637-33209" fmla="*/ 678222 w 7467600"/>
              <a:gd name="connsiteY637-33210" fmla="*/ 1248670 h 6858000"/>
              <a:gd name="connsiteX638-33211" fmla="*/ 775536 w 7467600"/>
              <a:gd name="connsiteY638-33212" fmla="*/ 1388015 h 6858000"/>
              <a:gd name="connsiteX639-33213" fmla="*/ 894529 w 7467600"/>
              <a:gd name="connsiteY639-33214" fmla="*/ 1567739 h 6858000"/>
              <a:gd name="connsiteX640-33215" fmla="*/ 948000 w 7467600"/>
              <a:gd name="connsiteY640-33216" fmla="*/ 1663088 h 6858000"/>
              <a:gd name="connsiteX641-33217" fmla="*/ 1006812 w 7467600"/>
              <a:gd name="connsiteY641-33218" fmla="*/ 1767683 h 6858000"/>
              <a:gd name="connsiteX642-33219" fmla="*/ 1149133 w 7467600"/>
              <a:gd name="connsiteY642-33220" fmla="*/ 1971513 h 6858000"/>
              <a:gd name="connsiteX643-33221" fmla="*/ 1333952 w 7467600"/>
              <a:gd name="connsiteY643-33222" fmla="*/ 2251620 h 6858000"/>
              <a:gd name="connsiteX644-33223" fmla="*/ 1337329 w 7467600"/>
              <a:gd name="connsiteY644-33224" fmla="*/ 2258350 h 6858000"/>
              <a:gd name="connsiteX645-33225" fmla="*/ 1014726 w 7467600"/>
              <a:gd name="connsiteY645-33226" fmla="*/ 1615556 h 6858000"/>
              <a:gd name="connsiteX646-33227" fmla="*/ 678222 w 7467600"/>
              <a:gd name="connsiteY646-33228" fmla="*/ 1248670 h 6858000"/>
              <a:gd name="connsiteX647-33229" fmla="*/ 6691602 w 7467600"/>
              <a:gd name="connsiteY647-33230" fmla="*/ 1140573 h 6858000"/>
              <a:gd name="connsiteX648-33231" fmla="*/ 6571100 w 7467600"/>
              <a:gd name="connsiteY648-33232" fmla="*/ 1183662 h 6858000"/>
              <a:gd name="connsiteX649-33233" fmla="*/ 6241687 w 7467600"/>
              <a:gd name="connsiteY649-33234" fmla="*/ 1257600 h 6858000"/>
              <a:gd name="connsiteX650-33235" fmla="*/ 5693009 w 7467600"/>
              <a:gd name="connsiteY650-33236" fmla="*/ 1478256 h 6858000"/>
              <a:gd name="connsiteX651-33237" fmla="*/ 6548420 w 7467600"/>
              <a:gd name="connsiteY651-33238" fmla="*/ 1214599 h 6858000"/>
              <a:gd name="connsiteX652-33239" fmla="*/ 6605473 w 7467600"/>
              <a:gd name="connsiteY652-33240" fmla="*/ 1184686 h 6858000"/>
              <a:gd name="connsiteX653-33241" fmla="*/ 6691602 w 7467600"/>
              <a:gd name="connsiteY653-33242" fmla="*/ 1140573 h 6858000"/>
              <a:gd name="connsiteX654-33243" fmla="*/ 4002475 w 7467600"/>
              <a:gd name="connsiteY654-33244" fmla="*/ 1037802 h 6858000"/>
              <a:gd name="connsiteX655-33245" fmla="*/ 4000324 w 7467600"/>
              <a:gd name="connsiteY655-33246" fmla="*/ 1039362 h 6858000"/>
              <a:gd name="connsiteX656-33247" fmla="*/ 4002862 w 7467600"/>
              <a:gd name="connsiteY656-33248" fmla="*/ 1042866 h 6858000"/>
              <a:gd name="connsiteX657-33249" fmla="*/ 4002475 w 7467600"/>
              <a:gd name="connsiteY657-33250" fmla="*/ 1037802 h 6858000"/>
              <a:gd name="connsiteX658-33251" fmla="*/ 506322 w 7467600"/>
              <a:gd name="connsiteY658-33252" fmla="*/ 1020997 h 6858000"/>
              <a:gd name="connsiteX659-33253" fmla="*/ 533068 w 7467600"/>
              <a:gd name="connsiteY659-33254" fmla="*/ 1029409 h 6858000"/>
              <a:gd name="connsiteX660-33255" fmla="*/ 1232525 w 7467600"/>
              <a:gd name="connsiteY660-33256" fmla="*/ 1804675 h 6858000"/>
              <a:gd name="connsiteX661-33257" fmla="*/ 1388858 w 7467600"/>
              <a:gd name="connsiteY661-33258" fmla="*/ 2368011 h 6858000"/>
              <a:gd name="connsiteX662-33259" fmla="*/ 1384098 w 7467600"/>
              <a:gd name="connsiteY662-33260" fmla="*/ 2378125 h 6858000"/>
              <a:gd name="connsiteX663-33261" fmla="*/ 1425393 w 7467600"/>
              <a:gd name="connsiteY663-33262" fmla="*/ 2589124 h 6858000"/>
              <a:gd name="connsiteX664-33263" fmla="*/ 1424001 w 7467600"/>
              <a:gd name="connsiteY664-33264" fmla="*/ 2597541 h 6858000"/>
              <a:gd name="connsiteX665-33265" fmla="*/ 2152729 w 7467600"/>
              <a:gd name="connsiteY665-33266" fmla="*/ 2864487 h 6858000"/>
              <a:gd name="connsiteX666-33267" fmla="*/ 2020609 w 7467600"/>
              <a:gd name="connsiteY666-33268" fmla="*/ 2539671 h 6858000"/>
              <a:gd name="connsiteX667-33269" fmla="*/ 2018920 w 7467600"/>
              <a:gd name="connsiteY667-33270" fmla="*/ 2536309 h 6858000"/>
              <a:gd name="connsiteX668-33271" fmla="*/ 1342441 w 7467600"/>
              <a:gd name="connsiteY668-33272" fmla="*/ 1173017 h 6858000"/>
              <a:gd name="connsiteX669-33273" fmla="*/ 1367925 w 7467600"/>
              <a:gd name="connsiteY669-33274" fmla="*/ 1135648 h 6858000"/>
              <a:gd name="connsiteX670-33275" fmla="*/ 1771401 w 7467600"/>
              <a:gd name="connsiteY670-33276" fmla="*/ 1806673 h 6858000"/>
              <a:gd name="connsiteX671-33277" fmla="*/ 1972385 w 7467600"/>
              <a:gd name="connsiteY671-33278" fmla="*/ 2198735 h 6858000"/>
              <a:gd name="connsiteX672-33279" fmla="*/ 2040892 w 7467600"/>
              <a:gd name="connsiteY672-33280" fmla="*/ 2405205 h 6858000"/>
              <a:gd name="connsiteX673-33281" fmla="*/ 2131689 w 7467600"/>
              <a:gd name="connsiteY673-33282" fmla="*/ 1936926 h 6858000"/>
              <a:gd name="connsiteX674-33283" fmla="*/ 2454820 w 7467600"/>
              <a:gd name="connsiteY674-33284" fmla="*/ 1248808 h 6858000"/>
              <a:gd name="connsiteX675-33285" fmla="*/ 2492512 w 7467600"/>
              <a:gd name="connsiteY675-33286" fmla="*/ 1302920 h 6858000"/>
              <a:gd name="connsiteX676-33287" fmla="*/ 2081216 w 7467600"/>
              <a:gd name="connsiteY676-33288" fmla="*/ 2527513 h 6858000"/>
              <a:gd name="connsiteX677-33289" fmla="*/ 2081211 w 7467600"/>
              <a:gd name="connsiteY677-33290" fmla="*/ 2528916 h 6858000"/>
              <a:gd name="connsiteX678-33291" fmla="*/ 2199067 w 7467600"/>
              <a:gd name="connsiteY678-33292" fmla="*/ 2884061 h 6858000"/>
              <a:gd name="connsiteX679-33293" fmla="*/ 3192586 w 7467600"/>
              <a:gd name="connsiteY679-33294" fmla="*/ 3411496 h 6858000"/>
              <a:gd name="connsiteX680-33295" fmla="*/ 3182620 w 7467600"/>
              <a:gd name="connsiteY680-33296" fmla="*/ 3483279 h 6858000"/>
              <a:gd name="connsiteX681-33297" fmla="*/ 2435119 w 7467600"/>
              <a:gd name="connsiteY681-33298" fmla="*/ 3080173 h 6858000"/>
              <a:gd name="connsiteX682-33299" fmla="*/ 2410152 w 7467600"/>
              <a:gd name="connsiteY682-33300" fmla="*/ 3063751 h 6858000"/>
              <a:gd name="connsiteX683-33301" fmla="*/ 2408099 w 7467600"/>
              <a:gd name="connsiteY683-33302" fmla="*/ 3064403 h 6858000"/>
              <a:gd name="connsiteX684-33303" fmla="*/ 2407218 w 7467600"/>
              <a:gd name="connsiteY684-33304" fmla="*/ 3070324 h 6858000"/>
              <a:gd name="connsiteX685-33305" fmla="*/ 2380138 w 7467600"/>
              <a:gd name="connsiteY685-33306" fmla="*/ 3099341 h 6858000"/>
              <a:gd name="connsiteX686-33307" fmla="*/ 1765923 w 7467600"/>
              <a:gd name="connsiteY686-33308" fmla="*/ 3581043 h 6858000"/>
              <a:gd name="connsiteX687-33309" fmla="*/ 1702258 w 7467600"/>
              <a:gd name="connsiteY687-33310" fmla="*/ 3612286 h 6858000"/>
              <a:gd name="connsiteX688-33311" fmla="*/ 1538370 w 7467600"/>
              <a:gd name="connsiteY688-33312" fmla="*/ 3811804 h 6858000"/>
              <a:gd name="connsiteX689-33313" fmla="*/ 542867 w 7467600"/>
              <a:gd name="connsiteY689-33314" fmla="*/ 4944092 h 6858000"/>
              <a:gd name="connsiteX690-33315" fmla="*/ 515800 w 7467600"/>
              <a:gd name="connsiteY690-33316" fmla="*/ 4862180 h 6858000"/>
              <a:gd name="connsiteX691-33317" fmla="*/ 909145 w 7467600"/>
              <a:gd name="connsiteY691-33318" fmla="*/ 4199225 h 6858000"/>
              <a:gd name="connsiteX692-33319" fmla="*/ 1214067 w 7467600"/>
              <a:gd name="connsiteY692-33320" fmla="*/ 3908561 h 6858000"/>
              <a:gd name="connsiteX693-33321" fmla="*/ 640967 w 7467600"/>
              <a:gd name="connsiteY693-33322" fmla="*/ 4105601 h 6858000"/>
              <a:gd name="connsiteX694-33323" fmla="*/ 112563 w 7467600"/>
              <a:gd name="connsiteY694-33324" fmla="*/ 4396952 h 6858000"/>
              <a:gd name="connsiteX695-33325" fmla="*/ 0 w 7467600"/>
              <a:gd name="connsiteY695-33326" fmla="*/ 4466006 h 6858000"/>
              <a:gd name="connsiteX696-33327" fmla="*/ 0 w 7467600"/>
              <a:gd name="connsiteY696-33328" fmla="*/ 4233763 h 6858000"/>
              <a:gd name="connsiteX697-33329" fmla="*/ 36881 w 7467600"/>
              <a:gd name="connsiteY697-33330" fmla="*/ 4200118 h 6858000"/>
              <a:gd name="connsiteX698-33331" fmla="*/ 910534 w 7467600"/>
              <a:gd name="connsiteY698-33332" fmla="*/ 3629753 h 6858000"/>
              <a:gd name="connsiteX699-33333" fmla="*/ 1578717 w 7467600"/>
              <a:gd name="connsiteY699-33334" fmla="*/ 3575982 h 6858000"/>
              <a:gd name="connsiteX700-33335" fmla="*/ 2338780 w 7467600"/>
              <a:gd name="connsiteY700-33336" fmla="*/ 3033725 h 6858000"/>
              <a:gd name="connsiteX701-33337" fmla="*/ 1807991 w 7467600"/>
              <a:gd name="connsiteY701-33338" fmla="*/ 2807184 h 6858000"/>
              <a:gd name="connsiteX702-33339" fmla="*/ 1416358 w 7467600"/>
              <a:gd name="connsiteY702-33340" fmla="*/ 3112571 h 6858000"/>
              <a:gd name="connsiteX703-33341" fmla="*/ 939066 w 7467600"/>
              <a:gd name="connsiteY703-33342" fmla="*/ 3378798 h 6858000"/>
              <a:gd name="connsiteX704-33343" fmla="*/ 115099 w 7467600"/>
              <a:gd name="connsiteY704-33344" fmla="*/ 3607650 h 6858000"/>
              <a:gd name="connsiteX705-33345" fmla="*/ 97284 w 7467600"/>
              <a:gd name="connsiteY705-33346" fmla="*/ 3520393 h 6858000"/>
              <a:gd name="connsiteX706-33347" fmla="*/ 922050 w 7467600"/>
              <a:gd name="connsiteY706-33348" fmla="*/ 3074867 h 6858000"/>
              <a:gd name="connsiteX707-33349" fmla="*/ 1405265 w 7467600"/>
              <a:gd name="connsiteY707-33350" fmla="*/ 3016319 h 6858000"/>
              <a:gd name="connsiteX708-33351" fmla="*/ 1407512 w 7467600"/>
              <a:gd name="connsiteY708-33352" fmla="*/ 3018001 h 6858000"/>
              <a:gd name="connsiteX709-33353" fmla="*/ 1726266 w 7467600"/>
              <a:gd name="connsiteY709-33354" fmla="*/ 2777274 h 6858000"/>
              <a:gd name="connsiteX710-33355" fmla="*/ 625390 w 7467600"/>
              <a:gd name="connsiteY710-33356" fmla="*/ 2514541 h 6858000"/>
              <a:gd name="connsiteX711-33357" fmla="*/ 619799 w 7467600"/>
              <a:gd name="connsiteY711-33358" fmla="*/ 2527180 h 6858000"/>
              <a:gd name="connsiteX712-33359" fmla="*/ 310030 w 7467600"/>
              <a:gd name="connsiteY712-33360" fmla="*/ 2771818 h 6858000"/>
              <a:gd name="connsiteX713-33361" fmla="*/ 173877 w 7467600"/>
              <a:gd name="connsiteY713-33362" fmla="*/ 2937056 h 6858000"/>
              <a:gd name="connsiteX714-33363" fmla="*/ 77889 w 7467600"/>
              <a:gd name="connsiteY714-33364" fmla="*/ 3138440 h 6858000"/>
              <a:gd name="connsiteX715-33365" fmla="*/ 0 w 7467600"/>
              <a:gd name="connsiteY715-33366" fmla="*/ 3271395 h 6858000"/>
              <a:gd name="connsiteX716-33367" fmla="*/ 0 w 7467600"/>
              <a:gd name="connsiteY716-33368" fmla="*/ 3153002 h 6858000"/>
              <a:gd name="connsiteX717-33369" fmla="*/ 2386 w 7467600"/>
              <a:gd name="connsiteY717-33370" fmla="*/ 3149203 h 6858000"/>
              <a:gd name="connsiteX718-33371" fmla="*/ 89753 w 7467600"/>
              <a:gd name="connsiteY718-33372" fmla="*/ 2987702 h 6858000"/>
              <a:gd name="connsiteX719-33373" fmla="*/ 76869 w 7467600"/>
              <a:gd name="connsiteY719-33374" fmla="*/ 3005404 h 6858000"/>
              <a:gd name="connsiteX720-33375" fmla="*/ 32049 w 7467600"/>
              <a:gd name="connsiteY720-33376" fmla="*/ 3065814 h 6858000"/>
              <a:gd name="connsiteX721-33377" fmla="*/ 0 w 7467600"/>
              <a:gd name="connsiteY721-33378" fmla="*/ 3108744 h 6858000"/>
              <a:gd name="connsiteX722-33379" fmla="*/ 0 w 7467600"/>
              <a:gd name="connsiteY722-33380" fmla="*/ 3058059 h 6858000"/>
              <a:gd name="connsiteX723-33381" fmla="*/ 7610 w 7467600"/>
              <a:gd name="connsiteY723-33382" fmla="*/ 3047889 h 6858000"/>
              <a:gd name="connsiteX724-33383" fmla="*/ 52419 w 7467600"/>
              <a:gd name="connsiteY724-33384" fmla="*/ 2987479 h 6858000"/>
              <a:gd name="connsiteX725-33385" fmla="*/ 59142 w 7467600"/>
              <a:gd name="connsiteY725-33386" fmla="*/ 2978488 h 6858000"/>
              <a:gd name="connsiteX726-33387" fmla="*/ 0 w 7467600"/>
              <a:gd name="connsiteY726-33388" fmla="*/ 3015334 h 6858000"/>
              <a:gd name="connsiteX727-33389" fmla="*/ 0 w 7467600"/>
              <a:gd name="connsiteY727-33390" fmla="*/ 2914286 h 6858000"/>
              <a:gd name="connsiteX728-33391" fmla="*/ 36383 w 7467600"/>
              <a:gd name="connsiteY728-33392" fmla="*/ 2901128 h 6858000"/>
              <a:gd name="connsiteX729-33393" fmla="*/ 156329 w 7467600"/>
              <a:gd name="connsiteY729-33394" fmla="*/ 2840533 h 6858000"/>
              <a:gd name="connsiteX730-33395" fmla="*/ 358355 w 7467600"/>
              <a:gd name="connsiteY730-33396" fmla="*/ 2620471 h 6858000"/>
              <a:gd name="connsiteX731-33397" fmla="*/ 510577 w 7467600"/>
              <a:gd name="connsiteY731-33398" fmla="*/ 2501244 h 6858000"/>
              <a:gd name="connsiteX732-33399" fmla="*/ 211967 w 7467600"/>
              <a:gd name="connsiteY732-33400" fmla="*/ 2479171 h 6858000"/>
              <a:gd name="connsiteX733-33401" fmla="*/ 0 w 7467600"/>
              <a:gd name="connsiteY733-33402" fmla="*/ 2476398 h 6858000"/>
              <a:gd name="connsiteX734-33403" fmla="*/ 0 w 7467600"/>
              <a:gd name="connsiteY734-33404" fmla="*/ 2389189 h 6858000"/>
              <a:gd name="connsiteX735-33405" fmla="*/ 103062 w 7467600"/>
              <a:gd name="connsiteY735-33406" fmla="*/ 2389518 h 6858000"/>
              <a:gd name="connsiteX736-33407" fmla="*/ 510734 w 7467600"/>
              <a:gd name="connsiteY736-33408" fmla="*/ 2416201 h 6858000"/>
              <a:gd name="connsiteX737-33409" fmla="*/ 279257 w 7467600"/>
              <a:gd name="connsiteY737-33410" fmla="*/ 2092102 h 6858000"/>
              <a:gd name="connsiteX738-33411" fmla="*/ 65265 w 7467600"/>
              <a:gd name="connsiteY738-33412" fmla="*/ 2006049 h 6858000"/>
              <a:gd name="connsiteX739-33413" fmla="*/ 0 w 7467600"/>
              <a:gd name="connsiteY739-33414" fmla="*/ 1982532 h 6858000"/>
              <a:gd name="connsiteX740-33415" fmla="*/ 0 w 7467600"/>
              <a:gd name="connsiteY740-33416" fmla="*/ 1912789 h 6858000"/>
              <a:gd name="connsiteX741-33417" fmla="*/ 97460 w 7467600"/>
              <a:gd name="connsiteY741-33418" fmla="*/ 1953725 h 6858000"/>
              <a:gd name="connsiteX742-33419" fmla="*/ 221272 w 7467600"/>
              <a:gd name="connsiteY742-33420" fmla="*/ 1980766 h 6858000"/>
              <a:gd name="connsiteX743-33421" fmla="*/ 116765 w 7467600"/>
              <a:gd name="connsiteY743-33422" fmla="*/ 1911033 h 6858000"/>
              <a:gd name="connsiteX744-33423" fmla="*/ 16405 w 7467600"/>
              <a:gd name="connsiteY744-33424" fmla="*/ 1803412 h 6858000"/>
              <a:gd name="connsiteX745-33425" fmla="*/ 0 w 7467600"/>
              <a:gd name="connsiteY745-33426" fmla="*/ 1784777 h 6858000"/>
              <a:gd name="connsiteX746-33427" fmla="*/ 0 w 7467600"/>
              <a:gd name="connsiteY746-33428" fmla="*/ 1740082 h 6858000"/>
              <a:gd name="connsiteX747-33429" fmla="*/ 39394 w 7467600"/>
              <a:gd name="connsiteY747-33430" fmla="*/ 1784856 h 6858000"/>
              <a:gd name="connsiteX748-33431" fmla="*/ 135813 w 7467600"/>
              <a:gd name="connsiteY748-33432" fmla="*/ 1888838 h 6858000"/>
              <a:gd name="connsiteX749-33433" fmla="*/ 242575 w 7467600"/>
              <a:gd name="connsiteY749-33434" fmla="*/ 1958841 h 6858000"/>
              <a:gd name="connsiteX750-33435" fmla="*/ 82197 w 7467600"/>
              <a:gd name="connsiteY750-33436" fmla="*/ 1754826 h 6858000"/>
              <a:gd name="connsiteX751-33437" fmla="*/ 0 w 7467600"/>
              <a:gd name="connsiteY751-33438" fmla="*/ 1679650 h 6858000"/>
              <a:gd name="connsiteX752-33439" fmla="*/ 0 w 7467600"/>
              <a:gd name="connsiteY752-33440" fmla="*/ 1602463 h 6858000"/>
              <a:gd name="connsiteX753-33441" fmla="*/ 84689 w 7467600"/>
              <a:gd name="connsiteY753-33442" fmla="*/ 1677442 h 6858000"/>
              <a:gd name="connsiteX754-33443" fmla="*/ 298437 w 7467600"/>
              <a:gd name="connsiteY754-33444" fmla="*/ 1968019 h 6858000"/>
              <a:gd name="connsiteX755-33445" fmla="*/ 227269 w 7467600"/>
              <a:gd name="connsiteY755-33446" fmla="*/ 1114064 h 6858000"/>
              <a:gd name="connsiteX756-33447" fmla="*/ 248003 w 7467600"/>
              <a:gd name="connsiteY756-33448" fmla="*/ 1089613 h 6858000"/>
              <a:gd name="connsiteX757-33449" fmla="*/ 427020 w 7467600"/>
              <a:gd name="connsiteY757-33450" fmla="*/ 1619803 h 6858000"/>
              <a:gd name="connsiteX758-33451" fmla="*/ 340345 w 7467600"/>
              <a:gd name="connsiteY758-33452" fmla="*/ 2027739 h 6858000"/>
              <a:gd name="connsiteX759-33453" fmla="*/ 360865 w 7467600"/>
              <a:gd name="connsiteY759-33454" fmla="*/ 2044827 h 6858000"/>
              <a:gd name="connsiteX760-33455" fmla="*/ 560414 w 7467600"/>
              <a:gd name="connsiteY760-33456" fmla="*/ 2421457 h 6858000"/>
              <a:gd name="connsiteX761-33457" fmla="*/ 1359703 w 7467600"/>
              <a:gd name="connsiteY761-33458" fmla="*/ 2578554 h 6858000"/>
              <a:gd name="connsiteX762-33459" fmla="*/ 1359422 w 7467600"/>
              <a:gd name="connsiteY762-33460" fmla="*/ 2577994 h 6858000"/>
              <a:gd name="connsiteX763-33461" fmla="*/ 828701 w 7467600"/>
              <a:gd name="connsiteY763-33462" fmla="*/ 1839520 h 6858000"/>
              <a:gd name="connsiteX764-33463" fmla="*/ 494427 w 7467600"/>
              <a:gd name="connsiteY764-33464" fmla="*/ 1092333 h 6858000"/>
              <a:gd name="connsiteX765-33465" fmla="*/ 506322 w 7467600"/>
              <a:gd name="connsiteY765-33466" fmla="*/ 1020997 h 6858000"/>
              <a:gd name="connsiteX766-33467" fmla="*/ 4570198 w 7467600"/>
              <a:gd name="connsiteY766-33468" fmla="*/ 978081 h 6858000"/>
              <a:gd name="connsiteX767-33469" fmla="*/ 4523691 w 7467600"/>
              <a:gd name="connsiteY767-33470" fmla="*/ 1127776 h 6858000"/>
              <a:gd name="connsiteX768-33471" fmla="*/ 4509875 w 7467600"/>
              <a:gd name="connsiteY768-33472" fmla="*/ 1167552 h 6858000"/>
              <a:gd name="connsiteX769-33473" fmla="*/ 4478168 w 7467600"/>
              <a:gd name="connsiteY769-33474" fmla="*/ 1260735 h 6858000"/>
              <a:gd name="connsiteX770-33475" fmla="*/ 4409309 w 7467600"/>
              <a:gd name="connsiteY770-33476" fmla="*/ 1666996 h 6858000"/>
              <a:gd name="connsiteX771-33477" fmla="*/ 4370031 w 7467600"/>
              <a:gd name="connsiteY771-33478" fmla="*/ 1955666 h 6858000"/>
              <a:gd name="connsiteX772-33479" fmla="*/ 4570198 w 7467600"/>
              <a:gd name="connsiteY772-33480" fmla="*/ 978081 h 6858000"/>
              <a:gd name="connsiteX773-33481" fmla="*/ 4557898 w 7467600"/>
              <a:gd name="connsiteY773-33482" fmla="*/ 900011 h 6858000"/>
              <a:gd name="connsiteX774-33483" fmla="*/ 4344840 w 7467600"/>
              <a:gd name="connsiteY774-33484" fmla="*/ 1922038 h 6858000"/>
              <a:gd name="connsiteX775-33485" fmla="*/ 4378710 w 7467600"/>
              <a:gd name="connsiteY775-33486" fmla="*/ 1665516 h 6858000"/>
              <a:gd name="connsiteX776-33487" fmla="*/ 4448798 w 7467600"/>
              <a:gd name="connsiteY776-33488" fmla="*/ 1253024 h 6858000"/>
              <a:gd name="connsiteX777-33489" fmla="*/ 4480315 w 7467600"/>
              <a:gd name="connsiteY777-33490" fmla="*/ 1158454 h 6858000"/>
              <a:gd name="connsiteX778-33491" fmla="*/ 4494133 w 7467600"/>
              <a:gd name="connsiteY778-33492" fmla="*/ 1118676 h 6858000"/>
              <a:gd name="connsiteX779-33493" fmla="*/ 4557898 w 7467600"/>
              <a:gd name="connsiteY779-33494" fmla="*/ 900011 h 6858000"/>
              <a:gd name="connsiteX780-33495" fmla="*/ 5870151 w 7467600"/>
              <a:gd name="connsiteY780-33496" fmla="*/ 898890 h 6858000"/>
              <a:gd name="connsiteX781-33497" fmla="*/ 5861335 w 7467600"/>
              <a:gd name="connsiteY781-33498" fmla="*/ 899177 h 6858000"/>
              <a:gd name="connsiteX782-33499" fmla="*/ 5843702 w 7467600"/>
              <a:gd name="connsiteY782-33500" fmla="*/ 899748 h 6858000"/>
              <a:gd name="connsiteX783-33501" fmla="*/ 5651107 w 7467600"/>
              <a:gd name="connsiteY783-33502" fmla="*/ 920306 h 6858000"/>
              <a:gd name="connsiteX784-33503" fmla="*/ 5459407 w 7467600"/>
              <a:gd name="connsiteY784-33504" fmla="*/ 940975 h 6858000"/>
              <a:gd name="connsiteX785-33505" fmla="*/ 5374846 w 7467600"/>
              <a:gd name="connsiteY785-33506" fmla="*/ 941988 h 6858000"/>
              <a:gd name="connsiteX786-33507" fmla="*/ 5256105 w 7467600"/>
              <a:gd name="connsiteY786-33508" fmla="*/ 945632 h 6858000"/>
              <a:gd name="connsiteX787-33509" fmla="*/ 5107071 w 7467600"/>
              <a:gd name="connsiteY787-33510" fmla="*/ 969720 h 6858000"/>
              <a:gd name="connsiteX788-33511" fmla="*/ 4998681 w 7467600"/>
              <a:gd name="connsiteY788-33512" fmla="*/ 988771 h 6858000"/>
              <a:gd name="connsiteX789-33513" fmla="*/ 5870151 w 7467600"/>
              <a:gd name="connsiteY789-33514" fmla="*/ 898890 h 6858000"/>
              <a:gd name="connsiteX790-33515" fmla="*/ 5504425 w 7467600"/>
              <a:gd name="connsiteY790-33516" fmla="*/ 848067 h 6858000"/>
              <a:gd name="connsiteX791-33517" fmla="*/ 4968849 w 7467600"/>
              <a:gd name="connsiteY791-33518" fmla="*/ 962318 h 6858000"/>
              <a:gd name="connsiteX792-33519" fmla="*/ 5104039 w 7467600"/>
              <a:gd name="connsiteY792-33520" fmla="*/ 940634 h 6858000"/>
              <a:gd name="connsiteX793-33521" fmla="*/ 5256311 w 7467600"/>
              <a:gd name="connsiteY793-33522" fmla="*/ 916490 h 6858000"/>
              <a:gd name="connsiteX794-33523" fmla="*/ 5377381 w 7467600"/>
              <a:gd name="connsiteY794-33524" fmla="*/ 912671 h 6858000"/>
              <a:gd name="connsiteX795-33525" fmla="*/ 5460148 w 7467600"/>
              <a:gd name="connsiteY795-33526" fmla="*/ 911442 h 6858000"/>
              <a:gd name="connsiteX796-33527" fmla="*/ 5648971 w 7467600"/>
              <a:gd name="connsiteY796-33528" fmla="*/ 891331 h 6858000"/>
              <a:gd name="connsiteX797-33529" fmla="*/ 5844807 w 7467600"/>
              <a:gd name="connsiteY797-33530" fmla="*/ 870718 h 6858000"/>
              <a:gd name="connsiteX798-33531" fmla="*/ 5862975 w 7467600"/>
              <a:gd name="connsiteY798-33532" fmla="*/ 869756 h 6858000"/>
              <a:gd name="connsiteX799-33533" fmla="*/ 5920887 w 7467600"/>
              <a:gd name="connsiteY799-33534" fmla="*/ 865929 h 6858000"/>
              <a:gd name="connsiteX800-33535" fmla="*/ 5504425 w 7467600"/>
              <a:gd name="connsiteY800-33536" fmla="*/ 848067 h 6858000"/>
              <a:gd name="connsiteX801-33537" fmla="*/ 3607114 w 7467600"/>
              <a:gd name="connsiteY801-33538" fmla="*/ 467441 h 6858000"/>
              <a:gd name="connsiteX802-33539" fmla="*/ 3296242 w 7467600"/>
              <a:gd name="connsiteY802-33540" fmla="*/ 807991 h 6858000"/>
              <a:gd name="connsiteX803-33541" fmla="*/ 3174674 w 7467600"/>
              <a:gd name="connsiteY803-33542" fmla="*/ 919759 h 6858000"/>
              <a:gd name="connsiteX804-33543" fmla="*/ 3042978 w 7467600"/>
              <a:gd name="connsiteY804-33544" fmla="*/ 1054894 h 6858000"/>
              <a:gd name="connsiteX805-33545" fmla="*/ 2968914 w 7467600"/>
              <a:gd name="connsiteY805-33546" fmla="*/ 1133756 h 6858000"/>
              <a:gd name="connsiteX806-33547" fmla="*/ 3103823 w 7467600"/>
              <a:gd name="connsiteY806-33548" fmla="*/ 1026814 h 6858000"/>
              <a:gd name="connsiteX807-33549" fmla="*/ 3607114 w 7467600"/>
              <a:gd name="connsiteY807-33550" fmla="*/ 467441 h 6858000"/>
              <a:gd name="connsiteX808-33551" fmla="*/ 3744487 w 7467600"/>
              <a:gd name="connsiteY808-33552" fmla="*/ 383136 h 6858000"/>
              <a:gd name="connsiteX809-33553" fmla="*/ 3970213 w 7467600"/>
              <a:gd name="connsiteY809-33554" fmla="*/ 995559 h 6858000"/>
              <a:gd name="connsiteX810-33555" fmla="*/ 3744487 w 7467600"/>
              <a:gd name="connsiteY810-33556" fmla="*/ 383136 h 6858000"/>
              <a:gd name="connsiteX811-33557" fmla="*/ 3624562 w 7467600"/>
              <a:gd name="connsiteY811-33558" fmla="*/ 367041 h 6858000"/>
              <a:gd name="connsiteX812-33559" fmla="*/ 3489712 w 7467600"/>
              <a:gd name="connsiteY812-33560" fmla="*/ 485386 h 6858000"/>
              <a:gd name="connsiteX813-33561" fmla="*/ 3182994 w 7467600"/>
              <a:gd name="connsiteY813-33562" fmla="*/ 828265 h 6858000"/>
              <a:gd name="connsiteX814-33563" fmla="*/ 2892114 w 7467600"/>
              <a:gd name="connsiteY814-33564" fmla="*/ 1172635 h 6858000"/>
              <a:gd name="connsiteX815-33565" fmla="*/ 3021459 w 7467600"/>
              <a:gd name="connsiteY815-33566" fmla="*/ 1035385 h 6858000"/>
              <a:gd name="connsiteX816-33567" fmla="*/ 3153873 w 7467600"/>
              <a:gd name="connsiteY816-33568" fmla="*/ 898971 h 6858000"/>
              <a:gd name="connsiteX817-33569" fmla="*/ 3276511 w 7467600"/>
              <a:gd name="connsiteY817-33570" fmla="*/ 786423 h 6858000"/>
              <a:gd name="connsiteX818-33571" fmla="*/ 3584154 w 7467600"/>
              <a:gd name="connsiteY818-33572" fmla="*/ 448218 h 6858000"/>
              <a:gd name="connsiteX819-33573" fmla="*/ 3624562 w 7467600"/>
              <a:gd name="connsiteY819-33574" fmla="*/ 367041 h 6858000"/>
              <a:gd name="connsiteX820-33575" fmla="*/ 3766672 w 7467600"/>
              <a:gd name="connsiteY820-33576" fmla="*/ 359429 h 6858000"/>
              <a:gd name="connsiteX821-33577" fmla="*/ 3996338 w 7467600"/>
              <a:gd name="connsiteY821-33578" fmla="*/ 968237 h 6858000"/>
              <a:gd name="connsiteX822-33579" fmla="*/ 3766672 w 7467600"/>
              <a:gd name="connsiteY822-33580" fmla="*/ 359429 h 6858000"/>
              <a:gd name="connsiteX823-33581" fmla="*/ 5805386 w 7467600"/>
              <a:gd name="connsiteY823-33582" fmla="*/ 239240 h 6858000"/>
              <a:gd name="connsiteX824-33583" fmla="*/ 5736947 w 7467600"/>
              <a:gd name="connsiteY824-33584" fmla="*/ 261367 h 6858000"/>
              <a:gd name="connsiteX825-33585" fmla="*/ 5427012 w 7467600"/>
              <a:gd name="connsiteY825-33586" fmla="*/ 311272 h 6858000"/>
              <a:gd name="connsiteX826-33587" fmla="*/ 5147818 w 7467600"/>
              <a:gd name="connsiteY826-33588" fmla="*/ 322112 h 6858000"/>
              <a:gd name="connsiteX827-33589" fmla="*/ 5060854 w 7467600"/>
              <a:gd name="connsiteY827-33590" fmla="*/ 311882 h 6858000"/>
              <a:gd name="connsiteX828-33591" fmla="*/ 4945989 w 7467600"/>
              <a:gd name="connsiteY828-33592" fmla="*/ 300516 h 6858000"/>
              <a:gd name="connsiteX829-33593" fmla="*/ 5410479 w 7467600"/>
              <a:gd name="connsiteY829-33594" fmla="*/ 348434 h 6858000"/>
              <a:gd name="connsiteX830-33595" fmla="*/ 5805386 w 7467600"/>
              <a:gd name="connsiteY830-33596" fmla="*/ 239240 h 6858000"/>
              <a:gd name="connsiteX831-33597" fmla="*/ 5905192 w 7467600"/>
              <a:gd name="connsiteY831-33598" fmla="*/ 163079 h 6858000"/>
              <a:gd name="connsiteX832-33599" fmla="*/ 5865655 w 7467600"/>
              <a:gd name="connsiteY832-33600" fmla="*/ 171901 h 6858000"/>
              <a:gd name="connsiteX833-33601" fmla="*/ 5259740 w 7467600"/>
              <a:gd name="connsiteY833-33602" fmla="*/ 257013 h 6858000"/>
              <a:gd name="connsiteX834-33603" fmla="*/ 5208466 w 7467600"/>
              <a:gd name="connsiteY834-33604" fmla="*/ 257550 h 6858000"/>
              <a:gd name="connsiteX835-33605" fmla="*/ 4980204 w 7467600"/>
              <a:gd name="connsiteY835-33606" fmla="*/ 271903 h 6858000"/>
              <a:gd name="connsiteX836-33607" fmla="*/ 5068068 w 7467600"/>
              <a:gd name="connsiteY836-33608" fmla="*/ 282244 h 6858000"/>
              <a:gd name="connsiteX837-33609" fmla="*/ 5153231 w 7467600"/>
              <a:gd name="connsiteY837-33610" fmla="*/ 292240 h 6858000"/>
              <a:gd name="connsiteX838-33611" fmla="*/ 5426491 w 7467600"/>
              <a:gd name="connsiteY838-33612" fmla="*/ 281128 h 6858000"/>
              <a:gd name="connsiteX839-33613" fmla="*/ 5731212 w 7467600"/>
              <a:gd name="connsiteY839-33614" fmla="*/ 231951 h 6858000"/>
              <a:gd name="connsiteX840-33615" fmla="*/ 5905192 w 7467600"/>
              <a:gd name="connsiteY840-33616" fmla="*/ 163079 h 6858000"/>
              <a:gd name="connsiteX841-33617" fmla="*/ 5944437 w 7467600"/>
              <a:gd name="connsiteY841-33618" fmla="*/ 113829 h 6858000"/>
              <a:gd name="connsiteX842-33619" fmla="*/ 5825032 w 7467600"/>
              <a:gd name="connsiteY842-33620" fmla="*/ 146405 h 6858000"/>
              <a:gd name="connsiteX843-33621" fmla="*/ 4955599 w 7467600"/>
              <a:gd name="connsiteY843-33622" fmla="*/ 247008 h 6858000"/>
              <a:gd name="connsiteX844-33623" fmla="*/ 5210104 w 7467600"/>
              <a:gd name="connsiteY844-33624" fmla="*/ 228123 h 6858000"/>
              <a:gd name="connsiteX845-33625" fmla="*/ 5261015 w 7467600"/>
              <a:gd name="connsiteY845-33626" fmla="*/ 227087 h 6858000"/>
              <a:gd name="connsiteX846-33627" fmla="*/ 5861181 w 7467600"/>
              <a:gd name="connsiteY846-33628" fmla="*/ 143093 h 6858000"/>
              <a:gd name="connsiteX847-33629" fmla="*/ 5961252 w 7467600"/>
              <a:gd name="connsiteY847-33630" fmla="*/ 114820 h 6858000"/>
              <a:gd name="connsiteX848-33631" fmla="*/ 5944437 w 7467600"/>
              <a:gd name="connsiteY848-33632" fmla="*/ 113829 h 6858000"/>
              <a:gd name="connsiteX849-33633" fmla="*/ 3882765 w 7467600"/>
              <a:gd name="connsiteY849-33634" fmla="*/ 0 h 6858000"/>
              <a:gd name="connsiteX850-33635" fmla="*/ 3995099 w 7467600"/>
              <a:gd name="connsiteY850-33636" fmla="*/ 0 h 6858000"/>
              <a:gd name="connsiteX851-33637" fmla="*/ 4163818 w 7467600"/>
              <a:gd name="connsiteY851-33638" fmla="*/ 234104 h 6858000"/>
              <a:gd name="connsiteX852-33639" fmla="*/ 4172099 w 7467600"/>
              <a:gd name="connsiteY852-33640" fmla="*/ 234207 h 6858000"/>
              <a:gd name="connsiteX853-33641" fmla="*/ 4784282 w 7467600"/>
              <a:gd name="connsiteY853-33642" fmla="*/ 276561 h 6858000"/>
              <a:gd name="connsiteX854-33643" fmla="*/ 4801687 w 7467600"/>
              <a:gd name="connsiteY854-33644" fmla="*/ 267764 h 6858000"/>
              <a:gd name="connsiteX855-33645" fmla="*/ 6082788 w 7467600"/>
              <a:gd name="connsiteY855-33646" fmla="*/ 64119 h 6858000"/>
              <a:gd name="connsiteX856-33647" fmla="*/ 6099442 w 7467600"/>
              <a:gd name="connsiteY856-33648" fmla="*/ 82568 h 6858000"/>
              <a:gd name="connsiteX857-33649" fmla="*/ 4804137 w 7467600"/>
              <a:gd name="connsiteY857-33650" fmla="*/ 320931 h 6858000"/>
              <a:gd name="connsiteX858-33651" fmla="*/ 4227047 w 7467600"/>
              <a:gd name="connsiteY858-33652" fmla="*/ 313415 h 6858000"/>
              <a:gd name="connsiteX859-33653" fmla="*/ 4346041 w 7467600"/>
              <a:gd name="connsiteY859-33654" fmla="*/ 456086 h 6858000"/>
              <a:gd name="connsiteX860-33655" fmla="*/ 4870967 w 7467600"/>
              <a:gd name="connsiteY860-33656" fmla="*/ 963061 h 6858000"/>
              <a:gd name="connsiteX861-33657" fmla="*/ 4889647 w 7467600"/>
              <a:gd name="connsiteY861-33658" fmla="*/ 957147 h 6858000"/>
              <a:gd name="connsiteX862-33659" fmla="*/ 5422504 w 7467600"/>
              <a:gd name="connsiteY862-33660" fmla="*/ 805191 h 6858000"/>
              <a:gd name="connsiteX863-33661" fmla="*/ 6087656 w 7467600"/>
              <a:gd name="connsiteY863-33662" fmla="*/ 826703 h 6858000"/>
              <a:gd name="connsiteX864-33663" fmla="*/ 6058717 w 7467600"/>
              <a:gd name="connsiteY864-33664" fmla="*/ 865992 h 6858000"/>
              <a:gd name="connsiteX865-33665" fmla="*/ 4974153 w 7467600"/>
              <a:gd name="connsiteY865-33666" fmla="*/ 1045456 h 6858000"/>
              <a:gd name="connsiteX866-33667" fmla="*/ 5627835 w 7467600"/>
              <a:gd name="connsiteY866-33668" fmla="*/ 1472077 h 6858000"/>
              <a:gd name="connsiteX867-33669" fmla="*/ 5629817 w 7467600"/>
              <a:gd name="connsiteY867-33670" fmla="*/ 1471412 h 6858000"/>
              <a:gd name="connsiteX868-33671" fmla="*/ 5634124 w 7467600"/>
              <a:gd name="connsiteY868-33672" fmla="*/ 1470572 h 6858000"/>
              <a:gd name="connsiteX869-33673" fmla="*/ 5755832 w 7467600"/>
              <a:gd name="connsiteY869-33674" fmla="*/ 1383886 h 6858000"/>
              <a:gd name="connsiteX870-33675" fmla="*/ 6014186 w 7467600"/>
              <a:gd name="connsiteY870-33676" fmla="*/ 1279799 h 6858000"/>
              <a:gd name="connsiteX871-33677" fmla="*/ 6901619 w 7467600"/>
              <a:gd name="connsiteY871-33678" fmla="*/ 1047874 h 6858000"/>
              <a:gd name="connsiteX872-33679" fmla="*/ 6931566 w 7467600"/>
              <a:gd name="connsiteY872-33680" fmla="*/ 1062034 h 6858000"/>
              <a:gd name="connsiteX873-33681" fmla="*/ 5790982 w 7467600"/>
              <a:gd name="connsiteY873-33682" fmla="*/ 1561380 h 6858000"/>
              <a:gd name="connsiteX874-33683" fmla="*/ 6188971 w 7467600"/>
              <a:gd name="connsiteY874-33684" fmla="*/ 1755168 h 6858000"/>
              <a:gd name="connsiteX875-33685" fmla="*/ 6202446 w 7467600"/>
              <a:gd name="connsiteY875-33686" fmla="*/ 1752268 h 6858000"/>
              <a:gd name="connsiteX876-33687" fmla="*/ 7179560 w 7467600"/>
              <a:gd name="connsiteY876-33688" fmla="*/ 1467551 h 6858000"/>
              <a:gd name="connsiteX877-33689" fmla="*/ 7158730 w 7467600"/>
              <a:gd name="connsiteY877-33690" fmla="*/ 1507835 h 6858000"/>
              <a:gd name="connsiteX878-33691" fmla="*/ 6326959 w 7467600"/>
              <a:gd name="connsiteY878-33692" fmla="*/ 1817686 h 6858000"/>
              <a:gd name="connsiteX879-33693" fmla="*/ 6537433 w 7467600"/>
              <a:gd name="connsiteY879-33694" fmla="*/ 1907790 h 6858000"/>
              <a:gd name="connsiteX880-33695" fmla="*/ 6550221 w 7467600"/>
              <a:gd name="connsiteY880-33696" fmla="*/ 1910729 h 6858000"/>
              <a:gd name="connsiteX881-33697" fmla="*/ 6964438 w 7467600"/>
              <a:gd name="connsiteY881-33698" fmla="*/ 2209505 h 6858000"/>
              <a:gd name="connsiteX882-33699" fmla="*/ 7367862 w 7467600"/>
              <a:gd name="connsiteY882-33700" fmla="*/ 2806833 h 6858000"/>
              <a:gd name="connsiteX883-33701" fmla="*/ 7364329 w 7467600"/>
              <a:gd name="connsiteY883-33702" fmla="*/ 2826907 h 6858000"/>
              <a:gd name="connsiteX884-33703" fmla="*/ 7290545 w 7467600"/>
              <a:gd name="connsiteY884-33704" fmla="*/ 2850663 h 6858000"/>
              <a:gd name="connsiteX885-33705" fmla="*/ 6472036 w 7467600"/>
              <a:gd name="connsiteY885-33706" fmla="*/ 1959003 h 6858000"/>
              <a:gd name="connsiteX886-33707" fmla="*/ 5792897 w 7467600"/>
              <a:gd name="connsiteY886-33708" fmla="*/ 1647747 h 6858000"/>
              <a:gd name="connsiteX887-33709" fmla="*/ 5842751 w 7467600"/>
              <a:gd name="connsiteY887-33710" fmla="*/ 1816112 h 6858000"/>
              <a:gd name="connsiteX888-33711" fmla="*/ 5847424 w 7467600"/>
              <a:gd name="connsiteY888-33712" fmla="*/ 1815776 h 6858000"/>
              <a:gd name="connsiteX889-33713" fmla="*/ 6399821 w 7467600"/>
              <a:gd name="connsiteY889-33714" fmla="*/ 2344799 h 6858000"/>
              <a:gd name="connsiteX890-33715" fmla="*/ 6323232 w 7467600"/>
              <a:gd name="connsiteY890-33716" fmla="*/ 2389634 h 6858000"/>
              <a:gd name="connsiteX891-33717" fmla="*/ 5942958 w 7467600"/>
              <a:gd name="connsiteY891-33718" fmla="*/ 2077708 h 6858000"/>
              <a:gd name="connsiteX892-33719" fmla="*/ 5921559 w 7467600"/>
              <a:gd name="connsiteY892-33720" fmla="*/ 2378596 h 6858000"/>
              <a:gd name="connsiteX893-33721" fmla="*/ 5817651 w 7467600"/>
              <a:gd name="connsiteY893-33722" fmla="*/ 3023919 h 6858000"/>
              <a:gd name="connsiteX894-33723" fmla="*/ 5729634 w 7467600"/>
              <a:gd name="connsiteY894-33724" fmla="*/ 3051849 h 6858000"/>
              <a:gd name="connsiteX895-33725" fmla="*/ 5611018 w 7467600"/>
              <a:gd name="connsiteY895-33726" fmla="*/ 2316769 h 6858000"/>
              <a:gd name="connsiteX896-33727" fmla="*/ 5687608 w 7467600"/>
              <a:gd name="connsiteY896-33728" fmla="*/ 2039972 h 6858000"/>
              <a:gd name="connsiteX897-33729" fmla="*/ 5657554 w 7467600"/>
              <a:gd name="connsiteY897-33730" fmla="*/ 1576445 h 6858000"/>
              <a:gd name="connsiteX898-33731" fmla="*/ 5150475 w 7467600"/>
              <a:gd name="connsiteY898-33732" fmla="*/ 1274012 h 6858000"/>
              <a:gd name="connsiteX899-33733" fmla="*/ 5349142 w 7467600"/>
              <a:gd name="connsiteY899-33734" fmla="*/ 2204405 h 6858000"/>
              <a:gd name="connsiteX900-33735" fmla="*/ 5262214 w 7467600"/>
              <a:gd name="connsiteY900-33736" fmla="*/ 2233836 h 6858000"/>
              <a:gd name="connsiteX901-33737" fmla="*/ 4981539 w 7467600"/>
              <a:gd name="connsiteY901-33738" fmla="*/ 1542201 h 6858000"/>
              <a:gd name="connsiteX902-33739" fmla="*/ 4958461 w 7467600"/>
              <a:gd name="connsiteY902-33740" fmla="*/ 1136957 h 6858000"/>
              <a:gd name="connsiteX903-33741" fmla="*/ 4655015 w 7467600"/>
              <a:gd name="connsiteY903-33742" fmla="*/ 891426 h 6858000"/>
              <a:gd name="connsiteX904-33743" fmla="*/ 4348002 w 7467600"/>
              <a:gd name="connsiteY904-33744" fmla="*/ 2205895 h 6858000"/>
              <a:gd name="connsiteX905-33745" fmla="*/ 4262250 w 7467600"/>
              <a:gd name="connsiteY905-33746" fmla="*/ 2219972 h 6858000"/>
              <a:gd name="connsiteX906-33747" fmla="*/ 4550611 w 7467600"/>
              <a:gd name="connsiteY906-33748" fmla="*/ 817540 h 6858000"/>
              <a:gd name="connsiteX907-33749" fmla="*/ 4564418 w 7467600"/>
              <a:gd name="connsiteY907-33750" fmla="*/ 808293 h 6858000"/>
              <a:gd name="connsiteX908-33751" fmla="*/ 4266388 w 7467600"/>
              <a:gd name="connsiteY908-33752" fmla="*/ 500083 h 6858000"/>
              <a:gd name="connsiteX909-33753" fmla="*/ 4032842 w 7467600"/>
              <a:gd name="connsiteY909-33754" fmla="*/ 211809 h 6858000"/>
              <a:gd name="connsiteX910-33755" fmla="*/ 3882765 w 7467600"/>
              <a:gd name="connsiteY910-33756" fmla="*/ 0 h 6858000"/>
              <a:gd name="connsiteX911-33757" fmla="*/ 3721337 w 7467600"/>
              <a:gd name="connsiteY911-33758" fmla="*/ 0 h 6858000"/>
              <a:gd name="connsiteX912-33759" fmla="*/ 3797544 w 7467600"/>
              <a:gd name="connsiteY912-33760" fmla="*/ 0 h 6858000"/>
              <a:gd name="connsiteX913-33761" fmla="*/ 3775734 w 7467600"/>
              <a:gd name="connsiteY913-33762" fmla="*/ 95131 h 6858000"/>
              <a:gd name="connsiteX914-33763" fmla="*/ 3724807 w 7467600"/>
              <a:gd name="connsiteY914-33764" fmla="*/ 272257 h 6858000"/>
              <a:gd name="connsiteX915-33765" fmla="*/ 3726844 w 7467600"/>
              <a:gd name="connsiteY915-33766" fmla="*/ 282988 h 6858000"/>
              <a:gd name="connsiteX916-33767" fmla="*/ 3742664 w 7467600"/>
              <a:gd name="connsiteY916-33768" fmla="*/ 279918 h 6858000"/>
              <a:gd name="connsiteX917-33769" fmla="*/ 4103910 w 7467600"/>
              <a:gd name="connsiteY917-33770" fmla="*/ 1161917 h 6858000"/>
              <a:gd name="connsiteX918-33771" fmla="*/ 4020269 w 7467600"/>
              <a:gd name="connsiteY918-33772" fmla="*/ 1200406 h 6858000"/>
              <a:gd name="connsiteX919-33773" fmla="*/ 3674882 w 7467600"/>
              <a:gd name="connsiteY919-33774" fmla="*/ 488524 h 6858000"/>
              <a:gd name="connsiteX920-33775" fmla="*/ 3132682 w 7467600"/>
              <a:gd name="connsiteY920-33776" fmla="*/ 1072284 h 6858000"/>
              <a:gd name="connsiteX921-33777" fmla="*/ 2716346 w 7467600"/>
              <a:gd name="connsiteY921-33778" fmla="*/ 1276376 h 6858000"/>
              <a:gd name="connsiteX922-33779" fmla="*/ 2716772 w 7467600"/>
              <a:gd name="connsiteY922-33780" fmla="*/ 1255462 h 6858000"/>
              <a:gd name="connsiteX923-33781" fmla="*/ 3471096 w 7467600"/>
              <a:gd name="connsiteY923-33782" fmla="*/ 437072 h 6858000"/>
              <a:gd name="connsiteX924-33783" fmla="*/ 3639057 w 7467600"/>
              <a:gd name="connsiteY924-33784" fmla="*/ 286334 h 6858000"/>
              <a:gd name="connsiteX925-33785" fmla="*/ 3640309 w 7467600"/>
              <a:gd name="connsiteY925-33786" fmla="*/ 284664 h 6858000"/>
              <a:gd name="connsiteX926-33787" fmla="*/ 3646022 w 7467600"/>
              <a:gd name="connsiteY926-33788" fmla="*/ 276711 h 6858000"/>
              <a:gd name="connsiteX927-33789" fmla="*/ 3707943 w 7467600"/>
              <a:gd name="connsiteY927-33790" fmla="*/ 65958 h 6858000"/>
              <a:gd name="connsiteX928-33791" fmla="*/ 3721337 w 7467600"/>
              <a:gd name="connsiteY928-33792" fmla="*/ 0 h 6858000"/>
              <a:gd name="connsiteX929-33793" fmla="*/ 2867960 w 7467600"/>
              <a:gd name="connsiteY929-33794" fmla="*/ 0 h 6858000"/>
              <a:gd name="connsiteX930-33795" fmla="*/ 2926351 w 7467600"/>
              <a:gd name="connsiteY930-33796" fmla="*/ 0 h 6858000"/>
              <a:gd name="connsiteX931-33797" fmla="*/ 2902823 w 7467600"/>
              <a:gd name="connsiteY931-33798" fmla="*/ 262929 h 6858000"/>
              <a:gd name="connsiteX932-33799" fmla="*/ 2940663 w 7467600"/>
              <a:gd name="connsiteY932-33800" fmla="*/ 140884 h 6858000"/>
              <a:gd name="connsiteX933-33801" fmla="*/ 2947039 w 7467600"/>
              <a:gd name="connsiteY933-33802" fmla="*/ 122524 h 6858000"/>
              <a:gd name="connsiteX934-33803" fmla="*/ 2984316 w 7467600"/>
              <a:gd name="connsiteY934-33804" fmla="*/ 0 h 6858000"/>
              <a:gd name="connsiteX935-33805" fmla="*/ 3016114 w 7467600"/>
              <a:gd name="connsiteY935-33806" fmla="*/ 0 h 6858000"/>
              <a:gd name="connsiteX936-33807" fmla="*/ 2979949 w 7467600"/>
              <a:gd name="connsiteY936-33808" fmla="*/ 119274 h 6858000"/>
              <a:gd name="connsiteX937-33809" fmla="*/ 3023879 w 7467600"/>
              <a:gd name="connsiteY937-33810" fmla="*/ 0 h 6858000"/>
              <a:gd name="connsiteX938-33811" fmla="*/ 3105400 w 7467600"/>
              <a:gd name="connsiteY938-33812" fmla="*/ 0 h 6858000"/>
              <a:gd name="connsiteX939-33813" fmla="*/ 3094669 w 7467600"/>
              <a:gd name="connsiteY939-33814" fmla="*/ 30308 h 6858000"/>
              <a:gd name="connsiteX940-33815" fmla="*/ 2901945 w 7467600"/>
              <a:gd name="connsiteY940-33816" fmla="*/ 466538 h 6858000"/>
              <a:gd name="connsiteX941-33817" fmla="*/ 2815209 w 7467600"/>
              <a:gd name="connsiteY941-33818" fmla="*/ 497361 h 6858000"/>
              <a:gd name="connsiteX942-33819" fmla="*/ 2844845 w 7467600"/>
              <a:gd name="connsiteY942-33820" fmla="*/ 127638 h 6858000"/>
              <a:gd name="connsiteX943-33821" fmla="*/ 2867960 w 7467600"/>
              <a:gd name="connsiteY943-33822" fmla="*/ 0 h 6858000"/>
              <a:gd name="connsiteX944-33823" fmla="*/ 1057230 w 7467600"/>
              <a:gd name="connsiteY944-33824" fmla="*/ 0 h 6858000"/>
              <a:gd name="connsiteX945-33825" fmla="*/ 1111003 w 7467600"/>
              <a:gd name="connsiteY945-33826" fmla="*/ 0 h 6858000"/>
              <a:gd name="connsiteX946-33827" fmla="*/ 1125553 w 7467600"/>
              <a:gd name="connsiteY946-33828" fmla="*/ 52588 h 6858000"/>
              <a:gd name="connsiteX947-33829" fmla="*/ 1304276 w 7467600"/>
              <a:gd name="connsiteY947-33830" fmla="*/ 476275 h 6858000"/>
              <a:gd name="connsiteX948-33831" fmla="*/ 1492066 w 7467600"/>
              <a:gd name="connsiteY948-33832" fmla="*/ 886333 h 6858000"/>
              <a:gd name="connsiteX949-33833" fmla="*/ 1423698 w 7467600"/>
              <a:gd name="connsiteY949-33834" fmla="*/ 710817 h 6858000"/>
              <a:gd name="connsiteX950-33835" fmla="*/ 1357609 w 7467600"/>
              <a:gd name="connsiteY950-33836" fmla="*/ 532892 h 6858000"/>
              <a:gd name="connsiteX951-33837" fmla="*/ 1309550 w 7467600"/>
              <a:gd name="connsiteY951-33838" fmla="*/ 374031 h 6858000"/>
              <a:gd name="connsiteX952-33839" fmla="*/ 1193673 w 7467600"/>
              <a:gd name="connsiteY952-33840" fmla="*/ 49533 h 6858000"/>
              <a:gd name="connsiteX953-33841" fmla="*/ 1164391 w 7467600"/>
              <a:gd name="connsiteY953-33842" fmla="*/ 0 h 6858000"/>
              <a:gd name="connsiteX954-33843" fmla="*/ 1200666 w 7467600"/>
              <a:gd name="connsiteY954-33844" fmla="*/ 0 h 6858000"/>
              <a:gd name="connsiteX955-33845" fmla="*/ 1223408 w 7467600"/>
              <a:gd name="connsiteY955-33846" fmla="*/ 38996 h 6858000"/>
              <a:gd name="connsiteX956-33847" fmla="*/ 1339635 w 7467600"/>
              <a:gd name="connsiteY956-33848" fmla="*/ 365517 h 6858000"/>
              <a:gd name="connsiteX957-33849" fmla="*/ 1387469 w 7467600"/>
              <a:gd name="connsiteY957-33850" fmla="*/ 523079 h 6858000"/>
              <a:gd name="connsiteX958-33851" fmla="*/ 1452685 w 7467600"/>
              <a:gd name="connsiteY958-33852" fmla="*/ 699806 h 6858000"/>
              <a:gd name="connsiteX959-33853" fmla="*/ 1492092 w 7467600"/>
              <a:gd name="connsiteY959-33854" fmla="*/ 800424 h 6858000"/>
              <a:gd name="connsiteX960-33855" fmla="*/ 1455302 w 7467600"/>
              <a:gd name="connsiteY960-33856" fmla="*/ 632913 h 6858000"/>
              <a:gd name="connsiteX961-33857" fmla="*/ 1222336 w 7467600"/>
              <a:gd name="connsiteY961-33858" fmla="*/ 9480 h 6858000"/>
              <a:gd name="connsiteX962-33859" fmla="*/ 1214634 w 7467600"/>
              <a:gd name="connsiteY962-33860" fmla="*/ 0 h 6858000"/>
              <a:gd name="connsiteX963-33861" fmla="*/ 1289827 w 7467600"/>
              <a:gd name="connsiteY963-33862" fmla="*/ 0 h 6858000"/>
              <a:gd name="connsiteX964-33863" fmla="*/ 1321076 w 7467600"/>
              <a:gd name="connsiteY964-33864" fmla="*/ 59722 h 6858000"/>
              <a:gd name="connsiteX965-33865" fmla="*/ 1512579 w 7467600"/>
              <a:gd name="connsiteY965-33866" fmla="*/ 626441 h 6858000"/>
              <a:gd name="connsiteX966-33867" fmla="*/ 1506076 w 7467600"/>
              <a:gd name="connsiteY966-33868" fmla="*/ 1089289 h 6858000"/>
              <a:gd name="connsiteX967-33869" fmla="*/ 1486346 w 7467600"/>
              <a:gd name="connsiteY967-33870" fmla="*/ 1079919 h 6858000"/>
              <a:gd name="connsiteX968-33871" fmla="*/ 1070511 w 7467600"/>
              <a:gd name="connsiteY968-33872" fmla="*/ 48609 h 6858000"/>
              <a:gd name="connsiteX969-33873" fmla="*/ 1057230 w 7467600"/>
              <a:gd name="connsiteY969-33874" fmla="*/ 0 h 6858000"/>
              <a:gd name="connsiteX970-33875" fmla="*/ 43151 w 7467600"/>
              <a:gd name="connsiteY970-33876" fmla="*/ 0 h 6858000"/>
              <a:gd name="connsiteX971-33877" fmla="*/ 95283 w 7467600"/>
              <a:gd name="connsiteY971-33878" fmla="*/ 0 h 6858000"/>
              <a:gd name="connsiteX972-33879" fmla="*/ 300708 w 7467600"/>
              <a:gd name="connsiteY972-33880" fmla="*/ 154571 h 6858000"/>
              <a:gd name="connsiteX973-33881" fmla="*/ 530414 w 7467600"/>
              <a:gd name="connsiteY973-33882" fmla="*/ 354673 h 6858000"/>
              <a:gd name="connsiteX974-33883" fmla="*/ 333785 w 7467600"/>
              <a:gd name="connsiteY974-33884" fmla="*/ 161564 h 6858000"/>
              <a:gd name="connsiteX975-33885" fmla="*/ 147005 w 7467600"/>
              <a:gd name="connsiteY975-33886" fmla="*/ 0 h 6858000"/>
              <a:gd name="connsiteX976-33887" fmla="*/ 272509 w 7467600"/>
              <a:gd name="connsiteY976-33888" fmla="*/ 0 h 6858000"/>
              <a:gd name="connsiteX977-33889" fmla="*/ 326276 w 7467600"/>
              <a:gd name="connsiteY977-33890" fmla="*/ 45847 h 6858000"/>
              <a:gd name="connsiteX978-33891" fmla="*/ 823759 w 7467600"/>
              <a:gd name="connsiteY978-33892" fmla="*/ 574145 h 6858000"/>
              <a:gd name="connsiteX979-33893" fmla="*/ 811254 w 7467600"/>
              <a:gd name="connsiteY979-33894" fmla="*/ 665546 h 6858000"/>
              <a:gd name="connsiteX980-33895" fmla="*/ 154042 w 7467600"/>
              <a:gd name="connsiteY980-33896" fmla="*/ 261522 h 6858000"/>
              <a:gd name="connsiteX981-33897" fmla="*/ 13550 w 7467600"/>
              <a:gd name="connsiteY981-33898" fmla="*/ 158423 h 6858000"/>
              <a:gd name="connsiteX982-33899" fmla="*/ 0 w 7467600"/>
              <a:gd name="connsiteY982-33900" fmla="*/ 146618 h 6858000"/>
              <a:gd name="connsiteX983-33901" fmla="*/ 0 w 7467600"/>
              <a:gd name="connsiteY983-33902" fmla="*/ 59161 h 6858000"/>
              <a:gd name="connsiteX984-33903" fmla="*/ 45427 w 7467600"/>
              <a:gd name="connsiteY984-33904" fmla="*/ 101078 h 6858000"/>
              <a:gd name="connsiteX985-33905" fmla="*/ 630103 w 7467600"/>
              <a:gd name="connsiteY985-33906" fmla="*/ 485885 h 6858000"/>
              <a:gd name="connsiteX986-33907" fmla="*/ 532040 w 7467600"/>
              <a:gd name="connsiteY986-33908" fmla="*/ 399359 h 6858000"/>
              <a:gd name="connsiteX987-33909" fmla="*/ 517618 w 7467600"/>
              <a:gd name="connsiteY987-33910" fmla="*/ 385726 h 6858000"/>
              <a:gd name="connsiteX988-33911" fmla="*/ 285074 w 7467600"/>
              <a:gd name="connsiteY988-33912" fmla="*/ 182755 h 6858000"/>
              <a:gd name="connsiteX989-33913" fmla="*/ 43151 w 7467600"/>
              <a:gd name="connsiteY989-33914" fmla="*/ 0 h 6858000"/>
              <a:gd name="connsiteX0-33915" fmla="*/ 369702 w 7467600"/>
              <a:gd name="connsiteY0-33916" fmla="*/ 6712169 h 6858000"/>
              <a:gd name="connsiteX1-33917" fmla="*/ 366575 w 7467600"/>
              <a:gd name="connsiteY1-33918" fmla="*/ 6715556 h 6858000"/>
              <a:gd name="connsiteX2-33919" fmla="*/ 371637 w 7467600"/>
              <a:gd name="connsiteY2-33920" fmla="*/ 6713954 h 6858000"/>
              <a:gd name="connsiteX3-33921" fmla="*/ 369702 w 7467600"/>
              <a:gd name="connsiteY3-33922" fmla="*/ 6712169 h 6858000"/>
              <a:gd name="connsiteX4-33923" fmla="*/ 7090188 w 7467600"/>
              <a:gd name="connsiteY4-33924" fmla="*/ 6584365 h 6858000"/>
              <a:gd name="connsiteX5-33925" fmla="*/ 7440138 w 7467600"/>
              <a:gd name="connsiteY5-33926" fmla="*/ 6622648 h 6858000"/>
              <a:gd name="connsiteX6-33927" fmla="*/ 7467600 w 7467600"/>
              <a:gd name="connsiteY6-33928" fmla="*/ 6628217 h 6858000"/>
              <a:gd name="connsiteX7-33929" fmla="*/ 7467600 w 7467600"/>
              <a:gd name="connsiteY7-33930" fmla="*/ 6668575 h 6858000"/>
              <a:gd name="connsiteX8-33931" fmla="*/ 7392322 w 7467600"/>
              <a:gd name="connsiteY8-33932" fmla="*/ 6658238 h 6858000"/>
              <a:gd name="connsiteX9-33933" fmla="*/ 7467600 w 7467600"/>
              <a:gd name="connsiteY9-33934" fmla="*/ 6683873 h 6858000"/>
              <a:gd name="connsiteX10-33935" fmla="*/ 7467600 w 7467600"/>
              <a:gd name="connsiteY10-33936" fmla="*/ 6714215 h 6858000"/>
              <a:gd name="connsiteX11-33937" fmla="*/ 7447383 w 7467600"/>
              <a:gd name="connsiteY11-33938" fmla="*/ 6707202 h 6858000"/>
              <a:gd name="connsiteX12-33939" fmla="*/ 7289862 w 7467600"/>
              <a:gd name="connsiteY12-33940" fmla="*/ 6659827 h 6858000"/>
              <a:gd name="connsiteX13-33941" fmla="*/ 7434024 w 7467600"/>
              <a:gd name="connsiteY13-33942" fmla="*/ 6722130 h 6858000"/>
              <a:gd name="connsiteX14-33943" fmla="*/ 7467600 w 7467600"/>
              <a:gd name="connsiteY14-33944" fmla="*/ 6736157 h 6858000"/>
              <a:gd name="connsiteX15-33945" fmla="*/ 7467600 w 7467600"/>
              <a:gd name="connsiteY15-33946" fmla="*/ 6767913 h 6858000"/>
              <a:gd name="connsiteX16-33947" fmla="*/ 7271814 w 7467600"/>
              <a:gd name="connsiteY16-33948" fmla="*/ 6684601 h 6858000"/>
              <a:gd name="connsiteX17-33949" fmla="*/ 7392158 w 7467600"/>
              <a:gd name="connsiteY17-33950" fmla="*/ 6771365 h 6858000"/>
              <a:gd name="connsiteX18-33951" fmla="*/ 7467600 w 7467600"/>
              <a:gd name="connsiteY18-33952" fmla="*/ 6805948 h 6858000"/>
              <a:gd name="connsiteX19-33953" fmla="*/ 7467600 w 7467600"/>
              <a:gd name="connsiteY19-33954" fmla="*/ 6831490 h 6858000"/>
              <a:gd name="connsiteX20-33955" fmla="*/ 7410696 w 7467600"/>
              <a:gd name="connsiteY20-33956" fmla="*/ 6803861 h 6858000"/>
              <a:gd name="connsiteX21-33957" fmla="*/ 7088673 w 7467600"/>
              <a:gd name="connsiteY21-33958" fmla="*/ 6610396 h 6858000"/>
              <a:gd name="connsiteX22-33959" fmla="*/ 7090188 w 7467600"/>
              <a:gd name="connsiteY22-33960" fmla="*/ 6584365 h 6858000"/>
              <a:gd name="connsiteX23-33961" fmla="*/ 1019354 w 7467600"/>
              <a:gd name="connsiteY23-33962" fmla="*/ 6315006 h 6858000"/>
              <a:gd name="connsiteX24-33963" fmla="*/ 441046 w 7467600"/>
              <a:gd name="connsiteY24-33964" fmla="*/ 6691153 h 6858000"/>
              <a:gd name="connsiteX25-33965" fmla="*/ 1019354 w 7467600"/>
              <a:gd name="connsiteY25-33966" fmla="*/ 6315006 h 6858000"/>
              <a:gd name="connsiteX26-33967" fmla="*/ 991680 w 7467600"/>
              <a:gd name="connsiteY26-33968" fmla="*/ 6298413 h 6858000"/>
              <a:gd name="connsiteX27-33969" fmla="*/ 409060 w 7467600"/>
              <a:gd name="connsiteY27-33970" fmla="*/ 6671470 h 6858000"/>
              <a:gd name="connsiteX28-33971" fmla="*/ 991680 w 7467600"/>
              <a:gd name="connsiteY28-33972" fmla="*/ 6298413 h 6858000"/>
              <a:gd name="connsiteX29-33973" fmla="*/ 103333 w 7467600"/>
              <a:gd name="connsiteY29-33974" fmla="*/ 5699602 h 6858000"/>
              <a:gd name="connsiteX30-33975" fmla="*/ 233938 w 7467600"/>
              <a:gd name="connsiteY30-33976" fmla="*/ 5809416 h 6858000"/>
              <a:gd name="connsiteX31-33977" fmla="*/ 883580 w 7467600"/>
              <a:gd name="connsiteY31-33978" fmla="*/ 6180710 h 6858000"/>
              <a:gd name="connsiteX32-33979" fmla="*/ 487337 w 7467600"/>
              <a:gd name="connsiteY32-33980" fmla="*/ 5950182 h 6858000"/>
              <a:gd name="connsiteX33-33981" fmla="*/ 354051 w 7467600"/>
              <a:gd name="connsiteY33-33982" fmla="*/ 5854912 h 6858000"/>
              <a:gd name="connsiteX34-33983" fmla="*/ 195436 w 7467600"/>
              <a:gd name="connsiteY34-33984" fmla="*/ 5755068 h 6858000"/>
              <a:gd name="connsiteX35-33985" fmla="*/ 103333 w 7467600"/>
              <a:gd name="connsiteY35-33986" fmla="*/ 5699602 h 6858000"/>
              <a:gd name="connsiteX36-33987" fmla="*/ 5539432 w 7467600"/>
              <a:gd name="connsiteY36-33988" fmla="*/ 5642928 h 6858000"/>
              <a:gd name="connsiteX37-33989" fmla="*/ 5555462 w 7467600"/>
              <a:gd name="connsiteY37-33990" fmla="*/ 5694454 h 6858000"/>
              <a:gd name="connsiteX38-33991" fmla="*/ 5828270 w 7467600"/>
              <a:gd name="connsiteY38-33992" fmla="*/ 6320663 h 6858000"/>
              <a:gd name="connsiteX39-33993" fmla="*/ 5947416 w 7467600"/>
              <a:gd name="connsiteY39-33994" fmla="*/ 6574846 h 6858000"/>
              <a:gd name="connsiteX40-33995" fmla="*/ 5539432 w 7467600"/>
              <a:gd name="connsiteY40-33996" fmla="*/ 5642928 h 6858000"/>
              <a:gd name="connsiteX41-33997" fmla="*/ 51253 w 7467600"/>
              <a:gd name="connsiteY41-33998" fmla="*/ 5631825 h 6858000"/>
              <a:gd name="connsiteX42-33999" fmla="*/ 211622 w 7467600"/>
              <a:gd name="connsiteY42-34000" fmla="*/ 5728803 h 6858000"/>
              <a:gd name="connsiteX43-34001" fmla="*/ 371652 w 7467600"/>
              <a:gd name="connsiteY43-34002" fmla="*/ 5829062 h 6858000"/>
              <a:gd name="connsiteX44-34003" fmla="*/ 505903 w 7467600"/>
              <a:gd name="connsiteY44-34004" fmla="*/ 5925221 h 6858000"/>
              <a:gd name="connsiteX45-34005" fmla="*/ 899240 w 7467600"/>
              <a:gd name="connsiteY45-34006" fmla="*/ 6153068 h 6858000"/>
              <a:gd name="connsiteX46-34007" fmla="*/ 988114 w 7467600"/>
              <a:gd name="connsiteY46-34008" fmla="*/ 6174204 h 6858000"/>
              <a:gd name="connsiteX47-34009" fmla="*/ 845971 w 7467600"/>
              <a:gd name="connsiteY47-34010" fmla="*/ 6067177 h 6858000"/>
              <a:gd name="connsiteX48-34011" fmla="*/ 448057 w 7467600"/>
              <a:gd name="connsiteY48-34012" fmla="*/ 5841376 h 6858000"/>
              <a:gd name="connsiteX49-34013" fmla="*/ 51253 w 7467600"/>
              <a:gd name="connsiteY49-34014" fmla="*/ 5631825 h 6858000"/>
              <a:gd name="connsiteX50-34015" fmla="*/ 2606687 w 7467600"/>
              <a:gd name="connsiteY50-34016" fmla="*/ 5630718 h 6858000"/>
              <a:gd name="connsiteX51-34017" fmla="*/ 2645658 w 7467600"/>
              <a:gd name="connsiteY51-34018" fmla="*/ 6640259 h 6858000"/>
              <a:gd name="connsiteX52-34019" fmla="*/ 2606687 w 7467600"/>
              <a:gd name="connsiteY52-34020" fmla="*/ 5630718 h 6858000"/>
              <a:gd name="connsiteX53-34021" fmla="*/ 3642057 w 7467600"/>
              <a:gd name="connsiteY53-34022" fmla="*/ 5573487 h 6858000"/>
              <a:gd name="connsiteX54-34023" fmla="*/ 3632981 w 7467600"/>
              <a:gd name="connsiteY54-34024" fmla="*/ 5579437 h 6858000"/>
              <a:gd name="connsiteX55-34025" fmla="*/ 3382436 w 7467600"/>
              <a:gd name="connsiteY55-34026" fmla="*/ 5952726 h 6858000"/>
              <a:gd name="connsiteX56-34027" fmla="*/ 3191929 w 7467600"/>
              <a:gd name="connsiteY56-34028" fmla="*/ 6662669 h 6858000"/>
              <a:gd name="connsiteX57-34029" fmla="*/ 3369898 w 7467600"/>
              <a:gd name="connsiteY57-34030" fmla="*/ 6081771 h 6858000"/>
              <a:gd name="connsiteX58-34031" fmla="*/ 3642057 w 7467600"/>
              <a:gd name="connsiteY58-34032" fmla="*/ 5573487 h 6858000"/>
              <a:gd name="connsiteX59-34033" fmla="*/ 2650666 w 7467600"/>
              <a:gd name="connsiteY59-34034" fmla="*/ 5530686 h 6858000"/>
              <a:gd name="connsiteX60-34035" fmla="*/ 2650249 w 7467600"/>
              <a:gd name="connsiteY60-34036" fmla="*/ 5532101 h 6858000"/>
              <a:gd name="connsiteX61-34037" fmla="*/ 2663808 w 7467600"/>
              <a:gd name="connsiteY61-34038" fmla="*/ 6535215 h 6858000"/>
              <a:gd name="connsiteX62-34039" fmla="*/ 2665418 w 7467600"/>
              <a:gd name="connsiteY62-34040" fmla="*/ 6132756 h 6858000"/>
              <a:gd name="connsiteX63-34041" fmla="*/ 2650666 w 7467600"/>
              <a:gd name="connsiteY63-34042" fmla="*/ 5530686 h 6858000"/>
              <a:gd name="connsiteX64-34043" fmla="*/ 2680277 w 7467600"/>
              <a:gd name="connsiteY64-34044" fmla="*/ 5479204 h 6858000"/>
              <a:gd name="connsiteX65-34045" fmla="*/ 2678972 w 7467600"/>
              <a:gd name="connsiteY65-34046" fmla="*/ 5481582 h 6858000"/>
              <a:gd name="connsiteX66-34047" fmla="*/ 2696666 w 7467600"/>
              <a:gd name="connsiteY66-34048" fmla="*/ 6133836 h 6858000"/>
              <a:gd name="connsiteX67-34049" fmla="*/ 2695769 w 7467600"/>
              <a:gd name="connsiteY67-34050" fmla="*/ 6390955 h 6858000"/>
              <a:gd name="connsiteX68-34051" fmla="*/ 2739893 w 7467600"/>
              <a:gd name="connsiteY68-34052" fmla="*/ 6108357 h 6858000"/>
              <a:gd name="connsiteX69-34053" fmla="*/ 2680277 w 7467600"/>
              <a:gd name="connsiteY69-34054" fmla="*/ 5479204 h 6858000"/>
              <a:gd name="connsiteX70-34055" fmla="*/ 1132195 w 7467600"/>
              <a:gd name="connsiteY70-34056" fmla="*/ 5467980 h 6858000"/>
              <a:gd name="connsiteX71-34057" fmla="*/ 1679056 w 7467600"/>
              <a:gd name="connsiteY71-34058" fmla="*/ 5516907 h 6858000"/>
              <a:gd name="connsiteX72-34059" fmla="*/ 2128648 w 7467600"/>
              <a:gd name="connsiteY72-34060" fmla="*/ 5474249 h 6858000"/>
              <a:gd name="connsiteX73-34061" fmla="*/ 1825619 w 7467600"/>
              <a:gd name="connsiteY73-34062" fmla="*/ 5478447 h 6858000"/>
              <a:gd name="connsiteX74-34063" fmla="*/ 1737798 w 7467600"/>
              <a:gd name="connsiteY74-34064" fmla="*/ 5483353 h 6858000"/>
              <a:gd name="connsiteX75-34065" fmla="*/ 1132195 w 7467600"/>
              <a:gd name="connsiteY75-34066" fmla="*/ 5467980 h 6858000"/>
              <a:gd name="connsiteX76-34067" fmla="*/ 6861797 w 7467600"/>
              <a:gd name="connsiteY76-34068" fmla="*/ 5419899 h 6858000"/>
              <a:gd name="connsiteX77-34069" fmla="*/ 6879594 w 7467600"/>
              <a:gd name="connsiteY77-34070" fmla="*/ 5424547 h 6858000"/>
              <a:gd name="connsiteX78-34071" fmla="*/ 7379510 w 7467600"/>
              <a:gd name="connsiteY78-34072" fmla="*/ 5755454 h 6858000"/>
              <a:gd name="connsiteX79-34073" fmla="*/ 7467600 w 7467600"/>
              <a:gd name="connsiteY79-34074" fmla="*/ 5845526 h 6858000"/>
              <a:gd name="connsiteX80-34075" fmla="*/ 7467600 w 7467600"/>
              <a:gd name="connsiteY80-34076" fmla="*/ 5925131 h 6858000"/>
              <a:gd name="connsiteX81-34077" fmla="*/ 7271900 w 7467600"/>
              <a:gd name="connsiteY81-34078" fmla="*/ 5734551 h 6858000"/>
              <a:gd name="connsiteX82-34079" fmla="*/ 7015907 w 7467600"/>
              <a:gd name="connsiteY82-34080" fmla="*/ 5541548 h 6858000"/>
              <a:gd name="connsiteX83-34081" fmla="*/ 7259646 w 7467600"/>
              <a:gd name="connsiteY83-34082" fmla="*/ 5765985 h 6858000"/>
              <a:gd name="connsiteX84-34083" fmla="*/ 7467600 w 7467600"/>
              <a:gd name="connsiteY84-34084" fmla="*/ 5971257 h 6858000"/>
              <a:gd name="connsiteX85-34085" fmla="*/ 7467600 w 7467600"/>
              <a:gd name="connsiteY85-34086" fmla="*/ 6012219 h 6858000"/>
              <a:gd name="connsiteX86-34087" fmla="*/ 7240170 w 7467600"/>
              <a:gd name="connsiteY86-34088" fmla="*/ 5787985 h 6858000"/>
              <a:gd name="connsiteX87-34089" fmla="*/ 6946849 w 7467600"/>
              <a:gd name="connsiteY87-34090" fmla="*/ 5523271 h 6858000"/>
              <a:gd name="connsiteX88-34091" fmla="*/ 6946972 w 7467600"/>
              <a:gd name="connsiteY88-34092" fmla="*/ 5526491 h 6858000"/>
              <a:gd name="connsiteX89-34093" fmla="*/ 7105827 w 7467600"/>
              <a:gd name="connsiteY89-34094" fmla="*/ 5718700 h 6858000"/>
              <a:gd name="connsiteX90-34095" fmla="*/ 7126431 w 7467600"/>
              <a:gd name="connsiteY90-34096" fmla="*/ 5737872 h 6858000"/>
              <a:gd name="connsiteX91-34097" fmla="*/ 7356878 w 7467600"/>
              <a:gd name="connsiteY91-34098" fmla="*/ 5981332 h 6858000"/>
              <a:gd name="connsiteX92-34099" fmla="*/ 7467600 w 7467600"/>
              <a:gd name="connsiteY92-34100" fmla="*/ 6117703 h 6858000"/>
              <a:gd name="connsiteX93-34101" fmla="*/ 7467600 w 7467600"/>
              <a:gd name="connsiteY93-34102" fmla="*/ 6163634 h 6858000"/>
              <a:gd name="connsiteX94-34103" fmla="*/ 7403637 w 7467600"/>
              <a:gd name="connsiteY94-34104" fmla="*/ 6083957 h 6858000"/>
              <a:gd name="connsiteX95-34105" fmla="*/ 7254615 w 7467600"/>
              <a:gd name="connsiteY95-34106" fmla="*/ 5911918 h 6858000"/>
              <a:gd name="connsiteX96-34107" fmla="*/ 7312589 w 7467600"/>
              <a:gd name="connsiteY96-34108" fmla="*/ 5982309 h 6858000"/>
              <a:gd name="connsiteX97-34109" fmla="*/ 7448321 w 7467600"/>
              <a:gd name="connsiteY97-34110" fmla="*/ 6190991 h 6858000"/>
              <a:gd name="connsiteX98-34111" fmla="*/ 7467600 w 7467600"/>
              <a:gd name="connsiteY98-34112" fmla="*/ 6221686 h 6858000"/>
              <a:gd name="connsiteX99-34113" fmla="*/ 7467600 w 7467600"/>
              <a:gd name="connsiteY99-34114" fmla="*/ 6334256 h 6858000"/>
              <a:gd name="connsiteX100-34115" fmla="*/ 7454976 w 7467600"/>
              <a:gd name="connsiteY100-34116" fmla="*/ 6318297 h 6858000"/>
              <a:gd name="connsiteX101-34117" fmla="*/ 7042773 w 7467600"/>
              <a:gd name="connsiteY101-34118" fmla="*/ 5734011 h 6858000"/>
              <a:gd name="connsiteX102-34119" fmla="*/ 6844835 w 7467600"/>
              <a:gd name="connsiteY102-34120" fmla="*/ 5424988 h 6858000"/>
              <a:gd name="connsiteX103-34121" fmla="*/ 6861797 w 7467600"/>
              <a:gd name="connsiteY103-34122" fmla="*/ 5419899 h 6858000"/>
              <a:gd name="connsiteX104-34123" fmla="*/ 1456157 w 7467600"/>
              <a:gd name="connsiteY104-34124" fmla="*/ 5371404 h 6858000"/>
              <a:gd name="connsiteX105-34125" fmla="*/ 1244432 w 7467600"/>
              <a:gd name="connsiteY105-34126" fmla="*/ 5385601 h 6858000"/>
              <a:gd name="connsiteX106-34127" fmla="*/ 973990 w 7467600"/>
              <a:gd name="connsiteY106-34128" fmla="*/ 5424940 h 6858000"/>
              <a:gd name="connsiteX107-34129" fmla="*/ 1103809 w 7467600"/>
              <a:gd name="connsiteY107-34130" fmla="*/ 5433720 h 6858000"/>
              <a:gd name="connsiteX108-34131" fmla="*/ 1123454 w 7467600"/>
              <a:gd name="connsiteY108-34132" fmla="*/ 5435727 h 6858000"/>
              <a:gd name="connsiteX109-34133" fmla="*/ 1737017 w 7467600"/>
              <a:gd name="connsiteY109-34134" fmla="*/ 5452183 h 6858000"/>
              <a:gd name="connsiteX110-34135" fmla="*/ 1824397 w 7467600"/>
              <a:gd name="connsiteY110-34136" fmla="*/ 5447757 h 6858000"/>
              <a:gd name="connsiteX111-34137" fmla="*/ 2070059 w 7467600"/>
              <a:gd name="connsiteY111-34138" fmla="*/ 5441660 h 6858000"/>
              <a:gd name="connsiteX112-34139" fmla="*/ 1456157 w 7467600"/>
              <a:gd name="connsiteY112-34140" fmla="*/ 5371404 h 6858000"/>
              <a:gd name="connsiteX113-34141" fmla="*/ 4988186 w 7467600"/>
              <a:gd name="connsiteY113-34142" fmla="*/ 5216467 h 6858000"/>
              <a:gd name="connsiteX114-34143" fmla="*/ 4777334 w 7467600"/>
              <a:gd name="connsiteY114-34144" fmla="*/ 5406072 h 6858000"/>
              <a:gd name="connsiteX115-34145" fmla="*/ 4718341 w 7467600"/>
              <a:gd name="connsiteY115-34146" fmla="*/ 5468043 h 6858000"/>
              <a:gd name="connsiteX116-34147" fmla="*/ 4604655 w 7467600"/>
              <a:gd name="connsiteY116-34148" fmla="*/ 5583434 h 6858000"/>
              <a:gd name="connsiteX117-34149" fmla="*/ 4565074 w 7467600"/>
              <a:gd name="connsiteY117-34150" fmla="*/ 5618550 h 6858000"/>
              <a:gd name="connsiteX118-34151" fmla="*/ 4988186 w 7467600"/>
              <a:gd name="connsiteY118-34152" fmla="*/ 5216467 h 6858000"/>
              <a:gd name="connsiteX119-34153" fmla="*/ 4978032 w 7467600"/>
              <a:gd name="connsiteY119-34154" fmla="*/ 5183809 h 6858000"/>
              <a:gd name="connsiteX120-34155" fmla="*/ 4463413 w 7467600"/>
              <a:gd name="connsiteY120-34156" fmla="*/ 5615162 h 6858000"/>
              <a:gd name="connsiteX121-34157" fmla="*/ 4358134 w 7467600"/>
              <a:gd name="connsiteY121-34158" fmla="*/ 5742791 h 6858000"/>
              <a:gd name="connsiteX122-34159" fmla="*/ 4376219 w 7467600"/>
              <a:gd name="connsiteY122-34160" fmla="*/ 5729027 h 6858000"/>
              <a:gd name="connsiteX123-34161" fmla="*/ 4582340 w 7467600"/>
              <a:gd name="connsiteY123-34162" fmla="*/ 5561037 h 6858000"/>
              <a:gd name="connsiteX124-34163" fmla="*/ 4694684 w 7467600"/>
              <a:gd name="connsiteY124-34164" fmla="*/ 5447098 h 6858000"/>
              <a:gd name="connsiteX125-34165" fmla="*/ 4754123 w 7467600"/>
              <a:gd name="connsiteY125-34166" fmla="*/ 5384643 h 6858000"/>
              <a:gd name="connsiteX126-34167" fmla="*/ 4978032 w 7467600"/>
              <a:gd name="connsiteY126-34168" fmla="*/ 5183809 h 6858000"/>
              <a:gd name="connsiteX127-34169" fmla="*/ 7312201 w 7467600"/>
              <a:gd name="connsiteY127-34170" fmla="*/ 5128278 h 6858000"/>
              <a:gd name="connsiteX128-34171" fmla="*/ 7450656 w 7467600"/>
              <a:gd name="connsiteY128-34172" fmla="*/ 5134750 h 6858000"/>
              <a:gd name="connsiteX129-34173" fmla="*/ 7467600 w 7467600"/>
              <a:gd name="connsiteY129-34174" fmla="*/ 5142496 h 6858000"/>
              <a:gd name="connsiteX130-34175" fmla="*/ 7467600 w 7467600"/>
              <a:gd name="connsiteY130-34176" fmla="*/ 5158623 h 6858000"/>
              <a:gd name="connsiteX131-34177" fmla="*/ 7427076 w 7467600"/>
              <a:gd name="connsiteY131-34178" fmla="*/ 5142684 h 6858000"/>
              <a:gd name="connsiteX132-34179" fmla="*/ 7312201 w 7467600"/>
              <a:gd name="connsiteY132-34180" fmla="*/ 5128278 h 6858000"/>
              <a:gd name="connsiteX133-34181" fmla="*/ 1903353 w 7467600"/>
              <a:gd name="connsiteY133-34182" fmla="*/ 5044827 h 6858000"/>
              <a:gd name="connsiteX134-34183" fmla="*/ 1936931 w 7467600"/>
              <a:gd name="connsiteY134-34184" fmla="*/ 5093954 h 6858000"/>
              <a:gd name="connsiteX135-34185" fmla="*/ 2195868 w 7467600"/>
              <a:gd name="connsiteY135-34186" fmla="*/ 5396574 h 6858000"/>
              <a:gd name="connsiteX136-34187" fmla="*/ 2088852 w 7467600"/>
              <a:gd name="connsiteY136-34188" fmla="*/ 5166123 h 6858000"/>
              <a:gd name="connsiteX137-34189" fmla="*/ 1958241 w 7467600"/>
              <a:gd name="connsiteY137-34190" fmla="*/ 5067955 h 6858000"/>
              <a:gd name="connsiteX138-34191" fmla="*/ 1903353 w 7467600"/>
              <a:gd name="connsiteY138-34192" fmla="*/ 5044827 h 6858000"/>
              <a:gd name="connsiteX139-34193" fmla="*/ 1979378 w 7467600"/>
              <a:gd name="connsiteY139-34194" fmla="*/ 4769504 h 6858000"/>
              <a:gd name="connsiteX140-34195" fmla="*/ 2882120 w 7467600"/>
              <a:gd name="connsiteY140-34196" fmla="*/ 5064547 h 6858000"/>
              <a:gd name="connsiteX141-34197" fmla="*/ 2793103 w 7467600"/>
              <a:gd name="connsiteY141-34198" fmla="*/ 5039699 h 6858000"/>
              <a:gd name="connsiteX142-34199" fmla="*/ 2770041 w 7467600"/>
              <a:gd name="connsiteY142-34200" fmla="*/ 5033634 h 6858000"/>
              <a:gd name="connsiteX143-34201" fmla="*/ 1979378 w 7467600"/>
              <a:gd name="connsiteY143-34202" fmla="*/ 4769504 h 6858000"/>
              <a:gd name="connsiteX144-34203" fmla="*/ 1927410 w 7467600"/>
              <a:gd name="connsiteY144-34204" fmla="*/ 4716164 h 6858000"/>
              <a:gd name="connsiteX145-34205" fmla="*/ 1959587 w 7467600"/>
              <a:gd name="connsiteY145-34206" fmla="*/ 4728849 h 6858000"/>
              <a:gd name="connsiteX146-34207" fmla="*/ 2777707 w 7467600"/>
              <a:gd name="connsiteY146-34208" fmla="*/ 5003991 h 6858000"/>
              <a:gd name="connsiteX147-34209" fmla="*/ 2800768 w 7467600"/>
              <a:gd name="connsiteY147-34210" fmla="*/ 5010056 h 6858000"/>
              <a:gd name="connsiteX148-34211" fmla="*/ 2879408 w 7467600"/>
              <a:gd name="connsiteY148-34212" fmla="*/ 5031590 h 6858000"/>
              <a:gd name="connsiteX149-34213" fmla="*/ 2862295 w 7467600"/>
              <a:gd name="connsiteY149-34214" fmla="*/ 5022958 h 6858000"/>
              <a:gd name="connsiteX150-34215" fmla="*/ 2813343 w 7467600"/>
              <a:gd name="connsiteY150-34216" fmla="*/ 4998369 h 6858000"/>
              <a:gd name="connsiteX151-34217" fmla="*/ 2646245 w 7467600"/>
              <a:gd name="connsiteY151-34218" fmla="*/ 4930999 h 6858000"/>
              <a:gd name="connsiteX152-34219" fmla="*/ 1999243 w 7467600"/>
              <a:gd name="connsiteY152-34220" fmla="*/ 4730524 h 6858000"/>
              <a:gd name="connsiteX153-34221" fmla="*/ 1979527 w 7467600"/>
              <a:gd name="connsiteY153-34222" fmla="*/ 4726651 h 6858000"/>
              <a:gd name="connsiteX154-34223" fmla="*/ 1927410 w 7467600"/>
              <a:gd name="connsiteY154-34224" fmla="*/ 4716164 h 6858000"/>
              <a:gd name="connsiteX155-34225" fmla="*/ 1997014 w 7467600"/>
              <a:gd name="connsiteY155-34226" fmla="*/ 4698007 h 6858000"/>
              <a:gd name="connsiteX156-34227" fmla="*/ 2005458 w 7467600"/>
              <a:gd name="connsiteY156-34228" fmla="*/ 4699540 h 6858000"/>
              <a:gd name="connsiteX157-34229" fmla="*/ 2657186 w 7467600"/>
              <a:gd name="connsiteY157-34230" fmla="*/ 4901687 h 6858000"/>
              <a:gd name="connsiteX158-34231" fmla="*/ 2826662 w 7467600"/>
              <a:gd name="connsiteY158-34232" fmla="*/ 4970362 h 6858000"/>
              <a:gd name="connsiteX159-34233" fmla="*/ 2876100 w 7467600"/>
              <a:gd name="connsiteY159-34234" fmla="*/ 4995397 h 6858000"/>
              <a:gd name="connsiteX160-34235" fmla="*/ 3042600 w 7467600"/>
              <a:gd name="connsiteY160-34236" fmla="*/ 5059532 h 6858000"/>
              <a:gd name="connsiteX161-34237" fmla="*/ 1997014 w 7467600"/>
              <a:gd name="connsiteY161-34238" fmla="*/ 4698007 h 6858000"/>
              <a:gd name="connsiteX162-34239" fmla="*/ 2305292 w 7467600"/>
              <a:gd name="connsiteY162-34240" fmla="*/ 4219492 h 6858000"/>
              <a:gd name="connsiteX163-34241" fmla="*/ 3360922 w 7467600"/>
              <a:gd name="connsiteY163-34242" fmla="*/ 4529373 h 6858000"/>
              <a:gd name="connsiteX164-34243" fmla="*/ 3492420 w 7467600"/>
              <a:gd name="connsiteY164-34244" fmla="*/ 4510145 h 6858000"/>
              <a:gd name="connsiteX165-34245" fmla="*/ 3364086 w 7467600"/>
              <a:gd name="connsiteY165-34246" fmla="*/ 4480340 h 6858000"/>
              <a:gd name="connsiteX166-34247" fmla="*/ 3225818 w 7467600"/>
              <a:gd name="connsiteY166-34248" fmla="*/ 4411822 h 6858000"/>
              <a:gd name="connsiteX167-34249" fmla="*/ 3129696 w 7467600"/>
              <a:gd name="connsiteY167-34250" fmla="*/ 4360704 h 6858000"/>
              <a:gd name="connsiteX168-34251" fmla="*/ 2814545 w 7467600"/>
              <a:gd name="connsiteY168-34252" fmla="*/ 4282955 h 6858000"/>
              <a:gd name="connsiteX169-34253" fmla="*/ 2305292 w 7467600"/>
              <a:gd name="connsiteY169-34254" fmla="*/ 4219492 h 6858000"/>
              <a:gd name="connsiteX170-34255" fmla="*/ 2626982 w 7467600"/>
              <a:gd name="connsiteY170-34256" fmla="*/ 4206450 h 6858000"/>
              <a:gd name="connsiteX171-34257" fmla="*/ 2490617 w 7467600"/>
              <a:gd name="connsiteY171-34258" fmla="*/ 4206951 h 6858000"/>
              <a:gd name="connsiteX172-34259" fmla="*/ 2819869 w 7467600"/>
              <a:gd name="connsiteY172-34260" fmla="*/ 4252936 h 6858000"/>
              <a:gd name="connsiteX173-34261" fmla="*/ 3143018 w 7467600"/>
              <a:gd name="connsiteY173-34262" fmla="*/ 4332698 h 6858000"/>
              <a:gd name="connsiteX174-34263" fmla="*/ 3241520 w 7467600"/>
              <a:gd name="connsiteY174-34264" fmla="*/ 4385112 h 6858000"/>
              <a:gd name="connsiteX175-34265" fmla="*/ 3374575 w 7467600"/>
              <a:gd name="connsiteY175-34266" fmla="*/ 4451517 h 6858000"/>
              <a:gd name="connsiteX176-34267" fmla="*/ 3505221 w 7467600"/>
              <a:gd name="connsiteY176-34268" fmla="*/ 4480757 h 6858000"/>
              <a:gd name="connsiteX177-34269" fmla="*/ 2626982 w 7467600"/>
              <a:gd name="connsiteY177-34270" fmla="*/ 4206450 h 6858000"/>
              <a:gd name="connsiteX178-34271" fmla="*/ 1310106 w 7467600"/>
              <a:gd name="connsiteY178-34272" fmla="*/ 3943217 h 6858000"/>
              <a:gd name="connsiteX179-34273" fmla="*/ 854994 w 7467600"/>
              <a:gd name="connsiteY179-34274" fmla="*/ 4399136 h 6858000"/>
              <a:gd name="connsiteX180-34275" fmla="*/ 742462 w 7467600"/>
              <a:gd name="connsiteY180-34276" fmla="*/ 4594648 h 6858000"/>
              <a:gd name="connsiteX181-34277" fmla="*/ 820602 w 7467600"/>
              <a:gd name="connsiteY181-34278" fmla="*/ 4485915 h 6858000"/>
              <a:gd name="connsiteX182-34279" fmla="*/ 878295 w 7467600"/>
              <a:gd name="connsiteY182-34280" fmla="*/ 4403594 h 6858000"/>
              <a:gd name="connsiteX183-34281" fmla="*/ 1240607 w 7467600"/>
              <a:gd name="connsiteY183-34282" fmla="*/ 4010401 h 6858000"/>
              <a:gd name="connsiteX184-34283" fmla="*/ 1310106 w 7467600"/>
              <a:gd name="connsiteY184-34284" fmla="*/ 3943217 h 6858000"/>
              <a:gd name="connsiteX185-34285" fmla="*/ 1423113 w 7467600"/>
              <a:gd name="connsiteY185-34286" fmla="*/ 3874565 h 6858000"/>
              <a:gd name="connsiteX186-34287" fmla="*/ 1260565 w 7467600"/>
              <a:gd name="connsiteY186-34288" fmla="*/ 4031982 h 6858000"/>
              <a:gd name="connsiteX187-34289" fmla="*/ 901900 w 7467600"/>
              <a:gd name="connsiteY187-34290" fmla="*/ 4421236 h 6858000"/>
              <a:gd name="connsiteX188-34291" fmla="*/ 845044 w 7467600"/>
              <a:gd name="connsiteY188-34292" fmla="*/ 4502436 h 6858000"/>
              <a:gd name="connsiteX189-34293" fmla="*/ 685926 w 7467600"/>
              <a:gd name="connsiteY189-34294" fmla="*/ 4703069 h 6858000"/>
              <a:gd name="connsiteX190-34295" fmla="*/ 684248 w 7467600"/>
              <a:gd name="connsiteY190-34296" fmla="*/ 4706721 h 6858000"/>
              <a:gd name="connsiteX191-34297" fmla="*/ 1423113 w 7467600"/>
              <a:gd name="connsiteY191-34298" fmla="*/ 3874565 h 6858000"/>
              <a:gd name="connsiteX192-34299" fmla="*/ 3316479 w 7467600"/>
              <a:gd name="connsiteY192-34300" fmla="*/ 3872136 h 6858000"/>
              <a:gd name="connsiteX193-34301" fmla="*/ 3546806 w 7467600"/>
              <a:gd name="connsiteY193-34302" fmla="*/ 4356139 h 6858000"/>
              <a:gd name="connsiteX194-34303" fmla="*/ 3364433 w 7467600"/>
              <a:gd name="connsiteY194-34304" fmla="*/ 3953121 h 6858000"/>
              <a:gd name="connsiteX195-34305" fmla="*/ 3316479 w 7467600"/>
              <a:gd name="connsiteY195-34306" fmla="*/ 3872136 h 6858000"/>
              <a:gd name="connsiteX196-34307" fmla="*/ 3291335 w 7467600"/>
              <a:gd name="connsiteY196-34308" fmla="*/ 3767420 h 6858000"/>
              <a:gd name="connsiteX197-34309" fmla="*/ 3390805 w 7467600"/>
              <a:gd name="connsiteY197-34310" fmla="*/ 3937163 h 6858000"/>
              <a:gd name="connsiteX198-34311" fmla="*/ 3579062 w 7467600"/>
              <a:gd name="connsiteY198-34312" fmla="*/ 4359040 h 6858000"/>
              <a:gd name="connsiteX199-34313" fmla="*/ 3467355 w 7467600"/>
              <a:gd name="connsiteY199-34314" fmla="*/ 3988130 h 6858000"/>
              <a:gd name="connsiteX200-34315" fmla="*/ 3310753 w 7467600"/>
              <a:gd name="connsiteY200-34316" fmla="*/ 3787140 h 6858000"/>
              <a:gd name="connsiteX201-34317" fmla="*/ 3291335 w 7467600"/>
              <a:gd name="connsiteY201-34318" fmla="*/ 3767420 h 6858000"/>
              <a:gd name="connsiteX202-34319" fmla="*/ 1635889 w 7467600"/>
              <a:gd name="connsiteY202-34320" fmla="*/ 3709494 h 6858000"/>
              <a:gd name="connsiteX203-34321" fmla="*/ 1634800 w 7467600"/>
              <a:gd name="connsiteY203-34322" fmla="*/ 3731111 h 6858000"/>
              <a:gd name="connsiteX204-34323" fmla="*/ 1635889 w 7467600"/>
              <a:gd name="connsiteY204-34324" fmla="*/ 3709494 h 6858000"/>
              <a:gd name="connsiteX205-34325" fmla="*/ 1510397 w 7467600"/>
              <a:gd name="connsiteY205-34326" fmla="*/ 3684705 h 6858000"/>
              <a:gd name="connsiteX206-34327" fmla="*/ 1146550 w 7467600"/>
              <a:gd name="connsiteY206-34328" fmla="*/ 3802012 h 6858000"/>
              <a:gd name="connsiteX207-34329" fmla="*/ 698834 w 7467600"/>
              <a:gd name="connsiteY207-34330" fmla="*/ 3952272 h 6858000"/>
              <a:gd name="connsiteX208-34331" fmla="*/ 34256 w 7467600"/>
              <a:gd name="connsiteY208-34332" fmla="*/ 4347603 h 6858000"/>
              <a:gd name="connsiteX209-34333" fmla="*/ 527241 w 7467600"/>
              <a:gd name="connsiteY209-34334" fmla="*/ 4065078 h 6858000"/>
              <a:gd name="connsiteX210-34335" fmla="*/ 1510397 w 7467600"/>
              <a:gd name="connsiteY210-34336" fmla="*/ 3684705 h 6858000"/>
              <a:gd name="connsiteX211-34337" fmla="*/ 1313114 w 7467600"/>
              <a:gd name="connsiteY211-34338" fmla="*/ 3655216 h 6858000"/>
              <a:gd name="connsiteX212-34339" fmla="*/ 1109304 w 7467600"/>
              <a:gd name="connsiteY212-34340" fmla="*/ 3669030 h 6858000"/>
              <a:gd name="connsiteX213-34341" fmla="*/ 8129 w 7467600"/>
              <a:gd name="connsiteY213-34342" fmla="*/ 4330519 h 6858000"/>
              <a:gd name="connsiteX214-34343" fmla="*/ 687572 w 7467600"/>
              <a:gd name="connsiteY214-34344" fmla="*/ 3925629 h 6858000"/>
              <a:gd name="connsiteX215-34345" fmla="*/ 1138365 w 7467600"/>
              <a:gd name="connsiteY215-34346" fmla="*/ 3774515 h 6858000"/>
              <a:gd name="connsiteX216-34347" fmla="*/ 1505579 w 7467600"/>
              <a:gd name="connsiteY216-34348" fmla="*/ 3655526 h 6858000"/>
              <a:gd name="connsiteX217-34349" fmla="*/ 1313114 w 7467600"/>
              <a:gd name="connsiteY217-34350" fmla="*/ 3655216 h 6858000"/>
              <a:gd name="connsiteX218-34351" fmla="*/ 3655073 w 7467600"/>
              <a:gd name="connsiteY218-34352" fmla="*/ 3650884 h 6858000"/>
              <a:gd name="connsiteX219-34353" fmla="*/ 3989938 w 7467600"/>
              <a:gd name="connsiteY219-34354" fmla="*/ 3991685 h 6858000"/>
              <a:gd name="connsiteX220-34355" fmla="*/ 4393907 w 7467600"/>
              <a:gd name="connsiteY220-34356" fmla="*/ 4261258 h 6858000"/>
              <a:gd name="connsiteX221-34357" fmla="*/ 4648051 w 7467600"/>
              <a:gd name="connsiteY221-34358" fmla="*/ 4374051 h 6858000"/>
              <a:gd name="connsiteX222-34359" fmla="*/ 4383389 w 7467600"/>
              <a:gd name="connsiteY222-34360" fmla="*/ 4184369 h 6858000"/>
              <a:gd name="connsiteX223-34361" fmla="*/ 4165508 w 7467600"/>
              <a:gd name="connsiteY223-34362" fmla="*/ 4035196 h 6858000"/>
              <a:gd name="connsiteX224-34363" fmla="*/ 4068162 w 7467600"/>
              <a:gd name="connsiteY224-34364" fmla="*/ 3953394 h 6858000"/>
              <a:gd name="connsiteX225-34365" fmla="*/ 3981416 w 7467600"/>
              <a:gd name="connsiteY225-34366" fmla="*/ 3880482 h 6858000"/>
              <a:gd name="connsiteX226-34367" fmla="*/ 3800147 w 7467600"/>
              <a:gd name="connsiteY226-34368" fmla="*/ 3749872 h 6858000"/>
              <a:gd name="connsiteX227-34369" fmla="*/ 3655073 w 7467600"/>
              <a:gd name="connsiteY227-34370" fmla="*/ 3650884 h 6858000"/>
              <a:gd name="connsiteX228-34371" fmla="*/ 3670252 w 7467600"/>
              <a:gd name="connsiteY228-34372" fmla="*/ 3622798 h 6858000"/>
              <a:gd name="connsiteX229-34373" fmla="*/ 3817258 w 7467600"/>
              <a:gd name="connsiteY229-34374" fmla="*/ 3723577 h 6858000"/>
              <a:gd name="connsiteX230-34375" fmla="*/ 4000461 w 7467600"/>
              <a:gd name="connsiteY230-34376" fmla="*/ 3855966 h 6858000"/>
              <a:gd name="connsiteX231-34377" fmla="*/ 4088180 w 7467600"/>
              <a:gd name="connsiteY231-34378" fmla="*/ 3929774 h 6858000"/>
              <a:gd name="connsiteX232-34379" fmla="*/ 4184555 w 7467600"/>
              <a:gd name="connsiteY232-34380" fmla="*/ 4010683 h 6858000"/>
              <a:gd name="connsiteX233-34381" fmla="*/ 4399563 w 7467600"/>
              <a:gd name="connsiteY233-34382" fmla="*/ 4158106 h 6858000"/>
              <a:gd name="connsiteX234-34383" fmla="*/ 4684469 w 7467600"/>
              <a:gd name="connsiteY234-34384" fmla="*/ 4364680 h 6858000"/>
              <a:gd name="connsiteX235-34385" fmla="*/ 4690271 w 7467600"/>
              <a:gd name="connsiteY235-34386" fmla="*/ 4370034 h 6858000"/>
              <a:gd name="connsiteX236-34387" fmla="*/ 4136093 w 7467600"/>
              <a:gd name="connsiteY236-34388" fmla="*/ 3858466 h 6858000"/>
              <a:gd name="connsiteX237-34389" fmla="*/ 3670252 w 7467600"/>
              <a:gd name="connsiteY237-34390" fmla="*/ 3622798 h 6858000"/>
              <a:gd name="connsiteX238-34391" fmla="*/ 4440129 w 7467600"/>
              <a:gd name="connsiteY238-34392" fmla="*/ 3448571 h 6858000"/>
              <a:gd name="connsiteX239-34393" fmla="*/ 4856525 w 7467600"/>
              <a:gd name="connsiteY239-34394" fmla="*/ 3915351 h 6858000"/>
              <a:gd name="connsiteX240-34395" fmla="*/ 5059055 w 7467600"/>
              <a:gd name="connsiteY240-34396" fmla="*/ 4108918 h 6858000"/>
              <a:gd name="connsiteX241-34397" fmla="*/ 5290070 w 7467600"/>
              <a:gd name="connsiteY241-34398" fmla="*/ 4263619 h 6858000"/>
              <a:gd name="connsiteX242-34399" fmla="*/ 4834991 w 7467600"/>
              <a:gd name="connsiteY242-34400" fmla="*/ 3830985 h 6858000"/>
              <a:gd name="connsiteX243-34401" fmla="*/ 4440129 w 7467600"/>
              <a:gd name="connsiteY243-34402" fmla="*/ 3448571 h 6858000"/>
              <a:gd name="connsiteX244-34403" fmla="*/ 4441737 w 7467600"/>
              <a:gd name="connsiteY244-34404" fmla="*/ 3399734 h 6858000"/>
              <a:gd name="connsiteX245-34405" fmla="*/ 4431236 w 7467600"/>
              <a:gd name="connsiteY245-34406" fmla="*/ 3400954 h 6858000"/>
              <a:gd name="connsiteX246-34407" fmla="*/ 4557150 w 7467600"/>
              <a:gd name="connsiteY246-34408" fmla="*/ 3510023 h 6858000"/>
              <a:gd name="connsiteX247-34409" fmla="*/ 4856936 w 7467600"/>
              <a:gd name="connsiteY247-34410" fmla="*/ 3809146 h 6858000"/>
              <a:gd name="connsiteX248-34411" fmla="*/ 5111996 w 7467600"/>
              <a:gd name="connsiteY248-34412" fmla="*/ 4065759 h 6858000"/>
              <a:gd name="connsiteX249-34413" fmla="*/ 5388878 w 7467600"/>
              <a:gd name="connsiteY249-34414" fmla="*/ 4300185 h 6858000"/>
              <a:gd name="connsiteX250-34415" fmla="*/ 5425556 w 7467600"/>
              <a:gd name="connsiteY250-34416" fmla="*/ 4308967 h 6858000"/>
              <a:gd name="connsiteX251-34417" fmla="*/ 4943646 w 7467600"/>
              <a:gd name="connsiteY251-34418" fmla="*/ 3822916 h 6858000"/>
              <a:gd name="connsiteX252-34419" fmla="*/ 4594837 w 7467600"/>
              <a:gd name="connsiteY252-34420" fmla="*/ 3532274 h 6858000"/>
              <a:gd name="connsiteX253-34421" fmla="*/ 4441737 w 7467600"/>
              <a:gd name="connsiteY253-34422" fmla="*/ 3399734 h 6858000"/>
              <a:gd name="connsiteX254-34423" fmla="*/ 5425834 w 7467600"/>
              <a:gd name="connsiteY254-34424" fmla="*/ 3162785 h 6858000"/>
              <a:gd name="connsiteX255-34425" fmla="*/ 5401644 w 7467600"/>
              <a:gd name="connsiteY255-34426" fmla="*/ 3617847 h 6858000"/>
              <a:gd name="connsiteX256-34427" fmla="*/ 5467256 w 7467600"/>
              <a:gd name="connsiteY256-34428" fmla="*/ 4175494 h 6858000"/>
              <a:gd name="connsiteX257-34429" fmla="*/ 5448069 w 7467600"/>
              <a:gd name="connsiteY257-34430" fmla="*/ 3567554 h 6858000"/>
              <a:gd name="connsiteX258-34431" fmla="*/ 5425834 w 7467600"/>
              <a:gd name="connsiteY258-34432" fmla="*/ 3162785 h 6858000"/>
              <a:gd name="connsiteX259-34433" fmla="*/ 1318687 w 7467600"/>
              <a:gd name="connsiteY259-34434" fmla="*/ 3113840 h 6858000"/>
              <a:gd name="connsiteX260-34435" fmla="*/ 1066793 w 7467600"/>
              <a:gd name="connsiteY260-34436" fmla="*/ 3212171 h 6858000"/>
              <a:gd name="connsiteX261-34437" fmla="*/ 993319 w 7467600"/>
              <a:gd name="connsiteY261-34438" fmla="*/ 3247648 h 6858000"/>
              <a:gd name="connsiteX262-34439" fmla="*/ 853081 w 7467600"/>
              <a:gd name="connsiteY262-34440" fmla="*/ 3312410 h 6858000"/>
              <a:gd name="connsiteX263-34441" fmla="*/ 805957 w 7467600"/>
              <a:gd name="connsiteY263-34442" fmla="*/ 3330443 h 6858000"/>
              <a:gd name="connsiteX264-34443" fmla="*/ 1318687 w 7467600"/>
              <a:gd name="connsiteY264-34444" fmla="*/ 3113840 h 6858000"/>
              <a:gd name="connsiteX265-34445" fmla="*/ 5453702 w 7467600"/>
              <a:gd name="connsiteY265-34446" fmla="*/ 3090882 h 6858000"/>
              <a:gd name="connsiteX266-34447" fmla="*/ 5480135 w 7467600"/>
              <a:gd name="connsiteY266-34448" fmla="*/ 3565802 h 6858000"/>
              <a:gd name="connsiteX267-34449" fmla="*/ 5499023 w 7467600"/>
              <a:gd name="connsiteY267-34450" fmla="*/ 4166310 h 6858000"/>
              <a:gd name="connsiteX268-34451" fmla="*/ 5547022 w 7467600"/>
              <a:gd name="connsiteY268-34452" fmla="*/ 3607838 h 6858000"/>
              <a:gd name="connsiteX269-34453" fmla="*/ 5515964 w 7467600"/>
              <a:gd name="connsiteY269-34454" fmla="*/ 3378541 h 6858000"/>
              <a:gd name="connsiteX270-34455" fmla="*/ 5453702 w 7467600"/>
              <a:gd name="connsiteY270-34456" fmla="*/ 3090882 h 6858000"/>
              <a:gd name="connsiteX271-34457" fmla="*/ 1238695 w 7467600"/>
              <a:gd name="connsiteY271-34458" fmla="*/ 3076820 h 6858000"/>
              <a:gd name="connsiteX272-34459" fmla="*/ 716371 w 7467600"/>
              <a:gd name="connsiteY272-34460" fmla="*/ 3293249 h 6858000"/>
              <a:gd name="connsiteX273-34461" fmla="*/ 579522 w 7467600"/>
              <a:gd name="connsiteY273-34462" fmla="*/ 3371759 h 6858000"/>
              <a:gd name="connsiteX274-34463" fmla="*/ 600288 w 7467600"/>
              <a:gd name="connsiteY274-34464" fmla="*/ 3365555 h 6858000"/>
              <a:gd name="connsiteX275-34465" fmla="*/ 840692 w 7467600"/>
              <a:gd name="connsiteY275-34466" fmla="*/ 3284921 h 6858000"/>
              <a:gd name="connsiteX276-34467" fmla="*/ 979248 w 7467600"/>
              <a:gd name="connsiteY276-34468" fmla="*/ 3221003 h 6858000"/>
              <a:gd name="connsiteX277-34469" fmla="*/ 1053282 w 7467600"/>
              <a:gd name="connsiteY277-34470" fmla="*/ 3185247 h 6858000"/>
              <a:gd name="connsiteX278-34471" fmla="*/ 1320603 w 7467600"/>
              <a:gd name="connsiteY278-34472" fmla="*/ 3081281 h 6858000"/>
              <a:gd name="connsiteX279-34473" fmla="*/ 1238695 w 7467600"/>
              <a:gd name="connsiteY279-34474" fmla="*/ 3076820 h 6858000"/>
              <a:gd name="connsiteX280-34475" fmla="*/ 5425627 w 7467600"/>
              <a:gd name="connsiteY280-34476" fmla="*/ 2954192 h 6858000"/>
              <a:gd name="connsiteX281-34477" fmla="*/ 5470770 w 7467600"/>
              <a:gd name="connsiteY281-34478" fmla="*/ 3005435 h 6858000"/>
              <a:gd name="connsiteX282-34479" fmla="*/ 5519779 w 7467600"/>
              <a:gd name="connsiteY282-34480" fmla="*/ 4359223 h 6858000"/>
              <a:gd name="connsiteX283-34481" fmla="*/ 5520293 w 7467600"/>
              <a:gd name="connsiteY283-34482" fmla="*/ 4360602 h 6858000"/>
              <a:gd name="connsiteX284-34483" fmla="*/ 5767221 w 7467600"/>
              <a:gd name="connsiteY284-34484" fmla="*/ 4665564 h 6858000"/>
              <a:gd name="connsiteX285-34485" fmla="*/ 6937169 w 7467600"/>
              <a:gd name="connsiteY285-34486" fmla="*/ 4815941 h 6858000"/>
              <a:gd name="connsiteX286-34487" fmla="*/ 6953922 w 7467600"/>
              <a:gd name="connsiteY286-34488" fmla="*/ 4890068 h 6858000"/>
              <a:gd name="connsiteX287-34489" fmla="*/ 6071359 w 7467600"/>
              <a:gd name="connsiteY287-34490" fmla="*/ 4770770 h 6858000"/>
              <a:gd name="connsiteX288-34491" fmla="*/ 6038839 w 7467600"/>
              <a:gd name="connsiteY288-34492" fmla="*/ 4764474 h 6858000"/>
              <a:gd name="connsiteX289-34493" fmla="*/ 6038706 w 7467600"/>
              <a:gd name="connsiteY289-34494" fmla="*/ 4763847 h 6858000"/>
              <a:gd name="connsiteX290-34495" fmla="*/ 6037784 w 7467600"/>
              <a:gd name="connsiteY290-34496" fmla="*/ 4764270 h 6858000"/>
              <a:gd name="connsiteX291-34497" fmla="*/ 6038839 w 7467600"/>
              <a:gd name="connsiteY291-34498" fmla="*/ 4764474 h 6858000"/>
              <a:gd name="connsiteX292-34499" fmla="*/ 6040338 w 7467600"/>
              <a:gd name="connsiteY292-34500" fmla="*/ 4771418 h 6858000"/>
              <a:gd name="connsiteX293-34501" fmla="*/ 6024488 w 7467600"/>
              <a:gd name="connsiteY293-34502" fmla="*/ 4809903 h 6858000"/>
              <a:gd name="connsiteX294-34503" fmla="*/ 5599771 w 7467600"/>
              <a:gd name="connsiteY294-34504" fmla="*/ 5509652 h 6858000"/>
              <a:gd name="connsiteX295-34505" fmla="*/ 5548843 w 7467600"/>
              <a:gd name="connsiteY295-34506" fmla="*/ 5563845 h 6858000"/>
              <a:gd name="connsiteX296-34507" fmla="*/ 5940952 w 7467600"/>
              <a:gd name="connsiteY296-34508" fmla="*/ 6250028 h 6858000"/>
              <a:gd name="connsiteX297-34509" fmla="*/ 6043441 w 7467600"/>
              <a:gd name="connsiteY297-34510" fmla="*/ 6665847 h 6858000"/>
              <a:gd name="connsiteX298-34511" fmla="*/ 6093432 w 7467600"/>
              <a:gd name="connsiteY298-34512" fmla="*/ 6858000 h 6858000"/>
              <a:gd name="connsiteX299-34513" fmla="*/ 6034344 w 7467600"/>
              <a:gd name="connsiteY299-34514" fmla="*/ 6858000 h 6858000"/>
              <a:gd name="connsiteX300-34515" fmla="*/ 6026679 w 7467600"/>
              <a:gd name="connsiteY300-34516" fmla="*/ 6836959 h 6858000"/>
              <a:gd name="connsiteX301-34517" fmla="*/ 5800441 w 7467600"/>
              <a:gd name="connsiteY301-34518" fmla="*/ 6335286 h 6858000"/>
              <a:gd name="connsiteX302-34519" fmla="*/ 5526562 w 7467600"/>
              <a:gd name="connsiteY302-34520" fmla="*/ 5705388 h 6858000"/>
              <a:gd name="connsiteX303-34521" fmla="*/ 5519640 w 7467600"/>
              <a:gd name="connsiteY303-34522" fmla="*/ 5683774 h 6858000"/>
              <a:gd name="connsiteX304-34523" fmla="*/ 5844559 w 7467600"/>
              <a:gd name="connsiteY304-34524" fmla="*/ 6553349 h 6858000"/>
              <a:gd name="connsiteX305-34525" fmla="*/ 5975994 w 7467600"/>
              <a:gd name="connsiteY305-34526" fmla="*/ 6858000 h 6858000"/>
              <a:gd name="connsiteX306-34527" fmla="*/ 5898547 w 7467600"/>
              <a:gd name="connsiteY306-34528" fmla="*/ 6858000 h 6858000"/>
              <a:gd name="connsiteX307-34529" fmla="*/ 5682041 w 7467600"/>
              <a:gd name="connsiteY307-34530" fmla="*/ 6355860 h 6858000"/>
              <a:gd name="connsiteX308-34531" fmla="*/ 5461758 w 7467600"/>
              <a:gd name="connsiteY308-34532" fmla="*/ 5820220 h 6858000"/>
              <a:gd name="connsiteX309-34533" fmla="*/ 5237282 w 7467600"/>
              <a:gd name="connsiteY309-34534" fmla="*/ 6579086 h 6858000"/>
              <a:gd name="connsiteX310-34535" fmla="*/ 5115009 w 7467600"/>
              <a:gd name="connsiteY310-34536" fmla="*/ 6858000 h 6858000"/>
              <a:gd name="connsiteX311-34537" fmla="*/ 5028074 w 7467600"/>
              <a:gd name="connsiteY311-34538" fmla="*/ 6858000 h 6858000"/>
              <a:gd name="connsiteX312-34539" fmla="*/ 5079508 w 7467600"/>
              <a:gd name="connsiteY312-34540" fmla="*/ 6749074 h 6858000"/>
              <a:gd name="connsiteX313-34541" fmla="*/ 5371846 w 7467600"/>
              <a:gd name="connsiteY313-34542" fmla="*/ 5924413 h 6858000"/>
              <a:gd name="connsiteX314-34543" fmla="*/ 5270512 w 7467600"/>
              <a:gd name="connsiteY314-34544" fmla="*/ 6138975 h 6858000"/>
              <a:gd name="connsiteX315-34545" fmla="*/ 5062409 w 7467600"/>
              <a:gd name="connsiteY315-34546" fmla="*/ 6653544 h 6858000"/>
              <a:gd name="connsiteX316-34547" fmla="*/ 5036628 w 7467600"/>
              <a:gd name="connsiteY316-34548" fmla="*/ 6754247 h 6858000"/>
              <a:gd name="connsiteX317-34549" fmla="*/ 5009112 w 7467600"/>
              <a:gd name="connsiteY317-34550" fmla="*/ 6858000 h 6858000"/>
              <a:gd name="connsiteX318-34551" fmla="*/ 4976679 w 7467600"/>
              <a:gd name="connsiteY318-34552" fmla="*/ 6858000 h 6858000"/>
              <a:gd name="connsiteX319-34553" fmla="*/ 5006537 w 7467600"/>
              <a:gd name="connsiteY319-34554" fmla="*/ 6747068 h 6858000"/>
              <a:gd name="connsiteX320-34555" fmla="*/ 5032723 w 7467600"/>
              <a:gd name="connsiteY320-34556" fmla="*/ 6644957 h 6858000"/>
              <a:gd name="connsiteX321-34557" fmla="*/ 5242949 w 7467600"/>
              <a:gd name="connsiteY321-34558" fmla="*/ 6125175 h 6858000"/>
              <a:gd name="connsiteX322-34559" fmla="*/ 5286321 w 7467600"/>
              <a:gd name="connsiteY322-34560" fmla="*/ 6033555 h 6858000"/>
              <a:gd name="connsiteX323-34561" fmla="*/ 5008210 w 7467600"/>
              <a:gd name="connsiteY323-34562" fmla="*/ 6649194 h 6858000"/>
              <a:gd name="connsiteX324-34563" fmla="*/ 4986321 w 7467600"/>
              <a:gd name="connsiteY324-34564" fmla="*/ 6765687 h 6858000"/>
              <a:gd name="connsiteX325-34565" fmla="*/ 4973474 w 7467600"/>
              <a:gd name="connsiteY325-34566" fmla="*/ 6858000 h 6858000"/>
              <a:gd name="connsiteX326-34567" fmla="*/ 4907178 w 7467600"/>
              <a:gd name="connsiteY326-34568" fmla="*/ 6858000 h 6858000"/>
              <a:gd name="connsiteX327-34569" fmla="*/ 4910810 w 7467600"/>
              <a:gd name="connsiteY327-34570" fmla="*/ 6829660 h 6858000"/>
              <a:gd name="connsiteX328-34571" fmla="*/ 4987461 w 7467600"/>
              <a:gd name="connsiteY328-34572" fmla="*/ 6432994 h 6858000"/>
              <a:gd name="connsiteX329-34573" fmla="*/ 5179262 w 7467600"/>
              <a:gd name="connsiteY329-34574" fmla="*/ 6035044 h 6858000"/>
              <a:gd name="connsiteX330-34575" fmla="*/ 4689678 w 7467600"/>
              <a:gd name="connsiteY330-34576" fmla="*/ 6440241 h 6858000"/>
              <a:gd name="connsiteX331-34577" fmla="*/ 4477543 w 7467600"/>
              <a:gd name="connsiteY331-34578" fmla="*/ 6674836 h 6858000"/>
              <a:gd name="connsiteX332-34579" fmla="*/ 4329957 w 7467600"/>
              <a:gd name="connsiteY332-34580" fmla="*/ 6858000 h 6858000"/>
              <a:gd name="connsiteX333-34581" fmla="*/ 4218595 w 7467600"/>
              <a:gd name="connsiteY333-34582" fmla="*/ 6858000 h 6858000"/>
              <a:gd name="connsiteX334-34583" fmla="*/ 4368888 w 7467600"/>
              <a:gd name="connsiteY334-34584" fmla="*/ 6668412 h 6858000"/>
              <a:gd name="connsiteX335-34585" fmla="*/ 4563091 w 7467600"/>
              <a:gd name="connsiteY335-34586" fmla="*/ 6442508 h 6858000"/>
              <a:gd name="connsiteX336-34587" fmla="*/ 5387324 w 7467600"/>
              <a:gd name="connsiteY336-34588" fmla="*/ 5705830 h 6858000"/>
              <a:gd name="connsiteX337-34589" fmla="*/ 5073620 w 7467600"/>
              <a:gd name="connsiteY337-34590" fmla="*/ 5955437 h 6858000"/>
              <a:gd name="connsiteX338-34591" fmla="*/ 4689789 w 7467600"/>
              <a:gd name="connsiteY338-34592" fmla="*/ 6268382 h 6858000"/>
              <a:gd name="connsiteX339-34593" fmla="*/ 4418722 w 7467600"/>
              <a:gd name="connsiteY339-34594" fmla="*/ 6570886 h 6858000"/>
              <a:gd name="connsiteX340-34595" fmla="*/ 4214944 w 7467600"/>
              <a:gd name="connsiteY340-34596" fmla="*/ 6858000 h 6858000"/>
              <a:gd name="connsiteX341-34597" fmla="*/ 4177898 w 7467600"/>
              <a:gd name="connsiteY341-34598" fmla="*/ 6858000 h 6858000"/>
              <a:gd name="connsiteX342-34599" fmla="*/ 4391597 w 7467600"/>
              <a:gd name="connsiteY342-34600" fmla="*/ 6556370 h 6858000"/>
              <a:gd name="connsiteX343-34601" fmla="*/ 4668889 w 7467600"/>
              <a:gd name="connsiteY343-34602" fmla="*/ 6246399 h 6858000"/>
              <a:gd name="connsiteX344-34603" fmla="*/ 5055427 w 7467600"/>
              <a:gd name="connsiteY344-34604" fmla="*/ 5931476 h 6858000"/>
              <a:gd name="connsiteX345-34605" fmla="*/ 5371814 w 7467600"/>
              <a:gd name="connsiteY345-34606" fmla="*/ 5678975 h 6858000"/>
              <a:gd name="connsiteX346-34607" fmla="*/ 4987918 w 7467600"/>
              <a:gd name="connsiteY346-34608" fmla="*/ 5838701 h 6858000"/>
              <a:gd name="connsiteX347-34609" fmla="*/ 4317146 w 7467600"/>
              <a:gd name="connsiteY347-34610" fmla="*/ 6587716 h 6858000"/>
              <a:gd name="connsiteX348-34611" fmla="*/ 4171627 w 7467600"/>
              <a:gd name="connsiteY348-34612" fmla="*/ 6858000 h 6858000"/>
              <a:gd name="connsiteX349-34613" fmla="*/ 4081585 w 7467600"/>
              <a:gd name="connsiteY349-34614" fmla="*/ 6858000 h 6858000"/>
              <a:gd name="connsiteX350-34615" fmla="*/ 4238603 w 7467600"/>
              <a:gd name="connsiteY350-34616" fmla="*/ 6559341 h 6858000"/>
              <a:gd name="connsiteX351-34617" fmla="*/ 4778333 w 7467600"/>
              <a:gd name="connsiteY351-34618" fmla="*/ 5873626 h 6858000"/>
              <a:gd name="connsiteX352-34619" fmla="*/ 5414185 w 7467600"/>
              <a:gd name="connsiteY352-34620" fmla="*/ 5573882 h 6858000"/>
              <a:gd name="connsiteX353-34621" fmla="*/ 5959648 w 7467600"/>
              <a:gd name="connsiteY353-34622" fmla="*/ 4760797 h 6858000"/>
              <a:gd name="connsiteX354-34623" fmla="*/ 5355019 w 7467600"/>
              <a:gd name="connsiteY354-34624" fmla="*/ 4734672 h 6858000"/>
              <a:gd name="connsiteX355-34625" fmla="*/ 5083565 w 7467600"/>
              <a:gd name="connsiteY355-34626" fmla="*/ 5179121 h 6858000"/>
              <a:gd name="connsiteX356-34627" fmla="*/ 4713577 w 7467600"/>
              <a:gd name="connsiteY356-34628" fmla="*/ 5616803 h 6858000"/>
              <a:gd name="connsiteX357-34629" fmla="*/ 3989559 w 7467600"/>
              <a:gd name="connsiteY357-34630" fmla="*/ 6145945 h 6858000"/>
              <a:gd name="connsiteX358-34631" fmla="*/ 3939824 w 7467600"/>
              <a:gd name="connsiteY358-34632" fmla="*/ 6066900 h 6858000"/>
              <a:gd name="connsiteX359-34633" fmla="*/ 4584537 w 7467600"/>
              <a:gd name="connsiteY359-34634" fmla="*/ 5324826 h 6858000"/>
              <a:gd name="connsiteX360-34635" fmla="*/ 5037105 w 7467600"/>
              <a:gd name="connsiteY360-34636" fmla="*/ 5088765 h 6858000"/>
              <a:gd name="connsiteX361-34637" fmla="*/ 5039930 w 7467600"/>
              <a:gd name="connsiteY361-34638" fmla="*/ 5089585 h 6858000"/>
              <a:gd name="connsiteX362-34639" fmla="*/ 5263764 w 7467600"/>
              <a:gd name="connsiteY362-34640" fmla="*/ 4735525 h 6858000"/>
              <a:gd name="connsiteX363-34641" fmla="*/ 4086300 w 7467600"/>
              <a:gd name="connsiteY363-34642" fmla="*/ 4884599 h 6858000"/>
              <a:gd name="connsiteX364-34643" fmla="*/ 4085485 w 7467600"/>
              <a:gd name="connsiteY364-34644" fmla="*/ 4899070 h 6858000"/>
              <a:gd name="connsiteX365-34645" fmla="*/ 3871915 w 7467600"/>
              <a:gd name="connsiteY365-34646" fmla="*/ 5253645 h 6858000"/>
              <a:gd name="connsiteX366-34647" fmla="*/ 3799374 w 7467600"/>
              <a:gd name="connsiteY366-34648" fmla="*/ 5466127 h 6858000"/>
              <a:gd name="connsiteX367-34649" fmla="*/ 3498850 w 7467600"/>
              <a:gd name="connsiteY367-34650" fmla="*/ 6661888 h 6858000"/>
              <a:gd name="connsiteX368-34651" fmla="*/ 3399216 w 7467600"/>
              <a:gd name="connsiteY368-34652" fmla="*/ 6858000 h 6858000"/>
              <a:gd name="connsiteX369-34653" fmla="*/ 3303688 w 7467600"/>
              <a:gd name="connsiteY369-34654" fmla="*/ 6858000 h 6858000"/>
              <a:gd name="connsiteX370-34655" fmla="*/ 3391774 w 7467600"/>
              <a:gd name="connsiteY370-34656" fmla="*/ 6697181 h 6858000"/>
              <a:gd name="connsiteX371-34657" fmla="*/ 3735540 w 7467600"/>
              <a:gd name="connsiteY371-34658" fmla="*/ 5546923 h 6858000"/>
              <a:gd name="connsiteX372-34659" fmla="*/ 3729438 w 7467600"/>
              <a:gd name="connsiteY372-34660" fmla="*/ 5569058 h 6858000"/>
              <a:gd name="connsiteX373-34661" fmla="*/ 3707782 w 7467600"/>
              <a:gd name="connsiteY373-34662" fmla="*/ 5644908 h 6858000"/>
              <a:gd name="connsiteX374-34663" fmla="*/ 3583827 w 7467600"/>
              <a:gd name="connsiteY374-34664" fmla="*/ 6039215 h 6858000"/>
              <a:gd name="connsiteX375-34665" fmla="*/ 3547861 w 7467600"/>
              <a:gd name="connsiteY375-34666" fmla="*/ 6129609 h 6858000"/>
              <a:gd name="connsiteX376-34667" fmla="*/ 3490905 w 7467600"/>
              <a:gd name="connsiteY376-34668" fmla="*/ 6277660 h 6858000"/>
              <a:gd name="connsiteX377-34669" fmla="*/ 3455859 w 7467600"/>
              <a:gd name="connsiteY377-34670" fmla="*/ 6391301 h 6858000"/>
              <a:gd name="connsiteX378-34671" fmla="*/ 3429112 w 7467600"/>
              <a:gd name="connsiteY378-34672" fmla="*/ 6479469 h 6858000"/>
              <a:gd name="connsiteX379-34673" fmla="*/ 3304862 w 7467600"/>
              <a:gd name="connsiteY379-34674" fmla="*/ 6796476 h 6858000"/>
              <a:gd name="connsiteX380-34675" fmla="*/ 3276071 w 7467600"/>
              <a:gd name="connsiteY380-34676" fmla="*/ 6858000 h 6858000"/>
              <a:gd name="connsiteX381-34677" fmla="*/ 3240805 w 7467600"/>
              <a:gd name="connsiteY381-34678" fmla="*/ 6858000 h 6858000"/>
              <a:gd name="connsiteX382-34679" fmla="*/ 3275917 w 7467600"/>
              <a:gd name="connsiteY382-34680" fmla="*/ 6783192 h 6858000"/>
              <a:gd name="connsiteX383-34681" fmla="*/ 3399358 w 7467600"/>
              <a:gd name="connsiteY383-34682" fmla="*/ 6469011 h 6858000"/>
              <a:gd name="connsiteX384-34683" fmla="*/ 3425650 w 7467600"/>
              <a:gd name="connsiteY384-34684" fmla="*/ 6381333 h 6858000"/>
              <a:gd name="connsiteX385-34685" fmla="*/ 3460661 w 7467600"/>
              <a:gd name="connsiteY385-34686" fmla="*/ 6266763 h 6858000"/>
              <a:gd name="connsiteX386-34687" fmla="*/ 3518021 w 7467600"/>
              <a:gd name="connsiteY386-34688" fmla="*/ 6117298 h 6858000"/>
              <a:gd name="connsiteX387-34689" fmla="*/ 3554035 w 7467600"/>
              <a:gd name="connsiteY387-34690" fmla="*/ 6027832 h 6858000"/>
              <a:gd name="connsiteX388-34691" fmla="*/ 3677174 w 7467600"/>
              <a:gd name="connsiteY388-34692" fmla="*/ 5636351 h 6858000"/>
              <a:gd name="connsiteX389-34693" fmla="*/ 3698819 w 7467600"/>
              <a:gd name="connsiteY389-34694" fmla="*/ 5560503 h 6858000"/>
              <a:gd name="connsiteX390-34695" fmla="*/ 3702094 w 7467600"/>
              <a:gd name="connsiteY390-34696" fmla="*/ 5549194 h 6858000"/>
              <a:gd name="connsiteX391-34697" fmla="*/ 3398355 w 7467600"/>
              <a:gd name="connsiteY391-34698" fmla="*/ 6094603 h 6858000"/>
              <a:gd name="connsiteX392-34699" fmla="*/ 3193941 w 7467600"/>
              <a:gd name="connsiteY392-34700" fmla="*/ 6798775 h 6858000"/>
              <a:gd name="connsiteX393-34701" fmla="*/ 3184140 w 7467600"/>
              <a:gd name="connsiteY393-34702" fmla="*/ 6858000 h 6858000"/>
              <a:gd name="connsiteX394-34703" fmla="*/ 3099978 w 7467600"/>
              <a:gd name="connsiteY394-34704" fmla="*/ 6858000 h 6858000"/>
              <a:gd name="connsiteX395-34705" fmla="*/ 3101556 w 7467600"/>
              <a:gd name="connsiteY395-34706" fmla="*/ 6843337 h 6858000"/>
              <a:gd name="connsiteX396-34707" fmla="*/ 3370162 w 7467600"/>
              <a:gd name="connsiteY396-34708" fmla="*/ 5785550 h 6858000"/>
              <a:gd name="connsiteX397-34709" fmla="*/ 3746477 w 7467600"/>
              <a:gd name="connsiteY397-34710" fmla="*/ 5377889 h 6858000"/>
              <a:gd name="connsiteX398-34711" fmla="*/ 3863399 w 7467600"/>
              <a:gd name="connsiteY398-34712" fmla="*/ 5087257 h 6858000"/>
              <a:gd name="connsiteX399-34713" fmla="*/ 3968712 w 7467600"/>
              <a:gd name="connsiteY399-34714" fmla="*/ 4913989 h 6858000"/>
              <a:gd name="connsiteX400-34715" fmla="*/ 2792390 w 7467600"/>
              <a:gd name="connsiteY400-34716" fmla="*/ 5382974 h 6858000"/>
              <a:gd name="connsiteX401-34717" fmla="*/ 2714982 w 7467600"/>
              <a:gd name="connsiteY401-34718" fmla="*/ 5427051 h 6858000"/>
              <a:gd name="connsiteX402-34719" fmla="*/ 2813361 w 7467600"/>
              <a:gd name="connsiteY402-34720" fmla="*/ 6023912 h 6858000"/>
              <a:gd name="connsiteX403-34721" fmla="*/ 2688430 w 7467600"/>
              <a:gd name="connsiteY403-34722" fmla="*/ 6801564 h 6858000"/>
              <a:gd name="connsiteX404-34723" fmla="*/ 2629626 w 7467600"/>
              <a:gd name="connsiteY404-34724" fmla="*/ 6763394 h 6858000"/>
              <a:gd name="connsiteX405-34725" fmla="*/ 2565328 w 7467600"/>
              <a:gd name="connsiteY405-34726" fmla="*/ 5516399 h 6858000"/>
              <a:gd name="connsiteX406-34727" fmla="*/ 1922999 w 7467600"/>
              <a:gd name="connsiteY406-34728" fmla="*/ 5980343 h 6858000"/>
              <a:gd name="connsiteX407-34729" fmla="*/ 1950261 w 7467600"/>
              <a:gd name="connsiteY407-34730" fmla="*/ 6405858 h 6858000"/>
              <a:gd name="connsiteX408-34731" fmla="*/ 2365554 w 7467600"/>
              <a:gd name="connsiteY408-34732" fmla="*/ 6759107 h 6858000"/>
              <a:gd name="connsiteX409-34733" fmla="*/ 2424142 w 7467600"/>
              <a:gd name="connsiteY409-34734" fmla="*/ 6858000 h 6858000"/>
              <a:gd name="connsiteX410-34735" fmla="*/ 2395994 w 7467600"/>
              <a:gd name="connsiteY410-34736" fmla="*/ 6858000 h 6858000"/>
              <a:gd name="connsiteX411-34737" fmla="*/ 2392863 w 7467600"/>
              <a:gd name="connsiteY411-34738" fmla="*/ 6852964 h 6858000"/>
              <a:gd name="connsiteX412-34739" fmla="*/ 2017589 w 7467600"/>
              <a:gd name="connsiteY412-34740" fmla="*/ 6493982 h 6858000"/>
              <a:gd name="connsiteX413-34741" fmla="*/ 2147336 w 7467600"/>
              <a:gd name="connsiteY413-34742" fmla="*/ 6594052 h 6858000"/>
              <a:gd name="connsiteX414-34743" fmla="*/ 2207047 w 7467600"/>
              <a:gd name="connsiteY414-34744" fmla="*/ 6654540 h 6858000"/>
              <a:gd name="connsiteX415-34745" fmla="*/ 2299106 w 7467600"/>
              <a:gd name="connsiteY415-34746" fmla="*/ 6778931 h 6858000"/>
              <a:gd name="connsiteX416-34747" fmla="*/ 2314430 w 7467600"/>
              <a:gd name="connsiteY416-34748" fmla="*/ 6801144 h 6858000"/>
              <a:gd name="connsiteX417-34749" fmla="*/ 2352406 w 7467600"/>
              <a:gd name="connsiteY417-34750" fmla="*/ 6858000 h 6858000"/>
              <a:gd name="connsiteX418-34751" fmla="*/ 2314492 w 7467600"/>
              <a:gd name="connsiteY418-34752" fmla="*/ 6858000 h 6858000"/>
              <a:gd name="connsiteX419-34753" fmla="*/ 2288095 w 7467600"/>
              <a:gd name="connsiteY419-34754" fmla="*/ 6818030 h 6858000"/>
              <a:gd name="connsiteX420-34755" fmla="*/ 2272768 w 7467600"/>
              <a:gd name="connsiteY420-34756" fmla="*/ 6795822 h 6858000"/>
              <a:gd name="connsiteX421-34757" fmla="*/ 2182715 w 7467600"/>
              <a:gd name="connsiteY421-34758" fmla="*/ 6675071 h 6858000"/>
              <a:gd name="connsiteX422-34759" fmla="*/ 2032061 w 7467600"/>
              <a:gd name="connsiteY422-34760" fmla="*/ 6541380 h 6858000"/>
              <a:gd name="connsiteX423-34761" fmla="*/ 2257220 w 7467600"/>
              <a:gd name="connsiteY423-34762" fmla="*/ 6826257 h 6858000"/>
              <a:gd name="connsiteX424-34763" fmla="*/ 2281324 w 7467600"/>
              <a:gd name="connsiteY424-34764" fmla="*/ 6858000 h 6858000"/>
              <a:gd name="connsiteX425-34765" fmla="*/ 2242860 w 7467600"/>
              <a:gd name="connsiteY425-34766" fmla="*/ 6858000 h 6858000"/>
              <a:gd name="connsiteX426-34767" fmla="*/ 2232818 w 7467600"/>
              <a:gd name="connsiteY426-34768" fmla="*/ 6844926 h 6858000"/>
              <a:gd name="connsiteX427-34769" fmla="*/ 1990172 w 7467600"/>
              <a:gd name="connsiteY427-34770" fmla="*/ 6542121 h 6858000"/>
              <a:gd name="connsiteX428-34771" fmla="*/ 2124090 w 7467600"/>
              <a:gd name="connsiteY428-34772" fmla="*/ 6761017 h 6858000"/>
              <a:gd name="connsiteX429-34773" fmla="*/ 2200380 w 7467600"/>
              <a:gd name="connsiteY429-34774" fmla="*/ 6858000 h 6858000"/>
              <a:gd name="connsiteX430-34775" fmla="*/ 2147507 w 7467600"/>
              <a:gd name="connsiteY430-34776" fmla="*/ 6858000 h 6858000"/>
              <a:gd name="connsiteX431-34777" fmla="*/ 2070668 w 7467600"/>
              <a:gd name="connsiteY431-34778" fmla="*/ 6761520 h 6858000"/>
              <a:gd name="connsiteX432-34779" fmla="*/ 1975142 w 7467600"/>
              <a:gd name="connsiteY432-34780" fmla="*/ 6585570 h 6858000"/>
              <a:gd name="connsiteX433-34781" fmla="*/ 2050035 w 7467600"/>
              <a:gd name="connsiteY433-34782" fmla="*/ 6813345 h 6858000"/>
              <a:gd name="connsiteX434-34783" fmla="*/ 2063025 w 7467600"/>
              <a:gd name="connsiteY434-34784" fmla="*/ 6858000 h 6858000"/>
              <a:gd name="connsiteX435-34785" fmla="*/ 2021675 w 7467600"/>
              <a:gd name="connsiteY435-34786" fmla="*/ 6858000 h 6858000"/>
              <a:gd name="connsiteX436-34787" fmla="*/ 2019308 w 7467600"/>
              <a:gd name="connsiteY436-34788" fmla="*/ 6847118 h 6858000"/>
              <a:gd name="connsiteX437-34789" fmla="*/ 1938835 w 7467600"/>
              <a:gd name="connsiteY437-34790" fmla="*/ 6551160 h 6858000"/>
              <a:gd name="connsiteX438-34791" fmla="*/ 1953230 w 7467600"/>
              <a:gd name="connsiteY438-34792" fmla="*/ 6759699 h 6858000"/>
              <a:gd name="connsiteX439-34793" fmla="*/ 1956763 w 7467600"/>
              <a:gd name="connsiteY439-34794" fmla="*/ 6778191 h 6858000"/>
              <a:gd name="connsiteX440-34795" fmla="*/ 1967925 w 7467600"/>
              <a:gd name="connsiteY440-34796" fmla="*/ 6858000 h 6858000"/>
              <a:gd name="connsiteX441-34797" fmla="*/ 1936622 w 7467600"/>
              <a:gd name="connsiteY441-34798" fmla="*/ 6858000 h 6858000"/>
              <a:gd name="connsiteX442-34799" fmla="*/ 1926261 w 7467600"/>
              <a:gd name="connsiteY442-34800" fmla="*/ 6784064 h 6858000"/>
              <a:gd name="connsiteX443-34801" fmla="*/ 1922724 w 7467600"/>
              <a:gd name="connsiteY443-34802" fmla="*/ 6765577 h 6858000"/>
              <a:gd name="connsiteX444-34803" fmla="*/ 1904650 w 7467600"/>
              <a:gd name="connsiteY444-34804" fmla="*/ 6639616 h 6858000"/>
              <a:gd name="connsiteX445-34805" fmla="*/ 1885273 w 7467600"/>
              <a:gd name="connsiteY445-34806" fmla="*/ 6858000 h 6858000"/>
              <a:gd name="connsiteX446-34807" fmla="*/ 1854363 w 7467600"/>
              <a:gd name="connsiteY446-34808" fmla="*/ 6858000 h 6858000"/>
              <a:gd name="connsiteX447-34809" fmla="*/ 1880391 w 7467600"/>
              <a:gd name="connsiteY447-34810" fmla="*/ 6603796 h 6858000"/>
              <a:gd name="connsiteX448-34811" fmla="*/ 1818273 w 7467600"/>
              <a:gd name="connsiteY448-34812" fmla="*/ 6715729 h 6858000"/>
              <a:gd name="connsiteX449-34813" fmla="*/ 1794691 w 7467600"/>
              <a:gd name="connsiteY449-34814" fmla="*/ 6843239 h 6858000"/>
              <a:gd name="connsiteX450-34815" fmla="*/ 1794914 w 7467600"/>
              <a:gd name="connsiteY450-34816" fmla="*/ 6858000 h 6858000"/>
              <a:gd name="connsiteX451-34817" fmla="*/ 1746128 w 7467600"/>
              <a:gd name="connsiteY451-34818" fmla="*/ 6858000 h 6858000"/>
              <a:gd name="connsiteX452-34819" fmla="*/ 1753934 w 7467600"/>
              <a:gd name="connsiteY452-34820" fmla="*/ 6724796 h 6858000"/>
              <a:gd name="connsiteX453-34821" fmla="*/ 1792053 w 7467600"/>
              <a:gd name="connsiteY453-34822" fmla="*/ 6572396 h 6858000"/>
              <a:gd name="connsiteX454-34823" fmla="*/ 1862248 w 7467600"/>
              <a:gd name="connsiteY454-34824" fmla="*/ 6266397 h 6858000"/>
              <a:gd name="connsiteX455-34825" fmla="*/ 1862250 w 7467600"/>
              <a:gd name="connsiteY455-34826" fmla="*/ 6033531 h 6858000"/>
              <a:gd name="connsiteX456-34827" fmla="*/ 1211999 w 7467600"/>
              <a:gd name="connsiteY456-34828" fmla="*/ 6683610 h 6858000"/>
              <a:gd name="connsiteX457-34829" fmla="*/ 1213266 w 7467600"/>
              <a:gd name="connsiteY457-34830" fmla="*/ 6691947 h 6858000"/>
              <a:gd name="connsiteX458-34831" fmla="*/ 1203370 w 7467600"/>
              <a:gd name="connsiteY458-34832" fmla="*/ 6850676 h 6858000"/>
              <a:gd name="connsiteX459-34833" fmla="*/ 1203671 w 7467600"/>
              <a:gd name="connsiteY459-34834" fmla="*/ 6858000 h 6858000"/>
              <a:gd name="connsiteX460-34835" fmla="*/ 1143180 w 7467600"/>
              <a:gd name="connsiteY460-34836" fmla="*/ 6858000 h 6858000"/>
              <a:gd name="connsiteX461-34837" fmla="*/ 1142176 w 7467600"/>
              <a:gd name="connsiteY461-34838" fmla="*/ 6766045 h 6858000"/>
              <a:gd name="connsiteX462-34839" fmla="*/ 1067484 w 7467600"/>
              <a:gd name="connsiteY462-34840" fmla="*/ 6858000 h 6858000"/>
              <a:gd name="connsiteX463-34841" fmla="*/ 953928 w 7467600"/>
              <a:gd name="connsiteY463-34842" fmla="*/ 6858000 h 6858000"/>
              <a:gd name="connsiteX464-34843" fmla="*/ 959715 w 7467600"/>
              <a:gd name="connsiteY464-34844" fmla="*/ 6850185 h 6858000"/>
              <a:gd name="connsiteX465-34845" fmla="*/ 1483788 w 7467600"/>
              <a:gd name="connsiteY465-34846" fmla="*/ 6259174 h 6858000"/>
              <a:gd name="connsiteX466-34847" fmla="*/ 1100671 w 7467600"/>
              <a:gd name="connsiteY466-34848" fmla="*/ 6252137 h 6858000"/>
              <a:gd name="connsiteX467-34849" fmla="*/ 1090144 w 7467600"/>
              <a:gd name="connsiteY467-34850" fmla="*/ 6256748 h 6858000"/>
              <a:gd name="connsiteX468-34851" fmla="*/ 1095872 w 7467600"/>
              <a:gd name="connsiteY468-34852" fmla="*/ 6271892 h 6858000"/>
              <a:gd name="connsiteX469-34853" fmla="*/ 262785 w 7467600"/>
              <a:gd name="connsiteY469-34854" fmla="*/ 6845450 h 6858000"/>
              <a:gd name="connsiteX470-34855" fmla="*/ 209968 w 7467600"/>
              <a:gd name="connsiteY470-34856" fmla="*/ 6770713 h 6858000"/>
              <a:gd name="connsiteX471-34857" fmla="*/ 873460 w 7467600"/>
              <a:gd name="connsiteY471-34858" fmla="*/ 6253768 h 6858000"/>
              <a:gd name="connsiteX472-34859" fmla="*/ 192686 w 7467600"/>
              <a:gd name="connsiteY472-34860" fmla="*/ 5849257 h 6858000"/>
              <a:gd name="connsiteX473-34861" fmla="*/ 4696 w 7467600"/>
              <a:gd name="connsiteY473-34862" fmla="*/ 5697668 h 6858000"/>
              <a:gd name="connsiteX474-34863" fmla="*/ 0 w 7467600"/>
              <a:gd name="connsiteY474-34864" fmla="*/ 5689984 h 6858000"/>
              <a:gd name="connsiteX475-34865" fmla="*/ 0 w 7467600"/>
              <a:gd name="connsiteY475-34866" fmla="*/ 5513472 h 6858000"/>
              <a:gd name="connsiteX476-34867" fmla="*/ 174101 w 7467600"/>
              <a:gd name="connsiteY476-34868" fmla="*/ 5620277 h 6858000"/>
              <a:gd name="connsiteX477-34869" fmla="*/ 891800 w 7467600"/>
              <a:gd name="connsiteY477-34870" fmla="*/ 6036935 h 6858000"/>
              <a:gd name="connsiteX478-34871" fmla="*/ 1072219 w 7467600"/>
              <a:gd name="connsiteY478-34872" fmla="*/ 6169443 h 6858000"/>
              <a:gd name="connsiteX479-34873" fmla="*/ 1074117 w 7467600"/>
              <a:gd name="connsiteY479-34874" fmla="*/ 6170301 h 6858000"/>
              <a:gd name="connsiteX480-34875" fmla="*/ 1083114 w 7467600"/>
              <a:gd name="connsiteY480-34876" fmla="*/ 6174131 h 6858000"/>
              <a:gd name="connsiteX481-34877" fmla="*/ 1543010 w 7467600"/>
              <a:gd name="connsiteY481-34878" fmla="*/ 6191140 h 6858000"/>
              <a:gd name="connsiteX482-34879" fmla="*/ 1551080 w 7467600"/>
              <a:gd name="connsiteY482-34880" fmla="*/ 6195006 h 6858000"/>
              <a:gd name="connsiteX483-34881" fmla="*/ 2345443 w 7467600"/>
              <a:gd name="connsiteY483-34882" fmla="*/ 5549882 h 6858000"/>
              <a:gd name="connsiteX484-34883" fmla="*/ 1721499 w 7467600"/>
              <a:gd name="connsiteY484-34884" fmla="*/ 5599969 h 6858000"/>
              <a:gd name="connsiteX485-34885" fmla="*/ 767716 w 7467600"/>
              <a:gd name="connsiteY485-34886" fmla="*/ 5472768 h 6858000"/>
              <a:gd name="connsiteX486-34887" fmla="*/ 722147 w 7467600"/>
              <a:gd name="connsiteY486-34888" fmla="*/ 5393091 h 6858000"/>
              <a:gd name="connsiteX487-34889" fmla="*/ 1485552 w 7467600"/>
              <a:gd name="connsiteY487-34890" fmla="*/ 5313202 h 6858000"/>
              <a:gd name="connsiteX488-34891" fmla="*/ 2143004 w 7467600"/>
              <a:gd name="connsiteY488-34892" fmla="*/ 5402420 h 6858000"/>
              <a:gd name="connsiteX489-34893" fmla="*/ 1933391 w 7467600"/>
              <a:gd name="connsiteY489-34894" fmla="*/ 5156971 h 6858000"/>
              <a:gd name="connsiteX490-34895" fmla="*/ 1827118 w 7467600"/>
              <a:gd name="connsiteY490-34896" fmla="*/ 4968410 h 6858000"/>
              <a:gd name="connsiteX491-34897" fmla="*/ 1837349 w 7467600"/>
              <a:gd name="connsiteY491-34898" fmla="*/ 4956357 h 6858000"/>
              <a:gd name="connsiteX492-34899" fmla="*/ 2162835 w 7467600"/>
              <a:gd name="connsiteY492-34900" fmla="*/ 5187853 h 6858000"/>
              <a:gd name="connsiteX493-34901" fmla="*/ 2257167 w 7467600"/>
              <a:gd name="connsiteY493-34902" fmla="*/ 5462123 h 6858000"/>
              <a:gd name="connsiteX494-34903" fmla="*/ 2261598 w 7467600"/>
              <a:gd name="connsiteY494-34904" fmla="*/ 5467998 h 6858000"/>
              <a:gd name="connsiteX495-34905" fmla="*/ 2437177 w 7467600"/>
              <a:gd name="connsiteY495-34906" fmla="*/ 5479608 h 6858000"/>
              <a:gd name="connsiteX496-34907" fmla="*/ 2445247 w 7467600"/>
              <a:gd name="connsiteY496-34908" fmla="*/ 5483476 h 6858000"/>
              <a:gd name="connsiteX497-34909" fmla="*/ 2743626 w 7467600"/>
              <a:gd name="connsiteY497-34910" fmla="*/ 5304819 h 6858000"/>
              <a:gd name="connsiteX498-34911" fmla="*/ 3048102 w 7467600"/>
              <a:gd name="connsiteY498-34912" fmla="*/ 5150595 h 6858000"/>
              <a:gd name="connsiteX499-34913" fmla="*/ 1799414 w 7467600"/>
              <a:gd name="connsiteY499-34914" fmla="*/ 4694732 h 6858000"/>
              <a:gd name="connsiteX500-34915" fmla="*/ 1771735 w 7467600"/>
              <a:gd name="connsiteY500-34916" fmla="*/ 4619929 h 6858000"/>
              <a:gd name="connsiteX501-34917" fmla="*/ 3104273 w 7467600"/>
              <a:gd name="connsiteY501-34918" fmla="*/ 5076159 h 6858000"/>
              <a:gd name="connsiteX502-34919" fmla="*/ 3113245 w 7467600"/>
              <a:gd name="connsiteY502-34920" fmla="*/ 5090705 h 6858000"/>
              <a:gd name="connsiteX503-34921" fmla="*/ 3126294 w 7467600"/>
              <a:gd name="connsiteY503-34922" fmla="*/ 5114400 h 6858000"/>
              <a:gd name="connsiteX504-34923" fmla="*/ 3937433 w 7467600"/>
              <a:gd name="connsiteY504-34924" fmla="*/ 4830473 h 6858000"/>
              <a:gd name="connsiteX505-34925" fmla="*/ 3590475 w 7467600"/>
              <a:gd name="connsiteY505-34926" fmla="*/ 4597974 h 6858000"/>
              <a:gd name="connsiteX506-34927" fmla="*/ 3100264 w 7467600"/>
              <a:gd name="connsiteY506-34928" fmla="*/ 4579845 h 6858000"/>
              <a:gd name="connsiteX507-34929" fmla="*/ 2183576 w 7467600"/>
              <a:gd name="connsiteY507-34930" fmla="*/ 4227150 h 6858000"/>
              <a:gd name="connsiteX508-34931" fmla="*/ 2151029 w 7467600"/>
              <a:gd name="connsiteY508-34932" fmla="*/ 4146947 h 6858000"/>
              <a:gd name="connsiteX509-34933" fmla="*/ 3563434 w 7467600"/>
              <a:gd name="connsiteY509-34934" fmla="*/ 4469115 h 6858000"/>
              <a:gd name="connsiteX510-34935" fmla="*/ 3177952 w 7467600"/>
              <a:gd name="connsiteY510-34936" fmla="*/ 3657386 h 6858000"/>
              <a:gd name="connsiteX511-34937" fmla="*/ 3189263 w 7467600"/>
              <a:gd name="connsiteY511-34938" fmla="*/ 3625726 h 6858000"/>
              <a:gd name="connsiteX512-34939" fmla="*/ 3560912 w 7467600"/>
              <a:gd name="connsiteY512-34940" fmla="*/ 4079863 h 6858000"/>
              <a:gd name="connsiteX513-34941" fmla="*/ 3626636 w 7467600"/>
              <a:gd name="connsiteY513-34942" fmla="*/ 4512230 h 6858000"/>
              <a:gd name="connsiteX514-34943" fmla="*/ 3653088 w 7467600"/>
              <a:gd name="connsiteY514-34944" fmla="*/ 4521417 h 6858000"/>
              <a:gd name="connsiteX515-34945" fmla="*/ 3988128 w 7467600"/>
              <a:gd name="connsiteY515-34946" fmla="*/ 4817267 h 6858000"/>
              <a:gd name="connsiteX516-34947" fmla="*/ 4830582 w 7467600"/>
              <a:gd name="connsiteY516-34948" fmla="*/ 4676000 h 6858000"/>
              <a:gd name="connsiteX517-34949" fmla="*/ 4830100 w 7467600"/>
              <a:gd name="connsiteY517-34950" fmla="*/ 4675554 h 6858000"/>
              <a:gd name="connsiteX518-34951" fmla="*/ 4036318 w 7467600"/>
              <a:gd name="connsiteY518-34952" fmla="*/ 4147013 h 6858000"/>
              <a:gd name="connsiteX519-34953" fmla="*/ 3432098 w 7467600"/>
              <a:gd name="connsiteY519-34954" fmla="*/ 3537312 h 6858000"/>
              <a:gd name="connsiteX520-34955" fmla="*/ 3446761 w 7467600"/>
              <a:gd name="connsiteY520-34956" fmla="*/ 3461278 h 6858000"/>
              <a:gd name="connsiteX521-34957" fmla="*/ 4419733 w 7467600"/>
              <a:gd name="connsiteY521-34958" fmla="*/ 3963555 h 6858000"/>
              <a:gd name="connsiteX522-34959" fmla="*/ 4781371 w 7467600"/>
              <a:gd name="connsiteY522-34960" fmla="*/ 4458604 h 6858000"/>
              <a:gd name="connsiteX523-34961" fmla="*/ 4780440 w 7467600"/>
              <a:gd name="connsiteY523-34962" fmla="*/ 4470290 h 6858000"/>
              <a:gd name="connsiteX524-34963" fmla="*/ 4898954 w 7467600"/>
              <a:gd name="connsiteY524-34964" fmla="*/ 4662092 h 6858000"/>
              <a:gd name="connsiteX525-34965" fmla="*/ 4900699 w 7467600"/>
              <a:gd name="connsiteY525-34966" fmla="*/ 4670867 h 6858000"/>
              <a:gd name="connsiteX526-34967" fmla="*/ 5714511 w 7467600"/>
              <a:gd name="connsiteY526-34968" fmla="*/ 4663483 h 6858000"/>
              <a:gd name="connsiteX527-34969" fmla="*/ 5464793 w 7467600"/>
              <a:gd name="connsiteY527-34970" fmla="*/ 4393556 h 6858000"/>
              <a:gd name="connsiteX528-34971" fmla="*/ 5461897 w 7467600"/>
              <a:gd name="connsiteY528-34972" fmla="*/ 4390879 h 6858000"/>
              <a:gd name="connsiteX529-34973" fmla="*/ 4294126 w 7467600"/>
              <a:gd name="connsiteY529-34974" fmla="*/ 3303048 h 6858000"/>
              <a:gd name="connsiteX530-34975" fmla="*/ 4305321 w 7467600"/>
              <a:gd name="connsiteY530-34976" fmla="*/ 3256953 h 6858000"/>
              <a:gd name="connsiteX531-34977" fmla="*/ 4949299 w 7467600"/>
              <a:gd name="connsiteY531-34978" fmla="*/ 3766336 h 6858000"/>
              <a:gd name="connsiteX532-34979" fmla="*/ 5291452 w 7467600"/>
              <a:gd name="connsiteY532-34980" fmla="*/ 4076801 h 6858000"/>
              <a:gd name="connsiteX533-34981" fmla="*/ 5434998 w 7467600"/>
              <a:gd name="connsiteY533-34982" fmla="*/ 4254100 h 6858000"/>
              <a:gd name="connsiteX534-34983" fmla="*/ 5351015 w 7467600"/>
              <a:gd name="connsiteY534-34984" fmla="*/ 3760989 h 6858000"/>
              <a:gd name="connsiteX535-34985" fmla="*/ 5413780 w 7467600"/>
              <a:gd name="connsiteY535-34986" fmla="*/ 2966265 h 6858000"/>
              <a:gd name="connsiteX536-34987" fmla="*/ 5425627 w 7467600"/>
              <a:gd name="connsiteY536-34988" fmla="*/ 2954192 h 6858000"/>
              <a:gd name="connsiteX537-34989" fmla="*/ 6604735 w 7467600"/>
              <a:gd name="connsiteY537-34990" fmla="*/ 2041381 h 6858000"/>
              <a:gd name="connsiteX538-34991" fmla="*/ 7204487 w 7467600"/>
              <a:gd name="connsiteY538-34992" fmla="*/ 2742112 h 6858000"/>
              <a:gd name="connsiteX539-34993" fmla="*/ 7131592 w 7467600"/>
              <a:gd name="connsiteY539-34994" fmla="*/ 2672096 h 6858000"/>
              <a:gd name="connsiteX540-34995" fmla="*/ 6996344 w 7467600"/>
              <a:gd name="connsiteY540-34996" fmla="*/ 2518310 h 6858000"/>
              <a:gd name="connsiteX541-34997" fmla="*/ 6735495 w 7467600"/>
              <a:gd name="connsiteY541-34998" fmla="*/ 2196890 h 6858000"/>
              <a:gd name="connsiteX542-34999" fmla="*/ 6721901 w 7467600"/>
              <a:gd name="connsiteY542-35000" fmla="*/ 2179274 h 6858000"/>
              <a:gd name="connsiteX543-35001" fmla="*/ 6604735 w 7467600"/>
              <a:gd name="connsiteY543-35002" fmla="*/ 2041381 h 6858000"/>
              <a:gd name="connsiteX544-35003" fmla="*/ 6591670 w 7467600"/>
              <a:gd name="connsiteY544-35004" fmla="*/ 1988277 h 6858000"/>
              <a:gd name="connsiteX545-35005" fmla="*/ 6747349 w 7467600"/>
              <a:gd name="connsiteY545-35006" fmla="*/ 2160069 h 6858000"/>
              <a:gd name="connsiteX546-35007" fmla="*/ 6760943 w 7467600"/>
              <a:gd name="connsiteY546-35008" fmla="*/ 2177686 h 6858000"/>
              <a:gd name="connsiteX547-35009" fmla="*/ 7021065 w 7467600"/>
              <a:gd name="connsiteY547-35010" fmla="*/ 2498102 h 6858000"/>
              <a:gd name="connsiteX548-35011" fmla="*/ 7155223 w 7467600"/>
              <a:gd name="connsiteY548-35012" fmla="*/ 2650386 h 6858000"/>
              <a:gd name="connsiteX549-35013" fmla="*/ 7203167 w 7467600"/>
              <a:gd name="connsiteY549-35014" fmla="*/ 2697288 h 6858000"/>
              <a:gd name="connsiteX550-35015" fmla="*/ 6937703 w 7467600"/>
              <a:gd name="connsiteY550-35016" fmla="*/ 2321981 h 6858000"/>
              <a:gd name="connsiteX551-35017" fmla="*/ 6591670 w 7467600"/>
              <a:gd name="connsiteY551-35018" fmla="*/ 1988277 h 6858000"/>
              <a:gd name="connsiteX552-35019" fmla="*/ 5798671 w 7467600"/>
              <a:gd name="connsiteY552-35020" fmla="*/ 1981601 h 6858000"/>
              <a:gd name="connsiteX553-35021" fmla="*/ 5754709 w 7467600"/>
              <a:gd name="connsiteY553-35022" fmla="*/ 2071454 h 6858000"/>
              <a:gd name="connsiteX554-35023" fmla="*/ 5763044 w 7467600"/>
              <a:gd name="connsiteY554-35024" fmla="*/ 2842206 h 6858000"/>
              <a:gd name="connsiteX555-35025" fmla="*/ 5764974 w 7467600"/>
              <a:gd name="connsiteY555-35026" fmla="*/ 2799609 h 6858000"/>
              <a:gd name="connsiteX556-35027" fmla="*/ 5767665 w 7467600"/>
              <a:gd name="connsiteY556-35028" fmla="*/ 2666409 h 6858000"/>
              <a:gd name="connsiteX557-35029" fmla="*/ 5763055 w 7467600"/>
              <a:gd name="connsiteY557-35030" fmla="*/ 2579705 h 6858000"/>
              <a:gd name="connsiteX558-35031" fmla="*/ 5758079 w 7467600"/>
              <a:gd name="connsiteY558-35032" fmla="*/ 2492508 h 6858000"/>
              <a:gd name="connsiteX559-35033" fmla="*/ 5779325 w 7467600"/>
              <a:gd name="connsiteY559-35034" fmla="*/ 2197069 h 6858000"/>
              <a:gd name="connsiteX560-35035" fmla="*/ 5798671 w 7467600"/>
              <a:gd name="connsiteY560-35036" fmla="*/ 1981601 h 6858000"/>
              <a:gd name="connsiteX561-35037" fmla="*/ 5829202 w 7467600"/>
              <a:gd name="connsiteY561-35038" fmla="*/ 1971679 h 6858000"/>
              <a:gd name="connsiteX562-35039" fmla="*/ 5809558 w 7467600"/>
              <a:gd name="connsiteY562-35040" fmla="*/ 2198043 h 6858000"/>
              <a:gd name="connsiteX563-35041" fmla="*/ 5788653 w 7467600"/>
              <a:gd name="connsiteY563-35042" fmla="*/ 2489430 h 6858000"/>
              <a:gd name="connsiteX564-35043" fmla="*/ 5793439 w 7467600"/>
              <a:gd name="connsiteY564-35044" fmla="*/ 2575235 h 6858000"/>
              <a:gd name="connsiteX565-35045" fmla="*/ 5796837 w 7467600"/>
              <a:gd name="connsiteY565-35046" fmla="*/ 2637633 h 6858000"/>
              <a:gd name="connsiteX566-35047" fmla="*/ 5818614 w 7467600"/>
              <a:gd name="connsiteY566-35048" fmla="*/ 2473055 h 6858000"/>
              <a:gd name="connsiteX567-35049" fmla="*/ 5829202 w 7467600"/>
              <a:gd name="connsiteY567-35050" fmla="*/ 1971679 h 6858000"/>
              <a:gd name="connsiteX568-35051" fmla="*/ 5911389 w 7467600"/>
              <a:gd name="connsiteY568-35052" fmla="*/ 1898371 h 6858000"/>
              <a:gd name="connsiteX569-35053" fmla="*/ 6237627 w 7467600"/>
              <a:gd name="connsiteY569-35054" fmla="*/ 2231921 h 6858000"/>
              <a:gd name="connsiteX570-35055" fmla="*/ 5911389 w 7467600"/>
              <a:gd name="connsiteY570-35056" fmla="*/ 1898371 h 6858000"/>
              <a:gd name="connsiteX571-35057" fmla="*/ 6944437 w 7467600"/>
              <a:gd name="connsiteY571-35058" fmla="*/ 1575402 h 6858000"/>
              <a:gd name="connsiteX572-35059" fmla="*/ 6304730 w 7467600"/>
              <a:gd name="connsiteY572-35060" fmla="*/ 1766654 h 6858000"/>
              <a:gd name="connsiteX573-35061" fmla="*/ 6944437 w 7467600"/>
              <a:gd name="connsiteY573-35062" fmla="*/ 1575402 h 6858000"/>
              <a:gd name="connsiteX574-35063" fmla="*/ 7019523 w 7467600"/>
              <a:gd name="connsiteY574-35064" fmla="*/ 1519450 h 6858000"/>
              <a:gd name="connsiteX575-35065" fmla="*/ 6298091 w 7467600"/>
              <a:gd name="connsiteY575-35066" fmla="*/ 1737122 h 6858000"/>
              <a:gd name="connsiteX576-35067" fmla="*/ 7019523 w 7467600"/>
              <a:gd name="connsiteY576-35068" fmla="*/ 1519450 h 6858000"/>
              <a:gd name="connsiteX577-35069" fmla="*/ 2399523 w 7467600"/>
              <a:gd name="connsiteY577-35070" fmla="*/ 1428234 h 6858000"/>
              <a:gd name="connsiteX578-35071" fmla="*/ 2224982 w 7467600"/>
              <a:gd name="connsiteY578-35072" fmla="*/ 1826201 h 6858000"/>
              <a:gd name="connsiteX579-35073" fmla="*/ 2096099 w 7467600"/>
              <a:gd name="connsiteY579-35074" fmla="*/ 2345900 h 6858000"/>
              <a:gd name="connsiteX580-35075" fmla="*/ 2283317 w 7467600"/>
              <a:gd name="connsiteY580-35076" fmla="*/ 1796925 h 6858000"/>
              <a:gd name="connsiteX581-35077" fmla="*/ 2399523 w 7467600"/>
              <a:gd name="connsiteY581-35078" fmla="*/ 1428234 h 6858000"/>
              <a:gd name="connsiteX582-35079" fmla="*/ 2448558 w 7467600"/>
              <a:gd name="connsiteY582-35080" fmla="*/ 1373435 h 6858000"/>
              <a:gd name="connsiteX583-35081" fmla="*/ 2312521 w 7467600"/>
              <a:gd name="connsiteY583-35082" fmla="*/ 1806140 h 6858000"/>
              <a:gd name="connsiteX584-35083" fmla="*/ 2127533 w 7467600"/>
              <a:gd name="connsiteY584-35084" fmla="*/ 2348380 h 6858000"/>
              <a:gd name="connsiteX585-35085" fmla="*/ 2358080 w 7467600"/>
              <a:gd name="connsiteY585-35086" fmla="*/ 1866134 h 6858000"/>
              <a:gd name="connsiteX586-35087" fmla="*/ 2407436 w 7467600"/>
              <a:gd name="connsiteY586-35088" fmla="*/ 1651070 h 6858000"/>
              <a:gd name="connsiteX587-35089" fmla="*/ 2448558 w 7467600"/>
              <a:gd name="connsiteY587-35090" fmla="*/ 1373435 h 6858000"/>
              <a:gd name="connsiteX588-35091" fmla="*/ 278707 w 7467600"/>
              <a:gd name="connsiteY588-35092" fmla="*/ 1352270 h 6858000"/>
              <a:gd name="connsiteX589-35093" fmla="*/ 321570 w 7467600"/>
              <a:gd name="connsiteY589-35094" fmla="*/ 1861610 h 6858000"/>
              <a:gd name="connsiteX590-35095" fmla="*/ 294281 w 7467600"/>
              <a:gd name="connsiteY590-35096" fmla="*/ 1440658 h 6858000"/>
              <a:gd name="connsiteX591-35097" fmla="*/ 278707 w 7467600"/>
              <a:gd name="connsiteY591-35098" fmla="*/ 1352270 h 6858000"/>
              <a:gd name="connsiteX592-35099" fmla="*/ 1423821 w 7467600"/>
              <a:gd name="connsiteY592-35100" fmla="*/ 1351958 h 6858000"/>
              <a:gd name="connsiteX593-35101" fmla="*/ 1638521 w 7467600"/>
              <a:gd name="connsiteY593-35102" fmla="*/ 1908470 h 6858000"/>
              <a:gd name="connsiteX594-35103" fmla="*/ 1754199 w 7467600"/>
              <a:gd name="connsiteY594-35104" fmla="*/ 2149284 h 6858000"/>
              <a:gd name="connsiteX595-35105" fmla="*/ 1908359 w 7467600"/>
              <a:gd name="connsiteY595-35106" fmla="*/ 2364988 h 6858000"/>
              <a:gd name="connsiteX596-35107" fmla="*/ 1647661 w 7467600"/>
              <a:gd name="connsiteY596-35108" fmla="*/ 1825945 h 6858000"/>
              <a:gd name="connsiteX597-35109" fmla="*/ 1423821 w 7467600"/>
              <a:gd name="connsiteY597-35110" fmla="*/ 1351958 h 6858000"/>
              <a:gd name="connsiteX598-35111" fmla="*/ 1431890 w 7467600"/>
              <a:gd name="connsiteY598-35112" fmla="*/ 1306475 h 6858000"/>
              <a:gd name="connsiteX599-35113" fmla="*/ 1507597 w 7467600"/>
              <a:gd name="connsiteY599-35114" fmla="*/ 1446132 h 6858000"/>
              <a:gd name="connsiteX600-35115" fmla="*/ 1674586 w 7467600"/>
              <a:gd name="connsiteY600-35116" fmla="*/ 1813832 h 6858000"/>
              <a:gd name="connsiteX601-35117" fmla="*/ 1815950 w 7467600"/>
              <a:gd name="connsiteY601-35118" fmla="*/ 2128564 h 6858000"/>
              <a:gd name="connsiteX602-35119" fmla="*/ 1984242 w 7467600"/>
              <a:gd name="connsiteY602-35120" fmla="*/ 2430829 h 6858000"/>
              <a:gd name="connsiteX603-35121" fmla="*/ 2014023 w 7467600"/>
              <a:gd name="connsiteY603-35122" fmla="*/ 2450995 h 6858000"/>
              <a:gd name="connsiteX604-35123" fmla="*/ 1747337 w 7467600"/>
              <a:gd name="connsiteY604-35124" fmla="*/ 1855264 h 6858000"/>
              <a:gd name="connsiteX605-35125" fmla="*/ 1533749 w 7467600"/>
              <a:gd name="connsiteY605-35126" fmla="*/ 1478656 h 6858000"/>
              <a:gd name="connsiteX606-35127" fmla="*/ 1431890 w 7467600"/>
              <a:gd name="connsiteY606-35128" fmla="*/ 1306475 h 6858000"/>
              <a:gd name="connsiteX607-35129" fmla="*/ 5052692 w 7467600"/>
              <a:gd name="connsiteY607-35130" fmla="*/ 1292994 h 6858000"/>
              <a:gd name="connsiteX608-35131" fmla="*/ 5200661 w 7467600"/>
              <a:gd name="connsiteY608-35132" fmla="*/ 1635186 h 6858000"/>
              <a:gd name="connsiteX609-35133" fmla="*/ 5297138 w 7467600"/>
              <a:gd name="connsiteY609-35134" fmla="*/ 1906351 h 6858000"/>
              <a:gd name="connsiteX610-35135" fmla="*/ 5052692 w 7467600"/>
              <a:gd name="connsiteY610-35136" fmla="*/ 1292994 h 6858000"/>
              <a:gd name="connsiteX611-35137" fmla="*/ 5009948 w 7467600"/>
              <a:gd name="connsiteY611-35138" fmla="*/ 1273619 h 6858000"/>
              <a:gd name="connsiteX612-35139" fmla="*/ 5121777 w 7467600"/>
              <a:gd name="connsiteY612-35140" fmla="*/ 1654213 h 6858000"/>
              <a:gd name="connsiteX613-35141" fmla="*/ 5293545 w 7467600"/>
              <a:gd name="connsiteY613-35142" fmla="*/ 2072247 h 6858000"/>
              <a:gd name="connsiteX614-35143" fmla="*/ 5294042 w 7467600"/>
              <a:gd name="connsiteY614-35144" fmla="*/ 2065019 h 6858000"/>
              <a:gd name="connsiteX615-35145" fmla="*/ 5171936 w 7467600"/>
              <a:gd name="connsiteY615-35146" fmla="*/ 1647613 h 6858000"/>
              <a:gd name="connsiteX616-35147" fmla="*/ 5009948 w 7467600"/>
              <a:gd name="connsiteY616-35148" fmla="*/ 1273619 h 6858000"/>
              <a:gd name="connsiteX617-35149" fmla="*/ 655236 w 7467600"/>
              <a:gd name="connsiteY617-35150" fmla="*/ 1268632 h 6858000"/>
              <a:gd name="connsiteX618-35151" fmla="*/ 839521 w 7467600"/>
              <a:gd name="connsiteY618-35152" fmla="*/ 1685315 h 6858000"/>
              <a:gd name="connsiteX619-35153" fmla="*/ 1109416 w 7467600"/>
              <a:gd name="connsiteY619-35154" fmla="*/ 2061663 h 6858000"/>
              <a:gd name="connsiteX620-35155" fmla="*/ 1298300 w 7467600"/>
              <a:gd name="connsiteY620-35156" fmla="*/ 2247742 h 6858000"/>
              <a:gd name="connsiteX621-35157" fmla="*/ 1125871 w 7467600"/>
              <a:gd name="connsiteY621-35158" fmla="*/ 1989513 h 6858000"/>
              <a:gd name="connsiteX622-35159" fmla="*/ 981574 w 7467600"/>
              <a:gd name="connsiteY622-35160" fmla="*/ 1783157 h 6858000"/>
              <a:gd name="connsiteX623-35161" fmla="*/ 922198 w 7467600"/>
              <a:gd name="connsiteY623-35162" fmla="*/ 1677437 h 6858000"/>
              <a:gd name="connsiteX624-35163" fmla="*/ 869293 w 7467600"/>
              <a:gd name="connsiteY624-35164" fmla="*/ 1583214 h 6858000"/>
              <a:gd name="connsiteX625-35165" fmla="*/ 751431 w 7467600"/>
              <a:gd name="connsiteY625-35166" fmla="*/ 1405731 h 6858000"/>
              <a:gd name="connsiteX626-35167" fmla="*/ 655236 w 7467600"/>
              <a:gd name="connsiteY626-35168" fmla="*/ 1268632 h 6858000"/>
              <a:gd name="connsiteX627-35169" fmla="*/ 6516292 w 7467600"/>
              <a:gd name="connsiteY627-35170" fmla="*/ 1263064 h 6858000"/>
              <a:gd name="connsiteX628-35171" fmla="*/ 5736320 w 7467600"/>
              <a:gd name="connsiteY628-35172" fmla="*/ 1501803 h 6858000"/>
              <a:gd name="connsiteX629-35173" fmla="*/ 6516292 w 7467600"/>
              <a:gd name="connsiteY629-35174" fmla="*/ 1263064 h 6858000"/>
              <a:gd name="connsiteX630-35175" fmla="*/ 291466 w 7467600"/>
              <a:gd name="connsiteY630-35176" fmla="*/ 1250369 h 6858000"/>
              <a:gd name="connsiteX631-35177" fmla="*/ 323180 w 7467600"/>
              <a:gd name="connsiteY631-35178" fmla="*/ 1435283 h 6858000"/>
              <a:gd name="connsiteX632-35179" fmla="*/ 349381 w 7467600"/>
              <a:gd name="connsiteY632-35180" fmla="*/ 1875041 h 6858000"/>
              <a:gd name="connsiteX633-35181" fmla="*/ 374363 w 7467600"/>
              <a:gd name="connsiteY633-35182" fmla="*/ 1506494 h 6858000"/>
              <a:gd name="connsiteX634-35183" fmla="*/ 302168 w 7467600"/>
              <a:gd name="connsiteY634-35184" fmla="*/ 1274495 h 6858000"/>
              <a:gd name="connsiteX635-35185" fmla="*/ 291466 w 7467600"/>
              <a:gd name="connsiteY635-35186" fmla="*/ 1250369 h 6858000"/>
              <a:gd name="connsiteX636-35187" fmla="*/ 678222 w 7467600"/>
              <a:gd name="connsiteY636-35188" fmla="*/ 1248670 h 6858000"/>
              <a:gd name="connsiteX637-35189" fmla="*/ 775536 w 7467600"/>
              <a:gd name="connsiteY637-35190" fmla="*/ 1388015 h 6858000"/>
              <a:gd name="connsiteX638-35191" fmla="*/ 894529 w 7467600"/>
              <a:gd name="connsiteY638-35192" fmla="*/ 1567739 h 6858000"/>
              <a:gd name="connsiteX639-35193" fmla="*/ 948000 w 7467600"/>
              <a:gd name="connsiteY639-35194" fmla="*/ 1663088 h 6858000"/>
              <a:gd name="connsiteX640-35195" fmla="*/ 1006812 w 7467600"/>
              <a:gd name="connsiteY640-35196" fmla="*/ 1767683 h 6858000"/>
              <a:gd name="connsiteX641-35197" fmla="*/ 1149133 w 7467600"/>
              <a:gd name="connsiteY641-35198" fmla="*/ 1971513 h 6858000"/>
              <a:gd name="connsiteX642-35199" fmla="*/ 1333952 w 7467600"/>
              <a:gd name="connsiteY642-35200" fmla="*/ 2251620 h 6858000"/>
              <a:gd name="connsiteX643-35201" fmla="*/ 1337329 w 7467600"/>
              <a:gd name="connsiteY643-35202" fmla="*/ 2258350 h 6858000"/>
              <a:gd name="connsiteX644-35203" fmla="*/ 1014726 w 7467600"/>
              <a:gd name="connsiteY644-35204" fmla="*/ 1615556 h 6858000"/>
              <a:gd name="connsiteX645-35205" fmla="*/ 678222 w 7467600"/>
              <a:gd name="connsiteY645-35206" fmla="*/ 1248670 h 6858000"/>
              <a:gd name="connsiteX646-35207" fmla="*/ 6691602 w 7467600"/>
              <a:gd name="connsiteY646-35208" fmla="*/ 1140573 h 6858000"/>
              <a:gd name="connsiteX647-35209" fmla="*/ 6571100 w 7467600"/>
              <a:gd name="connsiteY647-35210" fmla="*/ 1183662 h 6858000"/>
              <a:gd name="connsiteX648-35211" fmla="*/ 6241687 w 7467600"/>
              <a:gd name="connsiteY648-35212" fmla="*/ 1257600 h 6858000"/>
              <a:gd name="connsiteX649-35213" fmla="*/ 5693009 w 7467600"/>
              <a:gd name="connsiteY649-35214" fmla="*/ 1478256 h 6858000"/>
              <a:gd name="connsiteX650-35215" fmla="*/ 6548420 w 7467600"/>
              <a:gd name="connsiteY650-35216" fmla="*/ 1214599 h 6858000"/>
              <a:gd name="connsiteX651-35217" fmla="*/ 6605473 w 7467600"/>
              <a:gd name="connsiteY651-35218" fmla="*/ 1184686 h 6858000"/>
              <a:gd name="connsiteX652-35219" fmla="*/ 6691602 w 7467600"/>
              <a:gd name="connsiteY652-35220" fmla="*/ 1140573 h 6858000"/>
              <a:gd name="connsiteX653-35221" fmla="*/ 4002475 w 7467600"/>
              <a:gd name="connsiteY653-35222" fmla="*/ 1037802 h 6858000"/>
              <a:gd name="connsiteX654-35223" fmla="*/ 4000324 w 7467600"/>
              <a:gd name="connsiteY654-35224" fmla="*/ 1039362 h 6858000"/>
              <a:gd name="connsiteX655-35225" fmla="*/ 4002862 w 7467600"/>
              <a:gd name="connsiteY655-35226" fmla="*/ 1042866 h 6858000"/>
              <a:gd name="connsiteX656-35227" fmla="*/ 4002475 w 7467600"/>
              <a:gd name="connsiteY656-35228" fmla="*/ 1037802 h 6858000"/>
              <a:gd name="connsiteX657-35229" fmla="*/ 506322 w 7467600"/>
              <a:gd name="connsiteY657-35230" fmla="*/ 1020997 h 6858000"/>
              <a:gd name="connsiteX658-35231" fmla="*/ 533068 w 7467600"/>
              <a:gd name="connsiteY658-35232" fmla="*/ 1029409 h 6858000"/>
              <a:gd name="connsiteX659-35233" fmla="*/ 1232525 w 7467600"/>
              <a:gd name="connsiteY659-35234" fmla="*/ 1804675 h 6858000"/>
              <a:gd name="connsiteX660-35235" fmla="*/ 1388858 w 7467600"/>
              <a:gd name="connsiteY660-35236" fmla="*/ 2368011 h 6858000"/>
              <a:gd name="connsiteX661-35237" fmla="*/ 1384098 w 7467600"/>
              <a:gd name="connsiteY661-35238" fmla="*/ 2378125 h 6858000"/>
              <a:gd name="connsiteX662-35239" fmla="*/ 1425393 w 7467600"/>
              <a:gd name="connsiteY662-35240" fmla="*/ 2589124 h 6858000"/>
              <a:gd name="connsiteX663-35241" fmla="*/ 1424001 w 7467600"/>
              <a:gd name="connsiteY663-35242" fmla="*/ 2597541 h 6858000"/>
              <a:gd name="connsiteX664-35243" fmla="*/ 2152729 w 7467600"/>
              <a:gd name="connsiteY664-35244" fmla="*/ 2864487 h 6858000"/>
              <a:gd name="connsiteX665-35245" fmla="*/ 2020609 w 7467600"/>
              <a:gd name="connsiteY665-35246" fmla="*/ 2539671 h 6858000"/>
              <a:gd name="connsiteX666-35247" fmla="*/ 2018920 w 7467600"/>
              <a:gd name="connsiteY666-35248" fmla="*/ 2536309 h 6858000"/>
              <a:gd name="connsiteX667-35249" fmla="*/ 1342441 w 7467600"/>
              <a:gd name="connsiteY667-35250" fmla="*/ 1173017 h 6858000"/>
              <a:gd name="connsiteX668-35251" fmla="*/ 1367925 w 7467600"/>
              <a:gd name="connsiteY668-35252" fmla="*/ 1135648 h 6858000"/>
              <a:gd name="connsiteX669-35253" fmla="*/ 1771401 w 7467600"/>
              <a:gd name="connsiteY669-35254" fmla="*/ 1806673 h 6858000"/>
              <a:gd name="connsiteX670-35255" fmla="*/ 1972385 w 7467600"/>
              <a:gd name="connsiteY670-35256" fmla="*/ 2198735 h 6858000"/>
              <a:gd name="connsiteX671-35257" fmla="*/ 2040892 w 7467600"/>
              <a:gd name="connsiteY671-35258" fmla="*/ 2405205 h 6858000"/>
              <a:gd name="connsiteX672-35259" fmla="*/ 2131689 w 7467600"/>
              <a:gd name="connsiteY672-35260" fmla="*/ 1936926 h 6858000"/>
              <a:gd name="connsiteX673-35261" fmla="*/ 2454820 w 7467600"/>
              <a:gd name="connsiteY673-35262" fmla="*/ 1248808 h 6858000"/>
              <a:gd name="connsiteX674-35263" fmla="*/ 2492512 w 7467600"/>
              <a:gd name="connsiteY674-35264" fmla="*/ 1302920 h 6858000"/>
              <a:gd name="connsiteX675-35265" fmla="*/ 2081216 w 7467600"/>
              <a:gd name="connsiteY675-35266" fmla="*/ 2527513 h 6858000"/>
              <a:gd name="connsiteX676-35267" fmla="*/ 2081211 w 7467600"/>
              <a:gd name="connsiteY676-35268" fmla="*/ 2528916 h 6858000"/>
              <a:gd name="connsiteX677-35269" fmla="*/ 2199067 w 7467600"/>
              <a:gd name="connsiteY677-35270" fmla="*/ 2884061 h 6858000"/>
              <a:gd name="connsiteX678-35271" fmla="*/ 3192586 w 7467600"/>
              <a:gd name="connsiteY678-35272" fmla="*/ 3411496 h 6858000"/>
              <a:gd name="connsiteX679-35273" fmla="*/ 3182620 w 7467600"/>
              <a:gd name="connsiteY679-35274" fmla="*/ 3483279 h 6858000"/>
              <a:gd name="connsiteX680-35275" fmla="*/ 2435119 w 7467600"/>
              <a:gd name="connsiteY680-35276" fmla="*/ 3080173 h 6858000"/>
              <a:gd name="connsiteX681-35277" fmla="*/ 2410152 w 7467600"/>
              <a:gd name="connsiteY681-35278" fmla="*/ 3063751 h 6858000"/>
              <a:gd name="connsiteX682-35279" fmla="*/ 2408099 w 7467600"/>
              <a:gd name="connsiteY682-35280" fmla="*/ 3064403 h 6858000"/>
              <a:gd name="connsiteX683-35281" fmla="*/ 2407218 w 7467600"/>
              <a:gd name="connsiteY683-35282" fmla="*/ 3070324 h 6858000"/>
              <a:gd name="connsiteX684-35283" fmla="*/ 2380138 w 7467600"/>
              <a:gd name="connsiteY684-35284" fmla="*/ 3099341 h 6858000"/>
              <a:gd name="connsiteX685-35285" fmla="*/ 1765923 w 7467600"/>
              <a:gd name="connsiteY685-35286" fmla="*/ 3581043 h 6858000"/>
              <a:gd name="connsiteX686-35287" fmla="*/ 1702258 w 7467600"/>
              <a:gd name="connsiteY686-35288" fmla="*/ 3612286 h 6858000"/>
              <a:gd name="connsiteX687-35289" fmla="*/ 1538370 w 7467600"/>
              <a:gd name="connsiteY687-35290" fmla="*/ 3811804 h 6858000"/>
              <a:gd name="connsiteX688-35291" fmla="*/ 542867 w 7467600"/>
              <a:gd name="connsiteY688-35292" fmla="*/ 4944092 h 6858000"/>
              <a:gd name="connsiteX689-35293" fmla="*/ 515800 w 7467600"/>
              <a:gd name="connsiteY689-35294" fmla="*/ 4862180 h 6858000"/>
              <a:gd name="connsiteX690-35295" fmla="*/ 909145 w 7467600"/>
              <a:gd name="connsiteY690-35296" fmla="*/ 4199225 h 6858000"/>
              <a:gd name="connsiteX691-35297" fmla="*/ 1214067 w 7467600"/>
              <a:gd name="connsiteY691-35298" fmla="*/ 3908561 h 6858000"/>
              <a:gd name="connsiteX692-35299" fmla="*/ 640967 w 7467600"/>
              <a:gd name="connsiteY692-35300" fmla="*/ 4105601 h 6858000"/>
              <a:gd name="connsiteX693-35301" fmla="*/ 112563 w 7467600"/>
              <a:gd name="connsiteY693-35302" fmla="*/ 4396952 h 6858000"/>
              <a:gd name="connsiteX694-35303" fmla="*/ 0 w 7467600"/>
              <a:gd name="connsiteY694-35304" fmla="*/ 4466006 h 6858000"/>
              <a:gd name="connsiteX695-35305" fmla="*/ 0 w 7467600"/>
              <a:gd name="connsiteY695-35306" fmla="*/ 4233763 h 6858000"/>
              <a:gd name="connsiteX696-35307" fmla="*/ 36881 w 7467600"/>
              <a:gd name="connsiteY696-35308" fmla="*/ 4200118 h 6858000"/>
              <a:gd name="connsiteX697-35309" fmla="*/ 910534 w 7467600"/>
              <a:gd name="connsiteY697-35310" fmla="*/ 3629753 h 6858000"/>
              <a:gd name="connsiteX698-35311" fmla="*/ 1578717 w 7467600"/>
              <a:gd name="connsiteY698-35312" fmla="*/ 3575982 h 6858000"/>
              <a:gd name="connsiteX699-35313" fmla="*/ 2338780 w 7467600"/>
              <a:gd name="connsiteY699-35314" fmla="*/ 3033725 h 6858000"/>
              <a:gd name="connsiteX700-35315" fmla="*/ 1807991 w 7467600"/>
              <a:gd name="connsiteY700-35316" fmla="*/ 2807184 h 6858000"/>
              <a:gd name="connsiteX701-35317" fmla="*/ 1416358 w 7467600"/>
              <a:gd name="connsiteY701-35318" fmla="*/ 3112571 h 6858000"/>
              <a:gd name="connsiteX702-35319" fmla="*/ 939066 w 7467600"/>
              <a:gd name="connsiteY702-35320" fmla="*/ 3378798 h 6858000"/>
              <a:gd name="connsiteX703-35321" fmla="*/ 115099 w 7467600"/>
              <a:gd name="connsiteY703-35322" fmla="*/ 3607650 h 6858000"/>
              <a:gd name="connsiteX704-35323" fmla="*/ 97284 w 7467600"/>
              <a:gd name="connsiteY704-35324" fmla="*/ 3520393 h 6858000"/>
              <a:gd name="connsiteX705-35325" fmla="*/ 922050 w 7467600"/>
              <a:gd name="connsiteY705-35326" fmla="*/ 3074867 h 6858000"/>
              <a:gd name="connsiteX706-35327" fmla="*/ 1405265 w 7467600"/>
              <a:gd name="connsiteY706-35328" fmla="*/ 3016319 h 6858000"/>
              <a:gd name="connsiteX707-35329" fmla="*/ 1407512 w 7467600"/>
              <a:gd name="connsiteY707-35330" fmla="*/ 3018001 h 6858000"/>
              <a:gd name="connsiteX708-35331" fmla="*/ 1726266 w 7467600"/>
              <a:gd name="connsiteY708-35332" fmla="*/ 2777274 h 6858000"/>
              <a:gd name="connsiteX709-35333" fmla="*/ 625390 w 7467600"/>
              <a:gd name="connsiteY709-35334" fmla="*/ 2514541 h 6858000"/>
              <a:gd name="connsiteX710-35335" fmla="*/ 619799 w 7467600"/>
              <a:gd name="connsiteY710-35336" fmla="*/ 2527180 h 6858000"/>
              <a:gd name="connsiteX711-35337" fmla="*/ 310030 w 7467600"/>
              <a:gd name="connsiteY711-35338" fmla="*/ 2771818 h 6858000"/>
              <a:gd name="connsiteX712-35339" fmla="*/ 173877 w 7467600"/>
              <a:gd name="connsiteY712-35340" fmla="*/ 2937056 h 6858000"/>
              <a:gd name="connsiteX713-35341" fmla="*/ 77889 w 7467600"/>
              <a:gd name="connsiteY713-35342" fmla="*/ 3138440 h 6858000"/>
              <a:gd name="connsiteX714-35343" fmla="*/ 0 w 7467600"/>
              <a:gd name="connsiteY714-35344" fmla="*/ 3271395 h 6858000"/>
              <a:gd name="connsiteX715-35345" fmla="*/ 0 w 7467600"/>
              <a:gd name="connsiteY715-35346" fmla="*/ 3153002 h 6858000"/>
              <a:gd name="connsiteX716-35347" fmla="*/ 2386 w 7467600"/>
              <a:gd name="connsiteY716-35348" fmla="*/ 3149203 h 6858000"/>
              <a:gd name="connsiteX717-35349" fmla="*/ 89753 w 7467600"/>
              <a:gd name="connsiteY717-35350" fmla="*/ 2987702 h 6858000"/>
              <a:gd name="connsiteX718-35351" fmla="*/ 76869 w 7467600"/>
              <a:gd name="connsiteY718-35352" fmla="*/ 3005404 h 6858000"/>
              <a:gd name="connsiteX719-35353" fmla="*/ 32049 w 7467600"/>
              <a:gd name="connsiteY719-35354" fmla="*/ 3065814 h 6858000"/>
              <a:gd name="connsiteX720-35355" fmla="*/ 0 w 7467600"/>
              <a:gd name="connsiteY720-35356" fmla="*/ 3108744 h 6858000"/>
              <a:gd name="connsiteX721-35357" fmla="*/ 0 w 7467600"/>
              <a:gd name="connsiteY721-35358" fmla="*/ 3058059 h 6858000"/>
              <a:gd name="connsiteX722-35359" fmla="*/ 7610 w 7467600"/>
              <a:gd name="connsiteY722-35360" fmla="*/ 3047889 h 6858000"/>
              <a:gd name="connsiteX723-35361" fmla="*/ 52419 w 7467600"/>
              <a:gd name="connsiteY723-35362" fmla="*/ 2987479 h 6858000"/>
              <a:gd name="connsiteX724-35363" fmla="*/ 59142 w 7467600"/>
              <a:gd name="connsiteY724-35364" fmla="*/ 2978488 h 6858000"/>
              <a:gd name="connsiteX725-35365" fmla="*/ 0 w 7467600"/>
              <a:gd name="connsiteY725-35366" fmla="*/ 3015334 h 6858000"/>
              <a:gd name="connsiteX726-35367" fmla="*/ 0 w 7467600"/>
              <a:gd name="connsiteY726-35368" fmla="*/ 2914286 h 6858000"/>
              <a:gd name="connsiteX727-35369" fmla="*/ 36383 w 7467600"/>
              <a:gd name="connsiteY727-35370" fmla="*/ 2901128 h 6858000"/>
              <a:gd name="connsiteX728-35371" fmla="*/ 156329 w 7467600"/>
              <a:gd name="connsiteY728-35372" fmla="*/ 2840533 h 6858000"/>
              <a:gd name="connsiteX729-35373" fmla="*/ 358355 w 7467600"/>
              <a:gd name="connsiteY729-35374" fmla="*/ 2620471 h 6858000"/>
              <a:gd name="connsiteX730-35375" fmla="*/ 510577 w 7467600"/>
              <a:gd name="connsiteY730-35376" fmla="*/ 2501244 h 6858000"/>
              <a:gd name="connsiteX731-35377" fmla="*/ 211967 w 7467600"/>
              <a:gd name="connsiteY731-35378" fmla="*/ 2479171 h 6858000"/>
              <a:gd name="connsiteX732-35379" fmla="*/ 0 w 7467600"/>
              <a:gd name="connsiteY732-35380" fmla="*/ 2476398 h 6858000"/>
              <a:gd name="connsiteX733-35381" fmla="*/ 0 w 7467600"/>
              <a:gd name="connsiteY733-35382" fmla="*/ 2389189 h 6858000"/>
              <a:gd name="connsiteX734-35383" fmla="*/ 103062 w 7467600"/>
              <a:gd name="connsiteY734-35384" fmla="*/ 2389518 h 6858000"/>
              <a:gd name="connsiteX735-35385" fmla="*/ 510734 w 7467600"/>
              <a:gd name="connsiteY735-35386" fmla="*/ 2416201 h 6858000"/>
              <a:gd name="connsiteX736-35387" fmla="*/ 279257 w 7467600"/>
              <a:gd name="connsiteY736-35388" fmla="*/ 2092102 h 6858000"/>
              <a:gd name="connsiteX737-35389" fmla="*/ 65265 w 7467600"/>
              <a:gd name="connsiteY737-35390" fmla="*/ 2006049 h 6858000"/>
              <a:gd name="connsiteX738-35391" fmla="*/ 0 w 7467600"/>
              <a:gd name="connsiteY738-35392" fmla="*/ 1982532 h 6858000"/>
              <a:gd name="connsiteX739-35393" fmla="*/ 0 w 7467600"/>
              <a:gd name="connsiteY739-35394" fmla="*/ 1912789 h 6858000"/>
              <a:gd name="connsiteX740-35395" fmla="*/ 97460 w 7467600"/>
              <a:gd name="connsiteY740-35396" fmla="*/ 1953725 h 6858000"/>
              <a:gd name="connsiteX741-35397" fmla="*/ 221272 w 7467600"/>
              <a:gd name="connsiteY741-35398" fmla="*/ 1980766 h 6858000"/>
              <a:gd name="connsiteX742-35399" fmla="*/ 116765 w 7467600"/>
              <a:gd name="connsiteY742-35400" fmla="*/ 1911033 h 6858000"/>
              <a:gd name="connsiteX743-35401" fmla="*/ 16405 w 7467600"/>
              <a:gd name="connsiteY743-35402" fmla="*/ 1803412 h 6858000"/>
              <a:gd name="connsiteX744-35403" fmla="*/ 0 w 7467600"/>
              <a:gd name="connsiteY744-35404" fmla="*/ 1784777 h 6858000"/>
              <a:gd name="connsiteX745-35405" fmla="*/ 0 w 7467600"/>
              <a:gd name="connsiteY745-35406" fmla="*/ 1740082 h 6858000"/>
              <a:gd name="connsiteX746-35407" fmla="*/ 39394 w 7467600"/>
              <a:gd name="connsiteY746-35408" fmla="*/ 1784856 h 6858000"/>
              <a:gd name="connsiteX747-35409" fmla="*/ 135813 w 7467600"/>
              <a:gd name="connsiteY747-35410" fmla="*/ 1888838 h 6858000"/>
              <a:gd name="connsiteX748-35411" fmla="*/ 242575 w 7467600"/>
              <a:gd name="connsiteY748-35412" fmla="*/ 1958841 h 6858000"/>
              <a:gd name="connsiteX749-35413" fmla="*/ 82197 w 7467600"/>
              <a:gd name="connsiteY749-35414" fmla="*/ 1754826 h 6858000"/>
              <a:gd name="connsiteX750-35415" fmla="*/ 0 w 7467600"/>
              <a:gd name="connsiteY750-35416" fmla="*/ 1679650 h 6858000"/>
              <a:gd name="connsiteX751-35417" fmla="*/ 0 w 7467600"/>
              <a:gd name="connsiteY751-35418" fmla="*/ 1602463 h 6858000"/>
              <a:gd name="connsiteX752-35419" fmla="*/ 84689 w 7467600"/>
              <a:gd name="connsiteY752-35420" fmla="*/ 1677442 h 6858000"/>
              <a:gd name="connsiteX753-35421" fmla="*/ 298437 w 7467600"/>
              <a:gd name="connsiteY753-35422" fmla="*/ 1968019 h 6858000"/>
              <a:gd name="connsiteX754-35423" fmla="*/ 227269 w 7467600"/>
              <a:gd name="connsiteY754-35424" fmla="*/ 1114064 h 6858000"/>
              <a:gd name="connsiteX755-35425" fmla="*/ 248003 w 7467600"/>
              <a:gd name="connsiteY755-35426" fmla="*/ 1089613 h 6858000"/>
              <a:gd name="connsiteX756-35427" fmla="*/ 427020 w 7467600"/>
              <a:gd name="connsiteY756-35428" fmla="*/ 1619803 h 6858000"/>
              <a:gd name="connsiteX757-35429" fmla="*/ 340345 w 7467600"/>
              <a:gd name="connsiteY757-35430" fmla="*/ 2027739 h 6858000"/>
              <a:gd name="connsiteX758-35431" fmla="*/ 360865 w 7467600"/>
              <a:gd name="connsiteY758-35432" fmla="*/ 2044827 h 6858000"/>
              <a:gd name="connsiteX759-35433" fmla="*/ 560414 w 7467600"/>
              <a:gd name="connsiteY759-35434" fmla="*/ 2421457 h 6858000"/>
              <a:gd name="connsiteX760-35435" fmla="*/ 1359703 w 7467600"/>
              <a:gd name="connsiteY760-35436" fmla="*/ 2578554 h 6858000"/>
              <a:gd name="connsiteX761-35437" fmla="*/ 1359422 w 7467600"/>
              <a:gd name="connsiteY761-35438" fmla="*/ 2577994 h 6858000"/>
              <a:gd name="connsiteX762-35439" fmla="*/ 828701 w 7467600"/>
              <a:gd name="connsiteY762-35440" fmla="*/ 1839520 h 6858000"/>
              <a:gd name="connsiteX763-35441" fmla="*/ 494427 w 7467600"/>
              <a:gd name="connsiteY763-35442" fmla="*/ 1092333 h 6858000"/>
              <a:gd name="connsiteX764-35443" fmla="*/ 506322 w 7467600"/>
              <a:gd name="connsiteY764-35444" fmla="*/ 1020997 h 6858000"/>
              <a:gd name="connsiteX765-35445" fmla="*/ 4570198 w 7467600"/>
              <a:gd name="connsiteY765-35446" fmla="*/ 978081 h 6858000"/>
              <a:gd name="connsiteX766-35447" fmla="*/ 4523691 w 7467600"/>
              <a:gd name="connsiteY766-35448" fmla="*/ 1127776 h 6858000"/>
              <a:gd name="connsiteX767-35449" fmla="*/ 4509875 w 7467600"/>
              <a:gd name="connsiteY767-35450" fmla="*/ 1167552 h 6858000"/>
              <a:gd name="connsiteX768-35451" fmla="*/ 4478168 w 7467600"/>
              <a:gd name="connsiteY768-35452" fmla="*/ 1260735 h 6858000"/>
              <a:gd name="connsiteX769-35453" fmla="*/ 4409309 w 7467600"/>
              <a:gd name="connsiteY769-35454" fmla="*/ 1666996 h 6858000"/>
              <a:gd name="connsiteX770-35455" fmla="*/ 4370031 w 7467600"/>
              <a:gd name="connsiteY770-35456" fmla="*/ 1955666 h 6858000"/>
              <a:gd name="connsiteX771-35457" fmla="*/ 4570198 w 7467600"/>
              <a:gd name="connsiteY771-35458" fmla="*/ 978081 h 6858000"/>
              <a:gd name="connsiteX772-35459" fmla="*/ 4557898 w 7467600"/>
              <a:gd name="connsiteY772-35460" fmla="*/ 900011 h 6858000"/>
              <a:gd name="connsiteX773-35461" fmla="*/ 4344840 w 7467600"/>
              <a:gd name="connsiteY773-35462" fmla="*/ 1922038 h 6858000"/>
              <a:gd name="connsiteX774-35463" fmla="*/ 4378710 w 7467600"/>
              <a:gd name="connsiteY774-35464" fmla="*/ 1665516 h 6858000"/>
              <a:gd name="connsiteX775-35465" fmla="*/ 4448798 w 7467600"/>
              <a:gd name="connsiteY775-35466" fmla="*/ 1253024 h 6858000"/>
              <a:gd name="connsiteX776-35467" fmla="*/ 4480315 w 7467600"/>
              <a:gd name="connsiteY776-35468" fmla="*/ 1158454 h 6858000"/>
              <a:gd name="connsiteX777-35469" fmla="*/ 4494133 w 7467600"/>
              <a:gd name="connsiteY777-35470" fmla="*/ 1118676 h 6858000"/>
              <a:gd name="connsiteX778-35471" fmla="*/ 4557898 w 7467600"/>
              <a:gd name="connsiteY778-35472" fmla="*/ 900011 h 6858000"/>
              <a:gd name="connsiteX779-35473" fmla="*/ 5870151 w 7467600"/>
              <a:gd name="connsiteY779-35474" fmla="*/ 898890 h 6858000"/>
              <a:gd name="connsiteX780-35475" fmla="*/ 5861335 w 7467600"/>
              <a:gd name="connsiteY780-35476" fmla="*/ 899177 h 6858000"/>
              <a:gd name="connsiteX781-35477" fmla="*/ 5843702 w 7467600"/>
              <a:gd name="connsiteY781-35478" fmla="*/ 899748 h 6858000"/>
              <a:gd name="connsiteX782-35479" fmla="*/ 5651107 w 7467600"/>
              <a:gd name="connsiteY782-35480" fmla="*/ 920306 h 6858000"/>
              <a:gd name="connsiteX783-35481" fmla="*/ 5459407 w 7467600"/>
              <a:gd name="connsiteY783-35482" fmla="*/ 940975 h 6858000"/>
              <a:gd name="connsiteX784-35483" fmla="*/ 5374846 w 7467600"/>
              <a:gd name="connsiteY784-35484" fmla="*/ 941988 h 6858000"/>
              <a:gd name="connsiteX785-35485" fmla="*/ 5256105 w 7467600"/>
              <a:gd name="connsiteY785-35486" fmla="*/ 945632 h 6858000"/>
              <a:gd name="connsiteX786-35487" fmla="*/ 5107071 w 7467600"/>
              <a:gd name="connsiteY786-35488" fmla="*/ 969720 h 6858000"/>
              <a:gd name="connsiteX787-35489" fmla="*/ 4998681 w 7467600"/>
              <a:gd name="connsiteY787-35490" fmla="*/ 988771 h 6858000"/>
              <a:gd name="connsiteX788-35491" fmla="*/ 5870151 w 7467600"/>
              <a:gd name="connsiteY788-35492" fmla="*/ 898890 h 6858000"/>
              <a:gd name="connsiteX789-35493" fmla="*/ 5504425 w 7467600"/>
              <a:gd name="connsiteY789-35494" fmla="*/ 848067 h 6858000"/>
              <a:gd name="connsiteX790-35495" fmla="*/ 4968849 w 7467600"/>
              <a:gd name="connsiteY790-35496" fmla="*/ 962318 h 6858000"/>
              <a:gd name="connsiteX791-35497" fmla="*/ 5104039 w 7467600"/>
              <a:gd name="connsiteY791-35498" fmla="*/ 940634 h 6858000"/>
              <a:gd name="connsiteX792-35499" fmla="*/ 5256311 w 7467600"/>
              <a:gd name="connsiteY792-35500" fmla="*/ 916490 h 6858000"/>
              <a:gd name="connsiteX793-35501" fmla="*/ 5377381 w 7467600"/>
              <a:gd name="connsiteY793-35502" fmla="*/ 912671 h 6858000"/>
              <a:gd name="connsiteX794-35503" fmla="*/ 5460148 w 7467600"/>
              <a:gd name="connsiteY794-35504" fmla="*/ 911442 h 6858000"/>
              <a:gd name="connsiteX795-35505" fmla="*/ 5648971 w 7467600"/>
              <a:gd name="connsiteY795-35506" fmla="*/ 891331 h 6858000"/>
              <a:gd name="connsiteX796-35507" fmla="*/ 5844807 w 7467600"/>
              <a:gd name="connsiteY796-35508" fmla="*/ 870718 h 6858000"/>
              <a:gd name="connsiteX797-35509" fmla="*/ 5862975 w 7467600"/>
              <a:gd name="connsiteY797-35510" fmla="*/ 869756 h 6858000"/>
              <a:gd name="connsiteX798-35511" fmla="*/ 5920887 w 7467600"/>
              <a:gd name="connsiteY798-35512" fmla="*/ 865929 h 6858000"/>
              <a:gd name="connsiteX799-35513" fmla="*/ 5504425 w 7467600"/>
              <a:gd name="connsiteY799-35514" fmla="*/ 848067 h 6858000"/>
              <a:gd name="connsiteX800-35515" fmla="*/ 3607114 w 7467600"/>
              <a:gd name="connsiteY800-35516" fmla="*/ 467441 h 6858000"/>
              <a:gd name="connsiteX801-35517" fmla="*/ 3296242 w 7467600"/>
              <a:gd name="connsiteY801-35518" fmla="*/ 807991 h 6858000"/>
              <a:gd name="connsiteX802-35519" fmla="*/ 3174674 w 7467600"/>
              <a:gd name="connsiteY802-35520" fmla="*/ 919759 h 6858000"/>
              <a:gd name="connsiteX803-35521" fmla="*/ 3042978 w 7467600"/>
              <a:gd name="connsiteY803-35522" fmla="*/ 1054894 h 6858000"/>
              <a:gd name="connsiteX804-35523" fmla="*/ 2968914 w 7467600"/>
              <a:gd name="connsiteY804-35524" fmla="*/ 1133756 h 6858000"/>
              <a:gd name="connsiteX805-35525" fmla="*/ 3103823 w 7467600"/>
              <a:gd name="connsiteY805-35526" fmla="*/ 1026814 h 6858000"/>
              <a:gd name="connsiteX806-35527" fmla="*/ 3607114 w 7467600"/>
              <a:gd name="connsiteY806-35528" fmla="*/ 467441 h 6858000"/>
              <a:gd name="connsiteX807-35529" fmla="*/ 3744487 w 7467600"/>
              <a:gd name="connsiteY807-35530" fmla="*/ 383136 h 6858000"/>
              <a:gd name="connsiteX808-35531" fmla="*/ 3970213 w 7467600"/>
              <a:gd name="connsiteY808-35532" fmla="*/ 995559 h 6858000"/>
              <a:gd name="connsiteX809-35533" fmla="*/ 3744487 w 7467600"/>
              <a:gd name="connsiteY809-35534" fmla="*/ 383136 h 6858000"/>
              <a:gd name="connsiteX810-35535" fmla="*/ 3624562 w 7467600"/>
              <a:gd name="connsiteY810-35536" fmla="*/ 367041 h 6858000"/>
              <a:gd name="connsiteX811-35537" fmla="*/ 3489712 w 7467600"/>
              <a:gd name="connsiteY811-35538" fmla="*/ 485386 h 6858000"/>
              <a:gd name="connsiteX812-35539" fmla="*/ 3182994 w 7467600"/>
              <a:gd name="connsiteY812-35540" fmla="*/ 828265 h 6858000"/>
              <a:gd name="connsiteX813-35541" fmla="*/ 2892114 w 7467600"/>
              <a:gd name="connsiteY813-35542" fmla="*/ 1172635 h 6858000"/>
              <a:gd name="connsiteX814-35543" fmla="*/ 3021459 w 7467600"/>
              <a:gd name="connsiteY814-35544" fmla="*/ 1035385 h 6858000"/>
              <a:gd name="connsiteX815-35545" fmla="*/ 3153873 w 7467600"/>
              <a:gd name="connsiteY815-35546" fmla="*/ 898971 h 6858000"/>
              <a:gd name="connsiteX816-35547" fmla="*/ 3276511 w 7467600"/>
              <a:gd name="connsiteY816-35548" fmla="*/ 786423 h 6858000"/>
              <a:gd name="connsiteX817-35549" fmla="*/ 3584154 w 7467600"/>
              <a:gd name="connsiteY817-35550" fmla="*/ 448218 h 6858000"/>
              <a:gd name="connsiteX818-35551" fmla="*/ 3624562 w 7467600"/>
              <a:gd name="connsiteY818-35552" fmla="*/ 367041 h 6858000"/>
              <a:gd name="connsiteX819-35553" fmla="*/ 3766672 w 7467600"/>
              <a:gd name="connsiteY819-35554" fmla="*/ 359429 h 6858000"/>
              <a:gd name="connsiteX820-35555" fmla="*/ 3996338 w 7467600"/>
              <a:gd name="connsiteY820-35556" fmla="*/ 968237 h 6858000"/>
              <a:gd name="connsiteX821-35557" fmla="*/ 3766672 w 7467600"/>
              <a:gd name="connsiteY821-35558" fmla="*/ 359429 h 6858000"/>
              <a:gd name="connsiteX822-35559" fmla="*/ 5805386 w 7467600"/>
              <a:gd name="connsiteY822-35560" fmla="*/ 239240 h 6858000"/>
              <a:gd name="connsiteX823-35561" fmla="*/ 5736947 w 7467600"/>
              <a:gd name="connsiteY823-35562" fmla="*/ 261367 h 6858000"/>
              <a:gd name="connsiteX824-35563" fmla="*/ 5427012 w 7467600"/>
              <a:gd name="connsiteY824-35564" fmla="*/ 311272 h 6858000"/>
              <a:gd name="connsiteX825-35565" fmla="*/ 5147818 w 7467600"/>
              <a:gd name="connsiteY825-35566" fmla="*/ 322112 h 6858000"/>
              <a:gd name="connsiteX826-35567" fmla="*/ 5060854 w 7467600"/>
              <a:gd name="connsiteY826-35568" fmla="*/ 311882 h 6858000"/>
              <a:gd name="connsiteX827-35569" fmla="*/ 4945989 w 7467600"/>
              <a:gd name="connsiteY827-35570" fmla="*/ 300516 h 6858000"/>
              <a:gd name="connsiteX828-35571" fmla="*/ 5410479 w 7467600"/>
              <a:gd name="connsiteY828-35572" fmla="*/ 348434 h 6858000"/>
              <a:gd name="connsiteX829-35573" fmla="*/ 5805386 w 7467600"/>
              <a:gd name="connsiteY829-35574" fmla="*/ 239240 h 6858000"/>
              <a:gd name="connsiteX830-35575" fmla="*/ 5905192 w 7467600"/>
              <a:gd name="connsiteY830-35576" fmla="*/ 163079 h 6858000"/>
              <a:gd name="connsiteX831-35577" fmla="*/ 5865655 w 7467600"/>
              <a:gd name="connsiteY831-35578" fmla="*/ 171901 h 6858000"/>
              <a:gd name="connsiteX832-35579" fmla="*/ 5259740 w 7467600"/>
              <a:gd name="connsiteY832-35580" fmla="*/ 257013 h 6858000"/>
              <a:gd name="connsiteX833-35581" fmla="*/ 5208466 w 7467600"/>
              <a:gd name="connsiteY833-35582" fmla="*/ 257550 h 6858000"/>
              <a:gd name="connsiteX834-35583" fmla="*/ 4980204 w 7467600"/>
              <a:gd name="connsiteY834-35584" fmla="*/ 271903 h 6858000"/>
              <a:gd name="connsiteX835-35585" fmla="*/ 5068068 w 7467600"/>
              <a:gd name="connsiteY835-35586" fmla="*/ 282244 h 6858000"/>
              <a:gd name="connsiteX836-35587" fmla="*/ 5153231 w 7467600"/>
              <a:gd name="connsiteY836-35588" fmla="*/ 292240 h 6858000"/>
              <a:gd name="connsiteX837-35589" fmla="*/ 5426491 w 7467600"/>
              <a:gd name="connsiteY837-35590" fmla="*/ 281128 h 6858000"/>
              <a:gd name="connsiteX838-35591" fmla="*/ 5731212 w 7467600"/>
              <a:gd name="connsiteY838-35592" fmla="*/ 231951 h 6858000"/>
              <a:gd name="connsiteX839-35593" fmla="*/ 5905192 w 7467600"/>
              <a:gd name="connsiteY839-35594" fmla="*/ 163079 h 6858000"/>
              <a:gd name="connsiteX840-35595" fmla="*/ 5944437 w 7467600"/>
              <a:gd name="connsiteY840-35596" fmla="*/ 113829 h 6858000"/>
              <a:gd name="connsiteX841-35597" fmla="*/ 5825032 w 7467600"/>
              <a:gd name="connsiteY841-35598" fmla="*/ 146405 h 6858000"/>
              <a:gd name="connsiteX842-35599" fmla="*/ 4955599 w 7467600"/>
              <a:gd name="connsiteY842-35600" fmla="*/ 247008 h 6858000"/>
              <a:gd name="connsiteX843-35601" fmla="*/ 5210104 w 7467600"/>
              <a:gd name="connsiteY843-35602" fmla="*/ 228123 h 6858000"/>
              <a:gd name="connsiteX844-35603" fmla="*/ 5261015 w 7467600"/>
              <a:gd name="connsiteY844-35604" fmla="*/ 227087 h 6858000"/>
              <a:gd name="connsiteX845-35605" fmla="*/ 5861181 w 7467600"/>
              <a:gd name="connsiteY845-35606" fmla="*/ 143093 h 6858000"/>
              <a:gd name="connsiteX846-35607" fmla="*/ 5961252 w 7467600"/>
              <a:gd name="connsiteY846-35608" fmla="*/ 114820 h 6858000"/>
              <a:gd name="connsiteX847-35609" fmla="*/ 5944437 w 7467600"/>
              <a:gd name="connsiteY847-35610" fmla="*/ 113829 h 6858000"/>
              <a:gd name="connsiteX848-35611" fmla="*/ 3882765 w 7467600"/>
              <a:gd name="connsiteY848-35612" fmla="*/ 0 h 6858000"/>
              <a:gd name="connsiteX849-35613" fmla="*/ 3995099 w 7467600"/>
              <a:gd name="connsiteY849-35614" fmla="*/ 0 h 6858000"/>
              <a:gd name="connsiteX850-35615" fmla="*/ 4163818 w 7467600"/>
              <a:gd name="connsiteY850-35616" fmla="*/ 234104 h 6858000"/>
              <a:gd name="connsiteX851-35617" fmla="*/ 4172099 w 7467600"/>
              <a:gd name="connsiteY851-35618" fmla="*/ 234207 h 6858000"/>
              <a:gd name="connsiteX852-35619" fmla="*/ 4784282 w 7467600"/>
              <a:gd name="connsiteY852-35620" fmla="*/ 276561 h 6858000"/>
              <a:gd name="connsiteX853-35621" fmla="*/ 4801687 w 7467600"/>
              <a:gd name="connsiteY853-35622" fmla="*/ 267764 h 6858000"/>
              <a:gd name="connsiteX854-35623" fmla="*/ 6082788 w 7467600"/>
              <a:gd name="connsiteY854-35624" fmla="*/ 64119 h 6858000"/>
              <a:gd name="connsiteX855-35625" fmla="*/ 6099442 w 7467600"/>
              <a:gd name="connsiteY855-35626" fmla="*/ 82568 h 6858000"/>
              <a:gd name="connsiteX856-35627" fmla="*/ 4804137 w 7467600"/>
              <a:gd name="connsiteY856-35628" fmla="*/ 320931 h 6858000"/>
              <a:gd name="connsiteX857-35629" fmla="*/ 4227047 w 7467600"/>
              <a:gd name="connsiteY857-35630" fmla="*/ 313415 h 6858000"/>
              <a:gd name="connsiteX858-35631" fmla="*/ 4346041 w 7467600"/>
              <a:gd name="connsiteY858-35632" fmla="*/ 456086 h 6858000"/>
              <a:gd name="connsiteX859-35633" fmla="*/ 4870967 w 7467600"/>
              <a:gd name="connsiteY859-35634" fmla="*/ 963061 h 6858000"/>
              <a:gd name="connsiteX860-35635" fmla="*/ 4889647 w 7467600"/>
              <a:gd name="connsiteY860-35636" fmla="*/ 957147 h 6858000"/>
              <a:gd name="connsiteX861-35637" fmla="*/ 5422504 w 7467600"/>
              <a:gd name="connsiteY861-35638" fmla="*/ 805191 h 6858000"/>
              <a:gd name="connsiteX862-35639" fmla="*/ 6087656 w 7467600"/>
              <a:gd name="connsiteY862-35640" fmla="*/ 826703 h 6858000"/>
              <a:gd name="connsiteX863-35641" fmla="*/ 6058717 w 7467600"/>
              <a:gd name="connsiteY863-35642" fmla="*/ 865992 h 6858000"/>
              <a:gd name="connsiteX864-35643" fmla="*/ 4974153 w 7467600"/>
              <a:gd name="connsiteY864-35644" fmla="*/ 1045456 h 6858000"/>
              <a:gd name="connsiteX865-35645" fmla="*/ 5627835 w 7467600"/>
              <a:gd name="connsiteY865-35646" fmla="*/ 1472077 h 6858000"/>
              <a:gd name="connsiteX866-35647" fmla="*/ 5629817 w 7467600"/>
              <a:gd name="connsiteY866-35648" fmla="*/ 1471412 h 6858000"/>
              <a:gd name="connsiteX867-35649" fmla="*/ 5634124 w 7467600"/>
              <a:gd name="connsiteY867-35650" fmla="*/ 1470572 h 6858000"/>
              <a:gd name="connsiteX868-35651" fmla="*/ 5755832 w 7467600"/>
              <a:gd name="connsiteY868-35652" fmla="*/ 1383886 h 6858000"/>
              <a:gd name="connsiteX869-35653" fmla="*/ 6014186 w 7467600"/>
              <a:gd name="connsiteY869-35654" fmla="*/ 1279799 h 6858000"/>
              <a:gd name="connsiteX870-35655" fmla="*/ 6901619 w 7467600"/>
              <a:gd name="connsiteY870-35656" fmla="*/ 1047874 h 6858000"/>
              <a:gd name="connsiteX871-35657" fmla="*/ 6931566 w 7467600"/>
              <a:gd name="connsiteY871-35658" fmla="*/ 1062034 h 6858000"/>
              <a:gd name="connsiteX872-35659" fmla="*/ 5790982 w 7467600"/>
              <a:gd name="connsiteY872-35660" fmla="*/ 1561380 h 6858000"/>
              <a:gd name="connsiteX873-35661" fmla="*/ 6188971 w 7467600"/>
              <a:gd name="connsiteY873-35662" fmla="*/ 1755168 h 6858000"/>
              <a:gd name="connsiteX874-35663" fmla="*/ 6202446 w 7467600"/>
              <a:gd name="connsiteY874-35664" fmla="*/ 1752268 h 6858000"/>
              <a:gd name="connsiteX875-35665" fmla="*/ 7179560 w 7467600"/>
              <a:gd name="connsiteY875-35666" fmla="*/ 1467551 h 6858000"/>
              <a:gd name="connsiteX876-35667" fmla="*/ 7158730 w 7467600"/>
              <a:gd name="connsiteY876-35668" fmla="*/ 1507835 h 6858000"/>
              <a:gd name="connsiteX877-35669" fmla="*/ 6326959 w 7467600"/>
              <a:gd name="connsiteY877-35670" fmla="*/ 1817686 h 6858000"/>
              <a:gd name="connsiteX878-35671" fmla="*/ 6537433 w 7467600"/>
              <a:gd name="connsiteY878-35672" fmla="*/ 1907790 h 6858000"/>
              <a:gd name="connsiteX879-35673" fmla="*/ 6550221 w 7467600"/>
              <a:gd name="connsiteY879-35674" fmla="*/ 1910729 h 6858000"/>
              <a:gd name="connsiteX880-35675" fmla="*/ 6964438 w 7467600"/>
              <a:gd name="connsiteY880-35676" fmla="*/ 2209505 h 6858000"/>
              <a:gd name="connsiteX881-35677" fmla="*/ 7367862 w 7467600"/>
              <a:gd name="connsiteY881-35678" fmla="*/ 2806833 h 6858000"/>
              <a:gd name="connsiteX882-35679" fmla="*/ 7364329 w 7467600"/>
              <a:gd name="connsiteY882-35680" fmla="*/ 2826907 h 6858000"/>
              <a:gd name="connsiteX883-35681" fmla="*/ 7290545 w 7467600"/>
              <a:gd name="connsiteY883-35682" fmla="*/ 2850663 h 6858000"/>
              <a:gd name="connsiteX884-35683" fmla="*/ 6472036 w 7467600"/>
              <a:gd name="connsiteY884-35684" fmla="*/ 1959003 h 6858000"/>
              <a:gd name="connsiteX885-35685" fmla="*/ 5792897 w 7467600"/>
              <a:gd name="connsiteY885-35686" fmla="*/ 1647747 h 6858000"/>
              <a:gd name="connsiteX886-35687" fmla="*/ 5842751 w 7467600"/>
              <a:gd name="connsiteY886-35688" fmla="*/ 1816112 h 6858000"/>
              <a:gd name="connsiteX887-35689" fmla="*/ 5847424 w 7467600"/>
              <a:gd name="connsiteY887-35690" fmla="*/ 1815776 h 6858000"/>
              <a:gd name="connsiteX888-35691" fmla="*/ 6399821 w 7467600"/>
              <a:gd name="connsiteY888-35692" fmla="*/ 2344799 h 6858000"/>
              <a:gd name="connsiteX889-35693" fmla="*/ 6323232 w 7467600"/>
              <a:gd name="connsiteY889-35694" fmla="*/ 2389634 h 6858000"/>
              <a:gd name="connsiteX890-35695" fmla="*/ 5942958 w 7467600"/>
              <a:gd name="connsiteY890-35696" fmla="*/ 2077708 h 6858000"/>
              <a:gd name="connsiteX891-35697" fmla="*/ 5921559 w 7467600"/>
              <a:gd name="connsiteY891-35698" fmla="*/ 2378596 h 6858000"/>
              <a:gd name="connsiteX892-35699" fmla="*/ 5817651 w 7467600"/>
              <a:gd name="connsiteY892-35700" fmla="*/ 3023919 h 6858000"/>
              <a:gd name="connsiteX893-35701" fmla="*/ 5729634 w 7467600"/>
              <a:gd name="connsiteY893-35702" fmla="*/ 3051849 h 6858000"/>
              <a:gd name="connsiteX894-35703" fmla="*/ 5611018 w 7467600"/>
              <a:gd name="connsiteY894-35704" fmla="*/ 2316769 h 6858000"/>
              <a:gd name="connsiteX895-35705" fmla="*/ 5687608 w 7467600"/>
              <a:gd name="connsiteY895-35706" fmla="*/ 2039972 h 6858000"/>
              <a:gd name="connsiteX896-35707" fmla="*/ 5657554 w 7467600"/>
              <a:gd name="connsiteY896-35708" fmla="*/ 1576445 h 6858000"/>
              <a:gd name="connsiteX897-35709" fmla="*/ 5150475 w 7467600"/>
              <a:gd name="connsiteY897-35710" fmla="*/ 1274012 h 6858000"/>
              <a:gd name="connsiteX898-35711" fmla="*/ 5349142 w 7467600"/>
              <a:gd name="connsiteY898-35712" fmla="*/ 2204405 h 6858000"/>
              <a:gd name="connsiteX899-35713" fmla="*/ 5262214 w 7467600"/>
              <a:gd name="connsiteY899-35714" fmla="*/ 2233836 h 6858000"/>
              <a:gd name="connsiteX900-35715" fmla="*/ 4981539 w 7467600"/>
              <a:gd name="connsiteY900-35716" fmla="*/ 1542201 h 6858000"/>
              <a:gd name="connsiteX901-35717" fmla="*/ 4958461 w 7467600"/>
              <a:gd name="connsiteY901-35718" fmla="*/ 1136957 h 6858000"/>
              <a:gd name="connsiteX902-35719" fmla="*/ 4655015 w 7467600"/>
              <a:gd name="connsiteY902-35720" fmla="*/ 891426 h 6858000"/>
              <a:gd name="connsiteX903-35721" fmla="*/ 4348002 w 7467600"/>
              <a:gd name="connsiteY903-35722" fmla="*/ 2205895 h 6858000"/>
              <a:gd name="connsiteX904-35723" fmla="*/ 4262250 w 7467600"/>
              <a:gd name="connsiteY904-35724" fmla="*/ 2219972 h 6858000"/>
              <a:gd name="connsiteX905-35725" fmla="*/ 4550611 w 7467600"/>
              <a:gd name="connsiteY905-35726" fmla="*/ 817540 h 6858000"/>
              <a:gd name="connsiteX906-35727" fmla="*/ 4564418 w 7467600"/>
              <a:gd name="connsiteY906-35728" fmla="*/ 808293 h 6858000"/>
              <a:gd name="connsiteX907-35729" fmla="*/ 4266388 w 7467600"/>
              <a:gd name="connsiteY907-35730" fmla="*/ 500083 h 6858000"/>
              <a:gd name="connsiteX908-35731" fmla="*/ 4032842 w 7467600"/>
              <a:gd name="connsiteY908-35732" fmla="*/ 211809 h 6858000"/>
              <a:gd name="connsiteX909-35733" fmla="*/ 3882765 w 7467600"/>
              <a:gd name="connsiteY909-35734" fmla="*/ 0 h 6858000"/>
              <a:gd name="connsiteX910-35735" fmla="*/ 3721337 w 7467600"/>
              <a:gd name="connsiteY910-35736" fmla="*/ 0 h 6858000"/>
              <a:gd name="connsiteX911-35737" fmla="*/ 3797544 w 7467600"/>
              <a:gd name="connsiteY911-35738" fmla="*/ 0 h 6858000"/>
              <a:gd name="connsiteX912-35739" fmla="*/ 3775734 w 7467600"/>
              <a:gd name="connsiteY912-35740" fmla="*/ 95131 h 6858000"/>
              <a:gd name="connsiteX913-35741" fmla="*/ 3724807 w 7467600"/>
              <a:gd name="connsiteY913-35742" fmla="*/ 272257 h 6858000"/>
              <a:gd name="connsiteX914-35743" fmla="*/ 3726844 w 7467600"/>
              <a:gd name="connsiteY914-35744" fmla="*/ 282988 h 6858000"/>
              <a:gd name="connsiteX915-35745" fmla="*/ 3742664 w 7467600"/>
              <a:gd name="connsiteY915-35746" fmla="*/ 279918 h 6858000"/>
              <a:gd name="connsiteX916-35747" fmla="*/ 4103910 w 7467600"/>
              <a:gd name="connsiteY916-35748" fmla="*/ 1161917 h 6858000"/>
              <a:gd name="connsiteX917-35749" fmla="*/ 4020269 w 7467600"/>
              <a:gd name="connsiteY917-35750" fmla="*/ 1200406 h 6858000"/>
              <a:gd name="connsiteX918-35751" fmla="*/ 3674882 w 7467600"/>
              <a:gd name="connsiteY918-35752" fmla="*/ 488524 h 6858000"/>
              <a:gd name="connsiteX919-35753" fmla="*/ 3132682 w 7467600"/>
              <a:gd name="connsiteY919-35754" fmla="*/ 1072284 h 6858000"/>
              <a:gd name="connsiteX920-35755" fmla="*/ 2716346 w 7467600"/>
              <a:gd name="connsiteY920-35756" fmla="*/ 1276376 h 6858000"/>
              <a:gd name="connsiteX921-35757" fmla="*/ 2716772 w 7467600"/>
              <a:gd name="connsiteY921-35758" fmla="*/ 1255462 h 6858000"/>
              <a:gd name="connsiteX922-35759" fmla="*/ 3471096 w 7467600"/>
              <a:gd name="connsiteY922-35760" fmla="*/ 437072 h 6858000"/>
              <a:gd name="connsiteX923-35761" fmla="*/ 3639057 w 7467600"/>
              <a:gd name="connsiteY923-35762" fmla="*/ 286334 h 6858000"/>
              <a:gd name="connsiteX924-35763" fmla="*/ 3640309 w 7467600"/>
              <a:gd name="connsiteY924-35764" fmla="*/ 284664 h 6858000"/>
              <a:gd name="connsiteX925-35765" fmla="*/ 3646022 w 7467600"/>
              <a:gd name="connsiteY925-35766" fmla="*/ 276711 h 6858000"/>
              <a:gd name="connsiteX926-35767" fmla="*/ 3707943 w 7467600"/>
              <a:gd name="connsiteY926-35768" fmla="*/ 65958 h 6858000"/>
              <a:gd name="connsiteX927-35769" fmla="*/ 3721337 w 7467600"/>
              <a:gd name="connsiteY927-35770" fmla="*/ 0 h 6858000"/>
              <a:gd name="connsiteX928-35771" fmla="*/ 2867960 w 7467600"/>
              <a:gd name="connsiteY928-35772" fmla="*/ 0 h 6858000"/>
              <a:gd name="connsiteX929-35773" fmla="*/ 2926351 w 7467600"/>
              <a:gd name="connsiteY929-35774" fmla="*/ 0 h 6858000"/>
              <a:gd name="connsiteX930-35775" fmla="*/ 2902823 w 7467600"/>
              <a:gd name="connsiteY930-35776" fmla="*/ 262929 h 6858000"/>
              <a:gd name="connsiteX931-35777" fmla="*/ 2940663 w 7467600"/>
              <a:gd name="connsiteY931-35778" fmla="*/ 140884 h 6858000"/>
              <a:gd name="connsiteX932-35779" fmla="*/ 2947039 w 7467600"/>
              <a:gd name="connsiteY932-35780" fmla="*/ 122524 h 6858000"/>
              <a:gd name="connsiteX933-35781" fmla="*/ 2984316 w 7467600"/>
              <a:gd name="connsiteY933-35782" fmla="*/ 0 h 6858000"/>
              <a:gd name="connsiteX934-35783" fmla="*/ 3016114 w 7467600"/>
              <a:gd name="connsiteY934-35784" fmla="*/ 0 h 6858000"/>
              <a:gd name="connsiteX935-35785" fmla="*/ 2979949 w 7467600"/>
              <a:gd name="connsiteY935-35786" fmla="*/ 119274 h 6858000"/>
              <a:gd name="connsiteX936-35787" fmla="*/ 3023879 w 7467600"/>
              <a:gd name="connsiteY936-35788" fmla="*/ 0 h 6858000"/>
              <a:gd name="connsiteX937-35789" fmla="*/ 3105400 w 7467600"/>
              <a:gd name="connsiteY937-35790" fmla="*/ 0 h 6858000"/>
              <a:gd name="connsiteX938-35791" fmla="*/ 3094669 w 7467600"/>
              <a:gd name="connsiteY938-35792" fmla="*/ 30308 h 6858000"/>
              <a:gd name="connsiteX939-35793" fmla="*/ 2901945 w 7467600"/>
              <a:gd name="connsiteY939-35794" fmla="*/ 466538 h 6858000"/>
              <a:gd name="connsiteX940-35795" fmla="*/ 2815209 w 7467600"/>
              <a:gd name="connsiteY940-35796" fmla="*/ 497361 h 6858000"/>
              <a:gd name="connsiteX941-35797" fmla="*/ 2844845 w 7467600"/>
              <a:gd name="connsiteY941-35798" fmla="*/ 127638 h 6858000"/>
              <a:gd name="connsiteX942-35799" fmla="*/ 2867960 w 7467600"/>
              <a:gd name="connsiteY942-35800" fmla="*/ 0 h 6858000"/>
              <a:gd name="connsiteX943-35801" fmla="*/ 1057230 w 7467600"/>
              <a:gd name="connsiteY943-35802" fmla="*/ 0 h 6858000"/>
              <a:gd name="connsiteX944-35803" fmla="*/ 1111003 w 7467600"/>
              <a:gd name="connsiteY944-35804" fmla="*/ 0 h 6858000"/>
              <a:gd name="connsiteX945-35805" fmla="*/ 1125553 w 7467600"/>
              <a:gd name="connsiteY945-35806" fmla="*/ 52588 h 6858000"/>
              <a:gd name="connsiteX946-35807" fmla="*/ 1304276 w 7467600"/>
              <a:gd name="connsiteY946-35808" fmla="*/ 476275 h 6858000"/>
              <a:gd name="connsiteX947-35809" fmla="*/ 1492066 w 7467600"/>
              <a:gd name="connsiteY947-35810" fmla="*/ 886333 h 6858000"/>
              <a:gd name="connsiteX948-35811" fmla="*/ 1423698 w 7467600"/>
              <a:gd name="connsiteY948-35812" fmla="*/ 710817 h 6858000"/>
              <a:gd name="connsiteX949-35813" fmla="*/ 1357609 w 7467600"/>
              <a:gd name="connsiteY949-35814" fmla="*/ 532892 h 6858000"/>
              <a:gd name="connsiteX950-35815" fmla="*/ 1309550 w 7467600"/>
              <a:gd name="connsiteY950-35816" fmla="*/ 374031 h 6858000"/>
              <a:gd name="connsiteX951-35817" fmla="*/ 1193673 w 7467600"/>
              <a:gd name="connsiteY951-35818" fmla="*/ 49533 h 6858000"/>
              <a:gd name="connsiteX952-35819" fmla="*/ 1164391 w 7467600"/>
              <a:gd name="connsiteY952-35820" fmla="*/ 0 h 6858000"/>
              <a:gd name="connsiteX953-35821" fmla="*/ 1200666 w 7467600"/>
              <a:gd name="connsiteY953-35822" fmla="*/ 0 h 6858000"/>
              <a:gd name="connsiteX954-35823" fmla="*/ 1223408 w 7467600"/>
              <a:gd name="connsiteY954-35824" fmla="*/ 38996 h 6858000"/>
              <a:gd name="connsiteX955-35825" fmla="*/ 1339635 w 7467600"/>
              <a:gd name="connsiteY955-35826" fmla="*/ 365517 h 6858000"/>
              <a:gd name="connsiteX956-35827" fmla="*/ 1387469 w 7467600"/>
              <a:gd name="connsiteY956-35828" fmla="*/ 523079 h 6858000"/>
              <a:gd name="connsiteX957-35829" fmla="*/ 1452685 w 7467600"/>
              <a:gd name="connsiteY957-35830" fmla="*/ 699806 h 6858000"/>
              <a:gd name="connsiteX958-35831" fmla="*/ 1492092 w 7467600"/>
              <a:gd name="connsiteY958-35832" fmla="*/ 800424 h 6858000"/>
              <a:gd name="connsiteX959-35833" fmla="*/ 1455302 w 7467600"/>
              <a:gd name="connsiteY959-35834" fmla="*/ 632913 h 6858000"/>
              <a:gd name="connsiteX960-35835" fmla="*/ 1222336 w 7467600"/>
              <a:gd name="connsiteY960-35836" fmla="*/ 9480 h 6858000"/>
              <a:gd name="connsiteX961-35837" fmla="*/ 1214634 w 7467600"/>
              <a:gd name="connsiteY961-35838" fmla="*/ 0 h 6858000"/>
              <a:gd name="connsiteX962-35839" fmla="*/ 1289827 w 7467600"/>
              <a:gd name="connsiteY962-35840" fmla="*/ 0 h 6858000"/>
              <a:gd name="connsiteX963-35841" fmla="*/ 1321076 w 7467600"/>
              <a:gd name="connsiteY963-35842" fmla="*/ 59722 h 6858000"/>
              <a:gd name="connsiteX964-35843" fmla="*/ 1512579 w 7467600"/>
              <a:gd name="connsiteY964-35844" fmla="*/ 626441 h 6858000"/>
              <a:gd name="connsiteX965-35845" fmla="*/ 1506076 w 7467600"/>
              <a:gd name="connsiteY965-35846" fmla="*/ 1089289 h 6858000"/>
              <a:gd name="connsiteX966-35847" fmla="*/ 1486346 w 7467600"/>
              <a:gd name="connsiteY966-35848" fmla="*/ 1079919 h 6858000"/>
              <a:gd name="connsiteX967-35849" fmla="*/ 1070511 w 7467600"/>
              <a:gd name="connsiteY967-35850" fmla="*/ 48609 h 6858000"/>
              <a:gd name="connsiteX968-35851" fmla="*/ 1057230 w 7467600"/>
              <a:gd name="connsiteY968-35852" fmla="*/ 0 h 6858000"/>
              <a:gd name="connsiteX969-35853" fmla="*/ 43151 w 7467600"/>
              <a:gd name="connsiteY969-35854" fmla="*/ 0 h 6858000"/>
              <a:gd name="connsiteX970-35855" fmla="*/ 95283 w 7467600"/>
              <a:gd name="connsiteY970-35856" fmla="*/ 0 h 6858000"/>
              <a:gd name="connsiteX971-35857" fmla="*/ 300708 w 7467600"/>
              <a:gd name="connsiteY971-35858" fmla="*/ 154571 h 6858000"/>
              <a:gd name="connsiteX972-35859" fmla="*/ 530414 w 7467600"/>
              <a:gd name="connsiteY972-35860" fmla="*/ 354673 h 6858000"/>
              <a:gd name="connsiteX973-35861" fmla="*/ 333785 w 7467600"/>
              <a:gd name="connsiteY973-35862" fmla="*/ 161564 h 6858000"/>
              <a:gd name="connsiteX974-35863" fmla="*/ 147005 w 7467600"/>
              <a:gd name="connsiteY974-35864" fmla="*/ 0 h 6858000"/>
              <a:gd name="connsiteX975-35865" fmla="*/ 272509 w 7467600"/>
              <a:gd name="connsiteY975-35866" fmla="*/ 0 h 6858000"/>
              <a:gd name="connsiteX976-35867" fmla="*/ 326276 w 7467600"/>
              <a:gd name="connsiteY976-35868" fmla="*/ 45847 h 6858000"/>
              <a:gd name="connsiteX977-35869" fmla="*/ 823759 w 7467600"/>
              <a:gd name="connsiteY977-35870" fmla="*/ 574145 h 6858000"/>
              <a:gd name="connsiteX978-35871" fmla="*/ 811254 w 7467600"/>
              <a:gd name="connsiteY978-35872" fmla="*/ 665546 h 6858000"/>
              <a:gd name="connsiteX979-35873" fmla="*/ 154042 w 7467600"/>
              <a:gd name="connsiteY979-35874" fmla="*/ 261522 h 6858000"/>
              <a:gd name="connsiteX980-35875" fmla="*/ 13550 w 7467600"/>
              <a:gd name="connsiteY980-35876" fmla="*/ 158423 h 6858000"/>
              <a:gd name="connsiteX981-35877" fmla="*/ 0 w 7467600"/>
              <a:gd name="connsiteY981-35878" fmla="*/ 146618 h 6858000"/>
              <a:gd name="connsiteX982-35879" fmla="*/ 0 w 7467600"/>
              <a:gd name="connsiteY982-35880" fmla="*/ 59161 h 6858000"/>
              <a:gd name="connsiteX983-35881" fmla="*/ 45427 w 7467600"/>
              <a:gd name="connsiteY983-35882" fmla="*/ 101078 h 6858000"/>
              <a:gd name="connsiteX984-35883" fmla="*/ 630103 w 7467600"/>
              <a:gd name="connsiteY984-35884" fmla="*/ 485885 h 6858000"/>
              <a:gd name="connsiteX985-35885" fmla="*/ 532040 w 7467600"/>
              <a:gd name="connsiteY985-35886" fmla="*/ 399359 h 6858000"/>
              <a:gd name="connsiteX986-35887" fmla="*/ 517618 w 7467600"/>
              <a:gd name="connsiteY986-35888" fmla="*/ 385726 h 6858000"/>
              <a:gd name="connsiteX987-35889" fmla="*/ 285074 w 7467600"/>
              <a:gd name="connsiteY987-35890" fmla="*/ 182755 h 6858000"/>
              <a:gd name="connsiteX988-35891" fmla="*/ 43151 w 7467600"/>
              <a:gd name="connsiteY988-35892" fmla="*/ 0 h 6858000"/>
              <a:gd name="connsiteX0-35893" fmla="*/ 369702 w 7467600"/>
              <a:gd name="connsiteY0-35894" fmla="*/ 6712169 h 6858000"/>
              <a:gd name="connsiteX1-35895" fmla="*/ 366575 w 7467600"/>
              <a:gd name="connsiteY1-35896" fmla="*/ 6715556 h 6858000"/>
              <a:gd name="connsiteX2-35897" fmla="*/ 371637 w 7467600"/>
              <a:gd name="connsiteY2-35898" fmla="*/ 6713954 h 6858000"/>
              <a:gd name="connsiteX3-35899" fmla="*/ 369702 w 7467600"/>
              <a:gd name="connsiteY3-35900" fmla="*/ 6712169 h 6858000"/>
              <a:gd name="connsiteX4-35901" fmla="*/ 7090188 w 7467600"/>
              <a:gd name="connsiteY4-35902" fmla="*/ 6584365 h 6858000"/>
              <a:gd name="connsiteX5-35903" fmla="*/ 7440138 w 7467600"/>
              <a:gd name="connsiteY5-35904" fmla="*/ 6622648 h 6858000"/>
              <a:gd name="connsiteX6-35905" fmla="*/ 7467600 w 7467600"/>
              <a:gd name="connsiteY6-35906" fmla="*/ 6628217 h 6858000"/>
              <a:gd name="connsiteX7-35907" fmla="*/ 7467600 w 7467600"/>
              <a:gd name="connsiteY7-35908" fmla="*/ 6668575 h 6858000"/>
              <a:gd name="connsiteX8-35909" fmla="*/ 7392322 w 7467600"/>
              <a:gd name="connsiteY8-35910" fmla="*/ 6658238 h 6858000"/>
              <a:gd name="connsiteX9-35911" fmla="*/ 7467600 w 7467600"/>
              <a:gd name="connsiteY9-35912" fmla="*/ 6683873 h 6858000"/>
              <a:gd name="connsiteX10-35913" fmla="*/ 7467600 w 7467600"/>
              <a:gd name="connsiteY10-35914" fmla="*/ 6714215 h 6858000"/>
              <a:gd name="connsiteX11-35915" fmla="*/ 7447383 w 7467600"/>
              <a:gd name="connsiteY11-35916" fmla="*/ 6707202 h 6858000"/>
              <a:gd name="connsiteX12-35917" fmla="*/ 7289862 w 7467600"/>
              <a:gd name="connsiteY12-35918" fmla="*/ 6659827 h 6858000"/>
              <a:gd name="connsiteX13-35919" fmla="*/ 7434024 w 7467600"/>
              <a:gd name="connsiteY13-35920" fmla="*/ 6722130 h 6858000"/>
              <a:gd name="connsiteX14-35921" fmla="*/ 7467600 w 7467600"/>
              <a:gd name="connsiteY14-35922" fmla="*/ 6736157 h 6858000"/>
              <a:gd name="connsiteX15-35923" fmla="*/ 7467600 w 7467600"/>
              <a:gd name="connsiteY15-35924" fmla="*/ 6767913 h 6858000"/>
              <a:gd name="connsiteX16-35925" fmla="*/ 7271814 w 7467600"/>
              <a:gd name="connsiteY16-35926" fmla="*/ 6684601 h 6858000"/>
              <a:gd name="connsiteX17-35927" fmla="*/ 7392158 w 7467600"/>
              <a:gd name="connsiteY17-35928" fmla="*/ 6771365 h 6858000"/>
              <a:gd name="connsiteX18-35929" fmla="*/ 7467600 w 7467600"/>
              <a:gd name="connsiteY18-35930" fmla="*/ 6805948 h 6858000"/>
              <a:gd name="connsiteX19-35931" fmla="*/ 7467600 w 7467600"/>
              <a:gd name="connsiteY19-35932" fmla="*/ 6831490 h 6858000"/>
              <a:gd name="connsiteX20-35933" fmla="*/ 7410696 w 7467600"/>
              <a:gd name="connsiteY20-35934" fmla="*/ 6803861 h 6858000"/>
              <a:gd name="connsiteX21-35935" fmla="*/ 7088673 w 7467600"/>
              <a:gd name="connsiteY21-35936" fmla="*/ 6610396 h 6858000"/>
              <a:gd name="connsiteX22-35937" fmla="*/ 7090188 w 7467600"/>
              <a:gd name="connsiteY22-35938" fmla="*/ 6584365 h 6858000"/>
              <a:gd name="connsiteX23-35939" fmla="*/ 1019354 w 7467600"/>
              <a:gd name="connsiteY23-35940" fmla="*/ 6315006 h 6858000"/>
              <a:gd name="connsiteX24-35941" fmla="*/ 441046 w 7467600"/>
              <a:gd name="connsiteY24-35942" fmla="*/ 6691153 h 6858000"/>
              <a:gd name="connsiteX25-35943" fmla="*/ 1019354 w 7467600"/>
              <a:gd name="connsiteY25-35944" fmla="*/ 6315006 h 6858000"/>
              <a:gd name="connsiteX26-35945" fmla="*/ 991680 w 7467600"/>
              <a:gd name="connsiteY26-35946" fmla="*/ 6298413 h 6858000"/>
              <a:gd name="connsiteX27-35947" fmla="*/ 409060 w 7467600"/>
              <a:gd name="connsiteY27-35948" fmla="*/ 6671470 h 6858000"/>
              <a:gd name="connsiteX28-35949" fmla="*/ 991680 w 7467600"/>
              <a:gd name="connsiteY28-35950" fmla="*/ 6298413 h 6858000"/>
              <a:gd name="connsiteX29-35951" fmla="*/ 103333 w 7467600"/>
              <a:gd name="connsiteY29-35952" fmla="*/ 5699602 h 6858000"/>
              <a:gd name="connsiteX30-35953" fmla="*/ 233938 w 7467600"/>
              <a:gd name="connsiteY30-35954" fmla="*/ 5809416 h 6858000"/>
              <a:gd name="connsiteX31-35955" fmla="*/ 883580 w 7467600"/>
              <a:gd name="connsiteY31-35956" fmla="*/ 6180710 h 6858000"/>
              <a:gd name="connsiteX32-35957" fmla="*/ 487337 w 7467600"/>
              <a:gd name="connsiteY32-35958" fmla="*/ 5950182 h 6858000"/>
              <a:gd name="connsiteX33-35959" fmla="*/ 354051 w 7467600"/>
              <a:gd name="connsiteY33-35960" fmla="*/ 5854912 h 6858000"/>
              <a:gd name="connsiteX34-35961" fmla="*/ 195436 w 7467600"/>
              <a:gd name="connsiteY34-35962" fmla="*/ 5755068 h 6858000"/>
              <a:gd name="connsiteX35-35963" fmla="*/ 103333 w 7467600"/>
              <a:gd name="connsiteY35-35964" fmla="*/ 5699602 h 6858000"/>
              <a:gd name="connsiteX36-35965" fmla="*/ 5539432 w 7467600"/>
              <a:gd name="connsiteY36-35966" fmla="*/ 5642928 h 6858000"/>
              <a:gd name="connsiteX37-35967" fmla="*/ 5555462 w 7467600"/>
              <a:gd name="connsiteY37-35968" fmla="*/ 5694454 h 6858000"/>
              <a:gd name="connsiteX38-35969" fmla="*/ 5828270 w 7467600"/>
              <a:gd name="connsiteY38-35970" fmla="*/ 6320663 h 6858000"/>
              <a:gd name="connsiteX39-35971" fmla="*/ 5947416 w 7467600"/>
              <a:gd name="connsiteY39-35972" fmla="*/ 6574846 h 6858000"/>
              <a:gd name="connsiteX40-35973" fmla="*/ 5539432 w 7467600"/>
              <a:gd name="connsiteY40-35974" fmla="*/ 5642928 h 6858000"/>
              <a:gd name="connsiteX41-35975" fmla="*/ 51253 w 7467600"/>
              <a:gd name="connsiteY41-35976" fmla="*/ 5631825 h 6858000"/>
              <a:gd name="connsiteX42-35977" fmla="*/ 211622 w 7467600"/>
              <a:gd name="connsiteY42-35978" fmla="*/ 5728803 h 6858000"/>
              <a:gd name="connsiteX43-35979" fmla="*/ 371652 w 7467600"/>
              <a:gd name="connsiteY43-35980" fmla="*/ 5829062 h 6858000"/>
              <a:gd name="connsiteX44-35981" fmla="*/ 505903 w 7467600"/>
              <a:gd name="connsiteY44-35982" fmla="*/ 5925221 h 6858000"/>
              <a:gd name="connsiteX45-35983" fmla="*/ 899240 w 7467600"/>
              <a:gd name="connsiteY45-35984" fmla="*/ 6153068 h 6858000"/>
              <a:gd name="connsiteX46-35985" fmla="*/ 988114 w 7467600"/>
              <a:gd name="connsiteY46-35986" fmla="*/ 6174204 h 6858000"/>
              <a:gd name="connsiteX47-35987" fmla="*/ 845971 w 7467600"/>
              <a:gd name="connsiteY47-35988" fmla="*/ 6067177 h 6858000"/>
              <a:gd name="connsiteX48-35989" fmla="*/ 448057 w 7467600"/>
              <a:gd name="connsiteY48-35990" fmla="*/ 5841376 h 6858000"/>
              <a:gd name="connsiteX49-35991" fmla="*/ 51253 w 7467600"/>
              <a:gd name="connsiteY49-35992" fmla="*/ 5631825 h 6858000"/>
              <a:gd name="connsiteX50-35993" fmla="*/ 2606687 w 7467600"/>
              <a:gd name="connsiteY50-35994" fmla="*/ 5630718 h 6858000"/>
              <a:gd name="connsiteX51-35995" fmla="*/ 2645658 w 7467600"/>
              <a:gd name="connsiteY51-35996" fmla="*/ 6640259 h 6858000"/>
              <a:gd name="connsiteX52-35997" fmla="*/ 2606687 w 7467600"/>
              <a:gd name="connsiteY52-35998" fmla="*/ 5630718 h 6858000"/>
              <a:gd name="connsiteX53-35999" fmla="*/ 3642057 w 7467600"/>
              <a:gd name="connsiteY53-36000" fmla="*/ 5573487 h 6858000"/>
              <a:gd name="connsiteX54-36001" fmla="*/ 3632981 w 7467600"/>
              <a:gd name="connsiteY54-36002" fmla="*/ 5579437 h 6858000"/>
              <a:gd name="connsiteX55-36003" fmla="*/ 3382436 w 7467600"/>
              <a:gd name="connsiteY55-36004" fmla="*/ 5952726 h 6858000"/>
              <a:gd name="connsiteX56-36005" fmla="*/ 3191929 w 7467600"/>
              <a:gd name="connsiteY56-36006" fmla="*/ 6662669 h 6858000"/>
              <a:gd name="connsiteX57-36007" fmla="*/ 3369898 w 7467600"/>
              <a:gd name="connsiteY57-36008" fmla="*/ 6081771 h 6858000"/>
              <a:gd name="connsiteX58-36009" fmla="*/ 3642057 w 7467600"/>
              <a:gd name="connsiteY58-36010" fmla="*/ 5573487 h 6858000"/>
              <a:gd name="connsiteX59-36011" fmla="*/ 2650666 w 7467600"/>
              <a:gd name="connsiteY59-36012" fmla="*/ 5530686 h 6858000"/>
              <a:gd name="connsiteX60-36013" fmla="*/ 2650249 w 7467600"/>
              <a:gd name="connsiteY60-36014" fmla="*/ 5532101 h 6858000"/>
              <a:gd name="connsiteX61-36015" fmla="*/ 2663808 w 7467600"/>
              <a:gd name="connsiteY61-36016" fmla="*/ 6535215 h 6858000"/>
              <a:gd name="connsiteX62-36017" fmla="*/ 2665418 w 7467600"/>
              <a:gd name="connsiteY62-36018" fmla="*/ 6132756 h 6858000"/>
              <a:gd name="connsiteX63-36019" fmla="*/ 2650666 w 7467600"/>
              <a:gd name="connsiteY63-36020" fmla="*/ 5530686 h 6858000"/>
              <a:gd name="connsiteX64-36021" fmla="*/ 2680277 w 7467600"/>
              <a:gd name="connsiteY64-36022" fmla="*/ 5479204 h 6858000"/>
              <a:gd name="connsiteX65-36023" fmla="*/ 2678972 w 7467600"/>
              <a:gd name="connsiteY65-36024" fmla="*/ 5481582 h 6858000"/>
              <a:gd name="connsiteX66-36025" fmla="*/ 2696666 w 7467600"/>
              <a:gd name="connsiteY66-36026" fmla="*/ 6133836 h 6858000"/>
              <a:gd name="connsiteX67-36027" fmla="*/ 2695769 w 7467600"/>
              <a:gd name="connsiteY67-36028" fmla="*/ 6390955 h 6858000"/>
              <a:gd name="connsiteX68-36029" fmla="*/ 2739893 w 7467600"/>
              <a:gd name="connsiteY68-36030" fmla="*/ 6108357 h 6858000"/>
              <a:gd name="connsiteX69-36031" fmla="*/ 2680277 w 7467600"/>
              <a:gd name="connsiteY69-36032" fmla="*/ 5479204 h 6858000"/>
              <a:gd name="connsiteX70-36033" fmla="*/ 1132195 w 7467600"/>
              <a:gd name="connsiteY70-36034" fmla="*/ 5467980 h 6858000"/>
              <a:gd name="connsiteX71-36035" fmla="*/ 1679056 w 7467600"/>
              <a:gd name="connsiteY71-36036" fmla="*/ 5516907 h 6858000"/>
              <a:gd name="connsiteX72-36037" fmla="*/ 2128648 w 7467600"/>
              <a:gd name="connsiteY72-36038" fmla="*/ 5474249 h 6858000"/>
              <a:gd name="connsiteX73-36039" fmla="*/ 1825619 w 7467600"/>
              <a:gd name="connsiteY73-36040" fmla="*/ 5478447 h 6858000"/>
              <a:gd name="connsiteX74-36041" fmla="*/ 1737798 w 7467600"/>
              <a:gd name="connsiteY74-36042" fmla="*/ 5483353 h 6858000"/>
              <a:gd name="connsiteX75-36043" fmla="*/ 1132195 w 7467600"/>
              <a:gd name="connsiteY75-36044" fmla="*/ 5467980 h 6858000"/>
              <a:gd name="connsiteX76-36045" fmla="*/ 6861797 w 7467600"/>
              <a:gd name="connsiteY76-36046" fmla="*/ 5419899 h 6858000"/>
              <a:gd name="connsiteX77-36047" fmla="*/ 6879594 w 7467600"/>
              <a:gd name="connsiteY77-36048" fmla="*/ 5424547 h 6858000"/>
              <a:gd name="connsiteX78-36049" fmla="*/ 7379510 w 7467600"/>
              <a:gd name="connsiteY78-36050" fmla="*/ 5755454 h 6858000"/>
              <a:gd name="connsiteX79-36051" fmla="*/ 7467600 w 7467600"/>
              <a:gd name="connsiteY79-36052" fmla="*/ 5845526 h 6858000"/>
              <a:gd name="connsiteX80-36053" fmla="*/ 7467600 w 7467600"/>
              <a:gd name="connsiteY80-36054" fmla="*/ 5925131 h 6858000"/>
              <a:gd name="connsiteX81-36055" fmla="*/ 7271900 w 7467600"/>
              <a:gd name="connsiteY81-36056" fmla="*/ 5734551 h 6858000"/>
              <a:gd name="connsiteX82-36057" fmla="*/ 7015907 w 7467600"/>
              <a:gd name="connsiteY82-36058" fmla="*/ 5541548 h 6858000"/>
              <a:gd name="connsiteX83-36059" fmla="*/ 7259646 w 7467600"/>
              <a:gd name="connsiteY83-36060" fmla="*/ 5765985 h 6858000"/>
              <a:gd name="connsiteX84-36061" fmla="*/ 7467600 w 7467600"/>
              <a:gd name="connsiteY84-36062" fmla="*/ 5971257 h 6858000"/>
              <a:gd name="connsiteX85-36063" fmla="*/ 7467600 w 7467600"/>
              <a:gd name="connsiteY85-36064" fmla="*/ 6012219 h 6858000"/>
              <a:gd name="connsiteX86-36065" fmla="*/ 7240170 w 7467600"/>
              <a:gd name="connsiteY86-36066" fmla="*/ 5787985 h 6858000"/>
              <a:gd name="connsiteX87-36067" fmla="*/ 6946849 w 7467600"/>
              <a:gd name="connsiteY87-36068" fmla="*/ 5523271 h 6858000"/>
              <a:gd name="connsiteX88-36069" fmla="*/ 6946972 w 7467600"/>
              <a:gd name="connsiteY88-36070" fmla="*/ 5526491 h 6858000"/>
              <a:gd name="connsiteX89-36071" fmla="*/ 7105827 w 7467600"/>
              <a:gd name="connsiteY89-36072" fmla="*/ 5718700 h 6858000"/>
              <a:gd name="connsiteX90-36073" fmla="*/ 7126431 w 7467600"/>
              <a:gd name="connsiteY90-36074" fmla="*/ 5737872 h 6858000"/>
              <a:gd name="connsiteX91-36075" fmla="*/ 7356878 w 7467600"/>
              <a:gd name="connsiteY91-36076" fmla="*/ 5981332 h 6858000"/>
              <a:gd name="connsiteX92-36077" fmla="*/ 7467600 w 7467600"/>
              <a:gd name="connsiteY92-36078" fmla="*/ 6117703 h 6858000"/>
              <a:gd name="connsiteX93-36079" fmla="*/ 7467600 w 7467600"/>
              <a:gd name="connsiteY93-36080" fmla="*/ 6163634 h 6858000"/>
              <a:gd name="connsiteX94-36081" fmla="*/ 7403637 w 7467600"/>
              <a:gd name="connsiteY94-36082" fmla="*/ 6083957 h 6858000"/>
              <a:gd name="connsiteX95-36083" fmla="*/ 7254615 w 7467600"/>
              <a:gd name="connsiteY95-36084" fmla="*/ 5911918 h 6858000"/>
              <a:gd name="connsiteX96-36085" fmla="*/ 7312589 w 7467600"/>
              <a:gd name="connsiteY96-36086" fmla="*/ 5982309 h 6858000"/>
              <a:gd name="connsiteX97-36087" fmla="*/ 7448321 w 7467600"/>
              <a:gd name="connsiteY97-36088" fmla="*/ 6190991 h 6858000"/>
              <a:gd name="connsiteX98-36089" fmla="*/ 7467600 w 7467600"/>
              <a:gd name="connsiteY98-36090" fmla="*/ 6221686 h 6858000"/>
              <a:gd name="connsiteX99-36091" fmla="*/ 7467600 w 7467600"/>
              <a:gd name="connsiteY99-36092" fmla="*/ 6334256 h 6858000"/>
              <a:gd name="connsiteX100-36093" fmla="*/ 7454976 w 7467600"/>
              <a:gd name="connsiteY100-36094" fmla="*/ 6318297 h 6858000"/>
              <a:gd name="connsiteX101-36095" fmla="*/ 7042773 w 7467600"/>
              <a:gd name="connsiteY101-36096" fmla="*/ 5734011 h 6858000"/>
              <a:gd name="connsiteX102-36097" fmla="*/ 6844835 w 7467600"/>
              <a:gd name="connsiteY102-36098" fmla="*/ 5424988 h 6858000"/>
              <a:gd name="connsiteX103-36099" fmla="*/ 6861797 w 7467600"/>
              <a:gd name="connsiteY103-36100" fmla="*/ 5419899 h 6858000"/>
              <a:gd name="connsiteX104-36101" fmla="*/ 1456157 w 7467600"/>
              <a:gd name="connsiteY104-36102" fmla="*/ 5371404 h 6858000"/>
              <a:gd name="connsiteX105-36103" fmla="*/ 1244432 w 7467600"/>
              <a:gd name="connsiteY105-36104" fmla="*/ 5385601 h 6858000"/>
              <a:gd name="connsiteX106-36105" fmla="*/ 973990 w 7467600"/>
              <a:gd name="connsiteY106-36106" fmla="*/ 5424940 h 6858000"/>
              <a:gd name="connsiteX107-36107" fmla="*/ 1103809 w 7467600"/>
              <a:gd name="connsiteY107-36108" fmla="*/ 5433720 h 6858000"/>
              <a:gd name="connsiteX108-36109" fmla="*/ 1123454 w 7467600"/>
              <a:gd name="connsiteY108-36110" fmla="*/ 5435727 h 6858000"/>
              <a:gd name="connsiteX109-36111" fmla="*/ 1737017 w 7467600"/>
              <a:gd name="connsiteY109-36112" fmla="*/ 5452183 h 6858000"/>
              <a:gd name="connsiteX110-36113" fmla="*/ 1824397 w 7467600"/>
              <a:gd name="connsiteY110-36114" fmla="*/ 5447757 h 6858000"/>
              <a:gd name="connsiteX111-36115" fmla="*/ 2070059 w 7467600"/>
              <a:gd name="connsiteY111-36116" fmla="*/ 5441660 h 6858000"/>
              <a:gd name="connsiteX112-36117" fmla="*/ 1456157 w 7467600"/>
              <a:gd name="connsiteY112-36118" fmla="*/ 5371404 h 6858000"/>
              <a:gd name="connsiteX113-36119" fmla="*/ 4988186 w 7467600"/>
              <a:gd name="connsiteY113-36120" fmla="*/ 5216467 h 6858000"/>
              <a:gd name="connsiteX114-36121" fmla="*/ 4777334 w 7467600"/>
              <a:gd name="connsiteY114-36122" fmla="*/ 5406072 h 6858000"/>
              <a:gd name="connsiteX115-36123" fmla="*/ 4718341 w 7467600"/>
              <a:gd name="connsiteY115-36124" fmla="*/ 5468043 h 6858000"/>
              <a:gd name="connsiteX116-36125" fmla="*/ 4604655 w 7467600"/>
              <a:gd name="connsiteY116-36126" fmla="*/ 5583434 h 6858000"/>
              <a:gd name="connsiteX117-36127" fmla="*/ 4565074 w 7467600"/>
              <a:gd name="connsiteY117-36128" fmla="*/ 5618550 h 6858000"/>
              <a:gd name="connsiteX118-36129" fmla="*/ 4988186 w 7467600"/>
              <a:gd name="connsiteY118-36130" fmla="*/ 5216467 h 6858000"/>
              <a:gd name="connsiteX119-36131" fmla="*/ 4978032 w 7467600"/>
              <a:gd name="connsiteY119-36132" fmla="*/ 5183809 h 6858000"/>
              <a:gd name="connsiteX120-36133" fmla="*/ 4463413 w 7467600"/>
              <a:gd name="connsiteY120-36134" fmla="*/ 5615162 h 6858000"/>
              <a:gd name="connsiteX121-36135" fmla="*/ 4358134 w 7467600"/>
              <a:gd name="connsiteY121-36136" fmla="*/ 5742791 h 6858000"/>
              <a:gd name="connsiteX122-36137" fmla="*/ 4376219 w 7467600"/>
              <a:gd name="connsiteY122-36138" fmla="*/ 5729027 h 6858000"/>
              <a:gd name="connsiteX123-36139" fmla="*/ 4582340 w 7467600"/>
              <a:gd name="connsiteY123-36140" fmla="*/ 5561037 h 6858000"/>
              <a:gd name="connsiteX124-36141" fmla="*/ 4694684 w 7467600"/>
              <a:gd name="connsiteY124-36142" fmla="*/ 5447098 h 6858000"/>
              <a:gd name="connsiteX125-36143" fmla="*/ 4754123 w 7467600"/>
              <a:gd name="connsiteY125-36144" fmla="*/ 5384643 h 6858000"/>
              <a:gd name="connsiteX126-36145" fmla="*/ 4978032 w 7467600"/>
              <a:gd name="connsiteY126-36146" fmla="*/ 5183809 h 6858000"/>
              <a:gd name="connsiteX127-36147" fmla="*/ 7312201 w 7467600"/>
              <a:gd name="connsiteY127-36148" fmla="*/ 5128278 h 6858000"/>
              <a:gd name="connsiteX128-36149" fmla="*/ 7450656 w 7467600"/>
              <a:gd name="connsiteY128-36150" fmla="*/ 5134750 h 6858000"/>
              <a:gd name="connsiteX129-36151" fmla="*/ 7467600 w 7467600"/>
              <a:gd name="connsiteY129-36152" fmla="*/ 5142496 h 6858000"/>
              <a:gd name="connsiteX130-36153" fmla="*/ 7467600 w 7467600"/>
              <a:gd name="connsiteY130-36154" fmla="*/ 5158623 h 6858000"/>
              <a:gd name="connsiteX131-36155" fmla="*/ 7312201 w 7467600"/>
              <a:gd name="connsiteY131-36156" fmla="*/ 5128278 h 6858000"/>
              <a:gd name="connsiteX132-36157" fmla="*/ 1903353 w 7467600"/>
              <a:gd name="connsiteY132-36158" fmla="*/ 5044827 h 6858000"/>
              <a:gd name="connsiteX133-36159" fmla="*/ 1936931 w 7467600"/>
              <a:gd name="connsiteY133-36160" fmla="*/ 5093954 h 6858000"/>
              <a:gd name="connsiteX134-36161" fmla="*/ 2195868 w 7467600"/>
              <a:gd name="connsiteY134-36162" fmla="*/ 5396574 h 6858000"/>
              <a:gd name="connsiteX135-36163" fmla="*/ 2088852 w 7467600"/>
              <a:gd name="connsiteY135-36164" fmla="*/ 5166123 h 6858000"/>
              <a:gd name="connsiteX136-36165" fmla="*/ 1958241 w 7467600"/>
              <a:gd name="connsiteY136-36166" fmla="*/ 5067955 h 6858000"/>
              <a:gd name="connsiteX137-36167" fmla="*/ 1903353 w 7467600"/>
              <a:gd name="connsiteY137-36168" fmla="*/ 5044827 h 6858000"/>
              <a:gd name="connsiteX138-36169" fmla="*/ 1979378 w 7467600"/>
              <a:gd name="connsiteY138-36170" fmla="*/ 4769504 h 6858000"/>
              <a:gd name="connsiteX139-36171" fmla="*/ 2882120 w 7467600"/>
              <a:gd name="connsiteY139-36172" fmla="*/ 5064547 h 6858000"/>
              <a:gd name="connsiteX140-36173" fmla="*/ 2793103 w 7467600"/>
              <a:gd name="connsiteY140-36174" fmla="*/ 5039699 h 6858000"/>
              <a:gd name="connsiteX141-36175" fmla="*/ 2770041 w 7467600"/>
              <a:gd name="connsiteY141-36176" fmla="*/ 5033634 h 6858000"/>
              <a:gd name="connsiteX142-36177" fmla="*/ 1979378 w 7467600"/>
              <a:gd name="connsiteY142-36178" fmla="*/ 4769504 h 6858000"/>
              <a:gd name="connsiteX143-36179" fmla="*/ 1927410 w 7467600"/>
              <a:gd name="connsiteY143-36180" fmla="*/ 4716164 h 6858000"/>
              <a:gd name="connsiteX144-36181" fmla="*/ 1959587 w 7467600"/>
              <a:gd name="connsiteY144-36182" fmla="*/ 4728849 h 6858000"/>
              <a:gd name="connsiteX145-36183" fmla="*/ 2777707 w 7467600"/>
              <a:gd name="connsiteY145-36184" fmla="*/ 5003991 h 6858000"/>
              <a:gd name="connsiteX146-36185" fmla="*/ 2800768 w 7467600"/>
              <a:gd name="connsiteY146-36186" fmla="*/ 5010056 h 6858000"/>
              <a:gd name="connsiteX147-36187" fmla="*/ 2879408 w 7467600"/>
              <a:gd name="connsiteY147-36188" fmla="*/ 5031590 h 6858000"/>
              <a:gd name="connsiteX148-36189" fmla="*/ 2862295 w 7467600"/>
              <a:gd name="connsiteY148-36190" fmla="*/ 5022958 h 6858000"/>
              <a:gd name="connsiteX149-36191" fmla="*/ 2813343 w 7467600"/>
              <a:gd name="connsiteY149-36192" fmla="*/ 4998369 h 6858000"/>
              <a:gd name="connsiteX150-36193" fmla="*/ 2646245 w 7467600"/>
              <a:gd name="connsiteY150-36194" fmla="*/ 4930999 h 6858000"/>
              <a:gd name="connsiteX151-36195" fmla="*/ 1999243 w 7467600"/>
              <a:gd name="connsiteY151-36196" fmla="*/ 4730524 h 6858000"/>
              <a:gd name="connsiteX152-36197" fmla="*/ 1979527 w 7467600"/>
              <a:gd name="connsiteY152-36198" fmla="*/ 4726651 h 6858000"/>
              <a:gd name="connsiteX153-36199" fmla="*/ 1927410 w 7467600"/>
              <a:gd name="connsiteY153-36200" fmla="*/ 4716164 h 6858000"/>
              <a:gd name="connsiteX154-36201" fmla="*/ 1997014 w 7467600"/>
              <a:gd name="connsiteY154-36202" fmla="*/ 4698007 h 6858000"/>
              <a:gd name="connsiteX155-36203" fmla="*/ 2005458 w 7467600"/>
              <a:gd name="connsiteY155-36204" fmla="*/ 4699540 h 6858000"/>
              <a:gd name="connsiteX156-36205" fmla="*/ 2657186 w 7467600"/>
              <a:gd name="connsiteY156-36206" fmla="*/ 4901687 h 6858000"/>
              <a:gd name="connsiteX157-36207" fmla="*/ 2826662 w 7467600"/>
              <a:gd name="connsiteY157-36208" fmla="*/ 4970362 h 6858000"/>
              <a:gd name="connsiteX158-36209" fmla="*/ 2876100 w 7467600"/>
              <a:gd name="connsiteY158-36210" fmla="*/ 4995397 h 6858000"/>
              <a:gd name="connsiteX159-36211" fmla="*/ 3042600 w 7467600"/>
              <a:gd name="connsiteY159-36212" fmla="*/ 5059532 h 6858000"/>
              <a:gd name="connsiteX160-36213" fmla="*/ 1997014 w 7467600"/>
              <a:gd name="connsiteY160-36214" fmla="*/ 4698007 h 6858000"/>
              <a:gd name="connsiteX161-36215" fmla="*/ 2305292 w 7467600"/>
              <a:gd name="connsiteY161-36216" fmla="*/ 4219492 h 6858000"/>
              <a:gd name="connsiteX162-36217" fmla="*/ 3360922 w 7467600"/>
              <a:gd name="connsiteY162-36218" fmla="*/ 4529373 h 6858000"/>
              <a:gd name="connsiteX163-36219" fmla="*/ 3492420 w 7467600"/>
              <a:gd name="connsiteY163-36220" fmla="*/ 4510145 h 6858000"/>
              <a:gd name="connsiteX164-36221" fmla="*/ 3364086 w 7467600"/>
              <a:gd name="connsiteY164-36222" fmla="*/ 4480340 h 6858000"/>
              <a:gd name="connsiteX165-36223" fmla="*/ 3225818 w 7467600"/>
              <a:gd name="connsiteY165-36224" fmla="*/ 4411822 h 6858000"/>
              <a:gd name="connsiteX166-36225" fmla="*/ 3129696 w 7467600"/>
              <a:gd name="connsiteY166-36226" fmla="*/ 4360704 h 6858000"/>
              <a:gd name="connsiteX167-36227" fmla="*/ 2814545 w 7467600"/>
              <a:gd name="connsiteY167-36228" fmla="*/ 4282955 h 6858000"/>
              <a:gd name="connsiteX168-36229" fmla="*/ 2305292 w 7467600"/>
              <a:gd name="connsiteY168-36230" fmla="*/ 4219492 h 6858000"/>
              <a:gd name="connsiteX169-36231" fmla="*/ 2626982 w 7467600"/>
              <a:gd name="connsiteY169-36232" fmla="*/ 4206450 h 6858000"/>
              <a:gd name="connsiteX170-36233" fmla="*/ 2490617 w 7467600"/>
              <a:gd name="connsiteY170-36234" fmla="*/ 4206951 h 6858000"/>
              <a:gd name="connsiteX171-36235" fmla="*/ 2819869 w 7467600"/>
              <a:gd name="connsiteY171-36236" fmla="*/ 4252936 h 6858000"/>
              <a:gd name="connsiteX172-36237" fmla="*/ 3143018 w 7467600"/>
              <a:gd name="connsiteY172-36238" fmla="*/ 4332698 h 6858000"/>
              <a:gd name="connsiteX173-36239" fmla="*/ 3241520 w 7467600"/>
              <a:gd name="connsiteY173-36240" fmla="*/ 4385112 h 6858000"/>
              <a:gd name="connsiteX174-36241" fmla="*/ 3374575 w 7467600"/>
              <a:gd name="connsiteY174-36242" fmla="*/ 4451517 h 6858000"/>
              <a:gd name="connsiteX175-36243" fmla="*/ 3505221 w 7467600"/>
              <a:gd name="connsiteY175-36244" fmla="*/ 4480757 h 6858000"/>
              <a:gd name="connsiteX176-36245" fmla="*/ 2626982 w 7467600"/>
              <a:gd name="connsiteY176-36246" fmla="*/ 4206450 h 6858000"/>
              <a:gd name="connsiteX177-36247" fmla="*/ 1310106 w 7467600"/>
              <a:gd name="connsiteY177-36248" fmla="*/ 3943217 h 6858000"/>
              <a:gd name="connsiteX178-36249" fmla="*/ 854994 w 7467600"/>
              <a:gd name="connsiteY178-36250" fmla="*/ 4399136 h 6858000"/>
              <a:gd name="connsiteX179-36251" fmla="*/ 742462 w 7467600"/>
              <a:gd name="connsiteY179-36252" fmla="*/ 4594648 h 6858000"/>
              <a:gd name="connsiteX180-36253" fmla="*/ 820602 w 7467600"/>
              <a:gd name="connsiteY180-36254" fmla="*/ 4485915 h 6858000"/>
              <a:gd name="connsiteX181-36255" fmla="*/ 878295 w 7467600"/>
              <a:gd name="connsiteY181-36256" fmla="*/ 4403594 h 6858000"/>
              <a:gd name="connsiteX182-36257" fmla="*/ 1240607 w 7467600"/>
              <a:gd name="connsiteY182-36258" fmla="*/ 4010401 h 6858000"/>
              <a:gd name="connsiteX183-36259" fmla="*/ 1310106 w 7467600"/>
              <a:gd name="connsiteY183-36260" fmla="*/ 3943217 h 6858000"/>
              <a:gd name="connsiteX184-36261" fmla="*/ 1423113 w 7467600"/>
              <a:gd name="connsiteY184-36262" fmla="*/ 3874565 h 6858000"/>
              <a:gd name="connsiteX185-36263" fmla="*/ 1260565 w 7467600"/>
              <a:gd name="connsiteY185-36264" fmla="*/ 4031982 h 6858000"/>
              <a:gd name="connsiteX186-36265" fmla="*/ 901900 w 7467600"/>
              <a:gd name="connsiteY186-36266" fmla="*/ 4421236 h 6858000"/>
              <a:gd name="connsiteX187-36267" fmla="*/ 845044 w 7467600"/>
              <a:gd name="connsiteY187-36268" fmla="*/ 4502436 h 6858000"/>
              <a:gd name="connsiteX188-36269" fmla="*/ 685926 w 7467600"/>
              <a:gd name="connsiteY188-36270" fmla="*/ 4703069 h 6858000"/>
              <a:gd name="connsiteX189-36271" fmla="*/ 684248 w 7467600"/>
              <a:gd name="connsiteY189-36272" fmla="*/ 4706721 h 6858000"/>
              <a:gd name="connsiteX190-36273" fmla="*/ 1423113 w 7467600"/>
              <a:gd name="connsiteY190-36274" fmla="*/ 3874565 h 6858000"/>
              <a:gd name="connsiteX191-36275" fmla="*/ 3316479 w 7467600"/>
              <a:gd name="connsiteY191-36276" fmla="*/ 3872136 h 6858000"/>
              <a:gd name="connsiteX192-36277" fmla="*/ 3546806 w 7467600"/>
              <a:gd name="connsiteY192-36278" fmla="*/ 4356139 h 6858000"/>
              <a:gd name="connsiteX193-36279" fmla="*/ 3364433 w 7467600"/>
              <a:gd name="connsiteY193-36280" fmla="*/ 3953121 h 6858000"/>
              <a:gd name="connsiteX194-36281" fmla="*/ 3316479 w 7467600"/>
              <a:gd name="connsiteY194-36282" fmla="*/ 3872136 h 6858000"/>
              <a:gd name="connsiteX195-36283" fmla="*/ 3291335 w 7467600"/>
              <a:gd name="connsiteY195-36284" fmla="*/ 3767420 h 6858000"/>
              <a:gd name="connsiteX196-36285" fmla="*/ 3390805 w 7467600"/>
              <a:gd name="connsiteY196-36286" fmla="*/ 3937163 h 6858000"/>
              <a:gd name="connsiteX197-36287" fmla="*/ 3579062 w 7467600"/>
              <a:gd name="connsiteY197-36288" fmla="*/ 4359040 h 6858000"/>
              <a:gd name="connsiteX198-36289" fmla="*/ 3467355 w 7467600"/>
              <a:gd name="connsiteY198-36290" fmla="*/ 3988130 h 6858000"/>
              <a:gd name="connsiteX199-36291" fmla="*/ 3310753 w 7467600"/>
              <a:gd name="connsiteY199-36292" fmla="*/ 3787140 h 6858000"/>
              <a:gd name="connsiteX200-36293" fmla="*/ 3291335 w 7467600"/>
              <a:gd name="connsiteY200-36294" fmla="*/ 3767420 h 6858000"/>
              <a:gd name="connsiteX201-36295" fmla="*/ 1635889 w 7467600"/>
              <a:gd name="connsiteY201-36296" fmla="*/ 3709494 h 6858000"/>
              <a:gd name="connsiteX202-36297" fmla="*/ 1634800 w 7467600"/>
              <a:gd name="connsiteY202-36298" fmla="*/ 3731111 h 6858000"/>
              <a:gd name="connsiteX203-36299" fmla="*/ 1635889 w 7467600"/>
              <a:gd name="connsiteY203-36300" fmla="*/ 3709494 h 6858000"/>
              <a:gd name="connsiteX204-36301" fmla="*/ 1510397 w 7467600"/>
              <a:gd name="connsiteY204-36302" fmla="*/ 3684705 h 6858000"/>
              <a:gd name="connsiteX205-36303" fmla="*/ 1146550 w 7467600"/>
              <a:gd name="connsiteY205-36304" fmla="*/ 3802012 h 6858000"/>
              <a:gd name="connsiteX206-36305" fmla="*/ 698834 w 7467600"/>
              <a:gd name="connsiteY206-36306" fmla="*/ 3952272 h 6858000"/>
              <a:gd name="connsiteX207-36307" fmla="*/ 34256 w 7467600"/>
              <a:gd name="connsiteY207-36308" fmla="*/ 4347603 h 6858000"/>
              <a:gd name="connsiteX208-36309" fmla="*/ 527241 w 7467600"/>
              <a:gd name="connsiteY208-36310" fmla="*/ 4065078 h 6858000"/>
              <a:gd name="connsiteX209-36311" fmla="*/ 1510397 w 7467600"/>
              <a:gd name="connsiteY209-36312" fmla="*/ 3684705 h 6858000"/>
              <a:gd name="connsiteX210-36313" fmla="*/ 1313114 w 7467600"/>
              <a:gd name="connsiteY210-36314" fmla="*/ 3655216 h 6858000"/>
              <a:gd name="connsiteX211-36315" fmla="*/ 1109304 w 7467600"/>
              <a:gd name="connsiteY211-36316" fmla="*/ 3669030 h 6858000"/>
              <a:gd name="connsiteX212-36317" fmla="*/ 8129 w 7467600"/>
              <a:gd name="connsiteY212-36318" fmla="*/ 4330519 h 6858000"/>
              <a:gd name="connsiteX213-36319" fmla="*/ 687572 w 7467600"/>
              <a:gd name="connsiteY213-36320" fmla="*/ 3925629 h 6858000"/>
              <a:gd name="connsiteX214-36321" fmla="*/ 1138365 w 7467600"/>
              <a:gd name="connsiteY214-36322" fmla="*/ 3774515 h 6858000"/>
              <a:gd name="connsiteX215-36323" fmla="*/ 1505579 w 7467600"/>
              <a:gd name="connsiteY215-36324" fmla="*/ 3655526 h 6858000"/>
              <a:gd name="connsiteX216-36325" fmla="*/ 1313114 w 7467600"/>
              <a:gd name="connsiteY216-36326" fmla="*/ 3655216 h 6858000"/>
              <a:gd name="connsiteX217-36327" fmla="*/ 3655073 w 7467600"/>
              <a:gd name="connsiteY217-36328" fmla="*/ 3650884 h 6858000"/>
              <a:gd name="connsiteX218-36329" fmla="*/ 3989938 w 7467600"/>
              <a:gd name="connsiteY218-36330" fmla="*/ 3991685 h 6858000"/>
              <a:gd name="connsiteX219-36331" fmla="*/ 4393907 w 7467600"/>
              <a:gd name="connsiteY219-36332" fmla="*/ 4261258 h 6858000"/>
              <a:gd name="connsiteX220-36333" fmla="*/ 4648051 w 7467600"/>
              <a:gd name="connsiteY220-36334" fmla="*/ 4374051 h 6858000"/>
              <a:gd name="connsiteX221-36335" fmla="*/ 4383389 w 7467600"/>
              <a:gd name="connsiteY221-36336" fmla="*/ 4184369 h 6858000"/>
              <a:gd name="connsiteX222-36337" fmla="*/ 4165508 w 7467600"/>
              <a:gd name="connsiteY222-36338" fmla="*/ 4035196 h 6858000"/>
              <a:gd name="connsiteX223-36339" fmla="*/ 4068162 w 7467600"/>
              <a:gd name="connsiteY223-36340" fmla="*/ 3953394 h 6858000"/>
              <a:gd name="connsiteX224-36341" fmla="*/ 3981416 w 7467600"/>
              <a:gd name="connsiteY224-36342" fmla="*/ 3880482 h 6858000"/>
              <a:gd name="connsiteX225-36343" fmla="*/ 3800147 w 7467600"/>
              <a:gd name="connsiteY225-36344" fmla="*/ 3749872 h 6858000"/>
              <a:gd name="connsiteX226-36345" fmla="*/ 3655073 w 7467600"/>
              <a:gd name="connsiteY226-36346" fmla="*/ 3650884 h 6858000"/>
              <a:gd name="connsiteX227-36347" fmla="*/ 3670252 w 7467600"/>
              <a:gd name="connsiteY227-36348" fmla="*/ 3622798 h 6858000"/>
              <a:gd name="connsiteX228-36349" fmla="*/ 3817258 w 7467600"/>
              <a:gd name="connsiteY228-36350" fmla="*/ 3723577 h 6858000"/>
              <a:gd name="connsiteX229-36351" fmla="*/ 4000461 w 7467600"/>
              <a:gd name="connsiteY229-36352" fmla="*/ 3855966 h 6858000"/>
              <a:gd name="connsiteX230-36353" fmla="*/ 4088180 w 7467600"/>
              <a:gd name="connsiteY230-36354" fmla="*/ 3929774 h 6858000"/>
              <a:gd name="connsiteX231-36355" fmla="*/ 4184555 w 7467600"/>
              <a:gd name="connsiteY231-36356" fmla="*/ 4010683 h 6858000"/>
              <a:gd name="connsiteX232-36357" fmla="*/ 4399563 w 7467600"/>
              <a:gd name="connsiteY232-36358" fmla="*/ 4158106 h 6858000"/>
              <a:gd name="connsiteX233-36359" fmla="*/ 4684469 w 7467600"/>
              <a:gd name="connsiteY233-36360" fmla="*/ 4364680 h 6858000"/>
              <a:gd name="connsiteX234-36361" fmla="*/ 4690271 w 7467600"/>
              <a:gd name="connsiteY234-36362" fmla="*/ 4370034 h 6858000"/>
              <a:gd name="connsiteX235-36363" fmla="*/ 4136093 w 7467600"/>
              <a:gd name="connsiteY235-36364" fmla="*/ 3858466 h 6858000"/>
              <a:gd name="connsiteX236-36365" fmla="*/ 3670252 w 7467600"/>
              <a:gd name="connsiteY236-36366" fmla="*/ 3622798 h 6858000"/>
              <a:gd name="connsiteX237-36367" fmla="*/ 4440129 w 7467600"/>
              <a:gd name="connsiteY237-36368" fmla="*/ 3448571 h 6858000"/>
              <a:gd name="connsiteX238-36369" fmla="*/ 4856525 w 7467600"/>
              <a:gd name="connsiteY238-36370" fmla="*/ 3915351 h 6858000"/>
              <a:gd name="connsiteX239-36371" fmla="*/ 5059055 w 7467600"/>
              <a:gd name="connsiteY239-36372" fmla="*/ 4108918 h 6858000"/>
              <a:gd name="connsiteX240-36373" fmla="*/ 5290070 w 7467600"/>
              <a:gd name="connsiteY240-36374" fmla="*/ 4263619 h 6858000"/>
              <a:gd name="connsiteX241-36375" fmla="*/ 4834991 w 7467600"/>
              <a:gd name="connsiteY241-36376" fmla="*/ 3830985 h 6858000"/>
              <a:gd name="connsiteX242-36377" fmla="*/ 4440129 w 7467600"/>
              <a:gd name="connsiteY242-36378" fmla="*/ 3448571 h 6858000"/>
              <a:gd name="connsiteX243-36379" fmla="*/ 4441737 w 7467600"/>
              <a:gd name="connsiteY243-36380" fmla="*/ 3399734 h 6858000"/>
              <a:gd name="connsiteX244-36381" fmla="*/ 4431236 w 7467600"/>
              <a:gd name="connsiteY244-36382" fmla="*/ 3400954 h 6858000"/>
              <a:gd name="connsiteX245-36383" fmla="*/ 4557150 w 7467600"/>
              <a:gd name="connsiteY245-36384" fmla="*/ 3510023 h 6858000"/>
              <a:gd name="connsiteX246-36385" fmla="*/ 4856936 w 7467600"/>
              <a:gd name="connsiteY246-36386" fmla="*/ 3809146 h 6858000"/>
              <a:gd name="connsiteX247-36387" fmla="*/ 5111996 w 7467600"/>
              <a:gd name="connsiteY247-36388" fmla="*/ 4065759 h 6858000"/>
              <a:gd name="connsiteX248-36389" fmla="*/ 5388878 w 7467600"/>
              <a:gd name="connsiteY248-36390" fmla="*/ 4300185 h 6858000"/>
              <a:gd name="connsiteX249-36391" fmla="*/ 5425556 w 7467600"/>
              <a:gd name="connsiteY249-36392" fmla="*/ 4308967 h 6858000"/>
              <a:gd name="connsiteX250-36393" fmla="*/ 4943646 w 7467600"/>
              <a:gd name="connsiteY250-36394" fmla="*/ 3822916 h 6858000"/>
              <a:gd name="connsiteX251-36395" fmla="*/ 4594837 w 7467600"/>
              <a:gd name="connsiteY251-36396" fmla="*/ 3532274 h 6858000"/>
              <a:gd name="connsiteX252-36397" fmla="*/ 4441737 w 7467600"/>
              <a:gd name="connsiteY252-36398" fmla="*/ 3399734 h 6858000"/>
              <a:gd name="connsiteX253-36399" fmla="*/ 5425834 w 7467600"/>
              <a:gd name="connsiteY253-36400" fmla="*/ 3162785 h 6858000"/>
              <a:gd name="connsiteX254-36401" fmla="*/ 5401644 w 7467600"/>
              <a:gd name="connsiteY254-36402" fmla="*/ 3617847 h 6858000"/>
              <a:gd name="connsiteX255-36403" fmla="*/ 5467256 w 7467600"/>
              <a:gd name="connsiteY255-36404" fmla="*/ 4175494 h 6858000"/>
              <a:gd name="connsiteX256-36405" fmla="*/ 5448069 w 7467600"/>
              <a:gd name="connsiteY256-36406" fmla="*/ 3567554 h 6858000"/>
              <a:gd name="connsiteX257-36407" fmla="*/ 5425834 w 7467600"/>
              <a:gd name="connsiteY257-36408" fmla="*/ 3162785 h 6858000"/>
              <a:gd name="connsiteX258-36409" fmla="*/ 1318687 w 7467600"/>
              <a:gd name="connsiteY258-36410" fmla="*/ 3113840 h 6858000"/>
              <a:gd name="connsiteX259-36411" fmla="*/ 1066793 w 7467600"/>
              <a:gd name="connsiteY259-36412" fmla="*/ 3212171 h 6858000"/>
              <a:gd name="connsiteX260-36413" fmla="*/ 993319 w 7467600"/>
              <a:gd name="connsiteY260-36414" fmla="*/ 3247648 h 6858000"/>
              <a:gd name="connsiteX261-36415" fmla="*/ 853081 w 7467600"/>
              <a:gd name="connsiteY261-36416" fmla="*/ 3312410 h 6858000"/>
              <a:gd name="connsiteX262-36417" fmla="*/ 805957 w 7467600"/>
              <a:gd name="connsiteY262-36418" fmla="*/ 3330443 h 6858000"/>
              <a:gd name="connsiteX263-36419" fmla="*/ 1318687 w 7467600"/>
              <a:gd name="connsiteY263-36420" fmla="*/ 3113840 h 6858000"/>
              <a:gd name="connsiteX264-36421" fmla="*/ 5453702 w 7467600"/>
              <a:gd name="connsiteY264-36422" fmla="*/ 3090882 h 6858000"/>
              <a:gd name="connsiteX265-36423" fmla="*/ 5480135 w 7467600"/>
              <a:gd name="connsiteY265-36424" fmla="*/ 3565802 h 6858000"/>
              <a:gd name="connsiteX266-36425" fmla="*/ 5499023 w 7467600"/>
              <a:gd name="connsiteY266-36426" fmla="*/ 4166310 h 6858000"/>
              <a:gd name="connsiteX267-36427" fmla="*/ 5547022 w 7467600"/>
              <a:gd name="connsiteY267-36428" fmla="*/ 3607838 h 6858000"/>
              <a:gd name="connsiteX268-36429" fmla="*/ 5515964 w 7467600"/>
              <a:gd name="connsiteY268-36430" fmla="*/ 3378541 h 6858000"/>
              <a:gd name="connsiteX269-36431" fmla="*/ 5453702 w 7467600"/>
              <a:gd name="connsiteY269-36432" fmla="*/ 3090882 h 6858000"/>
              <a:gd name="connsiteX270-36433" fmla="*/ 1238695 w 7467600"/>
              <a:gd name="connsiteY270-36434" fmla="*/ 3076820 h 6858000"/>
              <a:gd name="connsiteX271-36435" fmla="*/ 716371 w 7467600"/>
              <a:gd name="connsiteY271-36436" fmla="*/ 3293249 h 6858000"/>
              <a:gd name="connsiteX272-36437" fmla="*/ 579522 w 7467600"/>
              <a:gd name="connsiteY272-36438" fmla="*/ 3371759 h 6858000"/>
              <a:gd name="connsiteX273-36439" fmla="*/ 600288 w 7467600"/>
              <a:gd name="connsiteY273-36440" fmla="*/ 3365555 h 6858000"/>
              <a:gd name="connsiteX274-36441" fmla="*/ 840692 w 7467600"/>
              <a:gd name="connsiteY274-36442" fmla="*/ 3284921 h 6858000"/>
              <a:gd name="connsiteX275-36443" fmla="*/ 979248 w 7467600"/>
              <a:gd name="connsiteY275-36444" fmla="*/ 3221003 h 6858000"/>
              <a:gd name="connsiteX276-36445" fmla="*/ 1053282 w 7467600"/>
              <a:gd name="connsiteY276-36446" fmla="*/ 3185247 h 6858000"/>
              <a:gd name="connsiteX277-36447" fmla="*/ 1320603 w 7467600"/>
              <a:gd name="connsiteY277-36448" fmla="*/ 3081281 h 6858000"/>
              <a:gd name="connsiteX278-36449" fmla="*/ 1238695 w 7467600"/>
              <a:gd name="connsiteY278-36450" fmla="*/ 3076820 h 6858000"/>
              <a:gd name="connsiteX279-36451" fmla="*/ 5425627 w 7467600"/>
              <a:gd name="connsiteY279-36452" fmla="*/ 2954192 h 6858000"/>
              <a:gd name="connsiteX280-36453" fmla="*/ 5470770 w 7467600"/>
              <a:gd name="connsiteY280-36454" fmla="*/ 3005435 h 6858000"/>
              <a:gd name="connsiteX281-36455" fmla="*/ 5519779 w 7467600"/>
              <a:gd name="connsiteY281-36456" fmla="*/ 4359223 h 6858000"/>
              <a:gd name="connsiteX282-36457" fmla="*/ 5520293 w 7467600"/>
              <a:gd name="connsiteY282-36458" fmla="*/ 4360602 h 6858000"/>
              <a:gd name="connsiteX283-36459" fmla="*/ 5767221 w 7467600"/>
              <a:gd name="connsiteY283-36460" fmla="*/ 4665564 h 6858000"/>
              <a:gd name="connsiteX284-36461" fmla="*/ 6937169 w 7467600"/>
              <a:gd name="connsiteY284-36462" fmla="*/ 4815941 h 6858000"/>
              <a:gd name="connsiteX285-36463" fmla="*/ 6953922 w 7467600"/>
              <a:gd name="connsiteY285-36464" fmla="*/ 4890068 h 6858000"/>
              <a:gd name="connsiteX286-36465" fmla="*/ 6071359 w 7467600"/>
              <a:gd name="connsiteY286-36466" fmla="*/ 4770770 h 6858000"/>
              <a:gd name="connsiteX287-36467" fmla="*/ 6038839 w 7467600"/>
              <a:gd name="connsiteY287-36468" fmla="*/ 4764474 h 6858000"/>
              <a:gd name="connsiteX288-36469" fmla="*/ 6038706 w 7467600"/>
              <a:gd name="connsiteY288-36470" fmla="*/ 4763847 h 6858000"/>
              <a:gd name="connsiteX289-36471" fmla="*/ 6037784 w 7467600"/>
              <a:gd name="connsiteY289-36472" fmla="*/ 4764270 h 6858000"/>
              <a:gd name="connsiteX290-36473" fmla="*/ 6038839 w 7467600"/>
              <a:gd name="connsiteY290-36474" fmla="*/ 4764474 h 6858000"/>
              <a:gd name="connsiteX291-36475" fmla="*/ 6040338 w 7467600"/>
              <a:gd name="connsiteY291-36476" fmla="*/ 4771418 h 6858000"/>
              <a:gd name="connsiteX292-36477" fmla="*/ 6024488 w 7467600"/>
              <a:gd name="connsiteY292-36478" fmla="*/ 4809903 h 6858000"/>
              <a:gd name="connsiteX293-36479" fmla="*/ 5599771 w 7467600"/>
              <a:gd name="connsiteY293-36480" fmla="*/ 5509652 h 6858000"/>
              <a:gd name="connsiteX294-36481" fmla="*/ 5548843 w 7467600"/>
              <a:gd name="connsiteY294-36482" fmla="*/ 5563845 h 6858000"/>
              <a:gd name="connsiteX295-36483" fmla="*/ 5940952 w 7467600"/>
              <a:gd name="connsiteY295-36484" fmla="*/ 6250028 h 6858000"/>
              <a:gd name="connsiteX296-36485" fmla="*/ 6043441 w 7467600"/>
              <a:gd name="connsiteY296-36486" fmla="*/ 6665847 h 6858000"/>
              <a:gd name="connsiteX297-36487" fmla="*/ 6093432 w 7467600"/>
              <a:gd name="connsiteY297-36488" fmla="*/ 6858000 h 6858000"/>
              <a:gd name="connsiteX298-36489" fmla="*/ 6034344 w 7467600"/>
              <a:gd name="connsiteY298-36490" fmla="*/ 6858000 h 6858000"/>
              <a:gd name="connsiteX299-36491" fmla="*/ 6026679 w 7467600"/>
              <a:gd name="connsiteY299-36492" fmla="*/ 6836959 h 6858000"/>
              <a:gd name="connsiteX300-36493" fmla="*/ 5800441 w 7467600"/>
              <a:gd name="connsiteY300-36494" fmla="*/ 6335286 h 6858000"/>
              <a:gd name="connsiteX301-36495" fmla="*/ 5526562 w 7467600"/>
              <a:gd name="connsiteY301-36496" fmla="*/ 5705388 h 6858000"/>
              <a:gd name="connsiteX302-36497" fmla="*/ 5519640 w 7467600"/>
              <a:gd name="connsiteY302-36498" fmla="*/ 5683774 h 6858000"/>
              <a:gd name="connsiteX303-36499" fmla="*/ 5844559 w 7467600"/>
              <a:gd name="connsiteY303-36500" fmla="*/ 6553349 h 6858000"/>
              <a:gd name="connsiteX304-36501" fmla="*/ 5975994 w 7467600"/>
              <a:gd name="connsiteY304-36502" fmla="*/ 6858000 h 6858000"/>
              <a:gd name="connsiteX305-36503" fmla="*/ 5898547 w 7467600"/>
              <a:gd name="connsiteY305-36504" fmla="*/ 6858000 h 6858000"/>
              <a:gd name="connsiteX306-36505" fmla="*/ 5682041 w 7467600"/>
              <a:gd name="connsiteY306-36506" fmla="*/ 6355860 h 6858000"/>
              <a:gd name="connsiteX307-36507" fmla="*/ 5461758 w 7467600"/>
              <a:gd name="connsiteY307-36508" fmla="*/ 5820220 h 6858000"/>
              <a:gd name="connsiteX308-36509" fmla="*/ 5237282 w 7467600"/>
              <a:gd name="connsiteY308-36510" fmla="*/ 6579086 h 6858000"/>
              <a:gd name="connsiteX309-36511" fmla="*/ 5115009 w 7467600"/>
              <a:gd name="connsiteY309-36512" fmla="*/ 6858000 h 6858000"/>
              <a:gd name="connsiteX310-36513" fmla="*/ 5028074 w 7467600"/>
              <a:gd name="connsiteY310-36514" fmla="*/ 6858000 h 6858000"/>
              <a:gd name="connsiteX311-36515" fmla="*/ 5079508 w 7467600"/>
              <a:gd name="connsiteY311-36516" fmla="*/ 6749074 h 6858000"/>
              <a:gd name="connsiteX312-36517" fmla="*/ 5371846 w 7467600"/>
              <a:gd name="connsiteY312-36518" fmla="*/ 5924413 h 6858000"/>
              <a:gd name="connsiteX313-36519" fmla="*/ 5270512 w 7467600"/>
              <a:gd name="connsiteY313-36520" fmla="*/ 6138975 h 6858000"/>
              <a:gd name="connsiteX314-36521" fmla="*/ 5062409 w 7467600"/>
              <a:gd name="connsiteY314-36522" fmla="*/ 6653544 h 6858000"/>
              <a:gd name="connsiteX315-36523" fmla="*/ 5036628 w 7467600"/>
              <a:gd name="connsiteY315-36524" fmla="*/ 6754247 h 6858000"/>
              <a:gd name="connsiteX316-36525" fmla="*/ 5009112 w 7467600"/>
              <a:gd name="connsiteY316-36526" fmla="*/ 6858000 h 6858000"/>
              <a:gd name="connsiteX317-36527" fmla="*/ 4976679 w 7467600"/>
              <a:gd name="connsiteY317-36528" fmla="*/ 6858000 h 6858000"/>
              <a:gd name="connsiteX318-36529" fmla="*/ 5006537 w 7467600"/>
              <a:gd name="connsiteY318-36530" fmla="*/ 6747068 h 6858000"/>
              <a:gd name="connsiteX319-36531" fmla="*/ 5032723 w 7467600"/>
              <a:gd name="connsiteY319-36532" fmla="*/ 6644957 h 6858000"/>
              <a:gd name="connsiteX320-36533" fmla="*/ 5242949 w 7467600"/>
              <a:gd name="connsiteY320-36534" fmla="*/ 6125175 h 6858000"/>
              <a:gd name="connsiteX321-36535" fmla="*/ 5286321 w 7467600"/>
              <a:gd name="connsiteY321-36536" fmla="*/ 6033555 h 6858000"/>
              <a:gd name="connsiteX322-36537" fmla="*/ 5008210 w 7467600"/>
              <a:gd name="connsiteY322-36538" fmla="*/ 6649194 h 6858000"/>
              <a:gd name="connsiteX323-36539" fmla="*/ 4986321 w 7467600"/>
              <a:gd name="connsiteY323-36540" fmla="*/ 6765687 h 6858000"/>
              <a:gd name="connsiteX324-36541" fmla="*/ 4973474 w 7467600"/>
              <a:gd name="connsiteY324-36542" fmla="*/ 6858000 h 6858000"/>
              <a:gd name="connsiteX325-36543" fmla="*/ 4907178 w 7467600"/>
              <a:gd name="connsiteY325-36544" fmla="*/ 6858000 h 6858000"/>
              <a:gd name="connsiteX326-36545" fmla="*/ 4910810 w 7467600"/>
              <a:gd name="connsiteY326-36546" fmla="*/ 6829660 h 6858000"/>
              <a:gd name="connsiteX327-36547" fmla="*/ 4987461 w 7467600"/>
              <a:gd name="connsiteY327-36548" fmla="*/ 6432994 h 6858000"/>
              <a:gd name="connsiteX328-36549" fmla="*/ 5179262 w 7467600"/>
              <a:gd name="connsiteY328-36550" fmla="*/ 6035044 h 6858000"/>
              <a:gd name="connsiteX329-36551" fmla="*/ 4689678 w 7467600"/>
              <a:gd name="connsiteY329-36552" fmla="*/ 6440241 h 6858000"/>
              <a:gd name="connsiteX330-36553" fmla="*/ 4477543 w 7467600"/>
              <a:gd name="connsiteY330-36554" fmla="*/ 6674836 h 6858000"/>
              <a:gd name="connsiteX331-36555" fmla="*/ 4329957 w 7467600"/>
              <a:gd name="connsiteY331-36556" fmla="*/ 6858000 h 6858000"/>
              <a:gd name="connsiteX332-36557" fmla="*/ 4218595 w 7467600"/>
              <a:gd name="connsiteY332-36558" fmla="*/ 6858000 h 6858000"/>
              <a:gd name="connsiteX333-36559" fmla="*/ 4368888 w 7467600"/>
              <a:gd name="connsiteY333-36560" fmla="*/ 6668412 h 6858000"/>
              <a:gd name="connsiteX334-36561" fmla="*/ 4563091 w 7467600"/>
              <a:gd name="connsiteY334-36562" fmla="*/ 6442508 h 6858000"/>
              <a:gd name="connsiteX335-36563" fmla="*/ 5387324 w 7467600"/>
              <a:gd name="connsiteY335-36564" fmla="*/ 5705830 h 6858000"/>
              <a:gd name="connsiteX336-36565" fmla="*/ 5073620 w 7467600"/>
              <a:gd name="connsiteY336-36566" fmla="*/ 5955437 h 6858000"/>
              <a:gd name="connsiteX337-36567" fmla="*/ 4689789 w 7467600"/>
              <a:gd name="connsiteY337-36568" fmla="*/ 6268382 h 6858000"/>
              <a:gd name="connsiteX338-36569" fmla="*/ 4418722 w 7467600"/>
              <a:gd name="connsiteY338-36570" fmla="*/ 6570886 h 6858000"/>
              <a:gd name="connsiteX339-36571" fmla="*/ 4214944 w 7467600"/>
              <a:gd name="connsiteY339-36572" fmla="*/ 6858000 h 6858000"/>
              <a:gd name="connsiteX340-36573" fmla="*/ 4177898 w 7467600"/>
              <a:gd name="connsiteY340-36574" fmla="*/ 6858000 h 6858000"/>
              <a:gd name="connsiteX341-36575" fmla="*/ 4391597 w 7467600"/>
              <a:gd name="connsiteY341-36576" fmla="*/ 6556370 h 6858000"/>
              <a:gd name="connsiteX342-36577" fmla="*/ 4668889 w 7467600"/>
              <a:gd name="connsiteY342-36578" fmla="*/ 6246399 h 6858000"/>
              <a:gd name="connsiteX343-36579" fmla="*/ 5055427 w 7467600"/>
              <a:gd name="connsiteY343-36580" fmla="*/ 5931476 h 6858000"/>
              <a:gd name="connsiteX344-36581" fmla="*/ 5371814 w 7467600"/>
              <a:gd name="connsiteY344-36582" fmla="*/ 5678975 h 6858000"/>
              <a:gd name="connsiteX345-36583" fmla="*/ 4987918 w 7467600"/>
              <a:gd name="connsiteY345-36584" fmla="*/ 5838701 h 6858000"/>
              <a:gd name="connsiteX346-36585" fmla="*/ 4317146 w 7467600"/>
              <a:gd name="connsiteY346-36586" fmla="*/ 6587716 h 6858000"/>
              <a:gd name="connsiteX347-36587" fmla="*/ 4171627 w 7467600"/>
              <a:gd name="connsiteY347-36588" fmla="*/ 6858000 h 6858000"/>
              <a:gd name="connsiteX348-36589" fmla="*/ 4081585 w 7467600"/>
              <a:gd name="connsiteY348-36590" fmla="*/ 6858000 h 6858000"/>
              <a:gd name="connsiteX349-36591" fmla="*/ 4238603 w 7467600"/>
              <a:gd name="connsiteY349-36592" fmla="*/ 6559341 h 6858000"/>
              <a:gd name="connsiteX350-36593" fmla="*/ 4778333 w 7467600"/>
              <a:gd name="connsiteY350-36594" fmla="*/ 5873626 h 6858000"/>
              <a:gd name="connsiteX351-36595" fmla="*/ 5414185 w 7467600"/>
              <a:gd name="connsiteY351-36596" fmla="*/ 5573882 h 6858000"/>
              <a:gd name="connsiteX352-36597" fmla="*/ 5959648 w 7467600"/>
              <a:gd name="connsiteY352-36598" fmla="*/ 4760797 h 6858000"/>
              <a:gd name="connsiteX353-36599" fmla="*/ 5355019 w 7467600"/>
              <a:gd name="connsiteY353-36600" fmla="*/ 4734672 h 6858000"/>
              <a:gd name="connsiteX354-36601" fmla="*/ 5083565 w 7467600"/>
              <a:gd name="connsiteY354-36602" fmla="*/ 5179121 h 6858000"/>
              <a:gd name="connsiteX355-36603" fmla="*/ 4713577 w 7467600"/>
              <a:gd name="connsiteY355-36604" fmla="*/ 5616803 h 6858000"/>
              <a:gd name="connsiteX356-36605" fmla="*/ 3989559 w 7467600"/>
              <a:gd name="connsiteY356-36606" fmla="*/ 6145945 h 6858000"/>
              <a:gd name="connsiteX357-36607" fmla="*/ 3939824 w 7467600"/>
              <a:gd name="connsiteY357-36608" fmla="*/ 6066900 h 6858000"/>
              <a:gd name="connsiteX358-36609" fmla="*/ 4584537 w 7467600"/>
              <a:gd name="connsiteY358-36610" fmla="*/ 5324826 h 6858000"/>
              <a:gd name="connsiteX359-36611" fmla="*/ 5037105 w 7467600"/>
              <a:gd name="connsiteY359-36612" fmla="*/ 5088765 h 6858000"/>
              <a:gd name="connsiteX360-36613" fmla="*/ 5039930 w 7467600"/>
              <a:gd name="connsiteY360-36614" fmla="*/ 5089585 h 6858000"/>
              <a:gd name="connsiteX361-36615" fmla="*/ 5263764 w 7467600"/>
              <a:gd name="connsiteY361-36616" fmla="*/ 4735525 h 6858000"/>
              <a:gd name="connsiteX362-36617" fmla="*/ 4086300 w 7467600"/>
              <a:gd name="connsiteY362-36618" fmla="*/ 4884599 h 6858000"/>
              <a:gd name="connsiteX363-36619" fmla="*/ 4085485 w 7467600"/>
              <a:gd name="connsiteY363-36620" fmla="*/ 4899070 h 6858000"/>
              <a:gd name="connsiteX364-36621" fmla="*/ 3871915 w 7467600"/>
              <a:gd name="connsiteY364-36622" fmla="*/ 5253645 h 6858000"/>
              <a:gd name="connsiteX365-36623" fmla="*/ 3799374 w 7467600"/>
              <a:gd name="connsiteY365-36624" fmla="*/ 5466127 h 6858000"/>
              <a:gd name="connsiteX366-36625" fmla="*/ 3498850 w 7467600"/>
              <a:gd name="connsiteY366-36626" fmla="*/ 6661888 h 6858000"/>
              <a:gd name="connsiteX367-36627" fmla="*/ 3399216 w 7467600"/>
              <a:gd name="connsiteY367-36628" fmla="*/ 6858000 h 6858000"/>
              <a:gd name="connsiteX368-36629" fmla="*/ 3303688 w 7467600"/>
              <a:gd name="connsiteY368-36630" fmla="*/ 6858000 h 6858000"/>
              <a:gd name="connsiteX369-36631" fmla="*/ 3391774 w 7467600"/>
              <a:gd name="connsiteY369-36632" fmla="*/ 6697181 h 6858000"/>
              <a:gd name="connsiteX370-36633" fmla="*/ 3735540 w 7467600"/>
              <a:gd name="connsiteY370-36634" fmla="*/ 5546923 h 6858000"/>
              <a:gd name="connsiteX371-36635" fmla="*/ 3729438 w 7467600"/>
              <a:gd name="connsiteY371-36636" fmla="*/ 5569058 h 6858000"/>
              <a:gd name="connsiteX372-36637" fmla="*/ 3707782 w 7467600"/>
              <a:gd name="connsiteY372-36638" fmla="*/ 5644908 h 6858000"/>
              <a:gd name="connsiteX373-36639" fmla="*/ 3583827 w 7467600"/>
              <a:gd name="connsiteY373-36640" fmla="*/ 6039215 h 6858000"/>
              <a:gd name="connsiteX374-36641" fmla="*/ 3547861 w 7467600"/>
              <a:gd name="connsiteY374-36642" fmla="*/ 6129609 h 6858000"/>
              <a:gd name="connsiteX375-36643" fmla="*/ 3490905 w 7467600"/>
              <a:gd name="connsiteY375-36644" fmla="*/ 6277660 h 6858000"/>
              <a:gd name="connsiteX376-36645" fmla="*/ 3455859 w 7467600"/>
              <a:gd name="connsiteY376-36646" fmla="*/ 6391301 h 6858000"/>
              <a:gd name="connsiteX377-36647" fmla="*/ 3429112 w 7467600"/>
              <a:gd name="connsiteY377-36648" fmla="*/ 6479469 h 6858000"/>
              <a:gd name="connsiteX378-36649" fmla="*/ 3304862 w 7467600"/>
              <a:gd name="connsiteY378-36650" fmla="*/ 6796476 h 6858000"/>
              <a:gd name="connsiteX379-36651" fmla="*/ 3276071 w 7467600"/>
              <a:gd name="connsiteY379-36652" fmla="*/ 6858000 h 6858000"/>
              <a:gd name="connsiteX380-36653" fmla="*/ 3240805 w 7467600"/>
              <a:gd name="connsiteY380-36654" fmla="*/ 6858000 h 6858000"/>
              <a:gd name="connsiteX381-36655" fmla="*/ 3275917 w 7467600"/>
              <a:gd name="connsiteY381-36656" fmla="*/ 6783192 h 6858000"/>
              <a:gd name="connsiteX382-36657" fmla="*/ 3399358 w 7467600"/>
              <a:gd name="connsiteY382-36658" fmla="*/ 6469011 h 6858000"/>
              <a:gd name="connsiteX383-36659" fmla="*/ 3425650 w 7467600"/>
              <a:gd name="connsiteY383-36660" fmla="*/ 6381333 h 6858000"/>
              <a:gd name="connsiteX384-36661" fmla="*/ 3460661 w 7467600"/>
              <a:gd name="connsiteY384-36662" fmla="*/ 6266763 h 6858000"/>
              <a:gd name="connsiteX385-36663" fmla="*/ 3518021 w 7467600"/>
              <a:gd name="connsiteY385-36664" fmla="*/ 6117298 h 6858000"/>
              <a:gd name="connsiteX386-36665" fmla="*/ 3554035 w 7467600"/>
              <a:gd name="connsiteY386-36666" fmla="*/ 6027832 h 6858000"/>
              <a:gd name="connsiteX387-36667" fmla="*/ 3677174 w 7467600"/>
              <a:gd name="connsiteY387-36668" fmla="*/ 5636351 h 6858000"/>
              <a:gd name="connsiteX388-36669" fmla="*/ 3698819 w 7467600"/>
              <a:gd name="connsiteY388-36670" fmla="*/ 5560503 h 6858000"/>
              <a:gd name="connsiteX389-36671" fmla="*/ 3702094 w 7467600"/>
              <a:gd name="connsiteY389-36672" fmla="*/ 5549194 h 6858000"/>
              <a:gd name="connsiteX390-36673" fmla="*/ 3398355 w 7467600"/>
              <a:gd name="connsiteY390-36674" fmla="*/ 6094603 h 6858000"/>
              <a:gd name="connsiteX391-36675" fmla="*/ 3193941 w 7467600"/>
              <a:gd name="connsiteY391-36676" fmla="*/ 6798775 h 6858000"/>
              <a:gd name="connsiteX392-36677" fmla="*/ 3184140 w 7467600"/>
              <a:gd name="connsiteY392-36678" fmla="*/ 6858000 h 6858000"/>
              <a:gd name="connsiteX393-36679" fmla="*/ 3099978 w 7467600"/>
              <a:gd name="connsiteY393-36680" fmla="*/ 6858000 h 6858000"/>
              <a:gd name="connsiteX394-36681" fmla="*/ 3101556 w 7467600"/>
              <a:gd name="connsiteY394-36682" fmla="*/ 6843337 h 6858000"/>
              <a:gd name="connsiteX395-36683" fmla="*/ 3370162 w 7467600"/>
              <a:gd name="connsiteY395-36684" fmla="*/ 5785550 h 6858000"/>
              <a:gd name="connsiteX396-36685" fmla="*/ 3746477 w 7467600"/>
              <a:gd name="connsiteY396-36686" fmla="*/ 5377889 h 6858000"/>
              <a:gd name="connsiteX397-36687" fmla="*/ 3863399 w 7467600"/>
              <a:gd name="connsiteY397-36688" fmla="*/ 5087257 h 6858000"/>
              <a:gd name="connsiteX398-36689" fmla="*/ 3968712 w 7467600"/>
              <a:gd name="connsiteY398-36690" fmla="*/ 4913989 h 6858000"/>
              <a:gd name="connsiteX399-36691" fmla="*/ 2792390 w 7467600"/>
              <a:gd name="connsiteY399-36692" fmla="*/ 5382974 h 6858000"/>
              <a:gd name="connsiteX400-36693" fmla="*/ 2714982 w 7467600"/>
              <a:gd name="connsiteY400-36694" fmla="*/ 5427051 h 6858000"/>
              <a:gd name="connsiteX401-36695" fmla="*/ 2813361 w 7467600"/>
              <a:gd name="connsiteY401-36696" fmla="*/ 6023912 h 6858000"/>
              <a:gd name="connsiteX402-36697" fmla="*/ 2688430 w 7467600"/>
              <a:gd name="connsiteY402-36698" fmla="*/ 6801564 h 6858000"/>
              <a:gd name="connsiteX403-36699" fmla="*/ 2629626 w 7467600"/>
              <a:gd name="connsiteY403-36700" fmla="*/ 6763394 h 6858000"/>
              <a:gd name="connsiteX404-36701" fmla="*/ 2565328 w 7467600"/>
              <a:gd name="connsiteY404-36702" fmla="*/ 5516399 h 6858000"/>
              <a:gd name="connsiteX405-36703" fmla="*/ 1922999 w 7467600"/>
              <a:gd name="connsiteY405-36704" fmla="*/ 5980343 h 6858000"/>
              <a:gd name="connsiteX406-36705" fmla="*/ 1950261 w 7467600"/>
              <a:gd name="connsiteY406-36706" fmla="*/ 6405858 h 6858000"/>
              <a:gd name="connsiteX407-36707" fmla="*/ 2365554 w 7467600"/>
              <a:gd name="connsiteY407-36708" fmla="*/ 6759107 h 6858000"/>
              <a:gd name="connsiteX408-36709" fmla="*/ 2424142 w 7467600"/>
              <a:gd name="connsiteY408-36710" fmla="*/ 6858000 h 6858000"/>
              <a:gd name="connsiteX409-36711" fmla="*/ 2395994 w 7467600"/>
              <a:gd name="connsiteY409-36712" fmla="*/ 6858000 h 6858000"/>
              <a:gd name="connsiteX410-36713" fmla="*/ 2392863 w 7467600"/>
              <a:gd name="connsiteY410-36714" fmla="*/ 6852964 h 6858000"/>
              <a:gd name="connsiteX411-36715" fmla="*/ 2017589 w 7467600"/>
              <a:gd name="connsiteY411-36716" fmla="*/ 6493982 h 6858000"/>
              <a:gd name="connsiteX412-36717" fmla="*/ 2147336 w 7467600"/>
              <a:gd name="connsiteY412-36718" fmla="*/ 6594052 h 6858000"/>
              <a:gd name="connsiteX413-36719" fmla="*/ 2207047 w 7467600"/>
              <a:gd name="connsiteY413-36720" fmla="*/ 6654540 h 6858000"/>
              <a:gd name="connsiteX414-36721" fmla="*/ 2299106 w 7467600"/>
              <a:gd name="connsiteY414-36722" fmla="*/ 6778931 h 6858000"/>
              <a:gd name="connsiteX415-36723" fmla="*/ 2314430 w 7467600"/>
              <a:gd name="connsiteY415-36724" fmla="*/ 6801144 h 6858000"/>
              <a:gd name="connsiteX416-36725" fmla="*/ 2352406 w 7467600"/>
              <a:gd name="connsiteY416-36726" fmla="*/ 6858000 h 6858000"/>
              <a:gd name="connsiteX417-36727" fmla="*/ 2314492 w 7467600"/>
              <a:gd name="connsiteY417-36728" fmla="*/ 6858000 h 6858000"/>
              <a:gd name="connsiteX418-36729" fmla="*/ 2288095 w 7467600"/>
              <a:gd name="connsiteY418-36730" fmla="*/ 6818030 h 6858000"/>
              <a:gd name="connsiteX419-36731" fmla="*/ 2272768 w 7467600"/>
              <a:gd name="connsiteY419-36732" fmla="*/ 6795822 h 6858000"/>
              <a:gd name="connsiteX420-36733" fmla="*/ 2182715 w 7467600"/>
              <a:gd name="connsiteY420-36734" fmla="*/ 6675071 h 6858000"/>
              <a:gd name="connsiteX421-36735" fmla="*/ 2032061 w 7467600"/>
              <a:gd name="connsiteY421-36736" fmla="*/ 6541380 h 6858000"/>
              <a:gd name="connsiteX422-36737" fmla="*/ 2257220 w 7467600"/>
              <a:gd name="connsiteY422-36738" fmla="*/ 6826257 h 6858000"/>
              <a:gd name="connsiteX423-36739" fmla="*/ 2281324 w 7467600"/>
              <a:gd name="connsiteY423-36740" fmla="*/ 6858000 h 6858000"/>
              <a:gd name="connsiteX424-36741" fmla="*/ 2242860 w 7467600"/>
              <a:gd name="connsiteY424-36742" fmla="*/ 6858000 h 6858000"/>
              <a:gd name="connsiteX425-36743" fmla="*/ 2232818 w 7467600"/>
              <a:gd name="connsiteY425-36744" fmla="*/ 6844926 h 6858000"/>
              <a:gd name="connsiteX426-36745" fmla="*/ 1990172 w 7467600"/>
              <a:gd name="connsiteY426-36746" fmla="*/ 6542121 h 6858000"/>
              <a:gd name="connsiteX427-36747" fmla="*/ 2124090 w 7467600"/>
              <a:gd name="connsiteY427-36748" fmla="*/ 6761017 h 6858000"/>
              <a:gd name="connsiteX428-36749" fmla="*/ 2200380 w 7467600"/>
              <a:gd name="connsiteY428-36750" fmla="*/ 6858000 h 6858000"/>
              <a:gd name="connsiteX429-36751" fmla="*/ 2147507 w 7467600"/>
              <a:gd name="connsiteY429-36752" fmla="*/ 6858000 h 6858000"/>
              <a:gd name="connsiteX430-36753" fmla="*/ 2070668 w 7467600"/>
              <a:gd name="connsiteY430-36754" fmla="*/ 6761520 h 6858000"/>
              <a:gd name="connsiteX431-36755" fmla="*/ 1975142 w 7467600"/>
              <a:gd name="connsiteY431-36756" fmla="*/ 6585570 h 6858000"/>
              <a:gd name="connsiteX432-36757" fmla="*/ 2050035 w 7467600"/>
              <a:gd name="connsiteY432-36758" fmla="*/ 6813345 h 6858000"/>
              <a:gd name="connsiteX433-36759" fmla="*/ 2063025 w 7467600"/>
              <a:gd name="connsiteY433-36760" fmla="*/ 6858000 h 6858000"/>
              <a:gd name="connsiteX434-36761" fmla="*/ 2021675 w 7467600"/>
              <a:gd name="connsiteY434-36762" fmla="*/ 6858000 h 6858000"/>
              <a:gd name="connsiteX435-36763" fmla="*/ 2019308 w 7467600"/>
              <a:gd name="connsiteY435-36764" fmla="*/ 6847118 h 6858000"/>
              <a:gd name="connsiteX436-36765" fmla="*/ 1938835 w 7467600"/>
              <a:gd name="connsiteY436-36766" fmla="*/ 6551160 h 6858000"/>
              <a:gd name="connsiteX437-36767" fmla="*/ 1953230 w 7467600"/>
              <a:gd name="connsiteY437-36768" fmla="*/ 6759699 h 6858000"/>
              <a:gd name="connsiteX438-36769" fmla="*/ 1956763 w 7467600"/>
              <a:gd name="connsiteY438-36770" fmla="*/ 6778191 h 6858000"/>
              <a:gd name="connsiteX439-36771" fmla="*/ 1967925 w 7467600"/>
              <a:gd name="connsiteY439-36772" fmla="*/ 6858000 h 6858000"/>
              <a:gd name="connsiteX440-36773" fmla="*/ 1936622 w 7467600"/>
              <a:gd name="connsiteY440-36774" fmla="*/ 6858000 h 6858000"/>
              <a:gd name="connsiteX441-36775" fmla="*/ 1926261 w 7467600"/>
              <a:gd name="connsiteY441-36776" fmla="*/ 6784064 h 6858000"/>
              <a:gd name="connsiteX442-36777" fmla="*/ 1922724 w 7467600"/>
              <a:gd name="connsiteY442-36778" fmla="*/ 6765577 h 6858000"/>
              <a:gd name="connsiteX443-36779" fmla="*/ 1904650 w 7467600"/>
              <a:gd name="connsiteY443-36780" fmla="*/ 6639616 h 6858000"/>
              <a:gd name="connsiteX444-36781" fmla="*/ 1885273 w 7467600"/>
              <a:gd name="connsiteY444-36782" fmla="*/ 6858000 h 6858000"/>
              <a:gd name="connsiteX445-36783" fmla="*/ 1854363 w 7467600"/>
              <a:gd name="connsiteY445-36784" fmla="*/ 6858000 h 6858000"/>
              <a:gd name="connsiteX446-36785" fmla="*/ 1880391 w 7467600"/>
              <a:gd name="connsiteY446-36786" fmla="*/ 6603796 h 6858000"/>
              <a:gd name="connsiteX447-36787" fmla="*/ 1818273 w 7467600"/>
              <a:gd name="connsiteY447-36788" fmla="*/ 6715729 h 6858000"/>
              <a:gd name="connsiteX448-36789" fmla="*/ 1794691 w 7467600"/>
              <a:gd name="connsiteY448-36790" fmla="*/ 6843239 h 6858000"/>
              <a:gd name="connsiteX449-36791" fmla="*/ 1794914 w 7467600"/>
              <a:gd name="connsiteY449-36792" fmla="*/ 6858000 h 6858000"/>
              <a:gd name="connsiteX450-36793" fmla="*/ 1746128 w 7467600"/>
              <a:gd name="connsiteY450-36794" fmla="*/ 6858000 h 6858000"/>
              <a:gd name="connsiteX451-36795" fmla="*/ 1753934 w 7467600"/>
              <a:gd name="connsiteY451-36796" fmla="*/ 6724796 h 6858000"/>
              <a:gd name="connsiteX452-36797" fmla="*/ 1792053 w 7467600"/>
              <a:gd name="connsiteY452-36798" fmla="*/ 6572396 h 6858000"/>
              <a:gd name="connsiteX453-36799" fmla="*/ 1862248 w 7467600"/>
              <a:gd name="connsiteY453-36800" fmla="*/ 6266397 h 6858000"/>
              <a:gd name="connsiteX454-36801" fmla="*/ 1862250 w 7467600"/>
              <a:gd name="connsiteY454-36802" fmla="*/ 6033531 h 6858000"/>
              <a:gd name="connsiteX455-36803" fmla="*/ 1211999 w 7467600"/>
              <a:gd name="connsiteY455-36804" fmla="*/ 6683610 h 6858000"/>
              <a:gd name="connsiteX456-36805" fmla="*/ 1213266 w 7467600"/>
              <a:gd name="connsiteY456-36806" fmla="*/ 6691947 h 6858000"/>
              <a:gd name="connsiteX457-36807" fmla="*/ 1203370 w 7467600"/>
              <a:gd name="connsiteY457-36808" fmla="*/ 6850676 h 6858000"/>
              <a:gd name="connsiteX458-36809" fmla="*/ 1203671 w 7467600"/>
              <a:gd name="connsiteY458-36810" fmla="*/ 6858000 h 6858000"/>
              <a:gd name="connsiteX459-36811" fmla="*/ 1143180 w 7467600"/>
              <a:gd name="connsiteY459-36812" fmla="*/ 6858000 h 6858000"/>
              <a:gd name="connsiteX460-36813" fmla="*/ 1142176 w 7467600"/>
              <a:gd name="connsiteY460-36814" fmla="*/ 6766045 h 6858000"/>
              <a:gd name="connsiteX461-36815" fmla="*/ 1067484 w 7467600"/>
              <a:gd name="connsiteY461-36816" fmla="*/ 6858000 h 6858000"/>
              <a:gd name="connsiteX462-36817" fmla="*/ 953928 w 7467600"/>
              <a:gd name="connsiteY462-36818" fmla="*/ 6858000 h 6858000"/>
              <a:gd name="connsiteX463-36819" fmla="*/ 959715 w 7467600"/>
              <a:gd name="connsiteY463-36820" fmla="*/ 6850185 h 6858000"/>
              <a:gd name="connsiteX464-36821" fmla="*/ 1483788 w 7467600"/>
              <a:gd name="connsiteY464-36822" fmla="*/ 6259174 h 6858000"/>
              <a:gd name="connsiteX465-36823" fmla="*/ 1100671 w 7467600"/>
              <a:gd name="connsiteY465-36824" fmla="*/ 6252137 h 6858000"/>
              <a:gd name="connsiteX466-36825" fmla="*/ 1090144 w 7467600"/>
              <a:gd name="connsiteY466-36826" fmla="*/ 6256748 h 6858000"/>
              <a:gd name="connsiteX467-36827" fmla="*/ 1095872 w 7467600"/>
              <a:gd name="connsiteY467-36828" fmla="*/ 6271892 h 6858000"/>
              <a:gd name="connsiteX468-36829" fmla="*/ 262785 w 7467600"/>
              <a:gd name="connsiteY468-36830" fmla="*/ 6845450 h 6858000"/>
              <a:gd name="connsiteX469-36831" fmla="*/ 209968 w 7467600"/>
              <a:gd name="connsiteY469-36832" fmla="*/ 6770713 h 6858000"/>
              <a:gd name="connsiteX470-36833" fmla="*/ 873460 w 7467600"/>
              <a:gd name="connsiteY470-36834" fmla="*/ 6253768 h 6858000"/>
              <a:gd name="connsiteX471-36835" fmla="*/ 192686 w 7467600"/>
              <a:gd name="connsiteY471-36836" fmla="*/ 5849257 h 6858000"/>
              <a:gd name="connsiteX472-36837" fmla="*/ 4696 w 7467600"/>
              <a:gd name="connsiteY472-36838" fmla="*/ 5697668 h 6858000"/>
              <a:gd name="connsiteX473-36839" fmla="*/ 0 w 7467600"/>
              <a:gd name="connsiteY473-36840" fmla="*/ 5689984 h 6858000"/>
              <a:gd name="connsiteX474-36841" fmla="*/ 0 w 7467600"/>
              <a:gd name="connsiteY474-36842" fmla="*/ 5513472 h 6858000"/>
              <a:gd name="connsiteX475-36843" fmla="*/ 174101 w 7467600"/>
              <a:gd name="connsiteY475-36844" fmla="*/ 5620277 h 6858000"/>
              <a:gd name="connsiteX476-36845" fmla="*/ 891800 w 7467600"/>
              <a:gd name="connsiteY476-36846" fmla="*/ 6036935 h 6858000"/>
              <a:gd name="connsiteX477-36847" fmla="*/ 1072219 w 7467600"/>
              <a:gd name="connsiteY477-36848" fmla="*/ 6169443 h 6858000"/>
              <a:gd name="connsiteX478-36849" fmla="*/ 1074117 w 7467600"/>
              <a:gd name="connsiteY478-36850" fmla="*/ 6170301 h 6858000"/>
              <a:gd name="connsiteX479-36851" fmla="*/ 1083114 w 7467600"/>
              <a:gd name="connsiteY479-36852" fmla="*/ 6174131 h 6858000"/>
              <a:gd name="connsiteX480-36853" fmla="*/ 1543010 w 7467600"/>
              <a:gd name="connsiteY480-36854" fmla="*/ 6191140 h 6858000"/>
              <a:gd name="connsiteX481-36855" fmla="*/ 1551080 w 7467600"/>
              <a:gd name="connsiteY481-36856" fmla="*/ 6195006 h 6858000"/>
              <a:gd name="connsiteX482-36857" fmla="*/ 2345443 w 7467600"/>
              <a:gd name="connsiteY482-36858" fmla="*/ 5549882 h 6858000"/>
              <a:gd name="connsiteX483-36859" fmla="*/ 1721499 w 7467600"/>
              <a:gd name="connsiteY483-36860" fmla="*/ 5599969 h 6858000"/>
              <a:gd name="connsiteX484-36861" fmla="*/ 767716 w 7467600"/>
              <a:gd name="connsiteY484-36862" fmla="*/ 5472768 h 6858000"/>
              <a:gd name="connsiteX485-36863" fmla="*/ 722147 w 7467600"/>
              <a:gd name="connsiteY485-36864" fmla="*/ 5393091 h 6858000"/>
              <a:gd name="connsiteX486-36865" fmla="*/ 1485552 w 7467600"/>
              <a:gd name="connsiteY486-36866" fmla="*/ 5313202 h 6858000"/>
              <a:gd name="connsiteX487-36867" fmla="*/ 2143004 w 7467600"/>
              <a:gd name="connsiteY487-36868" fmla="*/ 5402420 h 6858000"/>
              <a:gd name="connsiteX488-36869" fmla="*/ 1933391 w 7467600"/>
              <a:gd name="connsiteY488-36870" fmla="*/ 5156971 h 6858000"/>
              <a:gd name="connsiteX489-36871" fmla="*/ 1827118 w 7467600"/>
              <a:gd name="connsiteY489-36872" fmla="*/ 4968410 h 6858000"/>
              <a:gd name="connsiteX490-36873" fmla="*/ 1837349 w 7467600"/>
              <a:gd name="connsiteY490-36874" fmla="*/ 4956357 h 6858000"/>
              <a:gd name="connsiteX491-36875" fmla="*/ 2162835 w 7467600"/>
              <a:gd name="connsiteY491-36876" fmla="*/ 5187853 h 6858000"/>
              <a:gd name="connsiteX492-36877" fmla="*/ 2257167 w 7467600"/>
              <a:gd name="connsiteY492-36878" fmla="*/ 5462123 h 6858000"/>
              <a:gd name="connsiteX493-36879" fmla="*/ 2261598 w 7467600"/>
              <a:gd name="connsiteY493-36880" fmla="*/ 5467998 h 6858000"/>
              <a:gd name="connsiteX494-36881" fmla="*/ 2437177 w 7467600"/>
              <a:gd name="connsiteY494-36882" fmla="*/ 5479608 h 6858000"/>
              <a:gd name="connsiteX495-36883" fmla="*/ 2445247 w 7467600"/>
              <a:gd name="connsiteY495-36884" fmla="*/ 5483476 h 6858000"/>
              <a:gd name="connsiteX496-36885" fmla="*/ 2743626 w 7467600"/>
              <a:gd name="connsiteY496-36886" fmla="*/ 5304819 h 6858000"/>
              <a:gd name="connsiteX497-36887" fmla="*/ 3048102 w 7467600"/>
              <a:gd name="connsiteY497-36888" fmla="*/ 5150595 h 6858000"/>
              <a:gd name="connsiteX498-36889" fmla="*/ 1799414 w 7467600"/>
              <a:gd name="connsiteY498-36890" fmla="*/ 4694732 h 6858000"/>
              <a:gd name="connsiteX499-36891" fmla="*/ 1771735 w 7467600"/>
              <a:gd name="connsiteY499-36892" fmla="*/ 4619929 h 6858000"/>
              <a:gd name="connsiteX500-36893" fmla="*/ 3104273 w 7467600"/>
              <a:gd name="connsiteY500-36894" fmla="*/ 5076159 h 6858000"/>
              <a:gd name="connsiteX501-36895" fmla="*/ 3113245 w 7467600"/>
              <a:gd name="connsiteY501-36896" fmla="*/ 5090705 h 6858000"/>
              <a:gd name="connsiteX502-36897" fmla="*/ 3126294 w 7467600"/>
              <a:gd name="connsiteY502-36898" fmla="*/ 5114400 h 6858000"/>
              <a:gd name="connsiteX503-36899" fmla="*/ 3937433 w 7467600"/>
              <a:gd name="connsiteY503-36900" fmla="*/ 4830473 h 6858000"/>
              <a:gd name="connsiteX504-36901" fmla="*/ 3590475 w 7467600"/>
              <a:gd name="connsiteY504-36902" fmla="*/ 4597974 h 6858000"/>
              <a:gd name="connsiteX505-36903" fmla="*/ 3100264 w 7467600"/>
              <a:gd name="connsiteY505-36904" fmla="*/ 4579845 h 6858000"/>
              <a:gd name="connsiteX506-36905" fmla="*/ 2183576 w 7467600"/>
              <a:gd name="connsiteY506-36906" fmla="*/ 4227150 h 6858000"/>
              <a:gd name="connsiteX507-36907" fmla="*/ 2151029 w 7467600"/>
              <a:gd name="connsiteY507-36908" fmla="*/ 4146947 h 6858000"/>
              <a:gd name="connsiteX508-36909" fmla="*/ 3563434 w 7467600"/>
              <a:gd name="connsiteY508-36910" fmla="*/ 4469115 h 6858000"/>
              <a:gd name="connsiteX509-36911" fmla="*/ 3177952 w 7467600"/>
              <a:gd name="connsiteY509-36912" fmla="*/ 3657386 h 6858000"/>
              <a:gd name="connsiteX510-36913" fmla="*/ 3189263 w 7467600"/>
              <a:gd name="connsiteY510-36914" fmla="*/ 3625726 h 6858000"/>
              <a:gd name="connsiteX511-36915" fmla="*/ 3560912 w 7467600"/>
              <a:gd name="connsiteY511-36916" fmla="*/ 4079863 h 6858000"/>
              <a:gd name="connsiteX512-36917" fmla="*/ 3626636 w 7467600"/>
              <a:gd name="connsiteY512-36918" fmla="*/ 4512230 h 6858000"/>
              <a:gd name="connsiteX513-36919" fmla="*/ 3653088 w 7467600"/>
              <a:gd name="connsiteY513-36920" fmla="*/ 4521417 h 6858000"/>
              <a:gd name="connsiteX514-36921" fmla="*/ 3988128 w 7467600"/>
              <a:gd name="connsiteY514-36922" fmla="*/ 4817267 h 6858000"/>
              <a:gd name="connsiteX515-36923" fmla="*/ 4830582 w 7467600"/>
              <a:gd name="connsiteY515-36924" fmla="*/ 4676000 h 6858000"/>
              <a:gd name="connsiteX516-36925" fmla="*/ 4830100 w 7467600"/>
              <a:gd name="connsiteY516-36926" fmla="*/ 4675554 h 6858000"/>
              <a:gd name="connsiteX517-36927" fmla="*/ 4036318 w 7467600"/>
              <a:gd name="connsiteY517-36928" fmla="*/ 4147013 h 6858000"/>
              <a:gd name="connsiteX518-36929" fmla="*/ 3432098 w 7467600"/>
              <a:gd name="connsiteY518-36930" fmla="*/ 3537312 h 6858000"/>
              <a:gd name="connsiteX519-36931" fmla="*/ 3446761 w 7467600"/>
              <a:gd name="connsiteY519-36932" fmla="*/ 3461278 h 6858000"/>
              <a:gd name="connsiteX520-36933" fmla="*/ 4419733 w 7467600"/>
              <a:gd name="connsiteY520-36934" fmla="*/ 3963555 h 6858000"/>
              <a:gd name="connsiteX521-36935" fmla="*/ 4781371 w 7467600"/>
              <a:gd name="connsiteY521-36936" fmla="*/ 4458604 h 6858000"/>
              <a:gd name="connsiteX522-36937" fmla="*/ 4780440 w 7467600"/>
              <a:gd name="connsiteY522-36938" fmla="*/ 4470290 h 6858000"/>
              <a:gd name="connsiteX523-36939" fmla="*/ 4898954 w 7467600"/>
              <a:gd name="connsiteY523-36940" fmla="*/ 4662092 h 6858000"/>
              <a:gd name="connsiteX524-36941" fmla="*/ 4900699 w 7467600"/>
              <a:gd name="connsiteY524-36942" fmla="*/ 4670867 h 6858000"/>
              <a:gd name="connsiteX525-36943" fmla="*/ 5714511 w 7467600"/>
              <a:gd name="connsiteY525-36944" fmla="*/ 4663483 h 6858000"/>
              <a:gd name="connsiteX526-36945" fmla="*/ 5464793 w 7467600"/>
              <a:gd name="connsiteY526-36946" fmla="*/ 4393556 h 6858000"/>
              <a:gd name="connsiteX527-36947" fmla="*/ 5461897 w 7467600"/>
              <a:gd name="connsiteY527-36948" fmla="*/ 4390879 h 6858000"/>
              <a:gd name="connsiteX528-36949" fmla="*/ 4294126 w 7467600"/>
              <a:gd name="connsiteY528-36950" fmla="*/ 3303048 h 6858000"/>
              <a:gd name="connsiteX529-36951" fmla="*/ 4305321 w 7467600"/>
              <a:gd name="connsiteY529-36952" fmla="*/ 3256953 h 6858000"/>
              <a:gd name="connsiteX530-36953" fmla="*/ 4949299 w 7467600"/>
              <a:gd name="connsiteY530-36954" fmla="*/ 3766336 h 6858000"/>
              <a:gd name="connsiteX531-36955" fmla="*/ 5291452 w 7467600"/>
              <a:gd name="connsiteY531-36956" fmla="*/ 4076801 h 6858000"/>
              <a:gd name="connsiteX532-36957" fmla="*/ 5434998 w 7467600"/>
              <a:gd name="connsiteY532-36958" fmla="*/ 4254100 h 6858000"/>
              <a:gd name="connsiteX533-36959" fmla="*/ 5351015 w 7467600"/>
              <a:gd name="connsiteY533-36960" fmla="*/ 3760989 h 6858000"/>
              <a:gd name="connsiteX534-36961" fmla="*/ 5413780 w 7467600"/>
              <a:gd name="connsiteY534-36962" fmla="*/ 2966265 h 6858000"/>
              <a:gd name="connsiteX535-36963" fmla="*/ 5425627 w 7467600"/>
              <a:gd name="connsiteY535-36964" fmla="*/ 2954192 h 6858000"/>
              <a:gd name="connsiteX536-36965" fmla="*/ 6604735 w 7467600"/>
              <a:gd name="connsiteY536-36966" fmla="*/ 2041381 h 6858000"/>
              <a:gd name="connsiteX537-36967" fmla="*/ 7204487 w 7467600"/>
              <a:gd name="connsiteY537-36968" fmla="*/ 2742112 h 6858000"/>
              <a:gd name="connsiteX538-36969" fmla="*/ 7131592 w 7467600"/>
              <a:gd name="connsiteY538-36970" fmla="*/ 2672096 h 6858000"/>
              <a:gd name="connsiteX539-36971" fmla="*/ 6996344 w 7467600"/>
              <a:gd name="connsiteY539-36972" fmla="*/ 2518310 h 6858000"/>
              <a:gd name="connsiteX540-36973" fmla="*/ 6735495 w 7467600"/>
              <a:gd name="connsiteY540-36974" fmla="*/ 2196890 h 6858000"/>
              <a:gd name="connsiteX541-36975" fmla="*/ 6721901 w 7467600"/>
              <a:gd name="connsiteY541-36976" fmla="*/ 2179274 h 6858000"/>
              <a:gd name="connsiteX542-36977" fmla="*/ 6604735 w 7467600"/>
              <a:gd name="connsiteY542-36978" fmla="*/ 2041381 h 6858000"/>
              <a:gd name="connsiteX543-36979" fmla="*/ 6591670 w 7467600"/>
              <a:gd name="connsiteY543-36980" fmla="*/ 1988277 h 6858000"/>
              <a:gd name="connsiteX544-36981" fmla="*/ 6747349 w 7467600"/>
              <a:gd name="connsiteY544-36982" fmla="*/ 2160069 h 6858000"/>
              <a:gd name="connsiteX545-36983" fmla="*/ 6760943 w 7467600"/>
              <a:gd name="connsiteY545-36984" fmla="*/ 2177686 h 6858000"/>
              <a:gd name="connsiteX546-36985" fmla="*/ 7021065 w 7467600"/>
              <a:gd name="connsiteY546-36986" fmla="*/ 2498102 h 6858000"/>
              <a:gd name="connsiteX547-36987" fmla="*/ 7155223 w 7467600"/>
              <a:gd name="connsiteY547-36988" fmla="*/ 2650386 h 6858000"/>
              <a:gd name="connsiteX548-36989" fmla="*/ 7203167 w 7467600"/>
              <a:gd name="connsiteY548-36990" fmla="*/ 2697288 h 6858000"/>
              <a:gd name="connsiteX549-36991" fmla="*/ 6937703 w 7467600"/>
              <a:gd name="connsiteY549-36992" fmla="*/ 2321981 h 6858000"/>
              <a:gd name="connsiteX550-36993" fmla="*/ 6591670 w 7467600"/>
              <a:gd name="connsiteY550-36994" fmla="*/ 1988277 h 6858000"/>
              <a:gd name="connsiteX551-36995" fmla="*/ 5798671 w 7467600"/>
              <a:gd name="connsiteY551-36996" fmla="*/ 1981601 h 6858000"/>
              <a:gd name="connsiteX552-36997" fmla="*/ 5754709 w 7467600"/>
              <a:gd name="connsiteY552-36998" fmla="*/ 2071454 h 6858000"/>
              <a:gd name="connsiteX553-36999" fmla="*/ 5763044 w 7467600"/>
              <a:gd name="connsiteY553-37000" fmla="*/ 2842206 h 6858000"/>
              <a:gd name="connsiteX554-37001" fmla="*/ 5764974 w 7467600"/>
              <a:gd name="connsiteY554-37002" fmla="*/ 2799609 h 6858000"/>
              <a:gd name="connsiteX555-37003" fmla="*/ 5767665 w 7467600"/>
              <a:gd name="connsiteY555-37004" fmla="*/ 2666409 h 6858000"/>
              <a:gd name="connsiteX556-37005" fmla="*/ 5763055 w 7467600"/>
              <a:gd name="connsiteY556-37006" fmla="*/ 2579705 h 6858000"/>
              <a:gd name="connsiteX557-37007" fmla="*/ 5758079 w 7467600"/>
              <a:gd name="connsiteY557-37008" fmla="*/ 2492508 h 6858000"/>
              <a:gd name="connsiteX558-37009" fmla="*/ 5779325 w 7467600"/>
              <a:gd name="connsiteY558-37010" fmla="*/ 2197069 h 6858000"/>
              <a:gd name="connsiteX559-37011" fmla="*/ 5798671 w 7467600"/>
              <a:gd name="connsiteY559-37012" fmla="*/ 1981601 h 6858000"/>
              <a:gd name="connsiteX560-37013" fmla="*/ 5829202 w 7467600"/>
              <a:gd name="connsiteY560-37014" fmla="*/ 1971679 h 6858000"/>
              <a:gd name="connsiteX561-37015" fmla="*/ 5809558 w 7467600"/>
              <a:gd name="connsiteY561-37016" fmla="*/ 2198043 h 6858000"/>
              <a:gd name="connsiteX562-37017" fmla="*/ 5788653 w 7467600"/>
              <a:gd name="connsiteY562-37018" fmla="*/ 2489430 h 6858000"/>
              <a:gd name="connsiteX563-37019" fmla="*/ 5793439 w 7467600"/>
              <a:gd name="connsiteY563-37020" fmla="*/ 2575235 h 6858000"/>
              <a:gd name="connsiteX564-37021" fmla="*/ 5796837 w 7467600"/>
              <a:gd name="connsiteY564-37022" fmla="*/ 2637633 h 6858000"/>
              <a:gd name="connsiteX565-37023" fmla="*/ 5818614 w 7467600"/>
              <a:gd name="connsiteY565-37024" fmla="*/ 2473055 h 6858000"/>
              <a:gd name="connsiteX566-37025" fmla="*/ 5829202 w 7467600"/>
              <a:gd name="connsiteY566-37026" fmla="*/ 1971679 h 6858000"/>
              <a:gd name="connsiteX567-37027" fmla="*/ 5911389 w 7467600"/>
              <a:gd name="connsiteY567-37028" fmla="*/ 1898371 h 6858000"/>
              <a:gd name="connsiteX568-37029" fmla="*/ 6237627 w 7467600"/>
              <a:gd name="connsiteY568-37030" fmla="*/ 2231921 h 6858000"/>
              <a:gd name="connsiteX569-37031" fmla="*/ 5911389 w 7467600"/>
              <a:gd name="connsiteY569-37032" fmla="*/ 1898371 h 6858000"/>
              <a:gd name="connsiteX570-37033" fmla="*/ 6944437 w 7467600"/>
              <a:gd name="connsiteY570-37034" fmla="*/ 1575402 h 6858000"/>
              <a:gd name="connsiteX571-37035" fmla="*/ 6304730 w 7467600"/>
              <a:gd name="connsiteY571-37036" fmla="*/ 1766654 h 6858000"/>
              <a:gd name="connsiteX572-37037" fmla="*/ 6944437 w 7467600"/>
              <a:gd name="connsiteY572-37038" fmla="*/ 1575402 h 6858000"/>
              <a:gd name="connsiteX573-37039" fmla="*/ 7019523 w 7467600"/>
              <a:gd name="connsiteY573-37040" fmla="*/ 1519450 h 6858000"/>
              <a:gd name="connsiteX574-37041" fmla="*/ 6298091 w 7467600"/>
              <a:gd name="connsiteY574-37042" fmla="*/ 1737122 h 6858000"/>
              <a:gd name="connsiteX575-37043" fmla="*/ 7019523 w 7467600"/>
              <a:gd name="connsiteY575-37044" fmla="*/ 1519450 h 6858000"/>
              <a:gd name="connsiteX576-37045" fmla="*/ 2399523 w 7467600"/>
              <a:gd name="connsiteY576-37046" fmla="*/ 1428234 h 6858000"/>
              <a:gd name="connsiteX577-37047" fmla="*/ 2224982 w 7467600"/>
              <a:gd name="connsiteY577-37048" fmla="*/ 1826201 h 6858000"/>
              <a:gd name="connsiteX578-37049" fmla="*/ 2096099 w 7467600"/>
              <a:gd name="connsiteY578-37050" fmla="*/ 2345900 h 6858000"/>
              <a:gd name="connsiteX579-37051" fmla="*/ 2283317 w 7467600"/>
              <a:gd name="connsiteY579-37052" fmla="*/ 1796925 h 6858000"/>
              <a:gd name="connsiteX580-37053" fmla="*/ 2399523 w 7467600"/>
              <a:gd name="connsiteY580-37054" fmla="*/ 1428234 h 6858000"/>
              <a:gd name="connsiteX581-37055" fmla="*/ 2448558 w 7467600"/>
              <a:gd name="connsiteY581-37056" fmla="*/ 1373435 h 6858000"/>
              <a:gd name="connsiteX582-37057" fmla="*/ 2312521 w 7467600"/>
              <a:gd name="connsiteY582-37058" fmla="*/ 1806140 h 6858000"/>
              <a:gd name="connsiteX583-37059" fmla="*/ 2127533 w 7467600"/>
              <a:gd name="connsiteY583-37060" fmla="*/ 2348380 h 6858000"/>
              <a:gd name="connsiteX584-37061" fmla="*/ 2358080 w 7467600"/>
              <a:gd name="connsiteY584-37062" fmla="*/ 1866134 h 6858000"/>
              <a:gd name="connsiteX585-37063" fmla="*/ 2407436 w 7467600"/>
              <a:gd name="connsiteY585-37064" fmla="*/ 1651070 h 6858000"/>
              <a:gd name="connsiteX586-37065" fmla="*/ 2448558 w 7467600"/>
              <a:gd name="connsiteY586-37066" fmla="*/ 1373435 h 6858000"/>
              <a:gd name="connsiteX587-37067" fmla="*/ 278707 w 7467600"/>
              <a:gd name="connsiteY587-37068" fmla="*/ 1352270 h 6858000"/>
              <a:gd name="connsiteX588-37069" fmla="*/ 321570 w 7467600"/>
              <a:gd name="connsiteY588-37070" fmla="*/ 1861610 h 6858000"/>
              <a:gd name="connsiteX589-37071" fmla="*/ 294281 w 7467600"/>
              <a:gd name="connsiteY589-37072" fmla="*/ 1440658 h 6858000"/>
              <a:gd name="connsiteX590-37073" fmla="*/ 278707 w 7467600"/>
              <a:gd name="connsiteY590-37074" fmla="*/ 1352270 h 6858000"/>
              <a:gd name="connsiteX591-37075" fmla="*/ 1423821 w 7467600"/>
              <a:gd name="connsiteY591-37076" fmla="*/ 1351958 h 6858000"/>
              <a:gd name="connsiteX592-37077" fmla="*/ 1638521 w 7467600"/>
              <a:gd name="connsiteY592-37078" fmla="*/ 1908470 h 6858000"/>
              <a:gd name="connsiteX593-37079" fmla="*/ 1754199 w 7467600"/>
              <a:gd name="connsiteY593-37080" fmla="*/ 2149284 h 6858000"/>
              <a:gd name="connsiteX594-37081" fmla="*/ 1908359 w 7467600"/>
              <a:gd name="connsiteY594-37082" fmla="*/ 2364988 h 6858000"/>
              <a:gd name="connsiteX595-37083" fmla="*/ 1647661 w 7467600"/>
              <a:gd name="connsiteY595-37084" fmla="*/ 1825945 h 6858000"/>
              <a:gd name="connsiteX596-37085" fmla="*/ 1423821 w 7467600"/>
              <a:gd name="connsiteY596-37086" fmla="*/ 1351958 h 6858000"/>
              <a:gd name="connsiteX597-37087" fmla="*/ 1431890 w 7467600"/>
              <a:gd name="connsiteY597-37088" fmla="*/ 1306475 h 6858000"/>
              <a:gd name="connsiteX598-37089" fmla="*/ 1507597 w 7467600"/>
              <a:gd name="connsiteY598-37090" fmla="*/ 1446132 h 6858000"/>
              <a:gd name="connsiteX599-37091" fmla="*/ 1674586 w 7467600"/>
              <a:gd name="connsiteY599-37092" fmla="*/ 1813832 h 6858000"/>
              <a:gd name="connsiteX600-37093" fmla="*/ 1815950 w 7467600"/>
              <a:gd name="connsiteY600-37094" fmla="*/ 2128564 h 6858000"/>
              <a:gd name="connsiteX601-37095" fmla="*/ 1984242 w 7467600"/>
              <a:gd name="connsiteY601-37096" fmla="*/ 2430829 h 6858000"/>
              <a:gd name="connsiteX602-37097" fmla="*/ 2014023 w 7467600"/>
              <a:gd name="connsiteY602-37098" fmla="*/ 2450995 h 6858000"/>
              <a:gd name="connsiteX603-37099" fmla="*/ 1747337 w 7467600"/>
              <a:gd name="connsiteY603-37100" fmla="*/ 1855264 h 6858000"/>
              <a:gd name="connsiteX604-37101" fmla="*/ 1533749 w 7467600"/>
              <a:gd name="connsiteY604-37102" fmla="*/ 1478656 h 6858000"/>
              <a:gd name="connsiteX605-37103" fmla="*/ 1431890 w 7467600"/>
              <a:gd name="connsiteY605-37104" fmla="*/ 1306475 h 6858000"/>
              <a:gd name="connsiteX606-37105" fmla="*/ 5052692 w 7467600"/>
              <a:gd name="connsiteY606-37106" fmla="*/ 1292994 h 6858000"/>
              <a:gd name="connsiteX607-37107" fmla="*/ 5200661 w 7467600"/>
              <a:gd name="connsiteY607-37108" fmla="*/ 1635186 h 6858000"/>
              <a:gd name="connsiteX608-37109" fmla="*/ 5297138 w 7467600"/>
              <a:gd name="connsiteY608-37110" fmla="*/ 1906351 h 6858000"/>
              <a:gd name="connsiteX609-37111" fmla="*/ 5052692 w 7467600"/>
              <a:gd name="connsiteY609-37112" fmla="*/ 1292994 h 6858000"/>
              <a:gd name="connsiteX610-37113" fmla="*/ 5009948 w 7467600"/>
              <a:gd name="connsiteY610-37114" fmla="*/ 1273619 h 6858000"/>
              <a:gd name="connsiteX611-37115" fmla="*/ 5121777 w 7467600"/>
              <a:gd name="connsiteY611-37116" fmla="*/ 1654213 h 6858000"/>
              <a:gd name="connsiteX612-37117" fmla="*/ 5293545 w 7467600"/>
              <a:gd name="connsiteY612-37118" fmla="*/ 2072247 h 6858000"/>
              <a:gd name="connsiteX613-37119" fmla="*/ 5294042 w 7467600"/>
              <a:gd name="connsiteY613-37120" fmla="*/ 2065019 h 6858000"/>
              <a:gd name="connsiteX614-37121" fmla="*/ 5171936 w 7467600"/>
              <a:gd name="connsiteY614-37122" fmla="*/ 1647613 h 6858000"/>
              <a:gd name="connsiteX615-37123" fmla="*/ 5009948 w 7467600"/>
              <a:gd name="connsiteY615-37124" fmla="*/ 1273619 h 6858000"/>
              <a:gd name="connsiteX616-37125" fmla="*/ 655236 w 7467600"/>
              <a:gd name="connsiteY616-37126" fmla="*/ 1268632 h 6858000"/>
              <a:gd name="connsiteX617-37127" fmla="*/ 839521 w 7467600"/>
              <a:gd name="connsiteY617-37128" fmla="*/ 1685315 h 6858000"/>
              <a:gd name="connsiteX618-37129" fmla="*/ 1109416 w 7467600"/>
              <a:gd name="connsiteY618-37130" fmla="*/ 2061663 h 6858000"/>
              <a:gd name="connsiteX619-37131" fmla="*/ 1298300 w 7467600"/>
              <a:gd name="connsiteY619-37132" fmla="*/ 2247742 h 6858000"/>
              <a:gd name="connsiteX620-37133" fmla="*/ 1125871 w 7467600"/>
              <a:gd name="connsiteY620-37134" fmla="*/ 1989513 h 6858000"/>
              <a:gd name="connsiteX621-37135" fmla="*/ 981574 w 7467600"/>
              <a:gd name="connsiteY621-37136" fmla="*/ 1783157 h 6858000"/>
              <a:gd name="connsiteX622-37137" fmla="*/ 922198 w 7467600"/>
              <a:gd name="connsiteY622-37138" fmla="*/ 1677437 h 6858000"/>
              <a:gd name="connsiteX623-37139" fmla="*/ 869293 w 7467600"/>
              <a:gd name="connsiteY623-37140" fmla="*/ 1583214 h 6858000"/>
              <a:gd name="connsiteX624-37141" fmla="*/ 751431 w 7467600"/>
              <a:gd name="connsiteY624-37142" fmla="*/ 1405731 h 6858000"/>
              <a:gd name="connsiteX625-37143" fmla="*/ 655236 w 7467600"/>
              <a:gd name="connsiteY625-37144" fmla="*/ 1268632 h 6858000"/>
              <a:gd name="connsiteX626-37145" fmla="*/ 6516292 w 7467600"/>
              <a:gd name="connsiteY626-37146" fmla="*/ 1263064 h 6858000"/>
              <a:gd name="connsiteX627-37147" fmla="*/ 5736320 w 7467600"/>
              <a:gd name="connsiteY627-37148" fmla="*/ 1501803 h 6858000"/>
              <a:gd name="connsiteX628-37149" fmla="*/ 6516292 w 7467600"/>
              <a:gd name="connsiteY628-37150" fmla="*/ 1263064 h 6858000"/>
              <a:gd name="connsiteX629-37151" fmla="*/ 291466 w 7467600"/>
              <a:gd name="connsiteY629-37152" fmla="*/ 1250369 h 6858000"/>
              <a:gd name="connsiteX630-37153" fmla="*/ 323180 w 7467600"/>
              <a:gd name="connsiteY630-37154" fmla="*/ 1435283 h 6858000"/>
              <a:gd name="connsiteX631-37155" fmla="*/ 349381 w 7467600"/>
              <a:gd name="connsiteY631-37156" fmla="*/ 1875041 h 6858000"/>
              <a:gd name="connsiteX632-37157" fmla="*/ 374363 w 7467600"/>
              <a:gd name="connsiteY632-37158" fmla="*/ 1506494 h 6858000"/>
              <a:gd name="connsiteX633-37159" fmla="*/ 302168 w 7467600"/>
              <a:gd name="connsiteY633-37160" fmla="*/ 1274495 h 6858000"/>
              <a:gd name="connsiteX634-37161" fmla="*/ 291466 w 7467600"/>
              <a:gd name="connsiteY634-37162" fmla="*/ 1250369 h 6858000"/>
              <a:gd name="connsiteX635-37163" fmla="*/ 678222 w 7467600"/>
              <a:gd name="connsiteY635-37164" fmla="*/ 1248670 h 6858000"/>
              <a:gd name="connsiteX636-37165" fmla="*/ 775536 w 7467600"/>
              <a:gd name="connsiteY636-37166" fmla="*/ 1388015 h 6858000"/>
              <a:gd name="connsiteX637-37167" fmla="*/ 894529 w 7467600"/>
              <a:gd name="connsiteY637-37168" fmla="*/ 1567739 h 6858000"/>
              <a:gd name="connsiteX638-37169" fmla="*/ 948000 w 7467600"/>
              <a:gd name="connsiteY638-37170" fmla="*/ 1663088 h 6858000"/>
              <a:gd name="connsiteX639-37171" fmla="*/ 1006812 w 7467600"/>
              <a:gd name="connsiteY639-37172" fmla="*/ 1767683 h 6858000"/>
              <a:gd name="connsiteX640-37173" fmla="*/ 1149133 w 7467600"/>
              <a:gd name="connsiteY640-37174" fmla="*/ 1971513 h 6858000"/>
              <a:gd name="connsiteX641-37175" fmla="*/ 1333952 w 7467600"/>
              <a:gd name="connsiteY641-37176" fmla="*/ 2251620 h 6858000"/>
              <a:gd name="connsiteX642-37177" fmla="*/ 1337329 w 7467600"/>
              <a:gd name="connsiteY642-37178" fmla="*/ 2258350 h 6858000"/>
              <a:gd name="connsiteX643-37179" fmla="*/ 1014726 w 7467600"/>
              <a:gd name="connsiteY643-37180" fmla="*/ 1615556 h 6858000"/>
              <a:gd name="connsiteX644-37181" fmla="*/ 678222 w 7467600"/>
              <a:gd name="connsiteY644-37182" fmla="*/ 1248670 h 6858000"/>
              <a:gd name="connsiteX645-37183" fmla="*/ 6691602 w 7467600"/>
              <a:gd name="connsiteY645-37184" fmla="*/ 1140573 h 6858000"/>
              <a:gd name="connsiteX646-37185" fmla="*/ 6571100 w 7467600"/>
              <a:gd name="connsiteY646-37186" fmla="*/ 1183662 h 6858000"/>
              <a:gd name="connsiteX647-37187" fmla="*/ 6241687 w 7467600"/>
              <a:gd name="connsiteY647-37188" fmla="*/ 1257600 h 6858000"/>
              <a:gd name="connsiteX648-37189" fmla="*/ 5693009 w 7467600"/>
              <a:gd name="connsiteY648-37190" fmla="*/ 1478256 h 6858000"/>
              <a:gd name="connsiteX649-37191" fmla="*/ 6548420 w 7467600"/>
              <a:gd name="connsiteY649-37192" fmla="*/ 1214599 h 6858000"/>
              <a:gd name="connsiteX650-37193" fmla="*/ 6605473 w 7467600"/>
              <a:gd name="connsiteY650-37194" fmla="*/ 1184686 h 6858000"/>
              <a:gd name="connsiteX651-37195" fmla="*/ 6691602 w 7467600"/>
              <a:gd name="connsiteY651-37196" fmla="*/ 1140573 h 6858000"/>
              <a:gd name="connsiteX652-37197" fmla="*/ 4002475 w 7467600"/>
              <a:gd name="connsiteY652-37198" fmla="*/ 1037802 h 6858000"/>
              <a:gd name="connsiteX653-37199" fmla="*/ 4000324 w 7467600"/>
              <a:gd name="connsiteY653-37200" fmla="*/ 1039362 h 6858000"/>
              <a:gd name="connsiteX654-37201" fmla="*/ 4002862 w 7467600"/>
              <a:gd name="connsiteY654-37202" fmla="*/ 1042866 h 6858000"/>
              <a:gd name="connsiteX655-37203" fmla="*/ 4002475 w 7467600"/>
              <a:gd name="connsiteY655-37204" fmla="*/ 1037802 h 6858000"/>
              <a:gd name="connsiteX656-37205" fmla="*/ 506322 w 7467600"/>
              <a:gd name="connsiteY656-37206" fmla="*/ 1020997 h 6858000"/>
              <a:gd name="connsiteX657-37207" fmla="*/ 533068 w 7467600"/>
              <a:gd name="connsiteY657-37208" fmla="*/ 1029409 h 6858000"/>
              <a:gd name="connsiteX658-37209" fmla="*/ 1232525 w 7467600"/>
              <a:gd name="connsiteY658-37210" fmla="*/ 1804675 h 6858000"/>
              <a:gd name="connsiteX659-37211" fmla="*/ 1388858 w 7467600"/>
              <a:gd name="connsiteY659-37212" fmla="*/ 2368011 h 6858000"/>
              <a:gd name="connsiteX660-37213" fmla="*/ 1384098 w 7467600"/>
              <a:gd name="connsiteY660-37214" fmla="*/ 2378125 h 6858000"/>
              <a:gd name="connsiteX661-37215" fmla="*/ 1425393 w 7467600"/>
              <a:gd name="connsiteY661-37216" fmla="*/ 2589124 h 6858000"/>
              <a:gd name="connsiteX662-37217" fmla="*/ 1424001 w 7467600"/>
              <a:gd name="connsiteY662-37218" fmla="*/ 2597541 h 6858000"/>
              <a:gd name="connsiteX663-37219" fmla="*/ 2152729 w 7467600"/>
              <a:gd name="connsiteY663-37220" fmla="*/ 2864487 h 6858000"/>
              <a:gd name="connsiteX664-37221" fmla="*/ 2020609 w 7467600"/>
              <a:gd name="connsiteY664-37222" fmla="*/ 2539671 h 6858000"/>
              <a:gd name="connsiteX665-37223" fmla="*/ 2018920 w 7467600"/>
              <a:gd name="connsiteY665-37224" fmla="*/ 2536309 h 6858000"/>
              <a:gd name="connsiteX666-37225" fmla="*/ 1342441 w 7467600"/>
              <a:gd name="connsiteY666-37226" fmla="*/ 1173017 h 6858000"/>
              <a:gd name="connsiteX667-37227" fmla="*/ 1367925 w 7467600"/>
              <a:gd name="connsiteY667-37228" fmla="*/ 1135648 h 6858000"/>
              <a:gd name="connsiteX668-37229" fmla="*/ 1771401 w 7467600"/>
              <a:gd name="connsiteY668-37230" fmla="*/ 1806673 h 6858000"/>
              <a:gd name="connsiteX669-37231" fmla="*/ 1972385 w 7467600"/>
              <a:gd name="connsiteY669-37232" fmla="*/ 2198735 h 6858000"/>
              <a:gd name="connsiteX670-37233" fmla="*/ 2040892 w 7467600"/>
              <a:gd name="connsiteY670-37234" fmla="*/ 2405205 h 6858000"/>
              <a:gd name="connsiteX671-37235" fmla="*/ 2131689 w 7467600"/>
              <a:gd name="connsiteY671-37236" fmla="*/ 1936926 h 6858000"/>
              <a:gd name="connsiteX672-37237" fmla="*/ 2454820 w 7467600"/>
              <a:gd name="connsiteY672-37238" fmla="*/ 1248808 h 6858000"/>
              <a:gd name="connsiteX673-37239" fmla="*/ 2492512 w 7467600"/>
              <a:gd name="connsiteY673-37240" fmla="*/ 1302920 h 6858000"/>
              <a:gd name="connsiteX674-37241" fmla="*/ 2081216 w 7467600"/>
              <a:gd name="connsiteY674-37242" fmla="*/ 2527513 h 6858000"/>
              <a:gd name="connsiteX675-37243" fmla="*/ 2081211 w 7467600"/>
              <a:gd name="connsiteY675-37244" fmla="*/ 2528916 h 6858000"/>
              <a:gd name="connsiteX676-37245" fmla="*/ 2199067 w 7467600"/>
              <a:gd name="connsiteY676-37246" fmla="*/ 2884061 h 6858000"/>
              <a:gd name="connsiteX677-37247" fmla="*/ 3192586 w 7467600"/>
              <a:gd name="connsiteY677-37248" fmla="*/ 3411496 h 6858000"/>
              <a:gd name="connsiteX678-37249" fmla="*/ 3182620 w 7467600"/>
              <a:gd name="connsiteY678-37250" fmla="*/ 3483279 h 6858000"/>
              <a:gd name="connsiteX679-37251" fmla="*/ 2435119 w 7467600"/>
              <a:gd name="connsiteY679-37252" fmla="*/ 3080173 h 6858000"/>
              <a:gd name="connsiteX680-37253" fmla="*/ 2410152 w 7467600"/>
              <a:gd name="connsiteY680-37254" fmla="*/ 3063751 h 6858000"/>
              <a:gd name="connsiteX681-37255" fmla="*/ 2408099 w 7467600"/>
              <a:gd name="connsiteY681-37256" fmla="*/ 3064403 h 6858000"/>
              <a:gd name="connsiteX682-37257" fmla="*/ 2407218 w 7467600"/>
              <a:gd name="connsiteY682-37258" fmla="*/ 3070324 h 6858000"/>
              <a:gd name="connsiteX683-37259" fmla="*/ 2380138 w 7467600"/>
              <a:gd name="connsiteY683-37260" fmla="*/ 3099341 h 6858000"/>
              <a:gd name="connsiteX684-37261" fmla="*/ 1765923 w 7467600"/>
              <a:gd name="connsiteY684-37262" fmla="*/ 3581043 h 6858000"/>
              <a:gd name="connsiteX685-37263" fmla="*/ 1702258 w 7467600"/>
              <a:gd name="connsiteY685-37264" fmla="*/ 3612286 h 6858000"/>
              <a:gd name="connsiteX686-37265" fmla="*/ 1538370 w 7467600"/>
              <a:gd name="connsiteY686-37266" fmla="*/ 3811804 h 6858000"/>
              <a:gd name="connsiteX687-37267" fmla="*/ 542867 w 7467600"/>
              <a:gd name="connsiteY687-37268" fmla="*/ 4944092 h 6858000"/>
              <a:gd name="connsiteX688-37269" fmla="*/ 515800 w 7467600"/>
              <a:gd name="connsiteY688-37270" fmla="*/ 4862180 h 6858000"/>
              <a:gd name="connsiteX689-37271" fmla="*/ 909145 w 7467600"/>
              <a:gd name="connsiteY689-37272" fmla="*/ 4199225 h 6858000"/>
              <a:gd name="connsiteX690-37273" fmla="*/ 1214067 w 7467600"/>
              <a:gd name="connsiteY690-37274" fmla="*/ 3908561 h 6858000"/>
              <a:gd name="connsiteX691-37275" fmla="*/ 640967 w 7467600"/>
              <a:gd name="connsiteY691-37276" fmla="*/ 4105601 h 6858000"/>
              <a:gd name="connsiteX692-37277" fmla="*/ 112563 w 7467600"/>
              <a:gd name="connsiteY692-37278" fmla="*/ 4396952 h 6858000"/>
              <a:gd name="connsiteX693-37279" fmla="*/ 0 w 7467600"/>
              <a:gd name="connsiteY693-37280" fmla="*/ 4466006 h 6858000"/>
              <a:gd name="connsiteX694-37281" fmla="*/ 0 w 7467600"/>
              <a:gd name="connsiteY694-37282" fmla="*/ 4233763 h 6858000"/>
              <a:gd name="connsiteX695-37283" fmla="*/ 36881 w 7467600"/>
              <a:gd name="connsiteY695-37284" fmla="*/ 4200118 h 6858000"/>
              <a:gd name="connsiteX696-37285" fmla="*/ 910534 w 7467600"/>
              <a:gd name="connsiteY696-37286" fmla="*/ 3629753 h 6858000"/>
              <a:gd name="connsiteX697-37287" fmla="*/ 1578717 w 7467600"/>
              <a:gd name="connsiteY697-37288" fmla="*/ 3575982 h 6858000"/>
              <a:gd name="connsiteX698-37289" fmla="*/ 2338780 w 7467600"/>
              <a:gd name="connsiteY698-37290" fmla="*/ 3033725 h 6858000"/>
              <a:gd name="connsiteX699-37291" fmla="*/ 1807991 w 7467600"/>
              <a:gd name="connsiteY699-37292" fmla="*/ 2807184 h 6858000"/>
              <a:gd name="connsiteX700-37293" fmla="*/ 1416358 w 7467600"/>
              <a:gd name="connsiteY700-37294" fmla="*/ 3112571 h 6858000"/>
              <a:gd name="connsiteX701-37295" fmla="*/ 939066 w 7467600"/>
              <a:gd name="connsiteY701-37296" fmla="*/ 3378798 h 6858000"/>
              <a:gd name="connsiteX702-37297" fmla="*/ 115099 w 7467600"/>
              <a:gd name="connsiteY702-37298" fmla="*/ 3607650 h 6858000"/>
              <a:gd name="connsiteX703-37299" fmla="*/ 97284 w 7467600"/>
              <a:gd name="connsiteY703-37300" fmla="*/ 3520393 h 6858000"/>
              <a:gd name="connsiteX704-37301" fmla="*/ 922050 w 7467600"/>
              <a:gd name="connsiteY704-37302" fmla="*/ 3074867 h 6858000"/>
              <a:gd name="connsiteX705-37303" fmla="*/ 1405265 w 7467600"/>
              <a:gd name="connsiteY705-37304" fmla="*/ 3016319 h 6858000"/>
              <a:gd name="connsiteX706-37305" fmla="*/ 1407512 w 7467600"/>
              <a:gd name="connsiteY706-37306" fmla="*/ 3018001 h 6858000"/>
              <a:gd name="connsiteX707-37307" fmla="*/ 1726266 w 7467600"/>
              <a:gd name="connsiteY707-37308" fmla="*/ 2777274 h 6858000"/>
              <a:gd name="connsiteX708-37309" fmla="*/ 625390 w 7467600"/>
              <a:gd name="connsiteY708-37310" fmla="*/ 2514541 h 6858000"/>
              <a:gd name="connsiteX709-37311" fmla="*/ 619799 w 7467600"/>
              <a:gd name="connsiteY709-37312" fmla="*/ 2527180 h 6858000"/>
              <a:gd name="connsiteX710-37313" fmla="*/ 310030 w 7467600"/>
              <a:gd name="connsiteY710-37314" fmla="*/ 2771818 h 6858000"/>
              <a:gd name="connsiteX711-37315" fmla="*/ 173877 w 7467600"/>
              <a:gd name="connsiteY711-37316" fmla="*/ 2937056 h 6858000"/>
              <a:gd name="connsiteX712-37317" fmla="*/ 77889 w 7467600"/>
              <a:gd name="connsiteY712-37318" fmla="*/ 3138440 h 6858000"/>
              <a:gd name="connsiteX713-37319" fmla="*/ 0 w 7467600"/>
              <a:gd name="connsiteY713-37320" fmla="*/ 3271395 h 6858000"/>
              <a:gd name="connsiteX714-37321" fmla="*/ 0 w 7467600"/>
              <a:gd name="connsiteY714-37322" fmla="*/ 3153002 h 6858000"/>
              <a:gd name="connsiteX715-37323" fmla="*/ 2386 w 7467600"/>
              <a:gd name="connsiteY715-37324" fmla="*/ 3149203 h 6858000"/>
              <a:gd name="connsiteX716-37325" fmla="*/ 89753 w 7467600"/>
              <a:gd name="connsiteY716-37326" fmla="*/ 2987702 h 6858000"/>
              <a:gd name="connsiteX717-37327" fmla="*/ 76869 w 7467600"/>
              <a:gd name="connsiteY717-37328" fmla="*/ 3005404 h 6858000"/>
              <a:gd name="connsiteX718-37329" fmla="*/ 32049 w 7467600"/>
              <a:gd name="connsiteY718-37330" fmla="*/ 3065814 h 6858000"/>
              <a:gd name="connsiteX719-37331" fmla="*/ 0 w 7467600"/>
              <a:gd name="connsiteY719-37332" fmla="*/ 3108744 h 6858000"/>
              <a:gd name="connsiteX720-37333" fmla="*/ 0 w 7467600"/>
              <a:gd name="connsiteY720-37334" fmla="*/ 3058059 h 6858000"/>
              <a:gd name="connsiteX721-37335" fmla="*/ 7610 w 7467600"/>
              <a:gd name="connsiteY721-37336" fmla="*/ 3047889 h 6858000"/>
              <a:gd name="connsiteX722-37337" fmla="*/ 52419 w 7467600"/>
              <a:gd name="connsiteY722-37338" fmla="*/ 2987479 h 6858000"/>
              <a:gd name="connsiteX723-37339" fmla="*/ 59142 w 7467600"/>
              <a:gd name="connsiteY723-37340" fmla="*/ 2978488 h 6858000"/>
              <a:gd name="connsiteX724-37341" fmla="*/ 0 w 7467600"/>
              <a:gd name="connsiteY724-37342" fmla="*/ 3015334 h 6858000"/>
              <a:gd name="connsiteX725-37343" fmla="*/ 0 w 7467600"/>
              <a:gd name="connsiteY725-37344" fmla="*/ 2914286 h 6858000"/>
              <a:gd name="connsiteX726-37345" fmla="*/ 36383 w 7467600"/>
              <a:gd name="connsiteY726-37346" fmla="*/ 2901128 h 6858000"/>
              <a:gd name="connsiteX727-37347" fmla="*/ 156329 w 7467600"/>
              <a:gd name="connsiteY727-37348" fmla="*/ 2840533 h 6858000"/>
              <a:gd name="connsiteX728-37349" fmla="*/ 358355 w 7467600"/>
              <a:gd name="connsiteY728-37350" fmla="*/ 2620471 h 6858000"/>
              <a:gd name="connsiteX729-37351" fmla="*/ 510577 w 7467600"/>
              <a:gd name="connsiteY729-37352" fmla="*/ 2501244 h 6858000"/>
              <a:gd name="connsiteX730-37353" fmla="*/ 211967 w 7467600"/>
              <a:gd name="connsiteY730-37354" fmla="*/ 2479171 h 6858000"/>
              <a:gd name="connsiteX731-37355" fmla="*/ 0 w 7467600"/>
              <a:gd name="connsiteY731-37356" fmla="*/ 2476398 h 6858000"/>
              <a:gd name="connsiteX732-37357" fmla="*/ 0 w 7467600"/>
              <a:gd name="connsiteY732-37358" fmla="*/ 2389189 h 6858000"/>
              <a:gd name="connsiteX733-37359" fmla="*/ 103062 w 7467600"/>
              <a:gd name="connsiteY733-37360" fmla="*/ 2389518 h 6858000"/>
              <a:gd name="connsiteX734-37361" fmla="*/ 510734 w 7467600"/>
              <a:gd name="connsiteY734-37362" fmla="*/ 2416201 h 6858000"/>
              <a:gd name="connsiteX735-37363" fmla="*/ 279257 w 7467600"/>
              <a:gd name="connsiteY735-37364" fmla="*/ 2092102 h 6858000"/>
              <a:gd name="connsiteX736-37365" fmla="*/ 65265 w 7467600"/>
              <a:gd name="connsiteY736-37366" fmla="*/ 2006049 h 6858000"/>
              <a:gd name="connsiteX737-37367" fmla="*/ 0 w 7467600"/>
              <a:gd name="connsiteY737-37368" fmla="*/ 1982532 h 6858000"/>
              <a:gd name="connsiteX738-37369" fmla="*/ 0 w 7467600"/>
              <a:gd name="connsiteY738-37370" fmla="*/ 1912789 h 6858000"/>
              <a:gd name="connsiteX739-37371" fmla="*/ 97460 w 7467600"/>
              <a:gd name="connsiteY739-37372" fmla="*/ 1953725 h 6858000"/>
              <a:gd name="connsiteX740-37373" fmla="*/ 221272 w 7467600"/>
              <a:gd name="connsiteY740-37374" fmla="*/ 1980766 h 6858000"/>
              <a:gd name="connsiteX741-37375" fmla="*/ 116765 w 7467600"/>
              <a:gd name="connsiteY741-37376" fmla="*/ 1911033 h 6858000"/>
              <a:gd name="connsiteX742-37377" fmla="*/ 16405 w 7467600"/>
              <a:gd name="connsiteY742-37378" fmla="*/ 1803412 h 6858000"/>
              <a:gd name="connsiteX743-37379" fmla="*/ 0 w 7467600"/>
              <a:gd name="connsiteY743-37380" fmla="*/ 1784777 h 6858000"/>
              <a:gd name="connsiteX744-37381" fmla="*/ 0 w 7467600"/>
              <a:gd name="connsiteY744-37382" fmla="*/ 1740082 h 6858000"/>
              <a:gd name="connsiteX745-37383" fmla="*/ 39394 w 7467600"/>
              <a:gd name="connsiteY745-37384" fmla="*/ 1784856 h 6858000"/>
              <a:gd name="connsiteX746-37385" fmla="*/ 135813 w 7467600"/>
              <a:gd name="connsiteY746-37386" fmla="*/ 1888838 h 6858000"/>
              <a:gd name="connsiteX747-37387" fmla="*/ 242575 w 7467600"/>
              <a:gd name="connsiteY747-37388" fmla="*/ 1958841 h 6858000"/>
              <a:gd name="connsiteX748-37389" fmla="*/ 82197 w 7467600"/>
              <a:gd name="connsiteY748-37390" fmla="*/ 1754826 h 6858000"/>
              <a:gd name="connsiteX749-37391" fmla="*/ 0 w 7467600"/>
              <a:gd name="connsiteY749-37392" fmla="*/ 1679650 h 6858000"/>
              <a:gd name="connsiteX750-37393" fmla="*/ 0 w 7467600"/>
              <a:gd name="connsiteY750-37394" fmla="*/ 1602463 h 6858000"/>
              <a:gd name="connsiteX751-37395" fmla="*/ 84689 w 7467600"/>
              <a:gd name="connsiteY751-37396" fmla="*/ 1677442 h 6858000"/>
              <a:gd name="connsiteX752-37397" fmla="*/ 298437 w 7467600"/>
              <a:gd name="connsiteY752-37398" fmla="*/ 1968019 h 6858000"/>
              <a:gd name="connsiteX753-37399" fmla="*/ 227269 w 7467600"/>
              <a:gd name="connsiteY753-37400" fmla="*/ 1114064 h 6858000"/>
              <a:gd name="connsiteX754-37401" fmla="*/ 248003 w 7467600"/>
              <a:gd name="connsiteY754-37402" fmla="*/ 1089613 h 6858000"/>
              <a:gd name="connsiteX755-37403" fmla="*/ 427020 w 7467600"/>
              <a:gd name="connsiteY755-37404" fmla="*/ 1619803 h 6858000"/>
              <a:gd name="connsiteX756-37405" fmla="*/ 340345 w 7467600"/>
              <a:gd name="connsiteY756-37406" fmla="*/ 2027739 h 6858000"/>
              <a:gd name="connsiteX757-37407" fmla="*/ 360865 w 7467600"/>
              <a:gd name="connsiteY757-37408" fmla="*/ 2044827 h 6858000"/>
              <a:gd name="connsiteX758-37409" fmla="*/ 560414 w 7467600"/>
              <a:gd name="connsiteY758-37410" fmla="*/ 2421457 h 6858000"/>
              <a:gd name="connsiteX759-37411" fmla="*/ 1359703 w 7467600"/>
              <a:gd name="connsiteY759-37412" fmla="*/ 2578554 h 6858000"/>
              <a:gd name="connsiteX760-37413" fmla="*/ 1359422 w 7467600"/>
              <a:gd name="connsiteY760-37414" fmla="*/ 2577994 h 6858000"/>
              <a:gd name="connsiteX761-37415" fmla="*/ 828701 w 7467600"/>
              <a:gd name="connsiteY761-37416" fmla="*/ 1839520 h 6858000"/>
              <a:gd name="connsiteX762-37417" fmla="*/ 494427 w 7467600"/>
              <a:gd name="connsiteY762-37418" fmla="*/ 1092333 h 6858000"/>
              <a:gd name="connsiteX763-37419" fmla="*/ 506322 w 7467600"/>
              <a:gd name="connsiteY763-37420" fmla="*/ 1020997 h 6858000"/>
              <a:gd name="connsiteX764-37421" fmla="*/ 4570198 w 7467600"/>
              <a:gd name="connsiteY764-37422" fmla="*/ 978081 h 6858000"/>
              <a:gd name="connsiteX765-37423" fmla="*/ 4523691 w 7467600"/>
              <a:gd name="connsiteY765-37424" fmla="*/ 1127776 h 6858000"/>
              <a:gd name="connsiteX766-37425" fmla="*/ 4509875 w 7467600"/>
              <a:gd name="connsiteY766-37426" fmla="*/ 1167552 h 6858000"/>
              <a:gd name="connsiteX767-37427" fmla="*/ 4478168 w 7467600"/>
              <a:gd name="connsiteY767-37428" fmla="*/ 1260735 h 6858000"/>
              <a:gd name="connsiteX768-37429" fmla="*/ 4409309 w 7467600"/>
              <a:gd name="connsiteY768-37430" fmla="*/ 1666996 h 6858000"/>
              <a:gd name="connsiteX769-37431" fmla="*/ 4370031 w 7467600"/>
              <a:gd name="connsiteY769-37432" fmla="*/ 1955666 h 6858000"/>
              <a:gd name="connsiteX770-37433" fmla="*/ 4570198 w 7467600"/>
              <a:gd name="connsiteY770-37434" fmla="*/ 978081 h 6858000"/>
              <a:gd name="connsiteX771-37435" fmla="*/ 4557898 w 7467600"/>
              <a:gd name="connsiteY771-37436" fmla="*/ 900011 h 6858000"/>
              <a:gd name="connsiteX772-37437" fmla="*/ 4344840 w 7467600"/>
              <a:gd name="connsiteY772-37438" fmla="*/ 1922038 h 6858000"/>
              <a:gd name="connsiteX773-37439" fmla="*/ 4378710 w 7467600"/>
              <a:gd name="connsiteY773-37440" fmla="*/ 1665516 h 6858000"/>
              <a:gd name="connsiteX774-37441" fmla="*/ 4448798 w 7467600"/>
              <a:gd name="connsiteY774-37442" fmla="*/ 1253024 h 6858000"/>
              <a:gd name="connsiteX775-37443" fmla="*/ 4480315 w 7467600"/>
              <a:gd name="connsiteY775-37444" fmla="*/ 1158454 h 6858000"/>
              <a:gd name="connsiteX776-37445" fmla="*/ 4494133 w 7467600"/>
              <a:gd name="connsiteY776-37446" fmla="*/ 1118676 h 6858000"/>
              <a:gd name="connsiteX777-37447" fmla="*/ 4557898 w 7467600"/>
              <a:gd name="connsiteY777-37448" fmla="*/ 900011 h 6858000"/>
              <a:gd name="connsiteX778-37449" fmla="*/ 5870151 w 7467600"/>
              <a:gd name="connsiteY778-37450" fmla="*/ 898890 h 6858000"/>
              <a:gd name="connsiteX779-37451" fmla="*/ 5861335 w 7467600"/>
              <a:gd name="connsiteY779-37452" fmla="*/ 899177 h 6858000"/>
              <a:gd name="connsiteX780-37453" fmla="*/ 5843702 w 7467600"/>
              <a:gd name="connsiteY780-37454" fmla="*/ 899748 h 6858000"/>
              <a:gd name="connsiteX781-37455" fmla="*/ 5651107 w 7467600"/>
              <a:gd name="connsiteY781-37456" fmla="*/ 920306 h 6858000"/>
              <a:gd name="connsiteX782-37457" fmla="*/ 5459407 w 7467600"/>
              <a:gd name="connsiteY782-37458" fmla="*/ 940975 h 6858000"/>
              <a:gd name="connsiteX783-37459" fmla="*/ 5374846 w 7467600"/>
              <a:gd name="connsiteY783-37460" fmla="*/ 941988 h 6858000"/>
              <a:gd name="connsiteX784-37461" fmla="*/ 5256105 w 7467600"/>
              <a:gd name="connsiteY784-37462" fmla="*/ 945632 h 6858000"/>
              <a:gd name="connsiteX785-37463" fmla="*/ 5107071 w 7467600"/>
              <a:gd name="connsiteY785-37464" fmla="*/ 969720 h 6858000"/>
              <a:gd name="connsiteX786-37465" fmla="*/ 4998681 w 7467600"/>
              <a:gd name="connsiteY786-37466" fmla="*/ 988771 h 6858000"/>
              <a:gd name="connsiteX787-37467" fmla="*/ 5870151 w 7467600"/>
              <a:gd name="connsiteY787-37468" fmla="*/ 898890 h 6858000"/>
              <a:gd name="connsiteX788-37469" fmla="*/ 5504425 w 7467600"/>
              <a:gd name="connsiteY788-37470" fmla="*/ 848067 h 6858000"/>
              <a:gd name="connsiteX789-37471" fmla="*/ 4968849 w 7467600"/>
              <a:gd name="connsiteY789-37472" fmla="*/ 962318 h 6858000"/>
              <a:gd name="connsiteX790-37473" fmla="*/ 5104039 w 7467600"/>
              <a:gd name="connsiteY790-37474" fmla="*/ 940634 h 6858000"/>
              <a:gd name="connsiteX791-37475" fmla="*/ 5256311 w 7467600"/>
              <a:gd name="connsiteY791-37476" fmla="*/ 916490 h 6858000"/>
              <a:gd name="connsiteX792-37477" fmla="*/ 5377381 w 7467600"/>
              <a:gd name="connsiteY792-37478" fmla="*/ 912671 h 6858000"/>
              <a:gd name="connsiteX793-37479" fmla="*/ 5460148 w 7467600"/>
              <a:gd name="connsiteY793-37480" fmla="*/ 911442 h 6858000"/>
              <a:gd name="connsiteX794-37481" fmla="*/ 5648971 w 7467600"/>
              <a:gd name="connsiteY794-37482" fmla="*/ 891331 h 6858000"/>
              <a:gd name="connsiteX795-37483" fmla="*/ 5844807 w 7467600"/>
              <a:gd name="connsiteY795-37484" fmla="*/ 870718 h 6858000"/>
              <a:gd name="connsiteX796-37485" fmla="*/ 5862975 w 7467600"/>
              <a:gd name="connsiteY796-37486" fmla="*/ 869756 h 6858000"/>
              <a:gd name="connsiteX797-37487" fmla="*/ 5920887 w 7467600"/>
              <a:gd name="connsiteY797-37488" fmla="*/ 865929 h 6858000"/>
              <a:gd name="connsiteX798-37489" fmla="*/ 5504425 w 7467600"/>
              <a:gd name="connsiteY798-37490" fmla="*/ 848067 h 6858000"/>
              <a:gd name="connsiteX799-37491" fmla="*/ 3607114 w 7467600"/>
              <a:gd name="connsiteY799-37492" fmla="*/ 467441 h 6858000"/>
              <a:gd name="connsiteX800-37493" fmla="*/ 3296242 w 7467600"/>
              <a:gd name="connsiteY800-37494" fmla="*/ 807991 h 6858000"/>
              <a:gd name="connsiteX801-37495" fmla="*/ 3174674 w 7467600"/>
              <a:gd name="connsiteY801-37496" fmla="*/ 919759 h 6858000"/>
              <a:gd name="connsiteX802-37497" fmla="*/ 3042978 w 7467600"/>
              <a:gd name="connsiteY802-37498" fmla="*/ 1054894 h 6858000"/>
              <a:gd name="connsiteX803-37499" fmla="*/ 2968914 w 7467600"/>
              <a:gd name="connsiteY803-37500" fmla="*/ 1133756 h 6858000"/>
              <a:gd name="connsiteX804-37501" fmla="*/ 3103823 w 7467600"/>
              <a:gd name="connsiteY804-37502" fmla="*/ 1026814 h 6858000"/>
              <a:gd name="connsiteX805-37503" fmla="*/ 3607114 w 7467600"/>
              <a:gd name="connsiteY805-37504" fmla="*/ 467441 h 6858000"/>
              <a:gd name="connsiteX806-37505" fmla="*/ 3744487 w 7467600"/>
              <a:gd name="connsiteY806-37506" fmla="*/ 383136 h 6858000"/>
              <a:gd name="connsiteX807-37507" fmla="*/ 3970213 w 7467600"/>
              <a:gd name="connsiteY807-37508" fmla="*/ 995559 h 6858000"/>
              <a:gd name="connsiteX808-37509" fmla="*/ 3744487 w 7467600"/>
              <a:gd name="connsiteY808-37510" fmla="*/ 383136 h 6858000"/>
              <a:gd name="connsiteX809-37511" fmla="*/ 3624562 w 7467600"/>
              <a:gd name="connsiteY809-37512" fmla="*/ 367041 h 6858000"/>
              <a:gd name="connsiteX810-37513" fmla="*/ 3489712 w 7467600"/>
              <a:gd name="connsiteY810-37514" fmla="*/ 485386 h 6858000"/>
              <a:gd name="connsiteX811-37515" fmla="*/ 3182994 w 7467600"/>
              <a:gd name="connsiteY811-37516" fmla="*/ 828265 h 6858000"/>
              <a:gd name="connsiteX812-37517" fmla="*/ 2892114 w 7467600"/>
              <a:gd name="connsiteY812-37518" fmla="*/ 1172635 h 6858000"/>
              <a:gd name="connsiteX813-37519" fmla="*/ 3021459 w 7467600"/>
              <a:gd name="connsiteY813-37520" fmla="*/ 1035385 h 6858000"/>
              <a:gd name="connsiteX814-37521" fmla="*/ 3153873 w 7467600"/>
              <a:gd name="connsiteY814-37522" fmla="*/ 898971 h 6858000"/>
              <a:gd name="connsiteX815-37523" fmla="*/ 3276511 w 7467600"/>
              <a:gd name="connsiteY815-37524" fmla="*/ 786423 h 6858000"/>
              <a:gd name="connsiteX816-37525" fmla="*/ 3584154 w 7467600"/>
              <a:gd name="connsiteY816-37526" fmla="*/ 448218 h 6858000"/>
              <a:gd name="connsiteX817-37527" fmla="*/ 3624562 w 7467600"/>
              <a:gd name="connsiteY817-37528" fmla="*/ 367041 h 6858000"/>
              <a:gd name="connsiteX818-37529" fmla="*/ 3766672 w 7467600"/>
              <a:gd name="connsiteY818-37530" fmla="*/ 359429 h 6858000"/>
              <a:gd name="connsiteX819-37531" fmla="*/ 3996338 w 7467600"/>
              <a:gd name="connsiteY819-37532" fmla="*/ 968237 h 6858000"/>
              <a:gd name="connsiteX820-37533" fmla="*/ 3766672 w 7467600"/>
              <a:gd name="connsiteY820-37534" fmla="*/ 359429 h 6858000"/>
              <a:gd name="connsiteX821-37535" fmla="*/ 5805386 w 7467600"/>
              <a:gd name="connsiteY821-37536" fmla="*/ 239240 h 6858000"/>
              <a:gd name="connsiteX822-37537" fmla="*/ 5736947 w 7467600"/>
              <a:gd name="connsiteY822-37538" fmla="*/ 261367 h 6858000"/>
              <a:gd name="connsiteX823-37539" fmla="*/ 5427012 w 7467600"/>
              <a:gd name="connsiteY823-37540" fmla="*/ 311272 h 6858000"/>
              <a:gd name="connsiteX824-37541" fmla="*/ 5147818 w 7467600"/>
              <a:gd name="connsiteY824-37542" fmla="*/ 322112 h 6858000"/>
              <a:gd name="connsiteX825-37543" fmla="*/ 5060854 w 7467600"/>
              <a:gd name="connsiteY825-37544" fmla="*/ 311882 h 6858000"/>
              <a:gd name="connsiteX826-37545" fmla="*/ 4945989 w 7467600"/>
              <a:gd name="connsiteY826-37546" fmla="*/ 300516 h 6858000"/>
              <a:gd name="connsiteX827-37547" fmla="*/ 5410479 w 7467600"/>
              <a:gd name="connsiteY827-37548" fmla="*/ 348434 h 6858000"/>
              <a:gd name="connsiteX828-37549" fmla="*/ 5805386 w 7467600"/>
              <a:gd name="connsiteY828-37550" fmla="*/ 239240 h 6858000"/>
              <a:gd name="connsiteX829-37551" fmla="*/ 5905192 w 7467600"/>
              <a:gd name="connsiteY829-37552" fmla="*/ 163079 h 6858000"/>
              <a:gd name="connsiteX830-37553" fmla="*/ 5865655 w 7467600"/>
              <a:gd name="connsiteY830-37554" fmla="*/ 171901 h 6858000"/>
              <a:gd name="connsiteX831-37555" fmla="*/ 5259740 w 7467600"/>
              <a:gd name="connsiteY831-37556" fmla="*/ 257013 h 6858000"/>
              <a:gd name="connsiteX832-37557" fmla="*/ 5208466 w 7467600"/>
              <a:gd name="connsiteY832-37558" fmla="*/ 257550 h 6858000"/>
              <a:gd name="connsiteX833-37559" fmla="*/ 4980204 w 7467600"/>
              <a:gd name="connsiteY833-37560" fmla="*/ 271903 h 6858000"/>
              <a:gd name="connsiteX834-37561" fmla="*/ 5068068 w 7467600"/>
              <a:gd name="connsiteY834-37562" fmla="*/ 282244 h 6858000"/>
              <a:gd name="connsiteX835-37563" fmla="*/ 5153231 w 7467600"/>
              <a:gd name="connsiteY835-37564" fmla="*/ 292240 h 6858000"/>
              <a:gd name="connsiteX836-37565" fmla="*/ 5426491 w 7467600"/>
              <a:gd name="connsiteY836-37566" fmla="*/ 281128 h 6858000"/>
              <a:gd name="connsiteX837-37567" fmla="*/ 5731212 w 7467600"/>
              <a:gd name="connsiteY837-37568" fmla="*/ 231951 h 6858000"/>
              <a:gd name="connsiteX838-37569" fmla="*/ 5905192 w 7467600"/>
              <a:gd name="connsiteY838-37570" fmla="*/ 163079 h 6858000"/>
              <a:gd name="connsiteX839-37571" fmla="*/ 5944437 w 7467600"/>
              <a:gd name="connsiteY839-37572" fmla="*/ 113829 h 6858000"/>
              <a:gd name="connsiteX840-37573" fmla="*/ 5825032 w 7467600"/>
              <a:gd name="connsiteY840-37574" fmla="*/ 146405 h 6858000"/>
              <a:gd name="connsiteX841-37575" fmla="*/ 4955599 w 7467600"/>
              <a:gd name="connsiteY841-37576" fmla="*/ 247008 h 6858000"/>
              <a:gd name="connsiteX842-37577" fmla="*/ 5210104 w 7467600"/>
              <a:gd name="connsiteY842-37578" fmla="*/ 228123 h 6858000"/>
              <a:gd name="connsiteX843-37579" fmla="*/ 5261015 w 7467600"/>
              <a:gd name="connsiteY843-37580" fmla="*/ 227087 h 6858000"/>
              <a:gd name="connsiteX844-37581" fmla="*/ 5861181 w 7467600"/>
              <a:gd name="connsiteY844-37582" fmla="*/ 143093 h 6858000"/>
              <a:gd name="connsiteX845-37583" fmla="*/ 5961252 w 7467600"/>
              <a:gd name="connsiteY845-37584" fmla="*/ 114820 h 6858000"/>
              <a:gd name="connsiteX846-37585" fmla="*/ 5944437 w 7467600"/>
              <a:gd name="connsiteY846-37586" fmla="*/ 113829 h 6858000"/>
              <a:gd name="connsiteX847-37587" fmla="*/ 3882765 w 7467600"/>
              <a:gd name="connsiteY847-37588" fmla="*/ 0 h 6858000"/>
              <a:gd name="connsiteX848-37589" fmla="*/ 3995099 w 7467600"/>
              <a:gd name="connsiteY848-37590" fmla="*/ 0 h 6858000"/>
              <a:gd name="connsiteX849-37591" fmla="*/ 4163818 w 7467600"/>
              <a:gd name="connsiteY849-37592" fmla="*/ 234104 h 6858000"/>
              <a:gd name="connsiteX850-37593" fmla="*/ 4172099 w 7467600"/>
              <a:gd name="connsiteY850-37594" fmla="*/ 234207 h 6858000"/>
              <a:gd name="connsiteX851-37595" fmla="*/ 4784282 w 7467600"/>
              <a:gd name="connsiteY851-37596" fmla="*/ 276561 h 6858000"/>
              <a:gd name="connsiteX852-37597" fmla="*/ 4801687 w 7467600"/>
              <a:gd name="connsiteY852-37598" fmla="*/ 267764 h 6858000"/>
              <a:gd name="connsiteX853-37599" fmla="*/ 6082788 w 7467600"/>
              <a:gd name="connsiteY853-37600" fmla="*/ 64119 h 6858000"/>
              <a:gd name="connsiteX854-37601" fmla="*/ 6099442 w 7467600"/>
              <a:gd name="connsiteY854-37602" fmla="*/ 82568 h 6858000"/>
              <a:gd name="connsiteX855-37603" fmla="*/ 4804137 w 7467600"/>
              <a:gd name="connsiteY855-37604" fmla="*/ 320931 h 6858000"/>
              <a:gd name="connsiteX856-37605" fmla="*/ 4227047 w 7467600"/>
              <a:gd name="connsiteY856-37606" fmla="*/ 313415 h 6858000"/>
              <a:gd name="connsiteX857-37607" fmla="*/ 4346041 w 7467600"/>
              <a:gd name="connsiteY857-37608" fmla="*/ 456086 h 6858000"/>
              <a:gd name="connsiteX858-37609" fmla="*/ 4870967 w 7467600"/>
              <a:gd name="connsiteY858-37610" fmla="*/ 963061 h 6858000"/>
              <a:gd name="connsiteX859-37611" fmla="*/ 4889647 w 7467600"/>
              <a:gd name="connsiteY859-37612" fmla="*/ 957147 h 6858000"/>
              <a:gd name="connsiteX860-37613" fmla="*/ 5422504 w 7467600"/>
              <a:gd name="connsiteY860-37614" fmla="*/ 805191 h 6858000"/>
              <a:gd name="connsiteX861-37615" fmla="*/ 6087656 w 7467600"/>
              <a:gd name="connsiteY861-37616" fmla="*/ 826703 h 6858000"/>
              <a:gd name="connsiteX862-37617" fmla="*/ 6058717 w 7467600"/>
              <a:gd name="connsiteY862-37618" fmla="*/ 865992 h 6858000"/>
              <a:gd name="connsiteX863-37619" fmla="*/ 4974153 w 7467600"/>
              <a:gd name="connsiteY863-37620" fmla="*/ 1045456 h 6858000"/>
              <a:gd name="connsiteX864-37621" fmla="*/ 5627835 w 7467600"/>
              <a:gd name="connsiteY864-37622" fmla="*/ 1472077 h 6858000"/>
              <a:gd name="connsiteX865-37623" fmla="*/ 5629817 w 7467600"/>
              <a:gd name="connsiteY865-37624" fmla="*/ 1471412 h 6858000"/>
              <a:gd name="connsiteX866-37625" fmla="*/ 5634124 w 7467600"/>
              <a:gd name="connsiteY866-37626" fmla="*/ 1470572 h 6858000"/>
              <a:gd name="connsiteX867-37627" fmla="*/ 5755832 w 7467600"/>
              <a:gd name="connsiteY867-37628" fmla="*/ 1383886 h 6858000"/>
              <a:gd name="connsiteX868-37629" fmla="*/ 6014186 w 7467600"/>
              <a:gd name="connsiteY868-37630" fmla="*/ 1279799 h 6858000"/>
              <a:gd name="connsiteX869-37631" fmla="*/ 6901619 w 7467600"/>
              <a:gd name="connsiteY869-37632" fmla="*/ 1047874 h 6858000"/>
              <a:gd name="connsiteX870-37633" fmla="*/ 6931566 w 7467600"/>
              <a:gd name="connsiteY870-37634" fmla="*/ 1062034 h 6858000"/>
              <a:gd name="connsiteX871-37635" fmla="*/ 5790982 w 7467600"/>
              <a:gd name="connsiteY871-37636" fmla="*/ 1561380 h 6858000"/>
              <a:gd name="connsiteX872-37637" fmla="*/ 6188971 w 7467600"/>
              <a:gd name="connsiteY872-37638" fmla="*/ 1755168 h 6858000"/>
              <a:gd name="connsiteX873-37639" fmla="*/ 6202446 w 7467600"/>
              <a:gd name="connsiteY873-37640" fmla="*/ 1752268 h 6858000"/>
              <a:gd name="connsiteX874-37641" fmla="*/ 7179560 w 7467600"/>
              <a:gd name="connsiteY874-37642" fmla="*/ 1467551 h 6858000"/>
              <a:gd name="connsiteX875-37643" fmla="*/ 7158730 w 7467600"/>
              <a:gd name="connsiteY875-37644" fmla="*/ 1507835 h 6858000"/>
              <a:gd name="connsiteX876-37645" fmla="*/ 6326959 w 7467600"/>
              <a:gd name="connsiteY876-37646" fmla="*/ 1817686 h 6858000"/>
              <a:gd name="connsiteX877-37647" fmla="*/ 6537433 w 7467600"/>
              <a:gd name="connsiteY877-37648" fmla="*/ 1907790 h 6858000"/>
              <a:gd name="connsiteX878-37649" fmla="*/ 6550221 w 7467600"/>
              <a:gd name="connsiteY878-37650" fmla="*/ 1910729 h 6858000"/>
              <a:gd name="connsiteX879-37651" fmla="*/ 6964438 w 7467600"/>
              <a:gd name="connsiteY879-37652" fmla="*/ 2209505 h 6858000"/>
              <a:gd name="connsiteX880-37653" fmla="*/ 7367862 w 7467600"/>
              <a:gd name="connsiteY880-37654" fmla="*/ 2806833 h 6858000"/>
              <a:gd name="connsiteX881-37655" fmla="*/ 7364329 w 7467600"/>
              <a:gd name="connsiteY881-37656" fmla="*/ 2826907 h 6858000"/>
              <a:gd name="connsiteX882-37657" fmla="*/ 7290545 w 7467600"/>
              <a:gd name="connsiteY882-37658" fmla="*/ 2850663 h 6858000"/>
              <a:gd name="connsiteX883-37659" fmla="*/ 6472036 w 7467600"/>
              <a:gd name="connsiteY883-37660" fmla="*/ 1959003 h 6858000"/>
              <a:gd name="connsiteX884-37661" fmla="*/ 5792897 w 7467600"/>
              <a:gd name="connsiteY884-37662" fmla="*/ 1647747 h 6858000"/>
              <a:gd name="connsiteX885-37663" fmla="*/ 5842751 w 7467600"/>
              <a:gd name="connsiteY885-37664" fmla="*/ 1816112 h 6858000"/>
              <a:gd name="connsiteX886-37665" fmla="*/ 5847424 w 7467600"/>
              <a:gd name="connsiteY886-37666" fmla="*/ 1815776 h 6858000"/>
              <a:gd name="connsiteX887-37667" fmla="*/ 6399821 w 7467600"/>
              <a:gd name="connsiteY887-37668" fmla="*/ 2344799 h 6858000"/>
              <a:gd name="connsiteX888-37669" fmla="*/ 6323232 w 7467600"/>
              <a:gd name="connsiteY888-37670" fmla="*/ 2389634 h 6858000"/>
              <a:gd name="connsiteX889-37671" fmla="*/ 5942958 w 7467600"/>
              <a:gd name="connsiteY889-37672" fmla="*/ 2077708 h 6858000"/>
              <a:gd name="connsiteX890-37673" fmla="*/ 5921559 w 7467600"/>
              <a:gd name="connsiteY890-37674" fmla="*/ 2378596 h 6858000"/>
              <a:gd name="connsiteX891-37675" fmla="*/ 5817651 w 7467600"/>
              <a:gd name="connsiteY891-37676" fmla="*/ 3023919 h 6858000"/>
              <a:gd name="connsiteX892-37677" fmla="*/ 5729634 w 7467600"/>
              <a:gd name="connsiteY892-37678" fmla="*/ 3051849 h 6858000"/>
              <a:gd name="connsiteX893-37679" fmla="*/ 5611018 w 7467600"/>
              <a:gd name="connsiteY893-37680" fmla="*/ 2316769 h 6858000"/>
              <a:gd name="connsiteX894-37681" fmla="*/ 5687608 w 7467600"/>
              <a:gd name="connsiteY894-37682" fmla="*/ 2039972 h 6858000"/>
              <a:gd name="connsiteX895-37683" fmla="*/ 5657554 w 7467600"/>
              <a:gd name="connsiteY895-37684" fmla="*/ 1576445 h 6858000"/>
              <a:gd name="connsiteX896-37685" fmla="*/ 5150475 w 7467600"/>
              <a:gd name="connsiteY896-37686" fmla="*/ 1274012 h 6858000"/>
              <a:gd name="connsiteX897-37687" fmla="*/ 5349142 w 7467600"/>
              <a:gd name="connsiteY897-37688" fmla="*/ 2204405 h 6858000"/>
              <a:gd name="connsiteX898-37689" fmla="*/ 5262214 w 7467600"/>
              <a:gd name="connsiteY898-37690" fmla="*/ 2233836 h 6858000"/>
              <a:gd name="connsiteX899-37691" fmla="*/ 4981539 w 7467600"/>
              <a:gd name="connsiteY899-37692" fmla="*/ 1542201 h 6858000"/>
              <a:gd name="connsiteX900-37693" fmla="*/ 4958461 w 7467600"/>
              <a:gd name="connsiteY900-37694" fmla="*/ 1136957 h 6858000"/>
              <a:gd name="connsiteX901-37695" fmla="*/ 4655015 w 7467600"/>
              <a:gd name="connsiteY901-37696" fmla="*/ 891426 h 6858000"/>
              <a:gd name="connsiteX902-37697" fmla="*/ 4348002 w 7467600"/>
              <a:gd name="connsiteY902-37698" fmla="*/ 2205895 h 6858000"/>
              <a:gd name="connsiteX903-37699" fmla="*/ 4262250 w 7467600"/>
              <a:gd name="connsiteY903-37700" fmla="*/ 2219972 h 6858000"/>
              <a:gd name="connsiteX904-37701" fmla="*/ 4550611 w 7467600"/>
              <a:gd name="connsiteY904-37702" fmla="*/ 817540 h 6858000"/>
              <a:gd name="connsiteX905-37703" fmla="*/ 4564418 w 7467600"/>
              <a:gd name="connsiteY905-37704" fmla="*/ 808293 h 6858000"/>
              <a:gd name="connsiteX906-37705" fmla="*/ 4266388 w 7467600"/>
              <a:gd name="connsiteY906-37706" fmla="*/ 500083 h 6858000"/>
              <a:gd name="connsiteX907-37707" fmla="*/ 4032842 w 7467600"/>
              <a:gd name="connsiteY907-37708" fmla="*/ 211809 h 6858000"/>
              <a:gd name="connsiteX908-37709" fmla="*/ 3882765 w 7467600"/>
              <a:gd name="connsiteY908-37710" fmla="*/ 0 h 6858000"/>
              <a:gd name="connsiteX909-37711" fmla="*/ 3721337 w 7467600"/>
              <a:gd name="connsiteY909-37712" fmla="*/ 0 h 6858000"/>
              <a:gd name="connsiteX910-37713" fmla="*/ 3797544 w 7467600"/>
              <a:gd name="connsiteY910-37714" fmla="*/ 0 h 6858000"/>
              <a:gd name="connsiteX911-37715" fmla="*/ 3775734 w 7467600"/>
              <a:gd name="connsiteY911-37716" fmla="*/ 95131 h 6858000"/>
              <a:gd name="connsiteX912-37717" fmla="*/ 3724807 w 7467600"/>
              <a:gd name="connsiteY912-37718" fmla="*/ 272257 h 6858000"/>
              <a:gd name="connsiteX913-37719" fmla="*/ 3726844 w 7467600"/>
              <a:gd name="connsiteY913-37720" fmla="*/ 282988 h 6858000"/>
              <a:gd name="connsiteX914-37721" fmla="*/ 3742664 w 7467600"/>
              <a:gd name="connsiteY914-37722" fmla="*/ 279918 h 6858000"/>
              <a:gd name="connsiteX915-37723" fmla="*/ 4103910 w 7467600"/>
              <a:gd name="connsiteY915-37724" fmla="*/ 1161917 h 6858000"/>
              <a:gd name="connsiteX916-37725" fmla="*/ 4020269 w 7467600"/>
              <a:gd name="connsiteY916-37726" fmla="*/ 1200406 h 6858000"/>
              <a:gd name="connsiteX917-37727" fmla="*/ 3674882 w 7467600"/>
              <a:gd name="connsiteY917-37728" fmla="*/ 488524 h 6858000"/>
              <a:gd name="connsiteX918-37729" fmla="*/ 3132682 w 7467600"/>
              <a:gd name="connsiteY918-37730" fmla="*/ 1072284 h 6858000"/>
              <a:gd name="connsiteX919-37731" fmla="*/ 2716346 w 7467600"/>
              <a:gd name="connsiteY919-37732" fmla="*/ 1276376 h 6858000"/>
              <a:gd name="connsiteX920-37733" fmla="*/ 2716772 w 7467600"/>
              <a:gd name="connsiteY920-37734" fmla="*/ 1255462 h 6858000"/>
              <a:gd name="connsiteX921-37735" fmla="*/ 3471096 w 7467600"/>
              <a:gd name="connsiteY921-37736" fmla="*/ 437072 h 6858000"/>
              <a:gd name="connsiteX922-37737" fmla="*/ 3639057 w 7467600"/>
              <a:gd name="connsiteY922-37738" fmla="*/ 286334 h 6858000"/>
              <a:gd name="connsiteX923-37739" fmla="*/ 3640309 w 7467600"/>
              <a:gd name="connsiteY923-37740" fmla="*/ 284664 h 6858000"/>
              <a:gd name="connsiteX924-37741" fmla="*/ 3646022 w 7467600"/>
              <a:gd name="connsiteY924-37742" fmla="*/ 276711 h 6858000"/>
              <a:gd name="connsiteX925-37743" fmla="*/ 3707943 w 7467600"/>
              <a:gd name="connsiteY925-37744" fmla="*/ 65958 h 6858000"/>
              <a:gd name="connsiteX926-37745" fmla="*/ 3721337 w 7467600"/>
              <a:gd name="connsiteY926-37746" fmla="*/ 0 h 6858000"/>
              <a:gd name="connsiteX927-37747" fmla="*/ 2867960 w 7467600"/>
              <a:gd name="connsiteY927-37748" fmla="*/ 0 h 6858000"/>
              <a:gd name="connsiteX928-37749" fmla="*/ 2926351 w 7467600"/>
              <a:gd name="connsiteY928-37750" fmla="*/ 0 h 6858000"/>
              <a:gd name="connsiteX929-37751" fmla="*/ 2902823 w 7467600"/>
              <a:gd name="connsiteY929-37752" fmla="*/ 262929 h 6858000"/>
              <a:gd name="connsiteX930-37753" fmla="*/ 2940663 w 7467600"/>
              <a:gd name="connsiteY930-37754" fmla="*/ 140884 h 6858000"/>
              <a:gd name="connsiteX931-37755" fmla="*/ 2947039 w 7467600"/>
              <a:gd name="connsiteY931-37756" fmla="*/ 122524 h 6858000"/>
              <a:gd name="connsiteX932-37757" fmla="*/ 2984316 w 7467600"/>
              <a:gd name="connsiteY932-37758" fmla="*/ 0 h 6858000"/>
              <a:gd name="connsiteX933-37759" fmla="*/ 3016114 w 7467600"/>
              <a:gd name="connsiteY933-37760" fmla="*/ 0 h 6858000"/>
              <a:gd name="connsiteX934-37761" fmla="*/ 2979949 w 7467600"/>
              <a:gd name="connsiteY934-37762" fmla="*/ 119274 h 6858000"/>
              <a:gd name="connsiteX935-37763" fmla="*/ 3023879 w 7467600"/>
              <a:gd name="connsiteY935-37764" fmla="*/ 0 h 6858000"/>
              <a:gd name="connsiteX936-37765" fmla="*/ 3105400 w 7467600"/>
              <a:gd name="connsiteY936-37766" fmla="*/ 0 h 6858000"/>
              <a:gd name="connsiteX937-37767" fmla="*/ 3094669 w 7467600"/>
              <a:gd name="connsiteY937-37768" fmla="*/ 30308 h 6858000"/>
              <a:gd name="connsiteX938-37769" fmla="*/ 2901945 w 7467600"/>
              <a:gd name="connsiteY938-37770" fmla="*/ 466538 h 6858000"/>
              <a:gd name="connsiteX939-37771" fmla="*/ 2815209 w 7467600"/>
              <a:gd name="connsiteY939-37772" fmla="*/ 497361 h 6858000"/>
              <a:gd name="connsiteX940-37773" fmla="*/ 2844845 w 7467600"/>
              <a:gd name="connsiteY940-37774" fmla="*/ 127638 h 6858000"/>
              <a:gd name="connsiteX941-37775" fmla="*/ 2867960 w 7467600"/>
              <a:gd name="connsiteY941-37776" fmla="*/ 0 h 6858000"/>
              <a:gd name="connsiteX942-37777" fmla="*/ 1057230 w 7467600"/>
              <a:gd name="connsiteY942-37778" fmla="*/ 0 h 6858000"/>
              <a:gd name="connsiteX943-37779" fmla="*/ 1111003 w 7467600"/>
              <a:gd name="connsiteY943-37780" fmla="*/ 0 h 6858000"/>
              <a:gd name="connsiteX944-37781" fmla="*/ 1125553 w 7467600"/>
              <a:gd name="connsiteY944-37782" fmla="*/ 52588 h 6858000"/>
              <a:gd name="connsiteX945-37783" fmla="*/ 1304276 w 7467600"/>
              <a:gd name="connsiteY945-37784" fmla="*/ 476275 h 6858000"/>
              <a:gd name="connsiteX946-37785" fmla="*/ 1492066 w 7467600"/>
              <a:gd name="connsiteY946-37786" fmla="*/ 886333 h 6858000"/>
              <a:gd name="connsiteX947-37787" fmla="*/ 1423698 w 7467600"/>
              <a:gd name="connsiteY947-37788" fmla="*/ 710817 h 6858000"/>
              <a:gd name="connsiteX948-37789" fmla="*/ 1357609 w 7467600"/>
              <a:gd name="connsiteY948-37790" fmla="*/ 532892 h 6858000"/>
              <a:gd name="connsiteX949-37791" fmla="*/ 1309550 w 7467600"/>
              <a:gd name="connsiteY949-37792" fmla="*/ 374031 h 6858000"/>
              <a:gd name="connsiteX950-37793" fmla="*/ 1193673 w 7467600"/>
              <a:gd name="connsiteY950-37794" fmla="*/ 49533 h 6858000"/>
              <a:gd name="connsiteX951-37795" fmla="*/ 1164391 w 7467600"/>
              <a:gd name="connsiteY951-37796" fmla="*/ 0 h 6858000"/>
              <a:gd name="connsiteX952-37797" fmla="*/ 1200666 w 7467600"/>
              <a:gd name="connsiteY952-37798" fmla="*/ 0 h 6858000"/>
              <a:gd name="connsiteX953-37799" fmla="*/ 1223408 w 7467600"/>
              <a:gd name="connsiteY953-37800" fmla="*/ 38996 h 6858000"/>
              <a:gd name="connsiteX954-37801" fmla="*/ 1339635 w 7467600"/>
              <a:gd name="connsiteY954-37802" fmla="*/ 365517 h 6858000"/>
              <a:gd name="connsiteX955-37803" fmla="*/ 1387469 w 7467600"/>
              <a:gd name="connsiteY955-37804" fmla="*/ 523079 h 6858000"/>
              <a:gd name="connsiteX956-37805" fmla="*/ 1452685 w 7467600"/>
              <a:gd name="connsiteY956-37806" fmla="*/ 699806 h 6858000"/>
              <a:gd name="connsiteX957-37807" fmla="*/ 1492092 w 7467600"/>
              <a:gd name="connsiteY957-37808" fmla="*/ 800424 h 6858000"/>
              <a:gd name="connsiteX958-37809" fmla="*/ 1455302 w 7467600"/>
              <a:gd name="connsiteY958-37810" fmla="*/ 632913 h 6858000"/>
              <a:gd name="connsiteX959-37811" fmla="*/ 1222336 w 7467600"/>
              <a:gd name="connsiteY959-37812" fmla="*/ 9480 h 6858000"/>
              <a:gd name="connsiteX960-37813" fmla="*/ 1214634 w 7467600"/>
              <a:gd name="connsiteY960-37814" fmla="*/ 0 h 6858000"/>
              <a:gd name="connsiteX961-37815" fmla="*/ 1289827 w 7467600"/>
              <a:gd name="connsiteY961-37816" fmla="*/ 0 h 6858000"/>
              <a:gd name="connsiteX962-37817" fmla="*/ 1321076 w 7467600"/>
              <a:gd name="connsiteY962-37818" fmla="*/ 59722 h 6858000"/>
              <a:gd name="connsiteX963-37819" fmla="*/ 1512579 w 7467600"/>
              <a:gd name="connsiteY963-37820" fmla="*/ 626441 h 6858000"/>
              <a:gd name="connsiteX964-37821" fmla="*/ 1506076 w 7467600"/>
              <a:gd name="connsiteY964-37822" fmla="*/ 1089289 h 6858000"/>
              <a:gd name="connsiteX965-37823" fmla="*/ 1486346 w 7467600"/>
              <a:gd name="connsiteY965-37824" fmla="*/ 1079919 h 6858000"/>
              <a:gd name="connsiteX966-37825" fmla="*/ 1070511 w 7467600"/>
              <a:gd name="connsiteY966-37826" fmla="*/ 48609 h 6858000"/>
              <a:gd name="connsiteX967-37827" fmla="*/ 1057230 w 7467600"/>
              <a:gd name="connsiteY967-37828" fmla="*/ 0 h 6858000"/>
              <a:gd name="connsiteX968-37829" fmla="*/ 43151 w 7467600"/>
              <a:gd name="connsiteY968-37830" fmla="*/ 0 h 6858000"/>
              <a:gd name="connsiteX969-37831" fmla="*/ 95283 w 7467600"/>
              <a:gd name="connsiteY969-37832" fmla="*/ 0 h 6858000"/>
              <a:gd name="connsiteX970-37833" fmla="*/ 300708 w 7467600"/>
              <a:gd name="connsiteY970-37834" fmla="*/ 154571 h 6858000"/>
              <a:gd name="connsiteX971-37835" fmla="*/ 530414 w 7467600"/>
              <a:gd name="connsiteY971-37836" fmla="*/ 354673 h 6858000"/>
              <a:gd name="connsiteX972-37837" fmla="*/ 333785 w 7467600"/>
              <a:gd name="connsiteY972-37838" fmla="*/ 161564 h 6858000"/>
              <a:gd name="connsiteX973-37839" fmla="*/ 147005 w 7467600"/>
              <a:gd name="connsiteY973-37840" fmla="*/ 0 h 6858000"/>
              <a:gd name="connsiteX974-37841" fmla="*/ 272509 w 7467600"/>
              <a:gd name="connsiteY974-37842" fmla="*/ 0 h 6858000"/>
              <a:gd name="connsiteX975-37843" fmla="*/ 326276 w 7467600"/>
              <a:gd name="connsiteY975-37844" fmla="*/ 45847 h 6858000"/>
              <a:gd name="connsiteX976-37845" fmla="*/ 823759 w 7467600"/>
              <a:gd name="connsiteY976-37846" fmla="*/ 574145 h 6858000"/>
              <a:gd name="connsiteX977-37847" fmla="*/ 811254 w 7467600"/>
              <a:gd name="connsiteY977-37848" fmla="*/ 665546 h 6858000"/>
              <a:gd name="connsiteX978-37849" fmla="*/ 154042 w 7467600"/>
              <a:gd name="connsiteY978-37850" fmla="*/ 261522 h 6858000"/>
              <a:gd name="connsiteX979-37851" fmla="*/ 13550 w 7467600"/>
              <a:gd name="connsiteY979-37852" fmla="*/ 158423 h 6858000"/>
              <a:gd name="connsiteX980-37853" fmla="*/ 0 w 7467600"/>
              <a:gd name="connsiteY980-37854" fmla="*/ 146618 h 6858000"/>
              <a:gd name="connsiteX981-37855" fmla="*/ 0 w 7467600"/>
              <a:gd name="connsiteY981-37856" fmla="*/ 59161 h 6858000"/>
              <a:gd name="connsiteX982-37857" fmla="*/ 45427 w 7467600"/>
              <a:gd name="connsiteY982-37858" fmla="*/ 101078 h 6858000"/>
              <a:gd name="connsiteX983-37859" fmla="*/ 630103 w 7467600"/>
              <a:gd name="connsiteY983-37860" fmla="*/ 485885 h 6858000"/>
              <a:gd name="connsiteX984-37861" fmla="*/ 532040 w 7467600"/>
              <a:gd name="connsiteY984-37862" fmla="*/ 399359 h 6858000"/>
              <a:gd name="connsiteX985-37863" fmla="*/ 517618 w 7467600"/>
              <a:gd name="connsiteY985-37864" fmla="*/ 385726 h 6858000"/>
              <a:gd name="connsiteX986-37865" fmla="*/ 285074 w 7467600"/>
              <a:gd name="connsiteY986-37866" fmla="*/ 182755 h 6858000"/>
              <a:gd name="connsiteX987-37867" fmla="*/ 43151 w 7467600"/>
              <a:gd name="connsiteY987-37868" fmla="*/ 0 h 6858000"/>
              <a:gd name="connsiteX0-37869" fmla="*/ 369702 w 7467600"/>
              <a:gd name="connsiteY0-37870" fmla="*/ 6712169 h 6858000"/>
              <a:gd name="connsiteX1-37871" fmla="*/ 366575 w 7467600"/>
              <a:gd name="connsiteY1-37872" fmla="*/ 6715556 h 6858000"/>
              <a:gd name="connsiteX2-37873" fmla="*/ 371637 w 7467600"/>
              <a:gd name="connsiteY2-37874" fmla="*/ 6713954 h 6858000"/>
              <a:gd name="connsiteX3-37875" fmla="*/ 369702 w 7467600"/>
              <a:gd name="connsiteY3-37876" fmla="*/ 6712169 h 6858000"/>
              <a:gd name="connsiteX4-37877" fmla="*/ 7090188 w 7467600"/>
              <a:gd name="connsiteY4-37878" fmla="*/ 6584365 h 6858000"/>
              <a:gd name="connsiteX5-37879" fmla="*/ 7440138 w 7467600"/>
              <a:gd name="connsiteY5-37880" fmla="*/ 6622648 h 6858000"/>
              <a:gd name="connsiteX6-37881" fmla="*/ 7467600 w 7467600"/>
              <a:gd name="connsiteY6-37882" fmla="*/ 6628217 h 6858000"/>
              <a:gd name="connsiteX7-37883" fmla="*/ 7467600 w 7467600"/>
              <a:gd name="connsiteY7-37884" fmla="*/ 6668575 h 6858000"/>
              <a:gd name="connsiteX8-37885" fmla="*/ 7392322 w 7467600"/>
              <a:gd name="connsiteY8-37886" fmla="*/ 6658238 h 6858000"/>
              <a:gd name="connsiteX9-37887" fmla="*/ 7467600 w 7467600"/>
              <a:gd name="connsiteY9-37888" fmla="*/ 6683873 h 6858000"/>
              <a:gd name="connsiteX10-37889" fmla="*/ 7467600 w 7467600"/>
              <a:gd name="connsiteY10-37890" fmla="*/ 6714215 h 6858000"/>
              <a:gd name="connsiteX11-37891" fmla="*/ 7447383 w 7467600"/>
              <a:gd name="connsiteY11-37892" fmla="*/ 6707202 h 6858000"/>
              <a:gd name="connsiteX12-37893" fmla="*/ 7289862 w 7467600"/>
              <a:gd name="connsiteY12-37894" fmla="*/ 6659827 h 6858000"/>
              <a:gd name="connsiteX13-37895" fmla="*/ 7434024 w 7467600"/>
              <a:gd name="connsiteY13-37896" fmla="*/ 6722130 h 6858000"/>
              <a:gd name="connsiteX14-37897" fmla="*/ 7467600 w 7467600"/>
              <a:gd name="connsiteY14-37898" fmla="*/ 6736157 h 6858000"/>
              <a:gd name="connsiteX15-37899" fmla="*/ 7467600 w 7467600"/>
              <a:gd name="connsiteY15-37900" fmla="*/ 6767913 h 6858000"/>
              <a:gd name="connsiteX16-37901" fmla="*/ 7271814 w 7467600"/>
              <a:gd name="connsiteY16-37902" fmla="*/ 6684601 h 6858000"/>
              <a:gd name="connsiteX17-37903" fmla="*/ 7392158 w 7467600"/>
              <a:gd name="connsiteY17-37904" fmla="*/ 6771365 h 6858000"/>
              <a:gd name="connsiteX18-37905" fmla="*/ 7467600 w 7467600"/>
              <a:gd name="connsiteY18-37906" fmla="*/ 6805948 h 6858000"/>
              <a:gd name="connsiteX19-37907" fmla="*/ 7467600 w 7467600"/>
              <a:gd name="connsiteY19-37908" fmla="*/ 6831490 h 6858000"/>
              <a:gd name="connsiteX20-37909" fmla="*/ 7410696 w 7467600"/>
              <a:gd name="connsiteY20-37910" fmla="*/ 6803861 h 6858000"/>
              <a:gd name="connsiteX21-37911" fmla="*/ 7088673 w 7467600"/>
              <a:gd name="connsiteY21-37912" fmla="*/ 6610396 h 6858000"/>
              <a:gd name="connsiteX22-37913" fmla="*/ 7090188 w 7467600"/>
              <a:gd name="connsiteY22-37914" fmla="*/ 6584365 h 6858000"/>
              <a:gd name="connsiteX23-37915" fmla="*/ 1019354 w 7467600"/>
              <a:gd name="connsiteY23-37916" fmla="*/ 6315006 h 6858000"/>
              <a:gd name="connsiteX24-37917" fmla="*/ 441046 w 7467600"/>
              <a:gd name="connsiteY24-37918" fmla="*/ 6691153 h 6858000"/>
              <a:gd name="connsiteX25-37919" fmla="*/ 1019354 w 7467600"/>
              <a:gd name="connsiteY25-37920" fmla="*/ 6315006 h 6858000"/>
              <a:gd name="connsiteX26-37921" fmla="*/ 991680 w 7467600"/>
              <a:gd name="connsiteY26-37922" fmla="*/ 6298413 h 6858000"/>
              <a:gd name="connsiteX27-37923" fmla="*/ 409060 w 7467600"/>
              <a:gd name="connsiteY27-37924" fmla="*/ 6671470 h 6858000"/>
              <a:gd name="connsiteX28-37925" fmla="*/ 991680 w 7467600"/>
              <a:gd name="connsiteY28-37926" fmla="*/ 6298413 h 6858000"/>
              <a:gd name="connsiteX29-37927" fmla="*/ 103333 w 7467600"/>
              <a:gd name="connsiteY29-37928" fmla="*/ 5699602 h 6858000"/>
              <a:gd name="connsiteX30-37929" fmla="*/ 233938 w 7467600"/>
              <a:gd name="connsiteY30-37930" fmla="*/ 5809416 h 6858000"/>
              <a:gd name="connsiteX31-37931" fmla="*/ 883580 w 7467600"/>
              <a:gd name="connsiteY31-37932" fmla="*/ 6180710 h 6858000"/>
              <a:gd name="connsiteX32-37933" fmla="*/ 487337 w 7467600"/>
              <a:gd name="connsiteY32-37934" fmla="*/ 5950182 h 6858000"/>
              <a:gd name="connsiteX33-37935" fmla="*/ 354051 w 7467600"/>
              <a:gd name="connsiteY33-37936" fmla="*/ 5854912 h 6858000"/>
              <a:gd name="connsiteX34-37937" fmla="*/ 195436 w 7467600"/>
              <a:gd name="connsiteY34-37938" fmla="*/ 5755068 h 6858000"/>
              <a:gd name="connsiteX35-37939" fmla="*/ 103333 w 7467600"/>
              <a:gd name="connsiteY35-37940" fmla="*/ 5699602 h 6858000"/>
              <a:gd name="connsiteX36-37941" fmla="*/ 5539432 w 7467600"/>
              <a:gd name="connsiteY36-37942" fmla="*/ 5642928 h 6858000"/>
              <a:gd name="connsiteX37-37943" fmla="*/ 5555462 w 7467600"/>
              <a:gd name="connsiteY37-37944" fmla="*/ 5694454 h 6858000"/>
              <a:gd name="connsiteX38-37945" fmla="*/ 5828270 w 7467600"/>
              <a:gd name="connsiteY38-37946" fmla="*/ 6320663 h 6858000"/>
              <a:gd name="connsiteX39-37947" fmla="*/ 5947416 w 7467600"/>
              <a:gd name="connsiteY39-37948" fmla="*/ 6574846 h 6858000"/>
              <a:gd name="connsiteX40-37949" fmla="*/ 5539432 w 7467600"/>
              <a:gd name="connsiteY40-37950" fmla="*/ 5642928 h 6858000"/>
              <a:gd name="connsiteX41-37951" fmla="*/ 51253 w 7467600"/>
              <a:gd name="connsiteY41-37952" fmla="*/ 5631825 h 6858000"/>
              <a:gd name="connsiteX42-37953" fmla="*/ 211622 w 7467600"/>
              <a:gd name="connsiteY42-37954" fmla="*/ 5728803 h 6858000"/>
              <a:gd name="connsiteX43-37955" fmla="*/ 371652 w 7467600"/>
              <a:gd name="connsiteY43-37956" fmla="*/ 5829062 h 6858000"/>
              <a:gd name="connsiteX44-37957" fmla="*/ 505903 w 7467600"/>
              <a:gd name="connsiteY44-37958" fmla="*/ 5925221 h 6858000"/>
              <a:gd name="connsiteX45-37959" fmla="*/ 899240 w 7467600"/>
              <a:gd name="connsiteY45-37960" fmla="*/ 6153068 h 6858000"/>
              <a:gd name="connsiteX46-37961" fmla="*/ 988114 w 7467600"/>
              <a:gd name="connsiteY46-37962" fmla="*/ 6174204 h 6858000"/>
              <a:gd name="connsiteX47-37963" fmla="*/ 845971 w 7467600"/>
              <a:gd name="connsiteY47-37964" fmla="*/ 6067177 h 6858000"/>
              <a:gd name="connsiteX48-37965" fmla="*/ 448057 w 7467600"/>
              <a:gd name="connsiteY48-37966" fmla="*/ 5841376 h 6858000"/>
              <a:gd name="connsiteX49-37967" fmla="*/ 51253 w 7467600"/>
              <a:gd name="connsiteY49-37968" fmla="*/ 5631825 h 6858000"/>
              <a:gd name="connsiteX50-37969" fmla="*/ 2606687 w 7467600"/>
              <a:gd name="connsiteY50-37970" fmla="*/ 5630718 h 6858000"/>
              <a:gd name="connsiteX51-37971" fmla="*/ 2645658 w 7467600"/>
              <a:gd name="connsiteY51-37972" fmla="*/ 6640259 h 6858000"/>
              <a:gd name="connsiteX52-37973" fmla="*/ 2606687 w 7467600"/>
              <a:gd name="connsiteY52-37974" fmla="*/ 5630718 h 6858000"/>
              <a:gd name="connsiteX53-37975" fmla="*/ 3642057 w 7467600"/>
              <a:gd name="connsiteY53-37976" fmla="*/ 5573487 h 6858000"/>
              <a:gd name="connsiteX54-37977" fmla="*/ 3632981 w 7467600"/>
              <a:gd name="connsiteY54-37978" fmla="*/ 5579437 h 6858000"/>
              <a:gd name="connsiteX55-37979" fmla="*/ 3382436 w 7467600"/>
              <a:gd name="connsiteY55-37980" fmla="*/ 5952726 h 6858000"/>
              <a:gd name="connsiteX56-37981" fmla="*/ 3191929 w 7467600"/>
              <a:gd name="connsiteY56-37982" fmla="*/ 6662669 h 6858000"/>
              <a:gd name="connsiteX57-37983" fmla="*/ 3369898 w 7467600"/>
              <a:gd name="connsiteY57-37984" fmla="*/ 6081771 h 6858000"/>
              <a:gd name="connsiteX58-37985" fmla="*/ 3642057 w 7467600"/>
              <a:gd name="connsiteY58-37986" fmla="*/ 5573487 h 6858000"/>
              <a:gd name="connsiteX59-37987" fmla="*/ 2650666 w 7467600"/>
              <a:gd name="connsiteY59-37988" fmla="*/ 5530686 h 6858000"/>
              <a:gd name="connsiteX60-37989" fmla="*/ 2650249 w 7467600"/>
              <a:gd name="connsiteY60-37990" fmla="*/ 5532101 h 6858000"/>
              <a:gd name="connsiteX61-37991" fmla="*/ 2663808 w 7467600"/>
              <a:gd name="connsiteY61-37992" fmla="*/ 6535215 h 6858000"/>
              <a:gd name="connsiteX62-37993" fmla="*/ 2665418 w 7467600"/>
              <a:gd name="connsiteY62-37994" fmla="*/ 6132756 h 6858000"/>
              <a:gd name="connsiteX63-37995" fmla="*/ 2650666 w 7467600"/>
              <a:gd name="connsiteY63-37996" fmla="*/ 5530686 h 6858000"/>
              <a:gd name="connsiteX64-37997" fmla="*/ 2680277 w 7467600"/>
              <a:gd name="connsiteY64-37998" fmla="*/ 5479204 h 6858000"/>
              <a:gd name="connsiteX65-37999" fmla="*/ 2678972 w 7467600"/>
              <a:gd name="connsiteY65-38000" fmla="*/ 5481582 h 6858000"/>
              <a:gd name="connsiteX66-38001" fmla="*/ 2696666 w 7467600"/>
              <a:gd name="connsiteY66-38002" fmla="*/ 6133836 h 6858000"/>
              <a:gd name="connsiteX67-38003" fmla="*/ 2695769 w 7467600"/>
              <a:gd name="connsiteY67-38004" fmla="*/ 6390955 h 6858000"/>
              <a:gd name="connsiteX68-38005" fmla="*/ 2739893 w 7467600"/>
              <a:gd name="connsiteY68-38006" fmla="*/ 6108357 h 6858000"/>
              <a:gd name="connsiteX69-38007" fmla="*/ 2680277 w 7467600"/>
              <a:gd name="connsiteY69-38008" fmla="*/ 5479204 h 6858000"/>
              <a:gd name="connsiteX70-38009" fmla="*/ 1132195 w 7467600"/>
              <a:gd name="connsiteY70-38010" fmla="*/ 5467980 h 6858000"/>
              <a:gd name="connsiteX71-38011" fmla="*/ 1679056 w 7467600"/>
              <a:gd name="connsiteY71-38012" fmla="*/ 5516907 h 6858000"/>
              <a:gd name="connsiteX72-38013" fmla="*/ 2128648 w 7467600"/>
              <a:gd name="connsiteY72-38014" fmla="*/ 5474249 h 6858000"/>
              <a:gd name="connsiteX73-38015" fmla="*/ 1825619 w 7467600"/>
              <a:gd name="connsiteY73-38016" fmla="*/ 5478447 h 6858000"/>
              <a:gd name="connsiteX74-38017" fmla="*/ 1737798 w 7467600"/>
              <a:gd name="connsiteY74-38018" fmla="*/ 5483353 h 6858000"/>
              <a:gd name="connsiteX75-38019" fmla="*/ 1132195 w 7467600"/>
              <a:gd name="connsiteY75-38020" fmla="*/ 5467980 h 6858000"/>
              <a:gd name="connsiteX76-38021" fmla="*/ 6861797 w 7467600"/>
              <a:gd name="connsiteY76-38022" fmla="*/ 5419899 h 6858000"/>
              <a:gd name="connsiteX77-38023" fmla="*/ 6879594 w 7467600"/>
              <a:gd name="connsiteY77-38024" fmla="*/ 5424547 h 6858000"/>
              <a:gd name="connsiteX78-38025" fmla="*/ 7379510 w 7467600"/>
              <a:gd name="connsiteY78-38026" fmla="*/ 5755454 h 6858000"/>
              <a:gd name="connsiteX79-38027" fmla="*/ 7467600 w 7467600"/>
              <a:gd name="connsiteY79-38028" fmla="*/ 5845526 h 6858000"/>
              <a:gd name="connsiteX80-38029" fmla="*/ 7467600 w 7467600"/>
              <a:gd name="connsiteY80-38030" fmla="*/ 5925131 h 6858000"/>
              <a:gd name="connsiteX81-38031" fmla="*/ 7271900 w 7467600"/>
              <a:gd name="connsiteY81-38032" fmla="*/ 5734551 h 6858000"/>
              <a:gd name="connsiteX82-38033" fmla="*/ 7015907 w 7467600"/>
              <a:gd name="connsiteY82-38034" fmla="*/ 5541548 h 6858000"/>
              <a:gd name="connsiteX83-38035" fmla="*/ 7259646 w 7467600"/>
              <a:gd name="connsiteY83-38036" fmla="*/ 5765985 h 6858000"/>
              <a:gd name="connsiteX84-38037" fmla="*/ 7467600 w 7467600"/>
              <a:gd name="connsiteY84-38038" fmla="*/ 5971257 h 6858000"/>
              <a:gd name="connsiteX85-38039" fmla="*/ 7467600 w 7467600"/>
              <a:gd name="connsiteY85-38040" fmla="*/ 6012219 h 6858000"/>
              <a:gd name="connsiteX86-38041" fmla="*/ 7240170 w 7467600"/>
              <a:gd name="connsiteY86-38042" fmla="*/ 5787985 h 6858000"/>
              <a:gd name="connsiteX87-38043" fmla="*/ 6946849 w 7467600"/>
              <a:gd name="connsiteY87-38044" fmla="*/ 5523271 h 6858000"/>
              <a:gd name="connsiteX88-38045" fmla="*/ 6946972 w 7467600"/>
              <a:gd name="connsiteY88-38046" fmla="*/ 5526491 h 6858000"/>
              <a:gd name="connsiteX89-38047" fmla="*/ 7105827 w 7467600"/>
              <a:gd name="connsiteY89-38048" fmla="*/ 5718700 h 6858000"/>
              <a:gd name="connsiteX90-38049" fmla="*/ 7126431 w 7467600"/>
              <a:gd name="connsiteY90-38050" fmla="*/ 5737872 h 6858000"/>
              <a:gd name="connsiteX91-38051" fmla="*/ 7356878 w 7467600"/>
              <a:gd name="connsiteY91-38052" fmla="*/ 5981332 h 6858000"/>
              <a:gd name="connsiteX92-38053" fmla="*/ 7467600 w 7467600"/>
              <a:gd name="connsiteY92-38054" fmla="*/ 6117703 h 6858000"/>
              <a:gd name="connsiteX93-38055" fmla="*/ 7467600 w 7467600"/>
              <a:gd name="connsiteY93-38056" fmla="*/ 6163634 h 6858000"/>
              <a:gd name="connsiteX94-38057" fmla="*/ 7403637 w 7467600"/>
              <a:gd name="connsiteY94-38058" fmla="*/ 6083957 h 6858000"/>
              <a:gd name="connsiteX95-38059" fmla="*/ 7254615 w 7467600"/>
              <a:gd name="connsiteY95-38060" fmla="*/ 5911918 h 6858000"/>
              <a:gd name="connsiteX96-38061" fmla="*/ 7312589 w 7467600"/>
              <a:gd name="connsiteY96-38062" fmla="*/ 5982309 h 6858000"/>
              <a:gd name="connsiteX97-38063" fmla="*/ 7448321 w 7467600"/>
              <a:gd name="connsiteY97-38064" fmla="*/ 6190991 h 6858000"/>
              <a:gd name="connsiteX98-38065" fmla="*/ 7467600 w 7467600"/>
              <a:gd name="connsiteY98-38066" fmla="*/ 6221686 h 6858000"/>
              <a:gd name="connsiteX99-38067" fmla="*/ 7467600 w 7467600"/>
              <a:gd name="connsiteY99-38068" fmla="*/ 6334256 h 6858000"/>
              <a:gd name="connsiteX100-38069" fmla="*/ 7454976 w 7467600"/>
              <a:gd name="connsiteY100-38070" fmla="*/ 6318297 h 6858000"/>
              <a:gd name="connsiteX101-38071" fmla="*/ 7042773 w 7467600"/>
              <a:gd name="connsiteY101-38072" fmla="*/ 5734011 h 6858000"/>
              <a:gd name="connsiteX102-38073" fmla="*/ 6844835 w 7467600"/>
              <a:gd name="connsiteY102-38074" fmla="*/ 5424988 h 6858000"/>
              <a:gd name="connsiteX103-38075" fmla="*/ 6861797 w 7467600"/>
              <a:gd name="connsiteY103-38076" fmla="*/ 5419899 h 6858000"/>
              <a:gd name="connsiteX104-38077" fmla="*/ 1456157 w 7467600"/>
              <a:gd name="connsiteY104-38078" fmla="*/ 5371404 h 6858000"/>
              <a:gd name="connsiteX105-38079" fmla="*/ 1244432 w 7467600"/>
              <a:gd name="connsiteY105-38080" fmla="*/ 5385601 h 6858000"/>
              <a:gd name="connsiteX106-38081" fmla="*/ 973990 w 7467600"/>
              <a:gd name="connsiteY106-38082" fmla="*/ 5424940 h 6858000"/>
              <a:gd name="connsiteX107-38083" fmla="*/ 1103809 w 7467600"/>
              <a:gd name="connsiteY107-38084" fmla="*/ 5433720 h 6858000"/>
              <a:gd name="connsiteX108-38085" fmla="*/ 1123454 w 7467600"/>
              <a:gd name="connsiteY108-38086" fmla="*/ 5435727 h 6858000"/>
              <a:gd name="connsiteX109-38087" fmla="*/ 1737017 w 7467600"/>
              <a:gd name="connsiteY109-38088" fmla="*/ 5452183 h 6858000"/>
              <a:gd name="connsiteX110-38089" fmla="*/ 1824397 w 7467600"/>
              <a:gd name="connsiteY110-38090" fmla="*/ 5447757 h 6858000"/>
              <a:gd name="connsiteX111-38091" fmla="*/ 2070059 w 7467600"/>
              <a:gd name="connsiteY111-38092" fmla="*/ 5441660 h 6858000"/>
              <a:gd name="connsiteX112-38093" fmla="*/ 1456157 w 7467600"/>
              <a:gd name="connsiteY112-38094" fmla="*/ 5371404 h 6858000"/>
              <a:gd name="connsiteX113-38095" fmla="*/ 4988186 w 7467600"/>
              <a:gd name="connsiteY113-38096" fmla="*/ 5216467 h 6858000"/>
              <a:gd name="connsiteX114-38097" fmla="*/ 4777334 w 7467600"/>
              <a:gd name="connsiteY114-38098" fmla="*/ 5406072 h 6858000"/>
              <a:gd name="connsiteX115-38099" fmla="*/ 4718341 w 7467600"/>
              <a:gd name="connsiteY115-38100" fmla="*/ 5468043 h 6858000"/>
              <a:gd name="connsiteX116-38101" fmla="*/ 4604655 w 7467600"/>
              <a:gd name="connsiteY116-38102" fmla="*/ 5583434 h 6858000"/>
              <a:gd name="connsiteX117-38103" fmla="*/ 4565074 w 7467600"/>
              <a:gd name="connsiteY117-38104" fmla="*/ 5618550 h 6858000"/>
              <a:gd name="connsiteX118-38105" fmla="*/ 4988186 w 7467600"/>
              <a:gd name="connsiteY118-38106" fmla="*/ 5216467 h 6858000"/>
              <a:gd name="connsiteX119-38107" fmla="*/ 4978032 w 7467600"/>
              <a:gd name="connsiteY119-38108" fmla="*/ 5183809 h 6858000"/>
              <a:gd name="connsiteX120-38109" fmla="*/ 4463413 w 7467600"/>
              <a:gd name="connsiteY120-38110" fmla="*/ 5615162 h 6858000"/>
              <a:gd name="connsiteX121-38111" fmla="*/ 4358134 w 7467600"/>
              <a:gd name="connsiteY121-38112" fmla="*/ 5742791 h 6858000"/>
              <a:gd name="connsiteX122-38113" fmla="*/ 4376219 w 7467600"/>
              <a:gd name="connsiteY122-38114" fmla="*/ 5729027 h 6858000"/>
              <a:gd name="connsiteX123-38115" fmla="*/ 4582340 w 7467600"/>
              <a:gd name="connsiteY123-38116" fmla="*/ 5561037 h 6858000"/>
              <a:gd name="connsiteX124-38117" fmla="*/ 4694684 w 7467600"/>
              <a:gd name="connsiteY124-38118" fmla="*/ 5447098 h 6858000"/>
              <a:gd name="connsiteX125-38119" fmla="*/ 4754123 w 7467600"/>
              <a:gd name="connsiteY125-38120" fmla="*/ 5384643 h 6858000"/>
              <a:gd name="connsiteX126-38121" fmla="*/ 4978032 w 7467600"/>
              <a:gd name="connsiteY126-38122" fmla="*/ 5183809 h 6858000"/>
              <a:gd name="connsiteX127-38123" fmla="*/ 7312201 w 7467600"/>
              <a:gd name="connsiteY127-38124" fmla="*/ 5128278 h 6858000"/>
              <a:gd name="connsiteX128-38125" fmla="*/ 7450656 w 7467600"/>
              <a:gd name="connsiteY128-38126" fmla="*/ 5134750 h 6858000"/>
              <a:gd name="connsiteX129-38127" fmla="*/ 7467600 w 7467600"/>
              <a:gd name="connsiteY129-38128" fmla="*/ 5142496 h 6858000"/>
              <a:gd name="connsiteX130-38129" fmla="*/ 7312201 w 7467600"/>
              <a:gd name="connsiteY130-38130" fmla="*/ 5128278 h 6858000"/>
              <a:gd name="connsiteX131-38131" fmla="*/ 1903353 w 7467600"/>
              <a:gd name="connsiteY131-38132" fmla="*/ 5044827 h 6858000"/>
              <a:gd name="connsiteX132-38133" fmla="*/ 1936931 w 7467600"/>
              <a:gd name="connsiteY132-38134" fmla="*/ 5093954 h 6858000"/>
              <a:gd name="connsiteX133-38135" fmla="*/ 2195868 w 7467600"/>
              <a:gd name="connsiteY133-38136" fmla="*/ 5396574 h 6858000"/>
              <a:gd name="connsiteX134-38137" fmla="*/ 2088852 w 7467600"/>
              <a:gd name="connsiteY134-38138" fmla="*/ 5166123 h 6858000"/>
              <a:gd name="connsiteX135-38139" fmla="*/ 1958241 w 7467600"/>
              <a:gd name="connsiteY135-38140" fmla="*/ 5067955 h 6858000"/>
              <a:gd name="connsiteX136-38141" fmla="*/ 1903353 w 7467600"/>
              <a:gd name="connsiteY136-38142" fmla="*/ 5044827 h 6858000"/>
              <a:gd name="connsiteX137-38143" fmla="*/ 1979378 w 7467600"/>
              <a:gd name="connsiteY137-38144" fmla="*/ 4769504 h 6858000"/>
              <a:gd name="connsiteX138-38145" fmla="*/ 2882120 w 7467600"/>
              <a:gd name="connsiteY138-38146" fmla="*/ 5064547 h 6858000"/>
              <a:gd name="connsiteX139-38147" fmla="*/ 2793103 w 7467600"/>
              <a:gd name="connsiteY139-38148" fmla="*/ 5039699 h 6858000"/>
              <a:gd name="connsiteX140-38149" fmla="*/ 2770041 w 7467600"/>
              <a:gd name="connsiteY140-38150" fmla="*/ 5033634 h 6858000"/>
              <a:gd name="connsiteX141-38151" fmla="*/ 1979378 w 7467600"/>
              <a:gd name="connsiteY141-38152" fmla="*/ 4769504 h 6858000"/>
              <a:gd name="connsiteX142-38153" fmla="*/ 1927410 w 7467600"/>
              <a:gd name="connsiteY142-38154" fmla="*/ 4716164 h 6858000"/>
              <a:gd name="connsiteX143-38155" fmla="*/ 1959587 w 7467600"/>
              <a:gd name="connsiteY143-38156" fmla="*/ 4728849 h 6858000"/>
              <a:gd name="connsiteX144-38157" fmla="*/ 2777707 w 7467600"/>
              <a:gd name="connsiteY144-38158" fmla="*/ 5003991 h 6858000"/>
              <a:gd name="connsiteX145-38159" fmla="*/ 2800768 w 7467600"/>
              <a:gd name="connsiteY145-38160" fmla="*/ 5010056 h 6858000"/>
              <a:gd name="connsiteX146-38161" fmla="*/ 2879408 w 7467600"/>
              <a:gd name="connsiteY146-38162" fmla="*/ 5031590 h 6858000"/>
              <a:gd name="connsiteX147-38163" fmla="*/ 2862295 w 7467600"/>
              <a:gd name="connsiteY147-38164" fmla="*/ 5022958 h 6858000"/>
              <a:gd name="connsiteX148-38165" fmla="*/ 2813343 w 7467600"/>
              <a:gd name="connsiteY148-38166" fmla="*/ 4998369 h 6858000"/>
              <a:gd name="connsiteX149-38167" fmla="*/ 2646245 w 7467600"/>
              <a:gd name="connsiteY149-38168" fmla="*/ 4930999 h 6858000"/>
              <a:gd name="connsiteX150-38169" fmla="*/ 1999243 w 7467600"/>
              <a:gd name="connsiteY150-38170" fmla="*/ 4730524 h 6858000"/>
              <a:gd name="connsiteX151-38171" fmla="*/ 1979527 w 7467600"/>
              <a:gd name="connsiteY151-38172" fmla="*/ 4726651 h 6858000"/>
              <a:gd name="connsiteX152-38173" fmla="*/ 1927410 w 7467600"/>
              <a:gd name="connsiteY152-38174" fmla="*/ 4716164 h 6858000"/>
              <a:gd name="connsiteX153-38175" fmla="*/ 1997014 w 7467600"/>
              <a:gd name="connsiteY153-38176" fmla="*/ 4698007 h 6858000"/>
              <a:gd name="connsiteX154-38177" fmla="*/ 2005458 w 7467600"/>
              <a:gd name="connsiteY154-38178" fmla="*/ 4699540 h 6858000"/>
              <a:gd name="connsiteX155-38179" fmla="*/ 2657186 w 7467600"/>
              <a:gd name="connsiteY155-38180" fmla="*/ 4901687 h 6858000"/>
              <a:gd name="connsiteX156-38181" fmla="*/ 2826662 w 7467600"/>
              <a:gd name="connsiteY156-38182" fmla="*/ 4970362 h 6858000"/>
              <a:gd name="connsiteX157-38183" fmla="*/ 2876100 w 7467600"/>
              <a:gd name="connsiteY157-38184" fmla="*/ 4995397 h 6858000"/>
              <a:gd name="connsiteX158-38185" fmla="*/ 3042600 w 7467600"/>
              <a:gd name="connsiteY158-38186" fmla="*/ 5059532 h 6858000"/>
              <a:gd name="connsiteX159-38187" fmla="*/ 1997014 w 7467600"/>
              <a:gd name="connsiteY159-38188" fmla="*/ 4698007 h 6858000"/>
              <a:gd name="connsiteX160-38189" fmla="*/ 2305292 w 7467600"/>
              <a:gd name="connsiteY160-38190" fmla="*/ 4219492 h 6858000"/>
              <a:gd name="connsiteX161-38191" fmla="*/ 3360922 w 7467600"/>
              <a:gd name="connsiteY161-38192" fmla="*/ 4529373 h 6858000"/>
              <a:gd name="connsiteX162-38193" fmla="*/ 3492420 w 7467600"/>
              <a:gd name="connsiteY162-38194" fmla="*/ 4510145 h 6858000"/>
              <a:gd name="connsiteX163-38195" fmla="*/ 3364086 w 7467600"/>
              <a:gd name="connsiteY163-38196" fmla="*/ 4480340 h 6858000"/>
              <a:gd name="connsiteX164-38197" fmla="*/ 3225818 w 7467600"/>
              <a:gd name="connsiteY164-38198" fmla="*/ 4411822 h 6858000"/>
              <a:gd name="connsiteX165-38199" fmla="*/ 3129696 w 7467600"/>
              <a:gd name="connsiteY165-38200" fmla="*/ 4360704 h 6858000"/>
              <a:gd name="connsiteX166-38201" fmla="*/ 2814545 w 7467600"/>
              <a:gd name="connsiteY166-38202" fmla="*/ 4282955 h 6858000"/>
              <a:gd name="connsiteX167-38203" fmla="*/ 2305292 w 7467600"/>
              <a:gd name="connsiteY167-38204" fmla="*/ 4219492 h 6858000"/>
              <a:gd name="connsiteX168-38205" fmla="*/ 2626982 w 7467600"/>
              <a:gd name="connsiteY168-38206" fmla="*/ 4206450 h 6858000"/>
              <a:gd name="connsiteX169-38207" fmla="*/ 2490617 w 7467600"/>
              <a:gd name="connsiteY169-38208" fmla="*/ 4206951 h 6858000"/>
              <a:gd name="connsiteX170-38209" fmla="*/ 2819869 w 7467600"/>
              <a:gd name="connsiteY170-38210" fmla="*/ 4252936 h 6858000"/>
              <a:gd name="connsiteX171-38211" fmla="*/ 3143018 w 7467600"/>
              <a:gd name="connsiteY171-38212" fmla="*/ 4332698 h 6858000"/>
              <a:gd name="connsiteX172-38213" fmla="*/ 3241520 w 7467600"/>
              <a:gd name="connsiteY172-38214" fmla="*/ 4385112 h 6858000"/>
              <a:gd name="connsiteX173-38215" fmla="*/ 3374575 w 7467600"/>
              <a:gd name="connsiteY173-38216" fmla="*/ 4451517 h 6858000"/>
              <a:gd name="connsiteX174-38217" fmla="*/ 3505221 w 7467600"/>
              <a:gd name="connsiteY174-38218" fmla="*/ 4480757 h 6858000"/>
              <a:gd name="connsiteX175-38219" fmla="*/ 2626982 w 7467600"/>
              <a:gd name="connsiteY175-38220" fmla="*/ 4206450 h 6858000"/>
              <a:gd name="connsiteX176-38221" fmla="*/ 1310106 w 7467600"/>
              <a:gd name="connsiteY176-38222" fmla="*/ 3943217 h 6858000"/>
              <a:gd name="connsiteX177-38223" fmla="*/ 854994 w 7467600"/>
              <a:gd name="connsiteY177-38224" fmla="*/ 4399136 h 6858000"/>
              <a:gd name="connsiteX178-38225" fmla="*/ 742462 w 7467600"/>
              <a:gd name="connsiteY178-38226" fmla="*/ 4594648 h 6858000"/>
              <a:gd name="connsiteX179-38227" fmla="*/ 820602 w 7467600"/>
              <a:gd name="connsiteY179-38228" fmla="*/ 4485915 h 6858000"/>
              <a:gd name="connsiteX180-38229" fmla="*/ 878295 w 7467600"/>
              <a:gd name="connsiteY180-38230" fmla="*/ 4403594 h 6858000"/>
              <a:gd name="connsiteX181-38231" fmla="*/ 1240607 w 7467600"/>
              <a:gd name="connsiteY181-38232" fmla="*/ 4010401 h 6858000"/>
              <a:gd name="connsiteX182-38233" fmla="*/ 1310106 w 7467600"/>
              <a:gd name="connsiteY182-38234" fmla="*/ 3943217 h 6858000"/>
              <a:gd name="connsiteX183-38235" fmla="*/ 1423113 w 7467600"/>
              <a:gd name="connsiteY183-38236" fmla="*/ 3874565 h 6858000"/>
              <a:gd name="connsiteX184-38237" fmla="*/ 1260565 w 7467600"/>
              <a:gd name="connsiteY184-38238" fmla="*/ 4031982 h 6858000"/>
              <a:gd name="connsiteX185-38239" fmla="*/ 901900 w 7467600"/>
              <a:gd name="connsiteY185-38240" fmla="*/ 4421236 h 6858000"/>
              <a:gd name="connsiteX186-38241" fmla="*/ 845044 w 7467600"/>
              <a:gd name="connsiteY186-38242" fmla="*/ 4502436 h 6858000"/>
              <a:gd name="connsiteX187-38243" fmla="*/ 685926 w 7467600"/>
              <a:gd name="connsiteY187-38244" fmla="*/ 4703069 h 6858000"/>
              <a:gd name="connsiteX188-38245" fmla="*/ 684248 w 7467600"/>
              <a:gd name="connsiteY188-38246" fmla="*/ 4706721 h 6858000"/>
              <a:gd name="connsiteX189-38247" fmla="*/ 1423113 w 7467600"/>
              <a:gd name="connsiteY189-38248" fmla="*/ 3874565 h 6858000"/>
              <a:gd name="connsiteX190-38249" fmla="*/ 3316479 w 7467600"/>
              <a:gd name="connsiteY190-38250" fmla="*/ 3872136 h 6858000"/>
              <a:gd name="connsiteX191-38251" fmla="*/ 3546806 w 7467600"/>
              <a:gd name="connsiteY191-38252" fmla="*/ 4356139 h 6858000"/>
              <a:gd name="connsiteX192-38253" fmla="*/ 3364433 w 7467600"/>
              <a:gd name="connsiteY192-38254" fmla="*/ 3953121 h 6858000"/>
              <a:gd name="connsiteX193-38255" fmla="*/ 3316479 w 7467600"/>
              <a:gd name="connsiteY193-38256" fmla="*/ 3872136 h 6858000"/>
              <a:gd name="connsiteX194-38257" fmla="*/ 3291335 w 7467600"/>
              <a:gd name="connsiteY194-38258" fmla="*/ 3767420 h 6858000"/>
              <a:gd name="connsiteX195-38259" fmla="*/ 3390805 w 7467600"/>
              <a:gd name="connsiteY195-38260" fmla="*/ 3937163 h 6858000"/>
              <a:gd name="connsiteX196-38261" fmla="*/ 3579062 w 7467600"/>
              <a:gd name="connsiteY196-38262" fmla="*/ 4359040 h 6858000"/>
              <a:gd name="connsiteX197-38263" fmla="*/ 3467355 w 7467600"/>
              <a:gd name="connsiteY197-38264" fmla="*/ 3988130 h 6858000"/>
              <a:gd name="connsiteX198-38265" fmla="*/ 3310753 w 7467600"/>
              <a:gd name="connsiteY198-38266" fmla="*/ 3787140 h 6858000"/>
              <a:gd name="connsiteX199-38267" fmla="*/ 3291335 w 7467600"/>
              <a:gd name="connsiteY199-38268" fmla="*/ 3767420 h 6858000"/>
              <a:gd name="connsiteX200-38269" fmla="*/ 1635889 w 7467600"/>
              <a:gd name="connsiteY200-38270" fmla="*/ 3709494 h 6858000"/>
              <a:gd name="connsiteX201-38271" fmla="*/ 1634800 w 7467600"/>
              <a:gd name="connsiteY201-38272" fmla="*/ 3731111 h 6858000"/>
              <a:gd name="connsiteX202-38273" fmla="*/ 1635889 w 7467600"/>
              <a:gd name="connsiteY202-38274" fmla="*/ 3709494 h 6858000"/>
              <a:gd name="connsiteX203-38275" fmla="*/ 1510397 w 7467600"/>
              <a:gd name="connsiteY203-38276" fmla="*/ 3684705 h 6858000"/>
              <a:gd name="connsiteX204-38277" fmla="*/ 1146550 w 7467600"/>
              <a:gd name="connsiteY204-38278" fmla="*/ 3802012 h 6858000"/>
              <a:gd name="connsiteX205-38279" fmla="*/ 698834 w 7467600"/>
              <a:gd name="connsiteY205-38280" fmla="*/ 3952272 h 6858000"/>
              <a:gd name="connsiteX206-38281" fmla="*/ 34256 w 7467600"/>
              <a:gd name="connsiteY206-38282" fmla="*/ 4347603 h 6858000"/>
              <a:gd name="connsiteX207-38283" fmla="*/ 527241 w 7467600"/>
              <a:gd name="connsiteY207-38284" fmla="*/ 4065078 h 6858000"/>
              <a:gd name="connsiteX208-38285" fmla="*/ 1510397 w 7467600"/>
              <a:gd name="connsiteY208-38286" fmla="*/ 3684705 h 6858000"/>
              <a:gd name="connsiteX209-38287" fmla="*/ 1313114 w 7467600"/>
              <a:gd name="connsiteY209-38288" fmla="*/ 3655216 h 6858000"/>
              <a:gd name="connsiteX210-38289" fmla="*/ 1109304 w 7467600"/>
              <a:gd name="connsiteY210-38290" fmla="*/ 3669030 h 6858000"/>
              <a:gd name="connsiteX211-38291" fmla="*/ 8129 w 7467600"/>
              <a:gd name="connsiteY211-38292" fmla="*/ 4330519 h 6858000"/>
              <a:gd name="connsiteX212-38293" fmla="*/ 687572 w 7467600"/>
              <a:gd name="connsiteY212-38294" fmla="*/ 3925629 h 6858000"/>
              <a:gd name="connsiteX213-38295" fmla="*/ 1138365 w 7467600"/>
              <a:gd name="connsiteY213-38296" fmla="*/ 3774515 h 6858000"/>
              <a:gd name="connsiteX214-38297" fmla="*/ 1505579 w 7467600"/>
              <a:gd name="connsiteY214-38298" fmla="*/ 3655526 h 6858000"/>
              <a:gd name="connsiteX215-38299" fmla="*/ 1313114 w 7467600"/>
              <a:gd name="connsiteY215-38300" fmla="*/ 3655216 h 6858000"/>
              <a:gd name="connsiteX216-38301" fmla="*/ 3655073 w 7467600"/>
              <a:gd name="connsiteY216-38302" fmla="*/ 3650884 h 6858000"/>
              <a:gd name="connsiteX217-38303" fmla="*/ 3989938 w 7467600"/>
              <a:gd name="connsiteY217-38304" fmla="*/ 3991685 h 6858000"/>
              <a:gd name="connsiteX218-38305" fmla="*/ 4393907 w 7467600"/>
              <a:gd name="connsiteY218-38306" fmla="*/ 4261258 h 6858000"/>
              <a:gd name="connsiteX219-38307" fmla="*/ 4648051 w 7467600"/>
              <a:gd name="connsiteY219-38308" fmla="*/ 4374051 h 6858000"/>
              <a:gd name="connsiteX220-38309" fmla="*/ 4383389 w 7467600"/>
              <a:gd name="connsiteY220-38310" fmla="*/ 4184369 h 6858000"/>
              <a:gd name="connsiteX221-38311" fmla="*/ 4165508 w 7467600"/>
              <a:gd name="connsiteY221-38312" fmla="*/ 4035196 h 6858000"/>
              <a:gd name="connsiteX222-38313" fmla="*/ 4068162 w 7467600"/>
              <a:gd name="connsiteY222-38314" fmla="*/ 3953394 h 6858000"/>
              <a:gd name="connsiteX223-38315" fmla="*/ 3981416 w 7467600"/>
              <a:gd name="connsiteY223-38316" fmla="*/ 3880482 h 6858000"/>
              <a:gd name="connsiteX224-38317" fmla="*/ 3800147 w 7467600"/>
              <a:gd name="connsiteY224-38318" fmla="*/ 3749872 h 6858000"/>
              <a:gd name="connsiteX225-38319" fmla="*/ 3655073 w 7467600"/>
              <a:gd name="connsiteY225-38320" fmla="*/ 3650884 h 6858000"/>
              <a:gd name="connsiteX226-38321" fmla="*/ 3670252 w 7467600"/>
              <a:gd name="connsiteY226-38322" fmla="*/ 3622798 h 6858000"/>
              <a:gd name="connsiteX227-38323" fmla="*/ 3817258 w 7467600"/>
              <a:gd name="connsiteY227-38324" fmla="*/ 3723577 h 6858000"/>
              <a:gd name="connsiteX228-38325" fmla="*/ 4000461 w 7467600"/>
              <a:gd name="connsiteY228-38326" fmla="*/ 3855966 h 6858000"/>
              <a:gd name="connsiteX229-38327" fmla="*/ 4088180 w 7467600"/>
              <a:gd name="connsiteY229-38328" fmla="*/ 3929774 h 6858000"/>
              <a:gd name="connsiteX230-38329" fmla="*/ 4184555 w 7467600"/>
              <a:gd name="connsiteY230-38330" fmla="*/ 4010683 h 6858000"/>
              <a:gd name="connsiteX231-38331" fmla="*/ 4399563 w 7467600"/>
              <a:gd name="connsiteY231-38332" fmla="*/ 4158106 h 6858000"/>
              <a:gd name="connsiteX232-38333" fmla="*/ 4684469 w 7467600"/>
              <a:gd name="connsiteY232-38334" fmla="*/ 4364680 h 6858000"/>
              <a:gd name="connsiteX233-38335" fmla="*/ 4690271 w 7467600"/>
              <a:gd name="connsiteY233-38336" fmla="*/ 4370034 h 6858000"/>
              <a:gd name="connsiteX234-38337" fmla="*/ 4136093 w 7467600"/>
              <a:gd name="connsiteY234-38338" fmla="*/ 3858466 h 6858000"/>
              <a:gd name="connsiteX235-38339" fmla="*/ 3670252 w 7467600"/>
              <a:gd name="connsiteY235-38340" fmla="*/ 3622798 h 6858000"/>
              <a:gd name="connsiteX236-38341" fmla="*/ 4440129 w 7467600"/>
              <a:gd name="connsiteY236-38342" fmla="*/ 3448571 h 6858000"/>
              <a:gd name="connsiteX237-38343" fmla="*/ 4856525 w 7467600"/>
              <a:gd name="connsiteY237-38344" fmla="*/ 3915351 h 6858000"/>
              <a:gd name="connsiteX238-38345" fmla="*/ 5059055 w 7467600"/>
              <a:gd name="connsiteY238-38346" fmla="*/ 4108918 h 6858000"/>
              <a:gd name="connsiteX239-38347" fmla="*/ 5290070 w 7467600"/>
              <a:gd name="connsiteY239-38348" fmla="*/ 4263619 h 6858000"/>
              <a:gd name="connsiteX240-38349" fmla="*/ 4834991 w 7467600"/>
              <a:gd name="connsiteY240-38350" fmla="*/ 3830985 h 6858000"/>
              <a:gd name="connsiteX241-38351" fmla="*/ 4440129 w 7467600"/>
              <a:gd name="connsiteY241-38352" fmla="*/ 3448571 h 6858000"/>
              <a:gd name="connsiteX242-38353" fmla="*/ 4441737 w 7467600"/>
              <a:gd name="connsiteY242-38354" fmla="*/ 3399734 h 6858000"/>
              <a:gd name="connsiteX243-38355" fmla="*/ 4431236 w 7467600"/>
              <a:gd name="connsiteY243-38356" fmla="*/ 3400954 h 6858000"/>
              <a:gd name="connsiteX244-38357" fmla="*/ 4557150 w 7467600"/>
              <a:gd name="connsiteY244-38358" fmla="*/ 3510023 h 6858000"/>
              <a:gd name="connsiteX245-38359" fmla="*/ 4856936 w 7467600"/>
              <a:gd name="connsiteY245-38360" fmla="*/ 3809146 h 6858000"/>
              <a:gd name="connsiteX246-38361" fmla="*/ 5111996 w 7467600"/>
              <a:gd name="connsiteY246-38362" fmla="*/ 4065759 h 6858000"/>
              <a:gd name="connsiteX247-38363" fmla="*/ 5388878 w 7467600"/>
              <a:gd name="connsiteY247-38364" fmla="*/ 4300185 h 6858000"/>
              <a:gd name="connsiteX248-38365" fmla="*/ 5425556 w 7467600"/>
              <a:gd name="connsiteY248-38366" fmla="*/ 4308967 h 6858000"/>
              <a:gd name="connsiteX249-38367" fmla="*/ 4943646 w 7467600"/>
              <a:gd name="connsiteY249-38368" fmla="*/ 3822916 h 6858000"/>
              <a:gd name="connsiteX250-38369" fmla="*/ 4594837 w 7467600"/>
              <a:gd name="connsiteY250-38370" fmla="*/ 3532274 h 6858000"/>
              <a:gd name="connsiteX251-38371" fmla="*/ 4441737 w 7467600"/>
              <a:gd name="connsiteY251-38372" fmla="*/ 3399734 h 6858000"/>
              <a:gd name="connsiteX252-38373" fmla="*/ 5425834 w 7467600"/>
              <a:gd name="connsiteY252-38374" fmla="*/ 3162785 h 6858000"/>
              <a:gd name="connsiteX253-38375" fmla="*/ 5401644 w 7467600"/>
              <a:gd name="connsiteY253-38376" fmla="*/ 3617847 h 6858000"/>
              <a:gd name="connsiteX254-38377" fmla="*/ 5467256 w 7467600"/>
              <a:gd name="connsiteY254-38378" fmla="*/ 4175494 h 6858000"/>
              <a:gd name="connsiteX255-38379" fmla="*/ 5448069 w 7467600"/>
              <a:gd name="connsiteY255-38380" fmla="*/ 3567554 h 6858000"/>
              <a:gd name="connsiteX256-38381" fmla="*/ 5425834 w 7467600"/>
              <a:gd name="connsiteY256-38382" fmla="*/ 3162785 h 6858000"/>
              <a:gd name="connsiteX257-38383" fmla="*/ 1318687 w 7467600"/>
              <a:gd name="connsiteY257-38384" fmla="*/ 3113840 h 6858000"/>
              <a:gd name="connsiteX258-38385" fmla="*/ 1066793 w 7467600"/>
              <a:gd name="connsiteY258-38386" fmla="*/ 3212171 h 6858000"/>
              <a:gd name="connsiteX259-38387" fmla="*/ 993319 w 7467600"/>
              <a:gd name="connsiteY259-38388" fmla="*/ 3247648 h 6858000"/>
              <a:gd name="connsiteX260-38389" fmla="*/ 853081 w 7467600"/>
              <a:gd name="connsiteY260-38390" fmla="*/ 3312410 h 6858000"/>
              <a:gd name="connsiteX261-38391" fmla="*/ 805957 w 7467600"/>
              <a:gd name="connsiteY261-38392" fmla="*/ 3330443 h 6858000"/>
              <a:gd name="connsiteX262-38393" fmla="*/ 1318687 w 7467600"/>
              <a:gd name="connsiteY262-38394" fmla="*/ 3113840 h 6858000"/>
              <a:gd name="connsiteX263-38395" fmla="*/ 5453702 w 7467600"/>
              <a:gd name="connsiteY263-38396" fmla="*/ 3090882 h 6858000"/>
              <a:gd name="connsiteX264-38397" fmla="*/ 5480135 w 7467600"/>
              <a:gd name="connsiteY264-38398" fmla="*/ 3565802 h 6858000"/>
              <a:gd name="connsiteX265-38399" fmla="*/ 5499023 w 7467600"/>
              <a:gd name="connsiteY265-38400" fmla="*/ 4166310 h 6858000"/>
              <a:gd name="connsiteX266-38401" fmla="*/ 5547022 w 7467600"/>
              <a:gd name="connsiteY266-38402" fmla="*/ 3607838 h 6858000"/>
              <a:gd name="connsiteX267-38403" fmla="*/ 5515964 w 7467600"/>
              <a:gd name="connsiteY267-38404" fmla="*/ 3378541 h 6858000"/>
              <a:gd name="connsiteX268-38405" fmla="*/ 5453702 w 7467600"/>
              <a:gd name="connsiteY268-38406" fmla="*/ 3090882 h 6858000"/>
              <a:gd name="connsiteX269-38407" fmla="*/ 1238695 w 7467600"/>
              <a:gd name="connsiteY269-38408" fmla="*/ 3076820 h 6858000"/>
              <a:gd name="connsiteX270-38409" fmla="*/ 716371 w 7467600"/>
              <a:gd name="connsiteY270-38410" fmla="*/ 3293249 h 6858000"/>
              <a:gd name="connsiteX271-38411" fmla="*/ 579522 w 7467600"/>
              <a:gd name="connsiteY271-38412" fmla="*/ 3371759 h 6858000"/>
              <a:gd name="connsiteX272-38413" fmla="*/ 600288 w 7467600"/>
              <a:gd name="connsiteY272-38414" fmla="*/ 3365555 h 6858000"/>
              <a:gd name="connsiteX273-38415" fmla="*/ 840692 w 7467600"/>
              <a:gd name="connsiteY273-38416" fmla="*/ 3284921 h 6858000"/>
              <a:gd name="connsiteX274-38417" fmla="*/ 979248 w 7467600"/>
              <a:gd name="connsiteY274-38418" fmla="*/ 3221003 h 6858000"/>
              <a:gd name="connsiteX275-38419" fmla="*/ 1053282 w 7467600"/>
              <a:gd name="connsiteY275-38420" fmla="*/ 3185247 h 6858000"/>
              <a:gd name="connsiteX276-38421" fmla="*/ 1320603 w 7467600"/>
              <a:gd name="connsiteY276-38422" fmla="*/ 3081281 h 6858000"/>
              <a:gd name="connsiteX277-38423" fmla="*/ 1238695 w 7467600"/>
              <a:gd name="connsiteY277-38424" fmla="*/ 3076820 h 6858000"/>
              <a:gd name="connsiteX278-38425" fmla="*/ 5425627 w 7467600"/>
              <a:gd name="connsiteY278-38426" fmla="*/ 2954192 h 6858000"/>
              <a:gd name="connsiteX279-38427" fmla="*/ 5470770 w 7467600"/>
              <a:gd name="connsiteY279-38428" fmla="*/ 3005435 h 6858000"/>
              <a:gd name="connsiteX280-38429" fmla="*/ 5519779 w 7467600"/>
              <a:gd name="connsiteY280-38430" fmla="*/ 4359223 h 6858000"/>
              <a:gd name="connsiteX281-38431" fmla="*/ 5520293 w 7467600"/>
              <a:gd name="connsiteY281-38432" fmla="*/ 4360602 h 6858000"/>
              <a:gd name="connsiteX282-38433" fmla="*/ 5767221 w 7467600"/>
              <a:gd name="connsiteY282-38434" fmla="*/ 4665564 h 6858000"/>
              <a:gd name="connsiteX283-38435" fmla="*/ 6937169 w 7467600"/>
              <a:gd name="connsiteY283-38436" fmla="*/ 4815941 h 6858000"/>
              <a:gd name="connsiteX284-38437" fmla="*/ 6953922 w 7467600"/>
              <a:gd name="connsiteY284-38438" fmla="*/ 4890068 h 6858000"/>
              <a:gd name="connsiteX285-38439" fmla="*/ 6071359 w 7467600"/>
              <a:gd name="connsiteY285-38440" fmla="*/ 4770770 h 6858000"/>
              <a:gd name="connsiteX286-38441" fmla="*/ 6038839 w 7467600"/>
              <a:gd name="connsiteY286-38442" fmla="*/ 4764474 h 6858000"/>
              <a:gd name="connsiteX287-38443" fmla="*/ 6038706 w 7467600"/>
              <a:gd name="connsiteY287-38444" fmla="*/ 4763847 h 6858000"/>
              <a:gd name="connsiteX288-38445" fmla="*/ 6037784 w 7467600"/>
              <a:gd name="connsiteY288-38446" fmla="*/ 4764270 h 6858000"/>
              <a:gd name="connsiteX289-38447" fmla="*/ 6038839 w 7467600"/>
              <a:gd name="connsiteY289-38448" fmla="*/ 4764474 h 6858000"/>
              <a:gd name="connsiteX290-38449" fmla="*/ 6040338 w 7467600"/>
              <a:gd name="connsiteY290-38450" fmla="*/ 4771418 h 6858000"/>
              <a:gd name="connsiteX291-38451" fmla="*/ 6024488 w 7467600"/>
              <a:gd name="connsiteY291-38452" fmla="*/ 4809903 h 6858000"/>
              <a:gd name="connsiteX292-38453" fmla="*/ 5599771 w 7467600"/>
              <a:gd name="connsiteY292-38454" fmla="*/ 5509652 h 6858000"/>
              <a:gd name="connsiteX293-38455" fmla="*/ 5548843 w 7467600"/>
              <a:gd name="connsiteY293-38456" fmla="*/ 5563845 h 6858000"/>
              <a:gd name="connsiteX294-38457" fmla="*/ 5940952 w 7467600"/>
              <a:gd name="connsiteY294-38458" fmla="*/ 6250028 h 6858000"/>
              <a:gd name="connsiteX295-38459" fmla="*/ 6043441 w 7467600"/>
              <a:gd name="connsiteY295-38460" fmla="*/ 6665847 h 6858000"/>
              <a:gd name="connsiteX296-38461" fmla="*/ 6093432 w 7467600"/>
              <a:gd name="connsiteY296-38462" fmla="*/ 6858000 h 6858000"/>
              <a:gd name="connsiteX297-38463" fmla="*/ 6034344 w 7467600"/>
              <a:gd name="connsiteY297-38464" fmla="*/ 6858000 h 6858000"/>
              <a:gd name="connsiteX298-38465" fmla="*/ 6026679 w 7467600"/>
              <a:gd name="connsiteY298-38466" fmla="*/ 6836959 h 6858000"/>
              <a:gd name="connsiteX299-38467" fmla="*/ 5800441 w 7467600"/>
              <a:gd name="connsiteY299-38468" fmla="*/ 6335286 h 6858000"/>
              <a:gd name="connsiteX300-38469" fmla="*/ 5526562 w 7467600"/>
              <a:gd name="connsiteY300-38470" fmla="*/ 5705388 h 6858000"/>
              <a:gd name="connsiteX301-38471" fmla="*/ 5519640 w 7467600"/>
              <a:gd name="connsiteY301-38472" fmla="*/ 5683774 h 6858000"/>
              <a:gd name="connsiteX302-38473" fmla="*/ 5844559 w 7467600"/>
              <a:gd name="connsiteY302-38474" fmla="*/ 6553349 h 6858000"/>
              <a:gd name="connsiteX303-38475" fmla="*/ 5975994 w 7467600"/>
              <a:gd name="connsiteY303-38476" fmla="*/ 6858000 h 6858000"/>
              <a:gd name="connsiteX304-38477" fmla="*/ 5898547 w 7467600"/>
              <a:gd name="connsiteY304-38478" fmla="*/ 6858000 h 6858000"/>
              <a:gd name="connsiteX305-38479" fmla="*/ 5682041 w 7467600"/>
              <a:gd name="connsiteY305-38480" fmla="*/ 6355860 h 6858000"/>
              <a:gd name="connsiteX306-38481" fmla="*/ 5461758 w 7467600"/>
              <a:gd name="connsiteY306-38482" fmla="*/ 5820220 h 6858000"/>
              <a:gd name="connsiteX307-38483" fmla="*/ 5237282 w 7467600"/>
              <a:gd name="connsiteY307-38484" fmla="*/ 6579086 h 6858000"/>
              <a:gd name="connsiteX308-38485" fmla="*/ 5115009 w 7467600"/>
              <a:gd name="connsiteY308-38486" fmla="*/ 6858000 h 6858000"/>
              <a:gd name="connsiteX309-38487" fmla="*/ 5028074 w 7467600"/>
              <a:gd name="connsiteY309-38488" fmla="*/ 6858000 h 6858000"/>
              <a:gd name="connsiteX310-38489" fmla="*/ 5079508 w 7467600"/>
              <a:gd name="connsiteY310-38490" fmla="*/ 6749074 h 6858000"/>
              <a:gd name="connsiteX311-38491" fmla="*/ 5371846 w 7467600"/>
              <a:gd name="connsiteY311-38492" fmla="*/ 5924413 h 6858000"/>
              <a:gd name="connsiteX312-38493" fmla="*/ 5270512 w 7467600"/>
              <a:gd name="connsiteY312-38494" fmla="*/ 6138975 h 6858000"/>
              <a:gd name="connsiteX313-38495" fmla="*/ 5062409 w 7467600"/>
              <a:gd name="connsiteY313-38496" fmla="*/ 6653544 h 6858000"/>
              <a:gd name="connsiteX314-38497" fmla="*/ 5036628 w 7467600"/>
              <a:gd name="connsiteY314-38498" fmla="*/ 6754247 h 6858000"/>
              <a:gd name="connsiteX315-38499" fmla="*/ 5009112 w 7467600"/>
              <a:gd name="connsiteY315-38500" fmla="*/ 6858000 h 6858000"/>
              <a:gd name="connsiteX316-38501" fmla="*/ 4976679 w 7467600"/>
              <a:gd name="connsiteY316-38502" fmla="*/ 6858000 h 6858000"/>
              <a:gd name="connsiteX317-38503" fmla="*/ 5006537 w 7467600"/>
              <a:gd name="connsiteY317-38504" fmla="*/ 6747068 h 6858000"/>
              <a:gd name="connsiteX318-38505" fmla="*/ 5032723 w 7467600"/>
              <a:gd name="connsiteY318-38506" fmla="*/ 6644957 h 6858000"/>
              <a:gd name="connsiteX319-38507" fmla="*/ 5242949 w 7467600"/>
              <a:gd name="connsiteY319-38508" fmla="*/ 6125175 h 6858000"/>
              <a:gd name="connsiteX320-38509" fmla="*/ 5286321 w 7467600"/>
              <a:gd name="connsiteY320-38510" fmla="*/ 6033555 h 6858000"/>
              <a:gd name="connsiteX321-38511" fmla="*/ 5008210 w 7467600"/>
              <a:gd name="connsiteY321-38512" fmla="*/ 6649194 h 6858000"/>
              <a:gd name="connsiteX322-38513" fmla="*/ 4986321 w 7467600"/>
              <a:gd name="connsiteY322-38514" fmla="*/ 6765687 h 6858000"/>
              <a:gd name="connsiteX323-38515" fmla="*/ 4973474 w 7467600"/>
              <a:gd name="connsiteY323-38516" fmla="*/ 6858000 h 6858000"/>
              <a:gd name="connsiteX324-38517" fmla="*/ 4907178 w 7467600"/>
              <a:gd name="connsiteY324-38518" fmla="*/ 6858000 h 6858000"/>
              <a:gd name="connsiteX325-38519" fmla="*/ 4910810 w 7467600"/>
              <a:gd name="connsiteY325-38520" fmla="*/ 6829660 h 6858000"/>
              <a:gd name="connsiteX326-38521" fmla="*/ 4987461 w 7467600"/>
              <a:gd name="connsiteY326-38522" fmla="*/ 6432994 h 6858000"/>
              <a:gd name="connsiteX327-38523" fmla="*/ 5179262 w 7467600"/>
              <a:gd name="connsiteY327-38524" fmla="*/ 6035044 h 6858000"/>
              <a:gd name="connsiteX328-38525" fmla="*/ 4689678 w 7467600"/>
              <a:gd name="connsiteY328-38526" fmla="*/ 6440241 h 6858000"/>
              <a:gd name="connsiteX329-38527" fmla="*/ 4477543 w 7467600"/>
              <a:gd name="connsiteY329-38528" fmla="*/ 6674836 h 6858000"/>
              <a:gd name="connsiteX330-38529" fmla="*/ 4329957 w 7467600"/>
              <a:gd name="connsiteY330-38530" fmla="*/ 6858000 h 6858000"/>
              <a:gd name="connsiteX331-38531" fmla="*/ 4218595 w 7467600"/>
              <a:gd name="connsiteY331-38532" fmla="*/ 6858000 h 6858000"/>
              <a:gd name="connsiteX332-38533" fmla="*/ 4368888 w 7467600"/>
              <a:gd name="connsiteY332-38534" fmla="*/ 6668412 h 6858000"/>
              <a:gd name="connsiteX333-38535" fmla="*/ 4563091 w 7467600"/>
              <a:gd name="connsiteY333-38536" fmla="*/ 6442508 h 6858000"/>
              <a:gd name="connsiteX334-38537" fmla="*/ 5387324 w 7467600"/>
              <a:gd name="connsiteY334-38538" fmla="*/ 5705830 h 6858000"/>
              <a:gd name="connsiteX335-38539" fmla="*/ 5073620 w 7467600"/>
              <a:gd name="connsiteY335-38540" fmla="*/ 5955437 h 6858000"/>
              <a:gd name="connsiteX336-38541" fmla="*/ 4689789 w 7467600"/>
              <a:gd name="connsiteY336-38542" fmla="*/ 6268382 h 6858000"/>
              <a:gd name="connsiteX337-38543" fmla="*/ 4418722 w 7467600"/>
              <a:gd name="connsiteY337-38544" fmla="*/ 6570886 h 6858000"/>
              <a:gd name="connsiteX338-38545" fmla="*/ 4214944 w 7467600"/>
              <a:gd name="connsiteY338-38546" fmla="*/ 6858000 h 6858000"/>
              <a:gd name="connsiteX339-38547" fmla="*/ 4177898 w 7467600"/>
              <a:gd name="connsiteY339-38548" fmla="*/ 6858000 h 6858000"/>
              <a:gd name="connsiteX340-38549" fmla="*/ 4391597 w 7467600"/>
              <a:gd name="connsiteY340-38550" fmla="*/ 6556370 h 6858000"/>
              <a:gd name="connsiteX341-38551" fmla="*/ 4668889 w 7467600"/>
              <a:gd name="connsiteY341-38552" fmla="*/ 6246399 h 6858000"/>
              <a:gd name="connsiteX342-38553" fmla="*/ 5055427 w 7467600"/>
              <a:gd name="connsiteY342-38554" fmla="*/ 5931476 h 6858000"/>
              <a:gd name="connsiteX343-38555" fmla="*/ 5371814 w 7467600"/>
              <a:gd name="connsiteY343-38556" fmla="*/ 5678975 h 6858000"/>
              <a:gd name="connsiteX344-38557" fmla="*/ 4987918 w 7467600"/>
              <a:gd name="connsiteY344-38558" fmla="*/ 5838701 h 6858000"/>
              <a:gd name="connsiteX345-38559" fmla="*/ 4317146 w 7467600"/>
              <a:gd name="connsiteY345-38560" fmla="*/ 6587716 h 6858000"/>
              <a:gd name="connsiteX346-38561" fmla="*/ 4171627 w 7467600"/>
              <a:gd name="connsiteY346-38562" fmla="*/ 6858000 h 6858000"/>
              <a:gd name="connsiteX347-38563" fmla="*/ 4081585 w 7467600"/>
              <a:gd name="connsiteY347-38564" fmla="*/ 6858000 h 6858000"/>
              <a:gd name="connsiteX348-38565" fmla="*/ 4238603 w 7467600"/>
              <a:gd name="connsiteY348-38566" fmla="*/ 6559341 h 6858000"/>
              <a:gd name="connsiteX349-38567" fmla="*/ 4778333 w 7467600"/>
              <a:gd name="connsiteY349-38568" fmla="*/ 5873626 h 6858000"/>
              <a:gd name="connsiteX350-38569" fmla="*/ 5414185 w 7467600"/>
              <a:gd name="connsiteY350-38570" fmla="*/ 5573882 h 6858000"/>
              <a:gd name="connsiteX351-38571" fmla="*/ 5959648 w 7467600"/>
              <a:gd name="connsiteY351-38572" fmla="*/ 4760797 h 6858000"/>
              <a:gd name="connsiteX352-38573" fmla="*/ 5355019 w 7467600"/>
              <a:gd name="connsiteY352-38574" fmla="*/ 4734672 h 6858000"/>
              <a:gd name="connsiteX353-38575" fmla="*/ 5083565 w 7467600"/>
              <a:gd name="connsiteY353-38576" fmla="*/ 5179121 h 6858000"/>
              <a:gd name="connsiteX354-38577" fmla="*/ 4713577 w 7467600"/>
              <a:gd name="connsiteY354-38578" fmla="*/ 5616803 h 6858000"/>
              <a:gd name="connsiteX355-38579" fmla="*/ 3989559 w 7467600"/>
              <a:gd name="connsiteY355-38580" fmla="*/ 6145945 h 6858000"/>
              <a:gd name="connsiteX356-38581" fmla="*/ 3939824 w 7467600"/>
              <a:gd name="connsiteY356-38582" fmla="*/ 6066900 h 6858000"/>
              <a:gd name="connsiteX357-38583" fmla="*/ 4584537 w 7467600"/>
              <a:gd name="connsiteY357-38584" fmla="*/ 5324826 h 6858000"/>
              <a:gd name="connsiteX358-38585" fmla="*/ 5037105 w 7467600"/>
              <a:gd name="connsiteY358-38586" fmla="*/ 5088765 h 6858000"/>
              <a:gd name="connsiteX359-38587" fmla="*/ 5039930 w 7467600"/>
              <a:gd name="connsiteY359-38588" fmla="*/ 5089585 h 6858000"/>
              <a:gd name="connsiteX360-38589" fmla="*/ 5263764 w 7467600"/>
              <a:gd name="connsiteY360-38590" fmla="*/ 4735525 h 6858000"/>
              <a:gd name="connsiteX361-38591" fmla="*/ 4086300 w 7467600"/>
              <a:gd name="connsiteY361-38592" fmla="*/ 4884599 h 6858000"/>
              <a:gd name="connsiteX362-38593" fmla="*/ 4085485 w 7467600"/>
              <a:gd name="connsiteY362-38594" fmla="*/ 4899070 h 6858000"/>
              <a:gd name="connsiteX363-38595" fmla="*/ 3871915 w 7467600"/>
              <a:gd name="connsiteY363-38596" fmla="*/ 5253645 h 6858000"/>
              <a:gd name="connsiteX364-38597" fmla="*/ 3799374 w 7467600"/>
              <a:gd name="connsiteY364-38598" fmla="*/ 5466127 h 6858000"/>
              <a:gd name="connsiteX365-38599" fmla="*/ 3498850 w 7467600"/>
              <a:gd name="connsiteY365-38600" fmla="*/ 6661888 h 6858000"/>
              <a:gd name="connsiteX366-38601" fmla="*/ 3399216 w 7467600"/>
              <a:gd name="connsiteY366-38602" fmla="*/ 6858000 h 6858000"/>
              <a:gd name="connsiteX367-38603" fmla="*/ 3303688 w 7467600"/>
              <a:gd name="connsiteY367-38604" fmla="*/ 6858000 h 6858000"/>
              <a:gd name="connsiteX368-38605" fmla="*/ 3391774 w 7467600"/>
              <a:gd name="connsiteY368-38606" fmla="*/ 6697181 h 6858000"/>
              <a:gd name="connsiteX369-38607" fmla="*/ 3735540 w 7467600"/>
              <a:gd name="connsiteY369-38608" fmla="*/ 5546923 h 6858000"/>
              <a:gd name="connsiteX370-38609" fmla="*/ 3729438 w 7467600"/>
              <a:gd name="connsiteY370-38610" fmla="*/ 5569058 h 6858000"/>
              <a:gd name="connsiteX371-38611" fmla="*/ 3707782 w 7467600"/>
              <a:gd name="connsiteY371-38612" fmla="*/ 5644908 h 6858000"/>
              <a:gd name="connsiteX372-38613" fmla="*/ 3583827 w 7467600"/>
              <a:gd name="connsiteY372-38614" fmla="*/ 6039215 h 6858000"/>
              <a:gd name="connsiteX373-38615" fmla="*/ 3547861 w 7467600"/>
              <a:gd name="connsiteY373-38616" fmla="*/ 6129609 h 6858000"/>
              <a:gd name="connsiteX374-38617" fmla="*/ 3490905 w 7467600"/>
              <a:gd name="connsiteY374-38618" fmla="*/ 6277660 h 6858000"/>
              <a:gd name="connsiteX375-38619" fmla="*/ 3455859 w 7467600"/>
              <a:gd name="connsiteY375-38620" fmla="*/ 6391301 h 6858000"/>
              <a:gd name="connsiteX376-38621" fmla="*/ 3429112 w 7467600"/>
              <a:gd name="connsiteY376-38622" fmla="*/ 6479469 h 6858000"/>
              <a:gd name="connsiteX377-38623" fmla="*/ 3304862 w 7467600"/>
              <a:gd name="connsiteY377-38624" fmla="*/ 6796476 h 6858000"/>
              <a:gd name="connsiteX378-38625" fmla="*/ 3276071 w 7467600"/>
              <a:gd name="connsiteY378-38626" fmla="*/ 6858000 h 6858000"/>
              <a:gd name="connsiteX379-38627" fmla="*/ 3240805 w 7467600"/>
              <a:gd name="connsiteY379-38628" fmla="*/ 6858000 h 6858000"/>
              <a:gd name="connsiteX380-38629" fmla="*/ 3275917 w 7467600"/>
              <a:gd name="connsiteY380-38630" fmla="*/ 6783192 h 6858000"/>
              <a:gd name="connsiteX381-38631" fmla="*/ 3399358 w 7467600"/>
              <a:gd name="connsiteY381-38632" fmla="*/ 6469011 h 6858000"/>
              <a:gd name="connsiteX382-38633" fmla="*/ 3425650 w 7467600"/>
              <a:gd name="connsiteY382-38634" fmla="*/ 6381333 h 6858000"/>
              <a:gd name="connsiteX383-38635" fmla="*/ 3460661 w 7467600"/>
              <a:gd name="connsiteY383-38636" fmla="*/ 6266763 h 6858000"/>
              <a:gd name="connsiteX384-38637" fmla="*/ 3518021 w 7467600"/>
              <a:gd name="connsiteY384-38638" fmla="*/ 6117298 h 6858000"/>
              <a:gd name="connsiteX385-38639" fmla="*/ 3554035 w 7467600"/>
              <a:gd name="connsiteY385-38640" fmla="*/ 6027832 h 6858000"/>
              <a:gd name="connsiteX386-38641" fmla="*/ 3677174 w 7467600"/>
              <a:gd name="connsiteY386-38642" fmla="*/ 5636351 h 6858000"/>
              <a:gd name="connsiteX387-38643" fmla="*/ 3698819 w 7467600"/>
              <a:gd name="connsiteY387-38644" fmla="*/ 5560503 h 6858000"/>
              <a:gd name="connsiteX388-38645" fmla="*/ 3702094 w 7467600"/>
              <a:gd name="connsiteY388-38646" fmla="*/ 5549194 h 6858000"/>
              <a:gd name="connsiteX389-38647" fmla="*/ 3398355 w 7467600"/>
              <a:gd name="connsiteY389-38648" fmla="*/ 6094603 h 6858000"/>
              <a:gd name="connsiteX390-38649" fmla="*/ 3193941 w 7467600"/>
              <a:gd name="connsiteY390-38650" fmla="*/ 6798775 h 6858000"/>
              <a:gd name="connsiteX391-38651" fmla="*/ 3184140 w 7467600"/>
              <a:gd name="connsiteY391-38652" fmla="*/ 6858000 h 6858000"/>
              <a:gd name="connsiteX392-38653" fmla="*/ 3099978 w 7467600"/>
              <a:gd name="connsiteY392-38654" fmla="*/ 6858000 h 6858000"/>
              <a:gd name="connsiteX393-38655" fmla="*/ 3101556 w 7467600"/>
              <a:gd name="connsiteY393-38656" fmla="*/ 6843337 h 6858000"/>
              <a:gd name="connsiteX394-38657" fmla="*/ 3370162 w 7467600"/>
              <a:gd name="connsiteY394-38658" fmla="*/ 5785550 h 6858000"/>
              <a:gd name="connsiteX395-38659" fmla="*/ 3746477 w 7467600"/>
              <a:gd name="connsiteY395-38660" fmla="*/ 5377889 h 6858000"/>
              <a:gd name="connsiteX396-38661" fmla="*/ 3863399 w 7467600"/>
              <a:gd name="connsiteY396-38662" fmla="*/ 5087257 h 6858000"/>
              <a:gd name="connsiteX397-38663" fmla="*/ 3968712 w 7467600"/>
              <a:gd name="connsiteY397-38664" fmla="*/ 4913989 h 6858000"/>
              <a:gd name="connsiteX398-38665" fmla="*/ 2792390 w 7467600"/>
              <a:gd name="connsiteY398-38666" fmla="*/ 5382974 h 6858000"/>
              <a:gd name="connsiteX399-38667" fmla="*/ 2714982 w 7467600"/>
              <a:gd name="connsiteY399-38668" fmla="*/ 5427051 h 6858000"/>
              <a:gd name="connsiteX400-38669" fmla="*/ 2813361 w 7467600"/>
              <a:gd name="connsiteY400-38670" fmla="*/ 6023912 h 6858000"/>
              <a:gd name="connsiteX401-38671" fmla="*/ 2688430 w 7467600"/>
              <a:gd name="connsiteY401-38672" fmla="*/ 6801564 h 6858000"/>
              <a:gd name="connsiteX402-38673" fmla="*/ 2629626 w 7467600"/>
              <a:gd name="connsiteY402-38674" fmla="*/ 6763394 h 6858000"/>
              <a:gd name="connsiteX403-38675" fmla="*/ 2565328 w 7467600"/>
              <a:gd name="connsiteY403-38676" fmla="*/ 5516399 h 6858000"/>
              <a:gd name="connsiteX404-38677" fmla="*/ 1922999 w 7467600"/>
              <a:gd name="connsiteY404-38678" fmla="*/ 5980343 h 6858000"/>
              <a:gd name="connsiteX405-38679" fmla="*/ 1950261 w 7467600"/>
              <a:gd name="connsiteY405-38680" fmla="*/ 6405858 h 6858000"/>
              <a:gd name="connsiteX406-38681" fmla="*/ 2365554 w 7467600"/>
              <a:gd name="connsiteY406-38682" fmla="*/ 6759107 h 6858000"/>
              <a:gd name="connsiteX407-38683" fmla="*/ 2424142 w 7467600"/>
              <a:gd name="connsiteY407-38684" fmla="*/ 6858000 h 6858000"/>
              <a:gd name="connsiteX408-38685" fmla="*/ 2395994 w 7467600"/>
              <a:gd name="connsiteY408-38686" fmla="*/ 6858000 h 6858000"/>
              <a:gd name="connsiteX409-38687" fmla="*/ 2392863 w 7467600"/>
              <a:gd name="connsiteY409-38688" fmla="*/ 6852964 h 6858000"/>
              <a:gd name="connsiteX410-38689" fmla="*/ 2017589 w 7467600"/>
              <a:gd name="connsiteY410-38690" fmla="*/ 6493982 h 6858000"/>
              <a:gd name="connsiteX411-38691" fmla="*/ 2147336 w 7467600"/>
              <a:gd name="connsiteY411-38692" fmla="*/ 6594052 h 6858000"/>
              <a:gd name="connsiteX412-38693" fmla="*/ 2207047 w 7467600"/>
              <a:gd name="connsiteY412-38694" fmla="*/ 6654540 h 6858000"/>
              <a:gd name="connsiteX413-38695" fmla="*/ 2299106 w 7467600"/>
              <a:gd name="connsiteY413-38696" fmla="*/ 6778931 h 6858000"/>
              <a:gd name="connsiteX414-38697" fmla="*/ 2314430 w 7467600"/>
              <a:gd name="connsiteY414-38698" fmla="*/ 6801144 h 6858000"/>
              <a:gd name="connsiteX415-38699" fmla="*/ 2352406 w 7467600"/>
              <a:gd name="connsiteY415-38700" fmla="*/ 6858000 h 6858000"/>
              <a:gd name="connsiteX416-38701" fmla="*/ 2314492 w 7467600"/>
              <a:gd name="connsiteY416-38702" fmla="*/ 6858000 h 6858000"/>
              <a:gd name="connsiteX417-38703" fmla="*/ 2288095 w 7467600"/>
              <a:gd name="connsiteY417-38704" fmla="*/ 6818030 h 6858000"/>
              <a:gd name="connsiteX418-38705" fmla="*/ 2272768 w 7467600"/>
              <a:gd name="connsiteY418-38706" fmla="*/ 6795822 h 6858000"/>
              <a:gd name="connsiteX419-38707" fmla="*/ 2182715 w 7467600"/>
              <a:gd name="connsiteY419-38708" fmla="*/ 6675071 h 6858000"/>
              <a:gd name="connsiteX420-38709" fmla="*/ 2032061 w 7467600"/>
              <a:gd name="connsiteY420-38710" fmla="*/ 6541380 h 6858000"/>
              <a:gd name="connsiteX421-38711" fmla="*/ 2257220 w 7467600"/>
              <a:gd name="connsiteY421-38712" fmla="*/ 6826257 h 6858000"/>
              <a:gd name="connsiteX422-38713" fmla="*/ 2281324 w 7467600"/>
              <a:gd name="connsiteY422-38714" fmla="*/ 6858000 h 6858000"/>
              <a:gd name="connsiteX423-38715" fmla="*/ 2242860 w 7467600"/>
              <a:gd name="connsiteY423-38716" fmla="*/ 6858000 h 6858000"/>
              <a:gd name="connsiteX424-38717" fmla="*/ 2232818 w 7467600"/>
              <a:gd name="connsiteY424-38718" fmla="*/ 6844926 h 6858000"/>
              <a:gd name="connsiteX425-38719" fmla="*/ 1990172 w 7467600"/>
              <a:gd name="connsiteY425-38720" fmla="*/ 6542121 h 6858000"/>
              <a:gd name="connsiteX426-38721" fmla="*/ 2124090 w 7467600"/>
              <a:gd name="connsiteY426-38722" fmla="*/ 6761017 h 6858000"/>
              <a:gd name="connsiteX427-38723" fmla="*/ 2200380 w 7467600"/>
              <a:gd name="connsiteY427-38724" fmla="*/ 6858000 h 6858000"/>
              <a:gd name="connsiteX428-38725" fmla="*/ 2147507 w 7467600"/>
              <a:gd name="connsiteY428-38726" fmla="*/ 6858000 h 6858000"/>
              <a:gd name="connsiteX429-38727" fmla="*/ 2070668 w 7467600"/>
              <a:gd name="connsiteY429-38728" fmla="*/ 6761520 h 6858000"/>
              <a:gd name="connsiteX430-38729" fmla="*/ 1975142 w 7467600"/>
              <a:gd name="connsiteY430-38730" fmla="*/ 6585570 h 6858000"/>
              <a:gd name="connsiteX431-38731" fmla="*/ 2050035 w 7467600"/>
              <a:gd name="connsiteY431-38732" fmla="*/ 6813345 h 6858000"/>
              <a:gd name="connsiteX432-38733" fmla="*/ 2063025 w 7467600"/>
              <a:gd name="connsiteY432-38734" fmla="*/ 6858000 h 6858000"/>
              <a:gd name="connsiteX433-38735" fmla="*/ 2021675 w 7467600"/>
              <a:gd name="connsiteY433-38736" fmla="*/ 6858000 h 6858000"/>
              <a:gd name="connsiteX434-38737" fmla="*/ 2019308 w 7467600"/>
              <a:gd name="connsiteY434-38738" fmla="*/ 6847118 h 6858000"/>
              <a:gd name="connsiteX435-38739" fmla="*/ 1938835 w 7467600"/>
              <a:gd name="connsiteY435-38740" fmla="*/ 6551160 h 6858000"/>
              <a:gd name="connsiteX436-38741" fmla="*/ 1953230 w 7467600"/>
              <a:gd name="connsiteY436-38742" fmla="*/ 6759699 h 6858000"/>
              <a:gd name="connsiteX437-38743" fmla="*/ 1956763 w 7467600"/>
              <a:gd name="connsiteY437-38744" fmla="*/ 6778191 h 6858000"/>
              <a:gd name="connsiteX438-38745" fmla="*/ 1967925 w 7467600"/>
              <a:gd name="connsiteY438-38746" fmla="*/ 6858000 h 6858000"/>
              <a:gd name="connsiteX439-38747" fmla="*/ 1936622 w 7467600"/>
              <a:gd name="connsiteY439-38748" fmla="*/ 6858000 h 6858000"/>
              <a:gd name="connsiteX440-38749" fmla="*/ 1926261 w 7467600"/>
              <a:gd name="connsiteY440-38750" fmla="*/ 6784064 h 6858000"/>
              <a:gd name="connsiteX441-38751" fmla="*/ 1922724 w 7467600"/>
              <a:gd name="connsiteY441-38752" fmla="*/ 6765577 h 6858000"/>
              <a:gd name="connsiteX442-38753" fmla="*/ 1904650 w 7467600"/>
              <a:gd name="connsiteY442-38754" fmla="*/ 6639616 h 6858000"/>
              <a:gd name="connsiteX443-38755" fmla="*/ 1885273 w 7467600"/>
              <a:gd name="connsiteY443-38756" fmla="*/ 6858000 h 6858000"/>
              <a:gd name="connsiteX444-38757" fmla="*/ 1854363 w 7467600"/>
              <a:gd name="connsiteY444-38758" fmla="*/ 6858000 h 6858000"/>
              <a:gd name="connsiteX445-38759" fmla="*/ 1880391 w 7467600"/>
              <a:gd name="connsiteY445-38760" fmla="*/ 6603796 h 6858000"/>
              <a:gd name="connsiteX446-38761" fmla="*/ 1818273 w 7467600"/>
              <a:gd name="connsiteY446-38762" fmla="*/ 6715729 h 6858000"/>
              <a:gd name="connsiteX447-38763" fmla="*/ 1794691 w 7467600"/>
              <a:gd name="connsiteY447-38764" fmla="*/ 6843239 h 6858000"/>
              <a:gd name="connsiteX448-38765" fmla="*/ 1794914 w 7467600"/>
              <a:gd name="connsiteY448-38766" fmla="*/ 6858000 h 6858000"/>
              <a:gd name="connsiteX449-38767" fmla="*/ 1746128 w 7467600"/>
              <a:gd name="connsiteY449-38768" fmla="*/ 6858000 h 6858000"/>
              <a:gd name="connsiteX450-38769" fmla="*/ 1753934 w 7467600"/>
              <a:gd name="connsiteY450-38770" fmla="*/ 6724796 h 6858000"/>
              <a:gd name="connsiteX451-38771" fmla="*/ 1792053 w 7467600"/>
              <a:gd name="connsiteY451-38772" fmla="*/ 6572396 h 6858000"/>
              <a:gd name="connsiteX452-38773" fmla="*/ 1862248 w 7467600"/>
              <a:gd name="connsiteY452-38774" fmla="*/ 6266397 h 6858000"/>
              <a:gd name="connsiteX453-38775" fmla="*/ 1862250 w 7467600"/>
              <a:gd name="connsiteY453-38776" fmla="*/ 6033531 h 6858000"/>
              <a:gd name="connsiteX454-38777" fmla="*/ 1211999 w 7467600"/>
              <a:gd name="connsiteY454-38778" fmla="*/ 6683610 h 6858000"/>
              <a:gd name="connsiteX455-38779" fmla="*/ 1213266 w 7467600"/>
              <a:gd name="connsiteY455-38780" fmla="*/ 6691947 h 6858000"/>
              <a:gd name="connsiteX456-38781" fmla="*/ 1203370 w 7467600"/>
              <a:gd name="connsiteY456-38782" fmla="*/ 6850676 h 6858000"/>
              <a:gd name="connsiteX457-38783" fmla="*/ 1203671 w 7467600"/>
              <a:gd name="connsiteY457-38784" fmla="*/ 6858000 h 6858000"/>
              <a:gd name="connsiteX458-38785" fmla="*/ 1143180 w 7467600"/>
              <a:gd name="connsiteY458-38786" fmla="*/ 6858000 h 6858000"/>
              <a:gd name="connsiteX459-38787" fmla="*/ 1142176 w 7467600"/>
              <a:gd name="connsiteY459-38788" fmla="*/ 6766045 h 6858000"/>
              <a:gd name="connsiteX460-38789" fmla="*/ 1067484 w 7467600"/>
              <a:gd name="connsiteY460-38790" fmla="*/ 6858000 h 6858000"/>
              <a:gd name="connsiteX461-38791" fmla="*/ 953928 w 7467600"/>
              <a:gd name="connsiteY461-38792" fmla="*/ 6858000 h 6858000"/>
              <a:gd name="connsiteX462-38793" fmla="*/ 959715 w 7467600"/>
              <a:gd name="connsiteY462-38794" fmla="*/ 6850185 h 6858000"/>
              <a:gd name="connsiteX463-38795" fmla="*/ 1483788 w 7467600"/>
              <a:gd name="connsiteY463-38796" fmla="*/ 6259174 h 6858000"/>
              <a:gd name="connsiteX464-38797" fmla="*/ 1100671 w 7467600"/>
              <a:gd name="connsiteY464-38798" fmla="*/ 6252137 h 6858000"/>
              <a:gd name="connsiteX465-38799" fmla="*/ 1090144 w 7467600"/>
              <a:gd name="connsiteY465-38800" fmla="*/ 6256748 h 6858000"/>
              <a:gd name="connsiteX466-38801" fmla="*/ 1095872 w 7467600"/>
              <a:gd name="connsiteY466-38802" fmla="*/ 6271892 h 6858000"/>
              <a:gd name="connsiteX467-38803" fmla="*/ 262785 w 7467600"/>
              <a:gd name="connsiteY467-38804" fmla="*/ 6845450 h 6858000"/>
              <a:gd name="connsiteX468-38805" fmla="*/ 209968 w 7467600"/>
              <a:gd name="connsiteY468-38806" fmla="*/ 6770713 h 6858000"/>
              <a:gd name="connsiteX469-38807" fmla="*/ 873460 w 7467600"/>
              <a:gd name="connsiteY469-38808" fmla="*/ 6253768 h 6858000"/>
              <a:gd name="connsiteX470-38809" fmla="*/ 192686 w 7467600"/>
              <a:gd name="connsiteY470-38810" fmla="*/ 5849257 h 6858000"/>
              <a:gd name="connsiteX471-38811" fmla="*/ 4696 w 7467600"/>
              <a:gd name="connsiteY471-38812" fmla="*/ 5697668 h 6858000"/>
              <a:gd name="connsiteX472-38813" fmla="*/ 0 w 7467600"/>
              <a:gd name="connsiteY472-38814" fmla="*/ 5689984 h 6858000"/>
              <a:gd name="connsiteX473-38815" fmla="*/ 0 w 7467600"/>
              <a:gd name="connsiteY473-38816" fmla="*/ 5513472 h 6858000"/>
              <a:gd name="connsiteX474-38817" fmla="*/ 174101 w 7467600"/>
              <a:gd name="connsiteY474-38818" fmla="*/ 5620277 h 6858000"/>
              <a:gd name="connsiteX475-38819" fmla="*/ 891800 w 7467600"/>
              <a:gd name="connsiteY475-38820" fmla="*/ 6036935 h 6858000"/>
              <a:gd name="connsiteX476-38821" fmla="*/ 1072219 w 7467600"/>
              <a:gd name="connsiteY476-38822" fmla="*/ 6169443 h 6858000"/>
              <a:gd name="connsiteX477-38823" fmla="*/ 1074117 w 7467600"/>
              <a:gd name="connsiteY477-38824" fmla="*/ 6170301 h 6858000"/>
              <a:gd name="connsiteX478-38825" fmla="*/ 1083114 w 7467600"/>
              <a:gd name="connsiteY478-38826" fmla="*/ 6174131 h 6858000"/>
              <a:gd name="connsiteX479-38827" fmla="*/ 1543010 w 7467600"/>
              <a:gd name="connsiteY479-38828" fmla="*/ 6191140 h 6858000"/>
              <a:gd name="connsiteX480-38829" fmla="*/ 1551080 w 7467600"/>
              <a:gd name="connsiteY480-38830" fmla="*/ 6195006 h 6858000"/>
              <a:gd name="connsiteX481-38831" fmla="*/ 2345443 w 7467600"/>
              <a:gd name="connsiteY481-38832" fmla="*/ 5549882 h 6858000"/>
              <a:gd name="connsiteX482-38833" fmla="*/ 1721499 w 7467600"/>
              <a:gd name="connsiteY482-38834" fmla="*/ 5599969 h 6858000"/>
              <a:gd name="connsiteX483-38835" fmla="*/ 767716 w 7467600"/>
              <a:gd name="connsiteY483-38836" fmla="*/ 5472768 h 6858000"/>
              <a:gd name="connsiteX484-38837" fmla="*/ 722147 w 7467600"/>
              <a:gd name="connsiteY484-38838" fmla="*/ 5393091 h 6858000"/>
              <a:gd name="connsiteX485-38839" fmla="*/ 1485552 w 7467600"/>
              <a:gd name="connsiteY485-38840" fmla="*/ 5313202 h 6858000"/>
              <a:gd name="connsiteX486-38841" fmla="*/ 2143004 w 7467600"/>
              <a:gd name="connsiteY486-38842" fmla="*/ 5402420 h 6858000"/>
              <a:gd name="connsiteX487-38843" fmla="*/ 1933391 w 7467600"/>
              <a:gd name="connsiteY487-38844" fmla="*/ 5156971 h 6858000"/>
              <a:gd name="connsiteX488-38845" fmla="*/ 1827118 w 7467600"/>
              <a:gd name="connsiteY488-38846" fmla="*/ 4968410 h 6858000"/>
              <a:gd name="connsiteX489-38847" fmla="*/ 1837349 w 7467600"/>
              <a:gd name="connsiteY489-38848" fmla="*/ 4956357 h 6858000"/>
              <a:gd name="connsiteX490-38849" fmla="*/ 2162835 w 7467600"/>
              <a:gd name="connsiteY490-38850" fmla="*/ 5187853 h 6858000"/>
              <a:gd name="connsiteX491-38851" fmla="*/ 2257167 w 7467600"/>
              <a:gd name="connsiteY491-38852" fmla="*/ 5462123 h 6858000"/>
              <a:gd name="connsiteX492-38853" fmla="*/ 2261598 w 7467600"/>
              <a:gd name="connsiteY492-38854" fmla="*/ 5467998 h 6858000"/>
              <a:gd name="connsiteX493-38855" fmla="*/ 2437177 w 7467600"/>
              <a:gd name="connsiteY493-38856" fmla="*/ 5479608 h 6858000"/>
              <a:gd name="connsiteX494-38857" fmla="*/ 2445247 w 7467600"/>
              <a:gd name="connsiteY494-38858" fmla="*/ 5483476 h 6858000"/>
              <a:gd name="connsiteX495-38859" fmla="*/ 2743626 w 7467600"/>
              <a:gd name="connsiteY495-38860" fmla="*/ 5304819 h 6858000"/>
              <a:gd name="connsiteX496-38861" fmla="*/ 3048102 w 7467600"/>
              <a:gd name="connsiteY496-38862" fmla="*/ 5150595 h 6858000"/>
              <a:gd name="connsiteX497-38863" fmla="*/ 1799414 w 7467600"/>
              <a:gd name="connsiteY497-38864" fmla="*/ 4694732 h 6858000"/>
              <a:gd name="connsiteX498-38865" fmla="*/ 1771735 w 7467600"/>
              <a:gd name="connsiteY498-38866" fmla="*/ 4619929 h 6858000"/>
              <a:gd name="connsiteX499-38867" fmla="*/ 3104273 w 7467600"/>
              <a:gd name="connsiteY499-38868" fmla="*/ 5076159 h 6858000"/>
              <a:gd name="connsiteX500-38869" fmla="*/ 3113245 w 7467600"/>
              <a:gd name="connsiteY500-38870" fmla="*/ 5090705 h 6858000"/>
              <a:gd name="connsiteX501-38871" fmla="*/ 3126294 w 7467600"/>
              <a:gd name="connsiteY501-38872" fmla="*/ 5114400 h 6858000"/>
              <a:gd name="connsiteX502-38873" fmla="*/ 3937433 w 7467600"/>
              <a:gd name="connsiteY502-38874" fmla="*/ 4830473 h 6858000"/>
              <a:gd name="connsiteX503-38875" fmla="*/ 3590475 w 7467600"/>
              <a:gd name="connsiteY503-38876" fmla="*/ 4597974 h 6858000"/>
              <a:gd name="connsiteX504-38877" fmla="*/ 3100264 w 7467600"/>
              <a:gd name="connsiteY504-38878" fmla="*/ 4579845 h 6858000"/>
              <a:gd name="connsiteX505-38879" fmla="*/ 2183576 w 7467600"/>
              <a:gd name="connsiteY505-38880" fmla="*/ 4227150 h 6858000"/>
              <a:gd name="connsiteX506-38881" fmla="*/ 2151029 w 7467600"/>
              <a:gd name="connsiteY506-38882" fmla="*/ 4146947 h 6858000"/>
              <a:gd name="connsiteX507-38883" fmla="*/ 3563434 w 7467600"/>
              <a:gd name="connsiteY507-38884" fmla="*/ 4469115 h 6858000"/>
              <a:gd name="connsiteX508-38885" fmla="*/ 3177952 w 7467600"/>
              <a:gd name="connsiteY508-38886" fmla="*/ 3657386 h 6858000"/>
              <a:gd name="connsiteX509-38887" fmla="*/ 3189263 w 7467600"/>
              <a:gd name="connsiteY509-38888" fmla="*/ 3625726 h 6858000"/>
              <a:gd name="connsiteX510-38889" fmla="*/ 3560912 w 7467600"/>
              <a:gd name="connsiteY510-38890" fmla="*/ 4079863 h 6858000"/>
              <a:gd name="connsiteX511-38891" fmla="*/ 3626636 w 7467600"/>
              <a:gd name="connsiteY511-38892" fmla="*/ 4512230 h 6858000"/>
              <a:gd name="connsiteX512-38893" fmla="*/ 3653088 w 7467600"/>
              <a:gd name="connsiteY512-38894" fmla="*/ 4521417 h 6858000"/>
              <a:gd name="connsiteX513-38895" fmla="*/ 3988128 w 7467600"/>
              <a:gd name="connsiteY513-38896" fmla="*/ 4817267 h 6858000"/>
              <a:gd name="connsiteX514-38897" fmla="*/ 4830582 w 7467600"/>
              <a:gd name="connsiteY514-38898" fmla="*/ 4676000 h 6858000"/>
              <a:gd name="connsiteX515-38899" fmla="*/ 4830100 w 7467600"/>
              <a:gd name="connsiteY515-38900" fmla="*/ 4675554 h 6858000"/>
              <a:gd name="connsiteX516-38901" fmla="*/ 4036318 w 7467600"/>
              <a:gd name="connsiteY516-38902" fmla="*/ 4147013 h 6858000"/>
              <a:gd name="connsiteX517-38903" fmla="*/ 3432098 w 7467600"/>
              <a:gd name="connsiteY517-38904" fmla="*/ 3537312 h 6858000"/>
              <a:gd name="connsiteX518-38905" fmla="*/ 3446761 w 7467600"/>
              <a:gd name="connsiteY518-38906" fmla="*/ 3461278 h 6858000"/>
              <a:gd name="connsiteX519-38907" fmla="*/ 4419733 w 7467600"/>
              <a:gd name="connsiteY519-38908" fmla="*/ 3963555 h 6858000"/>
              <a:gd name="connsiteX520-38909" fmla="*/ 4781371 w 7467600"/>
              <a:gd name="connsiteY520-38910" fmla="*/ 4458604 h 6858000"/>
              <a:gd name="connsiteX521-38911" fmla="*/ 4780440 w 7467600"/>
              <a:gd name="connsiteY521-38912" fmla="*/ 4470290 h 6858000"/>
              <a:gd name="connsiteX522-38913" fmla="*/ 4898954 w 7467600"/>
              <a:gd name="connsiteY522-38914" fmla="*/ 4662092 h 6858000"/>
              <a:gd name="connsiteX523-38915" fmla="*/ 4900699 w 7467600"/>
              <a:gd name="connsiteY523-38916" fmla="*/ 4670867 h 6858000"/>
              <a:gd name="connsiteX524-38917" fmla="*/ 5714511 w 7467600"/>
              <a:gd name="connsiteY524-38918" fmla="*/ 4663483 h 6858000"/>
              <a:gd name="connsiteX525-38919" fmla="*/ 5464793 w 7467600"/>
              <a:gd name="connsiteY525-38920" fmla="*/ 4393556 h 6858000"/>
              <a:gd name="connsiteX526-38921" fmla="*/ 5461897 w 7467600"/>
              <a:gd name="connsiteY526-38922" fmla="*/ 4390879 h 6858000"/>
              <a:gd name="connsiteX527-38923" fmla="*/ 4294126 w 7467600"/>
              <a:gd name="connsiteY527-38924" fmla="*/ 3303048 h 6858000"/>
              <a:gd name="connsiteX528-38925" fmla="*/ 4305321 w 7467600"/>
              <a:gd name="connsiteY528-38926" fmla="*/ 3256953 h 6858000"/>
              <a:gd name="connsiteX529-38927" fmla="*/ 4949299 w 7467600"/>
              <a:gd name="connsiteY529-38928" fmla="*/ 3766336 h 6858000"/>
              <a:gd name="connsiteX530-38929" fmla="*/ 5291452 w 7467600"/>
              <a:gd name="connsiteY530-38930" fmla="*/ 4076801 h 6858000"/>
              <a:gd name="connsiteX531-38931" fmla="*/ 5434998 w 7467600"/>
              <a:gd name="connsiteY531-38932" fmla="*/ 4254100 h 6858000"/>
              <a:gd name="connsiteX532-38933" fmla="*/ 5351015 w 7467600"/>
              <a:gd name="connsiteY532-38934" fmla="*/ 3760989 h 6858000"/>
              <a:gd name="connsiteX533-38935" fmla="*/ 5413780 w 7467600"/>
              <a:gd name="connsiteY533-38936" fmla="*/ 2966265 h 6858000"/>
              <a:gd name="connsiteX534-38937" fmla="*/ 5425627 w 7467600"/>
              <a:gd name="connsiteY534-38938" fmla="*/ 2954192 h 6858000"/>
              <a:gd name="connsiteX535-38939" fmla="*/ 6604735 w 7467600"/>
              <a:gd name="connsiteY535-38940" fmla="*/ 2041381 h 6858000"/>
              <a:gd name="connsiteX536-38941" fmla="*/ 7204487 w 7467600"/>
              <a:gd name="connsiteY536-38942" fmla="*/ 2742112 h 6858000"/>
              <a:gd name="connsiteX537-38943" fmla="*/ 7131592 w 7467600"/>
              <a:gd name="connsiteY537-38944" fmla="*/ 2672096 h 6858000"/>
              <a:gd name="connsiteX538-38945" fmla="*/ 6996344 w 7467600"/>
              <a:gd name="connsiteY538-38946" fmla="*/ 2518310 h 6858000"/>
              <a:gd name="connsiteX539-38947" fmla="*/ 6735495 w 7467600"/>
              <a:gd name="connsiteY539-38948" fmla="*/ 2196890 h 6858000"/>
              <a:gd name="connsiteX540-38949" fmla="*/ 6721901 w 7467600"/>
              <a:gd name="connsiteY540-38950" fmla="*/ 2179274 h 6858000"/>
              <a:gd name="connsiteX541-38951" fmla="*/ 6604735 w 7467600"/>
              <a:gd name="connsiteY541-38952" fmla="*/ 2041381 h 6858000"/>
              <a:gd name="connsiteX542-38953" fmla="*/ 6591670 w 7467600"/>
              <a:gd name="connsiteY542-38954" fmla="*/ 1988277 h 6858000"/>
              <a:gd name="connsiteX543-38955" fmla="*/ 6747349 w 7467600"/>
              <a:gd name="connsiteY543-38956" fmla="*/ 2160069 h 6858000"/>
              <a:gd name="connsiteX544-38957" fmla="*/ 6760943 w 7467600"/>
              <a:gd name="connsiteY544-38958" fmla="*/ 2177686 h 6858000"/>
              <a:gd name="connsiteX545-38959" fmla="*/ 7021065 w 7467600"/>
              <a:gd name="connsiteY545-38960" fmla="*/ 2498102 h 6858000"/>
              <a:gd name="connsiteX546-38961" fmla="*/ 7155223 w 7467600"/>
              <a:gd name="connsiteY546-38962" fmla="*/ 2650386 h 6858000"/>
              <a:gd name="connsiteX547-38963" fmla="*/ 7203167 w 7467600"/>
              <a:gd name="connsiteY547-38964" fmla="*/ 2697288 h 6858000"/>
              <a:gd name="connsiteX548-38965" fmla="*/ 6937703 w 7467600"/>
              <a:gd name="connsiteY548-38966" fmla="*/ 2321981 h 6858000"/>
              <a:gd name="connsiteX549-38967" fmla="*/ 6591670 w 7467600"/>
              <a:gd name="connsiteY549-38968" fmla="*/ 1988277 h 6858000"/>
              <a:gd name="connsiteX550-38969" fmla="*/ 5798671 w 7467600"/>
              <a:gd name="connsiteY550-38970" fmla="*/ 1981601 h 6858000"/>
              <a:gd name="connsiteX551-38971" fmla="*/ 5754709 w 7467600"/>
              <a:gd name="connsiteY551-38972" fmla="*/ 2071454 h 6858000"/>
              <a:gd name="connsiteX552-38973" fmla="*/ 5763044 w 7467600"/>
              <a:gd name="connsiteY552-38974" fmla="*/ 2842206 h 6858000"/>
              <a:gd name="connsiteX553-38975" fmla="*/ 5764974 w 7467600"/>
              <a:gd name="connsiteY553-38976" fmla="*/ 2799609 h 6858000"/>
              <a:gd name="connsiteX554-38977" fmla="*/ 5767665 w 7467600"/>
              <a:gd name="connsiteY554-38978" fmla="*/ 2666409 h 6858000"/>
              <a:gd name="connsiteX555-38979" fmla="*/ 5763055 w 7467600"/>
              <a:gd name="connsiteY555-38980" fmla="*/ 2579705 h 6858000"/>
              <a:gd name="connsiteX556-38981" fmla="*/ 5758079 w 7467600"/>
              <a:gd name="connsiteY556-38982" fmla="*/ 2492508 h 6858000"/>
              <a:gd name="connsiteX557-38983" fmla="*/ 5779325 w 7467600"/>
              <a:gd name="connsiteY557-38984" fmla="*/ 2197069 h 6858000"/>
              <a:gd name="connsiteX558-38985" fmla="*/ 5798671 w 7467600"/>
              <a:gd name="connsiteY558-38986" fmla="*/ 1981601 h 6858000"/>
              <a:gd name="connsiteX559-38987" fmla="*/ 5829202 w 7467600"/>
              <a:gd name="connsiteY559-38988" fmla="*/ 1971679 h 6858000"/>
              <a:gd name="connsiteX560-38989" fmla="*/ 5809558 w 7467600"/>
              <a:gd name="connsiteY560-38990" fmla="*/ 2198043 h 6858000"/>
              <a:gd name="connsiteX561-38991" fmla="*/ 5788653 w 7467600"/>
              <a:gd name="connsiteY561-38992" fmla="*/ 2489430 h 6858000"/>
              <a:gd name="connsiteX562-38993" fmla="*/ 5793439 w 7467600"/>
              <a:gd name="connsiteY562-38994" fmla="*/ 2575235 h 6858000"/>
              <a:gd name="connsiteX563-38995" fmla="*/ 5796837 w 7467600"/>
              <a:gd name="connsiteY563-38996" fmla="*/ 2637633 h 6858000"/>
              <a:gd name="connsiteX564-38997" fmla="*/ 5818614 w 7467600"/>
              <a:gd name="connsiteY564-38998" fmla="*/ 2473055 h 6858000"/>
              <a:gd name="connsiteX565-38999" fmla="*/ 5829202 w 7467600"/>
              <a:gd name="connsiteY565-39000" fmla="*/ 1971679 h 6858000"/>
              <a:gd name="connsiteX566-39001" fmla="*/ 5911389 w 7467600"/>
              <a:gd name="connsiteY566-39002" fmla="*/ 1898371 h 6858000"/>
              <a:gd name="connsiteX567-39003" fmla="*/ 6237627 w 7467600"/>
              <a:gd name="connsiteY567-39004" fmla="*/ 2231921 h 6858000"/>
              <a:gd name="connsiteX568-39005" fmla="*/ 5911389 w 7467600"/>
              <a:gd name="connsiteY568-39006" fmla="*/ 1898371 h 6858000"/>
              <a:gd name="connsiteX569-39007" fmla="*/ 6944437 w 7467600"/>
              <a:gd name="connsiteY569-39008" fmla="*/ 1575402 h 6858000"/>
              <a:gd name="connsiteX570-39009" fmla="*/ 6304730 w 7467600"/>
              <a:gd name="connsiteY570-39010" fmla="*/ 1766654 h 6858000"/>
              <a:gd name="connsiteX571-39011" fmla="*/ 6944437 w 7467600"/>
              <a:gd name="connsiteY571-39012" fmla="*/ 1575402 h 6858000"/>
              <a:gd name="connsiteX572-39013" fmla="*/ 7019523 w 7467600"/>
              <a:gd name="connsiteY572-39014" fmla="*/ 1519450 h 6858000"/>
              <a:gd name="connsiteX573-39015" fmla="*/ 6298091 w 7467600"/>
              <a:gd name="connsiteY573-39016" fmla="*/ 1737122 h 6858000"/>
              <a:gd name="connsiteX574-39017" fmla="*/ 7019523 w 7467600"/>
              <a:gd name="connsiteY574-39018" fmla="*/ 1519450 h 6858000"/>
              <a:gd name="connsiteX575-39019" fmla="*/ 2399523 w 7467600"/>
              <a:gd name="connsiteY575-39020" fmla="*/ 1428234 h 6858000"/>
              <a:gd name="connsiteX576-39021" fmla="*/ 2224982 w 7467600"/>
              <a:gd name="connsiteY576-39022" fmla="*/ 1826201 h 6858000"/>
              <a:gd name="connsiteX577-39023" fmla="*/ 2096099 w 7467600"/>
              <a:gd name="connsiteY577-39024" fmla="*/ 2345900 h 6858000"/>
              <a:gd name="connsiteX578-39025" fmla="*/ 2283317 w 7467600"/>
              <a:gd name="connsiteY578-39026" fmla="*/ 1796925 h 6858000"/>
              <a:gd name="connsiteX579-39027" fmla="*/ 2399523 w 7467600"/>
              <a:gd name="connsiteY579-39028" fmla="*/ 1428234 h 6858000"/>
              <a:gd name="connsiteX580-39029" fmla="*/ 2448558 w 7467600"/>
              <a:gd name="connsiteY580-39030" fmla="*/ 1373435 h 6858000"/>
              <a:gd name="connsiteX581-39031" fmla="*/ 2312521 w 7467600"/>
              <a:gd name="connsiteY581-39032" fmla="*/ 1806140 h 6858000"/>
              <a:gd name="connsiteX582-39033" fmla="*/ 2127533 w 7467600"/>
              <a:gd name="connsiteY582-39034" fmla="*/ 2348380 h 6858000"/>
              <a:gd name="connsiteX583-39035" fmla="*/ 2358080 w 7467600"/>
              <a:gd name="connsiteY583-39036" fmla="*/ 1866134 h 6858000"/>
              <a:gd name="connsiteX584-39037" fmla="*/ 2407436 w 7467600"/>
              <a:gd name="connsiteY584-39038" fmla="*/ 1651070 h 6858000"/>
              <a:gd name="connsiteX585-39039" fmla="*/ 2448558 w 7467600"/>
              <a:gd name="connsiteY585-39040" fmla="*/ 1373435 h 6858000"/>
              <a:gd name="connsiteX586-39041" fmla="*/ 278707 w 7467600"/>
              <a:gd name="connsiteY586-39042" fmla="*/ 1352270 h 6858000"/>
              <a:gd name="connsiteX587-39043" fmla="*/ 321570 w 7467600"/>
              <a:gd name="connsiteY587-39044" fmla="*/ 1861610 h 6858000"/>
              <a:gd name="connsiteX588-39045" fmla="*/ 294281 w 7467600"/>
              <a:gd name="connsiteY588-39046" fmla="*/ 1440658 h 6858000"/>
              <a:gd name="connsiteX589-39047" fmla="*/ 278707 w 7467600"/>
              <a:gd name="connsiteY589-39048" fmla="*/ 1352270 h 6858000"/>
              <a:gd name="connsiteX590-39049" fmla="*/ 1423821 w 7467600"/>
              <a:gd name="connsiteY590-39050" fmla="*/ 1351958 h 6858000"/>
              <a:gd name="connsiteX591-39051" fmla="*/ 1638521 w 7467600"/>
              <a:gd name="connsiteY591-39052" fmla="*/ 1908470 h 6858000"/>
              <a:gd name="connsiteX592-39053" fmla="*/ 1754199 w 7467600"/>
              <a:gd name="connsiteY592-39054" fmla="*/ 2149284 h 6858000"/>
              <a:gd name="connsiteX593-39055" fmla="*/ 1908359 w 7467600"/>
              <a:gd name="connsiteY593-39056" fmla="*/ 2364988 h 6858000"/>
              <a:gd name="connsiteX594-39057" fmla="*/ 1647661 w 7467600"/>
              <a:gd name="connsiteY594-39058" fmla="*/ 1825945 h 6858000"/>
              <a:gd name="connsiteX595-39059" fmla="*/ 1423821 w 7467600"/>
              <a:gd name="connsiteY595-39060" fmla="*/ 1351958 h 6858000"/>
              <a:gd name="connsiteX596-39061" fmla="*/ 1431890 w 7467600"/>
              <a:gd name="connsiteY596-39062" fmla="*/ 1306475 h 6858000"/>
              <a:gd name="connsiteX597-39063" fmla="*/ 1507597 w 7467600"/>
              <a:gd name="connsiteY597-39064" fmla="*/ 1446132 h 6858000"/>
              <a:gd name="connsiteX598-39065" fmla="*/ 1674586 w 7467600"/>
              <a:gd name="connsiteY598-39066" fmla="*/ 1813832 h 6858000"/>
              <a:gd name="connsiteX599-39067" fmla="*/ 1815950 w 7467600"/>
              <a:gd name="connsiteY599-39068" fmla="*/ 2128564 h 6858000"/>
              <a:gd name="connsiteX600-39069" fmla="*/ 1984242 w 7467600"/>
              <a:gd name="connsiteY600-39070" fmla="*/ 2430829 h 6858000"/>
              <a:gd name="connsiteX601-39071" fmla="*/ 2014023 w 7467600"/>
              <a:gd name="connsiteY601-39072" fmla="*/ 2450995 h 6858000"/>
              <a:gd name="connsiteX602-39073" fmla="*/ 1747337 w 7467600"/>
              <a:gd name="connsiteY602-39074" fmla="*/ 1855264 h 6858000"/>
              <a:gd name="connsiteX603-39075" fmla="*/ 1533749 w 7467600"/>
              <a:gd name="connsiteY603-39076" fmla="*/ 1478656 h 6858000"/>
              <a:gd name="connsiteX604-39077" fmla="*/ 1431890 w 7467600"/>
              <a:gd name="connsiteY604-39078" fmla="*/ 1306475 h 6858000"/>
              <a:gd name="connsiteX605-39079" fmla="*/ 5052692 w 7467600"/>
              <a:gd name="connsiteY605-39080" fmla="*/ 1292994 h 6858000"/>
              <a:gd name="connsiteX606-39081" fmla="*/ 5200661 w 7467600"/>
              <a:gd name="connsiteY606-39082" fmla="*/ 1635186 h 6858000"/>
              <a:gd name="connsiteX607-39083" fmla="*/ 5297138 w 7467600"/>
              <a:gd name="connsiteY607-39084" fmla="*/ 1906351 h 6858000"/>
              <a:gd name="connsiteX608-39085" fmla="*/ 5052692 w 7467600"/>
              <a:gd name="connsiteY608-39086" fmla="*/ 1292994 h 6858000"/>
              <a:gd name="connsiteX609-39087" fmla="*/ 5009948 w 7467600"/>
              <a:gd name="connsiteY609-39088" fmla="*/ 1273619 h 6858000"/>
              <a:gd name="connsiteX610-39089" fmla="*/ 5121777 w 7467600"/>
              <a:gd name="connsiteY610-39090" fmla="*/ 1654213 h 6858000"/>
              <a:gd name="connsiteX611-39091" fmla="*/ 5293545 w 7467600"/>
              <a:gd name="connsiteY611-39092" fmla="*/ 2072247 h 6858000"/>
              <a:gd name="connsiteX612-39093" fmla="*/ 5294042 w 7467600"/>
              <a:gd name="connsiteY612-39094" fmla="*/ 2065019 h 6858000"/>
              <a:gd name="connsiteX613-39095" fmla="*/ 5171936 w 7467600"/>
              <a:gd name="connsiteY613-39096" fmla="*/ 1647613 h 6858000"/>
              <a:gd name="connsiteX614-39097" fmla="*/ 5009948 w 7467600"/>
              <a:gd name="connsiteY614-39098" fmla="*/ 1273619 h 6858000"/>
              <a:gd name="connsiteX615-39099" fmla="*/ 655236 w 7467600"/>
              <a:gd name="connsiteY615-39100" fmla="*/ 1268632 h 6858000"/>
              <a:gd name="connsiteX616-39101" fmla="*/ 839521 w 7467600"/>
              <a:gd name="connsiteY616-39102" fmla="*/ 1685315 h 6858000"/>
              <a:gd name="connsiteX617-39103" fmla="*/ 1109416 w 7467600"/>
              <a:gd name="connsiteY617-39104" fmla="*/ 2061663 h 6858000"/>
              <a:gd name="connsiteX618-39105" fmla="*/ 1298300 w 7467600"/>
              <a:gd name="connsiteY618-39106" fmla="*/ 2247742 h 6858000"/>
              <a:gd name="connsiteX619-39107" fmla="*/ 1125871 w 7467600"/>
              <a:gd name="connsiteY619-39108" fmla="*/ 1989513 h 6858000"/>
              <a:gd name="connsiteX620-39109" fmla="*/ 981574 w 7467600"/>
              <a:gd name="connsiteY620-39110" fmla="*/ 1783157 h 6858000"/>
              <a:gd name="connsiteX621-39111" fmla="*/ 922198 w 7467600"/>
              <a:gd name="connsiteY621-39112" fmla="*/ 1677437 h 6858000"/>
              <a:gd name="connsiteX622-39113" fmla="*/ 869293 w 7467600"/>
              <a:gd name="connsiteY622-39114" fmla="*/ 1583214 h 6858000"/>
              <a:gd name="connsiteX623-39115" fmla="*/ 751431 w 7467600"/>
              <a:gd name="connsiteY623-39116" fmla="*/ 1405731 h 6858000"/>
              <a:gd name="connsiteX624-39117" fmla="*/ 655236 w 7467600"/>
              <a:gd name="connsiteY624-39118" fmla="*/ 1268632 h 6858000"/>
              <a:gd name="connsiteX625-39119" fmla="*/ 6516292 w 7467600"/>
              <a:gd name="connsiteY625-39120" fmla="*/ 1263064 h 6858000"/>
              <a:gd name="connsiteX626-39121" fmla="*/ 5736320 w 7467600"/>
              <a:gd name="connsiteY626-39122" fmla="*/ 1501803 h 6858000"/>
              <a:gd name="connsiteX627-39123" fmla="*/ 6516292 w 7467600"/>
              <a:gd name="connsiteY627-39124" fmla="*/ 1263064 h 6858000"/>
              <a:gd name="connsiteX628-39125" fmla="*/ 291466 w 7467600"/>
              <a:gd name="connsiteY628-39126" fmla="*/ 1250369 h 6858000"/>
              <a:gd name="connsiteX629-39127" fmla="*/ 323180 w 7467600"/>
              <a:gd name="connsiteY629-39128" fmla="*/ 1435283 h 6858000"/>
              <a:gd name="connsiteX630-39129" fmla="*/ 349381 w 7467600"/>
              <a:gd name="connsiteY630-39130" fmla="*/ 1875041 h 6858000"/>
              <a:gd name="connsiteX631-39131" fmla="*/ 374363 w 7467600"/>
              <a:gd name="connsiteY631-39132" fmla="*/ 1506494 h 6858000"/>
              <a:gd name="connsiteX632-39133" fmla="*/ 302168 w 7467600"/>
              <a:gd name="connsiteY632-39134" fmla="*/ 1274495 h 6858000"/>
              <a:gd name="connsiteX633-39135" fmla="*/ 291466 w 7467600"/>
              <a:gd name="connsiteY633-39136" fmla="*/ 1250369 h 6858000"/>
              <a:gd name="connsiteX634-39137" fmla="*/ 678222 w 7467600"/>
              <a:gd name="connsiteY634-39138" fmla="*/ 1248670 h 6858000"/>
              <a:gd name="connsiteX635-39139" fmla="*/ 775536 w 7467600"/>
              <a:gd name="connsiteY635-39140" fmla="*/ 1388015 h 6858000"/>
              <a:gd name="connsiteX636-39141" fmla="*/ 894529 w 7467600"/>
              <a:gd name="connsiteY636-39142" fmla="*/ 1567739 h 6858000"/>
              <a:gd name="connsiteX637-39143" fmla="*/ 948000 w 7467600"/>
              <a:gd name="connsiteY637-39144" fmla="*/ 1663088 h 6858000"/>
              <a:gd name="connsiteX638-39145" fmla="*/ 1006812 w 7467600"/>
              <a:gd name="connsiteY638-39146" fmla="*/ 1767683 h 6858000"/>
              <a:gd name="connsiteX639-39147" fmla="*/ 1149133 w 7467600"/>
              <a:gd name="connsiteY639-39148" fmla="*/ 1971513 h 6858000"/>
              <a:gd name="connsiteX640-39149" fmla="*/ 1333952 w 7467600"/>
              <a:gd name="connsiteY640-39150" fmla="*/ 2251620 h 6858000"/>
              <a:gd name="connsiteX641-39151" fmla="*/ 1337329 w 7467600"/>
              <a:gd name="connsiteY641-39152" fmla="*/ 2258350 h 6858000"/>
              <a:gd name="connsiteX642-39153" fmla="*/ 1014726 w 7467600"/>
              <a:gd name="connsiteY642-39154" fmla="*/ 1615556 h 6858000"/>
              <a:gd name="connsiteX643-39155" fmla="*/ 678222 w 7467600"/>
              <a:gd name="connsiteY643-39156" fmla="*/ 1248670 h 6858000"/>
              <a:gd name="connsiteX644-39157" fmla="*/ 6691602 w 7467600"/>
              <a:gd name="connsiteY644-39158" fmla="*/ 1140573 h 6858000"/>
              <a:gd name="connsiteX645-39159" fmla="*/ 6571100 w 7467600"/>
              <a:gd name="connsiteY645-39160" fmla="*/ 1183662 h 6858000"/>
              <a:gd name="connsiteX646-39161" fmla="*/ 6241687 w 7467600"/>
              <a:gd name="connsiteY646-39162" fmla="*/ 1257600 h 6858000"/>
              <a:gd name="connsiteX647-39163" fmla="*/ 5693009 w 7467600"/>
              <a:gd name="connsiteY647-39164" fmla="*/ 1478256 h 6858000"/>
              <a:gd name="connsiteX648-39165" fmla="*/ 6548420 w 7467600"/>
              <a:gd name="connsiteY648-39166" fmla="*/ 1214599 h 6858000"/>
              <a:gd name="connsiteX649-39167" fmla="*/ 6605473 w 7467600"/>
              <a:gd name="connsiteY649-39168" fmla="*/ 1184686 h 6858000"/>
              <a:gd name="connsiteX650-39169" fmla="*/ 6691602 w 7467600"/>
              <a:gd name="connsiteY650-39170" fmla="*/ 1140573 h 6858000"/>
              <a:gd name="connsiteX651-39171" fmla="*/ 4002475 w 7467600"/>
              <a:gd name="connsiteY651-39172" fmla="*/ 1037802 h 6858000"/>
              <a:gd name="connsiteX652-39173" fmla="*/ 4000324 w 7467600"/>
              <a:gd name="connsiteY652-39174" fmla="*/ 1039362 h 6858000"/>
              <a:gd name="connsiteX653-39175" fmla="*/ 4002862 w 7467600"/>
              <a:gd name="connsiteY653-39176" fmla="*/ 1042866 h 6858000"/>
              <a:gd name="connsiteX654-39177" fmla="*/ 4002475 w 7467600"/>
              <a:gd name="connsiteY654-39178" fmla="*/ 1037802 h 6858000"/>
              <a:gd name="connsiteX655-39179" fmla="*/ 506322 w 7467600"/>
              <a:gd name="connsiteY655-39180" fmla="*/ 1020997 h 6858000"/>
              <a:gd name="connsiteX656-39181" fmla="*/ 533068 w 7467600"/>
              <a:gd name="connsiteY656-39182" fmla="*/ 1029409 h 6858000"/>
              <a:gd name="connsiteX657-39183" fmla="*/ 1232525 w 7467600"/>
              <a:gd name="connsiteY657-39184" fmla="*/ 1804675 h 6858000"/>
              <a:gd name="connsiteX658-39185" fmla="*/ 1388858 w 7467600"/>
              <a:gd name="connsiteY658-39186" fmla="*/ 2368011 h 6858000"/>
              <a:gd name="connsiteX659-39187" fmla="*/ 1384098 w 7467600"/>
              <a:gd name="connsiteY659-39188" fmla="*/ 2378125 h 6858000"/>
              <a:gd name="connsiteX660-39189" fmla="*/ 1425393 w 7467600"/>
              <a:gd name="connsiteY660-39190" fmla="*/ 2589124 h 6858000"/>
              <a:gd name="connsiteX661-39191" fmla="*/ 1424001 w 7467600"/>
              <a:gd name="connsiteY661-39192" fmla="*/ 2597541 h 6858000"/>
              <a:gd name="connsiteX662-39193" fmla="*/ 2152729 w 7467600"/>
              <a:gd name="connsiteY662-39194" fmla="*/ 2864487 h 6858000"/>
              <a:gd name="connsiteX663-39195" fmla="*/ 2020609 w 7467600"/>
              <a:gd name="connsiteY663-39196" fmla="*/ 2539671 h 6858000"/>
              <a:gd name="connsiteX664-39197" fmla="*/ 2018920 w 7467600"/>
              <a:gd name="connsiteY664-39198" fmla="*/ 2536309 h 6858000"/>
              <a:gd name="connsiteX665-39199" fmla="*/ 1342441 w 7467600"/>
              <a:gd name="connsiteY665-39200" fmla="*/ 1173017 h 6858000"/>
              <a:gd name="connsiteX666-39201" fmla="*/ 1367925 w 7467600"/>
              <a:gd name="connsiteY666-39202" fmla="*/ 1135648 h 6858000"/>
              <a:gd name="connsiteX667-39203" fmla="*/ 1771401 w 7467600"/>
              <a:gd name="connsiteY667-39204" fmla="*/ 1806673 h 6858000"/>
              <a:gd name="connsiteX668-39205" fmla="*/ 1972385 w 7467600"/>
              <a:gd name="connsiteY668-39206" fmla="*/ 2198735 h 6858000"/>
              <a:gd name="connsiteX669-39207" fmla="*/ 2040892 w 7467600"/>
              <a:gd name="connsiteY669-39208" fmla="*/ 2405205 h 6858000"/>
              <a:gd name="connsiteX670-39209" fmla="*/ 2131689 w 7467600"/>
              <a:gd name="connsiteY670-39210" fmla="*/ 1936926 h 6858000"/>
              <a:gd name="connsiteX671-39211" fmla="*/ 2454820 w 7467600"/>
              <a:gd name="connsiteY671-39212" fmla="*/ 1248808 h 6858000"/>
              <a:gd name="connsiteX672-39213" fmla="*/ 2492512 w 7467600"/>
              <a:gd name="connsiteY672-39214" fmla="*/ 1302920 h 6858000"/>
              <a:gd name="connsiteX673-39215" fmla="*/ 2081216 w 7467600"/>
              <a:gd name="connsiteY673-39216" fmla="*/ 2527513 h 6858000"/>
              <a:gd name="connsiteX674-39217" fmla="*/ 2081211 w 7467600"/>
              <a:gd name="connsiteY674-39218" fmla="*/ 2528916 h 6858000"/>
              <a:gd name="connsiteX675-39219" fmla="*/ 2199067 w 7467600"/>
              <a:gd name="connsiteY675-39220" fmla="*/ 2884061 h 6858000"/>
              <a:gd name="connsiteX676-39221" fmla="*/ 3192586 w 7467600"/>
              <a:gd name="connsiteY676-39222" fmla="*/ 3411496 h 6858000"/>
              <a:gd name="connsiteX677-39223" fmla="*/ 3182620 w 7467600"/>
              <a:gd name="connsiteY677-39224" fmla="*/ 3483279 h 6858000"/>
              <a:gd name="connsiteX678-39225" fmla="*/ 2435119 w 7467600"/>
              <a:gd name="connsiteY678-39226" fmla="*/ 3080173 h 6858000"/>
              <a:gd name="connsiteX679-39227" fmla="*/ 2410152 w 7467600"/>
              <a:gd name="connsiteY679-39228" fmla="*/ 3063751 h 6858000"/>
              <a:gd name="connsiteX680-39229" fmla="*/ 2408099 w 7467600"/>
              <a:gd name="connsiteY680-39230" fmla="*/ 3064403 h 6858000"/>
              <a:gd name="connsiteX681-39231" fmla="*/ 2407218 w 7467600"/>
              <a:gd name="connsiteY681-39232" fmla="*/ 3070324 h 6858000"/>
              <a:gd name="connsiteX682-39233" fmla="*/ 2380138 w 7467600"/>
              <a:gd name="connsiteY682-39234" fmla="*/ 3099341 h 6858000"/>
              <a:gd name="connsiteX683-39235" fmla="*/ 1765923 w 7467600"/>
              <a:gd name="connsiteY683-39236" fmla="*/ 3581043 h 6858000"/>
              <a:gd name="connsiteX684-39237" fmla="*/ 1702258 w 7467600"/>
              <a:gd name="connsiteY684-39238" fmla="*/ 3612286 h 6858000"/>
              <a:gd name="connsiteX685-39239" fmla="*/ 1538370 w 7467600"/>
              <a:gd name="connsiteY685-39240" fmla="*/ 3811804 h 6858000"/>
              <a:gd name="connsiteX686-39241" fmla="*/ 542867 w 7467600"/>
              <a:gd name="connsiteY686-39242" fmla="*/ 4944092 h 6858000"/>
              <a:gd name="connsiteX687-39243" fmla="*/ 515800 w 7467600"/>
              <a:gd name="connsiteY687-39244" fmla="*/ 4862180 h 6858000"/>
              <a:gd name="connsiteX688-39245" fmla="*/ 909145 w 7467600"/>
              <a:gd name="connsiteY688-39246" fmla="*/ 4199225 h 6858000"/>
              <a:gd name="connsiteX689-39247" fmla="*/ 1214067 w 7467600"/>
              <a:gd name="connsiteY689-39248" fmla="*/ 3908561 h 6858000"/>
              <a:gd name="connsiteX690-39249" fmla="*/ 640967 w 7467600"/>
              <a:gd name="connsiteY690-39250" fmla="*/ 4105601 h 6858000"/>
              <a:gd name="connsiteX691-39251" fmla="*/ 112563 w 7467600"/>
              <a:gd name="connsiteY691-39252" fmla="*/ 4396952 h 6858000"/>
              <a:gd name="connsiteX692-39253" fmla="*/ 0 w 7467600"/>
              <a:gd name="connsiteY692-39254" fmla="*/ 4466006 h 6858000"/>
              <a:gd name="connsiteX693-39255" fmla="*/ 0 w 7467600"/>
              <a:gd name="connsiteY693-39256" fmla="*/ 4233763 h 6858000"/>
              <a:gd name="connsiteX694-39257" fmla="*/ 36881 w 7467600"/>
              <a:gd name="connsiteY694-39258" fmla="*/ 4200118 h 6858000"/>
              <a:gd name="connsiteX695-39259" fmla="*/ 910534 w 7467600"/>
              <a:gd name="connsiteY695-39260" fmla="*/ 3629753 h 6858000"/>
              <a:gd name="connsiteX696-39261" fmla="*/ 1578717 w 7467600"/>
              <a:gd name="connsiteY696-39262" fmla="*/ 3575982 h 6858000"/>
              <a:gd name="connsiteX697-39263" fmla="*/ 2338780 w 7467600"/>
              <a:gd name="connsiteY697-39264" fmla="*/ 3033725 h 6858000"/>
              <a:gd name="connsiteX698-39265" fmla="*/ 1807991 w 7467600"/>
              <a:gd name="connsiteY698-39266" fmla="*/ 2807184 h 6858000"/>
              <a:gd name="connsiteX699-39267" fmla="*/ 1416358 w 7467600"/>
              <a:gd name="connsiteY699-39268" fmla="*/ 3112571 h 6858000"/>
              <a:gd name="connsiteX700-39269" fmla="*/ 939066 w 7467600"/>
              <a:gd name="connsiteY700-39270" fmla="*/ 3378798 h 6858000"/>
              <a:gd name="connsiteX701-39271" fmla="*/ 115099 w 7467600"/>
              <a:gd name="connsiteY701-39272" fmla="*/ 3607650 h 6858000"/>
              <a:gd name="connsiteX702-39273" fmla="*/ 97284 w 7467600"/>
              <a:gd name="connsiteY702-39274" fmla="*/ 3520393 h 6858000"/>
              <a:gd name="connsiteX703-39275" fmla="*/ 922050 w 7467600"/>
              <a:gd name="connsiteY703-39276" fmla="*/ 3074867 h 6858000"/>
              <a:gd name="connsiteX704-39277" fmla="*/ 1405265 w 7467600"/>
              <a:gd name="connsiteY704-39278" fmla="*/ 3016319 h 6858000"/>
              <a:gd name="connsiteX705-39279" fmla="*/ 1407512 w 7467600"/>
              <a:gd name="connsiteY705-39280" fmla="*/ 3018001 h 6858000"/>
              <a:gd name="connsiteX706-39281" fmla="*/ 1726266 w 7467600"/>
              <a:gd name="connsiteY706-39282" fmla="*/ 2777274 h 6858000"/>
              <a:gd name="connsiteX707-39283" fmla="*/ 625390 w 7467600"/>
              <a:gd name="connsiteY707-39284" fmla="*/ 2514541 h 6858000"/>
              <a:gd name="connsiteX708-39285" fmla="*/ 619799 w 7467600"/>
              <a:gd name="connsiteY708-39286" fmla="*/ 2527180 h 6858000"/>
              <a:gd name="connsiteX709-39287" fmla="*/ 310030 w 7467600"/>
              <a:gd name="connsiteY709-39288" fmla="*/ 2771818 h 6858000"/>
              <a:gd name="connsiteX710-39289" fmla="*/ 173877 w 7467600"/>
              <a:gd name="connsiteY710-39290" fmla="*/ 2937056 h 6858000"/>
              <a:gd name="connsiteX711-39291" fmla="*/ 77889 w 7467600"/>
              <a:gd name="connsiteY711-39292" fmla="*/ 3138440 h 6858000"/>
              <a:gd name="connsiteX712-39293" fmla="*/ 0 w 7467600"/>
              <a:gd name="connsiteY712-39294" fmla="*/ 3271395 h 6858000"/>
              <a:gd name="connsiteX713-39295" fmla="*/ 0 w 7467600"/>
              <a:gd name="connsiteY713-39296" fmla="*/ 3153002 h 6858000"/>
              <a:gd name="connsiteX714-39297" fmla="*/ 2386 w 7467600"/>
              <a:gd name="connsiteY714-39298" fmla="*/ 3149203 h 6858000"/>
              <a:gd name="connsiteX715-39299" fmla="*/ 89753 w 7467600"/>
              <a:gd name="connsiteY715-39300" fmla="*/ 2987702 h 6858000"/>
              <a:gd name="connsiteX716-39301" fmla="*/ 76869 w 7467600"/>
              <a:gd name="connsiteY716-39302" fmla="*/ 3005404 h 6858000"/>
              <a:gd name="connsiteX717-39303" fmla="*/ 32049 w 7467600"/>
              <a:gd name="connsiteY717-39304" fmla="*/ 3065814 h 6858000"/>
              <a:gd name="connsiteX718-39305" fmla="*/ 0 w 7467600"/>
              <a:gd name="connsiteY718-39306" fmla="*/ 3108744 h 6858000"/>
              <a:gd name="connsiteX719-39307" fmla="*/ 0 w 7467600"/>
              <a:gd name="connsiteY719-39308" fmla="*/ 3058059 h 6858000"/>
              <a:gd name="connsiteX720-39309" fmla="*/ 7610 w 7467600"/>
              <a:gd name="connsiteY720-39310" fmla="*/ 3047889 h 6858000"/>
              <a:gd name="connsiteX721-39311" fmla="*/ 52419 w 7467600"/>
              <a:gd name="connsiteY721-39312" fmla="*/ 2987479 h 6858000"/>
              <a:gd name="connsiteX722-39313" fmla="*/ 59142 w 7467600"/>
              <a:gd name="connsiteY722-39314" fmla="*/ 2978488 h 6858000"/>
              <a:gd name="connsiteX723-39315" fmla="*/ 0 w 7467600"/>
              <a:gd name="connsiteY723-39316" fmla="*/ 3015334 h 6858000"/>
              <a:gd name="connsiteX724-39317" fmla="*/ 0 w 7467600"/>
              <a:gd name="connsiteY724-39318" fmla="*/ 2914286 h 6858000"/>
              <a:gd name="connsiteX725-39319" fmla="*/ 36383 w 7467600"/>
              <a:gd name="connsiteY725-39320" fmla="*/ 2901128 h 6858000"/>
              <a:gd name="connsiteX726-39321" fmla="*/ 156329 w 7467600"/>
              <a:gd name="connsiteY726-39322" fmla="*/ 2840533 h 6858000"/>
              <a:gd name="connsiteX727-39323" fmla="*/ 358355 w 7467600"/>
              <a:gd name="connsiteY727-39324" fmla="*/ 2620471 h 6858000"/>
              <a:gd name="connsiteX728-39325" fmla="*/ 510577 w 7467600"/>
              <a:gd name="connsiteY728-39326" fmla="*/ 2501244 h 6858000"/>
              <a:gd name="connsiteX729-39327" fmla="*/ 211967 w 7467600"/>
              <a:gd name="connsiteY729-39328" fmla="*/ 2479171 h 6858000"/>
              <a:gd name="connsiteX730-39329" fmla="*/ 0 w 7467600"/>
              <a:gd name="connsiteY730-39330" fmla="*/ 2476398 h 6858000"/>
              <a:gd name="connsiteX731-39331" fmla="*/ 0 w 7467600"/>
              <a:gd name="connsiteY731-39332" fmla="*/ 2389189 h 6858000"/>
              <a:gd name="connsiteX732-39333" fmla="*/ 103062 w 7467600"/>
              <a:gd name="connsiteY732-39334" fmla="*/ 2389518 h 6858000"/>
              <a:gd name="connsiteX733-39335" fmla="*/ 510734 w 7467600"/>
              <a:gd name="connsiteY733-39336" fmla="*/ 2416201 h 6858000"/>
              <a:gd name="connsiteX734-39337" fmla="*/ 279257 w 7467600"/>
              <a:gd name="connsiteY734-39338" fmla="*/ 2092102 h 6858000"/>
              <a:gd name="connsiteX735-39339" fmla="*/ 65265 w 7467600"/>
              <a:gd name="connsiteY735-39340" fmla="*/ 2006049 h 6858000"/>
              <a:gd name="connsiteX736-39341" fmla="*/ 0 w 7467600"/>
              <a:gd name="connsiteY736-39342" fmla="*/ 1982532 h 6858000"/>
              <a:gd name="connsiteX737-39343" fmla="*/ 0 w 7467600"/>
              <a:gd name="connsiteY737-39344" fmla="*/ 1912789 h 6858000"/>
              <a:gd name="connsiteX738-39345" fmla="*/ 97460 w 7467600"/>
              <a:gd name="connsiteY738-39346" fmla="*/ 1953725 h 6858000"/>
              <a:gd name="connsiteX739-39347" fmla="*/ 221272 w 7467600"/>
              <a:gd name="connsiteY739-39348" fmla="*/ 1980766 h 6858000"/>
              <a:gd name="connsiteX740-39349" fmla="*/ 116765 w 7467600"/>
              <a:gd name="connsiteY740-39350" fmla="*/ 1911033 h 6858000"/>
              <a:gd name="connsiteX741-39351" fmla="*/ 16405 w 7467600"/>
              <a:gd name="connsiteY741-39352" fmla="*/ 1803412 h 6858000"/>
              <a:gd name="connsiteX742-39353" fmla="*/ 0 w 7467600"/>
              <a:gd name="connsiteY742-39354" fmla="*/ 1784777 h 6858000"/>
              <a:gd name="connsiteX743-39355" fmla="*/ 0 w 7467600"/>
              <a:gd name="connsiteY743-39356" fmla="*/ 1740082 h 6858000"/>
              <a:gd name="connsiteX744-39357" fmla="*/ 39394 w 7467600"/>
              <a:gd name="connsiteY744-39358" fmla="*/ 1784856 h 6858000"/>
              <a:gd name="connsiteX745-39359" fmla="*/ 135813 w 7467600"/>
              <a:gd name="connsiteY745-39360" fmla="*/ 1888838 h 6858000"/>
              <a:gd name="connsiteX746-39361" fmla="*/ 242575 w 7467600"/>
              <a:gd name="connsiteY746-39362" fmla="*/ 1958841 h 6858000"/>
              <a:gd name="connsiteX747-39363" fmla="*/ 82197 w 7467600"/>
              <a:gd name="connsiteY747-39364" fmla="*/ 1754826 h 6858000"/>
              <a:gd name="connsiteX748-39365" fmla="*/ 0 w 7467600"/>
              <a:gd name="connsiteY748-39366" fmla="*/ 1679650 h 6858000"/>
              <a:gd name="connsiteX749-39367" fmla="*/ 0 w 7467600"/>
              <a:gd name="connsiteY749-39368" fmla="*/ 1602463 h 6858000"/>
              <a:gd name="connsiteX750-39369" fmla="*/ 84689 w 7467600"/>
              <a:gd name="connsiteY750-39370" fmla="*/ 1677442 h 6858000"/>
              <a:gd name="connsiteX751-39371" fmla="*/ 298437 w 7467600"/>
              <a:gd name="connsiteY751-39372" fmla="*/ 1968019 h 6858000"/>
              <a:gd name="connsiteX752-39373" fmla="*/ 227269 w 7467600"/>
              <a:gd name="connsiteY752-39374" fmla="*/ 1114064 h 6858000"/>
              <a:gd name="connsiteX753-39375" fmla="*/ 248003 w 7467600"/>
              <a:gd name="connsiteY753-39376" fmla="*/ 1089613 h 6858000"/>
              <a:gd name="connsiteX754-39377" fmla="*/ 427020 w 7467600"/>
              <a:gd name="connsiteY754-39378" fmla="*/ 1619803 h 6858000"/>
              <a:gd name="connsiteX755-39379" fmla="*/ 340345 w 7467600"/>
              <a:gd name="connsiteY755-39380" fmla="*/ 2027739 h 6858000"/>
              <a:gd name="connsiteX756-39381" fmla="*/ 360865 w 7467600"/>
              <a:gd name="connsiteY756-39382" fmla="*/ 2044827 h 6858000"/>
              <a:gd name="connsiteX757-39383" fmla="*/ 560414 w 7467600"/>
              <a:gd name="connsiteY757-39384" fmla="*/ 2421457 h 6858000"/>
              <a:gd name="connsiteX758-39385" fmla="*/ 1359703 w 7467600"/>
              <a:gd name="connsiteY758-39386" fmla="*/ 2578554 h 6858000"/>
              <a:gd name="connsiteX759-39387" fmla="*/ 1359422 w 7467600"/>
              <a:gd name="connsiteY759-39388" fmla="*/ 2577994 h 6858000"/>
              <a:gd name="connsiteX760-39389" fmla="*/ 828701 w 7467600"/>
              <a:gd name="connsiteY760-39390" fmla="*/ 1839520 h 6858000"/>
              <a:gd name="connsiteX761-39391" fmla="*/ 494427 w 7467600"/>
              <a:gd name="connsiteY761-39392" fmla="*/ 1092333 h 6858000"/>
              <a:gd name="connsiteX762-39393" fmla="*/ 506322 w 7467600"/>
              <a:gd name="connsiteY762-39394" fmla="*/ 1020997 h 6858000"/>
              <a:gd name="connsiteX763-39395" fmla="*/ 4570198 w 7467600"/>
              <a:gd name="connsiteY763-39396" fmla="*/ 978081 h 6858000"/>
              <a:gd name="connsiteX764-39397" fmla="*/ 4523691 w 7467600"/>
              <a:gd name="connsiteY764-39398" fmla="*/ 1127776 h 6858000"/>
              <a:gd name="connsiteX765-39399" fmla="*/ 4509875 w 7467600"/>
              <a:gd name="connsiteY765-39400" fmla="*/ 1167552 h 6858000"/>
              <a:gd name="connsiteX766-39401" fmla="*/ 4478168 w 7467600"/>
              <a:gd name="connsiteY766-39402" fmla="*/ 1260735 h 6858000"/>
              <a:gd name="connsiteX767-39403" fmla="*/ 4409309 w 7467600"/>
              <a:gd name="connsiteY767-39404" fmla="*/ 1666996 h 6858000"/>
              <a:gd name="connsiteX768-39405" fmla="*/ 4370031 w 7467600"/>
              <a:gd name="connsiteY768-39406" fmla="*/ 1955666 h 6858000"/>
              <a:gd name="connsiteX769-39407" fmla="*/ 4570198 w 7467600"/>
              <a:gd name="connsiteY769-39408" fmla="*/ 978081 h 6858000"/>
              <a:gd name="connsiteX770-39409" fmla="*/ 4557898 w 7467600"/>
              <a:gd name="connsiteY770-39410" fmla="*/ 900011 h 6858000"/>
              <a:gd name="connsiteX771-39411" fmla="*/ 4344840 w 7467600"/>
              <a:gd name="connsiteY771-39412" fmla="*/ 1922038 h 6858000"/>
              <a:gd name="connsiteX772-39413" fmla="*/ 4378710 w 7467600"/>
              <a:gd name="connsiteY772-39414" fmla="*/ 1665516 h 6858000"/>
              <a:gd name="connsiteX773-39415" fmla="*/ 4448798 w 7467600"/>
              <a:gd name="connsiteY773-39416" fmla="*/ 1253024 h 6858000"/>
              <a:gd name="connsiteX774-39417" fmla="*/ 4480315 w 7467600"/>
              <a:gd name="connsiteY774-39418" fmla="*/ 1158454 h 6858000"/>
              <a:gd name="connsiteX775-39419" fmla="*/ 4494133 w 7467600"/>
              <a:gd name="connsiteY775-39420" fmla="*/ 1118676 h 6858000"/>
              <a:gd name="connsiteX776-39421" fmla="*/ 4557898 w 7467600"/>
              <a:gd name="connsiteY776-39422" fmla="*/ 900011 h 6858000"/>
              <a:gd name="connsiteX777-39423" fmla="*/ 5870151 w 7467600"/>
              <a:gd name="connsiteY777-39424" fmla="*/ 898890 h 6858000"/>
              <a:gd name="connsiteX778-39425" fmla="*/ 5861335 w 7467600"/>
              <a:gd name="connsiteY778-39426" fmla="*/ 899177 h 6858000"/>
              <a:gd name="connsiteX779-39427" fmla="*/ 5843702 w 7467600"/>
              <a:gd name="connsiteY779-39428" fmla="*/ 899748 h 6858000"/>
              <a:gd name="connsiteX780-39429" fmla="*/ 5651107 w 7467600"/>
              <a:gd name="connsiteY780-39430" fmla="*/ 920306 h 6858000"/>
              <a:gd name="connsiteX781-39431" fmla="*/ 5459407 w 7467600"/>
              <a:gd name="connsiteY781-39432" fmla="*/ 940975 h 6858000"/>
              <a:gd name="connsiteX782-39433" fmla="*/ 5374846 w 7467600"/>
              <a:gd name="connsiteY782-39434" fmla="*/ 941988 h 6858000"/>
              <a:gd name="connsiteX783-39435" fmla="*/ 5256105 w 7467600"/>
              <a:gd name="connsiteY783-39436" fmla="*/ 945632 h 6858000"/>
              <a:gd name="connsiteX784-39437" fmla="*/ 5107071 w 7467600"/>
              <a:gd name="connsiteY784-39438" fmla="*/ 969720 h 6858000"/>
              <a:gd name="connsiteX785-39439" fmla="*/ 4998681 w 7467600"/>
              <a:gd name="connsiteY785-39440" fmla="*/ 988771 h 6858000"/>
              <a:gd name="connsiteX786-39441" fmla="*/ 5870151 w 7467600"/>
              <a:gd name="connsiteY786-39442" fmla="*/ 898890 h 6858000"/>
              <a:gd name="connsiteX787-39443" fmla="*/ 5504425 w 7467600"/>
              <a:gd name="connsiteY787-39444" fmla="*/ 848067 h 6858000"/>
              <a:gd name="connsiteX788-39445" fmla="*/ 4968849 w 7467600"/>
              <a:gd name="connsiteY788-39446" fmla="*/ 962318 h 6858000"/>
              <a:gd name="connsiteX789-39447" fmla="*/ 5104039 w 7467600"/>
              <a:gd name="connsiteY789-39448" fmla="*/ 940634 h 6858000"/>
              <a:gd name="connsiteX790-39449" fmla="*/ 5256311 w 7467600"/>
              <a:gd name="connsiteY790-39450" fmla="*/ 916490 h 6858000"/>
              <a:gd name="connsiteX791-39451" fmla="*/ 5377381 w 7467600"/>
              <a:gd name="connsiteY791-39452" fmla="*/ 912671 h 6858000"/>
              <a:gd name="connsiteX792-39453" fmla="*/ 5460148 w 7467600"/>
              <a:gd name="connsiteY792-39454" fmla="*/ 911442 h 6858000"/>
              <a:gd name="connsiteX793-39455" fmla="*/ 5648971 w 7467600"/>
              <a:gd name="connsiteY793-39456" fmla="*/ 891331 h 6858000"/>
              <a:gd name="connsiteX794-39457" fmla="*/ 5844807 w 7467600"/>
              <a:gd name="connsiteY794-39458" fmla="*/ 870718 h 6858000"/>
              <a:gd name="connsiteX795-39459" fmla="*/ 5862975 w 7467600"/>
              <a:gd name="connsiteY795-39460" fmla="*/ 869756 h 6858000"/>
              <a:gd name="connsiteX796-39461" fmla="*/ 5920887 w 7467600"/>
              <a:gd name="connsiteY796-39462" fmla="*/ 865929 h 6858000"/>
              <a:gd name="connsiteX797-39463" fmla="*/ 5504425 w 7467600"/>
              <a:gd name="connsiteY797-39464" fmla="*/ 848067 h 6858000"/>
              <a:gd name="connsiteX798-39465" fmla="*/ 3607114 w 7467600"/>
              <a:gd name="connsiteY798-39466" fmla="*/ 467441 h 6858000"/>
              <a:gd name="connsiteX799-39467" fmla="*/ 3296242 w 7467600"/>
              <a:gd name="connsiteY799-39468" fmla="*/ 807991 h 6858000"/>
              <a:gd name="connsiteX800-39469" fmla="*/ 3174674 w 7467600"/>
              <a:gd name="connsiteY800-39470" fmla="*/ 919759 h 6858000"/>
              <a:gd name="connsiteX801-39471" fmla="*/ 3042978 w 7467600"/>
              <a:gd name="connsiteY801-39472" fmla="*/ 1054894 h 6858000"/>
              <a:gd name="connsiteX802-39473" fmla="*/ 2968914 w 7467600"/>
              <a:gd name="connsiteY802-39474" fmla="*/ 1133756 h 6858000"/>
              <a:gd name="connsiteX803-39475" fmla="*/ 3103823 w 7467600"/>
              <a:gd name="connsiteY803-39476" fmla="*/ 1026814 h 6858000"/>
              <a:gd name="connsiteX804-39477" fmla="*/ 3607114 w 7467600"/>
              <a:gd name="connsiteY804-39478" fmla="*/ 467441 h 6858000"/>
              <a:gd name="connsiteX805-39479" fmla="*/ 3744487 w 7467600"/>
              <a:gd name="connsiteY805-39480" fmla="*/ 383136 h 6858000"/>
              <a:gd name="connsiteX806-39481" fmla="*/ 3970213 w 7467600"/>
              <a:gd name="connsiteY806-39482" fmla="*/ 995559 h 6858000"/>
              <a:gd name="connsiteX807-39483" fmla="*/ 3744487 w 7467600"/>
              <a:gd name="connsiteY807-39484" fmla="*/ 383136 h 6858000"/>
              <a:gd name="connsiteX808-39485" fmla="*/ 3624562 w 7467600"/>
              <a:gd name="connsiteY808-39486" fmla="*/ 367041 h 6858000"/>
              <a:gd name="connsiteX809-39487" fmla="*/ 3489712 w 7467600"/>
              <a:gd name="connsiteY809-39488" fmla="*/ 485386 h 6858000"/>
              <a:gd name="connsiteX810-39489" fmla="*/ 3182994 w 7467600"/>
              <a:gd name="connsiteY810-39490" fmla="*/ 828265 h 6858000"/>
              <a:gd name="connsiteX811-39491" fmla="*/ 2892114 w 7467600"/>
              <a:gd name="connsiteY811-39492" fmla="*/ 1172635 h 6858000"/>
              <a:gd name="connsiteX812-39493" fmla="*/ 3021459 w 7467600"/>
              <a:gd name="connsiteY812-39494" fmla="*/ 1035385 h 6858000"/>
              <a:gd name="connsiteX813-39495" fmla="*/ 3153873 w 7467600"/>
              <a:gd name="connsiteY813-39496" fmla="*/ 898971 h 6858000"/>
              <a:gd name="connsiteX814-39497" fmla="*/ 3276511 w 7467600"/>
              <a:gd name="connsiteY814-39498" fmla="*/ 786423 h 6858000"/>
              <a:gd name="connsiteX815-39499" fmla="*/ 3584154 w 7467600"/>
              <a:gd name="connsiteY815-39500" fmla="*/ 448218 h 6858000"/>
              <a:gd name="connsiteX816-39501" fmla="*/ 3624562 w 7467600"/>
              <a:gd name="connsiteY816-39502" fmla="*/ 367041 h 6858000"/>
              <a:gd name="connsiteX817-39503" fmla="*/ 3766672 w 7467600"/>
              <a:gd name="connsiteY817-39504" fmla="*/ 359429 h 6858000"/>
              <a:gd name="connsiteX818-39505" fmla="*/ 3996338 w 7467600"/>
              <a:gd name="connsiteY818-39506" fmla="*/ 968237 h 6858000"/>
              <a:gd name="connsiteX819-39507" fmla="*/ 3766672 w 7467600"/>
              <a:gd name="connsiteY819-39508" fmla="*/ 359429 h 6858000"/>
              <a:gd name="connsiteX820-39509" fmla="*/ 5805386 w 7467600"/>
              <a:gd name="connsiteY820-39510" fmla="*/ 239240 h 6858000"/>
              <a:gd name="connsiteX821-39511" fmla="*/ 5736947 w 7467600"/>
              <a:gd name="connsiteY821-39512" fmla="*/ 261367 h 6858000"/>
              <a:gd name="connsiteX822-39513" fmla="*/ 5427012 w 7467600"/>
              <a:gd name="connsiteY822-39514" fmla="*/ 311272 h 6858000"/>
              <a:gd name="connsiteX823-39515" fmla="*/ 5147818 w 7467600"/>
              <a:gd name="connsiteY823-39516" fmla="*/ 322112 h 6858000"/>
              <a:gd name="connsiteX824-39517" fmla="*/ 5060854 w 7467600"/>
              <a:gd name="connsiteY824-39518" fmla="*/ 311882 h 6858000"/>
              <a:gd name="connsiteX825-39519" fmla="*/ 4945989 w 7467600"/>
              <a:gd name="connsiteY825-39520" fmla="*/ 300516 h 6858000"/>
              <a:gd name="connsiteX826-39521" fmla="*/ 5410479 w 7467600"/>
              <a:gd name="connsiteY826-39522" fmla="*/ 348434 h 6858000"/>
              <a:gd name="connsiteX827-39523" fmla="*/ 5805386 w 7467600"/>
              <a:gd name="connsiteY827-39524" fmla="*/ 239240 h 6858000"/>
              <a:gd name="connsiteX828-39525" fmla="*/ 5905192 w 7467600"/>
              <a:gd name="connsiteY828-39526" fmla="*/ 163079 h 6858000"/>
              <a:gd name="connsiteX829-39527" fmla="*/ 5865655 w 7467600"/>
              <a:gd name="connsiteY829-39528" fmla="*/ 171901 h 6858000"/>
              <a:gd name="connsiteX830-39529" fmla="*/ 5259740 w 7467600"/>
              <a:gd name="connsiteY830-39530" fmla="*/ 257013 h 6858000"/>
              <a:gd name="connsiteX831-39531" fmla="*/ 5208466 w 7467600"/>
              <a:gd name="connsiteY831-39532" fmla="*/ 257550 h 6858000"/>
              <a:gd name="connsiteX832-39533" fmla="*/ 4980204 w 7467600"/>
              <a:gd name="connsiteY832-39534" fmla="*/ 271903 h 6858000"/>
              <a:gd name="connsiteX833-39535" fmla="*/ 5068068 w 7467600"/>
              <a:gd name="connsiteY833-39536" fmla="*/ 282244 h 6858000"/>
              <a:gd name="connsiteX834-39537" fmla="*/ 5153231 w 7467600"/>
              <a:gd name="connsiteY834-39538" fmla="*/ 292240 h 6858000"/>
              <a:gd name="connsiteX835-39539" fmla="*/ 5426491 w 7467600"/>
              <a:gd name="connsiteY835-39540" fmla="*/ 281128 h 6858000"/>
              <a:gd name="connsiteX836-39541" fmla="*/ 5731212 w 7467600"/>
              <a:gd name="connsiteY836-39542" fmla="*/ 231951 h 6858000"/>
              <a:gd name="connsiteX837-39543" fmla="*/ 5905192 w 7467600"/>
              <a:gd name="connsiteY837-39544" fmla="*/ 163079 h 6858000"/>
              <a:gd name="connsiteX838-39545" fmla="*/ 5944437 w 7467600"/>
              <a:gd name="connsiteY838-39546" fmla="*/ 113829 h 6858000"/>
              <a:gd name="connsiteX839-39547" fmla="*/ 5825032 w 7467600"/>
              <a:gd name="connsiteY839-39548" fmla="*/ 146405 h 6858000"/>
              <a:gd name="connsiteX840-39549" fmla="*/ 4955599 w 7467600"/>
              <a:gd name="connsiteY840-39550" fmla="*/ 247008 h 6858000"/>
              <a:gd name="connsiteX841-39551" fmla="*/ 5210104 w 7467600"/>
              <a:gd name="connsiteY841-39552" fmla="*/ 228123 h 6858000"/>
              <a:gd name="connsiteX842-39553" fmla="*/ 5261015 w 7467600"/>
              <a:gd name="connsiteY842-39554" fmla="*/ 227087 h 6858000"/>
              <a:gd name="connsiteX843-39555" fmla="*/ 5861181 w 7467600"/>
              <a:gd name="connsiteY843-39556" fmla="*/ 143093 h 6858000"/>
              <a:gd name="connsiteX844-39557" fmla="*/ 5961252 w 7467600"/>
              <a:gd name="connsiteY844-39558" fmla="*/ 114820 h 6858000"/>
              <a:gd name="connsiteX845-39559" fmla="*/ 5944437 w 7467600"/>
              <a:gd name="connsiteY845-39560" fmla="*/ 113829 h 6858000"/>
              <a:gd name="connsiteX846-39561" fmla="*/ 3882765 w 7467600"/>
              <a:gd name="connsiteY846-39562" fmla="*/ 0 h 6858000"/>
              <a:gd name="connsiteX847-39563" fmla="*/ 3995099 w 7467600"/>
              <a:gd name="connsiteY847-39564" fmla="*/ 0 h 6858000"/>
              <a:gd name="connsiteX848-39565" fmla="*/ 4163818 w 7467600"/>
              <a:gd name="connsiteY848-39566" fmla="*/ 234104 h 6858000"/>
              <a:gd name="connsiteX849-39567" fmla="*/ 4172099 w 7467600"/>
              <a:gd name="connsiteY849-39568" fmla="*/ 234207 h 6858000"/>
              <a:gd name="connsiteX850-39569" fmla="*/ 4784282 w 7467600"/>
              <a:gd name="connsiteY850-39570" fmla="*/ 276561 h 6858000"/>
              <a:gd name="connsiteX851-39571" fmla="*/ 4801687 w 7467600"/>
              <a:gd name="connsiteY851-39572" fmla="*/ 267764 h 6858000"/>
              <a:gd name="connsiteX852-39573" fmla="*/ 6082788 w 7467600"/>
              <a:gd name="connsiteY852-39574" fmla="*/ 64119 h 6858000"/>
              <a:gd name="connsiteX853-39575" fmla="*/ 6099442 w 7467600"/>
              <a:gd name="connsiteY853-39576" fmla="*/ 82568 h 6858000"/>
              <a:gd name="connsiteX854-39577" fmla="*/ 4804137 w 7467600"/>
              <a:gd name="connsiteY854-39578" fmla="*/ 320931 h 6858000"/>
              <a:gd name="connsiteX855-39579" fmla="*/ 4227047 w 7467600"/>
              <a:gd name="connsiteY855-39580" fmla="*/ 313415 h 6858000"/>
              <a:gd name="connsiteX856-39581" fmla="*/ 4346041 w 7467600"/>
              <a:gd name="connsiteY856-39582" fmla="*/ 456086 h 6858000"/>
              <a:gd name="connsiteX857-39583" fmla="*/ 4870967 w 7467600"/>
              <a:gd name="connsiteY857-39584" fmla="*/ 963061 h 6858000"/>
              <a:gd name="connsiteX858-39585" fmla="*/ 4889647 w 7467600"/>
              <a:gd name="connsiteY858-39586" fmla="*/ 957147 h 6858000"/>
              <a:gd name="connsiteX859-39587" fmla="*/ 5422504 w 7467600"/>
              <a:gd name="connsiteY859-39588" fmla="*/ 805191 h 6858000"/>
              <a:gd name="connsiteX860-39589" fmla="*/ 6087656 w 7467600"/>
              <a:gd name="connsiteY860-39590" fmla="*/ 826703 h 6858000"/>
              <a:gd name="connsiteX861-39591" fmla="*/ 6058717 w 7467600"/>
              <a:gd name="connsiteY861-39592" fmla="*/ 865992 h 6858000"/>
              <a:gd name="connsiteX862-39593" fmla="*/ 4974153 w 7467600"/>
              <a:gd name="connsiteY862-39594" fmla="*/ 1045456 h 6858000"/>
              <a:gd name="connsiteX863-39595" fmla="*/ 5627835 w 7467600"/>
              <a:gd name="connsiteY863-39596" fmla="*/ 1472077 h 6858000"/>
              <a:gd name="connsiteX864-39597" fmla="*/ 5629817 w 7467600"/>
              <a:gd name="connsiteY864-39598" fmla="*/ 1471412 h 6858000"/>
              <a:gd name="connsiteX865-39599" fmla="*/ 5634124 w 7467600"/>
              <a:gd name="connsiteY865-39600" fmla="*/ 1470572 h 6858000"/>
              <a:gd name="connsiteX866-39601" fmla="*/ 5755832 w 7467600"/>
              <a:gd name="connsiteY866-39602" fmla="*/ 1383886 h 6858000"/>
              <a:gd name="connsiteX867-39603" fmla="*/ 6014186 w 7467600"/>
              <a:gd name="connsiteY867-39604" fmla="*/ 1279799 h 6858000"/>
              <a:gd name="connsiteX868-39605" fmla="*/ 6901619 w 7467600"/>
              <a:gd name="connsiteY868-39606" fmla="*/ 1047874 h 6858000"/>
              <a:gd name="connsiteX869-39607" fmla="*/ 6931566 w 7467600"/>
              <a:gd name="connsiteY869-39608" fmla="*/ 1062034 h 6858000"/>
              <a:gd name="connsiteX870-39609" fmla="*/ 5790982 w 7467600"/>
              <a:gd name="connsiteY870-39610" fmla="*/ 1561380 h 6858000"/>
              <a:gd name="connsiteX871-39611" fmla="*/ 6188971 w 7467600"/>
              <a:gd name="connsiteY871-39612" fmla="*/ 1755168 h 6858000"/>
              <a:gd name="connsiteX872-39613" fmla="*/ 6202446 w 7467600"/>
              <a:gd name="connsiteY872-39614" fmla="*/ 1752268 h 6858000"/>
              <a:gd name="connsiteX873-39615" fmla="*/ 7179560 w 7467600"/>
              <a:gd name="connsiteY873-39616" fmla="*/ 1467551 h 6858000"/>
              <a:gd name="connsiteX874-39617" fmla="*/ 7158730 w 7467600"/>
              <a:gd name="connsiteY874-39618" fmla="*/ 1507835 h 6858000"/>
              <a:gd name="connsiteX875-39619" fmla="*/ 6326959 w 7467600"/>
              <a:gd name="connsiteY875-39620" fmla="*/ 1817686 h 6858000"/>
              <a:gd name="connsiteX876-39621" fmla="*/ 6537433 w 7467600"/>
              <a:gd name="connsiteY876-39622" fmla="*/ 1907790 h 6858000"/>
              <a:gd name="connsiteX877-39623" fmla="*/ 6550221 w 7467600"/>
              <a:gd name="connsiteY877-39624" fmla="*/ 1910729 h 6858000"/>
              <a:gd name="connsiteX878-39625" fmla="*/ 6964438 w 7467600"/>
              <a:gd name="connsiteY878-39626" fmla="*/ 2209505 h 6858000"/>
              <a:gd name="connsiteX879-39627" fmla="*/ 7367862 w 7467600"/>
              <a:gd name="connsiteY879-39628" fmla="*/ 2806833 h 6858000"/>
              <a:gd name="connsiteX880-39629" fmla="*/ 7364329 w 7467600"/>
              <a:gd name="connsiteY880-39630" fmla="*/ 2826907 h 6858000"/>
              <a:gd name="connsiteX881-39631" fmla="*/ 7290545 w 7467600"/>
              <a:gd name="connsiteY881-39632" fmla="*/ 2850663 h 6858000"/>
              <a:gd name="connsiteX882-39633" fmla="*/ 6472036 w 7467600"/>
              <a:gd name="connsiteY882-39634" fmla="*/ 1959003 h 6858000"/>
              <a:gd name="connsiteX883-39635" fmla="*/ 5792897 w 7467600"/>
              <a:gd name="connsiteY883-39636" fmla="*/ 1647747 h 6858000"/>
              <a:gd name="connsiteX884-39637" fmla="*/ 5842751 w 7467600"/>
              <a:gd name="connsiteY884-39638" fmla="*/ 1816112 h 6858000"/>
              <a:gd name="connsiteX885-39639" fmla="*/ 5847424 w 7467600"/>
              <a:gd name="connsiteY885-39640" fmla="*/ 1815776 h 6858000"/>
              <a:gd name="connsiteX886-39641" fmla="*/ 6399821 w 7467600"/>
              <a:gd name="connsiteY886-39642" fmla="*/ 2344799 h 6858000"/>
              <a:gd name="connsiteX887-39643" fmla="*/ 6323232 w 7467600"/>
              <a:gd name="connsiteY887-39644" fmla="*/ 2389634 h 6858000"/>
              <a:gd name="connsiteX888-39645" fmla="*/ 5942958 w 7467600"/>
              <a:gd name="connsiteY888-39646" fmla="*/ 2077708 h 6858000"/>
              <a:gd name="connsiteX889-39647" fmla="*/ 5921559 w 7467600"/>
              <a:gd name="connsiteY889-39648" fmla="*/ 2378596 h 6858000"/>
              <a:gd name="connsiteX890-39649" fmla="*/ 5817651 w 7467600"/>
              <a:gd name="connsiteY890-39650" fmla="*/ 3023919 h 6858000"/>
              <a:gd name="connsiteX891-39651" fmla="*/ 5729634 w 7467600"/>
              <a:gd name="connsiteY891-39652" fmla="*/ 3051849 h 6858000"/>
              <a:gd name="connsiteX892-39653" fmla="*/ 5611018 w 7467600"/>
              <a:gd name="connsiteY892-39654" fmla="*/ 2316769 h 6858000"/>
              <a:gd name="connsiteX893-39655" fmla="*/ 5687608 w 7467600"/>
              <a:gd name="connsiteY893-39656" fmla="*/ 2039972 h 6858000"/>
              <a:gd name="connsiteX894-39657" fmla="*/ 5657554 w 7467600"/>
              <a:gd name="connsiteY894-39658" fmla="*/ 1576445 h 6858000"/>
              <a:gd name="connsiteX895-39659" fmla="*/ 5150475 w 7467600"/>
              <a:gd name="connsiteY895-39660" fmla="*/ 1274012 h 6858000"/>
              <a:gd name="connsiteX896-39661" fmla="*/ 5349142 w 7467600"/>
              <a:gd name="connsiteY896-39662" fmla="*/ 2204405 h 6858000"/>
              <a:gd name="connsiteX897-39663" fmla="*/ 5262214 w 7467600"/>
              <a:gd name="connsiteY897-39664" fmla="*/ 2233836 h 6858000"/>
              <a:gd name="connsiteX898-39665" fmla="*/ 4981539 w 7467600"/>
              <a:gd name="connsiteY898-39666" fmla="*/ 1542201 h 6858000"/>
              <a:gd name="connsiteX899-39667" fmla="*/ 4958461 w 7467600"/>
              <a:gd name="connsiteY899-39668" fmla="*/ 1136957 h 6858000"/>
              <a:gd name="connsiteX900-39669" fmla="*/ 4655015 w 7467600"/>
              <a:gd name="connsiteY900-39670" fmla="*/ 891426 h 6858000"/>
              <a:gd name="connsiteX901-39671" fmla="*/ 4348002 w 7467600"/>
              <a:gd name="connsiteY901-39672" fmla="*/ 2205895 h 6858000"/>
              <a:gd name="connsiteX902-39673" fmla="*/ 4262250 w 7467600"/>
              <a:gd name="connsiteY902-39674" fmla="*/ 2219972 h 6858000"/>
              <a:gd name="connsiteX903-39675" fmla="*/ 4550611 w 7467600"/>
              <a:gd name="connsiteY903-39676" fmla="*/ 817540 h 6858000"/>
              <a:gd name="connsiteX904-39677" fmla="*/ 4564418 w 7467600"/>
              <a:gd name="connsiteY904-39678" fmla="*/ 808293 h 6858000"/>
              <a:gd name="connsiteX905-39679" fmla="*/ 4266388 w 7467600"/>
              <a:gd name="connsiteY905-39680" fmla="*/ 500083 h 6858000"/>
              <a:gd name="connsiteX906-39681" fmla="*/ 4032842 w 7467600"/>
              <a:gd name="connsiteY906-39682" fmla="*/ 211809 h 6858000"/>
              <a:gd name="connsiteX907-39683" fmla="*/ 3882765 w 7467600"/>
              <a:gd name="connsiteY907-39684" fmla="*/ 0 h 6858000"/>
              <a:gd name="connsiteX908-39685" fmla="*/ 3721337 w 7467600"/>
              <a:gd name="connsiteY908-39686" fmla="*/ 0 h 6858000"/>
              <a:gd name="connsiteX909-39687" fmla="*/ 3797544 w 7467600"/>
              <a:gd name="connsiteY909-39688" fmla="*/ 0 h 6858000"/>
              <a:gd name="connsiteX910-39689" fmla="*/ 3775734 w 7467600"/>
              <a:gd name="connsiteY910-39690" fmla="*/ 95131 h 6858000"/>
              <a:gd name="connsiteX911-39691" fmla="*/ 3724807 w 7467600"/>
              <a:gd name="connsiteY911-39692" fmla="*/ 272257 h 6858000"/>
              <a:gd name="connsiteX912-39693" fmla="*/ 3726844 w 7467600"/>
              <a:gd name="connsiteY912-39694" fmla="*/ 282988 h 6858000"/>
              <a:gd name="connsiteX913-39695" fmla="*/ 3742664 w 7467600"/>
              <a:gd name="connsiteY913-39696" fmla="*/ 279918 h 6858000"/>
              <a:gd name="connsiteX914-39697" fmla="*/ 4103910 w 7467600"/>
              <a:gd name="connsiteY914-39698" fmla="*/ 1161917 h 6858000"/>
              <a:gd name="connsiteX915-39699" fmla="*/ 4020269 w 7467600"/>
              <a:gd name="connsiteY915-39700" fmla="*/ 1200406 h 6858000"/>
              <a:gd name="connsiteX916-39701" fmla="*/ 3674882 w 7467600"/>
              <a:gd name="connsiteY916-39702" fmla="*/ 488524 h 6858000"/>
              <a:gd name="connsiteX917-39703" fmla="*/ 3132682 w 7467600"/>
              <a:gd name="connsiteY917-39704" fmla="*/ 1072284 h 6858000"/>
              <a:gd name="connsiteX918-39705" fmla="*/ 2716346 w 7467600"/>
              <a:gd name="connsiteY918-39706" fmla="*/ 1276376 h 6858000"/>
              <a:gd name="connsiteX919-39707" fmla="*/ 2716772 w 7467600"/>
              <a:gd name="connsiteY919-39708" fmla="*/ 1255462 h 6858000"/>
              <a:gd name="connsiteX920-39709" fmla="*/ 3471096 w 7467600"/>
              <a:gd name="connsiteY920-39710" fmla="*/ 437072 h 6858000"/>
              <a:gd name="connsiteX921-39711" fmla="*/ 3639057 w 7467600"/>
              <a:gd name="connsiteY921-39712" fmla="*/ 286334 h 6858000"/>
              <a:gd name="connsiteX922-39713" fmla="*/ 3640309 w 7467600"/>
              <a:gd name="connsiteY922-39714" fmla="*/ 284664 h 6858000"/>
              <a:gd name="connsiteX923-39715" fmla="*/ 3646022 w 7467600"/>
              <a:gd name="connsiteY923-39716" fmla="*/ 276711 h 6858000"/>
              <a:gd name="connsiteX924-39717" fmla="*/ 3707943 w 7467600"/>
              <a:gd name="connsiteY924-39718" fmla="*/ 65958 h 6858000"/>
              <a:gd name="connsiteX925-39719" fmla="*/ 3721337 w 7467600"/>
              <a:gd name="connsiteY925-39720" fmla="*/ 0 h 6858000"/>
              <a:gd name="connsiteX926-39721" fmla="*/ 2867960 w 7467600"/>
              <a:gd name="connsiteY926-39722" fmla="*/ 0 h 6858000"/>
              <a:gd name="connsiteX927-39723" fmla="*/ 2926351 w 7467600"/>
              <a:gd name="connsiteY927-39724" fmla="*/ 0 h 6858000"/>
              <a:gd name="connsiteX928-39725" fmla="*/ 2902823 w 7467600"/>
              <a:gd name="connsiteY928-39726" fmla="*/ 262929 h 6858000"/>
              <a:gd name="connsiteX929-39727" fmla="*/ 2940663 w 7467600"/>
              <a:gd name="connsiteY929-39728" fmla="*/ 140884 h 6858000"/>
              <a:gd name="connsiteX930-39729" fmla="*/ 2947039 w 7467600"/>
              <a:gd name="connsiteY930-39730" fmla="*/ 122524 h 6858000"/>
              <a:gd name="connsiteX931-39731" fmla="*/ 2984316 w 7467600"/>
              <a:gd name="connsiteY931-39732" fmla="*/ 0 h 6858000"/>
              <a:gd name="connsiteX932-39733" fmla="*/ 3016114 w 7467600"/>
              <a:gd name="connsiteY932-39734" fmla="*/ 0 h 6858000"/>
              <a:gd name="connsiteX933-39735" fmla="*/ 2979949 w 7467600"/>
              <a:gd name="connsiteY933-39736" fmla="*/ 119274 h 6858000"/>
              <a:gd name="connsiteX934-39737" fmla="*/ 3023879 w 7467600"/>
              <a:gd name="connsiteY934-39738" fmla="*/ 0 h 6858000"/>
              <a:gd name="connsiteX935-39739" fmla="*/ 3105400 w 7467600"/>
              <a:gd name="connsiteY935-39740" fmla="*/ 0 h 6858000"/>
              <a:gd name="connsiteX936-39741" fmla="*/ 3094669 w 7467600"/>
              <a:gd name="connsiteY936-39742" fmla="*/ 30308 h 6858000"/>
              <a:gd name="connsiteX937-39743" fmla="*/ 2901945 w 7467600"/>
              <a:gd name="connsiteY937-39744" fmla="*/ 466538 h 6858000"/>
              <a:gd name="connsiteX938-39745" fmla="*/ 2815209 w 7467600"/>
              <a:gd name="connsiteY938-39746" fmla="*/ 497361 h 6858000"/>
              <a:gd name="connsiteX939-39747" fmla="*/ 2844845 w 7467600"/>
              <a:gd name="connsiteY939-39748" fmla="*/ 127638 h 6858000"/>
              <a:gd name="connsiteX940-39749" fmla="*/ 2867960 w 7467600"/>
              <a:gd name="connsiteY940-39750" fmla="*/ 0 h 6858000"/>
              <a:gd name="connsiteX941-39751" fmla="*/ 1057230 w 7467600"/>
              <a:gd name="connsiteY941-39752" fmla="*/ 0 h 6858000"/>
              <a:gd name="connsiteX942-39753" fmla="*/ 1111003 w 7467600"/>
              <a:gd name="connsiteY942-39754" fmla="*/ 0 h 6858000"/>
              <a:gd name="connsiteX943-39755" fmla="*/ 1125553 w 7467600"/>
              <a:gd name="connsiteY943-39756" fmla="*/ 52588 h 6858000"/>
              <a:gd name="connsiteX944-39757" fmla="*/ 1304276 w 7467600"/>
              <a:gd name="connsiteY944-39758" fmla="*/ 476275 h 6858000"/>
              <a:gd name="connsiteX945-39759" fmla="*/ 1492066 w 7467600"/>
              <a:gd name="connsiteY945-39760" fmla="*/ 886333 h 6858000"/>
              <a:gd name="connsiteX946-39761" fmla="*/ 1423698 w 7467600"/>
              <a:gd name="connsiteY946-39762" fmla="*/ 710817 h 6858000"/>
              <a:gd name="connsiteX947-39763" fmla="*/ 1357609 w 7467600"/>
              <a:gd name="connsiteY947-39764" fmla="*/ 532892 h 6858000"/>
              <a:gd name="connsiteX948-39765" fmla="*/ 1309550 w 7467600"/>
              <a:gd name="connsiteY948-39766" fmla="*/ 374031 h 6858000"/>
              <a:gd name="connsiteX949-39767" fmla="*/ 1193673 w 7467600"/>
              <a:gd name="connsiteY949-39768" fmla="*/ 49533 h 6858000"/>
              <a:gd name="connsiteX950-39769" fmla="*/ 1164391 w 7467600"/>
              <a:gd name="connsiteY950-39770" fmla="*/ 0 h 6858000"/>
              <a:gd name="connsiteX951-39771" fmla="*/ 1200666 w 7467600"/>
              <a:gd name="connsiteY951-39772" fmla="*/ 0 h 6858000"/>
              <a:gd name="connsiteX952-39773" fmla="*/ 1223408 w 7467600"/>
              <a:gd name="connsiteY952-39774" fmla="*/ 38996 h 6858000"/>
              <a:gd name="connsiteX953-39775" fmla="*/ 1339635 w 7467600"/>
              <a:gd name="connsiteY953-39776" fmla="*/ 365517 h 6858000"/>
              <a:gd name="connsiteX954-39777" fmla="*/ 1387469 w 7467600"/>
              <a:gd name="connsiteY954-39778" fmla="*/ 523079 h 6858000"/>
              <a:gd name="connsiteX955-39779" fmla="*/ 1452685 w 7467600"/>
              <a:gd name="connsiteY955-39780" fmla="*/ 699806 h 6858000"/>
              <a:gd name="connsiteX956-39781" fmla="*/ 1492092 w 7467600"/>
              <a:gd name="connsiteY956-39782" fmla="*/ 800424 h 6858000"/>
              <a:gd name="connsiteX957-39783" fmla="*/ 1455302 w 7467600"/>
              <a:gd name="connsiteY957-39784" fmla="*/ 632913 h 6858000"/>
              <a:gd name="connsiteX958-39785" fmla="*/ 1222336 w 7467600"/>
              <a:gd name="connsiteY958-39786" fmla="*/ 9480 h 6858000"/>
              <a:gd name="connsiteX959-39787" fmla="*/ 1214634 w 7467600"/>
              <a:gd name="connsiteY959-39788" fmla="*/ 0 h 6858000"/>
              <a:gd name="connsiteX960-39789" fmla="*/ 1289827 w 7467600"/>
              <a:gd name="connsiteY960-39790" fmla="*/ 0 h 6858000"/>
              <a:gd name="connsiteX961-39791" fmla="*/ 1321076 w 7467600"/>
              <a:gd name="connsiteY961-39792" fmla="*/ 59722 h 6858000"/>
              <a:gd name="connsiteX962-39793" fmla="*/ 1512579 w 7467600"/>
              <a:gd name="connsiteY962-39794" fmla="*/ 626441 h 6858000"/>
              <a:gd name="connsiteX963-39795" fmla="*/ 1506076 w 7467600"/>
              <a:gd name="connsiteY963-39796" fmla="*/ 1089289 h 6858000"/>
              <a:gd name="connsiteX964-39797" fmla="*/ 1486346 w 7467600"/>
              <a:gd name="connsiteY964-39798" fmla="*/ 1079919 h 6858000"/>
              <a:gd name="connsiteX965-39799" fmla="*/ 1070511 w 7467600"/>
              <a:gd name="connsiteY965-39800" fmla="*/ 48609 h 6858000"/>
              <a:gd name="connsiteX966-39801" fmla="*/ 1057230 w 7467600"/>
              <a:gd name="connsiteY966-39802" fmla="*/ 0 h 6858000"/>
              <a:gd name="connsiteX967-39803" fmla="*/ 43151 w 7467600"/>
              <a:gd name="connsiteY967-39804" fmla="*/ 0 h 6858000"/>
              <a:gd name="connsiteX968-39805" fmla="*/ 95283 w 7467600"/>
              <a:gd name="connsiteY968-39806" fmla="*/ 0 h 6858000"/>
              <a:gd name="connsiteX969-39807" fmla="*/ 300708 w 7467600"/>
              <a:gd name="connsiteY969-39808" fmla="*/ 154571 h 6858000"/>
              <a:gd name="connsiteX970-39809" fmla="*/ 530414 w 7467600"/>
              <a:gd name="connsiteY970-39810" fmla="*/ 354673 h 6858000"/>
              <a:gd name="connsiteX971-39811" fmla="*/ 333785 w 7467600"/>
              <a:gd name="connsiteY971-39812" fmla="*/ 161564 h 6858000"/>
              <a:gd name="connsiteX972-39813" fmla="*/ 147005 w 7467600"/>
              <a:gd name="connsiteY972-39814" fmla="*/ 0 h 6858000"/>
              <a:gd name="connsiteX973-39815" fmla="*/ 272509 w 7467600"/>
              <a:gd name="connsiteY973-39816" fmla="*/ 0 h 6858000"/>
              <a:gd name="connsiteX974-39817" fmla="*/ 326276 w 7467600"/>
              <a:gd name="connsiteY974-39818" fmla="*/ 45847 h 6858000"/>
              <a:gd name="connsiteX975-39819" fmla="*/ 823759 w 7467600"/>
              <a:gd name="connsiteY975-39820" fmla="*/ 574145 h 6858000"/>
              <a:gd name="connsiteX976-39821" fmla="*/ 811254 w 7467600"/>
              <a:gd name="connsiteY976-39822" fmla="*/ 665546 h 6858000"/>
              <a:gd name="connsiteX977-39823" fmla="*/ 154042 w 7467600"/>
              <a:gd name="connsiteY977-39824" fmla="*/ 261522 h 6858000"/>
              <a:gd name="connsiteX978-39825" fmla="*/ 13550 w 7467600"/>
              <a:gd name="connsiteY978-39826" fmla="*/ 158423 h 6858000"/>
              <a:gd name="connsiteX979-39827" fmla="*/ 0 w 7467600"/>
              <a:gd name="connsiteY979-39828" fmla="*/ 146618 h 6858000"/>
              <a:gd name="connsiteX980-39829" fmla="*/ 0 w 7467600"/>
              <a:gd name="connsiteY980-39830" fmla="*/ 59161 h 6858000"/>
              <a:gd name="connsiteX981-39831" fmla="*/ 45427 w 7467600"/>
              <a:gd name="connsiteY981-39832" fmla="*/ 101078 h 6858000"/>
              <a:gd name="connsiteX982-39833" fmla="*/ 630103 w 7467600"/>
              <a:gd name="connsiteY982-39834" fmla="*/ 485885 h 6858000"/>
              <a:gd name="connsiteX983-39835" fmla="*/ 532040 w 7467600"/>
              <a:gd name="connsiteY983-39836" fmla="*/ 399359 h 6858000"/>
              <a:gd name="connsiteX984-39837" fmla="*/ 517618 w 7467600"/>
              <a:gd name="connsiteY984-39838" fmla="*/ 385726 h 6858000"/>
              <a:gd name="connsiteX985-39839" fmla="*/ 285074 w 7467600"/>
              <a:gd name="connsiteY985-39840" fmla="*/ 182755 h 6858000"/>
              <a:gd name="connsiteX986-39841" fmla="*/ 43151 w 7467600"/>
              <a:gd name="connsiteY986-39842" fmla="*/ 0 h 6858000"/>
              <a:gd name="connsiteX0-39843" fmla="*/ 369702 w 7467600"/>
              <a:gd name="connsiteY0-39844" fmla="*/ 6712169 h 6858000"/>
              <a:gd name="connsiteX1-39845" fmla="*/ 366575 w 7467600"/>
              <a:gd name="connsiteY1-39846" fmla="*/ 6715556 h 6858000"/>
              <a:gd name="connsiteX2-39847" fmla="*/ 371637 w 7467600"/>
              <a:gd name="connsiteY2-39848" fmla="*/ 6713954 h 6858000"/>
              <a:gd name="connsiteX3-39849" fmla="*/ 369702 w 7467600"/>
              <a:gd name="connsiteY3-39850" fmla="*/ 6712169 h 6858000"/>
              <a:gd name="connsiteX4-39851" fmla="*/ 7090188 w 7467600"/>
              <a:gd name="connsiteY4-39852" fmla="*/ 6584365 h 6858000"/>
              <a:gd name="connsiteX5-39853" fmla="*/ 7440138 w 7467600"/>
              <a:gd name="connsiteY5-39854" fmla="*/ 6622648 h 6858000"/>
              <a:gd name="connsiteX6-39855" fmla="*/ 7467600 w 7467600"/>
              <a:gd name="connsiteY6-39856" fmla="*/ 6628217 h 6858000"/>
              <a:gd name="connsiteX7-39857" fmla="*/ 7467600 w 7467600"/>
              <a:gd name="connsiteY7-39858" fmla="*/ 6668575 h 6858000"/>
              <a:gd name="connsiteX8-39859" fmla="*/ 7392322 w 7467600"/>
              <a:gd name="connsiteY8-39860" fmla="*/ 6658238 h 6858000"/>
              <a:gd name="connsiteX9-39861" fmla="*/ 7467600 w 7467600"/>
              <a:gd name="connsiteY9-39862" fmla="*/ 6683873 h 6858000"/>
              <a:gd name="connsiteX10-39863" fmla="*/ 7467600 w 7467600"/>
              <a:gd name="connsiteY10-39864" fmla="*/ 6714215 h 6858000"/>
              <a:gd name="connsiteX11-39865" fmla="*/ 7447383 w 7467600"/>
              <a:gd name="connsiteY11-39866" fmla="*/ 6707202 h 6858000"/>
              <a:gd name="connsiteX12-39867" fmla="*/ 7289862 w 7467600"/>
              <a:gd name="connsiteY12-39868" fmla="*/ 6659827 h 6858000"/>
              <a:gd name="connsiteX13-39869" fmla="*/ 7434024 w 7467600"/>
              <a:gd name="connsiteY13-39870" fmla="*/ 6722130 h 6858000"/>
              <a:gd name="connsiteX14-39871" fmla="*/ 7467600 w 7467600"/>
              <a:gd name="connsiteY14-39872" fmla="*/ 6736157 h 6858000"/>
              <a:gd name="connsiteX15-39873" fmla="*/ 7467600 w 7467600"/>
              <a:gd name="connsiteY15-39874" fmla="*/ 6767913 h 6858000"/>
              <a:gd name="connsiteX16-39875" fmla="*/ 7271814 w 7467600"/>
              <a:gd name="connsiteY16-39876" fmla="*/ 6684601 h 6858000"/>
              <a:gd name="connsiteX17-39877" fmla="*/ 7392158 w 7467600"/>
              <a:gd name="connsiteY17-39878" fmla="*/ 6771365 h 6858000"/>
              <a:gd name="connsiteX18-39879" fmla="*/ 7467600 w 7467600"/>
              <a:gd name="connsiteY18-39880" fmla="*/ 6805948 h 6858000"/>
              <a:gd name="connsiteX19-39881" fmla="*/ 7467600 w 7467600"/>
              <a:gd name="connsiteY19-39882" fmla="*/ 6831490 h 6858000"/>
              <a:gd name="connsiteX20-39883" fmla="*/ 7410696 w 7467600"/>
              <a:gd name="connsiteY20-39884" fmla="*/ 6803861 h 6858000"/>
              <a:gd name="connsiteX21-39885" fmla="*/ 7088673 w 7467600"/>
              <a:gd name="connsiteY21-39886" fmla="*/ 6610396 h 6858000"/>
              <a:gd name="connsiteX22-39887" fmla="*/ 7090188 w 7467600"/>
              <a:gd name="connsiteY22-39888" fmla="*/ 6584365 h 6858000"/>
              <a:gd name="connsiteX23-39889" fmla="*/ 1019354 w 7467600"/>
              <a:gd name="connsiteY23-39890" fmla="*/ 6315006 h 6858000"/>
              <a:gd name="connsiteX24-39891" fmla="*/ 441046 w 7467600"/>
              <a:gd name="connsiteY24-39892" fmla="*/ 6691153 h 6858000"/>
              <a:gd name="connsiteX25-39893" fmla="*/ 1019354 w 7467600"/>
              <a:gd name="connsiteY25-39894" fmla="*/ 6315006 h 6858000"/>
              <a:gd name="connsiteX26-39895" fmla="*/ 991680 w 7467600"/>
              <a:gd name="connsiteY26-39896" fmla="*/ 6298413 h 6858000"/>
              <a:gd name="connsiteX27-39897" fmla="*/ 409060 w 7467600"/>
              <a:gd name="connsiteY27-39898" fmla="*/ 6671470 h 6858000"/>
              <a:gd name="connsiteX28-39899" fmla="*/ 991680 w 7467600"/>
              <a:gd name="connsiteY28-39900" fmla="*/ 6298413 h 6858000"/>
              <a:gd name="connsiteX29-39901" fmla="*/ 103333 w 7467600"/>
              <a:gd name="connsiteY29-39902" fmla="*/ 5699602 h 6858000"/>
              <a:gd name="connsiteX30-39903" fmla="*/ 233938 w 7467600"/>
              <a:gd name="connsiteY30-39904" fmla="*/ 5809416 h 6858000"/>
              <a:gd name="connsiteX31-39905" fmla="*/ 883580 w 7467600"/>
              <a:gd name="connsiteY31-39906" fmla="*/ 6180710 h 6858000"/>
              <a:gd name="connsiteX32-39907" fmla="*/ 487337 w 7467600"/>
              <a:gd name="connsiteY32-39908" fmla="*/ 5950182 h 6858000"/>
              <a:gd name="connsiteX33-39909" fmla="*/ 354051 w 7467600"/>
              <a:gd name="connsiteY33-39910" fmla="*/ 5854912 h 6858000"/>
              <a:gd name="connsiteX34-39911" fmla="*/ 195436 w 7467600"/>
              <a:gd name="connsiteY34-39912" fmla="*/ 5755068 h 6858000"/>
              <a:gd name="connsiteX35-39913" fmla="*/ 103333 w 7467600"/>
              <a:gd name="connsiteY35-39914" fmla="*/ 5699602 h 6858000"/>
              <a:gd name="connsiteX36-39915" fmla="*/ 5539432 w 7467600"/>
              <a:gd name="connsiteY36-39916" fmla="*/ 5642928 h 6858000"/>
              <a:gd name="connsiteX37-39917" fmla="*/ 5555462 w 7467600"/>
              <a:gd name="connsiteY37-39918" fmla="*/ 5694454 h 6858000"/>
              <a:gd name="connsiteX38-39919" fmla="*/ 5828270 w 7467600"/>
              <a:gd name="connsiteY38-39920" fmla="*/ 6320663 h 6858000"/>
              <a:gd name="connsiteX39-39921" fmla="*/ 5947416 w 7467600"/>
              <a:gd name="connsiteY39-39922" fmla="*/ 6574846 h 6858000"/>
              <a:gd name="connsiteX40-39923" fmla="*/ 5539432 w 7467600"/>
              <a:gd name="connsiteY40-39924" fmla="*/ 5642928 h 6858000"/>
              <a:gd name="connsiteX41-39925" fmla="*/ 51253 w 7467600"/>
              <a:gd name="connsiteY41-39926" fmla="*/ 5631825 h 6858000"/>
              <a:gd name="connsiteX42-39927" fmla="*/ 211622 w 7467600"/>
              <a:gd name="connsiteY42-39928" fmla="*/ 5728803 h 6858000"/>
              <a:gd name="connsiteX43-39929" fmla="*/ 371652 w 7467600"/>
              <a:gd name="connsiteY43-39930" fmla="*/ 5829062 h 6858000"/>
              <a:gd name="connsiteX44-39931" fmla="*/ 505903 w 7467600"/>
              <a:gd name="connsiteY44-39932" fmla="*/ 5925221 h 6858000"/>
              <a:gd name="connsiteX45-39933" fmla="*/ 899240 w 7467600"/>
              <a:gd name="connsiteY45-39934" fmla="*/ 6153068 h 6858000"/>
              <a:gd name="connsiteX46-39935" fmla="*/ 988114 w 7467600"/>
              <a:gd name="connsiteY46-39936" fmla="*/ 6174204 h 6858000"/>
              <a:gd name="connsiteX47-39937" fmla="*/ 845971 w 7467600"/>
              <a:gd name="connsiteY47-39938" fmla="*/ 6067177 h 6858000"/>
              <a:gd name="connsiteX48-39939" fmla="*/ 448057 w 7467600"/>
              <a:gd name="connsiteY48-39940" fmla="*/ 5841376 h 6858000"/>
              <a:gd name="connsiteX49-39941" fmla="*/ 51253 w 7467600"/>
              <a:gd name="connsiteY49-39942" fmla="*/ 5631825 h 6858000"/>
              <a:gd name="connsiteX50-39943" fmla="*/ 2606687 w 7467600"/>
              <a:gd name="connsiteY50-39944" fmla="*/ 5630718 h 6858000"/>
              <a:gd name="connsiteX51-39945" fmla="*/ 2645658 w 7467600"/>
              <a:gd name="connsiteY51-39946" fmla="*/ 6640259 h 6858000"/>
              <a:gd name="connsiteX52-39947" fmla="*/ 2606687 w 7467600"/>
              <a:gd name="connsiteY52-39948" fmla="*/ 5630718 h 6858000"/>
              <a:gd name="connsiteX53-39949" fmla="*/ 3642057 w 7467600"/>
              <a:gd name="connsiteY53-39950" fmla="*/ 5573487 h 6858000"/>
              <a:gd name="connsiteX54-39951" fmla="*/ 3632981 w 7467600"/>
              <a:gd name="connsiteY54-39952" fmla="*/ 5579437 h 6858000"/>
              <a:gd name="connsiteX55-39953" fmla="*/ 3382436 w 7467600"/>
              <a:gd name="connsiteY55-39954" fmla="*/ 5952726 h 6858000"/>
              <a:gd name="connsiteX56-39955" fmla="*/ 3191929 w 7467600"/>
              <a:gd name="connsiteY56-39956" fmla="*/ 6662669 h 6858000"/>
              <a:gd name="connsiteX57-39957" fmla="*/ 3369898 w 7467600"/>
              <a:gd name="connsiteY57-39958" fmla="*/ 6081771 h 6858000"/>
              <a:gd name="connsiteX58-39959" fmla="*/ 3642057 w 7467600"/>
              <a:gd name="connsiteY58-39960" fmla="*/ 5573487 h 6858000"/>
              <a:gd name="connsiteX59-39961" fmla="*/ 2650666 w 7467600"/>
              <a:gd name="connsiteY59-39962" fmla="*/ 5530686 h 6858000"/>
              <a:gd name="connsiteX60-39963" fmla="*/ 2650249 w 7467600"/>
              <a:gd name="connsiteY60-39964" fmla="*/ 5532101 h 6858000"/>
              <a:gd name="connsiteX61-39965" fmla="*/ 2663808 w 7467600"/>
              <a:gd name="connsiteY61-39966" fmla="*/ 6535215 h 6858000"/>
              <a:gd name="connsiteX62-39967" fmla="*/ 2665418 w 7467600"/>
              <a:gd name="connsiteY62-39968" fmla="*/ 6132756 h 6858000"/>
              <a:gd name="connsiteX63-39969" fmla="*/ 2650666 w 7467600"/>
              <a:gd name="connsiteY63-39970" fmla="*/ 5530686 h 6858000"/>
              <a:gd name="connsiteX64-39971" fmla="*/ 2680277 w 7467600"/>
              <a:gd name="connsiteY64-39972" fmla="*/ 5479204 h 6858000"/>
              <a:gd name="connsiteX65-39973" fmla="*/ 2678972 w 7467600"/>
              <a:gd name="connsiteY65-39974" fmla="*/ 5481582 h 6858000"/>
              <a:gd name="connsiteX66-39975" fmla="*/ 2696666 w 7467600"/>
              <a:gd name="connsiteY66-39976" fmla="*/ 6133836 h 6858000"/>
              <a:gd name="connsiteX67-39977" fmla="*/ 2695769 w 7467600"/>
              <a:gd name="connsiteY67-39978" fmla="*/ 6390955 h 6858000"/>
              <a:gd name="connsiteX68-39979" fmla="*/ 2739893 w 7467600"/>
              <a:gd name="connsiteY68-39980" fmla="*/ 6108357 h 6858000"/>
              <a:gd name="connsiteX69-39981" fmla="*/ 2680277 w 7467600"/>
              <a:gd name="connsiteY69-39982" fmla="*/ 5479204 h 6858000"/>
              <a:gd name="connsiteX70-39983" fmla="*/ 1132195 w 7467600"/>
              <a:gd name="connsiteY70-39984" fmla="*/ 5467980 h 6858000"/>
              <a:gd name="connsiteX71-39985" fmla="*/ 1679056 w 7467600"/>
              <a:gd name="connsiteY71-39986" fmla="*/ 5516907 h 6858000"/>
              <a:gd name="connsiteX72-39987" fmla="*/ 2128648 w 7467600"/>
              <a:gd name="connsiteY72-39988" fmla="*/ 5474249 h 6858000"/>
              <a:gd name="connsiteX73-39989" fmla="*/ 1825619 w 7467600"/>
              <a:gd name="connsiteY73-39990" fmla="*/ 5478447 h 6858000"/>
              <a:gd name="connsiteX74-39991" fmla="*/ 1737798 w 7467600"/>
              <a:gd name="connsiteY74-39992" fmla="*/ 5483353 h 6858000"/>
              <a:gd name="connsiteX75-39993" fmla="*/ 1132195 w 7467600"/>
              <a:gd name="connsiteY75-39994" fmla="*/ 5467980 h 6858000"/>
              <a:gd name="connsiteX76-39995" fmla="*/ 6861797 w 7467600"/>
              <a:gd name="connsiteY76-39996" fmla="*/ 5419899 h 6858000"/>
              <a:gd name="connsiteX77-39997" fmla="*/ 6879594 w 7467600"/>
              <a:gd name="connsiteY77-39998" fmla="*/ 5424547 h 6858000"/>
              <a:gd name="connsiteX78-39999" fmla="*/ 7379510 w 7467600"/>
              <a:gd name="connsiteY78-40000" fmla="*/ 5755454 h 6858000"/>
              <a:gd name="connsiteX79-40001" fmla="*/ 7467600 w 7467600"/>
              <a:gd name="connsiteY79-40002" fmla="*/ 5845526 h 6858000"/>
              <a:gd name="connsiteX80-40003" fmla="*/ 7467600 w 7467600"/>
              <a:gd name="connsiteY80-40004" fmla="*/ 5925131 h 6858000"/>
              <a:gd name="connsiteX81-40005" fmla="*/ 7271900 w 7467600"/>
              <a:gd name="connsiteY81-40006" fmla="*/ 5734551 h 6858000"/>
              <a:gd name="connsiteX82-40007" fmla="*/ 7015907 w 7467600"/>
              <a:gd name="connsiteY82-40008" fmla="*/ 5541548 h 6858000"/>
              <a:gd name="connsiteX83-40009" fmla="*/ 7259646 w 7467600"/>
              <a:gd name="connsiteY83-40010" fmla="*/ 5765985 h 6858000"/>
              <a:gd name="connsiteX84-40011" fmla="*/ 7467600 w 7467600"/>
              <a:gd name="connsiteY84-40012" fmla="*/ 5971257 h 6858000"/>
              <a:gd name="connsiteX85-40013" fmla="*/ 7467600 w 7467600"/>
              <a:gd name="connsiteY85-40014" fmla="*/ 6012219 h 6858000"/>
              <a:gd name="connsiteX86-40015" fmla="*/ 7240170 w 7467600"/>
              <a:gd name="connsiteY86-40016" fmla="*/ 5787985 h 6858000"/>
              <a:gd name="connsiteX87-40017" fmla="*/ 6946849 w 7467600"/>
              <a:gd name="connsiteY87-40018" fmla="*/ 5523271 h 6858000"/>
              <a:gd name="connsiteX88-40019" fmla="*/ 6946972 w 7467600"/>
              <a:gd name="connsiteY88-40020" fmla="*/ 5526491 h 6858000"/>
              <a:gd name="connsiteX89-40021" fmla="*/ 7105827 w 7467600"/>
              <a:gd name="connsiteY89-40022" fmla="*/ 5718700 h 6858000"/>
              <a:gd name="connsiteX90-40023" fmla="*/ 7126431 w 7467600"/>
              <a:gd name="connsiteY90-40024" fmla="*/ 5737872 h 6858000"/>
              <a:gd name="connsiteX91-40025" fmla="*/ 7356878 w 7467600"/>
              <a:gd name="connsiteY91-40026" fmla="*/ 5981332 h 6858000"/>
              <a:gd name="connsiteX92-40027" fmla="*/ 7467600 w 7467600"/>
              <a:gd name="connsiteY92-40028" fmla="*/ 6117703 h 6858000"/>
              <a:gd name="connsiteX93-40029" fmla="*/ 7467600 w 7467600"/>
              <a:gd name="connsiteY93-40030" fmla="*/ 6163634 h 6858000"/>
              <a:gd name="connsiteX94-40031" fmla="*/ 7403637 w 7467600"/>
              <a:gd name="connsiteY94-40032" fmla="*/ 6083957 h 6858000"/>
              <a:gd name="connsiteX95-40033" fmla="*/ 7254615 w 7467600"/>
              <a:gd name="connsiteY95-40034" fmla="*/ 5911918 h 6858000"/>
              <a:gd name="connsiteX96-40035" fmla="*/ 7312589 w 7467600"/>
              <a:gd name="connsiteY96-40036" fmla="*/ 5982309 h 6858000"/>
              <a:gd name="connsiteX97-40037" fmla="*/ 7448321 w 7467600"/>
              <a:gd name="connsiteY97-40038" fmla="*/ 6190991 h 6858000"/>
              <a:gd name="connsiteX98-40039" fmla="*/ 7467600 w 7467600"/>
              <a:gd name="connsiteY98-40040" fmla="*/ 6221686 h 6858000"/>
              <a:gd name="connsiteX99-40041" fmla="*/ 7467600 w 7467600"/>
              <a:gd name="connsiteY99-40042" fmla="*/ 6334256 h 6858000"/>
              <a:gd name="connsiteX100-40043" fmla="*/ 7454976 w 7467600"/>
              <a:gd name="connsiteY100-40044" fmla="*/ 6318297 h 6858000"/>
              <a:gd name="connsiteX101-40045" fmla="*/ 7042773 w 7467600"/>
              <a:gd name="connsiteY101-40046" fmla="*/ 5734011 h 6858000"/>
              <a:gd name="connsiteX102-40047" fmla="*/ 6844835 w 7467600"/>
              <a:gd name="connsiteY102-40048" fmla="*/ 5424988 h 6858000"/>
              <a:gd name="connsiteX103-40049" fmla="*/ 6861797 w 7467600"/>
              <a:gd name="connsiteY103-40050" fmla="*/ 5419899 h 6858000"/>
              <a:gd name="connsiteX104-40051" fmla="*/ 1456157 w 7467600"/>
              <a:gd name="connsiteY104-40052" fmla="*/ 5371404 h 6858000"/>
              <a:gd name="connsiteX105-40053" fmla="*/ 1244432 w 7467600"/>
              <a:gd name="connsiteY105-40054" fmla="*/ 5385601 h 6858000"/>
              <a:gd name="connsiteX106-40055" fmla="*/ 973990 w 7467600"/>
              <a:gd name="connsiteY106-40056" fmla="*/ 5424940 h 6858000"/>
              <a:gd name="connsiteX107-40057" fmla="*/ 1103809 w 7467600"/>
              <a:gd name="connsiteY107-40058" fmla="*/ 5433720 h 6858000"/>
              <a:gd name="connsiteX108-40059" fmla="*/ 1123454 w 7467600"/>
              <a:gd name="connsiteY108-40060" fmla="*/ 5435727 h 6858000"/>
              <a:gd name="connsiteX109-40061" fmla="*/ 1737017 w 7467600"/>
              <a:gd name="connsiteY109-40062" fmla="*/ 5452183 h 6858000"/>
              <a:gd name="connsiteX110-40063" fmla="*/ 1824397 w 7467600"/>
              <a:gd name="connsiteY110-40064" fmla="*/ 5447757 h 6858000"/>
              <a:gd name="connsiteX111-40065" fmla="*/ 2070059 w 7467600"/>
              <a:gd name="connsiteY111-40066" fmla="*/ 5441660 h 6858000"/>
              <a:gd name="connsiteX112-40067" fmla="*/ 1456157 w 7467600"/>
              <a:gd name="connsiteY112-40068" fmla="*/ 5371404 h 6858000"/>
              <a:gd name="connsiteX113-40069" fmla="*/ 4988186 w 7467600"/>
              <a:gd name="connsiteY113-40070" fmla="*/ 5216467 h 6858000"/>
              <a:gd name="connsiteX114-40071" fmla="*/ 4777334 w 7467600"/>
              <a:gd name="connsiteY114-40072" fmla="*/ 5406072 h 6858000"/>
              <a:gd name="connsiteX115-40073" fmla="*/ 4718341 w 7467600"/>
              <a:gd name="connsiteY115-40074" fmla="*/ 5468043 h 6858000"/>
              <a:gd name="connsiteX116-40075" fmla="*/ 4604655 w 7467600"/>
              <a:gd name="connsiteY116-40076" fmla="*/ 5583434 h 6858000"/>
              <a:gd name="connsiteX117-40077" fmla="*/ 4565074 w 7467600"/>
              <a:gd name="connsiteY117-40078" fmla="*/ 5618550 h 6858000"/>
              <a:gd name="connsiteX118-40079" fmla="*/ 4988186 w 7467600"/>
              <a:gd name="connsiteY118-40080" fmla="*/ 5216467 h 6858000"/>
              <a:gd name="connsiteX119-40081" fmla="*/ 4978032 w 7467600"/>
              <a:gd name="connsiteY119-40082" fmla="*/ 5183809 h 6858000"/>
              <a:gd name="connsiteX120-40083" fmla="*/ 4463413 w 7467600"/>
              <a:gd name="connsiteY120-40084" fmla="*/ 5615162 h 6858000"/>
              <a:gd name="connsiteX121-40085" fmla="*/ 4358134 w 7467600"/>
              <a:gd name="connsiteY121-40086" fmla="*/ 5742791 h 6858000"/>
              <a:gd name="connsiteX122-40087" fmla="*/ 4376219 w 7467600"/>
              <a:gd name="connsiteY122-40088" fmla="*/ 5729027 h 6858000"/>
              <a:gd name="connsiteX123-40089" fmla="*/ 4582340 w 7467600"/>
              <a:gd name="connsiteY123-40090" fmla="*/ 5561037 h 6858000"/>
              <a:gd name="connsiteX124-40091" fmla="*/ 4694684 w 7467600"/>
              <a:gd name="connsiteY124-40092" fmla="*/ 5447098 h 6858000"/>
              <a:gd name="connsiteX125-40093" fmla="*/ 4754123 w 7467600"/>
              <a:gd name="connsiteY125-40094" fmla="*/ 5384643 h 6858000"/>
              <a:gd name="connsiteX126-40095" fmla="*/ 4978032 w 7467600"/>
              <a:gd name="connsiteY126-40096" fmla="*/ 5183809 h 6858000"/>
              <a:gd name="connsiteX127-40097" fmla="*/ 7312201 w 7467600"/>
              <a:gd name="connsiteY127-40098" fmla="*/ 5128278 h 6858000"/>
              <a:gd name="connsiteX128-40099" fmla="*/ 7450656 w 7467600"/>
              <a:gd name="connsiteY128-40100" fmla="*/ 5134750 h 6858000"/>
              <a:gd name="connsiteX129-40101" fmla="*/ 7312201 w 7467600"/>
              <a:gd name="connsiteY129-40102" fmla="*/ 5128278 h 6858000"/>
              <a:gd name="connsiteX130-40103" fmla="*/ 1903353 w 7467600"/>
              <a:gd name="connsiteY130-40104" fmla="*/ 5044827 h 6858000"/>
              <a:gd name="connsiteX131-40105" fmla="*/ 1936931 w 7467600"/>
              <a:gd name="connsiteY131-40106" fmla="*/ 5093954 h 6858000"/>
              <a:gd name="connsiteX132-40107" fmla="*/ 2195868 w 7467600"/>
              <a:gd name="connsiteY132-40108" fmla="*/ 5396574 h 6858000"/>
              <a:gd name="connsiteX133-40109" fmla="*/ 2088852 w 7467600"/>
              <a:gd name="connsiteY133-40110" fmla="*/ 5166123 h 6858000"/>
              <a:gd name="connsiteX134-40111" fmla="*/ 1958241 w 7467600"/>
              <a:gd name="connsiteY134-40112" fmla="*/ 5067955 h 6858000"/>
              <a:gd name="connsiteX135-40113" fmla="*/ 1903353 w 7467600"/>
              <a:gd name="connsiteY135-40114" fmla="*/ 5044827 h 6858000"/>
              <a:gd name="connsiteX136-40115" fmla="*/ 1979378 w 7467600"/>
              <a:gd name="connsiteY136-40116" fmla="*/ 4769504 h 6858000"/>
              <a:gd name="connsiteX137-40117" fmla="*/ 2882120 w 7467600"/>
              <a:gd name="connsiteY137-40118" fmla="*/ 5064547 h 6858000"/>
              <a:gd name="connsiteX138-40119" fmla="*/ 2793103 w 7467600"/>
              <a:gd name="connsiteY138-40120" fmla="*/ 5039699 h 6858000"/>
              <a:gd name="connsiteX139-40121" fmla="*/ 2770041 w 7467600"/>
              <a:gd name="connsiteY139-40122" fmla="*/ 5033634 h 6858000"/>
              <a:gd name="connsiteX140-40123" fmla="*/ 1979378 w 7467600"/>
              <a:gd name="connsiteY140-40124" fmla="*/ 4769504 h 6858000"/>
              <a:gd name="connsiteX141-40125" fmla="*/ 1927410 w 7467600"/>
              <a:gd name="connsiteY141-40126" fmla="*/ 4716164 h 6858000"/>
              <a:gd name="connsiteX142-40127" fmla="*/ 1959587 w 7467600"/>
              <a:gd name="connsiteY142-40128" fmla="*/ 4728849 h 6858000"/>
              <a:gd name="connsiteX143-40129" fmla="*/ 2777707 w 7467600"/>
              <a:gd name="connsiteY143-40130" fmla="*/ 5003991 h 6858000"/>
              <a:gd name="connsiteX144-40131" fmla="*/ 2800768 w 7467600"/>
              <a:gd name="connsiteY144-40132" fmla="*/ 5010056 h 6858000"/>
              <a:gd name="connsiteX145-40133" fmla="*/ 2879408 w 7467600"/>
              <a:gd name="connsiteY145-40134" fmla="*/ 5031590 h 6858000"/>
              <a:gd name="connsiteX146-40135" fmla="*/ 2862295 w 7467600"/>
              <a:gd name="connsiteY146-40136" fmla="*/ 5022958 h 6858000"/>
              <a:gd name="connsiteX147-40137" fmla="*/ 2813343 w 7467600"/>
              <a:gd name="connsiteY147-40138" fmla="*/ 4998369 h 6858000"/>
              <a:gd name="connsiteX148-40139" fmla="*/ 2646245 w 7467600"/>
              <a:gd name="connsiteY148-40140" fmla="*/ 4930999 h 6858000"/>
              <a:gd name="connsiteX149-40141" fmla="*/ 1999243 w 7467600"/>
              <a:gd name="connsiteY149-40142" fmla="*/ 4730524 h 6858000"/>
              <a:gd name="connsiteX150-40143" fmla="*/ 1979527 w 7467600"/>
              <a:gd name="connsiteY150-40144" fmla="*/ 4726651 h 6858000"/>
              <a:gd name="connsiteX151-40145" fmla="*/ 1927410 w 7467600"/>
              <a:gd name="connsiteY151-40146" fmla="*/ 4716164 h 6858000"/>
              <a:gd name="connsiteX152-40147" fmla="*/ 1997014 w 7467600"/>
              <a:gd name="connsiteY152-40148" fmla="*/ 4698007 h 6858000"/>
              <a:gd name="connsiteX153-40149" fmla="*/ 2005458 w 7467600"/>
              <a:gd name="connsiteY153-40150" fmla="*/ 4699540 h 6858000"/>
              <a:gd name="connsiteX154-40151" fmla="*/ 2657186 w 7467600"/>
              <a:gd name="connsiteY154-40152" fmla="*/ 4901687 h 6858000"/>
              <a:gd name="connsiteX155-40153" fmla="*/ 2826662 w 7467600"/>
              <a:gd name="connsiteY155-40154" fmla="*/ 4970362 h 6858000"/>
              <a:gd name="connsiteX156-40155" fmla="*/ 2876100 w 7467600"/>
              <a:gd name="connsiteY156-40156" fmla="*/ 4995397 h 6858000"/>
              <a:gd name="connsiteX157-40157" fmla="*/ 3042600 w 7467600"/>
              <a:gd name="connsiteY157-40158" fmla="*/ 5059532 h 6858000"/>
              <a:gd name="connsiteX158-40159" fmla="*/ 1997014 w 7467600"/>
              <a:gd name="connsiteY158-40160" fmla="*/ 4698007 h 6858000"/>
              <a:gd name="connsiteX159-40161" fmla="*/ 2305292 w 7467600"/>
              <a:gd name="connsiteY159-40162" fmla="*/ 4219492 h 6858000"/>
              <a:gd name="connsiteX160-40163" fmla="*/ 3360922 w 7467600"/>
              <a:gd name="connsiteY160-40164" fmla="*/ 4529373 h 6858000"/>
              <a:gd name="connsiteX161-40165" fmla="*/ 3492420 w 7467600"/>
              <a:gd name="connsiteY161-40166" fmla="*/ 4510145 h 6858000"/>
              <a:gd name="connsiteX162-40167" fmla="*/ 3364086 w 7467600"/>
              <a:gd name="connsiteY162-40168" fmla="*/ 4480340 h 6858000"/>
              <a:gd name="connsiteX163-40169" fmla="*/ 3225818 w 7467600"/>
              <a:gd name="connsiteY163-40170" fmla="*/ 4411822 h 6858000"/>
              <a:gd name="connsiteX164-40171" fmla="*/ 3129696 w 7467600"/>
              <a:gd name="connsiteY164-40172" fmla="*/ 4360704 h 6858000"/>
              <a:gd name="connsiteX165-40173" fmla="*/ 2814545 w 7467600"/>
              <a:gd name="connsiteY165-40174" fmla="*/ 4282955 h 6858000"/>
              <a:gd name="connsiteX166-40175" fmla="*/ 2305292 w 7467600"/>
              <a:gd name="connsiteY166-40176" fmla="*/ 4219492 h 6858000"/>
              <a:gd name="connsiteX167-40177" fmla="*/ 2626982 w 7467600"/>
              <a:gd name="connsiteY167-40178" fmla="*/ 4206450 h 6858000"/>
              <a:gd name="connsiteX168-40179" fmla="*/ 2490617 w 7467600"/>
              <a:gd name="connsiteY168-40180" fmla="*/ 4206951 h 6858000"/>
              <a:gd name="connsiteX169-40181" fmla="*/ 2819869 w 7467600"/>
              <a:gd name="connsiteY169-40182" fmla="*/ 4252936 h 6858000"/>
              <a:gd name="connsiteX170-40183" fmla="*/ 3143018 w 7467600"/>
              <a:gd name="connsiteY170-40184" fmla="*/ 4332698 h 6858000"/>
              <a:gd name="connsiteX171-40185" fmla="*/ 3241520 w 7467600"/>
              <a:gd name="connsiteY171-40186" fmla="*/ 4385112 h 6858000"/>
              <a:gd name="connsiteX172-40187" fmla="*/ 3374575 w 7467600"/>
              <a:gd name="connsiteY172-40188" fmla="*/ 4451517 h 6858000"/>
              <a:gd name="connsiteX173-40189" fmla="*/ 3505221 w 7467600"/>
              <a:gd name="connsiteY173-40190" fmla="*/ 4480757 h 6858000"/>
              <a:gd name="connsiteX174-40191" fmla="*/ 2626982 w 7467600"/>
              <a:gd name="connsiteY174-40192" fmla="*/ 4206450 h 6858000"/>
              <a:gd name="connsiteX175-40193" fmla="*/ 1310106 w 7467600"/>
              <a:gd name="connsiteY175-40194" fmla="*/ 3943217 h 6858000"/>
              <a:gd name="connsiteX176-40195" fmla="*/ 854994 w 7467600"/>
              <a:gd name="connsiteY176-40196" fmla="*/ 4399136 h 6858000"/>
              <a:gd name="connsiteX177-40197" fmla="*/ 742462 w 7467600"/>
              <a:gd name="connsiteY177-40198" fmla="*/ 4594648 h 6858000"/>
              <a:gd name="connsiteX178-40199" fmla="*/ 820602 w 7467600"/>
              <a:gd name="connsiteY178-40200" fmla="*/ 4485915 h 6858000"/>
              <a:gd name="connsiteX179-40201" fmla="*/ 878295 w 7467600"/>
              <a:gd name="connsiteY179-40202" fmla="*/ 4403594 h 6858000"/>
              <a:gd name="connsiteX180-40203" fmla="*/ 1240607 w 7467600"/>
              <a:gd name="connsiteY180-40204" fmla="*/ 4010401 h 6858000"/>
              <a:gd name="connsiteX181-40205" fmla="*/ 1310106 w 7467600"/>
              <a:gd name="connsiteY181-40206" fmla="*/ 3943217 h 6858000"/>
              <a:gd name="connsiteX182-40207" fmla="*/ 1423113 w 7467600"/>
              <a:gd name="connsiteY182-40208" fmla="*/ 3874565 h 6858000"/>
              <a:gd name="connsiteX183-40209" fmla="*/ 1260565 w 7467600"/>
              <a:gd name="connsiteY183-40210" fmla="*/ 4031982 h 6858000"/>
              <a:gd name="connsiteX184-40211" fmla="*/ 901900 w 7467600"/>
              <a:gd name="connsiteY184-40212" fmla="*/ 4421236 h 6858000"/>
              <a:gd name="connsiteX185-40213" fmla="*/ 845044 w 7467600"/>
              <a:gd name="connsiteY185-40214" fmla="*/ 4502436 h 6858000"/>
              <a:gd name="connsiteX186-40215" fmla="*/ 685926 w 7467600"/>
              <a:gd name="connsiteY186-40216" fmla="*/ 4703069 h 6858000"/>
              <a:gd name="connsiteX187-40217" fmla="*/ 684248 w 7467600"/>
              <a:gd name="connsiteY187-40218" fmla="*/ 4706721 h 6858000"/>
              <a:gd name="connsiteX188-40219" fmla="*/ 1423113 w 7467600"/>
              <a:gd name="connsiteY188-40220" fmla="*/ 3874565 h 6858000"/>
              <a:gd name="connsiteX189-40221" fmla="*/ 3316479 w 7467600"/>
              <a:gd name="connsiteY189-40222" fmla="*/ 3872136 h 6858000"/>
              <a:gd name="connsiteX190-40223" fmla="*/ 3546806 w 7467600"/>
              <a:gd name="connsiteY190-40224" fmla="*/ 4356139 h 6858000"/>
              <a:gd name="connsiteX191-40225" fmla="*/ 3364433 w 7467600"/>
              <a:gd name="connsiteY191-40226" fmla="*/ 3953121 h 6858000"/>
              <a:gd name="connsiteX192-40227" fmla="*/ 3316479 w 7467600"/>
              <a:gd name="connsiteY192-40228" fmla="*/ 3872136 h 6858000"/>
              <a:gd name="connsiteX193-40229" fmla="*/ 3291335 w 7467600"/>
              <a:gd name="connsiteY193-40230" fmla="*/ 3767420 h 6858000"/>
              <a:gd name="connsiteX194-40231" fmla="*/ 3390805 w 7467600"/>
              <a:gd name="connsiteY194-40232" fmla="*/ 3937163 h 6858000"/>
              <a:gd name="connsiteX195-40233" fmla="*/ 3579062 w 7467600"/>
              <a:gd name="connsiteY195-40234" fmla="*/ 4359040 h 6858000"/>
              <a:gd name="connsiteX196-40235" fmla="*/ 3467355 w 7467600"/>
              <a:gd name="connsiteY196-40236" fmla="*/ 3988130 h 6858000"/>
              <a:gd name="connsiteX197-40237" fmla="*/ 3310753 w 7467600"/>
              <a:gd name="connsiteY197-40238" fmla="*/ 3787140 h 6858000"/>
              <a:gd name="connsiteX198-40239" fmla="*/ 3291335 w 7467600"/>
              <a:gd name="connsiteY198-40240" fmla="*/ 3767420 h 6858000"/>
              <a:gd name="connsiteX199-40241" fmla="*/ 1635889 w 7467600"/>
              <a:gd name="connsiteY199-40242" fmla="*/ 3709494 h 6858000"/>
              <a:gd name="connsiteX200-40243" fmla="*/ 1634800 w 7467600"/>
              <a:gd name="connsiteY200-40244" fmla="*/ 3731111 h 6858000"/>
              <a:gd name="connsiteX201-40245" fmla="*/ 1635889 w 7467600"/>
              <a:gd name="connsiteY201-40246" fmla="*/ 3709494 h 6858000"/>
              <a:gd name="connsiteX202-40247" fmla="*/ 1510397 w 7467600"/>
              <a:gd name="connsiteY202-40248" fmla="*/ 3684705 h 6858000"/>
              <a:gd name="connsiteX203-40249" fmla="*/ 1146550 w 7467600"/>
              <a:gd name="connsiteY203-40250" fmla="*/ 3802012 h 6858000"/>
              <a:gd name="connsiteX204-40251" fmla="*/ 698834 w 7467600"/>
              <a:gd name="connsiteY204-40252" fmla="*/ 3952272 h 6858000"/>
              <a:gd name="connsiteX205-40253" fmla="*/ 34256 w 7467600"/>
              <a:gd name="connsiteY205-40254" fmla="*/ 4347603 h 6858000"/>
              <a:gd name="connsiteX206-40255" fmla="*/ 527241 w 7467600"/>
              <a:gd name="connsiteY206-40256" fmla="*/ 4065078 h 6858000"/>
              <a:gd name="connsiteX207-40257" fmla="*/ 1510397 w 7467600"/>
              <a:gd name="connsiteY207-40258" fmla="*/ 3684705 h 6858000"/>
              <a:gd name="connsiteX208-40259" fmla="*/ 1313114 w 7467600"/>
              <a:gd name="connsiteY208-40260" fmla="*/ 3655216 h 6858000"/>
              <a:gd name="connsiteX209-40261" fmla="*/ 1109304 w 7467600"/>
              <a:gd name="connsiteY209-40262" fmla="*/ 3669030 h 6858000"/>
              <a:gd name="connsiteX210-40263" fmla="*/ 8129 w 7467600"/>
              <a:gd name="connsiteY210-40264" fmla="*/ 4330519 h 6858000"/>
              <a:gd name="connsiteX211-40265" fmla="*/ 687572 w 7467600"/>
              <a:gd name="connsiteY211-40266" fmla="*/ 3925629 h 6858000"/>
              <a:gd name="connsiteX212-40267" fmla="*/ 1138365 w 7467600"/>
              <a:gd name="connsiteY212-40268" fmla="*/ 3774515 h 6858000"/>
              <a:gd name="connsiteX213-40269" fmla="*/ 1505579 w 7467600"/>
              <a:gd name="connsiteY213-40270" fmla="*/ 3655526 h 6858000"/>
              <a:gd name="connsiteX214-40271" fmla="*/ 1313114 w 7467600"/>
              <a:gd name="connsiteY214-40272" fmla="*/ 3655216 h 6858000"/>
              <a:gd name="connsiteX215-40273" fmla="*/ 3655073 w 7467600"/>
              <a:gd name="connsiteY215-40274" fmla="*/ 3650884 h 6858000"/>
              <a:gd name="connsiteX216-40275" fmla="*/ 3989938 w 7467600"/>
              <a:gd name="connsiteY216-40276" fmla="*/ 3991685 h 6858000"/>
              <a:gd name="connsiteX217-40277" fmla="*/ 4393907 w 7467600"/>
              <a:gd name="connsiteY217-40278" fmla="*/ 4261258 h 6858000"/>
              <a:gd name="connsiteX218-40279" fmla="*/ 4648051 w 7467600"/>
              <a:gd name="connsiteY218-40280" fmla="*/ 4374051 h 6858000"/>
              <a:gd name="connsiteX219-40281" fmla="*/ 4383389 w 7467600"/>
              <a:gd name="connsiteY219-40282" fmla="*/ 4184369 h 6858000"/>
              <a:gd name="connsiteX220-40283" fmla="*/ 4165508 w 7467600"/>
              <a:gd name="connsiteY220-40284" fmla="*/ 4035196 h 6858000"/>
              <a:gd name="connsiteX221-40285" fmla="*/ 4068162 w 7467600"/>
              <a:gd name="connsiteY221-40286" fmla="*/ 3953394 h 6858000"/>
              <a:gd name="connsiteX222-40287" fmla="*/ 3981416 w 7467600"/>
              <a:gd name="connsiteY222-40288" fmla="*/ 3880482 h 6858000"/>
              <a:gd name="connsiteX223-40289" fmla="*/ 3800147 w 7467600"/>
              <a:gd name="connsiteY223-40290" fmla="*/ 3749872 h 6858000"/>
              <a:gd name="connsiteX224-40291" fmla="*/ 3655073 w 7467600"/>
              <a:gd name="connsiteY224-40292" fmla="*/ 3650884 h 6858000"/>
              <a:gd name="connsiteX225-40293" fmla="*/ 3670252 w 7467600"/>
              <a:gd name="connsiteY225-40294" fmla="*/ 3622798 h 6858000"/>
              <a:gd name="connsiteX226-40295" fmla="*/ 3817258 w 7467600"/>
              <a:gd name="connsiteY226-40296" fmla="*/ 3723577 h 6858000"/>
              <a:gd name="connsiteX227-40297" fmla="*/ 4000461 w 7467600"/>
              <a:gd name="connsiteY227-40298" fmla="*/ 3855966 h 6858000"/>
              <a:gd name="connsiteX228-40299" fmla="*/ 4088180 w 7467600"/>
              <a:gd name="connsiteY228-40300" fmla="*/ 3929774 h 6858000"/>
              <a:gd name="connsiteX229-40301" fmla="*/ 4184555 w 7467600"/>
              <a:gd name="connsiteY229-40302" fmla="*/ 4010683 h 6858000"/>
              <a:gd name="connsiteX230-40303" fmla="*/ 4399563 w 7467600"/>
              <a:gd name="connsiteY230-40304" fmla="*/ 4158106 h 6858000"/>
              <a:gd name="connsiteX231-40305" fmla="*/ 4684469 w 7467600"/>
              <a:gd name="connsiteY231-40306" fmla="*/ 4364680 h 6858000"/>
              <a:gd name="connsiteX232-40307" fmla="*/ 4690271 w 7467600"/>
              <a:gd name="connsiteY232-40308" fmla="*/ 4370034 h 6858000"/>
              <a:gd name="connsiteX233-40309" fmla="*/ 4136093 w 7467600"/>
              <a:gd name="connsiteY233-40310" fmla="*/ 3858466 h 6858000"/>
              <a:gd name="connsiteX234-40311" fmla="*/ 3670252 w 7467600"/>
              <a:gd name="connsiteY234-40312" fmla="*/ 3622798 h 6858000"/>
              <a:gd name="connsiteX235-40313" fmla="*/ 4440129 w 7467600"/>
              <a:gd name="connsiteY235-40314" fmla="*/ 3448571 h 6858000"/>
              <a:gd name="connsiteX236-40315" fmla="*/ 4856525 w 7467600"/>
              <a:gd name="connsiteY236-40316" fmla="*/ 3915351 h 6858000"/>
              <a:gd name="connsiteX237-40317" fmla="*/ 5059055 w 7467600"/>
              <a:gd name="connsiteY237-40318" fmla="*/ 4108918 h 6858000"/>
              <a:gd name="connsiteX238-40319" fmla="*/ 5290070 w 7467600"/>
              <a:gd name="connsiteY238-40320" fmla="*/ 4263619 h 6858000"/>
              <a:gd name="connsiteX239-40321" fmla="*/ 4834991 w 7467600"/>
              <a:gd name="connsiteY239-40322" fmla="*/ 3830985 h 6858000"/>
              <a:gd name="connsiteX240-40323" fmla="*/ 4440129 w 7467600"/>
              <a:gd name="connsiteY240-40324" fmla="*/ 3448571 h 6858000"/>
              <a:gd name="connsiteX241-40325" fmla="*/ 4441737 w 7467600"/>
              <a:gd name="connsiteY241-40326" fmla="*/ 3399734 h 6858000"/>
              <a:gd name="connsiteX242-40327" fmla="*/ 4431236 w 7467600"/>
              <a:gd name="connsiteY242-40328" fmla="*/ 3400954 h 6858000"/>
              <a:gd name="connsiteX243-40329" fmla="*/ 4557150 w 7467600"/>
              <a:gd name="connsiteY243-40330" fmla="*/ 3510023 h 6858000"/>
              <a:gd name="connsiteX244-40331" fmla="*/ 4856936 w 7467600"/>
              <a:gd name="connsiteY244-40332" fmla="*/ 3809146 h 6858000"/>
              <a:gd name="connsiteX245-40333" fmla="*/ 5111996 w 7467600"/>
              <a:gd name="connsiteY245-40334" fmla="*/ 4065759 h 6858000"/>
              <a:gd name="connsiteX246-40335" fmla="*/ 5388878 w 7467600"/>
              <a:gd name="connsiteY246-40336" fmla="*/ 4300185 h 6858000"/>
              <a:gd name="connsiteX247-40337" fmla="*/ 5425556 w 7467600"/>
              <a:gd name="connsiteY247-40338" fmla="*/ 4308967 h 6858000"/>
              <a:gd name="connsiteX248-40339" fmla="*/ 4943646 w 7467600"/>
              <a:gd name="connsiteY248-40340" fmla="*/ 3822916 h 6858000"/>
              <a:gd name="connsiteX249-40341" fmla="*/ 4594837 w 7467600"/>
              <a:gd name="connsiteY249-40342" fmla="*/ 3532274 h 6858000"/>
              <a:gd name="connsiteX250-40343" fmla="*/ 4441737 w 7467600"/>
              <a:gd name="connsiteY250-40344" fmla="*/ 3399734 h 6858000"/>
              <a:gd name="connsiteX251-40345" fmla="*/ 5425834 w 7467600"/>
              <a:gd name="connsiteY251-40346" fmla="*/ 3162785 h 6858000"/>
              <a:gd name="connsiteX252-40347" fmla="*/ 5401644 w 7467600"/>
              <a:gd name="connsiteY252-40348" fmla="*/ 3617847 h 6858000"/>
              <a:gd name="connsiteX253-40349" fmla="*/ 5467256 w 7467600"/>
              <a:gd name="connsiteY253-40350" fmla="*/ 4175494 h 6858000"/>
              <a:gd name="connsiteX254-40351" fmla="*/ 5448069 w 7467600"/>
              <a:gd name="connsiteY254-40352" fmla="*/ 3567554 h 6858000"/>
              <a:gd name="connsiteX255-40353" fmla="*/ 5425834 w 7467600"/>
              <a:gd name="connsiteY255-40354" fmla="*/ 3162785 h 6858000"/>
              <a:gd name="connsiteX256-40355" fmla="*/ 1318687 w 7467600"/>
              <a:gd name="connsiteY256-40356" fmla="*/ 3113840 h 6858000"/>
              <a:gd name="connsiteX257-40357" fmla="*/ 1066793 w 7467600"/>
              <a:gd name="connsiteY257-40358" fmla="*/ 3212171 h 6858000"/>
              <a:gd name="connsiteX258-40359" fmla="*/ 993319 w 7467600"/>
              <a:gd name="connsiteY258-40360" fmla="*/ 3247648 h 6858000"/>
              <a:gd name="connsiteX259-40361" fmla="*/ 853081 w 7467600"/>
              <a:gd name="connsiteY259-40362" fmla="*/ 3312410 h 6858000"/>
              <a:gd name="connsiteX260-40363" fmla="*/ 805957 w 7467600"/>
              <a:gd name="connsiteY260-40364" fmla="*/ 3330443 h 6858000"/>
              <a:gd name="connsiteX261-40365" fmla="*/ 1318687 w 7467600"/>
              <a:gd name="connsiteY261-40366" fmla="*/ 3113840 h 6858000"/>
              <a:gd name="connsiteX262-40367" fmla="*/ 5453702 w 7467600"/>
              <a:gd name="connsiteY262-40368" fmla="*/ 3090882 h 6858000"/>
              <a:gd name="connsiteX263-40369" fmla="*/ 5480135 w 7467600"/>
              <a:gd name="connsiteY263-40370" fmla="*/ 3565802 h 6858000"/>
              <a:gd name="connsiteX264-40371" fmla="*/ 5499023 w 7467600"/>
              <a:gd name="connsiteY264-40372" fmla="*/ 4166310 h 6858000"/>
              <a:gd name="connsiteX265-40373" fmla="*/ 5547022 w 7467600"/>
              <a:gd name="connsiteY265-40374" fmla="*/ 3607838 h 6858000"/>
              <a:gd name="connsiteX266-40375" fmla="*/ 5515964 w 7467600"/>
              <a:gd name="connsiteY266-40376" fmla="*/ 3378541 h 6858000"/>
              <a:gd name="connsiteX267-40377" fmla="*/ 5453702 w 7467600"/>
              <a:gd name="connsiteY267-40378" fmla="*/ 3090882 h 6858000"/>
              <a:gd name="connsiteX268-40379" fmla="*/ 1238695 w 7467600"/>
              <a:gd name="connsiteY268-40380" fmla="*/ 3076820 h 6858000"/>
              <a:gd name="connsiteX269-40381" fmla="*/ 716371 w 7467600"/>
              <a:gd name="connsiteY269-40382" fmla="*/ 3293249 h 6858000"/>
              <a:gd name="connsiteX270-40383" fmla="*/ 579522 w 7467600"/>
              <a:gd name="connsiteY270-40384" fmla="*/ 3371759 h 6858000"/>
              <a:gd name="connsiteX271-40385" fmla="*/ 600288 w 7467600"/>
              <a:gd name="connsiteY271-40386" fmla="*/ 3365555 h 6858000"/>
              <a:gd name="connsiteX272-40387" fmla="*/ 840692 w 7467600"/>
              <a:gd name="connsiteY272-40388" fmla="*/ 3284921 h 6858000"/>
              <a:gd name="connsiteX273-40389" fmla="*/ 979248 w 7467600"/>
              <a:gd name="connsiteY273-40390" fmla="*/ 3221003 h 6858000"/>
              <a:gd name="connsiteX274-40391" fmla="*/ 1053282 w 7467600"/>
              <a:gd name="connsiteY274-40392" fmla="*/ 3185247 h 6858000"/>
              <a:gd name="connsiteX275-40393" fmla="*/ 1320603 w 7467600"/>
              <a:gd name="connsiteY275-40394" fmla="*/ 3081281 h 6858000"/>
              <a:gd name="connsiteX276-40395" fmla="*/ 1238695 w 7467600"/>
              <a:gd name="connsiteY276-40396" fmla="*/ 3076820 h 6858000"/>
              <a:gd name="connsiteX277-40397" fmla="*/ 5425627 w 7467600"/>
              <a:gd name="connsiteY277-40398" fmla="*/ 2954192 h 6858000"/>
              <a:gd name="connsiteX278-40399" fmla="*/ 5470770 w 7467600"/>
              <a:gd name="connsiteY278-40400" fmla="*/ 3005435 h 6858000"/>
              <a:gd name="connsiteX279-40401" fmla="*/ 5519779 w 7467600"/>
              <a:gd name="connsiteY279-40402" fmla="*/ 4359223 h 6858000"/>
              <a:gd name="connsiteX280-40403" fmla="*/ 5520293 w 7467600"/>
              <a:gd name="connsiteY280-40404" fmla="*/ 4360602 h 6858000"/>
              <a:gd name="connsiteX281-40405" fmla="*/ 5767221 w 7467600"/>
              <a:gd name="connsiteY281-40406" fmla="*/ 4665564 h 6858000"/>
              <a:gd name="connsiteX282-40407" fmla="*/ 6937169 w 7467600"/>
              <a:gd name="connsiteY282-40408" fmla="*/ 4815941 h 6858000"/>
              <a:gd name="connsiteX283-40409" fmla="*/ 6953922 w 7467600"/>
              <a:gd name="connsiteY283-40410" fmla="*/ 4890068 h 6858000"/>
              <a:gd name="connsiteX284-40411" fmla="*/ 6071359 w 7467600"/>
              <a:gd name="connsiteY284-40412" fmla="*/ 4770770 h 6858000"/>
              <a:gd name="connsiteX285-40413" fmla="*/ 6038839 w 7467600"/>
              <a:gd name="connsiteY285-40414" fmla="*/ 4764474 h 6858000"/>
              <a:gd name="connsiteX286-40415" fmla="*/ 6038706 w 7467600"/>
              <a:gd name="connsiteY286-40416" fmla="*/ 4763847 h 6858000"/>
              <a:gd name="connsiteX287-40417" fmla="*/ 6037784 w 7467600"/>
              <a:gd name="connsiteY287-40418" fmla="*/ 4764270 h 6858000"/>
              <a:gd name="connsiteX288-40419" fmla="*/ 6038839 w 7467600"/>
              <a:gd name="connsiteY288-40420" fmla="*/ 4764474 h 6858000"/>
              <a:gd name="connsiteX289-40421" fmla="*/ 6040338 w 7467600"/>
              <a:gd name="connsiteY289-40422" fmla="*/ 4771418 h 6858000"/>
              <a:gd name="connsiteX290-40423" fmla="*/ 6024488 w 7467600"/>
              <a:gd name="connsiteY290-40424" fmla="*/ 4809903 h 6858000"/>
              <a:gd name="connsiteX291-40425" fmla="*/ 5599771 w 7467600"/>
              <a:gd name="connsiteY291-40426" fmla="*/ 5509652 h 6858000"/>
              <a:gd name="connsiteX292-40427" fmla="*/ 5548843 w 7467600"/>
              <a:gd name="connsiteY292-40428" fmla="*/ 5563845 h 6858000"/>
              <a:gd name="connsiteX293-40429" fmla="*/ 5940952 w 7467600"/>
              <a:gd name="connsiteY293-40430" fmla="*/ 6250028 h 6858000"/>
              <a:gd name="connsiteX294-40431" fmla="*/ 6043441 w 7467600"/>
              <a:gd name="connsiteY294-40432" fmla="*/ 6665847 h 6858000"/>
              <a:gd name="connsiteX295-40433" fmla="*/ 6093432 w 7467600"/>
              <a:gd name="connsiteY295-40434" fmla="*/ 6858000 h 6858000"/>
              <a:gd name="connsiteX296-40435" fmla="*/ 6034344 w 7467600"/>
              <a:gd name="connsiteY296-40436" fmla="*/ 6858000 h 6858000"/>
              <a:gd name="connsiteX297-40437" fmla="*/ 6026679 w 7467600"/>
              <a:gd name="connsiteY297-40438" fmla="*/ 6836959 h 6858000"/>
              <a:gd name="connsiteX298-40439" fmla="*/ 5800441 w 7467600"/>
              <a:gd name="connsiteY298-40440" fmla="*/ 6335286 h 6858000"/>
              <a:gd name="connsiteX299-40441" fmla="*/ 5526562 w 7467600"/>
              <a:gd name="connsiteY299-40442" fmla="*/ 5705388 h 6858000"/>
              <a:gd name="connsiteX300-40443" fmla="*/ 5519640 w 7467600"/>
              <a:gd name="connsiteY300-40444" fmla="*/ 5683774 h 6858000"/>
              <a:gd name="connsiteX301-40445" fmla="*/ 5844559 w 7467600"/>
              <a:gd name="connsiteY301-40446" fmla="*/ 6553349 h 6858000"/>
              <a:gd name="connsiteX302-40447" fmla="*/ 5975994 w 7467600"/>
              <a:gd name="connsiteY302-40448" fmla="*/ 6858000 h 6858000"/>
              <a:gd name="connsiteX303-40449" fmla="*/ 5898547 w 7467600"/>
              <a:gd name="connsiteY303-40450" fmla="*/ 6858000 h 6858000"/>
              <a:gd name="connsiteX304-40451" fmla="*/ 5682041 w 7467600"/>
              <a:gd name="connsiteY304-40452" fmla="*/ 6355860 h 6858000"/>
              <a:gd name="connsiteX305-40453" fmla="*/ 5461758 w 7467600"/>
              <a:gd name="connsiteY305-40454" fmla="*/ 5820220 h 6858000"/>
              <a:gd name="connsiteX306-40455" fmla="*/ 5237282 w 7467600"/>
              <a:gd name="connsiteY306-40456" fmla="*/ 6579086 h 6858000"/>
              <a:gd name="connsiteX307-40457" fmla="*/ 5115009 w 7467600"/>
              <a:gd name="connsiteY307-40458" fmla="*/ 6858000 h 6858000"/>
              <a:gd name="connsiteX308-40459" fmla="*/ 5028074 w 7467600"/>
              <a:gd name="connsiteY308-40460" fmla="*/ 6858000 h 6858000"/>
              <a:gd name="connsiteX309-40461" fmla="*/ 5079508 w 7467600"/>
              <a:gd name="connsiteY309-40462" fmla="*/ 6749074 h 6858000"/>
              <a:gd name="connsiteX310-40463" fmla="*/ 5371846 w 7467600"/>
              <a:gd name="connsiteY310-40464" fmla="*/ 5924413 h 6858000"/>
              <a:gd name="connsiteX311-40465" fmla="*/ 5270512 w 7467600"/>
              <a:gd name="connsiteY311-40466" fmla="*/ 6138975 h 6858000"/>
              <a:gd name="connsiteX312-40467" fmla="*/ 5062409 w 7467600"/>
              <a:gd name="connsiteY312-40468" fmla="*/ 6653544 h 6858000"/>
              <a:gd name="connsiteX313-40469" fmla="*/ 5036628 w 7467600"/>
              <a:gd name="connsiteY313-40470" fmla="*/ 6754247 h 6858000"/>
              <a:gd name="connsiteX314-40471" fmla="*/ 5009112 w 7467600"/>
              <a:gd name="connsiteY314-40472" fmla="*/ 6858000 h 6858000"/>
              <a:gd name="connsiteX315-40473" fmla="*/ 4976679 w 7467600"/>
              <a:gd name="connsiteY315-40474" fmla="*/ 6858000 h 6858000"/>
              <a:gd name="connsiteX316-40475" fmla="*/ 5006537 w 7467600"/>
              <a:gd name="connsiteY316-40476" fmla="*/ 6747068 h 6858000"/>
              <a:gd name="connsiteX317-40477" fmla="*/ 5032723 w 7467600"/>
              <a:gd name="connsiteY317-40478" fmla="*/ 6644957 h 6858000"/>
              <a:gd name="connsiteX318-40479" fmla="*/ 5242949 w 7467600"/>
              <a:gd name="connsiteY318-40480" fmla="*/ 6125175 h 6858000"/>
              <a:gd name="connsiteX319-40481" fmla="*/ 5286321 w 7467600"/>
              <a:gd name="connsiteY319-40482" fmla="*/ 6033555 h 6858000"/>
              <a:gd name="connsiteX320-40483" fmla="*/ 5008210 w 7467600"/>
              <a:gd name="connsiteY320-40484" fmla="*/ 6649194 h 6858000"/>
              <a:gd name="connsiteX321-40485" fmla="*/ 4986321 w 7467600"/>
              <a:gd name="connsiteY321-40486" fmla="*/ 6765687 h 6858000"/>
              <a:gd name="connsiteX322-40487" fmla="*/ 4973474 w 7467600"/>
              <a:gd name="connsiteY322-40488" fmla="*/ 6858000 h 6858000"/>
              <a:gd name="connsiteX323-40489" fmla="*/ 4907178 w 7467600"/>
              <a:gd name="connsiteY323-40490" fmla="*/ 6858000 h 6858000"/>
              <a:gd name="connsiteX324-40491" fmla="*/ 4910810 w 7467600"/>
              <a:gd name="connsiteY324-40492" fmla="*/ 6829660 h 6858000"/>
              <a:gd name="connsiteX325-40493" fmla="*/ 4987461 w 7467600"/>
              <a:gd name="connsiteY325-40494" fmla="*/ 6432994 h 6858000"/>
              <a:gd name="connsiteX326-40495" fmla="*/ 5179262 w 7467600"/>
              <a:gd name="connsiteY326-40496" fmla="*/ 6035044 h 6858000"/>
              <a:gd name="connsiteX327-40497" fmla="*/ 4689678 w 7467600"/>
              <a:gd name="connsiteY327-40498" fmla="*/ 6440241 h 6858000"/>
              <a:gd name="connsiteX328-40499" fmla="*/ 4477543 w 7467600"/>
              <a:gd name="connsiteY328-40500" fmla="*/ 6674836 h 6858000"/>
              <a:gd name="connsiteX329-40501" fmla="*/ 4329957 w 7467600"/>
              <a:gd name="connsiteY329-40502" fmla="*/ 6858000 h 6858000"/>
              <a:gd name="connsiteX330-40503" fmla="*/ 4218595 w 7467600"/>
              <a:gd name="connsiteY330-40504" fmla="*/ 6858000 h 6858000"/>
              <a:gd name="connsiteX331-40505" fmla="*/ 4368888 w 7467600"/>
              <a:gd name="connsiteY331-40506" fmla="*/ 6668412 h 6858000"/>
              <a:gd name="connsiteX332-40507" fmla="*/ 4563091 w 7467600"/>
              <a:gd name="connsiteY332-40508" fmla="*/ 6442508 h 6858000"/>
              <a:gd name="connsiteX333-40509" fmla="*/ 5387324 w 7467600"/>
              <a:gd name="connsiteY333-40510" fmla="*/ 5705830 h 6858000"/>
              <a:gd name="connsiteX334-40511" fmla="*/ 5073620 w 7467600"/>
              <a:gd name="connsiteY334-40512" fmla="*/ 5955437 h 6858000"/>
              <a:gd name="connsiteX335-40513" fmla="*/ 4689789 w 7467600"/>
              <a:gd name="connsiteY335-40514" fmla="*/ 6268382 h 6858000"/>
              <a:gd name="connsiteX336-40515" fmla="*/ 4418722 w 7467600"/>
              <a:gd name="connsiteY336-40516" fmla="*/ 6570886 h 6858000"/>
              <a:gd name="connsiteX337-40517" fmla="*/ 4214944 w 7467600"/>
              <a:gd name="connsiteY337-40518" fmla="*/ 6858000 h 6858000"/>
              <a:gd name="connsiteX338-40519" fmla="*/ 4177898 w 7467600"/>
              <a:gd name="connsiteY338-40520" fmla="*/ 6858000 h 6858000"/>
              <a:gd name="connsiteX339-40521" fmla="*/ 4391597 w 7467600"/>
              <a:gd name="connsiteY339-40522" fmla="*/ 6556370 h 6858000"/>
              <a:gd name="connsiteX340-40523" fmla="*/ 4668889 w 7467600"/>
              <a:gd name="connsiteY340-40524" fmla="*/ 6246399 h 6858000"/>
              <a:gd name="connsiteX341-40525" fmla="*/ 5055427 w 7467600"/>
              <a:gd name="connsiteY341-40526" fmla="*/ 5931476 h 6858000"/>
              <a:gd name="connsiteX342-40527" fmla="*/ 5371814 w 7467600"/>
              <a:gd name="connsiteY342-40528" fmla="*/ 5678975 h 6858000"/>
              <a:gd name="connsiteX343-40529" fmla="*/ 4987918 w 7467600"/>
              <a:gd name="connsiteY343-40530" fmla="*/ 5838701 h 6858000"/>
              <a:gd name="connsiteX344-40531" fmla="*/ 4317146 w 7467600"/>
              <a:gd name="connsiteY344-40532" fmla="*/ 6587716 h 6858000"/>
              <a:gd name="connsiteX345-40533" fmla="*/ 4171627 w 7467600"/>
              <a:gd name="connsiteY345-40534" fmla="*/ 6858000 h 6858000"/>
              <a:gd name="connsiteX346-40535" fmla="*/ 4081585 w 7467600"/>
              <a:gd name="connsiteY346-40536" fmla="*/ 6858000 h 6858000"/>
              <a:gd name="connsiteX347-40537" fmla="*/ 4238603 w 7467600"/>
              <a:gd name="connsiteY347-40538" fmla="*/ 6559341 h 6858000"/>
              <a:gd name="connsiteX348-40539" fmla="*/ 4778333 w 7467600"/>
              <a:gd name="connsiteY348-40540" fmla="*/ 5873626 h 6858000"/>
              <a:gd name="connsiteX349-40541" fmla="*/ 5414185 w 7467600"/>
              <a:gd name="connsiteY349-40542" fmla="*/ 5573882 h 6858000"/>
              <a:gd name="connsiteX350-40543" fmla="*/ 5959648 w 7467600"/>
              <a:gd name="connsiteY350-40544" fmla="*/ 4760797 h 6858000"/>
              <a:gd name="connsiteX351-40545" fmla="*/ 5355019 w 7467600"/>
              <a:gd name="connsiteY351-40546" fmla="*/ 4734672 h 6858000"/>
              <a:gd name="connsiteX352-40547" fmla="*/ 5083565 w 7467600"/>
              <a:gd name="connsiteY352-40548" fmla="*/ 5179121 h 6858000"/>
              <a:gd name="connsiteX353-40549" fmla="*/ 4713577 w 7467600"/>
              <a:gd name="connsiteY353-40550" fmla="*/ 5616803 h 6858000"/>
              <a:gd name="connsiteX354-40551" fmla="*/ 3989559 w 7467600"/>
              <a:gd name="connsiteY354-40552" fmla="*/ 6145945 h 6858000"/>
              <a:gd name="connsiteX355-40553" fmla="*/ 3939824 w 7467600"/>
              <a:gd name="connsiteY355-40554" fmla="*/ 6066900 h 6858000"/>
              <a:gd name="connsiteX356-40555" fmla="*/ 4584537 w 7467600"/>
              <a:gd name="connsiteY356-40556" fmla="*/ 5324826 h 6858000"/>
              <a:gd name="connsiteX357-40557" fmla="*/ 5037105 w 7467600"/>
              <a:gd name="connsiteY357-40558" fmla="*/ 5088765 h 6858000"/>
              <a:gd name="connsiteX358-40559" fmla="*/ 5039930 w 7467600"/>
              <a:gd name="connsiteY358-40560" fmla="*/ 5089585 h 6858000"/>
              <a:gd name="connsiteX359-40561" fmla="*/ 5263764 w 7467600"/>
              <a:gd name="connsiteY359-40562" fmla="*/ 4735525 h 6858000"/>
              <a:gd name="connsiteX360-40563" fmla="*/ 4086300 w 7467600"/>
              <a:gd name="connsiteY360-40564" fmla="*/ 4884599 h 6858000"/>
              <a:gd name="connsiteX361-40565" fmla="*/ 4085485 w 7467600"/>
              <a:gd name="connsiteY361-40566" fmla="*/ 4899070 h 6858000"/>
              <a:gd name="connsiteX362-40567" fmla="*/ 3871915 w 7467600"/>
              <a:gd name="connsiteY362-40568" fmla="*/ 5253645 h 6858000"/>
              <a:gd name="connsiteX363-40569" fmla="*/ 3799374 w 7467600"/>
              <a:gd name="connsiteY363-40570" fmla="*/ 5466127 h 6858000"/>
              <a:gd name="connsiteX364-40571" fmla="*/ 3498850 w 7467600"/>
              <a:gd name="connsiteY364-40572" fmla="*/ 6661888 h 6858000"/>
              <a:gd name="connsiteX365-40573" fmla="*/ 3399216 w 7467600"/>
              <a:gd name="connsiteY365-40574" fmla="*/ 6858000 h 6858000"/>
              <a:gd name="connsiteX366-40575" fmla="*/ 3303688 w 7467600"/>
              <a:gd name="connsiteY366-40576" fmla="*/ 6858000 h 6858000"/>
              <a:gd name="connsiteX367-40577" fmla="*/ 3391774 w 7467600"/>
              <a:gd name="connsiteY367-40578" fmla="*/ 6697181 h 6858000"/>
              <a:gd name="connsiteX368-40579" fmla="*/ 3735540 w 7467600"/>
              <a:gd name="connsiteY368-40580" fmla="*/ 5546923 h 6858000"/>
              <a:gd name="connsiteX369-40581" fmla="*/ 3729438 w 7467600"/>
              <a:gd name="connsiteY369-40582" fmla="*/ 5569058 h 6858000"/>
              <a:gd name="connsiteX370-40583" fmla="*/ 3707782 w 7467600"/>
              <a:gd name="connsiteY370-40584" fmla="*/ 5644908 h 6858000"/>
              <a:gd name="connsiteX371-40585" fmla="*/ 3583827 w 7467600"/>
              <a:gd name="connsiteY371-40586" fmla="*/ 6039215 h 6858000"/>
              <a:gd name="connsiteX372-40587" fmla="*/ 3547861 w 7467600"/>
              <a:gd name="connsiteY372-40588" fmla="*/ 6129609 h 6858000"/>
              <a:gd name="connsiteX373-40589" fmla="*/ 3490905 w 7467600"/>
              <a:gd name="connsiteY373-40590" fmla="*/ 6277660 h 6858000"/>
              <a:gd name="connsiteX374-40591" fmla="*/ 3455859 w 7467600"/>
              <a:gd name="connsiteY374-40592" fmla="*/ 6391301 h 6858000"/>
              <a:gd name="connsiteX375-40593" fmla="*/ 3429112 w 7467600"/>
              <a:gd name="connsiteY375-40594" fmla="*/ 6479469 h 6858000"/>
              <a:gd name="connsiteX376-40595" fmla="*/ 3304862 w 7467600"/>
              <a:gd name="connsiteY376-40596" fmla="*/ 6796476 h 6858000"/>
              <a:gd name="connsiteX377-40597" fmla="*/ 3276071 w 7467600"/>
              <a:gd name="connsiteY377-40598" fmla="*/ 6858000 h 6858000"/>
              <a:gd name="connsiteX378-40599" fmla="*/ 3240805 w 7467600"/>
              <a:gd name="connsiteY378-40600" fmla="*/ 6858000 h 6858000"/>
              <a:gd name="connsiteX379-40601" fmla="*/ 3275917 w 7467600"/>
              <a:gd name="connsiteY379-40602" fmla="*/ 6783192 h 6858000"/>
              <a:gd name="connsiteX380-40603" fmla="*/ 3399358 w 7467600"/>
              <a:gd name="connsiteY380-40604" fmla="*/ 6469011 h 6858000"/>
              <a:gd name="connsiteX381-40605" fmla="*/ 3425650 w 7467600"/>
              <a:gd name="connsiteY381-40606" fmla="*/ 6381333 h 6858000"/>
              <a:gd name="connsiteX382-40607" fmla="*/ 3460661 w 7467600"/>
              <a:gd name="connsiteY382-40608" fmla="*/ 6266763 h 6858000"/>
              <a:gd name="connsiteX383-40609" fmla="*/ 3518021 w 7467600"/>
              <a:gd name="connsiteY383-40610" fmla="*/ 6117298 h 6858000"/>
              <a:gd name="connsiteX384-40611" fmla="*/ 3554035 w 7467600"/>
              <a:gd name="connsiteY384-40612" fmla="*/ 6027832 h 6858000"/>
              <a:gd name="connsiteX385-40613" fmla="*/ 3677174 w 7467600"/>
              <a:gd name="connsiteY385-40614" fmla="*/ 5636351 h 6858000"/>
              <a:gd name="connsiteX386-40615" fmla="*/ 3698819 w 7467600"/>
              <a:gd name="connsiteY386-40616" fmla="*/ 5560503 h 6858000"/>
              <a:gd name="connsiteX387-40617" fmla="*/ 3702094 w 7467600"/>
              <a:gd name="connsiteY387-40618" fmla="*/ 5549194 h 6858000"/>
              <a:gd name="connsiteX388-40619" fmla="*/ 3398355 w 7467600"/>
              <a:gd name="connsiteY388-40620" fmla="*/ 6094603 h 6858000"/>
              <a:gd name="connsiteX389-40621" fmla="*/ 3193941 w 7467600"/>
              <a:gd name="connsiteY389-40622" fmla="*/ 6798775 h 6858000"/>
              <a:gd name="connsiteX390-40623" fmla="*/ 3184140 w 7467600"/>
              <a:gd name="connsiteY390-40624" fmla="*/ 6858000 h 6858000"/>
              <a:gd name="connsiteX391-40625" fmla="*/ 3099978 w 7467600"/>
              <a:gd name="connsiteY391-40626" fmla="*/ 6858000 h 6858000"/>
              <a:gd name="connsiteX392-40627" fmla="*/ 3101556 w 7467600"/>
              <a:gd name="connsiteY392-40628" fmla="*/ 6843337 h 6858000"/>
              <a:gd name="connsiteX393-40629" fmla="*/ 3370162 w 7467600"/>
              <a:gd name="connsiteY393-40630" fmla="*/ 5785550 h 6858000"/>
              <a:gd name="connsiteX394-40631" fmla="*/ 3746477 w 7467600"/>
              <a:gd name="connsiteY394-40632" fmla="*/ 5377889 h 6858000"/>
              <a:gd name="connsiteX395-40633" fmla="*/ 3863399 w 7467600"/>
              <a:gd name="connsiteY395-40634" fmla="*/ 5087257 h 6858000"/>
              <a:gd name="connsiteX396-40635" fmla="*/ 3968712 w 7467600"/>
              <a:gd name="connsiteY396-40636" fmla="*/ 4913989 h 6858000"/>
              <a:gd name="connsiteX397-40637" fmla="*/ 2792390 w 7467600"/>
              <a:gd name="connsiteY397-40638" fmla="*/ 5382974 h 6858000"/>
              <a:gd name="connsiteX398-40639" fmla="*/ 2714982 w 7467600"/>
              <a:gd name="connsiteY398-40640" fmla="*/ 5427051 h 6858000"/>
              <a:gd name="connsiteX399-40641" fmla="*/ 2813361 w 7467600"/>
              <a:gd name="connsiteY399-40642" fmla="*/ 6023912 h 6858000"/>
              <a:gd name="connsiteX400-40643" fmla="*/ 2688430 w 7467600"/>
              <a:gd name="connsiteY400-40644" fmla="*/ 6801564 h 6858000"/>
              <a:gd name="connsiteX401-40645" fmla="*/ 2629626 w 7467600"/>
              <a:gd name="connsiteY401-40646" fmla="*/ 6763394 h 6858000"/>
              <a:gd name="connsiteX402-40647" fmla="*/ 2565328 w 7467600"/>
              <a:gd name="connsiteY402-40648" fmla="*/ 5516399 h 6858000"/>
              <a:gd name="connsiteX403-40649" fmla="*/ 1922999 w 7467600"/>
              <a:gd name="connsiteY403-40650" fmla="*/ 5980343 h 6858000"/>
              <a:gd name="connsiteX404-40651" fmla="*/ 1950261 w 7467600"/>
              <a:gd name="connsiteY404-40652" fmla="*/ 6405858 h 6858000"/>
              <a:gd name="connsiteX405-40653" fmla="*/ 2365554 w 7467600"/>
              <a:gd name="connsiteY405-40654" fmla="*/ 6759107 h 6858000"/>
              <a:gd name="connsiteX406-40655" fmla="*/ 2424142 w 7467600"/>
              <a:gd name="connsiteY406-40656" fmla="*/ 6858000 h 6858000"/>
              <a:gd name="connsiteX407-40657" fmla="*/ 2395994 w 7467600"/>
              <a:gd name="connsiteY407-40658" fmla="*/ 6858000 h 6858000"/>
              <a:gd name="connsiteX408-40659" fmla="*/ 2392863 w 7467600"/>
              <a:gd name="connsiteY408-40660" fmla="*/ 6852964 h 6858000"/>
              <a:gd name="connsiteX409-40661" fmla="*/ 2017589 w 7467600"/>
              <a:gd name="connsiteY409-40662" fmla="*/ 6493982 h 6858000"/>
              <a:gd name="connsiteX410-40663" fmla="*/ 2147336 w 7467600"/>
              <a:gd name="connsiteY410-40664" fmla="*/ 6594052 h 6858000"/>
              <a:gd name="connsiteX411-40665" fmla="*/ 2207047 w 7467600"/>
              <a:gd name="connsiteY411-40666" fmla="*/ 6654540 h 6858000"/>
              <a:gd name="connsiteX412-40667" fmla="*/ 2299106 w 7467600"/>
              <a:gd name="connsiteY412-40668" fmla="*/ 6778931 h 6858000"/>
              <a:gd name="connsiteX413-40669" fmla="*/ 2314430 w 7467600"/>
              <a:gd name="connsiteY413-40670" fmla="*/ 6801144 h 6858000"/>
              <a:gd name="connsiteX414-40671" fmla="*/ 2352406 w 7467600"/>
              <a:gd name="connsiteY414-40672" fmla="*/ 6858000 h 6858000"/>
              <a:gd name="connsiteX415-40673" fmla="*/ 2314492 w 7467600"/>
              <a:gd name="connsiteY415-40674" fmla="*/ 6858000 h 6858000"/>
              <a:gd name="connsiteX416-40675" fmla="*/ 2288095 w 7467600"/>
              <a:gd name="connsiteY416-40676" fmla="*/ 6818030 h 6858000"/>
              <a:gd name="connsiteX417-40677" fmla="*/ 2272768 w 7467600"/>
              <a:gd name="connsiteY417-40678" fmla="*/ 6795822 h 6858000"/>
              <a:gd name="connsiteX418-40679" fmla="*/ 2182715 w 7467600"/>
              <a:gd name="connsiteY418-40680" fmla="*/ 6675071 h 6858000"/>
              <a:gd name="connsiteX419-40681" fmla="*/ 2032061 w 7467600"/>
              <a:gd name="connsiteY419-40682" fmla="*/ 6541380 h 6858000"/>
              <a:gd name="connsiteX420-40683" fmla="*/ 2257220 w 7467600"/>
              <a:gd name="connsiteY420-40684" fmla="*/ 6826257 h 6858000"/>
              <a:gd name="connsiteX421-40685" fmla="*/ 2281324 w 7467600"/>
              <a:gd name="connsiteY421-40686" fmla="*/ 6858000 h 6858000"/>
              <a:gd name="connsiteX422-40687" fmla="*/ 2242860 w 7467600"/>
              <a:gd name="connsiteY422-40688" fmla="*/ 6858000 h 6858000"/>
              <a:gd name="connsiteX423-40689" fmla="*/ 2232818 w 7467600"/>
              <a:gd name="connsiteY423-40690" fmla="*/ 6844926 h 6858000"/>
              <a:gd name="connsiteX424-40691" fmla="*/ 1990172 w 7467600"/>
              <a:gd name="connsiteY424-40692" fmla="*/ 6542121 h 6858000"/>
              <a:gd name="connsiteX425-40693" fmla="*/ 2124090 w 7467600"/>
              <a:gd name="connsiteY425-40694" fmla="*/ 6761017 h 6858000"/>
              <a:gd name="connsiteX426-40695" fmla="*/ 2200380 w 7467600"/>
              <a:gd name="connsiteY426-40696" fmla="*/ 6858000 h 6858000"/>
              <a:gd name="connsiteX427-40697" fmla="*/ 2147507 w 7467600"/>
              <a:gd name="connsiteY427-40698" fmla="*/ 6858000 h 6858000"/>
              <a:gd name="connsiteX428-40699" fmla="*/ 2070668 w 7467600"/>
              <a:gd name="connsiteY428-40700" fmla="*/ 6761520 h 6858000"/>
              <a:gd name="connsiteX429-40701" fmla="*/ 1975142 w 7467600"/>
              <a:gd name="connsiteY429-40702" fmla="*/ 6585570 h 6858000"/>
              <a:gd name="connsiteX430-40703" fmla="*/ 2050035 w 7467600"/>
              <a:gd name="connsiteY430-40704" fmla="*/ 6813345 h 6858000"/>
              <a:gd name="connsiteX431-40705" fmla="*/ 2063025 w 7467600"/>
              <a:gd name="connsiteY431-40706" fmla="*/ 6858000 h 6858000"/>
              <a:gd name="connsiteX432-40707" fmla="*/ 2021675 w 7467600"/>
              <a:gd name="connsiteY432-40708" fmla="*/ 6858000 h 6858000"/>
              <a:gd name="connsiteX433-40709" fmla="*/ 2019308 w 7467600"/>
              <a:gd name="connsiteY433-40710" fmla="*/ 6847118 h 6858000"/>
              <a:gd name="connsiteX434-40711" fmla="*/ 1938835 w 7467600"/>
              <a:gd name="connsiteY434-40712" fmla="*/ 6551160 h 6858000"/>
              <a:gd name="connsiteX435-40713" fmla="*/ 1953230 w 7467600"/>
              <a:gd name="connsiteY435-40714" fmla="*/ 6759699 h 6858000"/>
              <a:gd name="connsiteX436-40715" fmla="*/ 1956763 w 7467600"/>
              <a:gd name="connsiteY436-40716" fmla="*/ 6778191 h 6858000"/>
              <a:gd name="connsiteX437-40717" fmla="*/ 1967925 w 7467600"/>
              <a:gd name="connsiteY437-40718" fmla="*/ 6858000 h 6858000"/>
              <a:gd name="connsiteX438-40719" fmla="*/ 1936622 w 7467600"/>
              <a:gd name="connsiteY438-40720" fmla="*/ 6858000 h 6858000"/>
              <a:gd name="connsiteX439-40721" fmla="*/ 1926261 w 7467600"/>
              <a:gd name="connsiteY439-40722" fmla="*/ 6784064 h 6858000"/>
              <a:gd name="connsiteX440-40723" fmla="*/ 1922724 w 7467600"/>
              <a:gd name="connsiteY440-40724" fmla="*/ 6765577 h 6858000"/>
              <a:gd name="connsiteX441-40725" fmla="*/ 1904650 w 7467600"/>
              <a:gd name="connsiteY441-40726" fmla="*/ 6639616 h 6858000"/>
              <a:gd name="connsiteX442-40727" fmla="*/ 1885273 w 7467600"/>
              <a:gd name="connsiteY442-40728" fmla="*/ 6858000 h 6858000"/>
              <a:gd name="connsiteX443-40729" fmla="*/ 1854363 w 7467600"/>
              <a:gd name="connsiteY443-40730" fmla="*/ 6858000 h 6858000"/>
              <a:gd name="connsiteX444-40731" fmla="*/ 1880391 w 7467600"/>
              <a:gd name="connsiteY444-40732" fmla="*/ 6603796 h 6858000"/>
              <a:gd name="connsiteX445-40733" fmla="*/ 1818273 w 7467600"/>
              <a:gd name="connsiteY445-40734" fmla="*/ 6715729 h 6858000"/>
              <a:gd name="connsiteX446-40735" fmla="*/ 1794691 w 7467600"/>
              <a:gd name="connsiteY446-40736" fmla="*/ 6843239 h 6858000"/>
              <a:gd name="connsiteX447-40737" fmla="*/ 1794914 w 7467600"/>
              <a:gd name="connsiteY447-40738" fmla="*/ 6858000 h 6858000"/>
              <a:gd name="connsiteX448-40739" fmla="*/ 1746128 w 7467600"/>
              <a:gd name="connsiteY448-40740" fmla="*/ 6858000 h 6858000"/>
              <a:gd name="connsiteX449-40741" fmla="*/ 1753934 w 7467600"/>
              <a:gd name="connsiteY449-40742" fmla="*/ 6724796 h 6858000"/>
              <a:gd name="connsiteX450-40743" fmla="*/ 1792053 w 7467600"/>
              <a:gd name="connsiteY450-40744" fmla="*/ 6572396 h 6858000"/>
              <a:gd name="connsiteX451-40745" fmla="*/ 1862248 w 7467600"/>
              <a:gd name="connsiteY451-40746" fmla="*/ 6266397 h 6858000"/>
              <a:gd name="connsiteX452-40747" fmla="*/ 1862250 w 7467600"/>
              <a:gd name="connsiteY452-40748" fmla="*/ 6033531 h 6858000"/>
              <a:gd name="connsiteX453-40749" fmla="*/ 1211999 w 7467600"/>
              <a:gd name="connsiteY453-40750" fmla="*/ 6683610 h 6858000"/>
              <a:gd name="connsiteX454-40751" fmla="*/ 1213266 w 7467600"/>
              <a:gd name="connsiteY454-40752" fmla="*/ 6691947 h 6858000"/>
              <a:gd name="connsiteX455-40753" fmla="*/ 1203370 w 7467600"/>
              <a:gd name="connsiteY455-40754" fmla="*/ 6850676 h 6858000"/>
              <a:gd name="connsiteX456-40755" fmla="*/ 1203671 w 7467600"/>
              <a:gd name="connsiteY456-40756" fmla="*/ 6858000 h 6858000"/>
              <a:gd name="connsiteX457-40757" fmla="*/ 1143180 w 7467600"/>
              <a:gd name="connsiteY457-40758" fmla="*/ 6858000 h 6858000"/>
              <a:gd name="connsiteX458-40759" fmla="*/ 1142176 w 7467600"/>
              <a:gd name="connsiteY458-40760" fmla="*/ 6766045 h 6858000"/>
              <a:gd name="connsiteX459-40761" fmla="*/ 1067484 w 7467600"/>
              <a:gd name="connsiteY459-40762" fmla="*/ 6858000 h 6858000"/>
              <a:gd name="connsiteX460-40763" fmla="*/ 953928 w 7467600"/>
              <a:gd name="connsiteY460-40764" fmla="*/ 6858000 h 6858000"/>
              <a:gd name="connsiteX461-40765" fmla="*/ 959715 w 7467600"/>
              <a:gd name="connsiteY461-40766" fmla="*/ 6850185 h 6858000"/>
              <a:gd name="connsiteX462-40767" fmla="*/ 1483788 w 7467600"/>
              <a:gd name="connsiteY462-40768" fmla="*/ 6259174 h 6858000"/>
              <a:gd name="connsiteX463-40769" fmla="*/ 1100671 w 7467600"/>
              <a:gd name="connsiteY463-40770" fmla="*/ 6252137 h 6858000"/>
              <a:gd name="connsiteX464-40771" fmla="*/ 1090144 w 7467600"/>
              <a:gd name="connsiteY464-40772" fmla="*/ 6256748 h 6858000"/>
              <a:gd name="connsiteX465-40773" fmla="*/ 1095872 w 7467600"/>
              <a:gd name="connsiteY465-40774" fmla="*/ 6271892 h 6858000"/>
              <a:gd name="connsiteX466-40775" fmla="*/ 262785 w 7467600"/>
              <a:gd name="connsiteY466-40776" fmla="*/ 6845450 h 6858000"/>
              <a:gd name="connsiteX467-40777" fmla="*/ 209968 w 7467600"/>
              <a:gd name="connsiteY467-40778" fmla="*/ 6770713 h 6858000"/>
              <a:gd name="connsiteX468-40779" fmla="*/ 873460 w 7467600"/>
              <a:gd name="connsiteY468-40780" fmla="*/ 6253768 h 6858000"/>
              <a:gd name="connsiteX469-40781" fmla="*/ 192686 w 7467600"/>
              <a:gd name="connsiteY469-40782" fmla="*/ 5849257 h 6858000"/>
              <a:gd name="connsiteX470-40783" fmla="*/ 4696 w 7467600"/>
              <a:gd name="connsiteY470-40784" fmla="*/ 5697668 h 6858000"/>
              <a:gd name="connsiteX471-40785" fmla="*/ 0 w 7467600"/>
              <a:gd name="connsiteY471-40786" fmla="*/ 5689984 h 6858000"/>
              <a:gd name="connsiteX472-40787" fmla="*/ 0 w 7467600"/>
              <a:gd name="connsiteY472-40788" fmla="*/ 5513472 h 6858000"/>
              <a:gd name="connsiteX473-40789" fmla="*/ 174101 w 7467600"/>
              <a:gd name="connsiteY473-40790" fmla="*/ 5620277 h 6858000"/>
              <a:gd name="connsiteX474-40791" fmla="*/ 891800 w 7467600"/>
              <a:gd name="connsiteY474-40792" fmla="*/ 6036935 h 6858000"/>
              <a:gd name="connsiteX475-40793" fmla="*/ 1072219 w 7467600"/>
              <a:gd name="connsiteY475-40794" fmla="*/ 6169443 h 6858000"/>
              <a:gd name="connsiteX476-40795" fmla="*/ 1074117 w 7467600"/>
              <a:gd name="connsiteY476-40796" fmla="*/ 6170301 h 6858000"/>
              <a:gd name="connsiteX477-40797" fmla="*/ 1083114 w 7467600"/>
              <a:gd name="connsiteY477-40798" fmla="*/ 6174131 h 6858000"/>
              <a:gd name="connsiteX478-40799" fmla="*/ 1543010 w 7467600"/>
              <a:gd name="connsiteY478-40800" fmla="*/ 6191140 h 6858000"/>
              <a:gd name="connsiteX479-40801" fmla="*/ 1551080 w 7467600"/>
              <a:gd name="connsiteY479-40802" fmla="*/ 6195006 h 6858000"/>
              <a:gd name="connsiteX480-40803" fmla="*/ 2345443 w 7467600"/>
              <a:gd name="connsiteY480-40804" fmla="*/ 5549882 h 6858000"/>
              <a:gd name="connsiteX481-40805" fmla="*/ 1721499 w 7467600"/>
              <a:gd name="connsiteY481-40806" fmla="*/ 5599969 h 6858000"/>
              <a:gd name="connsiteX482-40807" fmla="*/ 767716 w 7467600"/>
              <a:gd name="connsiteY482-40808" fmla="*/ 5472768 h 6858000"/>
              <a:gd name="connsiteX483-40809" fmla="*/ 722147 w 7467600"/>
              <a:gd name="connsiteY483-40810" fmla="*/ 5393091 h 6858000"/>
              <a:gd name="connsiteX484-40811" fmla="*/ 1485552 w 7467600"/>
              <a:gd name="connsiteY484-40812" fmla="*/ 5313202 h 6858000"/>
              <a:gd name="connsiteX485-40813" fmla="*/ 2143004 w 7467600"/>
              <a:gd name="connsiteY485-40814" fmla="*/ 5402420 h 6858000"/>
              <a:gd name="connsiteX486-40815" fmla="*/ 1933391 w 7467600"/>
              <a:gd name="connsiteY486-40816" fmla="*/ 5156971 h 6858000"/>
              <a:gd name="connsiteX487-40817" fmla="*/ 1827118 w 7467600"/>
              <a:gd name="connsiteY487-40818" fmla="*/ 4968410 h 6858000"/>
              <a:gd name="connsiteX488-40819" fmla="*/ 1837349 w 7467600"/>
              <a:gd name="connsiteY488-40820" fmla="*/ 4956357 h 6858000"/>
              <a:gd name="connsiteX489-40821" fmla="*/ 2162835 w 7467600"/>
              <a:gd name="connsiteY489-40822" fmla="*/ 5187853 h 6858000"/>
              <a:gd name="connsiteX490-40823" fmla="*/ 2257167 w 7467600"/>
              <a:gd name="connsiteY490-40824" fmla="*/ 5462123 h 6858000"/>
              <a:gd name="connsiteX491-40825" fmla="*/ 2261598 w 7467600"/>
              <a:gd name="connsiteY491-40826" fmla="*/ 5467998 h 6858000"/>
              <a:gd name="connsiteX492-40827" fmla="*/ 2437177 w 7467600"/>
              <a:gd name="connsiteY492-40828" fmla="*/ 5479608 h 6858000"/>
              <a:gd name="connsiteX493-40829" fmla="*/ 2445247 w 7467600"/>
              <a:gd name="connsiteY493-40830" fmla="*/ 5483476 h 6858000"/>
              <a:gd name="connsiteX494-40831" fmla="*/ 2743626 w 7467600"/>
              <a:gd name="connsiteY494-40832" fmla="*/ 5304819 h 6858000"/>
              <a:gd name="connsiteX495-40833" fmla="*/ 3048102 w 7467600"/>
              <a:gd name="connsiteY495-40834" fmla="*/ 5150595 h 6858000"/>
              <a:gd name="connsiteX496-40835" fmla="*/ 1799414 w 7467600"/>
              <a:gd name="connsiteY496-40836" fmla="*/ 4694732 h 6858000"/>
              <a:gd name="connsiteX497-40837" fmla="*/ 1771735 w 7467600"/>
              <a:gd name="connsiteY497-40838" fmla="*/ 4619929 h 6858000"/>
              <a:gd name="connsiteX498-40839" fmla="*/ 3104273 w 7467600"/>
              <a:gd name="connsiteY498-40840" fmla="*/ 5076159 h 6858000"/>
              <a:gd name="connsiteX499-40841" fmla="*/ 3113245 w 7467600"/>
              <a:gd name="connsiteY499-40842" fmla="*/ 5090705 h 6858000"/>
              <a:gd name="connsiteX500-40843" fmla="*/ 3126294 w 7467600"/>
              <a:gd name="connsiteY500-40844" fmla="*/ 5114400 h 6858000"/>
              <a:gd name="connsiteX501-40845" fmla="*/ 3937433 w 7467600"/>
              <a:gd name="connsiteY501-40846" fmla="*/ 4830473 h 6858000"/>
              <a:gd name="connsiteX502-40847" fmla="*/ 3590475 w 7467600"/>
              <a:gd name="connsiteY502-40848" fmla="*/ 4597974 h 6858000"/>
              <a:gd name="connsiteX503-40849" fmla="*/ 3100264 w 7467600"/>
              <a:gd name="connsiteY503-40850" fmla="*/ 4579845 h 6858000"/>
              <a:gd name="connsiteX504-40851" fmla="*/ 2183576 w 7467600"/>
              <a:gd name="connsiteY504-40852" fmla="*/ 4227150 h 6858000"/>
              <a:gd name="connsiteX505-40853" fmla="*/ 2151029 w 7467600"/>
              <a:gd name="connsiteY505-40854" fmla="*/ 4146947 h 6858000"/>
              <a:gd name="connsiteX506-40855" fmla="*/ 3563434 w 7467600"/>
              <a:gd name="connsiteY506-40856" fmla="*/ 4469115 h 6858000"/>
              <a:gd name="connsiteX507-40857" fmla="*/ 3177952 w 7467600"/>
              <a:gd name="connsiteY507-40858" fmla="*/ 3657386 h 6858000"/>
              <a:gd name="connsiteX508-40859" fmla="*/ 3189263 w 7467600"/>
              <a:gd name="connsiteY508-40860" fmla="*/ 3625726 h 6858000"/>
              <a:gd name="connsiteX509-40861" fmla="*/ 3560912 w 7467600"/>
              <a:gd name="connsiteY509-40862" fmla="*/ 4079863 h 6858000"/>
              <a:gd name="connsiteX510-40863" fmla="*/ 3626636 w 7467600"/>
              <a:gd name="connsiteY510-40864" fmla="*/ 4512230 h 6858000"/>
              <a:gd name="connsiteX511-40865" fmla="*/ 3653088 w 7467600"/>
              <a:gd name="connsiteY511-40866" fmla="*/ 4521417 h 6858000"/>
              <a:gd name="connsiteX512-40867" fmla="*/ 3988128 w 7467600"/>
              <a:gd name="connsiteY512-40868" fmla="*/ 4817267 h 6858000"/>
              <a:gd name="connsiteX513-40869" fmla="*/ 4830582 w 7467600"/>
              <a:gd name="connsiteY513-40870" fmla="*/ 4676000 h 6858000"/>
              <a:gd name="connsiteX514-40871" fmla="*/ 4830100 w 7467600"/>
              <a:gd name="connsiteY514-40872" fmla="*/ 4675554 h 6858000"/>
              <a:gd name="connsiteX515-40873" fmla="*/ 4036318 w 7467600"/>
              <a:gd name="connsiteY515-40874" fmla="*/ 4147013 h 6858000"/>
              <a:gd name="connsiteX516-40875" fmla="*/ 3432098 w 7467600"/>
              <a:gd name="connsiteY516-40876" fmla="*/ 3537312 h 6858000"/>
              <a:gd name="connsiteX517-40877" fmla="*/ 3446761 w 7467600"/>
              <a:gd name="connsiteY517-40878" fmla="*/ 3461278 h 6858000"/>
              <a:gd name="connsiteX518-40879" fmla="*/ 4419733 w 7467600"/>
              <a:gd name="connsiteY518-40880" fmla="*/ 3963555 h 6858000"/>
              <a:gd name="connsiteX519-40881" fmla="*/ 4781371 w 7467600"/>
              <a:gd name="connsiteY519-40882" fmla="*/ 4458604 h 6858000"/>
              <a:gd name="connsiteX520-40883" fmla="*/ 4780440 w 7467600"/>
              <a:gd name="connsiteY520-40884" fmla="*/ 4470290 h 6858000"/>
              <a:gd name="connsiteX521-40885" fmla="*/ 4898954 w 7467600"/>
              <a:gd name="connsiteY521-40886" fmla="*/ 4662092 h 6858000"/>
              <a:gd name="connsiteX522-40887" fmla="*/ 4900699 w 7467600"/>
              <a:gd name="connsiteY522-40888" fmla="*/ 4670867 h 6858000"/>
              <a:gd name="connsiteX523-40889" fmla="*/ 5714511 w 7467600"/>
              <a:gd name="connsiteY523-40890" fmla="*/ 4663483 h 6858000"/>
              <a:gd name="connsiteX524-40891" fmla="*/ 5464793 w 7467600"/>
              <a:gd name="connsiteY524-40892" fmla="*/ 4393556 h 6858000"/>
              <a:gd name="connsiteX525-40893" fmla="*/ 5461897 w 7467600"/>
              <a:gd name="connsiteY525-40894" fmla="*/ 4390879 h 6858000"/>
              <a:gd name="connsiteX526-40895" fmla="*/ 4294126 w 7467600"/>
              <a:gd name="connsiteY526-40896" fmla="*/ 3303048 h 6858000"/>
              <a:gd name="connsiteX527-40897" fmla="*/ 4305321 w 7467600"/>
              <a:gd name="connsiteY527-40898" fmla="*/ 3256953 h 6858000"/>
              <a:gd name="connsiteX528-40899" fmla="*/ 4949299 w 7467600"/>
              <a:gd name="connsiteY528-40900" fmla="*/ 3766336 h 6858000"/>
              <a:gd name="connsiteX529-40901" fmla="*/ 5291452 w 7467600"/>
              <a:gd name="connsiteY529-40902" fmla="*/ 4076801 h 6858000"/>
              <a:gd name="connsiteX530-40903" fmla="*/ 5434998 w 7467600"/>
              <a:gd name="connsiteY530-40904" fmla="*/ 4254100 h 6858000"/>
              <a:gd name="connsiteX531-40905" fmla="*/ 5351015 w 7467600"/>
              <a:gd name="connsiteY531-40906" fmla="*/ 3760989 h 6858000"/>
              <a:gd name="connsiteX532-40907" fmla="*/ 5413780 w 7467600"/>
              <a:gd name="connsiteY532-40908" fmla="*/ 2966265 h 6858000"/>
              <a:gd name="connsiteX533-40909" fmla="*/ 5425627 w 7467600"/>
              <a:gd name="connsiteY533-40910" fmla="*/ 2954192 h 6858000"/>
              <a:gd name="connsiteX534-40911" fmla="*/ 6604735 w 7467600"/>
              <a:gd name="connsiteY534-40912" fmla="*/ 2041381 h 6858000"/>
              <a:gd name="connsiteX535-40913" fmla="*/ 7204487 w 7467600"/>
              <a:gd name="connsiteY535-40914" fmla="*/ 2742112 h 6858000"/>
              <a:gd name="connsiteX536-40915" fmla="*/ 7131592 w 7467600"/>
              <a:gd name="connsiteY536-40916" fmla="*/ 2672096 h 6858000"/>
              <a:gd name="connsiteX537-40917" fmla="*/ 6996344 w 7467600"/>
              <a:gd name="connsiteY537-40918" fmla="*/ 2518310 h 6858000"/>
              <a:gd name="connsiteX538-40919" fmla="*/ 6735495 w 7467600"/>
              <a:gd name="connsiteY538-40920" fmla="*/ 2196890 h 6858000"/>
              <a:gd name="connsiteX539-40921" fmla="*/ 6721901 w 7467600"/>
              <a:gd name="connsiteY539-40922" fmla="*/ 2179274 h 6858000"/>
              <a:gd name="connsiteX540-40923" fmla="*/ 6604735 w 7467600"/>
              <a:gd name="connsiteY540-40924" fmla="*/ 2041381 h 6858000"/>
              <a:gd name="connsiteX541-40925" fmla="*/ 6591670 w 7467600"/>
              <a:gd name="connsiteY541-40926" fmla="*/ 1988277 h 6858000"/>
              <a:gd name="connsiteX542-40927" fmla="*/ 6747349 w 7467600"/>
              <a:gd name="connsiteY542-40928" fmla="*/ 2160069 h 6858000"/>
              <a:gd name="connsiteX543-40929" fmla="*/ 6760943 w 7467600"/>
              <a:gd name="connsiteY543-40930" fmla="*/ 2177686 h 6858000"/>
              <a:gd name="connsiteX544-40931" fmla="*/ 7021065 w 7467600"/>
              <a:gd name="connsiteY544-40932" fmla="*/ 2498102 h 6858000"/>
              <a:gd name="connsiteX545-40933" fmla="*/ 7155223 w 7467600"/>
              <a:gd name="connsiteY545-40934" fmla="*/ 2650386 h 6858000"/>
              <a:gd name="connsiteX546-40935" fmla="*/ 7203167 w 7467600"/>
              <a:gd name="connsiteY546-40936" fmla="*/ 2697288 h 6858000"/>
              <a:gd name="connsiteX547-40937" fmla="*/ 6937703 w 7467600"/>
              <a:gd name="connsiteY547-40938" fmla="*/ 2321981 h 6858000"/>
              <a:gd name="connsiteX548-40939" fmla="*/ 6591670 w 7467600"/>
              <a:gd name="connsiteY548-40940" fmla="*/ 1988277 h 6858000"/>
              <a:gd name="connsiteX549-40941" fmla="*/ 5798671 w 7467600"/>
              <a:gd name="connsiteY549-40942" fmla="*/ 1981601 h 6858000"/>
              <a:gd name="connsiteX550-40943" fmla="*/ 5754709 w 7467600"/>
              <a:gd name="connsiteY550-40944" fmla="*/ 2071454 h 6858000"/>
              <a:gd name="connsiteX551-40945" fmla="*/ 5763044 w 7467600"/>
              <a:gd name="connsiteY551-40946" fmla="*/ 2842206 h 6858000"/>
              <a:gd name="connsiteX552-40947" fmla="*/ 5764974 w 7467600"/>
              <a:gd name="connsiteY552-40948" fmla="*/ 2799609 h 6858000"/>
              <a:gd name="connsiteX553-40949" fmla="*/ 5767665 w 7467600"/>
              <a:gd name="connsiteY553-40950" fmla="*/ 2666409 h 6858000"/>
              <a:gd name="connsiteX554-40951" fmla="*/ 5763055 w 7467600"/>
              <a:gd name="connsiteY554-40952" fmla="*/ 2579705 h 6858000"/>
              <a:gd name="connsiteX555-40953" fmla="*/ 5758079 w 7467600"/>
              <a:gd name="connsiteY555-40954" fmla="*/ 2492508 h 6858000"/>
              <a:gd name="connsiteX556-40955" fmla="*/ 5779325 w 7467600"/>
              <a:gd name="connsiteY556-40956" fmla="*/ 2197069 h 6858000"/>
              <a:gd name="connsiteX557-40957" fmla="*/ 5798671 w 7467600"/>
              <a:gd name="connsiteY557-40958" fmla="*/ 1981601 h 6858000"/>
              <a:gd name="connsiteX558-40959" fmla="*/ 5829202 w 7467600"/>
              <a:gd name="connsiteY558-40960" fmla="*/ 1971679 h 6858000"/>
              <a:gd name="connsiteX559-40961" fmla="*/ 5809558 w 7467600"/>
              <a:gd name="connsiteY559-40962" fmla="*/ 2198043 h 6858000"/>
              <a:gd name="connsiteX560-40963" fmla="*/ 5788653 w 7467600"/>
              <a:gd name="connsiteY560-40964" fmla="*/ 2489430 h 6858000"/>
              <a:gd name="connsiteX561-40965" fmla="*/ 5793439 w 7467600"/>
              <a:gd name="connsiteY561-40966" fmla="*/ 2575235 h 6858000"/>
              <a:gd name="connsiteX562-40967" fmla="*/ 5796837 w 7467600"/>
              <a:gd name="connsiteY562-40968" fmla="*/ 2637633 h 6858000"/>
              <a:gd name="connsiteX563-40969" fmla="*/ 5818614 w 7467600"/>
              <a:gd name="connsiteY563-40970" fmla="*/ 2473055 h 6858000"/>
              <a:gd name="connsiteX564-40971" fmla="*/ 5829202 w 7467600"/>
              <a:gd name="connsiteY564-40972" fmla="*/ 1971679 h 6858000"/>
              <a:gd name="connsiteX565-40973" fmla="*/ 5911389 w 7467600"/>
              <a:gd name="connsiteY565-40974" fmla="*/ 1898371 h 6858000"/>
              <a:gd name="connsiteX566-40975" fmla="*/ 6237627 w 7467600"/>
              <a:gd name="connsiteY566-40976" fmla="*/ 2231921 h 6858000"/>
              <a:gd name="connsiteX567-40977" fmla="*/ 5911389 w 7467600"/>
              <a:gd name="connsiteY567-40978" fmla="*/ 1898371 h 6858000"/>
              <a:gd name="connsiteX568-40979" fmla="*/ 6944437 w 7467600"/>
              <a:gd name="connsiteY568-40980" fmla="*/ 1575402 h 6858000"/>
              <a:gd name="connsiteX569-40981" fmla="*/ 6304730 w 7467600"/>
              <a:gd name="connsiteY569-40982" fmla="*/ 1766654 h 6858000"/>
              <a:gd name="connsiteX570-40983" fmla="*/ 6944437 w 7467600"/>
              <a:gd name="connsiteY570-40984" fmla="*/ 1575402 h 6858000"/>
              <a:gd name="connsiteX571-40985" fmla="*/ 7019523 w 7467600"/>
              <a:gd name="connsiteY571-40986" fmla="*/ 1519450 h 6858000"/>
              <a:gd name="connsiteX572-40987" fmla="*/ 6298091 w 7467600"/>
              <a:gd name="connsiteY572-40988" fmla="*/ 1737122 h 6858000"/>
              <a:gd name="connsiteX573-40989" fmla="*/ 7019523 w 7467600"/>
              <a:gd name="connsiteY573-40990" fmla="*/ 1519450 h 6858000"/>
              <a:gd name="connsiteX574-40991" fmla="*/ 2399523 w 7467600"/>
              <a:gd name="connsiteY574-40992" fmla="*/ 1428234 h 6858000"/>
              <a:gd name="connsiteX575-40993" fmla="*/ 2224982 w 7467600"/>
              <a:gd name="connsiteY575-40994" fmla="*/ 1826201 h 6858000"/>
              <a:gd name="connsiteX576-40995" fmla="*/ 2096099 w 7467600"/>
              <a:gd name="connsiteY576-40996" fmla="*/ 2345900 h 6858000"/>
              <a:gd name="connsiteX577-40997" fmla="*/ 2283317 w 7467600"/>
              <a:gd name="connsiteY577-40998" fmla="*/ 1796925 h 6858000"/>
              <a:gd name="connsiteX578-40999" fmla="*/ 2399523 w 7467600"/>
              <a:gd name="connsiteY578-41000" fmla="*/ 1428234 h 6858000"/>
              <a:gd name="connsiteX579-41001" fmla="*/ 2448558 w 7467600"/>
              <a:gd name="connsiteY579-41002" fmla="*/ 1373435 h 6858000"/>
              <a:gd name="connsiteX580-41003" fmla="*/ 2312521 w 7467600"/>
              <a:gd name="connsiteY580-41004" fmla="*/ 1806140 h 6858000"/>
              <a:gd name="connsiteX581-41005" fmla="*/ 2127533 w 7467600"/>
              <a:gd name="connsiteY581-41006" fmla="*/ 2348380 h 6858000"/>
              <a:gd name="connsiteX582-41007" fmla="*/ 2358080 w 7467600"/>
              <a:gd name="connsiteY582-41008" fmla="*/ 1866134 h 6858000"/>
              <a:gd name="connsiteX583-41009" fmla="*/ 2407436 w 7467600"/>
              <a:gd name="connsiteY583-41010" fmla="*/ 1651070 h 6858000"/>
              <a:gd name="connsiteX584-41011" fmla="*/ 2448558 w 7467600"/>
              <a:gd name="connsiteY584-41012" fmla="*/ 1373435 h 6858000"/>
              <a:gd name="connsiteX585-41013" fmla="*/ 278707 w 7467600"/>
              <a:gd name="connsiteY585-41014" fmla="*/ 1352270 h 6858000"/>
              <a:gd name="connsiteX586-41015" fmla="*/ 321570 w 7467600"/>
              <a:gd name="connsiteY586-41016" fmla="*/ 1861610 h 6858000"/>
              <a:gd name="connsiteX587-41017" fmla="*/ 294281 w 7467600"/>
              <a:gd name="connsiteY587-41018" fmla="*/ 1440658 h 6858000"/>
              <a:gd name="connsiteX588-41019" fmla="*/ 278707 w 7467600"/>
              <a:gd name="connsiteY588-41020" fmla="*/ 1352270 h 6858000"/>
              <a:gd name="connsiteX589-41021" fmla="*/ 1423821 w 7467600"/>
              <a:gd name="connsiteY589-41022" fmla="*/ 1351958 h 6858000"/>
              <a:gd name="connsiteX590-41023" fmla="*/ 1638521 w 7467600"/>
              <a:gd name="connsiteY590-41024" fmla="*/ 1908470 h 6858000"/>
              <a:gd name="connsiteX591-41025" fmla="*/ 1754199 w 7467600"/>
              <a:gd name="connsiteY591-41026" fmla="*/ 2149284 h 6858000"/>
              <a:gd name="connsiteX592-41027" fmla="*/ 1908359 w 7467600"/>
              <a:gd name="connsiteY592-41028" fmla="*/ 2364988 h 6858000"/>
              <a:gd name="connsiteX593-41029" fmla="*/ 1647661 w 7467600"/>
              <a:gd name="connsiteY593-41030" fmla="*/ 1825945 h 6858000"/>
              <a:gd name="connsiteX594-41031" fmla="*/ 1423821 w 7467600"/>
              <a:gd name="connsiteY594-41032" fmla="*/ 1351958 h 6858000"/>
              <a:gd name="connsiteX595-41033" fmla="*/ 1431890 w 7467600"/>
              <a:gd name="connsiteY595-41034" fmla="*/ 1306475 h 6858000"/>
              <a:gd name="connsiteX596-41035" fmla="*/ 1507597 w 7467600"/>
              <a:gd name="connsiteY596-41036" fmla="*/ 1446132 h 6858000"/>
              <a:gd name="connsiteX597-41037" fmla="*/ 1674586 w 7467600"/>
              <a:gd name="connsiteY597-41038" fmla="*/ 1813832 h 6858000"/>
              <a:gd name="connsiteX598-41039" fmla="*/ 1815950 w 7467600"/>
              <a:gd name="connsiteY598-41040" fmla="*/ 2128564 h 6858000"/>
              <a:gd name="connsiteX599-41041" fmla="*/ 1984242 w 7467600"/>
              <a:gd name="connsiteY599-41042" fmla="*/ 2430829 h 6858000"/>
              <a:gd name="connsiteX600-41043" fmla="*/ 2014023 w 7467600"/>
              <a:gd name="connsiteY600-41044" fmla="*/ 2450995 h 6858000"/>
              <a:gd name="connsiteX601-41045" fmla="*/ 1747337 w 7467600"/>
              <a:gd name="connsiteY601-41046" fmla="*/ 1855264 h 6858000"/>
              <a:gd name="connsiteX602-41047" fmla="*/ 1533749 w 7467600"/>
              <a:gd name="connsiteY602-41048" fmla="*/ 1478656 h 6858000"/>
              <a:gd name="connsiteX603-41049" fmla="*/ 1431890 w 7467600"/>
              <a:gd name="connsiteY603-41050" fmla="*/ 1306475 h 6858000"/>
              <a:gd name="connsiteX604-41051" fmla="*/ 5052692 w 7467600"/>
              <a:gd name="connsiteY604-41052" fmla="*/ 1292994 h 6858000"/>
              <a:gd name="connsiteX605-41053" fmla="*/ 5200661 w 7467600"/>
              <a:gd name="connsiteY605-41054" fmla="*/ 1635186 h 6858000"/>
              <a:gd name="connsiteX606-41055" fmla="*/ 5297138 w 7467600"/>
              <a:gd name="connsiteY606-41056" fmla="*/ 1906351 h 6858000"/>
              <a:gd name="connsiteX607-41057" fmla="*/ 5052692 w 7467600"/>
              <a:gd name="connsiteY607-41058" fmla="*/ 1292994 h 6858000"/>
              <a:gd name="connsiteX608-41059" fmla="*/ 5009948 w 7467600"/>
              <a:gd name="connsiteY608-41060" fmla="*/ 1273619 h 6858000"/>
              <a:gd name="connsiteX609-41061" fmla="*/ 5121777 w 7467600"/>
              <a:gd name="connsiteY609-41062" fmla="*/ 1654213 h 6858000"/>
              <a:gd name="connsiteX610-41063" fmla="*/ 5293545 w 7467600"/>
              <a:gd name="connsiteY610-41064" fmla="*/ 2072247 h 6858000"/>
              <a:gd name="connsiteX611-41065" fmla="*/ 5294042 w 7467600"/>
              <a:gd name="connsiteY611-41066" fmla="*/ 2065019 h 6858000"/>
              <a:gd name="connsiteX612-41067" fmla="*/ 5171936 w 7467600"/>
              <a:gd name="connsiteY612-41068" fmla="*/ 1647613 h 6858000"/>
              <a:gd name="connsiteX613-41069" fmla="*/ 5009948 w 7467600"/>
              <a:gd name="connsiteY613-41070" fmla="*/ 1273619 h 6858000"/>
              <a:gd name="connsiteX614-41071" fmla="*/ 655236 w 7467600"/>
              <a:gd name="connsiteY614-41072" fmla="*/ 1268632 h 6858000"/>
              <a:gd name="connsiteX615-41073" fmla="*/ 839521 w 7467600"/>
              <a:gd name="connsiteY615-41074" fmla="*/ 1685315 h 6858000"/>
              <a:gd name="connsiteX616-41075" fmla="*/ 1109416 w 7467600"/>
              <a:gd name="connsiteY616-41076" fmla="*/ 2061663 h 6858000"/>
              <a:gd name="connsiteX617-41077" fmla="*/ 1298300 w 7467600"/>
              <a:gd name="connsiteY617-41078" fmla="*/ 2247742 h 6858000"/>
              <a:gd name="connsiteX618-41079" fmla="*/ 1125871 w 7467600"/>
              <a:gd name="connsiteY618-41080" fmla="*/ 1989513 h 6858000"/>
              <a:gd name="connsiteX619-41081" fmla="*/ 981574 w 7467600"/>
              <a:gd name="connsiteY619-41082" fmla="*/ 1783157 h 6858000"/>
              <a:gd name="connsiteX620-41083" fmla="*/ 922198 w 7467600"/>
              <a:gd name="connsiteY620-41084" fmla="*/ 1677437 h 6858000"/>
              <a:gd name="connsiteX621-41085" fmla="*/ 869293 w 7467600"/>
              <a:gd name="connsiteY621-41086" fmla="*/ 1583214 h 6858000"/>
              <a:gd name="connsiteX622-41087" fmla="*/ 751431 w 7467600"/>
              <a:gd name="connsiteY622-41088" fmla="*/ 1405731 h 6858000"/>
              <a:gd name="connsiteX623-41089" fmla="*/ 655236 w 7467600"/>
              <a:gd name="connsiteY623-41090" fmla="*/ 1268632 h 6858000"/>
              <a:gd name="connsiteX624-41091" fmla="*/ 6516292 w 7467600"/>
              <a:gd name="connsiteY624-41092" fmla="*/ 1263064 h 6858000"/>
              <a:gd name="connsiteX625-41093" fmla="*/ 5736320 w 7467600"/>
              <a:gd name="connsiteY625-41094" fmla="*/ 1501803 h 6858000"/>
              <a:gd name="connsiteX626-41095" fmla="*/ 6516292 w 7467600"/>
              <a:gd name="connsiteY626-41096" fmla="*/ 1263064 h 6858000"/>
              <a:gd name="connsiteX627-41097" fmla="*/ 291466 w 7467600"/>
              <a:gd name="connsiteY627-41098" fmla="*/ 1250369 h 6858000"/>
              <a:gd name="connsiteX628-41099" fmla="*/ 323180 w 7467600"/>
              <a:gd name="connsiteY628-41100" fmla="*/ 1435283 h 6858000"/>
              <a:gd name="connsiteX629-41101" fmla="*/ 349381 w 7467600"/>
              <a:gd name="connsiteY629-41102" fmla="*/ 1875041 h 6858000"/>
              <a:gd name="connsiteX630-41103" fmla="*/ 374363 w 7467600"/>
              <a:gd name="connsiteY630-41104" fmla="*/ 1506494 h 6858000"/>
              <a:gd name="connsiteX631-41105" fmla="*/ 302168 w 7467600"/>
              <a:gd name="connsiteY631-41106" fmla="*/ 1274495 h 6858000"/>
              <a:gd name="connsiteX632-41107" fmla="*/ 291466 w 7467600"/>
              <a:gd name="connsiteY632-41108" fmla="*/ 1250369 h 6858000"/>
              <a:gd name="connsiteX633-41109" fmla="*/ 678222 w 7467600"/>
              <a:gd name="connsiteY633-41110" fmla="*/ 1248670 h 6858000"/>
              <a:gd name="connsiteX634-41111" fmla="*/ 775536 w 7467600"/>
              <a:gd name="connsiteY634-41112" fmla="*/ 1388015 h 6858000"/>
              <a:gd name="connsiteX635-41113" fmla="*/ 894529 w 7467600"/>
              <a:gd name="connsiteY635-41114" fmla="*/ 1567739 h 6858000"/>
              <a:gd name="connsiteX636-41115" fmla="*/ 948000 w 7467600"/>
              <a:gd name="connsiteY636-41116" fmla="*/ 1663088 h 6858000"/>
              <a:gd name="connsiteX637-41117" fmla="*/ 1006812 w 7467600"/>
              <a:gd name="connsiteY637-41118" fmla="*/ 1767683 h 6858000"/>
              <a:gd name="connsiteX638-41119" fmla="*/ 1149133 w 7467600"/>
              <a:gd name="connsiteY638-41120" fmla="*/ 1971513 h 6858000"/>
              <a:gd name="connsiteX639-41121" fmla="*/ 1333952 w 7467600"/>
              <a:gd name="connsiteY639-41122" fmla="*/ 2251620 h 6858000"/>
              <a:gd name="connsiteX640-41123" fmla="*/ 1337329 w 7467600"/>
              <a:gd name="connsiteY640-41124" fmla="*/ 2258350 h 6858000"/>
              <a:gd name="connsiteX641-41125" fmla="*/ 1014726 w 7467600"/>
              <a:gd name="connsiteY641-41126" fmla="*/ 1615556 h 6858000"/>
              <a:gd name="connsiteX642-41127" fmla="*/ 678222 w 7467600"/>
              <a:gd name="connsiteY642-41128" fmla="*/ 1248670 h 6858000"/>
              <a:gd name="connsiteX643-41129" fmla="*/ 6691602 w 7467600"/>
              <a:gd name="connsiteY643-41130" fmla="*/ 1140573 h 6858000"/>
              <a:gd name="connsiteX644-41131" fmla="*/ 6571100 w 7467600"/>
              <a:gd name="connsiteY644-41132" fmla="*/ 1183662 h 6858000"/>
              <a:gd name="connsiteX645-41133" fmla="*/ 6241687 w 7467600"/>
              <a:gd name="connsiteY645-41134" fmla="*/ 1257600 h 6858000"/>
              <a:gd name="connsiteX646-41135" fmla="*/ 5693009 w 7467600"/>
              <a:gd name="connsiteY646-41136" fmla="*/ 1478256 h 6858000"/>
              <a:gd name="connsiteX647-41137" fmla="*/ 6548420 w 7467600"/>
              <a:gd name="connsiteY647-41138" fmla="*/ 1214599 h 6858000"/>
              <a:gd name="connsiteX648-41139" fmla="*/ 6605473 w 7467600"/>
              <a:gd name="connsiteY648-41140" fmla="*/ 1184686 h 6858000"/>
              <a:gd name="connsiteX649-41141" fmla="*/ 6691602 w 7467600"/>
              <a:gd name="connsiteY649-41142" fmla="*/ 1140573 h 6858000"/>
              <a:gd name="connsiteX650-41143" fmla="*/ 4002475 w 7467600"/>
              <a:gd name="connsiteY650-41144" fmla="*/ 1037802 h 6858000"/>
              <a:gd name="connsiteX651-41145" fmla="*/ 4000324 w 7467600"/>
              <a:gd name="connsiteY651-41146" fmla="*/ 1039362 h 6858000"/>
              <a:gd name="connsiteX652-41147" fmla="*/ 4002862 w 7467600"/>
              <a:gd name="connsiteY652-41148" fmla="*/ 1042866 h 6858000"/>
              <a:gd name="connsiteX653-41149" fmla="*/ 4002475 w 7467600"/>
              <a:gd name="connsiteY653-41150" fmla="*/ 1037802 h 6858000"/>
              <a:gd name="connsiteX654-41151" fmla="*/ 506322 w 7467600"/>
              <a:gd name="connsiteY654-41152" fmla="*/ 1020997 h 6858000"/>
              <a:gd name="connsiteX655-41153" fmla="*/ 533068 w 7467600"/>
              <a:gd name="connsiteY655-41154" fmla="*/ 1029409 h 6858000"/>
              <a:gd name="connsiteX656-41155" fmla="*/ 1232525 w 7467600"/>
              <a:gd name="connsiteY656-41156" fmla="*/ 1804675 h 6858000"/>
              <a:gd name="connsiteX657-41157" fmla="*/ 1388858 w 7467600"/>
              <a:gd name="connsiteY657-41158" fmla="*/ 2368011 h 6858000"/>
              <a:gd name="connsiteX658-41159" fmla="*/ 1384098 w 7467600"/>
              <a:gd name="connsiteY658-41160" fmla="*/ 2378125 h 6858000"/>
              <a:gd name="connsiteX659-41161" fmla="*/ 1425393 w 7467600"/>
              <a:gd name="connsiteY659-41162" fmla="*/ 2589124 h 6858000"/>
              <a:gd name="connsiteX660-41163" fmla="*/ 1424001 w 7467600"/>
              <a:gd name="connsiteY660-41164" fmla="*/ 2597541 h 6858000"/>
              <a:gd name="connsiteX661-41165" fmla="*/ 2152729 w 7467600"/>
              <a:gd name="connsiteY661-41166" fmla="*/ 2864487 h 6858000"/>
              <a:gd name="connsiteX662-41167" fmla="*/ 2020609 w 7467600"/>
              <a:gd name="connsiteY662-41168" fmla="*/ 2539671 h 6858000"/>
              <a:gd name="connsiteX663-41169" fmla="*/ 2018920 w 7467600"/>
              <a:gd name="connsiteY663-41170" fmla="*/ 2536309 h 6858000"/>
              <a:gd name="connsiteX664-41171" fmla="*/ 1342441 w 7467600"/>
              <a:gd name="connsiteY664-41172" fmla="*/ 1173017 h 6858000"/>
              <a:gd name="connsiteX665-41173" fmla="*/ 1367925 w 7467600"/>
              <a:gd name="connsiteY665-41174" fmla="*/ 1135648 h 6858000"/>
              <a:gd name="connsiteX666-41175" fmla="*/ 1771401 w 7467600"/>
              <a:gd name="connsiteY666-41176" fmla="*/ 1806673 h 6858000"/>
              <a:gd name="connsiteX667-41177" fmla="*/ 1972385 w 7467600"/>
              <a:gd name="connsiteY667-41178" fmla="*/ 2198735 h 6858000"/>
              <a:gd name="connsiteX668-41179" fmla="*/ 2040892 w 7467600"/>
              <a:gd name="connsiteY668-41180" fmla="*/ 2405205 h 6858000"/>
              <a:gd name="connsiteX669-41181" fmla="*/ 2131689 w 7467600"/>
              <a:gd name="connsiteY669-41182" fmla="*/ 1936926 h 6858000"/>
              <a:gd name="connsiteX670-41183" fmla="*/ 2454820 w 7467600"/>
              <a:gd name="connsiteY670-41184" fmla="*/ 1248808 h 6858000"/>
              <a:gd name="connsiteX671-41185" fmla="*/ 2492512 w 7467600"/>
              <a:gd name="connsiteY671-41186" fmla="*/ 1302920 h 6858000"/>
              <a:gd name="connsiteX672-41187" fmla="*/ 2081216 w 7467600"/>
              <a:gd name="connsiteY672-41188" fmla="*/ 2527513 h 6858000"/>
              <a:gd name="connsiteX673-41189" fmla="*/ 2081211 w 7467600"/>
              <a:gd name="connsiteY673-41190" fmla="*/ 2528916 h 6858000"/>
              <a:gd name="connsiteX674-41191" fmla="*/ 2199067 w 7467600"/>
              <a:gd name="connsiteY674-41192" fmla="*/ 2884061 h 6858000"/>
              <a:gd name="connsiteX675-41193" fmla="*/ 3192586 w 7467600"/>
              <a:gd name="connsiteY675-41194" fmla="*/ 3411496 h 6858000"/>
              <a:gd name="connsiteX676-41195" fmla="*/ 3182620 w 7467600"/>
              <a:gd name="connsiteY676-41196" fmla="*/ 3483279 h 6858000"/>
              <a:gd name="connsiteX677-41197" fmla="*/ 2435119 w 7467600"/>
              <a:gd name="connsiteY677-41198" fmla="*/ 3080173 h 6858000"/>
              <a:gd name="connsiteX678-41199" fmla="*/ 2410152 w 7467600"/>
              <a:gd name="connsiteY678-41200" fmla="*/ 3063751 h 6858000"/>
              <a:gd name="connsiteX679-41201" fmla="*/ 2408099 w 7467600"/>
              <a:gd name="connsiteY679-41202" fmla="*/ 3064403 h 6858000"/>
              <a:gd name="connsiteX680-41203" fmla="*/ 2407218 w 7467600"/>
              <a:gd name="connsiteY680-41204" fmla="*/ 3070324 h 6858000"/>
              <a:gd name="connsiteX681-41205" fmla="*/ 2380138 w 7467600"/>
              <a:gd name="connsiteY681-41206" fmla="*/ 3099341 h 6858000"/>
              <a:gd name="connsiteX682-41207" fmla="*/ 1765923 w 7467600"/>
              <a:gd name="connsiteY682-41208" fmla="*/ 3581043 h 6858000"/>
              <a:gd name="connsiteX683-41209" fmla="*/ 1702258 w 7467600"/>
              <a:gd name="connsiteY683-41210" fmla="*/ 3612286 h 6858000"/>
              <a:gd name="connsiteX684-41211" fmla="*/ 1538370 w 7467600"/>
              <a:gd name="connsiteY684-41212" fmla="*/ 3811804 h 6858000"/>
              <a:gd name="connsiteX685-41213" fmla="*/ 542867 w 7467600"/>
              <a:gd name="connsiteY685-41214" fmla="*/ 4944092 h 6858000"/>
              <a:gd name="connsiteX686-41215" fmla="*/ 515800 w 7467600"/>
              <a:gd name="connsiteY686-41216" fmla="*/ 4862180 h 6858000"/>
              <a:gd name="connsiteX687-41217" fmla="*/ 909145 w 7467600"/>
              <a:gd name="connsiteY687-41218" fmla="*/ 4199225 h 6858000"/>
              <a:gd name="connsiteX688-41219" fmla="*/ 1214067 w 7467600"/>
              <a:gd name="connsiteY688-41220" fmla="*/ 3908561 h 6858000"/>
              <a:gd name="connsiteX689-41221" fmla="*/ 640967 w 7467600"/>
              <a:gd name="connsiteY689-41222" fmla="*/ 4105601 h 6858000"/>
              <a:gd name="connsiteX690-41223" fmla="*/ 112563 w 7467600"/>
              <a:gd name="connsiteY690-41224" fmla="*/ 4396952 h 6858000"/>
              <a:gd name="connsiteX691-41225" fmla="*/ 0 w 7467600"/>
              <a:gd name="connsiteY691-41226" fmla="*/ 4466006 h 6858000"/>
              <a:gd name="connsiteX692-41227" fmla="*/ 0 w 7467600"/>
              <a:gd name="connsiteY692-41228" fmla="*/ 4233763 h 6858000"/>
              <a:gd name="connsiteX693-41229" fmla="*/ 36881 w 7467600"/>
              <a:gd name="connsiteY693-41230" fmla="*/ 4200118 h 6858000"/>
              <a:gd name="connsiteX694-41231" fmla="*/ 910534 w 7467600"/>
              <a:gd name="connsiteY694-41232" fmla="*/ 3629753 h 6858000"/>
              <a:gd name="connsiteX695-41233" fmla="*/ 1578717 w 7467600"/>
              <a:gd name="connsiteY695-41234" fmla="*/ 3575982 h 6858000"/>
              <a:gd name="connsiteX696-41235" fmla="*/ 2338780 w 7467600"/>
              <a:gd name="connsiteY696-41236" fmla="*/ 3033725 h 6858000"/>
              <a:gd name="connsiteX697-41237" fmla="*/ 1807991 w 7467600"/>
              <a:gd name="connsiteY697-41238" fmla="*/ 2807184 h 6858000"/>
              <a:gd name="connsiteX698-41239" fmla="*/ 1416358 w 7467600"/>
              <a:gd name="connsiteY698-41240" fmla="*/ 3112571 h 6858000"/>
              <a:gd name="connsiteX699-41241" fmla="*/ 939066 w 7467600"/>
              <a:gd name="connsiteY699-41242" fmla="*/ 3378798 h 6858000"/>
              <a:gd name="connsiteX700-41243" fmla="*/ 115099 w 7467600"/>
              <a:gd name="connsiteY700-41244" fmla="*/ 3607650 h 6858000"/>
              <a:gd name="connsiteX701-41245" fmla="*/ 97284 w 7467600"/>
              <a:gd name="connsiteY701-41246" fmla="*/ 3520393 h 6858000"/>
              <a:gd name="connsiteX702-41247" fmla="*/ 922050 w 7467600"/>
              <a:gd name="connsiteY702-41248" fmla="*/ 3074867 h 6858000"/>
              <a:gd name="connsiteX703-41249" fmla="*/ 1405265 w 7467600"/>
              <a:gd name="connsiteY703-41250" fmla="*/ 3016319 h 6858000"/>
              <a:gd name="connsiteX704-41251" fmla="*/ 1407512 w 7467600"/>
              <a:gd name="connsiteY704-41252" fmla="*/ 3018001 h 6858000"/>
              <a:gd name="connsiteX705-41253" fmla="*/ 1726266 w 7467600"/>
              <a:gd name="connsiteY705-41254" fmla="*/ 2777274 h 6858000"/>
              <a:gd name="connsiteX706-41255" fmla="*/ 625390 w 7467600"/>
              <a:gd name="connsiteY706-41256" fmla="*/ 2514541 h 6858000"/>
              <a:gd name="connsiteX707-41257" fmla="*/ 619799 w 7467600"/>
              <a:gd name="connsiteY707-41258" fmla="*/ 2527180 h 6858000"/>
              <a:gd name="connsiteX708-41259" fmla="*/ 310030 w 7467600"/>
              <a:gd name="connsiteY708-41260" fmla="*/ 2771818 h 6858000"/>
              <a:gd name="connsiteX709-41261" fmla="*/ 173877 w 7467600"/>
              <a:gd name="connsiteY709-41262" fmla="*/ 2937056 h 6858000"/>
              <a:gd name="connsiteX710-41263" fmla="*/ 77889 w 7467600"/>
              <a:gd name="connsiteY710-41264" fmla="*/ 3138440 h 6858000"/>
              <a:gd name="connsiteX711-41265" fmla="*/ 0 w 7467600"/>
              <a:gd name="connsiteY711-41266" fmla="*/ 3271395 h 6858000"/>
              <a:gd name="connsiteX712-41267" fmla="*/ 0 w 7467600"/>
              <a:gd name="connsiteY712-41268" fmla="*/ 3153002 h 6858000"/>
              <a:gd name="connsiteX713-41269" fmla="*/ 2386 w 7467600"/>
              <a:gd name="connsiteY713-41270" fmla="*/ 3149203 h 6858000"/>
              <a:gd name="connsiteX714-41271" fmla="*/ 89753 w 7467600"/>
              <a:gd name="connsiteY714-41272" fmla="*/ 2987702 h 6858000"/>
              <a:gd name="connsiteX715-41273" fmla="*/ 76869 w 7467600"/>
              <a:gd name="connsiteY715-41274" fmla="*/ 3005404 h 6858000"/>
              <a:gd name="connsiteX716-41275" fmla="*/ 32049 w 7467600"/>
              <a:gd name="connsiteY716-41276" fmla="*/ 3065814 h 6858000"/>
              <a:gd name="connsiteX717-41277" fmla="*/ 0 w 7467600"/>
              <a:gd name="connsiteY717-41278" fmla="*/ 3108744 h 6858000"/>
              <a:gd name="connsiteX718-41279" fmla="*/ 0 w 7467600"/>
              <a:gd name="connsiteY718-41280" fmla="*/ 3058059 h 6858000"/>
              <a:gd name="connsiteX719-41281" fmla="*/ 7610 w 7467600"/>
              <a:gd name="connsiteY719-41282" fmla="*/ 3047889 h 6858000"/>
              <a:gd name="connsiteX720-41283" fmla="*/ 52419 w 7467600"/>
              <a:gd name="connsiteY720-41284" fmla="*/ 2987479 h 6858000"/>
              <a:gd name="connsiteX721-41285" fmla="*/ 59142 w 7467600"/>
              <a:gd name="connsiteY721-41286" fmla="*/ 2978488 h 6858000"/>
              <a:gd name="connsiteX722-41287" fmla="*/ 0 w 7467600"/>
              <a:gd name="connsiteY722-41288" fmla="*/ 3015334 h 6858000"/>
              <a:gd name="connsiteX723-41289" fmla="*/ 0 w 7467600"/>
              <a:gd name="connsiteY723-41290" fmla="*/ 2914286 h 6858000"/>
              <a:gd name="connsiteX724-41291" fmla="*/ 36383 w 7467600"/>
              <a:gd name="connsiteY724-41292" fmla="*/ 2901128 h 6858000"/>
              <a:gd name="connsiteX725-41293" fmla="*/ 156329 w 7467600"/>
              <a:gd name="connsiteY725-41294" fmla="*/ 2840533 h 6858000"/>
              <a:gd name="connsiteX726-41295" fmla="*/ 358355 w 7467600"/>
              <a:gd name="connsiteY726-41296" fmla="*/ 2620471 h 6858000"/>
              <a:gd name="connsiteX727-41297" fmla="*/ 510577 w 7467600"/>
              <a:gd name="connsiteY727-41298" fmla="*/ 2501244 h 6858000"/>
              <a:gd name="connsiteX728-41299" fmla="*/ 211967 w 7467600"/>
              <a:gd name="connsiteY728-41300" fmla="*/ 2479171 h 6858000"/>
              <a:gd name="connsiteX729-41301" fmla="*/ 0 w 7467600"/>
              <a:gd name="connsiteY729-41302" fmla="*/ 2476398 h 6858000"/>
              <a:gd name="connsiteX730-41303" fmla="*/ 0 w 7467600"/>
              <a:gd name="connsiteY730-41304" fmla="*/ 2389189 h 6858000"/>
              <a:gd name="connsiteX731-41305" fmla="*/ 103062 w 7467600"/>
              <a:gd name="connsiteY731-41306" fmla="*/ 2389518 h 6858000"/>
              <a:gd name="connsiteX732-41307" fmla="*/ 510734 w 7467600"/>
              <a:gd name="connsiteY732-41308" fmla="*/ 2416201 h 6858000"/>
              <a:gd name="connsiteX733-41309" fmla="*/ 279257 w 7467600"/>
              <a:gd name="connsiteY733-41310" fmla="*/ 2092102 h 6858000"/>
              <a:gd name="connsiteX734-41311" fmla="*/ 65265 w 7467600"/>
              <a:gd name="connsiteY734-41312" fmla="*/ 2006049 h 6858000"/>
              <a:gd name="connsiteX735-41313" fmla="*/ 0 w 7467600"/>
              <a:gd name="connsiteY735-41314" fmla="*/ 1982532 h 6858000"/>
              <a:gd name="connsiteX736-41315" fmla="*/ 0 w 7467600"/>
              <a:gd name="connsiteY736-41316" fmla="*/ 1912789 h 6858000"/>
              <a:gd name="connsiteX737-41317" fmla="*/ 97460 w 7467600"/>
              <a:gd name="connsiteY737-41318" fmla="*/ 1953725 h 6858000"/>
              <a:gd name="connsiteX738-41319" fmla="*/ 221272 w 7467600"/>
              <a:gd name="connsiteY738-41320" fmla="*/ 1980766 h 6858000"/>
              <a:gd name="connsiteX739-41321" fmla="*/ 116765 w 7467600"/>
              <a:gd name="connsiteY739-41322" fmla="*/ 1911033 h 6858000"/>
              <a:gd name="connsiteX740-41323" fmla="*/ 16405 w 7467600"/>
              <a:gd name="connsiteY740-41324" fmla="*/ 1803412 h 6858000"/>
              <a:gd name="connsiteX741-41325" fmla="*/ 0 w 7467600"/>
              <a:gd name="connsiteY741-41326" fmla="*/ 1784777 h 6858000"/>
              <a:gd name="connsiteX742-41327" fmla="*/ 0 w 7467600"/>
              <a:gd name="connsiteY742-41328" fmla="*/ 1740082 h 6858000"/>
              <a:gd name="connsiteX743-41329" fmla="*/ 39394 w 7467600"/>
              <a:gd name="connsiteY743-41330" fmla="*/ 1784856 h 6858000"/>
              <a:gd name="connsiteX744-41331" fmla="*/ 135813 w 7467600"/>
              <a:gd name="connsiteY744-41332" fmla="*/ 1888838 h 6858000"/>
              <a:gd name="connsiteX745-41333" fmla="*/ 242575 w 7467600"/>
              <a:gd name="connsiteY745-41334" fmla="*/ 1958841 h 6858000"/>
              <a:gd name="connsiteX746-41335" fmla="*/ 82197 w 7467600"/>
              <a:gd name="connsiteY746-41336" fmla="*/ 1754826 h 6858000"/>
              <a:gd name="connsiteX747-41337" fmla="*/ 0 w 7467600"/>
              <a:gd name="connsiteY747-41338" fmla="*/ 1679650 h 6858000"/>
              <a:gd name="connsiteX748-41339" fmla="*/ 0 w 7467600"/>
              <a:gd name="connsiteY748-41340" fmla="*/ 1602463 h 6858000"/>
              <a:gd name="connsiteX749-41341" fmla="*/ 84689 w 7467600"/>
              <a:gd name="connsiteY749-41342" fmla="*/ 1677442 h 6858000"/>
              <a:gd name="connsiteX750-41343" fmla="*/ 298437 w 7467600"/>
              <a:gd name="connsiteY750-41344" fmla="*/ 1968019 h 6858000"/>
              <a:gd name="connsiteX751-41345" fmla="*/ 227269 w 7467600"/>
              <a:gd name="connsiteY751-41346" fmla="*/ 1114064 h 6858000"/>
              <a:gd name="connsiteX752-41347" fmla="*/ 248003 w 7467600"/>
              <a:gd name="connsiteY752-41348" fmla="*/ 1089613 h 6858000"/>
              <a:gd name="connsiteX753-41349" fmla="*/ 427020 w 7467600"/>
              <a:gd name="connsiteY753-41350" fmla="*/ 1619803 h 6858000"/>
              <a:gd name="connsiteX754-41351" fmla="*/ 340345 w 7467600"/>
              <a:gd name="connsiteY754-41352" fmla="*/ 2027739 h 6858000"/>
              <a:gd name="connsiteX755-41353" fmla="*/ 360865 w 7467600"/>
              <a:gd name="connsiteY755-41354" fmla="*/ 2044827 h 6858000"/>
              <a:gd name="connsiteX756-41355" fmla="*/ 560414 w 7467600"/>
              <a:gd name="connsiteY756-41356" fmla="*/ 2421457 h 6858000"/>
              <a:gd name="connsiteX757-41357" fmla="*/ 1359703 w 7467600"/>
              <a:gd name="connsiteY757-41358" fmla="*/ 2578554 h 6858000"/>
              <a:gd name="connsiteX758-41359" fmla="*/ 1359422 w 7467600"/>
              <a:gd name="connsiteY758-41360" fmla="*/ 2577994 h 6858000"/>
              <a:gd name="connsiteX759-41361" fmla="*/ 828701 w 7467600"/>
              <a:gd name="connsiteY759-41362" fmla="*/ 1839520 h 6858000"/>
              <a:gd name="connsiteX760-41363" fmla="*/ 494427 w 7467600"/>
              <a:gd name="connsiteY760-41364" fmla="*/ 1092333 h 6858000"/>
              <a:gd name="connsiteX761-41365" fmla="*/ 506322 w 7467600"/>
              <a:gd name="connsiteY761-41366" fmla="*/ 1020997 h 6858000"/>
              <a:gd name="connsiteX762-41367" fmla="*/ 4570198 w 7467600"/>
              <a:gd name="connsiteY762-41368" fmla="*/ 978081 h 6858000"/>
              <a:gd name="connsiteX763-41369" fmla="*/ 4523691 w 7467600"/>
              <a:gd name="connsiteY763-41370" fmla="*/ 1127776 h 6858000"/>
              <a:gd name="connsiteX764-41371" fmla="*/ 4509875 w 7467600"/>
              <a:gd name="connsiteY764-41372" fmla="*/ 1167552 h 6858000"/>
              <a:gd name="connsiteX765-41373" fmla="*/ 4478168 w 7467600"/>
              <a:gd name="connsiteY765-41374" fmla="*/ 1260735 h 6858000"/>
              <a:gd name="connsiteX766-41375" fmla="*/ 4409309 w 7467600"/>
              <a:gd name="connsiteY766-41376" fmla="*/ 1666996 h 6858000"/>
              <a:gd name="connsiteX767-41377" fmla="*/ 4370031 w 7467600"/>
              <a:gd name="connsiteY767-41378" fmla="*/ 1955666 h 6858000"/>
              <a:gd name="connsiteX768-41379" fmla="*/ 4570198 w 7467600"/>
              <a:gd name="connsiteY768-41380" fmla="*/ 978081 h 6858000"/>
              <a:gd name="connsiteX769-41381" fmla="*/ 4557898 w 7467600"/>
              <a:gd name="connsiteY769-41382" fmla="*/ 900011 h 6858000"/>
              <a:gd name="connsiteX770-41383" fmla="*/ 4344840 w 7467600"/>
              <a:gd name="connsiteY770-41384" fmla="*/ 1922038 h 6858000"/>
              <a:gd name="connsiteX771-41385" fmla="*/ 4378710 w 7467600"/>
              <a:gd name="connsiteY771-41386" fmla="*/ 1665516 h 6858000"/>
              <a:gd name="connsiteX772-41387" fmla="*/ 4448798 w 7467600"/>
              <a:gd name="connsiteY772-41388" fmla="*/ 1253024 h 6858000"/>
              <a:gd name="connsiteX773-41389" fmla="*/ 4480315 w 7467600"/>
              <a:gd name="connsiteY773-41390" fmla="*/ 1158454 h 6858000"/>
              <a:gd name="connsiteX774-41391" fmla="*/ 4494133 w 7467600"/>
              <a:gd name="connsiteY774-41392" fmla="*/ 1118676 h 6858000"/>
              <a:gd name="connsiteX775-41393" fmla="*/ 4557898 w 7467600"/>
              <a:gd name="connsiteY775-41394" fmla="*/ 900011 h 6858000"/>
              <a:gd name="connsiteX776-41395" fmla="*/ 5870151 w 7467600"/>
              <a:gd name="connsiteY776-41396" fmla="*/ 898890 h 6858000"/>
              <a:gd name="connsiteX777-41397" fmla="*/ 5861335 w 7467600"/>
              <a:gd name="connsiteY777-41398" fmla="*/ 899177 h 6858000"/>
              <a:gd name="connsiteX778-41399" fmla="*/ 5843702 w 7467600"/>
              <a:gd name="connsiteY778-41400" fmla="*/ 899748 h 6858000"/>
              <a:gd name="connsiteX779-41401" fmla="*/ 5651107 w 7467600"/>
              <a:gd name="connsiteY779-41402" fmla="*/ 920306 h 6858000"/>
              <a:gd name="connsiteX780-41403" fmla="*/ 5459407 w 7467600"/>
              <a:gd name="connsiteY780-41404" fmla="*/ 940975 h 6858000"/>
              <a:gd name="connsiteX781-41405" fmla="*/ 5374846 w 7467600"/>
              <a:gd name="connsiteY781-41406" fmla="*/ 941988 h 6858000"/>
              <a:gd name="connsiteX782-41407" fmla="*/ 5256105 w 7467600"/>
              <a:gd name="connsiteY782-41408" fmla="*/ 945632 h 6858000"/>
              <a:gd name="connsiteX783-41409" fmla="*/ 5107071 w 7467600"/>
              <a:gd name="connsiteY783-41410" fmla="*/ 969720 h 6858000"/>
              <a:gd name="connsiteX784-41411" fmla="*/ 4998681 w 7467600"/>
              <a:gd name="connsiteY784-41412" fmla="*/ 988771 h 6858000"/>
              <a:gd name="connsiteX785-41413" fmla="*/ 5870151 w 7467600"/>
              <a:gd name="connsiteY785-41414" fmla="*/ 898890 h 6858000"/>
              <a:gd name="connsiteX786-41415" fmla="*/ 5504425 w 7467600"/>
              <a:gd name="connsiteY786-41416" fmla="*/ 848067 h 6858000"/>
              <a:gd name="connsiteX787-41417" fmla="*/ 4968849 w 7467600"/>
              <a:gd name="connsiteY787-41418" fmla="*/ 962318 h 6858000"/>
              <a:gd name="connsiteX788-41419" fmla="*/ 5104039 w 7467600"/>
              <a:gd name="connsiteY788-41420" fmla="*/ 940634 h 6858000"/>
              <a:gd name="connsiteX789-41421" fmla="*/ 5256311 w 7467600"/>
              <a:gd name="connsiteY789-41422" fmla="*/ 916490 h 6858000"/>
              <a:gd name="connsiteX790-41423" fmla="*/ 5377381 w 7467600"/>
              <a:gd name="connsiteY790-41424" fmla="*/ 912671 h 6858000"/>
              <a:gd name="connsiteX791-41425" fmla="*/ 5460148 w 7467600"/>
              <a:gd name="connsiteY791-41426" fmla="*/ 911442 h 6858000"/>
              <a:gd name="connsiteX792-41427" fmla="*/ 5648971 w 7467600"/>
              <a:gd name="connsiteY792-41428" fmla="*/ 891331 h 6858000"/>
              <a:gd name="connsiteX793-41429" fmla="*/ 5844807 w 7467600"/>
              <a:gd name="connsiteY793-41430" fmla="*/ 870718 h 6858000"/>
              <a:gd name="connsiteX794-41431" fmla="*/ 5862975 w 7467600"/>
              <a:gd name="connsiteY794-41432" fmla="*/ 869756 h 6858000"/>
              <a:gd name="connsiteX795-41433" fmla="*/ 5920887 w 7467600"/>
              <a:gd name="connsiteY795-41434" fmla="*/ 865929 h 6858000"/>
              <a:gd name="connsiteX796-41435" fmla="*/ 5504425 w 7467600"/>
              <a:gd name="connsiteY796-41436" fmla="*/ 848067 h 6858000"/>
              <a:gd name="connsiteX797-41437" fmla="*/ 3607114 w 7467600"/>
              <a:gd name="connsiteY797-41438" fmla="*/ 467441 h 6858000"/>
              <a:gd name="connsiteX798-41439" fmla="*/ 3296242 w 7467600"/>
              <a:gd name="connsiteY798-41440" fmla="*/ 807991 h 6858000"/>
              <a:gd name="connsiteX799-41441" fmla="*/ 3174674 w 7467600"/>
              <a:gd name="connsiteY799-41442" fmla="*/ 919759 h 6858000"/>
              <a:gd name="connsiteX800-41443" fmla="*/ 3042978 w 7467600"/>
              <a:gd name="connsiteY800-41444" fmla="*/ 1054894 h 6858000"/>
              <a:gd name="connsiteX801-41445" fmla="*/ 2968914 w 7467600"/>
              <a:gd name="connsiteY801-41446" fmla="*/ 1133756 h 6858000"/>
              <a:gd name="connsiteX802-41447" fmla="*/ 3103823 w 7467600"/>
              <a:gd name="connsiteY802-41448" fmla="*/ 1026814 h 6858000"/>
              <a:gd name="connsiteX803-41449" fmla="*/ 3607114 w 7467600"/>
              <a:gd name="connsiteY803-41450" fmla="*/ 467441 h 6858000"/>
              <a:gd name="connsiteX804-41451" fmla="*/ 3744487 w 7467600"/>
              <a:gd name="connsiteY804-41452" fmla="*/ 383136 h 6858000"/>
              <a:gd name="connsiteX805-41453" fmla="*/ 3970213 w 7467600"/>
              <a:gd name="connsiteY805-41454" fmla="*/ 995559 h 6858000"/>
              <a:gd name="connsiteX806-41455" fmla="*/ 3744487 w 7467600"/>
              <a:gd name="connsiteY806-41456" fmla="*/ 383136 h 6858000"/>
              <a:gd name="connsiteX807-41457" fmla="*/ 3624562 w 7467600"/>
              <a:gd name="connsiteY807-41458" fmla="*/ 367041 h 6858000"/>
              <a:gd name="connsiteX808-41459" fmla="*/ 3489712 w 7467600"/>
              <a:gd name="connsiteY808-41460" fmla="*/ 485386 h 6858000"/>
              <a:gd name="connsiteX809-41461" fmla="*/ 3182994 w 7467600"/>
              <a:gd name="connsiteY809-41462" fmla="*/ 828265 h 6858000"/>
              <a:gd name="connsiteX810-41463" fmla="*/ 2892114 w 7467600"/>
              <a:gd name="connsiteY810-41464" fmla="*/ 1172635 h 6858000"/>
              <a:gd name="connsiteX811-41465" fmla="*/ 3021459 w 7467600"/>
              <a:gd name="connsiteY811-41466" fmla="*/ 1035385 h 6858000"/>
              <a:gd name="connsiteX812-41467" fmla="*/ 3153873 w 7467600"/>
              <a:gd name="connsiteY812-41468" fmla="*/ 898971 h 6858000"/>
              <a:gd name="connsiteX813-41469" fmla="*/ 3276511 w 7467600"/>
              <a:gd name="connsiteY813-41470" fmla="*/ 786423 h 6858000"/>
              <a:gd name="connsiteX814-41471" fmla="*/ 3584154 w 7467600"/>
              <a:gd name="connsiteY814-41472" fmla="*/ 448218 h 6858000"/>
              <a:gd name="connsiteX815-41473" fmla="*/ 3624562 w 7467600"/>
              <a:gd name="connsiteY815-41474" fmla="*/ 367041 h 6858000"/>
              <a:gd name="connsiteX816-41475" fmla="*/ 3766672 w 7467600"/>
              <a:gd name="connsiteY816-41476" fmla="*/ 359429 h 6858000"/>
              <a:gd name="connsiteX817-41477" fmla="*/ 3996338 w 7467600"/>
              <a:gd name="connsiteY817-41478" fmla="*/ 968237 h 6858000"/>
              <a:gd name="connsiteX818-41479" fmla="*/ 3766672 w 7467600"/>
              <a:gd name="connsiteY818-41480" fmla="*/ 359429 h 6858000"/>
              <a:gd name="connsiteX819-41481" fmla="*/ 5805386 w 7467600"/>
              <a:gd name="connsiteY819-41482" fmla="*/ 239240 h 6858000"/>
              <a:gd name="connsiteX820-41483" fmla="*/ 5736947 w 7467600"/>
              <a:gd name="connsiteY820-41484" fmla="*/ 261367 h 6858000"/>
              <a:gd name="connsiteX821-41485" fmla="*/ 5427012 w 7467600"/>
              <a:gd name="connsiteY821-41486" fmla="*/ 311272 h 6858000"/>
              <a:gd name="connsiteX822-41487" fmla="*/ 5147818 w 7467600"/>
              <a:gd name="connsiteY822-41488" fmla="*/ 322112 h 6858000"/>
              <a:gd name="connsiteX823-41489" fmla="*/ 5060854 w 7467600"/>
              <a:gd name="connsiteY823-41490" fmla="*/ 311882 h 6858000"/>
              <a:gd name="connsiteX824-41491" fmla="*/ 4945989 w 7467600"/>
              <a:gd name="connsiteY824-41492" fmla="*/ 300516 h 6858000"/>
              <a:gd name="connsiteX825-41493" fmla="*/ 5410479 w 7467600"/>
              <a:gd name="connsiteY825-41494" fmla="*/ 348434 h 6858000"/>
              <a:gd name="connsiteX826-41495" fmla="*/ 5805386 w 7467600"/>
              <a:gd name="connsiteY826-41496" fmla="*/ 239240 h 6858000"/>
              <a:gd name="connsiteX827-41497" fmla="*/ 5905192 w 7467600"/>
              <a:gd name="connsiteY827-41498" fmla="*/ 163079 h 6858000"/>
              <a:gd name="connsiteX828-41499" fmla="*/ 5865655 w 7467600"/>
              <a:gd name="connsiteY828-41500" fmla="*/ 171901 h 6858000"/>
              <a:gd name="connsiteX829-41501" fmla="*/ 5259740 w 7467600"/>
              <a:gd name="connsiteY829-41502" fmla="*/ 257013 h 6858000"/>
              <a:gd name="connsiteX830-41503" fmla="*/ 5208466 w 7467600"/>
              <a:gd name="connsiteY830-41504" fmla="*/ 257550 h 6858000"/>
              <a:gd name="connsiteX831-41505" fmla="*/ 4980204 w 7467600"/>
              <a:gd name="connsiteY831-41506" fmla="*/ 271903 h 6858000"/>
              <a:gd name="connsiteX832-41507" fmla="*/ 5068068 w 7467600"/>
              <a:gd name="connsiteY832-41508" fmla="*/ 282244 h 6858000"/>
              <a:gd name="connsiteX833-41509" fmla="*/ 5153231 w 7467600"/>
              <a:gd name="connsiteY833-41510" fmla="*/ 292240 h 6858000"/>
              <a:gd name="connsiteX834-41511" fmla="*/ 5426491 w 7467600"/>
              <a:gd name="connsiteY834-41512" fmla="*/ 281128 h 6858000"/>
              <a:gd name="connsiteX835-41513" fmla="*/ 5731212 w 7467600"/>
              <a:gd name="connsiteY835-41514" fmla="*/ 231951 h 6858000"/>
              <a:gd name="connsiteX836-41515" fmla="*/ 5905192 w 7467600"/>
              <a:gd name="connsiteY836-41516" fmla="*/ 163079 h 6858000"/>
              <a:gd name="connsiteX837-41517" fmla="*/ 5944437 w 7467600"/>
              <a:gd name="connsiteY837-41518" fmla="*/ 113829 h 6858000"/>
              <a:gd name="connsiteX838-41519" fmla="*/ 5825032 w 7467600"/>
              <a:gd name="connsiteY838-41520" fmla="*/ 146405 h 6858000"/>
              <a:gd name="connsiteX839-41521" fmla="*/ 4955599 w 7467600"/>
              <a:gd name="connsiteY839-41522" fmla="*/ 247008 h 6858000"/>
              <a:gd name="connsiteX840-41523" fmla="*/ 5210104 w 7467600"/>
              <a:gd name="connsiteY840-41524" fmla="*/ 228123 h 6858000"/>
              <a:gd name="connsiteX841-41525" fmla="*/ 5261015 w 7467600"/>
              <a:gd name="connsiteY841-41526" fmla="*/ 227087 h 6858000"/>
              <a:gd name="connsiteX842-41527" fmla="*/ 5861181 w 7467600"/>
              <a:gd name="connsiteY842-41528" fmla="*/ 143093 h 6858000"/>
              <a:gd name="connsiteX843-41529" fmla="*/ 5961252 w 7467600"/>
              <a:gd name="connsiteY843-41530" fmla="*/ 114820 h 6858000"/>
              <a:gd name="connsiteX844-41531" fmla="*/ 5944437 w 7467600"/>
              <a:gd name="connsiteY844-41532" fmla="*/ 113829 h 6858000"/>
              <a:gd name="connsiteX845-41533" fmla="*/ 3882765 w 7467600"/>
              <a:gd name="connsiteY845-41534" fmla="*/ 0 h 6858000"/>
              <a:gd name="connsiteX846-41535" fmla="*/ 3995099 w 7467600"/>
              <a:gd name="connsiteY846-41536" fmla="*/ 0 h 6858000"/>
              <a:gd name="connsiteX847-41537" fmla="*/ 4163818 w 7467600"/>
              <a:gd name="connsiteY847-41538" fmla="*/ 234104 h 6858000"/>
              <a:gd name="connsiteX848-41539" fmla="*/ 4172099 w 7467600"/>
              <a:gd name="connsiteY848-41540" fmla="*/ 234207 h 6858000"/>
              <a:gd name="connsiteX849-41541" fmla="*/ 4784282 w 7467600"/>
              <a:gd name="connsiteY849-41542" fmla="*/ 276561 h 6858000"/>
              <a:gd name="connsiteX850-41543" fmla="*/ 4801687 w 7467600"/>
              <a:gd name="connsiteY850-41544" fmla="*/ 267764 h 6858000"/>
              <a:gd name="connsiteX851-41545" fmla="*/ 6082788 w 7467600"/>
              <a:gd name="connsiteY851-41546" fmla="*/ 64119 h 6858000"/>
              <a:gd name="connsiteX852-41547" fmla="*/ 6099442 w 7467600"/>
              <a:gd name="connsiteY852-41548" fmla="*/ 82568 h 6858000"/>
              <a:gd name="connsiteX853-41549" fmla="*/ 4804137 w 7467600"/>
              <a:gd name="connsiteY853-41550" fmla="*/ 320931 h 6858000"/>
              <a:gd name="connsiteX854-41551" fmla="*/ 4227047 w 7467600"/>
              <a:gd name="connsiteY854-41552" fmla="*/ 313415 h 6858000"/>
              <a:gd name="connsiteX855-41553" fmla="*/ 4346041 w 7467600"/>
              <a:gd name="connsiteY855-41554" fmla="*/ 456086 h 6858000"/>
              <a:gd name="connsiteX856-41555" fmla="*/ 4870967 w 7467600"/>
              <a:gd name="connsiteY856-41556" fmla="*/ 963061 h 6858000"/>
              <a:gd name="connsiteX857-41557" fmla="*/ 4889647 w 7467600"/>
              <a:gd name="connsiteY857-41558" fmla="*/ 957147 h 6858000"/>
              <a:gd name="connsiteX858-41559" fmla="*/ 5422504 w 7467600"/>
              <a:gd name="connsiteY858-41560" fmla="*/ 805191 h 6858000"/>
              <a:gd name="connsiteX859-41561" fmla="*/ 6087656 w 7467600"/>
              <a:gd name="connsiteY859-41562" fmla="*/ 826703 h 6858000"/>
              <a:gd name="connsiteX860-41563" fmla="*/ 6058717 w 7467600"/>
              <a:gd name="connsiteY860-41564" fmla="*/ 865992 h 6858000"/>
              <a:gd name="connsiteX861-41565" fmla="*/ 4974153 w 7467600"/>
              <a:gd name="connsiteY861-41566" fmla="*/ 1045456 h 6858000"/>
              <a:gd name="connsiteX862-41567" fmla="*/ 5627835 w 7467600"/>
              <a:gd name="connsiteY862-41568" fmla="*/ 1472077 h 6858000"/>
              <a:gd name="connsiteX863-41569" fmla="*/ 5629817 w 7467600"/>
              <a:gd name="connsiteY863-41570" fmla="*/ 1471412 h 6858000"/>
              <a:gd name="connsiteX864-41571" fmla="*/ 5634124 w 7467600"/>
              <a:gd name="connsiteY864-41572" fmla="*/ 1470572 h 6858000"/>
              <a:gd name="connsiteX865-41573" fmla="*/ 5755832 w 7467600"/>
              <a:gd name="connsiteY865-41574" fmla="*/ 1383886 h 6858000"/>
              <a:gd name="connsiteX866-41575" fmla="*/ 6014186 w 7467600"/>
              <a:gd name="connsiteY866-41576" fmla="*/ 1279799 h 6858000"/>
              <a:gd name="connsiteX867-41577" fmla="*/ 6901619 w 7467600"/>
              <a:gd name="connsiteY867-41578" fmla="*/ 1047874 h 6858000"/>
              <a:gd name="connsiteX868-41579" fmla="*/ 6931566 w 7467600"/>
              <a:gd name="connsiteY868-41580" fmla="*/ 1062034 h 6858000"/>
              <a:gd name="connsiteX869-41581" fmla="*/ 5790982 w 7467600"/>
              <a:gd name="connsiteY869-41582" fmla="*/ 1561380 h 6858000"/>
              <a:gd name="connsiteX870-41583" fmla="*/ 6188971 w 7467600"/>
              <a:gd name="connsiteY870-41584" fmla="*/ 1755168 h 6858000"/>
              <a:gd name="connsiteX871-41585" fmla="*/ 6202446 w 7467600"/>
              <a:gd name="connsiteY871-41586" fmla="*/ 1752268 h 6858000"/>
              <a:gd name="connsiteX872-41587" fmla="*/ 7179560 w 7467600"/>
              <a:gd name="connsiteY872-41588" fmla="*/ 1467551 h 6858000"/>
              <a:gd name="connsiteX873-41589" fmla="*/ 7158730 w 7467600"/>
              <a:gd name="connsiteY873-41590" fmla="*/ 1507835 h 6858000"/>
              <a:gd name="connsiteX874-41591" fmla="*/ 6326959 w 7467600"/>
              <a:gd name="connsiteY874-41592" fmla="*/ 1817686 h 6858000"/>
              <a:gd name="connsiteX875-41593" fmla="*/ 6537433 w 7467600"/>
              <a:gd name="connsiteY875-41594" fmla="*/ 1907790 h 6858000"/>
              <a:gd name="connsiteX876-41595" fmla="*/ 6550221 w 7467600"/>
              <a:gd name="connsiteY876-41596" fmla="*/ 1910729 h 6858000"/>
              <a:gd name="connsiteX877-41597" fmla="*/ 6964438 w 7467600"/>
              <a:gd name="connsiteY877-41598" fmla="*/ 2209505 h 6858000"/>
              <a:gd name="connsiteX878-41599" fmla="*/ 7367862 w 7467600"/>
              <a:gd name="connsiteY878-41600" fmla="*/ 2806833 h 6858000"/>
              <a:gd name="connsiteX879-41601" fmla="*/ 7364329 w 7467600"/>
              <a:gd name="connsiteY879-41602" fmla="*/ 2826907 h 6858000"/>
              <a:gd name="connsiteX880-41603" fmla="*/ 7290545 w 7467600"/>
              <a:gd name="connsiteY880-41604" fmla="*/ 2850663 h 6858000"/>
              <a:gd name="connsiteX881-41605" fmla="*/ 6472036 w 7467600"/>
              <a:gd name="connsiteY881-41606" fmla="*/ 1959003 h 6858000"/>
              <a:gd name="connsiteX882-41607" fmla="*/ 5792897 w 7467600"/>
              <a:gd name="connsiteY882-41608" fmla="*/ 1647747 h 6858000"/>
              <a:gd name="connsiteX883-41609" fmla="*/ 5842751 w 7467600"/>
              <a:gd name="connsiteY883-41610" fmla="*/ 1816112 h 6858000"/>
              <a:gd name="connsiteX884-41611" fmla="*/ 5847424 w 7467600"/>
              <a:gd name="connsiteY884-41612" fmla="*/ 1815776 h 6858000"/>
              <a:gd name="connsiteX885-41613" fmla="*/ 6399821 w 7467600"/>
              <a:gd name="connsiteY885-41614" fmla="*/ 2344799 h 6858000"/>
              <a:gd name="connsiteX886-41615" fmla="*/ 6323232 w 7467600"/>
              <a:gd name="connsiteY886-41616" fmla="*/ 2389634 h 6858000"/>
              <a:gd name="connsiteX887-41617" fmla="*/ 5942958 w 7467600"/>
              <a:gd name="connsiteY887-41618" fmla="*/ 2077708 h 6858000"/>
              <a:gd name="connsiteX888-41619" fmla="*/ 5921559 w 7467600"/>
              <a:gd name="connsiteY888-41620" fmla="*/ 2378596 h 6858000"/>
              <a:gd name="connsiteX889-41621" fmla="*/ 5817651 w 7467600"/>
              <a:gd name="connsiteY889-41622" fmla="*/ 3023919 h 6858000"/>
              <a:gd name="connsiteX890-41623" fmla="*/ 5729634 w 7467600"/>
              <a:gd name="connsiteY890-41624" fmla="*/ 3051849 h 6858000"/>
              <a:gd name="connsiteX891-41625" fmla="*/ 5611018 w 7467600"/>
              <a:gd name="connsiteY891-41626" fmla="*/ 2316769 h 6858000"/>
              <a:gd name="connsiteX892-41627" fmla="*/ 5687608 w 7467600"/>
              <a:gd name="connsiteY892-41628" fmla="*/ 2039972 h 6858000"/>
              <a:gd name="connsiteX893-41629" fmla="*/ 5657554 w 7467600"/>
              <a:gd name="connsiteY893-41630" fmla="*/ 1576445 h 6858000"/>
              <a:gd name="connsiteX894-41631" fmla="*/ 5150475 w 7467600"/>
              <a:gd name="connsiteY894-41632" fmla="*/ 1274012 h 6858000"/>
              <a:gd name="connsiteX895-41633" fmla="*/ 5349142 w 7467600"/>
              <a:gd name="connsiteY895-41634" fmla="*/ 2204405 h 6858000"/>
              <a:gd name="connsiteX896-41635" fmla="*/ 5262214 w 7467600"/>
              <a:gd name="connsiteY896-41636" fmla="*/ 2233836 h 6858000"/>
              <a:gd name="connsiteX897-41637" fmla="*/ 4981539 w 7467600"/>
              <a:gd name="connsiteY897-41638" fmla="*/ 1542201 h 6858000"/>
              <a:gd name="connsiteX898-41639" fmla="*/ 4958461 w 7467600"/>
              <a:gd name="connsiteY898-41640" fmla="*/ 1136957 h 6858000"/>
              <a:gd name="connsiteX899-41641" fmla="*/ 4655015 w 7467600"/>
              <a:gd name="connsiteY899-41642" fmla="*/ 891426 h 6858000"/>
              <a:gd name="connsiteX900-41643" fmla="*/ 4348002 w 7467600"/>
              <a:gd name="connsiteY900-41644" fmla="*/ 2205895 h 6858000"/>
              <a:gd name="connsiteX901-41645" fmla="*/ 4262250 w 7467600"/>
              <a:gd name="connsiteY901-41646" fmla="*/ 2219972 h 6858000"/>
              <a:gd name="connsiteX902-41647" fmla="*/ 4550611 w 7467600"/>
              <a:gd name="connsiteY902-41648" fmla="*/ 817540 h 6858000"/>
              <a:gd name="connsiteX903-41649" fmla="*/ 4564418 w 7467600"/>
              <a:gd name="connsiteY903-41650" fmla="*/ 808293 h 6858000"/>
              <a:gd name="connsiteX904-41651" fmla="*/ 4266388 w 7467600"/>
              <a:gd name="connsiteY904-41652" fmla="*/ 500083 h 6858000"/>
              <a:gd name="connsiteX905-41653" fmla="*/ 4032842 w 7467600"/>
              <a:gd name="connsiteY905-41654" fmla="*/ 211809 h 6858000"/>
              <a:gd name="connsiteX906-41655" fmla="*/ 3882765 w 7467600"/>
              <a:gd name="connsiteY906-41656" fmla="*/ 0 h 6858000"/>
              <a:gd name="connsiteX907-41657" fmla="*/ 3721337 w 7467600"/>
              <a:gd name="connsiteY907-41658" fmla="*/ 0 h 6858000"/>
              <a:gd name="connsiteX908-41659" fmla="*/ 3797544 w 7467600"/>
              <a:gd name="connsiteY908-41660" fmla="*/ 0 h 6858000"/>
              <a:gd name="connsiteX909-41661" fmla="*/ 3775734 w 7467600"/>
              <a:gd name="connsiteY909-41662" fmla="*/ 95131 h 6858000"/>
              <a:gd name="connsiteX910-41663" fmla="*/ 3724807 w 7467600"/>
              <a:gd name="connsiteY910-41664" fmla="*/ 272257 h 6858000"/>
              <a:gd name="connsiteX911-41665" fmla="*/ 3726844 w 7467600"/>
              <a:gd name="connsiteY911-41666" fmla="*/ 282988 h 6858000"/>
              <a:gd name="connsiteX912-41667" fmla="*/ 3742664 w 7467600"/>
              <a:gd name="connsiteY912-41668" fmla="*/ 279918 h 6858000"/>
              <a:gd name="connsiteX913-41669" fmla="*/ 4103910 w 7467600"/>
              <a:gd name="connsiteY913-41670" fmla="*/ 1161917 h 6858000"/>
              <a:gd name="connsiteX914-41671" fmla="*/ 4020269 w 7467600"/>
              <a:gd name="connsiteY914-41672" fmla="*/ 1200406 h 6858000"/>
              <a:gd name="connsiteX915-41673" fmla="*/ 3674882 w 7467600"/>
              <a:gd name="connsiteY915-41674" fmla="*/ 488524 h 6858000"/>
              <a:gd name="connsiteX916-41675" fmla="*/ 3132682 w 7467600"/>
              <a:gd name="connsiteY916-41676" fmla="*/ 1072284 h 6858000"/>
              <a:gd name="connsiteX917-41677" fmla="*/ 2716346 w 7467600"/>
              <a:gd name="connsiteY917-41678" fmla="*/ 1276376 h 6858000"/>
              <a:gd name="connsiteX918-41679" fmla="*/ 2716772 w 7467600"/>
              <a:gd name="connsiteY918-41680" fmla="*/ 1255462 h 6858000"/>
              <a:gd name="connsiteX919-41681" fmla="*/ 3471096 w 7467600"/>
              <a:gd name="connsiteY919-41682" fmla="*/ 437072 h 6858000"/>
              <a:gd name="connsiteX920-41683" fmla="*/ 3639057 w 7467600"/>
              <a:gd name="connsiteY920-41684" fmla="*/ 286334 h 6858000"/>
              <a:gd name="connsiteX921-41685" fmla="*/ 3640309 w 7467600"/>
              <a:gd name="connsiteY921-41686" fmla="*/ 284664 h 6858000"/>
              <a:gd name="connsiteX922-41687" fmla="*/ 3646022 w 7467600"/>
              <a:gd name="connsiteY922-41688" fmla="*/ 276711 h 6858000"/>
              <a:gd name="connsiteX923-41689" fmla="*/ 3707943 w 7467600"/>
              <a:gd name="connsiteY923-41690" fmla="*/ 65958 h 6858000"/>
              <a:gd name="connsiteX924-41691" fmla="*/ 3721337 w 7467600"/>
              <a:gd name="connsiteY924-41692" fmla="*/ 0 h 6858000"/>
              <a:gd name="connsiteX925-41693" fmla="*/ 2867960 w 7467600"/>
              <a:gd name="connsiteY925-41694" fmla="*/ 0 h 6858000"/>
              <a:gd name="connsiteX926-41695" fmla="*/ 2926351 w 7467600"/>
              <a:gd name="connsiteY926-41696" fmla="*/ 0 h 6858000"/>
              <a:gd name="connsiteX927-41697" fmla="*/ 2902823 w 7467600"/>
              <a:gd name="connsiteY927-41698" fmla="*/ 262929 h 6858000"/>
              <a:gd name="connsiteX928-41699" fmla="*/ 2940663 w 7467600"/>
              <a:gd name="connsiteY928-41700" fmla="*/ 140884 h 6858000"/>
              <a:gd name="connsiteX929-41701" fmla="*/ 2947039 w 7467600"/>
              <a:gd name="connsiteY929-41702" fmla="*/ 122524 h 6858000"/>
              <a:gd name="connsiteX930-41703" fmla="*/ 2984316 w 7467600"/>
              <a:gd name="connsiteY930-41704" fmla="*/ 0 h 6858000"/>
              <a:gd name="connsiteX931-41705" fmla="*/ 3016114 w 7467600"/>
              <a:gd name="connsiteY931-41706" fmla="*/ 0 h 6858000"/>
              <a:gd name="connsiteX932-41707" fmla="*/ 2979949 w 7467600"/>
              <a:gd name="connsiteY932-41708" fmla="*/ 119274 h 6858000"/>
              <a:gd name="connsiteX933-41709" fmla="*/ 3023879 w 7467600"/>
              <a:gd name="connsiteY933-41710" fmla="*/ 0 h 6858000"/>
              <a:gd name="connsiteX934-41711" fmla="*/ 3105400 w 7467600"/>
              <a:gd name="connsiteY934-41712" fmla="*/ 0 h 6858000"/>
              <a:gd name="connsiteX935-41713" fmla="*/ 3094669 w 7467600"/>
              <a:gd name="connsiteY935-41714" fmla="*/ 30308 h 6858000"/>
              <a:gd name="connsiteX936-41715" fmla="*/ 2901945 w 7467600"/>
              <a:gd name="connsiteY936-41716" fmla="*/ 466538 h 6858000"/>
              <a:gd name="connsiteX937-41717" fmla="*/ 2815209 w 7467600"/>
              <a:gd name="connsiteY937-41718" fmla="*/ 497361 h 6858000"/>
              <a:gd name="connsiteX938-41719" fmla="*/ 2844845 w 7467600"/>
              <a:gd name="connsiteY938-41720" fmla="*/ 127638 h 6858000"/>
              <a:gd name="connsiteX939-41721" fmla="*/ 2867960 w 7467600"/>
              <a:gd name="connsiteY939-41722" fmla="*/ 0 h 6858000"/>
              <a:gd name="connsiteX940-41723" fmla="*/ 1057230 w 7467600"/>
              <a:gd name="connsiteY940-41724" fmla="*/ 0 h 6858000"/>
              <a:gd name="connsiteX941-41725" fmla="*/ 1111003 w 7467600"/>
              <a:gd name="connsiteY941-41726" fmla="*/ 0 h 6858000"/>
              <a:gd name="connsiteX942-41727" fmla="*/ 1125553 w 7467600"/>
              <a:gd name="connsiteY942-41728" fmla="*/ 52588 h 6858000"/>
              <a:gd name="connsiteX943-41729" fmla="*/ 1304276 w 7467600"/>
              <a:gd name="connsiteY943-41730" fmla="*/ 476275 h 6858000"/>
              <a:gd name="connsiteX944-41731" fmla="*/ 1492066 w 7467600"/>
              <a:gd name="connsiteY944-41732" fmla="*/ 886333 h 6858000"/>
              <a:gd name="connsiteX945-41733" fmla="*/ 1423698 w 7467600"/>
              <a:gd name="connsiteY945-41734" fmla="*/ 710817 h 6858000"/>
              <a:gd name="connsiteX946-41735" fmla="*/ 1357609 w 7467600"/>
              <a:gd name="connsiteY946-41736" fmla="*/ 532892 h 6858000"/>
              <a:gd name="connsiteX947-41737" fmla="*/ 1309550 w 7467600"/>
              <a:gd name="connsiteY947-41738" fmla="*/ 374031 h 6858000"/>
              <a:gd name="connsiteX948-41739" fmla="*/ 1193673 w 7467600"/>
              <a:gd name="connsiteY948-41740" fmla="*/ 49533 h 6858000"/>
              <a:gd name="connsiteX949-41741" fmla="*/ 1164391 w 7467600"/>
              <a:gd name="connsiteY949-41742" fmla="*/ 0 h 6858000"/>
              <a:gd name="connsiteX950-41743" fmla="*/ 1200666 w 7467600"/>
              <a:gd name="connsiteY950-41744" fmla="*/ 0 h 6858000"/>
              <a:gd name="connsiteX951-41745" fmla="*/ 1223408 w 7467600"/>
              <a:gd name="connsiteY951-41746" fmla="*/ 38996 h 6858000"/>
              <a:gd name="connsiteX952-41747" fmla="*/ 1339635 w 7467600"/>
              <a:gd name="connsiteY952-41748" fmla="*/ 365517 h 6858000"/>
              <a:gd name="connsiteX953-41749" fmla="*/ 1387469 w 7467600"/>
              <a:gd name="connsiteY953-41750" fmla="*/ 523079 h 6858000"/>
              <a:gd name="connsiteX954-41751" fmla="*/ 1452685 w 7467600"/>
              <a:gd name="connsiteY954-41752" fmla="*/ 699806 h 6858000"/>
              <a:gd name="connsiteX955-41753" fmla="*/ 1492092 w 7467600"/>
              <a:gd name="connsiteY955-41754" fmla="*/ 800424 h 6858000"/>
              <a:gd name="connsiteX956-41755" fmla="*/ 1455302 w 7467600"/>
              <a:gd name="connsiteY956-41756" fmla="*/ 632913 h 6858000"/>
              <a:gd name="connsiteX957-41757" fmla="*/ 1222336 w 7467600"/>
              <a:gd name="connsiteY957-41758" fmla="*/ 9480 h 6858000"/>
              <a:gd name="connsiteX958-41759" fmla="*/ 1214634 w 7467600"/>
              <a:gd name="connsiteY958-41760" fmla="*/ 0 h 6858000"/>
              <a:gd name="connsiteX959-41761" fmla="*/ 1289827 w 7467600"/>
              <a:gd name="connsiteY959-41762" fmla="*/ 0 h 6858000"/>
              <a:gd name="connsiteX960-41763" fmla="*/ 1321076 w 7467600"/>
              <a:gd name="connsiteY960-41764" fmla="*/ 59722 h 6858000"/>
              <a:gd name="connsiteX961-41765" fmla="*/ 1512579 w 7467600"/>
              <a:gd name="connsiteY961-41766" fmla="*/ 626441 h 6858000"/>
              <a:gd name="connsiteX962-41767" fmla="*/ 1506076 w 7467600"/>
              <a:gd name="connsiteY962-41768" fmla="*/ 1089289 h 6858000"/>
              <a:gd name="connsiteX963-41769" fmla="*/ 1486346 w 7467600"/>
              <a:gd name="connsiteY963-41770" fmla="*/ 1079919 h 6858000"/>
              <a:gd name="connsiteX964-41771" fmla="*/ 1070511 w 7467600"/>
              <a:gd name="connsiteY964-41772" fmla="*/ 48609 h 6858000"/>
              <a:gd name="connsiteX965-41773" fmla="*/ 1057230 w 7467600"/>
              <a:gd name="connsiteY965-41774" fmla="*/ 0 h 6858000"/>
              <a:gd name="connsiteX966-41775" fmla="*/ 43151 w 7467600"/>
              <a:gd name="connsiteY966-41776" fmla="*/ 0 h 6858000"/>
              <a:gd name="connsiteX967-41777" fmla="*/ 95283 w 7467600"/>
              <a:gd name="connsiteY967-41778" fmla="*/ 0 h 6858000"/>
              <a:gd name="connsiteX968-41779" fmla="*/ 300708 w 7467600"/>
              <a:gd name="connsiteY968-41780" fmla="*/ 154571 h 6858000"/>
              <a:gd name="connsiteX969-41781" fmla="*/ 530414 w 7467600"/>
              <a:gd name="connsiteY969-41782" fmla="*/ 354673 h 6858000"/>
              <a:gd name="connsiteX970-41783" fmla="*/ 333785 w 7467600"/>
              <a:gd name="connsiteY970-41784" fmla="*/ 161564 h 6858000"/>
              <a:gd name="connsiteX971-41785" fmla="*/ 147005 w 7467600"/>
              <a:gd name="connsiteY971-41786" fmla="*/ 0 h 6858000"/>
              <a:gd name="connsiteX972-41787" fmla="*/ 272509 w 7467600"/>
              <a:gd name="connsiteY972-41788" fmla="*/ 0 h 6858000"/>
              <a:gd name="connsiteX973-41789" fmla="*/ 326276 w 7467600"/>
              <a:gd name="connsiteY973-41790" fmla="*/ 45847 h 6858000"/>
              <a:gd name="connsiteX974-41791" fmla="*/ 823759 w 7467600"/>
              <a:gd name="connsiteY974-41792" fmla="*/ 574145 h 6858000"/>
              <a:gd name="connsiteX975-41793" fmla="*/ 811254 w 7467600"/>
              <a:gd name="connsiteY975-41794" fmla="*/ 665546 h 6858000"/>
              <a:gd name="connsiteX976-41795" fmla="*/ 154042 w 7467600"/>
              <a:gd name="connsiteY976-41796" fmla="*/ 261522 h 6858000"/>
              <a:gd name="connsiteX977-41797" fmla="*/ 13550 w 7467600"/>
              <a:gd name="connsiteY977-41798" fmla="*/ 158423 h 6858000"/>
              <a:gd name="connsiteX978-41799" fmla="*/ 0 w 7467600"/>
              <a:gd name="connsiteY978-41800" fmla="*/ 146618 h 6858000"/>
              <a:gd name="connsiteX979-41801" fmla="*/ 0 w 7467600"/>
              <a:gd name="connsiteY979-41802" fmla="*/ 59161 h 6858000"/>
              <a:gd name="connsiteX980-41803" fmla="*/ 45427 w 7467600"/>
              <a:gd name="connsiteY980-41804" fmla="*/ 101078 h 6858000"/>
              <a:gd name="connsiteX981-41805" fmla="*/ 630103 w 7467600"/>
              <a:gd name="connsiteY981-41806" fmla="*/ 485885 h 6858000"/>
              <a:gd name="connsiteX982-41807" fmla="*/ 532040 w 7467600"/>
              <a:gd name="connsiteY982-41808" fmla="*/ 399359 h 6858000"/>
              <a:gd name="connsiteX983-41809" fmla="*/ 517618 w 7467600"/>
              <a:gd name="connsiteY983-41810" fmla="*/ 385726 h 6858000"/>
              <a:gd name="connsiteX984-41811" fmla="*/ 285074 w 7467600"/>
              <a:gd name="connsiteY984-41812" fmla="*/ 182755 h 6858000"/>
              <a:gd name="connsiteX985-41813" fmla="*/ 43151 w 7467600"/>
              <a:gd name="connsiteY985-41814" fmla="*/ 0 h 6858000"/>
              <a:gd name="connsiteX0-41815" fmla="*/ 369702 w 7467600"/>
              <a:gd name="connsiteY0-41816" fmla="*/ 6712169 h 6858000"/>
              <a:gd name="connsiteX1-41817" fmla="*/ 366575 w 7467600"/>
              <a:gd name="connsiteY1-41818" fmla="*/ 6715556 h 6858000"/>
              <a:gd name="connsiteX2-41819" fmla="*/ 371637 w 7467600"/>
              <a:gd name="connsiteY2-41820" fmla="*/ 6713954 h 6858000"/>
              <a:gd name="connsiteX3-41821" fmla="*/ 369702 w 7467600"/>
              <a:gd name="connsiteY3-41822" fmla="*/ 6712169 h 6858000"/>
              <a:gd name="connsiteX4-41823" fmla="*/ 7090188 w 7467600"/>
              <a:gd name="connsiteY4-41824" fmla="*/ 6584365 h 6858000"/>
              <a:gd name="connsiteX5-41825" fmla="*/ 7440138 w 7467600"/>
              <a:gd name="connsiteY5-41826" fmla="*/ 6622648 h 6858000"/>
              <a:gd name="connsiteX6-41827" fmla="*/ 7467600 w 7467600"/>
              <a:gd name="connsiteY6-41828" fmla="*/ 6628217 h 6858000"/>
              <a:gd name="connsiteX7-41829" fmla="*/ 7467600 w 7467600"/>
              <a:gd name="connsiteY7-41830" fmla="*/ 6668575 h 6858000"/>
              <a:gd name="connsiteX8-41831" fmla="*/ 7392322 w 7467600"/>
              <a:gd name="connsiteY8-41832" fmla="*/ 6658238 h 6858000"/>
              <a:gd name="connsiteX9-41833" fmla="*/ 7467600 w 7467600"/>
              <a:gd name="connsiteY9-41834" fmla="*/ 6683873 h 6858000"/>
              <a:gd name="connsiteX10-41835" fmla="*/ 7467600 w 7467600"/>
              <a:gd name="connsiteY10-41836" fmla="*/ 6714215 h 6858000"/>
              <a:gd name="connsiteX11-41837" fmla="*/ 7447383 w 7467600"/>
              <a:gd name="connsiteY11-41838" fmla="*/ 6707202 h 6858000"/>
              <a:gd name="connsiteX12-41839" fmla="*/ 7289862 w 7467600"/>
              <a:gd name="connsiteY12-41840" fmla="*/ 6659827 h 6858000"/>
              <a:gd name="connsiteX13-41841" fmla="*/ 7434024 w 7467600"/>
              <a:gd name="connsiteY13-41842" fmla="*/ 6722130 h 6858000"/>
              <a:gd name="connsiteX14-41843" fmla="*/ 7467600 w 7467600"/>
              <a:gd name="connsiteY14-41844" fmla="*/ 6736157 h 6858000"/>
              <a:gd name="connsiteX15-41845" fmla="*/ 7467600 w 7467600"/>
              <a:gd name="connsiteY15-41846" fmla="*/ 6767913 h 6858000"/>
              <a:gd name="connsiteX16-41847" fmla="*/ 7271814 w 7467600"/>
              <a:gd name="connsiteY16-41848" fmla="*/ 6684601 h 6858000"/>
              <a:gd name="connsiteX17-41849" fmla="*/ 7392158 w 7467600"/>
              <a:gd name="connsiteY17-41850" fmla="*/ 6771365 h 6858000"/>
              <a:gd name="connsiteX18-41851" fmla="*/ 7467600 w 7467600"/>
              <a:gd name="connsiteY18-41852" fmla="*/ 6805948 h 6858000"/>
              <a:gd name="connsiteX19-41853" fmla="*/ 7467600 w 7467600"/>
              <a:gd name="connsiteY19-41854" fmla="*/ 6831490 h 6858000"/>
              <a:gd name="connsiteX20-41855" fmla="*/ 7410696 w 7467600"/>
              <a:gd name="connsiteY20-41856" fmla="*/ 6803861 h 6858000"/>
              <a:gd name="connsiteX21-41857" fmla="*/ 7088673 w 7467600"/>
              <a:gd name="connsiteY21-41858" fmla="*/ 6610396 h 6858000"/>
              <a:gd name="connsiteX22-41859" fmla="*/ 7090188 w 7467600"/>
              <a:gd name="connsiteY22-41860" fmla="*/ 6584365 h 6858000"/>
              <a:gd name="connsiteX23-41861" fmla="*/ 1019354 w 7467600"/>
              <a:gd name="connsiteY23-41862" fmla="*/ 6315006 h 6858000"/>
              <a:gd name="connsiteX24-41863" fmla="*/ 441046 w 7467600"/>
              <a:gd name="connsiteY24-41864" fmla="*/ 6691153 h 6858000"/>
              <a:gd name="connsiteX25-41865" fmla="*/ 1019354 w 7467600"/>
              <a:gd name="connsiteY25-41866" fmla="*/ 6315006 h 6858000"/>
              <a:gd name="connsiteX26-41867" fmla="*/ 991680 w 7467600"/>
              <a:gd name="connsiteY26-41868" fmla="*/ 6298413 h 6858000"/>
              <a:gd name="connsiteX27-41869" fmla="*/ 409060 w 7467600"/>
              <a:gd name="connsiteY27-41870" fmla="*/ 6671470 h 6858000"/>
              <a:gd name="connsiteX28-41871" fmla="*/ 991680 w 7467600"/>
              <a:gd name="connsiteY28-41872" fmla="*/ 6298413 h 6858000"/>
              <a:gd name="connsiteX29-41873" fmla="*/ 103333 w 7467600"/>
              <a:gd name="connsiteY29-41874" fmla="*/ 5699602 h 6858000"/>
              <a:gd name="connsiteX30-41875" fmla="*/ 233938 w 7467600"/>
              <a:gd name="connsiteY30-41876" fmla="*/ 5809416 h 6858000"/>
              <a:gd name="connsiteX31-41877" fmla="*/ 883580 w 7467600"/>
              <a:gd name="connsiteY31-41878" fmla="*/ 6180710 h 6858000"/>
              <a:gd name="connsiteX32-41879" fmla="*/ 487337 w 7467600"/>
              <a:gd name="connsiteY32-41880" fmla="*/ 5950182 h 6858000"/>
              <a:gd name="connsiteX33-41881" fmla="*/ 354051 w 7467600"/>
              <a:gd name="connsiteY33-41882" fmla="*/ 5854912 h 6858000"/>
              <a:gd name="connsiteX34-41883" fmla="*/ 195436 w 7467600"/>
              <a:gd name="connsiteY34-41884" fmla="*/ 5755068 h 6858000"/>
              <a:gd name="connsiteX35-41885" fmla="*/ 103333 w 7467600"/>
              <a:gd name="connsiteY35-41886" fmla="*/ 5699602 h 6858000"/>
              <a:gd name="connsiteX36-41887" fmla="*/ 5539432 w 7467600"/>
              <a:gd name="connsiteY36-41888" fmla="*/ 5642928 h 6858000"/>
              <a:gd name="connsiteX37-41889" fmla="*/ 5555462 w 7467600"/>
              <a:gd name="connsiteY37-41890" fmla="*/ 5694454 h 6858000"/>
              <a:gd name="connsiteX38-41891" fmla="*/ 5828270 w 7467600"/>
              <a:gd name="connsiteY38-41892" fmla="*/ 6320663 h 6858000"/>
              <a:gd name="connsiteX39-41893" fmla="*/ 5947416 w 7467600"/>
              <a:gd name="connsiteY39-41894" fmla="*/ 6574846 h 6858000"/>
              <a:gd name="connsiteX40-41895" fmla="*/ 5539432 w 7467600"/>
              <a:gd name="connsiteY40-41896" fmla="*/ 5642928 h 6858000"/>
              <a:gd name="connsiteX41-41897" fmla="*/ 51253 w 7467600"/>
              <a:gd name="connsiteY41-41898" fmla="*/ 5631825 h 6858000"/>
              <a:gd name="connsiteX42-41899" fmla="*/ 211622 w 7467600"/>
              <a:gd name="connsiteY42-41900" fmla="*/ 5728803 h 6858000"/>
              <a:gd name="connsiteX43-41901" fmla="*/ 371652 w 7467600"/>
              <a:gd name="connsiteY43-41902" fmla="*/ 5829062 h 6858000"/>
              <a:gd name="connsiteX44-41903" fmla="*/ 505903 w 7467600"/>
              <a:gd name="connsiteY44-41904" fmla="*/ 5925221 h 6858000"/>
              <a:gd name="connsiteX45-41905" fmla="*/ 899240 w 7467600"/>
              <a:gd name="connsiteY45-41906" fmla="*/ 6153068 h 6858000"/>
              <a:gd name="connsiteX46-41907" fmla="*/ 988114 w 7467600"/>
              <a:gd name="connsiteY46-41908" fmla="*/ 6174204 h 6858000"/>
              <a:gd name="connsiteX47-41909" fmla="*/ 845971 w 7467600"/>
              <a:gd name="connsiteY47-41910" fmla="*/ 6067177 h 6858000"/>
              <a:gd name="connsiteX48-41911" fmla="*/ 448057 w 7467600"/>
              <a:gd name="connsiteY48-41912" fmla="*/ 5841376 h 6858000"/>
              <a:gd name="connsiteX49-41913" fmla="*/ 51253 w 7467600"/>
              <a:gd name="connsiteY49-41914" fmla="*/ 5631825 h 6858000"/>
              <a:gd name="connsiteX50-41915" fmla="*/ 2606687 w 7467600"/>
              <a:gd name="connsiteY50-41916" fmla="*/ 5630718 h 6858000"/>
              <a:gd name="connsiteX51-41917" fmla="*/ 2645658 w 7467600"/>
              <a:gd name="connsiteY51-41918" fmla="*/ 6640259 h 6858000"/>
              <a:gd name="connsiteX52-41919" fmla="*/ 2606687 w 7467600"/>
              <a:gd name="connsiteY52-41920" fmla="*/ 5630718 h 6858000"/>
              <a:gd name="connsiteX53-41921" fmla="*/ 3642057 w 7467600"/>
              <a:gd name="connsiteY53-41922" fmla="*/ 5573487 h 6858000"/>
              <a:gd name="connsiteX54-41923" fmla="*/ 3632981 w 7467600"/>
              <a:gd name="connsiteY54-41924" fmla="*/ 5579437 h 6858000"/>
              <a:gd name="connsiteX55-41925" fmla="*/ 3382436 w 7467600"/>
              <a:gd name="connsiteY55-41926" fmla="*/ 5952726 h 6858000"/>
              <a:gd name="connsiteX56-41927" fmla="*/ 3191929 w 7467600"/>
              <a:gd name="connsiteY56-41928" fmla="*/ 6662669 h 6858000"/>
              <a:gd name="connsiteX57-41929" fmla="*/ 3369898 w 7467600"/>
              <a:gd name="connsiteY57-41930" fmla="*/ 6081771 h 6858000"/>
              <a:gd name="connsiteX58-41931" fmla="*/ 3642057 w 7467600"/>
              <a:gd name="connsiteY58-41932" fmla="*/ 5573487 h 6858000"/>
              <a:gd name="connsiteX59-41933" fmla="*/ 2650666 w 7467600"/>
              <a:gd name="connsiteY59-41934" fmla="*/ 5530686 h 6858000"/>
              <a:gd name="connsiteX60-41935" fmla="*/ 2650249 w 7467600"/>
              <a:gd name="connsiteY60-41936" fmla="*/ 5532101 h 6858000"/>
              <a:gd name="connsiteX61-41937" fmla="*/ 2663808 w 7467600"/>
              <a:gd name="connsiteY61-41938" fmla="*/ 6535215 h 6858000"/>
              <a:gd name="connsiteX62-41939" fmla="*/ 2665418 w 7467600"/>
              <a:gd name="connsiteY62-41940" fmla="*/ 6132756 h 6858000"/>
              <a:gd name="connsiteX63-41941" fmla="*/ 2650666 w 7467600"/>
              <a:gd name="connsiteY63-41942" fmla="*/ 5530686 h 6858000"/>
              <a:gd name="connsiteX64-41943" fmla="*/ 2680277 w 7467600"/>
              <a:gd name="connsiteY64-41944" fmla="*/ 5479204 h 6858000"/>
              <a:gd name="connsiteX65-41945" fmla="*/ 2678972 w 7467600"/>
              <a:gd name="connsiteY65-41946" fmla="*/ 5481582 h 6858000"/>
              <a:gd name="connsiteX66-41947" fmla="*/ 2696666 w 7467600"/>
              <a:gd name="connsiteY66-41948" fmla="*/ 6133836 h 6858000"/>
              <a:gd name="connsiteX67-41949" fmla="*/ 2695769 w 7467600"/>
              <a:gd name="connsiteY67-41950" fmla="*/ 6390955 h 6858000"/>
              <a:gd name="connsiteX68-41951" fmla="*/ 2739893 w 7467600"/>
              <a:gd name="connsiteY68-41952" fmla="*/ 6108357 h 6858000"/>
              <a:gd name="connsiteX69-41953" fmla="*/ 2680277 w 7467600"/>
              <a:gd name="connsiteY69-41954" fmla="*/ 5479204 h 6858000"/>
              <a:gd name="connsiteX70-41955" fmla="*/ 1132195 w 7467600"/>
              <a:gd name="connsiteY70-41956" fmla="*/ 5467980 h 6858000"/>
              <a:gd name="connsiteX71-41957" fmla="*/ 1679056 w 7467600"/>
              <a:gd name="connsiteY71-41958" fmla="*/ 5516907 h 6858000"/>
              <a:gd name="connsiteX72-41959" fmla="*/ 2128648 w 7467600"/>
              <a:gd name="connsiteY72-41960" fmla="*/ 5474249 h 6858000"/>
              <a:gd name="connsiteX73-41961" fmla="*/ 1825619 w 7467600"/>
              <a:gd name="connsiteY73-41962" fmla="*/ 5478447 h 6858000"/>
              <a:gd name="connsiteX74-41963" fmla="*/ 1737798 w 7467600"/>
              <a:gd name="connsiteY74-41964" fmla="*/ 5483353 h 6858000"/>
              <a:gd name="connsiteX75-41965" fmla="*/ 1132195 w 7467600"/>
              <a:gd name="connsiteY75-41966" fmla="*/ 5467980 h 6858000"/>
              <a:gd name="connsiteX76-41967" fmla="*/ 6861797 w 7467600"/>
              <a:gd name="connsiteY76-41968" fmla="*/ 5419899 h 6858000"/>
              <a:gd name="connsiteX77-41969" fmla="*/ 6879594 w 7467600"/>
              <a:gd name="connsiteY77-41970" fmla="*/ 5424547 h 6858000"/>
              <a:gd name="connsiteX78-41971" fmla="*/ 7379510 w 7467600"/>
              <a:gd name="connsiteY78-41972" fmla="*/ 5755454 h 6858000"/>
              <a:gd name="connsiteX79-41973" fmla="*/ 7467600 w 7467600"/>
              <a:gd name="connsiteY79-41974" fmla="*/ 5845526 h 6858000"/>
              <a:gd name="connsiteX80-41975" fmla="*/ 7467600 w 7467600"/>
              <a:gd name="connsiteY80-41976" fmla="*/ 5925131 h 6858000"/>
              <a:gd name="connsiteX81-41977" fmla="*/ 7271900 w 7467600"/>
              <a:gd name="connsiteY81-41978" fmla="*/ 5734551 h 6858000"/>
              <a:gd name="connsiteX82-41979" fmla="*/ 7015907 w 7467600"/>
              <a:gd name="connsiteY82-41980" fmla="*/ 5541548 h 6858000"/>
              <a:gd name="connsiteX83-41981" fmla="*/ 7259646 w 7467600"/>
              <a:gd name="connsiteY83-41982" fmla="*/ 5765985 h 6858000"/>
              <a:gd name="connsiteX84-41983" fmla="*/ 7467600 w 7467600"/>
              <a:gd name="connsiteY84-41984" fmla="*/ 5971257 h 6858000"/>
              <a:gd name="connsiteX85-41985" fmla="*/ 7467600 w 7467600"/>
              <a:gd name="connsiteY85-41986" fmla="*/ 6012219 h 6858000"/>
              <a:gd name="connsiteX86-41987" fmla="*/ 7240170 w 7467600"/>
              <a:gd name="connsiteY86-41988" fmla="*/ 5787985 h 6858000"/>
              <a:gd name="connsiteX87-41989" fmla="*/ 6946849 w 7467600"/>
              <a:gd name="connsiteY87-41990" fmla="*/ 5523271 h 6858000"/>
              <a:gd name="connsiteX88-41991" fmla="*/ 6946972 w 7467600"/>
              <a:gd name="connsiteY88-41992" fmla="*/ 5526491 h 6858000"/>
              <a:gd name="connsiteX89-41993" fmla="*/ 7105827 w 7467600"/>
              <a:gd name="connsiteY89-41994" fmla="*/ 5718700 h 6858000"/>
              <a:gd name="connsiteX90-41995" fmla="*/ 7126431 w 7467600"/>
              <a:gd name="connsiteY90-41996" fmla="*/ 5737872 h 6858000"/>
              <a:gd name="connsiteX91-41997" fmla="*/ 7356878 w 7467600"/>
              <a:gd name="connsiteY91-41998" fmla="*/ 5981332 h 6858000"/>
              <a:gd name="connsiteX92-41999" fmla="*/ 7467600 w 7467600"/>
              <a:gd name="connsiteY92-42000" fmla="*/ 6117703 h 6858000"/>
              <a:gd name="connsiteX93-42001" fmla="*/ 7467600 w 7467600"/>
              <a:gd name="connsiteY93-42002" fmla="*/ 6163634 h 6858000"/>
              <a:gd name="connsiteX94-42003" fmla="*/ 7403637 w 7467600"/>
              <a:gd name="connsiteY94-42004" fmla="*/ 6083957 h 6858000"/>
              <a:gd name="connsiteX95-42005" fmla="*/ 7254615 w 7467600"/>
              <a:gd name="connsiteY95-42006" fmla="*/ 5911918 h 6858000"/>
              <a:gd name="connsiteX96-42007" fmla="*/ 7312589 w 7467600"/>
              <a:gd name="connsiteY96-42008" fmla="*/ 5982309 h 6858000"/>
              <a:gd name="connsiteX97-42009" fmla="*/ 7448321 w 7467600"/>
              <a:gd name="connsiteY97-42010" fmla="*/ 6190991 h 6858000"/>
              <a:gd name="connsiteX98-42011" fmla="*/ 7467600 w 7467600"/>
              <a:gd name="connsiteY98-42012" fmla="*/ 6221686 h 6858000"/>
              <a:gd name="connsiteX99-42013" fmla="*/ 7467600 w 7467600"/>
              <a:gd name="connsiteY99-42014" fmla="*/ 6334256 h 6858000"/>
              <a:gd name="connsiteX100-42015" fmla="*/ 7454976 w 7467600"/>
              <a:gd name="connsiteY100-42016" fmla="*/ 6318297 h 6858000"/>
              <a:gd name="connsiteX101-42017" fmla="*/ 7042773 w 7467600"/>
              <a:gd name="connsiteY101-42018" fmla="*/ 5734011 h 6858000"/>
              <a:gd name="connsiteX102-42019" fmla="*/ 6844835 w 7467600"/>
              <a:gd name="connsiteY102-42020" fmla="*/ 5424988 h 6858000"/>
              <a:gd name="connsiteX103-42021" fmla="*/ 6861797 w 7467600"/>
              <a:gd name="connsiteY103-42022" fmla="*/ 5419899 h 6858000"/>
              <a:gd name="connsiteX104-42023" fmla="*/ 1456157 w 7467600"/>
              <a:gd name="connsiteY104-42024" fmla="*/ 5371404 h 6858000"/>
              <a:gd name="connsiteX105-42025" fmla="*/ 1244432 w 7467600"/>
              <a:gd name="connsiteY105-42026" fmla="*/ 5385601 h 6858000"/>
              <a:gd name="connsiteX106-42027" fmla="*/ 973990 w 7467600"/>
              <a:gd name="connsiteY106-42028" fmla="*/ 5424940 h 6858000"/>
              <a:gd name="connsiteX107-42029" fmla="*/ 1103809 w 7467600"/>
              <a:gd name="connsiteY107-42030" fmla="*/ 5433720 h 6858000"/>
              <a:gd name="connsiteX108-42031" fmla="*/ 1123454 w 7467600"/>
              <a:gd name="connsiteY108-42032" fmla="*/ 5435727 h 6858000"/>
              <a:gd name="connsiteX109-42033" fmla="*/ 1737017 w 7467600"/>
              <a:gd name="connsiteY109-42034" fmla="*/ 5452183 h 6858000"/>
              <a:gd name="connsiteX110-42035" fmla="*/ 1824397 w 7467600"/>
              <a:gd name="connsiteY110-42036" fmla="*/ 5447757 h 6858000"/>
              <a:gd name="connsiteX111-42037" fmla="*/ 2070059 w 7467600"/>
              <a:gd name="connsiteY111-42038" fmla="*/ 5441660 h 6858000"/>
              <a:gd name="connsiteX112-42039" fmla="*/ 1456157 w 7467600"/>
              <a:gd name="connsiteY112-42040" fmla="*/ 5371404 h 6858000"/>
              <a:gd name="connsiteX113-42041" fmla="*/ 4988186 w 7467600"/>
              <a:gd name="connsiteY113-42042" fmla="*/ 5216467 h 6858000"/>
              <a:gd name="connsiteX114-42043" fmla="*/ 4777334 w 7467600"/>
              <a:gd name="connsiteY114-42044" fmla="*/ 5406072 h 6858000"/>
              <a:gd name="connsiteX115-42045" fmla="*/ 4718341 w 7467600"/>
              <a:gd name="connsiteY115-42046" fmla="*/ 5468043 h 6858000"/>
              <a:gd name="connsiteX116-42047" fmla="*/ 4604655 w 7467600"/>
              <a:gd name="connsiteY116-42048" fmla="*/ 5583434 h 6858000"/>
              <a:gd name="connsiteX117-42049" fmla="*/ 4565074 w 7467600"/>
              <a:gd name="connsiteY117-42050" fmla="*/ 5618550 h 6858000"/>
              <a:gd name="connsiteX118-42051" fmla="*/ 4988186 w 7467600"/>
              <a:gd name="connsiteY118-42052" fmla="*/ 5216467 h 6858000"/>
              <a:gd name="connsiteX119-42053" fmla="*/ 4978032 w 7467600"/>
              <a:gd name="connsiteY119-42054" fmla="*/ 5183809 h 6858000"/>
              <a:gd name="connsiteX120-42055" fmla="*/ 4463413 w 7467600"/>
              <a:gd name="connsiteY120-42056" fmla="*/ 5615162 h 6858000"/>
              <a:gd name="connsiteX121-42057" fmla="*/ 4358134 w 7467600"/>
              <a:gd name="connsiteY121-42058" fmla="*/ 5742791 h 6858000"/>
              <a:gd name="connsiteX122-42059" fmla="*/ 4376219 w 7467600"/>
              <a:gd name="connsiteY122-42060" fmla="*/ 5729027 h 6858000"/>
              <a:gd name="connsiteX123-42061" fmla="*/ 4582340 w 7467600"/>
              <a:gd name="connsiteY123-42062" fmla="*/ 5561037 h 6858000"/>
              <a:gd name="connsiteX124-42063" fmla="*/ 4694684 w 7467600"/>
              <a:gd name="connsiteY124-42064" fmla="*/ 5447098 h 6858000"/>
              <a:gd name="connsiteX125-42065" fmla="*/ 4754123 w 7467600"/>
              <a:gd name="connsiteY125-42066" fmla="*/ 5384643 h 6858000"/>
              <a:gd name="connsiteX126-42067" fmla="*/ 4978032 w 7467600"/>
              <a:gd name="connsiteY126-42068" fmla="*/ 5183809 h 6858000"/>
              <a:gd name="connsiteX127-42069" fmla="*/ 1903353 w 7467600"/>
              <a:gd name="connsiteY127-42070" fmla="*/ 5044827 h 6858000"/>
              <a:gd name="connsiteX128-42071" fmla="*/ 1936931 w 7467600"/>
              <a:gd name="connsiteY128-42072" fmla="*/ 5093954 h 6858000"/>
              <a:gd name="connsiteX129-42073" fmla="*/ 2195868 w 7467600"/>
              <a:gd name="connsiteY129-42074" fmla="*/ 5396574 h 6858000"/>
              <a:gd name="connsiteX130-42075" fmla="*/ 2088852 w 7467600"/>
              <a:gd name="connsiteY130-42076" fmla="*/ 5166123 h 6858000"/>
              <a:gd name="connsiteX131-42077" fmla="*/ 1958241 w 7467600"/>
              <a:gd name="connsiteY131-42078" fmla="*/ 5067955 h 6858000"/>
              <a:gd name="connsiteX132-42079" fmla="*/ 1903353 w 7467600"/>
              <a:gd name="connsiteY132-42080" fmla="*/ 5044827 h 6858000"/>
              <a:gd name="connsiteX133-42081" fmla="*/ 1979378 w 7467600"/>
              <a:gd name="connsiteY133-42082" fmla="*/ 4769504 h 6858000"/>
              <a:gd name="connsiteX134-42083" fmla="*/ 2882120 w 7467600"/>
              <a:gd name="connsiteY134-42084" fmla="*/ 5064547 h 6858000"/>
              <a:gd name="connsiteX135-42085" fmla="*/ 2793103 w 7467600"/>
              <a:gd name="connsiteY135-42086" fmla="*/ 5039699 h 6858000"/>
              <a:gd name="connsiteX136-42087" fmla="*/ 2770041 w 7467600"/>
              <a:gd name="connsiteY136-42088" fmla="*/ 5033634 h 6858000"/>
              <a:gd name="connsiteX137-42089" fmla="*/ 1979378 w 7467600"/>
              <a:gd name="connsiteY137-42090" fmla="*/ 4769504 h 6858000"/>
              <a:gd name="connsiteX138-42091" fmla="*/ 1927410 w 7467600"/>
              <a:gd name="connsiteY138-42092" fmla="*/ 4716164 h 6858000"/>
              <a:gd name="connsiteX139-42093" fmla="*/ 1959587 w 7467600"/>
              <a:gd name="connsiteY139-42094" fmla="*/ 4728849 h 6858000"/>
              <a:gd name="connsiteX140-42095" fmla="*/ 2777707 w 7467600"/>
              <a:gd name="connsiteY140-42096" fmla="*/ 5003991 h 6858000"/>
              <a:gd name="connsiteX141-42097" fmla="*/ 2800768 w 7467600"/>
              <a:gd name="connsiteY141-42098" fmla="*/ 5010056 h 6858000"/>
              <a:gd name="connsiteX142-42099" fmla="*/ 2879408 w 7467600"/>
              <a:gd name="connsiteY142-42100" fmla="*/ 5031590 h 6858000"/>
              <a:gd name="connsiteX143-42101" fmla="*/ 2862295 w 7467600"/>
              <a:gd name="connsiteY143-42102" fmla="*/ 5022958 h 6858000"/>
              <a:gd name="connsiteX144-42103" fmla="*/ 2813343 w 7467600"/>
              <a:gd name="connsiteY144-42104" fmla="*/ 4998369 h 6858000"/>
              <a:gd name="connsiteX145-42105" fmla="*/ 2646245 w 7467600"/>
              <a:gd name="connsiteY145-42106" fmla="*/ 4930999 h 6858000"/>
              <a:gd name="connsiteX146-42107" fmla="*/ 1999243 w 7467600"/>
              <a:gd name="connsiteY146-42108" fmla="*/ 4730524 h 6858000"/>
              <a:gd name="connsiteX147-42109" fmla="*/ 1979527 w 7467600"/>
              <a:gd name="connsiteY147-42110" fmla="*/ 4726651 h 6858000"/>
              <a:gd name="connsiteX148-42111" fmla="*/ 1927410 w 7467600"/>
              <a:gd name="connsiteY148-42112" fmla="*/ 4716164 h 6858000"/>
              <a:gd name="connsiteX149-42113" fmla="*/ 1997014 w 7467600"/>
              <a:gd name="connsiteY149-42114" fmla="*/ 4698007 h 6858000"/>
              <a:gd name="connsiteX150-42115" fmla="*/ 2005458 w 7467600"/>
              <a:gd name="connsiteY150-42116" fmla="*/ 4699540 h 6858000"/>
              <a:gd name="connsiteX151-42117" fmla="*/ 2657186 w 7467600"/>
              <a:gd name="connsiteY151-42118" fmla="*/ 4901687 h 6858000"/>
              <a:gd name="connsiteX152-42119" fmla="*/ 2826662 w 7467600"/>
              <a:gd name="connsiteY152-42120" fmla="*/ 4970362 h 6858000"/>
              <a:gd name="connsiteX153-42121" fmla="*/ 2876100 w 7467600"/>
              <a:gd name="connsiteY153-42122" fmla="*/ 4995397 h 6858000"/>
              <a:gd name="connsiteX154-42123" fmla="*/ 3042600 w 7467600"/>
              <a:gd name="connsiteY154-42124" fmla="*/ 5059532 h 6858000"/>
              <a:gd name="connsiteX155-42125" fmla="*/ 1997014 w 7467600"/>
              <a:gd name="connsiteY155-42126" fmla="*/ 4698007 h 6858000"/>
              <a:gd name="connsiteX156-42127" fmla="*/ 2305292 w 7467600"/>
              <a:gd name="connsiteY156-42128" fmla="*/ 4219492 h 6858000"/>
              <a:gd name="connsiteX157-42129" fmla="*/ 3360922 w 7467600"/>
              <a:gd name="connsiteY157-42130" fmla="*/ 4529373 h 6858000"/>
              <a:gd name="connsiteX158-42131" fmla="*/ 3492420 w 7467600"/>
              <a:gd name="connsiteY158-42132" fmla="*/ 4510145 h 6858000"/>
              <a:gd name="connsiteX159-42133" fmla="*/ 3364086 w 7467600"/>
              <a:gd name="connsiteY159-42134" fmla="*/ 4480340 h 6858000"/>
              <a:gd name="connsiteX160-42135" fmla="*/ 3225818 w 7467600"/>
              <a:gd name="connsiteY160-42136" fmla="*/ 4411822 h 6858000"/>
              <a:gd name="connsiteX161-42137" fmla="*/ 3129696 w 7467600"/>
              <a:gd name="connsiteY161-42138" fmla="*/ 4360704 h 6858000"/>
              <a:gd name="connsiteX162-42139" fmla="*/ 2814545 w 7467600"/>
              <a:gd name="connsiteY162-42140" fmla="*/ 4282955 h 6858000"/>
              <a:gd name="connsiteX163-42141" fmla="*/ 2305292 w 7467600"/>
              <a:gd name="connsiteY163-42142" fmla="*/ 4219492 h 6858000"/>
              <a:gd name="connsiteX164-42143" fmla="*/ 2626982 w 7467600"/>
              <a:gd name="connsiteY164-42144" fmla="*/ 4206450 h 6858000"/>
              <a:gd name="connsiteX165-42145" fmla="*/ 2490617 w 7467600"/>
              <a:gd name="connsiteY165-42146" fmla="*/ 4206951 h 6858000"/>
              <a:gd name="connsiteX166-42147" fmla="*/ 2819869 w 7467600"/>
              <a:gd name="connsiteY166-42148" fmla="*/ 4252936 h 6858000"/>
              <a:gd name="connsiteX167-42149" fmla="*/ 3143018 w 7467600"/>
              <a:gd name="connsiteY167-42150" fmla="*/ 4332698 h 6858000"/>
              <a:gd name="connsiteX168-42151" fmla="*/ 3241520 w 7467600"/>
              <a:gd name="connsiteY168-42152" fmla="*/ 4385112 h 6858000"/>
              <a:gd name="connsiteX169-42153" fmla="*/ 3374575 w 7467600"/>
              <a:gd name="connsiteY169-42154" fmla="*/ 4451517 h 6858000"/>
              <a:gd name="connsiteX170-42155" fmla="*/ 3505221 w 7467600"/>
              <a:gd name="connsiteY170-42156" fmla="*/ 4480757 h 6858000"/>
              <a:gd name="connsiteX171-42157" fmla="*/ 2626982 w 7467600"/>
              <a:gd name="connsiteY171-42158" fmla="*/ 4206450 h 6858000"/>
              <a:gd name="connsiteX172-42159" fmla="*/ 1310106 w 7467600"/>
              <a:gd name="connsiteY172-42160" fmla="*/ 3943217 h 6858000"/>
              <a:gd name="connsiteX173-42161" fmla="*/ 854994 w 7467600"/>
              <a:gd name="connsiteY173-42162" fmla="*/ 4399136 h 6858000"/>
              <a:gd name="connsiteX174-42163" fmla="*/ 742462 w 7467600"/>
              <a:gd name="connsiteY174-42164" fmla="*/ 4594648 h 6858000"/>
              <a:gd name="connsiteX175-42165" fmla="*/ 820602 w 7467600"/>
              <a:gd name="connsiteY175-42166" fmla="*/ 4485915 h 6858000"/>
              <a:gd name="connsiteX176-42167" fmla="*/ 878295 w 7467600"/>
              <a:gd name="connsiteY176-42168" fmla="*/ 4403594 h 6858000"/>
              <a:gd name="connsiteX177-42169" fmla="*/ 1240607 w 7467600"/>
              <a:gd name="connsiteY177-42170" fmla="*/ 4010401 h 6858000"/>
              <a:gd name="connsiteX178-42171" fmla="*/ 1310106 w 7467600"/>
              <a:gd name="connsiteY178-42172" fmla="*/ 3943217 h 6858000"/>
              <a:gd name="connsiteX179-42173" fmla="*/ 1423113 w 7467600"/>
              <a:gd name="connsiteY179-42174" fmla="*/ 3874565 h 6858000"/>
              <a:gd name="connsiteX180-42175" fmla="*/ 1260565 w 7467600"/>
              <a:gd name="connsiteY180-42176" fmla="*/ 4031982 h 6858000"/>
              <a:gd name="connsiteX181-42177" fmla="*/ 901900 w 7467600"/>
              <a:gd name="connsiteY181-42178" fmla="*/ 4421236 h 6858000"/>
              <a:gd name="connsiteX182-42179" fmla="*/ 845044 w 7467600"/>
              <a:gd name="connsiteY182-42180" fmla="*/ 4502436 h 6858000"/>
              <a:gd name="connsiteX183-42181" fmla="*/ 685926 w 7467600"/>
              <a:gd name="connsiteY183-42182" fmla="*/ 4703069 h 6858000"/>
              <a:gd name="connsiteX184-42183" fmla="*/ 684248 w 7467600"/>
              <a:gd name="connsiteY184-42184" fmla="*/ 4706721 h 6858000"/>
              <a:gd name="connsiteX185-42185" fmla="*/ 1423113 w 7467600"/>
              <a:gd name="connsiteY185-42186" fmla="*/ 3874565 h 6858000"/>
              <a:gd name="connsiteX186-42187" fmla="*/ 3316479 w 7467600"/>
              <a:gd name="connsiteY186-42188" fmla="*/ 3872136 h 6858000"/>
              <a:gd name="connsiteX187-42189" fmla="*/ 3546806 w 7467600"/>
              <a:gd name="connsiteY187-42190" fmla="*/ 4356139 h 6858000"/>
              <a:gd name="connsiteX188-42191" fmla="*/ 3364433 w 7467600"/>
              <a:gd name="connsiteY188-42192" fmla="*/ 3953121 h 6858000"/>
              <a:gd name="connsiteX189-42193" fmla="*/ 3316479 w 7467600"/>
              <a:gd name="connsiteY189-42194" fmla="*/ 3872136 h 6858000"/>
              <a:gd name="connsiteX190-42195" fmla="*/ 3291335 w 7467600"/>
              <a:gd name="connsiteY190-42196" fmla="*/ 3767420 h 6858000"/>
              <a:gd name="connsiteX191-42197" fmla="*/ 3390805 w 7467600"/>
              <a:gd name="connsiteY191-42198" fmla="*/ 3937163 h 6858000"/>
              <a:gd name="connsiteX192-42199" fmla="*/ 3579062 w 7467600"/>
              <a:gd name="connsiteY192-42200" fmla="*/ 4359040 h 6858000"/>
              <a:gd name="connsiteX193-42201" fmla="*/ 3467355 w 7467600"/>
              <a:gd name="connsiteY193-42202" fmla="*/ 3988130 h 6858000"/>
              <a:gd name="connsiteX194-42203" fmla="*/ 3310753 w 7467600"/>
              <a:gd name="connsiteY194-42204" fmla="*/ 3787140 h 6858000"/>
              <a:gd name="connsiteX195-42205" fmla="*/ 3291335 w 7467600"/>
              <a:gd name="connsiteY195-42206" fmla="*/ 3767420 h 6858000"/>
              <a:gd name="connsiteX196-42207" fmla="*/ 1635889 w 7467600"/>
              <a:gd name="connsiteY196-42208" fmla="*/ 3709494 h 6858000"/>
              <a:gd name="connsiteX197-42209" fmla="*/ 1634800 w 7467600"/>
              <a:gd name="connsiteY197-42210" fmla="*/ 3731111 h 6858000"/>
              <a:gd name="connsiteX198-42211" fmla="*/ 1635889 w 7467600"/>
              <a:gd name="connsiteY198-42212" fmla="*/ 3709494 h 6858000"/>
              <a:gd name="connsiteX199-42213" fmla="*/ 1510397 w 7467600"/>
              <a:gd name="connsiteY199-42214" fmla="*/ 3684705 h 6858000"/>
              <a:gd name="connsiteX200-42215" fmla="*/ 1146550 w 7467600"/>
              <a:gd name="connsiteY200-42216" fmla="*/ 3802012 h 6858000"/>
              <a:gd name="connsiteX201-42217" fmla="*/ 698834 w 7467600"/>
              <a:gd name="connsiteY201-42218" fmla="*/ 3952272 h 6858000"/>
              <a:gd name="connsiteX202-42219" fmla="*/ 34256 w 7467600"/>
              <a:gd name="connsiteY202-42220" fmla="*/ 4347603 h 6858000"/>
              <a:gd name="connsiteX203-42221" fmla="*/ 527241 w 7467600"/>
              <a:gd name="connsiteY203-42222" fmla="*/ 4065078 h 6858000"/>
              <a:gd name="connsiteX204-42223" fmla="*/ 1510397 w 7467600"/>
              <a:gd name="connsiteY204-42224" fmla="*/ 3684705 h 6858000"/>
              <a:gd name="connsiteX205-42225" fmla="*/ 1313114 w 7467600"/>
              <a:gd name="connsiteY205-42226" fmla="*/ 3655216 h 6858000"/>
              <a:gd name="connsiteX206-42227" fmla="*/ 1109304 w 7467600"/>
              <a:gd name="connsiteY206-42228" fmla="*/ 3669030 h 6858000"/>
              <a:gd name="connsiteX207-42229" fmla="*/ 8129 w 7467600"/>
              <a:gd name="connsiteY207-42230" fmla="*/ 4330519 h 6858000"/>
              <a:gd name="connsiteX208-42231" fmla="*/ 687572 w 7467600"/>
              <a:gd name="connsiteY208-42232" fmla="*/ 3925629 h 6858000"/>
              <a:gd name="connsiteX209-42233" fmla="*/ 1138365 w 7467600"/>
              <a:gd name="connsiteY209-42234" fmla="*/ 3774515 h 6858000"/>
              <a:gd name="connsiteX210-42235" fmla="*/ 1505579 w 7467600"/>
              <a:gd name="connsiteY210-42236" fmla="*/ 3655526 h 6858000"/>
              <a:gd name="connsiteX211-42237" fmla="*/ 1313114 w 7467600"/>
              <a:gd name="connsiteY211-42238" fmla="*/ 3655216 h 6858000"/>
              <a:gd name="connsiteX212-42239" fmla="*/ 3655073 w 7467600"/>
              <a:gd name="connsiteY212-42240" fmla="*/ 3650884 h 6858000"/>
              <a:gd name="connsiteX213-42241" fmla="*/ 3989938 w 7467600"/>
              <a:gd name="connsiteY213-42242" fmla="*/ 3991685 h 6858000"/>
              <a:gd name="connsiteX214-42243" fmla="*/ 4393907 w 7467600"/>
              <a:gd name="connsiteY214-42244" fmla="*/ 4261258 h 6858000"/>
              <a:gd name="connsiteX215-42245" fmla="*/ 4648051 w 7467600"/>
              <a:gd name="connsiteY215-42246" fmla="*/ 4374051 h 6858000"/>
              <a:gd name="connsiteX216-42247" fmla="*/ 4383389 w 7467600"/>
              <a:gd name="connsiteY216-42248" fmla="*/ 4184369 h 6858000"/>
              <a:gd name="connsiteX217-42249" fmla="*/ 4165508 w 7467600"/>
              <a:gd name="connsiteY217-42250" fmla="*/ 4035196 h 6858000"/>
              <a:gd name="connsiteX218-42251" fmla="*/ 4068162 w 7467600"/>
              <a:gd name="connsiteY218-42252" fmla="*/ 3953394 h 6858000"/>
              <a:gd name="connsiteX219-42253" fmla="*/ 3981416 w 7467600"/>
              <a:gd name="connsiteY219-42254" fmla="*/ 3880482 h 6858000"/>
              <a:gd name="connsiteX220-42255" fmla="*/ 3800147 w 7467600"/>
              <a:gd name="connsiteY220-42256" fmla="*/ 3749872 h 6858000"/>
              <a:gd name="connsiteX221-42257" fmla="*/ 3655073 w 7467600"/>
              <a:gd name="connsiteY221-42258" fmla="*/ 3650884 h 6858000"/>
              <a:gd name="connsiteX222-42259" fmla="*/ 3670252 w 7467600"/>
              <a:gd name="connsiteY222-42260" fmla="*/ 3622798 h 6858000"/>
              <a:gd name="connsiteX223-42261" fmla="*/ 3817258 w 7467600"/>
              <a:gd name="connsiteY223-42262" fmla="*/ 3723577 h 6858000"/>
              <a:gd name="connsiteX224-42263" fmla="*/ 4000461 w 7467600"/>
              <a:gd name="connsiteY224-42264" fmla="*/ 3855966 h 6858000"/>
              <a:gd name="connsiteX225-42265" fmla="*/ 4088180 w 7467600"/>
              <a:gd name="connsiteY225-42266" fmla="*/ 3929774 h 6858000"/>
              <a:gd name="connsiteX226-42267" fmla="*/ 4184555 w 7467600"/>
              <a:gd name="connsiteY226-42268" fmla="*/ 4010683 h 6858000"/>
              <a:gd name="connsiteX227-42269" fmla="*/ 4399563 w 7467600"/>
              <a:gd name="connsiteY227-42270" fmla="*/ 4158106 h 6858000"/>
              <a:gd name="connsiteX228-42271" fmla="*/ 4684469 w 7467600"/>
              <a:gd name="connsiteY228-42272" fmla="*/ 4364680 h 6858000"/>
              <a:gd name="connsiteX229-42273" fmla="*/ 4690271 w 7467600"/>
              <a:gd name="connsiteY229-42274" fmla="*/ 4370034 h 6858000"/>
              <a:gd name="connsiteX230-42275" fmla="*/ 4136093 w 7467600"/>
              <a:gd name="connsiteY230-42276" fmla="*/ 3858466 h 6858000"/>
              <a:gd name="connsiteX231-42277" fmla="*/ 3670252 w 7467600"/>
              <a:gd name="connsiteY231-42278" fmla="*/ 3622798 h 6858000"/>
              <a:gd name="connsiteX232-42279" fmla="*/ 4440129 w 7467600"/>
              <a:gd name="connsiteY232-42280" fmla="*/ 3448571 h 6858000"/>
              <a:gd name="connsiteX233-42281" fmla="*/ 4856525 w 7467600"/>
              <a:gd name="connsiteY233-42282" fmla="*/ 3915351 h 6858000"/>
              <a:gd name="connsiteX234-42283" fmla="*/ 5059055 w 7467600"/>
              <a:gd name="connsiteY234-42284" fmla="*/ 4108918 h 6858000"/>
              <a:gd name="connsiteX235-42285" fmla="*/ 5290070 w 7467600"/>
              <a:gd name="connsiteY235-42286" fmla="*/ 4263619 h 6858000"/>
              <a:gd name="connsiteX236-42287" fmla="*/ 4834991 w 7467600"/>
              <a:gd name="connsiteY236-42288" fmla="*/ 3830985 h 6858000"/>
              <a:gd name="connsiteX237-42289" fmla="*/ 4440129 w 7467600"/>
              <a:gd name="connsiteY237-42290" fmla="*/ 3448571 h 6858000"/>
              <a:gd name="connsiteX238-42291" fmla="*/ 4441737 w 7467600"/>
              <a:gd name="connsiteY238-42292" fmla="*/ 3399734 h 6858000"/>
              <a:gd name="connsiteX239-42293" fmla="*/ 4431236 w 7467600"/>
              <a:gd name="connsiteY239-42294" fmla="*/ 3400954 h 6858000"/>
              <a:gd name="connsiteX240-42295" fmla="*/ 4557150 w 7467600"/>
              <a:gd name="connsiteY240-42296" fmla="*/ 3510023 h 6858000"/>
              <a:gd name="connsiteX241-42297" fmla="*/ 4856936 w 7467600"/>
              <a:gd name="connsiteY241-42298" fmla="*/ 3809146 h 6858000"/>
              <a:gd name="connsiteX242-42299" fmla="*/ 5111996 w 7467600"/>
              <a:gd name="connsiteY242-42300" fmla="*/ 4065759 h 6858000"/>
              <a:gd name="connsiteX243-42301" fmla="*/ 5388878 w 7467600"/>
              <a:gd name="connsiteY243-42302" fmla="*/ 4300185 h 6858000"/>
              <a:gd name="connsiteX244-42303" fmla="*/ 5425556 w 7467600"/>
              <a:gd name="connsiteY244-42304" fmla="*/ 4308967 h 6858000"/>
              <a:gd name="connsiteX245-42305" fmla="*/ 4943646 w 7467600"/>
              <a:gd name="connsiteY245-42306" fmla="*/ 3822916 h 6858000"/>
              <a:gd name="connsiteX246-42307" fmla="*/ 4594837 w 7467600"/>
              <a:gd name="connsiteY246-42308" fmla="*/ 3532274 h 6858000"/>
              <a:gd name="connsiteX247-42309" fmla="*/ 4441737 w 7467600"/>
              <a:gd name="connsiteY247-42310" fmla="*/ 3399734 h 6858000"/>
              <a:gd name="connsiteX248-42311" fmla="*/ 5425834 w 7467600"/>
              <a:gd name="connsiteY248-42312" fmla="*/ 3162785 h 6858000"/>
              <a:gd name="connsiteX249-42313" fmla="*/ 5401644 w 7467600"/>
              <a:gd name="connsiteY249-42314" fmla="*/ 3617847 h 6858000"/>
              <a:gd name="connsiteX250-42315" fmla="*/ 5467256 w 7467600"/>
              <a:gd name="connsiteY250-42316" fmla="*/ 4175494 h 6858000"/>
              <a:gd name="connsiteX251-42317" fmla="*/ 5448069 w 7467600"/>
              <a:gd name="connsiteY251-42318" fmla="*/ 3567554 h 6858000"/>
              <a:gd name="connsiteX252-42319" fmla="*/ 5425834 w 7467600"/>
              <a:gd name="connsiteY252-42320" fmla="*/ 3162785 h 6858000"/>
              <a:gd name="connsiteX253-42321" fmla="*/ 1318687 w 7467600"/>
              <a:gd name="connsiteY253-42322" fmla="*/ 3113840 h 6858000"/>
              <a:gd name="connsiteX254-42323" fmla="*/ 1066793 w 7467600"/>
              <a:gd name="connsiteY254-42324" fmla="*/ 3212171 h 6858000"/>
              <a:gd name="connsiteX255-42325" fmla="*/ 993319 w 7467600"/>
              <a:gd name="connsiteY255-42326" fmla="*/ 3247648 h 6858000"/>
              <a:gd name="connsiteX256-42327" fmla="*/ 853081 w 7467600"/>
              <a:gd name="connsiteY256-42328" fmla="*/ 3312410 h 6858000"/>
              <a:gd name="connsiteX257-42329" fmla="*/ 805957 w 7467600"/>
              <a:gd name="connsiteY257-42330" fmla="*/ 3330443 h 6858000"/>
              <a:gd name="connsiteX258-42331" fmla="*/ 1318687 w 7467600"/>
              <a:gd name="connsiteY258-42332" fmla="*/ 3113840 h 6858000"/>
              <a:gd name="connsiteX259-42333" fmla="*/ 5453702 w 7467600"/>
              <a:gd name="connsiteY259-42334" fmla="*/ 3090882 h 6858000"/>
              <a:gd name="connsiteX260-42335" fmla="*/ 5480135 w 7467600"/>
              <a:gd name="connsiteY260-42336" fmla="*/ 3565802 h 6858000"/>
              <a:gd name="connsiteX261-42337" fmla="*/ 5499023 w 7467600"/>
              <a:gd name="connsiteY261-42338" fmla="*/ 4166310 h 6858000"/>
              <a:gd name="connsiteX262-42339" fmla="*/ 5547022 w 7467600"/>
              <a:gd name="connsiteY262-42340" fmla="*/ 3607838 h 6858000"/>
              <a:gd name="connsiteX263-42341" fmla="*/ 5515964 w 7467600"/>
              <a:gd name="connsiteY263-42342" fmla="*/ 3378541 h 6858000"/>
              <a:gd name="connsiteX264-42343" fmla="*/ 5453702 w 7467600"/>
              <a:gd name="connsiteY264-42344" fmla="*/ 3090882 h 6858000"/>
              <a:gd name="connsiteX265-42345" fmla="*/ 1238695 w 7467600"/>
              <a:gd name="connsiteY265-42346" fmla="*/ 3076820 h 6858000"/>
              <a:gd name="connsiteX266-42347" fmla="*/ 716371 w 7467600"/>
              <a:gd name="connsiteY266-42348" fmla="*/ 3293249 h 6858000"/>
              <a:gd name="connsiteX267-42349" fmla="*/ 579522 w 7467600"/>
              <a:gd name="connsiteY267-42350" fmla="*/ 3371759 h 6858000"/>
              <a:gd name="connsiteX268-42351" fmla="*/ 600288 w 7467600"/>
              <a:gd name="connsiteY268-42352" fmla="*/ 3365555 h 6858000"/>
              <a:gd name="connsiteX269-42353" fmla="*/ 840692 w 7467600"/>
              <a:gd name="connsiteY269-42354" fmla="*/ 3284921 h 6858000"/>
              <a:gd name="connsiteX270-42355" fmla="*/ 979248 w 7467600"/>
              <a:gd name="connsiteY270-42356" fmla="*/ 3221003 h 6858000"/>
              <a:gd name="connsiteX271-42357" fmla="*/ 1053282 w 7467600"/>
              <a:gd name="connsiteY271-42358" fmla="*/ 3185247 h 6858000"/>
              <a:gd name="connsiteX272-42359" fmla="*/ 1320603 w 7467600"/>
              <a:gd name="connsiteY272-42360" fmla="*/ 3081281 h 6858000"/>
              <a:gd name="connsiteX273-42361" fmla="*/ 1238695 w 7467600"/>
              <a:gd name="connsiteY273-42362" fmla="*/ 3076820 h 6858000"/>
              <a:gd name="connsiteX274-42363" fmla="*/ 5425627 w 7467600"/>
              <a:gd name="connsiteY274-42364" fmla="*/ 2954192 h 6858000"/>
              <a:gd name="connsiteX275-42365" fmla="*/ 5470770 w 7467600"/>
              <a:gd name="connsiteY275-42366" fmla="*/ 3005435 h 6858000"/>
              <a:gd name="connsiteX276-42367" fmla="*/ 5519779 w 7467600"/>
              <a:gd name="connsiteY276-42368" fmla="*/ 4359223 h 6858000"/>
              <a:gd name="connsiteX277-42369" fmla="*/ 5520293 w 7467600"/>
              <a:gd name="connsiteY277-42370" fmla="*/ 4360602 h 6858000"/>
              <a:gd name="connsiteX278-42371" fmla="*/ 5767221 w 7467600"/>
              <a:gd name="connsiteY278-42372" fmla="*/ 4665564 h 6858000"/>
              <a:gd name="connsiteX279-42373" fmla="*/ 6937169 w 7467600"/>
              <a:gd name="connsiteY279-42374" fmla="*/ 4815941 h 6858000"/>
              <a:gd name="connsiteX280-42375" fmla="*/ 6953922 w 7467600"/>
              <a:gd name="connsiteY280-42376" fmla="*/ 4890068 h 6858000"/>
              <a:gd name="connsiteX281-42377" fmla="*/ 6071359 w 7467600"/>
              <a:gd name="connsiteY281-42378" fmla="*/ 4770770 h 6858000"/>
              <a:gd name="connsiteX282-42379" fmla="*/ 6038839 w 7467600"/>
              <a:gd name="connsiteY282-42380" fmla="*/ 4764474 h 6858000"/>
              <a:gd name="connsiteX283-42381" fmla="*/ 6038706 w 7467600"/>
              <a:gd name="connsiteY283-42382" fmla="*/ 4763847 h 6858000"/>
              <a:gd name="connsiteX284-42383" fmla="*/ 6037784 w 7467600"/>
              <a:gd name="connsiteY284-42384" fmla="*/ 4764270 h 6858000"/>
              <a:gd name="connsiteX285-42385" fmla="*/ 6038839 w 7467600"/>
              <a:gd name="connsiteY285-42386" fmla="*/ 4764474 h 6858000"/>
              <a:gd name="connsiteX286-42387" fmla="*/ 6040338 w 7467600"/>
              <a:gd name="connsiteY286-42388" fmla="*/ 4771418 h 6858000"/>
              <a:gd name="connsiteX287-42389" fmla="*/ 6024488 w 7467600"/>
              <a:gd name="connsiteY287-42390" fmla="*/ 4809903 h 6858000"/>
              <a:gd name="connsiteX288-42391" fmla="*/ 5599771 w 7467600"/>
              <a:gd name="connsiteY288-42392" fmla="*/ 5509652 h 6858000"/>
              <a:gd name="connsiteX289-42393" fmla="*/ 5548843 w 7467600"/>
              <a:gd name="connsiteY289-42394" fmla="*/ 5563845 h 6858000"/>
              <a:gd name="connsiteX290-42395" fmla="*/ 5940952 w 7467600"/>
              <a:gd name="connsiteY290-42396" fmla="*/ 6250028 h 6858000"/>
              <a:gd name="connsiteX291-42397" fmla="*/ 6043441 w 7467600"/>
              <a:gd name="connsiteY291-42398" fmla="*/ 6665847 h 6858000"/>
              <a:gd name="connsiteX292-42399" fmla="*/ 6093432 w 7467600"/>
              <a:gd name="connsiteY292-42400" fmla="*/ 6858000 h 6858000"/>
              <a:gd name="connsiteX293-42401" fmla="*/ 6034344 w 7467600"/>
              <a:gd name="connsiteY293-42402" fmla="*/ 6858000 h 6858000"/>
              <a:gd name="connsiteX294-42403" fmla="*/ 6026679 w 7467600"/>
              <a:gd name="connsiteY294-42404" fmla="*/ 6836959 h 6858000"/>
              <a:gd name="connsiteX295-42405" fmla="*/ 5800441 w 7467600"/>
              <a:gd name="connsiteY295-42406" fmla="*/ 6335286 h 6858000"/>
              <a:gd name="connsiteX296-42407" fmla="*/ 5526562 w 7467600"/>
              <a:gd name="connsiteY296-42408" fmla="*/ 5705388 h 6858000"/>
              <a:gd name="connsiteX297-42409" fmla="*/ 5519640 w 7467600"/>
              <a:gd name="connsiteY297-42410" fmla="*/ 5683774 h 6858000"/>
              <a:gd name="connsiteX298-42411" fmla="*/ 5844559 w 7467600"/>
              <a:gd name="connsiteY298-42412" fmla="*/ 6553349 h 6858000"/>
              <a:gd name="connsiteX299-42413" fmla="*/ 5975994 w 7467600"/>
              <a:gd name="connsiteY299-42414" fmla="*/ 6858000 h 6858000"/>
              <a:gd name="connsiteX300-42415" fmla="*/ 5898547 w 7467600"/>
              <a:gd name="connsiteY300-42416" fmla="*/ 6858000 h 6858000"/>
              <a:gd name="connsiteX301-42417" fmla="*/ 5682041 w 7467600"/>
              <a:gd name="connsiteY301-42418" fmla="*/ 6355860 h 6858000"/>
              <a:gd name="connsiteX302-42419" fmla="*/ 5461758 w 7467600"/>
              <a:gd name="connsiteY302-42420" fmla="*/ 5820220 h 6858000"/>
              <a:gd name="connsiteX303-42421" fmla="*/ 5237282 w 7467600"/>
              <a:gd name="connsiteY303-42422" fmla="*/ 6579086 h 6858000"/>
              <a:gd name="connsiteX304-42423" fmla="*/ 5115009 w 7467600"/>
              <a:gd name="connsiteY304-42424" fmla="*/ 6858000 h 6858000"/>
              <a:gd name="connsiteX305-42425" fmla="*/ 5028074 w 7467600"/>
              <a:gd name="connsiteY305-42426" fmla="*/ 6858000 h 6858000"/>
              <a:gd name="connsiteX306-42427" fmla="*/ 5079508 w 7467600"/>
              <a:gd name="connsiteY306-42428" fmla="*/ 6749074 h 6858000"/>
              <a:gd name="connsiteX307-42429" fmla="*/ 5371846 w 7467600"/>
              <a:gd name="connsiteY307-42430" fmla="*/ 5924413 h 6858000"/>
              <a:gd name="connsiteX308-42431" fmla="*/ 5270512 w 7467600"/>
              <a:gd name="connsiteY308-42432" fmla="*/ 6138975 h 6858000"/>
              <a:gd name="connsiteX309-42433" fmla="*/ 5062409 w 7467600"/>
              <a:gd name="connsiteY309-42434" fmla="*/ 6653544 h 6858000"/>
              <a:gd name="connsiteX310-42435" fmla="*/ 5036628 w 7467600"/>
              <a:gd name="connsiteY310-42436" fmla="*/ 6754247 h 6858000"/>
              <a:gd name="connsiteX311-42437" fmla="*/ 5009112 w 7467600"/>
              <a:gd name="connsiteY311-42438" fmla="*/ 6858000 h 6858000"/>
              <a:gd name="connsiteX312-42439" fmla="*/ 4976679 w 7467600"/>
              <a:gd name="connsiteY312-42440" fmla="*/ 6858000 h 6858000"/>
              <a:gd name="connsiteX313-42441" fmla="*/ 5006537 w 7467600"/>
              <a:gd name="connsiteY313-42442" fmla="*/ 6747068 h 6858000"/>
              <a:gd name="connsiteX314-42443" fmla="*/ 5032723 w 7467600"/>
              <a:gd name="connsiteY314-42444" fmla="*/ 6644957 h 6858000"/>
              <a:gd name="connsiteX315-42445" fmla="*/ 5242949 w 7467600"/>
              <a:gd name="connsiteY315-42446" fmla="*/ 6125175 h 6858000"/>
              <a:gd name="connsiteX316-42447" fmla="*/ 5286321 w 7467600"/>
              <a:gd name="connsiteY316-42448" fmla="*/ 6033555 h 6858000"/>
              <a:gd name="connsiteX317-42449" fmla="*/ 5008210 w 7467600"/>
              <a:gd name="connsiteY317-42450" fmla="*/ 6649194 h 6858000"/>
              <a:gd name="connsiteX318-42451" fmla="*/ 4986321 w 7467600"/>
              <a:gd name="connsiteY318-42452" fmla="*/ 6765687 h 6858000"/>
              <a:gd name="connsiteX319-42453" fmla="*/ 4973474 w 7467600"/>
              <a:gd name="connsiteY319-42454" fmla="*/ 6858000 h 6858000"/>
              <a:gd name="connsiteX320-42455" fmla="*/ 4907178 w 7467600"/>
              <a:gd name="connsiteY320-42456" fmla="*/ 6858000 h 6858000"/>
              <a:gd name="connsiteX321-42457" fmla="*/ 4910810 w 7467600"/>
              <a:gd name="connsiteY321-42458" fmla="*/ 6829660 h 6858000"/>
              <a:gd name="connsiteX322-42459" fmla="*/ 4987461 w 7467600"/>
              <a:gd name="connsiteY322-42460" fmla="*/ 6432994 h 6858000"/>
              <a:gd name="connsiteX323-42461" fmla="*/ 5179262 w 7467600"/>
              <a:gd name="connsiteY323-42462" fmla="*/ 6035044 h 6858000"/>
              <a:gd name="connsiteX324-42463" fmla="*/ 4689678 w 7467600"/>
              <a:gd name="connsiteY324-42464" fmla="*/ 6440241 h 6858000"/>
              <a:gd name="connsiteX325-42465" fmla="*/ 4477543 w 7467600"/>
              <a:gd name="connsiteY325-42466" fmla="*/ 6674836 h 6858000"/>
              <a:gd name="connsiteX326-42467" fmla="*/ 4329957 w 7467600"/>
              <a:gd name="connsiteY326-42468" fmla="*/ 6858000 h 6858000"/>
              <a:gd name="connsiteX327-42469" fmla="*/ 4218595 w 7467600"/>
              <a:gd name="connsiteY327-42470" fmla="*/ 6858000 h 6858000"/>
              <a:gd name="connsiteX328-42471" fmla="*/ 4368888 w 7467600"/>
              <a:gd name="connsiteY328-42472" fmla="*/ 6668412 h 6858000"/>
              <a:gd name="connsiteX329-42473" fmla="*/ 4563091 w 7467600"/>
              <a:gd name="connsiteY329-42474" fmla="*/ 6442508 h 6858000"/>
              <a:gd name="connsiteX330-42475" fmla="*/ 5387324 w 7467600"/>
              <a:gd name="connsiteY330-42476" fmla="*/ 5705830 h 6858000"/>
              <a:gd name="connsiteX331-42477" fmla="*/ 5073620 w 7467600"/>
              <a:gd name="connsiteY331-42478" fmla="*/ 5955437 h 6858000"/>
              <a:gd name="connsiteX332-42479" fmla="*/ 4689789 w 7467600"/>
              <a:gd name="connsiteY332-42480" fmla="*/ 6268382 h 6858000"/>
              <a:gd name="connsiteX333-42481" fmla="*/ 4418722 w 7467600"/>
              <a:gd name="connsiteY333-42482" fmla="*/ 6570886 h 6858000"/>
              <a:gd name="connsiteX334-42483" fmla="*/ 4214944 w 7467600"/>
              <a:gd name="connsiteY334-42484" fmla="*/ 6858000 h 6858000"/>
              <a:gd name="connsiteX335-42485" fmla="*/ 4177898 w 7467600"/>
              <a:gd name="connsiteY335-42486" fmla="*/ 6858000 h 6858000"/>
              <a:gd name="connsiteX336-42487" fmla="*/ 4391597 w 7467600"/>
              <a:gd name="connsiteY336-42488" fmla="*/ 6556370 h 6858000"/>
              <a:gd name="connsiteX337-42489" fmla="*/ 4668889 w 7467600"/>
              <a:gd name="connsiteY337-42490" fmla="*/ 6246399 h 6858000"/>
              <a:gd name="connsiteX338-42491" fmla="*/ 5055427 w 7467600"/>
              <a:gd name="connsiteY338-42492" fmla="*/ 5931476 h 6858000"/>
              <a:gd name="connsiteX339-42493" fmla="*/ 5371814 w 7467600"/>
              <a:gd name="connsiteY339-42494" fmla="*/ 5678975 h 6858000"/>
              <a:gd name="connsiteX340-42495" fmla="*/ 4987918 w 7467600"/>
              <a:gd name="connsiteY340-42496" fmla="*/ 5838701 h 6858000"/>
              <a:gd name="connsiteX341-42497" fmla="*/ 4317146 w 7467600"/>
              <a:gd name="connsiteY341-42498" fmla="*/ 6587716 h 6858000"/>
              <a:gd name="connsiteX342-42499" fmla="*/ 4171627 w 7467600"/>
              <a:gd name="connsiteY342-42500" fmla="*/ 6858000 h 6858000"/>
              <a:gd name="connsiteX343-42501" fmla="*/ 4081585 w 7467600"/>
              <a:gd name="connsiteY343-42502" fmla="*/ 6858000 h 6858000"/>
              <a:gd name="connsiteX344-42503" fmla="*/ 4238603 w 7467600"/>
              <a:gd name="connsiteY344-42504" fmla="*/ 6559341 h 6858000"/>
              <a:gd name="connsiteX345-42505" fmla="*/ 4778333 w 7467600"/>
              <a:gd name="connsiteY345-42506" fmla="*/ 5873626 h 6858000"/>
              <a:gd name="connsiteX346-42507" fmla="*/ 5414185 w 7467600"/>
              <a:gd name="connsiteY346-42508" fmla="*/ 5573882 h 6858000"/>
              <a:gd name="connsiteX347-42509" fmla="*/ 5959648 w 7467600"/>
              <a:gd name="connsiteY347-42510" fmla="*/ 4760797 h 6858000"/>
              <a:gd name="connsiteX348-42511" fmla="*/ 5355019 w 7467600"/>
              <a:gd name="connsiteY348-42512" fmla="*/ 4734672 h 6858000"/>
              <a:gd name="connsiteX349-42513" fmla="*/ 5083565 w 7467600"/>
              <a:gd name="connsiteY349-42514" fmla="*/ 5179121 h 6858000"/>
              <a:gd name="connsiteX350-42515" fmla="*/ 4713577 w 7467600"/>
              <a:gd name="connsiteY350-42516" fmla="*/ 5616803 h 6858000"/>
              <a:gd name="connsiteX351-42517" fmla="*/ 3989559 w 7467600"/>
              <a:gd name="connsiteY351-42518" fmla="*/ 6145945 h 6858000"/>
              <a:gd name="connsiteX352-42519" fmla="*/ 3939824 w 7467600"/>
              <a:gd name="connsiteY352-42520" fmla="*/ 6066900 h 6858000"/>
              <a:gd name="connsiteX353-42521" fmla="*/ 4584537 w 7467600"/>
              <a:gd name="connsiteY353-42522" fmla="*/ 5324826 h 6858000"/>
              <a:gd name="connsiteX354-42523" fmla="*/ 5037105 w 7467600"/>
              <a:gd name="connsiteY354-42524" fmla="*/ 5088765 h 6858000"/>
              <a:gd name="connsiteX355-42525" fmla="*/ 5039930 w 7467600"/>
              <a:gd name="connsiteY355-42526" fmla="*/ 5089585 h 6858000"/>
              <a:gd name="connsiteX356-42527" fmla="*/ 5263764 w 7467600"/>
              <a:gd name="connsiteY356-42528" fmla="*/ 4735525 h 6858000"/>
              <a:gd name="connsiteX357-42529" fmla="*/ 4086300 w 7467600"/>
              <a:gd name="connsiteY357-42530" fmla="*/ 4884599 h 6858000"/>
              <a:gd name="connsiteX358-42531" fmla="*/ 4085485 w 7467600"/>
              <a:gd name="connsiteY358-42532" fmla="*/ 4899070 h 6858000"/>
              <a:gd name="connsiteX359-42533" fmla="*/ 3871915 w 7467600"/>
              <a:gd name="connsiteY359-42534" fmla="*/ 5253645 h 6858000"/>
              <a:gd name="connsiteX360-42535" fmla="*/ 3799374 w 7467600"/>
              <a:gd name="connsiteY360-42536" fmla="*/ 5466127 h 6858000"/>
              <a:gd name="connsiteX361-42537" fmla="*/ 3498850 w 7467600"/>
              <a:gd name="connsiteY361-42538" fmla="*/ 6661888 h 6858000"/>
              <a:gd name="connsiteX362-42539" fmla="*/ 3399216 w 7467600"/>
              <a:gd name="connsiteY362-42540" fmla="*/ 6858000 h 6858000"/>
              <a:gd name="connsiteX363-42541" fmla="*/ 3303688 w 7467600"/>
              <a:gd name="connsiteY363-42542" fmla="*/ 6858000 h 6858000"/>
              <a:gd name="connsiteX364-42543" fmla="*/ 3391774 w 7467600"/>
              <a:gd name="connsiteY364-42544" fmla="*/ 6697181 h 6858000"/>
              <a:gd name="connsiteX365-42545" fmla="*/ 3735540 w 7467600"/>
              <a:gd name="connsiteY365-42546" fmla="*/ 5546923 h 6858000"/>
              <a:gd name="connsiteX366-42547" fmla="*/ 3729438 w 7467600"/>
              <a:gd name="connsiteY366-42548" fmla="*/ 5569058 h 6858000"/>
              <a:gd name="connsiteX367-42549" fmla="*/ 3707782 w 7467600"/>
              <a:gd name="connsiteY367-42550" fmla="*/ 5644908 h 6858000"/>
              <a:gd name="connsiteX368-42551" fmla="*/ 3583827 w 7467600"/>
              <a:gd name="connsiteY368-42552" fmla="*/ 6039215 h 6858000"/>
              <a:gd name="connsiteX369-42553" fmla="*/ 3547861 w 7467600"/>
              <a:gd name="connsiteY369-42554" fmla="*/ 6129609 h 6858000"/>
              <a:gd name="connsiteX370-42555" fmla="*/ 3490905 w 7467600"/>
              <a:gd name="connsiteY370-42556" fmla="*/ 6277660 h 6858000"/>
              <a:gd name="connsiteX371-42557" fmla="*/ 3455859 w 7467600"/>
              <a:gd name="connsiteY371-42558" fmla="*/ 6391301 h 6858000"/>
              <a:gd name="connsiteX372-42559" fmla="*/ 3429112 w 7467600"/>
              <a:gd name="connsiteY372-42560" fmla="*/ 6479469 h 6858000"/>
              <a:gd name="connsiteX373-42561" fmla="*/ 3304862 w 7467600"/>
              <a:gd name="connsiteY373-42562" fmla="*/ 6796476 h 6858000"/>
              <a:gd name="connsiteX374-42563" fmla="*/ 3276071 w 7467600"/>
              <a:gd name="connsiteY374-42564" fmla="*/ 6858000 h 6858000"/>
              <a:gd name="connsiteX375-42565" fmla="*/ 3240805 w 7467600"/>
              <a:gd name="connsiteY375-42566" fmla="*/ 6858000 h 6858000"/>
              <a:gd name="connsiteX376-42567" fmla="*/ 3275917 w 7467600"/>
              <a:gd name="connsiteY376-42568" fmla="*/ 6783192 h 6858000"/>
              <a:gd name="connsiteX377-42569" fmla="*/ 3399358 w 7467600"/>
              <a:gd name="connsiteY377-42570" fmla="*/ 6469011 h 6858000"/>
              <a:gd name="connsiteX378-42571" fmla="*/ 3425650 w 7467600"/>
              <a:gd name="connsiteY378-42572" fmla="*/ 6381333 h 6858000"/>
              <a:gd name="connsiteX379-42573" fmla="*/ 3460661 w 7467600"/>
              <a:gd name="connsiteY379-42574" fmla="*/ 6266763 h 6858000"/>
              <a:gd name="connsiteX380-42575" fmla="*/ 3518021 w 7467600"/>
              <a:gd name="connsiteY380-42576" fmla="*/ 6117298 h 6858000"/>
              <a:gd name="connsiteX381-42577" fmla="*/ 3554035 w 7467600"/>
              <a:gd name="connsiteY381-42578" fmla="*/ 6027832 h 6858000"/>
              <a:gd name="connsiteX382-42579" fmla="*/ 3677174 w 7467600"/>
              <a:gd name="connsiteY382-42580" fmla="*/ 5636351 h 6858000"/>
              <a:gd name="connsiteX383-42581" fmla="*/ 3698819 w 7467600"/>
              <a:gd name="connsiteY383-42582" fmla="*/ 5560503 h 6858000"/>
              <a:gd name="connsiteX384-42583" fmla="*/ 3702094 w 7467600"/>
              <a:gd name="connsiteY384-42584" fmla="*/ 5549194 h 6858000"/>
              <a:gd name="connsiteX385-42585" fmla="*/ 3398355 w 7467600"/>
              <a:gd name="connsiteY385-42586" fmla="*/ 6094603 h 6858000"/>
              <a:gd name="connsiteX386-42587" fmla="*/ 3193941 w 7467600"/>
              <a:gd name="connsiteY386-42588" fmla="*/ 6798775 h 6858000"/>
              <a:gd name="connsiteX387-42589" fmla="*/ 3184140 w 7467600"/>
              <a:gd name="connsiteY387-42590" fmla="*/ 6858000 h 6858000"/>
              <a:gd name="connsiteX388-42591" fmla="*/ 3099978 w 7467600"/>
              <a:gd name="connsiteY388-42592" fmla="*/ 6858000 h 6858000"/>
              <a:gd name="connsiteX389-42593" fmla="*/ 3101556 w 7467600"/>
              <a:gd name="connsiteY389-42594" fmla="*/ 6843337 h 6858000"/>
              <a:gd name="connsiteX390-42595" fmla="*/ 3370162 w 7467600"/>
              <a:gd name="connsiteY390-42596" fmla="*/ 5785550 h 6858000"/>
              <a:gd name="connsiteX391-42597" fmla="*/ 3746477 w 7467600"/>
              <a:gd name="connsiteY391-42598" fmla="*/ 5377889 h 6858000"/>
              <a:gd name="connsiteX392-42599" fmla="*/ 3863399 w 7467600"/>
              <a:gd name="connsiteY392-42600" fmla="*/ 5087257 h 6858000"/>
              <a:gd name="connsiteX393-42601" fmla="*/ 3968712 w 7467600"/>
              <a:gd name="connsiteY393-42602" fmla="*/ 4913989 h 6858000"/>
              <a:gd name="connsiteX394-42603" fmla="*/ 2792390 w 7467600"/>
              <a:gd name="connsiteY394-42604" fmla="*/ 5382974 h 6858000"/>
              <a:gd name="connsiteX395-42605" fmla="*/ 2714982 w 7467600"/>
              <a:gd name="connsiteY395-42606" fmla="*/ 5427051 h 6858000"/>
              <a:gd name="connsiteX396-42607" fmla="*/ 2813361 w 7467600"/>
              <a:gd name="connsiteY396-42608" fmla="*/ 6023912 h 6858000"/>
              <a:gd name="connsiteX397-42609" fmla="*/ 2688430 w 7467600"/>
              <a:gd name="connsiteY397-42610" fmla="*/ 6801564 h 6858000"/>
              <a:gd name="connsiteX398-42611" fmla="*/ 2629626 w 7467600"/>
              <a:gd name="connsiteY398-42612" fmla="*/ 6763394 h 6858000"/>
              <a:gd name="connsiteX399-42613" fmla="*/ 2565328 w 7467600"/>
              <a:gd name="connsiteY399-42614" fmla="*/ 5516399 h 6858000"/>
              <a:gd name="connsiteX400-42615" fmla="*/ 1922999 w 7467600"/>
              <a:gd name="connsiteY400-42616" fmla="*/ 5980343 h 6858000"/>
              <a:gd name="connsiteX401-42617" fmla="*/ 1950261 w 7467600"/>
              <a:gd name="connsiteY401-42618" fmla="*/ 6405858 h 6858000"/>
              <a:gd name="connsiteX402-42619" fmla="*/ 2365554 w 7467600"/>
              <a:gd name="connsiteY402-42620" fmla="*/ 6759107 h 6858000"/>
              <a:gd name="connsiteX403-42621" fmla="*/ 2424142 w 7467600"/>
              <a:gd name="connsiteY403-42622" fmla="*/ 6858000 h 6858000"/>
              <a:gd name="connsiteX404-42623" fmla="*/ 2395994 w 7467600"/>
              <a:gd name="connsiteY404-42624" fmla="*/ 6858000 h 6858000"/>
              <a:gd name="connsiteX405-42625" fmla="*/ 2392863 w 7467600"/>
              <a:gd name="connsiteY405-42626" fmla="*/ 6852964 h 6858000"/>
              <a:gd name="connsiteX406-42627" fmla="*/ 2017589 w 7467600"/>
              <a:gd name="connsiteY406-42628" fmla="*/ 6493982 h 6858000"/>
              <a:gd name="connsiteX407-42629" fmla="*/ 2147336 w 7467600"/>
              <a:gd name="connsiteY407-42630" fmla="*/ 6594052 h 6858000"/>
              <a:gd name="connsiteX408-42631" fmla="*/ 2207047 w 7467600"/>
              <a:gd name="connsiteY408-42632" fmla="*/ 6654540 h 6858000"/>
              <a:gd name="connsiteX409-42633" fmla="*/ 2299106 w 7467600"/>
              <a:gd name="connsiteY409-42634" fmla="*/ 6778931 h 6858000"/>
              <a:gd name="connsiteX410-42635" fmla="*/ 2314430 w 7467600"/>
              <a:gd name="connsiteY410-42636" fmla="*/ 6801144 h 6858000"/>
              <a:gd name="connsiteX411-42637" fmla="*/ 2352406 w 7467600"/>
              <a:gd name="connsiteY411-42638" fmla="*/ 6858000 h 6858000"/>
              <a:gd name="connsiteX412-42639" fmla="*/ 2314492 w 7467600"/>
              <a:gd name="connsiteY412-42640" fmla="*/ 6858000 h 6858000"/>
              <a:gd name="connsiteX413-42641" fmla="*/ 2288095 w 7467600"/>
              <a:gd name="connsiteY413-42642" fmla="*/ 6818030 h 6858000"/>
              <a:gd name="connsiteX414-42643" fmla="*/ 2272768 w 7467600"/>
              <a:gd name="connsiteY414-42644" fmla="*/ 6795822 h 6858000"/>
              <a:gd name="connsiteX415-42645" fmla="*/ 2182715 w 7467600"/>
              <a:gd name="connsiteY415-42646" fmla="*/ 6675071 h 6858000"/>
              <a:gd name="connsiteX416-42647" fmla="*/ 2032061 w 7467600"/>
              <a:gd name="connsiteY416-42648" fmla="*/ 6541380 h 6858000"/>
              <a:gd name="connsiteX417-42649" fmla="*/ 2257220 w 7467600"/>
              <a:gd name="connsiteY417-42650" fmla="*/ 6826257 h 6858000"/>
              <a:gd name="connsiteX418-42651" fmla="*/ 2281324 w 7467600"/>
              <a:gd name="connsiteY418-42652" fmla="*/ 6858000 h 6858000"/>
              <a:gd name="connsiteX419-42653" fmla="*/ 2242860 w 7467600"/>
              <a:gd name="connsiteY419-42654" fmla="*/ 6858000 h 6858000"/>
              <a:gd name="connsiteX420-42655" fmla="*/ 2232818 w 7467600"/>
              <a:gd name="connsiteY420-42656" fmla="*/ 6844926 h 6858000"/>
              <a:gd name="connsiteX421-42657" fmla="*/ 1990172 w 7467600"/>
              <a:gd name="connsiteY421-42658" fmla="*/ 6542121 h 6858000"/>
              <a:gd name="connsiteX422-42659" fmla="*/ 2124090 w 7467600"/>
              <a:gd name="connsiteY422-42660" fmla="*/ 6761017 h 6858000"/>
              <a:gd name="connsiteX423-42661" fmla="*/ 2200380 w 7467600"/>
              <a:gd name="connsiteY423-42662" fmla="*/ 6858000 h 6858000"/>
              <a:gd name="connsiteX424-42663" fmla="*/ 2147507 w 7467600"/>
              <a:gd name="connsiteY424-42664" fmla="*/ 6858000 h 6858000"/>
              <a:gd name="connsiteX425-42665" fmla="*/ 2070668 w 7467600"/>
              <a:gd name="connsiteY425-42666" fmla="*/ 6761520 h 6858000"/>
              <a:gd name="connsiteX426-42667" fmla="*/ 1975142 w 7467600"/>
              <a:gd name="connsiteY426-42668" fmla="*/ 6585570 h 6858000"/>
              <a:gd name="connsiteX427-42669" fmla="*/ 2050035 w 7467600"/>
              <a:gd name="connsiteY427-42670" fmla="*/ 6813345 h 6858000"/>
              <a:gd name="connsiteX428-42671" fmla="*/ 2063025 w 7467600"/>
              <a:gd name="connsiteY428-42672" fmla="*/ 6858000 h 6858000"/>
              <a:gd name="connsiteX429-42673" fmla="*/ 2021675 w 7467600"/>
              <a:gd name="connsiteY429-42674" fmla="*/ 6858000 h 6858000"/>
              <a:gd name="connsiteX430-42675" fmla="*/ 2019308 w 7467600"/>
              <a:gd name="connsiteY430-42676" fmla="*/ 6847118 h 6858000"/>
              <a:gd name="connsiteX431-42677" fmla="*/ 1938835 w 7467600"/>
              <a:gd name="connsiteY431-42678" fmla="*/ 6551160 h 6858000"/>
              <a:gd name="connsiteX432-42679" fmla="*/ 1953230 w 7467600"/>
              <a:gd name="connsiteY432-42680" fmla="*/ 6759699 h 6858000"/>
              <a:gd name="connsiteX433-42681" fmla="*/ 1956763 w 7467600"/>
              <a:gd name="connsiteY433-42682" fmla="*/ 6778191 h 6858000"/>
              <a:gd name="connsiteX434-42683" fmla="*/ 1967925 w 7467600"/>
              <a:gd name="connsiteY434-42684" fmla="*/ 6858000 h 6858000"/>
              <a:gd name="connsiteX435-42685" fmla="*/ 1936622 w 7467600"/>
              <a:gd name="connsiteY435-42686" fmla="*/ 6858000 h 6858000"/>
              <a:gd name="connsiteX436-42687" fmla="*/ 1926261 w 7467600"/>
              <a:gd name="connsiteY436-42688" fmla="*/ 6784064 h 6858000"/>
              <a:gd name="connsiteX437-42689" fmla="*/ 1922724 w 7467600"/>
              <a:gd name="connsiteY437-42690" fmla="*/ 6765577 h 6858000"/>
              <a:gd name="connsiteX438-42691" fmla="*/ 1904650 w 7467600"/>
              <a:gd name="connsiteY438-42692" fmla="*/ 6639616 h 6858000"/>
              <a:gd name="connsiteX439-42693" fmla="*/ 1885273 w 7467600"/>
              <a:gd name="connsiteY439-42694" fmla="*/ 6858000 h 6858000"/>
              <a:gd name="connsiteX440-42695" fmla="*/ 1854363 w 7467600"/>
              <a:gd name="connsiteY440-42696" fmla="*/ 6858000 h 6858000"/>
              <a:gd name="connsiteX441-42697" fmla="*/ 1880391 w 7467600"/>
              <a:gd name="connsiteY441-42698" fmla="*/ 6603796 h 6858000"/>
              <a:gd name="connsiteX442-42699" fmla="*/ 1818273 w 7467600"/>
              <a:gd name="connsiteY442-42700" fmla="*/ 6715729 h 6858000"/>
              <a:gd name="connsiteX443-42701" fmla="*/ 1794691 w 7467600"/>
              <a:gd name="connsiteY443-42702" fmla="*/ 6843239 h 6858000"/>
              <a:gd name="connsiteX444-42703" fmla="*/ 1794914 w 7467600"/>
              <a:gd name="connsiteY444-42704" fmla="*/ 6858000 h 6858000"/>
              <a:gd name="connsiteX445-42705" fmla="*/ 1746128 w 7467600"/>
              <a:gd name="connsiteY445-42706" fmla="*/ 6858000 h 6858000"/>
              <a:gd name="connsiteX446-42707" fmla="*/ 1753934 w 7467600"/>
              <a:gd name="connsiteY446-42708" fmla="*/ 6724796 h 6858000"/>
              <a:gd name="connsiteX447-42709" fmla="*/ 1792053 w 7467600"/>
              <a:gd name="connsiteY447-42710" fmla="*/ 6572396 h 6858000"/>
              <a:gd name="connsiteX448-42711" fmla="*/ 1862248 w 7467600"/>
              <a:gd name="connsiteY448-42712" fmla="*/ 6266397 h 6858000"/>
              <a:gd name="connsiteX449-42713" fmla="*/ 1862250 w 7467600"/>
              <a:gd name="connsiteY449-42714" fmla="*/ 6033531 h 6858000"/>
              <a:gd name="connsiteX450-42715" fmla="*/ 1211999 w 7467600"/>
              <a:gd name="connsiteY450-42716" fmla="*/ 6683610 h 6858000"/>
              <a:gd name="connsiteX451-42717" fmla="*/ 1213266 w 7467600"/>
              <a:gd name="connsiteY451-42718" fmla="*/ 6691947 h 6858000"/>
              <a:gd name="connsiteX452-42719" fmla="*/ 1203370 w 7467600"/>
              <a:gd name="connsiteY452-42720" fmla="*/ 6850676 h 6858000"/>
              <a:gd name="connsiteX453-42721" fmla="*/ 1203671 w 7467600"/>
              <a:gd name="connsiteY453-42722" fmla="*/ 6858000 h 6858000"/>
              <a:gd name="connsiteX454-42723" fmla="*/ 1143180 w 7467600"/>
              <a:gd name="connsiteY454-42724" fmla="*/ 6858000 h 6858000"/>
              <a:gd name="connsiteX455-42725" fmla="*/ 1142176 w 7467600"/>
              <a:gd name="connsiteY455-42726" fmla="*/ 6766045 h 6858000"/>
              <a:gd name="connsiteX456-42727" fmla="*/ 1067484 w 7467600"/>
              <a:gd name="connsiteY456-42728" fmla="*/ 6858000 h 6858000"/>
              <a:gd name="connsiteX457-42729" fmla="*/ 953928 w 7467600"/>
              <a:gd name="connsiteY457-42730" fmla="*/ 6858000 h 6858000"/>
              <a:gd name="connsiteX458-42731" fmla="*/ 959715 w 7467600"/>
              <a:gd name="connsiteY458-42732" fmla="*/ 6850185 h 6858000"/>
              <a:gd name="connsiteX459-42733" fmla="*/ 1483788 w 7467600"/>
              <a:gd name="connsiteY459-42734" fmla="*/ 6259174 h 6858000"/>
              <a:gd name="connsiteX460-42735" fmla="*/ 1100671 w 7467600"/>
              <a:gd name="connsiteY460-42736" fmla="*/ 6252137 h 6858000"/>
              <a:gd name="connsiteX461-42737" fmla="*/ 1090144 w 7467600"/>
              <a:gd name="connsiteY461-42738" fmla="*/ 6256748 h 6858000"/>
              <a:gd name="connsiteX462-42739" fmla="*/ 1095872 w 7467600"/>
              <a:gd name="connsiteY462-42740" fmla="*/ 6271892 h 6858000"/>
              <a:gd name="connsiteX463-42741" fmla="*/ 262785 w 7467600"/>
              <a:gd name="connsiteY463-42742" fmla="*/ 6845450 h 6858000"/>
              <a:gd name="connsiteX464-42743" fmla="*/ 209968 w 7467600"/>
              <a:gd name="connsiteY464-42744" fmla="*/ 6770713 h 6858000"/>
              <a:gd name="connsiteX465-42745" fmla="*/ 873460 w 7467600"/>
              <a:gd name="connsiteY465-42746" fmla="*/ 6253768 h 6858000"/>
              <a:gd name="connsiteX466-42747" fmla="*/ 192686 w 7467600"/>
              <a:gd name="connsiteY466-42748" fmla="*/ 5849257 h 6858000"/>
              <a:gd name="connsiteX467-42749" fmla="*/ 4696 w 7467600"/>
              <a:gd name="connsiteY467-42750" fmla="*/ 5697668 h 6858000"/>
              <a:gd name="connsiteX468-42751" fmla="*/ 0 w 7467600"/>
              <a:gd name="connsiteY468-42752" fmla="*/ 5689984 h 6858000"/>
              <a:gd name="connsiteX469-42753" fmla="*/ 0 w 7467600"/>
              <a:gd name="connsiteY469-42754" fmla="*/ 5513472 h 6858000"/>
              <a:gd name="connsiteX470-42755" fmla="*/ 174101 w 7467600"/>
              <a:gd name="connsiteY470-42756" fmla="*/ 5620277 h 6858000"/>
              <a:gd name="connsiteX471-42757" fmla="*/ 891800 w 7467600"/>
              <a:gd name="connsiteY471-42758" fmla="*/ 6036935 h 6858000"/>
              <a:gd name="connsiteX472-42759" fmla="*/ 1072219 w 7467600"/>
              <a:gd name="connsiteY472-42760" fmla="*/ 6169443 h 6858000"/>
              <a:gd name="connsiteX473-42761" fmla="*/ 1074117 w 7467600"/>
              <a:gd name="connsiteY473-42762" fmla="*/ 6170301 h 6858000"/>
              <a:gd name="connsiteX474-42763" fmla="*/ 1083114 w 7467600"/>
              <a:gd name="connsiteY474-42764" fmla="*/ 6174131 h 6858000"/>
              <a:gd name="connsiteX475-42765" fmla="*/ 1543010 w 7467600"/>
              <a:gd name="connsiteY475-42766" fmla="*/ 6191140 h 6858000"/>
              <a:gd name="connsiteX476-42767" fmla="*/ 1551080 w 7467600"/>
              <a:gd name="connsiteY476-42768" fmla="*/ 6195006 h 6858000"/>
              <a:gd name="connsiteX477-42769" fmla="*/ 2345443 w 7467600"/>
              <a:gd name="connsiteY477-42770" fmla="*/ 5549882 h 6858000"/>
              <a:gd name="connsiteX478-42771" fmla="*/ 1721499 w 7467600"/>
              <a:gd name="connsiteY478-42772" fmla="*/ 5599969 h 6858000"/>
              <a:gd name="connsiteX479-42773" fmla="*/ 767716 w 7467600"/>
              <a:gd name="connsiteY479-42774" fmla="*/ 5472768 h 6858000"/>
              <a:gd name="connsiteX480-42775" fmla="*/ 722147 w 7467600"/>
              <a:gd name="connsiteY480-42776" fmla="*/ 5393091 h 6858000"/>
              <a:gd name="connsiteX481-42777" fmla="*/ 1485552 w 7467600"/>
              <a:gd name="connsiteY481-42778" fmla="*/ 5313202 h 6858000"/>
              <a:gd name="connsiteX482-42779" fmla="*/ 2143004 w 7467600"/>
              <a:gd name="connsiteY482-42780" fmla="*/ 5402420 h 6858000"/>
              <a:gd name="connsiteX483-42781" fmla="*/ 1933391 w 7467600"/>
              <a:gd name="connsiteY483-42782" fmla="*/ 5156971 h 6858000"/>
              <a:gd name="connsiteX484-42783" fmla="*/ 1827118 w 7467600"/>
              <a:gd name="connsiteY484-42784" fmla="*/ 4968410 h 6858000"/>
              <a:gd name="connsiteX485-42785" fmla="*/ 1837349 w 7467600"/>
              <a:gd name="connsiteY485-42786" fmla="*/ 4956357 h 6858000"/>
              <a:gd name="connsiteX486-42787" fmla="*/ 2162835 w 7467600"/>
              <a:gd name="connsiteY486-42788" fmla="*/ 5187853 h 6858000"/>
              <a:gd name="connsiteX487-42789" fmla="*/ 2257167 w 7467600"/>
              <a:gd name="connsiteY487-42790" fmla="*/ 5462123 h 6858000"/>
              <a:gd name="connsiteX488-42791" fmla="*/ 2261598 w 7467600"/>
              <a:gd name="connsiteY488-42792" fmla="*/ 5467998 h 6858000"/>
              <a:gd name="connsiteX489-42793" fmla="*/ 2437177 w 7467600"/>
              <a:gd name="connsiteY489-42794" fmla="*/ 5479608 h 6858000"/>
              <a:gd name="connsiteX490-42795" fmla="*/ 2445247 w 7467600"/>
              <a:gd name="connsiteY490-42796" fmla="*/ 5483476 h 6858000"/>
              <a:gd name="connsiteX491-42797" fmla="*/ 2743626 w 7467600"/>
              <a:gd name="connsiteY491-42798" fmla="*/ 5304819 h 6858000"/>
              <a:gd name="connsiteX492-42799" fmla="*/ 3048102 w 7467600"/>
              <a:gd name="connsiteY492-42800" fmla="*/ 5150595 h 6858000"/>
              <a:gd name="connsiteX493-42801" fmla="*/ 1799414 w 7467600"/>
              <a:gd name="connsiteY493-42802" fmla="*/ 4694732 h 6858000"/>
              <a:gd name="connsiteX494-42803" fmla="*/ 1771735 w 7467600"/>
              <a:gd name="connsiteY494-42804" fmla="*/ 4619929 h 6858000"/>
              <a:gd name="connsiteX495-42805" fmla="*/ 3104273 w 7467600"/>
              <a:gd name="connsiteY495-42806" fmla="*/ 5076159 h 6858000"/>
              <a:gd name="connsiteX496-42807" fmla="*/ 3113245 w 7467600"/>
              <a:gd name="connsiteY496-42808" fmla="*/ 5090705 h 6858000"/>
              <a:gd name="connsiteX497-42809" fmla="*/ 3126294 w 7467600"/>
              <a:gd name="connsiteY497-42810" fmla="*/ 5114400 h 6858000"/>
              <a:gd name="connsiteX498-42811" fmla="*/ 3937433 w 7467600"/>
              <a:gd name="connsiteY498-42812" fmla="*/ 4830473 h 6858000"/>
              <a:gd name="connsiteX499-42813" fmla="*/ 3590475 w 7467600"/>
              <a:gd name="connsiteY499-42814" fmla="*/ 4597974 h 6858000"/>
              <a:gd name="connsiteX500-42815" fmla="*/ 3100264 w 7467600"/>
              <a:gd name="connsiteY500-42816" fmla="*/ 4579845 h 6858000"/>
              <a:gd name="connsiteX501-42817" fmla="*/ 2183576 w 7467600"/>
              <a:gd name="connsiteY501-42818" fmla="*/ 4227150 h 6858000"/>
              <a:gd name="connsiteX502-42819" fmla="*/ 2151029 w 7467600"/>
              <a:gd name="connsiteY502-42820" fmla="*/ 4146947 h 6858000"/>
              <a:gd name="connsiteX503-42821" fmla="*/ 3563434 w 7467600"/>
              <a:gd name="connsiteY503-42822" fmla="*/ 4469115 h 6858000"/>
              <a:gd name="connsiteX504-42823" fmla="*/ 3177952 w 7467600"/>
              <a:gd name="connsiteY504-42824" fmla="*/ 3657386 h 6858000"/>
              <a:gd name="connsiteX505-42825" fmla="*/ 3189263 w 7467600"/>
              <a:gd name="connsiteY505-42826" fmla="*/ 3625726 h 6858000"/>
              <a:gd name="connsiteX506-42827" fmla="*/ 3560912 w 7467600"/>
              <a:gd name="connsiteY506-42828" fmla="*/ 4079863 h 6858000"/>
              <a:gd name="connsiteX507-42829" fmla="*/ 3626636 w 7467600"/>
              <a:gd name="connsiteY507-42830" fmla="*/ 4512230 h 6858000"/>
              <a:gd name="connsiteX508-42831" fmla="*/ 3653088 w 7467600"/>
              <a:gd name="connsiteY508-42832" fmla="*/ 4521417 h 6858000"/>
              <a:gd name="connsiteX509-42833" fmla="*/ 3988128 w 7467600"/>
              <a:gd name="connsiteY509-42834" fmla="*/ 4817267 h 6858000"/>
              <a:gd name="connsiteX510-42835" fmla="*/ 4830582 w 7467600"/>
              <a:gd name="connsiteY510-42836" fmla="*/ 4676000 h 6858000"/>
              <a:gd name="connsiteX511-42837" fmla="*/ 4830100 w 7467600"/>
              <a:gd name="connsiteY511-42838" fmla="*/ 4675554 h 6858000"/>
              <a:gd name="connsiteX512-42839" fmla="*/ 4036318 w 7467600"/>
              <a:gd name="connsiteY512-42840" fmla="*/ 4147013 h 6858000"/>
              <a:gd name="connsiteX513-42841" fmla="*/ 3432098 w 7467600"/>
              <a:gd name="connsiteY513-42842" fmla="*/ 3537312 h 6858000"/>
              <a:gd name="connsiteX514-42843" fmla="*/ 3446761 w 7467600"/>
              <a:gd name="connsiteY514-42844" fmla="*/ 3461278 h 6858000"/>
              <a:gd name="connsiteX515-42845" fmla="*/ 4419733 w 7467600"/>
              <a:gd name="connsiteY515-42846" fmla="*/ 3963555 h 6858000"/>
              <a:gd name="connsiteX516-42847" fmla="*/ 4781371 w 7467600"/>
              <a:gd name="connsiteY516-42848" fmla="*/ 4458604 h 6858000"/>
              <a:gd name="connsiteX517-42849" fmla="*/ 4780440 w 7467600"/>
              <a:gd name="connsiteY517-42850" fmla="*/ 4470290 h 6858000"/>
              <a:gd name="connsiteX518-42851" fmla="*/ 4898954 w 7467600"/>
              <a:gd name="connsiteY518-42852" fmla="*/ 4662092 h 6858000"/>
              <a:gd name="connsiteX519-42853" fmla="*/ 4900699 w 7467600"/>
              <a:gd name="connsiteY519-42854" fmla="*/ 4670867 h 6858000"/>
              <a:gd name="connsiteX520-42855" fmla="*/ 5714511 w 7467600"/>
              <a:gd name="connsiteY520-42856" fmla="*/ 4663483 h 6858000"/>
              <a:gd name="connsiteX521-42857" fmla="*/ 5464793 w 7467600"/>
              <a:gd name="connsiteY521-42858" fmla="*/ 4393556 h 6858000"/>
              <a:gd name="connsiteX522-42859" fmla="*/ 5461897 w 7467600"/>
              <a:gd name="connsiteY522-42860" fmla="*/ 4390879 h 6858000"/>
              <a:gd name="connsiteX523-42861" fmla="*/ 4294126 w 7467600"/>
              <a:gd name="connsiteY523-42862" fmla="*/ 3303048 h 6858000"/>
              <a:gd name="connsiteX524-42863" fmla="*/ 4305321 w 7467600"/>
              <a:gd name="connsiteY524-42864" fmla="*/ 3256953 h 6858000"/>
              <a:gd name="connsiteX525-42865" fmla="*/ 4949299 w 7467600"/>
              <a:gd name="connsiteY525-42866" fmla="*/ 3766336 h 6858000"/>
              <a:gd name="connsiteX526-42867" fmla="*/ 5291452 w 7467600"/>
              <a:gd name="connsiteY526-42868" fmla="*/ 4076801 h 6858000"/>
              <a:gd name="connsiteX527-42869" fmla="*/ 5434998 w 7467600"/>
              <a:gd name="connsiteY527-42870" fmla="*/ 4254100 h 6858000"/>
              <a:gd name="connsiteX528-42871" fmla="*/ 5351015 w 7467600"/>
              <a:gd name="connsiteY528-42872" fmla="*/ 3760989 h 6858000"/>
              <a:gd name="connsiteX529-42873" fmla="*/ 5413780 w 7467600"/>
              <a:gd name="connsiteY529-42874" fmla="*/ 2966265 h 6858000"/>
              <a:gd name="connsiteX530-42875" fmla="*/ 5425627 w 7467600"/>
              <a:gd name="connsiteY530-42876" fmla="*/ 2954192 h 6858000"/>
              <a:gd name="connsiteX531-42877" fmla="*/ 6604735 w 7467600"/>
              <a:gd name="connsiteY531-42878" fmla="*/ 2041381 h 6858000"/>
              <a:gd name="connsiteX532-42879" fmla="*/ 7204487 w 7467600"/>
              <a:gd name="connsiteY532-42880" fmla="*/ 2742112 h 6858000"/>
              <a:gd name="connsiteX533-42881" fmla="*/ 7131592 w 7467600"/>
              <a:gd name="connsiteY533-42882" fmla="*/ 2672096 h 6858000"/>
              <a:gd name="connsiteX534-42883" fmla="*/ 6996344 w 7467600"/>
              <a:gd name="connsiteY534-42884" fmla="*/ 2518310 h 6858000"/>
              <a:gd name="connsiteX535-42885" fmla="*/ 6735495 w 7467600"/>
              <a:gd name="connsiteY535-42886" fmla="*/ 2196890 h 6858000"/>
              <a:gd name="connsiteX536-42887" fmla="*/ 6721901 w 7467600"/>
              <a:gd name="connsiteY536-42888" fmla="*/ 2179274 h 6858000"/>
              <a:gd name="connsiteX537-42889" fmla="*/ 6604735 w 7467600"/>
              <a:gd name="connsiteY537-42890" fmla="*/ 2041381 h 6858000"/>
              <a:gd name="connsiteX538-42891" fmla="*/ 6591670 w 7467600"/>
              <a:gd name="connsiteY538-42892" fmla="*/ 1988277 h 6858000"/>
              <a:gd name="connsiteX539-42893" fmla="*/ 6747349 w 7467600"/>
              <a:gd name="connsiteY539-42894" fmla="*/ 2160069 h 6858000"/>
              <a:gd name="connsiteX540-42895" fmla="*/ 6760943 w 7467600"/>
              <a:gd name="connsiteY540-42896" fmla="*/ 2177686 h 6858000"/>
              <a:gd name="connsiteX541-42897" fmla="*/ 7021065 w 7467600"/>
              <a:gd name="connsiteY541-42898" fmla="*/ 2498102 h 6858000"/>
              <a:gd name="connsiteX542-42899" fmla="*/ 7155223 w 7467600"/>
              <a:gd name="connsiteY542-42900" fmla="*/ 2650386 h 6858000"/>
              <a:gd name="connsiteX543-42901" fmla="*/ 7203167 w 7467600"/>
              <a:gd name="connsiteY543-42902" fmla="*/ 2697288 h 6858000"/>
              <a:gd name="connsiteX544-42903" fmla="*/ 6937703 w 7467600"/>
              <a:gd name="connsiteY544-42904" fmla="*/ 2321981 h 6858000"/>
              <a:gd name="connsiteX545-42905" fmla="*/ 6591670 w 7467600"/>
              <a:gd name="connsiteY545-42906" fmla="*/ 1988277 h 6858000"/>
              <a:gd name="connsiteX546-42907" fmla="*/ 5798671 w 7467600"/>
              <a:gd name="connsiteY546-42908" fmla="*/ 1981601 h 6858000"/>
              <a:gd name="connsiteX547-42909" fmla="*/ 5754709 w 7467600"/>
              <a:gd name="connsiteY547-42910" fmla="*/ 2071454 h 6858000"/>
              <a:gd name="connsiteX548-42911" fmla="*/ 5763044 w 7467600"/>
              <a:gd name="connsiteY548-42912" fmla="*/ 2842206 h 6858000"/>
              <a:gd name="connsiteX549-42913" fmla="*/ 5764974 w 7467600"/>
              <a:gd name="connsiteY549-42914" fmla="*/ 2799609 h 6858000"/>
              <a:gd name="connsiteX550-42915" fmla="*/ 5767665 w 7467600"/>
              <a:gd name="connsiteY550-42916" fmla="*/ 2666409 h 6858000"/>
              <a:gd name="connsiteX551-42917" fmla="*/ 5763055 w 7467600"/>
              <a:gd name="connsiteY551-42918" fmla="*/ 2579705 h 6858000"/>
              <a:gd name="connsiteX552-42919" fmla="*/ 5758079 w 7467600"/>
              <a:gd name="connsiteY552-42920" fmla="*/ 2492508 h 6858000"/>
              <a:gd name="connsiteX553-42921" fmla="*/ 5779325 w 7467600"/>
              <a:gd name="connsiteY553-42922" fmla="*/ 2197069 h 6858000"/>
              <a:gd name="connsiteX554-42923" fmla="*/ 5798671 w 7467600"/>
              <a:gd name="connsiteY554-42924" fmla="*/ 1981601 h 6858000"/>
              <a:gd name="connsiteX555-42925" fmla="*/ 5829202 w 7467600"/>
              <a:gd name="connsiteY555-42926" fmla="*/ 1971679 h 6858000"/>
              <a:gd name="connsiteX556-42927" fmla="*/ 5809558 w 7467600"/>
              <a:gd name="connsiteY556-42928" fmla="*/ 2198043 h 6858000"/>
              <a:gd name="connsiteX557-42929" fmla="*/ 5788653 w 7467600"/>
              <a:gd name="connsiteY557-42930" fmla="*/ 2489430 h 6858000"/>
              <a:gd name="connsiteX558-42931" fmla="*/ 5793439 w 7467600"/>
              <a:gd name="connsiteY558-42932" fmla="*/ 2575235 h 6858000"/>
              <a:gd name="connsiteX559-42933" fmla="*/ 5796837 w 7467600"/>
              <a:gd name="connsiteY559-42934" fmla="*/ 2637633 h 6858000"/>
              <a:gd name="connsiteX560-42935" fmla="*/ 5818614 w 7467600"/>
              <a:gd name="connsiteY560-42936" fmla="*/ 2473055 h 6858000"/>
              <a:gd name="connsiteX561-42937" fmla="*/ 5829202 w 7467600"/>
              <a:gd name="connsiteY561-42938" fmla="*/ 1971679 h 6858000"/>
              <a:gd name="connsiteX562-42939" fmla="*/ 5911389 w 7467600"/>
              <a:gd name="connsiteY562-42940" fmla="*/ 1898371 h 6858000"/>
              <a:gd name="connsiteX563-42941" fmla="*/ 6237627 w 7467600"/>
              <a:gd name="connsiteY563-42942" fmla="*/ 2231921 h 6858000"/>
              <a:gd name="connsiteX564-42943" fmla="*/ 5911389 w 7467600"/>
              <a:gd name="connsiteY564-42944" fmla="*/ 1898371 h 6858000"/>
              <a:gd name="connsiteX565-42945" fmla="*/ 6944437 w 7467600"/>
              <a:gd name="connsiteY565-42946" fmla="*/ 1575402 h 6858000"/>
              <a:gd name="connsiteX566-42947" fmla="*/ 6304730 w 7467600"/>
              <a:gd name="connsiteY566-42948" fmla="*/ 1766654 h 6858000"/>
              <a:gd name="connsiteX567-42949" fmla="*/ 6944437 w 7467600"/>
              <a:gd name="connsiteY567-42950" fmla="*/ 1575402 h 6858000"/>
              <a:gd name="connsiteX568-42951" fmla="*/ 7019523 w 7467600"/>
              <a:gd name="connsiteY568-42952" fmla="*/ 1519450 h 6858000"/>
              <a:gd name="connsiteX569-42953" fmla="*/ 6298091 w 7467600"/>
              <a:gd name="connsiteY569-42954" fmla="*/ 1737122 h 6858000"/>
              <a:gd name="connsiteX570-42955" fmla="*/ 7019523 w 7467600"/>
              <a:gd name="connsiteY570-42956" fmla="*/ 1519450 h 6858000"/>
              <a:gd name="connsiteX571-42957" fmla="*/ 2399523 w 7467600"/>
              <a:gd name="connsiteY571-42958" fmla="*/ 1428234 h 6858000"/>
              <a:gd name="connsiteX572-42959" fmla="*/ 2224982 w 7467600"/>
              <a:gd name="connsiteY572-42960" fmla="*/ 1826201 h 6858000"/>
              <a:gd name="connsiteX573-42961" fmla="*/ 2096099 w 7467600"/>
              <a:gd name="connsiteY573-42962" fmla="*/ 2345900 h 6858000"/>
              <a:gd name="connsiteX574-42963" fmla="*/ 2283317 w 7467600"/>
              <a:gd name="connsiteY574-42964" fmla="*/ 1796925 h 6858000"/>
              <a:gd name="connsiteX575-42965" fmla="*/ 2399523 w 7467600"/>
              <a:gd name="connsiteY575-42966" fmla="*/ 1428234 h 6858000"/>
              <a:gd name="connsiteX576-42967" fmla="*/ 2448558 w 7467600"/>
              <a:gd name="connsiteY576-42968" fmla="*/ 1373435 h 6858000"/>
              <a:gd name="connsiteX577-42969" fmla="*/ 2312521 w 7467600"/>
              <a:gd name="connsiteY577-42970" fmla="*/ 1806140 h 6858000"/>
              <a:gd name="connsiteX578-42971" fmla="*/ 2127533 w 7467600"/>
              <a:gd name="connsiteY578-42972" fmla="*/ 2348380 h 6858000"/>
              <a:gd name="connsiteX579-42973" fmla="*/ 2358080 w 7467600"/>
              <a:gd name="connsiteY579-42974" fmla="*/ 1866134 h 6858000"/>
              <a:gd name="connsiteX580-42975" fmla="*/ 2407436 w 7467600"/>
              <a:gd name="connsiteY580-42976" fmla="*/ 1651070 h 6858000"/>
              <a:gd name="connsiteX581-42977" fmla="*/ 2448558 w 7467600"/>
              <a:gd name="connsiteY581-42978" fmla="*/ 1373435 h 6858000"/>
              <a:gd name="connsiteX582-42979" fmla="*/ 278707 w 7467600"/>
              <a:gd name="connsiteY582-42980" fmla="*/ 1352270 h 6858000"/>
              <a:gd name="connsiteX583-42981" fmla="*/ 321570 w 7467600"/>
              <a:gd name="connsiteY583-42982" fmla="*/ 1861610 h 6858000"/>
              <a:gd name="connsiteX584-42983" fmla="*/ 294281 w 7467600"/>
              <a:gd name="connsiteY584-42984" fmla="*/ 1440658 h 6858000"/>
              <a:gd name="connsiteX585-42985" fmla="*/ 278707 w 7467600"/>
              <a:gd name="connsiteY585-42986" fmla="*/ 1352270 h 6858000"/>
              <a:gd name="connsiteX586-42987" fmla="*/ 1423821 w 7467600"/>
              <a:gd name="connsiteY586-42988" fmla="*/ 1351958 h 6858000"/>
              <a:gd name="connsiteX587-42989" fmla="*/ 1638521 w 7467600"/>
              <a:gd name="connsiteY587-42990" fmla="*/ 1908470 h 6858000"/>
              <a:gd name="connsiteX588-42991" fmla="*/ 1754199 w 7467600"/>
              <a:gd name="connsiteY588-42992" fmla="*/ 2149284 h 6858000"/>
              <a:gd name="connsiteX589-42993" fmla="*/ 1908359 w 7467600"/>
              <a:gd name="connsiteY589-42994" fmla="*/ 2364988 h 6858000"/>
              <a:gd name="connsiteX590-42995" fmla="*/ 1647661 w 7467600"/>
              <a:gd name="connsiteY590-42996" fmla="*/ 1825945 h 6858000"/>
              <a:gd name="connsiteX591-42997" fmla="*/ 1423821 w 7467600"/>
              <a:gd name="connsiteY591-42998" fmla="*/ 1351958 h 6858000"/>
              <a:gd name="connsiteX592-42999" fmla="*/ 1431890 w 7467600"/>
              <a:gd name="connsiteY592-43000" fmla="*/ 1306475 h 6858000"/>
              <a:gd name="connsiteX593-43001" fmla="*/ 1507597 w 7467600"/>
              <a:gd name="connsiteY593-43002" fmla="*/ 1446132 h 6858000"/>
              <a:gd name="connsiteX594-43003" fmla="*/ 1674586 w 7467600"/>
              <a:gd name="connsiteY594-43004" fmla="*/ 1813832 h 6858000"/>
              <a:gd name="connsiteX595-43005" fmla="*/ 1815950 w 7467600"/>
              <a:gd name="connsiteY595-43006" fmla="*/ 2128564 h 6858000"/>
              <a:gd name="connsiteX596-43007" fmla="*/ 1984242 w 7467600"/>
              <a:gd name="connsiteY596-43008" fmla="*/ 2430829 h 6858000"/>
              <a:gd name="connsiteX597-43009" fmla="*/ 2014023 w 7467600"/>
              <a:gd name="connsiteY597-43010" fmla="*/ 2450995 h 6858000"/>
              <a:gd name="connsiteX598-43011" fmla="*/ 1747337 w 7467600"/>
              <a:gd name="connsiteY598-43012" fmla="*/ 1855264 h 6858000"/>
              <a:gd name="connsiteX599-43013" fmla="*/ 1533749 w 7467600"/>
              <a:gd name="connsiteY599-43014" fmla="*/ 1478656 h 6858000"/>
              <a:gd name="connsiteX600-43015" fmla="*/ 1431890 w 7467600"/>
              <a:gd name="connsiteY600-43016" fmla="*/ 1306475 h 6858000"/>
              <a:gd name="connsiteX601-43017" fmla="*/ 5052692 w 7467600"/>
              <a:gd name="connsiteY601-43018" fmla="*/ 1292994 h 6858000"/>
              <a:gd name="connsiteX602-43019" fmla="*/ 5200661 w 7467600"/>
              <a:gd name="connsiteY602-43020" fmla="*/ 1635186 h 6858000"/>
              <a:gd name="connsiteX603-43021" fmla="*/ 5297138 w 7467600"/>
              <a:gd name="connsiteY603-43022" fmla="*/ 1906351 h 6858000"/>
              <a:gd name="connsiteX604-43023" fmla="*/ 5052692 w 7467600"/>
              <a:gd name="connsiteY604-43024" fmla="*/ 1292994 h 6858000"/>
              <a:gd name="connsiteX605-43025" fmla="*/ 5009948 w 7467600"/>
              <a:gd name="connsiteY605-43026" fmla="*/ 1273619 h 6858000"/>
              <a:gd name="connsiteX606-43027" fmla="*/ 5121777 w 7467600"/>
              <a:gd name="connsiteY606-43028" fmla="*/ 1654213 h 6858000"/>
              <a:gd name="connsiteX607-43029" fmla="*/ 5293545 w 7467600"/>
              <a:gd name="connsiteY607-43030" fmla="*/ 2072247 h 6858000"/>
              <a:gd name="connsiteX608-43031" fmla="*/ 5294042 w 7467600"/>
              <a:gd name="connsiteY608-43032" fmla="*/ 2065019 h 6858000"/>
              <a:gd name="connsiteX609-43033" fmla="*/ 5171936 w 7467600"/>
              <a:gd name="connsiteY609-43034" fmla="*/ 1647613 h 6858000"/>
              <a:gd name="connsiteX610-43035" fmla="*/ 5009948 w 7467600"/>
              <a:gd name="connsiteY610-43036" fmla="*/ 1273619 h 6858000"/>
              <a:gd name="connsiteX611-43037" fmla="*/ 655236 w 7467600"/>
              <a:gd name="connsiteY611-43038" fmla="*/ 1268632 h 6858000"/>
              <a:gd name="connsiteX612-43039" fmla="*/ 839521 w 7467600"/>
              <a:gd name="connsiteY612-43040" fmla="*/ 1685315 h 6858000"/>
              <a:gd name="connsiteX613-43041" fmla="*/ 1109416 w 7467600"/>
              <a:gd name="connsiteY613-43042" fmla="*/ 2061663 h 6858000"/>
              <a:gd name="connsiteX614-43043" fmla="*/ 1298300 w 7467600"/>
              <a:gd name="connsiteY614-43044" fmla="*/ 2247742 h 6858000"/>
              <a:gd name="connsiteX615-43045" fmla="*/ 1125871 w 7467600"/>
              <a:gd name="connsiteY615-43046" fmla="*/ 1989513 h 6858000"/>
              <a:gd name="connsiteX616-43047" fmla="*/ 981574 w 7467600"/>
              <a:gd name="connsiteY616-43048" fmla="*/ 1783157 h 6858000"/>
              <a:gd name="connsiteX617-43049" fmla="*/ 922198 w 7467600"/>
              <a:gd name="connsiteY617-43050" fmla="*/ 1677437 h 6858000"/>
              <a:gd name="connsiteX618-43051" fmla="*/ 869293 w 7467600"/>
              <a:gd name="connsiteY618-43052" fmla="*/ 1583214 h 6858000"/>
              <a:gd name="connsiteX619-43053" fmla="*/ 751431 w 7467600"/>
              <a:gd name="connsiteY619-43054" fmla="*/ 1405731 h 6858000"/>
              <a:gd name="connsiteX620-43055" fmla="*/ 655236 w 7467600"/>
              <a:gd name="connsiteY620-43056" fmla="*/ 1268632 h 6858000"/>
              <a:gd name="connsiteX621-43057" fmla="*/ 6516292 w 7467600"/>
              <a:gd name="connsiteY621-43058" fmla="*/ 1263064 h 6858000"/>
              <a:gd name="connsiteX622-43059" fmla="*/ 5736320 w 7467600"/>
              <a:gd name="connsiteY622-43060" fmla="*/ 1501803 h 6858000"/>
              <a:gd name="connsiteX623-43061" fmla="*/ 6516292 w 7467600"/>
              <a:gd name="connsiteY623-43062" fmla="*/ 1263064 h 6858000"/>
              <a:gd name="connsiteX624-43063" fmla="*/ 291466 w 7467600"/>
              <a:gd name="connsiteY624-43064" fmla="*/ 1250369 h 6858000"/>
              <a:gd name="connsiteX625-43065" fmla="*/ 323180 w 7467600"/>
              <a:gd name="connsiteY625-43066" fmla="*/ 1435283 h 6858000"/>
              <a:gd name="connsiteX626-43067" fmla="*/ 349381 w 7467600"/>
              <a:gd name="connsiteY626-43068" fmla="*/ 1875041 h 6858000"/>
              <a:gd name="connsiteX627-43069" fmla="*/ 374363 w 7467600"/>
              <a:gd name="connsiteY627-43070" fmla="*/ 1506494 h 6858000"/>
              <a:gd name="connsiteX628-43071" fmla="*/ 302168 w 7467600"/>
              <a:gd name="connsiteY628-43072" fmla="*/ 1274495 h 6858000"/>
              <a:gd name="connsiteX629-43073" fmla="*/ 291466 w 7467600"/>
              <a:gd name="connsiteY629-43074" fmla="*/ 1250369 h 6858000"/>
              <a:gd name="connsiteX630-43075" fmla="*/ 678222 w 7467600"/>
              <a:gd name="connsiteY630-43076" fmla="*/ 1248670 h 6858000"/>
              <a:gd name="connsiteX631-43077" fmla="*/ 775536 w 7467600"/>
              <a:gd name="connsiteY631-43078" fmla="*/ 1388015 h 6858000"/>
              <a:gd name="connsiteX632-43079" fmla="*/ 894529 w 7467600"/>
              <a:gd name="connsiteY632-43080" fmla="*/ 1567739 h 6858000"/>
              <a:gd name="connsiteX633-43081" fmla="*/ 948000 w 7467600"/>
              <a:gd name="connsiteY633-43082" fmla="*/ 1663088 h 6858000"/>
              <a:gd name="connsiteX634-43083" fmla="*/ 1006812 w 7467600"/>
              <a:gd name="connsiteY634-43084" fmla="*/ 1767683 h 6858000"/>
              <a:gd name="connsiteX635-43085" fmla="*/ 1149133 w 7467600"/>
              <a:gd name="connsiteY635-43086" fmla="*/ 1971513 h 6858000"/>
              <a:gd name="connsiteX636-43087" fmla="*/ 1333952 w 7467600"/>
              <a:gd name="connsiteY636-43088" fmla="*/ 2251620 h 6858000"/>
              <a:gd name="connsiteX637-43089" fmla="*/ 1337329 w 7467600"/>
              <a:gd name="connsiteY637-43090" fmla="*/ 2258350 h 6858000"/>
              <a:gd name="connsiteX638-43091" fmla="*/ 1014726 w 7467600"/>
              <a:gd name="connsiteY638-43092" fmla="*/ 1615556 h 6858000"/>
              <a:gd name="connsiteX639-43093" fmla="*/ 678222 w 7467600"/>
              <a:gd name="connsiteY639-43094" fmla="*/ 1248670 h 6858000"/>
              <a:gd name="connsiteX640-43095" fmla="*/ 6691602 w 7467600"/>
              <a:gd name="connsiteY640-43096" fmla="*/ 1140573 h 6858000"/>
              <a:gd name="connsiteX641-43097" fmla="*/ 6571100 w 7467600"/>
              <a:gd name="connsiteY641-43098" fmla="*/ 1183662 h 6858000"/>
              <a:gd name="connsiteX642-43099" fmla="*/ 6241687 w 7467600"/>
              <a:gd name="connsiteY642-43100" fmla="*/ 1257600 h 6858000"/>
              <a:gd name="connsiteX643-43101" fmla="*/ 5693009 w 7467600"/>
              <a:gd name="connsiteY643-43102" fmla="*/ 1478256 h 6858000"/>
              <a:gd name="connsiteX644-43103" fmla="*/ 6548420 w 7467600"/>
              <a:gd name="connsiteY644-43104" fmla="*/ 1214599 h 6858000"/>
              <a:gd name="connsiteX645-43105" fmla="*/ 6605473 w 7467600"/>
              <a:gd name="connsiteY645-43106" fmla="*/ 1184686 h 6858000"/>
              <a:gd name="connsiteX646-43107" fmla="*/ 6691602 w 7467600"/>
              <a:gd name="connsiteY646-43108" fmla="*/ 1140573 h 6858000"/>
              <a:gd name="connsiteX647-43109" fmla="*/ 4002475 w 7467600"/>
              <a:gd name="connsiteY647-43110" fmla="*/ 1037802 h 6858000"/>
              <a:gd name="connsiteX648-43111" fmla="*/ 4000324 w 7467600"/>
              <a:gd name="connsiteY648-43112" fmla="*/ 1039362 h 6858000"/>
              <a:gd name="connsiteX649-43113" fmla="*/ 4002862 w 7467600"/>
              <a:gd name="connsiteY649-43114" fmla="*/ 1042866 h 6858000"/>
              <a:gd name="connsiteX650-43115" fmla="*/ 4002475 w 7467600"/>
              <a:gd name="connsiteY650-43116" fmla="*/ 1037802 h 6858000"/>
              <a:gd name="connsiteX651-43117" fmla="*/ 506322 w 7467600"/>
              <a:gd name="connsiteY651-43118" fmla="*/ 1020997 h 6858000"/>
              <a:gd name="connsiteX652-43119" fmla="*/ 533068 w 7467600"/>
              <a:gd name="connsiteY652-43120" fmla="*/ 1029409 h 6858000"/>
              <a:gd name="connsiteX653-43121" fmla="*/ 1232525 w 7467600"/>
              <a:gd name="connsiteY653-43122" fmla="*/ 1804675 h 6858000"/>
              <a:gd name="connsiteX654-43123" fmla="*/ 1388858 w 7467600"/>
              <a:gd name="connsiteY654-43124" fmla="*/ 2368011 h 6858000"/>
              <a:gd name="connsiteX655-43125" fmla="*/ 1384098 w 7467600"/>
              <a:gd name="connsiteY655-43126" fmla="*/ 2378125 h 6858000"/>
              <a:gd name="connsiteX656-43127" fmla="*/ 1425393 w 7467600"/>
              <a:gd name="connsiteY656-43128" fmla="*/ 2589124 h 6858000"/>
              <a:gd name="connsiteX657-43129" fmla="*/ 1424001 w 7467600"/>
              <a:gd name="connsiteY657-43130" fmla="*/ 2597541 h 6858000"/>
              <a:gd name="connsiteX658-43131" fmla="*/ 2152729 w 7467600"/>
              <a:gd name="connsiteY658-43132" fmla="*/ 2864487 h 6858000"/>
              <a:gd name="connsiteX659-43133" fmla="*/ 2020609 w 7467600"/>
              <a:gd name="connsiteY659-43134" fmla="*/ 2539671 h 6858000"/>
              <a:gd name="connsiteX660-43135" fmla="*/ 2018920 w 7467600"/>
              <a:gd name="connsiteY660-43136" fmla="*/ 2536309 h 6858000"/>
              <a:gd name="connsiteX661-43137" fmla="*/ 1342441 w 7467600"/>
              <a:gd name="connsiteY661-43138" fmla="*/ 1173017 h 6858000"/>
              <a:gd name="connsiteX662-43139" fmla="*/ 1367925 w 7467600"/>
              <a:gd name="connsiteY662-43140" fmla="*/ 1135648 h 6858000"/>
              <a:gd name="connsiteX663-43141" fmla="*/ 1771401 w 7467600"/>
              <a:gd name="connsiteY663-43142" fmla="*/ 1806673 h 6858000"/>
              <a:gd name="connsiteX664-43143" fmla="*/ 1972385 w 7467600"/>
              <a:gd name="connsiteY664-43144" fmla="*/ 2198735 h 6858000"/>
              <a:gd name="connsiteX665-43145" fmla="*/ 2040892 w 7467600"/>
              <a:gd name="connsiteY665-43146" fmla="*/ 2405205 h 6858000"/>
              <a:gd name="connsiteX666-43147" fmla="*/ 2131689 w 7467600"/>
              <a:gd name="connsiteY666-43148" fmla="*/ 1936926 h 6858000"/>
              <a:gd name="connsiteX667-43149" fmla="*/ 2454820 w 7467600"/>
              <a:gd name="connsiteY667-43150" fmla="*/ 1248808 h 6858000"/>
              <a:gd name="connsiteX668-43151" fmla="*/ 2492512 w 7467600"/>
              <a:gd name="connsiteY668-43152" fmla="*/ 1302920 h 6858000"/>
              <a:gd name="connsiteX669-43153" fmla="*/ 2081216 w 7467600"/>
              <a:gd name="connsiteY669-43154" fmla="*/ 2527513 h 6858000"/>
              <a:gd name="connsiteX670-43155" fmla="*/ 2081211 w 7467600"/>
              <a:gd name="connsiteY670-43156" fmla="*/ 2528916 h 6858000"/>
              <a:gd name="connsiteX671-43157" fmla="*/ 2199067 w 7467600"/>
              <a:gd name="connsiteY671-43158" fmla="*/ 2884061 h 6858000"/>
              <a:gd name="connsiteX672-43159" fmla="*/ 3192586 w 7467600"/>
              <a:gd name="connsiteY672-43160" fmla="*/ 3411496 h 6858000"/>
              <a:gd name="connsiteX673-43161" fmla="*/ 3182620 w 7467600"/>
              <a:gd name="connsiteY673-43162" fmla="*/ 3483279 h 6858000"/>
              <a:gd name="connsiteX674-43163" fmla="*/ 2435119 w 7467600"/>
              <a:gd name="connsiteY674-43164" fmla="*/ 3080173 h 6858000"/>
              <a:gd name="connsiteX675-43165" fmla="*/ 2410152 w 7467600"/>
              <a:gd name="connsiteY675-43166" fmla="*/ 3063751 h 6858000"/>
              <a:gd name="connsiteX676-43167" fmla="*/ 2408099 w 7467600"/>
              <a:gd name="connsiteY676-43168" fmla="*/ 3064403 h 6858000"/>
              <a:gd name="connsiteX677-43169" fmla="*/ 2407218 w 7467600"/>
              <a:gd name="connsiteY677-43170" fmla="*/ 3070324 h 6858000"/>
              <a:gd name="connsiteX678-43171" fmla="*/ 2380138 w 7467600"/>
              <a:gd name="connsiteY678-43172" fmla="*/ 3099341 h 6858000"/>
              <a:gd name="connsiteX679-43173" fmla="*/ 1765923 w 7467600"/>
              <a:gd name="connsiteY679-43174" fmla="*/ 3581043 h 6858000"/>
              <a:gd name="connsiteX680-43175" fmla="*/ 1702258 w 7467600"/>
              <a:gd name="connsiteY680-43176" fmla="*/ 3612286 h 6858000"/>
              <a:gd name="connsiteX681-43177" fmla="*/ 1538370 w 7467600"/>
              <a:gd name="connsiteY681-43178" fmla="*/ 3811804 h 6858000"/>
              <a:gd name="connsiteX682-43179" fmla="*/ 542867 w 7467600"/>
              <a:gd name="connsiteY682-43180" fmla="*/ 4944092 h 6858000"/>
              <a:gd name="connsiteX683-43181" fmla="*/ 515800 w 7467600"/>
              <a:gd name="connsiteY683-43182" fmla="*/ 4862180 h 6858000"/>
              <a:gd name="connsiteX684-43183" fmla="*/ 909145 w 7467600"/>
              <a:gd name="connsiteY684-43184" fmla="*/ 4199225 h 6858000"/>
              <a:gd name="connsiteX685-43185" fmla="*/ 1214067 w 7467600"/>
              <a:gd name="connsiteY685-43186" fmla="*/ 3908561 h 6858000"/>
              <a:gd name="connsiteX686-43187" fmla="*/ 640967 w 7467600"/>
              <a:gd name="connsiteY686-43188" fmla="*/ 4105601 h 6858000"/>
              <a:gd name="connsiteX687-43189" fmla="*/ 112563 w 7467600"/>
              <a:gd name="connsiteY687-43190" fmla="*/ 4396952 h 6858000"/>
              <a:gd name="connsiteX688-43191" fmla="*/ 0 w 7467600"/>
              <a:gd name="connsiteY688-43192" fmla="*/ 4466006 h 6858000"/>
              <a:gd name="connsiteX689-43193" fmla="*/ 0 w 7467600"/>
              <a:gd name="connsiteY689-43194" fmla="*/ 4233763 h 6858000"/>
              <a:gd name="connsiteX690-43195" fmla="*/ 36881 w 7467600"/>
              <a:gd name="connsiteY690-43196" fmla="*/ 4200118 h 6858000"/>
              <a:gd name="connsiteX691-43197" fmla="*/ 910534 w 7467600"/>
              <a:gd name="connsiteY691-43198" fmla="*/ 3629753 h 6858000"/>
              <a:gd name="connsiteX692-43199" fmla="*/ 1578717 w 7467600"/>
              <a:gd name="connsiteY692-43200" fmla="*/ 3575982 h 6858000"/>
              <a:gd name="connsiteX693-43201" fmla="*/ 2338780 w 7467600"/>
              <a:gd name="connsiteY693-43202" fmla="*/ 3033725 h 6858000"/>
              <a:gd name="connsiteX694-43203" fmla="*/ 1807991 w 7467600"/>
              <a:gd name="connsiteY694-43204" fmla="*/ 2807184 h 6858000"/>
              <a:gd name="connsiteX695-43205" fmla="*/ 1416358 w 7467600"/>
              <a:gd name="connsiteY695-43206" fmla="*/ 3112571 h 6858000"/>
              <a:gd name="connsiteX696-43207" fmla="*/ 939066 w 7467600"/>
              <a:gd name="connsiteY696-43208" fmla="*/ 3378798 h 6858000"/>
              <a:gd name="connsiteX697-43209" fmla="*/ 115099 w 7467600"/>
              <a:gd name="connsiteY697-43210" fmla="*/ 3607650 h 6858000"/>
              <a:gd name="connsiteX698-43211" fmla="*/ 97284 w 7467600"/>
              <a:gd name="connsiteY698-43212" fmla="*/ 3520393 h 6858000"/>
              <a:gd name="connsiteX699-43213" fmla="*/ 922050 w 7467600"/>
              <a:gd name="connsiteY699-43214" fmla="*/ 3074867 h 6858000"/>
              <a:gd name="connsiteX700-43215" fmla="*/ 1405265 w 7467600"/>
              <a:gd name="connsiteY700-43216" fmla="*/ 3016319 h 6858000"/>
              <a:gd name="connsiteX701-43217" fmla="*/ 1407512 w 7467600"/>
              <a:gd name="connsiteY701-43218" fmla="*/ 3018001 h 6858000"/>
              <a:gd name="connsiteX702-43219" fmla="*/ 1726266 w 7467600"/>
              <a:gd name="connsiteY702-43220" fmla="*/ 2777274 h 6858000"/>
              <a:gd name="connsiteX703-43221" fmla="*/ 625390 w 7467600"/>
              <a:gd name="connsiteY703-43222" fmla="*/ 2514541 h 6858000"/>
              <a:gd name="connsiteX704-43223" fmla="*/ 619799 w 7467600"/>
              <a:gd name="connsiteY704-43224" fmla="*/ 2527180 h 6858000"/>
              <a:gd name="connsiteX705-43225" fmla="*/ 310030 w 7467600"/>
              <a:gd name="connsiteY705-43226" fmla="*/ 2771818 h 6858000"/>
              <a:gd name="connsiteX706-43227" fmla="*/ 173877 w 7467600"/>
              <a:gd name="connsiteY706-43228" fmla="*/ 2937056 h 6858000"/>
              <a:gd name="connsiteX707-43229" fmla="*/ 77889 w 7467600"/>
              <a:gd name="connsiteY707-43230" fmla="*/ 3138440 h 6858000"/>
              <a:gd name="connsiteX708-43231" fmla="*/ 0 w 7467600"/>
              <a:gd name="connsiteY708-43232" fmla="*/ 3271395 h 6858000"/>
              <a:gd name="connsiteX709-43233" fmla="*/ 0 w 7467600"/>
              <a:gd name="connsiteY709-43234" fmla="*/ 3153002 h 6858000"/>
              <a:gd name="connsiteX710-43235" fmla="*/ 2386 w 7467600"/>
              <a:gd name="connsiteY710-43236" fmla="*/ 3149203 h 6858000"/>
              <a:gd name="connsiteX711-43237" fmla="*/ 89753 w 7467600"/>
              <a:gd name="connsiteY711-43238" fmla="*/ 2987702 h 6858000"/>
              <a:gd name="connsiteX712-43239" fmla="*/ 76869 w 7467600"/>
              <a:gd name="connsiteY712-43240" fmla="*/ 3005404 h 6858000"/>
              <a:gd name="connsiteX713-43241" fmla="*/ 32049 w 7467600"/>
              <a:gd name="connsiteY713-43242" fmla="*/ 3065814 h 6858000"/>
              <a:gd name="connsiteX714-43243" fmla="*/ 0 w 7467600"/>
              <a:gd name="connsiteY714-43244" fmla="*/ 3108744 h 6858000"/>
              <a:gd name="connsiteX715-43245" fmla="*/ 0 w 7467600"/>
              <a:gd name="connsiteY715-43246" fmla="*/ 3058059 h 6858000"/>
              <a:gd name="connsiteX716-43247" fmla="*/ 7610 w 7467600"/>
              <a:gd name="connsiteY716-43248" fmla="*/ 3047889 h 6858000"/>
              <a:gd name="connsiteX717-43249" fmla="*/ 52419 w 7467600"/>
              <a:gd name="connsiteY717-43250" fmla="*/ 2987479 h 6858000"/>
              <a:gd name="connsiteX718-43251" fmla="*/ 59142 w 7467600"/>
              <a:gd name="connsiteY718-43252" fmla="*/ 2978488 h 6858000"/>
              <a:gd name="connsiteX719-43253" fmla="*/ 0 w 7467600"/>
              <a:gd name="connsiteY719-43254" fmla="*/ 3015334 h 6858000"/>
              <a:gd name="connsiteX720-43255" fmla="*/ 0 w 7467600"/>
              <a:gd name="connsiteY720-43256" fmla="*/ 2914286 h 6858000"/>
              <a:gd name="connsiteX721-43257" fmla="*/ 36383 w 7467600"/>
              <a:gd name="connsiteY721-43258" fmla="*/ 2901128 h 6858000"/>
              <a:gd name="connsiteX722-43259" fmla="*/ 156329 w 7467600"/>
              <a:gd name="connsiteY722-43260" fmla="*/ 2840533 h 6858000"/>
              <a:gd name="connsiteX723-43261" fmla="*/ 358355 w 7467600"/>
              <a:gd name="connsiteY723-43262" fmla="*/ 2620471 h 6858000"/>
              <a:gd name="connsiteX724-43263" fmla="*/ 510577 w 7467600"/>
              <a:gd name="connsiteY724-43264" fmla="*/ 2501244 h 6858000"/>
              <a:gd name="connsiteX725-43265" fmla="*/ 211967 w 7467600"/>
              <a:gd name="connsiteY725-43266" fmla="*/ 2479171 h 6858000"/>
              <a:gd name="connsiteX726-43267" fmla="*/ 0 w 7467600"/>
              <a:gd name="connsiteY726-43268" fmla="*/ 2476398 h 6858000"/>
              <a:gd name="connsiteX727-43269" fmla="*/ 0 w 7467600"/>
              <a:gd name="connsiteY727-43270" fmla="*/ 2389189 h 6858000"/>
              <a:gd name="connsiteX728-43271" fmla="*/ 103062 w 7467600"/>
              <a:gd name="connsiteY728-43272" fmla="*/ 2389518 h 6858000"/>
              <a:gd name="connsiteX729-43273" fmla="*/ 510734 w 7467600"/>
              <a:gd name="connsiteY729-43274" fmla="*/ 2416201 h 6858000"/>
              <a:gd name="connsiteX730-43275" fmla="*/ 279257 w 7467600"/>
              <a:gd name="connsiteY730-43276" fmla="*/ 2092102 h 6858000"/>
              <a:gd name="connsiteX731-43277" fmla="*/ 65265 w 7467600"/>
              <a:gd name="connsiteY731-43278" fmla="*/ 2006049 h 6858000"/>
              <a:gd name="connsiteX732-43279" fmla="*/ 0 w 7467600"/>
              <a:gd name="connsiteY732-43280" fmla="*/ 1982532 h 6858000"/>
              <a:gd name="connsiteX733-43281" fmla="*/ 0 w 7467600"/>
              <a:gd name="connsiteY733-43282" fmla="*/ 1912789 h 6858000"/>
              <a:gd name="connsiteX734-43283" fmla="*/ 97460 w 7467600"/>
              <a:gd name="connsiteY734-43284" fmla="*/ 1953725 h 6858000"/>
              <a:gd name="connsiteX735-43285" fmla="*/ 221272 w 7467600"/>
              <a:gd name="connsiteY735-43286" fmla="*/ 1980766 h 6858000"/>
              <a:gd name="connsiteX736-43287" fmla="*/ 116765 w 7467600"/>
              <a:gd name="connsiteY736-43288" fmla="*/ 1911033 h 6858000"/>
              <a:gd name="connsiteX737-43289" fmla="*/ 16405 w 7467600"/>
              <a:gd name="connsiteY737-43290" fmla="*/ 1803412 h 6858000"/>
              <a:gd name="connsiteX738-43291" fmla="*/ 0 w 7467600"/>
              <a:gd name="connsiteY738-43292" fmla="*/ 1784777 h 6858000"/>
              <a:gd name="connsiteX739-43293" fmla="*/ 0 w 7467600"/>
              <a:gd name="connsiteY739-43294" fmla="*/ 1740082 h 6858000"/>
              <a:gd name="connsiteX740-43295" fmla="*/ 39394 w 7467600"/>
              <a:gd name="connsiteY740-43296" fmla="*/ 1784856 h 6858000"/>
              <a:gd name="connsiteX741-43297" fmla="*/ 135813 w 7467600"/>
              <a:gd name="connsiteY741-43298" fmla="*/ 1888838 h 6858000"/>
              <a:gd name="connsiteX742-43299" fmla="*/ 242575 w 7467600"/>
              <a:gd name="connsiteY742-43300" fmla="*/ 1958841 h 6858000"/>
              <a:gd name="connsiteX743-43301" fmla="*/ 82197 w 7467600"/>
              <a:gd name="connsiteY743-43302" fmla="*/ 1754826 h 6858000"/>
              <a:gd name="connsiteX744-43303" fmla="*/ 0 w 7467600"/>
              <a:gd name="connsiteY744-43304" fmla="*/ 1679650 h 6858000"/>
              <a:gd name="connsiteX745-43305" fmla="*/ 0 w 7467600"/>
              <a:gd name="connsiteY745-43306" fmla="*/ 1602463 h 6858000"/>
              <a:gd name="connsiteX746-43307" fmla="*/ 84689 w 7467600"/>
              <a:gd name="connsiteY746-43308" fmla="*/ 1677442 h 6858000"/>
              <a:gd name="connsiteX747-43309" fmla="*/ 298437 w 7467600"/>
              <a:gd name="connsiteY747-43310" fmla="*/ 1968019 h 6858000"/>
              <a:gd name="connsiteX748-43311" fmla="*/ 227269 w 7467600"/>
              <a:gd name="connsiteY748-43312" fmla="*/ 1114064 h 6858000"/>
              <a:gd name="connsiteX749-43313" fmla="*/ 248003 w 7467600"/>
              <a:gd name="connsiteY749-43314" fmla="*/ 1089613 h 6858000"/>
              <a:gd name="connsiteX750-43315" fmla="*/ 427020 w 7467600"/>
              <a:gd name="connsiteY750-43316" fmla="*/ 1619803 h 6858000"/>
              <a:gd name="connsiteX751-43317" fmla="*/ 340345 w 7467600"/>
              <a:gd name="connsiteY751-43318" fmla="*/ 2027739 h 6858000"/>
              <a:gd name="connsiteX752-43319" fmla="*/ 360865 w 7467600"/>
              <a:gd name="connsiteY752-43320" fmla="*/ 2044827 h 6858000"/>
              <a:gd name="connsiteX753-43321" fmla="*/ 560414 w 7467600"/>
              <a:gd name="connsiteY753-43322" fmla="*/ 2421457 h 6858000"/>
              <a:gd name="connsiteX754-43323" fmla="*/ 1359703 w 7467600"/>
              <a:gd name="connsiteY754-43324" fmla="*/ 2578554 h 6858000"/>
              <a:gd name="connsiteX755-43325" fmla="*/ 1359422 w 7467600"/>
              <a:gd name="connsiteY755-43326" fmla="*/ 2577994 h 6858000"/>
              <a:gd name="connsiteX756-43327" fmla="*/ 828701 w 7467600"/>
              <a:gd name="connsiteY756-43328" fmla="*/ 1839520 h 6858000"/>
              <a:gd name="connsiteX757-43329" fmla="*/ 494427 w 7467600"/>
              <a:gd name="connsiteY757-43330" fmla="*/ 1092333 h 6858000"/>
              <a:gd name="connsiteX758-43331" fmla="*/ 506322 w 7467600"/>
              <a:gd name="connsiteY758-43332" fmla="*/ 1020997 h 6858000"/>
              <a:gd name="connsiteX759-43333" fmla="*/ 4570198 w 7467600"/>
              <a:gd name="connsiteY759-43334" fmla="*/ 978081 h 6858000"/>
              <a:gd name="connsiteX760-43335" fmla="*/ 4523691 w 7467600"/>
              <a:gd name="connsiteY760-43336" fmla="*/ 1127776 h 6858000"/>
              <a:gd name="connsiteX761-43337" fmla="*/ 4509875 w 7467600"/>
              <a:gd name="connsiteY761-43338" fmla="*/ 1167552 h 6858000"/>
              <a:gd name="connsiteX762-43339" fmla="*/ 4478168 w 7467600"/>
              <a:gd name="connsiteY762-43340" fmla="*/ 1260735 h 6858000"/>
              <a:gd name="connsiteX763-43341" fmla="*/ 4409309 w 7467600"/>
              <a:gd name="connsiteY763-43342" fmla="*/ 1666996 h 6858000"/>
              <a:gd name="connsiteX764-43343" fmla="*/ 4370031 w 7467600"/>
              <a:gd name="connsiteY764-43344" fmla="*/ 1955666 h 6858000"/>
              <a:gd name="connsiteX765-43345" fmla="*/ 4570198 w 7467600"/>
              <a:gd name="connsiteY765-43346" fmla="*/ 978081 h 6858000"/>
              <a:gd name="connsiteX766-43347" fmla="*/ 4557898 w 7467600"/>
              <a:gd name="connsiteY766-43348" fmla="*/ 900011 h 6858000"/>
              <a:gd name="connsiteX767-43349" fmla="*/ 4344840 w 7467600"/>
              <a:gd name="connsiteY767-43350" fmla="*/ 1922038 h 6858000"/>
              <a:gd name="connsiteX768-43351" fmla="*/ 4378710 w 7467600"/>
              <a:gd name="connsiteY768-43352" fmla="*/ 1665516 h 6858000"/>
              <a:gd name="connsiteX769-43353" fmla="*/ 4448798 w 7467600"/>
              <a:gd name="connsiteY769-43354" fmla="*/ 1253024 h 6858000"/>
              <a:gd name="connsiteX770-43355" fmla="*/ 4480315 w 7467600"/>
              <a:gd name="connsiteY770-43356" fmla="*/ 1158454 h 6858000"/>
              <a:gd name="connsiteX771-43357" fmla="*/ 4494133 w 7467600"/>
              <a:gd name="connsiteY771-43358" fmla="*/ 1118676 h 6858000"/>
              <a:gd name="connsiteX772-43359" fmla="*/ 4557898 w 7467600"/>
              <a:gd name="connsiteY772-43360" fmla="*/ 900011 h 6858000"/>
              <a:gd name="connsiteX773-43361" fmla="*/ 5870151 w 7467600"/>
              <a:gd name="connsiteY773-43362" fmla="*/ 898890 h 6858000"/>
              <a:gd name="connsiteX774-43363" fmla="*/ 5861335 w 7467600"/>
              <a:gd name="connsiteY774-43364" fmla="*/ 899177 h 6858000"/>
              <a:gd name="connsiteX775-43365" fmla="*/ 5843702 w 7467600"/>
              <a:gd name="connsiteY775-43366" fmla="*/ 899748 h 6858000"/>
              <a:gd name="connsiteX776-43367" fmla="*/ 5651107 w 7467600"/>
              <a:gd name="connsiteY776-43368" fmla="*/ 920306 h 6858000"/>
              <a:gd name="connsiteX777-43369" fmla="*/ 5459407 w 7467600"/>
              <a:gd name="connsiteY777-43370" fmla="*/ 940975 h 6858000"/>
              <a:gd name="connsiteX778-43371" fmla="*/ 5374846 w 7467600"/>
              <a:gd name="connsiteY778-43372" fmla="*/ 941988 h 6858000"/>
              <a:gd name="connsiteX779-43373" fmla="*/ 5256105 w 7467600"/>
              <a:gd name="connsiteY779-43374" fmla="*/ 945632 h 6858000"/>
              <a:gd name="connsiteX780-43375" fmla="*/ 5107071 w 7467600"/>
              <a:gd name="connsiteY780-43376" fmla="*/ 969720 h 6858000"/>
              <a:gd name="connsiteX781-43377" fmla="*/ 4998681 w 7467600"/>
              <a:gd name="connsiteY781-43378" fmla="*/ 988771 h 6858000"/>
              <a:gd name="connsiteX782-43379" fmla="*/ 5870151 w 7467600"/>
              <a:gd name="connsiteY782-43380" fmla="*/ 898890 h 6858000"/>
              <a:gd name="connsiteX783-43381" fmla="*/ 5504425 w 7467600"/>
              <a:gd name="connsiteY783-43382" fmla="*/ 848067 h 6858000"/>
              <a:gd name="connsiteX784-43383" fmla="*/ 4968849 w 7467600"/>
              <a:gd name="connsiteY784-43384" fmla="*/ 962318 h 6858000"/>
              <a:gd name="connsiteX785-43385" fmla="*/ 5104039 w 7467600"/>
              <a:gd name="connsiteY785-43386" fmla="*/ 940634 h 6858000"/>
              <a:gd name="connsiteX786-43387" fmla="*/ 5256311 w 7467600"/>
              <a:gd name="connsiteY786-43388" fmla="*/ 916490 h 6858000"/>
              <a:gd name="connsiteX787-43389" fmla="*/ 5377381 w 7467600"/>
              <a:gd name="connsiteY787-43390" fmla="*/ 912671 h 6858000"/>
              <a:gd name="connsiteX788-43391" fmla="*/ 5460148 w 7467600"/>
              <a:gd name="connsiteY788-43392" fmla="*/ 911442 h 6858000"/>
              <a:gd name="connsiteX789-43393" fmla="*/ 5648971 w 7467600"/>
              <a:gd name="connsiteY789-43394" fmla="*/ 891331 h 6858000"/>
              <a:gd name="connsiteX790-43395" fmla="*/ 5844807 w 7467600"/>
              <a:gd name="connsiteY790-43396" fmla="*/ 870718 h 6858000"/>
              <a:gd name="connsiteX791-43397" fmla="*/ 5862975 w 7467600"/>
              <a:gd name="connsiteY791-43398" fmla="*/ 869756 h 6858000"/>
              <a:gd name="connsiteX792-43399" fmla="*/ 5920887 w 7467600"/>
              <a:gd name="connsiteY792-43400" fmla="*/ 865929 h 6858000"/>
              <a:gd name="connsiteX793-43401" fmla="*/ 5504425 w 7467600"/>
              <a:gd name="connsiteY793-43402" fmla="*/ 848067 h 6858000"/>
              <a:gd name="connsiteX794-43403" fmla="*/ 3607114 w 7467600"/>
              <a:gd name="connsiteY794-43404" fmla="*/ 467441 h 6858000"/>
              <a:gd name="connsiteX795-43405" fmla="*/ 3296242 w 7467600"/>
              <a:gd name="connsiteY795-43406" fmla="*/ 807991 h 6858000"/>
              <a:gd name="connsiteX796-43407" fmla="*/ 3174674 w 7467600"/>
              <a:gd name="connsiteY796-43408" fmla="*/ 919759 h 6858000"/>
              <a:gd name="connsiteX797-43409" fmla="*/ 3042978 w 7467600"/>
              <a:gd name="connsiteY797-43410" fmla="*/ 1054894 h 6858000"/>
              <a:gd name="connsiteX798-43411" fmla="*/ 2968914 w 7467600"/>
              <a:gd name="connsiteY798-43412" fmla="*/ 1133756 h 6858000"/>
              <a:gd name="connsiteX799-43413" fmla="*/ 3103823 w 7467600"/>
              <a:gd name="connsiteY799-43414" fmla="*/ 1026814 h 6858000"/>
              <a:gd name="connsiteX800-43415" fmla="*/ 3607114 w 7467600"/>
              <a:gd name="connsiteY800-43416" fmla="*/ 467441 h 6858000"/>
              <a:gd name="connsiteX801-43417" fmla="*/ 3744487 w 7467600"/>
              <a:gd name="connsiteY801-43418" fmla="*/ 383136 h 6858000"/>
              <a:gd name="connsiteX802-43419" fmla="*/ 3970213 w 7467600"/>
              <a:gd name="connsiteY802-43420" fmla="*/ 995559 h 6858000"/>
              <a:gd name="connsiteX803-43421" fmla="*/ 3744487 w 7467600"/>
              <a:gd name="connsiteY803-43422" fmla="*/ 383136 h 6858000"/>
              <a:gd name="connsiteX804-43423" fmla="*/ 3624562 w 7467600"/>
              <a:gd name="connsiteY804-43424" fmla="*/ 367041 h 6858000"/>
              <a:gd name="connsiteX805-43425" fmla="*/ 3489712 w 7467600"/>
              <a:gd name="connsiteY805-43426" fmla="*/ 485386 h 6858000"/>
              <a:gd name="connsiteX806-43427" fmla="*/ 3182994 w 7467600"/>
              <a:gd name="connsiteY806-43428" fmla="*/ 828265 h 6858000"/>
              <a:gd name="connsiteX807-43429" fmla="*/ 2892114 w 7467600"/>
              <a:gd name="connsiteY807-43430" fmla="*/ 1172635 h 6858000"/>
              <a:gd name="connsiteX808-43431" fmla="*/ 3021459 w 7467600"/>
              <a:gd name="connsiteY808-43432" fmla="*/ 1035385 h 6858000"/>
              <a:gd name="connsiteX809-43433" fmla="*/ 3153873 w 7467600"/>
              <a:gd name="connsiteY809-43434" fmla="*/ 898971 h 6858000"/>
              <a:gd name="connsiteX810-43435" fmla="*/ 3276511 w 7467600"/>
              <a:gd name="connsiteY810-43436" fmla="*/ 786423 h 6858000"/>
              <a:gd name="connsiteX811-43437" fmla="*/ 3584154 w 7467600"/>
              <a:gd name="connsiteY811-43438" fmla="*/ 448218 h 6858000"/>
              <a:gd name="connsiteX812-43439" fmla="*/ 3624562 w 7467600"/>
              <a:gd name="connsiteY812-43440" fmla="*/ 367041 h 6858000"/>
              <a:gd name="connsiteX813-43441" fmla="*/ 3766672 w 7467600"/>
              <a:gd name="connsiteY813-43442" fmla="*/ 359429 h 6858000"/>
              <a:gd name="connsiteX814-43443" fmla="*/ 3996338 w 7467600"/>
              <a:gd name="connsiteY814-43444" fmla="*/ 968237 h 6858000"/>
              <a:gd name="connsiteX815-43445" fmla="*/ 3766672 w 7467600"/>
              <a:gd name="connsiteY815-43446" fmla="*/ 359429 h 6858000"/>
              <a:gd name="connsiteX816-43447" fmla="*/ 5805386 w 7467600"/>
              <a:gd name="connsiteY816-43448" fmla="*/ 239240 h 6858000"/>
              <a:gd name="connsiteX817-43449" fmla="*/ 5736947 w 7467600"/>
              <a:gd name="connsiteY817-43450" fmla="*/ 261367 h 6858000"/>
              <a:gd name="connsiteX818-43451" fmla="*/ 5427012 w 7467600"/>
              <a:gd name="connsiteY818-43452" fmla="*/ 311272 h 6858000"/>
              <a:gd name="connsiteX819-43453" fmla="*/ 5147818 w 7467600"/>
              <a:gd name="connsiteY819-43454" fmla="*/ 322112 h 6858000"/>
              <a:gd name="connsiteX820-43455" fmla="*/ 5060854 w 7467600"/>
              <a:gd name="connsiteY820-43456" fmla="*/ 311882 h 6858000"/>
              <a:gd name="connsiteX821-43457" fmla="*/ 4945989 w 7467600"/>
              <a:gd name="connsiteY821-43458" fmla="*/ 300516 h 6858000"/>
              <a:gd name="connsiteX822-43459" fmla="*/ 5410479 w 7467600"/>
              <a:gd name="connsiteY822-43460" fmla="*/ 348434 h 6858000"/>
              <a:gd name="connsiteX823-43461" fmla="*/ 5805386 w 7467600"/>
              <a:gd name="connsiteY823-43462" fmla="*/ 239240 h 6858000"/>
              <a:gd name="connsiteX824-43463" fmla="*/ 5905192 w 7467600"/>
              <a:gd name="connsiteY824-43464" fmla="*/ 163079 h 6858000"/>
              <a:gd name="connsiteX825-43465" fmla="*/ 5865655 w 7467600"/>
              <a:gd name="connsiteY825-43466" fmla="*/ 171901 h 6858000"/>
              <a:gd name="connsiteX826-43467" fmla="*/ 5259740 w 7467600"/>
              <a:gd name="connsiteY826-43468" fmla="*/ 257013 h 6858000"/>
              <a:gd name="connsiteX827-43469" fmla="*/ 5208466 w 7467600"/>
              <a:gd name="connsiteY827-43470" fmla="*/ 257550 h 6858000"/>
              <a:gd name="connsiteX828-43471" fmla="*/ 4980204 w 7467600"/>
              <a:gd name="connsiteY828-43472" fmla="*/ 271903 h 6858000"/>
              <a:gd name="connsiteX829-43473" fmla="*/ 5068068 w 7467600"/>
              <a:gd name="connsiteY829-43474" fmla="*/ 282244 h 6858000"/>
              <a:gd name="connsiteX830-43475" fmla="*/ 5153231 w 7467600"/>
              <a:gd name="connsiteY830-43476" fmla="*/ 292240 h 6858000"/>
              <a:gd name="connsiteX831-43477" fmla="*/ 5426491 w 7467600"/>
              <a:gd name="connsiteY831-43478" fmla="*/ 281128 h 6858000"/>
              <a:gd name="connsiteX832-43479" fmla="*/ 5731212 w 7467600"/>
              <a:gd name="connsiteY832-43480" fmla="*/ 231951 h 6858000"/>
              <a:gd name="connsiteX833-43481" fmla="*/ 5905192 w 7467600"/>
              <a:gd name="connsiteY833-43482" fmla="*/ 163079 h 6858000"/>
              <a:gd name="connsiteX834-43483" fmla="*/ 5944437 w 7467600"/>
              <a:gd name="connsiteY834-43484" fmla="*/ 113829 h 6858000"/>
              <a:gd name="connsiteX835-43485" fmla="*/ 5825032 w 7467600"/>
              <a:gd name="connsiteY835-43486" fmla="*/ 146405 h 6858000"/>
              <a:gd name="connsiteX836-43487" fmla="*/ 4955599 w 7467600"/>
              <a:gd name="connsiteY836-43488" fmla="*/ 247008 h 6858000"/>
              <a:gd name="connsiteX837-43489" fmla="*/ 5210104 w 7467600"/>
              <a:gd name="connsiteY837-43490" fmla="*/ 228123 h 6858000"/>
              <a:gd name="connsiteX838-43491" fmla="*/ 5261015 w 7467600"/>
              <a:gd name="connsiteY838-43492" fmla="*/ 227087 h 6858000"/>
              <a:gd name="connsiteX839-43493" fmla="*/ 5861181 w 7467600"/>
              <a:gd name="connsiteY839-43494" fmla="*/ 143093 h 6858000"/>
              <a:gd name="connsiteX840-43495" fmla="*/ 5961252 w 7467600"/>
              <a:gd name="connsiteY840-43496" fmla="*/ 114820 h 6858000"/>
              <a:gd name="connsiteX841-43497" fmla="*/ 5944437 w 7467600"/>
              <a:gd name="connsiteY841-43498" fmla="*/ 113829 h 6858000"/>
              <a:gd name="connsiteX842-43499" fmla="*/ 3882765 w 7467600"/>
              <a:gd name="connsiteY842-43500" fmla="*/ 0 h 6858000"/>
              <a:gd name="connsiteX843-43501" fmla="*/ 3995099 w 7467600"/>
              <a:gd name="connsiteY843-43502" fmla="*/ 0 h 6858000"/>
              <a:gd name="connsiteX844-43503" fmla="*/ 4163818 w 7467600"/>
              <a:gd name="connsiteY844-43504" fmla="*/ 234104 h 6858000"/>
              <a:gd name="connsiteX845-43505" fmla="*/ 4172099 w 7467600"/>
              <a:gd name="connsiteY845-43506" fmla="*/ 234207 h 6858000"/>
              <a:gd name="connsiteX846-43507" fmla="*/ 4784282 w 7467600"/>
              <a:gd name="connsiteY846-43508" fmla="*/ 276561 h 6858000"/>
              <a:gd name="connsiteX847-43509" fmla="*/ 4801687 w 7467600"/>
              <a:gd name="connsiteY847-43510" fmla="*/ 267764 h 6858000"/>
              <a:gd name="connsiteX848-43511" fmla="*/ 6082788 w 7467600"/>
              <a:gd name="connsiteY848-43512" fmla="*/ 64119 h 6858000"/>
              <a:gd name="connsiteX849-43513" fmla="*/ 6099442 w 7467600"/>
              <a:gd name="connsiteY849-43514" fmla="*/ 82568 h 6858000"/>
              <a:gd name="connsiteX850-43515" fmla="*/ 4804137 w 7467600"/>
              <a:gd name="connsiteY850-43516" fmla="*/ 320931 h 6858000"/>
              <a:gd name="connsiteX851-43517" fmla="*/ 4227047 w 7467600"/>
              <a:gd name="connsiteY851-43518" fmla="*/ 313415 h 6858000"/>
              <a:gd name="connsiteX852-43519" fmla="*/ 4346041 w 7467600"/>
              <a:gd name="connsiteY852-43520" fmla="*/ 456086 h 6858000"/>
              <a:gd name="connsiteX853-43521" fmla="*/ 4870967 w 7467600"/>
              <a:gd name="connsiteY853-43522" fmla="*/ 963061 h 6858000"/>
              <a:gd name="connsiteX854-43523" fmla="*/ 4889647 w 7467600"/>
              <a:gd name="connsiteY854-43524" fmla="*/ 957147 h 6858000"/>
              <a:gd name="connsiteX855-43525" fmla="*/ 5422504 w 7467600"/>
              <a:gd name="connsiteY855-43526" fmla="*/ 805191 h 6858000"/>
              <a:gd name="connsiteX856-43527" fmla="*/ 6087656 w 7467600"/>
              <a:gd name="connsiteY856-43528" fmla="*/ 826703 h 6858000"/>
              <a:gd name="connsiteX857-43529" fmla="*/ 6058717 w 7467600"/>
              <a:gd name="connsiteY857-43530" fmla="*/ 865992 h 6858000"/>
              <a:gd name="connsiteX858-43531" fmla="*/ 4974153 w 7467600"/>
              <a:gd name="connsiteY858-43532" fmla="*/ 1045456 h 6858000"/>
              <a:gd name="connsiteX859-43533" fmla="*/ 5627835 w 7467600"/>
              <a:gd name="connsiteY859-43534" fmla="*/ 1472077 h 6858000"/>
              <a:gd name="connsiteX860-43535" fmla="*/ 5629817 w 7467600"/>
              <a:gd name="connsiteY860-43536" fmla="*/ 1471412 h 6858000"/>
              <a:gd name="connsiteX861-43537" fmla="*/ 5634124 w 7467600"/>
              <a:gd name="connsiteY861-43538" fmla="*/ 1470572 h 6858000"/>
              <a:gd name="connsiteX862-43539" fmla="*/ 5755832 w 7467600"/>
              <a:gd name="connsiteY862-43540" fmla="*/ 1383886 h 6858000"/>
              <a:gd name="connsiteX863-43541" fmla="*/ 6014186 w 7467600"/>
              <a:gd name="connsiteY863-43542" fmla="*/ 1279799 h 6858000"/>
              <a:gd name="connsiteX864-43543" fmla="*/ 6901619 w 7467600"/>
              <a:gd name="connsiteY864-43544" fmla="*/ 1047874 h 6858000"/>
              <a:gd name="connsiteX865-43545" fmla="*/ 6931566 w 7467600"/>
              <a:gd name="connsiteY865-43546" fmla="*/ 1062034 h 6858000"/>
              <a:gd name="connsiteX866-43547" fmla="*/ 5790982 w 7467600"/>
              <a:gd name="connsiteY866-43548" fmla="*/ 1561380 h 6858000"/>
              <a:gd name="connsiteX867-43549" fmla="*/ 6188971 w 7467600"/>
              <a:gd name="connsiteY867-43550" fmla="*/ 1755168 h 6858000"/>
              <a:gd name="connsiteX868-43551" fmla="*/ 6202446 w 7467600"/>
              <a:gd name="connsiteY868-43552" fmla="*/ 1752268 h 6858000"/>
              <a:gd name="connsiteX869-43553" fmla="*/ 7179560 w 7467600"/>
              <a:gd name="connsiteY869-43554" fmla="*/ 1467551 h 6858000"/>
              <a:gd name="connsiteX870-43555" fmla="*/ 7158730 w 7467600"/>
              <a:gd name="connsiteY870-43556" fmla="*/ 1507835 h 6858000"/>
              <a:gd name="connsiteX871-43557" fmla="*/ 6326959 w 7467600"/>
              <a:gd name="connsiteY871-43558" fmla="*/ 1817686 h 6858000"/>
              <a:gd name="connsiteX872-43559" fmla="*/ 6537433 w 7467600"/>
              <a:gd name="connsiteY872-43560" fmla="*/ 1907790 h 6858000"/>
              <a:gd name="connsiteX873-43561" fmla="*/ 6550221 w 7467600"/>
              <a:gd name="connsiteY873-43562" fmla="*/ 1910729 h 6858000"/>
              <a:gd name="connsiteX874-43563" fmla="*/ 6964438 w 7467600"/>
              <a:gd name="connsiteY874-43564" fmla="*/ 2209505 h 6858000"/>
              <a:gd name="connsiteX875-43565" fmla="*/ 7367862 w 7467600"/>
              <a:gd name="connsiteY875-43566" fmla="*/ 2806833 h 6858000"/>
              <a:gd name="connsiteX876-43567" fmla="*/ 7364329 w 7467600"/>
              <a:gd name="connsiteY876-43568" fmla="*/ 2826907 h 6858000"/>
              <a:gd name="connsiteX877-43569" fmla="*/ 7290545 w 7467600"/>
              <a:gd name="connsiteY877-43570" fmla="*/ 2850663 h 6858000"/>
              <a:gd name="connsiteX878-43571" fmla="*/ 6472036 w 7467600"/>
              <a:gd name="connsiteY878-43572" fmla="*/ 1959003 h 6858000"/>
              <a:gd name="connsiteX879-43573" fmla="*/ 5792897 w 7467600"/>
              <a:gd name="connsiteY879-43574" fmla="*/ 1647747 h 6858000"/>
              <a:gd name="connsiteX880-43575" fmla="*/ 5842751 w 7467600"/>
              <a:gd name="connsiteY880-43576" fmla="*/ 1816112 h 6858000"/>
              <a:gd name="connsiteX881-43577" fmla="*/ 5847424 w 7467600"/>
              <a:gd name="connsiteY881-43578" fmla="*/ 1815776 h 6858000"/>
              <a:gd name="connsiteX882-43579" fmla="*/ 6399821 w 7467600"/>
              <a:gd name="connsiteY882-43580" fmla="*/ 2344799 h 6858000"/>
              <a:gd name="connsiteX883-43581" fmla="*/ 6323232 w 7467600"/>
              <a:gd name="connsiteY883-43582" fmla="*/ 2389634 h 6858000"/>
              <a:gd name="connsiteX884-43583" fmla="*/ 5942958 w 7467600"/>
              <a:gd name="connsiteY884-43584" fmla="*/ 2077708 h 6858000"/>
              <a:gd name="connsiteX885-43585" fmla="*/ 5921559 w 7467600"/>
              <a:gd name="connsiteY885-43586" fmla="*/ 2378596 h 6858000"/>
              <a:gd name="connsiteX886-43587" fmla="*/ 5817651 w 7467600"/>
              <a:gd name="connsiteY886-43588" fmla="*/ 3023919 h 6858000"/>
              <a:gd name="connsiteX887-43589" fmla="*/ 5729634 w 7467600"/>
              <a:gd name="connsiteY887-43590" fmla="*/ 3051849 h 6858000"/>
              <a:gd name="connsiteX888-43591" fmla="*/ 5611018 w 7467600"/>
              <a:gd name="connsiteY888-43592" fmla="*/ 2316769 h 6858000"/>
              <a:gd name="connsiteX889-43593" fmla="*/ 5687608 w 7467600"/>
              <a:gd name="connsiteY889-43594" fmla="*/ 2039972 h 6858000"/>
              <a:gd name="connsiteX890-43595" fmla="*/ 5657554 w 7467600"/>
              <a:gd name="connsiteY890-43596" fmla="*/ 1576445 h 6858000"/>
              <a:gd name="connsiteX891-43597" fmla="*/ 5150475 w 7467600"/>
              <a:gd name="connsiteY891-43598" fmla="*/ 1274012 h 6858000"/>
              <a:gd name="connsiteX892-43599" fmla="*/ 5349142 w 7467600"/>
              <a:gd name="connsiteY892-43600" fmla="*/ 2204405 h 6858000"/>
              <a:gd name="connsiteX893-43601" fmla="*/ 5262214 w 7467600"/>
              <a:gd name="connsiteY893-43602" fmla="*/ 2233836 h 6858000"/>
              <a:gd name="connsiteX894-43603" fmla="*/ 4981539 w 7467600"/>
              <a:gd name="connsiteY894-43604" fmla="*/ 1542201 h 6858000"/>
              <a:gd name="connsiteX895-43605" fmla="*/ 4958461 w 7467600"/>
              <a:gd name="connsiteY895-43606" fmla="*/ 1136957 h 6858000"/>
              <a:gd name="connsiteX896-43607" fmla="*/ 4655015 w 7467600"/>
              <a:gd name="connsiteY896-43608" fmla="*/ 891426 h 6858000"/>
              <a:gd name="connsiteX897-43609" fmla="*/ 4348002 w 7467600"/>
              <a:gd name="connsiteY897-43610" fmla="*/ 2205895 h 6858000"/>
              <a:gd name="connsiteX898-43611" fmla="*/ 4262250 w 7467600"/>
              <a:gd name="connsiteY898-43612" fmla="*/ 2219972 h 6858000"/>
              <a:gd name="connsiteX899-43613" fmla="*/ 4550611 w 7467600"/>
              <a:gd name="connsiteY899-43614" fmla="*/ 817540 h 6858000"/>
              <a:gd name="connsiteX900-43615" fmla="*/ 4564418 w 7467600"/>
              <a:gd name="connsiteY900-43616" fmla="*/ 808293 h 6858000"/>
              <a:gd name="connsiteX901-43617" fmla="*/ 4266388 w 7467600"/>
              <a:gd name="connsiteY901-43618" fmla="*/ 500083 h 6858000"/>
              <a:gd name="connsiteX902-43619" fmla="*/ 4032842 w 7467600"/>
              <a:gd name="connsiteY902-43620" fmla="*/ 211809 h 6858000"/>
              <a:gd name="connsiteX903-43621" fmla="*/ 3882765 w 7467600"/>
              <a:gd name="connsiteY903-43622" fmla="*/ 0 h 6858000"/>
              <a:gd name="connsiteX904-43623" fmla="*/ 3721337 w 7467600"/>
              <a:gd name="connsiteY904-43624" fmla="*/ 0 h 6858000"/>
              <a:gd name="connsiteX905-43625" fmla="*/ 3797544 w 7467600"/>
              <a:gd name="connsiteY905-43626" fmla="*/ 0 h 6858000"/>
              <a:gd name="connsiteX906-43627" fmla="*/ 3775734 w 7467600"/>
              <a:gd name="connsiteY906-43628" fmla="*/ 95131 h 6858000"/>
              <a:gd name="connsiteX907-43629" fmla="*/ 3724807 w 7467600"/>
              <a:gd name="connsiteY907-43630" fmla="*/ 272257 h 6858000"/>
              <a:gd name="connsiteX908-43631" fmla="*/ 3726844 w 7467600"/>
              <a:gd name="connsiteY908-43632" fmla="*/ 282988 h 6858000"/>
              <a:gd name="connsiteX909-43633" fmla="*/ 3742664 w 7467600"/>
              <a:gd name="connsiteY909-43634" fmla="*/ 279918 h 6858000"/>
              <a:gd name="connsiteX910-43635" fmla="*/ 4103910 w 7467600"/>
              <a:gd name="connsiteY910-43636" fmla="*/ 1161917 h 6858000"/>
              <a:gd name="connsiteX911-43637" fmla="*/ 4020269 w 7467600"/>
              <a:gd name="connsiteY911-43638" fmla="*/ 1200406 h 6858000"/>
              <a:gd name="connsiteX912-43639" fmla="*/ 3674882 w 7467600"/>
              <a:gd name="connsiteY912-43640" fmla="*/ 488524 h 6858000"/>
              <a:gd name="connsiteX913-43641" fmla="*/ 3132682 w 7467600"/>
              <a:gd name="connsiteY913-43642" fmla="*/ 1072284 h 6858000"/>
              <a:gd name="connsiteX914-43643" fmla="*/ 2716346 w 7467600"/>
              <a:gd name="connsiteY914-43644" fmla="*/ 1276376 h 6858000"/>
              <a:gd name="connsiteX915-43645" fmla="*/ 2716772 w 7467600"/>
              <a:gd name="connsiteY915-43646" fmla="*/ 1255462 h 6858000"/>
              <a:gd name="connsiteX916-43647" fmla="*/ 3471096 w 7467600"/>
              <a:gd name="connsiteY916-43648" fmla="*/ 437072 h 6858000"/>
              <a:gd name="connsiteX917-43649" fmla="*/ 3639057 w 7467600"/>
              <a:gd name="connsiteY917-43650" fmla="*/ 286334 h 6858000"/>
              <a:gd name="connsiteX918-43651" fmla="*/ 3640309 w 7467600"/>
              <a:gd name="connsiteY918-43652" fmla="*/ 284664 h 6858000"/>
              <a:gd name="connsiteX919-43653" fmla="*/ 3646022 w 7467600"/>
              <a:gd name="connsiteY919-43654" fmla="*/ 276711 h 6858000"/>
              <a:gd name="connsiteX920-43655" fmla="*/ 3707943 w 7467600"/>
              <a:gd name="connsiteY920-43656" fmla="*/ 65958 h 6858000"/>
              <a:gd name="connsiteX921-43657" fmla="*/ 3721337 w 7467600"/>
              <a:gd name="connsiteY921-43658" fmla="*/ 0 h 6858000"/>
              <a:gd name="connsiteX922-43659" fmla="*/ 2867960 w 7467600"/>
              <a:gd name="connsiteY922-43660" fmla="*/ 0 h 6858000"/>
              <a:gd name="connsiteX923-43661" fmla="*/ 2926351 w 7467600"/>
              <a:gd name="connsiteY923-43662" fmla="*/ 0 h 6858000"/>
              <a:gd name="connsiteX924-43663" fmla="*/ 2902823 w 7467600"/>
              <a:gd name="connsiteY924-43664" fmla="*/ 262929 h 6858000"/>
              <a:gd name="connsiteX925-43665" fmla="*/ 2940663 w 7467600"/>
              <a:gd name="connsiteY925-43666" fmla="*/ 140884 h 6858000"/>
              <a:gd name="connsiteX926-43667" fmla="*/ 2947039 w 7467600"/>
              <a:gd name="connsiteY926-43668" fmla="*/ 122524 h 6858000"/>
              <a:gd name="connsiteX927-43669" fmla="*/ 2984316 w 7467600"/>
              <a:gd name="connsiteY927-43670" fmla="*/ 0 h 6858000"/>
              <a:gd name="connsiteX928-43671" fmla="*/ 3016114 w 7467600"/>
              <a:gd name="connsiteY928-43672" fmla="*/ 0 h 6858000"/>
              <a:gd name="connsiteX929-43673" fmla="*/ 2979949 w 7467600"/>
              <a:gd name="connsiteY929-43674" fmla="*/ 119274 h 6858000"/>
              <a:gd name="connsiteX930-43675" fmla="*/ 3023879 w 7467600"/>
              <a:gd name="connsiteY930-43676" fmla="*/ 0 h 6858000"/>
              <a:gd name="connsiteX931-43677" fmla="*/ 3105400 w 7467600"/>
              <a:gd name="connsiteY931-43678" fmla="*/ 0 h 6858000"/>
              <a:gd name="connsiteX932-43679" fmla="*/ 3094669 w 7467600"/>
              <a:gd name="connsiteY932-43680" fmla="*/ 30308 h 6858000"/>
              <a:gd name="connsiteX933-43681" fmla="*/ 2901945 w 7467600"/>
              <a:gd name="connsiteY933-43682" fmla="*/ 466538 h 6858000"/>
              <a:gd name="connsiteX934-43683" fmla="*/ 2815209 w 7467600"/>
              <a:gd name="connsiteY934-43684" fmla="*/ 497361 h 6858000"/>
              <a:gd name="connsiteX935-43685" fmla="*/ 2844845 w 7467600"/>
              <a:gd name="connsiteY935-43686" fmla="*/ 127638 h 6858000"/>
              <a:gd name="connsiteX936-43687" fmla="*/ 2867960 w 7467600"/>
              <a:gd name="connsiteY936-43688" fmla="*/ 0 h 6858000"/>
              <a:gd name="connsiteX937-43689" fmla="*/ 1057230 w 7467600"/>
              <a:gd name="connsiteY937-43690" fmla="*/ 0 h 6858000"/>
              <a:gd name="connsiteX938-43691" fmla="*/ 1111003 w 7467600"/>
              <a:gd name="connsiteY938-43692" fmla="*/ 0 h 6858000"/>
              <a:gd name="connsiteX939-43693" fmla="*/ 1125553 w 7467600"/>
              <a:gd name="connsiteY939-43694" fmla="*/ 52588 h 6858000"/>
              <a:gd name="connsiteX940-43695" fmla="*/ 1304276 w 7467600"/>
              <a:gd name="connsiteY940-43696" fmla="*/ 476275 h 6858000"/>
              <a:gd name="connsiteX941-43697" fmla="*/ 1492066 w 7467600"/>
              <a:gd name="connsiteY941-43698" fmla="*/ 886333 h 6858000"/>
              <a:gd name="connsiteX942-43699" fmla="*/ 1423698 w 7467600"/>
              <a:gd name="connsiteY942-43700" fmla="*/ 710817 h 6858000"/>
              <a:gd name="connsiteX943-43701" fmla="*/ 1357609 w 7467600"/>
              <a:gd name="connsiteY943-43702" fmla="*/ 532892 h 6858000"/>
              <a:gd name="connsiteX944-43703" fmla="*/ 1309550 w 7467600"/>
              <a:gd name="connsiteY944-43704" fmla="*/ 374031 h 6858000"/>
              <a:gd name="connsiteX945-43705" fmla="*/ 1193673 w 7467600"/>
              <a:gd name="connsiteY945-43706" fmla="*/ 49533 h 6858000"/>
              <a:gd name="connsiteX946-43707" fmla="*/ 1164391 w 7467600"/>
              <a:gd name="connsiteY946-43708" fmla="*/ 0 h 6858000"/>
              <a:gd name="connsiteX947-43709" fmla="*/ 1200666 w 7467600"/>
              <a:gd name="connsiteY947-43710" fmla="*/ 0 h 6858000"/>
              <a:gd name="connsiteX948-43711" fmla="*/ 1223408 w 7467600"/>
              <a:gd name="connsiteY948-43712" fmla="*/ 38996 h 6858000"/>
              <a:gd name="connsiteX949-43713" fmla="*/ 1339635 w 7467600"/>
              <a:gd name="connsiteY949-43714" fmla="*/ 365517 h 6858000"/>
              <a:gd name="connsiteX950-43715" fmla="*/ 1387469 w 7467600"/>
              <a:gd name="connsiteY950-43716" fmla="*/ 523079 h 6858000"/>
              <a:gd name="connsiteX951-43717" fmla="*/ 1452685 w 7467600"/>
              <a:gd name="connsiteY951-43718" fmla="*/ 699806 h 6858000"/>
              <a:gd name="connsiteX952-43719" fmla="*/ 1492092 w 7467600"/>
              <a:gd name="connsiteY952-43720" fmla="*/ 800424 h 6858000"/>
              <a:gd name="connsiteX953-43721" fmla="*/ 1455302 w 7467600"/>
              <a:gd name="connsiteY953-43722" fmla="*/ 632913 h 6858000"/>
              <a:gd name="connsiteX954-43723" fmla="*/ 1222336 w 7467600"/>
              <a:gd name="connsiteY954-43724" fmla="*/ 9480 h 6858000"/>
              <a:gd name="connsiteX955-43725" fmla="*/ 1214634 w 7467600"/>
              <a:gd name="connsiteY955-43726" fmla="*/ 0 h 6858000"/>
              <a:gd name="connsiteX956-43727" fmla="*/ 1289827 w 7467600"/>
              <a:gd name="connsiteY956-43728" fmla="*/ 0 h 6858000"/>
              <a:gd name="connsiteX957-43729" fmla="*/ 1321076 w 7467600"/>
              <a:gd name="connsiteY957-43730" fmla="*/ 59722 h 6858000"/>
              <a:gd name="connsiteX958-43731" fmla="*/ 1512579 w 7467600"/>
              <a:gd name="connsiteY958-43732" fmla="*/ 626441 h 6858000"/>
              <a:gd name="connsiteX959-43733" fmla="*/ 1506076 w 7467600"/>
              <a:gd name="connsiteY959-43734" fmla="*/ 1089289 h 6858000"/>
              <a:gd name="connsiteX960-43735" fmla="*/ 1486346 w 7467600"/>
              <a:gd name="connsiteY960-43736" fmla="*/ 1079919 h 6858000"/>
              <a:gd name="connsiteX961-43737" fmla="*/ 1070511 w 7467600"/>
              <a:gd name="connsiteY961-43738" fmla="*/ 48609 h 6858000"/>
              <a:gd name="connsiteX962-43739" fmla="*/ 1057230 w 7467600"/>
              <a:gd name="connsiteY962-43740" fmla="*/ 0 h 6858000"/>
              <a:gd name="connsiteX963-43741" fmla="*/ 43151 w 7467600"/>
              <a:gd name="connsiteY963-43742" fmla="*/ 0 h 6858000"/>
              <a:gd name="connsiteX964-43743" fmla="*/ 95283 w 7467600"/>
              <a:gd name="connsiteY964-43744" fmla="*/ 0 h 6858000"/>
              <a:gd name="connsiteX965-43745" fmla="*/ 300708 w 7467600"/>
              <a:gd name="connsiteY965-43746" fmla="*/ 154571 h 6858000"/>
              <a:gd name="connsiteX966-43747" fmla="*/ 530414 w 7467600"/>
              <a:gd name="connsiteY966-43748" fmla="*/ 354673 h 6858000"/>
              <a:gd name="connsiteX967-43749" fmla="*/ 333785 w 7467600"/>
              <a:gd name="connsiteY967-43750" fmla="*/ 161564 h 6858000"/>
              <a:gd name="connsiteX968-43751" fmla="*/ 147005 w 7467600"/>
              <a:gd name="connsiteY968-43752" fmla="*/ 0 h 6858000"/>
              <a:gd name="connsiteX969-43753" fmla="*/ 272509 w 7467600"/>
              <a:gd name="connsiteY969-43754" fmla="*/ 0 h 6858000"/>
              <a:gd name="connsiteX970-43755" fmla="*/ 326276 w 7467600"/>
              <a:gd name="connsiteY970-43756" fmla="*/ 45847 h 6858000"/>
              <a:gd name="connsiteX971-43757" fmla="*/ 823759 w 7467600"/>
              <a:gd name="connsiteY971-43758" fmla="*/ 574145 h 6858000"/>
              <a:gd name="connsiteX972-43759" fmla="*/ 811254 w 7467600"/>
              <a:gd name="connsiteY972-43760" fmla="*/ 665546 h 6858000"/>
              <a:gd name="connsiteX973-43761" fmla="*/ 154042 w 7467600"/>
              <a:gd name="connsiteY973-43762" fmla="*/ 261522 h 6858000"/>
              <a:gd name="connsiteX974-43763" fmla="*/ 13550 w 7467600"/>
              <a:gd name="connsiteY974-43764" fmla="*/ 158423 h 6858000"/>
              <a:gd name="connsiteX975-43765" fmla="*/ 0 w 7467600"/>
              <a:gd name="connsiteY975-43766" fmla="*/ 146618 h 6858000"/>
              <a:gd name="connsiteX976-43767" fmla="*/ 0 w 7467600"/>
              <a:gd name="connsiteY976-43768" fmla="*/ 59161 h 6858000"/>
              <a:gd name="connsiteX977-43769" fmla="*/ 45427 w 7467600"/>
              <a:gd name="connsiteY977-43770" fmla="*/ 101078 h 6858000"/>
              <a:gd name="connsiteX978-43771" fmla="*/ 630103 w 7467600"/>
              <a:gd name="connsiteY978-43772" fmla="*/ 485885 h 6858000"/>
              <a:gd name="connsiteX979-43773" fmla="*/ 532040 w 7467600"/>
              <a:gd name="connsiteY979-43774" fmla="*/ 399359 h 6858000"/>
              <a:gd name="connsiteX980-43775" fmla="*/ 517618 w 7467600"/>
              <a:gd name="connsiteY980-43776" fmla="*/ 385726 h 6858000"/>
              <a:gd name="connsiteX981-43777" fmla="*/ 285074 w 7467600"/>
              <a:gd name="connsiteY981-43778" fmla="*/ 182755 h 6858000"/>
              <a:gd name="connsiteX982-43779" fmla="*/ 43151 w 7467600"/>
              <a:gd name="connsiteY982-43780" fmla="*/ 0 h 6858000"/>
              <a:gd name="connsiteX0-43781" fmla="*/ 369702 w 7467600"/>
              <a:gd name="connsiteY0-43782" fmla="*/ 6712169 h 6858000"/>
              <a:gd name="connsiteX1-43783" fmla="*/ 366575 w 7467600"/>
              <a:gd name="connsiteY1-43784" fmla="*/ 6715556 h 6858000"/>
              <a:gd name="connsiteX2-43785" fmla="*/ 371637 w 7467600"/>
              <a:gd name="connsiteY2-43786" fmla="*/ 6713954 h 6858000"/>
              <a:gd name="connsiteX3-43787" fmla="*/ 369702 w 7467600"/>
              <a:gd name="connsiteY3-43788" fmla="*/ 6712169 h 6858000"/>
              <a:gd name="connsiteX4-43789" fmla="*/ 7090188 w 7467600"/>
              <a:gd name="connsiteY4-43790" fmla="*/ 6584365 h 6858000"/>
              <a:gd name="connsiteX5-43791" fmla="*/ 7440138 w 7467600"/>
              <a:gd name="connsiteY5-43792" fmla="*/ 6622648 h 6858000"/>
              <a:gd name="connsiteX6-43793" fmla="*/ 7467600 w 7467600"/>
              <a:gd name="connsiteY6-43794" fmla="*/ 6628217 h 6858000"/>
              <a:gd name="connsiteX7-43795" fmla="*/ 7467600 w 7467600"/>
              <a:gd name="connsiteY7-43796" fmla="*/ 6668575 h 6858000"/>
              <a:gd name="connsiteX8-43797" fmla="*/ 7392322 w 7467600"/>
              <a:gd name="connsiteY8-43798" fmla="*/ 6658238 h 6858000"/>
              <a:gd name="connsiteX9-43799" fmla="*/ 7467600 w 7467600"/>
              <a:gd name="connsiteY9-43800" fmla="*/ 6683873 h 6858000"/>
              <a:gd name="connsiteX10-43801" fmla="*/ 7467600 w 7467600"/>
              <a:gd name="connsiteY10-43802" fmla="*/ 6714215 h 6858000"/>
              <a:gd name="connsiteX11-43803" fmla="*/ 7447383 w 7467600"/>
              <a:gd name="connsiteY11-43804" fmla="*/ 6707202 h 6858000"/>
              <a:gd name="connsiteX12-43805" fmla="*/ 7289862 w 7467600"/>
              <a:gd name="connsiteY12-43806" fmla="*/ 6659827 h 6858000"/>
              <a:gd name="connsiteX13-43807" fmla="*/ 7434024 w 7467600"/>
              <a:gd name="connsiteY13-43808" fmla="*/ 6722130 h 6858000"/>
              <a:gd name="connsiteX14-43809" fmla="*/ 7467600 w 7467600"/>
              <a:gd name="connsiteY14-43810" fmla="*/ 6736157 h 6858000"/>
              <a:gd name="connsiteX15-43811" fmla="*/ 7467600 w 7467600"/>
              <a:gd name="connsiteY15-43812" fmla="*/ 6767913 h 6858000"/>
              <a:gd name="connsiteX16-43813" fmla="*/ 7271814 w 7467600"/>
              <a:gd name="connsiteY16-43814" fmla="*/ 6684601 h 6858000"/>
              <a:gd name="connsiteX17-43815" fmla="*/ 7392158 w 7467600"/>
              <a:gd name="connsiteY17-43816" fmla="*/ 6771365 h 6858000"/>
              <a:gd name="connsiteX18-43817" fmla="*/ 7467600 w 7467600"/>
              <a:gd name="connsiteY18-43818" fmla="*/ 6805948 h 6858000"/>
              <a:gd name="connsiteX19-43819" fmla="*/ 7467600 w 7467600"/>
              <a:gd name="connsiteY19-43820" fmla="*/ 6831490 h 6858000"/>
              <a:gd name="connsiteX20-43821" fmla="*/ 7410696 w 7467600"/>
              <a:gd name="connsiteY20-43822" fmla="*/ 6803861 h 6858000"/>
              <a:gd name="connsiteX21-43823" fmla="*/ 7088673 w 7467600"/>
              <a:gd name="connsiteY21-43824" fmla="*/ 6610396 h 6858000"/>
              <a:gd name="connsiteX22-43825" fmla="*/ 7090188 w 7467600"/>
              <a:gd name="connsiteY22-43826" fmla="*/ 6584365 h 6858000"/>
              <a:gd name="connsiteX23-43827" fmla="*/ 1019354 w 7467600"/>
              <a:gd name="connsiteY23-43828" fmla="*/ 6315006 h 6858000"/>
              <a:gd name="connsiteX24-43829" fmla="*/ 441046 w 7467600"/>
              <a:gd name="connsiteY24-43830" fmla="*/ 6691153 h 6858000"/>
              <a:gd name="connsiteX25-43831" fmla="*/ 1019354 w 7467600"/>
              <a:gd name="connsiteY25-43832" fmla="*/ 6315006 h 6858000"/>
              <a:gd name="connsiteX26-43833" fmla="*/ 991680 w 7467600"/>
              <a:gd name="connsiteY26-43834" fmla="*/ 6298413 h 6858000"/>
              <a:gd name="connsiteX27-43835" fmla="*/ 409060 w 7467600"/>
              <a:gd name="connsiteY27-43836" fmla="*/ 6671470 h 6858000"/>
              <a:gd name="connsiteX28-43837" fmla="*/ 991680 w 7467600"/>
              <a:gd name="connsiteY28-43838" fmla="*/ 6298413 h 6858000"/>
              <a:gd name="connsiteX29-43839" fmla="*/ 103333 w 7467600"/>
              <a:gd name="connsiteY29-43840" fmla="*/ 5699602 h 6858000"/>
              <a:gd name="connsiteX30-43841" fmla="*/ 233938 w 7467600"/>
              <a:gd name="connsiteY30-43842" fmla="*/ 5809416 h 6858000"/>
              <a:gd name="connsiteX31-43843" fmla="*/ 883580 w 7467600"/>
              <a:gd name="connsiteY31-43844" fmla="*/ 6180710 h 6858000"/>
              <a:gd name="connsiteX32-43845" fmla="*/ 487337 w 7467600"/>
              <a:gd name="connsiteY32-43846" fmla="*/ 5950182 h 6858000"/>
              <a:gd name="connsiteX33-43847" fmla="*/ 354051 w 7467600"/>
              <a:gd name="connsiteY33-43848" fmla="*/ 5854912 h 6858000"/>
              <a:gd name="connsiteX34-43849" fmla="*/ 195436 w 7467600"/>
              <a:gd name="connsiteY34-43850" fmla="*/ 5755068 h 6858000"/>
              <a:gd name="connsiteX35-43851" fmla="*/ 103333 w 7467600"/>
              <a:gd name="connsiteY35-43852" fmla="*/ 5699602 h 6858000"/>
              <a:gd name="connsiteX36-43853" fmla="*/ 5539432 w 7467600"/>
              <a:gd name="connsiteY36-43854" fmla="*/ 5642928 h 6858000"/>
              <a:gd name="connsiteX37-43855" fmla="*/ 5555462 w 7467600"/>
              <a:gd name="connsiteY37-43856" fmla="*/ 5694454 h 6858000"/>
              <a:gd name="connsiteX38-43857" fmla="*/ 5828270 w 7467600"/>
              <a:gd name="connsiteY38-43858" fmla="*/ 6320663 h 6858000"/>
              <a:gd name="connsiteX39-43859" fmla="*/ 5947416 w 7467600"/>
              <a:gd name="connsiteY39-43860" fmla="*/ 6574846 h 6858000"/>
              <a:gd name="connsiteX40-43861" fmla="*/ 5539432 w 7467600"/>
              <a:gd name="connsiteY40-43862" fmla="*/ 5642928 h 6858000"/>
              <a:gd name="connsiteX41-43863" fmla="*/ 51253 w 7467600"/>
              <a:gd name="connsiteY41-43864" fmla="*/ 5631825 h 6858000"/>
              <a:gd name="connsiteX42-43865" fmla="*/ 211622 w 7467600"/>
              <a:gd name="connsiteY42-43866" fmla="*/ 5728803 h 6858000"/>
              <a:gd name="connsiteX43-43867" fmla="*/ 371652 w 7467600"/>
              <a:gd name="connsiteY43-43868" fmla="*/ 5829062 h 6858000"/>
              <a:gd name="connsiteX44-43869" fmla="*/ 505903 w 7467600"/>
              <a:gd name="connsiteY44-43870" fmla="*/ 5925221 h 6858000"/>
              <a:gd name="connsiteX45-43871" fmla="*/ 899240 w 7467600"/>
              <a:gd name="connsiteY45-43872" fmla="*/ 6153068 h 6858000"/>
              <a:gd name="connsiteX46-43873" fmla="*/ 988114 w 7467600"/>
              <a:gd name="connsiteY46-43874" fmla="*/ 6174204 h 6858000"/>
              <a:gd name="connsiteX47-43875" fmla="*/ 845971 w 7467600"/>
              <a:gd name="connsiteY47-43876" fmla="*/ 6067177 h 6858000"/>
              <a:gd name="connsiteX48-43877" fmla="*/ 448057 w 7467600"/>
              <a:gd name="connsiteY48-43878" fmla="*/ 5841376 h 6858000"/>
              <a:gd name="connsiteX49-43879" fmla="*/ 51253 w 7467600"/>
              <a:gd name="connsiteY49-43880" fmla="*/ 5631825 h 6858000"/>
              <a:gd name="connsiteX50-43881" fmla="*/ 2606687 w 7467600"/>
              <a:gd name="connsiteY50-43882" fmla="*/ 5630718 h 6858000"/>
              <a:gd name="connsiteX51-43883" fmla="*/ 2645658 w 7467600"/>
              <a:gd name="connsiteY51-43884" fmla="*/ 6640259 h 6858000"/>
              <a:gd name="connsiteX52-43885" fmla="*/ 2606687 w 7467600"/>
              <a:gd name="connsiteY52-43886" fmla="*/ 5630718 h 6858000"/>
              <a:gd name="connsiteX53-43887" fmla="*/ 3642057 w 7467600"/>
              <a:gd name="connsiteY53-43888" fmla="*/ 5573487 h 6858000"/>
              <a:gd name="connsiteX54-43889" fmla="*/ 3632981 w 7467600"/>
              <a:gd name="connsiteY54-43890" fmla="*/ 5579437 h 6858000"/>
              <a:gd name="connsiteX55-43891" fmla="*/ 3382436 w 7467600"/>
              <a:gd name="connsiteY55-43892" fmla="*/ 5952726 h 6858000"/>
              <a:gd name="connsiteX56-43893" fmla="*/ 3191929 w 7467600"/>
              <a:gd name="connsiteY56-43894" fmla="*/ 6662669 h 6858000"/>
              <a:gd name="connsiteX57-43895" fmla="*/ 3369898 w 7467600"/>
              <a:gd name="connsiteY57-43896" fmla="*/ 6081771 h 6858000"/>
              <a:gd name="connsiteX58-43897" fmla="*/ 3642057 w 7467600"/>
              <a:gd name="connsiteY58-43898" fmla="*/ 5573487 h 6858000"/>
              <a:gd name="connsiteX59-43899" fmla="*/ 2650666 w 7467600"/>
              <a:gd name="connsiteY59-43900" fmla="*/ 5530686 h 6858000"/>
              <a:gd name="connsiteX60-43901" fmla="*/ 2650249 w 7467600"/>
              <a:gd name="connsiteY60-43902" fmla="*/ 5532101 h 6858000"/>
              <a:gd name="connsiteX61-43903" fmla="*/ 2663808 w 7467600"/>
              <a:gd name="connsiteY61-43904" fmla="*/ 6535215 h 6858000"/>
              <a:gd name="connsiteX62-43905" fmla="*/ 2665418 w 7467600"/>
              <a:gd name="connsiteY62-43906" fmla="*/ 6132756 h 6858000"/>
              <a:gd name="connsiteX63-43907" fmla="*/ 2650666 w 7467600"/>
              <a:gd name="connsiteY63-43908" fmla="*/ 5530686 h 6858000"/>
              <a:gd name="connsiteX64-43909" fmla="*/ 2680277 w 7467600"/>
              <a:gd name="connsiteY64-43910" fmla="*/ 5479204 h 6858000"/>
              <a:gd name="connsiteX65-43911" fmla="*/ 2678972 w 7467600"/>
              <a:gd name="connsiteY65-43912" fmla="*/ 5481582 h 6858000"/>
              <a:gd name="connsiteX66-43913" fmla="*/ 2696666 w 7467600"/>
              <a:gd name="connsiteY66-43914" fmla="*/ 6133836 h 6858000"/>
              <a:gd name="connsiteX67-43915" fmla="*/ 2695769 w 7467600"/>
              <a:gd name="connsiteY67-43916" fmla="*/ 6390955 h 6858000"/>
              <a:gd name="connsiteX68-43917" fmla="*/ 2739893 w 7467600"/>
              <a:gd name="connsiteY68-43918" fmla="*/ 6108357 h 6858000"/>
              <a:gd name="connsiteX69-43919" fmla="*/ 2680277 w 7467600"/>
              <a:gd name="connsiteY69-43920" fmla="*/ 5479204 h 6858000"/>
              <a:gd name="connsiteX70-43921" fmla="*/ 1132195 w 7467600"/>
              <a:gd name="connsiteY70-43922" fmla="*/ 5467980 h 6858000"/>
              <a:gd name="connsiteX71-43923" fmla="*/ 1679056 w 7467600"/>
              <a:gd name="connsiteY71-43924" fmla="*/ 5516907 h 6858000"/>
              <a:gd name="connsiteX72-43925" fmla="*/ 2128648 w 7467600"/>
              <a:gd name="connsiteY72-43926" fmla="*/ 5474249 h 6858000"/>
              <a:gd name="connsiteX73-43927" fmla="*/ 1825619 w 7467600"/>
              <a:gd name="connsiteY73-43928" fmla="*/ 5478447 h 6858000"/>
              <a:gd name="connsiteX74-43929" fmla="*/ 1737798 w 7467600"/>
              <a:gd name="connsiteY74-43930" fmla="*/ 5483353 h 6858000"/>
              <a:gd name="connsiteX75-43931" fmla="*/ 1132195 w 7467600"/>
              <a:gd name="connsiteY75-43932" fmla="*/ 5467980 h 6858000"/>
              <a:gd name="connsiteX76-43933" fmla="*/ 6844835 w 7467600"/>
              <a:gd name="connsiteY76-43934" fmla="*/ 5424988 h 6858000"/>
              <a:gd name="connsiteX77-43935" fmla="*/ 6879594 w 7467600"/>
              <a:gd name="connsiteY77-43936" fmla="*/ 5424547 h 6858000"/>
              <a:gd name="connsiteX78-43937" fmla="*/ 7379510 w 7467600"/>
              <a:gd name="connsiteY78-43938" fmla="*/ 5755454 h 6858000"/>
              <a:gd name="connsiteX79-43939" fmla="*/ 7467600 w 7467600"/>
              <a:gd name="connsiteY79-43940" fmla="*/ 5845526 h 6858000"/>
              <a:gd name="connsiteX80-43941" fmla="*/ 7467600 w 7467600"/>
              <a:gd name="connsiteY80-43942" fmla="*/ 5925131 h 6858000"/>
              <a:gd name="connsiteX81-43943" fmla="*/ 7271900 w 7467600"/>
              <a:gd name="connsiteY81-43944" fmla="*/ 5734551 h 6858000"/>
              <a:gd name="connsiteX82-43945" fmla="*/ 7015907 w 7467600"/>
              <a:gd name="connsiteY82-43946" fmla="*/ 5541548 h 6858000"/>
              <a:gd name="connsiteX83-43947" fmla="*/ 7259646 w 7467600"/>
              <a:gd name="connsiteY83-43948" fmla="*/ 5765985 h 6858000"/>
              <a:gd name="connsiteX84-43949" fmla="*/ 7467600 w 7467600"/>
              <a:gd name="connsiteY84-43950" fmla="*/ 5971257 h 6858000"/>
              <a:gd name="connsiteX85-43951" fmla="*/ 7467600 w 7467600"/>
              <a:gd name="connsiteY85-43952" fmla="*/ 6012219 h 6858000"/>
              <a:gd name="connsiteX86-43953" fmla="*/ 7240170 w 7467600"/>
              <a:gd name="connsiteY86-43954" fmla="*/ 5787985 h 6858000"/>
              <a:gd name="connsiteX87-43955" fmla="*/ 6946849 w 7467600"/>
              <a:gd name="connsiteY87-43956" fmla="*/ 5523271 h 6858000"/>
              <a:gd name="connsiteX88-43957" fmla="*/ 6946972 w 7467600"/>
              <a:gd name="connsiteY88-43958" fmla="*/ 5526491 h 6858000"/>
              <a:gd name="connsiteX89-43959" fmla="*/ 7105827 w 7467600"/>
              <a:gd name="connsiteY89-43960" fmla="*/ 5718700 h 6858000"/>
              <a:gd name="connsiteX90-43961" fmla="*/ 7126431 w 7467600"/>
              <a:gd name="connsiteY90-43962" fmla="*/ 5737872 h 6858000"/>
              <a:gd name="connsiteX91-43963" fmla="*/ 7356878 w 7467600"/>
              <a:gd name="connsiteY91-43964" fmla="*/ 5981332 h 6858000"/>
              <a:gd name="connsiteX92-43965" fmla="*/ 7467600 w 7467600"/>
              <a:gd name="connsiteY92-43966" fmla="*/ 6117703 h 6858000"/>
              <a:gd name="connsiteX93-43967" fmla="*/ 7467600 w 7467600"/>
              <a:gd name="connsiteY93-43968" fmla="*/ 6163634 h 6858000"/>
              <a:gd name="connsiteX94-43969" fmla="*/ 7403637 w 7467600"/>
              <a:gd name="connsiteY94-43970" fmla="*/ 6083957 h 6858000"/>
              <a:gd name="connsiteX95-43971" fmla="*/ 7254615 w 7467600"/>
              <a:gd name="connsiteY95-43972" fmla="*/ 5911918 h 6858000"/>
              <a:gd name="connsiteX96-43973" fmla="*/ 7312589 w 7467600"/>
              <a:gd name="connsiteY96-43974" fmla="*/ 5982309 h 6858000"/>
              <a:gd name="connsiteX97-43975" fmla="*/ 7448321 w 7467600"/>
              <a:gd name="connsiteY97-43976" fmla="*/ 6190991 h 6858000"/>
              <a:gd name="connsiteX98-43977" fmla="*/ 7467600 w 7467600"/>
              <a:gd name="connsiteY98-43978" fmla="*/ 6221686 h 6858000"/>
              <a:gd name="connsiteX99-43979" fmla="*/ 7467600 w 7467600"/>
              <a:gd name="connsiteY99-43980" fmla="*/ 6334256 h 6858000"/>
              <a:gd name="connsiteX100-43981" fmla="*/ 7454976 w 7467600"/>
              <a:gd name="connsiteY100-43982" fmla="*/ 6318297 h 6858000"/>
              <a:gd name="connsiteX101-43983" fmla="*/ 7042773 w 7467600"/>
              <a:gd name="connsiteY101-43984" fmla="*/ 5734011 h 6858000"/>
              <a:gd name="connsiteX102-43985" fmla="*/ 6844835 w 7467600"/>
              <a:gd name="connsiteY102-43986" fmla="*/ 5424988 h 6858000"/>
              <a:gd name="connsiteX103-43987" fmla="*/ 1456157 w 7467600"/>
              <a:gd name="connsiteY103-43988" fmla="*/ 5371404 h 6858000"/>
              <a:gd name="connsiteX104-43989" fmla="*/ 1244432 w 7467600"/>
              <a:gd name="connsiteY104-43990" fmla="*/ 5385601 h 6858000"/>
              <a:gd name="connsiteX105-43991" fmla="*/ 973990 w 7467600"/>
              <a:gd name="connsiteY105-43992" fmla="*/ 5424940 h 6858000"/>
              <a:gd name="connsiteX106-43993" fmla="*/ 1103809 w 7467600"/>
              <a:gd name="connsiteY106-43994" fmla="*/ 5433720 h 6858000"/>
              <a:gd name="connsiteX107-43995" fmla="*/ 1123454 w 7467600"/>
              <a:gd name="connsiteY107-43996" fmla="*/ 5435727 h 6858000"/>
              <a:gd name="connsiteX108-43997" fmla="*/ 1737017 w 7467600"/>
              <a:gd name="connsiteY108-43998" fmla="*/ 5452183 h 6858000"/>
              <a:gd name="connsiteX109-43999" fmla="*/ 1824397 w 7467600"/>
              <a:gd name="connsiteY109-44000" fmla="*/ 5447757 h 6858000"/>
              <a:gd name="connsiteX110-44001" fmla="*/ 2070059 w 7467600"/>
              <a:gd name="connsiteY110-44002" fmla="*/ 5441660 h 6858000"/>
              <a:gd name="connsiteX111-44003" fmla="*/ 1456157 w 7467600"/>
              <a:gd name="connsiteY111-44004" fmla="*/ 5371404 h 6858000"/>
              <a:gd name="connsiteX112-44005" fmla="*/ 4988186 w 7467600"/>
              <a:gd name="connsiteY112-44006" fmla="*/ 5216467 h 6858000"/>
              <a:gd name="connsiteX113-44007" fmla="*/ 4777334 w 7467600"/>
              <a:gd name="connsiteY113-44008" fmla="*/ 5406072 h 6858000"/>
              <a:gd name="connsiteX114-44009" fmla="*/ 4718341 w 7467600"/>
              <a:gd name="connsiteY114-44010" fmla="*/ 5468043 h 6858000"/>
              <a:gd name="connsiteX115-44011" fmla="*/ 4604655 w 7467600"/>
              <a:gd name="connsiteY115-44012" fmla="*/ 5583434 h 6858000"/>
              <a:gd name="connsiteX116-44013" fmla="*/ 4565074 w 7467600"/>
              <a:gd name="connsiteY116-44014" fmla="*/ 5618550 h 6858000"/>
              <a:gd name="connsiteX117-44015" fmla="*/ 4988186 w 7467600"/>
              <a:gd name="connsiteY117-44016" fmla="*/ 5216467 h 6858000"/>
              <a:gd name="connsiteX118-44017" fmla="*/ 4978032 w 7467600"/>
              <a:gd name="connsiteY118-44018" fmla="*/ 5183809 h 6858000"/>
              <a:gd name="connsiteX119-44019" fmla="*/ 4463413 w 7467600"/>
              <a:gd name="connsiteY119-44020" fmla="*/ 5615162 h 6858000"/>
              <a:gd name="connsiteX120-44021" fmla="*/ 4358134 w 7467600"/>
              <a:gd name="connsiteY120-44022" fmla="*/ 5742791 h 6858000"/>
              <a:gd name="connsiteX121-44023" fmla="*/ 4376219 w 7467600"/>
              <a:gd name="connsiteY121-44024" fmla="*/ 5729027 h 6858000"/>
              <a:gd name="connsiteX122-44025" fmla="*/ 4582340 w 7467600"/>
              <a:gd name="connsiteY122-44026" fmla="*/ 5561037 h 6858000"/>
              <a:gd name="connsiteX123-44027" fmla="*/ 4694684 w 7467600"/>
              <a:gd name="connsiteY123-44028" fmla="*/ 5447098 h 6858000"/>
              <a:gd name="connsiteX124-44029" fmla="*/ 4754123 w 7467600"/>
              <a:gd name="connsiteY124-44030" fmla="*/ 5384643 h 6858000"/>
              <a:gd name="connsiteX125-44031" fmla="*/ 4978032 w 7467600"/>
              <a:gd name="connsiteY125-44032" fmla="*/ 5183809 h 6858000"/>
              <a:gd name="connsiteX126-44033" fmla="*/ 1903353 w 7467600"/>
              <a:gd name="connsiteY126-44034" fmla="*/ 5044827 h 6858000"/>
              <a:gd name="connsiteX127-44035" fmla="*/ 1936931 w 7467600"/>
              <a:gd name="connsiteY127-44036" fmla="*/ 5093954 h 6858000"/>
              <a:gd name="connsiteX128-44037" fmla="*/ 2195868 w 7467600"/>
              <a:gd name="connsiteY128-44038" fmla="*/ 5396574 h 6858000"/>
              <a:gd name="connsiteX129-44039" fmla="*/ 2088852 w 7467600"/>
              <a:gd name="connsiteY129-44040" fmla="*/ 5166123 h 6858000"/>
              <a:gd name="connsiteX130-44041" fmla="*/ 1958241 w 7467600"/>
              <a:gd name="connsiteY130-44042" fmla="*/ 5067955 h 6858000"/>
              <a:gd name="connsiteX131-44043" fmla="*/ 1903353 w 7467600"/>
              <a:gd name="connsiteY131-44044" fmla="*/ 5044827 h 6858000"/>
              <a:gd name="connsiteX132-44045" fmla="*/ 1979378 w 7467600"/>
              <a:gd name="connsiteY132-44046" fmla="*/ 4769504 h 6858000"/>
              <a:gd name="connsiteX133-44047" fmla="*/ 2882120 w 7467600"/>
              <a:gd name="connsiteY133-44048" fmla="*/ 5064547 h 6858000"/>
              <a:gd name="connsiteX134-44049" fmla="*/ 2793103 w 7467600"/>
              <a:gd name="connsiteY134-44050" fmla="*/ 5039699 h 6858000"/>
              <a:gd name="connsiteX135-44051" fmla="*/ 2770041 w 7467600"/>
              <a:gd name="connsiteY135-44052" fmla="*/ 5033634 h 6858000"/>
              <a:gd name="connsiteX136-44053" fmla="*/ 1979378 w 7467600"/>
              <a:gd name="connsiteY136-44054" fmla="*/ 4769504 h 6858000"/>
              <a:gd name="connsiteX137-44055" fmla="*/ 1927410 w 7467600"/>
              <a:gd name="connsiteY137-44056" fmla="*/ 4716164 h 6858000"/>
              <a:gd name="connsiteX138-44057" fmla="*/ 1959587 w 7467600"/>
              <a:gd name="connsiteY138-44058" fmla="*/ 4728849 h 6858000"/>
              <a:gd name="connsiteX139-44059" fmla="*/ 2777707 w 7467600"/>
              <a:gd name="connsiteY139-44060" fmla="*/ 5003991 h 6858000"/>
              <a:gd name="connsiteX140-44061" fmla="*/ 2800768 w 7467600"/>
              <a:gd name="connsiteY140-44062" fmla="*/ 5010056 h 6858000"/>
              <a:gd name="connsiteX141-44063" fmla="*/ 2879408 w 7467600"/>
              <a:gd name="connsiteY141-44064" fmla="*/ 5031590 h 6858000"/>
              <a:gd name="connsiteX142-44065" fmla="*/ 2862295 w 7467600"/>
              <a:gd name="connsiteY142-44066" fmla="*/ 5022958 h 6858000"/>
              <a:gd name="connsiteX143-44067" fmla="*/ 2813343 w 7467600"/>
              <a:gd name="connsiteY143-44068" fmla="*/ 4998369 h 6858000"/>
              <a:gd name="connsiteX144-44069" fmla="*/ 2646245 w 7467600"/>
              <a:gd name="connsiteY144-44070" fmla="*/ 4930999 h 6858000"/>
              <a:gd name="connsiteX145-44071" fmla="*/ 1999243 w 7467600"/>
              <a:gd name="connsiteY145-44072" fmla="*/ 4730524 h 6858000"/>
              <a:gd name="connsiteX146-44073" fmla="*/ 1979527 w 7467600"/>
              <a:gd name="connsiteY146-44074" fmla="*/ 4726651 h 6858000"/>
              <a:gd name="connsiteX147-44075" fmla="*/ 1927410 w 7467600"/>
              <a:gd name="connsiteY147-44076" fmla="*/ 4716164 h 6858000"/>
              <a:gd name="connsiteX148-44077" fmla="*/ 1997014 w 7467600"/>
              <a:gd name="connsiteY148-44078" fmla="*/ 4698007 h 6858000"/>
              <a:gd name="connsiteX149-44079" fmla="*/ 2005458 w 7467600"/>
              <a:gd name="connsiteY149-44080" fmla="*/ 4699540 h 6858000"/>
              <a:gd name="connsiteX150-44081" fmla="*/ 2657186 w 7467600"/>
              <a:gd name="connsiteY150-44082" fmla="*/ 4901687 h 6858000"/>
              <a:gd name="connsiteX151-44083" fmla="*/ 2826662 w 7467600"/>
              <a:gd name="connsiteY151-44084" fmla="*/ 4970362 h 6858000"/>
              <a:gd name="connsiteX152-44085" fmla="*/ 2876100 w 7467600"/>
              <a:gd name="connsiteY152-44086" fmla="*/ 4995397 h 6858000"/>
              <a:gd name="connsiteX153-44087" fmla="*/ 3042600 w 7467600"/>
              <a:gd name="connsiteY153-44088" fmla="*/ 5059532 h 6858000"/>
              <a:gd name="connsiteX154-44089" fmla="*/ 1997014 w 7467600"/>
              <a:gd name="connsiteY154-44090" fmla="*/ 4698007 h 6858000"/>
              <a:gd name="connsiteX155-44091" fmla="*/ 2305292 w 7467600"/>
              <a:gd name="connsiteY155-44092" fmla="*/ 4219492 h 6858000"/>
              <a:gd name="connsiteX156-44093" fmla="*/ 3360922 w 7467600"/>
              <a:gd name="connsiteY156-44094" fmla="*/ 4529373 h 6858000"/>
              <a:gd name="connsiteX157-44095" fmla="*/ 3492420 w 7467600"/>
              <a:gd name="connsiteY157-44096" fmla="*/ 4510145 h 6858000"/>
              <a:gd name="connsiteX158-44097" fmla="*/ 3364086 w 7467600"/>
              <a:gd name="connsiteY158-44098" fmla="*/ 4480340 h 6858000"/>
              <a:gd name="connsiteX159-44099" fmla="*/ 3225818 w 7467600"/>
              <a:gd name="connsiteY159-44100" fmla="*/ 4411822 h 6858000"/>
              <a:gd name="connsiteX160-44101" fmla="*/ 3129696 w 7467600"/>
              <a:gd name="connsiteY160-44102" fmla="*/ 4360704 h 6858000"/>
              <a:gd name="connsiteX161-44103" fmla="*/ 2814545 w 7467600"/>
              <a:gd name="connsiteY161-44104" fmla="*/ 4282955 h 6858000"/>
              <a:gd name="connsiteX162-44105" fmla="*/ 2305292 w 7467600"/>
              <a:gd name="connsiteY162-44106" fmla="*/ 4219492 h 6858000"/>
              <a:gd name="connsiteX163-44107" fmla="*/ 2626982 w 7467600"/>
              <a:gd name="connsiteY163-44108" fmla="*/ 4206450 h 6858000"/>
              <a:gd name="connsiteX164-44109" fmla="*/ 2490617 w 7467600"/>
              <a:gd name="connsiteY164-44110" fmla="*/ 4206951 h 6858000"/>
              <a:gd name="connsiteX165-44111" fmla="*/ 2819869 w 7467600"/>
              <a:gd name="connsiteY165-44112" fmla="*/ 4252936 h 6858000"/>
              <a:gd name="connsiteX166-44113" fmla="*/ 3143018 w 7467600"/>
              <a:gd name="connsiteY166-44114" fmla="*/ 4332698 h 6858000"/>
              <a:gd name="connsiteX167-44115" fmla="*/ 3241520 w 7467600"/>
              <a:gd name="connsiteY167-44116" fmla="*/ 4385112 h 6858000"/>
              <a:gd name="connsiteX168-44117" fmla="*/ 3374575 w 7467600"/>
              <a:gd name="connsiteY168-44118" fmla="*/ 4451517 h 6858000"/>
              <a:gd name="connsiteX169-44119" fmla="*/ 3505221 w 7467600"/>
              <a:gd name="connsiteY169-44120" fmla="*/ 4480757 h 6858000"/>
              <a:gd name="connsiteX170-44121" fmla="*/ 2626982 w 7467600"/>
              <a:gd name="connsiteY170-44122" fmla="*/ 4206450 h 6858000"/>
              <a:gd name="connsiteX171-44123" fmla="*/ 1310106 w 7467600"/>
              <a:gd name="connsiteY171-44124" fmla="*/ 3943217 h 6858000"/>
              <a:gd name="connsiteX172-44125" fmla="*/ 854994 w 7467600"/>
              <a:gd name="connsiteY172-44126" fmla="*/ 4399136 h 6858000"/>
              <a:gd name="connsiteX173-44127" fmla="*/ 742462 w 7467600"/>
              <a:gd name="connsiteY173-44128" fmla="*/ 4594648 h 6858000"/>
              <a:gd name="connsiteX174-44129" fmla="*/ 820602 w 7467600"/>
              <a:gd name="connsiteY174-44130" fmla="*/ 4485915 h 6858000"/>
              <a:gd name="connsiteX175-44131" fmla="*/ 878295 w 7467600"/>
              <a:gd name="connsiteY175-44132" fmla="*/ 4403594 h 6858000"/>
              <a:gd name="connsiteX176-44133" fmla="*/ 1240607 w 7467600"/>
              <a:gd name="connsiteY176-44134" fmla="*/ 4010401 h 6858000"/>
              <a:gd name="connsiteX177-44135" fmla="*/ 1310106 w 7467600"/>
              <a:gd name="connsiteY177-44136" fmla="*/ 3943217 h 6858000"/>
              <a:gd name="connsiteX178-44137" fmla="*/ 1423113 w 7467600"/>
              <a:gd name="connsiteY178-44138" fmla="*/ 3874565 h 6858000"/>
              <a:gd name="connsiteX179-44139" fmla="*/ 1260565 w 7467600"/>
              <a:gd name="connsiteY179-44140" fmla="*/ 4031982 h 6858000"/>
              <a:gd name="connsiteX180-44141" fmla="*/ 901900 w 7467600"/>
              <a:gd name="connsiteY180-44142" fmla="*/ 4421236 h 6858000"/>
              <a:gd name="connsiteX181-44143" fmla="*/ 845044 w 7467600"/>
              <a:gd name="connsiteY181-44144" fmla="*/ 4502436 h 6858000"/>
              <a:gd name="connsiteX182-44145" fmla="*/ 685926 w 7467600"/>
              <a:gd name="connsiteY182-44146" fmla="*/ 4703069 h 6858000"/>
              <a:gd name="connsiteX183-44147" fmla="*/ 684248 w 7467600"/>
              <a:gd name="connsiteY183-44148" fmla="*/ 4706721 h 6858000"/>
              <a:gd name="connsiteX184-44149" fmla="*/ 1423113 w 7467600"/>
              <a:gd name="connsiteY184-44150" fmla="*/ 3874565 h 6858000"/>
              <a:gd name="connsiteX185-44151" fmla="*/ 3316479 w 7467600"/>
              <a:gd name="connsiteY185-44152" fmla="*/ 3872136 h 6858000"/>
              <a:gd name="connsiteX186-44153" fmla="*/ 3546806 w 7467600"/>
              <a:gd name="connsiteY186-44154" fmla="*/ 4356139 h 6858000"/>
              <a:gd name="connsiteX187-44155" fmla="*/ 3364433 w 7467600"/>
              <a:gd name="connsiteY187-44156" fmla="*/ 3953121 h 6858000"/>
              <a:gd name="connsiteX188-44157" fmla="*/ 3316479 w 7467600"/>
              <a:gd name="connsiteY188-44158" fmla="*/ 3872136 h 6858000"/>
              <a:gd name="connsiteX189-44159" fmla="*/ 3291335 w 7467600"/>
              <a:gd name="connsiteY189-44160" fmla="*/ 3767420 h 6858000"/>
              <a:gd name="connsiteX190-44161" fmla="*/ 3390805 w 7467600"/>
              <a:gd name="connsiteY190-44162" fmla="*/ 3937163 h 6858000"/>
              <a:gd name="connsiteX191-44163" fmla="*/ 3579062 w 7467600"/>
              <a:gd name="connsiteY191-44164" fmla="*/ 4359040 h 6858000"/>
              <a:gd name="connsiteX192-44165" fmla="*/ 3467355 w 7467600"/>
              <a:gd name="connsiteY192-44166" fmla="*/ 3988130 h 6858000"/>
              <a:gd name="connsiteX193-44167" fmla="*/ 3310753 w 7467600"/>
              <a:gd name="connsiteY193-44168" fmla="*/ 3787140 h 6858000"/>
              <a:gd name="connsiteX194-44169" fmla="*/ 3291335 w 7467600"/>
              <a:gd name="connsiteY194-44170" fmla="*/ 3767420 h 6858000"/>
              <a:gd name="connsiteX195-44171" fmla="*/ 1635889 w 7467600"/>
              <a:gd name="connsiteY195-44172" fmla="*/ 3709494 h 6858000"/>
              <a:gd name="connsiteX196-44173" fmla="*/ 1634800 w 7467600"/>
              <a:gd name="connsiteY196-44174" fmla="*/ 3731111 h 6858000"/>
              <a:gd name="connsiteX197-44175" fmla="*/ 1635889 w 7467600"/>
              <a:gd name="connsiteY197-44176" fmla="*/ 3709494 h 6858000"/>
              <a:gd name="connsiteX198-44177" fmla="*/ 1510397 w 7467600"/>
              <a:gd name="connsiteY198-44178" fmla="*/ 3684705 h 6858000"/>
              <a:gd name="connsiteX199-44179" fmla="*/ 1146550 w 7467600"/>
              <a:gd name="connsiteY199-44180" fmla="*/ 3802012 h 6858000"/>
              <a:gd name="connsiteX200-44181" fmla="*/ 698834 w 7467600"/>
              <a:gd name="connsiteY200-44182" fmla="*/ 3952272 h 6858000"/>
              <a:gd name="connsiteX201-44183" fmla="*/ 34256 w 7467600"/>
              <a:gd name="connsiteY201-44184" fmla="*/ 4347603 h 6858000"/>
              <a:gd name="connsiteX202-44185" fmla="*/ 527241 w 7467600"/>
              <a:gd name="connsiteY202-44186" fmla="*/ 4065078 h 6858000"/>
              <a:gd name="connsiteX203-44187" fmla="*/ 1510397 w 7467600"/>
              <a:gd name="connsiteY203-44188" fmla="*/ 3684705 h 6858000"/>
              <a:gd name="connsiteX204-44189" fmla="*/ 1313114 w 7467600"/>
              <a:gd name="connsiteY204-44190" fmla="*/ 3655216 h 6858000"/>
              <a:gd name="connsiteX205-44191" fmla="*/ 1109304 w 7467600"/>
              <a:gd name="connsiteY205-44192" fmla="*/ 3669030 h 6858000"/>
              <a:gd name="connsiteX206-44193" fmla="*/ 8129 w 7467600"/>
              <a:gd name="connsiteY206-44194" fmla="*/ 4330519 h 6858000"/>
              <a:gd name="connsiteX207-44195" fmla="*/ 687572 w 7467600"/>
              <a:gd name="connsiteY207-44196" fmla="*/ 3925629 h 6858000"/>
              <a:gd name="connsiteX208-44197" fmla="*/ 1138365 w 7467600"/>
              <a:gd name="connsiteY208-44198" fmla="*/ 3774515 h 6858000"/>
              <a:gd name="connsiteX209-44199" fmla="*/ 1505579 w 7467600"/>
              <a:gd name="connsiteY209-44200" fmla="*/ 3655526 h 6858000"/>
              <a:gd name="connsiteX210-44201" fmla="*/ 1313114 w 7467600"/>
              <a:gd name="connsiteY210-44202" fmla="*/ 3655216 h 6858000"/>
              <a:gd name="connsiteX211-44203" fmla="*/ 3655073 w 7467600"/>
              <a:gd name="connsiteY211-44204" fmla="*/ 3650884 h 6858000"/>
              <a:gd name="connsiteX212-44205" fmla="*/ 3989938 w 7467600"/>
              <a:gd name="connsiteY212-44206" fmla="*/ 3991685 h 6858000"/>
              <a:gd name="connsiteX213-44207" fmla="*/ 4393907 w 7467600"/>
              <a:gd name="connsiteY213-44208" fmla="*/ 4261258 h 6858000"/>
              <a:gd name="connsiteX214-44209" fmla="*/ 4648051 w 7467600"/>
              <a:gd name="connsiteY214-44210" fmla="*/ 4374051 h 6858000"/>
              <a:gd name="connsiteX215-44211" fmla="*/ 4383389 w 7467600"/>
              <a:gd name="connsiteY215-44212" fmla="*/ 4184369 h 6858000"/>
              <a:gd name="connsiteX216-44213" fmla="*/ 4165508 w 7467600"/>
              <a:gd name="connsiteY216-44214" fmla="*/ 4035196 h 6858000"/>
              <a:gd name="connsiteX217-44215" fmla="*/ 4068162 w 7467600"/>
              <a:gd name="connsiteY217-44216" fmla="*/ 3953394 h 6858000"/>
              <a:gd name="connsiteX218-44217" fmla="*/ 3981416 w 7467600"/>
              <a:gd name="connsiteY218-44218" fmla="*/ 3880482 h 6858000"/>
              <a:gd name="connsiteX219-44219" fmla="*/ 3800147 w 7467600"/>
              <a:gd name="connsiteY219-44220" fmla="*/ 3749872 h 6858000"/>
              <a:gd name="connsiteX220-44221" fmla="*/ 3655073 w 7467600"/>
              <a:gd name="connsiteY220-44222" fmla="*/ 3650884 h 6858000"/>
              <a:gd name="connsiteX221-44223" fmla="*/ 3670252 w 7467600"/>
              <a:gd name="connsiteY221-44224" fmla="*/ 3622798 h 6858000"/>
              <a:gd name="connsiteX222-44225" fmla="*/ 3817258 w 7467600"/>
              <a:gd name="connsiteY222-44226" fmla="*/ 3723577 h 6858000"/>
              <a:gd name="connsiteX223-44227" fmla="*/ 4000461 w 7467600"/>
              <a:gd name="connsiteY223-44228" fmla="*/ 3855966 h 6858000"/>
              <a:gd name="connsiteX224-44229" fmla="*/ 4088180 w 7467600"/>
              <a:gd name="connsiteY224-44230" fmla="*/ 3929774 h 6858000"/>
              <a:gd name="connsiteX225-44231" fmla="*/ 4184555 w 7467600"/>
              <a:gd name="connsiteY225-44232" fmla="*/ 4010683 h 6858000"/>
              <a:gd name="connsiteX226-44233" fmla="*/ 4399563 w 7467600"/>
              <a:gd name="connsiteY226-44234" fmla="*/ 4158106 h 6858000"/>
              <a:gd name="connsiteX227-44235" fmla="*/ 4684469 w 7467600"/>
              <a:gd name="connsiteY227-44236" fmla="*/ 4364680 h 6858000"/>
              <a:gd name="connsiteX228-44237" fmla="*/ 4690271 w 7467600"/>
              <a:gd name="connsiteY228-44238" fmla="*/ 4370034 h 6858000"/>
              <a:gd name="connsiteX229-44239" fmla="*/ 4136093 w 7467600"/>
              <a:gd name="connsiteY229-44240" fmla="*/ 3858466 h 6858000"/>
              <a:gd name="connsiteX230-44241" fmla="*/ 3670252 w 7467600"/>
              <a:gd name="connsiteY230-44242" fmla="*/ 3622798 h 6858000"/>
              <a:gd name="connsiteX231-44243" fmla="*/ 4440129 w 7467600"/>
              <a:gd name="connsiteY231-44244" fmla="*/ 3448571 h 6858000"/>
              <a:gd name="connsiteX232-44245" fmla="*/ 4856525 w 7467600"/>
              <a:gd name="connsiteY232-44246" fmla="*/ 3915351 h 6858000"/>
              <a:gd name="connsiteX233-44247" fmla="*/ 5059055 w 7467600"/>
              <a:gd name="connsiteY233-44248" fmla="*/ 4108918 h 6858000"/>
              <a:gd name="connsiteX234-44249" fmla="*/ 5290070 w 7467600"/>
              <a:gd name="connsiteY234-44250" fmla="*/ 4263619 h 6858000"/>
              <a:gd name="connsiteX235-44251" fmla="*/ 4834991 w 7467600"/>
              <a:gd name="connsiteY235-44252" fmla="*/ 3830985 h 6858000"/>
              <a:gd name="connsiteX236-44253" fmla="*/ 4440129 w 7467600"/>
              <a:gd name="connsiteY236-44254" fmla="*/ 3448571 h 6858000"/>
              <a:gd name="connsiteX237-44255" fmla="*/ 4441737 w 7467600"/>
              <a:gd name="connsiteY237-44256" fmla="*/ 3399734 h 6858000"/>
              <a:gd name="connsiteX238-44257" fmla="*/ 4431236 w 7467600"/>
              <a:gd name="connsiteY238-44258" fmla="*/ 3400954 h 6858000"/>
              <a:gd name="connsiteX239-44259" fmla="*/ 4557150 w 7467600"/>
              <a:gd name="connsiteY239-44260" fmla="*/ 3510023 h 6858000"/>
              <a:gd name="connsiteX240-44261" fmla="*/ 4856936 w 7467600"/>
              <a:gd name="connsiteY240-44262" fmla="*/ 3809146 h 6858000"/>
              <a:gd name="connsiteX241-44263" fmla="*/ 5111996 w 7467600"/>
              <a:gd name="connsiteY241-44264" fmla="*/ 4065759 h 6858000"/>
              <a:gd name="connsiteX242-44265" fmla="*/ 5388878 w 7467600"/>
              <a:gd name="connsiteY242-44266" fmla="*/ 4300185 h 6858000"/>
              <a:gd name="connsiteX243-44267" fmla="*/ 5425556 w 7467600"/>
              <a:gd name="connsiteY243-44268" fmla="*/ 4308967 h 6858000"/>
              <a:gd name="connsiteX244-44269" fmla="*/ 4943646 w 7467600"/>
              <a:gd name="connsiteY244-44270" fmla="*/ 3822916 h 6858000"/>
              <a:gd name="connsiteX245-44271" fmla="*/ 4594837 w 7467600"/>
              <a:gd name="connsiteY245-44272" fmla="*/ 3532274 h 6858000"/>
              <a:gd name="connsiteX246-44273" fmla="*/ 4441737 w 7467600"/>
              <a:gd name="connsiteY246-44274" fmla="*/ 3399734 h 6858000"/>
              <a:gd name="connsiteX247-44275" fmla="*/ 5425834 w 7467600"/>
              <a:gd name="connsiteY247-44276" fmla="*/ 3162785 h 6858000"/>
              <a:gd name="connsiteX248-44277" fmla="*/ 5401644 w 7467600"/>
              <a:gd name="connsiteY248-44278" fmla="*/ 3617847 h 6858000"/>
              <a:gd name="connsiteX249-44279" fmla="*/ 5467256 w 7467600"/>
              <a:gd name="connsiteY249-44280" fmla="*/ 4175494 h 6858000"/>
              <a:gd name="connsiteX250-44281" fmla="*/ 5448069 w 7467600"/>
              <a:gd name="connsiteY250-44282" fmla="*/ 3567554 h 6858000"/>
              <a:gd name="connsiteX251-44283" fmla="*/ 5425834 w 7467600"/>
              <a:gd name="connsiteY251-44284" fmla="*/ 3162785 h 6858000"/>
              <a:gd name="connsiteX252-44285" fmla="*/ 1318687 w 7467600"/>
              <a:gd name="connsiteY252-44286" fmla="*/ 3113840 h 6858000"/>
              <a:gd name="connsiteX253-44287" fmla="*/ 1066793 w 7467600"/>
              <a:gd name="connsiteY253-44288" fmla="*/ 3212171 h 6858000"/>
              <a:gd name="connsiteX254-44289" fmla="*/ 993319 w 7467600"/>
              <a:gd name="connsiteY254-44290" fmla="*/ 3247648 h 6858000"/>
              <a:gd name="connsiteX255-44291" fmla="*/ 853081 w 7467600"/>
              <a:gd name="connsiteY255-44292" fmla="*/ 3312410 h 6858000"/>
              <a:gd name="connsiteX256-44293" fmla="*/ 805957 w 7467600"/>
              <a:gd name="connsiteY256-44294" fmla="*/ 3330443 h 6858000"/>
              <a:gd name="connsiteX257-44295" fmla="*/ 1318687 w 7467600"/>
              <a:gd name="connsiteY257-44296" fmla="*/ 3113840 h 6858000"/>
              <a:gd name="connsiteX258-44297" fmla="*/ 5453702 w 7467600"/>
              <a:gd name="connsiteY258-44298" fmla="*/ 3090882 h 6858000"/>
              <a:gd name="connsiteX259-44299" fmla="*/ 5480135 w 7467600"/>
              <a:gd name="connsiteY259-44300" fmla="*/ 3565802 h 6858000"/>
              <a:gd name="connsiteX260-44301" fmla="*/ 5499023 w 7467600"/>
              <a:gd name="connsiteY260-44302" fmla="*/ 4166310 h 6858000"/>
              <a:gd name="connsiteX261-44303" fmla="*/ 5547022 w 7467600"/>
              <a:gd name="connsiteY261-44304" fmla="*/ 3607838 h 6858000"/>
              <a:gd name="connsiteX262-44305" fmla="*/ 5515964 w 7467600"/>
              <a:gd name="connsiteY262-44306" fmla="*/ 3378541 h 6858000"/>
              <a:gd name="connsiteX263-44307" fmla="*/ 5453702 w 7467600"/>
              <a:gd name="connsiteY263-44308" fmla="*/ 3090882 h 6858000"/>
              <a:gd name="connsiteX264-44309" fmla="*/ 1238695 w 7467600"/>
              <a:gd name="connsiteY264-44310" fmla="*/ 3076820 h 6858000"/>
              <a:gd name="connsiteX265-44311" fmla="*/ 716371 w 7467600"/>
              <a:gd name="connsiteY265-44312" fmla="*/ 3293249 h 6858000"/>
              <a:gd name="connsiteX266-44313" fmla="*/ 579522 w 7467600"/>
              <a:gd name="connsiteY266-44314" fmla="*/ 3371759 h 6858000"/>
              <a:gd name="connsiteX267-44315" fmla="*/ 600288 w 7467600"/>
              <a:gd name="connsiteY267-44316" fmla="*/ 3365555 h 6858000"/>
              <a:gd name="connsiteX268-44317" fmla="*/ 840692 w 7467600"/>
              <a:gd name="connsiteY268-44318" fmla="*/ 3284921 h 6858000"/>
              <a:gd name="connsiteX269-44319" fmla="*/ 979248 w 7467600"/>
              <a:gd name="connsiteY269-44320" fmla="*/ 3221003 h 6858000"/>
              <a:gd name="connsiteX270-44321" fmla="*/ 1053282 w 7467600"/>
              <a:gd name="connsiteY270-44322" fmla="*/ 3185247 h 6858000"/>
              <a:gd name="connsiteX271-44323" fmla="*/ 1320603 w 7467600"/>
              <a:gd name="connsiteY271-44324" fmla="*/ 3081281 h 6858000"/>
              <a:gd name="connsiteX272-44325" fmla="*/ 1238695 w 7467600"/>
              <a:gd name="connsiteY272-44326" fmla="*/ 3076820 h 6858000"/>
              <a:gd name="connsiteX273-44327" fmla="*/ 5425627 w 7467600"/>
              <a:gd name="connsiteY273-44328" fmla="*/ 2954192 h 6858000"/>
              <a:gd name="connsiteX274-44329" fmla="*/ 5470770 w 7467600"/>
              <a:gd name="connsiteY274-44330" fmla="*/ 3005435 h 6858000"/>
              <a:gd name="connsiteX275-44331" fmla="*/ 5519779 w 7467600"/>
              <a:gd name="connsiteY275-44332" fmla="*/ 4359223 h 6858000"/>
              <a:gd name="connsiteX276-44333" fmla="*/ 5520293 w 7467600"/>
              <a:gd name="connsiteY276-44334" fmla="*/ 4360602 h 6858000"/>
              <a:gd name="connsiteX277-44335" fmla="*/ 5767221 w 7467600"/>
              <a:gd name="connsiteY277-44336" fmla="*/ 4665564 h 6858000"/>
              <a:gd name="connsiteX278-44337" fmla="*/ 6937169 w 7467600"/>
              <a:gd name="connsiteY278-44338" fmla="*/ 4815941 h 6858000"/>
              <a:gd name="connsiteX279-44339" fmla="*/ 6953922 w 7467600"/>
              <a:gd name="connsiteY279-44340" fmla="*/ 4890068 h 6858000"/>
              <a:gd name="connsiteX280-44341" fmla="*/ 6071359 w 7467600"/>
              <a:gd name="connsiteY280-44342" fmla="*/ 4770770 h 6858000"/>
              <a:gd name="connsiteX281-44343" fmla="*/ 6038839 w 7467600"/>
              <a:gd name="connsiteY281-44344" fmla="*/ 4764474 h 6858000"/>
              <a:gd name="connsiteX282-44345" fmla="*/ 6038706 w 7467600"/>
              <a:gd name="connsiteY282-44346" fmla="*/ 4763847 h 6858000"/>
              <a:gd name="connsiteX283-44347" fmla="*/ 6037784 w 7467600"/>
              <a:gd name="connsiteY283-44348" fmla="*/ 4764270 h 6858000"/>
              <a:gd name="connsiteX284-44349" fmla="*/ 6038839 w 7467600"/>
              <a:gd name="connsiteY284-44350" fmla="*/ 4764474 h 6858000"/>
              <a:gd name="connsiteX285-44351" fmla="*/ 6040338 w 7467600"/>
              <a:gd name="connsiteY285-44352" fmla="*/ 4771418 h 6858000"/>
              <a:gd name="connsiteX286-44353" fmla="*/ 6024488 w 7467600"/>
              <a:gd name="connsiteY286-44354" fmla="*/ 4809903 h 6858000"/>
              <a:gd name="connsiteX287-44355" fmla="*/ 5599771 w 7467600"/>
              <a:gd name="connsiteY287-44356" fmla="*/ 5509652 h 6858000"/>
              <a:gd name="connsiteX288-44357" fmla="*/ 5548843 w 7467600"/>
              <a:gd name="connsiteY288-44358" fmla="*/ 5563845 h 6858000"/>
              <a:gd name="connsiteX289-44359" fmla="*/ 5940952 w 7467600"/>
              <a:gd name="connsiteY289-44360" fmla="*/ 6250028 h 6858000"/>
              <a:gd name="connsiteX290-44361" fmla="*/ 6043441 w 7467600"/>
              <a:gd name="connsiteY290-44362" fmla="*/ 6665847 h 6858000"/>
              <a:gd name="connsiteX291-44363" fmla="*/ 6093432 w 7467600"/>
              <a:gd name="connsiteY291-44364" fmla="*/ 6858000 h 6858000"/>
              <a:gd name="connsiteX292-44365" fmla="*/ 6034344 w 7467600"/>
              <a:gd name="connsiteY292-44366" fmla="*/ 6858000 h 6858000"/>
              <a:gd name="connsiteX293-44367" fmla="*/ 6026679 w 7467600"/>
              <a:gd name="connsiteY293-44368" fmla="*/ 6836959 h 6858000"/>
              <a:gd name="connsiteX294-44369" fmla="*/ 5800441 w 7467600"/>
              <a:gd name="connsiteY294-44370" fmla="*/ 6335286 h 6858000"/>
              <a:gd name="connsiteX295-44371" fmla="*/ 5526562 w 7467600"/>
              <a:gd name="connsiteY295-44372" fmla="*/ 5705388 h 6858000"/>
              <a:gd name="connsiteX296-44373" fmla="*/ 5519640 w 7467600"/>
              <a:gd name="connsiteY296-44374" fmla="*/ 5683774 h 6858000"/>
              <a:gd name="connsiteX297-44375" fmla="*/ 5844559 w 7467600"/>
              <a:gd name="connsiteY297-44376" fmla="*/ 6553349 h 6858000"/>
              <a:gd name="connsiteX298-44377" fmla="*/ 5975994 w 7467600"/>
              <a:gd name="connsiteY298-44378" fmla="*/ 6858000 h 6858000"/>
              <a:gd name="connsiteX299-44379" fmla="*/ 5898547 w 7467600"/>
              <a:gd name="connsiteY299-44380" fmla="*/ 6858000 h 6858000"/>
              <a:gd name="connsiteX300-44381" fmla="*/ 5682041 w 7467600"/>
              <a:gd name="connsiteY300-44382" fmla="*/ 6355860 h 6858000"/>
              <a:gd name="connsiteX301-44383" fmla="*/ 5461758 w 7467600"/>
              <a:gd name="connsiteY301-44384" fmla="*/ 5820220 h 6858000"/>
              <a:gd name="connsiteX302-44385" fmla="*/ 5237282 w 7467600"/>
              <a:gd name="connsiteY302-44386" fmla="*/ 6579086 h 6858000"/>
              <a:gd name="connsiteX303-44387" fmla="*/ 5115009 w 7467600"/>
              <a:gd name="connsiteY303-44388" fmla="*/ 6858000 h 6858000"/>
              <a:gd name="connsiteX304-44389" fmla="*/ 5028074 w 7467600"/>
              <a:gd name="connsiteY304-44390" fmla="*/ 6858000 h 6858000"/>
              <a:gd name="connsiteX305-44391" fmla="*/ 5079508 w 7467600"/>
              <a:gd name="connsiteY305-44392" fmla="*/ 6749074 h 6858000"/>
              <a:gd name="connsiteX306-44393" fmla="*/ 5371846 w 7467600"/>
              <a:gd name="connsiteY306-44394" fmla="*/ 5924413 h 6858000"/>
              <a:gd name="connsiteX307-44395" fmla="*/ 5270512 w 7467600"/>
              <a:gd name="connsiteY307-44396" fmla="*/ 6138975 h 6858000"/>
              <a:gd name="connsiteX308-44397" fmla="*/ 5062409 w 7467600"/>
              <a:gd name="connsiteY308-44398" fmla="*/ 6653544 h 6858000"/>
              <a:gd name="connsiteX309-44399" fmla="*/ 5036628 w 7467600"/>
              <a:gd name="connsiteY309-44400" fmla="*/ 6754247 h 6858000"/>
              <a:gd name="connsiteX310-44401" fmla="*/ 5009112 w 7467600"/>
              <a:gd name="connsiteY310-44402" fmla="*/ 6858000 h 6858000"/>
              <a:gd name="connsiteX311-44403" fmla="*/ 4976679 w 7467600"/>
              <a:gd name="connsiteY311-44404" fmla="*/ 6858000 h 6858000"/>
              <a:gd name="connsiteX312-44405" fmla="*/ 5006537 w 7467600"/>
              <a:gd name="connsiteY312-44406" fmla="*/ 6747068 h 6858000"/>
              <a:gd name="connsiteX313-44407" fmla="*/ 5032723 w 7467600"/>
              <a:gd name="connsiteY313-44408" fmla="*/ 6644957 h 6858000"/>
              <a:gd name="connsiteX314-44409" fmla="*/ 5242949 w 7467600"/>
              <a:gd name="connsiteY314-44410" fmla="*/ 6125175 h 6858000"/>
              <a:gd name="connsiteX315-44411" fmla="*/ 5286321 w 7467600"/>
              <a:gd name="connsiteY315-44412" fmla="*/ 6033555 h 6858000"/>
              <a:gd name="connsiteX316-44413" fmla="*/ 5008210 w 7467600"/>
              <a:gd name="connsiteY316-44414" fmla="*/ 6649194 h 6858000"/>
              <a:gd name="connsiteX317-44415" fmla="*/ 4986321 w 7467600"/>
              <a:gd name="connsiteY317-44416" fmla="*/ 6765687 h 6858000"/>
              <a:gd name="connsiteX318-44417" fmla="*/ 4973474 w 7467600"/>
              <a:gd name="connsiteY318-44418" fmla="*/ 6858000 h 6858000"/>
              <a:gd name="connsiteX319-44419" fmla="*/ 4907178 w 7467600"/>
              <a:gd name="connsiteY319-44420" fmla="*/ 6858000 h 6858000"/>
              <a:gd name="connsiteX320-44421" fmla="*/ 4910810 w 7467600"/>
              <a:gd name="connsiteY320-44422" fmla="*/ 6829660 h 6858000"/>
              <a:gd name="connsiteX321-44423" fmla="*/ 4987461 w 7467600"/>
              <a:gd name="connsiteY321-44424" fmla="*/ 6432994 h 6858000"/>
              <a:gd name="connsiteX322-44425" fmla="*/ 5179262 w 7467600"/>
              <a:gd name="connsiteY322-44426" fmla="*/ 6035044 h 6858000"/>
              <a:gd name="connsiteX323-44427" fmla="*/ 4689678 w 7467600"/>
              <a:gd name="connsiteY323-44428" fmla="*/ 6440241 h 6858000"/>
              <a:gd name="connsiteX324-44429" fmla="*/ 4477543 w 7467600"/>
              <a:gd name="connsiteY324-44430" fmla="*/ 6674836 h 6858000"/>
              <a:gd name="connsiteX325-44431" fmla="*/ 4329957 w 7467600"/>
              <a:gd name="connsiteY325-44432" fmla="*/ 6858000 h 6858000"/>
              <a:gd name="connsiteX326-44433" fmla="*/ 4218595 w 7467600"/>
              <a:gd name="connsiteY326-44434" fmla="*/ 6858000 h 6858000"/>
              <a:gd name="connsiteX327-44435" fmla="*/ 4368888 w 7467600"/>
              <a:gd name="connsiteY327-44436" fmla="*/ 6668412 h 6858000"/>
              <a:gd name="connsiteX328-44437" fmla="*/ 4563091 w 7467600"/>
              <a:gd name="connsiteY328-44438" fmla="*/ 6442508 h 6858000"/>
              <a:gd name="connsiteX329-44439" fmla="*/ 5387324 w 7467600"/>
              <a:gd name="connsiteY329-44440" fmla="*/ 5705830 h 6858000"/>
              <a:gd name="connsiteX330-44441" fmla="*/ 5073620 w 7467600"/>
              <a:gd name="connsiteY330-44442" fmla="*/ 5955437 h 6858000"/>
              <a:gd name="connsiteX331-44443" fmla="*/ 4689789 w 7467600"/>
              <a:gd name="connsiteY331-44444" fmla="*/ 6268382 h 6858000"/>
              <a:gd name="connsiteX332-44445" fmla="*/ 4418722 w 7467600"/>
              <a:gd name="connsiteY332-44446" fmla="*/ 6570886 h 6858000"/>
              <a:gd name="connsiteX333-44447" fmla="*/ 4214944 w 7467600"/>
              <a:gd name="connsiteY333-44448" fmla="*/ 6858000 h 6858000"/>
              <a:gd name="connsiteX334-44449" fmla="*/ 4177898 w 7467600"/>
              <a:gd name="connsiteY334-44450" fmla="*/ 6858000 h 6858000"/>
              <a:gd name="connsiteX335-44451" fmla="*/ 4391597 w 7467600"/>
              <a:gd name="connsiteY335-44452" fmla="*/ 6556370 h 6858000"/>
              <a:gd name="connsiteX336-44453" fmla="*/ 4668889 w 7467600"/>
              <a:gd name="connsiteY336-44454" fmla="*/ 6246399 h 6858000"/>
              <a:gd name="connsiteX337-44455" fmla="*/ 5055427 w 7467600"/>
              <a:gd name="connsiteY337-44456" fmla="*/ 5931476 h 6858000"/>
              <a:gd name="connsiteX338-44457" fmla="*/ 5371814 w 7467600"/>
              <a:gd name="connsiteY338-44458" fmla="*/ 5678975 h 6858000"/>
              <a:gd name="connsiteX339-44459" fmla="*/ 4987918 w 7467600"/>
              <a:gd name="connsiteY339-44460" fmla="*/ 5838701 h 6858000"/>
              <a:gd name="connsiteX340-44461" fmla="*/ 4317146 w 7467600"/>
              <a:gd name="connsiteY340-44462" fmla="*/ 6587716 h 6858000"/>
              <a:gd name="connsiteX341-44463" fmla="*/ 4171627 w 7467600"/>
              <a:gd name="connsiteY341-44464" fmla="*/ 6858000 h 6858000"/>
              <a:gd name="connsiteX342-44465" fmla="*/ 4081585 w 7467600"/>
              <a:gd name="connsiteY342-44466" fmla="*/ 6858000 h 6858000"/>
              <a:gd name="connsiteX343-44467" fmla="*/ 4238603 w 7467600"/>
              <a:gd name="connsiteY343-44468" fmla="*/ 6559341 h 6858000"/>
              <a:gd name="connsiteX344-44469" fmla="*/ 4778333 w 7467600"/>
              <a:gd name="connsiteY344-44470" fmla="*/ 5873626 h 6858000"/>
              <a:gd name="connsiteX345-44471" fmla="*/ 5414185 w 7467600"/>
              <a:gd name="connsiteY345-44472" fmla="*/ 5573882 h 6858000"/>
              <a:gd name="connsiteX346-44473" fmla="*/ 5959648 w 7467600"/>
              <a:gd name="connsiteY346-44474" fmla="*/ 4760797 h 6858000"/>
              <a:gd name="connsiteX347-44475" fmla="*/ 5355019 w 7467600"/>
              <a:gd name="connsiteY347-44476" fmla="*/ 4734672 h 6858000"/>
              <a:gd name="connsiteX348-44477" fmla="*/ 5083565 w 7467600"/>
              <a:gd name="connsiteY348-44478" fmla="*/ 5179121 h 6858000"/>
              <a:gd name="connsiteX349-44479" fmla="*/ 4713577 w 7467600"/>
              <a:gd name="connsiteY349-44480" fmla="*/ 5616803 h 6858000"/>
              <a:gd name="connsiteX350-44481" fmla="*/ 3989559 w 7467600"/>
              <a:gd name="connsiteY350-44482" fmla="*/ 6145945 h 6858000"/>
              <a:gd name="connsiteX351-44483" fmla="*/ 3939824 w 7467600"/>
              <a:gd name="connsiteY351-44484" fmla="*/ 6066900 h 6858000"/>
              <a:gd name="connsiteX352-44485" fmla="*/ 4584537 w 7467600"/>
              <a:gd name="connsiteY352-44486" fmla="*/ 5324826 h 6858000"/>
              <a:gd name="connsiteX353-44487" fmla="*/ 5037105 w 7467600"/>
              <a:gd name="connsiteY353-44488" fmla="*/ 5088765 h 6858000"/>
              <a:gd name="connsiteX354-44489" fmla="*/ 5039930 w 7467600"/>
              <a:gd name="connsiteY354-44490" fmla="*/ 5089585 h 6858000"/>
              <a:gd name="connsiteX355-44491" fmla="*/ 5263764 w 7467600"/>
              <a:gd name="connsiteY355-44492" fmla="*/ 4735525 h 6858000"/>
              <a:gd name="connsiteX356-44493" fmla="*/ 4086300 w 7467600"/>
              <a:gd name="connsiteY356-44494" fmla="*/ 4884599 h 6858000"/>
              <a:gd name="connsiteX357-44495" fmla="*/ 4085485 w 7467600"/>
              <a:gd name="connsiteY357-44496" fmla="*/ 4899070 h 6858000"/>
              <a:gd name="connsiteX358-44497" fmla="*/ 3871915 w 7467600"/>
              <a:gd name="connsiteY358-44498" fmla="*/ 5253645 h 6858000"/>
              <a:gd name="connsiteX359-44499" fmla="*/ 3799374 w 7467600"/>
              <a:gd name="connsiteY359-44500" fmla="*/ 5466127 h 6858000"/>
              <a:gd name="connsiteX360-44501" fmla="*/ 3498850 w 7467600"/>
              <a:gd name="connsiteY360-44502" fmla="*/ 6661888 h 6858000"/>
              <a:gd name="connsiteX361-44503" fmla="*/ 3399216 w 7467600"/>
              <a:gd name="connsiteY361-44504" fmla="*/ 6858000 h 6858000"/>
              <a:gd name="connsiteX362-44505" fmla="*/ 3303688 w 7467600"/>
              <a:gd name="connsiteY362-44506" fmla="*/ 6858000 h 6858000"/>
              <a:gd name="connsiteX363-44507" fmla="*/ 3391774 w 7467600"/>
              <a:gd name="connsiteY363-44508" fmla="*/ 6697181 h 6858000"/>
              <a:gd name="connsiteX364-44509" fmla="*/ 3735540 w 7467600"/>
              <a:gd name="connsiteY364-44510" fmla="*/ 5546923 h 6858000"/>
              <a:gd name="connsiteX365-44511" fmla="*/ 3729438 w 7467600"/>
              <a:gd name="connsiteY365-44512" fmla="*/ 5569058 h 6858000"/>
              <a:gd name="connsiteX366-44513" fmla="*/ 3707782 w 7467600"/>
              <a:gd name="connsiteY366-44514" fmla="*/ 5644908 h 6858000"/>
              <a:gd name="connsiteX367-44515" fmla="*/ 3583827 w 7467600"/>
              <a:gd name="connsiteY367-44516" fmla="*/ 6039215 h 6858000"/>
              <a:gd name="connsiteX368-44517" fmla="*/ 3547861 w 7467600"/>
              <a:gd name="connsiteY368-44518" fmla="*/ 6129609 h 6858000"/>
              <a:gd name="connsiteX369-44519" fmla="*/ 3490905 w 7467600"/>
              <a:gd name="connsiteY369-44520" fmla="*/ 6277660 h 6858000"/>
              <a:gd name="connsiteX370-44521" fmla="*/ 3455859 w 7467600"/>
              <a:gd name="connsiteY370-44522" fmla="*/ 6391301 h 6858000"/>
              <a:gd name="connsiteX371-44523" fmla="*/ 3429112 w 7467600"/>
              <a:gd name="connsiteY371-44524" fmla="*/ 6479469 h 6858000"/>
              <a:gd name="connsiteX372-44525" fmla="*/ 3304862 w 7467600"/>
              <a:gd name="connsiteY372-44526" fmla="*/ 6796476 h 6858000"/>
              <a:gd name="connsiteX373-44527" fmla="*/ 3276071 w 7467600"/>
              <a:gd name="connsiteY373-44528" fmla="*/ 6858000 h 6858000"/>
              <a:gd name="connsiteX374-44529" fmla="*/ 3240805 w 7467600"/>
              <a:gd name="connsiteY374-44530" fmla="*/ 6858000 h 6858000"/>
              <a:gd name="connsiteX375-44531" fmla="*/ 3275917 w 7467600"/>
              <a:gd name="connsiteY375-44532" fmla="*/ 6783192 h 6858000"/>
              <a:gd name="connsiteX376-44533" fmla="*/ 3399358 w 7467600"/>
              <a:gd name="connsiteY376-44534" fmla="*/ 6469011 h 6858000"/>
              <a:gd name="connsiteX377-44535" fmla="*/ 3425650 w 7467600"/>
              <a:gd name="connsiteY377-44536" fmla="*/ 6381333 h 6858000"/>
              <a:gd name="connsiteX378-44537" fmla="*/ 3460661 w 7467600"/>
              <a:gd name="connsiteY378-44538" fmla="*/ 6266763 h 6858000"/>
              <a:gd name="connsiteX379-44539" fmla="*/ 3518021 w 7467600"/>
              <a:gd name="connsiteY379-44540" fmla="*/ 6117298 h 6858000"/>
              <a:gd name="connsiteX380-44541" fmla="*/ 3554035 w 7467600"/>
              <a:gd name="connsiteY380-44542" fmla="*/ 6027832 h 6858000"/>
              <a:gd name="connsiteX381-44543" fmla="*/ 3677174 w 7467600"/>
              <a:gd name="connsiteY381-44544" fmla="*/ 5636351 h 6858000"/>
              <a:gd name="connsiteX382-44545" fmla="*/ 3698819 w 7467600"/>
              <a:gd name="connsiteY382-44546" fmla="*/ 5560503 h 6858000"/>
              <a:gd name="connsiteX383-44547" fmla="*/ 3702094 w 7467600"/>
              <a:gd name="connsiteY383-44548" fmla="*/ 5549194 h 6858000"/>
              <a:gd name="connsiteX384-44549" fmla="*/ 3398355 w 7467600"/>
              <a:gd name="connsiteY384-44550" fmla="*/ 6094603 h 6858000"/>
              <a:gd name="connsiteX385-44551" fmla="*/ 3193941 w 7467600"/>
              <a:gd name="connsiteY385-44552" fmla="*/ 6798775 h 6858000"/>
              <a:gd name="connsiteX386-44553" fmla="*/ 3184140 w 7467600"/>
              <a:gd name="connsiteY386-44554" fmla="*/ 6858000 h 6858000"/>
              <a:gd name="connsiteX387-44555" fmla="*/ 3099978 w 7467600"/>
              <a:gd name="connsiteY387-44556" fmla="*/ 6858000 h 6858000"/>
              <a:gd name="connsiteX388-44557" fmla="*/ 3101556 w 7467600"/>
              <a:gd name="connsiteY388-44558" fmla="*/ 6843337 h 6858000"/>
              <a:gd name="connsiteX389-44559" fmla="*/ 3370162 w 7467600"/>
              <a:gd name="connsiteY389-44560" fmla="*/ 5785550 h 6858000"/>
              <a:gd name="connsiteX390-44561" fmla="*/ 3746477 w 7467600"/>
              <a:gd name="connsiteY390-44562" fmla="*/ 5377889 h 6858000"/>
              <a:gd name="connsiteX391-44563" fmla="*/ 3863399 w 7467600"/>
              <a:gd name="connsiteY391-44564" fmla="*/ 5087257 h 6858000"/>
              <a:gd name="connsiteX392-44565" fmla="*/ 3968712 w 7467600"/>
              <a:gd name="connsiteY392-44566" fmla="*/ 4913989 h 6858000"/>
              <a:gd name="connsiteX393-44567" fmla="*/ 2792390 w 7467600"/>
              <a:gd name="connsiteY393-44568" fmla="*/ 5382974 h 6858000"/>
              <a:gd name="connsiteX394-44569" fmla="*/ 2714982 w 7467600"/>
              <a:gd name="connsiteY394-44570" fmla="*/ 5427051 h 6858000"/>
              <a:gd name="connsiteX395-44571" fmla="*/ 2813361 w 7467600"/>
              <a:gd name="connsiteY395-44572" fmla="*/ 6023912 h 6858000"/>
              <a:gd name="connsiteX396-44573" fmla="*/ 2688430 w 7467600"/>
              <a:gd name="connsiteY396-44574" fmla="*/ 6801564 h 6858000"/>
              <a:gd name="connsiteX397-44575" fmla="*/ 2629626 w 7467600"/>
              <a:gd name="connsiteY397-44576" fmla="*/ 6763394 h 6858000"/>
              <a:gd name="connsiteX398-44577" fmla="*/ 2565328 w 7467600"/>
              <a:gd name="connsiteY398-44578" fmla="*/ 5516399 h 6858000"/>
              <a:gd name="connsiteX399-44579" fmla="*/ 1922999 w 7467600"/>
              <a:gd name="connsiteY399-44580" fmla="*/ 5980343 h 6858000"/>
              <a:gd name="connsiteX400-44581" fmla="*/ 1950261 w 7467600"/>
              <a:gd name="connsiteY400-44582" fmla="*/ 6405858 h 6858000"/>
              <a:gd name="connsiteX401-44583" fmla="*/ 2365554 w 7467600"/>
              <a:gd name="connsiteY401-44584" fmla="*/ 6759107 h 6858000"/>
              <a:gd name="connsiteX402-44585" fmla="*/ 2424142 w 7467600"/>
              <a:gd name="connsiteY402-44586" fmla="*/ 6858000 h 6858000"/>
              <a:gd name="connsiteX403-44587" fmla="*/ 2395994 w 7467600"/>
              <a:gd name="connsiteY403-44588" fmla="*/ 6858000 h 6858000"/>
              <a:gd name="connsiteX404-44589" fmla="*/ 2392863 w 7467600"/>
              <a:gd name="connsiteY404-44590" fmla="*/ 6852964 h 6858000"/>
              <a:gd name="connsiteX405-44591" fmla="*/ 2017589 w 7467600"/>
              <a:gd name="connsiteY405-44592" fmla="*/ 6493982 h 6858000"/>
              <a:gd name="connsiteX406-44593" fmla="*/ 2147336 w 7467600"/>
              <a:gd name="connsiteY406-44594" fmla="*/ 6594052 h 6858000"/>
              <a:gd name="connsiteX407-44595" fmla="*/ 2207047 w 7467600"/>
              <a:gd name="connsiteY407-44596" fmla="*/ 6654540 h 6858000"/>
              <a:gd name="connsiteX408-44597" fmla="*/ 2299106 w 7467600"/>
              <a:gd name="connsiteY408-44598" fmla="*/ 6778931 h 6858000"/>
              <a:gd name="connsiteX409-44599" fmla="*/ 2314430 w 7467600"/>
              <a:gd name="connsiteY409-44600" fmla="*/ 6801144 h 6858000"/>
              <a:gd name="connsiteX410-44601" fmla="*/ 2352406 w 7467600"/>
              <a:gd name="connsiteY410-44602" fmla="*/ 6858000 h 6858000"/>
              <a:gd name="connsiteX411-44603" fmla="*/ 2314492 w 7467600"/>
              <a:gd name="connsiteY411-44604" fmla="*/ 6858000 h 6858000"/>
              <a:gd name="connsiteX412-44605" fmla="*/ 2288095 w 7467600"/>
              <a:gd name="connsiteY412-44606" fmla="*/ 6818030 h 6858000"/>
              <a:gd name="connsiteX413-44607" fmla="*/ 2272768 w 7467600"/>
              <a:gd name="connsiteY413-44608" fmla="*/ 6795822 h 6858000"/>
              <a:gd name="connsiteX414-44609" fmla="*/ 2182715 w 7467600"/>
              <a:gd name="connsiteY414-44610" fmla="*/ 6675071 h 6858000"/>
              <a:gd name="connsiteX415-44611" fmla="*/ 2032061 w 7467600"/>
              <a:gd name="connsiteY415-44612" fmla="*/ 6541380 h 6858000"/>
              <a:gd name="connsiteX416-44613" fmla="*/ 2257220 w 7467600"/>
              <a:gd name="connsiteY416-44614" fmla="*/ 6826257 h 6858000"/>
              <a:gd name="connsiteX417-44615" fmla="*/ 2281324 w 7467600"/>
              <a:gd name="connsiteY417-44616" fmla="*/ 6858000 h 6858000"/>
              <a:gd name="connsiteX418-44617" fmla="*/ 2242860 w 7467600"/>
              <a:gd name="connsiteY418-44618" fmla="*/ 6858000 h 6858000"/>
              <a:gd name="connsiteX419-44619" fmla="*/ 2232818 w 7467600"/>
              <a:gd name="connsiteY419-44620" fmla="*/ 6844926 h 6858000"/>
              <a:gd name="connsiteX420-44621" fmla="*/ 1990172 w 7467600"/>
              <a:gd name="connsiteY420-44622" fmla="*/ 6542121 h 6858000"/>
              <a:gd name="connsiteX421-44623" fmla="*/ 2124090 w 7467600"/>
              <a:gd name="connsiteY421-44624" fmla="*/ 6761017 h 6858000"/>
              <a:gd name="connsiteX422-44625" fmla="*/ 2200380 w 7467600"/>
              <a:gd name="connsiteY422-44626" fmla="*/ 6858000 h 6858000"/>
              <a:gd name="connsiteX423-44627" fmla="*/ 2147507 w 7467600"/>
              <a:gd name="connsiteY423-44628" fmla="*/ 6858000 h 6858000"/>
              <a:gd name="connsiteX424-44629" fmla="*/ 2070668 w 7467600"/>
              <a:gd name="connsiteY424-44630" fmla="*/ 6761520 h 6858000"/>
              <a:gd name="connsiteX425-44631" fmla="*/ 1975142 w 7467600"/>
              <a:gd name="connsiteY425-44632" fmla="*/ 6585570 h 6858000"/>
              <a:gd name="connsiteX426-44633" fmla="*/ 2050035 w 7467600"/>
              <a:gd name="connsiteY426-44634" fmla="*/ 6813345 h 6858000"/>
              <a:gd name="connsiteX427-44635" fmla="*/ 2063025 w 7467600"/>
              <a:gd name="connsiteY427-44636" fmla="*/ 6858000 h 6858000"/>
              <a:gd name="connsiteX428-44637" fmla="*/ 2021675 w 7467600"/>
              <a:gd name="connsiteY428-44638" fmla="*/ 6858000 h 6858000"/>
              <a:gd name="connsiteX429-44639" fmla="*/ 2019308 w 7467600"/>
              <a:gd name="connsiteY429-44640" fmla="*/ 6847118 h 6858000"/>
              <a:gd name="connsiteX430-44641" fmla="*/ 1938835 w 7467600"/>
              <a:gd name="connsiteY430-44642" fmla="*/ 6551160 h 6858000"/>
              <a:gd name="connsiteX431-44643" fmla="*/ 1953230 w 7467600"/>
              <a:gd name="connsiteY431-44644" fmla="*/ 6759699 h 6858000"/>
              <a:gd name="connsiteX432-44645" fmla="*/ 1956763 w 7467600"/>
              <a:gd name="connsiteY432-44646" fmla="*/ 6778191 h 6858000"/>
              <a:gd name="connsiteX433-44647" fmla="*/ 1967925 w 7467600"/>
              <a:gd name="connsiteY433-44648" fmla="*/ 6858000 h 6858000"/>
              <a:gd name="connsiteX434-44649" fmla="*/ 1936622 w 7467600"/>
              <a:gd name="connsiteY434-44650" fmla="*/ 6858000 h 6858000"/>
              <a:gd name="connsiteX435-44651" fmla="*/ 1926261 w 7467600"/>
              <a:gd name="connsiteY435-44652" fmla="*/ 6784064 h 6858000"/>
              <a:gd name="connsiteX436-44653" fmla="*/ 1922724 w 7467600"/>
              <a:gd name="connsiteY436-44654" fmla="*/ 6765577 h 6858000"/>
              <a:gd name="connsiteX437-44655" fmla="*/ 1904650 w 7467600"/>
              <a:gd name="connsiteY437-44656" fmla="*/ 6639616 h 6858000"/>
              <a:gd name="connsiteX438-44657" fmla="*/ 1885273 w 7467600"/>
              <a:gd name="connsiteY438-44658" fmla="*/ 6858000 h 6858000"/>
              <a:gd name="connsiteX439-44659" fmla="*/ 1854363 w 7467600"/>
              <a:gd name="connsiteY439-44660" fmla="*/ 6858000 h 6858000"/>
              <a:gd name="connsiteX440-44661" fmla="*/ 1880391 w 7467600"/>
              <a:gd name="connsiteY440-44662" fmla="*/ 6603796 h 6858000"/>
              <a:gd name="connsiteX441-44663" fmla="*/ 1818273 w 7467600"/>
              <a:gd name="connsiteY441-44664" fmla="*/ 6715729 h 6858000"/>
              <a:gd name="connsiteX442-44665" fmla="*/ 1794691 w 7467600"/>
              <a:gd name="connsiteY442-44666" fmla="*/ 6843239 h 6858000"/>
              <a:gd name="connsiteX443-44667" fmla="*/ 1794914 w 7467600"/>
              <a:gd name="connsiteY443-44668" fmla="*/ 6858000 h 6858000"/>
              <a:gd name="connsiteX444-44669" fmla="*/ 1746128 w 7467600"/>
              <a:gd name="connsiteY444-44670" fmla="*/ 6858000 h 6858000"/>
              <a:gd name="connsiteX445-44671" fmla="*/ 1753934 w 7467600"/>
              <a:gd name="connsiteY445-44672" fmla="*/ 6724796 h 6858000"/>
              <a:gd name="connsiteX446-44673" fmla="*/ 1792053 w 7467600"/>
              <a:gd name="connsiteY446-44674" fmla="*/ 6572396 h 6858000"/>
              <a:gd name="connsiteX447-44675" fmla="*/ 1862248 w 7467600"/>
              <a:gd name="connsiteY447-44676" fmla="*/ 6266397 h 6858000"/>
              <a:gd name="connsiteX448-44677" fmla="*/ 1862250 w 7467600"/>
              <a:gd name="connsiteY448-44678" fmla="*/ 6033531 h 6858000"/>
              <a:gd name="connsiteX449-44679" fmla="*/ 1211999 w 7467600"/>
              <a:gd name="connsiteY449-44680" fmla="*/ 6683610 h 6858000"/>
              <a:gd name="connsiteX450-44681" fmla="*/ 1213266 w 7467600"/>
              <a:gd name="connsiteY450-44682" fmla="*/ 6691947 h 6858000"/>
              <a:gd name="connsiteX451-44683" fmla="*/ 1203370 w 7467600"/>
              <a:gd name="connsiteY451-44684" fmla="*/ 6850676 h 6858000"/>
              <a:gd name="connsiteX452-44685" fmla="*/ 1203671 w 7467600"/>
              <a:gd name="connsiteY452-44686" fmla="*/ 6858000 h 6858000"/>
              <a:gd name="connsiteX453-44687" fmla="*/ 1143180 w 7467600"/>
              <a:gd name="connsiteY453-44688" fmla="*/ 6858000 h 6858000"/>
              <a:gd name="connsiteX454-44689" fmla="*/ 1142176 w 7467600"/>
              <a:gd name="connsiteY454-44690" fmla="*/ 6766045 h 6858000"/>
              <a:gd name="connsiteX455-44691" fmla="*/ 1067484 w 7467600"/>
              <a:gd name="connsiteY455-44692" fmla="*/ 6858000 h 6858000"/>
              <a:gd name="connsiteX456-44693" fmla="*/ 953928 w 7467600"/>
              <a:gd name="connsiteY456-44694" fmla="*/ 6858000 h 6858000"/>
              <a:gd name="connsiteX457-44695" fmla="*/ 959715 w 7467600"/>
              <a:gd name="connsiteY457-44696" fmla="*/ 6850185 h 6858000"/>
              <a:gd name="connsiteX458-44697" fmla="*/ 1483788 w 7467600"/>
              <a:gd name="connsiteY458-44698" fmla="*/ 6259174 h 6858000"/>
              <a:gd name="connsiteX459-44699" fmla="*/ 1100671 w 7467600"/>
              <a:gd name="connsiteY459-44700" fmla="*/ 6252137 h 6858000"/>
              <a:gd name="connsiteX460-44701" fmla="*/ 1090144 w 7467600"/>
              <a:gd name="connsiteY460-44702" fmla="*/ 6256748 h 6858000"/>
              <a:gd name="connsiteX461-44703" fmla="*/ 1095872 w 7467600"/>
              <a:gd name="connsiteY461-44704" fmla="*/ 6271892 h 6858000"/>
              <a:gd name="connsiteX462-44705" fmla="*/ 262785 w 7467600"/>
              <a:gd name="connsiteY462-44706" fmla="*/ 6845450 h 6858000"/>
              <a:gd name="connsiteX463-44707" fmla="*/ 209968 w 7467600"/>
              <a:gd name="connsiteY463-44708" fmla="*/ 6770713 h 6858000"/>
              <a:gd name="connsiteX464-44709" fmla="*/ 873460 w 7467600"/>
              <a:gd name="connsiteY464-44710" fmla="*/ 6253768 h 6858000"/>
              <a:gd name="connsiteX465-44711" fmla="*/ 192686 w 7467600"/>
              <a:gd name="connsiteY465-44712" fmla="*/ 5849257 h 6858000"/>
              <a:gd name="connsiteX466-44713" fmla="*/ 4696 w 7467600"/>
              <a:gd name="connsiteY466-44714" fmla="*/ 5697668 h 6858000"/>
              <a:gd name="connsiteX467-44715" fmla="*/ 0 w 7467600"/>
              <a:gd name="connsiteY467-44716" fmla="*/ 5689984 h 6858000"/>
              <a:gd name="connsiteX468-44717" fmla="*/ 0 w 7467600"/>
              <a:gd name="connsiteY468-44718" fmla="*/ 5513472 h 6858000"/>
              <a:gd name="connsiteX469-44719" fmla="*/ 174101 w 7467600"/>
              <a:gd name="connsiteY469-44720" fmla="*/ 5620277 h 6858000"/>
              <a:gd name="connsiteX470-44721" fmla="*/ 891800 w 7467600"/>
              <a:gd name="connsiteY470-44722" fmla="*/ 6036935 h 6858000"/>
              <a:gd name="connsiteX471-44723" fmla="*/ 1072219 w 7467600"/>
              <a:gd name="connsiteY471-44724" fmla="*/ 6169443 h 6858000"/>
              <a:gd name="connsiteX472-44725" fmla="*/ 1074117 w 7467600"/>
              <a:gd name="connsiteY472-44726" fmla="*/ 6170301 h 6858000"/>
              <a:gd name="connsiteX473-44727" fmla="*/ 1083114 w 7467600"/>
              <a:gd name="connsiteY473-44728" fmla="*/ 6174131 h 6858000"/>
              <a:gd name="connsiteX474-44729" fmla="*/ 1543010 w 7467600"/>
              <a:gd name="connsiteY474-44730" fmla="*/ 6191140 h 6858000"/>
              <a:gd name="connsiteX475-44731" fmla="*/ 1551080 w 7467600"/>
              <a:gd name="connsiteY475-44732" fmla="*/ 6195006 h 6858000"/>
              <a:gd name="connsiteX476-44733" fmla="*/ 2345443 w 7467600"/>
              <a:gd name="connsiteY476-44734" fmla="*/ 5549882 h 6858000"/>
              <a:gd name="connsiteX477-44735" fmla="*/ 1721499 w 7467600"/>
              <a:gd name="connsiteY477-44736" fmla="*/ 5599969 h 6858000"/>
              <a:gd name="connsiteX478-44737" fmla="*/ 767716 w 7467600"/>
              <a:gd name="connsiteY478-44738" fmla="*/ 5472768 h 6858000"/>
              <a:gd name="connsiteX479-44739" fmla="*/ 722147 w 7467600"/>
              <a:gd name="connsiteY479-44740" fmla="*/ 5393091 h 6858000"/>
              <a:gd name="connsiteX480-44741" fmla="*/ 1485552 w 7467600"/>
              <a:gd name="connsiteY480-44742" fmla="*/ 5313202 h 6858000"/>
              <a:gd name="connsiteX481-44743" fmla="*/ 2143004 w 7467600"/>
              <a:gd name="connsiteY481-44744" fmla="*/ 5402420 h 6858000"/>
              <a:gd name="connsiteX482-44745" fmla="*/ 1933391 w 7467600"/>
              <a:gd name="connsiteY482-44746" fmla="*/ 5156971 h 6858000"/>
              <a:gd name="connsiteX483-44747" fmla="*/ 1827118 w 7467600"/>
              <a:gd name="connsiteY483-44748" fmla="*/ 4968410 h 6858000"/>
              <a:gd name="connsiteX484-44749" fmla="*/ 1837349 w 7467600"/>
              <a:gd name="connsiteY484-44750" fmla="*/ 4956357 h 6858000"/>
              <a:gd name="connsiteX485-44751" fmla="*/ 2162835 w 7467600"/>
              <a:gd name="connsiteY485-44752" fmla="*/ 5187853 h 6858000"/>
              <a:gd name="connsiteX486-44753" fmla="*/ 2257167 w 7467600"/>
              <a:gd name="connsiteY486-44754" fmla="*/ 5462123 h 6858000"/>
              <a:gd name="connsiteX487-44755" fmla="*/ 2261598 w 7467600"/>
              <a:gd name="connsiteY487-44756" fmla="*/ 5467998 h 6858000"/>
              <a:gd name="connsiteX488-44757" fmla="*/ 2437177 w 7467600"/>
              <a:gd name="connsiteY488-44758" fmla="*/ 5479608 h 6858000"/>
              <a:gd name="connsiteX489-44759" fmla="*/ 2445247 w 7467600"/>
              <a:gd name="connsiteY489-44760" fmla="*/ 5483476 h 6858000"/>
              <a:gd name="connsiteX490-44761" fmla="*/ 2743626 w 7467600"/>
              <a:gd name="connsiteY490-44762" fmla="*/ 5304819 h 6858000"/>
              <a:gd name="connsiteX491-44763" fmla="*/ 3048102 w 7467600"/>
              <a:gd name="connsiteY491-44764" fmla="*/ 5150595 h 6858000"/>
              <a:gd name="connsiteX492-44765" fmla="*/ 1799414 w 7467600"/>
              <a:gd name="connsiteY492-44766" fmla="*/ 4694732 h 6858000"/>
              <a:gd name="connsiteX493-44767" fmla="*/ 1771735 w 7467600"/>
              <a:gd name="connsiteY493-44768" fmla="*/ 4619929 h 6858000"/>
              <a:gd name="connsiteX494-44769" fmla="*/ 3104273 w 7467600"/>
              <a:gd name="connsiteY494-44770" fmla="*/ 5076159 h 6858000"/>
              <a:gd name="connsiteX495-44771" fmla="*/ 3113245 w 7467600"/>
              <a:gd name="connsiteY495-44772" fmla="*/ 5090705 h 6858000"/>
              <a:gd name="connsiteX496-44773" fmla="*/ 3126294 w 7467600"/>
              <a:gd name="connsiteY496-44774" fmla="*/ 5114400 h 6858000"/>
              <a:gd name="connsiteX497-44775" fmla="*/ 3937433 w 7467600"/>
              <a:gd name="connsiteY497-44776" fmla="*/ 4830473 h 6858000"/>
              <a:gd name="connsiteX498-44777" fmla="*/ 3590475 w 7467600"/>
              <a:gd name="connsiteY498-44778" fmla="*/ 4597974 h 6858000"/>
              <a:gd name="connsiteX499-44779" fmla="*/ 3100264 w 7467600"/>
              <a:gd name="connsiteY499-44780" fmla="*/ 4579845 h 6858000"/>
              <a:gd name="connsiteX500-44781" fmla="*/ 2183576 w 7467600"/>
              <a:gd name="connsiteY500-44782" fmla="*/ 4227150 h 6858000"/>
              <a:gd name="connsiteX501-44783" fmla="*/ 2151029 w 7467600"/>
              <a:gd name="connsiteY501-44784" fmla="*/ 4146947 h 6858000"/>
              <a:gd name="connsiteX502-44785" fmla="*/ 3563434 w 7467600"/>
              <a:gd name="connsiteY502-44786" fmla="*/ 4469115 h 6858000"/>
              <a:gd name="connsiteX503-44787" fmla="*/ 3177952 w 7467600"/>
              <a:gd name="connsiteY503-44788" fmla="*/ 3657386 h 6858000"/>
              <a:gd name="connsiteX504-44789" fmla="*/ 3189263 w 7467600"/>
              <a:gd name="connsiteY504-44790" fmla="*/ 3625726 h 6858000"/>
              <a:gd name="connsiteX505-44791" fmla="*/ 3560912 w 7467600"/>
              <a:gd name="connsiteY505-44792" fmla="*/ 4079863 h 6858000"/>
              <a:gd name="connsiteX506-44793" fmla="*/ 3626636 w 7467600"/>
              <a:gd name="connsiteY506-44794" fmla="*/ 4512230 h 6858000"/>
              <a:gd name="connsiteX507-44795" fmla="*/ 3653088 w 7467600"/>
              <a:gd name="connsiteY507-44796" fmla="*/ 4521417 h 6858000"/>
              <a:gd name="connsiteX508-44797" fmla="*/ 3988128 w 7467600"/>
              <a:gd name="connsiteY508-44798" fmla="*/ 4817267 h 6858000"/>
              <a:gd name="connsiteX509-44799" fmla="*/ 4830582 w 7467600"/>
              <a:gd name="connsiteY509-44800" fmla="*/ 4676000 h 6858000"/>
              <a:gd name="connsiteX510-44801" fmla="*/ 4830100 w 7467600"/>
              <a:gd name="connsiteY510-44802" fmla="*/ 4675554 h 6858000"/>
              <a:gd name="connsiteX511-44803" fmla="*/ 4036318 w 7467600"/>
              <a:gd name="connsiteY511-44804" fmla="*/ 4147013 h 6858000"/>
              <a:gd name="connsiteX512-44805" fmla="*/ 3432098 w 7467600"/>
              <a:gd name="connsiteY512-44806" fmla="*/ 3537312 h 6858000"/>
              <a:gd name="connsiteX513-44807" fmla="*/ 3446761 w 7467600"/>
              <a:gd name="connsiteY513-44808" fmla="*/ 3461278 h 6858000"/>
              <a:gd name="connsiteX514-44809" fmla="*/ 4419733 w 7467600"/>
              <a:gd name="connsiteY514-44810" fmla="*/ 3963555 h 6858000"/>
              <a:gd name="connsiteX515-44811" fmla="*/ 4781371 w 7467600"/>
              <a:gd name="connsiteY515-44812" fmla="*/ 4458604 h 6858000"/>
              <a:gd name="connsiteX516-44813" fmla="*/ 4780440 w 7467600"/>
              <a:gd name="connsiteY516-44814" fmla="*/ 4470290 h 6858000"/>
              <a:gd name="connsiteX517-44815" fmla="*/ 4898954 w 7467600"/>
              <a:gd name="connsiteY517-44816" fmla="*/ 4662092 h 6858000"/>
              <a:gd name="connsiteX518-44817" fmla="*/ 4900699 w 7467600"/>
              <a:gd name="connsiteY518-44818" fmla="*/ 4670867 h 6858000"/>
              <a:gd name="connsiteX519-44819" fmla="*/ 5714511 w 7467600"/>
              <a:gd name="connsiteY519-44820" fmla="*/ 4663483 h 6858000"/>
              <a:gd name="connsiteX520-44821" fmla="*/ 5464793 w 7467600"/>
              <a:gd name="connsiteY520-44822" fmla="*/ 4393556 h 6858000"/>
              <a:gd name="connsiteX521-44823" fmla="*/ 5461897 w 7467600"/>
              <a:gd name="connsiteY521-44824" fmla="*/ 4390879 h 6858000"/>
              <a:gd name="connsiteX522-44825" fmla="*/ 4294126 w 7467600"/>
              <a:gd name="connsiteY522-44826" fmla="*/ 3303048 h 6858000"/>
              <a:gd name="connsiteX523-44827" fmla="*/ 4305321 w 7467600"/>
              <a:gd name="connsiteY523-44828" fmla="*/ 3256953 h 6858000"/>
              <a:gd name="connsiteX524-44829" fmla="*/ 4949299 w 7467600"/>
              <a:gd name="connsiteY524-44830" fmla="*/ 3766336 h 6858000"/>
              <a:gd name="connsiteX525-44831" fmla="*/ 5291452 w 7467600"/>
              <a:gd name="connsiteY525-44832" fmla="*/ 4076801 h 6858000"/>
              <a:gd name="connsiteX526-44833" fmla="*/ 5434998 w 7467600"/>
              <a:gd name="connsiteY526-44834" fmla="*/ 4254100 h 6858000"/>
              <a:gd name="connsiteX527-44835" fmla="*/ 5351015 w 7467600"/>
              <a:gd name="connsiteY527-44836" fmla="*/ 3760989 h 6858000"/>
              <a:gd name="connsiteX528-44837" fmla="*/ 5413780 w 7467600"/>
              <a:gd name="connsiteY528-44838" fmla="*/ 2966265 h 6858000"/>
              <a:gd name="connsiteX529-44839" fmla="*/ 5425627 w 7467600"/>
              <a:gd name="connsiteY529-44840" fmla="*/ 2954192 h 6858000"/>
              <a:gd name="connsiteX530-44841" fmla="*/ 6604735 w 7467600"/>
              <a:gd name="connsiteY530-44842" fmla="*/ 2041381 h 6858000"/>
              <a:gd name="connsiteX531-44843" fmla="*/ 7204487 w 7467600"/>
              <a:gd name="connsiteY531-44844" fmla="*/ 2742112 h 6858000"/>
              <a:gd name="connsiteX532-44845" fmla="*/ 7131592 w 7467600"/>
              <a:gd name="connsiteY532-44846" fmla="*/ 2672096 h 6858000"/>
              <a:gd name="connsiteX533-44847" fmla="*/ 6996344 w 7467600"/>
              <a:gd name="connsiteY533-44848" fmla="*/ 2518310 h 6858000"/>
              <a:gd name="connsiteX534-44849" fmla="*/ 6735495 w 7467600"/>
              <a:gd name="connsiteY534-44850" fmla="*/ 2196890 h 6858000"/>
              <a:gd name="connsiteX535-44851" fmla="*/ 6721901 w 7467600"/>
              <a:gd name="connsiteY535-44852" fmla="*/ 2179274 h 6858000"/>
              <a:gd name="connsiteX536-44853" fmla="*/ 6604735 w 7467600"/>
              <a:gd name="connsiteY536-44854" fmla="*/ 2041381 h 6858000"/>
              <a:gd name="connsiteX537-44855" fmla="*/ 6591670 w 7467600"/>
              <a:gd name="connsiteY537-44856" fmla="*/ 1988277 h 6858000"/>
              <a:gd name="connsiteX538-44857" fmla="*/ 6747349 w 7467600"/>
              <a:gd name="connsiteY538-44858" fmla="*/ 2160069 h 6858000"/>
              <a:gd name="connsiteX539-44859" fmla="*/ 6760943 w 7467600"/>
              <a:gd name="connsiteY539-44860" fmla="*/ 2177686 h 6858000"/>
              <a:gd name="connsiteX540-44861" fmla="*/ 7021065 w 7467600"/>
              <a:gd name="connsiteY540-44862" fmla="*/ 2498102 h 6858000"/>
              <a:gd name="connsiteX541-44863" fmla="*/ 7155223 w 7467600"/>
              <a:gd name="connsiteY541-44864" fmla="*/ 2650386 h 6858000"/>
              <a:gd name="connsiteX542-44865" fmla="*/ 7203167 w 7467600"/>
              <a:gd name="connsiteY542-44866" fmla="*/ 2697288 h 6858000"/>
              <a:gd name="connsiteX543-44867" fmla="*/ 6937703 w 7467600"/>
              <a:gd name="connsiteY543-44868" fmla="*/ 2321981 h 6858000"/>
              <a:gd name="connsiteX544-44869" fmla="*/ 6591670 w 7467600"/>
              <a:gd name="connsiteY544-44870" fmla="*/ 1988277 h 6858000"/>
              <a:gd name="connsiteX545-44871" fmla="*/ 5798671 w 7467600"/>
              <a:gd name="connsiteY545-44872" fmla="*/ 1981601 h 6858000"/>
              <a:gd name="connsiteX546-44873" fmla="*/ 5754709 w 7467600"/>
              <a:gd name="connsiteY546-44874" fmla="*/ 2071454 h 6858000"/>
              <a:gd name="connsiteX547-44875" fmla="*/ 5763044 w 7467600"/>
              <a:gd name="connsiteY547-44876" fmla="*/ 2842206 h 6858000"/>
              <a:gd name="connsiteX548-44877" fmla="*/ 5764974 w 7467600"/>
              <a:gd name="connsiteY548-44878" fmla="*/ 2799609 h 6858000"/>
              <a:gd name="connsiteX549-44879" fmla="*/ 5767665 w 7467600"/>
              <a:gd name="connsiteY549-44880" fmla="*/ 2666409 h 6858000"/>
              <a:gd name="connsiteX550-44881" fmla="*/ 5763055 w 7467600"/>
              <a:gd name="connsiteY550-44882" fmla="*/ 2579705 h 6858000"/>
              <a:gd name="connsiteX551-44883" fmla="*/ 5758079 w 7467600"/>
              <a:gd name="connsiteY551-44884" fmla="*/ 2492508 h 6858000"/>
              <a:gd name="connsiteX552-44885" fmla="*/ 5779325 w 7467600"/>
              <a:gd name="connsiteY552-44886" fmla="*/ 2197069 h 6858000"/>
              <a:gd name="connsiteX553-44887" fmla="*/ 5798671 w 7467600"/>
              <a:gd name="connsiteY553-44888" fmla="*/ 1981601 h 6858000"/>
              <a:gd name="connsiteX554-44889" fmla="*/ 5829202 w 7467600"/>
              <a:gd name="connsiteY554-44890" fmla="*/ 1971679 h 6858000"/>
              <a:gd name="connsiteX555-44891" fmla="*/ 5809558 w 7467600"/>
              <a:gd name="connsiteY555-44892" fmla="*/ 2198043 h 6858000"/>
              <a:gd name="connsiteX556-44893" fmla="*/ 5788653 w 7467600"/>
              <a:gd name="connsiteY556-44894" fmla="*/ 2489430 h 6858000"/>
              <a:gd name="connsiteX557-44895" fmla="*/ 5793439 w 7467600"/>
              <a:gd name="connsiteY557-44896" fmla="*/ 2575235 h 6858000"/>
              <a:gd name="connsiteX558-44897" fmla="*/ 5796837 w 7467600"/>
              <a:gd name="connsiteY558-44898" fmla="*/ 2637633 h 6858000"/>
              <a:gd name="connsiteX559-44899" fmla="*/ 5818614 w 7467600"/>
              <a:gd name="connsiteY559-44900" fmla="*/ 2473055 h 6858000"/>
              <a:gd name="connsiteX560-44901" fmla="*/ 5829202 w 7467600"/>
              <a:gd name="connsiteY560-44902" fmla="*/ 1971679 h 6858000"/>
              <a:gd name="connsiteX561-44903" fmla="*/ 5911389 w 7467600"/>
              <a:gd name="connsiteY561-44904" fmla="*/ 1898371 h 6858000"/>
              <a:gd name="connsiteX562-44905" fmla="*/ 6237627 w 7467600"/>
              <a:gd name="connsiteY562-44906" fmla="*/ 2231921 h 6858000"/>
              <a:gd name="connsiteX563-44907" fmla="*/ 5911389 w 7467600"/>
              <a:gd name="connsiteY563-44908" fmla="*/ 1898371 h 6858000"/>
              <a:gd name="connsiteX564-44909" fmla="*/ 6944437 w 7467600"/>
              <a:gd name="connsiteY564-44910" fmla="*/ 1575402 h 6858000"/>
              <a:gd name="connsiteX565-44911" fmla="*/ 6304730 w 7467600"/>
              <a:gd name="connsiteY565-44912" fmla="*/ 1766654 h 6858000"/>
              <a:gd name="connsiteX566-44913" fmla="*/ 6944437 w 7467600"/>
              <a:gd name="connsiteY566-44914" fmla="*/ 1575402 h 6858000"/>
              <a:gd name="connsiteX567-44915" fmla="*/ 7019523 w 7467600"/>
              <a:gd name="connsiteY567-44916" fmla="*/ 1519450 h 6858000"/>
              <a:gd name="connsiteX568-44917" fmla="*/ 6298091 w 7467600"/>
              <a:gd name="connsiteY568-44918" fmla="*/ 1737122 h 6858000"/>
              <a:gd name="connsiteX569-44919" fmla="*/ 7019523 w 7467600"/>
              <a:gd name="connsiteY569-44920" fmla="*/ 1519450 h 6858000"/>
              <a:gd name="connsiteX570-44921" fmla="*/ 2399523 w 7467600"/>
              <a:gd name="connsiteY570-44922" fmla="*/ 1428234 h 6858000"/>
              <a:gd name="connsiteX571-44923" fmla="*/ 2224982 w 7467600"/>
              <a:gd name="connsiteY571-44924" fmla="*/ 1826201 h 6858000"/>
              <a:gd name="connsiteX572-44925" fmla="*/ 2096099 w 7467600"/>
              <a:gd name="connsiteY572-44926" fmla="*/ 2345900 h 6858000"/>
              <a:gd name="connsiteX573-44927" fmla="*/ 2283317 w 7467600"/>
              <a:gd name="connsiteY573-44928" fmla="*/ 1796925 h 6858000"/>
              <a:gd name="connsiteX574-44929" fmla="*/ 2399523 w 7467600"/>
              <a:gd name="connsiteY574-44930" fmla="*/ 1428234 h 6858000"/>
              <a:gd name="connsiteX575-44931" fmla="*/ 2448558 w 7467600"/>
              <a:gd name="connsiteY575-44932" fmla="*/ 1373435 h 6858000"/>
              <a:gd name="connsiteX576-44933" fmla="*/ 2312521 w 7467600"/>
              <a:gd name="connsiteY576-44934" fmla="*/ 1806140 h 6858000"/>
              <a:gd name="connsiteX577-44935" fmla="*/ 2127533 w 7467600"/>
              <a:gd name="connsiteY577-44936" fmla="*/ 2348380 h 6858000"/>
              <a:gd name="connsiteX578-44937" fmla="*/ 2358080 w 7467600"/>
              <a:gd name="connsiteY578-44938" fmla="*/ 1866134 h 6858000"/>
              <a:gd name="connsiteX579-44939" fmla="*/ 2407436 w 7467600"/>
              <a:gd name="connsiteY579-44940" fmla="*/ 1651070 h 6858000"/>
              <a:gd name="connsiteX580-44941" fmla="*/ 2448558 w 7467600"/>
              <a:gd name="connsiteY580-44942" fmla="*/ 1373435 h 6858000"/>
              <a:gd name="connsiteX581-44943" fmla="*/ 278707 w 7467600"/>
              <a:gd name="connsiteY581-44944" fmla="*/ 1352270 h 6858000"/>
              <a:gd name="connsiteX582-44945" fmla="*/ 321570 w 7467600"/>
              <a:gd name="connsiteY582-44946" fmla="*/ 1861610 h 6858000"/>
              <a:gd name="connsiteX583-44947" fmla="*/ 294281 w 7467600"/>
              <a:gd name="connsiteY583-44948" fmla="*/ 1440658 h 6858000"/>
              <a:gd name="connsiteX584-44949" fmla="*/ 278707 w 7467600"/>
              <a:gd name="connsiteY584-44950" fmla="*/ 1352270 h 6858000"/>
              <a:gd name="connsiteX585-44951" fmla="*/ 1423821 w 7467600"/>
              <a:gd name="connsiteY585-44952" fmla="*/ 1351958 h 6858000"/>
              <a:gd name="connsiteX586-44953" fmla="*/ 1638521 w 7467600"/>
              <a:gd name="connsiteY586-44954" fmla="*/ 1908470 h 6858000"/>
              <a:gd name="connsiteX587-44955" fmla="*/ 1754199 w 7467600"/>
              <a:gd name="connsiteY587-44956" fmla="*/ 2149284 h 6858000"/>
              <a:gd name="connsiteX588-44957" fmla="*/ 1908359 w 7467600"/>
              <a:gd name="connsiteY588-44958" fmla="*/ 2364988 h 6858000"/>
              <a:gd name="connsiteX589-44959" fmla="*/ 1647661 w 7467600"/>
              <a:gd name="connsiteY589-44960" fmla="*/ 1825945 h 6858000"/>
              <a:gd name="connsiteX590-44961" fmla="*/ 1423821 w 7467600"/>
              <a:gd name="connsiteY590-44962" fmla="*/ 1351958 h 6858000"/>
              <a:gd name="connsiteX591-44963" fmla="*/ 1431890 w 7467600"/>
              <a:gd name="connsiteY591-44964" fmla="*/ 1306475 h 6858000"/>
              <a:gd name="connsiteX592-44965" fmla="*/ 1507597 w 7467600"/>
              <a:gd name="connsiteY592-44966" fmla="*/ 1446132 h 6858000"/>
              <a:gd name="connsiteX593-44967" fmla="*/ 1674586 w 7467600"/>
              <a:gd name="connsiteY593-44968" fmla="*/ 1813832 h 6858000"/>
              <a:gd name="connsiteX594-44969" fmla="*/ 1815950 w 7467600"/>
              <a:gd name="connsiteY594-44970" fmla="*/ 2128564 h 6858000"/>
              <a:gd name="connsiteX595-44971" fmla="*/ 1984242 w 7467600"/>
              <a:gd name="connsiteY595-44972" fmla="*/ 2430829 h 6858000"/>
              <a:gd name="connsiteX596-44973" fmla="*/ 2014023 w 7467600"/>
              <a:gd name="connsiteY596-44974" fmla="*/ 2450995 h 6858000"/>
              <a:gd name="connsiteX597-44975" fmla="*/ 1747337 w 7467600"/>
              <a:gd name="connsiteY597-44976" fmla="*/ 1855264 h 6858000"/>
              <a:gd name="connsiteX598-44977" fmla="*/ 1533749 w 7467600"/>
              <a:gd name="connsiteY598-44978" fmla="*/ 1478656 h 6858000"/>
              <a:gd name="connsiteX599-44979" fmla="*/ 1431890 w 7467600"/>
              <a:gd name="connsiteY599-44980" fmla="*/ 1306475 h 6858000"/>
              <a:gd name="connsiteX600-44981" fmla="*/ 5052692 w 7467600"/>
              <a:gd name="connsiteY600-44982" fmla="*/ 1292994 h 6858000"/>
              <a:gd name="connsiteX601-44983" fmla="*/ 5200661 w 7467600"/>
              <a:gd name="connsiteY601-44984" fmla="*/ 1635186 h 6858000"/>
              <a:gd name="connsiteX602-44985" fmla="*/ 5297138 w 7467600"/>
              <a:gd name="connsiteY602-44986" fmla="*/ 1906351 h 6858000"/>
              <a:gd name="connsiteX603-44987" fmla="*/ 5052692 w 7467600"/>
              <a:gd name="connsiteY603-44988" fmla="*/ 1292994 h 6858000"/>
              <a:gd name="connsiteX604-44989" fmla="*/ 5009948 w 7467600"/>
              <a:gd name="connsiteY604-44990" fmla="*/ 1273619 h 6858000"/>
              <a:gd name="connsiteX605-44991" fmla="*/ 5121777 w 7467600"/>
              <a:gd name="connsiteY605-44992" fmla="*/ 1654213 h 6858000"/>
              <a:gd name="connsiteX606-44993" fmla="*/ 5293545 w 7467600"/>
              <a:gd name="connsiteY606-44994" fmla="*/ 2072247 h 6858000"/>
              <a:gd name="connsiteX607-44995" fmla="*/ 5294042 w 7467600"/>
              <a:gd name="connsiteY607-44996" fmla="*/ 2065019 h 6858000"/>
              <a:gd name="connsiteX608-44997" fmla="*/ 5171936 w 7467600"/>
              <a:gd name="connsiteY608-44998" fmla="*/ 1647613 h 6858000"/>
              <a:gd name="connsiteX609-44999" fmla="*/ 5009948 w 7467600"/>
              <a:gd name="connsiteY609-45000" fmla="*/ 1273619 h 6858000"/>
              <a:gd name="connsiteX610-45001" fmla="*/ 655236 w 7467600"/>
              <a:gd name="connsiteY610-45002" fmla="*/ 1268632 h 6858000"/>
              <a:gd name="connsiteX611-45003" fmla="*/ 839521 w 7467600"/>
              <a:gd name="connsiteY611-45004" fmla="*/ 1685315 h 6858000"/>
              <a:gd name="connsiteX612-45005" fmla="*/ 1109416 w 7467600"/>
              <a:gd name="connsiteY612-45006" fmla="*/ 2061663 h 6858000"/>
              <a:gd name="connsiteX613-45007" fmla="*/ 1298300 w 7467600"/>
              <a:gd name="connsiteY613-45008" fmla="*/ 2247742 h 6858000"/>
              <a:gd name="connsiteX614-45009" fmla="*/ 1125871 w 7467600"/>
              <a:gd name="connsiteY614-45010" fmla="*/ 1989513 h 6858000"/>
              <a:gd name="connsiteX615-45011" fmla="*/ 981574 w 7467600"/>
              <a:gd name="connsiteY615-45012" fmla="*/ 1783157 h 6858000"/>
              <a:gd name="connsiteX616-45013" fmla="*/ 922198 w 7467600"/>
              <a:gd name="connsiteY616-45014" fmla="*/ 1677437 h 6858000"/>
              <a:gd name="connsiteX617-45015" fmla="*/ 869293 w 7467600"/>
              <a:gd name="connsiteY617-45016" fmla="*/ 1583214 h 6858000"/>
              <a:gd name="connsiteX618-45017" fmla="*/ 751431 w 7467600"/>
              <a:gd name="connsiteY618-45018" fmla="*/ 1405731 h 6858000"/>
              <a:gd name="connsiteX619-45019" fmla="*/ 655236 w 7467600"/>
              <a:gd name="connsiteY619-45020" fmla="*/ 1268632 h 6858000"/>
              <a:gd name="connsiteX620-45021" fmla="*/ 6516292 w 7467600"/>
              <a:gd name="connsiteY620-45022" fmla="*/ 1263064 h 6858000"/>
              <a:gd name="connsiteX621-45023" fmla="*/ 5736320 w 7467600"/>
              <a:gd name="connsiteY621-45024" fmla="*/ 1501803 h 6858000"/>
              <a:gd name="connsiteX622-45025" fmla="*/ 6516292 w 7467600"/>
              <a:gd name="connsiteY622-45026" fmla="*/ 1263064 h 6858000"/>
              <a:gd name="connsiteX623-45027" fmla="*/ 291466 w 7467600"/>
              <a:gd name="connsiteY623-45028" fmla="*/ 1250369 h 6858000"/>
              <a:gd name="connsiteX624-45029" fmla="*/ 323180 w 7467600"/>
              <a:gd name="connsiteY624-45030" fmla="*/ 1435283 h 6858000"/>
              <a:gd name="connsiteX625-45031" fmla="*/ 349381 w 7467600"/>
              <a:gd name="connsiteY625-45032" fmla="*/ 1875041 h 6858000"/>
              <a:gd name="connsiteX626-45033" fmla="*/ 374363 w 7467600"/>
              <a:gd name="connsiteY626-45034" fmla="*/ 1506494 h 6858000"/>
              <a:gd name="connsiteX627-45035" fmla="*/ 302168 w 7467600"/>
              <a:gd name="connsiteY627-45036" fmla="*/ 1274495 h 6858000"/>
              <a:gd name="connsiteX628-45037" fmla="*/ 291466 w 7467600"/>
              <a:gd name="connsiteY628-45038" fmla="*/ 1250369 h 6858000"/>
              <a:gd name="connsiteX629-45039" fmla="*/ 678222 w 7467600"/>
              <a:gd name="connsiteY629-45040" fmla="*/ 1248670 h 6858000"/>
              <a:gd name="connsiteX630-45041" fmla="*/ 775536 w 7467600"/>
              <a:gd name="connsiteY630-45042" fmla="*/ 1388015 h 6858000"/>
              <a:gd name="connsiteX631-45043" fmla="*/ 894529 w 7467600"/>
              <a:gd name="connsiteY631-45044" fmla="*/ 1567739 h 6858000"/>
              <a:gd name="connsiteX632-45045" fmla="*/ 948000 w 7467600"/>
              <a:gd name="connsiteY632-45046" fmla="*/ 1663088 h 6858000"/>
              <a:gd name="connsiteX633-45047" fmla="*/ 1006812 w 7467600"/>
              <a:gd name="connsiteY633-45048" fmla="*/ 1767683 h 6858000"/>
              <a:gd name="connsiteX634-45049" fmla="*/ 1149133 w 7467600"/>
              <a:gd name="connsiteY634-45050" fmla="*/ 1971513 h 6858000"/>
              <a:gd name="connsiteX635-45051" fmla="*/ 1333952 w 7467600"/>
              <a:gd name="connsiteY635-45052" fmla="*/ 2251620 h 6858000"/>
              <a:gd name="connsiteX636-45053" fmla="*/ 1337329 w 7467600"/>
              <a:gd name="connsiteY636-45054" fmla="*/ 2258350 h 6858000"/>
              <a:gd name="connsiteX637-45055" fmla="*/ 1014726 w 7467600"/>
              <a:gd name="connsiteY637-45056" fmla="*/ 1615556 h 6858000"/>
              <a:gd name="connsiteX638-45057" fmla="*/ 678222 w 7467600"/>
              <a:gd name="connsiteY638-45058" fmla="*/ 1248670 h 6858000"/>
              <a:gd name="connsiteX639-45059" fmla="*/ 6691602 w 7467600"/>
              <a:gd name="connsiteY639-45060" fmla="*/ 1140573 h 6858000"/>
              <a:gd name="connsiteX640-45061" fmla="*/ 6571100 w 7467600"/>
              <a:gd name="connsiteY640-45062" fmla="*/ 1183662 h 6858000"/>
              <a:gd name="connsiteX641-45063" fmla="*/ 6241687 w 7467600"/>
              <a:gd name="connsiteY641-45064" fmla="*/ 1257600 h 6858000"/>
              <a:gd name="connsiteX642-45065" fmla="*/ 5693009 w 7467600"/>
              <a:gd name="connsiteY642-45066" fmla="*/ 1478256 h 6858000"/>
              <a:gd name="connsiteX643-45067" fmla="*/ 6548420 w 7467600"/>
              <a:gd name="connsiteY643-45068" fmla="*/ 1214599 h 6858000"/>
              <a:gd name="connsiteX644-45069" fmla="*/ 6605473 w 7467600"/>
              <a:gd name="connsiteY644-45070" fmla="*/ 1184686 h 6858000"/>
              <a:gd name="connsiteX645-45071" fmla="*/ 6691602 w 7467600"/>
              <a:gd name="connsiteY645-45072" fmla="*/ 1140573 h 6858000"/>
              <a:gd name="connsiteX646-45073" fmla="*/ 4002475 w 7467600"/>
              <a:gd name="connsiteY646-45074" fmla="*/ 1037802 h 6858000"/>
              <a:gd name="connsiteX647-45075" fmla="*/ 4000324 w 7467600"/>
              <a:gd name="connsiteY647-45076" fmla="*/ 1039362 h 6858000"/>
              <a:gd name="connsiteX648-45077" fmla="*/ 4002862 w 7467600"/>
              <a:gd name="connsiteY648-45078" fmla="*/ 1042866 h 6858000"/>
              <a:gd name="connsiteX649-45079" fmla="*/ 4002475 w 7467600"/>
              <a:gd name="connsiteY649-45080" fmla="*/ 1037802 h 6858000"/>
              <a:gd name="connsiteX650-45081" fmla="*/ 506322 w 7467600"/>
              <a:gd name="connsiteY650-45082" fmla="*/ 1020997 h 6858000"/>
              <a:gd name="connsiteX651-45083" fmla="*/ 533068 w 7467600"/>
              <a:gd name="connsiteY651-45084" fmla="*/ 1029409 h 6858000"/>
              <a:gd name="connsiteX652-45085" fmla="*/ 1232525 w 7467600"/>
              <a:gd name="connsiteY652-45086" fmla="*/ 1804675 h 6858000"/>
              <a:gd name="connsiteX653-45087" fmla="*/ 1388858 w 7467600"/>
              <a:gd name="connsiteY653-45088" fmla="*/ 2368011 h 6858000"/>
              <a:gd name="connsiteX654-45089" fmla="*/ 1384098 w 7467600"/>
              <a:gd name="connsiteY654-45090" fmla="*/ 2378125 h 6858000"/>
              <a:gd name="connsiteX655-45091" fmla="*/ 1425393 w 7467600"/>
              <a:gd name="connsiteY655-45092" fmla="*/ 2589124 h 6858000"/>
              <a:gd name="connsiteX656-45093" fmla="*/ 1424001 w 7467600"/>
              <a:gd name="connsiteY656-45094" fmla="*/ 2597541 h 6858000"/>
              <a:gd name="connsiteX657-45095" fmla="*/ 2152729 w 7467600"/>
              <a:gd name="connsiteY657-45096" fmla="*/ 2864487 h 6858000"/>
              <a:gd name="connsiteX658-45097" fmla="*/ 2020609 w 7467600"/>
              <a:gd name="connsiteY658-45098" fmla="*/ 2539671 h 6858000"/>
              <a:gd name="connsiteX659-45099" fmla="*/ 2018920 w 7467600"/>
              <a:gd name="connsiteY659-45100" fmla="*/ 2536309 h 6858000"/>
              <a:gd name="connsiteX660-45101" fmla="*/ 1342441 w 7467600"/>
              <a:gd name="connsiteY660-45102" fmla="*/ 1173017 h 6858000"/>
              <a:gd name="connsiteX661-45103" fmla="*/ 1367925 w 7467600"/>
              <a:gd name="connsiteY661-45104" fmla="*/ 1135648 h 6858000"/>
              <a:gd name="connsiteX662-45105" fmla="*/ 1771401 w 7467600"/>
              <a:gd name="connsiteY662-45106" fmla="*/ 1806673 h 6858000"/>
              <a:gd name="connsiteX663-45107" fmla="*/ 1972385 w 7467600"/>
              <a:gd name="connsiteY663-45108" fmla="*/ 2198735 h 6858000"/>
              <a:gd name="connsiteX664-45109" fmla="*/ 2040892 w 7467600"/>
              <a:gd name="connsiteY664-45110" fmla="*/ 2405205 h 6858000"/>
              <a:gd name="connsiteX665-45111" fmla="*/ 2131689 w 7467600"/>
              <a:gd name="connsiteY665-45112" fmla="*/ 1936926 h 6858000"/>
              <a:gd name="connsiteX666-45113" fmla="*/ 2454820 w 7467600"/>
              <a:gd name="connsiteY666-45114" fmla="*/ 1248808 h 6858000"/>
              <a:gd name="connsiteX667-45115" fmla="*/ 2492512 w 7467600"/>
              <a:gd name="connsiteY667-45116" fmla="*/ 1302920 h 6858000"/>
              <a:gd name="connsiteX668-45117" fmla="*/ 2081216 w 7467600"/>
              <a:gd name="connsiteY668-45118" fmla="*/ 2527513 h 6858000"/>
              <a:gd name="connsiteX669-45119" fmla="*/ 2081211 w 7467600"/>
              <a:gd name="connsiteY669-45120" fmla="*/ 2528916 h 6858000"/>
              <a:gd name="connsiteX670-45121" fmla="*/ 2199067 w 7467600"/>
              <a:gd name="connsiteY670-45122" fmla="*/ 2884061 h 6858000"/>
              <a:gd name="connsiteX671-45123" fmla="*/ 3192586 w 7467600"/>
              <a:gd name="connsiteY671-45124" fmla="*/ 3411496 h 6858000"/>
              <a:gd name="connsiteX672-45125" fmla="*/ 3182620 w 7467600"/>
              <a:gd name="connsiteY672-45126" fmla="*/ 3483279 h 6858000"/>
              <a:gd name="connsiteX673-45127" fmla="*/ 2435119 w 7467600"/>
              <a:gd name="connsiteY673-45128" fmla="*/ 3080173 h 6858000"/>
              <a:gd name="connsiteX674-45129" fmla="*/ 2410152 w 7467600"/>
              <a:gd name="connsiteY674-45130" fmla="*/ 3063751 h 6858000"/>
              <a:gd name="connsiteX675-45131" fmla="*/ 2408099 w 7467600"/>
              <a:gd name="connsiteY675-45132" fmla="*/ 3064403 h 6858000"/>
              <a:gd name="connsiteX676-45133" fmla="*/ 2407218 w 7467600"/>
              <a:gd name="connsiteY676-45134" fmla="*/ 3070324 h 6858000"/>
              <a:gd name="connsiteX677-45135" fmla="*/ 2380138 w 7467600"/>
              <a:gd name="connsiteY677-45136" fmla="*/ 3099341 h 6858000"/>
              <a:gd name="connsiteX678-45137" fmla="*/ 1765923 w 7467600"/>
              <a:gd name="connsiteY678-45138" fmla="*/ 3581043 h 6858000"/>
              <a:gd name="connsiteX679-45139" fmla="*/ 1702258 w 7467600"/>
              <a:gd name="connsiteY679-45140" fmla="*/ 3612286 h 6858000"/>
              <a:gd name="connsiteX680-45141" fmla="*/ 1538370 w 7467600"/>
              <a:gd name="connsiteY680-45142" fmla="*/ 3811804 h 6858000"/>
              <a:gd name="connsiteX681-45143" fmla="*/ 542867 w 7467600"/>
              <a:gd name="connsiteY681-45144" fmla="*/ 4944092 h 6858000"/>
              <a:gd name="connsiteX682-45145" fmla="*/ 515800 w 7467600"/>
              <a:gd name="connsiteY682-45146" fmla="*/ 4862180 h 6858000"/>
              <a:gd name="connsiteX683-45147" fmla="*/ 909145 w 7467600"/>
              <a:gd name="connsiteY683-45148" fmla="*/ 4199225 h 6858000"/>
              <a:gd name="connsiteX684-45149" fmla="*/ 1214067 w 7467600"/>
              <a:gd name="connsiteY684-45150" fmla="*/ 3908561 h 6858000"/>
              <a:gd name="connsiteX685-45151" fmla="*/ 640967 w 7467600"/>
              <a:gd name="connsiteY685-45152" fmla="*/ 4105601 h 6858000"/>
              <a:gd name="connsiteX686-45153" fmla="*/ 112563 w 7467600"/>
              <a:gd name="connsiteY686-45154" fmla="*/ 4396952 h 6858000"/>
              <a:gd name="connsiteX687-45155" fmla="*/ 0 w 7467600"/>
              <a:gd name="connsiteY687-45156" fmla="*/ 4466006 h 6858000"/>
              <a:gd name="connsiteX688-45157" fmla="*/ 0 w 7467600"/>
              <a:gd name="connsiteY688-45158" fmla="*/ 4233763 h 6858000"/>
              <a:gd name="connsiteX689-45159" fmla="*/ 36881 w 7467600"/>
              <a:gd name="connsiteY689-45160" fmla="*/ 4200118 h 6858000"/>
              <a:gd name="connsiteX690-45161" fmla="*/ 910534 w 7467600"/>
              <a:gd name="connsiteY690-45162" fmla="*/ 3629753 h 6858000"/>
              <a:gd name="connsiteX691-45163" fmla="*/ 1578717 w 7467600"/>
              <a:gd name="connsiteY691-45164" fmla="*/ 3575982 h 6858000"/>
              <a:gd name="connsiteX692-45165" fmla="*/ 2338780 w 7467600"/>
              <a:gd name="connsiteY692-45166" fmla="*/ 3033725 h 6858000"/>
              <a:gd name="connsiteX693-45167" fmla="*/ 1807991 w 7467600"/>
              <a:gd name="connsiteY693-45168" fmla="*/ 2807184 h 6858000"/>
              <a:gd name="connsiteX694-45169" fmla="*/ 1416358 w 7467600"/>
              <a:gd name="connsiteY694-45170" fmla="*/ 3112571 h 6858000"/>
              <a:gd name="connsiteX695-45171" fmla="*/ 939066 w 7467600"/>
              <a:gd name="connsiteY695-45172" fmla="*/ 3378798 h 6858000"/>
              <a:gd name="connsiteX696-45173" fmla="*/ 115099 w 7467600"/>
              <a:gd name="connsiteY696-45174" fmla="*/ 3607650 h 6858000"/>
              <a:gd name="connsiteX697-45175" fmla="*/ 97284 w 7467600"/>
              <a:gd name="connsiteY697-45176" fmla="*/ 3520393 h 6858000"/>
              <a:gd name="connsiteX698-45177" fmla="*/ 922050 w 7467600"/>
              <a:gd name="connsiteY698-45178" fmla="*/ 3074867 h 6858000"/>
              <a:gd name="connsiteX699-45179" fmla="*/ 1405265 w 7467600"/>
              <a:gd name="connsiteY699-45180" fmla="*/ 3016319 h 6858000"/>
              <a:gd name="connsiteX700-45181" fmla="*/ 1407512 w 7467600"/>
              <a:gd name="connsiteY700-45182" fmla="*/ 3018001 h 6858000"/>
              <a:gd name="connsiteX701-45183" fmla="*/ 1726266 w 7467600"/>
              <a:gd name="connsiteY701-45184" fmla="*/ 2777274 h 6858000"/>
              <a:gd name="connsiteX702-45185" fmla="*/ 625390 w 7467600"/>
              <a:gd name="connsiteY702-45186" fmla="*/ 2514541 h 6858000"/>
              <a:gd name="connsiteX703-45187" fmla="*/ 619799 w 7467600"/>
              <a:gd name="connsiteY703-45188" fmla="*/ 2527180 h 6858000"/>
              <a:gd name="connsiteX704-45189" fmla="*/ 310030 w 7467600"/>
              <a:gd name="connsiteY704-45190" fmla="*/ 2771818 h 6858000"/>
              <a:gd name="connsiteX705-45191" fmla="*/ 173877 w 7467600"/>
              <a:gd name="connsiteY705-45192" fmla="*/ 2937056 h 6858000"/>
              <a:gd name="connsiteX706-45193" fmla="*/ 77889 w 7467600"/>
              <a:gd name="connsiteY706-45194" fmla="*/ 3138440 h 6858000"/>
              <a:gd name="connsiteX707-45195" fmla="*/ 0 w 7467600"/>
              <a:gd name="connsiteY707-45196" fmla="*/ 3271395 h 6858000"/>
              <a:gd name="connsiteX708-45197" fmla="*/ 0 w 7467600"/>
              <a:gd name="connsiteY708-45198" fmla="*/ 3153002 h 6858000"/>
              <a:gd name="connsiteX709-45199" fmla="*/ 2386 w 7467600"/>
              <a:gd name="connsiteY709-45200" fmla="*/ 3149203 h 6858000"/>
              <a:gd name="connsiteX710-45201" fmla="*/ 89753 w 7467600"/>
              <a:gd name="connsiteY710-45202" fmla="*/ 2987702 h 6858000"/>
              <a:gd name="connsiteX711-45203" fmla="*/ 76869 w 7467600"/>
              <a:gd name="connsiteY711-45204" fmla="*/ 3005404 h 6858000"/>
              <a:gd name="connsiteX712-45205" fmla="*/ 32049 w 7467600"/>
              <a:gd name="connsiteY712-45206" fmla="*/ 3065814 h 6858000"/>
              <a:gd name="connsiteX713-45207" fmla="*/ 0 w 7467600"/>
              <a:gd name="connsiteY713-45208" fmla="*/ 3108744 h 6858000"/>
              <a:gd name="connsiteX714-45209" fmla="*/ 0 w 7467600"/>
              <a:gd name="connsiteY714-45210" fmla="*/ 3058059 h 6858000"/>
              <a:gd name="connsiteX715-45211" fmla="*/ 7610 w 7467600"/>
              <a:gd name="connsiteY715-45212" fmla="*/ 3047889 h 6858000"/>
              <a:gd name="connsiteX716-45213" fmla="*/ 52419 w 7467600"/>
              <a:gd name="connsiteY716-45214" fmla="*/ 2987479 h 6858000"/>
              <a:gd name="connsiteX717-45215" fmla="*/ 59142 w 7467600"/>
              <a:gd name="connsiteY717-45216" fmla="*/ 2978488 h 6858000"/>
              <a:gd name="connsiteX718-45217" fmla="*/ 0 w 7467600"/>
              <a:gd name="connsiteY718-45218" fmla="*/ 3015334 h 6858000"/>
              <a:gd name="connsiteX719-45219" fmla="*/ 0 w 7467600"/>
              <a:gd name="connsiteY719-45220" fmla="*/ 2914286 h 6858000"/>
              <a:gd name="connsiteX720-45221" fmla="*/ 36383 w 7467600"/>
              <a:gd name="connsiteY720-45222" fmla="*/ 2901128 h 6858000"/>
              <a:gd name="connsiteX721-45223" fmla="*/ 156329 w 7467600"/>
              <a:gd name="connsiteY721-45224" fmla="*/ 2840533 h 6858000"/>
              <a:gd name="connsiteX722-45225" fmla="*/ 358355 w 7467600"/>
              <a:gd name="connsiteY722-45226" fmla="*/ 2620471 h 6858000"/>
              <a:gd name="connsiteX723-45227" fmla="*/ 510577 w 7467600"/>
              <a:gd name="connsiteY723-45228" fmla="*/ 2501244 h 6858000"/>
              <a:gd name="connsiteX724-45229" fmla="*/ 211967 w 7467600"/>
              <a:gd name="connsiteY724-45230" fmla="*/ 2479171 h 6858000"/>
              <a:gd name="connsiteX725-45231" fmla="*/ 0 w 7467600"/>
              <a:gd name="connsiteY725-45232" fmla="*/ 2476398 h 6858000"/>
              <a:gd name="connsiteX726-45233" fmla="*/ 0 w 7467600"/>
              <a:gd name="connsiteY726-45234" fmla="*/ 2389189 h 6858000"/>
              <a:gd name="connsiteX727-45235" fmla="*/ 103062 w 7467600"/>
              <a:gd name="connsiteY727-45236" fmla="*/ 2389518 h 6858000"/>
              <a:gd name="connsiteX728-45237" fmla="*/ 510734 w 7467600"/>
              <a:gd name="connsiteY728-45238" fmla="*/ 2416201 h 6858000"/>
              <a:gd name="connsiteX729-45239" fmla="*/ 279257 w 7467600"/>
              <a:gd name="connsiteY729-45240" fmla="*/ 2092102 h 6858000"/>
              <a:gd name="connsiteX730-45241" fmla="*/ 65265 w 7467600"/>
              <a:gd name="connsiteY730-45242" fmla="*/ 2006049 h 6858000"/>
              <a:gd name="connsiteX731-45243" fmla="*/ 0 w 7467600"/>
              <a:gd name="connsiteY731-45244" fmla="*/ 1982532 h 6858000"/>
              <a:gd name="connsiteX732-45245" fmla="*/ 0 w 7467600"/>
              <a:gd name="connsiteY732-45246" fmla="*/ 1912789 h 6858000"/>
              <a:gd name="connsiteX733-45247" fmla="*/ 97460 w 7467600"/>
              <a:gd name="connsiteY733-45248" fmla="*/ 1953725 h 6858000"/>
              <a:gd name="connsiteX734-45249" fmla="*/ 221272 w 7467600"/>
              <a:gd name="connsiteY734-45250" fmla="*/ 1980766 h 6858000"/>
              <a:gd name="connsiteX735-45251" fmla="*/ 116765 w 7467600"/>
              <a:gd name="connsiteY735-45252" fmla="*/ 1911033 h 6858000"/>
              <a:gd name="connsiteX736-45253" fmla="*/ 16405 w 7467600"/>
              <a:gd name="connsiteY736-45254" fmla="*/ 1803412 h 6858000"/>
              <a:gd name="connsiteX737-45255" fmla="*/ 0 w 7467600"/>
              <a:gd name="connsiteY737-45256" fmla="*/ 1784777 h 6858000"/>
              <a:gd name="connsiteX738-45257" fmla="*/ 0 w 7467600"/>
              <a:gd name="connsiteY738-45258" fmla="*/ 1740082 h 6858000"/>
              <a:gd name="connsiteX739-45259" fmla="*/ 39394 w 7467600"/>
              <a:gd name="connsiteY739-45260" fmla="*/ 1784856 h 6858000"/>
              <a:gd name="connsiteX740-45261" fmla="*/ 135813 w 7467600"/>
              <a:gd name="connsiteY740-45262" fmla="*/ 1888838 h 6858000"/>
              <a:gd name="connsiteX741-45263" fmla="*/ 242575 w 7467600"/>
              <a:gd name="connsiteY741-45264" fmla="*/ 1958841 h 6858000"/>
              <a:gd name="connsiteX742-45265" fmla="*/ 82197 w 7467600"/>
              <a:gd name="connsiteY742-45266" fmla="*/ 1754826 h 6858000"/>
              <a:gd name="connsiteX743-45267" fmla="*/ 0 w 7467600"/>
              <a:gd name="connsiteY743-45268" fmla="*/ 1679650 h 6858000"/>
              <a:gd name="connsiteX744-45269" fmla="*/ 0 w 7467600"/>
              <a:gd name="connsiteY744-45270" fmla="*/ 1602463 h 6858000"/>
              <a:gd name="connsiteX745-45271" fmla="*/ 84689 w 7467600"/>
              <a:gd name="connsiteY745-45272" fmla="*/ 1677442 h 6858000"/>
              <a:gd name="connsiteX746-45273" fmla="*/ 298437 w 7467600"/>
              <a:gd name="connsiteY746-45274" fmla="*/ 1968019 h 6858000"/>
              <a:gd name="connsiteX747-45275" fmla="*/ 227269 w 7467600"/>
              <a:gd name="connsiteY747-45276" fmla="*/ 1114064 h 6858000"/>
              <a:gd name="connsiteX748-45277" fmla="*/ 248003 w 7467600"/>
              <a:gd name="connsiteY748-45278" fmla="*/ 1089613 h 6858000"/>
              <a:gd name="connsiteX749-45279" fmla="*/ 427020 w 7467600"/>
              <a:gd name="connsiteY749-45280" fmla="*/ 1619803 h 6858000"/>
              <a:gd name="connsiteX750-45281" fmla="*/ 340345 w 7467600"/>
              <a:gd name="connsiteY750-45282" fmla="*/ 2027739 h 6858000"/>
              <a:gd name="connsiteX751-45283" fmla="*/ 360865 w 7467600"/>
              <a:gd name="connsiteY751-45284" fmla="*/ 2044827 h 6858000"/>
              <a:gd name="connsiteX752-45285" fmla="*/ 560414 w 7467600"/>
              <a:gd name="connsiteY752-45286" fmla="*/ 2421457 h 6858000"/>
              <a:gd name="connsiteX753-45287" fmla="*/ 1359703 w 7467600"/>
              <a:gd name="connsiteY753-45288" fmla="*/ 2578554 h 6858000"/>
              <a:gd name="connsiteX754-45289" fmla="*/ 1359422 w 7467600"/>
              <a:gd name="connsiteY754-45290" fmla="*/ 2577994 h 6858000"/>
              <a:gd name="connsiteX755-45291" fmla="*/ 828701 w 7467600"/>
              <a:gd name="connsiteY755-45292" fmla="*/ 1839520 h 6858000"/>
              <a:gd name="connsiteX756-45293" fmla="*/ 494427 w 7467600"/>
              <a:gd name="connsiteY756-45294" fmla="*/ 1092333 h 6858000"/>
              <a:gd name="connsiteX757-45295" fmla="*/ 506322 w 7467600"/>
              <a:gd name="connsiteY757-45296" fmla="*/ 1020997 h 6858000"/>
              <a:gd name="connsiteX758-45297" fmla="*/ 4570198 w 7467600"/>
              <a:gd name="connsiteY758-45298" fmla="*/ 978081 h 6858000"/>
              <a:gd name="connsiteX759-45299" fmla="*/ 4523691 w 7467600"/>
              <a:gd name="connsiteY759-45300" fmla="*/ 1127776 h 6858000"/>
              <a:gd name="connsiteX760-45301" fmla="*/ 4509875 w 7467600"/>
              <a:gd name="connsiteY760-45302" fmla="*/ 1167552 h 6858000"/>
              <a:gd name="connsiteX761-45303" fmla="*/ 4478168 w 7467600"/>
              <a:gd name="connsiteY761-45304" fmla="*/ 1260735 h 6858000"/>
              <a:gd name="connsiteX762-45305" fmla="*/ 4409309 w 7467600"/>
              <a:gd name="connsiteY762-45306" fmla="*/ 1666996 h 6858000"/>
              <a:gd name="connsiteX763-45307" fmla="*/ 4370031 w 7467600"/>
              <a:gd name="connsiteY763-45308" fmla="*/ 1955666 h 6858000"/>
              <a:gd name="connsiteX764-45309" fmla="*/ 4570198 w 7467600"/>
              <a:gd name="connsiteY764-45310" fmla="*/ 978081 h 6858000"/>
              <a:gd name="connsiteX765-45311" fmla="*/ 4557898 w 7467600"/>
              <a:gd name="connsiteY765-45312" fmla="*/ 900011 h 6858000"/>
              <a:gd name="connsiteX766-45313" fmla="*/ 4344840 w 7467600"/>
              <a:gd name="connsiteY766-45314" fmla="*/ 1922038 h 6858000"/>
              <a:gd name="connsiteX767-45315" fmla="*/ 4378710 w 7467600"/>
              <a:gd name="connsiteY767-45316" fmla="*/ 1665516 h 6858000"/>
              <a:gd name="connsiteX768-45317" fmla="*/ 4448798 w 7467600"/>
              <a:gd name="connsiteY768-45318" fmla="*/ 1253024 h 6858000"/>
              <a:gd name="connsiteX769-45319" fmla="*/ 4480315 w 7467600"/>
              <a:gd name="connsiteY769-45320" fmla="*/ 1158454 h 6858000"/>
              <a:gd name="connsiteX770-45321" fmla="*/ 4494133 w 7467600"/>
              <a:gd name="connsiteY770-45322" fmla="*/ 1118676 h 6858000"/>
              <a:gd name="connsiteX771-45323" fmla="*/ 4557898 w 7467600"/>
              <a:gd name="connsiteY771-45324" fmla="*/ 900011 h 6858000"/>
              <a:gd name="connsiteX772-45325" fmla="*/ 5870151 w 7467600"/>
              <a:gd name="connsiteY772-45326" fmla="*/ 898890 h 6858000"/>
              <a:gd name="connsiteX773-45327" fmla="*/ 5861335 w 7467600"/>
              <a:gd name="connsiteY773-45328" fmla="*/ 899177 h 6858000"/>
              <a:gd name="connsiteX774-45329" fmla="*/ 5843702 w 7467600"/>
              <a:gd name="connsiteY774-45330" fmla="*/ 899748 h 6858000"/>
              <a:gd name="connsiteX775-45331" fmla="*/ 5651107 w 7467600"/>
              <a:gd name="connsiteY775-45332" fmla="*/ 920306 h 6858000"/>
              <a:gd name="connsiteX776-45333" fmla="*/ 5459407 w 7467600"/>
              <a:gd name="connsiteY776-45334" fmla="*/ 940975 h 6858000"/>
              <a:gd name="connsiteX777-45335" fmla="*/ 5374846 w 7467600"/>
              <a:gd name="connsiteY777-45336" fmla="*/ 941988 h 6858000"/>
              <a:gd name="connsiteX778-45337" fmla="*/ 5256105 w 7467600"/>
              <a:gd name="connsiteY778-45338" fmla="*/ 945632 h 6858000"/>
              <a:gd name="connsiteX779-45339" fmla="*/ 5107071 w 7467600"/>
              <a:gd name="connsiteY779-45340" fmla="*/ 969720 h 6858000"/>
              <a:gd name="connsiteX780-45341" fmla="*/ 4998681 w 7467600"/>
              <a:gd name="connsiteY780-45342" fmla="*/ 988771 h 6858000"/>
              <a:gd name="connsiteX781-45343" fmla="*/ 5870151 w 7467600"/>
              <a:gd name="connsiteY781-45344" fmla="*/ 898890 h 6858000"/>
              <a:gd name="connsiteX782-45345" fmla="*/ 5504425 w 7467600"/>
              <a:gd name="connsiteY782-45346" fmla="*/ 848067 h 6858000"/>
              <a:gd name="connsiteX783-45347" fmla="*/ 4968849 w 7467600"/>
              <a:gd name="connsiteY783-45348" fmla="*/ 962318 h 6858000"/>
              <a:gd name="connsiteX784-45349" fmla="*/ 5104039 w 7467600"/>
              <a:gd name="connsiteY784-45350" fmla="*/ 940634 h 6858000"/>
              <a:gd name="connsiteX785-45351" fmla="*/ 5256311 w 7467600"/>
              <a:gd name="connsiteY785-45352" fmla="*/ 916490 h 6858000"/>
              <a:gd name="connsiteX786-45353" fmla="*/ 5377381 w 7467600"/>
              <a:gd name="connsiteY786-45354" fmla="*/ 912671 h 6858000"/>
              <a:gd name="connsiteX787-45355" fmla="*/ 5460148 w 7467600"/>
              <a:gd name="connsiteY787-45356" fmla="*/ 911442 h 6858000"/>
              <a:gd name="connsiteX788-45357" fmla="*/ 5648971 w 7467600"/>
              <a:gd name="connsiteY788-45358" fmla="*/ 891331 h 6858000"/>
              <a:gd name="connsiteX789-45359" fmla="*/ 5844807 w 7467600"/>
              <a:gd name="connsiteY789-45360" fmla="*/ 870718 h 6858000"/>
              <a:gd name="connsiteX790-45361" fmla="*/ 5862975 w 7467600"/>
              <a:gd name="connsiteY790-45362" fmla="*/ 869756 h 6858000"/>
              <a:gd name="connsiteX791-45363" fmla="*/ 5920887 w 7467600"/>
              <a:gd name="connsiteY791-45364" fmla="*/ 865929 h 6858000"/>
              <a:gd name="connsiteX792-45365" fmla="*/ 5504425 w 7467600"/>
              <a:gd name="connsiteY792-45366" fmla="*/ 848067 h 6858000"/>
              <a:gd name="connsiteX793-45367" fmla="*/ 3607114 w 7467600"/>
              <a:gd name="connsiteY793-45368" fmla="*/ 467441 h 6858000"/>
              <a:gd name="connsiteX794-45369" fmla="*/ 3296242 w 7467600"/>
              <a:gd name="connsiteY794-45370" fmla="*/ 807991 h 6858000"/>
              <a:gd name="connsiteX795-45371" fmla="*/ 3174674 w 7467600"/>
              <a:gd name="connsiteY795-45372" fmla="*/ 919759 h 6858000"/>
              <a:gd name="connsiteX796-45373" fmla="*/ 3042978 w 7467600"/>
              <a:gd name="connsiteY796-45374" fmla="*/ 1054894 h 6858000"/>
              <a:gd name="connsiteX797-45375" fmla="*/ 2968914 w 7467600"/>
              <a:gd name="connsiteY797-45376" fmla="*/ 1133756 h 6858000"/>
              <a:gd name="connsiteX798-45377" fmla="*/ 3103823 w 7467600"/>
              <a:gd name="connsiteY798-45378" fmla="*/ 1026814 h 6858000"/>
              <a:gd name="connsiteX799-45379" fmla="*/ 3607114 w 7467600"/>
              <a:gd name="connsiteY799-45380" fmla="*/ 467441 h 6858000"/>
              <a:gd name="connsiteX800-45381" fmla="*/ 3744487 w 7467600"/>
              <a:gd name="connsiteY800-45382" fmla="*/ 383136 h 6858000"/>
              <a:gd name="connsiteX801-45383" fmla="*/ 3970213 w 7467600"/>
              <a:gd name="connsiteY801-45384" fmla="*/ 995559 h 6858000"/>
              <a:gd name="connsiteX802-45385" fmla="*/ 3744487 w 7467600"/>
              <a:gd name="connsiteY802-45386" fmla="*/ 383136 h 6858000"/>
              <a:gd name="connsiteX803-45387" fmla="*/ 3624562 w 7467600"/>
              <a:gd name="connsiteY803-45388" fmla="*/ 367041 h 6858000"/>
              <a:gd name="connsiteX804-45389" fmla="*/ 3489712 w 7467600"/>
              <a:gd name="connsiteY804-45390" fmla="*/ 485386 h 6858000"/>
              <a:gd name="connsiteX805-45391" fmla="*/ 3182994 w 7467600"/>
              <a:gd name="connsiteY805-45392" fmla="*/ 828265 h 6858000"/>
              <a:gd name="connsiteX806-45393" fmla="*/ 2892114 w 7467600"/>
              <a:gd name="connsiteY806-45394" fmla="*/ 1172635 h 6858000"/>
              <a:gd name="connsiteX807-45395" fmla="*/ 3021459 w 7467600"/>
              <a:gd name="connsiteY807-45396" fmla="*/ 1035385 h 6858000"/>
              <a:gd name="connsiteX808-45397" fmla="*/ 3153873 w 7467600"/>
              <a:gd name="connsiteY808-45398" fmla="*/ 898971 h 6858000"/>
              <a:gd name="connsiteX809-45399" fmla="*/ 3276511 w 7467600"/>
              <a:gd name="connsiteY809-45400" fmla="*/ 786423 h 6858000"/>
              <a:gd name="connsiteX810-45401" fmla="*/ 3584154 w 7467600"/>
              <a:gd name="connsiteY810-45402" fmla="*/ 448218 h 6858000"/>
              <a:gd name="connsiteX811-45403" fmla="*/ 3624562 w 7467600"/>
              <a:gd name="connsiteY811-45404" fmla="*/ 367041 h 6858000"/>
              <a:gd name="connsiteX812-45405" fmla="*/ 3766672 w 7467600"/>
              <a:gd name="connsiteY812-45406" fmla="*/ 359429 h 6858000"/>
              <a:gd name="connsiteX813-45407" fmla="*/ 3996338 w 7467600"/>
              <a:gd name="connsiteY813-45408" fmla="*/ 968237 h 6858000"/>
              <a:gd name="connsiteX814-45409" fmla="*/ 3766672 w 7467600"/>
              <a:gd name="connsiteY814-45410" fmla="*/ 359429 h 6858000"/>
              <a:gd name="connsiteX815-45411" fmla="*/ 5805386 w 7467600"/>
              <a:gd name="connsiteY815-45412" fmla="*/ 239240 h 6858000"/>
              <a:gd name="connsiteX816-45413" fmla="*/ 5736947 w 7467600"/>
              <a:gd name="connsiteY816-45414" fmla="*/ 261367 h 6858000"/>
              <a:gd name="connsiteX817-45415" fmla="*/ 5427012 w 7467600"/>
              <a:gd name="connsiteY817-45416" fmla="*/ 311272 h 6858000"/>
              <a:gd name="connsiteX818-45417" fmla="*/ 5147818 w 7467600"/>
              <a:gd name="connsiteY818-45418" fmla="*/ 322112 h 6858000"/>
              <a:gd name="connsiteX819-45419" fmla="*/ 5060854 w 7467600"/>
              <a:gd name="connsiteY819-45420" fmla="*/ 311882 h 6858000"/>
              <a:gd name="connsiteX820-45421" fmla="*/ 4945989 w 7467600"/>
              <a:gd name="connsiteY820-45422" fmla="*/ 300516 h 6858000"/>
              <a:gd name="connsiteX821-45423" fmla="*/ 5410479 w 7467600"/>
              <a:gd name="connsiteY821-45424" fmla="*/ 348434 h 6858000"/>
              <a:gd name="connsiteX822-45425" fmla="*/ 5805386 w 7467600"/>
              <a:gd name="connsiteY822-45426" fmla="*/ 239240 h 6858000"/>
              <a:gd name="connsiteX823-45427" fmla="*/ 5905192 w 7467600"/>
              <a:gd name="connsiteY823-45428" fmla="*/ 163079 h 6858000"/>
              <a:gd name="connsiteX824-45429" fmla="*/ 5865655 w 7467600"/>
              <a:gd name="connsiteY824-45430" fmla="*/ 171901 h 6858000"/>
              <a:gd name="connsiteX825-45431" fmla="*/ 5259740 w 7467600"/>
              <a:gd name="connsiteY825-45432" fmla="*/ 257013 h 6858000"/>
              <a:gd name="connsiteX826-45433" fmla="*/ 5208466 w 7467600"/>
              <a:gd name="connsiteY826-45434" fmla="*/ 257550 h 6858000"/>
              <a:gd name="connsiteX827-45435" fmla="*/ 4980204 w 7467600"/>
              <a:gd name="connsiteY827-45436" fmla="*/ 271903 h 6858000"/>
              <a:gd name="connsiteX828-45437" fmla="*/ 5068068 w 7467600"/>
              <a:gd name="connsiteY828-45438" fmla="*/ 282244 h 6858000"/>
              <a:gd name="connsiteX829-45439" fmla="*/ 5153231 w 7467600"/>
              <a:gd name="connsiteY829-45440" fmla="*/ 292240 h 6858000"/>
              <a:gd name="connsiteX830-45441" fmla="*/ 5426491 w 7467600"/>
              <a:gd name="connsiteY830-45442" fmla="*/ 281128 h 6858000"/>
              <a:gd name="connsiteX831-45443" fmla="*/ 5731212 w 7467600"/>
              <a:gd name="connsiteY831-45444" fmla="*/ 231951 h 6858000"/>
              <a:gd name="connsiteX832-45445" fmla="*/ 5905192 w 7467600"/>
              <a:gd name="connsiteY832-45446" fmla="*/ 163079 h 6858000"/>
              <a:gd name="connsiteX833-45447" fmla="*/ 5944437 w 7467600"/>
              <a:gd name="connsiteY833-45448" fmla="*/ 113829 h 6858000"/>
              <a:gd name="connsiteX834-45449" fmla="*/ 5825032 w 7467600"/>
              <a:gd name="connsiteY834-45450" fmla="*/ 146405 h 6858000"/>
              <a:gd name="connsiteX835-45451" fmla="*/ 4955599 w 7467600"/>
              <a:gd name="connsiteY835-45452" fmla="*/ 247008 h 6858000"/>
              <a:gd name="connsiteX836-45453" fmla="*/ 5210104 w 7467600"/>
              <a:gd name="connsiteY836-45454" fmla="*/ 228123 h 6858000"/>
              <a:gd name="connsiteX837-45455" fmla="*/ 5261015 w 7467600"/>
              <a:gd name="connsiteY837-45456" fmla="*/ 227087 h 6858000"/>
              <a:gd name="connsiteX838-45457" fmla="*/ 5861181 w 7467600"/>
              <a:gd name="connsiteY838-45458" fmla="*/ 143093 h 6858000"/>
              <a:gd name="connsiteX839-45459" fmla="*/ 5961252 w 7467600"/>
              <a:gd name="connsiteY839-45460" fmla="*/ 114820 h 6858000"/>
              <a:gd name="connsiteX840-45461" fmla="*/ 5944437 w 7467600"/>
              <a:gd name="connsiteY840-45462" fmla="*/ 113829 h 6858000"/>
              <a:gd name="connsiteX841-45463" fmla="*/ 3882765 w 7467600"/>
              <a:gd name="connsiteY841-45464" fmla="*/ 0 h 6858000"/>
              <a:gd name="connsiteX842-45465" fmla="*/ 3995099 w 7467600"/>
              <a:gd name="connsiteY842-45466" fmla="*/ 0 h 6858000"/>
              <a:gd name="connsiteX843-45467" fmla="*/ 4163818 w 7467600"/>
              <a:gd name="connsiteY843-45468" fmla="*/ 234104 h 6858000"/>
              <a:gd name="connsiteX844-45469" fmla="*/ 4172099 w 7467600"/>
              <a:gd name="connsiteY844-45470" fmla="*/ 234207 h 6858000"/>
              <a:gd name="connsiteX845-45471" fmla="*/ 4784282 w 7467600"/>
              <a:gd name="connsiteY845-45472" fmla="*/ 276561 h 6858000"/>
              <a:gd name="connsiteX846-45473" fmla="*/ 4801687 w 7467600"/>
              <a:gd name="connsiteY846-45474" fmla="*/ 267764 h 6858000"/>
              <a:gd name="connsiteX847-45475" fmla="*/ 6082788 w 7467600"/>
              <a:gd name="connsiteY847-45476" fmla="*/ 64119 h 6858000"/>
              <a:gd name="connsiteX848-45477" fmla="*/ 6099442 w 7467600"/>
              <a:gd name="connsiteY848-45478" fmla="*/ 82568 h 6858000"/>
              <a:gd name="connsiteX849-45479" fmla="*/ 4804137 w 7467600"/>
              <a:gd name="connsiteY849-45480" fmla="*/ 320931 h 6858000"/>
              <a:gd name="connsiteX850-45481" fmla="*/ 4227047 w 7467600"/>
              <a:gd name="connsiteY850-45482" fmla="*/ 313415 h 6858000"/>
              <a:gd name="connsiteX851-45483" fmla="*/ 4346041 w 7467600"/>
              <a:gd name="connsiteY851-45484" fmla="*/ 456086 h 6858000"/>
              <a:gd name="connsiteX852-45485" fmla="*/ 4870967 w 7467600"/>
              <a:gd name="connsiteY852-45486" fmla="*/ 963061 h 6858000"/>
              <a:gd name="connsiteX853-45487" fmla="*/ 4889647 w 7467600"/>
              <a:gd name="connsiteY853-45488" fmla="*/ 957147 h 6858000"/>
              <a:gd name="connsiteX854-45489" fmla="*/ 5422504 w 7467600"/>
              <a:gd name="connsiteY854-45490" fmla="*/ 805191 h 6858000"/>
              <a:gd name="connsiteX855-45491" fmla="*/ 6087656 w 7467600"/>
              <a:gd name="connsiteY855-45492" fmla="*/ 826703 h 6858000"/>
              <a:gd name="connsiteX856-45493" fmla="*/ 6058717 w 7467600"/>
              <a:gd name="connsiteY856-45494" fmla="*/ 865992 h 6858000"/>
              <a:gd name="connsiteX857-45495" fmla="*/ 4974153 w 7467600"/>
              <a:gd name="connsiteY857-45496" fmla="*/ 1045456 h 6858000"/>
              <a:gd name="connsiteX858-45497" fmla="*/ 5627835 w 7467600"/>
              <a:gd name="connsiteY858-45498" fmla="*/ 1472077 h 6858000"/>
              <a:gd name="connsiteX859-45499" fmla="*/ 5629817 w 7467600"/>
              <a:gd name="connsiteY859-45500" fmla="*/ 1471412 h 6858000"/>
              <a:gd name="connsiteX860-45501" fmla="*/ 5634124 w 7467600"/>
              <a:gd name="connsiteY860-45502" fmla="*/ 1470572 h 6858000"/>
              <a:gd name="connsiteX861-45503" fmla="*/ 5755832 w 7467600"/>
              <a:gd name="connsiteY861-45504" fmla="*/ 1383886 h 6858000"/>
              <a:gd name="connsiteX862-45505" fmla="*/ 6014186 w 7467600"/>
              <a:gd name="connsiteY862-45506" fmla="*/ 1279799 h 6858000"/>
              <a:gd name="connsiteX863-45507" fmla="*/ 6901619 w 7467600"/>
              <a:gd name="connsiteY863-45508" fmla="*/ 1047874 h 6858000"/>
              <a:gd name="connsiteX864-45509" fmla="*/ 6931566 w 7467600"/>
              <a:gd name="connsiteY864-45510" fmla="*/ 1062034 h 6858000"/>
              <a:gd name="connsiteX865-45511" fmla="*/ 5790982 w 7467600"/>
              <a:gd name="connsiteY865-45512" fmla="*/ 1561380 h 6858000"/>
              <a:gd name="connsiteX866-45513" fmla="*/ 6188971 w 7467600"/>
              <a:gd name="connsiteY866-45514" fmla="*/ 1755168 h 6858000"/>
              <a:gd name="connsiteX867-45515" fmla="*/ 6202446 w 7467600"/>
              <a:gd name="connsiteY867-45516" fmla="*/ 1752268 h 6858000"/>
              <a:gd name="connsiteX868-45517" fmla="*/ 7179560 w 7467600"/>
              <a:gd name="connsiteY868-45518" fmla="*/ 1467551 h 6858000"/>
              <a:gd name="connsiteX869-45519" fmla="*/ 7158730 w 7467600"/>
              <a:gd name="connsiteY869-45520" fmla="*/ 1507835 h 6858000"/>
              <a:gd name="connsiteX870-45521" fmla="*/ 6326959 w 7467600"/>
              <a:gd name="connsiteY870-45522" fmla="*/ 1817686 h 6858000"/>
              <a:gd name="connsiteX871-45523" fmla="*/ 6537433 w 7467600"/>
              <a:gd name="connsiteY871-45524" fmla="*/ 1907790 h 6858000"/>
              <a:gd name="connsiteX872-45525" fmla="*/ 6550221 w 7467600"/>
              <a:gd name="connsiteY872-45526" fmla="*/ 1910729 h 6858000"/>
              <a:gd name="connsiteX873-45527" fmla="*/ 6964438 w 7467600"/>
              <a:gd name="connsiteY873-45528" fmla="*/ 2209505 h 6858000"/>
              <a:gd name="connsiteX874-45529" fmla="*/ 7367862 w 7467600"/>
              <a:gd name="connsiteY874-45530" fmla="*/ 2806833 h 6858000"/>
              <a:gd name="connsiteX875-45531" fmla="*/ 7364329 w 7467600"/>
              <a:gd name="connsiteY875-45532" fmla="*/ 2826907 h 6858000"/>
              <a:gd name="connsiteX876-45533" fmla="*/ 7290545 w 7467600"/>
              <a:gd name="connsiteY876-45534" fmla="*/ 2850663 h 6858000"/>
              <a:gd name="connsiteX877-45535" fmla="*/ 6472036 w 7467600"/>
              <a:gd name="connsiteY877-45536" fmla="*/ 1959003 h 6858000"/>
              <a:gd name="connsiteX878-45537" fmla="*/ 5792897 w 7467600"/>
              <a:gd name="connsiteY878-45538" fmla="*/ 1647747 h 6858000"/>
              <a:gd name="connsiteX879-45539" fmla="*/ 5842751 w 7467600"/>
              <a:gd name="connsiteY879-45540" fmla="*/ 1816112 h 6858000"/>
              <a:gd name="connsiteX880-45541" fmla="*/ 5847424 w 7467600"/>
              <a:gd name="connsiteY880-45542" fmla="*/ 1815776 h 6858000"/>
              <a:gd name="connsiteX881-45543" fmla="*/ 6399821 w 7467600"/>
              <a:gd name="connsiteY881-45544" fmla="*/ 2344799 h 6858000"/>
              <a:gd name="connsiteX882-45545" fmla="*/ 6323232 w 7467600"/>
              <a:gd name="connsiteY882-45546" fmla="*/ 2389634 h 6858000"/>
              <a:gd name="connsiteX883-45547" fmla="*/ 5942958 w 7467600"/>
              <a:gd name="connsiteY883-45548" fmla="*/ 2077708 h 6858000"/>
              <a:gd name="connsiteX884-45549" fmla="*/ 5921559 w 7467600"/>
              <a:gd name="connsiteY884-45550" fmla="*/ 2378596 h 6858000"/>
              <a:gd name="connsiteX885-45551" fmla="*/ 5817651 w 7467600"/>
              <a:gd name="connsiteY885-45552" fmla="*/ 3023919 h 6858000"/>
              <a:gd name="connsiteX886-45553" fmla="*/ 5729634 w 7467600"/>
              <a:gd name="connsiteY886-45554" fmla="*/ 3051849 h 6858000"/>
              <a:gd name="connsiteX887-45555" fmla="*/ 5611018 w 7467600"/>
              <a:gd name="connsiteY887-45556" fmla="*/ 2316769 h 6858000"/>
              <a:gd name="connsiteX888-45557" fmla="*/ 5687608 w 7467600"/>
              <a:gd name="connsiteY888-45558" fmla="*/ 2039972 h 6858000"/>
              <a:gd name="connsiteX889-45559" fmla="*/ 5657554 w 7467600"/>
              <a:gd name="connsiteY889-45560" fmla="*/ 1576445 h 6858000"/>
              <a:gd name="connsiteX890-45561" fmla="*/ 5150475 w 7467600"/>
              <a:gd name="connsiteY890-45562" fmla="*/ 1274012 h 6858000"/>
              <a:gd name="connsiteX891-45563" fmla="*/ 5349142 w 7467600"/>
              <a:gd name="connsiteY891-45564" fmla="*/ 2204405 h 6858000"/>
              <a:gd name="connsiteX892-45565" fmla="*/ 5262214 w 7467600"/>
              <a:gd name="connsiteY892-45566" fmla="*/ 2233836 h 6858000"/>
              <a:gd name="connsiteX893-45567" fmla="*/ 4981539 w 7467600"/>
              <a:gd name="connsiteY893-45568" fmla="*/ 1542201 h 6858000"/>
              <a:gd name="connsiteX894-45569" fmla="*/ 4958461 w 7467600"/>
              <a:gd name="connsiteY894-45570" fmla="*/ 1136957 h 6858000"/>
              <a:gd name="connsiteX895-45571" fmla="*/ 4655015 w 7467600"/>
              <a:gd name="connsiteY895-45572" fmla="*/ 891426 h 6858000"/>
              <a:gd name="connsiteX896-45573" fmla="*/ 4348002 w 7467600"/>
              <a:gd name="connsiteY896-45574" fmla="*/ 2205895 h 6858000"/>
              <a:gd name="connsiteX897-45575" fmla="*/ 4262250 w 7467600"/>
              <a:gd name="connsiteY897-45576" fmla="*/ 2219972 h 6858000"/>
              <a:gd name="connsiteX898-45577" fmla="*/ 4550611 w 7467600"/>
              <a:gd name="connsiteY898-45578" fmla="*/ 817540 h 6858000"/>
              <a:gd name="connsiteX899-45579" fmla="*/ 4564418 w 7467600"/>
              <a:gd name="connsiteY899-45580" fmla="*/ 808293 h 6858000"/>
              <a:gd name="connsiteX900-45581" fmla="*/ 4266388 w 7467600"/>
              <a:gd name="connsiteY900-45582" fmla="*/ 500083 h 6858000"/>
              <a:gd name="connsiteX901-45583" fmla="*/ 4032842 w 7467600"/>
              <a:gd name="connsiteY901-45584" fmla="*/ 211809 h 6858000"/>
              <a:gd name="connsiteX902-45585" fmla="*/ 3882765 w 7467600"/>
              <a:gd name="connsiteY902-45586" fmla="*/ 0 h 6858000"/>
              <a:gd name="connsiteX903-45587" fmla="*/ 3721337 w 7467600"/>
              <a:gd name="connsiteY903-45588" fmla="*/ 0 h 6858000"/>
              <a:gd name="connsiteX904-45589" fmla="*/ 3797544 w 7467600"/>
              <a:gd name="connsiteY904-45590" fmla="*/ 0 h 6858000"/>
              <a:gd name="connsiteX905-45591" fmla="*/ 3775734 w 7467600"/>
              <a:gd name="connsiteY905-45592" fmla="*/ 95131 h 6858000"/>
              <a:gd name="connsiteX906-45593" fmla="*/ 3724807 w 7467600"/>
              <a:gd name="connsiteY906-45594" fmla="*/ 272257 h 6858000"/>
              <a:gd name="connsiteX907-45595" fmla="*/ 3726844 w 7467600"/>
              <a:gd name="connsiteY907-45596" fmla="*/ 282988 h 6858000"/>
              <a:gd name="connsiteX908-45597" fmla="*/ 3742664 w 7467600"/>
              <a:gd name="connsiteY908-45598" fmla="*/ 279918 h 6858000"/>
              <a:gd name="connsiteX909-45599" fmla="*/ 4103910 w 7467600"/>
              <a:gd name="connsiteY909-45600" fmla="*/ 1161917 h 6858000"/>
              <a:gd name="connsiteX910-45601" fmla="*/ 4020269 w 7467600"/>
              <a:gd name="connsiteY910-45602" fmla="*/ 1200406 h 6858000"/>
              <a:gd name="connsiteX911-45603" fmla="*/ 3674882 w 7467600"/>
              <a:gd name="connsiteY911-45604" fmla="*/ 488524 h 6858000"/>
              <a:gd name="connsiteX912-45605" fmla="*/ 3132682 w 7467600"/>
              <a:gd name="connsiteY912-45606" fmla="*/ 1072284 h 6858000"/>
              <a:gd name="connsiteX913-45607" fmla="*/ 2716346 w 7467600"/>
              <a:gd name="connsiteY913-45608" fmla="*/ 1276376 h 6858000"/>
              <a:gd name="connsiteX914-45609" fmla="*/ 2716772 w 7467600"/>
              <a:gd name="connsiteY914-45610" fmla="*/ 1255462 h 6858000"/>
              <a:gd name="connsiteX915-45611" fmla="*/ 3471096 w 7467600"/>
              <a:gd name="connsiteY915-45612" fmla="*/ 437072 h 6858000"/>
              <a:gd name="connsiteX916-45613" fmla="*/ 3639057 w 7467600"/>
              <a:gd name="connsiteY916-45614" fmla="*/ 286334 h 6858000"/>
              <a:gd name="connsiteX917-45615" fmla="*/ 3640309 w 7467600"/>
              <a:gd name="connsiteY917-45616" fmla="*/ 284664 h 6858000"/>
              <a:gd name="connsiteX918-45617" fmla="*/ 3646022 w 7467600"/>
              <a:gd name="connsiteY918-45618" fmla="*/ 276711 h 6858000"/>
              <a:gd name="connsiteX919-45619" fmla="*/ 3707943 w 7467600"/>
              <a:gd name="connsiteY919-45620" fmla="*/ 65958 h 6858000"/>
              <a:gd name="connsiteX920-45621" fmla="*/ 3721337 w 7467600"/>
              <a:gd name="connsiteY920-45622" fmla="*/ 0 h 6858000"/>
              <a:gd name="connsiteX921-45623" fmla="*/ 2867960 w 7467600"/>
              <a:gd name="connsiteY921-45624" fmla="*/ 0 h 6858000"/>
              <a:gd name="connsiteX922-45625" fmla="*/ 2926351 w 7467600"/>
              <a:gd name="connsiteY922-45626" fmla="*/ 0 h 6858000"/>
              <a:gd name="connsiteX923-45627" fmla="*/ 2902823 w 7467600"/>
              <a:gd name="connsiteY923-45628" fmla="*/ 262929 h 6858000"/>
              <a:gd name="connsiteX924-45629" fmla="*/ 2940663 w 7467600"/>
              <a:gd name="connsiteY924-45630" fmla="*/ 140884 h 6858000"/>
              <a:gd name="connsiteX925-45631" fmla="*/ 2947039 w 7467600"/>
              <a:gd name="connsiteY925-45632" fmla="*/ 122524 h 6858000"/>
              <a:gd name="connsiteX926-45633" fmla="*/ 2984316 w 7467600"/>
              <a:gd name="connsiteY926-45634" fmla="*/ 0 h 6858000"/>
              <a:gd name="connsiteX927-45635" fmla="*/ 3016114 w 7467600"/>
              <a:gd name="connsiteY927-45636" fmla="*/ 0 h 6858000"/>
              <a:gd name="connsiteX928-45637" fmla="*/ 2979949 w 7467600"/>
              <a:gd name="connsiteY928-45638" fmla="*/ 119274 h 6858000"/>
              <a:gd name="connsiteX929-45639" fmla="*/ 3023879 w 7467600"/>
              <a:gd name="connsiteY929-45640" fmla="*/ 0 h 6858000"/>
              <a:gd name="connsiteX930-45641" fmla="*/ 3105400 w 7467600"/>
              <a:gd name="connsiteY930-45642" fmla="*/ 0 h 6858000"/>
              <a:gd name="connsiteX931-45643" fmla="*/ 3094669 w 7467600"/>
              <a:gd name="connsiteY931-45644" fmla="*/ 30308 h 6858000"/>
              <a:gd name="connsiteX932-45645" fmla="*/ 2901945 w 7467600"/>
              <a:gd name="connsiteY932-45646" fmla="*/ 466538 h 6858000"/>
              <a:gd name="connsiteX933-45647" fmla="*/ 2815209 w 7467600"/>
              <a:gd name="connsiteY933-45648" fmla="*/ 497361 h 6858000"/>
              <a:gd name="connsiteX934-45649" fmla="*/ 2844845 w 7467600"/>
              <a:gd name="connsiteY934-45650" fmla="*/ 127638 h 6858000"/>
              <a:gd name="connsiteX935-45651" fmla="*/ 2867960 w 7467600"/>
              <a:gd name="connsiteY935-45652" fmla="*/ 0 h 6858000"/>
              <a:gd name="connsiteX936-45653" fmla="*/ 1057230 w 7467600"/>
              <a:gd name="connsiteY936-45654" fmla="*/ 0 h 6858000"/>
              <a:gd name="connsiteX937-45655" fmla="*/ 1111003 w 7467600"/>
              <a:gd name="connsiteY937-45656" fmla="*/ 0 h 6858000"/>
              <a:gd name="connsiteX938-45657" fmla="*/ 1125553 w 7467600"/>
              <a:gd name="connsiteY938-45658" fmla="*/ 52588 h 6858000"/>
              <a:gd name="connsiteX939-45659" fmla="*/ 1304276 w 7467600"/>
              <a:gd name="connsiteY939-45660" fmla="*/ 476275 h 6858000"/>
              <a:gd name="connsiteX940-45661" fmla="*/ 1492066 w 7467600"/>
              <a:gd name="connsiteY940-45662" fmla="*/ 886333 h 6858000"/>
              <a:gd name="connsiteX941-45663" fmla="*/ 1423698 w 7467600"/>
              <a:gd name="connsiteY941-45664" fmla="*/ 710817 h 6858000"/>
              <a:gd name="connsiteX942-45665" fmla="*/ 1357609 w 7467600"/>
              <a:gd name="connsiteY942-45666" fmla="*/ 532892 h 6858000"/>
              <a:gd name="connsiteX943-45667" fmla="*/ 1309550 w 7467600"/>
              <a:gd name="connsiteY943-45668" fmla="*/ 374031 h 6858000"/>
              <a:gd name="connsiteX944-45669" fmla="*/ 1193673 w 7467600"/>
              <a:gd name="connsiteY944-45670" fmla="*/ 49533 h 6858000"/>
              <a:gd name="connsiteX945-45671" fmla="*/ 1164391 w 7467600"/>
              <a:gd name="connsiteY945-45672" fmla="*/ 0 h 6858000"/>
              <a:gd name="connsiteX946-45673" fmla="*/ 1200666 w 7467600"/>
              <a:gd name="connsiteY946-45674" fmla="*/ 0 h 6858000"/>
              <a:gd name="connsiteX947-45675" fmla="*/ 1223408 w 7467600"/>
              <a:gd name="connsiteY947-45676" fmla="*/ 38996 h 6858000"/>
              <a:gd name="connsiteX948-45677" fmla="*/ 1339635 w 7467600"/>
              <a:gd name="connsiteY948-45678" fmla="*/ 365517 h 6858000"/>
              <a:gd name="connsiteX949-45679" fmla="*/ 1387469 w 7467600"/>
              <a:gd name="connsiteY949-45680" fmla="*/ 523079 h 6858000"/>
              <a:gd name="connsiteX950-45681" fmla="*/ 1452685 w 7467600"/>
              <a:gd name="connsiteY950-45682" fmla="*/ 699806 h 6858000"/>
              <a:gd name="connsiteX951-45683" fmla="*/ 1492092 w 7467600"/>
              <a:gd name="connsiteY951-45684" fmla="*/ 800424 h 6858000"/>
              <a:gd name="connsiteX952-45685" fmla="*/ 1455302 w 7467600"/>
              <a:gd name="connsiteY952-45686" fmla="*/ 632913 h 6858000"/>
              <a:gd name="connsiteX953-45687" fmla="*/ 1222336 w 7467600"/>
              <a:gd name="connsiteY953-45688" fmla="*/ 9480 h 6858000"/>
              <a:gd name="connsiteX954-45689" fmla="*/ 1214634 w 7467600"/>
              <a:gd name="connsiteY954-45690" fmla="*/ 0 h 6858000"/>
              <a:gd name="connsiteX955-45691" fmla="*/ 1289827 w 7467600"/>
              <a:gd name="connsiteY955-45692" fmla="*/ 0 h 6858000"/>
              <a:gd name="connsiteX956-45693" fmla="*/ 1321076 w 7467600"/>
              <a:gd name="connsiteY956-45694" fmla="*/ 59722 h 6858000"/>
              <a:gd name="connsiteX957-45695" fmla="*/ 1512579 w 7467600"/>
              <a:gd name="connsiteY957-45696" fmla="*/ 626441 h 6858000"/>
              <a:gd name="connsiteX958-45697" fmla="*/ 1506076 w 7467600"/>
              <a:gd name="connsiteY958-45698" fmla="*/ 1089289 h 6858000"/>
              <a:gd name="connsiteX959-45699" fmla="*/ 1486346 w 7467600"/>
              <a:gd name="connsiteY959-45700" fmla="*/ 1079919 h 6858000"/>
              <a:gd name="connsiteX960-45701" fmla="*/ 1070511 w 7467600"/>
              <a:gd name="connsiteY960-45702" fmla="*/ 48609 h 6858000"/>
              <a:gd name="connsiteX961-45703" fmla="*/ 1057230 w 7467600"/>
              <a:gd name="connsiteY961-45704" fmla="*/ 0 h 6858000"/>
              <a:gd name="connsiteX962-45705" fmla="*/ 43151 w 7467600"/>
              <a:gd name="connsiteY962-45706" fmla="*/ 0 h 6858000"/>
              <a:gd name="connsiteX963-45707" fmla="*/ 95283 w 7467600"/>
              <a:gd name="connsiteY963-45708" fmla="*/ 0 h 6858000"/>
              <a:gd name="connsiteX964-45709" fmla="*/ 300708 w 7467600"/>
              <a:gd name="connsiteY964-45710" fmla="*/ 154571 h 6858000"/>
              <a:gd name="connsiteX965-45711" fmla="*/ 530414 w 7467600"/>
              <a:gd name="connsiteY965-45712" fmla="*/ 354673 h 6858000"/>
              <a:gd name="connsiteX966-45713" fmla="*/ 333785 w 7467600"/>
              <a:gd name="connsiteY966-45714" fmla="*/ 161564 h 6858000"/>
              <a:gd name="connsiteX967-45715" fmla="*/ 147005 w 7467600"/>
              <a:gd name="connsiteY967-45716" fmla="*/ 0 h 6858000"/>
              <a:gd name="connsiteX968-45717" fmla="*/ 272509 w 7467600"/>
              <a:gd name="connsiteY968-45718" fmla="*/ 0 h 6858000"/>
              <a:gd name="connsiteX969-45719" fmla="*/ 326276 w 7467600"/>
              <a:gd name="connsiteY969-45720" fmla="*/ 45847 h 6858000"/>
              <a:gd name="connsiteX970-45721" fmla="*/ 823759 w 7467600"/>
              <a:gd name="connsiteY970-45722" fmla="*/ 574145 h 6858000"/>
              <a:gd name="connsiteX971-45723" fmla="*/ 811254 w 7467600"/>
              <a:gd name="connsiteY971-45724" fmla="*/ 665546 h 6858000"/>
              <a:gd name="connsiteX972-45725" fmla="*/ 154042 w 7467600"/>
              <a:gd name="connsiteY972-45726" fmla="*/ 261522 h 6858000"/>
              <a:gd name="connsiteX973-45727" fmla="*/ 13550 w 7467600"/>
              <a:gd name="connsiteY973-45728" fmla="*/ 158423 h 6858000"/>
              <a:gd name="connsiteX974-45729" fmla="*/ 0 w 7467600"/>
              <a:gd name="connsiteY974-45730" fmla="*/ 146618 h 6858000"/>
              <a:gd name="connsiteX975-45731" fmla="*/ 0 w 7467600"/>
              <a:gd name="connsiteY975-45732" fmla="*/ 59161 h 6858000"/>
              <a:gd name="connsiteX976-45733" fmla="*/ 45427 w 7467600"/>
              <a:gd name="connsiteY976-45734" fmla="*/ 101078 h 6858000"/>
              <a:gd name="connsiteX977-45735" fmla="*/ 630103 w 7467600"/>
              <a:gd name="connsiteY977-45736" fmla="*/ 485885 h 6858000"/>
              <a:gd name="connsiteX978-45737" fmla="*/ 532040 w 7467600"/>
              <a:gd name="connsiteY978-45738" fmla="*/ 399359 h 6858000"/>
              <a:gd name="connsiteX979-45739" fmla="*/ 517618 w 7467600"/>
              <a:gd name="connsiteY979-45740" fmla="*/ 385726 h 6858000"/>
              <a:gd name="connsiteX980-45741" fmla="*/ 285074 w 7467600"/>
              <a:gd name="connsiteY980-45742" fmla="*/ 182755 h 6858000"/>
              <a:gd name="connsiteX981-45743" fmla="*/ 43151 w 7467600"/>
              <a:gd name="connsiteY981-45744" fmla="*/ 0 h 6858000"/>
              <a:gd name="connsiteX0-45745" fmla="*/ 369702 w 7467600"/>
              <a:gd name="connsiteY0-45746" fmla="*/ 6712169 h 6858000"/>
              <a:gd name="connsiteX1-45747" fmla="*/ 366575 w 7467600"/>
              <a:gd name="connsiteY1-45748" fmla="*/ 6715556 h 6858000"/>
              <a:gd name="connsiteX2-45749" fmla="*/ 371637 w 7467600"/>
              <a:gd name="connsiteY2-45750" fmla="*/ 6713954 h 6858000"/>
              <a:gd name="connsiteX3-45751" fmla="*/ 369702 w 7467600"/>
              <a:gd name="connsiteY3-45752" fmla="*/ 6712169 h 6858000"/>
              <a:gd name="connsiteX4-45753" fmla="*/ 7090188 w 7467600"/>
              <a:gd name="connsiteY4-45754" fmla="*/ 6584365 h 6858000"/>
              <a:gd name="connsiteX5-45755" fmla="*/ 7440138 w 7467600"/>
              <a:gd name="connsiteY5-45756" fmla="*/ 6622648 h 6858000"/>
              <a:gd name="connsiteX6-45757" fmla="*/ 7467600 w 7467600"/>
              <a:gd name="connsiteY6-45758" fmla="*/ 6628217 h 6858000"/>
              <a:gd name="connsiteX7-45759" fmla="*/ 7467600 w 7467600"/>
              <a:gd name="connsiteY7-45760" fmla="*/ 6668575 h 6858000"/>
              <a:gd name="connsiteX8-45761" fmla="*/ 7392322 w 7467600"/>
              <a:gd name="connsiteY8-45762" fmla="*/ 6658238 h 6858000"/>
              <a:gd name="connsiteX9-45763" fmla="*/ 7467600 w 7467600"/>
              <a:gd name="connsiteY9-45764" fmla="*/ 6683873 h 6858000"/>
              <a:gd name="connsiteX10-45765" fmla="*/ 7467600 w 7467600"/>
              <a:gd name="connsiteY10-45766" fmla="*/ 6714215 h 6858000"/>
              <a:gd name="connsiteX11-45767" fmla="*/ 7447383 w 7467600"/>
              <a:gd name="connsiteY11-45768" fmla="*/ 6707202 h 6858000"/>
              <a:gd name="connsiteX12-45769" fmla="*/ 7289862 w 7467600"/>
              <a:gd name="connsiteY12-45770" fmla="*/ 6659827 h 6858000"/>
              <a:gd name="connsiteX13-45771" fmla="*/ 7434024 w 7467600"/>
              <a:gd name="connsiteY13-45772" fmla="*/ 6722130 h 6858000"/>
              <a:gd name="connsiteX14-45773" fmla="*/ 7467600 w 7467600"/>
              <a:gd name="connsiteY14-45774" fmla="*/ 6736157 h 6858000"/>
              <a:gd name="connsiteX15-45775" fmla="*/ 7467600 w 7467600"/>
              <a:gd name="connsiteY15-45776" fmla="*/ 6767913 h 6858000"/>
              <a:gd name="connsiteX16-45777" fmla="*/ 7271814 w 7467600"/>
              <a:gd name="connsiteY16-45778" fmla="*/ 6684601 h 6858000"/>
              <a:gd name="connsiteX17-45779" fmla="*/ 7392158 w 7467600"/>
              <a:gd name="connsiteY17-45780" fmla="*/ 6771365 h 6858000"/>
              <a:gd name="connsiteX18-45781" fmla="*/ 7467600 w 7467600"/>
              <a:gd name="connsiteY18-45782" fmla="*/ 6805948 h 6858000"/>
              <a:gd name="connsiteX19-45783" fmla="*/ 7467600 w 7467600"/>
              <a:gd name="connsiteY19-45784" fmla="*/ 6831490 h 6858000"/>
              <a:gd name="connsiteX20-45785" fmla="*/ 7410696 w 7467600"/>
              <a:gd name="connsiteY20-45786" fmla="*/ 6803861 h 6858000"/>
              <a:gd name="connsiteX21-45787" fmla="*/ 7088673 w 7467600"/>
              <a:gd name="connsiteY21-45788" fmla="*/ 6610396 h 6858000"/>
              <a:gd name="connsiteX22-45789" fmla="*/ 7090188 w 7467600"/>
              <a:gd name="connsiteY22-45790" fmla="*/ 6584365 h 6858000"/>
              <a:gd name="connsiteX23-45791" fmla="*/ 1019354 w 7467600"/>
              <a:gd name="connsiteY23-45792" fmla="*/ 6315006 h 6858000"/>
              <a:gd name="connsiteX24-45793" fmla="*/ 441046 w 7467600"/>
              <a:gd name="connsiteY24-45794" fmla="*/ 6691153 h 6858000"/>
              <a:gd name="connsiteX25-45795" fmla="*/ 1019354 w 7467600"/>
              <a:gd name="connsiteY25-45796" fmla="*/ 6315006 h 6858000"/>
              <a:gd name="connsiteX26-45797" fmla="*/ 991680 w 7467600"/>
              <a:gd name="connsiteY26-45798" fmla="*/ 6298413 h 6858000"/>
              <a:gd name="connsiteX27-45799" fmla="*/ 409060 w 7467600"/>
              <a:gd name="connsiteY27-45800" fmla="*/ 6671470 h 6858000"/>
              <a:gd name="connsiteX28-45801" fmla="*/ 991680 w 7467600"/>
              <a:gd name="connsiteY28-45802" fmla="*/ 6298413 h 6858000"/>
              <a:gd name="connsiteX29-45803" fmla="*/ 103333 w 7467600"/>
              <a:gd name="connsiteY29-45804" fmla="*/ 5699602 h 6858000"/>
              <a:gd name="connsiteX30-45805" fmla="*/ 233938 w 7467600"/>
              <a:gd name="connsiteY30-45806" fmla="*/ 5809416 h 6858000"/>
              <a:gd name="connsiteX31-45807" fmla="*/ 883580 w 7467600"/>
              <a:gd name="connsiteY31-45808" fmla="*/ 6180710 h 6858000"/>
              <a:gd name="connsiteX32-45809" fmla="*/ 487337 w 7467600"/>
              <a:gd name="connsiteY32-45810" fmla="*/ 5950182 h 6858000"/>
              <a:gd name="connsiteX33-45811" fmla="*/ 354051 w 7467600"/>
              <a:gd name="connsiteY33-45812" fmla="*/ 5854912 h 6858000"/>
              <a:gd name="connsiteX34-45813" fmla="*/ 195436 w 7467600"/>
              <a:gd name="connsiteY34-45814" fmla="*/ 5755068 h 6858000"/>
              <a:gd name="connsiteX35-45815" fmla="*/ 103333 w 7467600"/>
              <a:gd name="connsiteY35-45816" fmla="*/ 5699602 h 6858000"/>
              <a:gd name="connsiteX36-45817" fmla="*/ 5539432 w 7467600"/>
              <a:gd name="connsiteY36-45818" fmla="*/ 5642928 h 6858000"/>
              <a:gd name="connsiteX37-45819" fmla="*/ 5555462 w 7467600"/>
              <a:gd name="connsiteY37-45820" fmla="*/ 5694454 h 6858000"/>
              <a:gd name="connsiteX38-45821" fmla="*/ 5828270 w 7467600"/>
              <a:gd name="connsiteY38-45822" fmla="*/ 6320663 h 6858000"/>
              <a:gd name="connsiteX39-45823" fmla="*/ 5947416 w 7467600"/>
              <a:gd name="connsiteY39-45824" fmla="*/ 6574846 h 6858000"/>
              <a:gd name="connsiteX40-45825" fmla="*/ 5539432 w 7467600"/>
              <a:gd name="connsiteY40-45826" fmla="*/ 5642928 h 6858000"/>
              <a:gd name="connsiteX41-45827" fmla="*/ 51253 w 7467600"/>
              <a:gd name="connsiteY41-45828" fmla="*/ 5631825 h 6858000"/>
              <a:gd name="connsiteX42-45829" fmla="*/ 211622 w 7467600"/>
              <a:gd name="connsiteY42-45830" fmla="*/ 5728803 h 6858000"/>
              <a:gd name="connsiteX43-45831" fmla="*/ 371652 w 7467600"/>
              <a:gd name="connsiteY43-45832" fmla="*/ 5829062 h 6858000"/>
              <a:gd name="connsiteX44-45833" fmla="*/ 505903 w 7467600"/>
              <a:gd name="connsiteY44-45834" fmla="*/ 5925221 h 6858000"/>
              <a:gd name="connsiteX45-45835" fmla="*/ 899240 w 7467600"/>
              <a:gd name="connsiteY45-45836" fmla="*/ 6153068 h 6858000"/>
              <a:gd name="connsiteX46-45837" fmla="*/ 988114 w 7467600"/>
              <a:gd name="connsiteY46-45838" fmla="*/ 6174204 h 6858000"/>
              <a:gd name="connsiteX47-45839" fmla="*/ 845971 w 7467600"/>
              <a:gd name="connsiteY47-45840" fmla="*/ 6067177 h 6858000"/>
              <a:gd name="connsiteX48-45841" fmla="*/ 448057 w 7467600"/>
              <a:gd name="connsiteY48-45842" fmla="*/ 5841376 h 6858000"/>
              <a:gd name="connsiteX49-45843" fmla="*/ 51253 w 7467600"/>
              <a:gd name="connsiteY49-45844" fmla="*/ 5631825 h 6858000"/>
              <a:gd name="connsiteX50-45845" fmla="*/ 2606687 w 7467600"/>
              <a:gd name="connsiteY50-45846" fmla="*/ 5630718 h 6858000"/>
              <a:gd name="connsiteX51-45847" fmla="*/ 2645658 w 7467600"/>
              <a:gd name="connsiteY51-45848" fmla="*/ 6640259 h 6858000"/>
              <a:gd name="connsiteX52-45849" fmla="*/ 2606687 w 7467600"/>
              <a:gd name="connsiteY52-45850" fmla="*/ 5630718 h 6858000"/>
              <a:gd name="connsiteX53-45851" fmla="*/ 3642057 w 7467600"/>
              <a:gd name="connsiteY53-45852" fmla="*/ 5573487 h 6858000"/>
              <a:gd name="connsiteX54-45853" fmla="*/ 3632981 w 7467600"/>
              <a:gd name="connsiteY54-45854" fmla="*/ 5579437 h 6858000"/>
              <a:gd name="connsiteX55-45855" fmla="*/ 3382436 w 7467600"/>
              <a:gd name="connsiteY55-45856" fmla="*/ 5952726 h 6858000"/>
              <a:gd name="connsiteX56-45857" fmla="*/ 3191929 w 7467600"/>
              <a:gd name="connsiteY56-45858" fmla="*/ 6662669 h 6858000"/>
              <a:gd name="connsiteX57-45859" fmla="*/ 3369898 w 7467600"/>
              <a:gd name="connsiteY57-45860" fmla="*/ 6081771 h 6858000"/>
              <a:gd name="connsiteX58-45861" fmla="*/ 3642057 w 7467600"/>
              <a:gd name="connsiteY58-45862" fmla="*/ 5573487 h 6858000"/>
              <a:gd name="connsiteX59-45863" fmla="*/ 2650666 w 7467600"/>
              <a:gd name="connsiteY59-45864" fmla="*/ 5530686 h 6858000"/>
              <a:gd name="connsiteX60-45865" fmla="*/ 2650249 w 7467600"/>
              <a:gd name="connsiteY60-45866" fmla="*/ 5532101 h 6858000"/>
              <a:gd name="connsiteX61-45867" fmla="*/ 2663808 w 7467600"/>
              <a:gd name="connsiteY61-45868" fmla="*/ 6535215 h 6858000"/>
              <a:gd name="connsiteX62-45869" fmla="*/ 2665418 w 7467600"/>
              <a:gd name="connsiteY62-45870" fmla="*/ 6132756 h 6858000"/>
              <a:gd name="connsiteX63-45871" fmla="*/ 2650666 w 7467600"/>
              <a:gd name="connsiteY63-45872" fmla="*/ 5530686 h 6858000"/>
              <a:gd name="connsiteX64-45873" fmla="*/ 2680277 w 7467600"/>
              <a:gd name="connsiteY64-45874" fmla="*/ 5479204 h 6858000"/>
              <a:gd name="connsiteX65-45875" fmla="*/ 2678972 w 7467600"/>
              <a:gd name="connsiteY65-45876" fmla="*/ 5481582 h 6858000"/>
              <a:gd name="connsiteX66-45877" fmla="*/ 2696666 w 7467600"/>
              <a:gd name="connsiteY66-45878" fmla="*/ 6133836 h 6858000"/>
              <a:gd name="connsiteX67-45879" fmla="*/ 2695769 w 7467600"/>
              <a:gd name="connsiteY67-45880" fmla="*/ 6390955 h 6858000"/>
              <a:gd name="connsiteX68-45881" fmla="*/ 2739893 w 7467600"/>
              <a:gd name="connsiteY68-45882" fmla="*/ 6108357 h 6858000"/>
              <a:gd name="connsiteX69-45883" fmla="*/ 2680277 w 7467600"/>
              <a:gd name="connsiteY69-45884" fmla="*/ 5479204 h 6858000"/>
              <a:gd name="connsiteX70-45885" fmla="*/ 1132195 w 7467600"/>
              <a:gd name="connsiteY70-45886" fmla="*/ 5467980 h 6858000"/>
              <a:gd name="connsiteX71-45887" fmla="*/ 1679056 w 7467600"/>
              <a:gd name="connsiteY71-45888" fmla="*/ 5516907 h 6858000"/>
              <a:gd name="connsiteX72-45889" fmla="*/ 2128648 w 7467600"/>
              <a:gd name="connsiteY72-45890" fmla="*/ 5474249 h 6858000"/>
              <a:gd name="connsiteX73-45891" fmla="*/ 1825619 w 7467600"/>
              <a:gd name="connsiteY73-45892" fmla="*/ 5478447 h 6858000"/>
              <a:gd name="connsiteX74-45893" fmla="*/ 1737798 w 7467600"/>
              <a:gd name="connsiteY74-45894" fmla="*/ 5483353 h 6858000"/>
              <a:gd name="connsiteX75-45895" fmla="*/ 1132195 w 7467600"/>
              <a:gd name="connsiteY75-45896" fmla="*/ 5467980 h 6858000"/>
              <a:gd name="connsiteX76-45897" fmla="*/ 6844835 w 7467600"/>
              <a:gd name="connsiteY76-45898" fmla="*/ 5424988 h 6858000"/>
              <a:gd name="connsiteX77-45899" fmla="*/ 6879594 w 7467600"/>
              <a:gd name="connsiteY77-45900" fmla="*/ 5424547 h 6858000"/>
              <a:gd name="connsiteX78-45901" fmla="*/ 7379510 w 7467600"/>
              <a:gd name="connsiteY78-45902" fmla="*/ 5755454 h 6858000"/>
              <a:gd name="connsiteX79-45903" fmla="*/ 7467600 w 7467600"/>
              <a:gd name="connsiteY79-45904" fmla="*/ 5845526 h 6858000"/>
              <a:gd name="connsiteX80-45905" fmla="*/ 7467600 w 7467600"/>
              <a:gd name="connsiteY80-45906" fmla="*/ 5925131 h 6858000"/>
              <a:gd name="connsiteX81-45907" fmla="*/ 7271900 w 7467600"/>
              <a:gd name="connsiteY81-45908" fmla="*/ 5734551 h 6858000"/>
              <a:gd name="connsiteX82-45909" fmla="*/ 7015907 w 7467600"/>
              <a:gd name="connsiteY82-45910" fmla="*/ 5541548 h 6858000"/>
              <a:gd name="connsiteX83-45911" fmla="*/ 7259646 w 7467600"/>
              <a:gd name="connsiteY83-45912" fmla="*/ 5765985 h 6858000"/>
              <a:gd name="connsiteX84-45913" fmla="*/ 7467600 w 7467600"/>
              <a:gd name="connsiteY84-45914" fmla="*/ 5971257 h 6858000"/>
              <a:gd name="connsiteX85-45915" fmla="*/ 7467600 w 7467600"/>
              <a:gd name="connsiteY85-45916" fmla="*/ 6012219 h 6858000"/>
              <a:gd name="connsiteX86-45917" fmla="*/ 7240170 w 7467600"/>
              <a:gd name="connsiteY86-45918" fmla="*/ 5787985 h 6858000"/>
              <a:gd name="connsiteX87-45919" fmla="*/ 6946849 w 7467600"/>
              <a:gd name="connsiteY87-45920" fmla="*/ 5523271 h 6858000"/>
              <a:gd name="connsiteX88-45921" fmla="*/ 6946972 w 7467600"/>
              <a:gd name="connsiteY88-45922" fmla="*/ 5526491 h 6858000"/>
              <a:gd name="connsiteX89-45923" fmla="*/ 7105827 w 7467600"/>
              <a:gd name="connsiteY89-45924" fmla="*/ 5718700 h 6858000"/>
              <a:gd name="connsiteX90-45925" fmla="*/ 7356878 w 7467600"/>
              <a:gd name="connsiteY90-45926" fmla="*/ 5981332 h 6858000"/>
              <a:gd name="connsiteX91-45927" fmla="*/ 7467600 w 7467600"/>
              <a:gd name="connsiteY91-45928" fmla="*/ 6117703 h 6858000"/>
              <a:gd name="connsiteX92-45929" fmla="*/ 7467600 w 7467600"/>
              <a:gd name="connsiteY92-45930" fmla="*/ 6163634 h 6858000"/>
              <a:gd name="connsiteX93-45931" fmla="*/ 7403637 w 7467600"/>
              <a:gd name="connsiteY93-45932" fmla="*/ 6083957 h 6858000"/>
              <a:gd name="connsiteX94-45933" fmla="*/ 7254615 w 7467600"/>
              <a:gd name="connsiteY94-45934" fmla="*/ 5911918 h 6858000"/>
              <a:gd name="connsiteX95-45935" fmla="*/ 7312589 w 7467600"/>
              <a:gd name="connsiteY95-45936" fmla="*/ 5982309 h 6858000"/>
              <a:gd name="connsiteX96-45937" fmla="*/ 7448321 w 7467600"/>
              <a:gd name="connsiteY96-45938" fmla="*/ 6190991 h 6858000"/>
              <a:gd name="connsiteX97-45939" fmla="*/ 7467600 w 7467600"/>
              <a:gd name="connsiteY97-45940" fmla="*/ 6221686 h 6858000"/>
              <a:gd name="connsiteX98-45941" fmla="*/ 7467600 w 7467600"/>
              <a:gd name="connsiteY98-45942" fmla="*/ 6334256 h 6858000"/>
              <a:gd name="connsiteX99-45943" fmla="*/ 7454976 w 7467600"/>
              <a:gd name="connsiteY99-45944" fmla="*/ 6318297 h 6858000"/>
              <a:gd name="connsiteX100-45945" fmla="*/ 7042773 w 7467600"/>
              <a:gd name="connsiteY100-45946" fmla="*/ 5734011 h 6858000"/>
              <a:gd name="connsiteX101-45947" fmla="*/ 6844835 w 7467600"/>
              <a:gd name="connsiteY101-45948" fmla="*/ 5424988 h 6858000"/>
              <a:gd name="connsiteX102-45949" fmla="*/ 1456157 w 7467600"/>
              <a:gd name="connsiteY102-45950" fmla="*/ 5371404 h 6858000"/>
              <a:gd name="connsiteX103-45951" fmla="*/ 1244432 w 7467600"/>
              <a:gd name="connsiteY103-45952" fmla="*/ 5385601 h 6858000"/>
              <a:gd name="connsiteX104-45953" fmla="*/ 973990 w 7467600"/>
              <a:gd name="connsiteY104-45954" fmla="*/ 5424940 h 6858000"/>
              <a:gd name="connsiteX105-45955" fmla="*/ 1103809 w 7467600"/>
              <a:gd name="connsiteY105-45956" fmla="*/ 5433720 h 6858000"/>
              <a:gd name="connsiteX106-45957" fmla="*/ 1123454 w 7467600"/>
              <a:gd name="connsiteY106-45958" fmla="*/ 5435727 h 6858000"/>
              <a:gd name="connsiteX107-45959" fmla="*/ 1737017 w 7467600"/>
              <a:gd name="connsiteY107-45960" fmla="*/ 5452183 h 6858000"/>
              <a:gd name="connsiteX108-45961" fmla="*/ 1824397 w 7467600"/>
              <a:gd name="connsiteY108-45962" fmla="*/ 5447757 h 6858000"/>
              <a:gd name="connsiteX109-45963" fmla="*/ 2070059 w 7467600"/>
              <a:gd name="connsiteY109-45964" fmla="*/ 5441660 h 6858000"/>
              <a:gd name="connsiteX110-45965" fmla="*/ 1456157 w 7467600"/>
              <a:gd name="connsiteY110-45966" fmla="*/ 5371404 h 6858000"/>
              <a:gd name="connsiteX111-45967" fmla="*/ 4988186 w 7467600"/>
              <a:gd name="connsiteY111-45968" fmla="*/ 5216467 h 6858000"/>
              <a:gd name="connsiteX112-45969" fmla="*/ 4777334 w 7467600"/>
              <a:gd name="connsiteY112-45970" fmla="*/ 5406072 h 6858000"/>
              <a:gd name="connsiteX113-45971" fmla="*/ 4718341 w 7467600"/>
              <a:gd name="connsiteY113-45972" fmla="*/ 5468043 h 6858000"/>
              <a:gd name="connsiteX114-45973" fmla="*/ 4604655 w 7467600"/>
              <a:gd name="connsiteY114-45974" fmla="*/ 5583434 h 6858000"/>
              <a:gd name="connsiteX115-45975" fmla="*/ 4565074 w 7467600"/>
              <a:gd name="connsiteY115-45976" fmla="*/ 5618550 h 6858000"/>
              <a:gd name="connsiteX116-45977" fmla="*/ 4988186 w 7467600"/>
              <a:gd name="connsiteY116-45978" fmla="*/ 5216467 h 6858000"/>
              <a:gd name="connsiteX117-45979" fmla="*/ 4978032 w 7467600"/>
              <a:gd name="connsiteY117-45980" fmla="*/ 5183809 h 6858000"/>
              <a:gd name="connsiteX118-45981" fmla="*/ 4463413 w 7467600"/>
              <a:gd name="connsiteY118-45982" fmla="*/ 5615162 h 6858000"/>
              <a:gd name="connsiteX119-45983" fmla="*/ 4358134 w 7467600"/>
              <a:gd name="connsiteY119-45984" fmla="*/ 5742791 h 6858000"/>
              <a:gd name="connsiteX120-45985" fmla="*/ 4376219 w 7467600"/>
              <a:gd name="connsiteY120-45986" fmla="*/ 5729027 h 6858000"/>
              <a:gd name="connsiteX121-45987" fmla="*/ 4582340 w 7467600"/>
              <a:gd name="connsiteY121-45988" fmla="*/ 5561037 h 6858000"/>
              <a:gd name="connsiteX122-45989" fmla="*/ 4694684 w 7467600"/>
              <a:gd name="connsiteY122-45990" fmla="*/ 5447098 h 6858000"/>
              <a:gd name="connsiteX123-45991" fmla="*/ 4754123 w 7467600"/>
              <a:gd name="connsiteY123-45992" fmla="*/ 5384643 h 6858000"/>
              <a:gd name="connsiteX124-45993" fmla="*/ 4978032 w 7467600"/>
              <a:gd name="connsiteY124-45994" fmla="*/ 5183809 h 6858000"/>
              <a:gd name="connsiteX125-45995" fmla="*/ 1903353 w 7467600"/>
              <a:gd name="connsiteY125-45996" fmla="*/ 5044827 h 6858000"/>
              <a:gd name="connsiteX126-45997" fmla="*/ 1936931 w 7467600"/>
              <a:gd name="connsiteY126-45998" fmla="*/ 5093954 h 6858000"/>
              <a:gd name="connsiteX127-45999" fmla="*/ 2195868 w 7467600"/>
              <a:gd name="connsiteY127-46000" fmla="*/ 5396574 h 6858000"/>
              <a:gd name="connsiteX128-46001" fmla="*/ 2088852 w 7467600"/>
              <a:gd name="connsiteY128-46002" fmla="*/ 5166123 h 6858000"/>
              <a:gd name="connsiteX129-46003" fmla="*/ 1958241 w 7467600"/>
              <a:gd name="connsiteY129-46004" fmla="*/ 5067955 h 6858000"/>
              <a:gd name="connsiteX130-46005" fmla="*/ 1903353 w 7467600"/>
              <a:gd name="connsiteY130-46006" fmla="*/ 5044827 h 6858000"/>
              <a:gd name="connsiteX131-46007" fmla="*/ 1979378 w 7467600"/>
              <a:gd name="connsiteY131-46008" fmla="*/ 4769504 h 6858000"/>
              <a:gd name="connsiteX132-46009" fmla="*/ 2882120 w 7467600"/>
              <a:gd name="connsiteY132-46010" fmla="*/ 5064547 h 6858000"/>
              <a:gd name="connsiteX133-46011" fmla="*/ 2793103 w 7467600"/>
              <a:gd name="connsiteY133-46012" fmla="*/ 5039699 h 6858000"/>
              <a:gd name="connsiteX134-46013" fmla="*/ 2770041 w 7467600"/>
              <a:gd name="connsiteY134-46014" fmla="*/ 5033634 h 6858000"/>
              <a:gd name="connsiteX135-46015" fmla="*/ 1979378 w 7467600"/>
              <a:gd name="connsiteY135-46016" fmla="*/ 4769504 h 6858000"/>
              <a:gd name="connsiteX136-46017" fmla="*/ 1927410 w 7467600"/>
              <a:gd name="connsiteY136-46018" fmla="*/ 4716164 h 6858000"/>
              <a:gd name="connsiteX137-46019" fmla="*/ 1959587 w 7467600"/>
              <a:gd name="connsiteY137-46020" fmla="*/ 4728849 h 6858000"/>
              <a:gd name="connsiteX138-46021" fmla="*/ 2777707 w 7467600"/>
              <a:gd name="connsiteY138-46022" fmla="*/ 5003991 h 6858000"/>
              <a:gd name="connsiteX139-46023" fmla="*/ 2800768 w 7467600"/>
              <a:gd name="connsiteY139-46024" fmla="*/ 5010056 h 6858000"/>
              <a:gd name="connsiteX140-46025" fmla="*/ 2879408 w 7467600"/>
              <a:gd name="connsiteY140-46026" fmla="*/ 5031590 h 6858000"/>
              <a:gd name="connsiteX141-46027" fmla="*/ 2862295 w 7467600"/>
              <a:gd name="connsiteY141-46028" fmla="*/ 5022958 h 6858000"/>
              <a:gd name="connsiteX142-46029" fmla="*/ 2813343 w 7467600"/>
              <a:gd name="connsiteY142-46030" fmla="*/ 4998369 h 6858000"/>
              <a:gd name="connsiteX143-46031" fmla="*/ 2646245 w 7467600"/>
              <a:gd name="connsiteY143-46032" fmla="*/ 4930999 h 6858000"/>
              <a:gd name="connsiteX144-46033" fmla="*/ 1999243 w 7467600"/>
              <a:gd name="connsiteY144-46034" fmla="*/ 4730524 h 6858000"/>
              <a:gd name="connsiteX145-46035" fmla="*/ 1979527 w 7467600"/>
              <a:gd name="connsiteY145-46036" fmla="*/ 4726651 h 6858000"/>
              <a:gd name="connsiteX146-46037" fmla="*/ 1927410 w 7467600"/>
              <a:gd name="connsiteY146-46038" fmla="*/ 4716164 h 6858000"/>
              <a:gd name="connsiteX147-46039" fmla="*/ 1997014 w 7467600"/>
              <a:gd name="connsiteY147-46040" fmla="*/ 4698007 h 6858000"/>
              <a:gd name="connsiteX148-46041" fmla="*/ 2005458 w 7467600"/>
              <a:gd name="connsiteY148-46042" fmla="*/ 4699540 h 6858000"/>
              <a:gd name="connsiteX149-46043" fmla="*/ 2657186 w 7467600"/>
              <a:gd name="connsiteY149-46044" fmla="*/ 4901687 h 6858000"/>
              <a:gd name="connsiteX150-46045" fmla="*/ 2826662 w 7467600"/>
              <a:gd name="connsiteY150-46046" fmla="*/ 4970362 h 6858000"/>
              <a:gd name="connsiteX151-46047" fmla="*/ 2876100 w 7467600"/>
              <a:gd name="connsiteY151-46048" fmla="*/ 4995397 h 6858000"/>
              <a:gd name="connsiteX152-46049" fmla="*/ 3042600 w 7467600"/>
              <a:gd name="connsiteY152-46050" fmla="*/ 5059532 h 6858000"/>
              <a:gd name="connsiteX153-46051" fmla="*/ 1997014 w 7467600"/>
              <a:gd name="connsiteY153-46052" fmla="*/ 4698007 h 6858000"/>
              <a:gd name="connsiteX154-46053" fmla="*/ 2305292 w 7467600"/>
              <a:gd name="connsiteY154-46054" fmla="*/ 4219492 h 6858000"/>
              <a:gd name="connsiteX155-46055" fmla="*/ 3360922 w 7467600"/>
              <a:gd name="connsiteY155-46056" fmla="*/ 4529373 h 6858000"/>
              <a:gd name="connsiteX156-46057" fmla="*/ 3492420 w 7467600"/>
              <a:gd name="connsiteY156-46058" fmla="*/ 4510145 h 6858000"/>
              <a:gd name="connsiteX157-46059" fmla="*/ 3364086 w 7467600"/>
              <a:gd name="connsiteY157-46060" fmla="*/ 4480340 h 6858000"/>
              <a:gd name="connsiteX158-46061" fmla="*/ 3225818 w 7467600"/>
              <a:gd name="connsiteY158-46062" fmla="*/ 4411822 h 6858000"/>
              <a:gd name="connsiteX159-46063" fmla="*/ 3129696 w 7467600"/>
              <a:gd name="connsiteY159-46064" fmla="*/ 4360704 h 6858000"/>
              <a:gd name="connsiteX160-46065" fmla="*/ 2814545 w 7467600"/>
              <a:gd name="connsiteY160-46066" fmla="*/ 4282955 h 6858000"/>
              <a:gd name="connsiteX161-46067" fmla="*/ 2305292 w 7467600"/>
              <a:gd name="connsiteY161-46068" fmla="*/ 4219492 h 6858000"/>
              <a:gd name="connsiteX162-46069" fmla="*/ 2626982 w 7467600"/>
              <a:gd name="connsiteY162-46070" fmla="*/ 4206450 h 6858000"/>
              <a:gd name="connsiteX163-46071" fmla="*/ 2490617 w 7467600"/>
              <a:gd name="connsiteY163-46072" fmla="*/ 4206951 h 6858000"/>
              <a:gd name="connsiteX164-46073" fmla="*/ 2819869 w 7467600"/>
              <a:gd name="connsiteY164-46074" fmla="*/ 4252936 h 6858000"/>
              <a:gd name="connsiteX165-46075" fmla="*/ 3143018 w 7467600"/>
              <a:gd name="connsiteY165-46076" fmla="*/ 4332698 h 6858000"/>
              <a:gd name="connsiteX166-46077" fmla="*/ 3241520 w 7467600"/>
              <a:gd name="connsiteY166-46078" fmla="*/ 4385112 h 6858000"/>
              <a:gd name="connsiteX167-46079" fmla="*/ 3374575 w 7467600"/>
              <a:gd name="connsiteY167-46080" fmla="*/ 4451517 h 6858000"/>
              <a:gd name="connsiteX168-46081" fmla="*/ 3505221 w 7467600"/>
              <a:gd name="connsiteY168-46082" fmla="*/ 4480757 h 6858000"/>
              <a:gd name="connsiteX169-46083" fmla="*/ 2626982 w 7467600"/>
              <a:gd name="connsiteY169-46084" fmla="*/ 4206450 h 6858000"/>
              <a:gd name="connsiteX170-46085" fmla="*/ 1310106 w 7467600"/>
              <a:gd name="connsiteY170-46086" fmla="*/ 3943217 h 6858000"/>
              <a:gd name="connsiteX171-46087" fmla="*/ 854994 w 7467600"/>
              <a:gd name="connsiteY171-46088" fmla="*/ 4399136 h 6858000"/>
              <a:gd name="connsiteX172-46089" fmla="*/ 742462 w 7467600"/>
              <a:gd name="connsiteY172-46090" fmla="*/ 4594648 h 6858000"/>
              <a:gd name="connsiteX173-46091" fmla="*/ 820602 w 7467600"/>
              <a:gd name="connsiteY173-46092" fmla="*/ 4485915 h 6858000"/>
              <a:gd name="connsiteX174-46093" fmla="*/ 878295 w 7467600"/>
              <a:gd name="connsiteY174-46094" fmla="*/ 4403594 h 6858000"/>
              <a:gd name="connsiteX175-46095" fmla="*/ 1240607 w 7467600"/>
              <a:gd name="connsiteY175-46096" fmla="*/ 4010401 h 6858000"/>
              <a:gd name="connsiteX176-46097" fmla="*/ 1310106 w 7467600"/>
              <a:gd name="connsiteY176-46098" fmla="*/ 3943217 h 6858000"/>
              <a:gd name="connsiteX177-46099" fmla="*/ 1423113 w 7467600"/>
              <a:gd name="connsiteY177-46100" fmla="*/ 3874565 h 6858000"/>
              <a:gd name="connsiteX178-46101" fmla="*/ 1260565 w 7467600"/>
              <a:gd name="connsiteY178-46102" fmla="*/ 4031982 h 6858000"/>
              <a:gd name="connsiteX179-46103" fmla="*/ 901900 w 7467600"/>
              <a:gd name="connsiteY179-46104" fmla="*/ 4421236 h 6858000"/>
              <a:gd name="connsiteX180-46105" fmla="*/ 845044 w 7467600"/>
              <a:gd name="connsiteY180-46106" fmla="*/ 4502436 h 6858000"/>
              <a:gd name="connsiteX181-46107" fmla="*/ 685926 w 7467600"/>
              <a:gd name="connsiteY181-46108" fmla="*/ 4703069 h 6858000"/>
              <a:gd name="connsiteX182-46109" fmla="*/ 684248 w 7467600"/>
              <a:gd name="connsiteY182-46110" fmla="*/ 4706721 h 6858000"/>
              <a:gd name="connsiteX183-46111" fmla="*/ 1423113 w 7467600"/>
              <a:gd name="connsiteY183-46112" fmla="*/ 3874565 h 6858000"/>
              <a:gd name="connsiteX184-46113" fmla="*/ 3316479 w 7467600"/>
              <a:gd name="connsiteY184-46114" fmla="*/ 3872136 h 6858000"/>
              <a:gd name="connsiteX185-46115" fmla="*/ 3546806 w 7467600"/>
              <a:gd name="connsiteY185-46116" fmla="*/ 4356139 h 6858000"/>
              <a:gd name="connsiteX186-46117" fmla="*/ 3364433 w 7467600"/>
              <a:gd name="connsiteY186-46118" fmla="*/ 3953121 h 6858000"/>
              <a:gd name="connsiteX187-46119" fmla="*/ 3316479 w 7467600"/>
              <a:gd name="connsiteY187-46120" fmla="*/ 3872136 h 6858000"/>
              <a:gd name="connsiteX188-46121" fmla="*/ 3291335 w 7467600"/>
              <a:gd name="connsiteY188-46122" fmla="*/ 3767420 h 6858000"/>
              <a:gd name="connsiteX189-46123" fmla="*/ 3390805 w 7467600"/>
              <a:gd name="connsiteY189-46124" fmla="*/ 3937163 h 6858000"/>
              <a:gd name="connsiteX190-46125" fmla="*/ 3579062 w 7467600"/>
              <a:gd name="connsiteY190-46126" fmla="*/ 4359040 h 6858000"/>
              <a:gd name="connsiteX191-46127" fmla="*/ 3467355 w 7467600"/>
              <a:gd name="connsiteY191-46128" fmla="*/ 3988130 h 6858000"/>
              <a:gd name="connsiteX192-46129" fmla="*/ 3310753 w 7467600"/>
              <a:gd name="connsiteY192-46130" fmla="*/ 3787140 h 6858000"/>
              <a:gd name="connsiteX193-46131" fmla="*/ 3291335 w 7467600"/>
              <a:gd name="connsiteY193-46132" fmla="*/ 3767420 h 6858000"/>
              <a:gd name="connsiteX194-46133" fmla="*/ 1635889 w 7467600"/>
              <a:gd name="connsiteY194-46134" fmla="*/ 3709494 h 6858000"/>
              <a:gd name="connsiteX195-46135" fmla="*/ 1634800 w 7467600"/>
              <a:gd name="connsiteY195-46136" fmla="*/ 3731111 h 6858000"/>
              <a:gd name="connsiteX196-46137" fmla="*/ 1635889 w 7467600"/>
              <a:gd name="connsiteY196-46138" fmla="*/ 3709494 h 6858000"/>
              <a:gd name="connsiteX197-46139" fmla="*/ 1510397 w 7467600"/>
              <a:gd name="connsiteY197-46140" fmla="*/ 3684705 h 6858000"/>
              <a:gd name="connsiteX198-46141" fmla="*/ 1146550 w 7467600"/>
              <a:gd name="connsiteY198-46142" fmla="*/ 3802012 h 6858000"/>
              <a:gd name="connsiteX199-46143" fmla="*/ 698834 w 7467600"/>
              <a:gd name="connsiteY199-46144" fmla="*/ 3952272 h 6858000"/>
              <a:gd name="connsiteX200-46145" fmla="*/ 34256 w 7467600"/>
              <a:gd name="connsiteY200-46146" fmla="*/ 4347603 h 6858000"/>
              <a:gd name="connsiteX201-46147" fmla="*/ 527241 w 7467600"/>
              <a:gd name="connsiteY201-46148" fmla="*/ 4065078 h 6858000"/>
              <a:gd name="connsiteX202-46149" fmla="*/ 1510397 w 7467600"/>
              <a:gd name="connsiteY202-46150" fmla="*/ 3684705 h 6858000"/>
              <a:gd name="connsiteX203-46151" fmla="*/ 1313114 w 7467600"/>
              <a:gd name="connsiteY203-46152" fmla="*/ 3655216 h 6858000"/>
              <a:gd name="connsiteX204-46153" fmla="*/ 1109304 w 7467600"/>
              <a:gd name="connsiteY204-46154" fmla="*/ 3669030 h 6858000"/>
              <a:gd name="connsiteX205-46155" fmla="*/ 8129 w 7467600"/>
              <a:gd name="connsiteY205-46156" fmla="*/ 4330519 h 6858000"/>
              <a:gd name="connsiteX206-46157" fmla="*/ 687572 w 7467600"/>
              <a:gd name="connsiteY206-46158" fmla="*/ 3925629 h 6858000"/>
              <a:gd name="connsiteX207-46159" fmla="*/ 1138365 w 7467600"/>
              <a:gd name="connsiteY207-46160" fmla="*/ 3774515 h 6858000"/>
              <a:gd name="connsiteX208-46161" fmla="*/ 1505579 w 7467600"/>
              <a:gd name="connsiteY208-46162" fmla="*/ 3655526 h 6858000"/>
              <a:gd name="connsiteX209-46163" fmla="*/ 1313114 w 7467600"/>
              <a:gd name="connsiteY209-46164" fmla="*/ 3655216 h 6858000"/>
              <a:gd name="connsiteX210-46165" fmla="*/ 3655073 w 7467600"/>
              <a:gd name="connsiteY210-46166" fmla="*/ 3650884 h 6858000"/>
              <a:gd name="connsiteX211-46167" fmla="*/ 3989938 w 7467600"/>
              <a:gd name="connsiteY211-46168" fmla="*/ 3991685 h 6858000"/>
              <a:gd name="connsiteX212-46169" fmla="*/ 4393907 w 7467600"/>
              <a:gd name="connsiteY212-46170" fmla="*/ 4261258 h 6858000"/>
              <a:gd name="connsiteX213-46171" fmla="*/ 4648051 w 7467600"/>
              <a:gd name="connsiteY213-46172" fmla="*/ 4374051 h 6858000"/>
              <a:gd name="connsiteX214-46173" fmla="*/ 4383389 w 7467600"/>
              <a:gd name="connsiteY214-46174" fmla="*/ 4184369 h 6858000"/>
              <a:gd name="connsiteX215-46175" fmla="*/ 4165508 w 7467600"/>
              <a:gd name="connsiteY215-46176" fmla="*/ 4035196 h 6858000"/>
              <a:gd name="connsiteX216-46177" fmla="*/ 4068162 w 7467600"/>
              <a:gd name="connsiteY216-46178" fmla="*/ 3953394 h 6858000"/>
              <a:gd name="connsiteX217-46179" fmla="*/ 3981416 w 7467600"/>
              <a:gd name="connsiteY217-46180" fmla="*/ 3880482 h 6858000"/>
              <a:gd name="connsiteX218-46181" fmla="*/ 3800147 w 7467600"/>
              <a:gd name="connsiteY218-46182" fmla="*/ 3749872 h 6858000"/>
              <a:gd name="connsiteX219-46183" fmla="*/ 3655073 w 7467600"/>
              <a:gd name="connsiteY219-46184" fmla="*/ 3650884 h 6858000"/>
              <a:gd name="connsiteX220-46185" fmla="*/ 3670252 w 7467600"/>
              <a:gd name="connsiteY220-46186" fmla="*/ 3622798 h 6858000"/>
              <a:gd name="connsiteX221-46187" fmla="*/ 3817258 w 7467600"/>
              <a:gd name="connsiteY221-46188" fmla="*/ 3723577 h 6858000"/>
              <a:gd name="connsiteX222-46189" fmla="*/ 4000461 w 7467600"/>
              <a:gd name="connsiteY222-46190" fmla="*/ 3855966 h 6858000"/>
              <a:gd name="connsiteX223-46191" fmla="*/ 4088180 w 7467600"/>
              <a:gd name="connsiteY223-46192" fmla="*/ 3929774 h 6858000"/>
              <a:gd name="connsiteX224-46193" fmla="*/ 4184555 w 7467600"/>
              <a:gd name="connsiteY224-46194" fmla="*/ 4010683 h 6858000"/>
              <a:gd name="connsiteX225-46195" fmla="*/ 4399563 w 7467600"/>
              <a:gd name="connsiteY225-46196" fmla="*/ 4158106 h 6858000"/>
              <a:gd name="connsiteX226-46197" fmla="*/ 4684469 w 7467600"/>
              <a:gd name="connsiteY226-46198" fmla="*/ 4364680 h 6858000"/>
              <a:gd name="connsiteX227-46199" fmla="*/ 4690271 w 7467600"/>
              <a:gd name="connsiteY227-46200" fmla="*/ 4370034 h 6858000"/>
              <a:gd name="connsiteX228-46201" fmla="*/ 4136093 w 7467600"/>
              <a:gd name="connsiteY228-46202" fmla="*/ 3858466 h 6858000"/>
              <a:gd name="connsiteX229-46203" fmla="*/ 3670252 w 7467600"/>
              <a:gd name="connsiteY229-46204" fmla="*/ 3622798 h 6858000"/>
              <a:gd name="connsiteX230-46205" fmla="*/ 4440129 w 7467600"/>
              <a:gd name="connsiteY230-46206" fmla="*/ 3448571 h 6858000"/>
              <a:gd name="connsiteX231-46207" fmla="*/ 4856525 w 7467600"/>
              <a:gd name="connsiteY231-46208" fmla="*/ 3915351 h 6858000"/>
              <a:gd name="connsiteX232-46209" fmla="*/ 5059055 w 7467600"/>
              <a:gd name="connsiteY232-46210" fmla="*/ 4108918 h 6858000"/>
              <a:gd name="connsiteX233-46211" fmla="*/ 5290070 w 7467600"/>
              <a:gd name="connsiteY233-46212" fmla="*/ 4263619 h 6858000"/>
              <a:gd name="connsiteX234-46213" fmla="*/ 4834991 w 7467600"/>
              <a:gd name="connsiteY234-46214" fmla="*/ 3830985 h 6858000"/>
              <a:gd name="connsiteX235-46215" fmla="*/ 4440129 w 7467600"/>
              <a:gd name="connsiteY235-46216" fmla="*/ 3448571 h 6858000"/>
              <a:gd name="connsiteX236-46217" fmla="*/ 4441737 w 7467600"/>
              <a:gd name="connsiteY236-46218" fmla="*/ 3399734 h 6858000"/>
              <a:gd name="connsiteX237-46219" fmla="*/ 4431236 w 7467600"/>
              <a:gd name="connsiteY237-46220" fmla="*/ 3400954 h 6858000"/>
              <a:gd name="connsiteX238-46221" fmla="*/ 4557150 w 7467600"/>
              <a:gd name="connsiteY238-46222" fmla="*/ 3510023 h 6858000"/>
              <a:gd name="connsiteX239-46223" fmla="*/ 4856936 w 7467600"/>
              <a:gd name="connsiteY239-46224" fmla="*/ 3809146 h 6858000"/>
              <a:gd name="connsiteX240-46225" fmla="*/ 5111996 w 7467600"/>
              <a:gd name="connsiteY240-46226" fmla="*/ 4065759 h 6858000"/>
              <a:gd name="connsiteX241-46227" fmla="*/ 5388878 w 7467600"/>
              <a:gd name="connsiteY241-46228" fmla="*/ 4300185 h 6858000"/>
              <a:gd name="connsiteX242-46229" fmla="*/ 5425556 w 7467600"/>
              <a:gd name="connsiteY242-46230" fmla="*/ 4308967 h 6858000"/>
              <a:gd name="connsiteX243-46231" fmla="*/ 4943646 w 7467600"/>
              <a:gd name="connsiteY243-46232" fmla="*/ 3822916 h 6858000"/>
              <a:gd name="connsiteX244-46233" fmla="*/ 4594837 w 7467600"/>
              <a:gd name="connsiteY244-46234" fmla="*/ 3532274 h 6858000"/>
              <a:gd name="connsiteX245-46235" fmla="*/ 4441737 w 7467600"/>
              <a:gd name="connsiteY245-46236" fmla="*/ 3399734 h 6858000"/>
              <a:gd name="connsiteX246-46237" fmla="*/ 5425834 w 7467600"/>
              <a:gd name="connsiteY246-46238" fmla="*/ 3162785 h 6858000"/>
              <a:gd name="connsiteX247-46239" fmla="*/ 5401644 w 7467600"/>
              <a:gd name="connsiteY247-46240" fmla="*/ 3617847 h 6858000"/>
              <a:gd name="connsiteX248-46241" fmla="*/ 5467256 w 7467600"/>
              <a:gd name="connsiteY248-46242" fmla="*/ 4175494 h 6858000"/>
              <a:gd name="connsiteX249-46243" fmla="*/ 5448069 w 7467600"/>
              <a:gd name="connsiteY249-46244" fmla="*/ 3567554 h 6858000"/>
              <a:gd name="connsiteX250-46245" fmla="*/ 5425834 w 7467600"/>
              <a:gd name="connsiteY250-46246" fmla="*/ 3162785 h 6858000"/>
              <a:gd name="connsiteX251-46247" fmla="*/ 1318687 w 7467600"/>
              <a:gd name="connsiteY251-46248" fmla="*/ 3113840 h 6858000"/>
              <a:gd name="connsiteX252-46249" fmla="*/ 1066793 w 7467600"/>
              <a:gd name="connsiteY252-46250" fmla="*/ 3212171 h 6858000"/>
              <a:gd name="connsiteX253-46251" fmla="*/ 993319 w 7467600"/>
              <a:gd name="connsiteY253-46252" fmla="*/ 3247648 h 6858000"/>
              <a:gd name="connsiteX254-46253" fmla="*/ 853081 w 7467600"/>
              <a:gd name="connsiteY254-46254" fmla="*/ 3312410 h 6858000"/>
              <a:gd name="connsiteX255-46255" fmla="*/ 805957 w 7467600"/>
              <a:gd name="connsiteY255-46256" fmla="*/ 3330443 h 6858000"/>
              <a:gd name="connsiteX256-46257" fmla="*/ 1318687 w 7467600"/>
              <a:gd name="connsiteY256-46258" fmla="*/ 3113840 h 6858000"/>
              <a:gd name="connsiteX257-46259" fmla="*/ 5453702 w 7467600"/>
              <a:gd name="connsiteY257-46260" fmla="*/ 3090882 h 6858000"/>
              <a:gd name="connsiteX258-46261" fmla="*/ 5480135 w 7467600"/>
              <a:gd name="connsiteY258-46262" fmla="*/ 3565802 h 6858000"/>
              <a:gd name="connsiteX259-46263" fmla="*/ 5499023 w 7467600"/>
              <a:gd name="connsiteY259-46264" fmla="*/ 4166310 h 6858000"/>
              <a:gd name="connsiteX260-46265" fmla="*/ 5547022 w 7467600"/>
              <a:gd name="connsiteY260-46266" fmla="*/ 3607838 h 6858000"/>
              <a:gd name="connsiteX261-46267" fmla="*/ 5515964 w 7467600"/>
              <a:gd name="connsiteY261-46268" fmla="*/ 3378541 h 6858000"/>
              <a:gd name="connsiteX262-46269" fmla="*/ 5453702 w 7467600"/>
              <a:gd name="connsiteY262-46270" fmla="*/ 3090882 h 6858000"/>
              <a:gd name="connsiteX263-46271" fmla="*/ 1238695 w 7467600"/>
              <a:gd name="connsiteY263-46272" fmla="*/ 3076820 h 6858000"/>
              <a:gd name="connsiteX264-46273" fmla="*/ 716371 w 7467600"/>
              <a:gd name="connsiteY264-46274" fmla="*/ 3293249 h 6858000"/>
              <a:gd name="connsiteX265-46275" fmla="*/ 579522 w 7467600"/>
              <a:gd name="connsiteY265-46276" fmla="*/ 3371759 h 6858000"/>
              <a:gd name="connsiteX266-46277" fmla="*/ 600288 w 7467600"/>
              <a:gd name="connsiteY266-46278" fmla="*/ 3365555 h 6858000"/>
              <a:gd name="connsiteX267-46279" fmla="*/ 840692 w 7467600"/>
              <a:gd name="connsiteY267-46280" fmla="*/ 3284921 h 6858000"/>
              <a:gd name="connsiteX268-46281" fmla="*/ 979248 w 7467600"/>
              <a:gd name="connsiteY268-46282" fmla="*/ 3221003 h 6858000"/>
              <a:gd name="connsiteX269-46283" fmla="*/ 1053282 w 7467600"/>
              <a:gd name="connsiteY269-46284" fmla="*/ 3185247 h 6858000"/>
              <a:gd name="connsiteX270-46285" fmla="*/ 1320603 w 7467600"/>
              <a:gd name="connsiteY270-46286" fmla="*/ 3081281 h 6858000"/>
              <a:gd name="connsiteX271-46287" fmla="*/ 1238695 w 7467600"/>
              <a:gd name="connsiteY271-46288" fmla="*/ 3076820 h 6858000"/>
              <a:gd name="connsiteX272-46289" fmla="*/ 5425627 w 7467600"/>
              <a:gd name="connsiteY272-46290" fmla="*/ 2954192 h 6858000"/>
              <a:gd name="connsiteX273-46291" fmla="*/ 5470770 w 7467600"/>
              <a:gd name="connsiteY273-46292" fmla="*/ 3005435 h 6858000"/>
              <a:gd name="connsiteX274-46293" fmla="*/ 5519779 w 7467600"/>
              <a:gd name="connsiteY274-46294" fmla="*/ 4359223 h 6858000"/>
              <a:gd name="connsiteX275-46295" fmla="*/ 5520293 w 7467600"/>
              <a:gd name="connsiteY275-46296" fmla="*/ 4360602 h 6858000"/>
              <a:gd name="connsiteX276-46297" fmla="*/ 5767221 w 7467600"/>
              <a:gd name="connsiteY276-46298" fmla="*/ 4665564 h 6858000"/>
              <a:gd name="connsiteX277-46299" fmla="*/ 6937169 w 7467600"/>
              <a:gd name="connsiteY277-46300" fmla="*/ 4815941 h 6858000"/>
              <a:gd name="connsiteX278-46301" fmla="*/ 6953922 w 7467600"/>
              <a:gd name="connsiteY278-46302" fmla="*/ 4890068 h 6858000"/>
              <a:gd name="connsiteX279-46303" fmla="*/ 6071359 w 7467600"/>
              <a:gd name="connsiteY279-46304" fmla="*/ 4770770 h 6858000"/>
              <a:gd name="connsiteX280-46305" fmla="*/ 6038839 w 7467600"/>
              <a:gd name="connsiteY280-46306" fmla="*/ 4764474 h 6858000"/>
              <a:gd name="connsiteX281-46307" fmla="*/ 6038706 w 7467600"/>
              <a:gd name="connsiteY281-46308" fmla="*/ 4763847 h 6858000"/>
              <a:gd name="connsiteX282-46309" fmla="*/ 6037784 w 7467600"/>
              <a:gd name="connsiteY282-46310" fmla="*/ 4764270 h 6858000"/>
              <a:gd name="connsiteX283-46311" fmla="*/ 6038839 w 7467600"/>
              <a:gd name="connsiteY283-46312" fmla="*/ 4764474 h 6858000"/>
              <a:gd name="connsiteX284-46313" fmla="*/ 6040338 w 7467600"/>
              <a:gd name="connsiteY284-46314" fmla="*/ 4771418 h 6858000"/>
              <a:gd name="connsiteX285-46315" fmla="*/ 6024488 w 7467600"/>
              <a:gd name="connsiteY285-46316" fmla="*/ 4809903 h 6858000"/>
              <a:gd name="connsiteX286-46317" fmla="*/ 5599771 w 7467600"/>
              <a:gd name="connsiteY286-46318" fmla="*/ 5509652 h 6858000"/>
              <a:gd name="connsiteX287-46319" fmla="*/ 5548843 w 7467600"/>
              <a:gd name="connsiteY287-46320" fmla="*/ 5563845 h 6858000"/>
              <a:gd name="connsiteX288-46321" fmla="*/ 5940952 w 7467600"/>
              <a:gd name="connsiteY288-46322" fmla="*/ 6250028 h 6858000"/>
              <a:gd name="connsiteX289-46323" fmla="*/ 6043441 w 7467600"/>
              <a:gd name="connsiteY289-46324" fmla="*/ 6665847 h 6858000"/>
              <a:gd name="connsiteX290-46325" fmla="*/ 6093432 w 7467600"/>
              <a:gd name="connsiteY290-46326" fmla="*/ 6858000 h 6858000"/>
              <a:gd name="connsiteX291-46327" fmla="*/ 6034344 w 7467600"/>
              <a:gd name="connsiteY291-46328" fmla="*/ 6858000 h 6858000"/>
              <a:gd name="connsiteX292-46329" fmla="*/ 6026679 w 7467600"/>
              <a:gd name="connsiteY292-46330" fmla="*/ 6836959 h 6858000"/>
              <a:gd name="connsiteX293-46331" fmla="*/ 5800441 w 7467600"/>
              <a:gd name="connsiteY293-46332" fmla="*/ 6335286 h 6858000"/>
              <a:gd name="connsiteX294-46333" fmla="*/ 5526562 w 7467600"/>
              <a:gd name="connsiteY294-46334" fmla="*/ 5705388 h 6858000"/>
              <a:gd name="connsiteX295-46335" fmla="*/ 5519640 w 7467600"/>
              <a:gd name="connsiteY295-46336" fmla="*/ 5683774 h 6858000"/>
              <a:gd name="connsiteX296-46337" fmla="*/ 5844559 w 7467600"/>
              <a:gd name="connsiteY296-46338" fmla="*/ 6553349 h 6858000"/>
              <a:gd name="connsiteX297-46339" fmla="*/ 5975994 w 7467600"/>
              <a:gd name="connsiteY297-46340" fmla="*/ 6858000 h 6858000"/>
              <a:gd name="connsiteX298-46341" fmla="*/ 5898547 w 7467600"/>
              <a:gd name="connsiteY298-46342" fmla="*/ 6858000 h 6858000"/>
              <a:gd name="connsiteX299-46343" fmla="*/ 5682041 w 7467600"/>
              <a:gd name="connsiteY299-46344" fmla="*/ 6355860 h 6858000"/>
              <a:gd name="connsiteX300-46345" fmla="*/ 5461758 w 7467600"/>
              <a:gd name="connsiteY300-46346" fmla="*/ 5820220 h 6858000"/>
              <a:gd name="connsiteX301-46347" fmla="*/ 5237282 w 7467600"/>
              <a:gd name="connsiteY301-46348" fmla="*/ 6579086 h 6858000"/>
              <a:gd name="connsiteX302-46349" fmla="*/ 5115009 w 7467600"/>
              <a:gd name="connsiteY302-46350" fmla="*/ 6858000 h 6858000"/>
              <a:gd name="connsiteX303-46351" fmla="*/ 5028074 w 7467600"/>
              <a:gd name="connsiteY303-46352" fmla="*/ 6858000 h 6858000"/>
              <a:gd name="connsiteX304-46353" fmla="*/ 5079508 w 7467600"/>
              <a:gd name="connsiteY304-46354" fmla="*/ 6749074 h 6858000"/>
              <a:gd name="connsiteX305-46355" fmla="*/ 5371846 w 7467600"/>
              <a:gd name="connsiteY305-46356" fmla="*/ 5924413 h 6858000"/>
              <a:gd name="connsiteX306-46357" fmla="*/ 5270512 w 7467600"/>
              <a:gd name="connsiteY306-46358" fmla="*/ 6138975 h 6858000"/>
              <a:gd name="connsiteX307-46359" fmla="*/ 5062409 w 7467600"/>
              <a:gd name="connsiteY307-46360" fmla="*/ 6653544 h 6858000"/>
              <a:gd name="connsiteX308-46361" fmla="*/ 5036628 w 7467600"/>
              <a:gd name="connsiteY308-46362" fmla="*/ 6754247 h 6858000"/>
              <a:gd name="connsiteX309-46363" fmla="*/ 5009112 w 7467600"/>
              <a:gd name="connsiteY309-46364" fmla="*/ 6858000 h 6858000"/>
              <a:gd name="connsiteX310-46365" fmla="*/ 4976679 w 7467600"/>
              <a:gd name="connsiteY310-46366" fmla="*/ 6858000 h 6858000"/>
              <a:gd name="connsiteX311-46367" fmla="*/ 5006537 w 7467600"/>
              <a:gd name="connsiteY311-46368" fmla="*/ 6747068 h 6858000"/>
              <a:gd name="connsiteX312-46369" fmla="*/ 5032723 w 7467600"/>
              <a:gd name="connsiteY312-46370" fmla="*/ 6644957 h 6858000"/>
              <a:gd name="connsiteX313-46371" fmla="*/ 5242949 w 7467600"/>
              <a:gd name="connsiteY313-46372" fmla="*/ 6125175 h 6858000"/>
              <a:gd name="connsiteX314-46373" fmla="*/ 5286321 w 7467600"/>
              <a:gd name="connsiteY314-46374" fmla="*/ 6033555 h 6858000"/>
              <a:gd name="connsiteX315-46375" fmla="*/ 5008210 w 7467600"/>
              <a:gd name="connsiteY315-46376" fmla="*/ 6649194 h 6858000"/>
              <a:gd name="connsiteX316-46377" fmla="*/ 4986321 w 7467600"/>
              <a:gd name="connsiteY316-46378" fmla="*/ 6765687 h 6858000"/>
              <a:gd name="connsiteX317-46379" fmla="*/ 4973474 w 7467600"/>
              <a:gd name="connsiteY317-46380" fmla="*/ 6858000 h 6858000"/>
              <a:gd name="connsiteX318-46381" fmla="*/ 4907178 w 7467600"/>
              <a:gd name="connsiteY318-46382" fmla="*/ 6858000 h 6858000"/>
              <a:gd name="connsiteX319-46383" fmla="*/ 4910810 w 7467600"/>
              <a:gd name="connsiteY319-46384" fmla="*/ 6829660 h 6858000"/>
              <a:gd name="connsiteX320-46385" fmla="*/ 4987461 w 7467600"/>
              <a:gd name="connsiteY320-46386" fmla="*/ 6432994 h 6858000"/>
              <a:gd name="connsiteX321-46387" fmla="*/ 5179262 w 7467600"/>
              <a:gd name="connsiteY321-46388" fmla="*/ 6035044 h 6858000"/>
              <a:gd name="connsiteX322-46389" fmla="*/ 4689678 w 7467600"/>
              <a:gd name="connsiteY322-46390" fmla="*/ 6440241 h 6858000"/>
              <a:gd name="connsiteX323-46391" fmla="*/ 4477543 w 7467600"/>
              <a:gd name="connsiteY323-46392" fmla="*/ 6674836 h 6858000"/>
              <a:gd name="connsiteX324-46393" fmla="*/ 4329957 w 7467600"/>
              <a:gd name="connsiteY324-46394" fmla="*/ 6858000 h 6858000"/>
              <a:gd name="connsiteX325-46395" fmla="*/ 4218595 w 7467600"/>
              <a:gd name="connsiteY325-46396" fmla="*/ 6858000 h 6858000"/>
              <a:gd name="connsiteX326-46397" fmla="*/ 4368888 w 7467600"/>
              <a:gd name="connsiteY326-46398" fmla="*/ 6668412 h 6858000"/>
              <a:gd name="connsiteX327-46399" fmla="*/ 4563091 w 7467600"/>
              <a:gd name="connsiteY327-46400" fmla="*/ 6442508 h 6858000"/>
              <a:gd name="connsiteX328-46401" fmla="*/ 5387324 w 7467600"/>
              <a:gd name="connsiteY328-46402" fmla="*/ 5705830 h 6858000"/>
              <a:gd name="connsiteX329-46403" fmla="*/ 5073620 w 7467600"/>
              <a:gd name="connsiteY329-46404" fmla="*/ 5955437 h 6858000"/>
              <a:gd name="connsiteX330-46405" fmla="*/ 4689789 w 7467600"/>
              <a:gd name="connsiteY330-46406" fmla="*/ 6268382 h 6858000"/>
              <a:gd name="connsiteX331-46407" fmla="*/ 4418722 w 7467600"/>
              <a:gd name="connsiteY331-46408" fmla="*/ 6570886 h 6858000"/>
              <a:gd name="connsiteX332-46409" fmla="*/ 4214944 w 7467600"/>
              <a:gd name="connsiteY332-46410" fmla="*/ 6858000 h 6858000"/>
              <a:gd name="connsiteX333-46411" fmla="*/ 4177898 w 7467600"/>
              <a:gd name="connsiteY333-46412" fmla="*/ 6858000 h 6858000"/>
              <a:gd name="connsiteX334-46413" fmla="*/ 4391597 w 7467600"/>
              <a:gd name="connsiteY334-46414" fmla="*/ 6556370 h 6858000"/>
              <a:gd name="connsiteX335-46415" fmla="*/ 4668889 w 7467600"/>
              <a:gd name="connsiteY335-46416" fmla="*/ 6246399 h 6858000"/>
              <a:gd name="connsiteX336-46417" fmla="*/ 5055427 w 7467600"/>
              <a:gd name="connsiteY336-46418" fmla="*/ 5931476 h 6858000"/>
              <a:gd name="connsiteX337-46419" fmla="*/ 5371814 w 7467600"/>
              <a:gd name="connsiteY337-46420" fmla="*/ 5678975 h 6858000"/>
              <a:gd name="connsiteX338-46421" fmla="*/ 4987918 w 7467600"/>
              <a:gd name="connsiteY338-46422" fmla="*/ 5838701 h 6858000"/>
              <a:gd name="connsiteX339-46423" fmla="*/ 4317146 w 7467600"/>
              <a:gd name="connsiteY339-46424" fmla="*/ 6587716 h 6858000"/>
              <a:gd name="connsiteX340-46425" fmla="*/ 4171627 w 7467600"/>
              <a:gd name="connsiteY340-46426" fmla="*/ 6858000 h 6858000"/>
              <a:gd name="connsiteX341-46427" fmla="*/ 4081585 w 7467600"/>
              <a:gd name="connsiteY341-46428" fmla="*/ 6858000 h 6858000"/>
              <a:gd name="connsiteX342-46429" fmla="*/ 4238603 w 7467600"/>
              <a:gd name="connsiteY342-46430" fmla="*/ 6559341 h 6858000"/>
              <a:gd name="connsiteX343-46431" fmla="*/ 4778333 w 7467600"/>
              <a:gd name="connsiteY343-46432" fmla="*/ 5873626 h 6858000"/>
              <a:gd name="connsiteX344-46433" fmla="*/ 5414185 w 7467600"/>
              <a:gd name="connsiteY344-46434" fmla="*/ 5573882 h 6858000"/>
              <a:gd name="connsiteX345-46435" fmla="*/ 5959648 w 7467600"/>
              <a:gd name="connsiteY345-46436" fmla="*/ 4760797 h 6858000"/>
              <a:gd name="connsiteX346-46437" fmla="*/ 5355019 w 7467600"/>
              <a:gd name="connsiteY346-46438" fmla="*/ 4734672 h 6858000"/>
              <a:gd name="connsiteX347-46439" fmla="*/ 5083565 w 7467600"/>
              <a:gd name="connsiteY347-46440" fmla="*/ 5179121 h 6858000"/>
              <a:gd name="connsiteX348-46441" fmla="*/ 4713577 w 7467600"/>
              <a:gd name="connsiteY348-46442" fmla="*/ 5616803 h 6858000"/>
              <a:gd name="connsiteX349-46443" fmla="*/ 3989559 w 7467600"/>
              <a:gd name="connsiteY349-46444" fmla="*/ 6145945 h 6858000"/>
              <a:gd name="connsiteX350-46445" fmla="*/ 3939824 w 7467600"/>
              <a:gd name="connsiteY350-46446" fmla="*/ 6066900 h 6858000"/>
              <a:gd name="connsiteX351-46447" fmla="*/ 4584537 w 7467600"/>
              <a:gd name="connsiteY351-46448" fmla="*/ 5324826 h 6858000"/>
              <a:gd name="connsiteX352-46449" fmla="*/ 5037105 w 7467600"/>
              <a:gd name="connsiteY352-46450" fmla="*/ 5088765 h 6858000"/>
              <a:gd name="connsiteX353-46451" fmla="*/ 5039930 w 7467600"/>
              <a:gd name="connsiteY353-46452" fmla="*/ 5089585 h 6858000"/>
              <a:gd name="connsiteX354-46453" fmla="*/ 5263764 w 7467600"/>
              <a:gd name="connsiteY354-46454" fmla="*/ 4735525 h 6858000"/>
              <a:gd name="connsiteX355-46455" fmla="*/ 4086300 w 7467600"/>
              <a:gd name="connsiteY355-46456" fmla="*/ 4884599 h 6858000"/>
              <a:gd name="connsiteX356-46457" fmla="*/ 4085485 w 7467600"/>
              <a:gd name="connsiteY356-46458" fmla="*/ 4899070 h 6858000"/>
              <a:gd name="connsiteX357-46459" fmla="*/ 3871915 w 7467600"/>
              <a:gd name="connsiteY357-46460" fmla="*/ 5253645 h 6858000"/>
              <a:gd name="connsiteX358-46461" fmla="*/ 3799374 w 7467600"/>
              <a:gd name="connsiteY358-46462" fmla="*/ 5466127 h 6858000"/>
              <a:gd name="connsiteX359-46463" fmla="*/ 3498850 w 7467600"/>
              <a:gd name="connsiteY359-46464" fmla="*/ 6661888 h 6858000"/>
              <a:gd name="connsiteX360-46465" fmla="*/ 3399216 w 7467600"/>
              <a:gd name="connsiteY360-46466" fmla="*/ 6858000 h 6858000"/>
              <a:gd name="connsiteX361-46467" fmla="*/ 3303688 w 7467600"/>
              <a:gd name="connsiteY361-46468" fmla="*/ 6858000 h 6858000"/>
              <a:gd name="connsiteX362-46469" fmla="*/ 3391774 w 7467600"/>
              <a:gd name="connsiteY362-46470" fmla="*/ 6697181 h 6858000"/>
              <a:gd name="connsiteX363-46471" fmla="*/ 3735540 w 7467600"/>
              <a:gd name="connsiteY363-46472" fmla="*/ 5546923 h 6858000"/>
              <a:gd name="connsiteX364-46473" fmla="*/ 3729438 w 7467600"/>
              <a:gd name="connsiteY364-46474" fmla="*/ 5569058 h 6858000"/>
              <a:gd name="connsiteX365-46475" fmla="*/ 3707782 w 7467600"/>
              <a:gd name="connsiteY365-46476" fmla="*/ 5644908 h 6858000"/>
              <a:gd name="connsiteX366-46477" fmla="*/ 3583827 w 7467600"/>
              <a:gd name="connsiteY366-46478" fmla="*/ 6039215 h 6858000"/>
              <a:gd name="connsiteX367-46479" fmla="*/ 3547861 w 7467600"/>
              <a:gd name="connsiteY367-46480" fmla="*/ 6129609 h 6858000"/>
              <a:gd name="connsiteX368-46481" fmla="*/ 3490905 w 7467600"/>
              <a:gd name="connsiteY368-46482" fmla="*/ 6277660 h 6858000"/>
              <a:gd name="connsiteX369-46483" fmla="*/ 3455859 w 7467600"/>
              <a:gd name="connsiteY369-46484" fmla="*/ 6391301 h 6858000"/>
              <a:gd name="connsiteX370-46485" fmla="*/ 3429112 w 7467600"/>
              <a:gd name="connsiteY370-46486" fmla="*/ 6479469 h 6858000"/>
              <a:gd name="connsiteX371-46487" fmla="*/ 3304862 w 7467600"/>
              <a:gd name="connsiteY371-46488" fmla="*/ 6796476 h 6858000"/>
              <a:gd name="connsiteX372-46489" fmla="*/ 3276071 w 7467600"/>
              <a:gd name="connsiteY372-46490" fmla="*/ 6858000 h 6858000"/>
              <a:gd name="connsiteX373-46491" fmla="*/ 3240805 w 7467600"/>
              <a:gd name="connsiteY373-46492" fmla="*/ 6858000 h 6858000"/>
              <a:gd name="connsiteX374-46493" fmla="*/ 3275917 w 7467600"/>
              <a:gd name="connsiteY374-46494" fmla="*/ 6783192 h 6858000"/>
              <a:gd name="connsiteX375-46495" fmla="*/ 3399358 w 7467600"/>
              <a:gd name="connsiteY375-46496" fmla="*/ 6469011 h 6858000"/>
              <a:gd name="connsiteX376-46497" fmla="*/ 3425650 w 7467600"/>
              <a:gd name="connsiteY376-46498" fmla="*/ 6381333 h 6858000"/>
              <a:gd name="connsiteX377-46499" fmla="*/ 3460661 w 7467600"/>
              <a:gd name="connsiteY377-46500" fmla="*/ 6266763 h 6858000"/>
              <a:gd name="connsiteX378-46501" fmla="*/ 3518021 w 7467600"/>
              <a:gd name="connsiteY378-46502" fmla="*/ 6117298 h 6858000"/>
              <a:gd name="connsiteX379-46503" fmla="*/ 3554035 w 7467600"/>
              <a:gd name="connsiteY379-46504" fmla="*/ 6027832 h 6858000"/>
              <a:gd name="connsiteX380-46505" fmla="*/ 3677174 w 7467600"/>
              <a:gd name="connsiteY380-46506" fmla="*/ 5636351 h 6858000"/>
              <a:gd name="connsiteX381-46507" fmla="*/ 3698819 w 7467600"/>
              <a:gd name="connsiteY381-46508" fmla="*/ 5560503 h 6858000"/>
              <a:gd name="connsiteX382-46509" fmla="*/ 3702094 w 7467600"/>
              <a:gd name="connsiteY382-46510" fmla="*/ 5549194 h 6858000"/>
              <a:gd name="connsiteX383-46511" fmla="*/ 3398355 w 7467600"/>
              <a:gd name="connsiteY383-46512" fmla="*/ 6094603 h 6858000"/>
              <a:gd name="connsiteX384-46513" fmla="*/ 3193941 w 7467600"/>
              <a:gd name="connsiteY384-46514" fmla="*/ 6798775 h 6858000"/>
              <a:gd name="connsiteX385-46515" fmla="*/ 3184140 w 7467600"/>
              <a:gd name="connsiteY385-46516" fmla="*/ 6858000 h 6858000"/>
              <a:gd name="connsiteX386-46517" fmla="*/ 3099978 w 7467600"/>
              <a:gd name="connsiteY386-46518" fmla="*/ 6858000 h 6858000"/>
              <a:gd name="connsiteX387-46519" fmla="*/ 3101556 w 7467600"/>
              <a:gd name="connsiteY387-46520" fmla="*/ 6843337 h 6858000"/>
              <a:gd name="connsiteX388-46521" fmla="*/ 3370162 w 7467600"/>
              <a:gd name="connsiteY388-46522" fmla="*/ 5785550 h 6858000"/>
              <a:gd name="connsiteX389-46523" fmla="*/ 3746477 w 7467600"/>
              <a:gd name="connsiteY389-46524" fmla="*/ 5377889 h 6858000"/>
              <a:gd name="connsiteX390-46525" fmla="*/ 3863399 w 7467600"/>
              <a:gd name="connsiteY390-46526" fmla="*/ 5087257 h 6858000"/>
              <a:gd name="connsiteX391-46527" fmla="*/ 3968712 w 7467600"/>
              <a:gd name="connsiteY391-46528" fmla="*/ 4913989 h 6858000"/>
              <a:gd name="connsiteX392-46529" fmla="*/ 2792390 w 7467600"/>
              <a:gd name="connsiteY392-46530" fmla="*/ 5382974 h 6858000"/>
              <a:gd name="connsiteX393-46531" fmla="*/ 2714982 w 7467600"/>
              <a:gd name="connsiteY393-46532" fmla="*/ 5427051 h 6858000"/>
              <a:gd name="connsiteX394-46533" fmla="*/ 2813361 w 7467600"/>
              <a:gd name="connsiteY394-46534" fmla="*/ 6023912 h 6858000"/>
              <a:gd name="connsiteX395-46535" fmla="*/ 2688430 w 7467600"/>
              <a:gd name="connsiteY395-46536" fmla="*/ 6801564 h 6858000"/>
              <a:gd name="connsiteX396-46537" fmla="*/ 2629626 w 7467600"/>
              <a:gd name="connsiteY396-46538" fmla="*/ 6763394 h 6858000"/>
              <a:gd name="connsiteX397-46539" fmla="*/ 2565328 w 7467600"/>
              <a:gd name="connsiteY397-46540" fmla="*/ 5516399 h 6858000"/>
              <a:gd name="connsiteX398-46541" fmla="*/ 1922999 w 7467600"/>
              <a:gd name="connsiteY398-46542" fmla="*/ 5980343 h 6858000"/>
              <a:gd name="connsiteX399-46543" fmla="*/ 1950261 w 7467600"/>
              <a:gd name="connsiteY399-46544" fmla="*/ 6405858 h 6858000"/>
              <a:gd name="connsiteX400-46545" fmla="*/ 2365554 w 7467600"/>
              <a:gd name="connsiteY400-46546" fmla="*/ 6759107 h 6858000"/>
              <a:gd name="connsiteX401-46547" fmla="*/ 2424142 w 7467600"/>
              <a:gd name="connsiteY401-46548" fmla="*/ 6858000 h 6858000"/>
              <a:gd name="connsiteX402-46549" fmla="*/ 2395994 w 7467600"/>
              <a:gd name="connsiteY402-46550" fmla="*/ 6858000 h 6858000"/>
              <a:gd name="connsiteX403-46551" fmla="*/ 2392863 w 7467600"/>
              <a:gd name="connsiteY403-46552" fmla="*/ 6852964 h 6858000"/>
              <a:gd name="connsiteX404-46553" fmla="*/ 2017589 w 7467600"/>
              <a:gd name="connsiteY404-46554" fmla="*/ 6493982 h 6858000"/>
              <a:gd name="connsiteX405-46555" fmla="*/ 2147336 w 7467600"/>
              <a:gd name="connsiteY405-46556" fmla="*/ 6594052 h 6858000"/>
              <a:gd name="connsiteX406-46557" fmla="*/ 2207047 w 7467600"/>
              <a:gd name="connsiteY406-46558" fmla="*/ 6654540 h 6858000"/>
              <a:gd name="connsiteX407-46559" fmla="*/ 2299106 w 7467600"/>
              <a:gd name="connsiteY407-46560" fmla="*/ 6778931 h 6858000"/>
              <a:gd name="connsiteX408-46561" fmla="*/ 2314430 w 7467600"/>
              <a:gd name="connsiteY408-46562" fmla="*/ 6801144 h 6858000"/>
              <a:gd name="connsiteX409-46563" fmla="*/ 2352406 w 7467600"/>
              <a:gd name="connsiteY409-46564" fmla="*/ 6858000 h 6858000"/>
              <a:gd name="connsiteX410-46565" fmla="*/ 2314492 w 7467600"/>
              <a:gd name="connsiteY410-46566" fmla="*/ 6858000 h 6858000"/>
              <a:gd name="connsiteX411-46567" fmla="*/ 2288095 w 7467600"/>
              <a:gd name="connsiteY411-46568" fmla="*/ 6818030 h 6858000"/>
              <a:gd name="connsiteX412-46569" fmla="*/ 2272768 w 7467600"/>
              <a:gd name="connsiteY412-46570" fmla="*/ 6795822 h 6858000"/>
              <a:gd name="connsiteX413-46571" fmla="*/ 2182715 w 7467600"/>
              <a:gd name="connsiteY413-46572" fmla="*/ 6675071 h 6858000"/>
              <a:gd name="connsiteX414-46573" fmla="*/ 2032061 w 7467600"/>
              <a:gd name="connsiteY414-46574" fmla="*/ 6541380 h 6858000"/>
              <a:gd name="connsiteX415-46575" fmla="*/ 2257220 w 7467600"/>
              <a:gd name="connsiteY415-46576" fmla="*/ 6826257 h 6858000"/>
              <a:gd name="connsiteX416-46577" fmla="*/ 2281324 w 7467600"/>
              <a:gd name="connsiteY416-46578" fmla="*/ 6858000 h 6858000"/>
              <a:gd name="connsiteX417-46579" fmla="*/ 2242860 w 7467600"/>
              <a:gd name="connsiteY417-46580" fmla="*/ 6858000 h 6858000"/>
              <a:gd name="connsiteX418-46581" fmla="*/ 2232818 w 7467600"/>
              <a:gd name="connsiteY418-46582" fmla="*/ 6844926 h 6858000"/>
              <a:gd name="connsiteX419-46583" fmla="*/ 1990172 w 7467600"/>
              <a:gd name="connsiteY419-46584" fmla="*/ 6542121 h 6858000"/>
              <a:gd name="connsiteX420-46585" fmla="*/ 2124090 w 7467600"/>
              <a:gd name="connsiteY420-46586" fmla="*/ 6761017 h 6858000"/>
              <a:gd name="connsiteX421-46587" fmla="*/ 2200380 w 7467600"/>
              <a:gd name="connsiteY421-46588" fmla="*/ 6858000 h 6858000"/>
              <a:gd name="connsiteX422-46589" fmla="*/ 2147507 w 7467600"/>
              <a:gd name="connsiteY422-46590" fmla="*/ 6858000 h 6858000"/>
              <a:gd name="connsiteX423-46591" fmla="*/ 2070668 w 7467600"/>
              <a:gd name="connsiteY423-46592" fmla="*/ 6761520 h 6858000"/>
              <a:gd name="connsiteX424-46593" fmla="*/ 1975142 w 7467600"/>
              <a:gd name="connsiteY424-46594" fmla="*/ 6585570 h 6858000"/>
              <a:gd name="connsiteX425-46595" fmla="*/ 2050035 w 7467600"/>
              <a:gd name="connsiteY425-46596" fmla="*/ 6813345 h 6858000"/>
              <a:gd name="connsiteX426-46597" fmla="*/ 2063025 w 7467600"/>
              <a:gd name="connsiteY426-46598" fmla="*/ 6858000 h 6858000"/>
              <a:gd name="connsiteX427-46599" fmla="*/ 2021675 w 7467600"/>
              <a:gd name="connsiteY427-46600" fmla="*/ 6858000 h 6858000"/>
              <a:gd name="connsiteX428-46601" fmla="*/ 2019308 w 7467600"/>
              <a:gd name="connsiteY428-46602" fmla="*/ 6847118 h 6858000"/>
              <a:gd name="connsiteX429-46603" fmla="*/ 1938835 w 7467600"/>
              <a:gd name="connsiteY429-46604" fmla="*/ 6551160 h 6858000"/>
              <a:gd name="connsiteX430-46605" fmla="*/ 1953230 w 7467600"/>
              <a:gd name="connsiteY430-46606" fmla="*/ 6759699 h 6858000"/>
              <a:gd name="connsiteX431-46607" fmla="*/ 1956763 w 7467600"/>
              <a:gd name="connsiteY431-46608" fmla="*/ 6778191 h 6858000"/>
              <a:gd name="connsiteX432-46609" fmla="*/ 1967925 w 7467600"/>
              <a:gd name="connsiteY432-46610" fmla="*/ 6858000 h 6858000"/>
              <a:gd name="connsiteX433-46611" fmla="*/ 1936622 w 7467600"/>
              <a:gd name="connsiteY433-46612" fmla="*/ 6858000 h 6858000"/>
              <a:gd name="connsiteX434-46613" fmla="*/ 1926261 w 7467600"/>
              <a:gd name="connsiteY434-46614" fmla="*/ 6784064 h 6858000"/>
              <a:gd name="connsiteX435-46615" fmla="*/ 1922724 w 7467600"/>
              <a:gd name="connsiteY435-46616" fmla="*/ 6765577 h 6858000"/>
              <a:gd name="connsiteX436-46617" fmla="*/ 1904650 w 7467600"/>
              <a:gd name="connsiteY436-46618" fmla="*/ 6639616 h 6858000"/>
              <a:gd name="connsiteX437-46619" fmla="*/ 1885273 w 7467600"/>
              <a:gd name="connsiteY437-46620" fmla="*/ 6858000 h 6858000"/>
              <a:gd name="connsiteX438-46621" fmla="*/ 1854363 w 7467600"/>
              <a:gd name="connsiteY438-46622" fmla="*/ 6858000 h 6858000"/>
              <a:gd name="connsiteX439-46623" fmla="*/ 1880391 w 7467600"/>
              <a:gd name="connsiteY439-46624" fmla="*/ 6603796 h 6858000"/>
              <a:gd name="connsiteX440-46625" fmla="*/ 1818273 w 7467600"/>
              <a:gd name="connsiteY440-46626" fmla="*/ 6715729 h 6858000"/>
              <a:gd name="connsiteX441-46627" fmla="*/ 1794691 w 7467600"/>
              <a:gd name="connsiteY441-46628" fmla="*/ 6843239 h 6858000"/>
              <a:gd name="connsiteX442-46629" fmla="*/ 1794914 w 7467600"/>
              <a:gd name="connsiteY442-46630" fmla="*/ 6858000 h 6858000"/>
              <a:gd name="connsiteX443-46631" fmla="*/ 1746128 w 7467600"/>
              <a:gd name="connsiteY443-46632" fmla="*/ 6858000 h 6858000"/>
              <a:gd name="connsiteX444-46633" fmla="*/ 1753934 w 7467600"/>
              <a:gd name="connsiteY444-46634" fmla="*/ 6724796 h 6858000"/>
              <a:gd name="connsiteX445-46635" fmla="*/ 1792053 w 7467600"/>
              <a:gd name="connsiteY445-46636" fmla="*/ 6572396 h 6858000"/>
              <a:gd name="connsiteX446-46637" fmla="*/ 1862248 w 7467600"/>
              <a:gd name="connsiteY446-46638" fmla="*/ 6266397 h 6858000"/>
              <a:gd name="connsiteX447-46639" fmla="*/ 1862250 w 7467600"/>
              <a:gd name="connsiteY447-46640" fmla="*/ 6033531 h 6858000"/>
              <a:gd name="connsiteX448-46641" fmla="*/ 1211999 w 7467600"/>
              <a:gd name="connsiteY448-46642" fmla="*/ 6683610 h 6858000"/>
              <a:gd name="connsiteX449-46643" fmla="*/ 1213266 w 7467600"/>
              <a:gd name="connsiteY449-46644" fmla="*/ 6691947 h 6858000"/>
              <a:gd name="connsiteX450-46645" fmla="*/ 1203370 w 7467600"/>
              <a:gd name="connsiteY450-46646" fmla="*/ 6850676 h 6858000"/>
              <a:gd name="connsiteX451-46647" fmla="*/ 1203671 w 7467600"/>
              <a:gd name="connsiteY451-46648" fmla="*/ 6858000 h 6858000"/>
              <a:gd name="connsiteX452-46649" fmla="*/ 1143180 w 7467600"/>
              <a:gd name="connsiteY452-46650" fmla="*/ 6858000 h 6858000"/>
              <a:gd name="connsiteX453-46651" fmla="*/ 1142176 w 7467600"/>
              <a:gd name="connsiteY453-46652" fmla="*/ 6766045 h 6858000"/>
              <a:gd name="connsiteX454-46653" fmla="*/ 1067484 w 7467600"/>
              <a:gd name="connsiteY454-46654" fmla="*/ 6858000 h 6858000"/>
              <a:gd name="connsiteX455-46655" fmla="*/ 953928 w 7467600"/>
              <a:gd name="connsiteY455-46656" fmla="*/ 6858000 h 6858000"/>
              <a:gd name="connsiteX456-46657" fmla="*/ 959715 w 7467600"/>
              <a:gd name="connsiteY456-46658" fmla="*/ 6850185 h 6858000"/>
              <a:gd name="connsiteX457-46659" fmla="*/ 1483788 w 7467600"/>
              <a:gd name="connsiteY457-46660" fmla="*/ 6259174 h 6858000"/>
              <a:gd name="connsiteX458-46661" fmla="*/ 1100671 w 7467600"/>
              <a:gd name="connsiteY458-46662" fmla="*/ 6252137 h 6858000"/>
              <a:gd name="connsiteX459-46663" fmla="*/ 1090144 w 7467600"/>
              <a:gd name="connsiteY459-46664" fmla="*/ 6256748 h 6858000"/>
              <a:gd name="connsiteX460-46665" fmla="*/ 1095872 w 7467600"/>
              <a:gd name="connsiteY460-46666" fmla="*/ 6271892 h 6858000"/>
              <a:gd name="connsiteX461-46667" fmla="*/ 262785 w 7467600"/>
              <a:gd name="connsiteY461-46668" fmla="*/ 6845450 h 6858000"/>
              <a:gd name="connsiteX462-46669" fmla="*/ 209968 w 7467600"/>
              <a:gd name="connsiteY462-46670" fmla="*/ 6770713 h 6858000"/>
              <a:gd name="connsiteX463-46671" fmla="*/ 873460 w 7467600"/>
              <a:gd name="connsiteY463-46672" fmla="*/ 6253768 h 6858000"/>
              <a:gd name="connsiteX464-46673" fmla="*/ 192686 w 7467600"/>
              <a:gd name="connsiteY464-46674" fmla="*/ 5849257 h 6858000"/>
              <a:gd name="connsiteX465-46675" fmla="*/ 4696 w 7467600"/>
              <a:gd name="connsiteY465-46676" fmla="*/ 5697668 h 6858000"/>
              <a:gd name="connsiteX466-46677" fmla="*/ 0 w 7467600"/>
              <a:gd name="connsiteY466-46678" fmla="*/ 5689984 h 6858000"/>
              <a:gd name="connsiteX467-46679" fmla="*/ 0 w 7467600"/>
              <a:gd name="connsiteY467-46680" fmla="*/ 5513472 h 6858000"/>
              <a:gd name="connsiteX468-46681" fmla="*/ 174101 w 7467600"/>
              <a:gd name="connsiteY468-46682" fmla="*/ 5620277 h 6858000"/>
              <a:gd name="connsiteX469-46683" fmla="*/ 891800 w 7467600"/>
              <a:gd name="connsiteY469-46684" fmla="*/ 6036935 h 6858000"/>
              <a:gd name="connsiteX470-46685" fmla="*/ 1072219 w 7467600"/>
              <a:gd name="connsiteY470-46686" fmla="*/ 6169443 h 6858000"/>
              <a:gd name="connsiteX471-46687" fmla="*/ 1074117 w 7467600"/>
              <a:gd name="connsiteY471-46688" fmla="*/ 6170301 h 6858000"/>
              <a:gd name="connsiteX472-46689" fmla="*/ 1083114 w 7467600"/>
              <a:gd name="connsiteY472-46690" fmla="*/ 6174131 h 6858000"/>
              <a:gd name="connsiteX473-46691" fmla="*/ 1543010 w 7467600"/>
              <a:gd name="connsiteY473-46692" fmla="*/ 6191140 h 6858000"/>
              <a:gd name="connsiteX474-46693" fmla="*/ 1551080 w 7467600"/>
              <a:gd name="connsiteY474-46694" fmla="*/ 6195006 h 6858000"/>
              <a:gd name="connsiteX475-46695" fmla="*/ 2345443 w 7467600"/>
              <a:gd name="connsiteY475-46696" fmla="*/ 5549882 h 6858000"/>
              <a:gd name="connsiteX476-46697" fmla="*/ 1721499 w 7467600"/>
              <a:gd name="connsiteY476-46698" fmla="*/ 5599969 h 6858000"/>
              <a:gd name="connsiteX477-46699" fmla="*/ 767716 w 7467600"/>
              <a:gd name="connsiteY477-46700" fmla="*/ 5472768 h 6858000"/>
              <a:gd name="connsiteX478-46701" fmla="*/ 722147 w 7467600"/>
              <a:gd name="connsiteY478-46702" fmla="*/ 5393091 h 6858000"/>
              <a:gd name="connsiteX479-46703" fmla="*/ 1485552 w 7467600"/>
              <a:gd name="connsiteY479-46704" fmla="*/ 5313202 h 6858000"/>
              <a:gd name="connsiteX480-46705" fmla="*/ 2143004 w 7467600"/>
              <a:gd name="connsiteY480-46706" fmla="*/ 5402420 h 6858000"/>
              <a:gd name="connsiteX481-46707" fmla="*/ 1933391 w 7467600"/>
              <a:gd name="connsiteY481-46708" fmla="*/ 5156971 h 6858000"/>
              <a:gd name="connsiteX482-46709" fmla="*/ 1827118 w 7467600"/>
              <a:gd name="connsiteY482-46710" fmla="*/ 4968410 h 6858000"/>
              <a:gd name="connsiteX483-46711" fmla="*/ 1837349 w 7467600"/>
              <a:gd name="connsiteY483-46712" fmla="*/ 4956357 h 6858000"/>
              <a:gd name="connsiteX484-46713" fmla="*/ 2162835 w 7467600"/>
              <a:gd name="connsiteY484-46714" fmla="*/ 5187853 h 6858000"/>
              <a:gd name="connsiteX485-46715" fmla="*/ 2257167 w 7467600"/>
              <a:gd name="connsiteY485-46716" fmla="*/ 5462123 h 6858000"/>
              <a:gd name="connsiteX486-46717" fmla="*/ 2261598 w 7467600"/>
              <a:gd name="connsiteY486-46718" fmla="*/ 5467998 h 6858000"/>
              <a:gd name="connsiteX487-46719" fmla="*/ 2437177 w 7467600"/>
              <a:gd name="connsiteY487-46720" fmla="*/ 5479608 h 6858000"/>
              <a:gd name="connsiteX488-46721" fmla="*/ 2445247 w 7467600"/>
              <a:gd name="connsiteY488-46722" fmla="*/ 5483476 h 6858000"/>
              <a:gd name="connsiteX489-46723" fmla="*/ 2743626 w 7467600"/>
              <a:gd name="connsiteY489-46724" fmla="*/ 5304819 h 6858000"/>
              <a:gd name="connsiteX490-46725" fmla="*/ 3048102 w 7467600"/>
              <a:gd name="connsiteY490-46726" fmla="*/ 5150595 h 6858000"/>
              <a:gd name="connsiteX491-46727" fmla="*/ 1799414 w 7467600"/>
              <a:gd name="connsiteY491-46728" fmla="*/ 4694732 h 6858000"/>
              <a:gd name="connsiteX492-46729" fmla="*/ 1771735 w 7467600"/>
              <a:gd name="connsiteY492-46730" fmla="*/ 4619929 h 6858000"/>
              <a:gd name="connsiteX493-46731" fmla="*/ 3104273 w 7467600"/>
              <a:gd name="connsiteY493-46732" fmla="*/ 5076159 h 6858000"/>
              <a:gd name="connsiteX494-46733" fmla="*/ 3113245 w 7467600"/>
              <a:gd name="connsiteY494-46734" fmla="*/ 5090705 h 6858000"/>
              <a:gd name="connsiteX495-46735" fmla="*/ 3126294 w 7467600"/>
              <a:gd name="connsiteY495-46736" fmla="*/ 5114400 h 6858000"/>
              <a:gd name="connsiteX496-46737" fmla="*/ 3937433 w 7467600"/>
              <a:gd name="connsiteY496-46738" fmla="*/ 4830473 h 6858000"/>
              <a:gd name="connsiteX497-46739" fmla="*/ 3590475 w 7467600"/>
              <a:gd name="connsiteY497-46740" fmla="*/ 4597974 h 6858000"/>
              <a:gd name="connsiteX498-46741" fmla="*/ 3100264 w 7467600"/>
              <a:gd name="connsiteY498-46742" fmla="*/ 4579845 h 6858000"/>
              <a:gd name="connsiteX499-46743" fmla="*/ 2183576 w 7467600"/>
              <a:gd name="connsiteY499-46744" fmla="*/ 4227150 h 6858000"/>
              <a:gd name="connsiteX500-46745" fmla="*/ 2151029 w 7467600"/>
              <a:gd name="connsiteY500-46746" fmla="*/ 4146947 h 6858000"/>
              <a:gd name="connsiteX501-46747" fmla="*/ 3563434 w 7467600"/>
              <a:gd name="connsiteY501-46748" fmla="*/ 4469115 h 6858000"/>
              <a:gd name="connsiteX502-46749" fmla="*/ 3177952 w 7467600"/>
              <a:gd name="connsiteY502-46750" fmla="*/ 3657386 h 6858000"/>
              <a:gd name="connsiteX503-46751" fmla="*/ 3189263 w 7467600"/>
              <a:gd name="connsiteY503-46752" fmla="*/ 3625726 h 6858000"/>
              <a:gd name="connsiteX504-46753" fmla="*/ 3560912 w 7467600"/>
              <a:gd name="connsiteY504-46754" fmla="*/ 4079863 h 6858000"/>
              <a:gd name="connsiteX505-46755" fmla="*/ 3626636 w 7467600"/>
              <a:gd name="connsiteY505-46756" fmla="*/ 4512230 h 6858000"/>
              <a:gd name="connsiteX506-46757" fmla="*/ 3653088 w 7467600"/>
              <a:gd name="connsiteY506-46758" fmla="*/ 4521417 h 6858000"/>
              <a:gd name="connsiteX507-46759" fmla="*/ 3988128 w 7467600"/>
              <a:gd name="connsiteY507-46760" fmla="*/ 4817267 h 6858000"/>
              <a:gd name="connsiteX508-46761" fmla="*/ 4830582 w 7467600"/>
              <a:gd name="connsiteY508-46762" fmla="*/ 4676000 h 6858000"/>
              <a:gd name="connsiteX509-46763" fmla="*/ 4830100 w 7467600"/>
              <a:gd name="connsiteY509-46764" fmla="*/ 4675554 h 6858000"/>
              <a:gd name="connsiteX510-46765" fmla="*/ 4036318 w 7467600"/>
              <a:gd name="connsiteY510-46766" fmla="*/ 4147013 h 6858000"/>
              <a:gd name="connsiteX511-46767" fmla="*/ 3432098 w 7467600"/>
              <a:gd name="connsiteY511-46768" fmla="*/ 3537312 h 6858000"/>
              <a:gd name="connsiteX512-46769" fmla="*/ 3446761 w 7467600"/>
              <a:gd name="connsiteY512-46770" fmla="*/ 3461278 h 6858000"/>
              <a:gd name="connsiteX513-46771" fmla="*/ 4419733 w 7467600"/>
              <a:gd name="connsiteY513-46772" fmla="*/ 3963555 h 6858000"/>
              <a:gd name="connsiteX514-46773" fmla="*/ 4781371 w 7467600"/>
              <a:gd name="connsiteY514-46774" fmla="*/ 4458604 h 6858000"/>
              <a:gd name="connsiteX515-46775" fmla="*/ 4780440 w 7467600"/>
              <a:gd name="connsiteY515-46776" fmla="*/ 4470290 h 6858000"/>
              <a:gd name="connsiteX516-46777" fmla="*/ 4898954 w 7467600"/>
              <a:gd name="connsiteY516-46778" fmla="*/ 4662092 h 6858000"/>
              <a:gd name="connsiteX517-46779" fmla="*/ 4900699 w 7467600"/>
              <a:gd name="connsiteY517-46780" fmla="*/ 4670867 h 6858000"/>
              <a:gd name="connsiteX518-46781" fmla="*/ 5714511 w 7467600"/>
              <a:gd name="connsiteY518-46782" fmla="*/ 4663483 h 6858000"/>
              <a:gd name="connsiteX519-46783" fmla="*/ 5464793 w 7467600"/>
              <a:gd name="connsiteY519-46784" fmla="*/ 4393556 h 6858000"/>
              <a:gd name="connsiteX520-46785" fmla="*/ 5461897 w 7467600"/>
              <a:gd name="connsiteY520-46786" fmla="*/ 4390879 h 6858000"/>
              <a:gd name="connsiteX521-46787" fmla="*/ 4294126 w 7467600"/>
              <a:gd name="connsiteY521-46788" fmla="*/ 3303048 h 6858000"/>
              <a:gd name="connsiteX522-46789" fmla="*/ 4305321 w 7467600"/>
              <a:gd name="connsiteY522-46790" fmla="*/ 3256953 h 6858000"/>
              <a:gd name="connsiteX523-46791" fmla="*/ 4949299 w 7467600"/>
              <a:gd name="connsiteY523-46792" fmla="*/ 3766336 h 6858000"/>
              <a:gd name="connsiteX524-46793" fmla="*/ 5291452 w 7467600"/>
              <a:gd name="connsiteY524-46794" fmla="*/ 4076801 h 6858000"/>
              <a:gd name="connsiteX525-46795" fmla="*/ 5434998 w 7467600"/>
              <a:gd name="connsiteY525-46796" fmla="*/ 4254100 h 6858000"/>
              <a:gd name="connsiteX526-46797" fmla="*/ 5351015 w 7467600"/>
              <a:gd name="connsiteY526-46798" fmla="*/ 3760989 h 6858000"/>
              <a:gd name="connsiteX527-46799" fmla="*/ 5413780 w 7467600"/>
              <a:gd name="connsiteY527-46800" fmla="*/ 2966265 h 6858000"/>
              <a:gd name="connsiteX528-46801" fmla="*/ 5425627 w 7467600"/>
              <a:gd name="connsiteY528-46802" fmla="*/ 2954192 h 6858000"/>
              <a:gd name="connsiteX529-46803" fmla="*/ 6604735 w 7467600"/>
              <a:gd name="connsiteY529-46804" fmla="*/ 2041381 h 6858000"/>
              <a:gd name="connsiteX530-46805" fmla="*/ 7204487 w 7467600"/>
              <a:gd name="connsiteY530-46806" fmla="*/ 2742112 h 6858000"/>
              <a:gd name="connsiteX531-46807" fmla="*/ 7131592 w 7467600"/>
              <a:gd name="connsiteY531-46808" fmla="*/ 2672096 h 6858000"/>
              <a:gd name="connsiteX532-46809" fmla="*/ 6996344 w 7467600"/>
              <a:gd name="connsiteY532-46810" fmla="*/ 2518310 h 6858000"/>
              <a:gd name="connsiteX533-46811" fmla="*/ 6735495 w 7467600"/>
              <a:gd name="connsiteY533-46812" fmla="*/ 2196890 h 6858000"/>
              <a:gd name="connsiteX534-46813" fmla="*/ 6721901 w 7467600"/>
              <a:gd name="connsiteY534-46814" fmla="*/ 2179274 h 6858000"/>
              <a:gd name="connsiteX535-46815" fmla="*/ 6604735 w 7467600"/>
              <a:gd name="connsiteY535-46816" fmla="*/ 2041381 h 6858000"/>
              <a:gd name="connsiteX536-46817" fmla="*/ 6591670 w 7467600"/>
              <a:gd name="connsiteY536-46818" fmla="*/ 1988277 h 6858000"/>
              <a:gd name="connsiteX537-46819" fmla="*/ 6747349 w 7467600"/>
              <a:gd name="connsiteY537-46820" fmla="*/ 2160069 h 6858000"/>
              <a:gd name="connsiteX538-46821" fmla="*/ 6760943 w 7467600"/>
              <a:gd name="connsiteY538-46822" fmla="*/ 2177686 h 6858000"/>
              <a:gd name="connsiteX539-46823" fmla="*/ 7021065 w 7467600"/>
              <a:gd name="connsiteY539-46824" fmla="*/ 2498102 h 6858000"/>
              <a:gd name="connsiteX540-46825" fmla="*/ 7155223 w 7467600"/>
              <a:gd name="connsiteY540-46826" fmla="*/ 2650386 h 6858000"/>
              <a:gd name="connsiteX541-46827" fmla="*/ 7203167 w 7467600"/>
              <a:gd name="connsiteY541-46828" fmla="*/ 2697288 h 6858000"/>
              <a:gd name="connsiteX542-46829" fmla="*/ 6937703 w 7467600"/>
              <a:gd name="connsiteY542-46830" fmla="*/ 2321981 h 6858000"/>
              <a:gd name="connsiteX543-46831" fmla="*/ 6591670 w 7467600"/>
              <a:gd name="connsiteY543-46832" fmla="*/ 1988277 h 6858000"/>
              <a:gd name="connsiteX544-46833" fmla="*/ 5798671 w 7467600"/>
              <a:gd name="connsiteY544-46834" fmla="*/ 1981601 h 6858000"/>
              <a:gd name="connsiteX545-46835" fmla="*/ 5754709 w 7467600"/>
              <a:gd name="connsiteY545-46836" fmla="*/ 2071454 h 6858000"/>
              <a:gd name="connsiteX546-46837" fmla="*/ 5763044 w 7467600"/>
              <a:gd name="connsiteY546-46838" fmla="*/ 2842206 h 6858000"/>
              <a:gd name="connsiteX547-46839" fmla="*/ 5764974 w 7467600"/>
              <a:gd name="connsiteY547-46840" fmla="*/ 2799609 h 6858000"/>
              <a:gd name="connsiteX548-46841" fmla="*/ 5767665 w 7467600"/>
              <a:gd name="connsiteY548-46842" fmla="*/ 2666409 h 6858000"/>
              <a:gd name="connsiteX549-46843" fmla="*/ 5763055 w 7467600"/>
              <a:gd name="connsiteY549-46844" fmla="*/ 2579705 h 6858000"/>
              <a:gd name="connsiteX550-46845" fmla="*/ 5758079 w 7467600"/>
              <a:gd name="connsiteY550-46846" fmla="*/ 2492508 h 6858000"/>
              <a:gd name="connsiteX551-46847" fmla="*/ 5779325 w 7467600"/>
              <a:gd name="connsiteY551-46848" fmla="*/ 2197069 h 6858000"/>
              <a:gd name="connsiteX552-46849" fmla="*/ 5798671 w 7467600"/>
              <a:gd name="connsiteY552-46850" fmla="*/ 1981601 h 6858000"/>
              <a:gd name="connsiteX553-46851" fmla="*/ 5829202 w 7467600"/>
              <a:gd name="connsiteY553-46852" fmla="*/ 1971679 h 6858000"/>
              <a:gd name="connsiteX554-46853" fmla="*/ 5809558 w 7467600"/>
              <a:gd name="connsiteY554-46854" fmla="*/ 2198043 h 6858000"/>
              <a:gd name="connsiteX555-46855" fmla="*/ 5788653 w 7467600"/>
              <a:gd name="connsiteY555-46856" fmla="*/ 2489430 h 6858000"/>
              <a:gd name="connsiteX556-46857" fmla="*/ 5793439 w 7467600"/>
              <a:gd name="connsiteY556-46858" fmla="*/ 2575235 h 6858000"/>
              <a:gd name="connsiteX557-46859" fmla="*/ 5796837 w 7467600"/>
              <a:gd name="connsiteY557-46860" fmla="*/ 2637633 h 6858000"/>
              <a:gd name="connsiteX558-46861" fmla="*/ 5818614 w 7467600"/>
              <a:gd name="connsiteY558-46862" fmla="*/ 2473055 h 6858000"/>
              <a:gd name="connsiteX559-46863" fmla="*/ 5829202 w 7467600"/>
              <a:gd name="connsiteY559-46864" fmla="*/ 1971679 h 6858000"/>
              <a:gd name="connsiteX560-46865" fmla="*/ 5911389 w 7467600"/>
              <a:gd name="connsiteY560-46866" fmla="*/ 1898371 h 6858000"/>
              <a:gd name="connsiteX561-46867" fmla="*/ 6237627 w 7467600"/>
              <a:gd name="connsiteY561-46868" fmla="*/ 2231921 h 6858000"/>
              <a:gd name="connsiteX562-46869" fmla="*/ 5911389 w 7467600"/>
              <a:gd name="connsiteY562-46870" fmla="*/ 1898371 h 6858000"/>
              <a:gd name="connsiteX563-46871" fmla="*/ 6944437 w 7467600"/>
              <a:gd name="connsiteY563-46872" fmla="*/ 1575402 h 6858000"/>
              <a:gd name="connsiteX564-46873" fmla="*/ 6304730 w 7467600"/>
              <a:gd name="connsiteY564-46874" fmla="*/ 1766654 h 6858000"/>
              <a:gd name="connsiteX565-46875" fmla="*/ 6944437 w 7467600"/>
              <a:gd name="connsiteY565-46876" fmla="*/ 1575402 h 6858000"/>
              <a:gd name="connsiteX566-46877" fmla="*/ 7019523 w 7467600"/>
              <a:gd name="connsiteY566-46878" fmla="*/ 1519450 h 6858000"/>
              <a:gd name="connsiteX567-46879" fmla="*/ 6298091 w 7467600"/>
              <a:gd name="connsiteY567-46880" fmla="*/ 1737122 h 6858000"/>
              <a:gd name="connsiteX568-46881" fmla="*/ 7019523 w 7467600"/>
              <a:gd name="connsiteY568-46882" fmla="*/ 1519450 h 6858000"/>
              <a:gd name="connsiteX569-46883" fmla="*/ 2399523 w 7467600"/>
              <a:gd name="connsiteY569-46884" fmla="*/ 1428234 h 6858000"/>
              <a:gd name="connsiteX570-46885" fmla="*/ 2224982 w 7467600"/>
              <a:gd name="connsiteY570-46886" fmla="*/ 1826201 h 6858000"/>
              <a:gd name="connsiteX571-46887" fmla="*/ 2096099 w 7467600"/>
              <a:gd name="connsiteY571-46888" fmla="*/ 2345900 h 6858000"/>
              <a:gd name="connsiteX572-46889" fmla="*/ 2283317 w 7467600"/>
              <a:gd name="connsiteY572-46890" fmla="*/ 1796925 h 6858000"/>
              <a:gd name="connsiteX573-46891" fmla="*/ 2399523 w 7467600"/>
              <a:gd name="connsiteY573-46892" fmla="*/ 1428234 h 6858000"/>
              <a:gd name="connsiteX574-46893" fmla="*/ 2448558 w 7467600"/>
              <a:gd name="connsiteY574-46894" fmla="*/ 1373435 h 6858000"/>
              <a:gd name="connsiteX575-46895" fmla="*/ 2312521 w 7467600"/>
              <a:gd name="connsiteY575-46896" fmla="*/ 1806140 h 6858000"/>
              <a:gd name="connsiteX576-46897" fmla="*/ 2127533 w 7467600"/>
              <a:gd name="connsiteY576-46898" fmla="*/ 2348380 h 6858000"/>
              <a:gd name="connsiteX577-46899" fmla="*/ 2358080 w 7467600"/>
              <a:gd name="connsiteY577-46900" fmla="*/ 1866134 h 6858000"/>
              <a:gd name="connsiteX578-46901" fmla="*/ 2407436 w 7467600"/>
              <a:gd name="connsiteY578-46902" fmla="*/ 1651070 h 6858000"/>
              <a:gd name="connsiteX579-46903" fmla="*/ 2448558 w 7467600"/>
              <a:gd name="connsiteY579-46904" fmla="*/ 1373435 h 6858000"/>
              <a:gd name="connsiteX580-46905" fmla="*/ 278707 w 7467600"/>
              <a:gd name="connsiteY580-46906" fmla="*/ 1352270 h 6858000"/>
              <a:gd name="connsiteX581-46907" fmla="*/ 321570 w 7467600"/>
              <a:gd name="connsiteY581-46908" fmla="*/ 1861610 h 6858000"/>
              <a:gd name="connsiteX582-46909" fmla="*/ 294281 w 7467600"/>
              <a:gd name="connsiteY582-46910" fmla="*/ 1440658 h 6858000"/>
              <a:gd name="connsiteX583-46911" fmla="*/ 278707 w 7467600"/>
              <a:gd name="connsiteY583-46912" fmla="*/ 1352270 h 6858000"/>
              <a:gd name="connsiteX584-46913" fmla="*/ 1423821 w 7467600"/>
              <a:gd name="connsiteY584-46914" fmla="*/ 1351958 h 6858000"/>
              <a:gd name="connsiteX585-46915" fmla="*/ 1638521 w 7467600"/>
              <a:gd name="connsiteY585-46916" fmla="*/ 1908470 h 6858000"/>
              <a:gd name="connsiteX586-46917" fmla="*/ 1754199 w 7467600"/>
              <a:gd name="connsiteY586-46918" fmla="*/ 2149284 h 6858000"/>
              <a:gd name="connsiteX587-46919" fmla="*/ 1908359 w 7467600"/>
              <a:gd name="connsiteY587-46920" fmla="*/ 2364988 h 6858000"/>
              <a:gd name="connsiteX588-46921" fmla="*/ 1647661 w 7467600"/>
              <a:gd name="connsiteY588-46922" fmla="*/ 1825945 h 6858000"/>
              <a:gd name="connsiteX589-46923" fmla="*/ 1423821 w 7467600"/>
              <a:gd name="connsiteY589-46924" fmla="*/ 1351958 h 6858000"/>
              <a:gd name="connsiteX590-46925" fmla="*/ 1431890 w 7467600"/>
              <a:gd name="connsiteY590-46926" fmla="*/ 1306475 h 6858000"/>
              <a:gd name="connsiteX591-46927" fmla="*/ 1507597 w 7467600"/>
              <a:gd name="connsiteY591-46928" fmla="*/ 1446132 h 6858000"/>
              <a:gd name="connsiteX592-46929" fmla="*/ 1674586 w 7467600"/>
              <a:gd name="connsiteY592-46930" fmla="*/ 1813832 h 6858000"/>
              <a:gd name="connsiteX593-46931" fmla="*/ 1815950 w 7467600"/>
              <a:gd name="connsiteY593-46932" fmla="*/ 2128564 h 6858000"/>
              <a:gd name="connsiteX594-46933" fmla="*/ 1984242 w 7467600"/>
              <a:gd name="connsiteY594-46934" fmla="*/ 2430829 h 6858000"/>
              <a:gd name="connsiteX595-46935" fmla="*/ 2014023 w 7467600"/>
              <a:gd name="connsiteY595-46936" fmla="*/ 2450995 h 6858000"/>
              <a:gd name="connsiteX596-46937" fmla="*/ 1747337 w 7467600"/>
              <a:gd name="connsiteY596-46938" fmla="*/ 1855264 h 6858000"/>
              <a:gd name="connsiteX597-46939" fmla="*/ 1533749 w 7467600"/>
              <a:gd name="connsiteY597-46940" fmla="*/ 1478656 h 6858000"/>
              <a:gd name="connsiteX598-46941" fmla="*/ 1431890 w 7467600"/>
              <a:gd name="connsiteY598-46942" fmla="*/ 1306475 h 6858000"/>
              <a:gd name="connsiteX599-46943" fmla="*/ 5052692 w 7467600"/>
              <a:gd name="connsiteY599-46944" fmla="*/ 1292994 h 6858000"/>
              <a:gd name="connsiteX600-46945" fmla="*/ 5200661 w 7467600"/>
              <a:gd name="connsiteY600-46946" fmla="*/ 1635186 h 6858000"/>
              <a:gd name="connsiteX601-46947" fmla="*/ 5297138 w 7467600"/>
              <a:gd name="connsiteY601-46948" fmla="*/ 1906351 h 6858000"/>
              <a:gd name="connsiteX602-46949" fmla="*/ 5052692 w 7467600"/>
              <a:gd name="connsiteY602-46950" fmla="*/ 1292994 h 6858000"/>
              <a:gd name="connsiteX603-46951" fmla="*/ 5009948 w 7467600"/>
              <a:gd name="connsiteY603-46952" fmla="*/ 1273619 h 6858000"/>
              <a:gd name="connsiteX604-46953" fmla="*/ 5121777 w 7467600"/>
              <a:gd name="connsiteY604-46954" fmla="*/ 1654213 h 6858000"/>
              <a:gd name="connsiteX605-46955" fmla="*/ 5293545 w 7467600"/>
              <a:gd name="connsiteY605-46956" fmla="*/ 2072247 h 6858000"/>
              <a:gd name="connsiteX606-46957" fmla="*/ 5294042 w 7467600"/>
              <a:gd name="connsiteY606-46958" fmla="*/ 2065019 h 6858000"/>
              <a:gd name="connsiteX607-46959" fmla="*/ 5171936 w 7467600"/>
              <a:gd name="connsiteY607-46960" fmla="*/ 1647613 h 6858000"/>
              <a:gd name="connsiteX608-46961" fmla="*/ 5009948 w 7467600"/>
              <a:gd name="connsiteY608-46962" fmla="*/ 1273619 h 6858000"/>
              <a:gd name="connsiteX609-46963" fmla="*/ 655236 w 7467600"/>
              <a:gd name="connsiteY609-46964" fmla="*/ 1268632 h 6858000"/>
              <a:gd name="connsiteX610-46965" fmla="*/ 839521 w 7467600"/>
              <a:gd name="connsiteY610-46966" fmla="*/ 1685315 h 6858000"/>
              <a:gd name="connsiteX611-46967" fmla="*/ 1109416 w 7467600"/>
              <a:gd name="connsiteY611-46968" fmla="*/ 2061663 h 6858000"/>
              <a:gd name="connsiteX612-46969" fmla="*/ 1298300 w 7467600"/>
              <a:gd name="connsiteY612-46970" fmla="*/ 2247742 h 6858000"/>
              <a:gd name="connsiteX613-46971" fmla="*/ 1125871 w 7467600"/>
              <a:gd name="connsiteY613-46972" fmla="*/ 1989513 h 6858000"/>
              <a:gd name="connsiteX614-46973" fmla="*/ 981574 w 7467600"/>
              <a:gd name="connsiteY614-46974" fmla="*/ 1783157 h 6858000"/>
              <a:gd name="connsiteX615-46975" fmla="*/ 922198 w 7467600"/>
              <a:gd name="connsiteY615-46976" fmla="*/ 1677437 h 6858000"/>
              <a:gd name="connsiteX616-46977" fmla="*/ 869293 w 7467600"/>
              <a:gd name="connsiteY616-46978" fmla="*/ 1583214 h 6858000"/>
              <a:gd name="connsiteX617-46979" fmla="*/ 751431 w 7467600"/>
              <a:gd name="connsiteY617-46980" fmla="*/ 1405731 h 6858000"/>
              <a:gd name="connsiteX618-46981" fmla="*/ 655236 w 7467600"/>
              <a:gd name="connsiteY618-46982" fmla="*/ 1268632 h 6858000"/>
              <a:gd name="connsiteX619-46983" fmla="*/ 6516292 w 7467600"/>
              <a:gd name="connsiteY619-46984" fmla="*/ 1263064 h 6858000"/>
              <a:gd name="connsiteX620-46985" fmla="*/ 5736320 w 7467600"/>
              <a:gd name="connsiteY620-46986" fmla="*/ 1501803 h 6858000"/>
              <a:gd name="connsiteX621-46987" fmla="*/ 6516292 w 7467600"/>
              <a:gd name="connsiteY621-46988" fmla="*/ 1263064 h 6858000"/>
              <a:gd name="connsiteX622-46989" fmla="*/ 291466 w 7467600"/>
              <a:gd name="connsiteY622-46990" fmla="*/ 1250369 h 6858000"/>
              <a:gd name="connsiteX623-46991" fmla="*/ 323180 w 7467600"/>
              <a:gd name="connsiteY623-46992" fmla="*/ 1435283 h 6858000"/>
              <a:gd name="connsiteX624-46993" fmla="*/ 349381 w 7467600"/>
              <a:gd name="connsiteY624-46994" fmla="*/ 1875041 h 6858000"/>
              <a:gd name="connsiteX625-46995" fmla="*/ 374363 w 7467600"/>
              <a:gd name="connsiteY625-46996" fmla="*/ 1506494 h 6858000"/>
              <a:gd name="connsiteX626-46997" fmla="*/ 302168 w 7467600"/>
              <a:gd name="connsiteY626-46998" fmla="*/ 1274495 h 6858000"/>
              <a:gd name="connsiteX627-46999" fmla="*/ 291466 w 7467600"/>
              <a:gd name="connsiteY627-47000" fmla="*/ 1250369 h 6858000"/>
              <a:gd name="connsiteX628-47001" fmla="*/ 678222 w 7467600"/>
              <a:gd name="connsiteY628-47002" fmla="*/ 1248670 h 6858000"/>
              <a:gd name="connsiteX629-47003" fmla="*/ 775536 w 7467600"/>
              <a:gd name="connsiteY629-47004" fmla="*/ 1388015 h 6858000"/>
              <a:gd name="connsiteX630-47005" fmla="*/ 894529 w 7467600"/>
              <a:gd name="connsiteY630-47006" fmla="*/ 1567739 h 6858000"/>
              <a:gd name="connsiteX631-47007" fmla="*/ 948000 w 7467600"/>
              <a:gd name="connsiteY631-47008" fmla="*/ 1663088 h 6858000"/>
              <a:gd name="connsiteX632-47009" fmla="*/ 1006812 w 7467600"/>
              <a:gd name="connsiteY632-47010" fmla="*/ 1767683 h 6858000"/>
              <a:gd name="connsiteX633-47011" fmla="*/ 1149133 w 7467600"/>
              <a:gd name="connsiteY633-47012" fmla="*/ 1971513 h 6858000"/>
              <a:gd name="connsiteX634-47013" fmla="*/ 1333952 w 7467600"/>
              <a:gd name="connsiteY634-47014" fmla="*/ 2251620 h 6858000"/>
              <a:gd name="connsiteX635-47015" fmla="*/ 1337329 w 7467600"/>
              <a:gd name="connsiteY635-47016" fmla="*/ 2258350 h 6858000"/>
              <a:gd name="connsiteX636-47017" fmla="*/ 1014726 w 7467600"/>
              <a:gd name="connsiteY636-47018" fmla="*/ 1615556 h 6858000"/>
              <a:gd name="connsiteX637-47019" fmla="*/ 678222 w 7467600"/>
              <a:gd name="connsiteY637-47020" fmla="*/ 1248670 h 6858000"/>
              <a:gd name="connsiteX638-47021" fmla="*/ 6691602 w 7467600"/>
              <a:gd name="connsiteY638-47022" fmla="*/ 1140573 h 6858000"/>
              <a:gd name="connsiteX639-47023" fmla="*/ 6571100 w 7467600"/>
              <a:gd name="connsiteY639-47024" fmla="*/ 1183662 h 6858000"/>
              <a:gd name="connsiteX640-47025" fmla="*/ 6241687 w 7467600"/>
              <a:gd name="connsiteY640-47026" fmla="*/ 1257600 h 6858000"/>
              <a:gd name="connsiteX641-47027" fmla="*/ 5693009 w 7467600"/>
              <a:gd name="connsiteY641-47028" fmla="*/ 1478256 h 6858000"/>
              <a:gd name="connsiteX642-47029" fmla="*/ 6548420 w 7467600"/>
              <a:gd name="connsiteY642-47030" fmla="*/ 1214599 h 6858000"/>
              <a:gd name="connsiteX643-47031" fmla="*/ 6605473 w 7467600"/>
              <a:gd name="connsiteY643-47032" fmla="*/ 1184686 h 6858000"/>
              <a:gd name="connsiteX644-47033" fmla="*/ 6691602 w 7467600"/>
              <a:gd name="connsiteY644-47034" fmla="*/ 1140573 h 6858000"/>
              <a:gd name="connsiteX645-47035" fmla="*/ 4002475 w 7467600"/>
              <a:gd name="connsiteY645-47036" fmla="*/ 1037802 h 6858000"/>
              <a:gd name="connsiteX646-47037" fmla="*/ 4000324 w 7467600"/>
              <a:gd name="connsiteY646-47038" fmla="*/ 1039362 h 6858000"/>
              <a:gd name="connsiteX647-47039" fmla="*/ 4002862 w 7467600"/>
              <a:gd name="connsiteY647-47040" fmla="*/ 1042866 h 6858000"/>
              <a:gd name="connsiteX648-47041" fmla="*/ 4002475 w 7467600"/>
              <a:gd name="connsiteY648-47042" fmla="*/ 1037802 h 6858000"/>
              <a:gd name="connsiteX649-47043" fmla="*/ 506322 w 7467600"/>
              <a:gd name="connsiteY649-47044" fmla="*/ 1020997 h 6858000"/>
              <a:gd name="connsiteX650-47045" fmla="*/ 533068 w 7467600"/>
              <a:gd name="connsiteY650-47046" fmla="*/ 1029409 h 6858000"/>
              <a:gd name="connsiteX651-47047" fmla="*/ 1232525 w 7467600"/>
              <a:gd name="connsiteY651-47048" fmla="*/ 1804675 h 6858000"/>
              <a:gd name="connsiteX652-47049" fmla="*/ 1388858 w 7467600"/>
              <a:gd name="connsiteY652-47050" fmla="*/ 2368011 h 6858000"/>
              <a:gd name="connsiteX653-47051" fmla="*/ 1384098 w 7467600"/>
              <a:gd name="connsiteY653-47052" fmla="*/ 2378125 h 6858000"/>
              <a:gd name="connsiteX654-47053" fmla="*/ 1425393 w 7467600"/>
              <a:gd name="connsiteY654-47054" fmla="*/ 2589124 h 6858000"/>
              <a:gd name="connsiteX655-47055" fmla="*/ 1424001 w 7467600"/>
              <a:gd name="connsiteY655-47056" fmla="*/ 2597541 h 6858000"/>
              <a:gd name="connsiteX656-47057" fmla="*/ 2152729 w 7467600"/>
              <a:gd name="connsiteY656-47058" fmla="*/ 2864487 h 6858000"/>
              <a:gd name="connsiteX657-47059" fmla="*/ 2020609 w 7467600"/>
              <a:gd name="connsiteY657-47060" fmla="*/ 2539671 h 6858000"/>
              <a:gd name="connsiteX658-47061" fmla="*/ 2018920 w 7467600"/>
              <a:gd name="connsiteY658-47062" fmla="*/ 2536309 h 6858000"/>
              <a:gd name="connsiteX659-47063" fmla="*/ 1342441 w 7467600"/>
              <a:gd name="connsiteY659-47064" fmla="*/ 1173017 h 6858000"/>
              <a:gd name="connsiteX660-47065" fmla="*/ 1367925 w 7467600"/>
              <a:gd name="connsiteY660-47066" fmla="*/ 1135648 h 6858000"/>
              <a:gd name="connsiteX661-47067" fmla="*/ 1771401 w 7467600"/>
              <a:gd name="connsiteY661-47068" fmla="*/ 1806673 h 6858000"/>
              <a:gd name="connsiteX662-47069" fmla="*/ 1972385 w 7467600"/>
              <a:gd name="connsiteY662-47070" fmla="*/ 2198735 h 6858000"/>
              <a:gd name="connsiteX663-47071" fmla="*/ 2040892 w 7467600"/>
              <a:gd name="connsiteY663-47072" fmla="*/ 2405205 h 6858000"/>
              <a:gd name="connsiteX664-47073" fmla="*/ 2131689 w 7467600"/>
              <a:gd name="connsiteY664-47074" fmla="*/ 1936926 h 6858000"/>
              <a:gd name="connsiteX665-47075" fmla="*/ 2454820 w 7467600"/>
              <a:gd name="connsiteY665-47076" fmla="*/ 1248808 h 6858000"/>
              <a:gd name="connsiteX666-47077" fmla="*/ 2492512 w 7467600"/>
              <a:gd name="connsiteY666-47078" fmla="*/ 1302920 h 6858000"/>
              <a:gd name="connsiteX667-47079" fmla="*/ 2081216 w 7467600"/>
              <a:gd name="connsiteY667-47080" fmla="*/ 2527513 h 6858000"/>
              <a:gd name="connsiteX668-47081" fmla="*/ 2081211 w 7467600"/>
              <a:gd name="connsiteY668-47082" fmla="*/ 2528916 h 6858000"/>
              <a:gd name="connsiteX669-47083" fmla="*/ 2199067 w 7467600"/>
              <a:gd name="connsiteY669-47084" fmla="*/ 2884061 h 6858000"/>
              <a:gd name="connsiteX670-47085" fmla="*/ 3192586 w 7467600"/>
              <a:gd name="connsiteY670-47086" fmla="*/ 3411496 h 6858000"/>
              <a:gd name="connsiteX671-47087" fmla="*/ 3182620 w 7467600"/>
              <a:gd name="connsiteY671-47088" fmla="*/ 3483279 h 6858000"/>
              <a:gd name="connsiteX672-47089" fmla="*/ 2435119 w 7467600"/>
              <a:gd name="connsiteY672-47090" fmla="*/ 3080173 h 6858000"/>
              <a:gd name="connsiteX673-47091" fmla="*/ 2410152 w 7467600"/>
              <a:gd name="connsiteY673-47092" fmla="*/ 3063751 h 6858000"/>
              <a:gd name="connsiteX674-47093" fmla="*/ 2408099 w 7467600"/>
              <a:gd name="connsiteY674-47094" fmla="*/ 3064403 h 6858000"/>
              <a:gd name="connsiteX675-47095" fmla="*/ 2407218 w 7467600"/>
              <a:gd name="connsiteY675-47096" fmla="*/ 3070324 h 6858000"/>
              <a:gd name="connsiteX676-47097" fmla="*/ 2380138 w 7467600"/>
              <a:gd name="connsiteY676-47098" fmla="*/ 3099341 h 6858000"/>
              <a:gd name="connsiteX677-47099" fmla="*/ 1765923 w 7467600"/>
              <a:gd name="connsiteY677-47100" fmla="*/ 3581043 h 6858000"/>
              <a:gd name="connsiteX678-47101" fmla="*/ 1702258 w 7467600"/>
              <a:gd name="connsiteY678-47102" fmla="*/ 3612286 h 6858000"/>
              <a:gd name="connsiteX679-47103" fmla="*/ 1538370 w 7467600"/>
              <a:gd name="connsiteY679-47104" fmla="*/ 3811804 h 6858000"/>
              <a:gd name="connsiteX680-47105" fmla="*/ 542867 w 7467600"/>
              <a:gd name="connsiteY680-47106" fmla="*/ 4944092 h 6858000"/>
              <a:gd name="connsiteX681-47107" fmla="*/ 515800 w 7467600"/>
              <a:gd name="connsiteY681-47108" fmla="*/ 4862180 h 6858000"/>
              <a:gd name="connsiteX682-47109" fmla="*/ 909145 w 7467600"/>
              <a:gd name="connsiteY682-47110" fmla="*/ 4199225 h 6858000"/>
              <a:gd name="connsiteX683-47111" fmla="*/ 1214067 w 7467600"/>
              <a:gd name="connsiteY683-47112" fmla="*/ 3908561 h 6858000"/>
              <a:gd name="connsiteX684-47113" fmla="*/ 640967 w 7467600"/>
              <a:gd name="connsiteY684-47114" fmla="*/ 4105601 h 6858000"/>
              <a:gd name="connsiteX685-47115" fmla="*/ 112563 w 7467600"/>
              <a:gd name="connsiteY685-47116" fmla="*/ 4396952 h 6858000"/>
              <a:gd name="connsiteX686-47117" fmla="*/ 0 w 7467600"/>
              <a:gd name="connsiteY686-47118" fmla="*/ 4466006 h 6858000"/>
              <a:gd name="connsiteX687-47119" fmla="*/ 0 w 7467600"/>
              <a:gd name="connsiteY687-47120" fmla="*/ 4233763 h 6858000"/>
              <a:gd name="connsiteX688-47121" fmla="*/ 36881 w 7467600"/>
              <a:gd name="connsiteY688-47122" fmla="*/ 4200118 h 6858000"/>
              <a:gd name="connsiteX689-47123" fmla="*/ 910534 w 7467600"/>
              <a:gd name="connsiteY689-47124" fmla="*/ 3629753 h 6858000"/>
              <a:gd name="connsiteX690-47125" fmla="*/ 1578717 w 7467600"/>
              <a:gd name="connsiteY690-47126" fmla="*/ 3575982 h 6858000"/>
              <a:gd name="connsiteX691-47127" fmla="*/ 2338780 w 7467600"/>
              <a:gd name="connsiteY691-47128" fmla="*/ 3033725 h 6858000"/>
              <a:gd name="connsiteX692-47129" fmla="*/ 1807991 w 7467600"/>
              <a:gd name="connsiteY692-47130" fmla="*/ 2807184 h 6858000"/>
              <a:gd name="connsiteX693-47131" fmla="*/ 1416358 w 7467600"/>
              <a:gd name="connsiteY693-47132" fmla="*/ 3112571 h 6858000"/>
              <a:gd name="connsiteX694-47133" fmla="*/ 939066 w 7467600"/>
              <a:gd name="connsiteY694-47134" fmla="*/ 3378798 h 6858000"/>
              <a:gd name="connsiteX695-47135" fmla="*/ 115099 w 7467600"/>
              <a:gd name="connsiteY695-47136" fmla="*/ 3607650 h 6858000"/>
              <a:gd name="connsiteX696-47137" fmla="*/ 97284 w 7467600"/>
              <a:gd name="connsiteY696-47138" fmla="*/ 3520393 h 6858000"/>
              <a:gd name="connsiteX697-47139" fmla="*/ 922050 w 7467600"/>
              <a:gd name="connsiteY697-47140" fmla="*/ 3074867 h 6858000"/>
              <a:gd name="connsiteX698-47141" fmla="*/ 1405265 w 7467600"/>
              <a:gd name="connsiteY698-47142" fmla="*/ 3016319 h 6858000"/>
              <a:gd name="connsiteX699-47143" fmla="*/ 1407512 w 7467600"/>
              <a:gd name="connsiteY699-47144" fmla="*/ 3018001 h 6858000"/>
              <a:gd name="connsiteX700-47145" fmla="*/ 1726266 w 7467600"/>
              <a:gd name="connsiteY700-47146" fmla="*/ 2777274 h 6858000"/>
              <a:gd name="connsiteX701-47147" fmla="*/ 625390 w 7467600"/>
              <a:gd name="connsiteY701-47148" fmla="*/ 2514541 h 6858000"/>
              <a:gd name="connsiteX702-47149" fmla="*/ 619799 w 7467600"/>
              <a:gd name="connsiteY702-47150" fmla="*/ 2527180 h 6858000"/>
              <a:gd name="connsiteX703-47151" fmla="*/ 310030 w 7467600"/>
              <a:gd name="connsiteY703-47152" fmla="*/ 2771818 h 6858000"/>
              <a:gd name="connsiteX704-47153" fmla="*/ 173877 w 7467600"/>
              <a:gd name="connsiteY704-47154" fmla="*/ 2937056 h 6858000"/>
              <a:gd name="connsiteX705-47155" fmla="*/ 77889 w 7467600"/>
              <a:gd name="connsiteY705-47156" fmla="*/ 3138440 h 6858000"/>
              <a:gd name="connsiteX706-47157" fmla="*/ 0 w 7467600"/>
              <a:gd name="connsiteY706-47158" fmla="*/ 3271395 h 6858000"/>
              <a:gd name="connsiteX707-47159" fmla="*/ 0 w 7467600"/>
              <a:gd name="connsiteY707-47160" fmla="*/ 3153002 h 6858000"/>
              <a:gd name="connsiteX708-47161" fmla="*/ 2386 w 7467600"/>
              <a:gd name="connsiteY708-47162" fmla="*/ 3149203 h 6858000"/>
              <a:gd name="connsiteX709-47163" fmla="*/ 89753 w 7467600"/>
              <a:gd name="connsiteY709-47164" fmla="*/ 2987702 h 6858000"/>
              <a:gd name="connsiteX710-47165" fmla="*/ 76869 w 7467600"/>
              <a:gd name="connsiteY710-47166" fmla="*/ 3005404 h 6858000"/>
              <a:gd name="connsiteX711-47167" fmla="*/ 32049 w 7467600"/>
              <a:gd name="connsiteY711-47168" fmla="*/ 3065814 h 6858000"/>
              <a:gd name="connsiteX712-47169" fmla="*/ 0 w 7467600"/>
              <a:gd name="connsiteY712-47170" fmla="*/ 3108744 h 6858000"/>
              <a:gd name="connsiteX713-47171" fmla="*/ 0 w 7467600"/>
              <a:gd name="connsiteY713-47172" fmla="*/ 3058059 h 6858000"/>
              <a:gd name="connsiteX714-47173" fmla="*/ 7610 w 7467600"/>
              <a:gd name="connsiteY714-47174" fmla="*/ 3047889 h 6858000"/>
              <a:gd name="connsiteX715-47175" fmla="*/ 52419 w 7467600"/>
              <a:gd name="connsiteY715-47176" fmla="*/ 2987479 h 6858000"/>
              <a:gd name="connsiteX716-47177" fmla="*/ 59142 w 7467600"/>
              <a:gd name="connsiteY716-47178" fmla="*/ 2978488 h 6858000"/>
              <a:gd name="connsiteX717-47179" fmla="*/ 0 w 7467600"/>
              <a:gd name="connsiteY717-47180" fmla="*/ 3015334 h 6858000"/>
              <a:gd name="connsiteX718-47181" fmla="*/ 0 w 7467600"/>
              <a:gd name="connsiteY718-47182" fmla="*/ 2914286 h 6858000"/>
              <a:gd name="connsiteX719-47183" fmla="*/ 36383 w 7467600"/>
              <a:gd name="connsiteY719-47184" fmla="*/ 2901128 h 6858000"/>
              <a:gd name="connsiteX720-47185" fmla="*/ 156329 w 7467600"/>
              <a:gd name="connsiteY720-47186" fmla="*/ 2840533 h 6858000"/>
              <a:gd name="connsiteX721-47187" fmla="*/ 358355 w 7467600"/>
              <a:gd name="connsiteY721-47188" fmla="*/ 2620471 h 6858000"/>
              <a:gd name="connsiteX722-47189" fmla="*/ 510577 w 7467600"/>
              <a:gd name="connsiteY722-47190" fmla="*/ 2501244 h 6858000"/>
              <a:gd name="connsiteX723-47191" fmla="*/ 211967 w 7467600"/>
              <a:gd name="connsiteY723-47192" fmla="*/ 2479171 h 6858000"/>
              <a:gd name="connsiteX724-47193" fmla="*/ 0 w 7467600"/>
              <a:gd name="connsiteY724-47194" fmla="*/ 2476398 h 6858000"/>
              <a:gd name="connsiteX725-47195" fmla="*/ 0 w 7467600"/>
              <a:gd name="connsiteY725-47196" fmla="*/ 2389189 h 6858000"/>
              <a:gd name="connsiteX726-47197" fmla="*/ 103062 w 7467600"/>
              <a:gd name="connsiteY726-47198" fmla="*/ 2389518 h 6858000"/>
              <a:gd name="connsiteX727-47199" fmla="*/ 510734 w 7467600"/>
              <a:gd name="connsiteY727-47200" fmla="*/ 2416201 h 6858000"/>
              <a:gd name="connsiteX728-47201" fmla="*/ 279257 w 7467600"/>
              <a:gd name="connsiteY728-47202" fmla="*/ 2092102 h 6858000"/>
              <a:gd name="connsiteX729-47203" fmla="*/ 65265 w 7467600"/>
              <a:gd name="connsiteY729-47204" fmla="*/ 2006049 h 6858000"/>
              <a:gd name="connsiteX730-47205" fmla="*/ 0 w 7467600"/>
              <a:gd name="connsiteY730-47206" fmla="*/ 1982532 h 6858000"/>
              <a:gd name="connsiteX731-47207" fmla="*/ 0 w 7467600"/>
              <a:gd name="connsiteY731-47208" fmla="*/ 1912789 h 6858000"/>
              <a:gd name="connsiteX732-47209" fmla="*/ 97460 w 7467600"/>
              <a:gd name="connsiteY732-47210" fmla="*/ 1953725 h 6858000"/>
              <a:gd name="connsiteX733-47211" fmla="*/ 221272 w 7467600"/>
              <a:gd name="connsiteY733-47212" fmla="*/ 1980766 h 6858000"/>
              <a:gd name="connsiteX734-47213" fmla="*/ 116765 w 7467600"/>
              <a:gd name="connsiteY734-47214" fmla="*/ 1911033 h 6858000"/>
              <a:gd name="connsiteX735-47215" fmla="*/ 16405 w 7467600"/>
              <a:gd name="connsiteY735-47216" fmla="*/ 1803412 h 6858000"/>
              <a:gd name="connsiteX736-47217" fmla="*/ 0 w 7467600"/>
              <a:gd name="connsiteY736-47218" fmla="*/ 1784777 h 6858000"/>
              <a:gd name="connsiteX737-47219" fmla="*/ 0 w 7467600"/>
              <a:gd name="connsiteY737-47220" fmla="*/ 1740082 h 6858000"/>
              <a:gd name="connsiteX738-47221" fmla="*/ 39394 w 7467600"/>
              <a:gd name="connsiteY738-47222" fmla="*/ 1784856 h 6858000"/>
              <a:gd name="connsiteX739-47223" fmla="*/ 135813 w 7467600"/>
              <a:gd name="connsiteY739-47224" fmla="*/ 1888838 h 6858000"/>
              <a:gd name="connsiteX740-47225" fmla="*/ 242575 w 7467600"/>
              <a:gd name="connsiteY740-47226" fmla="*/ 1958841 h 6858000"/>
              <a:gd name="connsiteX741-47227" fmla="*/ 82197 w 7467600"/>
              <a:gd name="connsiteY741-47228" fmla="*/ 1754826 h 6858000"/>
              <a:gd name="connsiteX742-47229" fmla="*/ 0 w 7467600"/>
              <a:gd name="connsiteY742-47230" fmla="*/ 1679650 h 6858000"/>
              <a:gd name="connsiteX743-47231" fmla="*/ 0 w 7467600"/>
              <a:gd name="connsiteY743-47232" fmla="*/ 1602463 h 6858000"/>
              <a:gd name="connsiteX744-47233" fmla="*/ 84689 w 7467600"/>
              <a:gd name="connsiteY744-47234" fmla="*/ 1677442 h 6858000"/>
              <a:gd name="connsiteX745-47235" fmla="*/ 298437 w 7467600"/>
              <a:gd name="connsiteY745-47236" fmla="*/ 1968019 h 6858000"/>
              <a:gd name="connsiteX746-47237" fmla="*/ 227269 w 7467600"/>
              <a:gd name="connsiteY746-47238" fmla="*/ 1114064 h 6858000"/>
              <a:gd name="connsiteX747-47239" fmla="*/ 248003 w 7467600"/>
              <a:gd name="connsiteY747-47240" fmla="*/ 1089613 h 6858000"/>
              <a:gd name="connsiteX748-47241" fmla="*/ 427020 w 7467600"/>
              <a:gd name="connsiteY748-47242" fmla="*/ 1619803 h 6858000"/>
              <a:gd name="connsiteX749-47243" fmla="*/ 340345 w 7467600"/>
              <a:gd name="connsiteY749-47244" fmla="*/ 2027739 h 6858000"/>
              <a:gd name="connsiteX750-47245" fmla="*/ 360865 w 7467600"/>
              <a:gd name="connsiteY750-47246" fmla="*/ 2044827 h 6858000"/>
              <a:gd name="connsiteX751-47247" fmla="*/ 560414 w 7467600"/>
              <a:gd name="connsiteY751-47248" fmla="*/ 2421457 h 6858000"/>
              <a:gd name="connsiteX752-47249" fmla="*/ 1359703 w 7467600"/>
              <a:gd name="connsiteY752-47250" fmla="*/ 2578554 h 6858000"/>
              <a:gd name="connsiteX753-47251" fmla="*/ 1359422 w 7467600"/>
              <a:gd name="connsiteY753-47252" fmla="*/ 2577994 h 6858000"/>
              <a:gd name="connsiteX754-47253" fmla="*/ 828701 w 7467600"/>
              <a:gd name="connsiteY754-47254" fmla="*/ 1839520 h 6858000"/>
              <a:gd name="connsiteX755-47255" fmla="*/ 494427 w 7467600"/>
              <a:gd name="connsiteY755-47256" fmla="*/ 1092333 h 6858000"/>
              <a:gd name="connsiteX756-47257" fmla="*/ 506322 w 7467600"/>
              <a:gd name="connsiteY756-47258" fmla="*/ 1020997 h 6858000"/>
              <a:gd name="connsiteX757-47259" fmla="*/ 4570198 w 7467600"/>
              <a:gd name="connsiteY757-47260" fmla="*/ 978081 h 6858000"/>
              <a:gd name="connsiteX758-47261" fmla="*/ 4523691 w 7467600"/>
              <a:gd name="connsiteY758-47262" fmla="*/ 1127776 h 6858000"/>
              <a:gd name="connsiteX759-47263" fmla="*/ 4509875 w 7467600"/>
              <a:gd name="connsiteY759-47264" fmla="*/ 1167552 h 6858000"/>
              <a:gd name="connsiteX760-47265" fmla="*/ 4478168 w 7467600"/>
              <a:gd name="connsiteY760-47266" fmla="*/ 1260735 h 6858000"/>
              <a:gd name="connsiteX761-47267" fmla="*/ 4409309 w 7467600"/>
              <a:gd name="connsiteY761-47268" fmla="*/ 1666996 h 6858000"/>
              <a:gd name="connsiteX762-47269" fmla="*/ 4370031 w 7467600"/>
              <a:gd name="connsiteY762-47270" fmla="*/ 1955666 h 6858000"/>
              <a:gd name="connsiteX763-47271" fmla="*/ 4570198 w 7467600"/>
              <a:gd name="connsiteY763-47272" fmla="*/ 978081 h 6858000"/>
              <a:gd name="connsiteX764-47273" fmla="*/ 4557898 w 7467600"/>
              <a:gd name="connsiteY764-47274" fmla="*/ 900011 h 6858000"/>
              <a:gd name="connsiteX765-47275" fmla="*/ 4344840 w 7467600"/>
              <a:gd name="connsiteY765-47276" fmla="*/ 1922038 h 6858000"/>
              <a:gd name="connsiteX766-47277" fmla="*/ 4378710 w 7467600"/>
              <a:gd name="connsiteY766-47278" fmla="*/ 1665516 h 6858000"/>
              <a:gd name="connsiteX767-47279" fmla="*/ 4448798 w 7467600"/>
              <a:gd name="connsiteY767-47280" fmla="*/ 1253024 h 6858000"/>
              <a:gd name="connsiteX768-47281" fmla="*/ 4480315 w 7467600"/>
              <a:gd name="connsiteY768-47282" fmla="*/ 1158454 h 6858000"/>
              <a:gd name="connsiteX769-47283" fmla="*/ 4494133 w 7467600"/>
              <a:gd name="connsiteY769-47284" fmla="*/ 1118676 h 6858000"/>
              <a:gd name="connsiteX770-47285" fmla="*/ 4557898 w 7467600"/>
              <a:gd name="connsiteY770-47286" fmla="*/ 900011 h 6858000"/>
              <a:gd name="connsiteX771-47287" fmla="*/ 5870151 w 7467600"/>
              <a:gd name="connsiteY771-47288" fmla="*/ 898890 h 6858000"/>
              <a:gd name="connsiteX772-47289" fmla="*/ 5861335 w 7467600"/>
              <a:gd name="connsiteY772-47290" fmla="*/ 899177 h 6858000"/>
              <a:gd name="connsiteX773-47291" fmla="*/ 5843702 w 7467600"/>
              <a:gd name="connsiteY773-47292" fmla="*/ 899748 h 6858000"/>
              <a:gd name="connsiteX774-47293" fmla="*/ 5651107 w 7467600"/>
              <a:gd name="connsiteY774-47294" fmla="*/ 920306 h 6858000"/>
              <a:gd name="connsiteX775-47295" fmla="*/ 5459407 w 7467600"/>
              <a:gd name="connsiteY775-47296" fmla="*/ 940975 h 6858000"/>
              <a:gd name="connsiteX776-47297" fmla="*/ 5374846 w 7467600"/>
              <a:gd name="connsiteY776-47298" fmla="*/ 941988 h 6858000"/>
              <a:gd name="connsiteX777-47299" fmla="*/ 5256105 w 7467600"/>
              <a:gd name="connsiteY777-47300" fmla="*/ 945632 h 6858000"/>
              <a:gd name="connsiteX778-47301" fmla="*/ 5107071 w 7467600"/>
              <a:gd name="connsiteY778-47302" fmla="*/ 969720 h 6858000"/>
              <a:gd name="connsiteX779-47303" fmla="*/ 4998681 w 7467600"/>
              <a:gd name="connsiteY779-47304" fmla="*/ 988771 h 6858000"/>
              <a:gd name="connsiteX780-47305" fmla="*/ 5870151 w 7467600"/>
              <a:gd name="connsiteY780-47306" fmla="*/ 898890 h 6858000"/>
              <a:gd name="connsiteX781-47307" fmla="*/ 5504425 w 7467600"/>
              <a:gd name="connsiteY781-47308" fmla="*/ 848067 h 6858000"/>
              <a:gd name="connsiteX782-47309" fmla="*/ 4968849 w 7467600"/>
              <a:gd name="connsiteY782-47310" fmla="*/ 962318 h 6858000"/>
              <a:gd name="connsiteX783-47311" fmla="*/ 5104039 w 7467600"/>
              <a:gd name="connsiteY783-47312" fmla="*/ 940634 h 6858000"/>
              <a:gd name="connsiteX784-47313" fmla="*/ 5256311 w 7467600"/>
              <a:gd name="connsiteY784-47314" fmla="*/ 916490 h 6858000"/>
              <a:gd name="connsiteX785-47315" fmla="*/ 5377381 w 7467600"/>
              <a:gd name="connsiteY785-47316" fmla="*/ 912671 h 6858000"/>
              <a:gd name="connsiteX786-47317" fmla="*/ 5460148 w 7467600"/>
              <a:gd name="connsiteY786-47318" fmla="*/ 911442 h 6858000"/>
              <a:gd name="connsiteX787-47319" fmla="*/ 5648971 w 7467600"/>
              <a:gd name="connsiteY787-47320" fmla="*/ 891331 h 6858000"/>
              <a:gd name="connsiteX788-47321" fmla="*/ 5844807 w 7467600"/>
              <a:gd name="connsiteY788-47322" fmla="*/ 870718 h 6858000"/>
              <a:gd name="connsiteX789-47323" fmla="*/ 5862975 w 7467600"/>
              <a:gd name="connsiteY789-47324" fmla="*/ 869756 h 6858000"/>
              <a:gd name="connsiteX790-47325" fmla="*/ 5920887 w 7467600"/>
              <a:gd name="connsiteY790-47326" fmla="*/ 865929 h 6858000"/>
              <a:gd name="connsiteX791-47327" fmla="*/ 5504425 w 7467600"/>
              <a:gd name="connsiteY791-47328" fmla="*/ 848067 h 6858000"/>
              <a:gd name="connsiteX792-47329" fmla="*/ 3607114 w 7467600"/>
              <a:gd name="connsiteY792-47330" fmla="*/ 467441 h 6858000"/>
              <a:gd name="connsiteX793-47331" fmla="*/ 3296242 w 7467600"/>
              <a:gd name="connsiteY793-47332" fmla="*/ 807991 h 6858000"/>
              <a:gd name="connsiteX794-47333" fmla="*/ 3174674 w 7467600"/>
              <a:gd name="connsiteY794-47334" fmla="*/ 919759 h 6858000"/>
              <a:gd name="connsiteX795-47335" fmla="*/ 3042978 w 7467600"/>
              <a:gd name="connsiteY795-47336" fmla="*/ 1054894 h 6858000"/>
              <a:gd name="connsiteX796-47337" fmla="*/ 2968914 w 7467600"/>
              <a:gd name="connsiteY796-47338" fmla="*/ 1133756 h 6858000"/>
              <a:gd name="connsiteX797-47339" fmla="*/ 3103823 w 7467600"/>
              <a:gd name="connsiteY797-47340" fmla="*/ 1026814 h 6858000"/>
              <a:gd name="connsiteX798-47341" fmla="*/ 3607114 w 7467600"/>
              <a:gd name="connsiteY798-47342" fmla="*/ 467441 h 6858000"/>
              <a:gd name="connsiteX799-47343" fmla="*/ 3744487 w 7467600"/>
              <a:gd name="connsiteY799-47344" fmla="*/ 383136 h 6858000"/>
              <a:gd name="connsiteX800-47345" fmla="*/ 3970213 w 7467600"/>
              <a:gd name="connsiteY800-47346" fmla="*/ 995559 h 6858000"/>
              <a:gd name="connsiteX801-47347" fmla="*/ 3744487 w 7467600"/>
              <a:gd name="connsiteY801-47348" fmla="*/ 383136 h 6858000"/>
              <a:gd name="connsiteX802-47349" fmla="*/ 3624562 w 7467600"/>
              <a:gd name="connsiteY802-47350" fmla="*/ 367041 h 6858000"/>
              <a:gd name="connsiteX803-47351" fmla="*/ 3489712 w 7467600"/>
              <a:gd name="connsiteY803-47352" fmla="*/ 485386 h 6858000"/>
              <a:gd name="connsiteX804-47353" fmla="*/ 3182994 w 7467600"/>
              <a:gd name="connsiteY804-47354" fmla="*/ 828265 h 6858000"/>
              <a:gd name="connsiteX805-47355" fmla="*/ 2892114 w 7467600"/>
              <a:gd name="connsiteY805-47356" fmla="*/ 1172635 h 6858000"/>
              <a:gd name="connsiteX806-47357" fmla="*/ 3021459 w 7467600"/>
              <a:gd name="connsiteY806-47358" fmla="*/ 1035385 h 6858000"/>
              <a:gd name="connsiteX807-47359" fmla="*/ 3153873 w 7467600"/>
              <a:gd name="connsiteY807-47360" fmla="*/ 898971 h 6858000"/>
              <a:gd name="connsiteX808-47361" fmla="*/ 3276511 w 7467600"/>
              <a:gd name="connsiteY808-47362" fmla="*/ 786423 h 6858000"/>
              <a:gd name="connsiteX809-47363" fmla="*/ 3584154 w 7467600"/>
              <a:gd name="connsiteY809-47364" fmla="*/ 448218 h 6858000"/>
              <a:gd name="connsiteX810-47365" fmla="*/ 3624562 w 7467600"/>
              <a:gd name="connsiteY810-47366" fmla="*/ 367041 h 6858000"/>
              <a:gd name="connsiteX811-47367" fmla="*/ 3766672 w 7467600"/>
              <a:gd name="connsiteY811-47368" fmla="*/ 359429 h 6858000"/>
              <a:gd name="connsiteX812-47369" fmla="*/ 3996338 w 7467600"/>
              <a:gd name="connsiteY812-47370" fmla="*/ 968237 h 6858000"/>
              <a:gd name="connsiteX813-47371" fmla="*/ 3766672 w 7467600"/>
              <a:gd name="connsiteY813-47372" fmla="*/ 359429 h 6858000"/>
              <a:gd name="connsiteX814-47373" fmla="*/ 5805386 w 7467600"/>
              <a:gd name="connsiteY814-47374" fmla="*/ 239240 h 6858000"/>
              <a:gd name="connsiteX815-47375" fmla="*/ 5736947 w 7467600"/>
              <a:gd name="connsiteY815-47376" fmla="*/ 261367 h 6858000"/>
              <a:gd name="connsiteX816-47377" fmla="*/ 5427012 w 7467600"/>
              <a:gd name="connsiteY816-47378" fmla="*/ 311272 h 6858000"/>
              <a:gd name="connsiteX817-47379" fmla="*/ 5147818 w 7467600"/>
              <a:gd name="connsiteY817-47380" fmla="*/ 322112 h 6858000"/>
              <a:gd name="connsiteX818-47381" fmla="*/ 5060854 w 7467600"/>
              <a:gd name="connsiteY818-47382" fmla="*/ 311882 h 6858000"/>
              <a:gd name="connsiteX819-47383" fmla="*/ 4945989 w 7467600"/>
              <a:gd name="connsiteY819-47384" fmla="*/ 300516 h 6858000"/>
              <a:gd name="connsiteX820-47385" fmla="*/ 5410479 w 7467600"/>
              <a:gd name="connsiteY820-47386" fmla="*/ 348434 h 6858000"/>
              <a:gd name="connsiteX821-47387" fmla="*/ 5805386 w 7467600"/>
              <a:gd name="connsiteY821-47388" fmla="*/ 239240 h 6858000"/>
              <a:gd name="connsiteX822-47389" fmla="*/ 5905192 w 7467600"/>
              <a:gd name="connsiteY822-47390" fmla="*/ 163079 h 6858000"/>
              <a:gd name="connsiteX823-47391" fmla="*/ 5865655 w 7467600"/>
              <a:gd name="connsiteY823-47392" fmla="*/ 171901 h 6858000"/>
              <a:gd name="connsiteX824-47393" fmla="*/ 5259740 w 7467600"/>
              <a:gd name="connsiteY824-47394" fmla="*/ 257013 h 6858000"/>
              <a:gd name="connsiteX825-47395" fmla="*/ 5208466 w 7467600"/>
              <a:gd name="connsiteY825-47396" fmla="*/ 257550 h 6858000"/>
              <a:gd name="connsiteX826-47397" fmla="*/ 4980204 w 7467600"/>
              <a:gd name="connsiteY826-47398" fmla="*/ 271903 h 6858000"/>
              <a:gd name="connsiteX827-47399" fmla="*/ 5068068 w 7467600"/>
              <a:gd name="connsiteY827-47400" fmla="*/ 282244 h 6858000"/>
              <a:gd name="connsiteX828-47401" fmla="*/ 5153231 w 7467600"/>
              <a:gd name="connsiteY828-47402" fmla="*/ 292240 h 6858000"/>
              <a:gd name="connsiteX829-47403" fmla="*/ 5426491 w 7467600"/>
              <a:gd name="connsiteY829-47404" fmla="*/ 281128 h 6858000"/>
              <a:gd name="connsiteX830-47405" fmla="*/ 5731212 w 7467600"/>
              <a:gd name="connsiteY830-47406" fmla="*/ 231951 h 6858000"/>
              <a:gd name="connsiteX831-47407" fmla="*/ 5905192 w 7467600"/>
              <a:gd name="connsiteY831-47408" fmla="*/ 163079 h 6858000"/>
              <a:gd name="connsiteX832-47409" fmla="*/ 5944437 w 7467600"/>
              <a:gd name="connsiteY832-47410" fmla="*/ 113829 h 6858000"/>
              <a:gd name="connsiteX833-47411" fmla="*/ 5825032 w 7467600"/>
              <a:gd name="connsiteY833-47412" fmla="*/ 146405 h 6858000"/>
              <a:gd name="connsiteX834-47413" fmla="*/ 4955599 w 7467600"/>
              <a:gd name="connsiteY834-47414" fmla="*/ 247008 h 6858000"/>
              <a:gd name="connsiteX835-47415" fmla="*/ 5210104 w 7467600"/>
              <a:gd name="connsiteY835-47416" fmla="*/ 228123 h 6858000"/>
              <a:gd name="connsiteX836-47417" fmla="*/ 5261015 w 7467600"/>
              <a:gd name="connsiteY836-47418" fmla="*/ 227087 h 6858000"/>
              <a:gd name="connsiteX837-47419" fmla="*/ 5861181 w 7467600"/>
              <a:gd name="connsiteY837-47420" fmla="*/ 143093 h 6858000"/>
              <a:gd name="connsiteX838-47421" fmla="*/ 5961252 w 7467600"/>
              <a:gd name="connsiteY838-47422" fmla="*/ 114820 h 6858000"/>
              <a:gd name="connsiteX839-47423" fmla="*/ 5944437 w 7467600"/>
              <a:gd name="connsiteY839-47424" fmla="*/ 113829 h 6858000"/>
              <a:gd name="connsiteX840-47425" fmla="*/ 3882765 w 7467600"/>
              <a:gd name="connsiteY840-47426" fmla="*/ 0 h 6858000"/>
              <a:gd name="connsiteX841-47427" fmla="*/ 3995099 w 7467600"/>
              <a:gd name="connsiteY841-47428" fmla="*/ 0 h 6858000"/>
              <a:gd name="connsiteX842-47429" fmla="*/ 4163818 w 7467600"/>
              <a:gd name="connsiteY842-47430" fmla="*/ 234104 h 6858000"/>
              <a:gd name="connsiteX843-47431" fmla="*/ 4172099 w 7467600"/>
              <a:gd name="connsiteY843-47432" fmla="*/ 234207 h 6858000"/>
              <a:gd name="connsiteX844-47433" fmla="*/ 4784282 w 7467600"/>
              <a:gd name="connsiteY844-47434" fmla="*/ 276561 h 6858000"/>
              <a:gd name="connsiteX845-47435" fmla="*/ 4801687 w 7467600"/>
              <a:gd name="connsiteY845-47436" fmla="*/ 267764 h 6858000"/>
              <a:gd name="connsiteX846-47437" fmla="*/ 6082788 w 7467600"/>
              <a:gd name="connsiteY846-47438" fmla="*/ 64119 h 6858000"/>
              <a:gd name="connsiteX847-47439" fmla="*/ 6099442 w 7467600"/>
              <a:gd name="connsiteY847-47440" fmla="*/ 82568 h 6858000"/>
              <a:gd name="connsiteX848-47441" fmla="*/ 4804137 w 7467600"/>
              <a:gd name="connsiteY848-47442" fmla="*/ 320931 h 6858000"/>
              <a:gd name="connsiteX849-47443" fmla="*/ 4227047 w 7467600"/>
              <a:gd name="connsiteY849-47444" fmla="*/ 313415 h 6858000"/>
              <a:gd name="connsiteX850-47445" fmla="*/ 4346041 w 7467600"/>
              <a:gd name="connsiteY850-47446" fmla="*/ 456086 h 6858000"/>
              <a:gd name="connsiteX851-47447" fmla="*/ 4870967 w 7467600"/>
              <a:gd name="connsiteY851-47448" fmla="*/ 963061 h 6858000"/>
              <a:gd name="connsiteX852-47449" fmla="*/ 4889647 w 7467600"/>
              <a:gd name="connsiteY852-47450" fmla="*/ 957147 h 6858000"/>
              <a:gd name="connsiteX853-47451" fmla="*/ 5422504 w 7467600"/>
              <a:gd name="connsiteY853-47452" fmla="*/ 805191 h 6858000"/>
              <a:gd name="connsiteX854-47453" fmla="*/ 6087656 w 7467600"/>
              <a:gd name="connsiteY854-47454" fmla="*/ 826703 h 6858000"/>
              <a:gd name="connsiteX855-47455" fmla="*/ 6058717 w 7467600"/>
              <a:gd name="connsiteY855-47456" fmla="*/ 865992 h 6858000"/>
              <a:gd name="connsiteX856-47457" fmla="*/ 4974153 w 7467600"/>
              <a:gd name="connsiteY856-47458" fmla="*/ 1045456 h 6858000"/>
              <a:gd name="connsiteX857-47459" fmla="*/ 5627835 w 7467600"/>
              <a:gd name="connsiteY857-47460" fmla="*/ 1472077 h 6858000"/>
              <a:gd name="connsiteX858-47461" fmla="*/ 5629817 w 7467600"/>
              <a:gd name="connsiteY858-47462" fmla="*/ 1471412 h 6858000"/>
              <a:gd name="connsiteX859-47463" fmla="*/ 5634124 w 7467600"/>
              <a:gd name="connsiteY859-47464" fmla="*/ 1470572 h 6858000"/>
              <a:gd name="connsiteX860-47465" fmla="*/ 5755832 w 7467600"/>
              <a:gd name="connsiteY860-47466" fmla="*/ 1383886 h 6858000"/>
              <a:gd name="connsiteX861-47467" fmla="*/ 6014186 w 7467600"/>
              <a:gd name="connsiteY861-47468" fmla="*/ 1279799 h 6858000"/>
              <a:gd name="connsiteX862-47469" fmla="*/ 6901619 w 7467600"/>
              <a:gd name="connsiteY862-47470" fmla="*/ 1047874 h 6858000"/>
              <a:gd name="connsiteX863-47471" fmla="*/ 6931566 w 7467600"/>
              <a:gd name="connsiteY863-47472" fmla="*/ 1062034 h 6858000"/>
              <a:gd name="connsiteX864-47473" fmla="*/ 5790982 w 7467600"/>
              <a:gd name="connsiteY864-47474" fmla="*/ 1561380 h 6858000"/>
              <a:gd name="connsiteX865-47475" fmla="*/ 6188971 w 7467600"/>
              <a:gd name="connsiteY865-47476" fmla="*/ 1755168 h 6858000"/>
              <a:gd name="connsiteX866-47477" fmla="*/ 6202446 w 7467600"/>
              <a:gd name="connsiteY866-47478" fmla="*/ 1752268 h 6858000"/>
              <a:gd name="connsiteX867-47479" fmla="*/ 7179560 w 7467600"/>
              <a:gd name="connsiteY867-47480" fmla="*/ 1467551 h 6858000"/>
              <a:gd name="connsiteX868-47481" fmla="*/ 7158730 w 7467600"/>
              <a:gd name="connsiteY868-47482" fmla="*/ 1507835 h 6858000"/>
              <a:gd name="connsiteX869-47483" fmla="*/ 6326959 w 7467600"/>
              <a:gd name="connsiteY869-47484" fmla="*/ 1817686 h 6858000"/>
              <a:gd name="connsiteX870-47485" fmla="*/ 6537433 w 7467600"/>
              <a:gd name="connsiteY870-47486" fmla="*/ 1907790 h 6858000"/>
              <a:gd name="connsiteX871-47487" fmla="*/ 6550221 w 7467600"/>
              <a:gd name="connsiteY871-47488" fmla="*/ 1910729 h 6858000"/>
              <a:gd name="connsiteX872-47489" fmla="*/ 6964438 w 7467600"/>
              <a:gd name="connsiteY872-47490" fmla="*/ 2209505 h 6858000"/>
              <a:gd name="connsiteX873-47491" fmla="*/ 7367862 w 7467600"/>
              <a:gd name="connsiteY873-47492" fmla="*/ 2806833 h 6858000"/>
              <a:gd name="connsiteX874-47493" fmla="*/ 7364329 w 7467600"/>
              <a:gd name="connsiteY874-47494" fmla="*/ 2826907 h 6858000"/>
              <a:gd name="connsiteX875-47495" fmla="*/ 7290545 w 7467600"/>
              <a:gd name="connsiteY875-47496" fmla="*/ 2850663 h 6858000"/>
              <a:gd name="connsiteX876-47497" fmla="*/ 6472036 w 7467600"/>
              <a:gd name="connsiteY876-47498" fmla="*/ 1959003 h 6858000"/>
              <a:gd name="connsiteX877-47499" fmla="*/ 5792897 w 7467600"/>
              <a:gd name="connsiteY877-47500" fmla="*/ 1647747 h 6858000"/>
              <a:gd name="connsiteX878-47501" fmla="*/ 5842751 w 7467600"/>
              <a:gd name="connsiteY878-47502" fmla="*/ 1816112 h 6858000"/>
              <a:gd name="connsiteX879-47503" fmla="*/ 5847424 w 7467600"/>
              <a:gd name="connsiteY879-47504" fmla="*/ 1815776 h 6858000"/>
              <a:gd name="connsiteX880-47505" fmla="*/ 6399821 w 7467600"/>
              <a:gd name="connsiteY880-47506" fmla="*/ 2344799 h 6858000"/>
              <a:gd name="connsiteX881-47507" fmla="*/ 6323232 w 7467600"/>
              <a:gd name="connsiteY881-47508" fmla="*/ 2389634 h 6858000"/>
              <a:gd name="connsiteX882-47509" fmla="*/ 5942958 w 7467600"/>
              <a:gd name="connsiteY882-47510" fmla="*/ 2077708 h 6858000"/>
              <a:gd name="connsiteX883-47511" fmla="*/ 5921559 w 7467600"/>
              <a:gd name="connsiteY883-47512" fmla="*/ 2378596 h 6858000"/>
              <a:gd name="connsiteX884-47513" fmla="*/ 5817651 w 7467600"/>
              <a:gd name="connsiteY884-47514" fmla="*/ 3023919 h 6858000"/>
              <a:gd name="connsiteX885-47515" fmla="*/ 5729634 w 7467600"/>
              <a:gd name="connsiteY885-47516" fmla="*/ 3051849 h 6858000"/>
              <a:gd name="connsiteX886-47517" fmla="*/ 5611018 w 7467600"/>
              <a:gd name="connsiteY886-47518" fmla="*/ 2316769 h 6858000"/>
              <a:gd name="connsiteX887-47519" fmla="*/ 5687608 w 7467600"/>
              <a:gd name="connsiteY887-47520" fmla="*/ 2039972 h 6858000"/>
              <a:gd name="connsiteX888-47521" fmla="*/ 5657554 w 7467600"/>
              <a:gd name="connsiteY888-47522" fmla="*/ 1576445 h 6858000"/>
              <a:gd name="connsiteX889-47523" fmla="*/ 5150475 w 7467600"/>
              <a:gd name="connsiteY889-47524" fmla="*/ 1274012 h 6858000"/>
              <a:gd name="connsiteX890-47525" fmla="*/ 5349142 w 7467600"/>
              <a:gd name="connsiteY890-47526" fmla="*/ 2204405 h 6858000"/>
              <a:gd name="connsiteX891-47527" fmla="*/ 5262214 w 7467600"/>
              <a:gd name="connsiteY891-47528" fmla="*/ 2233836 h 6858000"/>
              <a:gd name="connsiteX892-47529" fmla="*/ 4981539 w 7467600"/>
              <a:gd name="connsiteY892-47530" fmla="*/ 1542201 h 6858000"/>
              <a:gd name="connsiteX893-47531" fmla="*/ 4958461 w 7467600"/>
              <a:gd name="connsiteY893-47532" fmla="*/ 1136957 h 6858000"/>
              <a:gd name="connsiteX894-47533" fmla="*/ 4655015 w 7467600"/>
              <a:gd name="connsiteY894-47534" fmla="*/ 891426 h 6858000"/>
              <a:gd name="connsiteX895-47535" fmla="*/ 4348002 w 7467600"/>
              <a:gd name="connsiteY895-47536" fmla="*/ 2205895 h 6858000"/>
              <a:gd name="connsiteX896-47537" fmla="*/ 4262250 w 7467600"/>
              <a:gd name="connsiteY896-47538" fmla="*/ 2219972 h 6858000"/>
              <a:gd name="connsiteX897-47539" fmla="*/ 4550611 w 7467600"/>
              <a:gd name="connsiteY897-47540" fmla="*/ 817540 h 6858000"/>
              <a:gd name="connsiteX898-47541" fmla="*/ 4564418 w 7467600"/>
              <a:gd name="connsiteY898-47542" fmla="*/ 808293 h 6858000"/>
              <a:gd name="connsiteX899-47543" fmla="*/ 4266388 w 7467600"/>
              <a:gd name="connsiteY899-47544" fmla="*/ 500083 h 6858000"/>
              <a:gd name="connsiteX900-47545" fmla="*/ 4032842 w 7467600"/>
              <a:gd name="connsiteY900-47546" fmla="*/ 211809 h 6858000"/>
              <a:gd name="connsiteX901-47547" fmla="*/ 3882765 w 7467600"/>
              <a:gd name="connsiteY901-47548" fmla="*/ 0 h 6858000"/>
              <a:gd name="connsiteX902-47549" fmla="*/ 3721337 w 7467600"/>
              <a:gd name="connsiteY902-47550" fmla="*/ 0 h 6858000"/>
              <a:gd name="connsiteX903-47551" fmla="*/ 3797544 w 7467600"/>
              <a:gd name="connsiteY903-47552" fmla="*/ 0 h 6858000"/>
              <a:gd name="connsiteX904-47553" fmla="*/ 3775734 w 7467600"/>
              <a:gd name="connsiteY904-47554" fmla="*/ 95131 h 6858000"/>
              <a:gd name="connsiteX905-47555" fmla="*/ 3724807 w 7467600"/>
              <a:gd name="connsiteY905-47556" fmla="*/ 272257 h 6858000"/>
              <a:gd name="connsiteX906-47557" fmla="*/ 3726844 w 7467600"/>
              <a:gd name="connsiteY906-47558" fmla="*/ 282988 h 6858000"/>
              <a:gd name="connsiteX907-47559" fmla="*/ 3742664 w 7467600"/>
              <a:gd name="connsiteY907-47560" fmla="*/ 279918 h 6858000"/>
              <a:gd name="connsiteX908-47561" fmla="*/ 4103910 w 7467600"/>
              <a:gd name="connsiteY908-47562" fmla="*/ 1161917 h 6858000"/>
              <a:gd name="connsiteX909-47563" fmla="*/ 4020269 w 7467600"/>
              <a:gd name="connsiteY909-47564" fmla="*/ 1200406 h 6858000"/>
              <a:gd name="connsiteX910-47565" fmla="*/ 3674882 w 7467600"/>
              <a:gd name="connsiteY910-47566" fmla="*/ 488524 h 6858000"/>
              <a:gd name="connsiteX911-47567" fmla="*/ 3132682 w 7467600"/>
              <a:gd name="connsiteY911-47568" fmla="*/ 1072284 h 6858000"/>
              <a:gd name="connsiteX912-47569" fmla="*/ 2716346 w 7467600"/>
              <a:gd name="connsiteY912-47570" fmla="*/ 1276376 h 6858000"/>
              <a:gd name="connsiteX913-47571" fmla="*/ 2716772 w 7467600"/>
              <a:gd name="connsiteY913-47572" fmla="*/ 1255462 h 6858000"/>
              <a:gd name="connsiteX914-47573" fmla="*/ 3471096 w 7467600"/>
              <a:gd name="connsiteY914-47574" fmla="*/ 437072 h 6858000"/>
              <a:gd name="connsiteX915-47575" fmla="*/ 3639057 w 7467600"/>
              <a:gd name="connsiteY915-47576" fmla="*/ 286334 h 6858000"/>
              <a:gd name="connsiteX916-47577" fmla="*/ 3640309 w 7467600"/>
              <a:gd name="connsiteY916-47578" fmla="*/ 284664 h 6858000"/>
              <a:gd name="connsiteX917-47579" fmla="*/ 3646022 w 7467600"/>
              <a:gd name="connsiteY917-47580" fmla="*/ 276711 h 6858000"/>
              <a:gd name="connsiteX918-47581" fmla="*/ 3707943 w 7467600"/>
              <a:gd name="connsiteY918-47582" fmla="*/ 65958 h 6858000"/>
              <a:gd name="connsiteX919-47583" fmla="*/ 3721337 w 7467600"/>
              <a:gd name="connsiteY919-47584" fmla="*/ 0 h 6858000"/>
              <a:gd name="connsiteX920-47585" fmla="*/ 2867960 w 7467600"/>
              <a:gd name="connsiteY920-47586" fmla="*/ 0 h 6858000"/>
              <a:gd name="connsiteX921-47587" fmla="*/ 2926351 w 7467600"/>
              <a:gd name="connsiteY921-47588" fmla="*/ 0 h 6858000"/>
              <a:gd name="connsiteX922-47589" fmla="*/ 2902823 w 7467600"/>
              <a:gd name="connsiteY922-47590" fmla="*/ 262929 h 6858000"/>
              <a:gd name="connsiteX923-47591" fmla="*/ 2940663 w 7467600"/>
              <a:gd name="connsiteY923-47592" fmla="*/ 140884 h 6858000"/>
              <a:gd name="connsiteX924-47593" fmla="*/ 2947039 w 7467600"/>
              <a:gd name="connsiteY924-47594" fmla="*/ 122524 h 6858000"/>
              <a:gd name="connsiteX925-47595" fmla="*/ 2984316 w 7467600"/>
              <a:gd name="connsiteY925-47596" fmla="*/ 0 h 6858000"/>
              <a:gd name="connsiteX926-47597" fmla="*/ 3016114 w 7467600"/>
              <a:gd name="connsiteY926-47598" fmla="*/ 0 h 6858000"/>
              <a:gd name="connsiteX927-47599" fmla="*/ 2979949 w 7467600"/>
              <a:gd name="connsiteY927-47600" fmla="*/ 119274 h 6858000"/>
              <a:gd name="connsiteX928-47601" fmla="*/ 3023879 w 7467600"/>
              <a:gd name="connsiteY928-47602" fmla="*/ 0 h 6858000"/>
              <a:gd name="connsiteX929-47603" fmla="*/ 3105400 w 7467600"/>
              <a:gd name="connsiteY929-47604" fmla="*/ 0 h 6858000"/>
              <a:gd name="connsiteX930-47605" fmla="*/ 3094669 w 7467600"/>
              <a:gd name="connsiteY930-47606" fmla="*/ 30308 h 6858000"/>
              <a:gd name="connsiteX931-47607" fmla="*/ 2901945 w 7467600"/>
              <a:gd name="connsiteY931-47608" fmla="*/ 466538 h 6858000"/>
              <a:gd name="connsiteX932-47609" fmla="*/ 2815209 w 7467600"/>
              <a:gd name="connsiteY932-47610" fmla="*/ 497361 h 6858000"/>
              <a:gd name="connsiteX933-47611" fmla="*/ 2844845 w 7467600"/>
              <a:gd name="connsiteY933-47612" fmla="*/ 127638 h 6858000"/>
              <a:gd name="connsiteX934-47613" fmla="*/ 2867960 w 7467600"/>
              <a:gd name="connsiteY934-47614" fmla="*/ 0 h 6858000"/>
              <a:gd name="connsiteX935-47615" fmla="*/ 1057230 w 7467600"/>
              <a:gd name="connsiteY935-47616" fmla="*/ 0 h 6858000"/>
              <a:gd name="connsiteX936-47617" fmla="*/ 1111003 w 7467600"/>
              <a:gd name="connsiteY936-47618" fmla="*/ 0 h 6858000"/>
              <a:gd name="connsiteX937-47619" fmla="*/ 1125553 w 7467600"/>
              <a:gd name="connsiteY937-47620" fmla="*/ 52588 h 6858000"/>
              <a:gd name="connsiteX938-47621" fmla="*/ 1304276 w 7467600"/>
              <a:gd name="connsiteY938-47622" fmla="*/ 476275 h 6858000"/>
              <a:gd name="connsiteX939-47623" fmla="*/ 1492066 w 7467600"/>
              <a:gd name="connsiteY939-47624" fmla="*/ 886333 h 6858000"/>
              <a:gd name="connsiteX940-47625" fmla="*/ 1423698 w 7467600"/>
              <a:gd name="connsiteY940-47626" fmla="*/ 710817 h 6858000"/>
              <a:gd name="connsiteX941-47627" fmla="*/ 1357609 w 7467600"/>
              <a:gd name="connsiteY941-47628" fmla="*/ 532892 h 6858000"/>
              <a:gd name="connsiteX942-47629" fmla="*/ 1309550 w 7467600"/>
              <a:gd name="connsiteY942-47630" fmla="*/ 374031 h 6858000"/>
              <a:gd name="connsiteX943-47631" fmla="*/ 1193673 w 7467600"/>
              <a:gd name="connsiteY943-47632" fmla="*/ 49533 h 6858000"/>
              <a:gd name="connsiteX944-47633" fmla="*/ 1164391 w 7467600"/>
              <a:gd name="connsiteY944-47634" fmla="*/ 0 h 6858000"/>
              <a:gd name="connsiteX945-47635" fmla="*/ 1200666 w 7467600"/>
              <a:gd name="connsiteY945-47636" fmla="*/ 0 h 6858000"/>
              <a:gd name="connsiteX946-47637" fmla="*/ 1223408 w 7467600"/>
              <a:gd name="connsiteY946-47638" fmla="*/ 38996 h 6858000"/>
              <a:gd name="connsiteX947-47639" fmla="*/ 1339635 w 7467600"/>
              <a:gd name="connsiteY947-47640" fmla="*/ 365517 h 6858000"/>
              <a:gd name="connsiteX948-47641" fmla="*/ 1387469 w 7467600"/>
              <a:gd name="connsiteY948-47642" fmla="*/ 523079 h 6858000"/>
              <a:gd name="connsiteX949-47643" fmla="*/ 1452685 w 7467600"/>
              <a:gd name="connsiteY949-47644" fmla="*/ 699806 h 6858000"/>
              <a:gd name="connsiteX950-47645" fmla="*/ 1492092 w 7467600"/>
              <a:gd name="connsiteY950-47646" fmla="*/ 800424 h 6858000"/>
              <a:gd name="connsiteX951-47647" fmla="*/ 1455302 w 7467600"/>
              <a:gd name="connsiteY951-47648" fmla="*/ 632913 h 6858000"/>
              <a:gd name="connsiteX952-47649" fmla="*/ 1222336 w 7467600"/>
              <a:gd name="connsiteY952-47650" fmla="*/ 9480 h 6858000"/>
              <a:gd name="connsiteX953-47651" fmla="*/ 1214634 w 7467600"/>
              <a:gd name="connsiteY953-47652" fmla="*/ 0 h 6858000"/>
              <a:gd name="connsiteX954-47653" fmla="*/ 1289827 w 7467600"/>
              <a:gd name="connsiteY954-47654" fmla="*/ 0 h 6858000"/>
              <a:gd name="connsiteX955-47655" fmla="*/ 1321076 w 7467600"/>
              <a:gd name="connsiteY955-47656" fmla="*/ 59722 h 6858000"/>
              <a:gd name="connsiteX956-47657" fmla="*/ 1512579 w 7467600"/>
              <a:gd name="connsiteY956-47658" fmla="*/ 626441 h 6858000"/>
              <a:gd name="connsiteX957-47659" fmla="*/ 1506076 w 7467600"/>
              <a:gd name="connsiteY957-47660" fmla="*/ 1089289 h 6858000"/>
              <a:gd name="connsiteX958-47661" fmla="*/ 1486346 w 7467600"/>
              <a:gd name="connsiteY958-47662" fmla="*/ 1079919 h 6858000"/>
              <a:gd name="connsiteX959-47663" fmla="*/ 1070511 w 7467600"/>
              <a:gd name="connsiteY959-47664" fmla="*/ 48609 h 6858000"/>
              <a:gd name="connsiteX960-47665" fmla="*/ 1057230 w 7467600"/>
              <a:gd name="connsiteY960-47666" fmla="*/ 0 h 6858000"/>
              <a:gd name="connsiteX961-47667" fmla="*/ 43151 w 7467600"/>
              <a:gd name="connsiteY961-47668" fmla="*/ 0 h 6858000"/>
              <a:gd name="connsiteX962-47669" fmla="*/ 95283 w 7467600"/>
              <a:gd name="connsiteY962-47670" fmla="*/ 0 h 6858000"/>
              <a:gd name="connsiteX963-47671" fmla="*/ 300708 w 7467600"/>
              <a:gd name="connsiteY963-47672" fmla="*/ 154571 h 6858000"/>
              <a:gd name="connsiteX964-47673" fmla="*/ 530414 w 7467600"/>
              <a:gd name="connsiteY964-47674" fmla="*/ 354673 h 6858000"/>
              <a:gd name="connsiteX965-47675" fmla="*/ 333785 w 7467600"/>
              <a:gd name="connsiteY965-47676" fmla="*/ 161564 h 6858000"/>
              <a:gd name="connsiteX966-47677" fmla="*/ 147005 w 7467600"/>
              <a:gd name="connsiteY966-47678" fmla="*/ 0 h 6858000"/>
              <a:gd name="connsiteX967-47679" fmla="*/ 272509 w 7467600"/>
              <a:gd name="connsiteY967-47680" fmla="*/ 0 h 6858000"/>
              <a:gd name="connsiteX968-47681" fmla="*/ 326276 w 7467600"/>
              <a:gd name="connsiteY968-47682" fmla="*/ 45847 h 6858000"/>
              <a:gd name="connsiteX969-47683" fmla="*/ 823759 w 7467600"/>
              <a:gd name="connsiteY969-47684" fmla="*/ 574145 h 6858000"/>
              <a:gd name="connsiteX970-47685" fmla="*/ 811254 w 7467600"/>
              <a:gd name="connsiteY970-47686" fmla="*/ 665546 h 6858000"/>
              <a:gd name="connsiteX971-47687" fmla="*/ 154042 w 7467600"/>
              <a:gd name="connsiteY971-47688" fmla="*/ 261522 h 6858000"/>
              <a:gd name="connsiteX972-47689" fmla="*/ 13550 w 7467600"/>
              <a:gd name="connsiteY972-47690" fmla="*/ 158423 h 6858000"/>
              <a:gd name="connsiteX973-47691" fmla="*/ 0 w 7467600"/>
              <a:gd name="connsiteY973-47692" fmla="*/ 146618 h 6858000"/>
              <a:gd name="connsiteX974-47693" fmla="*/ 0 w 7467600"/>
              <a:gd name="connsiteY974-47694" fmla="*/ 59161 h 6858000"/>
              <a:gd name="connsiteX975-47695" fmla="*/ 45427 w 7467600"/>
              <a:gd name="connsiteY975-47696" fmla="*/ 101078 h 6858000"/>
              <a:gd name="connsiteX976-47697" fmla="*/ 630103 w 7467600"/>
              <a:gd name="connsiteY976-47698" fmla="*/ 485885 h 6858000"/>
              <a:gd name="connsiteX977-47699" fmla="*/ 532040 w 7467600"/>
              <a:gd name="connsiteY977-47700" fmla="*/ 399359 h 6858000"/>
              <a:gd name="connsiteX978-47701" fmla="*/ 517618 w 7467600"/>
              <a:gd name="connsiteY978-47702" fmla="*/ 385726 h 6858000"/>
              <a:gd name="connsiteX979-47703" fmla="*/ 285074 w 7467600"/>
              <a:gd name="connsiteY979-47704" fmla="*/ 182755 h 6858000"/>
              <a:gd name="connsiteX980-47705" fmla="*/ 43151 w 7467600"/>
              <a:gd name="connsiteY980-47706" fmla="*/ 0 h 6858000"/>
              <a:gd name="connsiteX0-47707" fmla="*/ 369702 w 7467600"/>
              <a:gd name="connsiteY0-47708" fmla="*/ 6712169 h 6858000"/>
              <a:gd name="connsiteX1-47709" fmla="*/ 366575 w 7467600"/>
              <a:gd name="connsiteY1-47710" fmla="*/ 6715556 h 6858000"/>
              <a:gd name="connsiteX2-47711" fmla="*/ 371637 w 7467600"/>
              <a:gd name="connsiteY2-47712" fmla="*/ 6713954 h 6858000"/>
              <a:gd name="connsiteX3-47713" fmla="*/ 369702 w 7467600"/>
              <a:gd name="connsiteY3-47714" fmla="*/ 6712169 h 6858000"/>
              <a:gd name="connsiteX4-47715" fmla="*/ 7088673 w 7467600"/>
              <a:gd name="connsiteY4-47716" fmla="*/ 6610396 h 6858000"/>
              <a:gd name="connsiteX5-47717" fmla="*/ 7440138 w 7467600"/>
              <a:gd name="connsiteY5-47718" fmla="*/ 6622648 h 6858000"/>
              <a:gd name="connsiteX6-47719" fmla="*/ 7467600 w 7467600"/>
              <a:gd name="connsiteY6-47720" fmla="*/ 6628217 h 6858000"/>
              <a:gd name="connsiteX7-47721" fmla="*/ 7467600 w 7467600"/>
              <a:gd name="connsiteY7-47722" fmla="*/ 6668575 h 6858000"/>
              <a:gd name="connsiteX8-47723" fmla="*/ 7392322 w 7467600"/>
              <a:gd name="connsiteY8-47724" fmla="*/ 6658238 h 6858000"/>
              <a:gd name="connsiteX9-47725" fmla="*/ 7467600 w 7467600"/>
              <a:gd name="connsiteY9-47726" fmla="*/ 6683873 h 6858000"/>
              <a:gd name="connsiteX10-47727" fmla="*/ 7467600 w 7467600"/>
              <a:gd name="connsiteY10-47728" fmla="*/ 6714215 h 6858000"/>
              <a:gd name="connsiteX11-47729" fmla="*/ 7447383 w 7467600"/>
              <a:gd name="connsiteY11-47730" fmla="*/ 6707202 h 6858000"/>
              <a:gd name="connsiteX12-47731" fmla="*/ 7289862 w 7467600"/>
              <a:gd name="connsiteY12-47732" fmla="*/ 6659827 h 6858000"/>
              <a:gd name="connsiteX13-47733" fmla="*/ 7434024 w 7467600"/>
              <a:gd name="connsiteY13-47734" fmla="*/ 6722130 h 6858000"/>
              <a:gd name="connsiteX14-47735" fmla="*/ 7467600 w 7467600"/>
              <a:gd name="connsiteY14-47736" fmla="*/ 6736157 h 6858000"/>
              <a:gd name="connsiteX15-47737" fmla="*/ 7467600 w 7467600"/>
              <a:gd name="connsiteY15-47738" fmla="*/ 6767913 h 6858000"/>
              <a:gd name="connsiteX16-47739" fmla="*/ 7271814 w 7467600"/>
              <a:gd name="connsiteY16-47740" fmla="*/ 6684601 h 6858000"/>
              <a:gd name="connsiteX17-47741" fmla="*/ 7392158 w 7467600"/>
              <a:gd name="connsiteY17-47742" fmla="*/ 6771365 h 6858000"/>
              <a:gd name="connsiteX18-47743" fmla="*/ 7467600 w 7467600"/>
              <a:gd name="connsiteY18-47744" fmla="*/ 6805948 h 6858000"/>
              <a:gd name="connsiteX19-47745" fmla="*/ 7467600 w 7467600"/>
              <a:gd name="connsiteY19-47746" fmla="*/ 6831490 h 6858000"/>
              <a:gd name="connsiteX20-47747" fmla="*/ 7410696 w 7467600"/>
              <a:gd name="connsiteY20-47748" fmla="*/ 6803861 h 6858000"/>
              <a:gd name="connsiteX21-47749" fmla="*/ 7088673 w 7467600"/>
              <a:gd name="connsiteY21-47750" fmla="*/ 6610396 h 6858000"/>
              <a:gd name="connsiteX22-47751" fmla="*/ 1019354 w 7467600"/>
              <a:gd name="connsiteY22-47752" fmla="*/ 6315006 h 6858000"/>
              <a:gd name="connsiteX23-47753" fmla="*/ 441046 w 7467600"/>
              <a:gd name="connsiteY23-47754" fmla="*/ 6691153 h 6858000"/>
              <a:gd name="connsiteX24-47755" fmla="*/ 1019354 w 7467600"/>
              <a:gd name="connsiteY24-47756" fmla="*/ 6315006 h 6858000"/>
              <a:gd name="connsiteX25-47757" fmla="*/ 991680 w 7467600"/>
              <a:gd name="connsiteY25-47758" fmla="*/ 6298413 h 6858000"/>
              <a:gd name="connsiteX26-47759" fmla="*/ 409060 w 7467600"/>
              <a:gd name="connsiteY26-47760" fmla="*/ 6671470 h 6858000"/>
              <a:gd name="connsiteX27-47761" fmla="*/ 991680 w 7467600"/>
              <a:gd name="connsiteY27-47762" fmla="*/ 6298413 h 6858000"/>
              <a:gd name="connsiteX28-47763" fmla="*/ 103333 w 7467600"/>
              <a:gd name="connsiteY28-47764" fmla="*/ 5699602 h 6858000"/>
              <a:gd name="connsiteX29-47765" fmla="*/ 233938 w 7467600"/>
              <a:gd name="connsiteY29-47766" fmla="*/ 5809416 h 6858000"/>
              <a:gd name="connsiteX30-47767" fmla="*/ 883580 w 7467600"/>
              <a:gd name="connsiteY30-47768" fmla="*/ 6180710 h 6858000"/>
              <a:gd name="connsiteX31-47769" fmla="*/ 487337 w 7467600"/>
              <a:gd name="connsiteY31-47770" fmla="*/ 5950182 h 6858000"/>
              <a:gd name="connsiteX32-47771" fmla="*/ 354051 w 7467600"/>
              <a:gd name="connsiteY32-47772" fmla="*/ 5854912 h 6858000"/>
              <a:gd name="connsiteX33-47773" fmla="*/ 195436 w 7467600"/>
              <a:gd name="connsiteY33-47774" fmla="*/ 5755068 h 6858000"/>
              <a:gd name="connsiteX34-47775" fmla="*/ 103333 w 7467600"/>
              <a:gd name="connsiteY34-47776" fmla="*/ 5699602 h 6858000"/>
              <a:gd name="connsiteX35-47777" fmla="*/ 5539432 w 7467600"/>
              <a:gd name="connsiteY35-47778" fmla="*/ 5642928 h 6858000"/>
              <a:gd name="connsiteX36-47779" fmla="*/ 5555462 w 7467600"/>
              <a:gd name="connsiteY36-47780" fmla="*/ 5694454 h 6858000"/>
              <a:gd name="connsiteX37-47781" fmla="*/ 5828270 w 7467600"/>
              <a:gd name="connsiteY37-47782" fmla="*/ 6320663 h 6858000"/>
              <a:gd name="connsiteX38-47783" fmla="*/ 5947416 w 7467600"/>
              <a:gd name="connsiteY38-47784" fmla="*/ 6574846 h 6858000"/>
              <a:gd name="connsiteX39-47785" fmla="*/ 5539432 w 7467600"/>
              <a:gd name="connsiteY39-47786" fmla="*/ 5642928 h 6858000"/>
              <a:gd name="connsiteX40-47787" fmla="*/ 51253 w 7467600"/>
              <a:gd name="connsiteY40-47788" fmla="*/ 5631825 h 6858000"/>
              <a:gd name="connsiteX41-47789" fmla="*/ 211622 w 7467600"/>
              <a:gd name="connsiteY41-47790" fmla="*/ 5728803 h 6858000"/>
              <a:gd name="connsiteX42-47791" fmla="*/ 371652 w 7467600"/>
              <a:gd name="connsiteY42-47792" fmla="*/ 5829062 h 6858000"/>
              <a:gd name="connsiteX43-47793" fmla="*/ 505903 w 7467600"/>
              <a:gd name="connsiteY43-47794" fmla="*/ 5925221 h 6858000"/>
              <a:gd name="connsiteX44-47795" fmla="*/ 899240 w 7467600"/>
              <a:gd name="connsiteY44-47796" fmla="*/ 6153068 h 6858000"/>
              <a:gd name="connsiteX45-47797" fmla="*/ 988114 w 7467600"/>
              <a:gd name="connsiteY45-47798" fmla="*/ 6174204 h 6858000"/>
              <a:gd name="connsiteX46-47799" fmla="*/ 845971 w 7467600"/>
              <a:gd name="connsiteY46-47800" fmla="*/ 6067177 h 6858000"/>
              <a:gd name="connsiteX47-47801" fmla="*/ 448057 w 7467600"/>
              <a:gd name="connsiteY47-47802" fmla="*/ 5841376 h 6858000"/>
              <a:gd name="connsiteX48-47803" fmla="*/ 51253 w 7467600"/>
              <a:gd name="connsiteY48-47804" fmla="*/ 5631825 h 6858000"/>
              <a:gd name="connsiteX49-47805" fmla="*/ 2606687 w 7467600"/>
              <a:gd name="connsiteY49-47806" fmla="*/ 5630718 h 6858000"/>
              <a:gd name="connsiteX50-47807" fmla="*/ 2645658 w 7467600"/>
              <a:gd name="connsiteY50-47808" fmla="*/ 6640259 h 6858000"/>
              <a:gd name="connsiteX51-47809" fmla="*/ 2606687 w 7467600"/>
              <a:gd name="connsiteY51-47810" fmla="*/ 5630718 h 6858000"/>
              <a:gd name="connsiteX52-47811" fmla="*/ 3642057 w 7467600"/>
              <a:gd name="connsiteY52-47812" fmla="*/ 5573487 h 6858000"/>
              <a:gd name="connsiteX53-47813" fmla="*/ 3632981 w 7467600"/>
              <a:gd name="connsiteY53-47814" fmla="*/ 5579437 h 6858000"/>
              <a:gd name="connsiteX54-47815" fmla="*/ 3382436 w 7467600"/>
              <a:gd name="connsiteY54-47816" fmla="*/ 5952726 h 6858000"/>
              <a:gd name="connsiteX55-47817" fmla="*/ 3191929 w 7467600"/>
              <a:gd name="connsiteY55-47818" fmla="*/ 6662669 h 6858000"/>
              <a:gd name="connsiteX56-47819" fmla="*/ 3369898 w 7467600"/>
              <a:gd name="connsiteY56-47820" fmla="*/ 6081771 h 6858000"/>
              <a:gd name="connsiteX57-47821" fmla="*/ 3642057 w 7467600"/>
              <a:gd name="connsiteY57-47822" fmla="*/ 5573487 h 6858000"/>
              <a:gd name="connsiteX58-47823" fmla="*/ 2650666 w 7467600"/>
              <a:gd name="connsiteY58-47824" fmla="*/ 5530686 h 6858000"/>
              <a:gd name="connsiteX59-47825" fmla="*/ 2650249 w 7467600"/>
              <a:gd name="connsiteY59-47826" fmla="*/ 5532101 h 6858000"/>
              <a:gd name="connsiteX60-47827" fmla="*/ 2663808 w 7467600"/>
              <a:gd name="connsiteY60-47828" fmla="*/ 6535215 h 6858000"/>
              <a:gd name="connsiteX61-47829" fmla="*/ 2665418 w 7467600"/>
              <a:gd name="connsiteY61-47830" fmla="*/ 6132756 h 6858000"/>
              <a:gd name="connsiteX62-47831" fmla="*/ 2650666 w 7467600"/>
              <a:gd name="connsiteY62-47832" fmla="*/ 5530686 h 6858000"/>
              <a:gd name="connsiteX63-47833" fmla="*/ 2680277 w 7467600"/>
              <a:gd name="connsiteY63-47834" fmla="*/ 5479204 h 6858000"/>
              <a:gd name="connsiteX64-47835" fmla="*/ 2678972 w 7467600"/>
              <a:gd name="connsiteY64-47836" fmla="*/ 5481582 h 6858000"/>
              <a:gd name="connsiteX65-47837" fmla="*/ 2696666 w 7467600"/>
              <a:gd name="connsiteY65-47838" fmla="*/ 6133836 h 6858000"/>
              <a:gd name="connsiteX66-47839" fmla="*/ 2695769 w 7467600"/>
              <a:gd name="connsiteY66-47840" fmla="*/ 6390955 h 6858000"/>
              <a:gd name="connsiteX67-47841" fmla="*/ 2739893 w 7467600"/>
              <a:gd name="connsiteY67-47842" fmla="*/ 6108357 h 6858000"/>
              <a:gd name="connsiteX68-47843" fmla="*/ 2680277 w 7467600"/>
              <a:gd name="connsiteY68-47844" fmla="*/ 5479204 h 6858000"/>
              <a:gd name="connsiteX69-47845" fmla="*/ 1132195 w 7467600"/>
              <a:gd name="connsiteY69-47846" fmla="*/ 5467980 h 6858000"/>
              <a:gd name="connsiteX70-47847" fmla="*/ 1679056 w 7467600"/>
              <a:gd name="connsiteY70-47848" fmla="*/ 5516907 h 6858000"/>
              <a:gd name="connsiteX71-47849" fmla="*/ 2128648 w 7467600"/>
              <a:gd name="connsiteY71-47850" fmla="*/ 5474249 h 6858000"/>
              <a:gd name="connsiteX72-47851" fmla="*/ 1825619 w 7467600"/>
              <a:gd name="connsiteY72-47852" fmla="*/ 5478447 h 6858000"/>
              <a:gd name="connsiteX73-47853" fmla="*/ 1737798 w 7467600"/>
              <a:gd name="connsiteY73-47854" fmla="*/ 5483353 h 6858000"/>
              <a:gd name="connsiteX74-47855" fmla="*/ 1132195 w 7467600"/>
              <a:gd name="connsiteY74-47856" fmla="*/ 5467980 h 6858000"/>
              <a:gd name="connsiteX75-47857" fmla="*/ 6844835 w 7467600"/>
              <a:gd name="connsiteY75-47858" fmla="*/ 5424988 h 6858000"/>
              <a:gd name="connsiteX76-47859" fmla="*/ 6879594 w 7467600"/>
              <a:gd name="connsiteY76-47860" fmla="*/ 5424547 h 6858000"/>
              <a:gd name="connsiteX77-47861" fmla="*/ 7379510 w 7467600"/>
              <a:gd name="connsiteY77-47862" fmla="*/ 5755454 h 6858000"/>
              <a:gd name="connsiteX78-47863" fmla="*/ 7467600 w 7467600"/>
              <a:gd name="connsiteY78-47864" fmla="*/ 5845526 h 6858000"/>
              <a:gd name="connsiteX79-47865" fmla="*/ 7467600 w 7467600"/>
              <a:gd name="connsiteY79-47866" fmla="*/ 5925131 h 6858000"/>
              <a:gd name="connsiteX80-47867" fmla="*/ 7271900 w 7467600"/>
              <a:gd name="connsiteY80-47868" fmla="*/ 5734551 h 6858000"/>
              <a:gd name="connsiteX81-47869" fmla="*/ 7015907 w 7467600"/>
              <a:gd name="connsiteY81-47870" fmla="*/ 5541548 h 6858000"/>
              <a:gd name="connsiteX82-47871" fmla="*/ 7259646 w 7467600"/>
              <a:gd name="connsiteY82-47872" fmla="*/ 5765985 h 6858000"/>
              <a:gd name="connsiteX83-47873" fmla="*/ 7467600 w 7467600"/>
              <a:gd name="connsiteY83-47874" fmla="*/ 5971257 h 6858000"/>
              <a:gd name="connsiteX84-47875" fmla="*/ 7467600 w 7467600"/>
              <a:gd name="connsiteY84-47876" fmla="*/ 6012219 h 6858000"/>
              <a:gd name="connsiteX85-47877" fmla="*/ 7240170 w 7467600"/>
              <a:gd name="connsiteY85-47878" fmla="*/ 5787985 h 6858000"/>
              <a:gd name="connsiteX86-47879" fmla="*/ 6946849 w 7467600"/>
              <a:gd name="connsiteY86-47880" fmla="*/ 5523271 h 6858000"/>
              <a:gd name="connsiteX87-47881" fmla="*/ 6946972 w 7467600"/>
              <a:gd name="connsiteY87-47882" fmla="*/ 5526491 h 6858000"/>
              <a:gd name="connsiteX88-47883" fmla="*/ 7105827 w 7467600"/>
              <a:gd name="connsiteY88-47884" fmla="*/ 5718700 h 6858000"/>
              <a:gd name="connsiteX89-47885" fmla="*/ 7356878 w 7467600"/>
              <a:gd name="connsiteY89-47886" fmla="*/ 5981332 h 6858000"/>
              <a:gd name="connsiteX90-47887" fmla="*/ 7467600 w 7467600"/>
              <a:gd name="connsiteY90-47888" fmla="*/ 6117703 h 6858000"/>
              <a:gd name="connsiteX91-47889" fmla="*/ 7467600 w 7467600"/>
              <a:gd name="connsiteY91-47890" fmla="*/ 6163634 h 6858000"/>
              <a:gd name="connsiteX92-47891" fmla="*/ 7403637 w 7467600"/>
              <a:gd name="connsiteY92-47892" fmla="*/ 6083957 h 6858000"/>
              <a:gd name="connsiteX93-47893" fmla="*/ 7254615 w 7467600"/>
              <a:gd name="connsiteY93-47894" fmla="*/ 5911918 h 6858000"/>
              <a:gd name="connsiteX94-47895" fmla="*/ 7312589 w 7467600"/>
              <a:gd name="connsiteY94-47896" fmla="*/ 5982309 h 6858000"/>
              <a:gd name="connsiteX95-47897" fmla="*/ 7448321 w 7467600"/>
              <a:gd name="connsiteY95-47898" fmla="*/ 6190991 h 6858000"/>
              <a:gd name="connsiteX96-47899" fmla="*/ 7467600 w 7467600"/>
              <a:gd name="connsiteY96-47900" fmla="*/ 6221686 h 6858000"/>
              <a:gd name="connsiteX97-47901" fmla="*/ 7467600 w 7467600"/>
              <a:gd name="connsiteY97-47902" fmla="*/ 6334256 h 6858000"/>
              <a:gd name="connsiteX98-47903" fmla="*/ 7454976 w 7467600"/>
              <a:gd name="connsiteY98-47904" fmla="*/ 6318297 h 6858000"/>
              <a:gd name="connsiteX99-47905" fmla="*/ 7042773 w 7467600"/>
              <a:gd name="connsiteY99-47906" fmla="*/ 5734011 h 6858000"/>
              <a:gd name="connsiteX100-47907" fmla="*/ 6844835 w 7467600"/>
              <a:gd name="connsiteY100-47908" fmla="*/ 5424988 h 6858000"/>
              <a:gd name="connsiteX101-47909" fmla="*/ 1456157 w 7467600"/>
              <a:gd name="connsiteY101-47910" fmla="*/ 5371404 h 6858000"/>
              <a:gd name="connsiteX102-47911" fmla="*/ 1244432 w 7467600"/>
              <a:gd name="connsiteY102-47912" fmla="*/ 5385601 h 6858000"/>
              <a:gd name="connsiteX103-47913" fmla="*/ 973990 w 7467600"/>
              <a:gd name="connsiteY103-47914" fmla="*/ 5424940 h 6858000"/>
              <a:gd name="connsiteX104-47915" fmla="*/ 1103809 w 7467600"/>
              <a:gd name="connsiteY104-47916" fmla="*/ 5433720 h 6858000"/>
              <a:gd name="connsiteX105-47917" fmla="*/ 1123454 w 7467600"/>
              <a:gd name="connsiteY105-47918" fmla="*/ 5435727 h 6858000"/>
              <a:gd name="connsiteX106-47919" fmla="*/ 1737017 w 7467600"/>
              <a:gd name="connsiteY106-47920" fmla="*/ 5452183 h 6858000"/>
              <a:gd name="connsiteX107-47921" fmla="*/ 1824397 w 7467600"/>
              <a:gd name="connsiteY107-47922" fmla="*/ 5447757 h 6858000"/>
              <a:gd name="connsiteX108-47923" fmla="*/ 2070059 w 7467600"/>
              <a:gd name="connsiteY108-47924" fmla="*/ 5441660 h 6858000"/>
              <a:gd name="connsiteX109-47925" fmla="*/ 1456157 w 7467600"/>
              <a:gd name="connsiteY109-47926" fmla="*/ 5371404 h 6858000"/>
              <a:gd name="connsiteX110-47927" fmla="*/ 4988186 w 7467600"/>
              <a:gd name="connsiteY110-47928" fmla="*/ 5216467 h 6858000"/>
              <a:gd name="connsiteX111-47929" fmla="*/ 4777334 w 7467600"/>
              <a:gd name="connsiteY111-47930" fmla="*/ 5406072 h 6858000"/>
              <a:gd name="connsiteX112-47931" fmla="*/ 4718341 w 7467600"/>
              <a:gd name="connsiteY112-47932" fmla="*/ 5468043 h 6858000"/>
              <a:gd name="connsiteX113-47933" fmla="*/ 4604655 w 7467600"/>
              <a:gd name="connsiteY113-47934" fmla="*/ 5583434 h 6858000"/>
              <a:gd name="connsiteX114-47935" fmla="*/ 4565074 w 7467600"/>
              <a:gd name="connsiteY114-47936" fmla="*/ 5618550 h 6858000"/>
              <a:gd name="connsiteX115-47937" fmla="*/ 4988186 w 7467600"/>
              <a:gd name="connsiteY115-47938" fmla="*/ 5216467 h 6858000"/>
              <a:gd name="connsiteX116-47939" fmla="*/ 4978032 w 7467600"/>
              <a:gd name="connsiteY116-47940" fmla="*/ 5183809 h 6858000"/>
              <a:gd name="connsiteX117-47941" fmla="*/ 4463413 w 7467600"/>
              <a:gd name="connsiteY117-47942" fmla="*/ 5615162 h 6858000"/>
              <a:gd name="connsiteX118-47943" fmla="*/ 4358134 w 7467600"/>
              <a:gd name="connsiteY118-47944" fmla="*/ 5742791 h 6858000"/>
              <a:gd name="connsiteX119-47945" fmla="*/ 4376219 w 7467600"/>
              <a:gd name="connsiteY119-47946" fmla="*/ 5729027 h 6858000"/>
              <a:gd name="connsiteX120-47947" fmla="*/ 4582340 w 7467600"/>
              <a:gd name="connsiteY120-47948" fmla="*/ 5561037 h 6858000"/>
              <a:gd name="connsiteX121-47949" fmla="*/ 4694684 w 7467600"/>
              <a:gd name="connsiteY121-47950" fmla="*/ 5447098 h 6858000"/>
              <a:gd name="connsiteX122-47951" fmla="*/ 4754123 w 7467600"/>
              <a:gd name="connsiteY122-47952" fmla="*/ 5384643 h 6858000"/>
              <a:gd name="connsiteX123-47953" fmla="*/ 4978032 w 7467600"/>
              <a:gd name="connsiteY123-47954" fmla="*/ 5183809 h 6858000"/>
              <a:gd name="connsiteX124-47955" fmla="*/ 1903353 w 7467600"/>
              <a:gd name="connsiteY124-47956" fmla="*/ 5044827 h 6858000"/>
              <a:gd name="connsiteX125-47957" fmla="*/ 1936931 w 7467600"/>
              <a:gd name="connsiteY125-47958" fmla="*/ 5093954 h 6858000"/>
              <a:gd name="connsiteX126-47959" fmla="*/ 2195868 w 7467600"/>
              <a:gd name="connsiteY126-47960" fmla="*/ 5396574 h 6858000"/>
              <a:gd name="connsiteX127-47961" fmla="*/ 2088852 w 7467600"/>
              <a:gd name="connsiteY127-47962" fmla="*/ 5166123 h 6858000"/>
              <a:gd name="connsiteX128-47963" fmla="*/ 1958241 w 7467600"/>
              <a:gd name="connsiteY128-47964" fmla="*/ 5067955 h 6858000"/>
              <a:gd name="connsiteX129-47965" fmla="*/ 1903353 w 7467600"/>
              <a:gd name="connsiteY129-47966" fmla="*/ 5044827 h 6858000"/>
              <a:gd name="connsiteX130-47967" fmla="*/ 1979378 w 7467600"/>
              <a:gd name="connsiteY130-47968" fmla="*/ 4769504 h 6858000"/>
              <a:gd name="connsiteX131-47969" fmla="*/ 2882120 w 7467600"/>
              <a:gd name="connsiteY131-47970" fmla="*/ 5064547 h 6858000"/>
              <a:gd name="connsiteX132-47971" fmla="*/ 2793103 w 7467600"/>
              <a:gd name="connsiteY132-47972" fmla="*/ 5039699 h 6858000"/>
              <a:gd name="connsiteX133-47973" fmla="*/ 2770041 w 7467600"/>
              <a:gd name="connsiteY133-47974" fmla="*/ 5033634 h 6858000"/>
              <a:gd name="connsiteX134-47975" fmla="*/ 1979378 w 7467600"/>
              <a:gd name="connsiteY134-47976" fmla="*/ 4769504 h 6858000"/>
              <a:gd name="connsiteX135-47977" fmla="*/ 1927410 w 7467600"/>
              <a:gd name="connsiteY135-47978" fmla="*/ 4716164 h 6858000"/>
              <a:gd name="connsiteX136-47979" fmla="*/ 1959587 w 7467600"/>
              <a:gd name="connsiteY136-47980" fmla="*/ 4728849 h 6858000"/>
              <a:gd name="connsiteX137-47981" fmla="*/ 2777707 w 7467600"/>
              <a:gd name="connsiteY137-47982" fmla="*/ 5003991 h 6858000"/>
              <a:gd name="connsiteX138-47983" fmla="*/ 2800768 w 7467600"/>
              <a:gd name="connsiteY138-47984" fmla="*/ 5010056 h 6858000"/>
              <a:gd name="connsiteX139-47985" fmla="*/ 2879408 w 7467600"/>
              <a:gd name="connsiteY139-47986" fmla="*/ 5031590 h 6858000"/>
              <a:gd name="connsiteX140-47987" fmla="*/ 2862295 w 7467600"/>
              <a:gd name="connsiteY140-47988" fmla="*/ 5022958 h 6858000"/>
              <a:gd name="connsiteX141-47989" fmla="*/ 2813343 w 7467600"/>
              <a:gd name="connsiteY141-47990" fmla="*/ 4998369 h 6858000"/>
              <a:gd name="connsiteX142-47991" fmla="*/ 2646245 w 7467600"/>
              <a:gd name="connsiteY142-47992" fmla="*/ 4930999 h 6858000"/>
              <a:gd name="connsiteX143-47993" fmla="*/ 1999243 w 7467600"/>
              <a:gd name="connsiteY143-47994" fmla="*/ 4730524 h 6858000"/>
              <a:gd name="connsiteX144-47995" fmla="*/ 1979527 w 7467600"/>
              <a:gd name="connsiteY144-47996" fmla="*/ 4726651 h 6858000"/>
              <a:gd name="connsiteX145-47997" fmla="*/ 1927410 w 7467600"/>
              <a:gd name="connsiteY145-47998" fmla="*/ 4716164 h 6858000"/>
              <a:gd name="connsiteX146-47999" fmla="*/ 1997014 w 7467600"/>
              <a:gd name="connsiteY146-48000" fmla="*/ 4698007 h 6858000"/>
              <a:gd name="connsiteX147-48001" fmla="*/ 2005458 w 7467600"/>
              <a:gd name="connsiteY147-48002" fmla="*/ 4699540 h 6858000"/>
              <a:gd name="connsiteX148-48003" fmla="*/ 2657186 w 7467600"/>
              <a:gd name="connsiteY148-48004" fmla="*/ 4901687 h 6858000"/>
              <a:gd name="connsiteX149-48005" fmla="*/ 2826662 w 7467600"/>
              <a:gd name="connsiteY149-48006" fmla="*/ 4970362 h 6858000"/>
              <a:gd name="connsiteX150-48007" fmla="*/ 2876100 w 7467600"/>
              <a:gd name="connsiteY150-48008" fmla="*/ 4995397 h 6858000"/>
              <a:gd name="connsiteX151-48009" fmla="*/ 3042600 w 7467600"/>
              <a:gd name="connsiteY151-48010" fmla="*/ 5059532 h 6858000"/>
              <a:gd name="connsiteX152-48011" fmla="*/ 1997014 w 7467600"/>
              <a:gd name="connsiteY152-48012" fmla="*/ 4698007 h 6858000"/>
              <a:gd name="connsiteX153-48013" fmla="*/ 2305292 w 7467600"/>
              <a:gd name="connsiteY153-48014" fmla="*/ 4219492 h 6858000"/>
              <a:gd name="connsiteX154-48015" fmla="*/ 3360922 w 7467600"/>
              <a:gd name="connsiteY154-48016" fmla="*/ 4529373 h 6858000"/>
              <a:gd name="connsiteX155-48017" fmla="*/ 3492420 w 7467600"/>
              <a:gd name="connsiteY155-48018" fmla="*/ 4510145 h 6858000"/>
              <a:gd name="connsiteX156-48019" fmla="*/ 3364086 w 7467600"/>
              <a:gd name="connsiteY156-48020" fmla="*/ 4480340 h 6858000"/>
              <a:gd name="connsiteX157-48021" fmla="*/ 3225818 w 7467600"/>
              <a:gd name="connsiteY157-48022" fmla="*/ 4411822 h 6858000"/>
              <a:gd name="connsiteX158-48023" fmla="*/ 3129696 w 7467600"/>
              <a:gd name="connsiteY158-48024" fmla="*/ 4360704 h 6858000"/>
              <a:gd name="connsiteX159-48025" fmla="*/ 2814545 w 7467600"/>
              <a:gd name="connsiteY159-48026" fmla="*/ 4282955 h 6858000"/>
              <a:gd name="connsiteX160-48027" fmla="*/ 2305292 w 7467600"/>
              <a:gd name="connsiteY160-48028" fmla="*/ 4219492 h 6858000"/>
              <a:gd name="connsiteX161-48029" fmla="*/ 2626982 w 7467600"/>
              <a:gd name="connsiteY161-48030" fmla="*/ 4206450 h 6858000"/>
              <a:gd name="connsiteX162-48031" fmla="*/ 2490617 w 7467600"/>
              <a:gd name="connsiteY162-48032" fmla="*/ 4206951 h 6858000"/>
              <a:gd name="connsiteX163-48033" fmla="*/ 2819869 w 7467600"/>
              <a:gd name="connsiteY163-48034" fmla="*/ 4252936 h 6858000"/>
              <a:gd name="connsiteX164-48035" fmla="*/ 3143018 w 7467600"/>
              <a:gd name="connsiteY164-48036" fmla="*/ 4332698 h 6858000"/>
              <a:gd name="connsiteX165-48037" fmla="*/ 3241520 w 7467600"/>
              <a:gd name="connsiteY165-48038" fmla="*/ 4385112 h 6858000"/>
              <a:gd name="connsiteX166-48039" fmla="*/ 3374575 w 7467600"/>
              <a:gd name="connsiteY166-48040" fmla="*/ 4451517 h 6858000"/>
              <a:gd name="connsiteX167-48041" fmla="*/ 3505221 w 7467600"/>
              <a:gd name="connsiteY167-48042" fmla="*/ 4480757 h 6858000"/>
              <a:gd name="connsiteX168-48043" fmla="*/ 2626982 w 7467600"/>
              <a:gd name="connsiteY168-48044" fmla="*/ 4206450 h 6858000"/>
              <a:gd name="connsiteX169-48045" fmla="*/ 1310106 w 7467600"/>
              <a:gd name="connsiteY169-48046" fmla="*/ 3943217 h 6858000"/>
              <a:gd name="connsiteX170-48047" fmla="*/ 854994 w 7467600"/>
              <a:gd name="connsiteY170-48048" fmla="*/ 4399136 h 6858000"/>
              <a:gd name="connsiteX171-48049" fmla="*/ 742462 w 7467600"/>
              <a:gd name="connsiteY171-48050" fmla="*/ 4594648 h 6858000"/>
              <a:gd name="connsiteX172-48051" fmla="*/ 820602 w 7467600"/>
              <a:gd name="connsiteY172-48052" fmla="*/ 4485915 h 6858000"/>
              <a:gd name="connsiteX173-48053" fmla="*/ 878295 w 7467600"/>
              <a:gd name="connsiteY173-48054" fmla="*/ 4403594 h 6858000"/>
              <a:gd name="connsiteX174-48055" fmla="*/ 1240607 w 7467600"/>
              <a:gd name="connsiteY174-48056" fmla="*/ 4010401 h 6858000"/>
              <a:gd name="connsiteX175-48057" fmla="*/ 1310106 w 7467600"/>
              <a:gd name="connsiteY175-48058" fmla="*/ 3943217 h 6858000"/>
              <a:gd name="connsiteX176-48059" fmla="*/ 1423113 w 7467600"/>
              <a:gd name="connsiteY176-48060" fmla="*/ 3874565 h 6858000"/>
              <a:gd name="connsiteX177-48061" fmla="*/ 1260565 w 7467600"/>
              <a:gd name="connsiteY177-48062" fmla="*/ 4031982 h 6858000"/>
              <a:gd name="connsiteX178-48063" fmla="*/ 901900 w 7467600"/>
              <a:gd name="connsiteY178-48064" fmla="*/ 4421236 h 6858000"/>
              <a:gd name="connsiteX179-48065" fmla="*/ 845044 w 7467600"/>
              <a:gd name="connsiteY179-48066" fmla="*/ 4502436 h 6858000"/>
              <a:gd name="connsiteX180-48067" fmla="*/ 685926 w 7467600"/>
              <a:gd name="connsiteY180-48068" fmla="*/ 4703069 h 6858000"/>
              <a:gd name="connsiteX181-48069" fmla="*/ 684248 w 7467600"/>
              <a:gd name="connsiteY181-48070" fmla="*/ 4706721 h 6858000"/>
              <a:gd name="connsiteX182-48071" fmla="*/ 1423113 w 7467600"/>
              <a:gd name="connsiteY182-48072" fmla="*/ 3874565 h 6858000"/>
              <a:gd name="connsiteX183-48073" fmla="*/ 3316479 w 7467600"/>
              <a:gd name="connsiteY183-48074" fmla="*/ 3872136 h 6858000"/>
              <a:gd name="connsiteX184-48075" fmla="*/ 3546806 w 7467600"/>
              <a:gd name="connsiteY184-48076" fmla="*/ 4356139 h 6858000"/>
              <a:gd name="connsiteX185-48077" fmla="*/ 3364433 w 7467600"/>
              <a:gd name="connsiteY185-48078" fmla="*/ 3953121 h 6858000"/>
              <a:gd name="connsiteX186-48079" fmla="*/ 3316479 w 7467600"/>
              <a:gd name="connsiteY186-48080" fmla="*/ 3872136 h 6858000"/>
              <a:gd name="connsiteX187-48081" fmla="*/ 3291335 w 7467600"/>
              <a:gd name="connsiteY187-48082" fmla="*/ 3767420 h 6858000"/>
              <a:gd name="connsiteX188-48083" fmla="*/ 3390805 w 7467600"/>
              <a:gd name="connsiteY188-48084" fmla="*/ 3937163 h 6858000"/>
              <a:gd name="connsiteX189-48085" fmla="*/ 3579062 w 7467600"/>
              <a:gd name="connsiteY189-48086" fmla="*/ 4359040 h 6858000"/>
              <a:gd name="connsiteX190-48087" fmla="*/ 3467355 w 7467600"/>
              <a:gd name="connsiteY190-48088" fmla="*/ 3988130 h 6858000"/>
              <a:gd name="connsiteX191-48089" fmla="*/ 3310753 w 7467600"/>
              <a:gd name="connsiteY191-48090" fmla="*/ 3787140 h 6858000"/>
              <a:gd name="connsiteX192-48091" fmla="*/ 3291335 w 7467600"/>
              <a:gd name="connsiteY192-48092" fmla="*/ 3767420 h 6858000"/>
              <a:gd name="connsiteX193-48093" fmla="*/ 1635889 w 7467600"/>
              <a:gd name="connsiteY193-48094" fmla="*/ 3709494 h 6858000"/>
              <a:gd name="connsiteX194-48095" fmla="*/ 1634800 w 7467600"/>
              <a:gd name="connsiteY194-48096" fmla="*/ 3731111 h 6858000"/>
              <a:gd name="connsiteX195-48097" fmla="*/ 1635889 w 7467600"/>
              <a:gd name="connsiteY195-48098" fmla="*/ 3709494 h 6858000"/>
              <a:gd name="connsiteX196-48099" fmla="*/ 1510397 w 7467600"/>
              <a:gd name="connsiteY196-48100" fmla="*/ 3684705 h 6858000"/>
              <a:gd name="connsiteX197-48101" fmla="*/ 1146550 w 7467600"/>
              <a:gd name="connsiteY197-48102" fmla="*/ 3802012 h 6858000"/>
              <a:gd name="connsiteX198-48103" fmla="*/ 698834 w 7467600"/>
              <a:gd name="connsiteY198-48104" fmla="*/ 3952272 h 6858000"/>
              <a:gd name="connsiteX199-48105" fmla="*/ 34256 w 7467600"/>
              <a:gd name="connsiteY199-48106" fmla="*/ 4347603 h 6858000"/>
              <a:gd name="connsiteX200-48107" fmla="*/ 527241 w 7467600"/>
              <a:gd name="connsiteY200-48108" fmla="*/ 4065078 h 6858000"/>
              <a:gd name="connsiteX201-48109" fmla="*/ 1510397 w 7467600"/>
              <a:gd name="connsiteY201-48110" fmla="*/ 3684705 h 6858000"/>
              <a:gd name="connsiteX202-48111" fmla="*/ 1313114 w 7467600"/>
              <a:gd name="connsiteY202-48112" fmla="*/ 3655216 h 6858000"/>
              <a:gd name="connsiteX203-48113" fmla="*/ 1109304 w 7467600"/>
              <a:gd name="connsiteY203-48114" fmla="*/ 3669030 h 6858000"/>
              <a:gd name="connsiteX204-48115" fmla="*/ 8129 w 7467600"/>
              <a:gd name="connsiteY204-48116" fmla="*/ 4330519 h 6858000"/>
              <a:gd name="connsiteX205-48117" fmla="*/ 687572 w 7467600"/>
              <a:gd name="connsiteY205-48118" fmla="*/ 3925629 h 6858000"/>
              <a:gd name="connsiteX206-48119" fmla="*/ 1138365 w 7467600"/>
              <a:gd name="connsiteY206-48120" fmla="*/ 3774515 h 6858000"/>
              <a:gd name="connsiteX207-48121" fmla="*/ 1505579 w 7467600"/>
              <a:gd name="connsiteY207-48122" fmla="*/ 3655526 h 6858000"/>
              <a:gd name="connsiteX208-48123" fmla="*/ 1313114 w 7467600"/>
              <a:gd name="connsiteY208-48124" fmla="*/ 3655216 h 6858000"/>
              <a:gd name="connsiteX209-48125" fmla="*/ 3655073 w 7467600"/>
              <a:gd name="connsiteY209-48126" fmla="*/ 3650884 h 6858000"/>
              <a:gd name="connsiteX210-48127" fmla="*/ 3989938 w 7467600"/>
              <a:gd name="connsiteY210-48128" fmla="*/ 3991685 h 6858000"/>
              <a:gd name="connsiteX211-48129" fmla="*/ 4393907 w 7467600"/>
              <a:gd name="connsiteY211-48130" fmla="*/ 4261258 h 6858000"/>
              <a:gd name="connsiteX212-48131" fmla="*/ 4648051 w 7467600"/>
              <a:gd name="connsiteY212-48132" fmla="*/ 4374051 h 6858000"/>
              <a:gd name="connsiteX213-48133" fmla="*/ 4383389 w 7467600"/>
              <a:gd name="connsiteY213-48134" fmla="*/ 4184369 h 6858000"/>
              <a:gd name="connsiteX214-48135" fmla="*/ 4165508 w 7467600"/>
              <a:gd name="connsiteY214-48136" fmla="*/ 4035196 h 6858000"/>
              <a:gd name="connsiteX215-48137" fmla="*/ 4068162 w 7467600"/>
              <a:gd name="connsiteY215-48138" fmla="*/ 3953394 h 6858000"/>
              <a:gd name="connsiteX216-48139" fmla="*/ 3981416 w 7467600"/>
              <a:gd name="connsiteY216-48140" fmla="*/ 3880482 h 6858000"/>
              <a:gd name="connsiteX217-48141" fmla="*/ 3800147 w 7467600"/>
              <a:gd name="connsiteY217-48142" fmla="*/ 3749872 h 6858000"/>
              <a:gd name="connsiteX218-48143" fmla="*/ 3655073 w 7467600"/>
              <a:gd name="connsiteY218-48144" fmla="*/ 3650884 h 6858000"/>
              <a:gd name="connsiteX219-48145" fmla="*/ 3670252 w 7467600"/>
              <a:gd name="connsiteY219-48146" fmla="*/ 3622798 h 6858000"/>
              <a:gd name="connsiteX220-48147" fmla="*/ 3817258 w 7467600"/>
              <a:gd name="connsiteY220-48148" fmla="*/ 3723577 h 6858000"/>
              <a:gd name="connsiteX221-48149" fmla="*/ 4000461 w 7467600"/>
              <a:gd name="connsiteY221-48150" fmla="*/ 3855966 h 6858000"/>
              <a:gd name="connsiteX222-48151" fmla="*/ 4088180 w 7467600"/>
              <a:gd name="connsiteY222-48152" fmla="*/ 3929774 h 6858000"/>
              <a:gd name="connsiteX223-48153" fmla="*/ 4184555 w 7467600"/>
              <a:gd name="connsiteY223-48154" fmla="*/ 4010683 h 6858000"/>
              <a:gd name="connsiteX224-48155" fmla="*/ 4399563 w 7467600"/>
              <a:gd name="connsiteY224-48156" fmla="*/ 4158106 h 6858000"/>
              <a:gd name="connsiteX225-48157" fmla="*/ 4684469 w 7467600"/>
              <a:gd name="connsiteY225-48158" fmla="*/ 4364680 h 6858000"/>
              <a:gd name="connsiteX226-48159" fmla="*/ 4690271 w 7467600"/>
              <a:gd name="connsiteY226-48160" fmla="*/ 4370034 h 6858000"/>
              <a:gd name="connsiteX227-48161" fmla="*/ 4136093 w 7467600"/>
              <a:gd name="connsiteY227-48162" fmla="*/ 3858466 h 6858000"/>
              <a:gd name="connsiteX228-48163" fmla="*/ 3670252 w 7467600"/>
              <a:gd name="connsiteY228-48164" fmla="*/ 3622798 h 6858000"/>
              <a:gd name="connsiteX229-48165" fmla="*/ 4440129 w 7467600"/>
              <a:gd name="connsiteY229-48166" fmla="*/ 3448571 h 6858000"/>
              <a:gd name="connsiteX230-48167" fmla="*/ 4856525 w 7467600"/>
              <a:gd name="connsiteY230-48168" fmla="*/ 3915351 h 6858000"/>
              <a:gd name="connsiteX231-48169" fmla="*/ 5059055 w 7467600"/>
              <a:gd name="connsiteY231-48170" fmla="*/ 4108918 h 6858000"/>
              <a:gd name="connsiteX232-48171" fmla="*/ 5290070 w 7467600"/>
              <a:gd name="connsiteY232-48172" fmla="*/ 4263619 h 6858000"/>
              <a:gd name="connsiteX233-48173" fmla="*/ 4834991 w 7467600"/>
              <a:gd name="connsiteY233-48174" fmla="*/ 3830985 h 6858000"/>
              <a:gd name="connsiteX234-48175" fmla="*/ 4440129 w 7467600"/>
              <a:gd name="connsiteY234-48176" fmla="*/ 3448571 h 6858000"/>
              <a:gd name="connsiteX235-48177" fmla="*/ 4441737 w 7467600"/>
              <a:gd name="connsiteY235-48178" fmla="*/ 3399734 h 6858000"/>
              <a:gd name="connsiteX236-48179" fmla="*/ 4431236 w 7467600"/>
              <a:gd name="connsiteY236-48180" fmla="*/ 3400954 h 6858000"/>
              <a:gd name="connsiteX237-48181" fmla="*/ 4557150 w 7467600"/>
              <a:gd name="connsiteY237-48182" fmla="*/ 3510023 h 6858000"/>
              <a:gd name="connsiteX238-48183" fmla="*/ 4856936 w 7467600"/>
              <a:gd name="connsiteY238-48184" fmla="*/ 3809146 h 6858000"/>
              <a:gd name="connsiteX239-48185" fmla="*/ 5111996 w 7467600"/>
              <a:gd name="connsiteY239-48186" fmla="*/ 4065759 h 6858000"/>
              <a:gd name="connsiteX240-48187" fmla="*/ 5388878 w 7467600"/>
              <a:gd name="connsiteY240-48188" fmla="*/ 4300185 h 6858000"/>
              <a:gd name="connsiteX241-48189" fmla="*/ 5425556 w 7467600"/>
              <a:gd name="connsiteY241-48190" fmla="*/ 4308967 h 6858000"/>
              <a:gd name="connsiteX242-48191" fmla="*/ 4943646 w 7467600"/>
              <a:gd name="connsiteY242-48192" fmla="*/ 3822916 h 6858000"/>
              <a:gd name="connsiteX243-48193" fmla="*/ 4594837 w 7467600"/>
              <a:gd name="connsiteY243-48194" fmla="*/ 3532274 h 6858000"/>
              <a:gd name="connsiteX244-48195" fmla="*/ 4441737 w 7467600"/>
              <a:gd name="connsiteY244-48196" fmla="*/ 3399734 h 6858000"/>
              <a:gd name="connsiteX245-48197" fmla="*/ 5425834 w 7467600"/>
              <a:gd name="connsiteY245-48198" fmla="*/ 3162785 h 6858000"/>
              <a:gd name="connsiteX246-48199" fmla="*/ 5401644 w 7467600"/>
              <a:gd name="connsiteY246-48200" fmla="*/ 3617847 h 6858000"/>
              <a:gd name="connsiteX247-48201" fmla="*/ 5467256 w 7467600"/>
              <a:gd name="connsiteY247-48202" fmla="*/ 4175494 h 6858000"/>
              <a:gd name="connsiteX248-48203" fmla="*/ 5448069 w 7467600"/>
              <a:gd name="connsiteY248-48204" fmla="*/ 3567554 h 6858000"/>
              <a:gd name="connsiteX249-48205" fmla="*/ 5425834 w 7467600"/>
              <a:gd name="connsiteY249-48206" fmla="*/ 3162785 h 6858000"/>
              <a:gd name="connsiteX250-48207" fmla="*/ 1318687 w 7467600"/>
              <a:gd name="connsiteY250-48208" fmla="*/ 3113840 h 6858000"/>
              <a:gd name="connsiteX251-48209" fmla="*/ 1066793 w 7467600"/>
              <a:gd name="connsiteY251-48210" fmla="*/ 3212171 h 6858000"/>
              <a:gd name="connsiteX252-48211" fmla="*/ 993319 w 7467600"/>
              <a:gd name="connsiteY252-48212" fmla="*/ 3247648 h 6858000"/>
              <a:gd name="connsiteX253-48213" fmla="*/ 853081 w 7467600"/>
              <a:gd name="connsiteY253-48214" fmla="*/ 3312410 h 6858000"/>
              <a:gd name="connsiteX254-48215" fmla="*/ 805957 w 7467600"/>
              <a:gd name="connsiteY254-48216" fmla="*/ 3330443 h 6858000"/>
              <a:gd name="connsiteX255-48217" fmla="*/ 1318687 w 7467600"/>
              <a:gd name="connsiteY255-48218" fmla="*/ 3113840 h 6858000"/>
              <a:gd name="connsiteX256-48219" fmla="*/ 5453702 w 7467600"/>
              <a:gd name="connsiteY256-48220" fmla="*/ 3090882 h 6858000"/>
              <a:gd name="connsiteX257-48221" fmla="*/ 5480135 w 7467600"/>
              <a:gd name="connsiteY257-48222" fmla="*/ 3565802 h 6858000"/>
              <a:gd name="connsiteX258-48223" fmla="*/ 5499023 w 7467600"/>
              <a:gd name="connsiteY258-48224" fmla="*/ 4166310 h 6858000"/>
              <a:gd name="connsiteX259-48225" fmla="*/ 5547022 w 7467600"/>
              <a:gd name="connsiteY259-48226" fmla="*/ 3607838 h 6858000"/>
              <a:gd name="connsiteX260-48227" fmla="*/ 5515964 w 7467600"/>
              <a:gd name="connsiteY260-48228" fmla="*/ 3378541 h 6858000"/>
              <a:gd name="connsiteX261-48229" fmla="*/ 5453702 w 7467600"/>
              <a:gd name="connsiteY261-48230" fmla="*/ 3090882 h 6858000"/>
              <a:gd name="connsiteX262-48231" fmla="*/ 1238695 w 7467600"/>
              <a:gd name="connsiteY262-48232" fmla="*/ 3076820 h 6858000"/>
              <a:gd name="connsiteX263-48233" fmla="*/ 716371 w 7467600"/>
              <a:gd name="connsiteY263-48234" fmla="*/ 3293249 h 6858000"/>
              <a:gd name="connsiteX264-48235" fmla="*/ 579522 w 7467600"/>
              <a:gd name="connsiteY264-48236" fmla="*/ 3371759 h 6858000"/>
              <a:gd name="connsiteX265-48237" fmla="*/ 600288 w 7467600"/>
              <a:gd name="connsiteY265-48238" fmla="*/ 3365555 h 6858000"/>
              <a:gd name="connsiteX266-48239" fmla="*/ 840692 w 7467600"/>
              <a:gd name="connsiteY266-48240" fmla="*/ 3284921 h 6858000"/>
              <a:gd name="connsiteX267-48241" fmla="*/ 979248 w 7467600"/>
              <a:gd name="connsiteY267-48242" fmla="*/ 3221003 h 6858000"/>
              <a:gd name="connsiteX268-48243" fmla="*/ 1053282 w 7467600"/>
              <a:gd name="connsiteY268-48244" fmla="*/ 3185247 h 6858000"/>
              <a:gd name="connsiteX269-48245" fmla="*/ 1320603 w 7467600"/>
              <a:gd name="connsiteY269-48246" fmla="*/ 3081281 h 6858000"/>
              <a:gd name="connsiteX270-48247" fmla="*/ 1238695 w 7467600"/>
              <a:gd name="connsiteY270-48248" fmla="*/ 3076820 h 6858000"/>
              <a:gd name="connsiteX271-48249" fmla="*/ 5425627 w 7467600"/>
              <a:gd name="connsiteY271-48250" fmla="*/ 2954192 h 6858000"/>
              <a:gd name="connsiteX272-48251" fmla="*/ 5470770 w 7467600"/>
              <a:gd name="connsiteY272-48252" fmla="*/ 3005435 h 6858000"/>
              <a:gd name="connsiteX273-48253" fmla="*/ 5519779 w 7467600"/>
              <a:gd name="connsiteY273-48254" fmla="*/ 4359223 h 6858000"/>
              <a:gd name="connsiteX274-48255" fmla="*/ 5520293 w 7467600"/>
              <a:gd name="connsiteY274-48256" fmla="*/ 4360602 h 6858000"/>
              <a:gd name="connsiteX275-48257" fmla="*/ 5767221 w 7467600"/>
              <a:gd name="connsiteY275-48258" fmla="*/ 4665564 h 6858000"/>
              <a:gd name="connsiteX276-48259" fmla="*/ 6937169 w 7467600"/>
              <a:gd name="connsiteY276-48260" fmla="*/ 4815941 h 6858000"/>
              <a:gd name="connsiteX277-48261" fmla="*/ 6953922 w 7467600"/>
              <a:gd name="connsiteY277-48262" fmla="*/ 4890068 h 6858000"/>
              <a:gd name="connsiteX278-48263" fmla="*/ 6071359 w 7467600"/>
              <a:gd name="connsiteY278-48264" fmla="*/ 4770770 h 6858000"/>
              <a:gd name="connsiteX279-48265" fmla="*/ 6038839 w 7467600"/>
              <a:gd name="connsiteY279-48266" fmla="*/ 4764474 h 6858000"/>
              <a:gd name="connsiteX280-48267" fmla="*/ 6038706 w 7467600"/>
              <a:gd name="connsiteY280-48268" fmla="*/ 4763847 h 6858000"/>
              <a:gd name="connsiteX281-48269" fmla="*/ 6037784 w 7467600"/>
              <a:gd name="connsiteY281-48270" fmla="*/ 4764270 h 6858000"/>
              <a:gd name="connsiteX282-48271" fmla="*/ 6038839 w 7467600"/>
              <a:gd name="connsiteY282-48272" fmla="*/ 4764474 h 6858000"/>
              <a:gd name="connsiteX283-48273" fmla="*/ 6040338 w 7467600"/>
              <a:gd name="connsiteY283-48274" fmla="*/ 4771418 h 6858000"/>
              <a:gd name="connsiteX284-48275" fmla="*/ 6024488 w 7467600"/>
              <a:gd name="connsiteY284-48276" fmla="*/ 4809903 h 6858000"/>
              <a:gd name="connsiteX285-48277" fmla="*/ 5599771 w 7467600"/>
              <a:gd name="connsiteY285-48278" fmla="*/ 5509652 h 6858000"/>
              <a:gd name="connsiteX286-48279" fmla="*/ 5548843 w 7467600"/>
              <a:gd name="connsiteY286-48280" fmla="*/ 5563845 h 6858000"/>
              <a:gd name="connsiteX287-48281" fmla="*/ 5940952 w 7467600"/>
              <a:gd name="connsiteY287-48282" fmla="*/ 6250028 h 6858000"/>
              <a:gd name="connsiteX288-48283" fmla="*/ 6043441 w 7467600"/>
              <a:gd name="connsiteY288-48284" fmla="*/ 6665847 h 6858000"/>
              <a:gd name="connsiteX289-48285" fmla="*/ 6093432 w 7467600"/>
              <a:gd name="connsiteY289-48286" fmla="*/ 6858000 h 6858000"/>
              <a:gd name="connsiteX290-48287" fmla="*/ 6034344 w 7467600"/>
              <a:gd name="connsiteY290-48288" fmla="*/ 6858000 h 6858000"/>
              <a:gd name="connsiteX291-48289" fmla="*/ 6026679 w 7467600"/>
              <a:gd name="connsiteY291-48290" fmla="*/ 6836959 h 6858000"/>
              <a:gd name="connsiteX292-48291" fmla="*/ 5800441 w 7467600"/>
              <a:gd name="connsiteY292-48292" fmla="*/ 6335286 h 6858000"/>
              <a:gd name="connsiteX293-48293" fmla="*/ 5526562 w 7467600"/>
              <a:gd name="connsiteY293-48294" fmla="*/ 5705388 h 6858000"/>
              <a:gd name="connsiteX294-48295" fmla="*/ 5519640 w 7467600"/>
              <a:gd name="connsiteY294-48296" fmla="*/ 5683774 h 6858000"/>
              <a:gd name="connsiteX295-48297" fmla="*/ 5844559 w 7467600"/>
              <a:gd name="connsiteY295-48298" fmla="*/ 6553349 h 6858000"/>
              <a:gd name="connsiteX296-48299" fmla="*/ 5975994 w 7467600"/>
              <a:gd name="connsiteY296-48300" fmla="*/ 6858000 h 6858000"/>
              <a:gd name="connsiteX297-48301" fmla="*/ 5898547 w 7467600"/>
              <a:gd name="connsiteY297-48302" fmla="*/ 6858000 h 6858000"/>
              <a:gd name="connsiteX298-48303" fmla="*/ 5682041 w 7467600"/>
              <a:gd name="connsiteY298-48304" fmla="*/ 6355860 h 6858000"/>
              <a:gd name="connsiteX299-48305" fmla="*/ 5461758 w 7467600"/>
              <a:gd name="connsiteY299-48306" fmla="*/ 5820220 h 6858000"/>
              <a:gd name="connsiteX300-48307" fmla="*/ 5237282 w 7467600"/>
              <a:gd name="connsiteY300-48308" fmla="*/ 6579086 h 6858000"/>
              <a:gd name="connsiteX301-48309" fmla="*/ 5115009 w 7467600"/>
              <a:gd name="connsiteY301-48310" fmla="*/ 6858000 h 6858000"/>
              <a:gd name="connsiteX302-48311" fmla="*/ 5028074 w 7467600"/>
              <a:gd name="connsiteY302-48312" fmla="*/ 6858000 h 6858000"/>
              <a:gd name="connsiteX303-48313" fmla="*/ 5079508 w 7467600"/>
              <a:gd name="connsiteY303-48314" fmla="*/ 6749074 h 6858000"/>
              <a:gd name="connsiteX304-48315" fmla="*/ 5371846 w 7467600"/>
              <a:gd name="connsiteY304-48316" fmla="*/ 5924413 h 6858000"/>
              <a:gd name="connsiteX305-48317" fmla="*/ 5270512 w 7467600"/>
              <a:gd name="connsiteY305-48318" fmla="*/ 6138975 h 6858000"/>
              <a:gd name="connsiteX306-48319" fmla="*/ 5062409 w 7467600"/>
              <a:gd name="connsiteY306-48320" fmla="*/ 6653544 h 6858000"/>
              <a:gd name="connsiteX307-48321" fmla="*/ 5036628 w 7467600"/>
              <a:gd name="connsiteY307-48322" fmla="*/ 6754247 h 6858000"/>
              <a:gd name="connsiteX308-48323" fmla="*/ 5009112 w 7467600"/>
              <a:gd name="connsiteY308-48324" fmla="*/ 6858000 h 6858000"/>
              <a:gd name="connsiteX309-48325" fmla="*/ 4976679 w 7467600"/>
              <a:gd name="connsiteY309-48326" fmla="*/ 6858000 h 6858000"/>
              <a:gd name="connsiteX310-48327" fmla="*/ 5006537 w 7467600"/>
              <a:gd name="connsiteY310-48328" fmla="*/ 6747068 h 6858000"/>
              <a:gd name="connsiteX311-48329" fmla="*/ 5032723 w 7467600"/>
              <a:gd name="connsiteY311-48330" fmla="*/ 6644957 h 6858000"/>
              <a:gd name="connsiteX312-48331" fmla="*/ 5242949 w 7467600"/>
              <a:gd name="connsiteY312-48332" fmla="*/ 6125175 h 6858000"/>
              <a:gd name="connsiteX313-48333" fmla="*/ 5286321 w 7467600"/>
              <a:gd name="connsiteY313-48334" fmla="*/ 6033555 h 6858000"/>
              <a:gd name="connsiteX314-48335" fmla="*/ 5008210 w 7467600"/>
              <a:gd name="connsiteY314-48336" fmla="*/ 6649194 h 6858000"/>
              <a:gd name="connsiteX315-48337" fmla="*/ 4986321 w 7467600"/>
              <a:gd name="connsiteY315-48338" fmla="*/ 6765687 h 6858000"/>
              <a:gd name="connsiteX316-48339" fmla="*/ 4973474 w 7467600"/>
              <a:gd name="connsiteY316-48340" fmla="*/ 6858000 h 6858000"/>
              <a:gd name="connsiteX317-48341" fmla="*/ 4907178 w 7467600"/>
              <a:gd name="connsiteY317-48342" fmla="*/ 6858000 h 6858000"/>
              <a:gd name="connsiteX318-48343" fmla="*/ 4910810 w 7467600"/>
              <a:gd name="connsiteY318-48344" fmla="*/ 6829660 h 6858000"/>
              <a:gd name="connsiteX319-48345" fmla="*/ 4987461 w 7467600"/>
              <a:gd name="connsiteY319-48346" fmla="*/ 6432994 h 6858000"/>
              <a:gd name="connsiteX320-48347" fmla="*/ 5179262 w 7467600"/>
              <a:gd name="connsiteY320-48348" fmla="*/ 6035044 h 6858000"/>
              <a:gd name="connsiteX321-48349" fmla="*/ 4689678 w 7467600"/>
              <a:gd name="connsiteY321-48350" fmla="*/ 6440241 h 6858000"/>
              <a:gd name="connsiteX322-48351" fmla="*/ 4477543 w 7467600"/>
              <a:gd name="connsiteY322-48352" fmla="*/ 6674836 h 6858000"/>
              <a:gd name="connsiteX323-48353" fmla="*/ 4329957 w 7467600"/>
              <a:gd name="connsiteY323-48354" fmla="*/ 6858000 h 6858000"/>
              <a:gd name="connsiteX324-48355" fmla="*/ 4218595 w 7467600"/>
              <a:gd name="connsiteY324-48356" fmla="*/ 6858000 h 6858000"/>
              <a:gd name="connsiteX325-48357" fmla="*/ 4368888 w 7467600"/>
              <a:gd name="connsiteY325-48358" fmla="*/ 6668412 h 6858000"/>
              <a:gd name="connsiteX326-48359" fmla="*/ 4563091 w 7467600"/>
              <a:gd name="connsiteY326-48360" fmla="*/ 6442508 h 6858000"/>
              <a:gd name="connsiteX327-48361" fmla="*/ 5387324 w 7467600"/>
              <a:gd name="connsiteY327-48362" fmla="*/ 5705830 h 6858000"/>
              <a:gd name="connsiteX328-48363" fmla="*/ 5073620 w 7467600"/>
              <a:gd name="connsiteY328-48364" fmla="*/ 5955437 h 6858000"/>
              <a:gd name="connsiteX329-48365" fmla="*/ 4689789 w 7467600"/>
              <a:gd name="connsiteY329-48366" fmla="*/ 6268382 h 6858000"/>
              <a:gd name="connsiteX330-48367" fmla="*/ 4418722 w 7467600"/>
              <a:gd name="connsiteY330-48368" fmla="*/ 6570886 h 6858000"/>
              <a:gd name="connsiteX331-48369" fmla="*/ 4214944 w 7467600"/>
              <a:gd name="connsiteY331-48370" fmla="*/ 6858000 h 6858000"/>
              <a:gd name="connsiteX332-48371" fmla="*/ 4177898 w 7467600"/>
              <a:gd name="connsiteY332-48372" fmla="*/ 6858000 h 6858000"/>
              <a:gd name="connsiteX333-48373" fmla="*/ 4391597 w 7467600"/>
              <a:gd name="connsiteY333-48374" fmla="*/ 6556370 h 6858000"/>
              <a:gd name="connsiteX334-48375" fmla="*/ 4668889 w 7467600"/>
              <a:gd name="connsiteY334-48376" fmla="*/ 6246399 h 6858000"/>
              <a:gd name="connsiteX335-48377" fmla="*/ 5055427 w 7467600"/>
              <a:gd name="connsiteY335-48378" fmla="*/ 5931476 h 6858000"/>
              <a:gd name="connsiteX336-48379" fmla="*/ 5371814 w 7467600"/>
              <a:gd name="connsiteY336-48380" fmla="*/ 5678975 h 6858000"/>
              <a:gd name="connsiteX337-48381" fmla="*/ 4987918 w 7467600"/>
              <a:gd name="connsiteY337-48382" fmla="*/ 5838701 h 6858000"/>
              <a:gd name="connsiteX338-48383" fmla="*/ 4317146 w 7467600"/>
              <a:gd name="connsiteY338-48384" fmla="*/ 6587716 h 6858000"/>
              <a:gd name="connsiteX339-48385" fmla="*/ 4171627 w 7467600"/>
              <a:gd name="connsiteY339-48386" fmla="*/ 6858000 h 6858000"/>
              <a:gd name="connsiteX340-48387" fmla="*/ 4081585 w 7467600"/>
              <a:gd name="connsiteY340-48388" fmla="*/ 6858000 h 6858000"/>
              <a:gd name="connsiteX341-48389" fmla="*/ 4238603 w 7467600"/>
              <a:gd name="connsiteY341-48390" fmla="*/ 6559341 h 6858000"/>
              <a:gd name="connsiteX342-48391" fmla="*/ 4778333 w 7467600"/>
              <a:gd name="connsiteY342-48392" fmla="*/ 5873626 h 6858000"/>
              <a:gd name="connsiteX343-48393" fmla="*/ 5414185 w 7467600"/>
              <a:gd name="connsiteY343-48394" fmla="*/ 5573882 h 6858000"/>
              <a:gd name="connsiteX344-48395" fmla="*/ 5959648 w 7467600"/>
              <a:gd name="connsiteY344-48396" fmla="*/ 4760797 h 6858000"/>
              <a:gd name="connsiteX345-48397" fmla="*/ 5355019 w 7467600"/>
              <a:gd name="connsiteY345-48398" fmla="*/ 4734672 h 6858000"/>
              <a:gd name="connsiteX346-48399" fmla="*/ 5083565 w 7467600"/>
              <a:gd name="connsiteY346-48400" fmla="*/ 5179121 h 6858000"/>
              <a:gd name="connsiteX347-48401" fmla="*/ 4713577 w 7467600"/>
              <a:gd name="connsiteY347-48402" fmla="*/ 5616803 h 6858000"/>
              <a:gd name="connsiteX348-48403" fmla="*/ 3989559 w 7467600"/>
              <a:gd name="connsiteY348-48404" fmla="*/ 6145945 h 6858000"/>
              <a:gd name="connsiteX349-48405" fmla="*/ 3939824 w 7467600"/>
              <a:gd name="connsiteY349-48406" fmla="*/ 6066900 h 6858000"/>
              <a:gd name="connsiteX350-48407" fmla="*/ 4584537 w 7467600"/>
              <a:gd name="connsiteY350-48408" fmla="*/ 5324826 h 6858000"/>
              <a:gd name="connsiteX351-48409" fmla="*/ 5037105 w 7467600"/>
              <a:gd name="connsiteY351-48410" fmla="*/ 5088765 h 6858000"/>
              <a:gd name="connsiteX352-48411" fmla="*/ 5039930 w 7467600"/>
              <a:gd name="connsiteY352-48412" fmla="*/ 5089585 h 6858000"/>
              <a:gd name="connsiteX353-48413" fmla="*/ 5263764 w 7467600"/>
              <a:gd name="connsiteY353-48414" fmla="*/ 4735525 h 6858000"/>
              <a:gd name="connsiteX354-48415" fmla="*/ 4086300 w 7467600"/>
              <a:gd name="connsiteY354-48416" fmla="*/ 4884599 h 6858000"/>
              <a:gd name="connsiteX355-48417" fmla="*/ 4085485 w 7467600"/>
              <a:gd name="connsiteY355-48418" fmla="*/ 4899070 h 6858000"/>
              <a:gd name="connsiteX356-48419" fmla="*/ 3871915 w 7467600"/>
              <a:gd name="connsiteY356-48420" fmla="*/ 5253645 h 6858000"/>
              <a:gd name="connsiteX357-48421" fmla="*/ 3799374 w 7467600"/>
              <a:gd name="connsiteY357-48422" fmla="*/ 5466127 h 6858000"/>
              <a:gd name="connsiteX358-48423" fmla="*/ 3498850 w 7467600"/>
              <a:gd name="connsiteY358-48424" fmla="*/ 6661888 h 6858000"/>
              <a:gd name="connsiteX359-48425" fmla="*/ 3399216 w 7467600"/>
              <a:gd name="connsiteY359-48426" fmla="*/ 6858000 h 6858000"/>
              <a:gd name="connsiteX360-48427" fmla="*/ 3303688 w 7467600"/>
              <a:gd name="connsiteY360-48428" fmla="*/ 6858000 h 6858000"/>
              <a:gd name="connsiteX361-48429" fmla="*/ 3391774 w 7467600"/>
              <a:gd name="connsiteY361-48430" fmla="*/ 6697181 h 6858000"/>
              <a:gd name="connsiteX362-48431" fmla="*/ 3735540 w 7467600"/>
              <a:gd name="connsiteY362-48432" fmla="*/ 5546923 h 6858000"/>
              <a:gd name="connsiteX363-48433" fmla="*/ 3729438 w 7467600"/>
              <a:gd name="connsiteY363-48434" fmla="*/ 5569058 h 6858000"/>
              <a:gd name="connsiteX364-48435" fmla="*/ 3707782 w 7467600"/>
              <a:gd name="connsiteY364-48436" fmla="*/ 5644908 h 6858000"/>
              <a:gd name="connsiteX365-48437" fmla="*/ 3583827 w 7467600"/>
              <a:gd name="connsiteY365-48438" fmla="*/ 6039215 h 6858000"/>
              <a:gd name="connsiteX366-48439" fmla="*/ 3547861 w 7467600"/>
              <a:gd name="connsiteY366-48440" fmla="*/ 6129609 h 6858000"/>
              <a:gd name="connsiteX367-48441" fmla="*/ 3490905 w 7467600"/>
              <a:gd name="connsiteY367-48442" fmla="*/ 6277660 h 6858000"/>
              <a:gd name="connsiteX368-48443" fmla="*/ 3455859 w 7467600"/>
              <a:gd name="connsiteY368-48444" fmla="*/ 6391301 h 6858000"/>
              <a:gd name="connsiteX369-48445" fmla="*/ 3429112 w 7467600"/>
              <a:gd name="connsiteY369-48446" fmla="*/ 6479469 h 6858000"/>
              <a:gd name="connsiteX370-48447" fmla="*/ 3304862 w 7467600"/>
              <a:gd name="connsiteY370-48448" fmla="*/ 6796476 h 6858000"/>
              <a:gd name="connsiteX371-48449" fmla="*/ 3276071 w 7467600"/>
              <a:gd name="connsiteY371-48450" fmla="*/ 6858000 h 6858000"/>
              <a:gd name="connsiteX372-48451" fmla="*/ 3240805 w 7467600"/>
              <a:gd name="connsiteY372-48452" fmla="*/ 6858000 h 6858000"/>
              <a:gd name="connsiteX373-48453" fmla="*/ 3275917 w 7467600"/>
              <a:gd name="connsiteY373-48454" fmla="*/ 6783192 h 6858000"/>
              <a:gd name="connsiteX374-48455" fmla="*/ 3399358 w 7467600"/>
              <a:gd name="connsiteY374-48456" fmla="*/ 6469011 h 6858000"/>
              <a:gd name="connsiteX375-48457" fmla="*/ 3425650 w 7467600"/>
              <a:gd name="connsiteY375-48458" fmla="*/ 6381333 h 6858000"/>
              <a:gd name="connsiteX376-48459" fmla="*/ 3460661 w 7467600"/>
              <a:gd name="connsiteY376-48460" fmla="*/ 6266763 h 6858000"/>
              <a:gd name="connsiteX377-48461" fmla="*/ 3518021 w 7467600"/>
              <a:gd name="connsiteY377-48462" fmla="*/ 6117298 h 6858000"/>
              <a:gd name="connsiteX378-48463" fmla="*/ 3554035 w 7467600"/>
              <a:gd name="connsiteY378-48464" fmla="*/ 6027832 h 6858000"/>
              <a:gd name="connsiteX379-48465" fmla="*/ 3677174 w 7467600"/>
              <a:gd name="connsiteY379-48466" fmla="*/ 5636351 h 6858000"/>
              <a:gd name="connsiteX380-48467" fmla="*/ 3698819 w 7467600"/>
              <a:gd name="connsiteY380-48468" fmla="*/ 5560503 h 6858000"/>
              <a:gd name="connsiteX381-48469" fmla="*/ 3702094 w 7467600"/>
              <a:gd name="connsiteY381-48470" fmla="*/ 5549194 h 6858000"/>
              <a:gd name="connsiteX382-48471" fmla="*/ 3398355 w 7467600"/>
              <a:gd name="connsiteY382-48472" fmla="*/ 6094603 h 6858000"/>
              <a:gd name="connsiteX383-48473" fmla="*/ 3193941 w 7467600"/>
              <a:gd name="connsiteY383-48474" fmla="*/ 6798775 h 6858000"/>
              <a:gd name="connsiteX384-48475" fmla="*/ 3184140 w 7467600"/>
              <a:gd name="connsiteY384-48476" fmla="*/ 6858000 h 6858000"/>
              <a:gd name="connsiteX385-48477" fmla="*/ 3099978 w 7467600"/>
              <a:gd name="connsiteY385-48478" fmla="*/ 6858000 h 6858000"/>
              <a:gd name="connsiteX386-48479" fmla="*/ 3101556 w 7467600"/>
              <a:gd name="connsiteY386-48480" fmla="*/ 6843337 h 6858000"/>
              <a:gd name="connsiteX387-48481" fmla="*/ 3370162 w 7467600"/>
              <a:gd name="connsiteY387-48482" fmla="*/ 5785550 h 6858000"/>
              <a:gd name="connsiteX388-48483" fmla="*/ 3746477 w 7467600"/>
              <a:gd name="connsiteY388-48484" fmla="*/ 5377889 h 6858000"/>
              <a:gd name="connsiteX389-48485" fmla="*/ 3863399 w 7467600"/>
              <a:gd name="connsiteY389-48486" fmla="*/ 5087257 h 6858000"/>
              <a:gd name="connsiteX390-48487" fmla="*/ 3968712 w 7467600"/>
              <a:gd name="connsiteY390-48488" fmla="*/ 4913989 h 6858000"/>
              <a:gd name="connsiteX391-48489" fmla="*/ 2792390 w 7467600"/>
              <a:gd name="connsiteY391-48490" fmla="*/ 5382974 h 6858000"/>
              <a:gd name="connsiteX392-48491" fmla="*/ 2714982 w 7467600"/>
              <a:gd name="connsiteY392-48492" fmla="*/ 5427051 h 6858000"/>
              <a:gd name="connsiteX393-48493" fmla="*/ 2813361 w 7467600"/>
              <a:gd name="connsiteY393-48494" fmla="*/ 6023912 h 6858000"/>
              <a:gd name="connsiteX394-48495" fmla="*/ 2688430 w 7467600"/>
              <a:gd name="connsiteY394-48496" fmla="*/ 6801564 h 6858000"/>
              <a:gd name="connsiteX395-48497" fmla="*/ 2629626 w 7467600"/>
              <a:gd name="connsiteY395-48498" fmla="*/ 6763394 h 6858000"/>
              <a:gd name="connsiteX396-48499" fmla="*/ 2565328 w 7467600"/>
              <a:gd name="connsiteY396-48500" fmla="*/ 5516399 h 6858000"/>
              <a:gd name="connsiteX397-48501" fmla="*/ 1922999 w 7467600"/>
              <a:gd name="connsiteY397-48502" fmla="*/ 5980343 h 6858000"/>
              <a:gd name="connsiteX398-48503" fmla="*/ 1950261 w 7467600"/>
              <a:gd name="connsiteY398-48504" fmla="*/ 6405858 h 6858000"/>
              <a:gd name="connsiteX399-48505" fmla="*/ 2365554 w 7467600"/>
              <a:gd name="connsiteY399-48506" fmla="*/ 6759107 h 6858000"/>
              <a:gd name="connsiteX400-48507" fmla="*/ 2424142 w 7467600"/>
              <a:gd name="connsiteY400-48508" fmla="*/ 6858000 h 6858000"/>
              <a:gd name="connsiteX401-48509" fmla="*/ 2395994 w 7467600"/>
              <a:gd name="connsiteY401-48510" fmla="*/ 6858000 h 6858000"/>
              <a:gd name="connsiteX402-48511" fmla="*/ 2392863 w 7467600"/>
              <a:gd name="connsiteY402-48512" fmla="*/ 6852964 h 6858000"/>
              <a:gd name="connsiteX403-48513" fmla="*/ 2017589 w 7467600"/>
              <a:gd name="connsiteY403-48514" fmla="*/ 6493982 h 6858000"/>
              <a:gd name="connsiteX404-48515" fmla="*/ 2147336 w 7467600"/>
              <a:gd name="connsiteY404-48516" fmla="*/ 6594052 h 6858000"/>
              <a:gd name="connsiteX405-48517" fmla="*/ 2207047 w 7467600"/>
              <a:gd name="connsiteY405-48518" fmla="*/ 6654540 h 6858000"/>
              <a:gd name="connsiteX406-48519" fmla="*/ 2299106 w 7467600"/>
              <a:gd name="connsiteY406-48520" fmla="*/ 6778931 h 6858000"/>
              <a:gd name="connsiteX407-48521" fmla="*/ 2314430 w 7467600"/>
              <a:gd name="connsiteY407-48522" fmla="*/ 6801144 h 6858000"/>
              <a:gd name="connsiteX408-48523" fmla="*/ 2352406 w 7467600"/>
              <a:gd name="connsiteY408-48524" fmla="*/ 6858000 h 6858000"/>
              <a:gd name="connsiteX409-48525" fmla="*/ 2314492 w 7467600"/>
              <a:gd name="connsiteY409-48526" fmla="*/ 6858000 h 6858000"/>
              <a:gd name="connsiteX410-48527" fmla="*/ 2288095 w 7467600"/>
              <a:gd name="connsiteY410-48528" fmla="*/ 6818030 h 6858000"/>
              <a:gd name="connsiteX411-48529" fmla="*/ 2272768 w 7467600"/>
              <a:gd name="connsiteY411-48530" fmla="*/ 6795822 h 6858000"/>
              <a:gd name="connsiteX412-48531" fmla="*/ 2182715 w 7467600"/>
              <a:gd name="connsiteY412-48532" fmla="*/ 6675071 h 6858000"/>
              <a:gd name="connsiteX413-48533" fmla="*/ 2032061 w 7467600"/>
              <a:gd name="connsiteY413-48534" fmla="*/ 6541380 h 6858000"/>
              <a:gd name="connsiteX414-48535" fmla="*/ 2257220 w 7467600"/>
              <a:gd name="connsiteY414-48536" fmla="*/ 6826257 h 6858000"/>
              <a:gd name="connsiteX415-48537" fmla="*/ 2281324 w 7467600"/>
              <a:gd name="connsiteY415-48538" fmla="*/ 6858000 h 6858000"/>
              <a:gd name="connsiteX416-48539" fmla="*/ 2242860 w 7467600"/>
              <a:gd name="connsiteY416-48540" fmla="*/ 6858000 h 6858000"/>
              <a:gd name="connsiteX417-48541" fmla="*/ 2232818 w 7467600"/>
              <a:gd name="connsiteY417-48542" fmla="*/ 6844926 h 6858000"/>
              <a:gd name="connsiteX418-48543" fmla="*/ 1990172 w 7467600"/>
              <a:gd name="connsiteY418-48544" fmla="*/ 6542121 h 6858000"/>
              <a:gd name="connsiteX419-48545" fmla="*/ 2124090 w 7467600"/>
              <a:gd name="connsiteY419-48546" fmla="*/ 6761017 h 6858000"/>
              <a:gd name="connsiteX420-48547" fmla="*/ 2200380 w 7467600"/>
              <a:gd name="connsiteY420-48548" fmla="*/ 6858000 h 6858000"/>
              <a:gd name="connsiteX421-48549" fmla="*/ 2147507 w 7467600"/>
              <a:gd name="connsiteY421-48550" fmla="*/ 6858000 h 6858000"/>
              <a:gd name="connsiteX422-48551" fmla="*/ 2070668 w 7467600"/>
              <a:gd name="connsiteY422-48552" fmla="*/ 6761520 h 6858000"/>
              <a:gd name="connsiteX423-48553" fmla="*/ 1975142 w 7467600"/>
              <a:gd name="connsiteY423-48554" fmla="*/ 6585570 h 6858000"/>
              <a:gd name="connsiteX424-48555" fmla="*/ 2050035 w 7467600"/>
              <a:gd name="connsiteY424-48556" fmla="*/ 6813345 h 6858000"/>
              <a:gd name="connsiteX425-48557" fmla="*/ 2063025 w 7467600"/>
              <a:gd name="connsiteY425-48558" fmla="*/ 6858000 h 6858000"/>
              <a:gd name="connsiteX426-48559" fmla="*/ 2021675 w 7467600"/>
              <a:gd name="connsiteY426-48560" fmla="*/ 6858000 h 6858000"/>
              <a:gd name="connsiteX427-48561" fmla="*/ 2019308 w 7467600"/>
              <a:gd name="connsiteY427-48562" fmla="*/ 6847118 h 6858000"/>
              <a:gd name="connsiteX428-48563" fmla="*/ 1938835 w 7467600"/>
              <a:gd name="connsiteY428-48564" fmla="*/ 6551160 h 6858000"/>
              <a:gd name="connsiteX429-48565" fmla="*/ 1953230 w 7467600"/>
              <a:gd name="connsiteY429-48566" fmla="*/ 6759699 h 6858000"/>
              <a:gd name="connsiteX430-48567" fmla="*/ 1956763 w 7467600"/>
              <a:gd name="connsiteY430-48568" fmla="*/ 6778191 h 6858000"/>
              <a:gd name="connsiteX431-48569" fmla="*/ 1967925 w 7467600"/>
              <a:gd name="connsiteY431-48570" fmla="*/ 6858000 h 6858000"/>
              <a:gd name="connsiteX432-48571" fmla="*/ 1936622 w 7467600"/>
              <a:gd name="connsiteY432-48572" fmla="*/ 6858000 h 6858000"/>
              <a:gd name="connsiteX433-48573" fmla="*/ 1926261 w 7467600"/>
              <a:gd name="connsiteY433-48574" fmla="*/ 6784064 h 6858000"/>
              <a:gd name="connsiteX434-48575" fmla="*/ 1922724 w 7467600"/>
              <a:gd name="connsiteY434-48576" fmla="*/ 6765577 h 6858000"/>
              <a:gd name="connsiteX435-48577" fmla="*/ 1904650 w 7467600"/>
              <a:gd name="connsiteY435-48578" fmla="*/ 6639616 h 6858000"/>
              <a:gd name="connsiteX436-48579" fmla="*/ 1885273 w 7467600"/>
              <a:gd name="connsiteY436-48580" fmla="*/ 6858000 h 6858000"/>
              <a:gd name="connsiteX437-48581" fmla="*/ 1854363 w 7467600"/>
              <a:gd name="connsiteY437-48582" fmla="*/ 6858000 h 6858000"/>
              <a:gd name="connsiteX438-48583" fmla="*/ 1880391 w 7467600"/>
              <a:gd name="connsiteY438-48584" fmla="*/ 6603796 h 6858000"/>
              <a:gd name="connsiteX439-48585" fmla="*/ 1818273 w 7467600"/>
              <a:gd name="connsiteY439-48586" fmla="*/ 6715729 h 6858000"/>
              <a:gd name="connsiteX440-48587" fmla="*/ 1794691 w 7467600"/>
              <a:gd name="connsiteY440-48588" fmla="*/ 6843239 h 6858000"/>
              <a:gd name="connsiteX441-48589" fmla="*/ 1794914 w 7467600"/>
              <a:gd name="connsiteY441-48590" fmla="*/ 6858000 h 6858000"/>
              <a:gd name="connsiteX442-48591" fmla="*/ 1746128 w 7467600"/>
              <a:gd name="connsiteY442-48592" fmla="*/ 6858000 h 6858000"/>
              <a:gd name="connsiteX443-48593" fmla="*/ 1753934 w 7467600"/>
              <a:gd name="connsiteY443-48594" fmla="*/ 6724796 h 6858000"/>
              <a:gd name="connsiteX444-48595" fmla="*/ 1792053 w 7467600"/>
              <a:gd name="connsiteY444-48596" fmla="*/ 6572396 h 6858000"/>
              <a:gd name="connsiteX445-48597" fmla="*/ 1862248 w 7467600"/>
              <a:gd name="connsiteY445-48598" fmla="*/ 6266397 h 6858000"/>
              <a:gd name="connsiteX446-48599" fmla="*/ 1862250 w 7467600"/>
              <a:gd name="connsiteY446-48600" fmla="*/ 6033531 h 6858000"/>
              <a:gd name="connsiteX447-48601" fmla="*/ 1211999 w 7467600"/>
              <a:gd name="connsiteY447-48602" fmla="*/ 6683610 h 6858000"/>
              <a:gd name="connsiteX448-48603" fmla="*/ 1213266 w 7467600"/>
              <a:gd name="connsiteY448-48604" fmla="*/ 6691947 h 6858000"/>
              <a:gd name="connsiteX449-48605" fmla="*/ 1203370 w 7467600"/>
              <a:gd name="connsiteY449-48606" fmla="*/ 6850676 h 6858000"/>
              <a:gd name="connsiteX450-48607" fmla="*/ 1203671 w 7467600"/>
              <a:gd name="connsiteY450-48608" fmla="*/ 6858000 h 6858000"/>
              <a:gd name="connsiteX451-48609" fmla="*/ 1143180 w 7467600"/>
              <a:gd name="connsiteY451-48610" fmla="*/ 6858000 h 6858000"/>
              <a:gd name="connsiteX452-48611" fmla="*/ 1142176 w 7467600"/>
              <a:gd name="connsiteY452-48612" fmla="*/ 6766045 h 6858000"/>
              <a:gd name="connsiteX453-48613" fmla="*/ 1067484 w 7467600"/>
              <a:gd name="connsiteY453-48614" fmla="*/ 6858000 h 6858000"/>
              <a:gd name="connsiteX454-48615" fmla="*/ 953928 w 7467600"/>
              <a:gd name="connsiteY454-48616" fmla="*/ 6858000 h 6858000"/>
              <a:gd name="connsiteX455-48617" fmla="*/ 959715 w 7467600"/>
              <a:gd name="connsiteY455-48618" fmla="*/ 6850185 h 6858000"/>
              <a:gd name="connsiteX456-48619" fmla="*/ 1483788 w 7467600"/>
              <a:gd name="connsiteY456-48620" fmla="*/ 6259174 h 6858000"/>
              <a:gd name="connsiteX457-48621" fmla="*/ 1100671 w 7467600"/>
              <a:gd name="connsiteY457-48622" fmla="*/ 6252137 h 6858000"/>
              <a:gd name="connsiteX458-48623" fmla="*/ 1090144 w 7467600"/>
              <a:gd name="connsiteY458-48624" fmla="*/ 6256748 h 6858000"/>
              <a:gd name="connsiteX459-48625" fmla="*/ 1095872 w 7467600"/>
              <a:gd name="connsiteY459-48626" fmla="*/ 6271892 h 6858000"/>
              <a:gd name="connsiteX460-48627" fmla="*/ 262785 w 7467600"/>
              <a:gd name="connsiteY460-48628" fmla="*/ 6845450 h 6858000"/>
              <a:gd name="connsiteX461-48629" fmla="*/ 209968 w 7467600"/>
              <a:gd name="connsiteY461-48630" fmla="*/ 6770713 h 6858000"/>
              <a:gd name="connsiteX462-48631" fmla="*/ 873460 w 7467600"/>
              <a:gd name="connsiteY462-48632" fmla="*/ 6253768 h 6858000"/>
              <a:gd name="connsiteX463-48633" fmla="*/ 192686 w 7467600"/>
              <a:gd name="connsiteY463-48634" fmla="*/ 5849257 h 6858000"/>
              <a:gd name="connsiteX464-48635" fmla="*/ 4696 w 7467600"/>
              <a:gd name="connsiteY464-48636" fmla="*/ 5697668 h 6858000"/>
              <a:gd name="connsiteX465-48637" fmla="*/ 0 w 7467600"/>
              <a:gd name="connsiteY465-48638" fmla="*/ 5689984 h 6858000"/>
              <a:gd name="connsiteX466-48639" fmla="*/ 0 w 7467600"/>
              <a:gd name="connsiteY466-48640" fmla="*/ 5513472 h 6858000"/>
              <a:gd name="connsiteX467-48641" fmla="*/ 174101 w 7467600"/>
              <a:gd name="connsiteY467-48642" fmla="*/ 5620277 h 6858000"/>
              <a:gd name="connsiteX468-48643" fmla="*/ 891800 w 7467600"/>
              <a:gd name="connsiteY468-48644" fmla="*/ 6036935 h 6858000"/>
              <a:gd name="connsiteX469-48645" fmla="*/ 1072219 w 7467600"/>
              <a:gd name="connsiteY469-48646" fmla="*/ 6169443 h 6858000"/>
              <a:gd name="connsiteX470-48647" fmla="*/ 1074117 w 7467600"/>
              <a:gd name="connsiteY470-48648" fmla="*/ 6170301 h 6858000"/>
              <a:gd name="connsiteX471-48649" fmla="*/ 1083114 w 7467600"/>
              <a:gd name="connsiteY471-48650" fmla="*/ 6174131 h 6858000"/>
              <a:gd name="connsiteX472-48651" fmla="*/ 1543010 w 7467600"/>
              <a:gd name="connsiteY472-48652" fmla="*/ 6191140 h 6858000"/>
              <a:gd name="connsiteX473-48653" fmla="*/ 1551080 w 7467600"/>
              <a:gd name="connsiteY473-48654" fmla="*/ 6195006 h 6858000"/>
              <a:gd name="connsiteX474-48655" fmla="*/ 2345443 w 7467600"/>
              <a:gd name="connsiteY474-48656" fmla="*/ 5549882 h 6858000"/>
              <a:gd name="connsiteX475-48657" fmla="*/ 1721499 w 7467600"/>
              <a:gd name="connsiteY475-48658" fmla="*/ 5599969 h 6858000"/>
              <a:gd name="connsiteX476-48659" fmla="*/ 767716 w 7467600"/>
              <a:gd name="connsiteY476-48660" fmla="*/ 5472768 h 6858000"/>
              <a:gd name="connsiteX477-48661" fmla="*/ 722147 w 7467600"/>
              <a:gd name="connsiteY477-48662" fmla="*/ 5393091 h 6858000"/>
              <a:gd name="connsiteX478-48663" fmla="*/ 1485552 w 7467600"/>
              <a:gd name="connsiteY478-48664" fmla="*/ 5313202 h 6858000"/>
              <a:gd name="connsiteX479-48665" fmla="*/ 2143004 w 7467600"/>
              <a:gd name="connsiteY479-48666" fmla="*/ 5402420 h 6858000"/>
              <a:gd name="connsiteX480-48667" fmla="*/ 1933391 w 7467600"/>
              <a:gd name="connsiteY480-48668" fmla="*/ 5156971 h 6858000"/>
              <a:gd name="connsiteX481-48669" fmla="*/ 1827118 w 7467600"/>
              <a:gd name="connsiteY481-48670" fmla="*/ 4968410 h 6858000"/>
              <a:gd name="connsiteX482-48671" fmla="*/ 1837349 w 7467600"/>
              <a:gd name="connsiteY482-48672" fmla="*/ 4956357 h 6858000"/>
              <a:gd name="connsiteX483-48673" fmla="*/ 2162835 w 7467600"/>
              <a:gd name="connsiteY483-48674" fmla="*/ 5187853 h 6858000"/>
              <a:gd name="connsiteX484-48675" fmla="*/ 2257167 w 7467600"/>
              <a:gd name="connsiteY484-48676" fmla="*/ 5462123 h 6858000"/>
              <a:gd name="connsiteX485-48677" fmla="*/ 2261598 w 7467600"/>
              <a:gd name="connsiteY485-48678" fmla="*/ 5467998 h 6858000"/>
              <a:gd name="connsiteX486-48679" fmla="*/ 2437177 w 7467600"/>
              <a:gd name="connsiteY486-48680" fmla="*/ 5479608 h 6858000"/>
              <a:gd name="connsiteX487-48681" fmla="*/ 2445247 w 7467600"/>
              <a:gd name="connsiteY487-48682" fmla="*/ 5483476 h 6858000"/>
              <a:gd name="connsiteX488-48683" fmla="*/ 2743626 w 7467600"/>
              <a:gd name="connsiteY488-48684" fmla="*/ 5304819 h 6858000"/>
              <a:gd name="connsiteX489-48685" fmla="*/ 3048102 w 7467600"/>
              <a:gd name="connsiteY489-48686" fmla="*/ 5150595 h 6858000"/>
              <a:gd name="connsiteX490-48687" fmla="*/ 1799414 w 7467600"/>
              <a:gd name="connsiteY490-48688" fmla="*/ 4694732 h 6858000"/>
              <a:gd name="connsiteX491-48689" fmla="*/ 1771735 w 7467600"/>
              <a:gd name="connsiteY491-48690" fmla="*/ 4619929 h 6858000"/>
              <a:gd name="connsiteX492-48691" fmla="*/ 3104273 w 7467600"/>
              <a:gd name="connsiteY492-48692" fmla="*/ 5076159 h 6858000"/>
              <a:gd name="connsiteX493-48693" fmla="*/ 3113245 w 7467600"/>
              <a:gd name="connsiteY493-48694" fmla="*/ 5090705 h 6858000"/>
              <a:gd name="connsiteX494-48695" fmla="*/ 3126294 w 7467600"/>
              <a:gd name="connsiteY494-48696" fmla="*/ 5114400 h 6858000"/>
              <a:gd name="connsiteX495-48697" fmla="*/ 3937433 w 7467600"/>
              <a:gd name="connsiteY495-48698" fmla="*/ 4830473 h 6858000"/>
              <a:gd name="connsiteX496-48699" fmla="*/ 3590475 w 7467600"/>
              <a:gd name="connsiteY496-48700" fmla="*/ 4597974 h 6858000"/>
              <a:gd name="connsiteX497-48701" fmla="*/ 3100264 w 7467600"/>
              <a:gd name="connsiteY497-48702" fmla="*/ 4579845 h 6858000"/>
              <a:gd name="connsiteX498-48703" fmla="*/ 2183576 w 7467600"/>
              <a:gd name="connsiteY498-48704" fmla="*/ 4227150 h 6858000"/>
              <a:gd name="connsiteX499-48705" fmla="*/ 2151029 w 7467600"/>
              <a:gd name="connsiteY499-48706" fmla="*/ 4146947 h 6858000"/>
              <a:gd name="connsiteX500-48707" fmla="*/ 3563434 w 7467600"/>
              <a:gd name="connsiteY500-48708" fmla="*/ 4469115 h 6858000"/>
              <a:gd name="connsiteX501-48709" fmla="*/ 3177952 w 7467600"/>
              <a:gd name="connsiteY501-48710" fmla="*/ 3657386 h 6858000"/>
              <a:gd name="connsiteX502-48711" fmla="*/ 3189263 w 7467600"/>
              <a:gd name="connsiteY502-48712" fmla="*/ 3625726 h 6858000"/>
              <a:gd name="connsiteX503-48713" fmla="*/ 3560912 w 7467600"/>
              <a:gd name="connsiteY503-48714" fmla="*/ 4079863 h 6858000"/>
              <a:gd name="connsiteX504-48715" fmla="*/ 3626636 w 7467600"/>
              <a:gd name="connsiteY504-48716" fmla="*/ 4512230 h 6858000"/>
              <a:gd name="connsiteX505-48717" fmla="*/ 3653088 w 7467600"/>
              <a:gd name="connsiteY505-48718" fmla="*/ 4521417 h 6858000"/>
              <a:gd name="connsiteX506-48719" fmla="*/ 3988128 w 7467600"/>
              <a:gd name="connsiteY506-48720" fmla="*/ 4817267 h 6858000"/>
              <a:gd name="connsiteX507-48721" fmla="*/ 4830582 w 7467600"/>
              <a:gd name="connsiteY507-48722" fmla="*/ 4676000 h 6858000"/>
              <a:gd name="connsiteX508-48723" fmla="*/ 4830100 w 7467600"/>
              <a:gd name="connsiteY508-48724" fmla="*/ 4675554 h 6858000"/>
              <a:gd name="connsiteX509-48725" fmla="*/ 4036318 w 7467600"/>
              <a:gd name="connsiteY509-48726" fmla="*/ 4147013 h 6858000"/>
              <a:gd name="connsiteX510-48727" fmla="*/ 3432098 w 7467600"/>
              <a:gd name="connsiteY510-48728" fmla="*/ 3537312 h 6858000"/>
              <a:gd name="connsiteX511-48729" fmla="*/ 3446761 w 7467600"/>
              <a:gd name="connsiteY511-48730" fmla="*/ 3461278 h 6858000"/>
              <a:gd name="connsiteX512-48731" fmla="*/ 4419733 w 7467600"/>
              <a:gd name="connsiteY512-48732" fmla="*/ 3963555 h 6858000"/>
              <a:gd name="connsiteX513-48733" fmla="*/ 4781371 w 7467600"/>
              <a:gd name="connsiteY513-48734" fmla="*/ 4458604 h 6858000"/>
              <a:gd name="connsiteX514-48735" fmla="*/ 4780440 w 7467600"/>
              <a:gd name="connsiteY514-48736" fmla="*/ 4470290 h 6858000"/>
              <a:gd name="connsiteX515-48737" fmla="*/ 4898954 w 7467600"/>
              <a:gd name="connsiteY515-48738" fmla="*/ 4662092 h 6858000"/>
              <a:gd name="connsiteX516-48739" fmla="*/ 4900699 w 7467600"/>
              <a:gd name="connsiteY516-48740" fmla="*/ 4670867 h 6858000"/>
              <a:gd name="connsiteX517-48741" fmla="*/ 5714511 w 7467600"/>
              <a:gd name="connsiteY517-48742" fmla="*/ 4663483 h 6858000"/>
              <a:gd name="connsiteX518-48743" fmla="*/ 5464793 w 7467600"/>
              <a:gd name="connsiteY518-48744" fmla="*/ 4393556 h 6858000"/>
              <a:gd name="connsiteX519-48745" fmla="*/ 5461897 w 7467600"/>
              <a:gd name="connsiteY519-48746" fmla="*/ 4390879 h 6858000"/>
              <a:gd name="connsiteX520-48747" fmla="*/ 4294126 w 7467600"/>
              <a:gd name="connsiteY520-48748" fmla="*/ 3303048 h 6858000"/>
              <a:gd name="connsiteX521-48749" fmla="*/ 4305321 w 7467600"/>
              <a:gd name="connsiteY521-48750" fmla="*/ 3256953 h 6858000"/>
              <a:gd name="connsiteX522-48751" fmla="*/ 4949299 w 7467600"/>
              <a:gd name="connsiteY522-48752" fmla="*/ 3766336 h 6858000"/>
              <a:gd name="connsiteX523-48753" fmla="*/ 5291452 w 7467600"/>
              <a:gd name="connsiteY523-48754" fmla="*/ 4076801 h 6858000"/>
              <a:gd name="connsiteX524-48755" fmla="*/ 5434998 w 7467600"/>
              <a:gd name="connsiteY524-48756" fmla="*/ 4254100 h 6858000"/>
              <a:gd name="connsiteX525-48757" fmla="*/ 5351015 w 7467600"/>
              <a:gd name="connsiteY525-48758" fmla="*/ 3760989 h 6858000"/>
              <a:gd name="connsiteX526-48759" fmla="*/ 5413780 w 7467600"/>
              <a:gd name="connsiteY526-48760" fmla="*/ 2966265 h 6858000"/>
              <a:gd name="connsiteX527-48761" fmla="*/ 5425627 w 7467600"/>
              <a:gd name="connsiteY527-48762" fmla="*/ 2954192 h 6858000"/>
              <a:gd name="connsiteX528-48763" fmla="*/ 6604735 w 7467600"/>
              <a:gd name="connsiteY528-48764" fmla="*/ 2041381 h 6858000"/>
              <a:gd name="connsiteX529-48765" fmla="*/ 7204487 w 7467600"/>
              <a:gd name="connsiteY529-48766" fmla="*/ 2742112 h 6858000"/>
              <a:gd name="connsiteX530-48767" fmla="*/ 7131592 w 7467600"/>
              <a:gd name="connsiteY530-48768" fmla="*/ 2672096 h 6858000"/>
              <a:gd name="connsiteX531-48769" fmla="*/ 6996344 w 7467600"/>
              <a:gd name="connsiteY531-48770" fmla="*/ 2518310 h 6858000"/>
              <a:gd name="connsiteX532-48771" fmla="*/ 6735495 w 7467600"/>
              <a:gd name="connsiteY532-48772" fmla="*/ 2196890 h 6858000"/>
              <a:gd name="connsiteX533-48773" fmla="*/ 6721901 w 7467600"/>
              <a:gd name="connsiteY533-48774" fmla="*/ 2179274 h 6858000"/>
              <a:gd name="connsiteX534-48775" fmla="*/ 6604735 w 7467600"/>
              <a:gd name="connsiteY534-48776" fmla="*/ 2041381 h 6858000"/>
              <a:gd name="connsiteX535-48777" fmla="*/ 6591670 w 7467600"/>
              <a:gd name="connsiteY535-48778" fmla="*/ 1988277 h 6858000"/>
              <a:gd name="connsiteX536-48779" fmla="*/ 6747349 w 7467600"/>
              <a:gd name="connsiteY536-48780" fmla="*/ 2160069 h 6858000"/>
              <a:gd name="connsiteX537-48781" fmla="*/ 6760943 w 7467600"/>
              <a:gd name="connsiteY537-48782" fmla="*/ 2177686 h 6858000"/>
              <a:gd name="connsiteX538-48783" fmla="*/ 7021065 w 7467600"/>
              <a:gd name="connsiteY538-48784" fmla="*/ 2498102 h 6858000"/>
              <a:gd name="connsiteX539-48785" fmla="*/ 7155223 w 7467600"/>
              <a:gd name="connsiteY539-48786" fmla="*/ 2650386 h 6858000"/>
              <a:gd name="connsiteX540-48787" fmla="*/ 7203167 w 7467600"/>
              <a:gd name="connsiteY540-48788" fmla="*/ 2697288 h 6858000"/>
              <a:gd name="connsiteX541-48789" fmla="*/ 6937703 w 7467600"/>
              <a:gd name="connsiteY541-48790" fmla="*/ 2321981 h 6858000"/>
              <a:gd name="connsiteX542-48791" fmla="*/ 6591670 w 7467600"/>
              <a:gd name="connsiteY542-48792" fmla="*/ 1988277 h 6858000"/>
              <a:gd name="connsiteX543-48793" fmla="*/ 5798671 w 7467600"/>
              <a:gd name="connsiteY543-48794" fmla="*/ 1981601 h 6858000"/>
              <a:gd name="connsiteX544-48795" fmla="*/ 5754709 w 7467600"/>
              <a:gd name="connsiteY544-48796" fmla="*/ 2071454 h 6858000"/>
              <a:gd name="connsiteX545-48797" fmla="*/ 5763044 w 7467600"/>
              <a:gd name="connsiteY545-48798" fmla="*/ 2842206 h 6858000"/>
              <a:gd name="connsiteX546-48799" fmla="*/ 5764974 w 7467600"/>
              <a:gd name="connsiteY546-48800" fmla="*/ 2799609 h 6858000"/>
              <a:gd name="connsiteX547-48801" fmla="*/ 5767665 w 7467600"/>
              <a:gd name="connsiteY547-48802" fmla="*/ 2666409 h 6858000"/>
              <a:gd name="connsiteX548-48803" fmla="*/ 5763055 w 7467600"/>
              <a:gd name="connsiteY548-48804" fmla="*/ 2579705 h 6858000"/>
              <a:gd name="connsiteX549-48805" fmla="*/ 5758079 w 7467600"/>
              <a:gd name="connsiteY549-48806" fmla="*/ 2492508 h 6858000"/>
              <a:gd name="connsiteX550-48807" fmla="*/ 5779325 w 7467600"/>
              <a:gd name="connsiteY550-48808" fmla="*/ 2197069 h 6858000"/>
              <a:gd name="connsiteX551-48809" fmla="*/ 5798671 w 7467600"/>
              <a:gd name="connsiteY551-48810" fmla="*/ 1981601 h 6858000"/>
              <a:gd name="connsiteX552-48811" fmla="*/ 5829202 w 7467600"/>
              <a:gd name="connsiteY552-48812" fmla="*/ 1971679 h 6858000"/>
              <a:gd name="connsiteX553-48813" fmla="*/ 5809558 w 7467600"/>
              <a:gd name="connsiteY553-48814" fmla="*/ 2198043 h 6858000"/>
              <a:gd name="connsiteX554-48815" fmla="*/ 5788653 w 7467600"/>
              <a:gd name="connsiteY554-48816" fmla="*/ 2489430 h 6858000"/>
              <a:gd name="connsiteX555-48817" fmla="*/ 5793439 w 7467600"/>
              <a:gd name="connsiteY555-48818" fmla="*/ 2575235 h 6858000"/>
              <a:gd name="connsiteX556-48819" fmla="*/ 5796837 w 7467600"/>
              <a:gd name="connsiteY556-48820" fmla="*/ 2637633 h 6858000"/>
              <a:gd name="connsiteX557-48821" fmla="*/ 5818614 w 7467600"/>
              <a:gd name="connsiteY557-48822" fmla="*/ 2473055 h 6858000"/>
              <a:gd name="connsiteX558-48823" fmla="*/ 5829202 w 7467600"/>
              <a:gd name="connsiteY558-48824" fmla="*/ 1971679 h 6858000"/>
              <a:gd name="connsiteX559-48825" fmla="*/ 5911389 w 7467600"/>
              <a:gd name="connsiteY559-48826" fmla="*/ 1898371 h 6858000"/>
              <a:gd name="connsiteX560-48827" fmla="*/ 6237627 w 7467600"/>
              <a:gd name="connsiteY560-48828" fmla="*/ 2231921 h 6858000"/>
              <a:gd name="connsiteX561-48829" fmla="*/ 5911389 w 7467600"/>
              <a:gd name="connsiteY561-48830" fmla="*/ 1898371 h 6858000"/>
              <a:gd name="connsiteX562-48831" fmla="*/ 6944437 w 7467600"/>
              <a:gd name="connsiteY562-48832" fmla="*/ 1575402 h 6858000"/>
              <a:gd name="connsiteX563-48833" fmla="*/ 6304730 w 7467600"/>
              <a:gd name="connsiteY563-48834" fmla="*/ 1766654 h 6858000"/>
              <a:gd name="connsiteX564-48835" fmla="*/ 6944437 w 7467600"/>
              <a:gd name="connsiteY564-48836" fmla="*/ 1575402 h 6858000"/>
              <a:gd name="connsiteX565-48837" fmla="*/ 7019523 w 7467600"/>
              <a:gd name="connsiteY565-48838" fmla="*/ 1519450 h 6858000"/>
              <a:gd name="connsiteX566-48839" fmla="*/ 6298091 w 7467600"/>
              <a:gd name="connsiteY566-48840" fmla="*/ 1737122 h 6858000"/>
              <a:gd name="connsiteX567-48841" fmla="*/ 7019523 w 7467600"/>
              <a:gd name="connsiteY567-48842" fmla="*/ 1519450 h 6858000"/>
              <a:gd name="connsiteX568-48843" fmla="*/ 2399523 w 7467600"/>
              <a:gd name="connsiteY568-48844" fmla="*/ 1428234 h 6858000"/>
              <a:gd name="connsiteX569-48845" fmla="*/ 2224982 w 7467600"/>
              <a:gd name="connsiteY569-48846" fmla="*/ 1826201 h 6858000"/>
              <a:gd name="connsiteX570-48847" fmla="*/ 2096099 w 7467600"/>
              <a:gd name="connsiteY570-48848" fmla="*/ 2345900 h 6858000"/>
              <a:gd name="connsiteX571-48849" fmla="*/ 2283317 w 7467600"/>
              <a:gd name="connsiteY571-48850" fmla="*/ 1796925 h 6858000"/>
              <a:gd name="connsiteX572-48851" fmla="*/ 2399523 w 7467600"/>
              <a:gd name="connsiteY572-48852" fmla="*/ 1428234 h 6858000"/>
              <a:gd name="connsiteX573-48853" fmla="*/ 2448558 w 7467600"/>
              <a:gd name="connsiteY573-48854" fmla="*/ 1373435 h 6858000"/>
              <a:gd name="connsiteX574-48855" fmla="*/ 2312521 w 7467600"/>
              <a:gd name="connsiteY574-48856" fmla="*/ 1806140 h 6858000"/>
              <a:gd name="connsiteX575-48857" fmla="*/ 2127533 w 7467600"/>
              <a:gd name="connsiteY575-48858" fmla="*/ 2348380 h 6858000"/>
              <a:gd name="connsiteX576-48859" fmla="*/ 2358080 w 7467600"/>
              <a:gd name="connsiteY576-48860" fmla="*/ 1866134 h 6858000"/>
              <a:gd name="connsiteX577-48861" fmla="*/ 2407436 w 7467600"/>
              <a:gd name="connsiteY577-48862" fmla="*/ 1651070 h 6858000"/>
              <a:gd name="connsiteX578-48863" fmla="*/ 2448558 w 7467600"/>
              <a:gd name="connsiteY578-48864" fmla="*/ 1373435 h 6858000"/>
              <a:gd name="connsiteX579-48865" fmla="*/ 278707 w 7467600"/>
              <a:gd name="connsiteY579-48866" fmla="*/ 1352270 h 6858000"/>
              <a:gd name="connsiteX580-48867" fmla="*/ 321570 w 7467600"/>
              <a:gd name="connsiteY580-48868" fmla="*/ 1861610 h 6858000"/>
              <a:gd name="connsiteX581-48869" fmla="*/ 294281 w 7467600"/>
              <a:gd name="connsiteY581-48870" fmla="*/ 1440658 h 6858000"/>
              <a:gd name="connsiteX582-48871" fmla="*/ 278707 w 7467600"/>
              <a:gd name="connsiteY582-48872" fmla="*/ 1352270 h 6858000"/>
              <a:gd name="connsiteX583-48873" fmla="*/ 1423821 w 7467600"/>
              <a:gd name="connsiteY583-48874" fmla="*/ 1351958 h 6858000"/>
              <a:gd name="connsiteX584-48875" fmla="*/ 1638521 w 7467600"/>
              <a:gd name="connsiteY584-48876" fmla="*/ 1908470 h 6858000"/>
              <a:gd name="connsiteX585-48877" fmla="*/ 1754199 w 7467600"/>
              <a:gd name="connsiteY585-48878" fmla="*/ 2149284 h 6858000"/>
              <a:gd name="connsiteX586-48879" fmla="*/ 1908359 w 7467600"/>
              <a:gd name="connsiteY586-48880" fmla="*/ 2364988 h 6858000"/>
              <a:gd name="connsiteX587-48881" fmla="*/ 1647661 w 7467600"/>
              <a:gd name="connsiteY587-48882" fmla="*/ 1825945 h 6858000"/>
              <a:gd name="connsiteX588-48883" fmla="*/ 1423821 w 7467600"/>
              <a:gd name="connsiteY588-48884" fmla="*/ 1351958 h 6858000"/>
              <a:gd name="connsiteX589-48885" fmla="*/ 1431890 w 7467600"/>
              <a:gd name="connsiteY589-48886" fmla="*/ 1306475 h 6858000"/>
              <a:gd name="connsiteX590-48887" fmla="*/ 1507597 w 7467600"/>
              <a:gd name="connsiteY590-48888" fmla="*/ 1446132 h 6858000"/>
              <a:gd name="connsiteX591-48889" fmla="*/ 1674586 w 7467600"/>
              <a:gd name="connsiteY591-48890" fmla="*/ 1813832 h 6858000"/>
              <a:gd name="connsiteX592-48891" fmla="*/ 1815950 w 7467600"/>
              <a:gd name="connsiteY592-48892" fmla="*/ 2128564 h 6858000"/>
              <a:gd name="connsiteX593-48893" fmla="*/ 1984242 w 7467600"/>
              <a:gd name="connsiteY593-48894" fmla="*/ 2430829 h 6858000"/>
              <a:gd name="connsiteX594-48895" fmla="*/ 2014023 w 7467600"/>
              <a:gd name="connsiteY594-48896" fmla="*/ 2450995 h 6858000"/>
              <a:gd name="connsiteX595-48897" fmla="*/ 1747337 w 7467600"/>
              <a:gd name="connsiteY595-48898" fmla="*/ 1855264 h 6858000"/>
              <a:gd name="connsiteX596-48899" fmla="*/ 1533749 w 7467600"/>
              <a:gd name="connsiteY596-48900" fmla="*/ 1478656 h 6858000"/>
              <a:gd name="connsiteX597-48901" fmla="*/ 1431890 w 7467600"/>
              <a:gd name="connsiteY597-48902" fmla="*/ 1306475 h 6858000"/>
              <a:gd name="connsiteX598-48903" fmla="*/ 5052692 w 7467600"/>
              <a:gd name="connsiteY598-48904" fmla="*/ 1292994 h 6858000"/>
              <a:gd name="connsiteX599-48905" fmla="*/ 5200661 w 7467600"/>
              <a:gd name="connsiteY599-48906" fmla="*/ 1635186 h 6858000"/>
              <a:gd name="connsiteX600-48907" fmla="*/ 5297138 w 7467600"/>
              <a:gd name="connsiteY600-48908" fmla="*/ 1906351 h 6858000"/>
              <a:gd name="connsiteX601-48909" fmla="*/ 5052692 w 7467600"/>
              <a:gd name="connsiteY601-48910" fmla="*/ 1292994 h 6858000"/>
              <a:gd name="connsiteX602-48911" fmla="*/ 5009948 w 7467600"/>
              <a:gd name="connsiteY602-48912" fmla="*/ 1273619 h 6858000"/>
              <a:gd name="connsiteX603-48913" fmla="*/ 5121777 w 7467600"/>
              <a:gd name="connsiteY603-48914" fmla="*/ 1654213 h 6858000"/>
              <a:gd name="connsiteX604-48915" fmla="*/ 5293545 w 7467600"/>
              <a:gd name="connsiteY604-48916" fmla="*/ 2072247 h 6858000"/>
              <a:gd name="connsiteX605-48917" fmla="*/ 5294042 w 7467600"/>
              <a:gd name="connsiteY605-48918" fmla="*/ 2065019 h 6858000"/>
              <a:gd name="connsiteX606-48919" fmla="*/ 5171936 w 7467600"/>
              <a:gd name="connsiteY606-48920" fmla="*/ 1647613 h 6858000"/>
              <a:gd name="connsiteX607-48921" fmla="*/ 5009948 w 7467600"/>
              <a:gd name="connsiteY607-48922" fmla="*/ 1273619 h 6858000"/>
              <a:gd name="connsiteX608-48923" fmla="*/ 655236 w 7467600"/>
              <a:gd name="connsiteY608-48924" fmla="*/ 1268632 h 6858000"/>
              <a:gd name="connsiteX609-48925" fmla="*/ 839521 w 7467600"/>
              <a:gd name="connsiteY609-48926" fmla="*/ 1685315 h 6858000"/>
              <a:gd name="connsiteX610-48927" fmla="*/ 1109416 w 7467600"/>
              <a:gd name="connsiteY610-48928" fmla="*/ 2061663 h 6858000"/>
              <a:gd name="connsiteX611-48929" fmla="*/ 1298300 w 7467600"/>
              <a:gd name="connsiteY611-48930" fmla="*/ 2247742 h 6858000"/>
              <a:gd name="connsiteX612-48931" fmla="*/ 1125871 w 7467600"/>
              <a:gd name="connsiteY612-48932" fmla="*/ 1989513 h 6858000"/>
              <a:gd name="connsiteX613-48933" fmla="*/ 981574 w 7467600"/>
              <a:gd name="connsiteY613-48934" fmla="*/ 1783157 h 6858000"/>
              <a:gd name="connsiteX614-48935" fmla="*/ 922198 w 7467600"/>
              <a:gd name="connsiteY614-48936" fmla="*/ 1677437 h 6858000"/>
              <a:gd name="connsiteX615-48937" fmla="*/ 869293 w 7467600"/>
              <a:gd name="connsiteY615-48938" fmla="*/ 1583214 h 6858000"/>
              <a:gd name="connsiteX616-48939" fmla="*/ 751431 w 7467600"/>
              <a:gd name="connsiteY616-48940" fmla="*/ 1405731 h 6858000"/>
              <a:gd name="connsiteX617-48941" fmla="*/ 655236 w 7467600"/>
              <a:gd name="connsiteY617-48942" fmla="*/ 1268632 h 6858000"/>
              <a:gd name="connsiteX618-48943" fmla="*/ 6516292 w 7467600"/>
              <a:gd name="connsiteY618-48944" fmla="*/ 1263064 h 6858000"/>
              <a:gd name="connsiteX619-48945" fmla="*/ 5736320 w 7467600"/>
              <a:gd name="connsiteY619-48946" fmla="*/ 1501803 h 6858000"/>
              <a:gd name="connsiteX620-48947" fmla="*/ 6516292 w 7467600"/>
              <a:gd name="connsiteY620-48948" fmla="*/ 1263064 h 6858000"/>
              <a:gd name="connsiteX621-48949" fmla="*/ 291466 w 7467600"/>
              <a:gd name="connsiteY621-48950" fmla="*/ 1250369 h 6858000"/>
              <a:gd name="connsiteX622-48951" fmla="*/ 323180 w 7467600"/>
              <a:gd name="connsiteY622-48952" fmla="*/ 1435283 h 6858000"/>
              <a:gd name="connsiteX623-48953" fmla="*/ 349381 w 7467600"/>
              <a:gd name="connsiteY623-48954" fmla="*/ 1875041 h 6858000"/>
              <a:gd name="connsiteX624-48955" fmla="*/ 374363 w 7467600"/>
              <a:gd name="connsiteY624-48956" fmla="*/ 1506494 h 6858000"/>
              <a:gd name="connsiteX625-48957" fmla="*/ 302168 w 7467600"/>
              <a:gd name="connsiteY625-48958" fmla="*/ 1274495 h 6858000"/>
              <a:gd name="connsiteX626-48959" fmla="*/ 291466 w 7467600"/>
              <a:gd name="connsiteY626-48960" fmla="*/ 1250369 h 6858000"/>
              <a:gd name="connsiteX627-48961" fmla="*/ 678222 w 7467600"/>
              <a:gd name="connsiteY627-48962" fmla="*/ 1248670 h 6858000"/>
              <a:gd name="connsiteX628-48963" fmla="*/ 775536 w 7467600"/>
              <a:gd name="connsiteY628-48964" fmla="*/ 1388015 h 6858000"/>
              <a:gd name="connsiteX629-48965" fmla="*/ 894529 w 7467600"/>
              <a:gd name="connsiteY629-48966" fmla="*/ 1567739 h 6858000"/>
              <a:gd name="connsiteX630-48967" fmla="*/ 948000 w 7467600"/>
              <a:gd name="connsiteY630-48968" fmla="*/ 1663088 h 6858000"/>
              <a:gd name="connsiteX631-48969" fmla="*/ 1006812 w 7467600"/>
              <a:gd name="connsiteY631-48970" fmla="*/ 1767683 h 6858000"/>
              <a:gd name="connsiteX632-48971" fmla="*/ 1149133 w 7467600"/>
              <a:gd name="connsiteY632-48972" fmla="*/ 1971513 h 6858000"/>
              <a:gd name="connsiteX633-48973" fmla="*/ 1333952 w 7467600"/>
              <a:gd name="connsiteY633-48974" fmla="*/ 2251620 h 6858000"/>
              <a:gd name="connsiteX634-48975" fmla="*/ 1337329 w 7467600"/>
              <a:gd name="connsiteY634-48976" fmla="*/ 2258350 h 6858000"/>
              <a:gd name="connsiteX635-48977" fmla="*/ 1014726 w 7467600"/>
              <a:gd name="connsiteY635-48978" fmla="*/ 1615556 h 6858000"/>
              <a:gd name="connsiteX636-48979" fmla="*/ 678222 w 7467600"/>
              <a:gd name="connsiteY636-48980" fmla="*/ 1248670 h 6858000"/>
              <a:gd name="connsiteX637-48981" fmla="*/ 6691602 w 7467600"/>
              <a:gd name="connsiteY637-48982" fmla="*/ 1140573 h 6858000"/>
              <a:gd name="connsiteX638-48983" fmla="*/ 6571100 w 7467600"/>
              <a:gd name="connsiteY638-48984" fmla="*/ 1183662 h 6858000"/>
              <a:gd name="connsiteX639-48985" fmla="*/ 6241687 w 7467600"/>
              <a:gd name="connsiteY639-48986" fmla="*/ 1257600 h 6858000"/>
              <a:gd name="connsiteX640-48987" fmla="*/ 5693009 w 7467600"/>
              <a:gd name="connsiteY640-48988" fmla="*/ 1478256 h 6858000"/>
              <a:gd name="connsiteX641-48989" fmla="*/ 6548420 w 7467600"/>
              <a:gd name="connsiteY641-48990" fmla="*/ 1214599 h 6858000"/>
              <a:gd name="connsiteX642-48991" fmla="*/ 6605473 w 7467600"/>
              <a:gd name="connsiteY642-48992" fmla="*/ 1184686 h 6858000"/>
              <a:gd name="connsiteX643-48993" fmla="*/ 6691602 w 7467600"/>
              <a:gd name="connsiteY643-48994" fmla="*/ 1140573 h 6858000"/>
              <a:gd name="connsiteX644-48995" fmla="*/ 4002475 w 7467600"/>
              <a:gd name="connsiteY644-48996" fmla="*/ 1037802 h 6858000"/>
              <a:gd name="connsiteX645-48997" fmla="*/ 4000324 w 7467600"/>
              <a:gd name="connsiteY645-48998" fmla="*/ 1039362 h 6858000"/>
              <a:gd name="connsiteX646-48999" fmla="*/ 4002862 w 7467600"/>
              <a:gd name="connsiteY646-49000" fmla="*/ 1042866 h 6858000"/>
              <a:gd name="connsiteX647-49001" fmla="*/ 4002475 w 7467600"/>
              <a:gd name="connsiteY647-49002" fmla="*/ 1037802 h 6858000"/>
              <a:gd name="connsiteX648-49003" fmla="*/ 506322 w 7467600"/>
              <a:gd name="connsiteY648-49004" fmla="*/ 1020997 h 6858000"/>
              <a:gd name="connsiteX649-49005" fmla="*/ 533068 w 7467600"/>
              <a:gd name="connsiteY649-49006" fmla="*/ 1029409 h 6858000"/>
              <a:gd name="connsiteX650-49007" fmla="*/ 1232525 w 7467600"/>
              <a:gd name="connsiteY650-49008" fmla="*/ 1804675 h 6858000"/>
              <a:gd name="connsiteX651-49009" fmla="*/ 1388858 w 7467600"/>
              <a:gd name="connsiteY651-49010" fmla="*/ 2368011 h 6858000"/>
              <a:gd name="connsiteX652-49011" fmla="*/ 1384098 w 7467600"/>
              <a:gd name="connsiteY652-49012" fmla="*/ 2378125 h 6858000"/>
              <a:gd name="connsiteX653-49013" fmla="*/ 1425393 w 7467600"/>
              <a:gd name="connsiteY653-49014" fmla="*/ 2589124 h 6858000"/>
              <a:gd name="connsiteX654-49015" fmla="*/ 1424001 w 7467600"/>
              <a:gd name="connsiteY654-49016" fmla="*/ 2597541 h 6858000"/>
              <a:gd name="connsiteX655-49017" fmla="*/ 2152729 w 7467600"/>
              <a:gd name="connsiteY655-49018" fmla="*/ 2864487 h 6858000"/>
              <a:gd name="connsiteX656-49019" fmla="*/ 2020609 w 7467600"/>
              <a:gd name="connsiteY656-49020" fmla="*/ 2539671 h 6858000"/>
              <a:gd name="connsiteX657-49021" fmla="*/ 2018920 w 7467600"/>
              <a:gd name="connsiteY657-49022" fmla="*/ 2536309 h 6858000"/>
              <a:gd name="connsiteX658-49023" fmla="*/ 1342441 w 7467600"/>
              <a:gd name="connsiteY658-49024" fmla="*/ 1173017 h 6858000"/>
              <a:gd name="connsiteX659-49025" fmla="*/ 1367925 w 7467600"/>
              <a:gd name="connsiteY659-49026" fmla="*/ 1135648 h 6858000"/>
              <a:gd name="connsiteX660-49027" fmla="*/ 1771401 w 7467600"/>
              <a:gd name="connsiteY660-49028" fmla="*/ 1806673 h 6858000"/>
              <a:gd name="connsiteX661-49029" fmla="*/ 1972385 w 7467600"/>
              <a:gd name="connsiteY661-49030" fmla="*/ 2198735 h 6858000"/>
              <a:gd name="connsiteX662-49031" fmla="*/ 2040892 w 7467600"/>
              <a:gd name="connsiteY662-49032" fmla="*/ 2405205 h 6858000"/>
              <a:gd name="connsiteX663-49033" fmla="*/ 2131689 w 7467600"/>
              <a:gd name="connsiteY663-49034" fmla="*/ 1936926 h 6858000"/>
              <a:gd name="connsiteX664-49035" fmla="*/ 2454820 w 7467600"/>
              <a:gd name="connsiteY664-49036" fmla="*/ 1248808 h 6858000"/>
              <a:gd name="connsiteX665-49037" fmla="*/ 2492512 w 7467600"/>
              <a:gd name="connsiteY665-49038" fmla="*/ 1302920 h 6858000"/>
              <a:gd name="connsiteX666-49039" fmla="*/ 2081216 w 7467600"/>
              <a:gd name="connsiteY666-49040" fmla="*/ 2527513 h 6858000"/>
              <a:gd name="connsiteX667-49041" fmla="*/ 2081211 w 7467600"/>
              <a:gd name="connsiteY667-49042" fmla="*/ 2528916 h 6858000"/>
              <a:gd name="connsiteX668-49043" fmla="*/ 2199067 w 7467600"/>
              <a:gd name="connsiteY668-49044" fmla="*/ 2884061 h 6858000"/>
              <a:gd name="connsiteX669-49045" fmla="*/ 3192586 w 7467600"/>
              <a:gd name="connsiteY669-49046" fmla="*/ 3411496 h 6858000"/>
              <a:gd name="connsiteX670-49047" fmla="*/ 3182620 w 7467600"/>
              <a:gd name="connsiteY670-49048" fmla="*/ 3483279 h 6858000"/>
              <a:gd name="connsiteX671-49049" fmla="*/ 2435119 w 7467600"/>
              <a:gd name="connsiteY671-49050" fmla="*/ 3080173 h 6858000"/>
              <a:gd name="connsiteX672-49051" fmla="*/ 2410152 w 7467600"/>
              <a:gd name="connsiteY672-49052" fmla="*/ 3063751 h 6858000"/>
              <a:gd name="connsiteX673-49053" fmla="*/ 2408099 w 7467600"/>
              <a:gd name="connsiteY673-49054" fmla="*/ 3064403 h 6858000"/>
              <a:gd name="connsiteX674-49055" fmla="*/ 2407218 w 7467600"/>
              <a:gd name="connsiteY674-49056" fmla="*/ 3070324 h 6858000"/>
              <a:gd name="connsiteX675-49057" fmla="*/ 2380138 w 7467600"/>
              <a:gd name="connsiteY675-49058" fmla="*/ 3099341 h 6858000"/>
              <a:gd name="connsiteX676-49059" fmla="*/ 1765923 w 7467600"/>
              <a:gd name="connsiteY676-49060" fmla="*/ 3581043 h 6858000"/>
              <a:gd name="connsiteX677-49061" fmla="*/ 1702258 w 7467600"/>
              <a:gd name="connsiteY677-49062" fmla="*/ 3612286 h 6858000"/>
              <a:gd name="connsiteX678-49063" fmla="*/ 1538370 w 7467600"/>
              <a:gd name="connsiteY678-49064" fmla="*/ 3811804 h 6858000"/>
              <a:gd name="connsiteX679-49065" fmla="*/ 542867 w 7467600"/>
              <a:gd name="connsiteY679-49066" fmla="*/ 4944092 h 6858000"/>
              <a:gd name="connsiteX680-49067" fmla="*/ 515800 w 7467600"/>
              <a:gd name="connsiteY680-49068" fmla="*/ 4862180 h 6858000"/>
              <a:gd name="connsiteX681-49069" fmla="*/ 909145 w 7467600"/>
              <a:gd name="connsiteY681-49070" fmla="*/ 4199225 h 6858000"/>
              <a:gd name="connsiteX682-49071" fmla="*/ 1214067 w 7467600"/>
              <a:gd name="connsiteY682-49072" fmla="*/ 3908561 h 6858000"/>
              <a:gd name="connsiteX683-49073" fmla="*/ 640967 w 7467600"/>
              <a:gd name="connsiteY683-49074" fmla="*/ 4105601 h 6858000"/>
              <a:gd name="connsiteX684-49075" fmla="*/ 112563 w 7467600"/>
              <a:gd name="connsiteY684-49076" fmla="*/ 4396952 h 6858000"/>
              <a:gd name="connsiteX685-49077" fmla="*/ 0 w 7467600"/>
              <a:gd name="connsiteY685-49078" fmla="*/ 4466006 h 6858000"/>
              <a:gd name="connsiteX686-49079" fmla="*/ 0 w 7467600"/>
              <a:gd name="connsiteY686-49080" fmla="*/ 4233763 h 6858000"/>
              <a:gd name="connsiteX687-49081" fmla="*/ 36881 w 7467600"/>
              <a:gd name="connsiteY687-49082" fmla="*/ 4200118 h 6858000"/>
              <a:gd name="connsiteX688-49083" fmla="*/ 910534 w 7467600"/>
              <a:gd name="connsiteY688-49084" fmla="*/ 3629753 h 6858000"/>
              <a:gd name="connsiteX689-49085" fmla="*/ 1578717 w 7467600"/>
              <a:gd name="connsiteY689-49086" fmla="*/ 3575982 h 6858000"/>
              <a:gd name="connsiteX690-49087" fmla="*/ 2338780 w 7467600"/>
              <a:gd name="connsiteY690-49088" fmla="*/ 3033725 h 6858000"/>
              <a:gd name="connsiteX691-49089" fmla="*/ 1807991 w 7467600"/>
              <a:gd name="connsiteY691-49090" fmla="*/ 2807184 h 6858000"/>
              <a:gd name="connsiteX692-49091" fmla="*/ 1416358 w 7467600"/>
              <a:gd name="connsiteY692-49092" fmla="*/ 3112571 h 6858000"/>
              <a:gd name="connsiteX693-49093" fmla="*/ 939066 w 7467600"/>
              <a:gd name="connsiteY693-49094" fmla="*/ 3378798 h 6858000"/>
              <a:gd name="connsiteX694-49095" fmla="*/ 115099 w 7467600"/>
              <a:gd name="connsiteY694-49096" fmla="*/ 3607650 h 6858000"/>
              <a:gd name="connsiteX695-49097" fmla="*/ 97284 w 7467600"/>
              <a:gd name="connsiteY695-49098" fmla="*/ 3520393 h 6858000"/>
              <a:gd name="connsiteX696-49099" fmla="*/ 922050 w 7467600"/>
              <a:gd name="connsiteY696-49100" fmla="*/ 3074867 h 6858000"/>
              <a:gd name="connsiteX697-49101" fmla="*/ 1405265 w 7467600"/>
              <a:gd name="connsiteY697-49102" fmla="*/ 3016319 h 6858000"/>
              <a:gd name="connsiteX698-49103" fmla="*/ 1407512 w 7467600"/>
              <a:gd name="connsiteY698-49104" fmla="*/ 3018001 h 6858000"/>
              <a:gd name="connsiteX699-49105" fmla="*/ 1726266 w 7467600"/>
              <a:gd name="connsiteY699-49106" fmla="*/ 2777274 h 6858000"/>
              <a:gd name="connsiteX700-49107" fmla="*/ 625390 w 7467600"/>
              <a:gd name="connsiteY700-49108" fmla="*/ 2514541 h 6858000"/>
              <a:gd name="connsiteX701-49109" fmla="*/ 619799 w 7467600"/>
              <a:gd name="connsiteY701-49110" fmla="*/ 2527180 h 6858000"/>
              <a:gd name="connsiteX702-49111" fmla="*/ 310030 w 7467600"/>
              <a:gd name="connsiteY702-49112" fmla="*/ 2771818 h 6858000"/>
              <a:gd name="connsiteX703-49113" fmla="*/ 173877 w 7467600"/>
              <a:gd name="connsiteY703-49114" fmla="*/ 2937056 h 6858000"/>
              <a:gd name="connsiteX704-49115" fmla="*/ 77889 w 7467600"/>
              <a:gd name="connsiteY704-49116" fmla="*/ 3138440 h 6858000"/>
              <a:gd name="connsiteX705-49117" fmla="*/ 0 w 7467600"/>
              <a:gd name="connsiteY705-49118" fmla="*/ 3271395 h 6858000"/>
              <a:gd name="connsiteX706-49119" fmla="*/ 0 w 7467600"/>
              <a:gd name="connsiteY706-49120" fmla="*/ 3153002 h 6858000"/>
              <a:gd name="connsiteX707-49121" fmla="*/ 2386 w 7467600"/>
              <a:gd name="connsiteY707-49122" fmla="*/ 3149203 h 6858000"/>
              <a:gd name="connsiteX708-49123" fmla="*/ 89753 w 7467600"/>
              <a:gd name="connsiteY708-49124" fmla="*/ 2987702 h 6858000"/>
              <a:gd name="connsiteX709-49125" fmla="*/ 76869 w 7467600"/>
              <a:gd name="connsiteY709-49126" fmla="*/ 3005404 h 6858000"/>
              <a:gd name="connsiteX710-49127" fmla="*/ 32049 w 7467600"/>
              <a:gd name="connsiteY710-49128" fmla="*/ 3065814 h 6858000"/>
              <a:gd name="connsiteX711-49129" fmla="*/ 0 w 7467600"/>
              <a:gd name="connsiteY711-49130" fmla="*/ 3108744 h 6858000"/>
              <a:gd name="connsiteX712-49131" fmla="*/ 0 w 7467600"/>
              <a:gd name="connsiteY712-49132" fmla="*/ 3058059 h 6858000"/>
              <a:gd name="connsiteX713-49133" fmla="*/ 7610 w 7467600"/>
              <a:gd name="connsiteY713-49134" fmla="*/ 3047889 h 6858000"/>
              <a:gd name="connsiteX714-49135" fmla="*/ 52419 w 7467600"/>
              <a:gd name="connsiteY714-49136" fmla="*/ 2987479 h 6858000"/>
              <a:gd name="connsiteX715-49137" fmla="*/ 59142 w 7467600"/>
              <a:gd name="connsiteY715-49138" fmla="*/ 2978488 h 6858000"/>
              <a:gd name="connsiteX716-49139" fmla="*/ 0 w 7467600"/>
              <a:gd name="connsiteY716-49140" fmla="*/ 3015334 h 6858000"/>
              <a:gd name="connsiteX717-49141" fmla="*/ 0 w 7467600"/>
              <a:gd name="connsiteY717-49142" fmla="*/ 2914286 h 6858000"/>
              <a:gd name="connsiteX718-49143" fmla="*/ 36383 w 7467600"/>
              <a:gd name="connsiteY718-49144" fmla="*/ 2901128 h 6858000"/>
              <a:gd name="connsiteX719-49145" fmla="*/ 156329 w 7467600"/>
              <a:gd name="connsiteY719-49146" fmla="*/ 2840533 h 6858000"/>
              <a:gd name="connsiteX720-49147" fmla="*/ 358355 w 7467600"/>
              <a:gd name="connsiteY720-49148" fmla="*/ 2620471 h 6858000"/>
              <a:gd name="connsiteX721-49149" fmla="*/ 510577 w 7467600"/>
              <a:gd name="connsiteY721-49150" fmla="*/ 2501244 h 6858000"/>
              <a:gd name="connsiteX722-49151" fmla="*/ 211967 w 7467600"/>
              <a:gd name="connsiteY722-49152" fmla="*/ 2479171 h 6858000"/>
              <a:gd name="connsiteX723-49153" fmla="*/ 0 w 7467600"/>
              <a:gd name="connsiteY723-49154" fmla="*/ 2476398 h 6858000"/>
              <a:gd name="connsiteX724-49155" fmla="*/ 0 w 7467600"/>
              <a:gd name="connsiteY724-49156" fmla="*/ 2389189 h 6858000"/>
              <a:gd name="connsiteX725-49157" fmla="*/ 103062 w 7467600"/>
              <a:gd name="connsiteY725-49158" fmla="*/ 2389518 h 6858000"/>
              <a:gd name="connsiteX726-49159" fmla="*/ 510734 w 7467600"/>
              <a:gd name="connsiteY726-49160" fmla="*/ 2416201 h 6858000"/>
              <a:gd name="connsiteX727-49161" fmla="*/ 279257 w 7467600"/>
              <a:gd name="connsiteY727-49162" fmla="*/ 2092102 h 6858000"/>
              <a:gd name="connsiteX728-49163" fmla="*/ 65265 w 7467600"/>
              <a:gd name="connsiteY728-49164" fmla="*/ 2006049 h 6858000"/>
              <a:gd name="connsiteX729-49165" fmla="*/ 0 w 7467600"/>
              <a:gd name="connsiteY729-49166" fmla="*/ 1982532 h 6858000"/>
              <a:gd name="connsiteX730-49167" fmla="*/ 0 w 7467600"/>
              <a:gd name="connsiteY730-49168" fmla="*/ 1912789 h 6858000"/>
              <a:gd name="connsiteX731-49169" fmla="*/ 97460 w 7467600"/>
              <a:gd name="connsiteY731-49170" fmla="*/ 1953725 h 6858000"/>
              <a:gd name="connsiteX732-49171" fmla="*/ 221272 w 7467600"/>
              <a:gd name="connsiteY732-49172" fmla="*/ 1980766 h 6858000"/>
              <a:gd name="connsiteX733-49173" fmla="*/ 116765 w 7467600"/>
              <a:gd name="connsiteY733-49174" fmla="*/ 1911033 h 6858000"/>
              <a:gd name="connsiteX734-49175" fmla="*/ 16405 w 7467600"/>
              <a:gd name="connsiteY734-49176" fmla="*/ 1803412 h 6858000"/>
              <a:gd name="connsiteX735-49177" fmla="*/ 0 w 7467600"/>
              <a:gd name="connsiteY735-49178" fmla="*/ 1784777 h 6858000"/>
              <a:gd name="connsiteX736-49179" fmla="*/ 0 w 7467600"/>
              <a:gd name="connsiteY736-49180" fmla="*/ 1740082 h 6858000"/>
              <a:gd name="connsiteX737-49181" fmla="*/ 39394 w 7467600"/>
              <a:gd name="connsiteY737-49182" fmla="*/ 1784856 h 6858000"/>
              <a:gd name="connsiteX738-49183" fmla="*/ 135813 w 7467600"/>
              <a:gd name="connsiteY738-49184" fmla="*/ 1888838 h 6858000"/>
              <a:gd name="connsiteX739-49185" fmla="*/ 242575 w 7467600"/>
              <a:gd name="connsiteY739-49186" fmla="*/ 1958841 h 6858000"/>
              <a:gd name="connsiteX740-49187" fmla="*/ 82197 w 7467600"/>
              <a:gd name="connsiteY740-49188" fmla="*/ 1754826 h 6858000"/>
              <a:gd name="connsiteX741-49189" fmla="*/ 0 w 7467600"/>
              <a:gd name="connsiteY741-49190" fmla="*/ 1679650 h 6858000"/>
              <a:gd name="connsiteX742-49191" fmla="*/ 0 w 7467600"/>
              <a:gd name="connsiteY742-49192" fmla="*/ 1602463 h 6858000"/>
              <a:gd name="connsiteX743-49193" fmla="*/ 84689 w 7467600"/>
              <a:gd name="connsiteY743-49194" fmla="*/ 1677442 h 6858000"/>
              <a:gd name="connsiteX744-49195" fmla="*/ 298437 w 7467600"/>
              <a:gd name="connsiteY744-49196" fmla="*/ 1968019 h 6858000"/>
              <a:gd name="connsiteX745-49197" fmla="*/ 227269 w 7467600"/>
              <a:gd name="connsiteY745-49198" fmla="*/ 1114064 h 6858000"/>
              <a:gd name="connsiteX746-49199" fmla="*/ 248003 w 7467600"/>
              <a:gd name="connsiteY746-49200" fmla="*/ 1089613 h 6858000"/>
              <a:gd name="connsiteX747-49201" fmla="*/ 427020 w 7467600"/>
              <a:gd name="connsiteY747-49202" fmla="*/ 1619803 h 6858000"/>
              <a:gd name="connsiteX748-49203" fmla="*/ 340345 w 7467600"/>
              <a:gd name="connsiteY748-49204" fmla="*/ 2027739 h 6858000"/>
              <a:gd name="connsiteX749-49205" fmla="*/ 360865 w 7467600"/>
              <a:gd name="connsiteY749-49206" fmla="*/ 2044827 h 6858000"/>
              <a:gd name="connsiteX750-49207" fmla="*/ 560414 w 7467600"/>
              <a:gd name="connsiteY750-49208" fmla="*/ 2421457 h 6858000"/>
              <a:gd name="connsiteX751-49209" fmla="*/ 1359703 w 7467600"/>
              <a:gd name="connsiteY751-49210" fmla="*/ 2578554 h 6858000"/>
              <a:gd name="connsiteX752-49211" fmla="*/ 1359422 w 7467600"/>
              <a:gd name="connsiteY752-49212" fmla="*/ 2577994 h 6858000"/>
              <a:gd name="connsiteX753-49213" fmla="*/ 828701 w 7467600"/>
              <a:gd name="connsiteY753-49214" fmla="*/ 1839520 h 6858000"/>
              <a:gd name="connsiteX754-49215" fmla="*/ 494427 w 7467600"/>
              <a:gd name="connsiteY754-49216" fmla="*/ 1092333 h 6858000"/>
              <a:gd name="connsiteX755-49217" fmla="*/ 506322 w 7467600"/>
              <a:gd name="connsiteY755-49218" fmla="*/ 1020997 h 6858000"/>
              <a:gd name="connsiteX756-49219" fmla="*/ 4570198 w 7467600"/>
              <a:gd name="connsiteY756-49220" fmla="*/ 978081 h 6858000"/>
              <a:gd name="connsiteX757-49221" fmla="*/ 4523691 w 7467600"/>
              <a:gd name="connsiteY757-49222" fmla="*/ 1127776 h 6858000"/>
              <a:gd name="connsiteX758-49223" fmla="*/ 4509875 w 7467600"/>
              <a:gd name="connsiteY758-49224" fmla="*/ 1167552 h 6858000"/>
              <a:gd name="connsiteX759-49225" fmla="*/ 4478168 w 7467600"/>
              <a:gd name="connsiteY759-49226" fmla="*/ 1260735 h 6858000"/>
              <a:gd name="connsiteX760-49227" fmla="*/ 4409309 w 7467600"/>
              <a:gd name="connsiteY760-49228" fmla="*/ 1666996 h 6858000"/>
              <a:gd name="connsiteX761-49229" fmla="*/ 4370031 w 7467600"/>
              <a:gd name="connsiteY761-49230" fmla="*/ 1955666 h 6858000"/>
              <a:gd name="connsiteX762-49231" fmla="*/ 4570198 w 7467600"/>
              <a:gd name="connsiteY762-49232" fmla="*/ 978081 h 6858000"/>
              <a:gd name="connsiteX763-49233" fmla="*/ 4557898 w 7467600"/>
              <a:gd name="connsiteY763-49234" fmla="*/ 900011 h 6858000"/>
              <a:gd name="connsiteX764-49235" fmla="*/ 4344840 w 7467600"/>
              <a:gd name="connsiteY764-49236" fmla="*/ 1922038 h 6858000"/>
              <a:gd name="connsiteX765-49237" fmla="*/ 4378710 w 7467600"/>
              <a:gd name="connsiteY765-49238" fmla="*/ 1665516 h 6858000"/>
              <a:gd name="connsiteX766-49239" fmla="*/ 4448798 w 7467600"/>
              <a:gd name="connsiteY766-49240" fmla="*/ 1253024 h 6858000"/>
              <a:gd name="connsiteX767-49241" fmla="*/ 4480315 w 7467600"/>
              <a:gd name="connsiteY767-49242" fmla="*/ 1158454 h 6858000"/>
              <a:gd name="connsiteX768-49243" fmla="*/ 4494133 w 7467600"/>
              <a:gd name="connsiteY768-49244" fmla="*/ 1118676 h 6858000"/>
              <a:gd name="connsiteX769-49245" fmla="*/ 4557898 w 7467600"/>
              <a:gd name="connsiteY769-49246" fmla="*/ 900011 h 6858000"/>
              <a:gd name="connsiteX770-49247" fmla="*/ 5870151 w 7467600"/>
              <a:gd name="connsiteY770-49248" fmla="*/ 898890 h 6858000"/>
              <a:gd name="connsiteX771-49249" fmla="*/ 5861335 w 7467600"/>
              <a:gd name="connsiteY771-49250" fmla="*/ 899177 h 6858000"/>
              <a:gd name="connsiteX772-49251" fmla="*/ 5843702 w 7467600"/>
              <a:gd name="connsiteY772-49252" fmla="*/ 899748 h 6858000"/>
              <a:gd name="connsiteX773-49253" fmla="*/ 5651107 w 7467600"/>
              <a:gd name="connsiteY773-49254" fmla="*/ 920306 h 6858000"/>
              <a:gd name="connsiteX774-49255" fmla="*/ 5459407 w 7467600"/>
              <a:gd name="connsiteY774-49256" fmla="*/ 940975 h 6858000"/>
              <a:gd name="connsiteX775-49257" fmla="*/ 5374846 w 7467600"/>
              <a:gd name="connsiteY775-49258" fmla="*/ 941988 h 6858000"/>
              <a:gd name="connsiteX776-49259" fmla="*/ 5256105 w 7467600"/>
              <a:gd name="connsiteY776-49260" fmla="*/ 945632 h 6858000"/>
              <a:gd name="connsiteX777-49261" fmla="*/ 5107071 w 7467600"/>
              <a:gd name="connsiteY777-49262" fmla="*/ 969720 h 6858000"/>
              <a:gd name="connsiteX778-49263" fmla="*/ 4998681 w 7467600"/>
              <a:gd name="connsiteY778-49264" fmla="*/ 988771 h 6858000"/>
              <a:gd name="connsiteX779-49265" fmla="*/ 5870151 w 7467600"/>
              <a:gd name="connsiteY779-49266" fmla="*/ 898890 h 6858000"/>
              <a:gd name="connsiteX780-49267" fmla="*/ 5504425 w 7467600"/>
              <a:gd name="connsiteY780-49268" fmla="*/ 848067 h 6858000"/>
              <a:gd name="connsiteX781-49269" fmla="*/ 4968849 w 7467600"/>
              <a:gd name="connsiteY781-49270" fmla="*/ 962318 h 6858000"/>
              <a:gd name="connsiteX782-49271" fmla="*/ 5104039 w 7467600"/>
              <a:gd name="connsiteY782-49272" fmla="*/ 940634 h 6858000"/>
              <a:gd name="connsiteX783-49273" fmla="*/ 5256311 w 7467600"/>
              <a:gd name="connsiteY783-49274" fmla="*/ 916490 h 6858000"/>
              <a:gd name="connsiteX784-49275" fmla="*/ 5377381 w 7467600"/>
              <a:gd name="connsiteY784-49276" fmla="*/ 912671 h 6858000"/>
              <a:gd name="connsiteX785-49277" fmla="*/ 5460148 w 7467600"/>
              <a:gd name="connsiteY785-49278" fmla="*/ 911442 h 6858000"/>
              <a:gd name="connsiteX786-49279" fmla="*/ 5648971 w 7467600"/>
              <a:gd name="connsiteY786-49280" fmla="*/ 891331 h 6858000"/>
              <a:gd name="connsiteX787-49281" fmla="*/ 5844807 w 7467600"/>
              <a:gd name="connsiteY787-49282" fmla="*/ 870718 h 6858000"/>
              <a:gd name="connsiteX788-49283" fmla="*/ 5862975 w 7467600"/>
              <a:gd name="connsiteY788-49284" fmla="*/ 869756 h 6858000"/>
              <a:gd name="connsiteX789-49285" fmla="*/ 5920887 w 7467600"/>
              <a:gd name="connsiteY789-49286" fmla="*/ 865929 h 6858000"/>
              <a:gd name="connsiteX790-49287" fmla="*/ 5504425 w 7467600"/>
              <a:gd name="connsiteY790-49288" fmla="*/ 848067 h 6858000"/>
              <a:gd name="connsiteX791-49289" fmla="*/ 3607114 w 7467600"/>
              <a:gd name="connsiteY791-49290" fmla="*/ 467441 h 6858000"/>
              <a:gd name="connsiteX792-49291" fmla="*/ 3296242 w 7467600"/>
              <a:gd name="connsiteY792-49292" fmla="*/ 807991 h 6858000"/>
              <a:gd name="connsiteX793-49293" fmla="*/ 3174674 w 7467600"/>
              <a:gd name="connsiteY793-49294" fmla="*/ 919759 h 6858000"/>
              <a:gd name="connsiteX794-49295" fmla="*/ 3042978 w 7467600"/>
              <a:gd name="connsiteY794-49296" fmla="*/ 1054894 h 6858000"/>
              <a:gd name="connsiteX795-49297" fmla="*/ 2968914 w 7467600"/>
              <a:gd name="connsiteY795-49298" fmla="*/ 1133756 h 6858000"/>
              <a:gd name="connsiteX796-49299" fmla="*/ 3103823 w 7467600"/>
              <a:gd name="connsiteY796-49300" fmla="*/ 1026814 h 6858000"/>
              <a:gd name="connsiteX797-49301" fmla="*/ 3607114 w 7467600"/>
              <a:gd name="connsiteY797-49302" fmla="*/ 467441 h 6858000"/>
              <a:gd name="connsiteX798-49303" fmla="*/ 3744487 w 7467600"/>
              <a:gd name="connsiteY798-49304" fmla="*/ 383136 h 6858000"/>
              <a:gd name="connsiteX799-49305" fmla="*/ 3970213 w 7467600"/>
              <a:gd name="connsiteY799-49306" fmla="*/ 995559 h 6858000"/>
              <a:gd name="connsiteX800-49307" fmla="*/ 3744487 w 7467600"/>
              <a:gd name="connsiteY800-49308" fmla="*/ 383136 h 6858000"/>
              <a:gd name="connsiteX801-49309" fmla="*/ 3624562 w 7467600"/>
              <a:gd name="connsiteY801-49310" fmla="*/ 367041 h 6858000"/>
              <a:gd name="connsiteX802-49311" fmla="*/ 3489712 w 7467600"/>
              <a:gd name="connsiteY802-49312" fmla="*/ 485386 h 6858000"/>
              <a:gd name="connsiteX803-49313" fmla="*/ 3182994 w 7467600"/>
              <a:gd name="connsiteY803-49314" fmla="*/ 828265 h 6858000"/>
              <a:gd name="connsiteX804-49315" fmla="*/ 2892114 w 7467600"/>
              <a:gd name="connsiteY804-49316" fmla="*/ 1172635 h 6858000"/>
              <a:gd name="connsiteX805-49317" fmla="*/ 3021459 w 7467600"/>
              <a:gd name="connsiteY805-49318" fmla="*/ 1035385 h 6858000"/>
              <a:gd name="connsiteX806-49319" fmla="*/ 3153873 w 7467600"/>
              <a:gd name="connsiteY806-49320" fmla="*/ 898971 h 6858000"/>
              <a:gd name="connsiteX807-49321" fmla="*/ 3276511 w 7467600"/>
              <a:gd name="connsiteY807-49322" fmla="*/ 786423 h 6858000"/>
              <a:gd name="connsiteX808-49323" fmla="*/ 3584154 w 7467600"/>
              <a:gd name="connsiteY808-49324" fmla="*/ 448218 h 6858000"/>
              <a:gd name="connsiteX809-49325" fmla="*/ 3624562 w 7467600"/>
              <a:gd name="connsiteY809-49326" fmla="*/ 367041 h 6858000"/>
              <a:gd name="connsiteX810-49327" fmla="*/ 3766672 w 7467600"/>
              <a:gd name="connsiteY810-49328" fmla="*/ 359429 h 6858000"/>
              <a:gd name="connsiteX811-49329" fmla="*/ 3996338 w 7467600"/>
              <a:gd name="connsiteY811-49330" fmla="*/ 968237 h 6858000"/>
              <a:gd name="connsiteX812-49331" fmla="*/ 3766672 w 7467600"/>
              <a:gd name="connsiteY812-49332" fmla="*/ 359429 h 6858000"/>
              <a:gd name="connsiteX813-49333" fmla="*/ 5805386 w 7467600"/>
              <a:gd name="connsiteY813-49334" fmla="*/ 239240 h 6858000"/>
              <a:gd name="connsiteX814-49335" fmla="*/ 5736947 w 7467600"/>
              <a:gd name="connsiteY814-49336" fmla="*/ 261367 h 6858000"/>
              <a:gd name="connsiteX815-49337" fmla="*/ 5427012 w 7467600"/>
              <a:gd name="connsiteY815-49338" fmla="*/ 311272 h 6858000"/>
              <a:gd name="connsiteX816-49339" fmla="*/ 5147818 w 7467600"/>
              <a:gd name="connsiteY816-49340" fmla="*/ 322112 h 6858000"/>
              <a:gd name="connsiteX817-49341" fmla="*/ 5060854 w 7467600"/>
              <a:gd name="connsiteY817-49342" fmla="*/ 311882 h 6858000"/>
              <a:gd name="connsiteX818-49343" fmla="*/ 4945989 w 7467600"/>
              <a:gd name="connsiteY818-49344" fmla="*/ 300516 h 6858000"/>
              <a:gd name="connsiteX819-49345" fmla="*/ 5410479 w 7467600"/>
              <a:gd name="connsiteY819-49346" fmla="*/ 348434 h 6858000"/>
              <a:gd name="connsiteX820-49347" fmla="*/ 5805386 w 7467600"/>
              <a:gd name="connsiteY820-49348" fmla="*/ 239240 h 6858000"/>
              <a:gd name="connsiteX821-49349" fmla="*/ 5905192 w 7467600"/>
              <a:gd name="connsiteY821-49350" fmla="*/ 163079 h 6858000"/>
              <a:gd name="connsiteX822-49351" fmla="*/ 5865655 w 7467600"/>
              <a:gd name="connsiteY822-49352" fmla="*/ 171901 h 6858000"/>
              <a:gd name="connsiteX823-49353" fmla="*/ 5259740 w 7467600"/>
              <a:gd name="connsiteY823-49354" fmla="*/ 257013 h 6858000"/>
              <a:gd name="connsiteX824-49355" fmla="*/ 5208466 w 7467600"/>
              <a:gd name="connsiteY824-49356" fmla="*/ 257550 h 6858000"/>
              <a:gd name="connsiteX825-49357" fmla="*/ 4980204 w 7467600"/>
              <a:gd name="connsiteY825-49358" fmla="*/ 271903 h 6858000"/>
              <a:gd name="connsiteX826-49359" fmla="*/ 5068068 w 7467600"/>
              <a:gd name="connsiteY826-49360" fmla="*/ 282244 h 6858000"/>
              <a:gd name="connsiteX827-49361" fmla="*/ 5153231 w 7467600"/>
              <a:gd name="connsiteY827-49362" fmla="*/ 292240 h 6858000"/>
              <a:gd name="connsiteX828-49363" fmla="*/ 5426491 w 7467600"/>
              <a:gd name="connsiteY828-49364" fmla="*/ 281128 h 6858000"/>
              <a:gd name="connsiteX829-49365" fmla="*/ 5731212 w 7467600"/>
              <a:gd name="connsiteY829-49366" fmla="*/ 231951 h 6858000"/>
              <a:gd name="connsiteX830-49367" fmla="*/ 5905192 w 7467600"/>
              <a:gd name="connsiteY830-49368" fmla="*/ 163079 h 6858000"/>
              <a:gd name="connsiteX831-49369" fmla="*/ 5944437 w 7467600"/>
              <a:gd name="connsiteY831-49370" fmla="*/ 113829 h 6858000"/>
              <a:gd name="connsiteX832-49371" fmla="*/ 5825032 w 7467600"/>
              <a:gd name="connsiteY832-49372" fmla="*/ 146405 h 6858000"/>
              <a:gd name="connsiteX833-49373" fmla="*/ 4955599 w 7467600"/>
              <a:gd name="connsiteY833-49374" fmla="*/ 247008 h 6858000"/>
              <a:gd name="connsiteX834-49375" fmla="*/ 5210104 w 7467600"/>
              <a:gd name="connsiteY834-49376" fmla="*/ 228123 h 6858000"/>
              <a:gd name="connsiteX835-49377" fmla="*/ 5261015 w 7467600"/>
              <a:gd name="connsiteY835-49378" fmla="*/ 227087 h 6858000"/>
              <a:gd name="connsiteX836-49379" fmla="*/ 5861181 w 7467600"/>
              <a:gd name="connsiteY836-49380" fmla="*/ 143093 h 6858000"/>
              <a:gd name="connsiteX837-49381" fmla="*/ 5961252 w 7467600"/>
              <a:gd name="connsiteY837-49382" fmla="*/ 114820 h 6858000"/>
              <a:gd name="connsiteX838-49383" fmla="*/ 5944437 w 7467600"/>
              <a:gd name="connsiteY838-49384" fmla="*/ 113829 h 6858000"/>
              <a:gd name="connsiteX839-49385" fmla="*/ 3882765 w 7467600"/>
              <a:gd name="connsiteY839-49386" fmla="*/ 0 h 6858000"/>
              <a:gd name="connsiteX840-49387" fmla="*/ 3995099 w 7467600"/>
              <a:gd name="connsiteY840-49388" fmla="*/ 0 h 6858000"/>
              <a:gd name="connsiteX841-49389" fmla="*/ 4163818 w 7467600"/>
              <a:gd name="connsiteY841-49390" fmla="*/ 234104 h 6858000"/>
              <a:gd name="connsiteX842-49391" fmla="*/ 4172099 w 7467600"/>
              <a:gd name="connsiteY842-49392" fmla="*/ 234207 h 6858000"/>
              <a:gd name="connsiteX843-49393" fmla="*/ 4784282 w 7467600"/>
              <a:gd name="connsiteY843-49394" fmla="*/ 276561 h 6858000"/>
              <a:gd name="connsiteX844-49395" fmla="*/ 4801687 w 7467600"/>
              <a:gd name="connsiteY844-49396" fmla="*/ 267764 h 6858000"/>
              <a:gd name="connsiteX845-49397" fmla="*/ 6082788 w 7467600"/>
              <a:gd name="connsiteY845-49398" fmla="*/ 64119 h 6858000"/>
              <a:gd name="connsiteX846-49399" fmla="*/ 6099442 w 7467600"/>
              <a:gd name="connsiteY846-49400" fmla="*/ 82568 h 6858000"/>
              <a:gd name="connsiteX847-49401" fmla="*/ 4804137 w 7467600"/>
              <a:gd name="connsiteY847-49402" fmla="*/ 320931 h 6858000"/>
              <a:gd name="connsiteX848-49403" fmla="*/ 4227047 w 7467600"/>
              <a:gd name="connsiteY848-49404" fmla="*/ 313415 h 6858000"/>
              <a:gd name="connsiteX849-49405" fmla="*/ 4346041 w 7467600"/>
              <a:gd name="connsiteY849-49406" fmla="*/ 456086 h 6858000"/>
              <a:gd name="connsiteX850-49407" fmla="*/ 4870967 w 7467600"/>
              <a:gd name="connsiteY850-49408" fmla="*/ 963061 h 6858000"/>
              <a:gd name="connsiteX851-49409" fmla="*/ 4889647 w 7467600"/>
              <a:gd name="connsiteY851-49410" fmla="*/ 957147 h 6858000"/>
              <a:gd name="connsiteX852-49411" fmla="*/ 5422504 w 7467600"/>
              <a:gd name="connsiteY852-49412" fmla="*/ 805191 h 6858000"/>
              <a:gd name="connsiteX853-49413" fmla="*/ 6087656 w 7467600"/>
              <a:gd name="connsiteY853-49414" fmla="*/ 826703 h 6858000"/>
              <a:gd name="connsiteX854-49415" fmla="*/ 6058717 w 7467600"/>
              <a:gd name="connsiteY854-49416" fmla="*/ 865992 h 6858000"/>
              <a:gd name="connsiteX855-49417" fmla="*/ 4974153 w 7467600"/>
              <a:gd name="connsiteY855-49418" fmla="*/ 1045456 h 6858000"/>
              <a:gd name="connsiteX856-49419" fmla="*/ 5627835 w 7467600"/>
              <a:gd name="connsiteY856-49420" fmla="*/ 1472077 h 6858000"/>
              <a:gd name="connsiteX857-49421" fmla="*/ 5629817 w 7467600"/>
              <a:gd name="connsiteY857-49422" fmla="*/ 1471412 h 6858000"/>
              <a:gd name="connsiteX858-49423" fmla="*/ 5634124 w 7467600"/>
              <a:gd name="connsiteY858-49424" fmla="*/ 1470572 h 6858000"/>
              <a:gd name="connsiteX859-49425" fmla="*/ 5755832 w 7467600"/>
              <a:gd name="connsiteY859-49426" fmla="*/ 1383886 h 6858000"/>
              <a:gd name="connsiteX860-49427" fmla="*/ 6014186 w 7467600"/>
              <a:gd name="connsiteY860-49428" fmla="*/ 1279799 h 6858000"/>
              <a:gd name="connsiteX861-49429" fmla="*/ 6901619 w 7467600"/>
              <a:gd name="connsiteY861-49430" fmla="*/ 1047874 h 6858000"/>
              <a:gd name="connsiteX862-49431" fmla="*/ 6931566 w 7467600"/>
              <a:gd name="connsiteY862-49432" fmla="*/ 1062034 h 6858000"/>
              <a:gd name="connsiteX863-49433" fmla="*/ 5790982 w 7467600"/>
              <a:gd name="connsiteY863-49434" fmla="*/ 1561380 h 6858000"/>
              <a:gd name="connsiteX864-49435" fmla="*/ 6188971 w 7467600"/>
              <a:gd name="connsiteY864-49436" fmla="*/ 1755168 h 6858000"/>
              <a:gd name="connsiteX865-49437" fmla="*/ 6202446 w 7467600"/>
              <a:gd name="connsiteY865-49438" fmla="*/ 1752268 h 6858000"/>
              <a:gd name="connsiteX866-49439" fmla="*/ 7179560 w 7467600"/>
              <a:gd name="connsiteY866-49440" fmla="*/ 1467551 h 6858000"/>
              <a:gd name="connsiteX867-49441" fmla="*/ 7158730 w 7467600"/>
              <a:gd name="connsiteY867-49442" fmla="*/ 1507835 h 6858000"/>
              <a:gd name="connsiteX868-49443" fmla="*/ 6326959 w 7467600"/>
              <a:gd name="connsiteY868-49444" fmla="*/ 1817686 h 6858000"/>
              <a:gd name="connsiteX869-49445" fmla="*/ 6537433 w 7467600"/>
              <a:gd name="connsiteY869-49446" fmla="*/ 1907790 h 6858000"/>
              <a:gd name="connsiteX870-49447" fmla="*/ 6550221 w 7467600"/>
              <a:gd name="connsiteY870-49448" fmla="*/ 1910729 h 6858000"/>
              <a:gd name="connsiteX871-49449" fmla="*/ 6964438 w 7467600"/>
              <a:gd name="connsiteY871-49450" fmla="*/ 2209505 h 6858000"/>
              <a:gd name="connsiteX872-49451" fmla="*/ 7367862 w 7467600"/>
              <a:gd name="connsiteY872-49452" fmla="*/ 2806833 h 6858000"/>
              <a:gd name="connsiteX873-49453" fmla="*/ 7364329 w 7467600"/>
              <a:gd name="connsiteY873-49454" fmla="*/ 2826907 h 6858000"/>
              <a:gd name="connsiteX874-49455" fmla="*/ 7290545 w 7467600"/>
              <a:gd name="connsiteY874-49456" fmla="*/ 2850663 h 6858000"/>
              <a:gd name="connsiteX875-49457" fmla="*/ 6472036 w 7467600"/>
              <a:gd name="connsiteY875-49458" fmla="*/ 1959003 h 6858000"/>
              <a:gd name="connsiteX876-49459" fmla="*/ 5792897 w 7467600"/>
              <a:gd name="connsiteY876-49460" fmla="*/ 1647747 h 6858000"/>
              <a:gd name="connsiteX877-49461" fmla="*/ 5842751 w 7467600"/>
              <a:gd name="connsiteY877-49462" fmla="*/ 1816112 h 6858000"/>
              <a:gd name="connsiteX878-49463" fmla="*/ 5847424 w 7467600"/>
              <a:gd name="connsiteY878-49464" fmla="*/ 1815776 h 6858000"/>
              <a:gd name="connsiteX879-49465" fmla="*/ 6399821 w 7467600"/>
              <a:gd name="connsiteY879-49466" fmla="*/ 2344799 h 6858000"/>
              <a:gd name="connsiteX880-49467" fmla="*/ 6323232 w 7467600"/>
              <a:gd name="connsiteY880-49468" fmla="*/ 2389634 h 6858000"/>
              <a:gd name="connsiteX881-49469" fmla="*/ 5942958 w 7467600"/>
              <a:gd name="connsiteY881-49470" fmla="*/ 2077708 h 6858000"/>
              <a:gd name="connsiteX882-49471" fmla="*/ 5921559 w 7467600"/>
              <a:gd name="connsiteY882-49472" fmla="*/ 2378596 h 6858000"/>
              <a:gd name="connsiteX883-49473" fmla="*/ 5817651 w 7467600"/>
              <a:gd name="connsiteY883-49474" fmla="*/ 3023919 h 6858000"/>
              <a:gd name="connsiteX884-49475" fmla="*/ 5729634 w 7467600"/>
              <a:gd name="connsiteY884-49476" fmla="*/ 3051849 h 6858000"/>
              <a:gd name="connsiteX885-49477" fmla="*/ 5611018 w 7467600"/>
              <a:gd name="connsiteY885-49478" fmla="*/ 2316769 h 6858000"/>
              <a:gd name="connsiteX886-49479" fmla="*/ 5687608 w 7467600"/>
              <a:gd name="connsiteY886-49480" fmla="*/ 2039972 h 6858000"/>
              <a:gd name="connsiteX887-49481" fmla="*/ 5657554 w 7467600"/>
              <a:gd name="connsiteY887-49482" fmla="*/ 1576445 h 6858000"/>
              <a:gd name="connsiteX888-49483" fmla="*/ 5150475 w 7467600"/>
              <a:gd name="connsiteY888-49484" fmla="*/ 1274012 h 6858000"/>
              <a:gd name="connsiteX889-49485" fmla="*/ 5349142 w 7467600"/>
              <a:gd name="connsiteY889-49486" fmla="*/ 2204405 h 6858000"/>
              <a:gd name="connsiteX890-49487" fmla="*/ 5262214 w 7467600"/>
              <a:gd name="connsiteY890-49488" fmla="*/ 2233836 h 6858000"/>
              <a:gd name="connsiteX891-49489" fmla="*/ 4981539 w 7467600"/>
              <a:gd name="connsiteY891-49490" fmla="*/ 1542201 h 6858000"/>
              <a:gd name="connsiteX892-49491" fmla="*/ 4958461 w 7467600"/>
              <a:gd name="connsiteY892-49492" fmla="*/ 1136957 h 6858000"/>
              <a:gd name="connsiteX893-49493" fmla="*/ 4655015 w 7467600"/>
              <a:gd name="connsiteY893-49494" fmla="*/ 891426 h 6858000"/>
              <a:gd name="connsiteX894-49495" fmla="*/ 4348002 w 7467600"/>
              <a:gd name="connsiteY894-49496" fmla="*/ 2205895 h 6858000"/>
              <a:gd name="connsiteX895-49497" fmla="*/ 4262250 w 7467600"/>
              <a:gd name="connsiteY895-49498" fmla="*/ 2219972 h 6858000"/>
              <a:gd name="connsiteX896-49499" fmla="*/ 4550611 w 7467600"/>
              <a:gd name="connsiteY896-49500" fmla="*/ 817540 h 6858000"/>
              <a:gd name="connsiteX897-49501" fmla="*/ 4564418 w 7467600"/>
              <a:gd name="connsiteY897-49502" fmla="*/ 808293 h 6858000"/>
              <a:gd name="connsiteX898-49503" fmla="*/ 4266388 w 7467600"/>
              <a:gd name="connsiteY898-49504" fmla="*/ 500083 h 6858000"/>
              <a:gd name="connsiteX899-49505" fmla="*/ 4032842 w 7467600"/>
              <a:gd name="connsiteY899-49506" fmla="*/ 211809 h 6858000"/>
              <a:gd name="connsiteX900-49507" fmla="*/ 3882765 w 7467600"/>
              <a:gd name="connsiteY900-49508" fmla="*/ 0 h 6858000"/>
              <a:gd name="connsiteX901-49509" fmla="*/ 3721337 w 7467600"/>
              <a:gd name="connsiteY901-49510" fmla="*/ 0 h 6858000"/>
              <a:gd name="connsiteX902-49511" fmla="*/ 3797544 w 7467600"/>
              <a:gd name="connsiteY902-49512" fmla="*/ 0 h 6858000"/>
              <a:gd name="connsiteX903-49513" fmla="*/ 3775734 w 7467600"/>
              <a:gd name="connsiteY903-49514" fmla="*/ 95131 h 6858000"/>
              <a:gd name="connsiteX904-49515" fmla="*/ 3724807 w 7467600"/>
              <a:gd name="connsiteY904-49516" fmla="*/ 272257 h 6858000"/>
              <a:gd name="connsiteX905-49517" fmla="*/ 3726844 w 7467600"/>
              <a:gd name="connsiteY905-49518" fmla="*/ 282988 h 6858000"/>
              <a:gd name="connsiteX906-49519" fmla="*/ 3742664 w 7467600"/>
              <a:gd name="connsiteY906-49520" fmla="*/ 279918 h 6858000"/>
              <a:gd name="connsiteX907-49521" fmla="*/ 4103910 w 7467600"/>
              <a:gd name="connsiteY907-49522" fmla="*/ 1161917 h 6858000"/>
              <a:gd name="connsiteX908-49523" fmla="*/ 4020269 w 7467600"/>
              <a:gd name="connsiteY908-49524" fmla="*/ 1200406 h 6858000"/>
              <a:gd name="connsiteX909-49525" fmla="*/ 3674882 w 7467600"/>
              <a:gd name="connsiteY909-49526" fmla="*/ 488524 h 6858000"/>
              <a:gd name="connsiteX910-49527" fmla="*/ 3132682 w 7467600"/>
              <a:gd name="connsiteY910-49528" fmla="*/ 1072284 h 6858000"/>
              <a:gd name="connsiteX911-49529" fmla="*/ 2716346 w 7467600"/>
              <a:gd name="connsiteY911-49530" fmla="*/ 1276376 h 6858000"/>
              <a:gd name="connsiteX912-49531" fmla="*/ 2716772 w 7467600"/>
              <a:gd name="connsiteY912-49532" fmla="*/ 1255462 h 6858000"/>
              <a:gd name="connsiteX913-49533" fmla="*/ 3471096 w 7467600"/>
              <a:gd name="connsiteY913-49534" fmla="*/ 437072 h 6858000"/>
              <a:gd name="connsiteX914-49535" fmla="*/ 3639057 w 7467600"/>
              <a:gd name="connsiteY914-49536" fmla="*/ 286334 h 6858000"/>
              <a:gd name="connsiteX915-49537" fmla="*/ 3640309 w 7467600"/>
              <a:gd name="connsiteY915-49538" fmla="*/ 284664 h 6858000"/>
              <a:gd name="connsiteX916-49539" fmla="*/ 3646022 w 7467600"/>
              <a:gd name="connsiteY916-49540" fmla="*/ 276711 h 6858000"/>
              <a:gd name="connsiteX917-49541" fmla="*/ 3707943 w 7467600"/>
              <a:gd name="connsiteY917-49542" fmla="*/ 65958 h 6858000"/>
              <a:gd name="connsiteX918-49543" fmla="*/ 3721337 w 7467600"/>
              <a:gd name="connsiteY918-49544" fmla="*/ 0 h 6858000"/>
              <a:gd name="connsiteX919-49545" fmla="*/ 2867960 w 7467600"/>
              <a:gd name="connsiteY919-49546" fmla="*/ 0 h 6858000"/>
              <a:gd name="connsiteX920-49547" fmla="*/ 2926351 w 7467600"/>
              <a:gd name="connsiteY920-49548" fmla="*/ 0 h 6858000"/>
              <a:gd name="connsiteX921-49549" fmla="*/ 2902823 w 7467600"/>
              <a:gd name="connsiteY921-49550" fmla="*/ 262929 h 6858000"/>
              <a:gd name="connsiteX922-49551" fmla="*/ 2940663 w 7467600"/>
              <a:gd name="connsiteY922-49552" fmla="*/ 140884 h 6858000"/>
              <a:gd name="connsiteX923-49553" fmla="*/ 2947039 w 7467600"/>
              <a:gd name="connsiteY923-49554" fmla="*/ 122524 h 6858000"/>
              <a:gd name="connsiteX924-49555" fmla="*/ 2984316 w 7467600"/>
              <a:gd name="connsiteY924-49556" fmla="*/ 0 h 6858000"/>
              <a:gd name="connsiteX925-49557" fmla="*/ 3016114 w 7467600"/>
              <a:gd name="connsiteY925-49558" fmla="*/ 0 h 6858000"/>
              <a:gd name="connsiteX926-49559" fmla="*/ 2979949 w 7467600"/>
              <a:gd name="connsiteY926-49560" fmla="*/ 119274 h 6858000"/>
              <a:gd name="connsiteX927-49561" fmla="*/ 3023879 w 7467600"/>
              <a:gd name="connsiteY927-49562" fmla="*/ 0 h 6858000"/>
              <a:gd name="connsiteX928-49563" fmla="*/ 3105400 w 7467600"/>
              <a:gd name="connsiteY928-49564" fmla="*/ 0 h 6858000"/>
              <a:gd name="connsiteX929-49565" fmla="*/ 3094669 w 7467600"/>
              <a:gd name="connsiteY929-49566" fmla="*/ 30308 h 6858000"/>
              <a:gd name="connsiteX930-49567" fmla="*/ 2901945 w 7467600"/>
              <a:gd name="connsiteY930-49568" fmla="*/ 466538 h 6858000"/>
              <a:gd name="connsiteX931-49569" fmla="*/ 2815209 w 7467600"/>
              <a:gd name="connsiteY931-49570" fmla="*/ 497361 h 6858000"/>
              <a:gd name="connsiteX932-49571" fmla="*/ 2844845 w 7467600"/>
              <a:gd name="connsiteY932-49572" fmla="*/ 127638 h 6858000"/>
              <a:gd name="connsiteX933-49573" fmla="*/ 2867960 w 7467600"/>
              <a:gd name="connsiteY933-49574" fmla="*/ 0 h 6858000"/>
              <a:gd name="connsiteX934-49575" fmla="*/ 1057230 w 7467600"/>
              <a:gd name="connsiteY934-49576" fmla="*/ 0 h 6858000"/>
              <a:gd name="connsiteX935-49577" fmla="*/ 1111003 w 7467600"/>
              <a:gd name="connsiteY935-49578" fmla="*/ 0 h 6858000"/>
              <a:gd name="connsiteX936-49579" fmla="*/ 1125553 w 7467600"/>
              <a:gd name="connsiteY936-49580" fmla="*/ 52588 h 6858000"/>
              <a:gd name="connsiteX937-49581" fmla="*/ 1304276 w 7467600"/>
              <a:gd name="connsiteY937-49582" fmla="*/ 476275 h 6858000"/>
              <a:gd name="connsiteX938-49583" fmla="*/ 1492066 w 7467600"/>
              <a:gd name="connsiteY938-49584" fmla="*/ 886333 h 6858000"/>
              <a:gd name="connsiteX939-49585" fmla="*/ 1423698 w 7467600"/>
              <a:gd name="connsiteY939-49586" fmla="*/ 710817 h 6858000"/>
              <a:gd name="connsiteX940-49587" fmla="*/ 1357609 w 7467600"/>
              <a:gd name="connsiteY940-49588" fmla="*/ 532892 h 6858000"/>
              <a:gd name="connsiteX941-49589" fmla="*/ 1309550 w 7467600"/>
              <a:gd name="connsiteY941-49590" fmla="*/ 374031 h 6858000"/>
              <a:gd name="connsiteX942-49591" fmla="*/ 1193673 w 7467600"/>
              <a:gd name="connsiteY942-49592" fmla="*/ 49533 h 6858000"/>
              <a:gd name="connsiteX943-49593" fmla="*/ 1164391 w 7467600"/>
              <a:gd name="connsiteY943-49594" fmla="*/ 0 h 6858000"/>
              <a:gd name="connsiteX944-49595" fmla="*/ 1200666 w 7467600"/>
              <a:gd name="connsiteY944-49596" fmla="*/ 0 h 6858000"/>
              <a:gd name="connsiteX945-49597" fmla="*/ 1223408 w 7467600"/>
              <a:gd name="connsiteY945-49598" fmla="*/ 38996 h 6858000"/>
              <a:gd name="connsiteX946-49599" fmla="*/ 1339635 w 7467600"/>
              <a:gd name="connsiteY946-49600" fmla="*/ 365517 h 6858000"/>
              <a:gd name="connsiteX947-49601" fmla="*/ 1387469 w 7467600"/>
              <a:gd name="connsiteY947-49602" fmla="*/ 523079 h 6858000"/>
              <a:gd name="connsiteX948-49603" fmla="*/ 1452685 w 7467600"/>
              <a:gd name="connsiteY948-49604" fmla="*/ 699806 h 6858000"/>
              <a:gd name="connsiteX949-49605" fmla="*/ 1492092 w 7467600"/>
              <a:gd name="connsiteY949-49606" fmla="*/ 800424 h 6858000"/>
              <a:gd name="connsiteX950-49607" fmla="*/ 1455302 w 7467600"/>
              <a:gd name="connsiteY950-49608" fmla="*/ 632913 h 6858000"/>
              <a:gd name="connsiteX951-49609" fmla="*/ 1222336 w 7467600"/>
              <a:gd name="connsiteY951-49610" fmla="*/ 9480 h 6858000"/>
              <a:gd name="connsiteX952-49611" fmla="*/ 1214634 w 7467600"/>
              <a:gd name="connsiteY952-49612" fmla="*/ 0 h 6858000"/>
              <a:gd name="connsiteX953-49613" fmla="*/ 1289827 w 7467600"/>
              <a:gd name="connsiteY953-49614" fmla="*/ 0 h 6858000"/>
              <a:gd name="connsiteX954-49615" fmla="*/ 1321076 w 7467600"/>
              <a:gd name="connsiteY954-49616" fmla="*/ 59722 h 6858000"/>
              <a:gd name="connsiteX955-49617" fmla="*/ 1512579 w 7467600"/>
              <a:gd name="connsiteY955-49618" fmla="*/ 626441 h 6858000"/>
              <a:gd name="connsiteX956-49619" fmla="*/ 1506076 w 7467600"/>
              <a:gd name="connsiteY956-49620" fmla="*/ 1089289 h 6858000"/>
              <a:gd name="connsiteX957-49621" fmla="*/ 1486346 w 7467600"/>
              <a:gd name="connsiteY957-49622" fmla="*/ 1079919 h 6858000"/>
              <a:gd name="connsiteX958-49623" fmla="*/ 1070511 w 7467600"/>
              <a:gd name="connsiteY958-49624" fmla="*/ 48609 h 6858000"/>
              <a:gd name="connsiteX959-49625" fmla="*/ 1057230 w 7467600"/>
              <a:gd name="connsiteY959-49626" fmla="*/ 0 h 6858000"/>
              <a:gd name="connsiteX960-49627" fmla="*/ 43151 w 7467600"/>
              <a:gd name="connsiteY960-49628" fmla="*/ 0 h 6858000"/>
              <a:gd name="connsiteX961-49629" fmla="*/ 95283 w 7467600"/>
              <a:gd name="connsiteY961-49630" fmla="*/ 0 h 6858000"/>
              <a:gd name="connsiteX962-49631" fmla="*/ 300708 w 7467600"/>
              <a:gd name="connsiteY962-49632" fmla="*/ 154571 h 6858000"/>
              <a:gd name="connsiteX963-49633" fmla="*/ 530414 w 7467600"/>
              <a:gd name="connsiteY963-49634" fmla="*/ 354673 h 6858000"/>
              <a:gd name="connsiteX964-49635" fmla="*/ 333785 w 7467600"/>
              <a:gd name="connsiteY964-49636" fmla="*/ 161564 h 6858000"/>
              <a:gd name="connsiteX965-49637" fmla="*/ 147005 w 7467600"/>
              <a:gd name="connsiteY965-49638" fmla="*/ 0 h 6858000"/>
              <a:gd name="connsiteX966-49639" fmla="*/ 272509 w 7467600"/>
              <a:gd name="connsiteY966-49640" fmla="*/ 0 h 6858000"/>
              <a:gd name="connsiteX967-49641" fmla="*/ 326276 w 7467600"/>
              <a:gd name="connsiteY967-49642" fmla="*/ 45847 h 6858000"/>
              <a:gd name="connsiteX968-49643" fmla="*/ 823759 w 7467600"/>
              <a:gd name="connsiteY968-49644" fmla="*/ 574145 h 6858000"/>
              <a:gd name="connsiteX969-49645" fmla="*/ 811254 w 7467600"/>
              <a:gd name="connsiteY969-49646" fmla="*/ 665546 h 6858000"/>
              <a:gd name="connsiteX970-49647" fmla="*/ 154042 w 7467600"/>
              <a:gd name="connsiteY970-49648" fmla="*/ 261522 h 6858000"/>
              <a:gd name="connsiteX971-49649" fmla="*/ 13550 w 7467600"/>
              <a:gd name="connsiteY971-49650" fmla="*/ 158423 h 6858000"/>
              <a:gd name="connsiteX972-49651" fmla="*/ 0 w 7467600"/>
              <a:gd name="connsiteY972-49652" fmla="*/ 146618 h 6858000"/>
              <a:gd name="connsiteX973-49653" fmla="*/ 0 w 7467600"/>
              <a:gd name="connsiteY973-49654" fmla="*/ 59161 h 6858000"/>
              <a:gd name="connsiteX974-49655" fmla="*/ 45427 w 7467600"/>
              <a:gd name="connsiteY974-49656" fmla="*/ 101078 h 6858000"/>
              <a:gd name="connsiteX975-49657" fmla="*/ 630103 w 7467600"/>
              <a:gd name="connsiteY975-49658" fmla="*/ 485885 h 6858000"/>
              <a:gd name="connsiteX976-49659" fmla="*/ 532040 w 7467600"/>
              <a:gd name="connsiteY976-49660" fmla="*/ 399359 h 6858000"/>
              <a:gd name="connsiteX977-49661" fmla="*/ 517618 w 7467600"/>
              <a:gd name="connsiteY977-49662" fmla="*/ 385726 h 6858000"/>
              <a:gd name="connsiteX978-49663" fmla="*/ 285074 w 7467600"/>
              <a:gd name="connsiteY978-49664" fmla="*/ 182755 h 6858000"/>
              <a:gd name="connsiteX979-49665" fmla="*/ 43151 w 7467600"/>
              <a:gd name="connsiteY979-49666" fmla="*/ 0 h 6858000"/>
              <a:gd name="connsiteX0-49667" fmla="*/ 369702 w 7467600"/>
              <a:gd name="connsiteY0-49668" fmla="*/ 6712169 h 6858000"/>
              <a:gd name="connsiteX1-49669" fmla="*/ 366575 w 7467600"/>
              <a:gd name="connsiteY1-49670" fmla="*/ 6715556 h 6858000"/>
              <a:gd name="connsiteX2-49671" fmla="*/ 371637 w 7467600"/>
              <a:gd name="connsiteY2-49672" fmla="*/ 6713954 h 6858000"/>
              <a:gd name="connsiteX3-49673" fmla="*/ 369702 w 7467600"/>
              <a:gd name="connsiteY3-49674" fmla="*/ 6712169 h 6858000"/>
              <a:gd name="connsiteX4-49675" fmla="*/ 7088673 w 7467600"/>
              <a:gd name="connsiteY4-49676" fmla="*/ 6610396 h 6858000"/>
              <a:gd name="connsiteX5-49677" fmla="*/ 7440138 w 7467600"/>
              <a:gd name="connsiteY5-49678" fmla="*/ 6622648 h 6858000"/>
              <a:gd name="connsiteX6-49679" fmla="*/ 7467600 w 7467600"/>
              <a:gd name="connsiteY6-49680" fmla="*/ 6628217 h 6858000"/>
              <a:gd name="connsiteX7-49681" fmla="*/ 7467600 w 7467600"/>
              <a:gd name="connsiteY7-49682" fmla="*/ 6668575 h 6858000"/>
              <a:gd name="connsiteX8-49683" fmla="*/ 7392322 w 7467600"/>
              <a:gd name="connsiteY8-49684" fmla="*/ 6658238 h 6858000"/>
              <a:gd name="connsiteX9-49685" fmla="*/ 7467600 w 7467600"/>
              <a:gd name="connsiteY9-49686" fmla="*/ 6683873 h 6858000"/>
              <a:gd name="connsiteX10-49687" fmla="*/ 7467600 w 7467600"/>
              <a:gd name="connsiteY10-49688" fmla="*/ 6714215 h 6858000"/>
              <a:gd name="connsiteX11-49689" fmla="*/ 7447383 w 7467600"/>
              <a:gd name="connsiteY11-49690" fmla="*/ 6707202 h 6858000"/>
              <a:gd name="connsiteX12-49691" fmla="*/ 7289862 w 7467600"/>
              <a:gd name="connsiteY12-49692" fmla="*/ 6659827 h 6858000"/>
              <a:gd name="connsiteX13-49693" fmla="*/ 7434024 w 7467600"/>
              <a:gd name="connsiteY13-49694" fmla="*/ 6722130 h 6858000"/>
              <a:gd name="connsiteX14-49695" fmla="*/ 7467600 w 7467600"/>
              <a:gd name="connsiteY14-49696" fmla="*/ 6736157 h 6858000"/>
              <a:gd name="connsiteX15-49697" fmla="*/ 7467600 w 7467600"/>
              <a:gd name="connsiteY15-49698" fmla="*/ 6767913 h 6858000"/>
              <a:gd name="connsiteX16-49699" fmla="*/ 7392158 w 7467600"/>
              <a:gd name="connsiteY16-49700" fmla="*/ 6771365 h 6858000"/>
              <a:gd name="connsiteX17-49701" fmla="*/ 7467600 w 7467600"/>
              <a:gd name="connsiteY17-49702" fmla="*/ 6805948 h 6858000"/>
              <a:gd name="connsiteX18-49703" fmla="*/ 7467600 w 7467600"/>
              <a:gd name="connsiteY18-49704" fmla="*/ 6831490 h 6858000"/>
              <a:gd name="connsiteX19-49705" fmla="*/ 7410696 w 7467600"/>
              <a:gd name="connsiteY19-49706" fmla="*/ 6803861 h 6858000"/>
              <a:gd name="connsiteX20-49707" fmla="*/ 7088673 w 7467600"/>
              <a:gd name="connsiteY20-49708" fmla="*/ 6610396 h 6858000"/>
              <a:gd name="connsiteX21-49709" fmla="*/ 1019354 w 7467600"/>
              <a:gd name="connsiteY21-49710" fmla="*/ 6315006 h 6858000"/>
              <a:gd name="connsiteX22-49711" fmla="*/ 441046 w 7467600"/>
              <a:gd name="connsiteY22-49712" fmla="*/ 6691153 h 6858000"/>
              <a:gd name="connsiteX23-49713" fmla="*/ 1019354 w 7467600"/>
              <a:gd name="connsiteY23-49714" fmla="*/ 6315006 h 6858000"/>
              <a:gd name="connsiteX24-49715" fmla="*/ 991680 w 7467600"/>
              <a:gd name="connsiteY24-49716" fmla="*/ 6298413 h 6858000"/>
              <a:gd name="connsiteX25-49717" fmla="*/ 409060 w 7467600"/>
              <a:gd name="connsiteY25-49718" fmla="*/ 6671470 h 6858000"/>
              <a:gd name="connsiteX26-49719" fmla="*/ 991680 w 7467600"/>
              <a:gd name="connsiteY26-49720" fmla="*/ 6298413 h 6858000"/>
              <a:gd name="connsiteX27-49721" fmla="*/ 103333 w 7467600"/>
              <a:gd name="connsiteY27-49722" fmla="*/ 5699602 h 6858000"/>
              <a:gd name="connsiteX28-49723" fmla="*/ 233938 w 7467600"/>
              <a:gd name="connsiteY28-49724" fmla="*/ 5809416 h 6858000"/>
              <a:gd name="connsiteX29-49725" fmla="*/ 883580 w 7467600"/>
              <a:gd name="connsiteY29-49726" fmla="*/ 6180710 h 6858000"/>
              <a:gd name="connsiteX30-49727" fmla="*/ 487337 w 7467600"/>
              <a:gd name="connsiteY30-49728" fmla="*/ 5950182 h 6858000"/>
              <a:gd name="connsiteX31-49729" fmla="*/ 354051 w 7467600"/>
              <a:gd name="connsiteY31-49730" fmla="*/ 5854912 h 6858000"/>
              <a:gd name="connsiteX32-49731" fmla="*/ 195436 w 7467600"/>
              <a:gd name="connsiteY32-49732" fmla="*/ 5755068 h 6858000"/>
              <a:gd name="connsiteX33-49733" fmla="*/ 103333 w 7467600"/>
              <a:gd name="connsiteY33-49734" fmla="*/ 5699602 h 6858000"/>
              <a:gd name="connsiteX34-49735" fmla="*/ 5539432 w 7467600"/>
              <a:gd name="connsiteY34-49736" fmla="*/ 5642928 h 6858000"/>
              <a:gd name="connsiteX35-49737" fmla="*/ 5555462 w 7467600"/>
              <a:gd name="connsiteY35-49738" fmla="*/ 5694454 h 6858000"/>
              <a:gd name="connsiteX36-49739" fmla="*/ 5828270 w 7467600"/>
              <a:gd name="connsiteY36-49740" fmla="*/ 6320663 h 6858000"/>
              <a:gd name="connsiteX37-49741" fmla="*/ 5947416 w 7467600"/>
              <a:gd name="connsiteY37-49742" fmla="*/ 6574846 h 6858000"/>
              <a:gd name="connsiteX38-49743" fmla="*/ 5539432 w 7467600"/>
              <a:gd name="connsiteY38-49744" fmla="*/ 5642928 h 6858000"/>
              <a:gd name="connsiteX39-49745" fmla="*/ 51253 w 7467600"/>
              <a:gd name="connsiteY39-49746" fmla="*/ 5631825 h 6858000"/>
              <a:gd name="connsiteX40-49747" fmla="*/ 211622 w 7467600"/>
              <a:gd name="connsiteY40-49748" fmla="*/ 5728803 h 6858000"/>
              <a:gd name="connsiteX41-49749" fmla="*/ 371652 w 7467600"/>
              <a:gd name="connsiteY41-49750" fmla="*/ 5829062 h 6858000"/>
              <a:gd name="connsiteX42-49751" fmla="*/ 505903 w 7467600"/>
              <a:gd name="connsiteY42-49752" fmla="*/ 5925221 h 6858000"/>
              <a:gd name="connsiteX43-49753" fmla="*/ 899240 w 7467600"/>
              <a:gd name="connsiteY43-49754" fmla="*/ 6153068 h 6858000"/>
              <a:gd name="connsiteX44-49755" fmla="*/ 988114 w 7467600"/>
              <a:gd name="connsiteY44-49756" fmla="*/ 6174204 h 6858000"/>
              <a:gd name="connsiteX45-49757" fmla="*/ 845971 w 7467600"/>
              <a:gd name="connsiteY45-49758" fmla="*/ 6067177 h 6858000"/>
              <a:gd name="connsiteX46-49759" fmla="*/ 448057 w 7467600"/>
              <a:gd name="connsiteY46-49760" fmla="*/ 5841376 h 6858000"/>
              <a:gd name="connsiteX47-49761" fmla="*/ 51253 w 7467600"/>
              <a:gd name="connsiteY47-49762" fmla="*/ 5631825 h 6858000"/>
              <a:gd name="connsiteX48-49763" fmla="*/ 2606687 w 7467600"/>
              <a:gd name="connsiteY48-49764" fmla="*/ 5630718 h 6858000"/>
              <a:gd name="connsiteX49-49765" fmla="*/ 2645658 w 7467600"/>
              <a:gd name="connsiteY49-49766" fmla="*/ 6640259 h 6858000"/>
              <a:gd name="connsiteX50-49767" fmla="*/ 2606687 w 7467600"/>
              <a:gd name="connsiteY50-49768" fmla="*/ 5630718 h 6858000"/>
              <a:gd name="connsiteX51-49769" fmla="*/ 3642057 w 7467600"/>
              <a:gd name="connsiteY51-49770" fmla="*/ 5573487 h 6858000"/>
              <a:gd name="connsiteX52-49771" fmla="*/ 3632981 w 7467600"/>
              <a:gd name="connsiteY52-49772" fmla="*/ 5579437 h 6858000"/>
              <a:gd name="connsiteX53-49773" fmla="*/ 3382436 w 7467600"/>
              <a:gd name="connsiteY53-49774" fmla="*/ 5952726 h 6858000"/>
              <a:gd name="connsiteX54-49775" fmla="*/ 3191929 w 7467600"/>
              <a:gd name="connsiteY54-49776" fmla="*/ 6662669 h 6858000"/>
              <a:gd name="connsiteX55-49777" fmla="*/ 3369898 w 7467600"/>
              <a:gd name="connsiteY55-49778" fmla="*/ 6081771 h 6858000"/>
              <a:gd name="connsiteX56-49779" fmla="*/ 3642057 w 7467600"/>
              <a:gd name="connsiteY56-49780" fmla="*/ 5573487 h 6858000"/>
              <a:gd name="connsiteX57-49781" fmla="*/ 2650666 w 7467600"/>
              <a:gd name="connsiteY57-49782" fmla="*/ 5530686 h 6858000"/>
              <a:gd name="connsiteX58-49783" fmla="*/ 2650249 w 7467600"/>
              <a:gd name="connsiteY58-49784" fmla="*/ 5532101 h 6858000"/>
              <a:gd name="connsiteX59-49785" fmla="*/ 2663808 w 7467600"/>
              <a:gd name="connsiteY59-49786" fmla="*/ 6535215 h 6858000"/>
              <a:gd name="connsiteX60-49787" fmla="*/ 2665418 w 7467600"/>
              <a:gd name="connsiteY60-49788" fmla="*/ 6132756 h 6858000"/>
              <a:gd name="connsiteX61-49789" fmla="*/ 2650666 w 7467600"/>
              <a:gd name="connsiteY61-49790" fmla="*/ 5530686 h 6858000"/>
              <a:gd name="connsiteX62-49791" fmla="*/ 2680277 w 7467600"/>
              <a:gd name="connsiteY62-49792" fmla="*/ 5479204 h 6858000"/>
              <a:gd name="connsiteX63-49793" fmla="*/ 2678972 w 7467600"/>
              <a:gd name="connsiteY63-49794" fmla="*/ 5481582 h 6858000"/>
              <a:gd name="connsiteX64-49795" fmla="*/ 2696666 w 7467600"/>
              <a:gd name="connsiteY64-49796" fmla="*/ 6133836 h 6858000"/>
              <a:gd name="connsiteX65-49797" fmla="*/ 2695769 w 7467600"/>
              <a:gd name="connsiteY65-49798" fmla="*/ 6390955 h 6858000"/>
              <a:gd name="connsiteX66-49799" fmla="*/ 2739893 w 7467600"/>
              <a:gd name="connsiteY66-49800" fmla="*/ 6108357 h 6858000"/>
              <a:gd name="connsiteX67-49801" fmla="*/ 2680277 w 7467600"/>
              <a:gd name="connsiteY67-49802" fmla="*/ 5479204 h 6858000"/>
              <a:gd name="connsiteX68-49803" fmla="*/ 1132195 w 7467600"/>
              <a:gd name="connsiteY68-49804" fmla="*/ 5467980 h 6858000"/>
              <a:gd name="connsiteX69-49805" fmla="*/ 1679056 w 7467600"/>
              <a:gd name="connsiteY69-49806" fmla="*/ 5516907 h 6858000"/>
              <a:gd name="connsiteX70-49807" fmla="*/ 2128648 w 7467600"/>
              <a:gd name="connsiteY70-49808" fmla="*/ 5474249 h 6858000"/>
              <a:gd name="connsiteX71-49809" fmla="*/ 1825619 w 7467600"/>
              <a:gd name="connsiteY71-49810" fmla="*/ 5478447 h 6858000"/>
              <a:gd name="connsiteX72-49811" fmla="*/ 1737798 w 7467600"/>
              <a:gd name="connsiteY72-49812" fmla="*/ 5483353 h 6858000"/>
              <a:gd name="connsiteX73-49813" fmla="*/ 1132195 w 7467600"/>
              <a:gd name="connsiteY73-49814" fmla="*/ 5467980 h 6858000"/>
              <a:gd name="connsiteX74-49815" fmla="*/ 6844835 w 7467600"/>
              <a:gd name="connsiteY74-49816" fmla="*/ 5424988 h 6858000"/>
              <a:gd name="connsiteX75-49817" fmla="*/ 6879594 w 7467600"/>
              <a:gd name="connsiteY75-49818" fmla="*/ 5424547 h 6858000"/>
              <a:gd name="connsiteX76-49819" fmla="*/ 7379510 w 7467600"/>
              <a:gd name="connsiteY76-49820" fmla="*/ 5755454 h 6858000"/>
              <a:gd name="connsiteX77-49821" fmla="*/ 7467600 w 7467600"/>
              <a:gd name="connsiteY77-49822" fmla="*/ 5845526 h 6858000"/>
              <a:gd name="connsiteX78-49823" fmla="*/ 7467600 w 7467600"/>
              <a:gd name="connsiteY78-49824" fmla="*/ 5925131 h 6858000"/>
              <a:gd name="connsiteX79-49825" fmla="*/ 7271900 w 7467600"/>
              <a:gd name="connsiteY79-49826" fmla="*/ 5734551 h 6858000"/>
              <a:gd name="connsiteX80-49827" fmla="*/ 7015907 w 7467600"/>
              <a:gd name="connsiteY80-49828" fmla="*/ 5541548 h 6858000"/>
              <a:gd name="connsiteX81-49829" fmla="*/ 7259646 w 7467600"/>
              <a:gd name="connsiteY81-49830" fmla="*/ 5765985 h 6858000"/>
              <a:gd name="connsiteX82-49831" fmla="*/ 7467600 w 7467600"/>
              <a:gd name="connsiteY82-49832" fmla="*/ 5971257 h 6858000"/>
              <a:gd name="connsiteX83-49833" fmla="*/ 7467600 w 7467600"/>
              <a:gd name="connsiteY83-49834" fmla="*/ 6012219 h 6858000"/>
              <a:gd name="connsiteX84-49835" fmla="*/ 7240170 w 7467600"/>
              <a:gd name="connsiteY84-49836" fmla="*/ 5787985 h 6858000"/>
              <a:gd name="connsiteX85-49837" fmla="*/ 6946849 w 7467600"/>
              <a:gd name="connsiteY85-49838" fmla="*/ 5523271 h 6858000"/>
              <a:gd name="connsiteX86-49839" fmla="*/ 6946972 w 7467600"/>
              <a:gd name="connsiteY86-49840" fmla="*/ 5526491 h 6858000"/>
              <a:gd name="connsiteX87-49841" fmla="*/ 7105827 w 7467600"/>
              <a:gd name="connsiteY87-49842" fmla="*/ 5718700 h 6858000"/>
              <a:gd name="connsiteX88-49843" fmla="*/ 7356878 w 7467600"/>
              <a:gd name="connsiteY88-49844" fmla="*/ 5981332 h 6858000"/>
              <a:gd name="connsiteX89-49845" fmla="*/ 7467600 w 7467600"/>
              <a:gd name="connsiteY89-49846" fmla="*/ 6117703 h 6858000"/>
              <a:gd name="connsiteX90-49847" fmla="*/ 7467600 w 7467600"/>
              <a:gd name="connsiteY90-49848" fmla="*/ 6163634 h 6858000"/>
              <a:gd name="connsiteX91-49849" fmla="*/ 7403637 w 7467600"/>
              <a:gd name="connsiteY91-49850" fmla="*/ 6083957 h 6858000"/>
              <a:gd name="connsiteX92-49851" fmla="*/ 7254615 w 7467600"/>
              <a:gd name="connsiteY92-49852" fmla="*/ 5911918 h 6858000"/>
              <a:gd name="connsiteX93-49853" fmla="*/ 7312589 w 7467600"/>
              <a:gd name="connsiteY93-49854" fmla="*/ 5982309 h 6858000"/>
              <a:gd name="connsiteX94-49855" fmla="*/ 7448321 w 7467600"/>
              <a:gd name="connsiteY94-49856" fmla="*/ 6190991 h 6858000"/>
              <a:gd name="connsiteX95-49857" fmla="*/ 7467600 w 7467600"/>
              <a:gd name="connsiteY95-49858" fmla="*/ 6221686 h 6858000"/>
              <a:gd name="connsiteX96-49859" fmla="*/ 7467600 w 7467600"/>
              <a:gd name="connsiteY96-49860" fmla="*/ 6334256 h 6858000"/>
              <a:gd name="connsiteX97-49861" fmla="*/ 7454976 w 7467600"/>
              <a:gd name="connsiteY97-49862" fmla="*/ 6318297 h 6858000"/>
              <a:gd name="connsiteX98-49863" fmla="*/ 7042773 w 7467600"/>
              <a:gd name="connsiteY98-49864" fmla="*/ 5734011 h 6858000"/>
              <a:gd name="connsiteX99-49865" fmla="*/ 6844835 w 7467600"/>
              <a:gd name="connsiteY99-49866" fmla="*/ 5424988 h 6858000"/>
              <a:gd name="connsiteX100-49867" fmla="*/ 1456157 w 7467600"/>
              <a:gd name="connsiteY100-49868" fmla="*/ 5371404 h 6858000"/>
              <a:gd name="connsiteX101-49869" fmla="*/ 1244432 w 7467600"/>
              <a:gd name="connsiteY101-49870" fmla="*/ 5385601 h 6858000"/>
              <a:gd name="connsiteX102-49871" fmla="*/ 973990 w 7467600"/>
              <a:gd name="connsiteY102-49872" fmla="*/ 5424940 h 6858000"/>
              <a:gd name="connsiteX103-49873" fmla="*/ 1103809 w 7467600"/>
              <a:gd name="connsiteY103-49874" fmla="*/ 5433720 h 6858000"/>
              <a:gd name="connsiteX104-49875" fmla="*/ 1123454 w 7467600"/>
              <a:gd name="connsiteY104-49876" fmla="*/ 5435727 h 6858000"/>
              <a:gd name="connsiteX105-49877" fmla="*/ 1737017 w 7467600"/>
              <a:gd name="connsiteY105-49878" fmla="*/ 5452183 h 6858000"/>
              <a:gd name="connsiteX106-49879" fmla="*/ 1824397 w 7467600"/>
              <a:gd name="connsiteY106-49880" fmla="*/ 5447757 h 6858000"/>
              <a:gd name="connsiteX107-49881" fmla="*/ 2070059 w 7467600"/>
              <a:gd name="connsiteY107-49882" fmla="*/ 5441660 h 6858000"/>
              <a:gd name="connsiteX108-49883" fmla="*/ 1456157 w 7467600"/>
              <a:gd name="connsiteY108-49884" fmla="*/ 5371404 h 6858000"/>
              <a:gd name="connsiteX109-49885" fmla="*/ 4988186 w 7467600"/>
              <a:gd name="connsiteY109-49886" fmla="*/ 5216467 h 6858000"/>
              <a:gd name="connsiteX110-49887" fmla="*/ 4777334 w 7467600"/>
              <a:gd name="connsiteY110-49888" fmla="*/ 5406072 h 6858000"/>
              <a:gd name="connsiteX111-49889" fmla="*/ 4718341 w 7467600"/>
              <a:gd name="connsiteY111-49890" fmla="*/ 5468043 h 6858000"/>
              <a:gd name="connsiteX112-49891" fmla="*/ 4604655 w 7467600"/>
              <a:gd name="connsiteY112-49892" fmla="*/ 5583434 h 6858000"/>
              <a:gd name="connsiteX113-49893" fmla="*/ 4565074 w 7467600"/>
              <a:gd name="connsiteY113-49894" fmla="*/ 5618550 h 6858000"/>
              <a:gd name="connsiteX114-49895" fmla="*/ 4988186 w 7467600"/>
              <a:gd name="connsiteY114-49896" fmla="*/ 5216467 h 6858000"/>
              <a:gd name="connsiteX115-49897" fmla="*/ 4978032 w 7467600"/>
              <a:gd name="connsiteY115-49898" fmla="*/ 5183809 h 6858000"/>
              <a:gd name="connsiteX116-49899" fmla="*/ 4463413 w 7467600"/>
              <a:gd name="connsiteY116-49900" fmla="*/ 5615162 h 6858000"/>
              <a:gd name="connsiteX117-49901" fmla="*/ 4358134 w 7467600"/>
              <a:gd name="connsiteY117-49902" fmla="*/ 5742791 h 6858000"/>
              <a:gd name="connsiteX118-49903" fmla="*/ 4376219 w 7467600"/>
              <a:gd name="connsiteY118-49904" fmla="*/ 5729027 h 6858000"/>
              <a:gd name="connsiteX119-49905" fmla="*/ 4582340 w 7467600"/>
              <a:gd name="connsiteY119-49906" fmla="*/ 5561037 h 6858000"/>
              <a:gd name="connsiteX120-49907" fmla="*/ 4694684 w 7467600"/>
              <a:gd name="connsiteY120-49908" fmla="*/ 5447098 h 6858000"/>
              <a:gd name="connsiteX121-49909" fmla="*/ 4754123 w 7467600"/>
              <a:gd name="connsiteY121-49910" fmla="*/ 5384643 h 6858000"/>
              <a:gd name="connsiteX122-49911" fmla="*/ 4978032 w 7467600"/>
              <a:gd name="connsiteY122-49912" fmla="*/ 5183809 h 6858000"/>
              <a:gd name="connsiteX123-49913" fmla="*/ 1903353 w 7467600"/>
              <a:gd name="connsiteY123-49914" fmla="*/ 5044827 h 6858000"/>
              <a:gd name="connsiteX124-49915" fmla="*/ 1936931 w 7467600"/>
              <a:gd name="connsiteY124-49916" fmla="*/ 5093954 h 6858000"/>
              <a:gd name="connsiteX125-49917" fmla="*/ 2195868 w 7467600"/>
              <a:gd name="connsiteY125-49918" fmla="*/ 5396574 h 6858000"/>
              <a:gd name="connsiteX126-49919" fmla="*/ 2088852 w 7467600"/>
              <a:gd name="connsiteY126-49920" fmla="*/ 5166123 h 6858000"/>
              <a:gd name="connsiteX127-49921" fmla="*/ 1958241 w 7467600"/>
              <a:gd name="connsiteY127-49922" fmla="*/ 5067955 h 6858000"/>
              <a:gd name="connsiteX128-49923" fmla="*/ 1903353 w 7467600"/>
              <a:gd name="connsiteY128-49924" fmla="*/ 5044827 h 6858000"/>
              <a:gd name="connsiteX129-49925" fmla="*/ 1979378 w 7467600"/>
              <a:gd name="connsiteY129-49926" fmla="*/ 4769504 h 6858000"/>
              <a:gd name="connsiteX130-49927" fmla="*/ 2882120 w 7467600"/>
              <a:gd name="connsiteY130-49928" fmla="*/ 5064547 h 6858000"/>
              <a:gd name="connsiteX131-49929" fmla="*/ 2793103 w 7467600"/>
              <a:gd name="connsiteY131-49930" fmla="*/ 5039699 h 6858000"/>
              <a:gd name="connsiteX132-49931" fmla="*/ 2770041 w 7467600"/>
              <a:gd name="connsiteY132-49932" fmla="*/ 5033634 h 6858000"/>
              <a:gd name="connsiteX133-49933" fmla="*/ 1979378 w 7467600"/>
              <a:gd name="connsiteY133-49934" fmla="*/ 4769504 h 6858000"/>
              <a:gd name="connsiteX134-49935" fmla="*/ 1927410 w 7467600"/>
              <a:gd name="connsiteY134-49936" fmla="*/ 4716164 h 6858000"/>
              <a:gd name="connsiteX135-49937" fmla="*/ 1959587 w 7467600"/>
              <a:gd name="connsiteY135-49938" fmla="*/ 4728849 h 6858000"/>
              <a:gd name="connsiteX136-49939" fmla="*/ 2777707 w 7467600"/>
              <a:gd name="connsiteY136-49940" fmla="*/ 5003991 h 6858000"/>
              <a:gd name="connsiteX137-49941" fmla="*/ 2800768 w 7467600"/>
              <a:gd name="connsiteY137-49942" fmla="*/ 5010056 h 6858000"/>
              <a:gd name="connsiteX138-49943" fmla="*/ 2879408 w 7467600"/>
              <a:gd name="connsiteY138-49944" fmla="*/ 5031590 h 6858000"/>
              <a:gd name="connsiteX139-49945" fmla="*/ 2862295 w 7467600"/>
              <a:gd name="connsiteY139-49946" fmla="*/ 5022958 h 6858000"/>
              <a:gd name="connsiteX140-49947" fmla="*/ 2813343 w 7467600"/>
              <a:gd name="connsiteY140-49948" fmla="*/ 4998369 h 6858000"/>
              <a:gd name="connsiteX141-49949" fmla="*/ 2646245 w 7467600"/>
              <a:gd name="connsiteY141-49950" fmla="*/ 4930999 h 6858000"/>
              <a:gd name="connsiteX142-49951" fmla="*/ 1999243 w 7467600"/>
              <a:gd name="connsiteY142-49952" fmla="*/ 4730524 h 6858000"/>
              <a:gd name="connsiteX143-49953" fmla="*/ 1979527 w 7467600"/>
              <a:gd name="connsiteY143-49954" fmla="*/ 4726651 h 6858000"/>
              <a:gd name="connsiteX144-49955" fmla="*/ 1927410 w 7467600"/>
              <a:gd name="connsiteY144-49956" fmla="*/ 4716164 h 6858000"/>
              <a:gd name="connsiteX145-49957" fmla="*/ 1997014 w 7467600"/>
              <a:gd name="connsiteY145-49958" fmla="*/ 4698007 h 6858000"/>
              <a:gd name="connsiteX146-49959" fmla="*/ 2005458 w 7467600"/>
              <a:gd name="connsiteY146-49960" fmla="*/ 4699540 h 6858000"/>
              <a:gd name="connsiteX147-49961" fmla="*/ 2657186 w 7467600"/>
              <a:gd name="connsiteY147-49962" fmla="*/ 4901687 h 6858000"/>
              <a:gd name="connsiteX148-49963" fmla="*/ 2826662 w 7467600"/>
              <a:gd name="connsiteY148-49964" fmla="*/ 4970362 h 6858000"/>
              <a:gd name="connsiteX149-49965" fmla="*/ 2876100 w 7467600"/>
              <a:gd name="connsiteY149-49966" fmla="*/ 4995397 h 6858000"/>
              <a:gd name="connsiteX150-49967" fmla="*/ 3042600 w 7467600"/>
              <a:gd name="connsiteY150-49968" fmla="*/ 5059532 h 6858000"/>
              <a:gd name="connsiteX151-49969" fmla="*/ 1997014 w 7467600"/>
              <a:gd name="connsiteY151-49970" fmla="*/ 4698007 h 6858000"/>
              <a:gd name="connsiteX152-49971" fmla="*/ 2305292 w 7467600"/>
              <a:gd name="connsiteY152-49972" fmla="*/ 4219492 h 6858000"/>
              <a:gd name="connsiteX153-49973" fmla="*/ 3360922 w 7467600"/>
              <a:gd name="connsiteY153-49974" fmla="*/ 4529373 h 6858000"/>
              <a:gd name="connsiteX154-49975" fmla="*/ 3492420 w 7467600"/>
              <a:gd name="connsiteY154-49976" fmla="*/ 4510145 h 6858000"/>
              <a:gd name="connsiteX155-49977" fmla="*/ 3364086 w 7467600"/>
              <a:gd name="connsiteY155-49978" fmla="*/ 4480340 h 6858000"/>
              <a:gd name="connsiteX156-49979" fmla="*/ 3225818 w 7467600"/>
              <a:gd name="connsiteY156-49980" fmla="*/ 4411822 h 6858000"/>
              <a:gd name="connsiteX157-49981" fmla="*/ 3129696 w 7467600"/>
              <a:gd name="connsiteY157-49982" fmla="*/ 4360704 h 6858000"/>
              <a:gd name="connsiteX158-49983" fmla="*/ 2814545 w 7467600"/>
              <a:gd name="connsiteY158-49984" fmla="*/ 4282955 h 6858000"/>
              <a:gd name="connsiteX159-49985" fmla="*/ 2305292 w 7467600"/>
              <a:gd name="connsiteY159-49986" fmla="*/ 4219492 h 6858000"/>
              <a:gd name="connsiteX160-49987" fmla="*/ 2626982 w 7467600"/>
              <a:gd name="connsiteY160-49988" fmla="*/ 4206450 h 6858000"/>
              <a:gd name="connsiteX161-49989" fmla="*/ 2490617 w 7467600"/>
              <a:gd name="connsiteY161-49990" fmla="*/ 4206951 h 6858000"/>
              <a:gd name="connsiteX162-49991" fmla="*/ 2819869 w 7467600"/>
              <a:gd name="connsiteY162-49992" fmla="*/ 4252936 h 6858000"/>
              <a:gd name="connsiteX163-49993" fmla="*/ 3143018 w 7467600"/>
              <a:gd name="connsiteY163-49994" fmla="*/ 4332698 h 6858000"/>
              <a:gd name="connsiteX164-49995" fmla="*/ 3241520 w 7467600"/>
              <a:gd name="connsiteY164-49996" fmla="*/ 4385112 h 6858000"/>
              <a:gd name="connsiteX165-49997" fmla="*/ 3374575 w 7467600"/>
              <a:gd name="connsiteY165-49998" fmla="*/ 4451517 h 6858000"/>
              <a:gd name="connsiteX166-49999" fmla="*/ 3505221 w 7467600"/>
              <a:gd name="connsiteY166-50000" fmla="*/ 4480757 h 6858000"/>
              <a:gd name="connsiteX167-50001" fmla="*/ 2626982 w 7467600"/>
              <a:gd name="connsiteY167-50002" fmla="*/ 4206450 h 6858000"/>
              <a:gd name="connsiteX168-50003" fmla="*/ 1310106 w 7467600"/>
              <a:gd name="connsiteY168-50004" fmla="*/ 3943217 h 6858000"/>
              <a:gd name="connsiteX169-50005" fmla="*/ 854994 w 7467600"/>
              <a:gd name="connsiteY169-50006" fmla="*/ 4399136 h 6858000"/>
              <a:gd name="connsiteX170-50007" fmla="*/ 742462 w 7467600"/>
              <a:gd name="connsiteY170-50008" fmla="*/ 4594648 h 6858000"/>
              <a:gd name="connsiteX171-50009" fmla="*/ 820602 w 7467600"/>
              <a:gd name="connsiteY171-50010" fmla="*/ 4485915 h 6858000"/>
              <a:gd name="connsiteX172-50011" fmla="*/ 878295 w 7467600"/>
              <a:gd name="connsiteY172-50012" fmla="*/ 4403594 h 6858000"/>
              <a:gd name="connsiteX173-50013" fmla="*/ 1240607 w 7467600"/>
              <a:gd name="connsiteY173-50014" fmla="*/ 4010401 h 6858000"/>
              <a:gd name="connsiteX174-50015" fmla="*/ 1310106 w 7467600"/>
              <a:gd name="connsiteY174-50016" fmla="*/ 3943217 h 6858000"/>
              <a:gd name="connsiteX175-50017" fmla="*/ 1423113 w 7467600"/>
              <a:gd name="connsiteY175-50018" fmla="*/ 3874565 h 6858000"/>
              <a:gd name="connsiteX176-50019" fmla="*/ 1260565 w 7467600"/>
              <a:gd name="connsiteY176-50020" fmla="*/ 4031982 h 6858000"/>
              <a:gd name="connsiteX177-50021" fmla="*/ 901900 w 7467600"/>
              <a:gd name="connsiteY177-50022" fmla="*/ 4421236 h 6858000"/>
              <a:gd name="connsiteX178-50023" fmla="*/ 845044 w 7467600"/>
              <a:gd name="connsiteY178-50024" fmla="*/ 4502436 h 6858000"/>
              <a:gd name="connsiteX179-50025" fmla="*/ 685926 w 7467600"/>
              <a:gd name="connsiteY179-50026" fmla="*/ 4703069 h 6858000"/>
              <a:gd name="connsiteX180-50027" fmla="*/ 684248 w 7467600"/>
              <a:gd name="connsiteY180-50028" fmla="*/ 4706721 h 6858000"/>
              <a:gd name="connsiteX181-50029" fmla="*/ 1423113 w 7467600"/>
              <a:gd name="connsiteY181-50030" fmla="*/ 3874565 h 6858000"/>
              <a:gd name="connsiteX182-50031" fmla="*/ 3316479 w 7467600"/>
              <a:gd name="connsiteY182-50032" fmla="*/ 3872136 h 6858000"/>
              <a:gd name="connsiteX183-50033" fmla="*/ 3546806 w 7467600"/>
              <a:gd name="connsiteY183-50034" fmla="*/ 4356139 h 6858000"/>
              <a:gd name="connsiteX184-50035" fmla="*/ 3364433 w 7467600"/>
              <a:gd name="connsiteY184-50036" fmla="*/ 3953121 h 6858000"/>
              <a:gd name="connsiteX185-50037" fmla="*/ 3316479 w 7467600"/>
              <a:gd name="connsiteY185-50038" fmla="*/ 3872136 h 6858000"/>
              <a:gd name="connsiteX186-50039" fmla="*/ 3291335 w 7467600"/>
              <a:gd name="connsiteY186-50040" fmla="*/ 3767420 h 6858000"/>
              <a:gd name="connsiteX187-50041" fmla="*/ 3390805 w 7467600"/>
              <a:gd name="connsiteY187-50042" fmla="*/ 3937163 h 6858000"/>
              <a:gd name="connsiteX188-50043" fmla="*/ 3579062 w 7467600"/>
              <a:gd name="connsiteY188-50044" fmla="*/ 4359040 h 6858000"/>
              <a:gd name="connsiteX189-50045" fmla="*/ 3467355 w 7467600"/>
              <a:gd name="connsiteY189-50046" fmla="*/ 3988130 h 6858000"/>
              <a:gd name="connsiteX190-50047" fmla="*/ 3310753 w 7467600"/>
              <a:gd name="connsiteY190-50048" fmla="*/ 3787140 h 6858000"/>
              <a:gd name="connsiteX191-50049" fmla="*/ 3291335 w 7467600"/>
              <a:gd name="connsiteY191-50050" fmla="*/ 3767420 h 6858000"/>
              <a:gd name="connsiteX192-50051" fmla="*/ 1635889 w 7467600"/>
              <a:gd name="connsiteY192-50052" fmla="*/ 3709494 h 6858000"/>
              <a:gd name="connsiteX193-50053" fmla="*/ 1634800 w 7467600"/>
              <a:gd name="connsiteY193-50054" fmla="*/ 3731111 h 6858000"/>
              <a:gd name="connsiteX194-50055" fmla="*/ 1635889 w 7467600"/>
              <a:gd name="connsiteY194-50056" fmla="*/ 3709494 h 6858000"/>
              <a:gd name="connsiteX195-50057" fmla="*/ 1510397 w 7467600"/>
              <a:gd name="connsiteY195-50058" fmla="*/ 3684705 h 6858000"/>
              <a:gd name="connsiteX196-50059" fmla="*/ 1146550 w 7467600"/>
              <a:gd name="connsiteY196-50060" fmla="*/ 3802012 h 6858000"/>
              <a:gd name="connsiteX197-50061" fmla="*/ 698834 w 7467600"/>
              <a:gd name="connsiteY197-50062" fmla="*/ 3952272 h 6858000"/>
              <a:gd name="connsiteX198-50063" fmla="*/ 34256 w 7467600"/>
              <a:gd name="connsiteY198-50064" fmla="*/ 4347603 h 6858000"/>
              <a:gd name="connsiteX199-50065" fmla="*/ 527241 w 7467600"/>
              <a:gd name="connsiteY199-50066" fmla="*/ 4065078 h 6858000"/>
              <a:gd name="connsiteX200-50067" fmla="*/ 1510397 w 7467600"/>
              <a:gd name="connsiteY200-50068" fmla="*/ 3684705 h 6858000"/>
              <a:gd name="connsiteX201-50069" fmla="*/ 1313114 w 7467600"/>
              <a:gd name="connsiteY201-50070" fmla="*/ 3655216 h 6858000"/>
              <a:gd name="connsiteX202-50071" fmla="*/ 1109304 w 7467600"/>
              <a:gd name="connsiteY202-50072" fmla="*/ 3669030 h 6858000"/>
              <a:gd name="connsiteX203-50073" fmla="*/ 8129 w 7467600"/>
              <a:gd name="connsiteY203-50074" fmla="*/ 4330519 h 6858000"/>
              <a:gd name="connsiteX204-50075" fmla="*/ 687572 w 7467600"/>
              <a:gd name="connsiteY204-50076" fmla="*/ 3925629 h 6858000"/>
              <a:gd name="connsiteX205-50077" fmla="*/ 1138365 w 7467600"/>
              <a:gd name="connsiteY205-50078" fmla="*/ 3774515 h 6858000"/>
              <a:gd name="connsiteX206-50079" fmla="*/ 1505579 w 7467600"/>
              <a:gd name="connsiteY206-50080" fmla="*/ 3655526 h 6858000"/>
              <a:gd name="connsiteX207-50081" fmla="*/ 1313114 w 7467600"/>
              <a:gd name="connsiteY207-50082" fmla="*/ 3655216 h 6858000"/>
              <a:gd name="connsiteX208-50083" fmla="*/ 3655073 w 7467600"/>
              <a:gd name="connsiteY208-50084" fmla="*/ 3650884 h 6858000"/>
              <a:gd name="connsiteX209-50085" fmla="*/ 3989938 w 7467600"/>
              <a:gd name="connsiteY209-50086" fmla="*/ 3991685 h 6858000"/>
              <a:gd name="connsiteX210-50087" fmla="*/ 4393907 w 7467600"/>
              <a:gd name="connsiteY210-50088" fmla="*/ 4261258 h 6858000"/>
              <a:gd name="connsiteX211-50089" fmla="*/ 4648051 w 7467600"/>
              <a:gd name="connsiteY211-50090" fmla="*/ 4374051 h 6858000"/>
              <a:gd name="connsiteX212-50091" fmla="*/ 4383389 w 7467600"/>
              <a:gd name="connsiteY212-50092" fmla="*/ 4184369 h 6858000"/>
              <a:gd name="connsiteX213-50093" fmla="*/ 4165508 w 7467600"/>
              <a:gd name="connsiteY213-50094" fmla="*/ 4035196 h 6858000"/>
              <a:gd name="connsiteX214-50095" fmla="*/ 4068162 w 7467600"/>
              <a:gd name="connsiteY214-50096" fmla="*/ 3953394 h 6858000"/>
              <a:gd name="connsiteX215-50097" fmla="*/ 3981416 w 7467600"/>
              <a:gd name="connsiteY215-50098" fmla="*/ 3880482 h 6858000"/>
              <a:gd name="connsiteX216-50099" fmla="*/ 3800147 w 7467600"/>
              <a:gd name="connsiteY216-50100" fmla="*/ 3749872 h 6858000"/>
              <a:gd name="connsiteX217-50101" fmla="*/ 3655073 w 7467600"/>
              <a:gd name="connsiteY217-50102" fmla="*/ 3650884 h 6858000"/>
              <a:gd name="connsiteX218-50103" fmla="*/ 3670252 w 7467600"/>
              <a:gd name="connsiteY218-50104" fmla="*/ 3622798 h 6858000"/>
              <a:gd name="connsiteX219-50105" fmla="*/ 3817258 w 7467600"/>
              <a:gd name="connsiteY219-50106" fmla="*/ 3723577 h 6858000"/>
              <a:gd name="connsiteX220-50107" fmla="*/ 4000461 w 7467600"/>
              <a:gd name="connsiteY220-50108" fmla="*/ 3855966 h 6858000"/>
              <a:gd name="connsiteX221-50109" fmla="*/ 4088180 w 7467600"/>
              <a:gd name="connsiteY221-50110" fmla="*/ 3929774 h 6858000"/>
              <a:gd name="connsiteX222-50111" fmla="*/ 4184555 w 7467600"/>
              <a:gd name="connsiteY222-50112" fmla="*/ 4010683 h 6858000"/>
              <a:gd name="connsiteX223-50113" fmla="*/ 4399563 w 7467600"/>
              <a:gd name="connsiteY223-50114" fmla="*/ 4158106 h 6858000"/>
              <a:gd name="connsiteX224-50115" fmla="*/ 4684469 w 7467600"/>
              <a:gd name="connsiteY224-50116" fmla="*/ 4364680 h 6858000"/>
              <a:gd name="connsiteX225-50117" fmla="*/ 4690271 w 7467600"/>
              <a:gd name="connsiteY225-50118" fmla="*/ 4370034 h 6858000"/>
              <a:gd name="connsiteX226-50119" fmla="*/ 4136093 w 7467600"/>
              <a:gd name="connsiteY226-50120" fmla="*/ 3858466 h 6858000"/>
              <a:gd name="connsiteX227-50121" fmla="*/ 3670252 w 7467600"/>
              <a:gd name="connsiteY227-50122" fmla="*/ 3622798 h 6858000"/>
              <a:gd name="connsiteX228-50123" fmla="*/ 4440129 w 7467600"/>
              <a:gd name="connsiteY228-50124" fmla="*/ 3448571 h 6858000"/>
              <a:gd name="connsiteX229-50125" fmla="*/ 4856525 w 7467600"/>
              <a:gd name="connsiteY229-50126" fmla="*/ 3915351 h 6858000"/>
              <a:gd name="connsiteX230-50127" fmla="*/ 5059055 w 7467600"/>
              <a:gd name="connsiteY230-50128" fmla="*/ 4108918 h 6858000"/>
              <a:gd name="connsiteX231-50129" fmla="*/ 5290070 w 7467600"/>
              <a:gd name="connsiteY231-50130" fmla="*/ 4263619 h 6858000"/>
              <a:gd name="connsiteX232-50131" fmla="*/ 4834991 w 7467600"/>
              <a:gd name="connsiteY232-50132" fmla="*/ 3830985 h 6858000"/>
              <a:gd name="connsiteX233-50133" fmla="*/ 4440129 w 7467600"/>
              <a:gd name="connsiteY233-50134" fmla="*/ 3448571 h 6858000"/>
              <a:gd name="connsiteX234-50135" fmla="*/ 4441737 w 7467600"/>
              <a:gd name="connsiteY234-50136" fmla="*/ 3399734 h 6858000"/>
              <a:gd name="connsiteX235-50137" fmla="*/ 4431236 w 7467600"/>
              <a:gd name="connsiteY235-50138" fmla="*/ 3400954 h 6858000"/>
              <a:gd name="connsiteX236-50139" fmla="*/ 4557150 w 7467600"/>
              <a:gd name="connsiteY236-50140" fmla="*/ 3510023 h 6858000"/>
              <a:gd name="connsiteX237-50141" fmla="*/ 4856936 w 7467600"/>
              <a:gd name="connsiteY237-50142" fmla="*/ 3809146 h 6858000"/>
              <a:gd name="connsiteX238-50143" fmla="*/ 5111996 w 7467600"/>
              <a:gd name="connsiteY238-50144" fmla="*/ 4065759 h 6858000"/>
              <a:gd name="connsiteX239-50145" fmla="*/ 5388878 w 7467600"/>
              <a:gd name="connsiteY239-50146" fmla="*/ 4300185 h 6858000"/>
              <a:gd name="connsiteX240-50147" fmla="*/ 5425556 w 7467600"/>
              <a:gd name="connsiteY240-50148" fmla="*/ 4308967 h 6858000"/>
              <a:gd name="connsiteX241-50149" fmla="*/ 4943646 w 7467600"/>
              <a:gd name="connsiteY241-50150" fmla="*/ 3822916 h 6858000"/>
              <a:gd name="connsiteX242-50151" fmla="*/ 4594837 w 7467600"/>
              <a:gd name="connsiteY242-50152" fmla="*/ 3532274 h 6858000"/>
              <a:gd name="connsiteX243-50153" fmla="*/ 4441737 w 7467600"/>
              <a:gd name="connsiteY243-50154" fmla="*/ 3399734 h 6858000"/>
              <a:gd name="connsiteX244-50155" fmla="*/ 5425834 w 7467600"/>
              <a:gd name="connsiteY244-50156" fmla="*/ 3162785 h 6858000"/>
              <a:gd name="connsiteX245-50157" fmla="*/ 5401644 w 7467600"/>
              <a:gd name="connsiteY245-50158" fmla="*/ 3617847 h 6858000"/>
              <a:gd name="connsiteX246-50159" fmla="*/ 5467256 w 7467600"/>
              <a:gd name="connsiteY246-50160" fmla="*/ 4175494 h 6858000"/>
              <a:gd name="connsiteX247-50161" fmla="*/ 5448069 w 7467600"/>
              <a:gd name="connsiteY247-50162" fmla="*/ 3567554 h 6858000"/>
              <a:gd name="connsiteX248-50163" fmla="*/ 5425834 w 7467600"/>
              <a:gd name="connsiteY248-50164" fmla="*/ 3162785 h 6858000"/>
              <a:gd name="connsiteX249-50165" fmla="*/ 1318687 w 7467600"/>
              <a:gd name="connsiteY249-50166" fmla="*/ 3113840 h 6858000"/>
              <a:gd name="connsiteX250-50167" fmla="*/ 1066793 w 7467600"/>
              <a:gd name="connsiteY250-50168" fmla="*/ 3212171 h 6858000"/>
              <a:gd name="connsiteX251-50169" fmla="*/ 993319 w 7467600"/>
              <a:gd name="connsiteY251-50170" fmla="*/ 3247648 h 6858000"/>
              <a:gd name="connsiteX252-50171" fmla="*/ 853081 w 7467600"/>
              <a:gd name="connsiteY252-50172" fmla="*/ 3312410 h 6858000"/>
              <a:gd name="connsiteX253-50173" fmla="*/ 805957 w 7467600"/>
              <a:gd name="connsiteY253-50174" fmla="*/ 3330443 h 6858000"/>
              <a:gd name="connsiteX254-50175" fmla="*/ 1318687 w 7467600"/>
              <a:gd name="connsiteY254-50176" fmla="*/ 3113840 h 6858000"/>
              <a:gd name="connsiteX255-50177" fmla="*/ 5453702 w 7467600"/>
              <a:gd name="connsiteY255-50178" fmla="*/ 3090882 h 6858000"/>
              <a:gd name="connsiteX256-50179" fmla="*/ 5480135 w 7467600"/>
              <a:gd name="connsiteY256-50180" fmla="*/ 3565802 h 6858000"/>
              <a:gd name="connsiteX257-50181" fmla="*/ 5499023 w 7467600"/>
              <a:gd name="connsiteY257-50182" fmla="*/ 4166310 h 6858000"/>
              <a:gd name="connsiteX258-50183" fmla="*/ 5547022 w 7467600"/>
              <a:gd name="connsiteY258-50184" fmla="*/ 3607838 h 6858000"/>
              <a:gd name="connsiteX259-50185" fmla="*/ 5515964 w 7467600"/>
              <a:gd name="connsiteY259-50186" fmla="*/ 3378541 h 6858000"/>
              <a:gd name="connsiteX260-50187" fmla="*/ 5453702 w 7467600"/>
              <a:gd name="connsiteY260-50188" fmla="*/ 3090882 h 6858000"/>
              <a:gd name="connsiteX261-50189" fmla="*/ 1238695 w 7467600"/>
              <a:gd name="connsiteY261-50190" fmla="*/ 3076820 h 6858000"/>
              <a:gd name="connsiteX262-50191" fmla="*/ 716371 w 7467600"/>
              <a:gd name="connsiteY262-50192" fmla="*/ 3293249 h 6858000"/>
              <a:gd name="connsiteX263-50193" fmla="*/ 579522 w 7467600"/>
              <a:gd name="connsiteY263-50194" fmla="*/ 3371759 h 6858000"/>
              <a:gd name="connsiteX264-50195" fmla="*/ 600288 w 7467600"/>
              <a:gd name="connsiteY264-50196" fmla="*/ 3365555 h 6858000"/>
              <a:gd name="connsiteX265-50197" fmla="*/ 840692 w 7467600"/>
              <a:gd name="connsiteY265-50198" fmla="*/ 3284921 h 6858000"/>
              <a:gd name="connsiteX266-50199" fmla="*/ 979248 w 7467600"/>
              <a:gd name="connsiteY266-50200" fmla="*/ 3221003 h 6858000"/>
              <a:gd name="connsiteX267-50201" fmla="*/ 1053282 w 7467600"/>
              <a:gd name="connsiteY267-50202" fmla="*/ 3185247 h 6858000"/>
              <a:gd name="connsiteX268-50203" fmla="*/ 1320603 w 7467600"/>
              <a:gd name="connsiteY268-50204" fmla="*/ 3081281 h 6858000"/>
              <a:gd name="connsiteX269-50205" fmla="*/ 1238695 w 7467600"/>
              <a:gd name="connsiteY269-50206" fmla="*/ 3076820 h 6858000"/>
              <a:gd name="connsiteX270-50207" fmla="*/ 5425627 w 7467600"/>
              <a:gd name="connsiteY270-50208" fmla="*/ 2954192 h 6858000"/>
              <a:gd name="connsiteX271-50209" fmla="*/ 5470770 w 7467600"/>
              <a:gd name="connsiteY271-50210" fmla="*/ 3005435 h 6858000"/>
              <a:gd name="connsiteX272-50211" fmla="*/ 5519779 w 7467600"/>
              <a:gd name="connsiteY272-50212" fmla="*/ 4359223 h 6858000"/>
              <a:gd name="connsiteX273-50213" fmla="*/ 5520293 w 7467600"/>
              <a:gd name="connsiteY273-50214" fmla="*/ 4360602 h 6858000"/>
              <a:gd name="connsiteX274-50215" fmla="*/ 5767221 w 7467600"/>
              <a:gd name="connsiteY274-50216" fmla="*/ 4665564 h 6858000"/>
              <a:gd name="connsiteX275-50217" fmla="*/ 6937169 w 7467600"/>
              <a:gd name="connsiteY275-50218" fmla="*/ 4815941 h 6858000"/>
              <a:gd name="connsiteX276-50219" fmla="*/ 6953922 w 7467600"/>
              <a:gd name="connsiteY276-50220" fmla="*/ 4890068 h 6858000"/>
              <a:gd name="connsiteX277-50221" fmla="*/ 6071359 w 7467600"/>
              <a:gd name="connsiteY277-50222" fmla="*/ 4770770 h 6858000"/>
              <a:gd name="connsiteX278-50223" fmla="*/ 6038839 w 7467600"/>
              <a:gd name="connsiteY278-50224" fmla="*/ 4764474 h 6858000"/>
              <a:gd name="connsiteX279-50225" fmla="*/ 6038706 w 7467600"/>
              <a:gd name="connsiteY279-50226" fmla="*/ 4763847 h 6858000"/>
              <a:gd name="connsiteX280-50227" fmla="*/ 6037784 w 7467600"/>
              <a:gd name="connsiteY280-50228" fmla="*/ 4764270 h 6858000"/>
              <a:gd name="connsiteX281-50229" fmla="*/ 6038839 w 7467600"/>
              <a:gd name="connsiteY281-50230" fmla="*/ 4764474 h 6858000"/>
              <a:gd name="connsiteX282-50231" fmla="*/ 6040338 w 7467600"/>
              <a:gd name="connsiteY282-50232" fmla="*/ 4771418 h 6858000"/>
              <a:gd name="connsiteX283-50233" fmla="*/ 6024488 w 7467600"/>
              <a:gd name="connsiteY283-50234" fmla="*/ 4809903 h 6858000"/>
              <a:gd name="connsiteX284-50235" fmla="*/ 5599771 w 7467600"/>
              <a:gd name="connsiteY284-50236" fmla="*/ 5509652 h 6858000"/>
              <a:gd name="connsiteX285-50237" fmla="*/ 5548843 w 7467600"/>
              <a:gd name="connsiteY285-50238" fmla="*/ 5563845 h 6858000"/>
              <a:gd name="connsiteX286-50239" fmla="*/ 5940952 w 7467600"/>
              <a:gd name="connsiteY286-50240" fmla="*/ 6250028 h 6858000"/>
              <a:gd name="connsiteX287-50241" fmla="*/ 6043441 w 7467600"/>
              <a:gd name="connsiteY287-50242" fmla="*/ 6665847 h 6858000"/>
              <a:gd name="connsiteX288-50243" fmla="*/ 6093432 w 7467600"/>
              <a:gd name="connsiteY288-50244" fmla="*/ 6858000 h 6858000"/>
              <a:gd name="connsiteX289-50245" fmla="*/ 6034344 w 7467600"/>
              <a:gd name="connsiteY289-50246" fmla="*/ 6858000 h 6858000"/>
              <a:gd name="connsiteX290-50247" fmla="*/ 6026679 w 7467600"/>
              <a:gd name="connsiteY290-50248" fmla="*/ 6836959 h 6858000"/>
              <a:gd name="connsiteX291-50249" fmla="*/ 5800441 w 7467600"/>
              <a:gd name="connsiteY291-50250" fmla="*/ 6335286 h 6858000"/>
              <a:gd name="connsiteX292-50251" fmla="*/ 5526562 w 7467600"/>
              <a:gd name="connsiteY292-50252" fmla="*/ 5705388 h 6858000"/>
              <a:gd name="connsiteX293-50253" fmla="*/ 5519640 w 7467600"/>
              <a:gd name="connsiteY293-50254" fmla="*/ 5683774 h 6858000"/>
              <a:gd name="connsiteX294-50255" fmla="*/ 5844559 w 7467600"/>
              <a:gd name="connsiteY294-50256" fmla="*/ 6553349 h 6858000"/>
              <a:gd name="connsiteX295-50257" fmla="*/ 5975994 w 7467600"/>
              <a:gd name="connsiteY295-50258" fmla="*/ 6858000 h 6858000"/>
              <a:gd name="connsiteX296-50259" fmla="*/ 5898547 w 7467600"/>
              <a:gd name="connsiteY296-50260" fmla="*/ 6858000 h 6858000"/>
              <a:gd name="connsiteX297-50261" fmla="*/ 5682041 w 7467600"/>
              <a:gd name="connsiteY297-50262" fmla="*/ 6355860 h 6858000"/>
              <a:gd name="connsiteX298-50263" fmla="*/ 5461758 w 7467600"/>
              <a:gd name="connsiteY298-50264" fmla="*/ 5820220 h 6858000"/>
              <a:gd name="connsiteX299-50265" fmla="*/ 5237282 w 7467600"/>
              <a:gd name="connsiteY299-50266" fmla="*/ 6579086 h 6858000"/>
              <a:gd name="connsiteX300-50267" fmla="*/ 5115009 w 7467600"/>
              <a:gd name="connsiteY300-50268" fmla="*/ 6858000 h 6858000"/>
              <a:gd name="connsiteX301-50269" fmla="*/ 5028074 w 7467600"/>
              <a:gd name="connsiteY301-50270" fmla="*/ 6858000 h 6858000"/>
              <a:gd name="connsiteX302-50271" fmla="*/ 5079508 w 7467600"/>
              <a:gd name="connsiteY302-50272" fmla="*/ 6749074 h 6858000"/>
              <a:gd name="connsiteX303-50273" fmla="*/ 5371846 w 7467600"/>
              <a:gd name="connsiteY303-50274" fmla="*/ 5924413 h 6858000"/>
              <a:gd name="connsiteX304-50275" fmla="*/ 5270512 w 7467600"/>
              <a:gd name="connsiteY304-50276" fmla="*/ 6138975 h 6858000"/>
              <a:gd name="connsiteX305-50277" fmla="*/ 5062409 w 7467600"/>
              <a:gd name="connsiteY305-50278" fmla="*/ 6653544 h 6858000"/>
              <a:gd name="connsiteX306-50279" fmla="*/ 5036628 w 7467600"/>
              <a:gd name="connsiteY306-50280" fmla="*/ 6754247 h 6858000"/>
              <a:gd name="connsiteX307-50281" fmla="*/ 5009112 w 7467600"/>
              <a:gd name="connsiteY307-50282" fmla="*/ 6858000 h 6858000"/>
              <a:gd name="connsiteX308-50283" fmla="*/ 4976679 w 7467600"/>
              <a:gd name="connsiteY308-50284" fmla="*/ 6858000 h 6858000"/>
              <a:gd name="connsiteX309-50285" fmla="*/ 5006537 w 7467600"/>
              <a:gd name="connsiteY309-50286" fmla="*/ 6747068 h 6858000"/>
              <a:gd name="connsiteX310-50287" fmla="*/ 5032723 w 7467600"/>
              <a:gd name="connsiteY310-50288" fmla="*/ 6644957 h 6858000"/>
              <a:gd name="connsiteX311-50289" fmla="*/ 5242949 w 7467600"/>
              <a:gd name="connsiteY311-50290" fmla="*/ 6125175 h 6858000"/>
              <a:gd name="connsiteX312-50291" fmla="*/ 5286321 w 7467600"/>
              <a:gd name="connsiteY312-50292" fmla="*/ 6033555 h 6858000"/>
              <a:gd name="connsiteX313-50293" fmla="*/ 5008210 w 7467600"/>
              <a:gd name="connsiteY313-50294" fmla="*/ 6649194 h 6858000"/>
              <a:gd name="connsiteX314-50295" fmla="*/ 4986321 w 7467600"/>
              <a:gd name="connsiteY314-50296" fmla="*/ 6765687 h 6858000"/>
              <a:gd name="connsiteX315-50297" fmla="*/ 4973474 w 7467600"/>
              <a:gd name="connsiteY315-50298" fmla="*/ 6858000 h 6858000"/>
              <a:gd name="connsiteX316-50299" fmla="*/ 4907178 w 7467600"/>
              <a:gd name="connsiteY316-50300" fmla="*/ 6858000 h 6858000"/>
              <a:gd name="connsiteX317-50301" fmla="*/ 4910810 w 7467600"/>
              <a:gd name="connsiteY317-50302" fmla="*/ 6829660 h 6858000"/>
              <a:gd name="connsiteX318-50303" fmla="*/ 4987461 w 7467600"/>
              <a:gd name="connsiteY318-50304" fmla="*/ 6432994 h 6858000"/>
              <a:gd name="connsiteX319-50305" fmla="*/ 5179262 w 7467600"/>
              <a:gd name="connsiteY319-50306" fmla="*/ 6035044 h 6858000"/>
              <a:gd name="connsiteX320-50307" fmla="*/ 4689678 w 7467600"/>
              <a:gd name="connsiteY320-50308" fmla="*/ 6440241 h 6858000"/>
              <a:gd name="connsiteX321-50309" fmla="*/ 4477543 w 7467600"/>
              <a:gd name="connsiteY321-50310" fmla="*/ 6674836 h 6858000"/>
              <a:gd name="connsiteX322-50311" fmla="*/ 4329957 w 7467600"/>
              <a:gd name="connsiteY322-50312" fmla="*/ 6858000 h 6858000"/>
              <a:gd name="connsiteX323-50313" fmla="*/ 4218595 w 7467600"/>
              <a:gd name="connsiteY323-50314" fmla="*/ 6858000 h 6858000"/>
              <a:gd name="connsiteX324-50315" fmla="*/ 4368888 w 7467600"/>
              <a:gd name="connsiteY324-50316" fmla="*/ 6668412 h 6858000"/>
              <a:gd name="connsiteX325-50317" fmla="*/ 4563091 w 7467600"/>
              <a:gd name="connsiteY325-50318" fmla="*/ 6442508 h 6858000"/>
              <a:gd name="connsiteX326-50319" fmla="*/ 5387324 w 7467600"/>
              <a:gd name="connsiteY326-50320" fmla="*/ 5705830 h 6858000"/>
              <a:gd name="connsiteX327-50321" fmla="*/ 5073620 w 7467600"/>
              <a:gd name="connsiteY327-50322" fmla="*/ 5955437 h 6858000"/>
              <a:gd name="connsiteX328-50323" fmla="*/ 4689789 w 7467600"/>
              <a:gd name="connsiteY328-50324" fmla="*/ 6268382 h 6858000"/>
              <a:gd name="connsiteX329-50325" fmla="*/ 4418722 w 7467600"/>
              <a:gd name="connsiteY329-50326" fmla="*/ 6570886 h 6858000"/>
              <a:gd name="connsiteX330-50327" fmla="*/ 4214944 w 7467600"/>
              <a:gd name="connsiteY330-50328" fmla="*/ 6858000 h 6858000"/>
              <a:gd name="connsiteX331-50329" fmla="*/ 4177898 w 7467600"/>
              <a:gd name="connsiteY331-50330" fmla="*/ 6858000 h 6858000"/>
              <a:gd name="connsiteX332-50331" fmla="*/ 4391597 w 7467600"/>
              <a:gd name="connsiteY332-50332" fmla="*/ 6556370 h 6858000"/>
              <a:gd name="connsiteX333-50333" fmla="*/ 4668889 w 7467600"/>
              <a:gd name="connsiteY333-50334" fmla="*/ 6246399 h 6858000"/>
              <a:gd name="connsiteX334-50335" fmla="*/ 5055427 w 7467600"/>
              <a:gd name="connsiteY334-50336" fmla="*/ 5931476 h 6858000"/>
              <a:gd name="connsiteX335-50337" fmla="*/ 5371814 w 7467600"/>
              <a:gd name="connsiteY335-50338" fmla="*/ 5678975 h 6858000"/>
              <a:gd name="connsiteX336-50339" fmla="*/ 4987918 w 7467600"/>
              <a:gd name="connsiteY336-50340" fmla="*/ 5838701 h 6858000"/>
              <a:gd name="connsiteX337-50341" fmla="*/ 4317146 w 7467600"/>
              <a:gd name="connsiteY337-50342" fmla="*/ 6587716 h 6858000"/>
              <a:gd name="connsiteX338-50343" fmla="*/ 4171627 w 7467600"/>
              <a:gd name="connsiteY338-50344" fmla="*/ 6858000 h 6858000"/>
              <a:gd name="connsiteX339-50345" fmla="*/ 4081585 w 7467600"/>
              <a:gd name="connsiteY339-50346" fmla="*/ 6858000 h 6858000"/>
              <a:gd name="connsiteX340-50347" fmla="*/ 4238603 w 7467600"/>
              <a:gd name="connsiteY340-50348" fmla="*/ 6559341 h 6858000"/>
              <a:gd name="connsiteX341-50349" fmla="*/ 4778333 w 7467600"/>
              <a:gd name="connsiteY341-50350" fmla="*/ 5873626 h 6858000"/>
              <a:gd name="connsiteX342-50351" fmla="*/ 5414185 w 7467600"/>
              <a:gd name="connsiteY342-50352" fmla="*/ 5573882 h 6858000"/>
              <a:gd name="connsiteX343-50353" fmla="*/ 5959648 w 7467600"/>
              <a:gd name="connsiteY343-50354" fmla="*/ 4760797 h 6858000"/>
              <a:gd name="connsiteX344-50355" fmla="*/ 5355019 w 7467600"/>
              <a:gd name="connsiteY344-50356" fmla="*/ 4734672 h 6858000"/>
              <a:gd name="connsiteX345-50357" fmla="*/ 5083565 w 7467600"/>
              <a:gd name="connsiteY345-50358" fmla="*/ 5179121 h 6858000"/>
              <a:gd name="connsiteX346-50359" fmla="*/ 4713577 w 7467600"/>
              <a:gd name="connsiteY346-50360" fmla="*/ 5616803 h 6858000"/>
              <a:gd name="connsiteX347-50361" fmla="*/ 3989559 w 7467600"/>
              <a:gd name="connsiteY347-50362" fmla="*/ 6145945 h 6858000"/>
              <a:gd name="connsiteX348-50363" fmla="*/ 3939824 w 7467600"/>
              <a:gd name="connsiteY348-50364" fmla="*/ 6066900 h 6858000"/>
              <a:gd name="connsiteX349-50365" fmla="*/ 4584537 w 7467600"/>
              <a:gd name="connsiteY349-50366" fmla="*/ 5324826 h 6858000"/>
              <a:gd name="connsiteX350-50367" fmla="*/ 5037105 w 7467600"/>
              <a:gd name="connsiteY350-50368" fmla="*/ 5088765 h 6858000"/>
              <a:gd name="connsiteX351-50369" fmla="*/ 5039930 w 7467600"/>
              <a:gd name="connsiteY351-50370" fmla="*/ 5089585 h 6858000"/>
              <a:gd name="connsiteX352-50371" fmla="*/ 5263764 w 7467600"/>
              <a:gd name="connsiteY352-50372" fmla="*/ 4735525 h 6858000"/>
              <a:gd name="connsiteX353-50373" fmla="*/ 4086300 w 7467600"/>
              <a:gd name="connsiteY353-50374" fmla="*/ 4884599 h 6858000"/>
              <a:gd name="connsiteX354-50375" fmla="*/ 4085485 w 7467600"/>
              <a:gd name="connsiteY354-50376" fmla="*/ 4899070 h 6858000"/>
              <a:gd name="connsiteX355-50377" fmla="*/ 3871915 w 7467600"/>
              <a:gd name="connsiteY355-50378" fmla="*/ 5253645 h 6858000"/>
              <a:gd name="connsiteX356-50379" fmla="*/ 3799374 w 7467600"/>
              <a:gd name="connsiteY356-50380" fmla="*/ 5466127 h 6858000"/>
              <a:gd name="connsiteX357-50381" fmla="*/ 3498850 w 7467600"/>
              <a:gd name="connsiteY357-50382" fmla="*/ 6661888 h 6858000"/>
              <a:gd name="connsiteX358-50383" fmla="*/ 3399216 w 7467600"/>
              <a:gd name="connsiteY358-50384" fmla="*/ 6858000 h 6858000"/>
              <a:gd name="connsiteX359-50385" fmla="*/ 3303688 w 7467600"/>
              <a:gd name="connsiteY359-50386" fmla="*/ 6858000 h 6858000"/>
              <a:gd name="connsiteX360-50387" fmla="*/ 3391774 w 7467600"/>
              <a:gd name="connsiteY360-50388" fmla="*/ 6697181 h 6858000"/>
              <a:gd name="connsiteX361-50389" fmla="*/ 3735540 w 7467600"/>
              <a:gd name="connsiteY361-50390" fmla="*/ 5546923 h 6858000"/>
              <a:gd name="connsiteX362-50391" fmla="*/ 3729438 w 7467600"/>
              <a:gd name="connsiteY362-50392" fmla="*/ 5569058 h 6858000"/>
              <a:gd name="connsiteX363-50393" fmla="*/ 3707782 w 7467600"/>
              <a:gd name="connsiteY363-50394" fmla="*/ 5644908 h 6858000"/>
              <a:gd name="connsiteX364-50395" fmla="*/ 3583827 w 7467600"/>
              <a:gd name="connsiteY364-50396" fmla="*/ 6039215 h 6858000"/>
              <a:gd name="connsiteX365-50397" fmla="*/ 3547861 w 7467600"/>
              <a:gd name="connsiteY365-50398" fmla="*/ 6129609 h 6858000"/>
              <a:gd name="connsiteX366-50399" fmla="*/ 3490905 w 7467600"/>
              <a:gd name="connsiteY366-50400" fmla="*/ 6277660 h 6858000"/>
              <a:gd name="connsiteX367-50401" fmla="*/ 3455859 w 7467600"/>
              <a:gd name="connsiteY367-50402" fmla="*/ 6391301 h 6858000"/>
              <a:gd name="connsiteX368-50403" fmla="*/ 3429112 w 7467600"/>
              <a:gd name="connsiteY368-50404" fmla="*/ 6479469 h 6858000"/>
              <a:gd name="connsiteX369-50405" fmla="*/ 3304862 w 7467600"/>
              <a:gd name="connsiteY369-50406" fmla="*/ 6796476 h 6858000"/>
              <a:gd name="connsiteX370-50407" fmla="*/ 3276071 w 7467600"/>
              <a:gd name="connsiteY370-50408" fmla="*/ 6858000 h 6858000"/>
              <a:gd name="connsiteX371-50409" fmla="*/ 3240805 w 7467600"/>
              <a:gd name="connsiteY371-50410" fmla="*/ 6858000 h 6858000"/>
              <a:gd name="connsiteX372-50411" fmla="*/ 3275917 w 7467600"/>
              <a:gd name="connsiteY372-50412" fmla="*/ 6783192 h 6858000"/>
              <a:gd name="connsiteX373-50413" fmla="*/ 3399358 w 7467600"/>
              <a:gd name="connsiteY373-50414" fmla="*/ 6469011 h 6858000"/>
              <a:gd name="connsiteX374-50415" fmla="*/ 3425650 w 7467600"/>
              <a:gd name="connsiteY374-50416" fmla="*/ 6381333 h 6858000"/>
              <a:gd name="connsiteX375-50417" fmla="*/ 3460661 w 7467600"/>
              <a:gd name="connsiteY375-50418" fmla="*/ 6266763 h 6858000"/>
              <a:gd name="connsiteX376-50419" fmla="*/ 3518021 w 7467600"/>
              <a:gd name="connsiteY376-50420" fmla="*/ 6117298 h 6858000"/>
              <a:gd name="connsiteX377-50421" fmla="*/ 3554035 w 7467600"/>
              <a:gd name="connsiteY377-50422" fmla="*/ 6027832 h 6858000"/>
              <a:gd name="connsiteX378-50423" fmla="*/ 3677174 w 7467600"/>
              <a:gd name="connsiteY378-50424" fmla="*/ 5636351 h 6858000"/>
              <a:gd name="connsiteX379-50425" fmla="*/ 3698819 w 7467600"/>
              <a:gd name="connsiteY379-50426" fmla="*/ 5560503 h 6858000"/>
              <a:gd name="connsiteX380-50427" fmla="*/ 3702094 w 7467600"/>
              <a:gd name="connsiteY380-50428" fmla="*/ 5549194 h 6858000"/>
              <a:gd name="connsiteX381-50429" fmla="*/ 3398355 w 7467600"/>
              <a:gd name="connsiteY381-50430" fmla="*/ 6094603 h 6858000"/>
              <a:gd name="connsiteX382-50431" fmla="*/ 3193941 w 7467600"/>
              <a:gd name="connsiteY382-50432" fmla="*/ 6798775 h 6858000"/>
              <a:gd name="connsiteX383-50433" fmla="*/ 3184140 w 7467600"/>
              <a:gd name="connsiteY383-50434" fmla="*/ 6858000 h 6858000"/>
              <a:gd name="connsiteX384-50435" fmla="*/ 3099978 w 7467600"/>
              <a:gd name="connsiteY384-50436" fmla="*/ 6858000 h 6858000"/>
              <a:gd name="connsiteX385-50437" fmla="*/ 3101556 w 7467600"/>
              <a:gd name="connsiteY385-50438" fmla="*/ 6843337 h 6858000"/>
              <a:gd name="connsiteX386-50439" fmla="*/ 3370162 w 7467600"/>
              <a:gd name="connsiteY386-50440" fmla="*/ 5785550 h 6858000"/>
              <a:gd name="connsiteX387-50441" fmla="*/ 3746477 w 7467600"/>
              <a:gd name="connsiteY387-50442" fmla="*/ 5377889 h 6858000"/>
              <a:gd name="connsiteX388-50443" fmla="*/ 3863399 w 7467600"/>
              <a:gd name="connsiteY388-50444" fmla="*/ 5087257 h 6858000"/>
              <a:gd name="connsiteX389-50445" fmla="*/ 3968712 w 7467600"/>
              <a:gd name="connsiteY389-50446" fmla="*/ 4913989 h 6858000"/>
              <a:gd name="connsiteX390-50447" fmla="*/ 2792390 w 7467600"/>
              <a:gd name="connsiteY390-50448" fmla="*/ 5382974 h 6858000"/>
              <a:gd name="connsiteX391-50449" fmla="*/ 2714982 w 7467600"/>
              <a:gd name="connsiteY391-50450" fmla="*/ 5427051 h 6858000"/>
              <a:gd name="connsiteX392-50451" fmla="*/ 2813361 w 7467600"/>
              <a:gd name="connsiteY392-50452" fmla="*/ 6023912 h 6858000"/>
              <a:gd name="connsiteX393-50453" fmla="*/ 2688430 w 7467600"/>
              <a:gd name="connsiteY393-50454" fmla="*/ 6801564 h 6858000"/>
              <a:gd name="connsiteX394-50455" fmla="*/ 2629626 w 7467600"/>
              <a:gd name="connsiteY394-50456" fmla="*/ 6763394 h 6858000"/>
              <a:gd name="connsiteX395-50457" fmla="*/ 2565328 w 7467600"/>
              <a:gd name="connsiteY395-50458" fmla="*/ 5516399 h 6858000"/>
              <a:gd name="connsiteX396-50459" fmla="*/ 1922999 w 7467600"/>
              <a:gd name="connsiteY396-50460" fmla="*/ 5980343 h 6858000"/>
              <a:gd name="connsiteX397-50461" fmla="*/ 1950261 w 7467600"/>
              <a:gd name="connsiteY397-50462" fmla="*/ 6405858 h 6858000"/>
              <a:gd name="connsiteX398-50463" fmla="*/ 2365554 w 7467600"/>
              <a:gd name="connsiteY398-50464" fmla="*/ 6759107 h 6858000"/>
              <a:gd name="connsiteX399-50465" fmla="*/ 2424142 w 7467600"/>
              <a:gd name="connsiteY399-50466" fmla="*/ 6858000 h 6858000"/>
              <a:gd name="connsiteX400-50467" fmla="*/ 2395994 w 7467600"/>
              <a:gd name="connsiteY400-50468" fmla="*/ 6858000 h 6858000"/>
              <a:gd name="connsiteX401-50469" fmla="*/ 2392863 w 7467600"/>
              <a:gd name="connsiteY401-50470" fmla="*/ 6852964 h 6858000"/>
              <a:gd name="connsiteX402-50471" fmla="*/ 2017589 w 7467600"/>
              <a:gd name="connsiteY402-50472" fmla="*/ 6493982 h 6858000"/>
              <a:gd name="connsiteX403-50473" fmla="*/ 2147336 w 7467600"/>
              <a:gd name="connsiteY403-50474" fmla="*/ 6594052 h 6858000"/>
              <a:gd name="connsiteX404-50475" fmla="*/ 2207047 w 7467600"/>
              <a:gd name="connsiteY404-50476" fmla="*/ 6654540 h 6858000"/>
              <a:gd name="connsiteX405-50477" fmla="*/ 2299106 w 7467600"/>
              <a:gd name="connsiteY405-50478" fmla="*/ 6778931 h 6858000"/>
              <a:gd name="connsiteX406-50479" fmla="*/ 2314430 w 7467600"/>
              <a:gd name="connsiteY406-50480" fmla="*/ 6801144 h 6858000"/>
              <a:gd name="connsiteX407-50481" fmla="*/ 2352406 w 7467600"/>
              <a:gd name="connsiteY407-50482" fmla="*/ 6858000 h 6858000"/>
              <a:gd name="connsiteX408-50483" fmla="*/ 2314492 w 7467600"/>
              <a:gd name="connsiteY408-50484" fmla="*/ 6858000 h 6858000"/>
              <a:gd name="connsiteX409-50485" fmla="*/ 2288095 w 7467600"/>
              <a:gd name="connsiteY409-50486" fmla="*/ 6818030 h 6858000"/>
              <a:gd name="connsiteX410-50487" fmla="*/ 2272768 w 7467600"/>
              <a:gd name="connsiteY410-50488" fmla="*/ 6795822 h 6858000"/>
              <a:gd name="connsiteX411-50489" fmla="*/ 2182715 w 7467600"/>
              <a:gd name="connsiteY411-50490" fmla="*/ 6675071 h 6858000"/>
              <a:gd name="connsiteX412-50491" fmla="*/ 2032061 w 7467600"/>
              <a:gd name="connsiteY412-50492" fmla="*/ 6541380 h 6858000"/>
              <a:gd name="connsiteX413-50493" fmla="*/ 2257220 w 7467600"/>
              <a:gd name="connsiteY413-50494" fmla="*/ 6826257 h 6858000"/>
              <a:gd name="connsiteX414-50495" fmla="*/ 2281324 w 7467600"/>
              <a:gd name="connsiteY414-50496" fmla="*/ 6858000 h 6858000"/>
              <a:gd name="connsiteX415-50497" fmla="*/ 2242860 w 7467600"/>
              <a:gd name="connsiteY415-50498" fmla="*/ 6858000 h 6858000"/>
              <a:gd name="connsiteX416-50499" fmla="*/ 2232818 w 7467600"/>
              <a:gd name="connsiteY416-50500" fmla="*/ 6844926 h 6858000"/>
              <a:gd name="connsiteX417-50501" fmla="*/ 1990172 w 7467600"/>
              <a:gd name="connsiteY417-50502" fmla="*/ 6542121 h 6858000"/>
              <a:gd name="connsiteX418-50503" fmla="*/ 2124090 w 7467600"/>
              <a:gd name="connsiteY418-50504" fmla="*/ 6761017 h 6858000"/>
              <a:gd name="connsiteX419-50505" fmla="*/ 2200380 w 7467600"/>
              <a:gd name="connsiteY419-50506" fmla="*/ 6858000 h 6858000"/>
              <a:gd name="connsiteX420-50507" fmla="*/ 2147507 w 7467600"/>
              <a:gd name="connsiteY420-50508" fmla="*/ 6858000 h 6858000"/>
              <a:gd name="connsiteX421-50509" fmla="*/ 2070668 w 7467600"/>
              <a:gd name="connsiteY421-50510" fmla="*/ 6761520 h 6858000"/>
              <a:gd name="connsiteX422-50511" fmla="*/ 1975142 w 7467600"/>
              <a:gd name="connsiteY422-50512" fmla="*/ 6585570 h 6858000"/>
              <a:gd name="connsiteX423-50513" fmla="*/ 2050035 w 7467600"/>
              <a:gd name="connsiteY423-50514" fmla="*/ 6813345 h 6858000"/>
              <a:gd name="connsiteX424-50515" fmla="*/ 2063025 w 7467600"/>
              <a:gd name="connsiteY424-50516" fmla="*/ 6858000 h 6858000"/>
              <a:gd name="connsiteX425-50517" fmla="*/ 2021675 w 7467600"/>
              <a:gd name="connsiteY425-50518" fmla="*/ 6858000 h 6858000"/>
              <a:gd name="connsiteX426-50519" fmla="*/ 2019308 w 7467600"/>
              <a:gd name="connsiteY426-50520" fmla="*/ 6847118 h 6858000"/>
              <a:gd name="connsiteX427-50521" fmla="*/ 1938835 w 7467600"/>
              <a:gd name="connsiteY427-50522" fmla="*/ 6551160 h 6858000"/>
              <a:gd name="connsiteX428-50523" fmla="*/ 1953230 w 7467600"/>
              <a:gd name="connsiteY428-50524" fmla="*/ 6759699 h 6858000"/>
              <a:gd name="connsiteX429-50525" fmla="*/ 1956763 w 7467600"/>
              <a:gd name="connsiteY429-50526" fmla="*/ 6778191 h 6858000"/>
              <a:gd name="connsiteX430-50527" fmla="*/ 1967925 w 7467600"/>
              <a:gd name="connsiteY430-50528" fmla="*/ 6858000 h 6858000"/>
              <a:gd name="connsiteX431-50529" fmla="*/ 1936622 w 7467600"/>
              <a:gd name="connsiteY431-50530" fmla="*/ 6858000 h 6858000"/>
              <a:gd name="connsiteX432-50531" fmla="*/ 1926261 w 7467600"/>
              <a:gd name="connsiteY432-50532" fmla="*/ 6784064 h 6858000"/>
              <a:gd name="connsiteX433-50533" fmla="*/ 1922724 w 7467600"/>
              <a:gd name="connsiteY433-50534" fmla="*/ 6765577 h 6858000"/>
              <a:gd name="connsiteX434-50535" fmla="*/ 1904650 w 7467600"/>
              <a:gd name="connsiteY434-50536" fmla="*/ 6639616 h 6858000"/>
              <a:gd name="connsiteX435-50537" fmla="*/ 1885273 w 7467600"/>
              <a:gd name="connsiteY435-50538" fmla="*/ 6858000 h 6858000"/>
              <a:gd name="connsiteX436-50539" fmla="*/ 1854363 w 7467600"/>
              <a:gd name="connsiteY436-50540" fmla="*/ 6858000 h 6858000"/>
              <a:gd name="connsiteX437-50541" fmla="*/ 1880391 w 7467600"/>
              <a:gd name="connsiteY437-50542" fmla="*/ 6603796 h 6858000"/>
              <a:gd name="connsiteX438-50543" fmla="*/ 1818273 w 7467600"/>
              <a:gd name="connsiteY438-50544" fmla="*/ 6715729 h 6858000"/>
              <a:gd name="connsiteX439-50545" fmla="*/ 1794691 w 7467600"/>
              <a:gd name="connsiteY439-50546" fmla="*/ 6843239 h 6858000"/>
              <a:gd name="connsiteX440-50547" fmla="*/ 1794914 w 7467600"/>
              <a:gd name="connsiteY440-50548" fmla="*/ 6858000 h 6858000"/>
              <a:gd name="connsiteX441-50549" fmla="*/ 1746128 w 7467600"/>
              <a:gd name="connsiteY441-50550" fmla="*/ 6858000 h 6858000"/>
              <a:gd name="connsiteX442-50551" fmla="*/ 1753934 w 7467600"/>
              <a:gd name="connsiteY442-50552" fmla="*/ 6724796 h 6858000"/>
              <a:gd name="connsiteX443-50553" fmla="*/ 1792053 w 7467600"/>
              <a:gd name="connsiteY443-50554" fmla="*/ 6572396 h 6858000"/>
              <a:gd name="connsiteX444-50555" fmla="*/ 1862248 w 7467600"/>
              <a:gd name="connsiteY444-50556" fmla="*/ 6266397 h 6858000"/>
              <a:gd name="connsiteX445-50557" fmla="*/ 1862250 w 7467600"/>
              <a:gd name="connsiteY445-50558" fmla="*/ 6033531 h 6858000"/>
              <a:gd name="connsiteX446-50559" fmla="*/ 1211999 w 7467600"/>
              <a:gd name="connsiteY446-50560" fmla="*/ 6683610 h 6858000"/>
              <a:gd name="connsiteX447-50561" fmla="*/ 1213266 w 7467600"/>
              <a:gd name="connsiteY447-50562" fmla="*/ 6691947 h 6858000"/>
              <a:gd name="connsiteX448-50563" fmla="*/ 1203370 w 7467600"/>
              <a:gd name="connsiteY448-50564" fmla="*/ 6850676 h 6858000"/>
              <a:gd name="connsiteX449-50565" fmla="*/ 1203671 w 7467600"/>
              <a:gd name="connsiteY449-50566" fmla="*/ 6858000 h 6858000"/>
              <a:gd name="connsiteX450-50567" fmla="*/ 1143180 w 7467600"/>
              <a:gd name="connsiteY450-50568" fmla="*/ 6858000 h 6858000"/>
              <a:gd name="connsiteX451-50569" fmla="*/ 1142176 w 7467600"/>
              <a:gd name="connsiteY451-50570" fmla="*/ 6766045 h 6858000"/>
              <a:gd name="connsiteX452-50571" fmla="*/ 1067484 w 7467600"/>
              <a:gd name="connsiteY452-50572" fmla="*/ 6858000 h 6858000"/>
              <a:gd name="connsiteX453-50573" fmla="*/ 953928 w 7467600"/>
              <a:gd name="connsiteY453-50574" fmla="*/ 6858000 h 6858000"/>
              <a:gd name="connsiteX454-50575" fmla="*/ 959715 w 7467600"/>
              <a:gd name="connsiteY454-50576" fmla="*/ 6850185 h 6858000"/>
              <a:gd name="connsiteX455-50577" fmla="*/ 1483788 w 7467600"/>
              <a:gd name="connsiteY455-50578" fmla="*/ 6259174 h 6858000"/>
              <a:gd name="connsiteX456-50579" fmla="*/ 1100671 w 7467600"/>
              <a:gd name="connsiteY456-50580" fmla="*/ 6252137 h 6858000"/>
              <a:gd name="connsiteX457-50581" fmla="*/ 1090144 w 7467600"/>
              <a:gd name="connsiteY457-50582" fmla="*/ 6256748 h 6858000"/>
              <a:gd name="connsiteX458-50583" fmla="*/ 1095872 w 7467600"/>
              <a:gd name="connsiteY458-50584" fmla="*/ 6271892 h 6858000"/>
              <a:gd name="connsiteX459-50585" fmla="*/ 262785 w 7467600"/>
              <a:gd name="connsiteY459-50586" fmla="*/ 6845450 h 6858000"/>
              <a:gd name="connsiteX460-50587" fmla="*/ 209968 w 7467600"/>
              <a:gd name="connsiteY460-50588" fmla="*/ 6770713 h 6858000"/>
              <a:gd name="connsiteX461-50589" fmla="*/ 873460 w 7467600"/>
              <a:gd name="connsiteY461-50590" fmla="*/ 6253768 h 6858000"/>
              <a:gd name="connsiteX462-50591" fmla="*/ 192686 w 7467600"/>
              <a:gd name="connsiteY462-50592" fmla="*/ 5849257 h 6858000"/>
              <a:gd name="connsiteX463-50593" fmla="*/ 4696 w 7467600"/>
              <a:gd name="connsiteY463-50594" fmla="*/ 5697668 h 6858000"/>
              <a:gd name="connsiteX464-50595" fmla="*/ 0 w 7467600"/>
              <a:gd name="connsiteY464-50596" fmla="*/ 5689984 h 6858000"/>
              <a:gd name="connsiteX465-50597" fmla="*/ 0 w 7467600"/>
              <a:gd name="connsiteY465-50598" fmla="*/ 5513472 h 6858000"/>
              <a:gd name="connsiteX466-50599" fmla="*/ 174101 w 7467600"/>
              <a:gd name="connsiteY466-50600" fmla="*/ 5620277 h 6858000"/>
              <a:gd name="connsiteX467-50601" fmla="*/ 891800 w 7467600"/>
              <a:gd name="connsiteY467-50602" fmla="*/ 6036935 h 6858000"/>
              <a:gd name="connsiteX468-50603" fmla="*/ 1072219 w 7467600"/>
              <a:gd name="connsiteY468-50604" fmla="*/ 6169443 h 6858000"/>
              <a:gd name="connsiteX469-50605" fmla="*/ 1074117 w 7467600"/>
              <a:gd name="connsiteY469-50606" fmla="*/ 6170301 h 6858000"/>
              <a:gd name="connsiteX470-50607" fmla="*/ 1083114 w 7467600"/>
              <a:gd name="connsiteY470-50608" fmla="*/ 6174131 h 6858000"/>
              <a:gd name="connsiteX471-50609" fmla="*/ 1543010 w 7467600"/>
              <a:gd name="connsiteY471-50610" fmla="*/ 6191140 h 6858000"/>
              <a:gd name="connsiteX472-50611" fmla="*/ 1551080 w 7467600"/>
              <a:gd name="connsiteY472-50612" fmla="*/ 6195006 h 6858000"/>
              <a:gd name="connsiteX473-50613" fmla="*/ 2345443 w 7467600"/>
              <a:gd name="connsiteY473-50614" fmla="*/ 5549882 h 6858000"/>
              <a:gd name="connsiteX474-50615" fmla="*/ 1721499 w 7467600"/>
              <a:gd name="connsiteY474-50616" fmla="*/ 5599969 h 6858000"/>
              <a:gd name="connsiteX475-50617" fmla="*/ 767716 w 7467600"/>
              <a:gd name="connsiteY475-50618" fmla="*/ 5472768 h 6858000"/>
              <a:gd name="connsiteX476-50619" fmla="*/ 722147 w 7467600"/>
              <a:gd name="connsiteY476-50620" fmla="*/ 5393091 h 6858000"/>
              <a:gd name="connsiteX477-50621" fmla="*/ 1485552 w 7467600"/>
              <a:gd name="connsiteY477-50622" fmla="*/ 5313202 h 6858000"/>
              <a:gd name="connsiteX478-50623" fmla="*/ 2143004 w 7467600"/>
              <a:gd name="connsiteY478-50624" fmla="*/ 5402420 h 6858000"/>
              <a:gd name="connsiteX479-50625" fmla="*/ 1933391 w 7467600"/>
              <a:gd name="connsiteY479-50626" fmla="*/ 5156971 h 6858000"/>
              <a:gd name="connsiteX480-50627" fmla="*/ 1827118 w 7467600"/>
              <a:gd name="connsiteY480-50628" fmla="*/ 4968410 h 6858000"/>
              <a:gd name="connsiteX481-50629" fmla="*/ 1837349 w 7467600"/>
              <a:gd name="connsiteY481-50630" fmla="*/ 4956357 h 6858000"/>
              <a:gd name="connsiteX482-50631" fmla="*/ 2162835 w 7467600"/>
              <a:gd name="connsiteY482-50632" fmla="*/ 5187853 h 6858000"/>
              <a:gd name="connsiteX483-50633" fmla="*/ 2257167 w 7467600"/>
              <a:gd name="connsiteY483-50634" fmla="*/ 5462123 h 6858000"/>
              <a:gd name="connsiteX484-50635" fmla="*/ 2261598 w 7467600"/>
              <a:gd name="connsiteY484-50636" fmla="*/ 5467998 h 6858000"/>
              <a:gd name="connsiteX485-50637" fmla="*/ 2437177 w 7467600"/>
              <a:gd name="connsiteY485-50638" fmla="*/ 5479608 h 6858000"/>
              <a:gd name="connsiteX486-50639" fmla="*/ 2445247 w 7467600"/>
              <a:gd name="connsiteY486-50640" fmla="*/ 5483476 h 6858000"/>
              <a:gd name="connsiteX487-50641" fmla="*/ 2743626 w 7467600"/>
              <a:gd name="connsiteY487-50642" fmla="*/ 5304819 h 6858000"/>
              <a:gd name="connsiteX488-50643" fmla="*/ 3048102 w 7467600"/>
              <a:gd name="connsiteY488-50644" fmla="*/ 5150595 h 6858000"/>
              <a:gd name="connsiteX489-50645" fmla="*/ 1799414 w 7467600"/>
              <a:gd name="connsiteY489-50646" fmla="*/ 4694732 h 6858000"/>
              <a:gd name="connsiteX490-50647" fmla="*/ 1771735 w 7467600"/>
              <a:gd name="connsiteY490-50648" fmla="*/ 4619929 h 6858000"/>
              <a:gd name="connsiteX491-50649" fmla="*/ 3104273 w 7467600"/>
              <a:gd name="connsiteY491-50650" fmla="*/ 5076159 h 6858000"/>
              <a:gd name="connsiteX492-50651" fmla="*/ 3113245 w 7467600"/>
              <a:gd name="connsiteY492-50652" fmla="*/ 5090705 h 6858000"/>
              <a:gd name="connsiteX493-50653" fmla="*/ 3126294 w 7467600"/>
              <a:gd name="connsiteY493-50654" fmla="*/ 5114400 h 6858000"/>
              <a:gd name="connsiteX494-50655" fmla="*/ 3937433 w 7467600"/>
              <a:gd name="connsiteY494-50656" fmla="*/ 4830473 h 6858000"/>
              <a:gd name="connsiteX495-50657" fmla="*/ 3590475 w 7467600"/>
              <a:gd name="connsiteY495-50658" fmla="*/ 4597974 h 6858000"/>
              <a:gd name="connsiteX496-50659" fmla="*/ 3100264 w 7467600"/>
              <a:gd name="connsiteY496-50660" fmla="*/ 4579845 h 6858000"/>
              <a:gd name="connsiteX497-50661" fmla="*/ 2183576 w 7467600"/>
              <a:gd name="connsiteY497-50662" fmla="*/ 4227150 h 6858000"/>
              <a:gd name="connsiteX498-50663" fmla="*/ 2151029 w 7467600"/>
              <a:gd name="connsiteY498-50664" fmla="*/ 4146947 h 6858000"/>
              <a:gd name="connsiteX499-50665" fmla="*/ 3563434 w 7467600"/>
              <a:gd name="connsiteY499-50666" fmla="*/ 4469115 h 6858000"/>
              <a:gd name="connsiteX500-50667" fmla="*/ 3177952 w 7467600"/>
              <a:gd name="connsiteY500-50668" fmla="*/ 3657386 h 6858000"/>
              <a:gd name="connsiteX501-50669" fmla="*/ 3189263 w 7467600"/>
              <a:gd name="connsiteY501-50670" fmla="*/ 3625726 h 6858000"/>
              <a:gd name="connsiteX502-50671" fmla="*/ 3560912 w 7467600"/>
              <a:gd name="connsiteY502-50672" fmla="*/ 4079863 h 6858000"/>
              <a:gd name="connsiteX503-50673" fmla="*/ 3626636 w 7467600"/>
              <a:gd name="connsiteY503-50674" fmla="*/ 4512230 h 6858000"/>
              <a:gd name="connsiteX504-50675" fmla="*/ 3653088 w 7467600"/>
              <a:gd name="connsiteY504-50676" fmla="*/ 4521417 h 6858000"/>
              <a:gd name="connsiteX505-50677" fmla="*/ 3988128 w 7467600"/>
              <a:gd name="connsiteY505-50678" fmla="*/ 4817267 h 6858000"/>
              <a:gd name="connsiteX506-50679" fmla="*/ 4830582 w 7467600"/>
              <a:gd name="connsiteY506-50680" fmla="*/ 4676000 h 6858000"/>
              <a:gd name="connsiteX507-50681" fmla="*/ 4830100 w 7467600"/>
              <a:gd name="connsiteY507-50682" fmla="*/ 4675554 h 6858000"/>
              <a:gd name="connsiteX508-50683" fmla="*/ 4036318 w 7467600"/>
              <a:gd name="connsiteY508-50684" fmla="*/ 4147013 h 6858000"/>
              <a:gd name="connsiteX509-50685" fmla="*/ 3432098 w 7467600"/>
              <a:gd name="connsiteY509-50686" fmla="*/ 3537312 h 6858000"/>
              <a:gd name="connsiteX510-50687" fmla="*/ 3446761 w 7467600"/>
              <a:gd name="connsiteY510-50688" fmla="*/ 3461278 h 6858000"/>
              <a:gd name="connsiteX511-50689" fmla="*/ 4419733 w 7467600"/>
              <a:gd name="connsiteY511-50690" fmla="*/ 3963555 h 6858000"/>
              <a:gd name="connsiteX512-50691" fmla="*/ 4781371 w 7467600"/>
              <a:gd name="connsiteY512-50692" fmla="*/ 4458604 h 6858000"/>
              <a:gd name="connsiteX513-50693" fmla="*/ 4780440 w 7467600"/>
              <a:gd name="connsiteY513-50694" fmla="*/ 4470290 h 6858000"/>
              <a:gd name="connsiteX514-50695" fmla="*/ 4898954 w 7467600"/>
              <a:gd name="connsiteY514-50696" fmla="*/ 4662092 h 6858000"/>
              <a:gd name="connsiteX515-50697" fmla="*/ 4900699 w 7467600"/>
              <a:gd name="connsiteY515-50698" fmla="*/ 4670867 h 6858000"/>
              <a:gd name="connsiteX516-50699" fmla="*/ 5714511 w 7467600"/>
              <a:gd name="connsiteY516-50700" fmla="*/ 4663483 h 6858000"/>
              <a:gd name="connsiteX517-50701" fmla="*/ 5464793 w 7467600"/>
              <a:gd name="connsiteY517-50702" fmla="*/ 4393556 h 6858000"/>
              <a:gd name="connsiteX518-50703" fmla="*/ 5461897 w 7467600"/>
              <a:gd name="connsiteY518-50704" fmla="*/ 4390879 h 6858000"/>
              <a:gd name="connsiteX519-50705" fmla="*/ 4294126 w 7467600"/>
              <a:gd name="connsiteY519-50706" fmla="*/ 3303048 h 6858000"/>
              <a:gd name="connsiteX520-50707" fmla="*/ 4305321 w 7467600"/>
              <a:gd name="connsiteY520-50708" fmla="*/ 3256953 h 6858000"/>
              <a:gd name="connsiteX521-50709" fmla="*/ 4949299 w 7467600"/>
              <a:gd name="connsiteY521-50710" fmla="*/ 3766336 h 6858000"/>
              <a:gd name="connsiteX522-50711" fmla="*/ 5291452 w 7467600"/>
              <a:gd name="connsiteY522-50712" fmla="*/ 4076801 h 6858000"/>
              <a:gd name="connsiteX523-50713" fmla="*/ 5434998 w 7467600"/>
              <a:gd name="connsiteY523-50714" fmla="*/ 4254100 h 6858000"/>
              <a:gd name="connsiteX524-50715" fmla="*/ 5351015 w 7467600"/>
              <a:gd name="connsiteY524-50716" fmla="*/ 3760989 h 6858000"/>
              <a:gd name="connsiteX525-50717" fmla="*/ 5413780 w 7467600"/>
              <a:gd name="connsiteY525-50718" fmla="*/ 2966265 h 6858000"/>
              <a:gd name="connsiteX526-50719" fmla="*/ 5425627 w 7467600"/>
              <a:gd name="connsiteY526-50720" fmla="*/ 2954192 h 6858000"/>
              <a:gd name="connsiteX527-50721" fmla="*/ 6604735 w 7467600"/>
              <a:gd name="connsiteY527-50722" fmla="*/ 2041381 h 6858000"/>
              <a:gd name="connsiteX528-50723" fmla="*/ 7204487 w 7467600"/>
              <a:gd name="connsiteY528-50724" fmla="*/ 2742112 h 6858000"/>
              <a:gd name="connsiteX529-50725" fmla="*/ 7131592 w 7467600"/>
              <a:gd name="connsiteY529-50726" fmla="*/ 2672096 h 6858000"/>
              <a:gd name="connsiteX530-50727" fmla="*/ 6996344 w 7467600"/>
              <a:gd name="connsiteY530-50728" fmla="*/ 2518310 h 6858000"/>
              <a:gd name="connsiteX531-50729" fmla="*/ 6735495 w 7467600"/>
              <a:gd name="connsiteY531-50730" fmla="*/ 2196890 h 6858000"/>
              <a:gd name="connsiteX532-50731" fmla="*/ 6721901 w 7467600"/>
              <a:gd name="connsiteY532-50732" fmla="*/ 2179274 h 6858000"/>
              <a:gd name="connsiteX533-50733" fmla="*/ 6604735 w 7467600"/>
              <a:gd name="connsiteY533-50734" fmla="*/ 2041381 h 6858000"/>
              <a:gd name="connsiteX534-50735" fmla="*/ 6591670 w 7467600"/>
              <a:gd name="connsiteY534-50736" fmla="*/ 1988277 h 6858000"/>
              <a:gd name="connsiteX535-50737" fmla="*/ 6747349 w 7467600"/>
              <a:gd name="connsiteY535-50738" fmla="*/ 2160069 h 6858000"/>
              <a:gd name="connsiteX536-50739" fmla="*/ 6760943 w 7467600"/>
              <a:gd name="connsiteY536-50740" fmla="*/ 2177686 h 6858000"/>
              <a:gd name="connsiteX537-50741" fmla="*/ 7021065 w 7467600"/>
              <a:gd name="connsiteY537-50742" fmla="*/ 2498102 h 6858000"/>
              <a:gd name="connsiteX538-50743" fmla="*/ 7155223 w 7467600"/>
              <a:gd name="connsiteY538-50744" fmla="*/ 2650386 h 6858000"/>
              <a:gd name="connsiteX539-50745" fmla="*/ 7203167 w 7467600"/>
              <a:gd name="connsiteY539-50746" fmla="*/ 2697288 h 6858000"/>
              <a:gd name="connsiteX540-50747" fmla="*/ 6937703 w 7467600"/>
              <a:gd name="connsiteY540-50748" fmla="*/ 2321981 h 6858000"/>
              <a:gd name="connsiteX541-50749" fmla="*/ 6591670 w 7467600"/>
              <a:gd name="connsiteY541-50750" fmla="*/ 1988277 h 6858000"/>
              <a:gd name="connsiteX542-50751" fmla="*/ 5798671 w 7467600"/>
              <a:gd name="connsiteY542-50752" fmla="*/ 1981601 h 6858000"/>
              <a:gd name="connsiteX543-50753" fmla="*/ 5754709 w 7467600"/>
              <a:gd name="connsiteY543-50754" fmla="*/ 2071454 h 6858000"/>
              <a:gd name="connsiteX544-50755" fmla="*/ 5763044 w 7467600"/>
              <a:gd name="connsiteY544-50756" fmla="*/ 2842206 h 6858000"/>
              <a:gd name="connsiteX545-50757" fmla="*/ 5764974 w 7467600"/>
              <a:gd name="connsiteY545-50758" fmla="*/ 2799609 h 6858000"/>
              <a:gd name="connsiteX546-50759" fmla="*/ 5767665 w 7467600"/>
              <a:gd name="connsiteY546-50760" fmla="*/ 2666409 h 6858000"/>
              <a:gd name="connsiteX547-50761" fmla="*/ 5763055 w 7467600"/>
              <a:gd name="connsiteY547-50762" fmla="*/ 2579705 h 6858000"/>
              <a:gd name="connsiteX548-50763" fmla="*/ 5758079 w 7467600"/>
              <a:gd name="connsiteY548-50764" fmla="*/ 2492508 h 6858000"/>
              <a:gd name="connsiteX549-50765" fmla="*/ 5779325 w 7467600"/>
              <a:gd name="connsiteY549-50766" fmla="*/ 2197069 h 6858000"/>
              <a:gd name="connsiteX550-50767" fmla="*/ 5798671 w 7467600"/>
              <a:gd name="connsiteY550-50768" fmla="*/ 1981601 h 6858000"/>
              <a:gd name="connsiteX551-50769" fmla="*/ 5829202 w 7467600"/>
              <a:gd name="connsiteY551-50770" fmla="*/ 1971679 h 6858000"/>
              <a:gd name="connsiteX552-50771" fmla="*/ 5809558 w 7467600"/>
              <a:gd name="connsiteY552-50772" fmla="*/ 2198043 h 6858000"/>
              <a:gd name="connsiteX553-50773" fmla="*/ 5788653 w 7467600"/>
              <a:gd name="connsiteY553-50774" fmla="*/ 2489430 h 6858000"/>
              <a:gd name="connsiteX554-50775" fmla="*/ 5793439 w 7467600"/>
              <a:gd name="connsiteY554-50776" fmla="*/ 2575235 h 6858000"/>
              <a:gd name="connsiteX555-50777" fmla="*/ 5796837 w 7467600"/>
              <a:gd name="connsiteY555-50778" fmla="*/ 2637633 h 6858000"/>
              <a:gd name="connsiteX556-50779" fmla="*/ 5818614 w 7467600"/>
              <a:gd name="connsiteY556-50780" fmla="*/ 2473055 h 6858000"/>
              <a:gd name="connsiteX557-50781" fmla="*/ 5829202 w 7467600"/>
              <a:gd name="connsiteY557-50782" fmla="*/ 1971679 h 6858000"/>
              <a:gd name="connsiteX558-50783" fmla="*/ 5911389 w 7467600"/>
              <a:gd name="connsiteY558-50784" fmla="*/ 1898371 h 6858000"/>
              <a:gd name="connsiteX559-50785" fmla="*/ 6237627 w 7467600"/>
              <a:gd name="connsiteY559-50786" fmla="*/ 2231921 h 6858000"/>
              <a:gd name="connsiteX560-50787" fmla="*/ 5911389 w 7467600"/>
              <a:gd name="connsiteY560-50788" fmla="*/ 1898371 h 6858000"/>
              <a:gd name="connsiteX561-50789" fmla="*/ 6944437 w 7467600"/>
              <a:gd name="connsiteY561-50790" fmla="*/ 1575402 h 6858000"/>
              <a:gd name="connsiteX562-50791" fmla="*/ 6304730 w 7467600"/>
              <a:gd name="connsiteY562-50792" fmla="*/ 1766654 h 6858000"/>
              <a:gd name="connsiteX563-50793" fmla="*/ 6944437 w 7467600"/>
              <a:gd name="connsiteY563-50794" fmla="*/ 1575402 h 6858000"/>
              <a:gd name="connsiteX564-50795" fmla="*/ 7019523 w 7467600"/>
              <a:gd name="connsiteY564-50796" fmla="*/ 1519450 h 6858000"/>
              <a:gd name="connsiteX565-50797" fmla="*/ 6298091 w 7467600"/>
              <a:gd name="connsiteY565-50798" fmla="*/ 1737122 h 6858000"/>
              <a:gd name="connsiteX566-50799" fmla="*/ 7019523 w 7467600"/>
              <a:gd name="connsiteY566-50800" fmla="*/ 1519450 h 6858000"/>
              <a:gd name="connsiteX567-50801" fmla="*/ 2399523 w 7467600"/>
              <a:gd name="connsiteY567-50802" fmla="*/ 1428234 h 6858000"/>
              <a:gd name="connsiteX568-50803" fmla="*/ 2224982 w 7467600"/>
              <a:gd name="connsiteY568-50804" fmla="*/ 1826201 h 6858000"/>
              <a:gd name="connsiteX569-50805" fmla="*/ 2096099 w 7467600"/>
              <a:gd name="connsiteY569-50806" fmla="*/ 2345900 h 6858000"/>
              <a:gd name="connsiteX570-50807" fmla="*/ 2283317 w 7467600"/>
              <a:gd name="connsiteY570-50808" fmla="*/ 1796925 h 6858000"/>
              <a:gd name="connsiteX571-50809" fmla="*/ 2399523 w 7467600"/>
              <a:gd name="connsiteY571-50810" fmla="*/ 1428234 h 6858000"/>
              <a:gd name="connsiteX572-50811" fmla="*/ 2448558 w 7467600"/>
              <a:gd name="connsiteY572-50812" fmla="*/ 1373435 h 6858000"/>
              <a:gd name="connsiteX573-50813" fmla="*/ 2312521 w 7467600"/>
              <a:gd name="connsiteY573-50814" fmla="*/ 1806140 h 6858000"/>
              <a:gd name="connsiteX574-50815" fmla="*/ 2127533 w 7467600"/>
              <a:gd name="connsiteY574-50816" fmla="*/ 2348380 h 6858000"/>
              <a:gd name="connsiteX575-50817" fmla="*/ 2358080 w 7467600"/>
              <a:gd name="connsiteY575-50818" fmla="*/ 1866134 h 6858000"/>
              <a:gd name="connsiteX576-50819" fmla="*/ 2407436 w 7467600"/>
              <a:gd name="connsiteY576-50820" fmla="*/ 1651070 h 6858000"/>
              <a:gd name="connsiteX577-50821" fmla="*/ 2448558 w 7467600"/>
              <a:gd name="connsiteY577-50822" fmla="*/ 1373435 h 6858000"/>
              <a:gd name="connsiteX578-50823" fmla="*/ 278707 w 7467600"/>
              <a:gd name="connsiteY578-50824" fmla="*/ 1352270 h 6858000"/>
              <a:gd name="connsiteX579-50825" fmla="*/ 321570 w 7467600"/>
              <a:gd name="connsiteY579-50826" fmla="*/ 1861610 h 6858000"/>
              <a:gd name="connsiteX580-50827" fmla="*/ 294281 w 7467600"/>
              <a:gd name="connsiteY580-50828" fmla="*/ 1440658 h 6858000"/>
              <a:gd name="connsiteX581-50829" fmla="*/ 278707 w 7467600"/>
              <a:gd name="connsiteY581-50830" fmla="*/ 1352270 h 6858000"/>
              <a:gd name="connsiteX582-50831" fmla="*/ 1423821 w 7467600"/>
              <a:gd name="connsiteY582-50832" fmla="*/ 1351958 h 6858000"/>
              <a:gd name="connsiteX583-50833" fmla="*/ 1638521 w 7467600"/>
              <a:gd name="connsiteY583-50834" fmla="*/ 1908470 h 6858000"/>
              <a:gd name="connsiteX584-50835" fmla="*/ 1754199 w 7467600"/>
              <a:gd name="connsiteY584-50836" fmla="*/ 2149284 h 6858000"/>
              <a:gd name="connsiteX585-50837" fmla="*/ 1908359 w 7467600"/>
              <a:gd name="connsiteY585-50838" fmla="*/ 2364988 h 6858000"/>
              <a:gd name="connsiteX586-50839" fmla="*/ 1647661 w 7467600"/>
              <a:gd name="connsiteY586-50840" fmla="*/ 1825945 h 6858000"/>
              <a:gd name="connsiteX587-50841" fmla="*/ 1423821 w 7467600"/>
              <a:gd name="connsiteY587-50842" fmla="*/ 1351958 h 6858000"/>
              <a:gd name="connsiteX588-50843" fmla="*/ 1431890 w 7467600"/>
              <a:gd name="connsiteY588-50844" fmla="*/ 1306475 h 6858000"/>
              <a:gd name="connsiteX589-50845" fmla="*/ 1507597 w 7467600"/>
              <a:gd name="connsiteY589-50846" fmla="*/ 1446132 h 6858000"/>
              <a:gd name="connsiteX590-50847" fmla="*/ 1674586 w 7467600"/>
              <a:gd name="connsiteY590-50848" fmla="*/ 1813832 h 6858000"/>
              <a:gd name="connsiteX591-50849" fmla="*/ 1815950 w 7467600"/>
              <a:gd name="connsiteY591-50850" fmla="*/ 2128564 h 6858000"/>
              <a:gd name="connsiteX592-50851" fmla="*/ 1984242 w 7467600"/>
              <a:gd name="connsiteY592-50852" fmla="*/ 2430829 h 6858000"/>
              <a:gd name="connsiteX593-50853" fmla="*/ 2014023 w 7467600"/>
              <a:gd name="connsiteY593-50854" fmla="*/ 2450995 h 6858000"/>
              <a:gd name="connsiteX594-50855" fmla="*/ 1747337 w 7467600"/>
              <a:gd name="connsiteY594-50856" fmla="*/ 1855264 h 6858000"/>
              <a:gd name="connsiteX595-50857" fmla="*/ 1533749 w 7467600"/>
              <a:gd name="connsiteY595-50858" fmla="*/ 1478656 h 6858000"/>
              <a:gd name="connsiteX596-50859" fmla="*/ 1431890 w 7467600"/>
              <a:gd name="connsiteY596-50860" fmla="*/ 1306475 h 6858000"/>
              <a:gd name="connsiteX597-50861" fmla="*/ 5052692 w 7467600"/>
              <a:gd name="connsiteY597-50862" fmla="*/ 1292994 h 6858000"/>
              <a:gd name="connsiteX598-50863" fmla="*/ 5200661 w 7467600"/>
              <a:gd name="connsiteY598-50864" fmla="*/ 1635186 h 6858000"/>
              <a:gd name="connsiteX599-50865" fmla="*/ 5297138 w 7467600"/>
              <a:gd name="connsiteY599-50866" fmla="*/ 1906351 h 6858000"/>
              <a:gd name="connsiteX600-50867" fmla="*/ 5052692 w 7467600"/>
              <a:gd name="connsiteY600-50868" fmla="*/ 1292994 h 6858000"/>
              <a:gd name="connsiteX601-50869" fmla="*/ 5009948 w 7467600"/>
              <a:gd name="connsiteY601-50870" fmla="*/ 1273619 h 6858000"/>
              <a:gd name="connsiteX602-50871" fmla="*/ 5121777 w 7467600"/>
              <a:gd name="connsiteY602-50872" fmla="*/ 1654213 h 6858000"/>
              <a:gd name="connsiteX603-50873" fmla="*/ 5293545 w 7467600"/>
              <a:gd name="connsiteY603-50874" fmla="*/ 2072247 h 6858000"/>
              <a:gd name="connsiteX604-50875" fmla="*/ 5294042 w 7467600"/>
              <a:gd name="connsiteY604-50876" fmla="*/ 2065019 h 6858000"/>
              <a:gd name="connsiteX605-50877" fmla="*/ 5171936 w 7467600"/>
              <a:gd name="connsiteY605-50878" fmla="*/ 1647613 h 6858000"/>
              <a:gd name="connsiteX606-50879" fmla="*/ 5009948 w 7467600"/>
              <a:gd name="connsiteY606-50880" fmla="*/ 1273619 h 6858000"/>
              <a:gd name="connsiteX607-50881" fmla="*/ 655236 w 7467600"/>
              <a:gd name="connsiteY607-50882" fmla="*/ 1268632 h 6858000"/>
              <a:gd name="connsiteX608-50883" fmla="*/ 839521 w 7467600"/>
              <a:gd name="connsiteY608-50884" fmla="*/ 1685315 h 6858000"/>
              <a:gd name="connsiteX609-50885" fmla="*/ 1109416 w 7467600"/>
              <a:gd name="connsiteY609-50886" fmla="*/ 2061663 h 6858000"/>
              <a:gd name="connsiteX610-50887" fmla="*/ 1298300 w 7467600"/>
              <a:gd name="connsiteY610-50888" fmla="*/ 2247742 h 6858000"/>
              <a:gd name="connsiteX611-50889" fmla="*/ 1125871 w 7467600"/>
              <a:gd name="connsiteY611-50890" fmla="*/ 1989513 h 6858000"/>
              <a:gd name="connsiteX612-50891" fmla="*/ 981574 w 7467600"/>
              <a:gd name="connsiteY612-50892" fmla="*/ 1783157 h 6858000"/>
              <a:gd name="connsiteX613-50893" fmla="*/ 922198 w 7467600"/>
              <a:gd name="connsiteY613-50894" fmla="*/ 1677437 h 6858000"/>
              <a:gd name="connsiteX614-50895" fmla="*/ 869293 w 7467600"/>
              <a:gd name="connsiteY614-50896" fmla="*/ 1583214 h 6858000"/>
              <a:gd name="connsiteX615-50897" fmla="*/ 751431 w 7467600"/>
              <a:gd name="connsiteY615-50898" fmla="*/ 1405731 h 6858000"/>
              <a:gd name="connsiteX616-50899" fmla="*/ 655236 w 7467600"/>
              <a:gd name="connsiteY616-50900" fmla="*/ 1268632 h 6858000"/>
              <a:gd name="connsiteX617-50901" fmla="*/ 6516292 w 7467600"/>
              <a:gd name="connsiteY617-50902" fmla="*/ 1263064 h 6858000"/>
              <a:gd name="connsiteX618-50903" fmla="*/ 5736320 w 7467600"/>
              <a:gd name="connsiteY618-50904" fmla="*/ 1501803 h 6858000"/>
              <a:gd name="connsiteX619-50905" fmla="*/ 6516292 w 7467600"/>
              <a:gd name="connsiteY619-50906" fmla="*/ 1263064 h 6858000"/>
              <a:gd name="connsiteX620-50907" fmla="*/ 291466 w 7467600"/>
              <a:gd name="connsiteY620-50908" fmla="*/ 1250369 h 6858000"/>
              <a:gd name="connsiteX621-50909" fmla="*/ 323180 w 7467600"/>
              <a:gd name="connsiteY621-50910" fmla="*/ 1435283 h 6858000"/>
              <a:gd name="connsiteX622-50911" fmla="*/ 349381 w 7467600"/>
              <a:gd name="connsiteY622-50912" fmla="*/ 1875041 h 6858000"/>
              <a:gd name="connsiteX623-50913" fmla="*/ 374363 w 7467600"/>
              <a:gd name="connsiteY623-50914" fmla="*/ 1506494 h 6858000"/>
              <a:gd name="connsiteX624-50915" fmla="*/ 302168 w 7467600"/>
              <a:gd name="connsiteY624-50916" fmla="*/ 1274495 h 6858000"/>
              <a:gd name="connsiteX625-50917" fmla="*/ 291466 w 7467600"/>
              <a:gd name="connsiteY625-50918" fmla="*/ 1250369 h 6858000"/>
              <a:gd name="connsiteX626-50919" fmla="*/ 678222 w 7467600"/>
              <a:gd name="connsiteY626-50920" fmla="*/ 1248670 h 6858000"/>
              <a:gd name="connsiteX627-50921" fmla="*/ 775536 w 7467600"/>
              <a:gd name="connsiteY627-50922" fmla="*/ 1388015 h 6858000"/>
              <a:gd name="connsiteX628-50923" fmla="*/ 894529 w 7467600"/>
              <a:gd name="connsiteY628-50924" fmla="*/ 1567739 h 6858000"/>
              <a:gd name="connsiteX629-50925" fmla="*/ 948000 w 7467600"/>
              <a:gd name="connsiteY629-50926" fmla="*/ 1663088 h 6858000"/>
              <a:gd name="connsiteX630-50927" fmla="*/ 1006812 w 7467600"/>
              <a:gd name="connsiteY630-50928" fmla="*/ 1767683 h 6858000"/>
              <a:gd name="connsiteX631-50929" fmla="*/ 1149133 w 7467600"/>
              <a:gd name="connsiteY631-50930" fmla="*/ 1971513 h 6858000"/>
              <a:gd name="connsiteX632-50931" fmla="*/ 1333952 w 7467600"/>
              <a:gd name="connsiteY632-50932" fmla="*/ 2251620 h 6858000"/>
              <a:gd name="connsiteX633-50933" fmla="*/ 1337329 w 7467600"/>
              <a:gd name="connsiteY633-50934" fmla="*/ 2258350 h 6858000"/>
              <a:gd name="connsiteX634-50935" fmla="*/ 1014726 w 7467600"/>
              <a:gd name="connsiteY634-50936" fmla="*/ 1615556 h 6858000"/>
              <a:gd name="connsiteX635-50937" fmla="*/ 678222 w 7467600"/>
              <a:gd name="connsiteY635-50938" fmla="*/ 1248670 h 6858000"/>
              <a:gd name="connsiteX636-50939" fmla="*/ 6691602 w 7467600"/>
              <a:gd name="connsiteY636-50940" fmla="*/ 1140573 h 6858000"/>
              <a:gd name="connsiteX637-50941" fmla="*/ 6571100 w 7467600"/>
              <a:gd name="connsiteY637-50942" fmla="*/ 1183662 h 6858000"/>
              <a:gd name="connsiteX638-50943" fmla="*/ 6241687 w 7467600"/>
              <a:gd name="connsiteY638-50944" fmla="*/ 1257600 h 6858000"/>
              <a:gd name="connsiteX639-50945" fmla="*/ 5693009 w 7467600"/>
              <a:gd name="connsiteY639-50946" fmla="*/ 1478256 h 6858000"/>
              <a:gd name="connsiteX640-50947" fmla="*/ 6548420 w 7467600"/>
              <a:gd name="connsiteY640-50948" fmla="*/ 1214599 h 6858000"/>
              <a:gd name="connsiteX641-50949" fmla="*/ 6605473 w 7467600"/>
              <a:gd name="connsiteY641-50950" fmla="*/ 1184686 h 6858000"/>
              <a:gd name="connsiteX642-50951" fmla="*/ 6691602 w 7467600"/>
              <a:gd name="connsiteY642-50952" fmla="*/ 1140573 h 6858000"/>
              <a:gd name="connsiteX643-50953" fmla="*/ 4002475 w 7467600"/>
              <a:gd name="connsiteY643-50954" fmla="*/ 1037802 h 6858000"/>
              <a:gd name="connsiteX644-50955" fmla="*/ 4000324 w 7467600"/>
              <a:gd name="connsiteY644-50956" fmla="*/ 1039362 h 6858000"/>
              <a:gd name="connsiteX645-50957" fmla="*/ 4002862 w 7467600"/>
              <a:gd name="connsiteY645-50958" fmla="*/ 1042866 h 6858000"/>
              <a:gd name="connsiteX646-50959" fmla="*/ 4002475 w 7467600"/>
              <a:gd name="connsiteY646-50960" fmla="*/ 1037802 h 6858000"/>
              <a:gd name="connsiteX647-50961" fmla="*/ 506322 w 7467600"/>
              <a:gd name="connsiteY647-50962" fmla="*/ 1020997 h 6858000"/>
              <a:gd name="connsiteX648-50963" fmla="*/ 533068 w 7467600"/>
              <a:gd name="connsiteY648-50964" fmla="*/ 1029409 h 6858000"/>
              <a:gd name="connsiteX649-50965" fmla="*/ 1232525 w 7467600"/>
              <a:gd name="connsiteY649-50966" fmla="*/ 1804675 h 6858000"/>
              <a:gd name="connsiteX650-50967" fmla="*/ 1388858 w 7467600"/>
              <a:gd name="connsiteY650-50968" fmla="*/ 2368011 h 6858000"/>
              <a:gd name="connsiteX651-50969" fmla="*/ 1384098 w 7467600"/>
              <a:gd name="connsiteY651-50970" fmla="*/ 2378125 h 6858000"/>
              <a:gd name="connsiteX652-50971" fmla="*/ 1425393 w 7467600"/>
              <a:gd name="connsiteY652-50972" fmla="*/ 2589124 h 6858000"/>
              <a:gd name="connsiteX653-50973" fmla="*/ 1424001 w 7467600"/>
              <a:gd name="connsiteY653-50974" fmla="*/ 2597541 h 6858000"/>
              <a:gd name="connsiteX654-50975" fmla="*/ 2152729 w 7467600"/>
              <a:gd name="connsiteY654-50976" fmla="*/ 2864487 h 6858000"/>
              <a:gd name="connsiteX655-50977" fmla="*/ 2020609 w 7467600"/>
              <a:gd name="connsiteY655-50978" fmla="*/ 2539671 h 6858000"/>
              <a:gd name="connsiteX656-50979" fmla="*/ 2018920 w 7467600"/>
              <a:gd name="connsiteY656-50980" fmla="*/ 2536309 h 6858000"/>
              <a:gd name="connsiteX657-50981" fmla="*/ 1342441 w 7467600"/>
              <a:gd name="connsiteY657-50982" fmla="*/ 1173017 h 6858000"/>
              <a:gd name="connsiteX658-50983" fmla="*/ 1367925 w 7467600"/>
              <a:gd name="connsiteY658-50984" fmla="*/ 1135648 h 6858000"/>
              <a:gd name="connsiteX659-50985" fmla="*/ 1771401 w 7467600"/>
              <a:gd name="connsiteY659-50986" fmla="*/ 1806673 h 6858000"/>
              <a:gd name="connsiteX660-50987" fmla="*/ 1972385 w 7467600"/>
              <a:gd name="connsiteY660-50988" fmla="*/ 2198735 h 6858000"/>
              <a:gd name="connsiteX661-50989" fmla="*/ 2040892 w 7467600"/>
              <a:gd name="connsiteY661-50990" fmla="*/ 2405205 h 6858000"/>
              <a:gd name="connsiteX662-50991" fmla="*/ 2131689 w 7467600"/>
              <a:gd name="connsiteY662-50992" fmla="*/ 1936926 h 6858000"/>
              <a:gd name="connsiteX663-50993" fmla="*/ 2454820 w 7467600"/>
              <a:gd name="connsiteY663-50994" fmla="*/ 1248808 h 6858000"/>
              <a:gd name="connsiteX664-50995" fmla="*/ 2492512 w 7467600"/>
              <a:gd name="connsiteY664-50996" fmla="*/ 1302920 h 6858000"/>
              <a:gd name="connsiteX665-50997" fmla="*/ 2081216 w 7467600"/>
              <a:gd name="connsiteY665-50998" fmla="*/ 2527513 h 6858000"/>
              <a:gd name="connsiteX666-50999" fmla="*/ 2081211 w 7467600"/>
              <a:gd name="connsiteY666-51000" fmla="*/ 2528916 h 6858000"/>
              <a:gd name="connsiteX667-51001" fmla="*/ 2199067 w 7467600"/>
              <a:gd name="connsiteY667-51002" fmla="*/ 2884061 h 6858000"/>
              <a:gd name="connsiteX668-51003" fmla="*/ 3192586 w 7467600"/>
              <a:gd name="connsiteY668-51004" fmla="*/ 3411496 h 6858000"/>
              <a:gd name="connsiteX669-51005" fmla="*/ 3182620 w 7467600"/>
              <a:gd name="connsiteY669-51006" fmla="*/ 3483279 h 6858000"/>
              <a:gd name="connsiteX670-51007" fmla="*/ 2435119 w 7467600"/>
              <a:gd name="connsiteY670-51008" fmla="*/ 3080173 h 6858000"/>
              <a:gd name="connsiteX671-51009" fmla="*/ 2410152 w 7467600"/>
              <a:gd name="connsiteY671-51010" fmla="*/ 3063751 h 6858000"/>
              <a:gd name="connsiteX672-51011" fmla="*/ 2408099 w 7467600"/>
              <a:gd name="connsiteY672-51012" fmla="*/ 3064403 h 6858000"/>
              <a:gd name="connsiteX673-51013" fmla="*/ 2407218 w 7467600"/>
              <a:gd name="connsiteY673-51014" fmla="*/ 3070324 h 6858000"/>
              <a:gd name="connsiteX674-51015" fmla="*/ 2380138 w 7467600"/>
              <a:gd name="connsiteY674-51016" fmla="*/ 3099341 h 6858000"/>
              <a:gd name="connsiteX675-51017" fmla="*/ 1765923 w 7467600"/>
              <a:gd name="connsiteY675-51018" fmla="*/ 3581043 h 6858000"/>
              <a:gd name="connsiteX676-51019" fmla="*/ 1702258 w 7467600"/>
              <a:gd name="connsiteY676-51020" fmla="*/ 3612286 h 6858000"/>
              <a:gd name="connsiteX677-51021" fmla="*/ 1538370 w 7467600"/>
              <a:gd name="connsiteY677-51022" fmla="*/ 3811804 h 6858000"/>
              <a:gd name="connsiteX678-51023" fmla="*/ 542867 w 7467600"/>
              <a:gd name="connsiteY678-51024" fmla="*/ 4944092 h 6858000"/>
              <a:gd name="connsiteX679-51025" fmla="*/ 515800 w 7467600"/>
              <a:gd name="connsiteY679-51026" fmla="*/ 4862180 h 6858000"/>
              <a:gd name="connsiteX680-51027" fmla="*/ 909145 w 7467600"/>
              <a:gd name="connsiteY680-51028" fmla="*/ 4199225 h 6858000"/>
              <a:gd name="connsiteX681-51029" fmla="*/ 1214067 w 7467600"/>
              <a:gd name="connsiteY681-51030" fmla="*/ 3908561 h 6858000"/>
              <a:gd name="connsiteX682-51031" fmla="*/ 640967 w 7467600"/>
              <a:gd name="connsiteY682-51032" fmla="*/ 4105601 h 6858000"/>
              <a:gd name="connsiteX683-51033" fmla="*/ 112563 w 7467600"/>
              <a:gd name="connsiteY683-51034" fmla="*/ 4396952 h 6858000"/>
              <a:gd name="connsiteX684-51035" fmla="*/ 0 w 7467600"/>
              <a:gd name="connsiteY684-51036" fmla="*/ 4466006 h 6858000"/>
              <a:gd name="connsiteX685-51037" fmla="*/ 0 w 7467600"/>
              <a:gd name="connsiteY685-51038" fmla="*/ 4233763 h 6858000"/>
              <a:gd name="connsiteX686-51039" fmla="*/ 36881 w 7467600"/>
              <a:gd name="connsiteY686-51040" fmla="*/ 4200118 h 6858000"/>
              <a:gd name="connsiteX687-51041" fmla="*/ 910534 w 7467600"/>
              <a:gd name="connsiteY687-51042" fmla="*/ 3629753 h 6858000"/>
              <a:gd name="connsiteX688-51043" fmla="*/ 1578717 w 7467600"/>
              <a:gd name="connsiteY688-51044" fmla="*/ 3575982 h 6858000"/>
              <a:gd name="connsiteX689-51045" fmla="*/ 2338780 w 7467600"/>
              <a:gd name="connsiteY689-51046" fmla="*/ 3033725 h 6858000"/>
              <a:gd name="connsiteX690-51047" fmla="*/ 1807991 w 7467600"/>
              <a:gd name="connsiteY690-51048" fmla="*/ 2807184 h 6858000"/>
              <a:gd name="connsiteX691-51049" fmla="*/ 1416358 w 7467600"/>
              <a:gd name="connsiteY691-51050" fmla="*/ 3112571 h 6858000"/>
              <a:gd name="connsiteX692-51051" fmla="*/ 939066 w 7467600"/>
              <a:gd name="connsiteY692-51052" fmla="*/ 3378798 h 6858000"/>
              <a:gd name="connsiteX693-51053" fmla="*/ 115099 w 7467600"/>
              <a:gd name="connsiteY693-51054" fmla="*/ 3607650 h 6858000"/>
              <a:gd name="connsiteX694-51055" fmla="*/ 97284 w 7467600"/>
              <a:gd name="connsiteY694-51056" fmla="*/ 3520393 h 6858000"/>
              <a:gd name="connsiteX695-51057" fmla="*/ 922050 w 7467600"/>
              <a:gd name="connsiteY695-51058" fmla="*/ 3074867 h 6858000"/>
              <a:gd name="connsiteX696-51059" fmla="*/ 1405265 w 7467600"/>
              <a:gd name="connsiteY696-51060" fmla="*/ 3016319 h 6858000"/>
              <a:gd name="connsiteX697-51061" fmla="*/ 1407512 w 7467600"/>
              <a:gd name="connsiteY697-51062" fmla="*/ 3018001 h 6858000"/>
              <a:gd name="connsiteX698-51063" fmla="*/ 1726266 w 7467600"/>
              <a:gd name="connsiteY698-51064" fmla="*/ 2777274 h 6858000"/>
              <a:gd name="connsiteX699-51065" fmla="*/ 625390 w 7467600"/>
              <a:gd name="connsiteY699-51066" fmla="*/ 2514541 h 6858000"/>
              <a:gd name="connsiteX700-51067" fmla="*/ 619799 w 7467600"/>
              <a:gd name="connsiteY700-51068" fmla="*/ 2527180 h 6858000"/>
              <a:gd name="connsiteX701-51069" fmla="*/ 310030 w 7467600"/>
              <a:gd name="connsiteY701-51070" fmla="*/ 2771818 h 6858000"/>
              <a:gd name="connsiteX702-51071" fmla="*/ 173877 w 7467600"/>
              <a:gd name="connsiteY702-51072" fmla="*/ 2937056 h 6858000"/>
              <a:gd name="connsiteX703-51073" fmla="*/ 77889 w 7467600"/>
              <a:gd name="connsiteY703-51074" fmla="*/ 3138440 h 6858000"/>
              <a:gd name="connsiteX704-51075" fmla="*/ 0 w 7467600"/>
              <a:gd name="connsiteY704-51076" fmla="*/ 3271395 h 6858000"/>
              <a:gd name="connsiteX705-51077" fmla="*/ 0 w 7467600"/>
              <a:gd name="connsiteY705-51078" fmla="*/ 3153002 h 6858000"/>
              <a:gd name="connsiteX706-51079" fmla="*/ 2386 w 7467600"/>
              <a:gd name="connsiteY706-51080" fmla="*/ 3149203 h 6858000"/>
              <a:gd name="connsiteX707-51081" fmla="*/ 89753 w 7467600"/>
              <a:gd name="connsiteY707-51082" fmla="*/ 2987702 h 6858000"/>
              <a:gd name="connsiteX708-51083" fmla="*/ 76869 w 7467600"/>
              <a:gd name="connsiteY708-51084" fmla="*/ 3005404 h 6858000"/>
              <a:gd name="connsiteX709-51085" fmla="*/ 32049 w 7467600"/>
              <a:gd name="connsiteY709-51086" fmla="*/ 3065814 h 6858000"/>
              <a:gd name="connsiteX710-51087" fmla="*/ 0 w 7467600"/>
              <a:gd name="connsiteY710-51088" fmla="*/ 3108744 h 6858000"/>
              <a:gd name="connsiteX711-51089" fmla="*/ 0 w 7467600"/>
              <a:gd name="connsiteY711-51090" fmla="*/ 3058059 h 6858000"/>
              <a:gd name="connsiteX712-51091" fmla="*/ 7610 w 7467600"/>
              <a:gd name="connsiteY712-51092" fmla="*/ 3047889 h 6858000"/>
              <a:gd name="connsiteX713-51093" fmla="*/ 52419 w 7467600"/>
              <a:gd name="connsiteY713-51094" fmla="*/ 2987479 h 6858000"/>
              <a:gd name="connsiteX714-51095" fmla="*/ 59142 w 7467600"/>
              <a:gd name="connsiteY714-51096" fmla="*/ 2978488 h 6858000"/>
              <a:gd name="connsiteX715-51097" fmla="*/ 0 w 7467600"/>
              <a:gd name="connsiteY715-51098" fmla="*/ 3015334 h 6858000"/>
              <a:gd name="connsiteX716-51099" fmla="*/ 0 w 7467600"/>
              <a:gd name="connsiteY716-51100" fmla="*/ 2914286 h 6858000"/>
              <a:gd name="connsiteX717-51101" fmla="*/ 36383 w 7467600"/>
              <a:gd name="connsiteY717-51102" fmla="*/ 2901128 h 6858000"/>
              <a:gd name="connsiteX718-51103" fmla="*/ 156329 w 7467600"/>
              <a:gd name="connsiteY718-51104" fmla="*/ 2840533 h 6858000"/>
              <a:gd name="connsiteX719-51105" fmla="*/ 358355 w 7467600"/>
              <a:gd name="connsiteY719-51106" fmla="*/ 2620471 h 6858000"/>
              <a:gd name="connsiteX720-51107" fmla="*/ 510577 w 7467600"/>
              <a:gd name="connsiteY720-51108" fmla="*/ 2501244 h 6858000"/>
              <a:gd name="connsiteX721-51109" fmla="*/ 211967 w 7467600"/>
              <a:gd name="connsiteY721-51110" fmla="*/ 2479171 h 6858000"/>
              <a:gd name="connsiteX722-51111" fmla="*/ 0 w 7467600"/>
              <a:gd name="connsiteY722-51112" fmla="*/ 2476398 h 6858000"/>
              <a:gd name="connsiteX723-51113" fmla="*/ 0 w 7467600"/>
              <a:gd name="connsiteY723-51114" fmla="*/ 2389189 h 6858000"/>
              <a:gd name="connsiteX724-51115" fmla="*/ 103062 w 7467600"/>
              <a:gd name="connsiteY724-51116" fmla="*/ 2389518 h 6858000"/>
              <a:gd name="connsiteX725-51117" fmla="*/ 510734 w 7467600"/>
              <a:gd name="connsiteY725-51118" fmla="*/ 2416201 h 6858000"/>
              <a:gd name="connsiteX726-51119" fmla="*/ 279257 w 7467600"/>
              <a:gd name="connsiteY726-51120" fmla="*/ 2092102 h 6858000"/>
              <a:gd name="connsiteX727-51121" fmla="*/ 65265 w 7467600"/>
              <a:gd name="connsiteY727-51122" fmla="*/ 2006049 h 6858000"/>
              <a:gd name="connsiteX728-51123" fmla="*/ 0 w 7467600"/>
              <a:gd name="connsiteY728-51124" fmla="*/ 1982532 h 6858000"/>
              <a:gd name="connsiteX729-51125" fmla="*/ 0 w 7467600"/>
              <a:gd name="connsiteY729-51126" fmla="*/ 1912789 h 6858000"/>
              <a:gd name="connsiteX730-51127" fmla="*/ 97460 w 7467600"/>
              <a:gd name="connsiteY730-51128" fmla="*/ 1953725 h 6858000"/>
              <a:gd name="connsiteX731-51129" fmla="*/ 221272 w 7467600"/>
              <a:gd name="connsiteY731-51130" fmla="*/ 1980766 h 6858000"/>
              <a:gd name="connsiteX732-51131" fmla="*/ 116765 w 7467600"/>
              <a:gd name="connsiteY732-51132" fmla="*/ 1911033 h 6858000"/>
              <a:gd name="connsiteX733-51133" fmla="*/ 16405 w 7467600"/>
              <a:gd name="connsiteY733-51134" fmla="*/ 1803412 h 6858000"/>
              <a:gd name="connsiteX734-51135" fmla="*/ 0 w 7467600"/>
              <a:gd name="connsiteY734-51136" fmla="*/ 1784777 h 6858000"/>
              <a:gd name="connsiteX735-51137" fmla="*/ 0 w 7467600"/>
              <a:gd name="connsiteY735-51138" fmla="*/ 1740082 h 6858000"/>
              <a:gd name="connsiteX736-51139" fmla="*/ 39394 w 7467600"/>
              <a:gd name="connsiteY736-51140" fmla="*/ 1784856 h 6858000"/>
              <a:gd name="connsiteX737-51141" fmla="*/ 135813 w 7467600"/>
              <a:gd name="connsiteY737-51142" fmla="*/ 1888838 h 6858000"/>
              <a:gd name="connsiteX738-51143" fmla="*/ 242575 w 7467600"/>
              <a:gd name="connsiteY738-51144" fmla="*/ 1958841 h 6858000"/>
              <a:gd name="connsiteX739-51145" fmla="*/ 82197 w 7467600"/>
              <a:gd name="connsiteY739-51146" fmla="*/ 1754826 h 6858000"/>
              <a:gd name="connsiteX740-51147" fmla="*/ 0 w 7467600"/>
              <a:gd name="connsiteY740-51148" fmla="*/ 1679650 h 6858000"/>
              <a:gd name="connsiteX741-51149" fmla="*/ 0 w 7467600"/>
              <a:gd name="connsiteY741-51150" fmla="*/ 1602463 h 6858000"/>
              <a:gd name="connsiteX742-51151" fmla="*/ 84689 w 7467600"/>
              <a:gd name="connsiteY742-51152" fmla="*/ 1677442 h 6858000"/>
              <a:gd name="connsiteX743-51153" fmla="*/ 298437 w 7467600"/>
              <a:gd name="connsiteY743-51154" fmla="*/ 1968019 h 6858000"/>
              <a:gd name="connsiteX744-51155" fmla="*/ 227269 w 7467600"/>
              <a:gd name="connsiteY744-51156" fmla="*/ 1114064 h 6858000"/>
              <a:gd name="connsiteX745-51157" fmla="*/ 248003 w 7467600"/>
              <a:gd name="connsiteY745-51158" fmla="*/ 1089613 h 6858000"/>
              <a:gd name="connsiteX746-51159" fmla="*/ 427020 w 7467600"/>
              <a:gd name="connsiteY746-51160" fmla="*/ 1619803 h 6858000"/>
              <a:gd name="connsiteX747-51161" fmla="*/ 340345 w 7467600"/>
              <a:gd name="connsiteY747-51162" fmla="*/ 2027739 h 6858000"/>
              <a:gd name="connsiteX748-51163" fmla="*/ 360865 w 7467600"/>
              <a:gd name="connsiteY748-51164" fmla="*/ 2044827 h 6858000"/>
              <a:gd name="connsiteX749-51165" fmla="*/ 560414 w 7467600"/>
              <a:gd name="connsiteY749-51166" fmla="*/ 2421457 h 6858000"/>
              <a:gd name="connsiteX750-51167" fmla="*/ 1359703 w 7467600"/>
              <a:gd name="connsiteY750-51168" fmla="*/ 2578554 h 6858000"/>
              <a:gd name="connsiteX751-51169" fmla="*/ 1359422 w 7467600"/>
              <a:gd name="connsiteY751-51170" fmla="*/ 2577994 h 6858000"/>
              <a:gd name="connsiteX752-51171" fmla="*/ 828701 w 7467600"/>
              <a:gd name="connsiteY752-51172" fmla="*/ 1839520 h 6858000"/>
              <a:gd name="connsiteX753-51173" fmla="*/ 494427 w 7467600"/>
              <a:gd name="connsiteY753-51174" fmla="*/ 1092333 h 6858000"/>
              <a:gd name="connsiteX754-51175" fmla="*/ 506322 w 7467600"/>
              <a:gd name="connsiteY754-51176" fmla="*/ 1020997 h 6858000"/>
              <a:gd name="connsiteX755-51177" fmla="*/ 4570198 w 7467600"/>
              <a:gd name="connsiteY755-51178" fmla="*/ 978081 h 6858000"/>
              <a:gd name="connsiteX756-51179" fmla="*/ 4523691 w 7467600"/>
              <a:gd name="connsiteY756-51180" fmla="*/ 1127776 h 6858000"/>
              <a:gd name="connsiteX757-51181" fmla="*/ 4509875 w 7467600"/>
              <a:gd name="connsiteY757-51182" fmla="*/ 1167552 h 6858000"/>
              <a:gd name="connsiteX758-51183" fmla="*/ 4478168 w 7467600"/>
              <a:gd name="connsiteY758-51184" fmla="*/ 1260735 h 6858000"/>
              <a:gd name="connsiteX759-51185" fmla="*/ 4409309 w 7467600"/>
              <a:gd name="connsiteY759-51186" fmla="*/ 1666996 h 6858000"/>
              <a:gd name="connsiteX760-51187" fmla="*/ 4370031 w 7467600"/>
              <a:gd name="connsiteY760-51188" fmla="*/ 1955666 h 6858000"/>
              <a:gd name="connsiteX761-51189" fmla="*/ 4570198 w 7467600"/>
              <a:gd name="connsiteY761-51190" fmla="*/ 978081 h 6858000"/>
              <a:gd name="connsiteX762-51191" fmla="*/ 4557898 w 7467600"/>
              <a:gd name="connsiteY762-51192" fmla="*/ 900011 h 6858000"/>
              <a:gd name="connsiteX763-51193" fmla="*/ 4344840 w 7467600"/>
              <a:gd name="connsiteY763-51194" fmla="*/ 1922038 h 6858000"/>
              <a:gd name="connsiteX764-51195" fmla="*/ 4378710 w 7467600"/>
              <a:gd name="connsiteY764-51196" fmla="*/ 1665516 h 6858000"/>
              <a:gd name="connsiteX765-51197" fmla="*/ 4448798 w 7467600"/>
              <a:gd name="connsiteY765-51198" fmla="*/ 1253024 h 6858000"/>
              <a:gd name="connsiteX766-51199" fmla="*/ 4480315 w 7467600"/>
              <a:gd name="connsiteY766-51200" fmla="*/ 1158454 h 6858000"/>
              <a:gd name="connsiteX767-51201" fmla="*/ 4494133 w 7467600"/>
              <a:gd name="connsiteY767-51202" fmla="*/ 1118676 h 6858000"/>
              <a:gd name="connsiteX768-51203" fmla="*/ 4557898 w 7467600"/>
              <a:gd name="connsiteY768-51204" fmla="*/ 900011 h 6858000"/>
              <a:gd name="connsiteX769-51205" fmla="*/ 5870151 w 7467600"/>
              <a:gd name="connsiteY769-51206" fmla="*/ 898890 h 6858000"/>
              <a:gd name="connsiteX770-51207" fmla="*/ 5861335 w 7467600"/>
              <a:gd name="connsiteY770-51208" fmla="*/ 899177 h 6858000"/>
              <a:gd name="connsiteX771-51209" fmla="*/ 5843702 w 7467600"/>
              <a:gd name="connsiteY771-51210" fmla="*/ 899748 h 6858000"/>
              <a:gd name="connsiteX772-51211" fmla="*/ 5651107 w 7467600"/>
              <a:gd name="connsiteY772-51212" fmla="*/ 920306 h 6858000"/>
              <a:gd name="connsiteX773-51213" fmla="*/ 5459407 w 7467600"/>
              <a:gd name="connsiteY773-51214" fmla="*/ 940975 h 6858000"/>
              <a:gd name="connsiteX774-51215" fmla="*/ 5374846 w 7467600"/>
              <a:gd name="connsiteY774-51216" fmla="*/ 941988 h 6858000"/>
              <a:gd name="connsiteX775-51217" fmla="*/ 5256105 w 7467600"/>
              <a:gd name="connsiteY775-51218" fmla="*/ 945632 h 6858000"/>
              <a:gd name="connsiteX776-51219" fmla="*/ 5107071 w 7467600"/>
              <a:gd name="connsiteY776-51220" fmla="*/ 969720 h 6858000"/>
              <a:gd name="connsiteX777-51221" fmla="*/ 4998681 w 7467600"/>
              <a:gd name="connsiteY777-51222" fmla="*/ 988771 h 6858000"/>
              <a:gd name="connsiteX778-51223" fmla="*/ 5870151 w 7467600"/>
              <a:gd name="connsiteY778-51224" fmla="*/ 898890 h 6858000"/>
              <a:gd name="connsiteX779-51225" fmla="*/ 5504425 w 7467600"/>
              <a:gd name="connsiteY779-51226" fmla="*/ 848067 h 6858000"/>
              <a:gd name="connsiteX780-51227" fmla="*/ 4968849 w 7467600"/>
              <a:gd name="connsiteY780-51228" fmla="*/ 962318 h 6858000"/>
              <a:gd name="connsiteX781-51229" fmla="*/ 5104039 w 7467600"/>
              <a:gd name="connsiteY781-51230" fmla="*/ 940634 h 6858000"/>
              <a:gd name="connsiteX782-51231" fmla="*/ 5256311 w 7467600"/>
              <a:gd name="connsiteY782-51232" fmla="*/ 916490 h 6858000"/>
              <a:gd name="connsiteX783-51233" fmla="*/ 5377381 w 7467600"/>
              <a:gd name="connsiteY783-51234" fmla="*/ 912671 h 6858000"/>
              <a:gd name="connsiteX784-51235" fmla="*/ 5460148 w 7467600"/>
              <a:gd name="connsiteY784-51236" fmla="*/ 911442 h 6858000"/>
              <a:gd name="connsiteX785-51237" fmla="*/ 5648971 w 7467600"/>
              <a:gd name="connsiteY785-51238" fmla="*/ 891331 h 6858000"/>
              <a:gd name="connsiteX786-51239" fmla="*/ 5844807 w 7467600"/>
              <a:gd name="connsiteY786-51240" fmla="*/ 870718 h 6858000"/>
              <a:gd name="connsiteX787-51241" fmla="*/ 5862975 w 7467600"/>
              <a:gd name="connsiteY787-51242" fmla="*/ 869756 h 6858000"/>
              <a:gd name="connsiteX788-51243" fmla="*/ 5920887 w 7467600"/>
              <a:gd name="connsiteY788-51244" fmla="*/ 865929 h 6858000"/>
              <a:gd name="connsiteX789-51245" fmla="*/ 5504425 w 7467600"/>
              <a:gd name="connsiteY789-51246" fmla="*/ 848067 h 6858000"/>
              <a:gd name="connsiteX790-51247" fmla="*/ 3607114 w 7467600"/>
              <a:gd name="connsiteY790-51248" fmla="*/ 467441 h 6858000"/>
              <a:gd name="connsiteX791-51249" fmla="*/ 3296242 w 7467600"/>
              <a:gd name="connsiteY791-51250" fmla="*/ 807991 h 6858000"/>
              <a:gd name="connsiteX792-51251" fmla="*/ 3174674 w 7467600"/>
              <a:gd name="connsiteY792-51252" fmla="*/ 919759 h 6858000"/>
              <a:gd name="connsiteX793-51253" fmla="*/ 3042978 w 7467600"/>
              <a:gd name="connsiteY793-51254" fmla="*/ 1054894 h 6858000"/>
              <a:gd name="connsiteX794-51255" fmla="*/ 2968914 w 7467600"/>
              <a:gd name="connsiteY794-51256" fmla="*/ 1133756 h 6858000"/>
              <a:gd name="connsiteX795-51257" fmla="*/ 3103823 w 7467600"/>
              <a:gd name="connsiteY795-51258" fmla="*/ 1026814 h 6858000"/>
              <a:gd name="connsiteX796-51259" fmla="*/ 3607114 w 7467600"/>
              <a:gd name="connsiteY796-51260" fmla="*/ 467441 h 6858000"/>
              <a:gd name="connsiteX797-51261" fmla="*/ 3744487 w 7467600"/>
              <a:gd name="connsiteY797-51262" fmla="*/ 383136 h 6858000"/>
              <a:gd name="connsiteX798-51263" fmla="*/ 3970213 w 7467600"/>
              <a:gd name="connsiteY798-51264" fmla="*/ 995559 h 6858000"/>
              <a:gd name="connsiteX799-51265" fmla="*/ 3744487 w 7467600"/>
              <a:gd name="connsiteY799-51266" fmla="*/ 383136 h 6858000"/>
              <a:gd name="connsiteX800-51267" fmla="*/ 3624562 w 7467600"/>
              <a:gd name="connsiteY800-51268" fmla="*/ 367041 h 6858000"/>
              <a:gd name="connsiteX801-51269" fmla="*/ 3489712 w 7467600"/>
              <a:gd name="connsiteY801-51270" fmla="*/ 485386 h 6858000"/>
              <a:gd name="connsiteX802-51271" fmla="*/ 3182994 w 7467600"/>
              <a:gd name="connsiteY802-51272" fmla="*/ 828265 h 6858000"/>
              <a:gd name="connsiteX803-51273" fmla="*/ 2892114 w 7467600"/>
              <a:gd name="connsiteY803-51274" fmla="*/ 1172635 h 6858000"/>
              <a:gd name="connsiteX804-51275" fmla="*/ 3021459 w 7467600"/>
              <a:gd name="connsiteY804-51276" fmla="*/ 1035385 h 6858000"/>
              <a:gd name="connsiteX805-51277" fmla="*/ 3153873 w 7467600"/>
              <a:gd name="connsiteY805-51278" fmla="*/ 898971 h 6858000"/>
              <a:gd name="connsiteX806-51279" fmla="*/ 3276511 w 7467600"/>
              <a:gd name="connsiteY806-51280" fmla="*/ 786423 h 6858000"/>
              <a:gd name="connsiteX807-51281" fmla="*/ 3584154 w 7467600"/>
              <a:gd name="connsiteY807-51282" fmla="*/ 448218 h 6858000"/>
              <a:gd name="connsiteX808-51283" fmla="*/ 3624562 w 7467600"/>
              <a:gd name="connsiteY808-51284" fmla="*/ 367041 h 6858000"/>
              <a:gd name="connsiteX809-51285" fmla="*/ 3766672 w 7467600"/>
              <a:gd name="connsiteY809-51286" fmla="*/ 359429 h 6858000"/>
              <a:gd name="connsiteX810-51287" fmla="*/ 3996338 w 7467600"/>
              <a:gd name="connsiteY810-51288" fmla="*/ 968237 h 6858000"/>
              <a:gd name="connsiteX811-51289" fmla="*/ 3766672 w 7467600"/>
              <a:gd name="connsiteY811-51290" fmla="*/ 359429 h 6858000"/>
              <a:gd name="connsiteX812-51291" fmla="*/ 5805386 w 7467600"/>
              <a:gd name="connsiteY812-51292" fmla="*/ 239240 h 6858000"/>
              <a:gd name="connsiteX813-51293" fmla="*/ 5736947 w 7467600"/>
              <a:gd name="connsiteY813-51294" fmla="*/ 261367 h 6858000"/>
              <a:gd name="connsiteX814-51295" fmla="*/ 5427012 w 7467600"/>
              <a:gd name="connsiteY814-51296" fmla="*/ 311272 h 6858000"/>
              <a:gd name="connsiteX815-51297" fmla="*/ 5147818 w 7467600"/>
              <a:gd name="connsiteY815-51298" fmla="*/ 322112 h 6858000"/>
              <a:gd name="connsiteX816-51299" fmla="*/ 5060854 w 7467600"/>
              <a:gd name="connsiteY816-51300" fmla="*/ 311882 h 6858000"/>
              <a:gd name="connsiteX817-51301" fmla="*/ 4945989 w 7467600"/>
              <a:gd name="connsiteY817-51302" fmla="*/ 300516 h 6858000"/>
              <a:gd name="connsiteX818-51303" fmla="*/ 5410479 w 7467600"/>
              <a:gd name="connsiteY818-51304" fmla="*/ 348434 h 6858000"/>
              <a:gd name="connsiteX819-51305" fmla="*/ 5805386 w 7467600"/>
              <a:gd name="connsiteY819-51306" fmla="*/ 239240 h 6858000"/>
              <a:gd name="connsiteX820-51307" fmla="*/ 5905192 w 7467600"/>
              <a:gd name="connsiteY820-51308" fmla="*/ 163079 h 6858000"/>
              <a:gd name="connsiteX821-51309" fmla="*/ 5865655 w 7467600"/>
              <a:gd name="connsiteY821-51310" fmla="*/ 171901 h 6858000"/>
              <a:gd name="connsiteX822-51311" fmla="*/ 5259740 w 7467600"/>
              <a:gd name="connsiteY822-51312" fmla="*/ 257013 h 6858000"/>
              <a:gd name="connsiteX823-51313" fmla="*/ 5208466 w 7467600"/>
              <a:gd name="connsiteY823-51314" fmla="*/ 257550 h 6858000"/>
              <a:gd name="connsiteX824-51315" fmla="*/ 4980204 w 7467600"/>
              <a:gd name="connsiteY824-51316" fmla="*/ 271903 h 6858000"/>
              <a:gd name="connsiteX825-51317" fmla="*/ 5068068 w 7467600"/>
              <a:gd name="connsiteY825-51318" fmla="*/ 282244 h 6858000"/>
              <a:gd name="connsiteX826-51319" fmla="*/ 5153231 w 7467600"/>
              <a:gd name="connsiteY826-51320" fmla="*/ 292240 h 6858000"/>
              <a:gd name="connsiteX827-51321" fmla="*/ 5426491 w 7467600"/>
              <a:gd name="connsiteY827-51322" fmla="*/ 281128 h 6858000"/>
              <a:gd name="connsiteX828-51323" fmla="*/ 5731212 w 7467600"/>
              <a:gd name="connsiteY828-51324" fmla="*/ 231951 h 6858000"/>
              <a:gd name="connsiteX829-51325" fmla="*/ 5905192 w 7467600"/>
              <a:gd name="connsiteY829-51326" fmla="*/ 163079 h 6858000"/>
              <a:gd name="connsiteX830-51327" fmla="*/ 5944437 w 7467600"/>
              <a:gd name="connsiteY830-51328" fmla="*/ 113829 h 6858000"/>
              <a:gd name="connsiteX831-51329" fmla="*/ 5825032 w 7467600"/>
              <a:gd name="connsiteY831-51330" fmla="*/ 146405 h 6858000"/>
              <a:gd name="connsiteX832-51331" fmla="*/ 4955599 w 7467600"/>
              <a:gd name="connsiteY832-51332" fmla="*/ 247008 h 6858000"/>
              <a:gd name="connsiteX833-51333" fmla="*/ 5210104 w 7467600"/>
              <a:gd name="connsiteY833-51334" fmla="*/ 228123 h 6858000"/>
              <a:gd name="connsiteX834-51335" fmla="*/ 5261015 w 7467600"/>
              <a:gd name="connsiteY834-51336" fmla="*/ 227087 h 6858000"/>
              <a:gd name="connsiteX835-51337" fmla="*/ 5861181 w 7467600"/>
              <a:gd name="connsiteY835-51338" fmla="*/ 143093 h 6858000"/>
              <a:gd name="connsiteX836-51339" fmla="*/ 5961252 w 7467600"/>
              <a:gd name="connsiteY836-51340" fmla="*/ 114820 h 6858000"/>
              <a:gd name="connsiteX837-51341" fmla="*/ 5944437 w 7467600"/>
              <a:gd name="connsiteY837-51342" fmla="*/ 113829 h 6858000"/>
              <a:gd name="connsiteX838-51343" fmla="*/ 3882765 w 7467600"/>
              <a:gd name="connsiteY838-51344" fmla="*/ 0 h 6858000"/>
              <a:gd name="connsiteX839-51345" fmla="*/ 3995099 w 7467600"/>
              <a:gd name="connsiteY839-51346" fmla="*/ 0 h 6858000"/>
              <a:gd name="connsiteX840-51347" fmla="*/ 4163818 w 7467600"/>
              <a:gd name="connsiteY840-51348" fmla="*/ 234104 h 6858000"/>
              <a:gd name="connsiteX841-51349" fmla="*/ 4172099 w 7467600"/>
              <a:gd name="connsiteY841-51350" fmla="*/ 234207 h 6858000"/>
              <a:gd name="connsiteX842-51351" fmla="*/ 4784282 w 7467600"/>
              <a:gd name="connsiteY842-51352" fmla="*/ 276561 h 6858000"/>
              <a:gd name="connsiteX843-51353" fmla="*/ 4801687 w 7467600"/>
              <a:gd name="connsiteY843-51354" fmla="*/ 267764 h 6858000"/>
              <a:gd name="connsiteX844-51355" fmla="*/ 6082788 w 7467600"/>
              <a:gd name="connsiteY844-51356" fmla="*/ 64119 h 6858000"/>
              <a:gd name="connsiteX845-51357" fmla="*/ 6099442 w 7467600"/>
              <a:gd name="connsiteY845-51358" fmla="*/ 82568 h 6858000"/>
              <a:gd name="connsiteX846-51359" fmla="*/ 4804137 w 7467600"/>
              <a:gd name="connsiteY846-51360" fmla="*/ 320931 h 6858000"/>
              <a:gd name="connsiteX847-51361" fmla="*/ 4227047 w 7467600"/>
              <a:gd name="connsiteY847-51362" fmla="*/ 313415 h 6858000"/>
              <a:gd name="connsiteX848-51363" fmla="*/ 4346041 w 7467600"/>
              <a:gd name="connsiteY848-51364" fmla="*/ 456086 h 6858000"/>
              <a:gd name="connsiteX849-51365" fmla="*/ 4870967 w 7467600"/>
              <a:gd name="connsiteY849-51366" fmla="*/ 963061 h 6858000"/>
              <a:gd name="connsiteX850-51367" fmla="*/ 4889647 w 7467600"/>
              <a:gd name="connsiteY850-51368" fmla="*/ 957147 h 6858000"/>
              <a:gd name="connsiteX851-51369" fmla="*/ 5422504 w 7467600"/>
              <a:gd name="connsiteY851-51370" fmla="*/ 805191 h 6858000"/>
              <a:gd name="connsiteX852-51371" fmla="*/ 6087656 w 7467600"/>
              <a:gd name="connsiteY852-51372" fmla="*/ 826703 h 6858000"/>
              <a:gd name="connsiteX853-51373" fmla="*/ 6058717 w 7467600"/>
              <a:gd name="connsiteY853-51374" fmla="*/ 865992 h 6858000"/>
              <a:gd name="connsiteX854-51375" fmla="*/ 4974153 w 7467600"/>
              <a:gd name="connsiteY854-51376" fmla="*/ 1045456 h 6858000"/>
              <a:gd name="connsiteX855-51377" fmla="*/ 5627835 w 7467600"/>
              <a:gd name="connsiteY855-51378" fmla="*/ 1472077 h 6858000"/>
              <a:gd name="connsiteX856-51379" fmla="*/ 5629817 w 7467600"/>
              <a:gd name="connsiteY856-51380" fmla="*/ 1471412 h 6858000"/>
              <a:gd name="connsiteX857-51381" fmla="*/ 5634124 w 7467600"/>
              <a:gd name="connsiteY857-51382" fmla="*/ 1470572 h 6858000"/>
              <a:gd name="connsiteX858-51383" fmla="*/ 5755832 w 7467600"/>
              <a:gd name="connsiteY858-51384" fmla="*/ 1383886 h 6858000"/>
              <a:gd name="connsiteX859-51385" fmla="*/ 6014186 w 7467600"/>
              <a:gd name="connsiteY859-51386" fmla="*/ 1279799 h 6858000"/>
              <a:gd name="connsiteX860-51387" fmla="*/ 6901619 w 7467600"/>
              <a:gd name="connsiteY860-51388" fmla="*/ 1047874 h 6858000"/>
              <a:gd name="connsiteX861-51389" fmla="*/ 6931566 w 7467600"/>
              <a:gd name="connsiteY861-51390" fmla="*/ 1062034 h 6858000"/>
              <a:gd name="connsiteX862-51391" fmla="*/ 5790982 w 7467600"/>
              <a:gd name="connsiteY862-51392" fmla="*/ 1561380 h 6858000"/>
              <a:gd name="connsiteX863-51393" fmla="*/ 6188971 w 7467600"/>
              <a:gd name="connsiteY863-51394" fmla="*/ 1755168 h 6858000"/>
              <a:gd name="connsiteX864-51395" fmla="*/ 6202446 w 7467600"/>
              <a:gd name="connsiteY864-51396" fmla="*/ 1752268 h 6858000"/>
              <a:gd name="connsiteX865-51397" fmla="*/ 7179560 w 7467600"/>
              <a:gd name="connsiteY865-51398" fmla="*/ 1467551 h 6858000"/>
              <a:gd name="connsiteX866-51399" fmla="*/ 7158730 w 7467600"/>
              <a:gd name="connsiteY866-51400" fmla="*/ 1507835 h 6858000"/>
              <a:gd name="connsiteX867-51401" fmla="*/ 6326959 w 7467600"/>
              <a:gd name="connsiteY867-51402" fmla="*/ 1817686 h 6858000"/>
              <a:gd name="connsiteX868-51403" fmla="*/ 6537433 w 7467600"/>
              <a:gd name="connsiteY868-51404" fmla="*/ 1907790 h 6858000"/>
              <a:gd name="connsiteX869-51405" fmla="*/ 6550221 w 7467600"/>
              <a:gd name="connsiteY869-51406" fmla="*/ 1910729 h 6858000"/>
              <a:gd name="connsiteX870-51407" fmla="*/ 6964438 w 7467600"/>
              <a:gd name="connsiteY870-51408" fmla="*/ 2209505 h 6858000"/>
              <a:gd name="connsiteX871-51409" fmla="*/ 7367862 w 7467600"/>
              <a:gd name="connsiteY871-51410" fmla="*/ 2806833 h 6858000"/>
              <a:gd name="connsiteX872-51411" fmla="*/ 7364329 w 7467600"/>
              <a:gd name="connsiteY872-51412" fmla="*/ 2826907 h 6858000"/>
              <a:gd name="connsiteX873-51413" fmla="*/ 7290545 w 7467600"/>
              <a:gd name="connsiteY873-51414" fmla="*/ 2850663 h 6858000"/>
              <a:gd name="connsiteX874-51415" fmla="*/ 6472036 w 7467600"/>
              <a:gd name="connsiteY874-51416" fmla="*/ 1959003 h 6858000"/>
              <a:gd name="connsiteX875-51417" fmla="*/ 5792897 w 7467600"/>
              <a:gd name="connsiteY875-51418" fmla="*/ 1647747 h 6858000"/>
              <a:gd name="connsiteX876-51419" fmla="*/ 5842751 w 7467600"/>
              <a:gd name="connsiteY876-51420" fmla="*/ 1816112 h 6858000"/>
              <a:gd name="connsiteX877-51421" fmla="*/ 5847424 w 7467600"/>
              <a:gd name="connsiteY877-51422" fmla="*/ 1815776 h 6858000"/>
              <a:gd name="connsiteX878-51423" fmla="*/ 6399821 w 7467600"/>
              <a:gd name="connsiteY878-51424" fmla="*/ 2344799 h 6858000"/>
              <a:gd name="connsiteX879-51425" fmla="*/ 6323232 w 7467600"/>
              <a:gd name="connsiteY879-51426" fmla="*/ 2389634 h 6858000"/>
              <a:gd name="connsiteX880-51427" fmla="*/ 5942958 w 7467600"/>
              <a:gd name="connsiteY880-51428" fmla="*/ 2077708 h 6858000"/>
              <a:gd name="connsiteX881-51429" fmla="*/ 5921559 w 7467600"/>
              <a:gd name="connsiteY881-51430" fmla="*/ 2378596 h 6858000"/>
              <a:gd name="connsiteX882-51431" fmla="*/ 5817651 w 7467600"/>
              <a:gd name="connsiteY882-51432" fmla="*/ 3023919 h 6858000"/>
              <a:gd name="connsiteX883-51433" fmla="*/ 5729634 w 7467600"/>
              <a:gd name="connsiteY883-51434" fmla="*/ 3051849 h 6858000"/>
              <a:gd name="connsiteX884-51435" fmla="*/ 5611018 w 7467600"/>
              <a:gd name="connsiteY884-51436" fmla="*/ 2316769 h 6858000"/>
              <a:gd name="connsiteX885-51437" fmla="*/ 5687608 w 7467600"/>
              <a:gd name="connsiteY885-51438" fmla="*/ 2039972 h 6858000"/>
              <a:gd name="connsiteX886-51439" fmla="*/ 5657554 w 7467600"/>
              <a:gd name="connsiteY886-51440" fmla="*/ 1576445 h 6858000"/>
              <a:gd name="connsiteX887-51441" fmla="*/ 5150475 w 7467600"/>
              <a:gd name="connsiteY887-51442" fmla="*/ 1274012 h 6858000"/>
              <a:gd name="connsiteX888-51443" fmla="*/ 5349142 w 7467600"/>
              <a:gd name="connsiteY888-51444" fmla="*/ 2204405 h 6858000"/>
              <a:gd name="connsiteX889-51445" fmla="*/ 5262214 w 7467600"/>
              <a:gd name="connsiteY889-51446" fmla="*/ 2233836 h 6858000"/>
              <a:gd name="connsiteX890-51447" fmla="*/ 4981539 w 7467600"/>
              <a:gd name="connsiteY890-51448" fmla="*/ 1542201 h 6858000"/>
              <a:gd name="connsiteX891-51449" fmla="*/ 4958461 w 7467600"/>
              <a:gd name="connsiteY891-51450" fmla="*/ 1136957 h 6858000"/>
              <a:gd name="connsiteX892-51451" fmla="*/ 4655015 w 7467600"/>
              <a:gd name="connsiteY892-51452" fmla="*/ 891426 h 6858000"/>
              <a:gd name="connsiteX893-51453" fmla="*/ 4348002 w 7467600"/>
              <a:gd name="connsiteY893-51454" fmla="*/ 2205895 h 6858000"/>
              <a:gd name="connsiteX894-51455" fmla="*/ 4262250 w 7467600"/>
              <a:gd name="connsiteY894-51456" fmla="*/ 2219972 h 6858000"/>
              <a:gd name="connsiteX895-51457" fmla="*/ 4550611 w 7467600"/>
              <a:gd name="connsiteY895-51458" fmla="*/ 817540 h 6858000"/>
              <a:gd name="connsiteX896-51459" fmla="*/ 4564418 w 7467600"/>
              <a:gd name="connsiteY896-51460" fmla="*/ 808293 h 6858000"/>
              <a:gd name="connsiteX897-51461" fmla="*/ 4266388 w 7467600"/>
              <a:gd name="connsiteY897-51462" fmla="*/ 500083 h 6858000"/>
              <a:gd name="connsiteX898-51463" fmla="*/ 4032842 w 7467600"/>
              <a:gd name="connsiteY898-51464" fmla="*/ 211809 h 6858000"/>
              <a:gd name="connsiteX899-51465" fmla="*/ 3882765 w 7467600"/>
              <a:gd name="connsiteY899-51466" fmla="*/ 0 h 6858000"/>
              <a:gd name="connsiteX900-51467" fmla="*/ 3721337 w 7467600"/>
              <a:gd name="connsiteY900-51468" fmla="*/ 0 h 6858000"/>
              <a:gd name="connsiteX901-51469" fmla="*/ 3797544 w 7467600"/>
              <a:gd name="connsiteY901-51470" fmla="*/ 0 h 6858000"/>
              <a:gd name="connsiteX902-51471" fmla="*/ 3775734 w 7467600"/>
              <a:gd name="connsiteY902-51472" fmla="*/ 95131 h 6858000"/>
              <a:gd name="connsiteX903-51473" fmla="*/ 3724807 w 7467600"/>
              <a:gd name="connsiteY903-51474" fmla="*/ 272257 h 6858000"/>
              <a:gd name="connsiteX904-51475" fmla="*/ 3726844 w 7467600"/>
              <a:gd name="connsiteY904-51476" fmla="*/ 282988 h 6858000"/>
              <a:gd name="connsiteX905-51477" fmla="*/ 3742664 w 7467600"/>
              <a:gd name="connsiteY905-51478" fmla="*/ 279918 h 6858000"/>
              <a:gd name="connsiteX906-51479" fmla="*/ 4103910 w 7467600"/>
              <a:gd name="connsiteY906-51480" fmla="*/ 1161917 h 6858000"/>
              <a:gd name="connsiteX907-51481" fmla="*/ 4020269 w 7467600"/>
              <a:gd name="connsiteY907-51482" fmla="*/ 1200406 h 6858000"/>
              <a:gd name="connsiteX908-51483" fmla="*/ 3674882 w 7467600"/>
              <a:gd name="connsiteY908-51484" fmla="*/ 488524 h 6858000"/>
              <a:gd name="connsiteX909-51485" fmla="*/ 3132682 w 7467600"/>
              <a:gd name="connsiteY909-51486" fmla="*/ 1072284 h 6858000"/>
              <a:gd name="connsiteX910-51487" fmla="*/ 2716346 w 7467600"/>
              <a:gd name="connsiteY910-51488" fmla="*/ 1276376 h 6858000"/>
              <a:gd name="connsiteX911-51489" fmla="*/ 2716772 w 7467600"/>
              <a:gd name="connsiteY911-51490" fmla="*/ 1255462 h 6858000"/>
              <a:gd name="connsiteX912-51491" fmla="*/ 3471096 w 7467600"/>
              <a:gd name="connsiteY912-51492" fmla="*/ 437072 h 6858000"/>
              <a:gd name="connsiteX913-51493" fmla="*/ 3639057 w 7467600"/>
              <a:gd name="connsiteY913-51494" fmla="*/ 286334 h 6858000"/>
              <a:gd name="connsiteX914-51495" fmla="*/ 3640309 w 7467600"/>
              <a:gd name="connsiteY914-51496" fmla="*/ 284664 h 6858000"/>
              <a:gd name="connsiteX915-51497" fmla="*/ 3646022 w 7467600"/>
              <a:gd name="connsiteY915-51498" fmla="*/ 276711 h 6858000"/>
              <a:gd name="connsiteX916-51499" fmla="*/ 3707943 w 7467600"/>
              <a:gd name="connsiteY916-51500" fmla="*/ 65958 h 6858000"/>
              <a:gd name="connsiteX917-51501" fmla="*/ 3721337 w 7467600"/>
              <a:gd name="connsiteY917-51502" fmla="*/ 0 h 6858000"/>
              <a:gd name="connsiteX918-51503" fmla="*/ 2867960 w 7467600"/>
              <a:gd name="connsiteY918-51504" fmla="*/ 0 h 6858000"/>
              <a:gd name="connsiteX919-51505" fmla="*/ 2926351 w 7467600"/>
              <a:gd name="connsiteY919-51506" fmla="*/ 0 h 6858000"/>
              <a:gd name="connsiteX920-51507" fmla="*/ 2902823 w 7467600"/>
              <a:gd name="connsiteY920-51508" fmla="*/ 262929 h 6858000"/>
              <a:gd name="connsiteX921-51509" fmla="*/ 2940663 w 7467600"/>
              <a:gd name="connsiteY921-51510" fmla="*/ 140884 h 6858000"/>
              <a:gd name="connsiteX922-51511" fmla="*/ 2947039 w 7467600"/>
              <a:gd name="connsiteY922-51512" fmla="*/ 122524 h 6858000"/>
              <a:gd name="connsiteX923-51513" fmla="*/ 2984316 w 7467600"/>
              <a:gd name="connsiteY923-51514" fmla="*/ 0 h 6858000"/>
              <a:gd name="connsiteX924-51515" fmla="*/ 3016114 w 7467600"/>
              <a:gd name="connsiteY924-51516" fmla="*/ 0 h 6858000"/>
              <a:gd name="connsiteX925-51517" fmla="*/ 2979949 w 7467600"/>
              <a:gd name="connsiteY925-51518" fmla="*/ 119274 h 6858000"/>
              <a:gd name="connsiteX926-51519" fmla="*/ 3023879 w 7467600"/>
              <a:gd name="connsiteY926-51520" fmla="*/ 0 h 6858000"/>
              <a:gd name="connsiteX927-51521" fmla="*/ 3105400 w 7467600"/>
              <a:gd name="connsiteY927-51522" fmla="*/ 0 h 6858000"/>
              <a:gd name="connsiteX928-51523" fmla="*/ 3094669 w 7467600"/>
              <a:gd name="connsiteY928-51524" fmla="*/ 30308 h 6858000"/>
              <a:gd name="connsiteX929-51525" fmla="*/ 2901945 w 7467600"/>
              <a:gd name="connsiteY929-51526" fmla="*/ 466538 h 6858000"/>
              <a:gd name="connsiteX930-51527" fmla="*/ 2815209 w 7467600"/>
              <a:gd name="connsiteY930-51528" fmla="*/ 497361 h 6858000"/>
              <a:gd name="connsiteX931-51529" fmla="*/ 2844845 w 7467600"/>
              <a:gd name="connsiteY931-51530" fmla="*/ 127638 h 6858000"/>
              <a:gd name="connsiteX932-51531" fmla="*/ 2867960 w 7467600"/>
              <a:gd name="connsiteY932-51532" fmla="*/ 0 h 6858000"/>
              <a:gd name="connsiteX933-51533" fmla="*/ 1057230 w 7467600"/>
              <a:gd name="connsiteY933-51534" fmla="*/ 0 h 6858000"/>
              <a:gd name="connsiteX934-51535" fmla="*/ 1111003 w 7467600"/>
              <a:gd name="connsiteY934-51536" fmla="*/ 0 h 6858000"/>
              <a:gd name="connsiteX935-51537" fmla="*/ 1125553 w 7467600"/>
              <a:gd name="connsiteY935-51538" fmla="*/ 52588 h 6858000"/>
              <a:gd name="connsiteX936-51539" fmla="*/ 1304276 w 7467600"/>
              <a:gd name="connsiteY936-51540" fmla="*/ 476275 h 6858000"/>
              <a:gd name="connsiteX937-51541" fmla="*/ 1492066 w 7467600"/>
              <a:gd name="connsiteY937-51542" fmla="*/ 886333 h 6858000"/>
              <a:gd name="connsiteX938-51543" fmla="*/ 1423698 w 7467600"/>
              <a:gd name="connsiteY938-51544" fmla="*/ 710817 h 6858000"/>
              <a:gd name="connsiteX939-51545" fmla="*/ 1357609 w 7467600"/>
              <a:gd name="connsiteY939-51546" fmla="*/ 532892 h 6858000"/>
              <a:gd name="connsiteX940-51547" fmla="*/ 1309550 w 7467600"/>
              <a:gd name="connsiteY940-51548" fmla="*/ 374031 h 6858000"/>
              <a:gd name="connsiteX941-51549" fmla="*/ 1193673 w 7467600"/>
              <a:gd name="connsiteY941-51550" fmla="*/ 49533 h 6858000"/>
              <a:gd name="connsiteX942-51551" fmla="*/ 1164391 w 7467600"/>
              <a:gd name="connsiteY942-51552" fmla="*/ 0 h 6858000"/>
              <a:gd name="connsiteX943-51553" fmla="*/ 1200666 w 7467600"/>
              <a:gd name="connsiteY943-51554" fmla="*/ 0 h 6858000"/>
              <a:gd name="connsiteX944-51555" fmla="*/ 1223408 w 7467600"/>
              <a:gd name="connsiteY944-51556" fmla="*/ 38996 h 6858000"/>
              <a:gd name="connsiteX945-51557" fmla="*/ 1339635 w 7467600"/>
              <a:gd name="connsiteY945-51558" fmla="*/ 365517 h 6858000"/>
              <a:gd name="connsiteX946-51559" fmla="*/ 1387469 w 7467600"/>
              <a:gd name="connsiteY946-51560" fmla="*/ 523079 h 6858000"/>
              <a:gd name="connsiteX947-51561" fmla="*/ 1452685 w 7467600"/>
              <a:gd name="connsiteY947-51562" fmla="*/ 699806 h 6858000"/>
              <a:gd name="connsiteX948-51563" fmla="*/ 1492092 w 7467600"/>
              <a:gd name="connsiteY948-51564" fmla="*/ 800424 h 6858000"/>
              <a:gd name="connsiteX949-51565" fmla="*/ 1455302 w 7467600"/>
              <a:gd name="connsiteY949-51566" fmla="*/ 632913 h 6858000"/>
              <a:gd name="connsiteX950-51567" fmla="*/ 1222336 w 7467600"/>
              <a:gd name="connsiteY950-51568" fmla="*/ 9480 h 6858000"/>
              <a:gd name="connsiteX951-51569" fmla="*/ 1214634 w 7467600"/>
              <a:gd name="connsiteY951-51570" fmla="*/ 0 h 6858000"/>
              <a:gd name="connsiteX952-51571" fmla="*/ 1289827 w 7467600"/>
              <a:gd name="connsiteY952-51572" fmla="*/ 0 h 6858000"/>
              <a:gd name="connsiteX953-51573" fmla="*/ 1321076 w 7467600"/>
              <a:gd name="connsiteY953-51574" fmla="*/ 59722 h 6858000"/>
              <a:gd name="connsiteX954-51575" fmla="*/ 1512579 w 7467600"/>
              <a:gd name="connsiteY954-51576" fmla="*/ 626441 h 6858000"/>
              <a:gd name="connsiteX955-51577" fmla="*/ 1506076 w 7467600"/>
              <a:gd name="connsiteY955-51578" fmla="*/ 1089289 h 6858000"/>
              <a:gd name="connsiteX956-51579" fmla="*/ 1486346 w 7467600"/>
              <a:gd name="connsiteY956-51580" fmla="*/ 1079919 h 6858000"/>
              <a:gd name="connsiteX957-51581" fmla="*/ 1070511 w 7467600"/>
              <a:gd name="connsiteY957-51582" fmla="*/ 48609 h 6858000"/>
              <a:gd name="connsiteX958-51583" fmla="*/ 1057230 w 7467600"/>
              <a:gd name="connsiteY958-51584" fmla="*/ 0 h 6858000"/>
              <a:gd name="connsiteX959-51585" fmla="*/ 43151 w 7467600"/>
              <a:gd name="connsiteY959-51586" fmla="*/ 0 h 6858000"/>
              <a:gd name="connsiteX960-51587" fmla="*/ 95283 w 7467600"/>
              <a:gd name="connsiteY960-51588" fmla="*/ 0 h 6858000"/>
              <a:gd name="connsiteX961-51589" fmla="*/ 300708 w 7467600"/>
              <a:gd name="connsiteY961-51590" fmla="*/ 154571 h 6858000"/>
              <a:gd name="connsiteX962-51591" fmla="*/ 530414 w 7467600"/>
              <a:gd name="connsiteY962-51592" fmla="*/ 354673 h 6858000"/>
              <a:gd name="connsiteX963-51593" fmla="*/ 333785 w 7467600"/>
              <a:gd name="connsiteY963-51594" fmla="*/ 161564 h 6858000"/>
              <a:gd name="connsiteX964-51595" fmla="*/ 147005 w 7467600"/>
              <a:gd name="connsiteY964-51596" fmla="*/ 0 h 6858000"/>
              <a:gd name="connsiteX965-51597" fmla="*/ 272509 w 7467600"/>
              <a:gd name="connsiteY965-51598" fmla="*/ 0 h 6858000"/>
              <a:gd name="connsiteX966-51599" fmla="*/ 326276 w 7467600"/>
              <a:gd name="connsiteY966-51600" fmla="*/ 45847 h 6858000"/>
              <a:gd name="connsiteX967-51601" fmla="*/ 823759 w 7467600"/>
              <a:gd name="connsiteY967-51602" fmla="*/ 574145 h 6858000"/>
              <a:gd name="connsiteX968-51603" fmla="*/ 811254 w 7467600"/>
              <a:gd name="connsiteY968-51604" fmla="*/ 665546 h 6858000"/>
              <a:gd name="connsiteX969-51605" fmla="*/ 154042 w 7467600"/>
              <a:gd name="connsiteY969-51606" fmla="*/ 261522 h 6858000"/>
              <a:gd name="connsiteX970-51607" fmla="*/ 13550 w 7467600"/>
              <a:gd name="connsiteY970-51608" fmla="*/ 158423 h 6858000"/>
              <a:gd name="connsiteX971-51609" fmla="*/ 0 w 7467600"/>
              <a:gd name="connsiteY971-51610" fmla="*/ 146618 h 6858000"/>
              <a:gd name="connsiteX972-51611" fmla="*/ 0 w 7467600"/>
              <a:gd name="connsiteY972-51612" fmla="*/ 59161 h 6858000"/>
              <a:gd name="connsiteX973-51613" fmla="*/ 45427 w 7467600"/>
              <a:gd name="connsiteY973-51614" fmla="*/ 101078 h 6858000"/>
              <a:gd name="connsiteX974-51615" fmla="*/ 630103 w 7467600"/>
              <a:gd name="connsiteY974-51616" fmla="*/ 485885 h 6858000"/>
              <a:gd name="connsiteX975-51617" fmla="*/ 532040 w 7467600"/>
              <a:gd name="connsiteY975-51618" fmla="*/ 399359 h 6858000"/>
              <a:gd name="connsiteX976-51619" fmla="*/ 517618 w 7467600"/>
              <a:gd name="connsiteY976-51620" fmla="*/ 385726 h 6858000"/>
              <a:gd name="connsiteX977-51621" fmla="*/ 285074 w 7467600"/>
              <a:gd name="connsiteY977-51622" fmla="*/ 182755 h 6858000"/>
              <a:gd name="connsiteX978-51623" fmla="*/ 43151 w 7467600"/>
              <a:gd name="connsiteY978-51624" fmla="*/ 0 h 6858000"/>
              <a:gd name="connsiteX0-51625" fmla="*/ 369702 w 7467600"/>
              <a:gd name="connsiteY0-51626" fmla="*/ 6712169 h 6858000"/>
              <a:gd name="connsiteX1-51627" fmla="*/ 366575 w 7467600"/>
              <a:gd name="connsiteY1-51628" fmla="*/ 6715556 h 6858000"/>
              <a:gd name="connsiteX2-51629" fmla="*/ 371637 w 7467600"/>
              <a:gd name="connsiteY2-51630" fmla="*/ 6713954 h 6858000"/>
              <a:gd name="connsiteX3-51631" fmla="*/ 369702 w 7467600"/>
              <a:gd name="connsiteY3-51632" fmla="*/ 6712169 h 6858000"/>
              <a:gd name="connsiteX4-51633" fmla="*/ 7088673 w 7467600"/>
              <a:gd name="connsiteY4-51634" fmla="*/ 6610396 h 6858000"/>
              <a:gd name="connsiteX5-51635" fmla="*/ 7440138 w 7467600"/>
              <a:gd name="connsiteY5-51636" fmla="*/ 6622648 h 6858000"/>
              <a:gd name="connsiteX6-51637" fmla="*/ 7467600 w 7467600"/>
              <a:gd name="connsiteY6-51638" fmla="*/ 6628217 h 6858000"/>
              <a:gd name="connsiteX7-51639" fmla="*/ 7467600 w 7467600"/>
              <a:gd name="connsiteY7-51640" fmla="*/ 6668575 h 6858000"/>
              <a:gd name="connsiteX8-51641" fmla="*/ 7392322 w 7467600"/>
              <a:gd name="connsiteY8-51642" fmla="*/ 6658238 h 6858000"/>
              <a:gd name="connsiteX9-51643" fmla="*/ 7467600 w 7467600"/>
              <a:gd name="connsiteY9-51644" fmla="*/ 6683873 h 6858000"/>
              <a:gd name="connsiteX10-51645" fmla="*/ 7467600 w 7467600"/>
              <a:gd name="connsiteY10-51646" fmla="*/ 6714215 h 6858000"/>
              <a:gd name="connsiteX11-51647" fmla="*/ 7447383 w 7467600"/>
              <a:gd name="connsiteY11-51648" fmla="*/ 6707202 h 6858000"/>
              <a:gd name="connsiteX12-51649" fmla="*/ 7289862 w 7467600"/>
              <a:gd name="connsiteY12-51650" fmla="*/ 6659827 h 6858000"/>
              <a:gd name="connsiteX13-51651" fmla="*/ 7434024 w 7467600"/>
              <a:gd name="connsiteY13-51652" fmla="*/ 6722130 h 6858000"/>
              <a:gd name="connsiteX14-51653" fmla="*/ 7467600 w 7467600"/>
              <a:gd name="connsiteY14-51654" fmla="*/ 6736157 h 6858000"/>
              <a:gd name="connsiteX15-51655" fmla="*/ 7467600 w 7467600"/>
              <a:gd name="connsiteY15-51656" fmla="*/ 6767913 h 6858000"/>
              <a:gd name="connsiteX16-51657" fmla="*/ 7392158 w 7467600"/>
              <a:gd name="connsiteY16-51658" fmla="*/ 6771365 h 6858000"/>
              <a:gd name="connsiteX17-51659" fmla="*/ 7467600 w 7467600"/>
              <a:gd name="connsiteY17-51660" fmla="*/ 6805948 h 6858000"/>
              <a:gd name="connsiteX18-51661" fmla="*/ 7467600 w 7467600"/>
              <a:gd name="connsiteY18-51662" fmla="*/ 6831490 h 6858000"/>
              <a:gd name="connsiteX19-51663" fmla="*/ 7410696 w 7467600"/>
              <a:gd name="connsiteY19-51664" fmla="*/ 6803861 h 6858000"/>
              <a:gd name="connsiteX20-51665" fmla="*/ 7088673 w 7467600"/>
              <a:gd name="connsiteY20-51666" fmla="*/ 6610396 h 6858000"/>
              <a:gd name="connsiteX21-51667" fmla="*/ 1019354 w 7467600"/>
              <a:gd name="connsiteY21-51668" fmla="*/ 6315006 h 6858000"/>
              <a:gd name="connsiteX22-51669" fmla="*/ 441046 w 7467600"/>
              <a:gd name="connsiteY22-51670" fmla="*/ 6691153 h 6858000"/>
              <a:gd name="connsiteX23-51671" fmla="*/ 1019354 w 7467600"/>
              <a:gd name="connsiteY23-51672" fmla="*/ 6315006 h 6858000"/>
              <a:gd name="connsiteX24-51673" fmla="*/ 991680 w 7467600"/>
              <a:gd name="connsiteY24-51674" fmla="*/ 6298413 h 6858000"/>
              <a:gd name="connsiteX25-51675" fmla="*/ 409060 w 7467600"/>
              <a:gd name="connsiteY25-51676" fmla="*/ 6671470 h 6858000"/>
              <a:gd name="connsiteX26-51677" fmla="*/ 991680 w 7467600"/>
              <a:gd name="connsiteY26-51678" fmla="*/ 6298413 h 6858000"/>
              <a:gd name="connsiteX27-51679" fmla="*/ 103333 w 7467600"/>
              <a:gd name="connsiteY27-51680" fmla="*/ 5699602 h 6858000"/>
              <a:gd name="connsiteX28-51681" fmla="*/ 233938 w 7467600"/>
              <a:gd name="connsiteY28-51682" fmla="*/ 5809416 h 6858000"/>
              <a:gd name="connsiteX29-51683" fmla="*/ 883580 w 7467600"/>
              <a:gd name="connsiteY29-51684" fmla="*/ 6180710 h 6858000"/>
              <a:gd name="connsiteX30-51685" fmla="*/ 487337 w 7467600"/>
              <a:gd name="connsiteY30-51686" fmla="*/ 5950182 h 6858000"/>
              <a:gd name="connsiteX31-51687" fmla="*/ 354051 w 7467600"/>
              <a:gd name="connsiteY31-51688" fmla="*/ 5854912 h 6858000"/>
              <a:gd name="connsiteX32-51689" fmla="*/ 195436 w 7467600"/>
              <a:gd name="connsiteY32-51690" fmla="*/ 5755068 h 6858000"/>
              <a:gd name="connsiteX33-51691" fmla="*/ 103333 w 7467600"/>
              <a:gd name="connsiteY33-51692" fmla="*/ 5699602 h 6858000"/>
              <a:gd name="connsiteX34-51693" fmla="*/ 5539432 w 7467600"/>
              <a:gd name="connsiteY34-51694" fmla="*/ 5642928 h 6858000"/>
              <a:gd name="connsiteX35-51695" fmla="*/ 5555462 w 7467600"/>
              <a:gd name="connsiteY35-51696" fmla="*/ 5694454 h 6858000"/>
              <a:gd name="connsiteX36-51697" fmla="*/ 5828270 w 7467600"/>
              <a:gd name="connsiteY36-51698" fmla="*/ 6320663 h 6858000"/>
              <a:gd name="connsiteX37-51699" fmla="*/ 5947416 w 7467600"/>
              <a:gd name="connsiteY37-51700" fmla="*/ 6574846 h 6858000"/>
              <a:gd name="connsiteX38-51701" fmla="*/ 5539432 w 7467600"/>
              <a:gd name="connsiteY38-51702" fmla="*/ 5642928 h 6858000"/>
              <a:gd name="connsiteX39-51703" fmla="*/ 51253 w 7467600"/>
              <a:gd name="connsiteY39-51704" fmla="*/ 5631825 h 6858000"/>
              <a:gd name="connsiteX40-51705" fmla="*/ 211622 w 7467600"/>
              <a:gd name="connsiteY40-51706" fmla="*/ 5728803 h 6858000"/>
              <a:gd name="connsiteX41-51707" fmla="*/ 371652 w 7467600"/>
              <a:gd name="connsiteY41-51708" fmla="*/ 5829062 h 6858000"/>
              <a:gd name="connsiteX42-51709" fmla="*/ 505903 w 7467600"/>
              <a:gd name="connsiteY42-51710" fmla="*/ 5925221 h 6858000"/>
              <a:gd name="connsiteX43-51711" fmla="*/ 899240 w 7467600"/>
              <a:gd name="connsiteY43-51712" fmla="*/ 6153068 h 6858000"/>
              <a:gd name="connsiteX44-51713" fmla="*/ 988114 w 7467600"/>
              <a:gd name="connsiteY44-51714" fmla="*/ 6174204 h 6858000"/>
              <a:gd name="connsiteX45-51715" fmla="*/ 845971 w 7467600"/>
              <a:gd name="connsiteY45-51716" fmla="*/ 6067177 h 6858000"/>
              <a:gd name="connsiteX46-51717" fmla="*/ 448057 w 7467600"/>
              <a:gd name="connsiteY46-51718" fmla="*/ 5841376 h 6858000"/>
              <a:gd name="connsiteX47-51719" fmla="*/ 51253 w 7467600"/>
              <a:gd name="connsiteY47-51720" fmla="*/ 5631825 h 6858000"/>
              <a:gd name="connsiteX48-51721" fmla="*/ 2606687 w 7467600"/>
              <a:gd name="connsiteY48-51722" fmla="*/ 5630718 h 6858000"/>
              <a:gd name="connsiteX49-51723" fmla="*/ 2645658 w 7467600"/>
              <a:gd name="connsiteY49-51724" fmla="*/ 6640259 h 6858000"/>
              <a:gd name="connsiteX50-51725" fmla="*/ 2606687 w 7467600"/>
              <a:gd name="connsiteY50-51726" fmla="*/ 5630718 h 6858000"/>
              <a:gd name="connsiteX51-51727" fmla="*/ 3642057 w 7467600"/>
              <a:gd name="connsiteY51-51728" fmla="*/ 5573487 h 6858000"/>
              <a:gd name="connsiteX52-51729" fmla="*/ 3632981 w 7467600"/>
              <a:gd name="connsiteY52-51730" fmla="*/ 5579437 h 6858000"/>
              <a:gd name="connsiteX53-51731" fmla="*/ 3382436 w 7467600"/>
              <a:gd name="connsiteY53-51732" fmla="*/ 5952726 h 6858000"/>
              <a:gd name="connsiteX54-51733" fmla="*/ 3191929 w 7467600"/>
              <a:gd name="connsiteY54-51734" fmla="*/ 6662669 h 6858000"/>
              <a:gd name="connsiteX55-51735" fmla="*/ 3369898 w 7467600"/>
              <a:gd name="connsiteY55-51736" fmla="*/ 6081771 h 6858000"/>
              <a:gd name="connsiteX56-51737" fmla="*/ 3642057 w 7467600"/>
              <a:gd name="connsiteY56-51738" fmla="*/ 5573487 h 6858000"/>
              <a:gd name="connsiteX57-51739" fmla="*/ 2650666 w 7467600"/>
              <a:gd name="connsiteY57-51740" fmla="*/ 5530686 h 6858000"/>
              <a:gd name="connsiteX58-51741" fmla="*/ 2650249 w 7467600"/>
              <a:gd name="connsiteY58-51742" fmla="*/ 5532101 h 6858000"/>
              <a:gd name="connsiteX59-51743" fmla="*/ 2663808 w 7467600"/>
              <a:gd name="connsiteY59-51744" fmla="*/ 6535215 h 6858000"/>
              <a:gd name="connsiteX60-51745" fmla="*/ 2665418 w 7467600"/>
              <a:gd name="connsiteY60-51746" fmla="*/ 6132756 h 6858000"/>
              <a:gd name="connsiteX61-51747" fmla="*/ 2650666 w 7467600"/>
              <a:gd name="connsiteY61-51748" fmla="*/ 5530686 h 6858000"/>
              <a:gd name="connsiteX62-51749" fmla="*/ 2680277 w 7467600"/>
              <a:gd name="connsiteY62-51750" fmla="*/ 5479204 h 6858000"/>
              <a:gd name="connsiteX63-51751" fmla="*/ 2678972 w 7467600"/>
              <a:gd name="connsiteY63-51752" fmla="*/ 5481582 h 6858000"/>
              <a:gd name="connsiteX64-51753" fmla="*/ 2696666 w 7467600"/>
              <a:gd name="connsiteY64-51754" fmla="*/ 6133836 h 6858000"/>
              <a:gd name="connsiteX65-51755" fmla="*/ 2695769 w 7467600"/>
              <a:gd name="connsiteY65-51756" fmla="*/ 6390955 h 6858000"/>
              <a:gd name="connsiteX66-51757" fmla="*/ 2739893 w 7467600"/>
              <a:gd name="connsiteY66-51758" fmla="*/ 6108357 h 6858000"/>
              <a:gd name="connsiteX67-51759" fmla="*/ 2680277 w 7467600"/>
              <a:gd name="connsiteY67-51760" fmla="*/ 5479204 h 6858000"/>
              <a:gd name="connsiteX68-51761" fmla="*/ 1132195 w 7467600"/>
              <a:gd name="connsiteY68-51762" fmla="*/ 5467980 h 6858000"/>
              <a:gd name="connsiteX69-51763" fmla="*/ 1679056 w 7467600"/>
              <a:gd name="connsiteY69-51764" fmla="*/ 5516907 h 6858000"/>
              <a:gd name="connsiteX70-51765" fmla="*/ 2128648 w 7467600"/>
              <a:gd name="connsiteY70-51766" fmla="*/ 5474249 h 6858000"/>
              <a:gd name="connsiteX71-51767" fmla="*/ 1825619 w 7467600"/>
              <a:gd name="connsiteY71-51768" fmla="*/ 5478447 h 6858000"/>
              <a:gd name="connsiteX72-51769" fmla="*/ 1737798 w 7467600"/>
              <a:gd name="connsiteY72-51770" fmla="*/ 5483353 h 6858000"/>
              <a:gd name="connsiteX73-51771" fmla="*/ 1132195 w 7467600"/>
              <a:gd name="connsiteY73-51772" fmla="*/ 5467980 h 6858000"/>
              <a:gd name="connsiteX74-51773" fmla="*/ 6844835 w 7467600"/>
              <a:gd name="connsiteY74-51774" fmla="*/ 5424988 h 6858000"/>
              <a:gd name="connsiteX75-51775" fmla="*/ 6879594 w 7467600"/>
              <a:gd name="connsiteY75-51776" fmla="*/ 5424547 h 6858000"/>
              <a:gd name="connsiteX76-51777" fmla="*/ 7379510 w 7467600"/>
              <a:gd name="connsiteY76-51778" fmla="*/ 5755454 h 6858000"/>
              <a:gd name="connsiteX77-51779" fmla="*/ 7467600 w 7467600"/>
              <a:gd name="connsiteY77-51780" fmla="*/ 5845526 h 6858000"/>
              <a:gd name="connsiteX78-51781" fmla="*/ 7467600 w 7467600"/>
              <a:gd name="connsiteY78-51782" fmla="*/ 5925131 h 6858000"/>
              <a:gd name="connsiteX79-51783" fmla="*/ 7271900 w 7467600"/>
              <a:gd name="connsiteY79-51784" fmla="*/ 5734551 h 6858000"/>
              <a:gd name="connsiteX80-51785" fmla="*/ 7015907 w 7467600"/>
              <a:gd name="connsiteY80-51786" fmla="*/ 5541548 h 6858000"/>
              <a:gd name="connsiteX81-51787" fmla="*/ 7259646 w 7467600"/>
              <a:gd name="connsiteY81-51788" fmla="*/ 5765985 h 6858000"/>
              <a:gd name="connsiteX82-51789" fmla="*/ 7467600 w 7467600"/>
              <a:gd name="connsiteY82-51790" fmla="*/ 5971257 h 6858000"/>
              <a:gd name="connsiteX83-51791" fmla="*/ 7467600 w 7467600"/>
              <a:gd name="connsiteY83-51792" fmla="*/ 6012219 h 6858000"/>
              <a:gd name="connsiteX84-51793" fmla="*/ 6946849 w 7467600"/>
              <a:gd name="connsiteY84-51794" fmla="*/ 5523271 h 6858000"/>
              <a:gd name="connsiteX85-51795" fmla="*/ 6946972 w 7467600"/>
              <a:gd name="connsiteY85-51796" fmla="*/ 5526491 h 6858000"/>
              <a:gd name="connsiteX86-51797" fmla="*/ 7105827 w 7467600"/>
              <a:gd name="connsiteY86-51798" fmla="*/ 5718700 h 6858000"/>
              <a:gd name="connsiteX87-51799" fmla="*/ 7356878 w 7467600"/>
              <a:gd name="connsiteY87-51800" fmla="*/ 5981332 h 6858000"/>
              <a:gd name="connsiteX88-51801" fmla="*/ 7467600 w 7467600"/>
              <a:gd name="connsiteY88-51802" fmla="*/ 6117703 h 6858000"/>
              <a:gd name="connsiteX89-51803" fmla="*/ 7467600 w 7467600"/>
              <a:gd name="connsiteY89-51804" fmla="*/ 6163634 h 6858000"/>
              <a:gd name="connsiteX90-51805" fmla="*/ 7403637 w 7467600"/>
              <a:gd name="connsiteY90-51806" fmla="*/ 6083957 h 6858000"/>
              <a:gd name="connsiteX91-51807" fmla="*/ 7254615 w 7467600"/>
              <a:gd name="connsiteY91-51808" fmla="*/ 5911918 h 6858000"/>
              <a:gd name="connsiteX92-51809" fmla="*/ 7312589 w 7467600"/>
              <a:gd name="connsiteY92-51810" fmla="*/ 5982309 h 6858000"/>
              <a:gd name="connsiteX93-51811" fmla="*/ 7448321 w 7467600"/>
              <a:gd name="connsiteY93-51812" fmla="*/ 6190991 h 6858000"/>
              <a:gd name="connsiteX94-51813" fmla="*/ 7467600 w 7467600"/>
              <a:gd name="connsiteY94-51814" fmla="*/ 6221686 h 6858000"/>
              <a:gd name="connsiteX95-51815" fmla="*/ 7467600 w 7467600"/>
              <a:gd name="connsiteY95-51816" fmla="*/ 6334256 h 6858000"/>
              <a:gd name="connsiteX96-51817" fmla="*/ 7454976 w 7467600"/>
              <a:gd name="connsiteY96-51818" fmla="*/ 6318297 h 6858000"/>
              <a:gd name="connsiteX97-51819" fmla="*/ 7042773 w 7467600"/>
              <a:gd name="connsiteY97-51820" fmla="*/ 5734011 h 6858000"/>
              <a:gd name="connsiteX98-51821" fmla="*/ 6844835 w 7467600"/>
              <a:gd name="connsiteY98-51822" fmla="*/ 5424988 h 6858000"/>
              <a:gd name="connsiteX99-51823" fmla="*/ 1456157 w 7467600"/>
              <a:gd name="connsiteY99-51824" fmla="*/ 5371404 h 6858000"/>
              <a:gd name="connsiteX100-51825" fmla="*/ 1244432 w 7467600"/>
              <a:gd name="connsiteY100-51826" fmla="*/ 5385601 h 6858000"/>
              <a:gd name="connsiteX101-51827" fmla="*/ 973990 w 7467600"/>
              <a:gd name="connsiteY101-51828" fmla="*/ 5424940 h 6858000"/>
              <a:gd name="connsiteX102-51829" fmla="*/ 1103809 w 7467600"/>
              <a:gd name="connsiteY102-51830" fmla="*/ 5433720 h 6858000"/>
              <a:gd name="connsiteX103-51831" fmla="*/ 1123454 w 7467600"/>
              <a:gd name="connsiteY103-51832" fmla="*/ 5435727 h 6858000"/>
              <a:gd name="connsiteX104-51833" fmla="*/ 1737017 w 7467600"/>
              <a:gd name="connsiteY104-51834" fmla="*/ 5452183 h 6858000"/>
              <a:gd name="connsiteX105-51835" fmla="*/ 1824397 w 7467600"/>
              <a:gd name="connsiteY105-51836" fmla="*/ 5447757 h 6858000"/>
              <a:gd name="connsiteX106-51837" fmla="*/ 2070059 w 7467600"/>
              <a:gd name="connsiteY106-51838" fmla="*/ 5441660 h 6858000"/>
              <a:gd name="connsiteX107-51839" fmla="*/ 1456157 w 7467600"/>
              <a:gd name="connsiteY107-51840" fmla="*/ 5371404 h 6858000"/>
              <a:gd name="connsiteX108-51841" fmla="*/ 4988186 w 7467600"/>
              <a:gd name="connsiteY108-51842" fmla="*/ 5216467 h 6858000"/>
              <a:gd name="connsiteX109-51843" fmla="*/ 4777334 w 7467600"/>
              <a:gd name="connsiteY109-51844" fmla="*/ 5406072 h 6858000"/>
              <a:gd name="connsiteX110-51845" fmla="*/ 4718341 w 7467600"/>
              <a:gd name="connsiteY110-51846" fmla="*/ 5468043 h 6858000"/>
              <a:gd name="connsiteX111-51847" fmla="*/ 4604655 w 7467600"/>
              <a:gd name="connsiteY111-51848" fmla="*/ 5583434 h 6858000"/>
              <a:gd name="connsiteX112-51849" fmla="*/ 4565074 w 7467600"/>
              <a:gd name="connsiteY112-51850" fmla="*/ 5618550 h 6858000"/>
              <a:gd name="connsiteX113-51851" fmla="*/ 4988186 w 7467600"/>
              <a:gd name="connsiteY113-51852" fmla="*/ 5216467 h 6858000"/>
              <a:gd name="connsiteX114-51853" fmla="*/ 4978032 w 7467600"/>
              <a:gd name="connsiteY114-51854" fmla="*/ 5183809 h 6858000"/>
              <a:gd name="connsiteX115-51855" fmla="*/ 4463413 w 7467600"/>
              <a:gd name="connsiteY115-51856" fmla="*/ 5615162 h 6858000"/>
              <a:gd name="connsiteX116-51857" fmla="*/ 4358134 w 7467600"/>
              <a:gd name="connsiteY116-51858" fmla="*/ 5742791 h 6858000"/>
              <a:gd name="connsiteX117-51859" fmla="*/ 4376219 w 7467600"/>
              <a:gd name="connsiteY117-51860" fmla="*/ 5729027 h 6858000"/>
              <a:gd name="connsiteX118-51861" fmla="*/ 4582340 w 7467600"/>
              <a:gd name="connsiteY118-51862" fmla="*/ 5561037 h 6858000"/>
              <a:gd name="connsiteX119-51863" fmla="*/ 4694684 w 7467600"/>
              <a:gd name="connsiteY119-51864" fmla="*/ 5447098 h 6858000"/>
              <a:gd name="connsiteX120-51865" fmla="*/ 4754123 w 7467600"/>
              <a:gd name="connsiteY120-51866" fmla="*/ 5384643 h 6858000"/>
              <a:gd name="connsiteX121-51867" fmla="*/ 4978032 w 7467600"/>
              <a:gd name="connsiteY121-51868" fmla="*/ 5183809 h 6858000"/>
              <a:gd name="connsiteX122-51869" fmla="*/ 1903353 w 7467600"/>
              <a:gd name="connsiteY122-51870" fmla="*/ 5044827 h 6858000"/>
              <a:gd name="connsiteX123-51871" fmla="*/ 1936931 w 7467600"/>
              <a:gd name="connsiteY123-51872" fmla="*/ 5093954 h 6858000"/>
              <a:gd name="connsiteX124-51873" fmla="*/ 2195868 w 7467600"/>
              <a:gd name="connsiteY124-51874" fmla="*/ 5396574 h 6858000"/>
              <a:gd name="connsiteX125-51875" fmla="*/ 2088852 w 7467600"/>
              <a:gd name="connsiteY125-51876" fmla="*/ 5166123 h 6858000"/>
              <a:gd name="connsiteX126-51877" fmla="*/ 1958241 w 7467600"/>
              <a:gd name="connsiteY126-51878" fmla="*/ 5067955 h 6858000"/>
              <a:gd name="connsiteX127-51879" fmla="*/ 1903353 w 7467600"/>
              <a:gd name="connsiteY127-51880" fmla="*/ 5044827 h 6858000"/>
              <a:gd name="connsiteX128-51881" fmla="*/ 1979378 w 7467600"/>
              <a:gd name="connsiteY128-51882" fmla="*/ 4769504 h 6858000"/>
              <a:gd name="connsiteX129-51883" fmla="*/ 2882120 w 7467600"/>
              <a:gd name="connsiteY129-51884" fmla="*/ 5064547 h 6858000"/>
              <a:gd name="connsiteX130-51885" fmla="*/ 2793103 w 7467600"/>
              <a:gd name="connsiteY130-51886" fmla="*/ 5039699 h 6858000"/>
              <a:gd name="connsiteX131-51887" fmla="*/ 2770041 w 7467600"/>
              <a:gd name="connsiteY131-51888" fmla="*/ 5033634 h 6858000"/>
              <a:gd name="connsiteX132-51889" fmla="*/ 1979378 w 7467600"/>
              <a:gd name="connsiteY132-51890" fmla="*/ 4769504 h 6858000"/>
              <a:gd name="connsiteX133-51891" fmla="*/ 1927410 w 7467600"/>
              <a:gd name="connsiteY133-51892" fmla="*/ 4716164 h 6858000"/>
              <a:gd name="connsiteX134-51893" fmla="*/ 1959587 w 7467600"/>
              <a:gd name="connsiteY134-51894" fmla="*/ 4728849 h 6858000"/>
              <a:gd name="connsiteX135-51895" fmla="*/ 2777707 w 7467600"/>
              <a:gd name="connsiteY135-51896" fmla="*/ 5003991 h 6858000"/>
              <a:gd name="connsiteX136-51897" fmla="*/ 2800768 w 7467600"/>
              <a:gd name="connsiteY136-51898" fmla="*/ 5010056 h 6858000"/>
              <a:gd name="connsiteX137-51899" fmla="*/ 2879408 w 7467600"/>
              <a:gd name="connsiteY137-51900" fmla="*/ 5031590 h 6858000"/>
              <a:gd name="connsiteX138-51901" fmla="*/ 2862295 w 7467600"/>
              <a:gd name="connsiteY138-51902" fmla="*/ 5022958 h 6858000"/>
              <a:gd name="connsiteX139-51903" fmla="*/ 2813343 w 7467600"/>
              <a:gd name="connsiteY139-51904" fmla="*/ 4998369 h 6858000"/>
              <a:gd name="connsiteX140-51905" fmla="*/ 2646245 w 7467600"/>
              <a:gd name="connsiteY140-51906" fmla="*/ 4930999 h 6858000"/>
              <a:gd name="connsiteX141-51907" fmla="*/ 1999243 w 7467600"/>
              <a:gd name="connsiteY141-51908" fmla="*/ 4730524 h 6858000"/>
              <a:gd name="connsiteX142-51909" fmla="*/ 1979527 w 7467600"/>
              <a:gd name="connsiteY142-51910" fmla="*/ 4726651 h 6858000"/>
              <a:gd name="connsiteX143-51911" fmla="*/ 1927410 w 7467600"/>
              <a:gd name="connsiteY143-51912" fmla="*/ 4716164 h 6858000"/>
              <a:gd name="connsiteX144-51913" fmla="*/ 1997014 w 7467600"/>
              <a:gd name="connsiteY144-51914" fmla="*/ 4698007 h 6858000"/>
              <a:gd name="connsiteX145-51915" fmla="*/ 2005458 w 7467600"/>
              <a:gd name="connsiteY145-51916" fmla="*/ 4699540 h 6858000"/>
              <a:gd name="connsiteX146-51917" fmla="*/ 2657186 w 7467600"/>
              <a:gd name="connsiteY146-51918" fmla="*/ 4901687 h 6858000"/>
              <a:gd name="connsiteX147-51919" fmla="*/ 2826662 w 7467600"/>
              <a:gd name="connsiteY147-51920" fmla="*/ 4970362 h 6858000"/>
              <a:gd name="connsiteX148-51921" fmla="*/ 2876100 w 7467600"/>
              <a:gd name="connsiteY148-51922" fmla="*/ 4995397 h 6858000"/>
              <a:gd name="connsiteX149-51923" fmla="*/ 3042600 w 7467600"/>
              <a:gd name="connsiteY149-51924" fmla="*/ 5059532 h 6858000"/>
              <a:gd name="connsiteX150-51925" fmla="*/ 1997014 w 7467600"/>
              <a:gd name="connsiteY150-51926" fmla="*/ 4698007 h 6858000"/>
              <a:gd name="connsiteX151-51927" fmla="*/ 2305292 w 7467600"/>
              <a:gd name="connsiteY151-51928" fmla="*/ 4219492 h 6858000"/>
              <a:gd name="connsiteX152-51929" fmla="*/ 3360922 w 7467600"/>
              <a:gd name="connsiteY152-51930" fmla="*/ 4529373 h 6858000"/>
              <a:gd name="connsiteX153-51931" fmla="*/ 3492420 w 7467600"/>
              <a:gd name="connsiteY153-51932" fmla="*/ 4510145 h 6858000"/>
              <a:gd name="connsiteX154-51933" fmla="*/ 3364086 w 7467600"/>
              <a:gd name="connsiteY154-51934" fmla="*/ 4480340 h 6858000"/>
              <a:gd name="connsiteX155-51935" fmla="*/ 3225818 w 7467600"/>
              <a:gd name="connsiteY155-51936" fmla="*/ 4411822 h 6858000"/>
              <a:gd name="connsiteX156-51937" fmla="*/ 3129696 w 7467600"/>
              <a:gd name="connsiteY156-51938" fmla="*/ 4360704 h 6858000"/>
              <a:gd name="connsiteX157-51939" fmla="*/ 2814545 w 7467600"/>
              <a:gd name="connsiteY157-51940" fmla="*/ 4282955 h 6858000"/>
              <a:gd name="connsiteX158-51941" fmla="*/ 2305292 w 7467600"/>
              <a:gd name="connsiteY158-51942" fmla="*/ 4219492 h 6858000"/>
              <a:gd name="connsiteX159-51943" fmla="*/ 2626982 w 7467600"/>
              <a:gd name="connsiteY159-51944" fmla="*/ 4206450 h 6858000"/>
              <a:gd name="connsiteX160-51945" fmla="*/ 2490617 w 7467600"/>
              <a:gd name="connsiteY160-51946" fmla="*/ 4206951 h 6858000"/>
              <a:gd name="connsiteX161-51947" fmla="*/ 2819869 w 7467600"/>
              <a:gd name="connsiteY161-51948" fmla="*/ 4252936 h 6858000"/>
              <a:gd name="connsiteX162-51949" fmla="*/ 3143018 w 7467600"/>
              <a:gd name="connsiteY162-51950" fmla="*/ 4332698 h 6858000"/>
              <a:gd name="connsiteX163-51951" fmla="*/ 3241520 w 7467600"/>
              <a:gd name="connsiteY163-51952" fmla="*/ 4385112 h 6858000"/>
              <a:gd name="connsiteX164-51953" fmla="*/ 3374575 w 7467600"/>
              <a:gd name="connsiteY164-51954" fmla="*/ 4451517 h 6858000"/>
              <a:gd name="connsiteX165-51955" fmla="*/ 3505221 w 7467600"/>
              <a:gd name="connsiteY165-51956" fmla="*/ 4480757 h 6858000"/>
              <a:gd name="connsiteX166-51957" fmla="*/ 2626982 w 7467600"/>
              <a:gd name="connsiteY166-51958" fmla="*/ 4206450 h 6858000"/>
              <a:gd name="connsiteX167-51959" fmla="*/ 1310106 w 7467600"/>
              <a:gd name="connsiteY167-51960" fmla="*/ 3943217 h 6858000"/>
              <a:gd name="connsiteX168-51961" fmla="*/ 854994 w 7467600"/>
              <a:gd name="connsiteY168-51962" fmla="*/ 4399136 h 6858000"/>
              <a:gd name="connsiteX169-51963" fmla="*/ 742462 w 7467600"/>
              <a:gd name="connsiteY169-51964" fmla="*/ 4594648 h 6858000"/>
              <a:gd name="connsiteX170-51965" fmla="*/ 820602 w 7467600"/>
              <a:gd name="connsiteY170-51966" fmla="*/ 4485915 h 6858000"/>
              <a:gd name="connsiteX171-51967" fmla="*/ 878295 w 7467600"/>
              <a:gd name="connsiteY171-51968" fmla="*/ 4403594 h 6858000"/>
              <a:gd name="connsiteX172-51969" fmla="*/ 1240607 w 7467600"/>
              <a:gd name="connsiteY172-51970" fmla="*/ 4010401 h 6858000"/>
              <a:gd name="connsiteX173-51971" fmla="*/ 1310106 w 7467600"/>
              <a:gd name="connsiteY173-51972" fmla="*/ 3943217 h 6858000"/>
              <a:gd name="connsiteX174-51973" fmla="*/ 1423113 w 7467600"/>
              <a:gd name="connsiteY174-51974" fmla="*/ 3874565 h 6858000"/>
              <a:gd name="connsiteX175-51975" fmla="*/ 1260565 w 7467600"/>
              <a:gd name="connsiteY175-51976" fmla="*/ 4031982 h 6858000"/>
              <a:gd name="connsiteX176-51977" fmla="*/ 901900 w 7467600"/>
              <a:gd name="connsiteY176-51978" fmla="*/ 4421236 h 6858000"/>
              <a:gd name="connsiteX177-51979" fmla="*/ 845044 w 7467600"/>
              <a:gd name="connsiteY177-51980" fmla="*/ 4502436 h 6858000"/>
              <a:gd name="connsiteX178-51981" fmla="*/ 685926 w 7467600"/>
              <a:gd name="connsiteY178-51982" fmla="*/ 4703069 h 6858000"/>
              <a:gd name="connsiteX179-51983" fmla="*/ 684248 w 7467600"/>
              <a:gd name="connsiteY179-51984" fmla="*/ 4706721 h 6858000"/>
              <a:gd name="connsiteX180-51985" fmla="*/ 1423113 w 7467600"/>
              <a:gd name="connsiteY180-51986" fmla="*/ 3874565 h 6858000"/>
              <a:gd name="connsiteX181-51987" fmla="*/ 3316479 w 7467600"/>
              <a:gd name="connsiteY181-51988" fmla="*/ 3872136 h 6858000"/>
              <a:gd name="connsiteX182-51989" fmla="*/ 3546806 w 7467600"/>
              <a:gd name="connsiteY182-51990" fmla="*/ 4356139 h 6858000"/>
              <a:gd name="connsiteX183-51991" fmla="*/ 3364433 w 7467600"/>
              <a:gd name="connsiteY183-51992" fmla="*/ 3953121 h 6858000"/>
              <a:gd name="connsiteX184-51993" fmla="*/ 3316479 w 7467600"/>
              <a:gd name="connsiteY184-51994" fmla="*/ 3872136 h 6858000"/>
              <a:gd name="connsiteX185-51995" fmla="*/ 3291335 w 7467600"/>
              <a:gd name="connsiteY185-51996" fmla="*/ 3767420 h 6858000"/>
              <a:gd name="connsiteX186-51997" fmla="*/ 3390805 w 7467600"/>
              <a:gd name="connsiteY186-51998" fmla="*/ 3937163 h 6858000"/>
              <a:gd name="connsiteX187-51999" fmla="*/ 3579062 w 7467600"/>
              <a:gd name="connsiteY187-52000" fmla="*/ 4359040 h 6858000"/>
              <a:gd name="connsiteX188-52001" fmla="*/ 3467355 w 7467600"/>
              <a:gd name="connsiteY188-52002" fmla="*/ 3988130 h 6858000"/>
              <a:gd name="connsiteX189-52003" fmla="*/ 3310753 w 7467600"/>
              <a:gd name="connsiteY189-52004" fmla="*/ 3787140 h 6858000"/>
              <a:gd name="connsiteX190-52005" fmla="*/ 3291335 w 7467600"/>
              <a:gd name="connsiteY190-52006" fmla="*/ 3767420 h 6858000"/>
              <a:gd name="connsiteX191-52007" fmla="*/ 1635889 w 7467600"/>
              <a:gd name="connsiteY191-52008" fmla="*/ 3709494 h 6858000"/>
              <a:gd name="connsiteX192-52009" fmla="*/ 1634800 w 7467600"/>
              <a:gd name="connsiteY192-52010" fmla="*/ 3731111 h 6858000"/>
              <a:gd name="connsiteX193-52011" fmla="*/ 1635889 w 7467600"/>
              <a:gd name="connsiteY193-52012" fmla="*/ 3709494 h 6858000"/>
              <a:gd name="connsiteX194-52013" fmla="*/ 1510397 w 7467600"/>
              <a:gd name="connsiteY194-52014" fmla="*/ 3684705 h 6858000"/>
              <a:gd name="connsiteX195-52015" fmla="*/ 1146550 w 7467600"/>
              <a:gd name="connsiteY195-52016" fmla="*/ 3802012 h 6858000"/>
              <a:gd name="connsiteX196-52017" fmla="*/ 698834 w 7467600"/>
              <a:gd name="connsiteY196-52018" fmla="*/ 3952272 h 6858000"/>
              <a:gd name="connsiteX197-52019" fmla="*/ 34256 w 7467600"/>
              <a:gd name="connsiteY197-52020" fmla="*/ 4347603 h 6858000"/>
              <a:gd name="connsiteX198-52021" fmla="*/ 527241 w 7467600"/>
              <a:gd name="connsiteY198-52022" fmla="*/ 4065078 h 6858000"/>
              <a:gd name="connsiteX199-52023" fmla="*/ 1510397 w 7467600"/>
              <a:gd name="connsiteY199-52024" fmla="*/ 3684705 h 6858000"/>
              <a:gd name="connsiteX200-52025" fmla="*/ 1313114 w 7467600"/>
              <a:gd name="connsiteY200-52026" fmla="*/ 3655216 h 6858000"/>
              <a:gd name="connsiteX201-52027" fmla="*/ 1109304 w 7467600"/>
              <a:gd name="connsiteY201-52028" fmla="*/ 3669030 h 6858000"/>
              <a:gd name="connsiteX202-52029" fmla="*/ 8129 w 7467600"/>
              <a:gd name="connsiteY202-52030" fmla="*/ 4330519 h 6858000"/>
              <a:gd name="connsiteX203-52031" fmla="*/ 687572 w 7467600"/>
              <a:gd name="connsiteY203-52032" fmla="*/ 3925629 h 6858000"/>
              <a:gd name="connsiteX204-52033" fmla="*/ 1138365 w 7467600"/>
              <a:gd name="connsiteY204-52034" fmla="*/ 3774515 h 6858000"/>
              <a:gd name="connsiteX205-52035" fmla="*/ 1505579 w 7467600"/>
              <a:gd name="connsiteY205-52036" fmla="*/ 3655526 h 6858000"/>
              <a:gd name="connsiteX206-52037" fmla="*/ 1313114 w 7467600"/>
              <a:gd name="connsiteY206-52038" fmla="*/ 3655216 h 6858000"/>
              <a:gd name="connsiteX207-52039" fmla="*/ 3655073 w 7467600"/>
              <a:gd name="connsiteY207-52040" fmla="*/ 3650884 h 6858000"/>
              <a:gd name="connsiteX208-52041" fmla="*/ 3989938 w 7467600"/>
              <a:gd name="connsiteY208-52042" fmla="*/ 3991685 h 6858000"/>
              <a:gd name="connsiteX209-52043" fmla="*/ 4393907 w 7467600"/>
              <a:gd name="connsiteY209-52044" fmla="*/ 4261258 h 6858000"/>
              <a:gd name="connsiteX210-52045" fmla="*/ 4648051 w 7467600"/>
              <a:gd name="connsiteY210-52046" fmla="*/ 4374051 h 6858000"/>
              <a:gd name="connsiteX211-52047" fmla="*/ 4383389 w 7467600"/>
              <a:gd name="connsiteY211-52048" fmla="*/ 4184369 h 6858000"/>
              <a:gd name="connsiteX212-52049" fmla="*/ 4165508 w 7467600"/>
              <a:gd name="connsiteY212-52050" fmla="*/ 4035196 h 6858000"/>
              <a:gd name="connsiteX213-52051" fmla="*/ 4068162 w 7467600"/>
              <a:gd name="connsiteY213-52052" fmla="*/ 3953394 h 6858000"/>
              <a:gd name="connsiteX214-52053" fmla="*/ 3981416 w 7467600"/>
              <a:gd name="connsiteY214-52054" fmla="*/ 3880482 h 6858000"/>
              <a:gd name="connsiteX215-52055" fmla="*/ 3800147 w 7467600"/>
              <a:gd name="connsiteY215-52056" fmla="*/ 3749872 h 6858000"/>
              <a:gd name="connsiteX216-52057" fmla="*/ 3655073 w 7467600"/>
              <a:gd name="connsiteY216-52058" fmla="*/ 3650884 h 6858000"/>
              <a:gd name="connsiteX217-52059" fmla="*/ 3670252 w 7467600"/>
              <a:gd name="connsiteY217-52060" fmla="*/ 3622798 h 6858000"/>
              <a:gd name="connsiteX218-52061" fmla="*/ 3817258 w 7467600"/>
              <a:gd name="connsiteY218-52062" fmla="*/ 3723577 h 6858000"/>
              <a:gd name="connsiteX219-52063" fmla="*/ 4000461 w 7467600"/>
              <a:gd name="connsiteY219-52064" fmla="*/ 3855966 h 6858000"/>
              <a:gd name="connsiteX220-52065" fmla="*/ 4088180 w 7467600"/>
              <a:gd name="connsiteY220-52066" fmla="*/ 3929774 h 6858000"/>
              <a:gd name="connsiteX221-52067" fmla="*/ 4184555 w 7467600"/>
              <a:gd name="connsiteY221-52068" fmla="*/ 4010683 h 6858000"/>
              <a:gd name="connsiteX222-52069" fmla="*/ 4399563 w 7467600"/>
              <a:gd name="connsiteY222-52070" fmla="*/ 4158106 h 6858000"/>
              <a:gd name="connsiteX223-52071" fmla="*/ 4684469 w 7467600"/>
              <a:gd name="connsiteY223-52072" fmla="*/ 4364680 h 6858000"/>
              <a:gd name="connsiteX224-52073" fmla="*/ 4690271 w 7467600"/>
              <a:gd name="connsiteY224-52074" fmla="*/ 4370034 h 6858000"/>
              <a:gd name="connsiteX225-52075" fmla="*/ 4136093 w 7467600"/>
              <a:gd name="connsiteY225-52076" fmla="*/ 3858466 h 6858000"/>
              <a:gd name="connsiteX226-52077" fmla="*/ 3670252 w 7467600"/>
              <a:gd name="connsiteY226-52078" fmla="*/ 3622798 h 6858000"/>
              <a:gd name="connsiteX227-52079" fmla="*/ 4440129 w 7467600"/>
              <a:gd name="connsiteY227-52080" fmla="*/ 3448571 h 6858000"/>
              <a:gd name="connsiteX228-52081" fmla="*/ 4856525 w 7467600"/>
              <a:gd name="connsiteY228-52082" fmla="*/ 3915351 h 6858000"/>
              <a:gd name="connsiteX229-52083" fmla="*/ 5059055 w 7467600"/>
              <a:gd name="connsiteY229-52084" fmla="*/ 4108918 h 6858000"/>
              <a:gd name="connsiteX230-52085" fmla="*/ 5290070 w 7467600"/>
              <a:gd name="connsiteY230-52086" fmla="*/ 4263619 h 6858000"/>
              <a:gd name="connsiteX231-52087" fmla="*/ 4834991 w 7467600"/>
              <a:gd name="connsiteY231-52088" fmla="*/ 3830985 h 6858000"/>
              <a:gd name="connsiteX232-52089" fmla="*/ 4440129 w 7467600"/>
              <a:gd name="connsiteY232-52090" fmla="*/ 3448571 h 6858000"/>
              <a:gd name="connsiteX233-52091" fmla="*/ 4441737 w 7467600"/>
              <a:gd name="connsiteY233-52092" fmla="*/ 3399734 h 6858000"/>
              <a:gd name="connsiteX234-52093" fmla="*/ 4431236 w 7467600"/>
              <a:gd name="connsiteY234-52094" fmla="*/ 3400954 h 6858000"/>
              <a:gd name="connsiteX235-52095" fmla="*/ 4557150 w 7467600"/>
              <a:gd name="connsiteY235-52096" fmla="*/ 3510023 h 6858000"/>
              <a:gd name="connsiteX236-52097" fmla="*/ 4856936 w 7467600"/>
              <a:gd name="connsiteY236-52098" fmla="*/ 3809146 h 6858000"/>
              <a:gd name="connsiteX237-52099" fmla="*/ 5111996 w 7467600"/>
              <a:gd name="connsiteY237-52100" fmla="*/ 4065759 h 6858000"/>
              <a:gd name="connsiteX238-52101" fmla="*/ 5388878 w 7467600"/>
              <a:gd name="connsiteY238-52102" fmla="*/ 4300185 h 6858000"/>
              <a:gd name="connsiteX239-52103" fmla="*/ 5425556 w 7467600"/>
              <a:gd name="connsiteY239-52104" fmla="*/ 4308967 h 6858000"/>
              <a:gd name="connsiteX240-52105" fmla="*/ 4943646 w 7467600"/>
              <a:gd name="connsiteY240-52106" fmla="*/ 3822916 h 6858000"/>
              <a:gd name="connsiteX241-52107" fmla="*/ 4594837 w 7467600"/>
              <a:gd name="connsiteY241-52108" fmla="*/ 3532274 h 6858000"/>
              <a:gd name="connsiteX242-52109" fmla="*/ 4441737 w 7467600"/>
              <a:gd name="connsiteY242-52110" fmla="*/ 3399734 h 6858000"/>
              <a:gd name="connsiteX243-52111" fmla="*/ 5425834 w 7467600"/>
              <a:gd name="connsiteY243-52112" fmla="*/ 3162785 h 6858000"/>
              <a:gd name="connsiteX244-52113" fmla="*/ 5401644 w 7467600"/>
              <a:gd name="connsiteY244-52114" fmla="*/ 3617847 h 6858000"/>
              <a:gd name="connsiteX245-52115" fmla="*/ 5467256 w 7467600"/>
              <a:gd name="connsiteY245-52116" fmla="*/ 4175494 h 6858000"/>
              <a:gd name="connsiteX246-52117" fmla="*/ 5448069 w 7467600"/>
              <a:gd name="connsiteY246-52118" fmla="*/ 3567554 h 6858000"/>
              <a:gd name="connsiteX247-52119" fmla="*/ 5425834 w 7467600"/>
              <a:gd name="connsiteY247-52120" fmla="*/ 3162785 h 6858000"/>
              <a:gd name="connsiteX248-52121" fmla="*/ 1318687 w 7467600"/>
              <a:gd name="connsiteY248-52122" fmla="*/ 3113840 h 6858000"/>
              <a:gd name="connsiteX249-52123" fmla="*/ 1066793 w 7467600"/>
              <a:gd name="connsiteY249-52124" fmla="*/ 3212171 h 6858000"/>
              <a:gd name="connsiteX250-52125" fmla="*/ 993319 w 7467600"/>
              <a:gd name="connsiteY250-52126" fmla="*/ 3247648 h 6858000"/>
              <a:gd name="connsiteX251-52127" fmla="*/ 853081 w 7467600"/>
              <a:gd name="connsiteY251-52128" fmla="*/ 3312410 h 6858000"/>
              <a:gd name="connsiteX252-52129" fmla="*/ 805957 w 7467600"/>
              <a:gd name="connsiteY252-52130" fmla="*/ 3330443 h 6858000"/>
              <a:gd name="connsiteX253-52131" fmla="*/ 1318687 w 7467600"/>
              <a:gd name="connsiteY253-52132" fmla="*/ 3113840 h 6858000"/>
              <a:gd name="connsiteX254-52133" fmla="*/ 5453702 w 7467600"/>
              <a:gd name="connsiteY254-52134" fmla="*/ 3090882 h 6858000"/>
              <a:gd name="connsiteX255-52135" fmla="*/ 5480135 w 7467600"/>
              <a:gd name="connsiteY255-52136" fmla="*/ 3565802 h 6858000"/>
              <a:gd name="connsiteX256-52137" fmla="*/ 5499023 w 7467600"/>
              <a:gd name="connsiteY256-52138" fmla="*/ 4166310 h 6858000"/>
              <a:gd name="connsiteX257-52139" fmla="*/ 5547022 w 7467600"/>
              <a:gd name="connsiteY257-52140" fmla="*/ 3607838 h 6858000"/>
              <a:gd name="connsiteX258-52141" fmla="*/ 5515964 w 7467600"/>
              <a:gd name="connsiteY258-52142" fmla="*/ 3378541 h 6858000"/>
              <a:gd name="connsiteX259-52143" fmla="*/ 5453702 w 7467600"/>
              <a:gd name="connsiteY259-52144" fmla="*/ 3090882 h 6858000"/>
              <a:gd name="connsiteX260-52145" fmla="*/ 1238695 w 7467600"/>
              <a:gd name="connsiteY260-52146" fmla="*/ 3076820 h 6858000"/>
              <a:gd name="connsiteX261-52147" fmla="*/ 716371 w 7467600"/>
              <a:gd name="connsiteY261-52148" fmla="*/ 3293249 h 6858000"/>
              <a:gd name="connsiteX262-52149" fmla="*/ 579522 w 7467600"/>
              <a:gd name="connsiteY262-52150" fmla="*/ 3371759 h 6858000"/>
              <a:gd name="connsiteX263-52151" fmla="*/ 600288 w 7467600"/>
              <a:gd name="connsiteY263-52152" fmla="*/ 3365555 h 6858000"/>
              <a:gd name="connsiteX264-52153" fmla="*/ 840692 w 7467600"/>
              <a:gd name="connsiteY264-52154" fmla="*/ 3284921 h 6858000"/>
              <a:gd name="connsiteX265-52155" fmla="*/ 979248 w 7467600"/>
              <a:gd name="connsiteY265-52156" fmla="*/ 3221003 h 6858000"/>
              <a:gd name="connsiteX266-52157" fmla="*/ 1053282 w 7467600"/>
              <a:gd name="connsiteY266-52158" fmla="*/ 3185247 h 6858000"/>
              <a:gd name="connsiteX267-52159" fmla="*/ 1320603 w 7467600"/>
              <a:gd name="connsiteY267-52160" fmla="*/ 3081281 h 6858000"/>
              <a:gd name="connsiteX268-52161" fmla="*/ 1238695 w 7467600"/>
              <a:gd name="connsiteY268-52162" fmla="*/ 3076820 h 6858000"/>
              <a:gd name="connsiteX269-52163" fmla="*/ 5425627 w 7467600"/>
              <a:gd name="connsiteY269-52164" fmla="*/ 2954192 h 6858000"/>
              <a:gd name="connsiteX270-52165" fmla="*/ 5470770 w 7467600"/>
              <a:gd name="connsiteY270-52166" fmla="*/ 3005435 h 6858000"/>
              <a:gd name="connsiteX271-52167" fmla="*/ 5519779 w 7467600"/>
              <a:gd name="connsiteY271-52168" fmla="*/ 4359223 h 6858000"/>
              <a:gd name="connsiteX272-52169" fmla="*/ 5520293 w 7467600"/>
              <a:gd name="connsiteY272-52170" fmla="*/ 4360602 h 6858000"/>
              <a:gd name="connsiteX273-52171" fmla="*/ 5767221 w 7467600"/>
              <a:gd name="connsiteY273-52172" fmla="*/ 4665564 h 6858000"/>
              <a:gd name="connsiteX274-52173" fmla="*/ 6937169 w 7467600"/>
              <a:gd name="connsiteY274-52174" fmla="*/ 4815941 h 6858000"/>
              <a:gd name="connsiteX275-52175" fmla="*/ 6953922 w 7467600"/>
              <a:gd name="connsiteY275-52176" fmla="*/ 4890068 h 6858000"/>
              <a:gd name="connsiteX276-52177" fmla="*/ 6071359 w 7467600"/>
              <a:gd name="connsiteY276-52178" fmla="*/ 4770770 h 6858000"/>
              <a:gd name="connsiteX277-52179" fmla="*/ 6038839 w 7467600"/>
              <a:gd name="connsiteY277-52180" fmla="*/ 4764474 h 6858000"/>
              <a:gd name="connsiteX278-52181" fmla="*/ 6038706 w 7467600"/>
              <a:gd name="connsiteY278-52182" fmla="*/ 4763847 h 6858000"/>
              <a:gd name="connsiteX279-52183" fmla="*/ 6037784 w 7467600"/>
              <a:gd name="connsiteY279-52184" fmla="*/ 4764270 h 6858000"/>
              <a:gd name="connsiteX280-52185" fmla="*/ 6038839 w 7467600"/>
              <a:gd name="connsiteY280-52186" fmla="*/ 4764474 h 6858000"/>
              <a:gd name="connsiteX281-52187" fmla="*/ 6040338 w 7467600"/>
              <a:gd name="connsiteY281-52188" fmla="*/ 4771418 h 6858000"/>
              <a:gd name="connsiteX282-52189" fmla="*/ 6024488 w 7467600"/>
              <a:gd name="connsiteY282-52190" fmla="*/ 4809903 h 6858000"/>
              <a:gd name="connsiteX283-52191" fmla="*/ 5599771 w 7467600"/>
              <a:gd name="connsiteY283-52192" fmla="*/ 5509652 h 6858000"/>
              <a:gd name="connsiteX284-52193" fmla="*/ 5548843 w 7467600"/>
              <a:gd name="connsiteY284-52194" fmla="*/ 5563845 h 6858000"/>
              <a:gd name="connsiteX285-52195" fmla="*/ 5940952 w 7467600"/>
              <a:gd name="connsiteY285-52196" fmla="*/ 6250028 h 6858000"/>
              <a:gd name="connsiteX286-52197" fmla="*/ 6043441 w 7467600"/>
              <a:gd name="connsiteY286-52198" fmla="*/ 6665847 h 6858000"/>
              <a:gd name="connsiteX287-52199" fmla="*/ 6093432 w 7467600"/>
              <a:gd name="connsiteY287-52200" fmla="*/ 6858000 h 6858000"/>
              <a:gd name="connsiteX288-52201" fmla="*/ 6034344 w 7467600"/>
              <a:gd name="connsiteY288-52202" fmla="*/ 6858000 h 6858000"/>
              <a:gd name="connsiteX289-52203" fmla="*/ 6026679 w 7467600"/>
              <a:gd name="connsiteY289-52204" fmla="*/ 6836959 h 6858000"/>
              <a:gd name="connsiteX290-52205" fmla="*/ 5800441 w 7467600"/>
              <a:gd name="connsiteY290-52206" fmla="*/ 6335286 h 6858000"/>
              <a:gd name="connsiteX291-52207" fmla="*/ 5526562 w 7467600"/>
              <a:gd name="connsiteY291-52208" fmla="*/ 5705388 h 6858000"/>
              <a:gd name="connsiteX292-52209" fmla="*/ 5519640 w 7467600"/>
              <a:gd name="connsiteY292-52210" fmla="*/ 5683774 h 6858000"/>
              <a:gd name="connsiteX293-52211" fmla="*/ 5844559 w 7467600"/>
              <a:gd name="connsiteY293-52212" fmla="*/ 6553349 h 6858000"/>
              <a:gd name="connsiteX294-52213" fmla="*/ 5975994 w 7467600"/>
              <a:gd name="connsiteY294-52214" fmla="*/ 6858000 h 6858000"/>
              <a:gd name="connsiteX295-52215" fmla="*/ 5898547 w 7467600"/>
              <a:gd name="connsiteY295-52216" fmla="*/ 6858000 h 6858000"/>
              <a:gd name="connsiteX296-52217" fmla="*/ 5682041 w 7467600"/>
              <a:gd name="connsiteY296-52218" fmla="*/ 6355860 h 6858000"/>
              <a:gd name="connsiteX297-52219" fmla="*/ 5461758 w 7467600"/>
              <a:gd name="connsiteY297-52220" fmla="*/ 5820220 h 6858000"/>
              <a:gd name="connsiteX298-52221" fmla="*/ 5237282 w 7467600"/>
              <a:gd name="connsiteY298-52222" fmla="*/ 6579086 h 6858000"/>
              <a:gd name="connsiteX299-52223" fmla="*/ 5115009 w 7467600"/>
              <a:gd name="connsiteY299-52224" fmla="*/ 6858000 h 6858000"/>
              <a:gd name="connsiteX300-52225" fmla="*/ 5028074 w 7467600"/>
              <a:gd name="connsiteY300-52226" fmla="*/ 6858000 h 6858000"/>
              <a:gd name="connsiteX301-52227" fmla="*/ 5079508 w 7467600"/>
              <a:gd name="connsiteY301-52228" fmla="*/ 6749074 h 6858000"/>
              <a:gd name="connsiteX302-52229" fmla="*/ 5371846 w 7467600"/>
              <a:gd name="connsiteY302-52230" fmla="*/ 5924413 h 6858000"/>
              <a:gd name="connsiteX303-52231" fmla="*/ 5270512 w 7467600"/>
              <a:gd name="connsiteY303-52232" fmla="*/ 6138975 h 6858000"/>
              <a:gd name="connsiteX304-52233" fmla="*/ 5062409 w 7467600"/>
              <a:gd name="connsiteY304-52234" fmla="*/ 6653544 h 6858000"/>
              <a:gd name="connsiteX305-52235" fmla="*/ 5036628 w 7467600"/>
              <a:gd name="connsiteY305-52236" fmla="*/ 6754247 h 6858000"/>
              <a:gd name="connsiteX306-52237" fmla="*/ 5009112 w 7467600"/>
              <a:gd name="connsiteY306-52238" fmla="*/ 6858000 h 6858000"/>
              <a:gd name="connsiteX307-52239" fmla="*/ 4976679 w 7467600"/>
              <a:gd name="connsiteY307-52240" fmla="*/ 6858000 h 6858000"/>
              <a:gd name="connsiteX308-52241" fmla="*/ 5006537 w 7467600"/>
              <a:gd name="connsiteY308-52242" fmla="*/ 6747068 h 6858000"/>
              <a:gd name="connsiteX309-52243" fmla="*/ 5032723 w 7467600"/>
              <a:gd name="connsiteY309-52244" fmla="*/ 6644957 h 6858000"/>
              <a:gd name="connsiteX310-52245" fmla="*/ 5242949 w 7467600"/>
              <a:gd name="connsiteY310-52246" fmla="*/ 6125175 h 6858000"/>
              <a:gd name="connsiteX311-52247" fmla="*/ 5286321 w 7467600"/>
              <a:gd name="connsiteY311-52248" fmla="*/ 6033555 h 6858000"/>
              <a:gd name="connsiteX312-52249" fmla="*/ 5008210 w 7467600"/>
              <a:gd name="connsiteY312-52250" fmla="*/ 6649194 h 6858000"/>
              <a:gd name="connsiteX313-52251" fmla="*/ 4986321 w 7467600"/>
              <a:gd name="connsiteY313-52252" fmla="*/ 6765687 h 6858000"/>
              <a:gd name="connsiteX314-52253" fmla="*/ 4973474 w 7467600"/>
              <a:gd name="connsiteY314-52254" fmla="*/ 6858000 h 6858000"/>
              <a:gd name="connsiteX315-52255" fmla="*/ 4907178 w 7467600"/>
              <a:gd name="connsiteY315-52256" fmla="*/ 6858000 h 6858000"/>
              <a:gd name="connsiteX316-52257" fmla="*/ 4910810 w 7467600"/>
              <a:gd name="connsiteY316-52258" fmla="*/ 6829660 h 6858000"/>
              <a:gd name="connsiteX317-52259" fmla="*/ 4987461 w 7467600"/>
              <a:gd name="connsiteY317-52260" fmla="*/ 6432994 h 6858000"/>
              <a:gd name="connsiteX318-52261" fmla="*/ 5179262 w 7467600"/>
              <a:gd name="connsiteY318-52262" fmla="*/ 6035044 h 6858000"/>
              <a:gd name="connsiteX319-52263" fmla="*/ 4689678 w 7467600"/>
              <a:gd name="connsiteY319-52264" fmla="*/ 6440241 h 6858000"/>
              <a:gd name="connsiteX320-52265" fmla="*/ 4477543 w 7467600"/>
              <a:gd name="connsiteY320-52266" fmla="*/ 6674836 h 6858000"/>
              <a:gd name="connsiteX321-52267" fmla="*/ 4329957 w 7467600"/>
              <a:gd name="connsiteY321-52268" fmla="*/ 6858000 h 6858000"/>
              <a:gd name="connsiteX322-52269" fmla="*/ 4218595 w 7467600"/>
              <a:gd name="connsiteY322-52270" fmla="*/ 6858000 h 6858000"/>
              <a:gd name="connsiteX323-52271" fmla="*/ 4368888 w 7467600"/>
              <a:gd name="connsiteY323-52272" fmla="*/ 6668412 h 6858000"/>
              <a:gd name="connsiteX324-52273" fmla="*/ 4563091 w 7467600"/>
              <a:gd name="connsiteY324-52274" fmla="*/ 6442508 h 6858000"/>
              <a:gd name="connsiteX325-52275" fmla="*/ 5387324 w 7467600"/>
              <a:gd name="connsiteY325-52276" fmla="*/ 5705830 h 6858000"/>
              <a:gd name="connsiteX326-52277" fmla="*/ 5073620 w 7467600"/>
              <a:gd name="connsiteY326-52278" fmla="*/ 5955437 h 6858000"/>
              <a:gd name="connsiteX327-52279" fmla="*/ 4689789 w 7467600"/>
              <a:gd name="connsiteY327-52280" fmla="*/ 6268382 h 6858000"/>
              <a:gd name="connsiteX328-52281" fmla="*/ 4418722 w 7467600"/>
              <a:gd name="connsiteY328-52282" fmla="*/ 6570886 h 6858000"/>
              <a:gd name="connsiteX329-52283" fmla="*/ 4214944 w 7467600"/>
              <a:gd name="connsiteY329-52284" fmla="*/ 6858000 h 6858000"/>
              <a:gd name="connsiteX330-52285" fmla="*/ 4177898 w 7467600"/>
              <a:gd name="connsiteY330-52286" fmla="*/ 6858000 h 6858000"/>
              <a:gd name="connsiteX331-52287" fmla="*/ 4391597 w 7467600"/>
              <a:gd name="connsiteY331-52288" fmla="*/ 6556370 h 6858000"/>
              <a:gd name="connsiteX332-52289" fmla="*/ 4668889 w 7467600"/>
              <a:gd name="connsiteY332-52290" fmla="*/ 6246399 h 6858000"/>
              <a:gd name="connsiteX333-52291" fmla="*/ 5055427 w 7467600"/>
              <a:gd name="connsiteY333-52292" fmla="*/ 5931476 h 6858000"/>
              <a:gd name="connsiteX334-52293" fmla="*/ 5371814 w 7467600"/>
              <a:gd name="connsiteY334-52294" fmla="*/ 5678975 h 6858000"/>
              <a:gd name="connsiteX335-52295" fmla="*/ 4987918 w 7467600"/>
              <a:gd name="connsiteY335-52296" fmla="*/ 5838701 h 6858000"/>
              <a:gd name="connsiteX336-52297" fmla="*/ 4317146 w 7467600"/>
              <a:gd name="connsiteY336-52298" fmla="*/ 6587716 h 6858000"/>
              <a:gd name="connsiteX337-52299" fmla="*/ 4171627 w 7467600"/>
              <a:gd name="connsiteY337-52300" fmla="*/ 6858000 h 6858000"/>
              <a:gd name="connsiteX338-52301" fmla="*/ 4081585 w 7467600"/>
              <a:gd name="connsiteY338-52302" fmla="*/ 6858000 h 6858000"/>
              <a:gd name="connsiteX339-52303" fmla="*/ 4238603 w 7467600"/>
              <a:gd name="connsiteY339-52304" fmla="*/ 6559341 h 6858000"/>
              <a:gd name="connsiteX340-52305" fmla="*/ 4778333 w 7467600"/>
              <a:gd name="connsiteY340-52306" fmla="*/ 5873626 h 6858000"/>
              <a:gd name="connsiteX341-52307" fmla="*/ 5414185 w 7467600"/>
              <a:gd name="connsiteY341-52308" fmla="*/ 5573882 h 6858000"/>
              <a:gd name="connsiteX342-52309" fmla="*/ 5959648 w 7467600"/>
              <a:gd name="connsiteY342-52310" fmla="*/ 4760797 h 6858000"/>
              <a:gd name="connsiteX343-52311" fmla="*/ 5355019 w 7467600"/>
              <a:gd name="connsiteY343-52312" fmla="*/ 4734672 h 6858000"/>
              <a:gd name="connsiteX344-52313" fmla="*/ 5083565 w 7467600"/>
              <a:gd name="connsiteY344-52314" fmla="*/ 5179121 h 6858000"/>
              <a:gd name="connsiteX345-52315" fmla="*/ 4713577 w 7467600"/>
              <a:gd name="connsiteY345-52316" fmla="*/ 5616803 h 6858000"/>
              <a:gd name="connsiteX346-52317" fmla="*/ 3989559 w 7467600"/>
              <a:gd name="connsiteY346-52318" fmla="*/ 6145945 h 6858000"/>
              <a:gd name="connsiteX347-52319" fmla="*/ 3939824 w 7467600"/>
              <a:gd name="connsiteY347-52320" fmla="*/ 6066900 h 6858000"/>
              <a:gd name="connsiteX348-52321" fmla="*/ 4584537 w 7467600"/>
              <a:gd name="connsiteY348-52322" fmla="*/ 5324826 h 6858000"/>
              <a:gd name="connsiteX349-52323" fmla="*/ 5037105 w 7467600"/>
              <a:gd name="connsiteY349-52324" fmla="*/ 5088765 h 6858000"/>
              <a:gd name="connsiteX350-52325" fmla="*/ 5039930 w 7467600"/>
              <a:gd name="connsiteY350-52326" fmla="*/ 5089585 h 6858000"/>
              <a:gd name="connsiteX351-52327" fmla="*/ 5263764 w 7467600"/>
              <a:gd name="connsiteY351-52328" fmla="*/ 4735525 h 6858000"/>
              <a:gd name="connsiteX352-52329" fmla="*/ 4086300 w 7467600"/>
              <a:gd name="connsiteY352-52330" fmla="*/ 4884599 h 6858000"/>
              <a:gd name="connsiteX353-52331" fmla="*/ 4085485 w 7467600"/>
              <a:gd name="connsiteY353-52332" fmla="*/ 4899070 h 6858000"/>
              <a:gd name="connsiteX354-52333" fmla="*/ 3871915 w 7467600"/>
              <a:gd name="connsiteY354-52334" fmla="*/ 5253645 h 6858000"/>
              <a:gd name="connsiteX355-52335" fmla="*/ 3799374 w 7467600"/>
              <a:gd name="connsiteY355-52336" fmla="*/ 5466127 h 6858000"/>
              <a:gd name="connsiteX356-52337" fmla="*/ 3498850 w 7467600"/>
              <a:gd name="connsiteY356-52338" fmla="*/ 6661888 h 6858000"/>
              <a:gd name="connsiteX357-52339" fmla="*/ 3399216 w 7467600"/>
              <a:gd name="connsiteY357-52340" fmla="*/ 6858000 h 6858000"/>
              <a:gd name="connsiteX358-52341" fmla="*/ 3303688 w 7467600"/>
              <a:gd name="connsiteY358-52342" fmla="*/ 6858000 h 6858000"/>
              <a:gd name="connsiteX359-52343" fmla="*/ 3391774 w 7467600"/>
              <a:gd name="connsiteY359-52344" fmla="*/ 6697181 h 6858000"/>
              <a:gd name="connsiteX360-52345" fmla="*/ 3735540 w 7467600"/>
              <a:gd name="connsiteY360-52346" fmla="*/ 5546923 h 6858000"/>
              <a:gd name="connsiteX361-52347" fmla="*/ 3729438 w 7467600"/>
              <a:gd name="connsiteY361-52348" fmla="*/ 5569058 h 6858000"/>
              <a:gd name="connsiteX362-52349" fmla="*/ 3707782 w 7467600"/>
              <a:gd name="connsiteY362-52350" fmla="*/ 5644908 h 6858000"/>
              <a:gd name="connsiteX363-52351" fmla="*/ 3583827 w 7467600"/>
              <a:gd name="connsiteY363-52352" fmla="*/ 6039215 h 6858000"/>
              <a:gd name="connsiteX364-52353" fmla="*/ 3547861 w 7467600"/>
              <a:gd name="connsiteY364-52354" fmla="*/ 6129609 h 6858000"/>
              <a:gd name="connsiteX365-52355" fmla="*/ 3490905 w 7467600"/>
              <a:gd name="connsiteY365-52356" fmla="*/ 6277660 h 6858000"/>
              <a:gd name="connsiteX366-52357" fmla="*/ 3455859 w 7467600"/>
              <a:gd name="connsiteY366-52358" fmla="*/ 6391301 h 6858000"/>
              <a:gd name="connsiteX367-52359" fmla="*/ 3429112 w 7467600"/>
              <a:gd name="connsiteY367-52360" fmla="*/ 6479469 h 6858000"/>
              <a:gd name="connsiteX368-52361" fmla="*/ 3304862 w 7467600"/>
              <a:gd name="connsiteY368-52362" fmla="*/ 6796476 h 6858000"/>
              <a:gd name="connsiteX369-52363" fmla="*/ 3276071 w 7467600"/>
              <a:gd name="connsiteY369-52364" fmla="*/ 6858000 h 6858000"/>
              <a:gd name="connsiteX370-52365" fmla="*/ 3240805 w 7467600"/>
              <a:gd name="connsiteY370-52366" fmla="*/ 6858000 h 6858000"/>
              <a:gd name="connsiteX371-52367" fmla="*/ 3275917 w 7467600"/>
              <a:gd name="connsiteY371-52368" fmla="*/ 6783192 h 6858000"/>
              <a:gd name="connsiteX372-52369" fmla="*/ 3399358 w 7467600"/>
              <a:gd name="connsiteY372-52370" fmla="*/ 6469011 h 6858000"/>
              <a:gd name="connsiteX373-52371" fmla="*/ 3425650 w 7467600"/>
              <a:gd name="connsiteY373-52372" fmla="*/ 6381333 h 6858000"/>
              <a:gd name="connsiteX374-52373" fmla="*/ 3460661 w 7467600"/>
              <a:gd name="connsiteY374-52374" fmla="*/ 6266763 h 6858000"/>
              <a:gd name="connsiteX375-52375" fmla="*/ 3518021 w 7467600"/>
              <a:gd name="connsiteY375-52376" fmla="*/ 6117298 h 6858000"/>
              <a:gd name="connsiteX376-52377" fmla="*/ 3554035 w 7467600"/>
              <a:gd name="connsiteY376-52378" fmla="*/ 6027832 h 6858000"/>
              <a:gd name="connsiteX377-52379" fmla="*/ 3677174 w 7467600"/>
              <a:gd name="connsiteY377-52380" fmla="*/ 5636351 h 6858000"/>
              <a:gd name="connsiteX378-52381" fmla="*/ 3698819 w 7467600"/>
              <a:gd name="connsiteY378-52382" fmla="*/ 5560503 h 6858000"/>
              <a:gd name="connsiteX379-52383" fmla="*/ 3702094 w 7467600"/>
              <a:gd name="connsiteY379-52384" fmla="*/ 5549194 h 6858000"/>
              <a:gd name="connsiteX380-52385" fmla="*/ 3398355 w 7467600"/>
              <a:gd name="connsiteY380-52386" fmla="*/ 6094603 h 6858000"/>
              <a:gd name="connsiteX381-52387" fmla="*/ 3193941 w 7467600"/>
              <a:gd name="connsiteY381-52388" fmla="*/ 6798775 h 6858000"/>
              <a:gd name="connsiteX382-52389" fmla="*/ 3184140 w 7467600"/>
              <a:gd name="connsiteY382-52390" fmla="*/ 6858000 h 6858000"/>
              <a:gd name="connsiteX383-52391" fmla="*/ 3099978 w 7467600"/>
              <a:gd name="connsiteY383-52392" fmla="*/ 6858000 h 6858000"/>
              <a:gd name="connsiteX384-52393" fmla="*/ 3101556 w 7467600"/>
              <a:gd name="connsiteY384-52394" fmla="*/ 6843337 h 6858000"/>
              <a:gd name="connsiteX385-52395" fmla="*/ 3370162 w 7467600"/>
              <a:gd name="connsiteY385-52396" fmla="*/ 5785550 h 6858000"/>
              <a:gd name="connsiteX386-52397" fmla="*/ 3746477 w 7467600"/>
              <a:gd name="connsiteY386-52398" fmla="*/ 5377889 h 6858000"/>
              <a:gd name="connsiteX387-52399" fmla="*/ 3863399 w 7467600"/>
              <a:gd name="connsiteY387-52400" fmla="*/ 5087257 h 6858000"/>
              <a:gd name="connsiteX388-52401" fmla="*/ 3968712 w 7467600"/>
              <a:gd name="connsiteY388-52402" fmla="*/ 4913989 h 6858000"/>
              <a:gd name="connsiteX389-52403" fmla="*/ 2792390 w 7467600"/>
              <a:gd name="connsiteY389-52404" fmla="*/ 5382974 h 6858000"/>
              <a:gd name="connsiteX390-52405" fmla="*/ 2714982 w 7467600"/>
              <a:gd name="connsiteY390-52406" fmla="*/ 5427051 h 6858000"/>
              <a:gd name="connsiteX391-52407" fmla="*/ 2813361 w 7467600"/>
              <a:gd name="connsiteY391-52408" fmla="*/ 6023912 h 6858000"/>
              <a:gd name="connsiteX392-52409" fmla="*/ 2688430 w 7467600"/>
              <a:gd name="connsiteY392-52410" fmla="*/ 6801564 h 6858000"/>
              <a:gd name="connsiteX393-52411" fmla="*/ 2629626 w 7467600"/>
              <a:gd name="connsiteY393-52412" fmla="*/ 6763394 h 6858000"/>
              <a:gd name="connsiteX394-52413" fmla="*/ 2565328 w 7467600"/>
              <a:gd name="connsiteY394-52414" fmla="*/ 5516399 h 6858000"/>
              <a:gd name="connsiteX395-52415" fmla="*/ 1922999 w 7467600"/>
              <a:gd name="connsiteY395-52416" fmla="*/ 5980343 h 6858000"/>
              <a:gd name="connsiteX396-52417" fmla="*/ 1950261 w 7467600"/>
              <a:gd name="connsiteY396-52418" fmla="*/ 6405858 h 6858000"/>
              <a:gd name="connsiteX397-52419" fmla="*/ 2365554 w 7467600"/>
              <a:gd name="connsiteY397-52420" fmla="*/ 6759107 h 6858000"/>
              <a:gd name="connsiteX398-52421" fmla="*/ 2424142 w 7467600"/>
              <a:gd name="connsiteY398-52422" fmla="*/ 6858000 h 6858000"/>
              <a:gd name="connsiteX399-52423" fmla="*/ 2395994 w 7467600"/>
              <a:gd name="connsiteY399-52424" fmla="*/ 6858000 h 6858000"/>
              <a:gd name="connsiteX400-52425" fmla="*/ 2392863 w 7467600"/>
              <a:gd name="connsiteY400-52426" fmla="*/ 6852964 h 6858000"/>
              <a:gd name="connsiteX401-52427" fmla="*/ 2017589 w 7467600"/>
              <a:gd name="connsiteY401-52428" fmla="*/ 6493982 h 6858000"/>
              <a:gd name="connsiteX402-52429" fmla="*/ 2147336 w 7467600"/>
              <a:gd name="connsiteY402-52430" fmla="*/ 6594052 h 6858000"/>
              <a:gd name="connsiteX403-52431" fmla="*/ 2207047 w 7467600"/>
              <a:gd name="connsiteY403-52432" fmla="*/ 6654540 h 6858000"/>
              <a:gd name="connsiteX404-52433" fmla="*/ 2299106 w 7467600"/>
              <a:gd name="connsiteY404-52434" fmla="*/ 6778931 h 6858000"/>
              <a:gd name="connsiteX405-52435" fmla="*/ 2314430 w 7467600"/>
              <a:gd name="connsiteY405-52436" fmla="*/ 6801144 h 6858000"/>
              <a:gd name="connsiteX406-52437" fmla="*/ 2352406 w 7467600"/>
              <a:gd name="connsiteY406-52438" fmla="*/ 6858000 h 6858000"/>
              <a:gd name="connsiteX407-52439" fmla="*/ 2314492 w 7467600"/>
              <a:gd name="connsiteY407-52440" fmla="*/ 6858000 h 6858000"/>
              <a:gd name="connsiteX408-52441" fmla="*/ 2288095 w 7467600"/>
              <a:gd name="connsiteY408-52442" fmla="*/ 6818030 h 6858000"/>
              <a:gd name="connsiteX409-52443" fmla="*/ 2272768 w 7467600"/>
              <a:gd name="connsiteY409-52444" fmla="*/ 6795822 h 6858000"/>
              <a:gd name="connsiteX410-52445" fmla="*/ 2182715 w 7467600"/>
              <a:gd name="connsiteY410-52446" fmla="*/ 6675071 h 6858000"/>
              <a:gd name="connsiteX411-52447" fmla="*/ 2032061 w 7467600"/>
              <a:gd name="connsiteY411-52448" fmla="*/ 6541380 h 6858000"/>
              <a:gd name="connsiteX412-52449" fmla="*/ 2257220 w 7467600"/>
              <a:gd name="connsiteY412-52450" fmla="*/ 6826257 h 6858000"/>
              <a:gd name="connsiteX413-52451" fmla="*/ 2281324 w 7467600"/>
              <a:gd name="connsiteY413-52452" fmla="*/ 6858000 h 6858000"/>
              <a:gd name="connsiteX414-52453" fmla="*/ 2242860 w 7467600"/>
              <a:gd name="connsiteY414-52454" fmla="*/ 6858000 h 6858000"/>
              <a:gd name="connsiteX415-52455" fmla="*/ 2232818 w 7467600"/>
              <a:gd name="connsiteY415-52456" fmla="*/ 6844926 h 6858000"/>
              <a:gd name="connsiteX416-52457" fmla="*/ 1990172 w 7467600"/>
              <a:gd name="connsiteY416-52458" fmla="*/ 6542121 h 6858000"/>
              <a:gd name="connsiteX417-52459" fmla="*/ 2124090 w 7467600"/>
              <a:gd name="connsiteY417-52460" fmla="*/ 6761017 h 6858000"/>
              <a:gd name="connsiteX418-52461" fmla="*/ 2200380 w 7467600"/>
              <a:gd name="connsiteY418-52462" fmla="*/ 6858000 h 6858000"/>
              <a:gd name="connsiteX419-52463" fmla="*/ 2147507 w 7467600"/>
              <a:gd name="connsiteY419-52464" fmla="*/ 6858000 h 6858000"/>
              <a:gd name="connsiteX420-52465" fmla="*/ 2070668 w 7467600"/>
              <a:gd name="connsiteY420-52466" fmla="*/ 6761520 h 6858000"/>
              <a:gd name="connsiteX421-52467" fmla="*/ 1975142 w 7467600"/>
              <a:gd name="connsiteY421-52468" fmla="*/ 6585570 h 6858000"/>
              <a:gd name="connsiteX422-52469" fmla="*/ 2050035 w 7467600"/>
              <a:gd name="connsiteY422-52470" fmla="*/ 6813345 h 6858000"/>
              <a:gd name="connsiteX423-52471" fmla="*/ 2063025 w 7467600"/>
              <a:gd name="connsiteY423-52472" fmla="*/ 6858000 h 6858000"/>
              <a:gd name="connsiteX424-52473" fmla="*/ 2021675 w 7467600"/>
              <a:gd name="connsiteY424-52474" fmla="*/ 6858000 h 6858000"/>
              <a:gd name="connsiteX425-52475" fmla="*/ 2019308 w 7467600"/>
              <a:gd name="connsiteY425-52476" fmla="*/ 6847118 h 6858000"/>
              <a:gd name="connsiteX426-52477" fmla="*/ 1938835 w 7467600"/>
              <a:gd name="connsiteY426-52478" fmla="*/ 6551160 h 6858000"/>
              <a:gd name="connsiteX427-52479" fmla="*/ 1953230 w 7467600"/>
              <a:gd name="connsiteY427-52480" fmla="*/ 6759699 h 6858000"/>
              <a:gd name="connsiteX428-52481" fmla="*/ 1956763 w 7467600"/>
              <a:gd name="connsiteY428-52482" fmla="*/ 6778191 h 6858000"/>
              <a:gd name="connsiteX429-52483" fmla="*/ 1967925 w 7467600"/>
              <a:gd name="connsiteY429-52484" fmla="*/ 6858000 h 6858000"/>
              <a:gd name="connsiteX430-52485" fmla="*/ 1936622 w 7467600"/>
              <a:gd name="connsiteY430-52486" fmla="*/ 6858000 h 6858000"/>
              <a:gd name="connsiteX431-52487" fmla="*/ 1926261 w 7467600"/>
              <a:gd name="connsiteY431-52488" fmla="*/ 6784064 h 6858000"/>
              <a:gd name="connsiteX432-52489" fmla="*/ 1922724 w 7467600"/>
              <a:gd name="connsiteY432-52490" fmla="*/ 6765577 h 6858000"/>
              <a:gd name="connsiteX433-52491" fmla="*/ 1904650 w 7467600"/>
              <a:gd name="connsiteY433-52492" fmla="*/ 6639616 h 6858000"/>
              <a:gd name="connsiteX434-52493" fmla="*/ 1885273 w 7467600"/>
              <a:gd name="connsiteY434-52494" fmla="*/ 6858000 h 6858000"/>
              <a:gd name="connsiteX435-52495" fmla="*/ 1854363 w 7467600"/>
              <a:gd name="connsiteY435-52496" fmla="*/ 6858000 h 6858000"/>
              <a:gd name="connsiteX436-52497" fmla="*/ 1880391 w 7467600"/>
              <a:gd name="connsiteY436-52498" fmla="*/ 6603796 h 6858000"/>
              <a:gd name="connsiteX437-52499" fmla="*/ 1818273 w 7467600"/>
              <a:gd name="connsiteY437-52500" fmla="*/ 6715729 h 6858000"/>
              <a:gd name="connsiteX438-52501" fmla="*/ 1794691 w 7467600"/>
              <a:gd name="connsiteY438-52502" fmla="*/ 6843239 h 6858000"/>
              <a:gd name="connsiteX439-52503" fmla="*/ 1794914 w 7467600"/>
              <a:gd name="connsiteY439-52504" fmla="*/ 6858000 h 6858000"/>
              <a:gd name="connsiteX440-52505" fmla="*/ 1746128 w 7467600"/>
              <a:gd name="connsiteY440-52506" fmla="*/ 6858000 h 6858000"/>
              <a:gd name="connsiteX441-52507" fmla="*/ 1753934 w 7467600"/>
              <a:gd name="connsiteY441-52508" fmla="*/ 6724796 h 6858000"/>
              <a:gd name="connsiteX442-52509" fmla="*/ 1792053 w 7467600"/>
              <a:gd name="connsiteY442-52510" fmla="*/ 6572396 h 6858000"/>
              <a:gd name="connsiteX443-52511" fmla="*/ 1862248 w 7467600"/>
              <a:gd name="connsiteY443-52512" fmla="*/ 6266397 h 6858000"/>
              <a:gd name="connsiteX444-52513" fmla="*/ 1862250 w 7467600"/>
              <a:gd name="connsiteY444-52514" fmla="*/ 6033531 h 6858000"/>
              <a:gd name="connsiteX445-52515" fmla="*/ 1211999 w 7467600"/>
              <a:gd name="connsiteY445-52516" fmla="*/ 6683610 h 6858000"/>
              <a:gd name="connsiteX446-52517" fmla="*/ 1213266 w 7467600"/>
              <a:gd name="connsiteY446-52518" fmla="*/ 6691947 h 6858000"/>
              <a:gd name="connsiteX447-52519" fmla="*/ 1203370 w 7467600"/>
              <a:gd name="connsiteY447-52520" fmla="*/ 6850676 h 6858000"/>
              <a:gd name="connsiteX448-52521" fmla="*/ 1203671 w 7467600"/>
              <a:gd name="connsiteY448-52522" fmla="*/ 6858000 h 6858000"/>
              <a:gd name="connsiteX449-52523" fmla="*/ 1143180 w 7467600"/>
              <a:gd name="connsiteY449-52524" fmla="*/ 6858000 h 6858000"/>
              <a:gd name="connsiteX450-52525" fmla="*/ 1142176 w 7467600"/>
              <a:gd name="connsiteY450-52526" fmla="*/ 6766045 h 6858000"/>
              <a:gd name="connsiteX451-52527" fmla="*/ 1067484 w 7467600"/>
              <a:gd name="connsiteY451-52528" fmla="*/ 6858000 h 6858000"/>
              <a:gd name="connsiteX452-52529" fmla="*/ 953928 w 7467600"/>
              <a:gd name="connsiteY452-52530" fmla="*/ 6858000 h 6858000"/>
              <a:gd name="connsiteX453-52531" fmla="*/ 959715 w 7467600"/>
              <a:gd name="connsiteY453-52532" fmla="*/ 6850185 h 6858000"/>
              <a:gd name="connsiteX454-52533" fmla="*/ 1483788 w 7467600"/>
              <a:gd name="connsiteY454-52534" fmla="*/ 6259174 h 6858000"/>
              <a:gd name="connsiteX455-52535" fmla="*/ 1100671 w 7467600"/>
              <a:gd name="connsiteY455-52536" fmla="*/ 6252137 h 6858000"/>
              <a:gd name="connsiteX456-52537" fmla="*/ 1090144 w 7467600"/>
              <a:gd name="connsiteY456-52538" fmla="*/ 6256748 h 6858000"/>
              <a:gd name="connsiteX457-52539" fmla="*/ 1095872 w 7467600"/>
              <a:gd name="connsiteY457-52540" fmla="*/ 6271892 h 6858000"/>
              <a:gd name="connsiteX458-52541" fmla="*/ 262785 w 7467600"/>
              <a:gd name="connsiteY458-52542" fmla="*/ 6845450 h 6858000"/>
              <a:gd name="connsiteX459-52543" fmla="*/ 209968 w 7467600"/>
              <a:gd name="connsiteY459-52544" fmla="*/ 6770713 h 6858000"/>
              <a:gd name="connsiteX460-52545" fmla="*/ 873460 w 7467600"/>
              <a:gd name="connsiteY460-52546" fmla="*/ 6253768 h 6858000"/>
              <a:gd name="connsiteX461-52547" fmla="*/ 192686 w 7467600"/>
              <a:gd name="connsiteY461-52548" fmla="*/ 5849257 h 6858000"/>
              <a:gd name="connsiteX462-52549" fmla="*/ 4696 w 7467600"/>
              <a:gd name="connsiteY462-52550" fmla="*/ 5697668 h 6858000"/>
              <a:gd name="connsiteX463-52551" fmla="*/ 0 w 7467600"/>
              <a:gd name="connsiteY463-52552" fmla="*/ 5689984 h 6858000"/>
              <a:gd name="connsiteX464-52553" fmla="*/ 0 w 7467600"/>
              <a:gd name="connsiteY464-52554" fmla="*/ 5513472 h 6858000"/>
              <a:gd name="connsiteX465-52555" fmla="*/ 174101 w 7467600"/>
              <a:gd name="connsiteY465-52556" fmla="*/ 5620277 h 6858000"/>
              <a:gd name="connsiteX466-52557" fmla="*/ 891800 w 7467600"/>
              <a:gd name="connsiteY466-52558" fmla="*/ 6036935 h 6858000"/>
              <a:gd name="connsiteX467-52559" fmla="*/ 1072219 w 7467600"/>
              <a:gd name="connsiteY467-52560" fmla="*/ 6169443 h 6858000"/>
              <a:gd name="connsiteX468-52561" fmla="*/ 1074117 w 7467600"/>
              <a:gd name="connsiteY468-52562" fmla="*/ 6170301 h 6858000"/>
              <a:gd name="connsiteX469-52563" fmla="*/ 1083114 w 7467600"/>
              <a:gd name="connsiteY469-52564" fmla="*/ 6174131 h 6858000"/>
              <a:gd name="connsiteX470-52565" fmla="*/ 1543010 w 7467600"/>
              <a:gd name="connsiteY470-52566" fmla="*/ 6191140 h 6858000"/>
              <a:gd name="connsiteX471-52567" fmla="*/ 1551080 w 7467600"/>
              <a:gd name="connsiteY471-52568" fmla="*/ 6195006 h 6858000"/>
              <a:gd name="connsiteX472-52569" fmla="*/ 2345443 w 7467600"/>
              <a:gd name="connsiteY472-52570" fmla="*/ 5549882 h 6858000"/>
              <a:gd name="connsiteX473-52571" fmla="*/ 1721499 w 7467600"/>
              <a:gd name="connsiteY473-52572" fmla="*/ 5599969 h 6858000"/>
              <a:gd name="connsiteX474-52573" fmla="*/ 767716 w 7467600"/>
              <a:gd name="connsiteY474-52574" fmla="*/ 5472768 h 6858000"/>
              <a:gd name="connsiteX475-52575" fmla="*/ 722147 w 7467600"/>
              <a:gd name="connsiteY475-52576" fmla="*/ 5393091 h 6858000"/>
              <a:gd name="connsiteX476-52577" fmla="*/ 1485552 w 7467600"/>
              <a:gd name="connsiteY476-52578" fmla="*/ 5313202 h 6858000"/>
              <a:gd name="connsiteX477-52579" fmla="*/ 2143004 w 7467600"/>
              <a:gd name="connsiteY477-52580" fmla="*/ 5402420 h 6858000"/>
              <a:gd name="connsiteX478-52581" fmla="*/ 1933391 w 7467600"/>
              <a:gd name="connsiteY478-52582" fmla="*/ 5156971 h 6858000"/>
              <a:gd name="connsiteX479-52583" fmla="*/ 1827118 w 7467600"/>
              <a:gd name="connsiteY479-52584" fmla="*/ 4968410 h 6858000"/>
              <a:gd name="connsiteX480-52585" fmla="*/ 1837349 w 7467600"/>
              <a:gd name="connsiteY480-52586" fmla="*/ 4956357 h 6858000"/>
              <a:gd name="connsiteX481-52587" fmla="*/ 2162835 w 7467600"/>
              <a:gd name="connsiteY481-52588" fmla="*/ 5187853 h 6858000"/>
              <a:gd name="connsiteX482-52589" fmla="*/ 2257167 w 7467600"/>
              <a:gd name="connsiteY482-52590" fmla="*/ 5462123 h 6858000"/>
              <a:gd name="connsiteX483-52591" fmla="*/ 2261598 w 7467600"/>
              <a:gd name="connsiteY483-52592" fmla="*/ 5467998 h 6858000"/>
              <a:gd name="connsiteX484-52593" fmla="*/ 2437177 w 7467600"/>
              <a:gd name="connsiteY484-52594" fmla="*/ 5479608 h 6858000"/>
              <a:gd name="connsiteX485-52595" fmla="*/ 2445247 w 7467600"/>
              <a:gd name="connsiteY485-52596" fmla="*/ 5483476 h 6858000"/>
              <a:gd name="connsiteX486-52597" fmla="*/ 2743626 w 7467600"/>
              <a:gd name="connsiteY486-52598" fmla="*/ 5304819 h 6858000"/>
              <a:gd name="connsiteX487-52599" fmla="*/ 3048102 w 7467600"/>
              <a:gd name="connsiteY487-52600" fmla="*/ 5150595 h 6858000"/>
              <a:gd name="connsiteX488-52601" fmla="*/ 1799414 w 7467600"/>
              <a:gd name="connsiteY488-52602" fmla="*/ 4694732 h 6858000"/>
              <a:gd name="connsiteX489-52603" fmla="*/ 1771735 w 7467600"/>
              <a:gd name="connsiteY489-52604" fmla="*/ 4619929 h 6858000"/>
              <a:gd name="connsiteX490-52605" fmla="*/ 3104273 w 7467600"/>
              <a:gd name="connsiteY490-52606" fmla="*/ 5076159 h 6858000"/>
              <a:gd name="connsiteX491-52607" fmla="*/ 3113245 w 7467600"/>
              <a:gd name="connsiteY491-52608" fmla="*/ 5090705 h 6858000"/>
              <a:gd name="connsiteX492-52609" fmla="*/ 3126294 w 7467600"/>
              <a:gd name="connsiteY492-52610" fmla="*/ 5114400 h 6858000"/>
              <a:gd name="connsiteX493-52611" fmla="*/ 3937433 w 7467600"/>
              <a:gd name="connsiteY493-52612" fmla="*/ 4830473 h 6858000"/>
              <a:gd name="connsiteX494-52613" fmla="*/ 3590475 w 7467600"/>
              <a:gd name="connsiteY494-52614" fmla="*/ 4597974 h 6858000"/>
              <a:gd name="connsiteX495-52615" fmla="*/ 3100264 w 7467600"/>
              <a:gd name="connsiteY495-52616" fmla="*/ 4579845 h 6858000"/>
              <a:gd name="connsiteX496-52617" fmla="*/ 2183576 w 7467600"/>
              <a:gd name="connsiteY496-52618" fmla="*/ 4227150 h 6858000"/>
              <a:gd name="connsiteX497-52619" fmla="*/ 2151029 w 7467600"/>
              <a:gd name="connsiteY497-52620" fmla="*/ 4146947 h 6858000"/>
              <a:gd name="connsiteX498-52621" fmla="*/ 3563434 w 7467600"/>
              <a:gd name="connsiteY498-52622" fmla="*/ 4469115 h 6858000"/>
              <a:gd name="connsiteX499-52623" fmla="*/ 3177952 w 7467600"/>
              <a:gd name="connsiteY499-52624" fmla="*/ 3657386 h 6858000"/>
              <a:gd name="connsiteX500-52625" fmla="*/ 3189263 w 7467600"/>
              <a:gd name="connsiteY500-52626" fmla="*/ 3625726 h 6858000"/>
              <a:gd name="connsiteX501-52627" fmla="*/ 3560912 w 7467600"/>
              <a:gd name="connsiteY501-52628" fmla="*/ 4079863 h 6858000"/>
              <a:gd name="connsiteX502-52629" fmla="*/ 3626636 w 7467600"/>
              <a:gd name="connsiteY502-52630" fmla="*/ 4512230 h 6858000"/>
              <a:gd name="connsiteX503-52631" fmla="*/ 3653088 w 7467600"/>
              <a:gd name="connsiteY503-52632" fmla="*/ 4521417 h 6858000"/>
              <a:gd name="connsiteX504-52633" fmla="*/ 3988128 w 7467600"/>
              <a:gd name="connsiteY504-52634" fmla="*/ 4817267 h 6858000"/>
              <a:gd name="connsiteX505-52635" fmla="*/ 4830582 w 7467600"/>
              <a:gd name="connsiteY505-52636" fmla="*/ 4676000 h 6858000"/>
              <a:gd name="connsiteX506-52637" fmla="*/ 4830100 w 7467600"/>
              <a:gd name="connsiteY506-52638" fmla="*/ 4675554 h 6858000"/>
              <a:gd name="connsiteX507-52639" fmla="*/ 4036318 w 7467600"/>
              <a:gd name="connsiteY507-52640" fmla="*/ 4147013 h 6858000"/>
              <a:gd name="connsiteX508-52641" fmla="*/ 3432098 w 7467600"/>
              <a:gd name="connsiteY508-52642" fmla="*/ 3537312 h 6858000"/>
              <a:gd name="connsiteX509-52643" fmla="*/ 3446761 w 7467600"/>
              <a:gd name="connsiteY509-52644" fmla="*/ 3461278 h 6858000"/>
              <a:gd name="connsiteX510-52645" fmla="*/ 4419733 w 7467600"/>
              <a:gd name="connsiteY510-52646" fmla="*/ 3963555 h 6858000"/>
              <a:gd name="connsiteX511-52647" fmla="*/ 4781371 w 7467600"/>
              <a:gd name="connsiteY511-52648" fmla="*/ 4458604 h 6858000"/>
              <a:gd name="connsiteX512-52649" fmla="*/ 4780440 w 7467600"/>
              <a:gd name="connsiteY512-52650" fmla="*/ 4470290 h 6858000"/>
              <a:gd name="connsiteX513-52651" fmla="*/ 4898954 w 7467600"/>
              <a:gd name="connsiteY513-52652" fmla="*/ 4662092 h 6858000"/>
              <a:gd name="connsiteX514-52653" fmla="*/ 4900699 w 7467600"/>
              <a:gd name="connsiteY514-52654" fmla="*/ 4670867 h 6858000"/>
              <a:gd name="connsiteX515-52655" fmla="*/ 5714511 w 7467600"/>
              <a:gd name="connsiteY515-52656" fmla="*/ 4663483 h 6858000"/>
              <a:gd name="connsiteX516-52657" fmla="*/ 5464793 w 7467600"/>
              <a:gd name="connsiteY516-52658" fmla="*/ 4393556 h 6858000"/>
              <a:gd name="connsiteX517-52659" fmla="*/ 5461897 w 7467600"/>
              <a:gd name="connsiteY517-52660" fmla="*/ 4390879 h 6858000"/>
              <a:gd name="connsiteX518-52661" fmla="*/ 4294126 w 7467600"/>
              <a:gd name="connsiteY518-52662" fmla="*/ 3303048 h 6858000"/>
              <a:gd name="connsiteX519-52663" fmla="*/ 4305321 w 7467600"/>
              <a:gd name="connsiteY519-52664" fmla="*/ 3256953 h 6858000"/>
              <a:gd name="connsiteX520-52665" fmla="*/ 4949299 w 7467600"/>
              <a:gd name="connsiteY520-52666" fmla="*/ 3766336 h 6858000"/>
              <a:gd name="connsiteX521-52667" fmla="*/ 5291452 w 7467600"/>
              <a:gd name="connsiteY521-52668" fmla="*/ 4076801 h 6858000"/>
              <a:gd name="connsiteX522-52669" fmla="*/ 5434998 w 7467600"/>
              <a:gd name="connsiteY522-52670" fmla="*/ 4254100 h 6858000"/>
              <a:gd name="connsiteX523-52671" fmla="*/ 5351015 w 7467600"/>
              <a:gd name="connsiteY523-52672" fmla="*/ 3760989 h 6858000"/>
              <a:gd name="connsiteX524-52673" fmla="*/ 5413780 w 7467600"/>
              <a:gd name="connsiteY524-52674" fmla="*/ 2966265 h 6858000"/>
              <a:gd name="connsiteX525-52675" fmla="*/ 5425627 w 7467600"/>
              <a:gd name="connsiteY525-52676" fmla="*/ 2954192 h 6858000"/>
              <a:gd name="connsiteX526-52677" fmla="*/ 6604735 w 7467600"/>
              <a:gd name="connsiteY526-52678" fmla="*/ 2041381 h 6858000"/>
              <a:gd name="connsiteX527-52679" fmla="*/ 7204487 w 7467600"/>
              <a:gd name="connsiteY527-52680" fmla="*/ 2742112 h 6858000"/>
              <a:gd name="connsiteX528-52681" fmla="*/ 7131592 w 7467600"/>
              <a:gd name="connsiteY528-52682" fmla="*/ 2672096 h 6858000"/>
              <a:gd name="connsiteX529-52683" fmla="*/ 6996344 w 7467600"/>
              <a:gd name="connsiteY529-52684" fmla="*/ 2518310 h 6858000"/>
              <a:gd name="connsiteX530-52685" fmla="*/ 6735495 w 7467600"/>
              <a:gd name="connsiteY530-52686" fmla="*/ 2196890 h 6858000"/>
              <a:gd name="connsiteX531-52687" fmla="*/ 6721901 w 7467600"/>
              <a:gd name="connsiteY531-52688" fmla="*/ 2179274 h 6858000"/>
              <a:gd name="connsiteX532-52689" fmla="*/ 6604735 w 7467600"/>
              <a:gd name="connsiteY532-52690" fmla="*/ 2041381 h 6858000"/>
              <a:gd name="connsiteX533-52691" fmla="*/ 6591670 w 7467600"/>
              <a:gd name="connsiteY533-52692" fmla="*/ 1988277 h 6858000"/>
              <a:gd name="connsiteX534-52693" fmla="*/ 6747349 w 7467600"/>
              <a:gd name="connsiteY534-52694" fmla="*/ 2160069 h 6858000"/>
              <a:gd name="connsiteX535-52695" fmla="*/ 6760943 w 7467600"/>
              <a:gd name="connsiteY535-52696" fmla="*/ 2177686 h 6858000"/>
              <a:gd name="connsiteX536-52697" fmla="*/ 7021065 w 7467600"/>
              <a:gd name="connsiteY536-52698" fmla="*/ 2498102 h 6858000"/>
              <a:gd name="connsiteX537-52699" fmla="*/ 7155223 w 7467600"/>
              <a:gd name="connsiteY537-52700" fmla="*/ 2650386 h 6858000"/>
              <a:gd name="connsiteX538-52701" fmla="*/ 7203167 w 7467600"/>
              <a:gd name="connsiteY538-52702" fmla="*/ 2697288 h 6858000"/>
              <a:gd name="connsiteX539-52703" fmla="*/ 6937703 w 7467600"/>
              <a:gd name="connsiteY539-52704" fmla="*/ 2321981 h 6858000"/>
              <a:gd name="connsiteX540-52705" fmla="*/ 6591670 w 7467600"/>
              <a:gd name="connsiteY540-52706" fmla="*/ 1988277 h 6858000"/>
              <a:gd name="connsiteX541-52707" fmla="*/ 5798671 w 7467600"/>
              <a:gd name="connsiteY541-52708" fmla="*/ 1981601 h 6858000"/>
              <a:gd name="connsiteX542-52709" fmla="*/ 5754709 w 7467600"/>
              <a:gd name="connsiteY542-52710" fmla="*/ 2071454 h 6858000"/>
              <a:gd name="connsiteX543-52711" fmla="*/ 5763044 w 7467600"/>
              <a:gd name="connsiteY543-52712" fmla="*/ 2842206 h 6858000"/>
              <a:gd name="connsiteX544-52713" fmla="*/ 5764974 w 7467600"/>
              <a:gd name="connsiteY544-52714" fmla="*/ 2799609 h 6858000"/>
              <a:gd name="connsiteX545-52715" fmla="*/ 5767665 w 7467600"/>
              <a:gd name="connsiteY545-52716" fmla="*/ 2666409 h 6858000"/>
              <a:gd name="connsiteX546-52717" fmla="*/ 5763055 w 7467600"/>
              <a:gd name="connsiteY546-52718" fmla="*/ 2579705 h 6858000"/>
              <a:gd name="connsiteX547-52719" fmla="*/ 5758079 w 7467600"/>
              <a:gd name="connsiteY547-52720" fmla="*/ 2492508 h 6858000"/>
              <a:gd name="connsiteX548-52721" fmla="*/ 5779325 w 7467600"/>
              <a:gd name="connsiteY548-52722" fmla="*/ 2197069 h 6858000"/>
              <a:gd name="connsiteX549-52723" fmla="*/ 5798671 w 7467600"/>
              <a:gd name="connsiteY549-52724" fmla="*/ 1981601 h 6858000"/>
              <a:gd name="connsiteX550-52725" fmla="*/ 5829202 w 7467600"/>
              <a:gd name="connsiteY550-52726" fmla="*/ 1971679 h 6858000"/>
              <a:gd name="connsiteX551-52727" fmla="*/ 5809558 w 7467600"/>
              <a:gd name="connsiteY551-52728" fmla="*/ 2198043 h 6858000"/>
              <a:gd name="connsiteX552-52729" fmla="*/ 5788653 w 7467600"/>
              <a:gd name="connsiteY552-52730" fmla="*/ 2489430 h 6858000"/>
              <a:gd name="connsiteX553-52731" fmla="*/ 5793439 w 7467600"/>
              <a:gd name="connsiteY553-52732" fmla="*/ 2575235 h 6858000"/>
              <a:gd name="connsiteX554-52733" fmla="*/ 5796837 w 7467600"/>
              <a:gd name="connsiteY554-52734" fmla="*/ 2637633 h 6858000"/>
              <a:gd name="connsiteX555-52735" fmla="*/ 5818614 w 7467600"/>
              <a:gd name="connsiteY555-52736" fmla="*/ 2473055 h 6858000"/>
              <a:gd name="connsiteX556-52737" fmla="*/ 5829202 w 7467600"/>
              <a:gd name="connsiteY556-52738" fmla="*/ 1971679 h 6858000"/>
              <a:gd name="connsiteX557-52739" fmla="*/ 5911389 w 7467600"/>
              <a:gd name="connsiteY557-52740" fmla="*/ 1898371 h 6858000"/>
              <a:gd name="connsiteX558-52741" fmla="*/ 6237627 w 7467600"/>
              <a:gd name="connsiteY558-52742" fmla="*/ 2231921 h 6858000"/>
              <a:gd name="connsiteX559-52743" fmla="*/ 5911389 w 7467600"/>
              <a:gd name="connsiteY559-52744" fmla="*/ 1898371 h 6858000"/>
              <a:gd name="connsiteX560-52745" fmla="*/ 6944437 w 7467600"/>
              <a:gd name="connsiteY560-52746" fmla="*/ 1575402 h 6858000"/>
              <a:gd name="connsiteX561-52747" fmla="*/ 6304730 w 7467600"/>
              <a:gd name="connsiteY561-52748" fmla="*/ 1766654 h 6858000"/>
              <a:gd name="connsiteX562-52749" fmla="*/ 6944437 w 7467600"/>
              <a:gd name="connsiteY562-52750" fmla="*/ 1575402 h 6858000"/>
              <a:gd name="connsiteX563-52751" fmla="*/ 7019523 w 7467600"/>
              <a:gd name="connsiteY563-52752" fmla="*/ 1519450 h 6858000"/>
              <a:gd name="connsiteX564-52753" fmla="*/ 6298091 w 7467600"/>
              <a:gd name="connsiteY564-52754" fmla="*/ 1737122 h 6858000"/>
              <a:gd name="connsiteX565-52755" fmla="*/ 7019523 w 7467600"/>
              <a:gd name="connsiteY565-52756" fmla="*/ 1519450 h 6858000"/>
              <a:gd name="connsiteX566-52757" fmla="*/ 2399523 w 7467600"/>
              <a:gd name="connsiteY566-52758" fmla="*/ 1428234 h 6858000"/>
              <a:gd name="connsiteX567-52759" fmla="*/ 2224982 w 7467600"/>
              <a:gd name="connsiteY567-52760" fmla="*/ 1826201 h 6858000"/>
              <a:gd name="connsiteX568-52761" fmla="*/ 2096099 w 7467600"/>
              <a:gd name="connsiteY568-52762" fmla="*/ 2345900 h 6858000"/>
              <a:gd name="connsiteX569-52763" fmla="*/ 2283317 w 7467600"/>
              <a:gd name="connsiteY569-52764" fmla="*/ 1796925 h 6858000"/>
              <a:gd name="connsiteX570-52765" fmla="*/ 2399523 w 7467600"/>
              <a:gd name="connsiteY570-52766" fmla="*/ 1428234 h 6858000"/>
              <a:gd name="connsiteX571-52767" fmla="*/ 2448558 w 7467600"/>
              <a:gd name="connsiteY571-52768" fmla="*/ 1373435 h 6858000"/>
              <a:gd name="connsiteX572-52769" fmla="*/ 2312521 w 7467600"/>
              <a:gd name="connsiteY572-52770" fmla="*/ 1806140 h 6858000"/>
              <a:gd name="connsiteX573-52771" fmla="*/ 2127533 w 7467600"/>
              <a:gd name="connsiteY573-52772" fmla="*/ 2348380 h 6858000"/>
              <a:gd name="connsiteX574-52773" fmla="*/ 2358080 w 7467600"/>
              <a:gd name="connsiteY574-52774" fmla="*/ 1866134 h 6858000"/>
              <a:gd name="connsiteX575-52775" fmla="*/ 2407436 w 7467600"/>
              <a:gd name="connsiteY575-52776" fmla="*/ 1651070 h 6858000"/>
              <a:gd name="connsiteX576-52777" fmla="*/ 2448558 w 7467600"/>
              <a:gd name="connsiteY576-52778" fmla="*/ 1373435 h 6858000"/>
              <a:gd name="connsiteX577-52779" fmla="*/ 278707 w 7467600"/>
              <a:gd name="connsiteY577-52780" fmla="*/ 1352270 h 6858000"/>
              <a:gd name="connsiteX578-52781" fmla="*/ 321570 w 7467600"/>
              <a:gd name="connsiteY578-52782" fmla="*/ 1861610 h 6858000"/>
              <a:gd name="connsiteX579-52783" fmla="*/ 294281 w 7467600"/>
              <a:gd name="connsiteY579-52784" fmla="*/ 1440658 h 6858000"/>
              <a:gd name="connsiteX580-52785" fmla="*/ 278707 w 7467600"/>
              <a:gd name="connsiteY580-52786" fmla="*/ 1352270 h 6858000"/>
              <a:gd name="connsiteX581-52787" fmla="*/ 1423821 w 7467600"/>
              <a:gd name="connsiteY581-52788" fmla="*/ 1351958 h 6858000"/>
              <a:gd name="connsiteX582-52789" fmla="*/ 1638521 w 7467600"/>
              <a:gd name="connsiteY582-52790" fmla="*/ 1908470 h 6858000"/>
              <a:gd name="connsiteX583-52791" fmla="*/ 1754199 w 7467600"/>
              <a:gd name="connsiteY583-52792" fmla="*/ 2149284 h 6858000"/>
              <a:gd name="connsiteX584-52793" fmla="*/ 1908359 w 7467600"/>
              <a:gd name="connsiteY584-52794" fmla="*/ 2364988 h 6858000"/>
              <a:gd name="connsiteX585-52795" fmla="*/ 1647661 w 7467600"/>
              <a:gd name="connsiteY585-52796" fmla="*/ 1825945 h 6858000"/>
              <a:gd name="connsiteX586-52797" fmla="*/ 1423821 w 7467600"/>
              <a:gd name="connsiteY586-52798" fmla="*/ 1351958 h 6858000"/>
              <a:gd name="connsiteX587-52799" fmla="*/ 1431890 w 7467600"/>
              <a:gd name="connsiteY587-52800" fmla="*/ 1306475 h 6858000"/>
              <a:gd name="connsiteX588-52801" fmla="*/ 1507597 w 7467600"/>
              <a:gd name="connsiteY588-52802" fmla="*/ 1446132 h 6858000"/>
              <a:gd name="connsiteX589-52803" fmla="*/ 1674586 w 7467600"/>
              <a:gd name="connsiteY589-52804" fmla="*/ 1813832 h 6858000"/>
              <a:gd name="connsiteX590-52805" fmla="*/ 1815950 w 7467600"/>
              <a:gd name="connsiteY590-52806" fmla="*/ 2128564 h 6858000"/>
              <a:gd name="connsiteX591-52807" fmla="*/ 1984242 w 7467600"/>
              <a:gd name="connsiteY591-52808" fmla="*/ 2430829 h 6858000"/>
              <a:gd name="connsiteX592-52809" fmla="*/ 2014023 w 7467600"/>
              <a:gd name="connsiteY592-52810" fmla="*/ 2450995 h 6858000"/>
              <a:gd name="connsiteX593-52811" fmla="*/ 1747337 w 7467600"/>
              <a:gd name="connsiteY593-52812" fmla="*/ 1855264 h 6858000"/>
              <a:gd name="connsiteX594-52813" fmla="*/ 1533749 w 7467600"/>
              <a:gd name="connsiteY594-52814" fmla="*/ 1478656 h 6858000"/>
              <a:gd name="connsiteX595-52815" fmla="*/ 1431890 w 7467600"/>
              <a:gd name="connsiteY595-52816" fmla="*/ 1306475 h 6858000"/>
              <a:gd name="connsiteX596-52817" fmla="*/ 5052692 w 7467600"/>
              <a:gd name="connsiteY596-52818" fmla="*/ 1292994 h 6858000"/>
              <a:gd name="connsiteX597-52819" fmla="*/ 5200661 w 7467600"/>
              <a:gd name="connsiteY597-52820" fmla="*/ 1635186 h 6858000"/>
              <a:gd name="connsiteX598-52821" fmla="*/ 5297138 w 7467600"/>
              <a:gd name="connsiteY598-52822" fmla="*/ 1906351 h 6858000"/>
              <a:gd name="connsiteX599-52823" fmla="*/ 5052692 w 7467600"/>
              <a:gd name="connsiteY599-52824" fmla="*/ 1292994 h 6858000"/>
              <a:gd name="connsiteX600-52825" fmla="*/ 5009948 w 7467600"/>
              <a:gd name="connsiteY600-52826" fmla="*/ 1273619 h 6858000"/>
              <a:gd name="connsiteX601-52827" fmla="*/ 5121777 w 7467600"/>
              <a:gd name="connsiteY601-52828" fmla="*/ 1654213 h 6858000"/>
              <a:gd name="connsiteX602-52829" fmla="*/ 5293545 w 7467600"/>
              <a:gd name="connsiteY602-52830" fmla="*/ 2072247 h 6858000"/>
              <a:gd name="connsiteX603-52831" fmla="*/ 5294042 w 7467600"/>
              <a:gd name="connsiteY603-52832" fmla="*/ 2065019 h 6858000"/>
              <a:gd name="connsiteX604-52833" fmla="*/ 5171936 w 7467600"/>
              <a:gd name="connsiteY604-52834" fmla="*/ 1647613 h 6858000"/>
              <a:gd name="connsiteX605-52835" fmla="*/ 5009948 w 7467600"/>
              <a:gd name="connsiteY605-52836" fmla="*/ 1273619 h 6858000"/>
              <a:gd name="connsiteX606-52837" fmla="*/ 655236 w 7467600"/>
              <a:gd name="connsiteY606-52838" fmla="*/ 1268632 h 6858000"/>
              <a:gd name="connsiteX607-52839" fmla="*/ 839521 w 7467600"/>
              <a:gd name="connsiteY607-52840" fmla="*/ 1685315 h 6858000"/>
              <a:gd name="connsiteX608-52841" fmla="*/ 1109416 w 7467600"/>
              <a:gd name="connsiteY608-52842" fmla="*/ 2061663 h 6858000"/>
              <a:gd name="connsiteX609-52843" fmla="*/ 1298300 w 7467600"/>
              <a:gd name="connsiteY609-52844" fmla="*/ 2247742 h 6858000"/>
              <a:gd name="connsiteX610-52845" fmla="*/ 1125871 w 7467600"/>
              <a:gd name="connsiteY610-52846" fmla="*/ 1989513 h 6858000"/>
              <a:gd name="connsiteX611-52847" fmla="*/ 981574 w 7467600"/>
              <a:gd name="connsiteY611-52848" fmla="*/ 1783157 h 6858000"/>
              <a:gd name="connsiteX612-52849" fmla="*/ 922198 w 7467600"/>
              <a:gd name="connsiteY612-52850" fmla="*/ 1677437 h 6858000"/>
              <a:gd name="connsiteX613-52851" fmla="*/ 869293 w 7467600"/>
              <a:gd name="connsiteY613-52852" fmla="*/ 1583214 h 6858000"/>
              <a:gd name="connsiteX614-52853" fmla="*/ 751431 w 7467600"/>
              <a:gd name="connsiteY614-52854" fmla="*/ 1405731 h 6858000"/>
              <a:gd name="connsiteX615-52855" fmla="*/ 655236 w 7467600"/>
              <a:gd name="connsiteY615-52856" fmla="*/ 1268632 h 6858000"/>
              <a:gd name="connsiteX616-52857" fmla="*/ 6516292 w 7467600"/>
              <a:gd name="connsiteY616-52858" fmla="*/ 1263064 h 6858000"/>
              <a:gd name="connsiteX617-52859" fmla="*/ 5736320 w 7467600"/>
              <a:gd name="connsiteY617-52860" fmla="*/ 1501803 h 6858000"/>
              <a:gd name="connsiteX618-52861" fmla="*/ 6516292 w 7467600"/>
              <a:gd name="connsiteY618-52862" fmla="*/ 1263064 h 6858000"/>
              <a:gd name="connsiteX619-52863" fmla="*/ 291466 w 7467600"/>
              <a:gd name="connsiteY619-52864" fmla="*/ 1250369 h 6858000"/>
              <a:gd name="connsiteX620-52865" fmla="*/ 323180 w 7467600"/>
              <a:gd name="connsiteY620-52866" fmla="*/ 1435283 h 6858000"/>
              <a:gd name="connsiteX621-52867" fmla="*/ 349381 w 7467600"/>
              <a:gd name="connsiteY621-52868" fmla="*/ 1875041 h 6858000"/>
              <a:gd name="connsiteX622-52869" fmla="*/ 374363 w 7467600"/>
              <a:gd name="connsiteY622-52870" fmla="*/ 1506494 h 6858000"/>
              <a:gd name="connsiteX623-52871" fmla="*/ 302168 w 7467600"/>
              <a:gd name="connsiteY623-52872" fmla="*/ 1274495 h 6858000"/>
              <a:gd name="connsiteX624-52873" fmla="*/ 291466 w 7467600"/>
              <a:gd name="connsiteY624-52874" fmla="*/ 1250369 h 6858000"/>
              <a:gd name="connsiteX625-52875" fmla="*/ 678222 w 7467600"/>
              <a:gd name="connsiteY625-52876" fmla="*/ 1248670 h 6858000"/>
              <a:gd name="connsiteX626-52877" fmla="*/ 775536 w 7467600"/>
              <a:gd name="connsiteY626-52878" fmla="*/ 1388015 h 6858000"/>
              <a:gd name="connsiteX627-52879" fmla="*/ 894529 w 7467600"/>
              <a:gd name="connsiteY627-52880" fmla="*/ 1567739 h 6858000"/>
              <a:gd name="connsiteX628-52881" fmla="*/ 948000 w 7467600"/>
              <a:gd name="connsiteY628-52882" fmla="*/ 1663088 h 6858000"/>
              <a:gd name="connsiteX629-52883" fmla="*/ 1006812 w 7467600"/>
              <a:gd name="connsiteY629-52884" fmla="*/ 1767683 h 6858000"/>
              <a:gd name="connsiteX630-52885" fmla="*/ 1149133 w 7467600"/>
              <a:gd name="connsiteY630-52886" fmla="*/ 1971513 h 6858000"/>
              <a:gd name="connsiteX631-52887" fmla="*/ 1333952 w 7467600"/>
              <a:gd name="connsiteY631-52888" fmla="*/ 2251620 h 6858000"/>
              <a:gd name="connsiteX632-52889" fmla="*/ 1337329 w 7467600"/>
              <a:gd name="connsiteY632-52890" fmla="*/ 2258350 h 6858000"/>
              <a:gd name="connsiteX633-52891" fmla="*/ 1014726 w 7467600"/>
              <a:gd name="connsiteY633-52892" fmla="*/ 1615556 h 6858000"/>
              <a:gd name="connsiteX634-52893" fmla="*/ 678222 w 7467600"/>
              <a:gd name="connsiteY634-52894" fmla="*/ 1248670 h 6858000"/>
              <a:gd name="connsiteX635-52895" fmla="*/ 6691602 w 7467600"/>
              <a:gd name="connsiteY635-52896" fmla="*/ 1140573 h 6858000"/>
              <a:gd name="connsiteX636-52897" fmla="*/ 6571100 w 7467600"/>
              <a:gd name="connsiteY636-52898" fmla="*/ 1183662 h 6858000"/>
              <a:gd name="connsiteX637-52899" fmla="*/ 6241687 w 7467600"/>
              <a:gd name="connsiteY637-52900" fmla="*/ 1257600 h 6858000"/>
              <a:gd name="connsiteX638-52901" fmla="*/ 5693009 w 7467600"/>
              <a:gd name="connsiteY638-52902" fmla="*/ 1478256 h 6858000"/>
              <a:gd name="connsiteX639-52903" fmla="*/ 6548420 w 7467600"/>
              <a:gd name="connsiteY639-52904" fmla="*/ 1214599 h 6858000"/>
              <a:gd name="connsiteX640-52905" fmla="*/ 6605473 w 7467600"/>
              <a:gd name="connsiteY640-52906" fmla="*/ 1184686 h 6858000"/>
              <a:gd name="connsiteX641-52907" fmla="*/ 6691602 w 7467600"/>
              <a:gd name="connsiteY641-52908" fmla="*/ 1140573 h 6858000"/>
              <a:gd name="connsiteX642-52909" fmla="*/ 4002475 w 7467600"/>
              <a:gd name="connsiteY642-52910" fmla="*/ 1037802 h 6858000"/>
              <a:gd name="connsiteX643-52911" fmla="*/ 4000324 w 7467600"/>
              <a:gd name="connsiteY643-52912" fmla="*/ 1039362 h 6858000"/>
              <a:gd name="connsiteX644-52913" fmla="*/ 4002862 w 7467600"/>
              <a:gd name="connsiteY644-52914" fmla="*/ 1042866 h 6858000"/>
              <a:gd name="connsiteX645-52915" fmla="*/ 4002475 w 7467600"/>
              <a:gd name="connsiteY645-52916" fmla="*/ 1037802 h 6858000"/>
              <a:gd name="connsiteX646-52917" fmla="*/ 506322 w 7467600"/>
              <a:gd name="connsiteY646-52918" fmla="*/ 1020997 h 6858000"/>
              <a:gd name="connsiteX647-52919" fmla="*/ 533068 w 7467600"/>
              <a:gd name="connsiteY647-52920" fmla="*/ 1029409 h 6858000"/>
              <a:gd name="connsiteX648-52921" fmla="*/ 1232525 w 7467600"/>
              <a:gd name="connsiteY648-52922" fmla="*/ 1804675 h 6858000"/>
              <a:gd name="connsiteX649-52923" fmla="*/ 1388858 w 7467600"/>
              <a:gd name="connsiteY649-52924" fmla="*/ 2368011 h 6858000"/>
              <a:gd name="connsiteX650-52925" fmla="*/ 1384098 w 7467600"/>
              <a:gd name="connsiteY650-52926" fmla="*/ 2378125 h 6858000"/>
              <a:gd name="connsiteX651-52927" fmla="*/ 1425393 w 7467600"/>
              <a:gd name="connsiteY651-52928" fmla="*/ 2589124 h 6858000"/>
              <a:gd name="connsiteX652-52929" fmla="*/ 1424001 w 7467600"/>
              <a:gd name="connsiteY652-52930" fmla="*/ 2597541 h 6858000"/>
              <a:gd name="connsiteX653-52931" fmla="*/ 2152729 w 7467600"/>
              <a:gd name="connsiteY653-52932" fmla="*/ 2864487 h 6858000"/>
              <a:gd name="connsiteX654-52933" fmla="*/ 2020609 w 7467600"/>
              <a:gd name="connsiteY654-52934" fmla="*/ 2539671 h 6858000"/>
              <a:gd name="connsiteX655-52935" fmla="*/ 2018920 w 7467600"/>
              <a:gd name="connsiteY655-52936" fmla="*/ 2536309 h 6858000"/>
              <a:gd name="connsiteX656-52937" fmla="*/ 1342441 w 7467600"/>
              <a:gd name="connsiteY656-52938" fmla="*/ 1173017 h 6858000"/>
              <a:gd name="connsiteX657-52939" fmla="*/ 1367925 w 7467600"/>
              <a:gd name="connsiteY657-52940" fmla="*/ 1135648 h 6858000"/>
              <a:gd name="connsiteX658-52941" fmla="*/ 1771401 w 7467600"/>
              <a:gd name="connsiteY658-52942" fmla="*/ 1806673 h 6858000"/>
              <a:gd name="connsiteX659-52943" fmla="*/ 1972385 w 7467600"/>
              <a:gd name="connsiteY659-52944" fmla="*/ 2198735 h 6858000"/>
              <a:gd name="connsiteX660-52945" fmla="*/ 2040892 w 7467600"/>
              <a:gd name="connsiteY660-52946" fmla="*/ 2405205 h 6858000"/>
              <a:gd name="connsiteX661-52947" fmla="*/ 2131689 w 7467600"/>
              <a:gd name="connsiteY661-52948" fmla="*/ 1936926 h 6858000"/>
              <a:gd name="connsiteX662-52949" fmla="*/ 2454820 w 7467600"/>
              <a:gd name="connsiteY662-52950" fmla="*/ 1248808 h 6858000"/>
              <a:gd name="connsiteX663-52951" fmla="*/ 2492512 w 7467600"/>
              <a:gd name="connsiteY663-52952" fmla="*/ 1302920 h 6858000"/>
              <a:gd name="connsiteX664-52953" fmla="*/ 2081216 w 7467600"/>
              <a:gd name="connsiteY664-52954" fmla="*/ 2527513 h 6858000"/>
              <a:gd name="connsiteX665-52955" fmla="*/ 2081211 w 7467600"/>
              <a:gd name="connsiteY665-52956" fmla="*/ 2528916 h 6858000"/>
              <a:gd name="connsiteX666-52957" fmla="*/ 2199067 w 7467600"/>
              <a:gd name="connsiteY666-52958" fmla="*/ 2884061 h 6858000"/>
              <a:gd name="connsiteX667-52959" fmla="*/ 3192586 w 7467600"/>
              <a:gd name="connsiteY667-52960" fmla="*/ 3411496 h 6858000"/>
              <a:gd name="connsiteX668-52961" fmla="*/ 3182620 w 7467600"/>
              <a:gd name="connsiteY668-52962" fmla="*/ 3483279 h 6858000"/>
              <a:gd name="connsiteX669-52963" fmla="*/ 2435119 w 7467600"/>
              <a:gd name="connsiteY669-52964" fmla="*/ 3080173 h 6858000"/>
              <a:gd name="connsiteX670-52965" fmla="*/ 2410152 w 7467600"/>
              <a:gd name="connsiteY670-52966" fmla="*/ 3063751 h 6858000"/>
              <a:gd name="connsiteX671-52967" fmla="*/ 2408099 w 7467600"/>
              <a:gd name="connsiteY671-52968" fmla="*/ 3064403 h 6858000"/>
              <a:gd name="connsiteX672-52969" fmla="*/ 2407218 w 7467600"/>
              <a:gd name="connsiteY672-52970" fmla="*/ 3070324 h 6858000"/>
              <a:gd name="connsiteX673-52971" fmla="*/ 2380138 w 7467600"/>
              <a:gd name="connsiteY673-52972" fmla="*/ 3099341 h 6858000"/>
              <a:gd name="connsiteX674-52973" fmla="*/ 1765923 w 7467600"/>
              <a:gd name="connsiteY674-52974" fmla="*/ 3581043 h 6858000"/>
              <a:gd name="connsiteX675-52975" fmla="*/ 1702258 w 7467600"/>
              <a:gd name="connsiteY675-52976" fmla="*/ 3612286 h 6858000"/>
              <a:gd name="connsiteX676-52977" fmla="*/ 1538370 w 7467600"/>
              <a:gd name="connsiteY676-52978" fmla="*/ 3811804 h 6858000"/>
              <a:gd name="connsiteX677-52979" fmla="*/ 542867 w 7467600"/>
              <a:gd name="connsiteY677-52980" fmla="*/ 4944092 h 6858000"/>
              <a:gd name="connsiteX678-52981" fmla="*/ 515800 w 7467600"/>
              <a:gd name="connsiteY678-52982" fmla="*/ 4862180 h 6858000"/>
              <a:gd name="connsiteX679-52983" fmla="*/ 909145 w 7467600"/>
              <a:gd name="connsiteY679-52984" fmla="*/ 4199225 h 6858000"/>
              <a:gd name="connsiteX680-52985" fmla="*/ 1214067 w 7467600"/>
              <a:gd name="connsiteY680-52986" fmla="*/ 3908561 h 6858000"/>
              <a:gd name="connsiteX681-52987" fmla="*/ 640967 w 7467600"/>
              <a:gd name="connsiteY681-52988" fmla="*/ 4105601 h 6858000"/>
              <a:gd name="connsiteX682-52989" fmla="*/ 112563 w 7467600"/>
              <a:gd name="connsiteY682-52990" fmla="*/ 4396952 h 6858000"/>
              <a:gd name="connsiteX683-52991" fmla="*/ 0 w 7467600"/>
              <a:gd name="connsiteY683-52992" fmla="*/ 4466006 h 6858000"/>
              <a:gd name="connsiteX684-52993" fmla="*/ 0 w 7467600"/>
              <a:gd name="connsiteY684-52994" fmla="*/ 4233763 h 6858000"/>
              <a:gd name="connsiteX685-52995" fmla="*/ 36881 w 7467600"/>
              <a:gd name="connsiteY685-52996" fmla="*/ 4200118 h 6858000"/>
              <a:gd name="connsiteX686-52997" fmla="*/ 910534 w 7467600"/>
              <a:gd name="connsiteY686-52998" fmla="*/ 3629753 h 6858000"/>
              <a:gd name="connsiteX687-52999" fmla="*/ 1578717 w 7467600"/>
              <a:gd name="connsiteY687-53000" fmla="*/ 3575982 h 6858000"/>
              <a:gd name="connsiteX688-53001" fmla="*/ 2338780 w 7467600"/>
              <a:gd name="connsiteY688-53002" fmla="*/ 3033725 h 6858000"/>
              <a:gd name="connsiteX689-53003" fmla="*/ 1807991 w 7467600"/>
              <a:gd name="connsiteY689-53004" fmla="*/ 2807184 h 6858000"/>
              <a:gd name="connsiteX690-53005" fmla="*/ 1416358 w 7467600"/>
              <a:gd name="connsiteY690-53006" fmla="*/ 3112571 h 6858000"/>
              <a:gd name="connsiteX691-53007" fmla="*/ 939066 w 7467600"/>
              <a:gd name="connsiteY691-53008" fmla="*/ 3378798 h 6858000"/>
              <a:gd name="connsiteX692-53009" fmla="*/ 115099 w 7467600"/>
              <a:gd name="connsiteY692-53010" fmla="*/ 3607650 h 6858000"/>
              <a:gd name="connsiteX693-53011" fmla="*/ 97284 w 7467600"/>
              <a:gd name="connsiteY693-53012" fmla="*/ 3520393 h 6858000"/>
              <a:gd name="connsiteX694-53013" fmla="*/ 922050 w 7467600"/>
              <a:gd name="connsiteY694-53014" fmla="*/ 3074867 h 6858000"/>
              <a:gd name="connsiteX695-53015" fmla="*/ 1405265 w 7467600"/>
              <a:gd name="connsiteY695-53016" fmla="*/ 3016319 h 6858000"/>
              <a:gd name="connsiteX696-53017" fmla="*/ 1407512 w 7467600"/>
              <a:gd name="connsiteY696-53018" fmla="*/ 3018001 h 6858000"/>
              <a:gd name="connsiteX697-53019" fmla="*/ 1726266 w 7467600"/>
              <a:gd name="connsiteY697-53020" fmla="*/ 2777274 h 6858000"/>
              <a:gd name="connsiteX698-53021" fmla="*/ 625390 w 7467600"/>
              <a:gd name="connsiteY698-53022" fmla="*/ 2514541 h 6858000"/>
              <a:gd name="connsiteX699-53023" fmla="*/ 619799 w 7467600"/>
              <a:gd name="connsiteY699-53024" fmla="*/ 2527180 h 6858000"/>
              <a:gd name="connsiteX700-53025" fmla="*/ 310030 w 7467600"/>
              <a:gd name="connsiteY700-53026" fmla="*/ 2771818 h 6858000"/>
              <a:gd name="connsiteX701-53027" fmla="*/ 173877 w 7467600"/>
              <a:gd name="connsiteY701-53028" fmla="*/ 2937056 h 6858000"/>
              <a:gd name="connsiteX702-53029" fmla="*/ 77889 w 7467600"/>
              <a:gd name="connsiteY702-53030" fmla="*/ 3138440 h 6858000"/>
              <a:gd name="connsiteX703-53031" fmla="*/ 0 w 7467600"/>
              <a:gd name="connsiteY703-53032" fmla="*/ 3271395 h 6858000"/>
              <a:gd name="connsiteX704-53033" fmla="*/ 0 w 7467600"/>
              <a:gd name="connsiteY704-53034" fmla="*/ 3153002 h 6858000"/>
              <a:gd name="connsiteX705-53035" fmla="*/ 2386 w 7467600"/>
              <a:gd name="connsiteY705-53036" fmla="*/ 3149203 h 6858000"/>
              <a:gd name="connsiteX706-53037" fmla="*/ 89753 w 7467600"/>
              <a:gd name="connsiteY706-53038" fmla="*/ 2987702 h 6858000"/>
              <a:gd name="connsiteX707-53039" fmla="*/ 76869 w 7467600"/>
              <a:gd name="connsiteY707-53040" fmla="*/ 3005404 h 6858000"/>
              <a:gd name="connsiteX708-53041" fmla="*/ 32049 w 7467600"/>
              <a:gd name="connsiteY708-53042" fmla="*/ 3065814 h 6858000"/>
              <a:gd name="connsiteX709-53043" fmla="*/ 0 w 7467600"/>
              <a:gd name="connsiteY709-53044" fmla="*/ 3108744 h 6858000"/>
              <a:gd name="connsiteX710-53045" fmla="*/ 0 w 7467600"/>
              <a:gd name="connsiteY710-53046" fmla="*/ 3058059 h 6858000"/>
              <a:gd name="connsiteX711-53047" fmla="*/ 7610 w 7467600"/>
              <a:gd name="connsiteY711-53048" fmla="*/ 3047889 h 6858000"/>
              <a:gd name="connsiteX712-53049" fmla="*/ 52419 w 7467600"/>
              <a:gd name="connsiteY712-53050" fmla="*/ 2987479 h 6858000"/>
              <a:gd name="connsiteX713-53051" fmla="*/ 59142 w 7467600"/>
              <a:gd name="connsiteY713-53052" fmla="*/ 2978488 h 6858000"/>
              <a:gd name="connsiteX714-53053" fmla="*/ 0 w 7467600"/>
              <a:gd name="connsiteY714-53054" fmla="*/ 3015334 h 6858000"/>
              <a:gd name="connsiteX715-53055" fmla="*/ 0 w 7467600"/>
              <a:gd name="connsiteY715-53056" fmla="*/ 2914286 h 6858000"/>
              <a:gd name="connsiteX716-53057" fmla="*/ 36383 w 7467600"/>
              <a:gd name="connsiteY716-53058" fmla="*/ 2901128 h 6858000"/>
              <a:gd name="connsiteX717-53059" fmla="*/ 156329 w 7467600"/>
              <a:gd name="connsiteY717-53060" fmla="*/ 2840533 h 6858000"/>
              <a:gd name="connsiteX718-53061" fmla="*/ 358355 w 7467600"/>
              <a:gd name="connsiteY718-53062" fmla="*/ 2620471 h 6858000"/>
              <a:gd name="connsiteX719-53063" fmla="*/ 510577 w 7467600"/>
              <a:gd name="connsiteY719-53064" fmla="*/ 2501244 h 6858000"/>
              <a:gd name="connsiteX720-53065" fmla="*/ 211967 w 7467600"/>
              <a:gd name="connsiteY720-53066" fmla="*/ 2479171 h 6858000"/>
              <a:gd name="connsiteX721-53067" fmla="*/ 0 w 7467600"/>
              <a:gd name="connsiteY721-53068" fmla="*/ 2476398 h 6858000"/>
              <a:gd name="connsiteX722-53069" fmla="*/ 0 w 7467600"/>
              <a:gd name="connsiteY722-53070" fmla="*/ 2389189 h 6858000"/>
              <a:gd name="connsiteX723-53071" fmla="*/ 103062 w 7467600"/>
              <a:gd name="connsiteY723-53072" fmla="*/ 2389518 h 6858000"/>
              <a:gd name="connsiteX724-53073" fmla="*/ 510734 w 7467600"/>
              <a:gd name="connsiteY724-53074" fmla="*/ 2416201 h 6858000"/>
              <a:gd name="connsiteX725-53075" fmla="*/ 279257 w 7467600"/>
              <a:gd name="connsiteY725-53076" fmla="*/ 2092102 h 6858000"/>
              <a:gd name="connsiteX726-53077" fmla="*/ 65265 w 7467600"/>
              <a:gd name="connsiteY726-53078" fmla="*/ 2006049 h 6858000"/>
              <a:gd name="connsiteX727-53079" fmla="*/ 0 w 7467600"/>
              <a:gd name="connsiteY727-53080" fmla="*/ 1982532 h 6858000"/>
              <a:gd name="connsiteX728-53081" fmla="*/ 0 w 7467600"/>
              <a:gd name="connsiteY728-53082" fmla="*/ 1912789 h 6858000"/>
              <a:gd name="connsiteX729-53083" fmla="*/ 97460 w 7467600"/>
              <a:gd name="connsiteY729-53084" fmla="*/ 1953725 h 6858000"/>
              <a:gd name="connsiteX730-53085" fmla="*/ 221272 w 7467600"/>
              <a:gd name="connsiteY730-53086" fmla="*/ 1980766 h 6858000"/>
              <a:gd name="connsiteX731-53087" fmla="*/ 116765 w 7467600"/>
              <a:gd name="connsiteY731-53088" fmla="*/ 1911033 h 6858000"/>
              <a:gd name="connsiteX732-53089" fmla="*/ 16405 w 7467600"/>
              <a:gd name="connsiteY732-53090" fmla="*/ 1803412 h 6858000"/>
              <a:gd name="connsiteX733-53091" fmla="*/ 0 w 7467600"/>
              <a:gd name="connsiteY733-53092" fmla="*/ 1784777 h 6858000"/>
              <a:gd name="connsiteX734-53093" fmla="*/ 0 w 7467600"/>
              <a:gd name="connsiteY734-53094" fmla="*/ 1740082 h 6858000"/>
              <a:gd name="connsiteX735-53095" fmla="*/ 39394 w 7467600"/>
              <a:gd name="connsiteY735-53096" fmla="*/ 1784856 h 6858000"/>
              <a:gd name="connsiteX736-53097" fmla="*/ 135813 w 7467600"/>
              <a:gd name="connsiteY736-53098" fmla="*/ 1888838 h 6858000"/>
              <a:gd name="connsiteX737-53099" fmla="*/ 242575 w 7467600"/>
              <a:gd name="connsiteY737-53100" fmla="*/ 1958841 h 6858000"/>
              <a:gd name="connsiteX738-53101" fmla="*/ 82197 w 7467600"/>
              <a:gd name="connsiteY738-53102" fmla="*/ 1754826 h 6858000"/>
              <a:gd name="connsiteX739-53103" fmla="*/ 0 w 7467600"/>
              <a:gd name="connsiteY739-53104" fmla="*/ 1679650 h 6858000"/>
              <a:gd name="connsiteX740-53105" fmla="*/ 0 w 7467600"/>
              <a:gd name="connsiteY740-53106" fmla="*/ 1602463 h 6858000"/>
              <a:gd name="connsiteX741-53107" fmla="*/ 84689 w 7467600"/>
              <a:gd name="connsiteY741-53108" fmla="*/ 1677442 h 6858000"/>
              <a:gd name="connsiteX742-53109" fmla="*/ 298437 w 7467600"/>
              <a:gd name="connsiteY742-53110" fmla="*/ 1968019 h 6858000"/>
              <a:gd name="connsiteX743-53111" fmla="*/ 227269 w 7467600"/>
              <a:gd name="connsiteY743-53112" fmla="*/ 1114064 h 6858000"/>
              <a:gd name="connsiteX744-53113" fmla="*/ 248003 w 7467600"/>
              <a:gd name="connsiteY744-53114" fmla="*/ 1089613 h 6858000"/>
              <a:gd name="connsiteX745-53115" fmla="*/ 427020 w 7467600"/>
              <a:gd name="connsiteY745-53116" fmla="*/ 1619803 h 6858000"/>
              <a:gd name="connsiteX746-53117" fmla="*/ 340345 w 7467600"/>
              <a:gd name="connsiteY746-53118" fmla="*/ 2027739 h 6858000"/>
              <a:gd name="connsiteX747-53119" fmla="*/ 360865 w 7467600"/>
              <a:gd name="connsiteY747-53120" fmla="*/ 2044827 h 6858000"/>
              <a:gd name="connsiteX748-53121" fmla="*/ 560414 w 7467600"/>
              <a:gd name="connsiteY748-53122" fmla="*/ 2421457 h 6858000"/>
              <a:gd name="connsiteX749-53123" fmla="*/ 1359703 w 7467600"/>
              <a:gd name="connsiteY749-53124" fmla="*/ 2578554 h 6858000"/>
              <a:gd name="connsiteX750-53125" fmla="*/ 1359422 w 7467600"/>
              <a:gd name="connsiteY750-53126" fmla="*/ 2577994 h 6858000"/>
              <a:gd name="connsiteX751-53127" fmla="*/ 828701 w 7467600"/>
              <a:gd name="connsiteY751-53128" fmla="*/ 1839520 h 6858000"/>
              <a:gd name="connsiteX752-53129" fmla="*/ 494427 w 7467600"/>
              <a:gd name="connsiteY752-53130" fmla="*/ 1092333 h 6858000"/>
              <a:gd name="connsiteX753-53131" fmla="*/ 506322 w 7467600"/>
              <a:gd name="connsiteY753-53132" fmla="*/ 1020997 h 6858000"/>
              <a:gd name="connsiteX754-53133" fmla="*/ 4570198 w 7467600"/>
              <a:gd name="connsiteY754-53134" fmla="*/ 978081 h 6858000"/>
              <a:gd name="connsiteX755-53135" fmla="*/ 4523691 w 7467600"/>
              <a:gd name="connsiteY755-53136" fmla="*/ 1127776 h 6858000"/>
              <a:gd name="connsiteX756-53137" fmla="*/ 4509875 w 7467600"/>
              <a:gd name="connsiteY756-53138" fmla="*/ 1167552 h 6858000"/>
              <a:gd name="connsiteX757-53139" fmla="*/ 4478168 w 7467600"/>
              <a:gd name="connsiteY757-53140" fmla="*/ 1260735 h 6858000"/>
              <a:gd name="connsiteX758-53141" fmla="*/ 4409309 w 7467600"/>
              <a:gd name="connsiteY758-53142" fmla="*/ 1666996 h 6858000"/>
              <a:gd name="connsiteX759-53143" fmla="*/ 4370031 w 7467600"/>
              <a:gd name="connsiteY759-53144" fmla="*/ 1955666 h 6858000"/>
              <a:gd name="connsiteX760-53145" fmla="*/ 4570198 w 7467600"/>
              <a:gd name="connsiteY760-53146" fmla="*/ 978081 h 6858000"/>
              <a:gd name="connsiteX761-53147" fmla="*/ 4557898 w 7467600"/>
              <a:gd name="connsiteY761-53148" fmla="*/ 900011 h 6858000"/>
              <a:gd name="connsiteX762-53149" fmla="*/ 4344840 w 7467600"/>
              <a:gd name="connsiteY762-53150" fmla="*/ 1922038 h 6858000"/>
              <a:gd name="connsiteX763-53151" fmla="*/ 4378710 w 7467600"/>
              <a:gd name="connsiteY763-53152" fmla="*/ 1665516 h 6858000"/>
              <a:gd name="connsiteX764-53153" fmla="*/ 4448798 w 7467600"/>
              <a:gd name="connsiteY764-53154" fmla="*/ 1253024 h 6858000"/>
              <a:gd name="connsiteX765-53155" fmla="*/ 4480315 w 7467600"/>
              <a:gd name="connsiteY765-53156" fmla="*/ 1158454 h 6858000"/>
              <a:gd name="connsiteX766-53157" fmla="*/ 4494133 w 7467600"/>
              <a:gd name="connsiteY766-53158" fmla="*/ 1118676 h 6858000"/>
              <a:gd name="connsiteX767-53159" fmla="*/ 4557898 w 7467600"/>
              <a:gd name="connsiteY767-53160" fmla="*/ 900011 h 6858000"/>
              <a:gd name="connsiteX768-53161" fmla="*/ 5870151 w 7467600"/>
              <a:gd name="connsiteY768-53162" fmla="*/ 898890 h 6858000"/>
              <a:gd name="connsiteX769-53163" fmla="*/ 5861335 w 7467600"/>
              <a:gd name="connsiteY769-53164" fmla="*/ 899177 h 6858000"/>
              <a:gd name="connsiteX770-53165" fmla="*/ 5843702 w 7467600"/>
              <a:gd name="connsiteY770-53166" fmla="*/ 899748 h 6858000"/>
              <a:gd name="connsiteX771-53167" fmla="*/ 5651107 w 7467600"/>
              <a:gd name="connsiteY771-53168" fmla="*/ 920306 h 6858000"/>
              <a:gd name="connsiteX772-53169" fmla="*/ 5459407 w 7467600"/>
              <a:gd name="connsiteY772-53170" fmla="*/ 940975 h 6858000"/>
              <a:gd name="connsiteX773-53171" fmla="*/ 5374846 w 7467600"/>
              <a:gd name="connsiteY773-53172" fmla="*/ 941988 h 6858000"/>
              <a:gd name="connsiteX774-53173" fmla="*/ 5256105 w 7467600"/>
              <a:gd name="connsiteY774-53174" fmla="*/ 945632 h 6858000"/>
              <a:gd name="connsiteX775-53175" fmla="*/ 5107071 w 7467600"/>
              <a:gd name="connsiteY775-53176" fmla="*/ 969720 h 6858000"/>
              <a:gd name="connsiteX776-53177" fmla="*/ 4998681 w 7467600"/>
              <a:gd name="connsiteY776-53178" fmla="*/ 988771 h 6858000"/>
              <a:gd name="connsiteX777-53179" fmla="*/ 5870151 w 7467600"/>
              <a:gd name="connsiteY777-53180" fmla="*/ 898890 h 6858000"/>
              <a:gd name="connsiteX778-53181" fmla="*/ 5504425 w 7467600"/>
              <a:gd name="connsiteY778-53182" fmla="*/ 848067 h 6858000"/>
              <a:gd name="connsiteX779-53183" fmla="*/ 4968849 w 7467600"/>
              <a:gd name="connsiteY779-53184" fmla="*/ 962318 h 6858000"/>
              <a:gd name="connsiteX780-53185" fmla="*/ 5104039 w 7467600"/>
              <a:gd name="connsiteY780-53186" fmla="*/ 940634 h 6858000"/>
              <a:gd name="connsiteX781-53187" fmla="*/ 5256311 w 7467600"/>
              <a:gd name="connsiteY781-53188" fmla="*/ 916490 h 6858000"/>
              <a:gd name="connsiteX782-53189" fmla="*/ 5377381 w 7467600"/>
              <a:gd name="connsiteY782-53190" fmla="*/ 912671 h 6858000"/>
              <a:gd name="connsiteX783-53191" fmla="*/ 5460148 w 7467600"/>
              <a:gd name="connsiteY783-53192" fmla="*/ 911442 h 6858000"/>
              <a:gd name="connsiteX784-53193" fmla="*/ 5648971 w 7467600"/>
              <a:gd name="connsiteY784-53194" fmla="*/ 891331 h 6858000"/>
              <a:gd name="connsiteX785-53195" fmla="*/ 5844807 w 7467600"/>
              <a:gd name="connsiteY785-53196" fmla="*/ 870718 h 6858000"/>
              <a:gd name="connsiteX786-53197" fmla="*/ 5862975 w 7467600"/>
              <a:gd name="connsiteY786-53198" fmla="*/ 869756 h 6858000"/>
              <a:gd name="connsiteX787-53199" fmla="*/ 5920887 w 7467600"/>
              <a:gd name="connsiteY787-53200" fmla="*/ 865929 h 6858000"/>
              <a:gd name="connsiteX788-53201" fmla="*/ 5504425 w 7467600"/>
              <a:gd name="connsiteY788-53202" fmla="*/ 848067 h 6858000"/>
              <a:gd name="connsiteX789-53203" fmla="*/ 3607114 w 7467600"/>
              <a:gd name="connsiteY789-53204" fmla="*/ 467441 h 6858000"/>
              <a:gd name="connsiteX790-53205" fmla="*/ 3296242 w 7467600"/>
              <a:gd name="connsiteY790-53206" fmla="*/ 807991 h 6858000"/>
              <a:gd name="connsiteX791-53207" fmla="*/ 3174674 w 7467600"/>
              <a:gd name="connsiteY791-53208" fmla="*/ 919759 h 6858000"/>
              <a:gd name="connsiteX792-53209" fmla="*/ 3042978 w 7467600"/>
              <a:gd name="connsiteY792-53210" fmla="*/ 1054894 h 6858000"/>
              <a:gd name="connsiteX793-53211" fmla="*/ 2968914 w 7467600"/>
              <a:gd name="connsiteY793-53212" fmla="*/ 1133756 h 6858000"/>
              <a:gd name="connsiteX794-53213" fmla="*/ 3103823 w 7467600"/>
              <a:gd name="connsiteY794-53214" fmla="*/ 1026814 h 6858000"/>
              <a:gd name="connsiteX795-53215" fmla="*/ 3607114 w 7467600"/>
              <a:gd name="connsiteY795-53216" fmla="*/ 467441 h 6858000"/>
              <a:gd name="connsiteX796-53217" fmla="*/ 3744487 w 7467600"/>
              <a:gd name="connsiteY796-53218" fmla="*/ 383136 h 6858000"/>
              <a:gd name="connsiteX797-53219" fmla="*/ 3970213 w 7467600"/>
              <a:gd name="connsiteY797-53220" fmla="*/ 995559 h 6858000"/>
              <a:gd name="connsiteX798-53221" fmla="*/ 3744487 w 7467600"/>
              <a:gd name="connsiteY798-53222" fmla="*/ 383136 h 6858000"/>
              <a:gd name="connsiteX799-53223" fmla="*/ 3624562 w 7467600"/>
              <a:gd name="connsiteY799-53224" fmla="*/ 367041 h 6858000"/>
              <a:gd name="connsiteX800-53225" fmla="*/ 3489712 w 7467600"/>
              <a:gd name="connsiteY800-53226" fmla="*/ 485386 h 6858000"/>
              <a:gd name="connsiteX801-53227" fmla="*/ 3182994 w 7467600"/>
              <a:gd name="connsiteY801-53228" fmla="*/ 828265 h 6858000"/>
              <a:gd name="connsiteX802-53229" fmla="*/ 2892114 w 7467600"/>
              <a:gd name="connsiteY802-53230" fmla="*/ 1172635 h 6858000"/>
              <a:gd name="connsiteX803-53231" fmla="*/ 3021459 w 7467600"/>
              <a:gd name="connsiteY803-53232" fmla="*/ 1035385 h 6858000"/>
              <a:gd name="connsiteX804-53233" fmla="*/ 3153873 w 7467600"/>
              <a:gd name="connsiteY804-53234" fmla="*/ 898971 h 6858000"/>
              <a:gd name="connsiteX805-53235" fmla="*/ 3276511 w 7467600"/>
              <a:gd name="connsiteY805-53236" fmla="*/ 786423 h 6858000"/>
              <a:gd name="connsiteX806-53237" fmla="*/ 3584154 w 7467600"/>
              <a:gd name="connsiteY806-53238" fmla="*/ 448218 h 6858000"/>
              <a:gd name="connsiteX807-53239" fmla="*/ 3624562 w 7467600"/>
              <a:gd name="connsiteY807-53240" fmla="*/ 367041 h 6858000"/>
              <a:gd name="connsiteX808-53241" fmla="*/ 3766672 w 7467600"/>
              <a:gd name="connsiteY808-53242" fmla="*/ 359429 h 6858000"/>
              <a:gd name="connsiteX809-53243" fmla="*/ 3996338 w 7467600"/>
              <a:gd name="connsiteY809-53244" fmla="*/ 968237 h 6858000"/>
              <a:gd name="connsiteX810-53245" fmla="*/ 3766672 w 7467600"/>
              <a:gd name="connsiteY810-53246" fmla="*/ 359429 h 6858000"/>
              <a:gd name="connsiteX811-53247" fmla="*/ 5805386 w 7467600"/>
              <a:gd name="connsiteY811-53248" fmla="*/ 239240 h 6858000"/>
              <a:gd name="connsiteX812-53249" fmla="*/ 5736947 w 7467600"/>
              <a:gd name="connsiteY812-53250" fmla="*/ 261367 h 6858000"/>
              <a:gd name="connsiteX813-53251" fmla="*/ 5427012 w 7467600"/>
              <a:gd name="connsiteY813-53252" fmla="*/ 311272 h 6858000"/>
              <a:gd name="connsiteX814-53253" fmla="*/ 5147818 w 7467600"/>
              <a:gd name="connsiteY814-53254" fmla="*/ 322112 h 6858000"/>
              <a:gd name="connsiteX815-53255" fmla="*/ 5060854 w 7467600"/>
              <a:gd name="connsiteY815-53256" fmla="*/ 311882 h 6858000"/>
              <a:gd name="connsiteX816-53257" fmla="*/ 4945989 w 7467600"/>
              <a:gd name="connsiteY816-53258" fmla="*/ 300516 h 6858000"/>
              <a:gd name="connsiteX817-53259" fmla="*/ 5410479 w 7467600"/>
              <a:gd name="connsiteY817-53260" fmla="*/ 348434 h 6858000"/>
              <a:gd name="connsiteX818-53261" fmla="*/ 5805386 w 7467600"/>
              <a:gd name="connsiteY818-53262" fmla="*/ 239240 h 6858000"/>
              <a:gd name="connsiteX819-53263" fmla="*/ 5905192 w 7467600"/>
              <a:gd name="connsiteY819-53264" fmla="*/ 163079 h 6858000"/>
              <a:gd name="connsiteX820-53265" fmla="*/ 5865655 w 7467600"/>
              <a:gd name="connsiteY820-53266" fmla="*/ 171901 h 6858000"/>
              <a:gd name="connsiteX821-53267" fmla="*/ 5259740 w 7467600"/>
              <a:gd name="connsiteY821-53268" fmla="*/ 257013 h 6858000"/>
              <a:gd name="connsiteX822-53269" fmla="*/ 5208466 w 7467600"/>
              <a:gd name="connsiteY822-53270" fmla="*/ 257550 h 6858000"/>
              <a:gd name="connsiteX823-53271" fmla="*/ 4980204 w 7467600"/>
              <a:gd name="connsiteY823-53272" fmla="*/ 271903 h 6858000"/>
              <a:gd name="connsiteX824-53273" fmla="*/ 5068068 w 7467600"/>
              <a:gd name="connsiteY824-53274" fmla="*/ 282244 h 6858000"/>
              <a:gd name="connsiteX825-53275" fmla="*/ 5153231 w 7467600"/>
              <a:gd name="connsiteY825-53276" fmla="*/ 292240 h 6858000"/>
              <a:gd name="connsiteX826-53277" fmla="*/ 5426491 w 7467600"/>
              <a:gd name="connsiteY826-53278" fmla="*/ 281128 h 6858000"/>
              <a:gd name="connsiteX827-53279" fmla="*/ 5731212 w 7467600"/>
              <a:gd name="connsiteY827-53280" fmla="*/ 231951 h 6858000"/>
              <a:gd name="connsiteX828-53281" fmla="*/ 5905192 w 7467600"/>
              <a:gd name="connsiteY828-53282" fmla="*/ 163079 h 6858000"/>
              <a:gd name="connsiteX829-53283" fmla="*/ 5944437 w 7467600"/>
              <a:gd name="connsiteY829-53284" fmla="*/ 113829 h 6858000"/>
              <a:gd name="connsiteX830-53285" fmla="*/ 5825032 w 7467600"/>
              <a:gd name="connsiteY830-53286" fmla="*/ 146405 h 6858000"/>
              <a:gd name="connsiteX831-53287" fmla="*/ 4955599 w 7467600"/>
              <a:gd name="connsiteY831-53288" fmla="*/ 247008 h 6858000"/>
              <a:gd name="connsiteX832-53289" fmla="*/ 5210104 w 7467600"/>
              <a:gd name="connsiteY832-53290" fmla="*/ 228123 h 6858000"/>
              <a:gd name="connsiteX833-53291" fmla="*/ 5261015 w 7467600"/>
              <a:gd name="connsiteY833-53292" fmla="*/ 227087 h 6858000"/>
              <a:gd name="connsiteX834-53293" fmla="*/ 5861181 w 7467600"/>
              <a:gd name="connsiteY834-53294" fmla="*/ 143093 h 6858000"/>
              <a:gd name="connsiteX835-53295" fmla="*/ 5961252 w 7467600"/>
              <a:gd name="connsiteY835-53296" fmla="*/ 114820 h 6858000"/>
              <a:gd name="connsiteX836-53297" fmla="*/ 5944437 w 7467600"/>
              <a:gd name="connsiteY836-53298" fmla="*/ 113829 h 6858000"/>
              <a:gd name="connsiteX837-53299" fmla="*/ 3882765 w 7467600"/>
              <a:gd name="connsiteY837-53300" fmla="*/ 0 h 6858000"/>
              <a:gd name="connsiteX838-53301" fmla="*/ 3995099 w 7467600"/>
              <a:gd name="connsiteY838-53302" fmla="*/ 0 h 6858000"/>
              <a:gd name="connsiteX839-53303" fmla="*/ 4163818 w 7467600"/>
              <a:gd name="connsiteY839-53304" fmla="*/ 234104 h 6858000"/>
              <a:gd name="connsiteX840-53305" fmla="*/ 4172099 w 7467600"/>
              <a:gd name="connsiteY840-53306" fmla="*/ 234207 h 6858000"/>
              <a:gd name="connsiteX841-53307" fmla="*/ 4784282 w 7467600"/>
              <a:gd name="connsiteY841-53308" fmla="*/ 276561 h 6858000"/>
              <a:gd name="connsiteX842-53309" fmla="*/ 4801687 w 7467600"/>
              <a:gd name="connsiteY842-53310" fmla="*/ 267764 h 6858000"/>
              <a:gd name="connsiteX843-53311" fmla="*/ 6082788 w 7467600"/>
              <a:gd name="connsiteY843-53312" fmla="*/ 64119 h 6858000"/>
              <a:gd name="connsiteX844-53313" fmla="*/ 6099442 w 7467600"/>
              <a:gd name="connsiteY844-53314" fmla="*/ 82568 h 6858000"/>
              <a:gd name="connsiteX845-53315" fmla="*/ 4804137 w 7467600"/>
              <a:gd name="connsiteY845-53316" fmla="*/ 320931 h 6858000"/>
              <a:gd name="connsiteX846-53317" fmla="*/ 4227047 w 7467600"/>
              <a:gd name="connsiteY846-53318" fmla="*/ 313415 h 6858000"/>
              <a:gd name="connsiteX847-53319" fmla="*/ 4346041 w 7467600"/>
              <a:gd name="connsiteY847-53320" fmla="*/ 456086 h 6858000"/>
              <a:gd name="connsiteX848-53321" fmla="*/ 4870967 w 7467600"/>
              <a:gd name="connsiteY848-53322" fmla="*/ 963061 h 6858000"/>
              <a:gd name="connsiteX849-53323" fmla="*/ 4889647 w 7467600"/>
              <a:gd name="connsiteY849-53324" fmla="*/ 957147 h 6858000"/>
              <a:gd name="connsiteX850-53325" fmla="*/ 5422504 w 7467600"/>
              <a:gd name="connsiteY850-53326" fmla="*/ 805191 h 6858000"/>
              <a:gd name="connsiteX851-53327" fmla="*/ 6087656 w 7467600"/>
              <a:gd name="connsiteY851-53328" fmla="*/ 826703 h 6858000"/>
              <a:gd name="connsiteX852-53329" fmla="*/ 6058717 w 7467600"/>
              <a:gd name="connsiteY852-53330" fmla="*/ 865992 h 6858000"/>
              <a:gd name="connsiteX853-53331" fmla="*/ 4974153 w 7467600"/>
              <a:gd name="connsiteY853-53332" fmla="*/ 1045456 h 6858000"/>
              <a:gd name="connsiteX854-53333" fmla="*/ 5627835 w 7467600"/>
              <a:gd name="connsiteY854-53334" fmla="*/ 1472077 h 6858000"/>
              <a:gd name="connsiteX855-53335" fmla="*/ 5629817 w 7467600"/>
              <a:gd name="connsiteY855-53336" fmla="*/ 1471412 h 6858000"/>
              <a:gd name="connsiteX856-53337" fmla="*/ 5634124 w 7467600"/>
              <a:gd name="connsiteY856-53338" fmla="*/ 1470572 h 6858000"/>
              <a:gd name="connsiteX857-53339" fmla="*/ 5755832 w 7467600"/>
              <a:gd name="connsiteY857-53340" fmla="*/ 1383886 h 6858000"/>
              <a:gd name="connsiteX858-53341" fmla="*/ 6014186 w 7467600"/>
              <a:gd name="connsiteY858-53342" fmla="*/ 1279799 h 6858000"/>
              <a:gd name="connsiteX859-53343" fmla="*/ 6901619 w 7467600"/>
              <a:gd name="connsiteY859-53344" fmla="*/ 1047874 h 6858000"/>
              <a:gd name="connsiteX860-53345" fmla="*/ 6931566 w 7467600"/>
              <a:gd name="connsiteY860-53346" fmla="*/ 1062034 h 6858000"/>
              <a:gd name="connsiteX861-53347" fmla="*/ 5790982 w 7467600"/>
              <a:gd name="connsiteY861-53348" fmla="*/ 1561380 h 6858000"/>
              <a:gd name="connsiteX862-53349" fmla="*/ 6188971 w 7467600"/>
              <a:gd name="connsiteY862-53350" fmla="*/ 1755168 h 6858000"/>
              <a:gd name="connsiteX863-53351" fmla="*/ 6202446 w 7467600"/>
              <a:gd name="connsiteY863-53352" fmla="*/ 1752268 h 6858000"/>
              <a:gd name="connsiteX864-53353" fmla="*/ 7179560 w 7467600"/>
              <a:gd name="connsiteY864-53354" fmla="*/ 1467551 h 6858000"/>
              <a:gd name="connsiteX865-53355" fmla="*/ 7158730 w 7467600"/>
              <a:gd name="connsiteY865-53356" fmla="*/ 1507835 h 6858000"/>
              <a:gd name="connsiteX866-53357" fmla="*/ 6326959 w 7467600"/>
              <a:gd name="connsiteY866-53358" fmla="*/ 1817686 h 6858000"/>
              <a:gd name="connsiteX867-53359" fmla="*/ 6537433 w 7467600"/>
              <a:gd name="connsiteY867-53360" fmla="*/ 1907790 h 6858000"/>
              <a:gd name="connsiteX868-53361" fmla="*/ 6550221 w 7467600"/>
              <a:gd name="connsiteY868-53362" fmla="*/ 1910729 h 6858000"/>
              <a:gd name="connsiteX869-53363" fmla="*/ 6964438 w 7467600"/>
              <a:gd name="connsiteY869-53364" fmla="*/ 2209505 h 6858000"/>
              <a:gd name="connsiteX870-53365" fmla="*/ 7367862 w 7467600"/>
              <a:gd name="connsiteY870-53366" fmla="*/ 2806833 h 6858000"/>
              <a:gd name="connsiteX871-53367" fmla="*/ 7364329 w 7467600"/>
              <a:gd name="connsiteY871-53368" fmla="*/ 2826907 h 6858000"/>
              <a:gd name="connsiteX872-53369" fmla="*/ 7290545 w 7467600"/>
              <a:gd name="connsiteY872-53370" fmla="*/ 2850663 h 6858000"/>
              <a:gd name="connsiteX873-53371" fmla="*/ 6472036 w 7467600"/>
              <a:gd name="connsiteY873-53372" fmla="*/ 1959003 h 6858000"/>
              <a:gd name="connsiteX874-53373" fmla="*/ 5792897 w 7467600"/>
              <a:gd name="connsiteY874-53374" fmla="*/ 1647747 h 6858000"/>
              <a:gd name="connsiteX875-53375" fmla="*/ 5842751 w 7467600"/>
              <a:gd name="connsiteY875-53376" fmla="*/ 1816112 h 6858000"/>
              <a:gd name="connsiteX876-53377" fmla="*/ 5847424 w 7467600"/>
              <a:gd name="connsiteY876-53378" fmla="*/ 1815776 h 6858000"/>
              <a:gd name="connsiteX877-53379" fmla="*/ 6399821 w 7467600"/>
              <a:gd name="connsiteY877-53380" fmla="*/ 2344799 h 6858000"/>
              <a:gd name="connsiteX878-53381" fmla="*/ 6323232 w 7467600"/>
              <a:gd name="connsiteY878-53382" fmla="*/ 2389634 h 6858000"/>
              <a:gd name="connsiteX879-53383" fmla="*/ 5942958 w 7467600"/>
              <a:gd name="connsiteY879-53384" fmla="*/ 2077708 h 6858000"/>
              <a:gd name="connsiteX880-53385" fmla="*/ 5921559 w 7467600"/>
              <a:gd name="connsiteY880-53386" fmla="*/ 2378596 h 6858000"/>
              <a:gd name="connsiteX881-53387" fmla="*/ 5817651 w 7467600"/>
              <a:gd name="connsiteY881-53388" fmla="*/ 3023919 h 6858000"/>
              <a:gd name="connsiteX882-53389" fmla="*/ 5729634 w 7467600"/>
              <a:gd name="connsiteY882-53390" fmla="*/ 3051849 h 6858000"/>
              <a:gd name="connsiteX883-53391" fmla="*/ 5611018 w 7467600"/>
              <a:gd name="connsiteY883-53392" fmla="*/ 2316769 h 6858000"/>
              <a:gd name="connsiteX884-53393" fmla="*/ 5687608 w 7467600"/>
              <a:gd name="connsiteY884-53394" fmla="*/ 2039972 h 6858000"/>
              <a:gd name="connsiteX885-53395" fmla="*/ 5657554 w 7467600"/>
              <a:gd name="connsiteY885-53396" fmla="*/ 1576445 h 6858000"/>
              <a:gd name="connsiteX886-53397" fmla="*/ 5150475 w 7467600"/>
              <a:gd name="connsiteY886-53398" fmla="*/ 1274012 h 6858000"/>
              <a:gd name="connsiteX887-53399" fmla="*/ 5349142 w 7467600"/>
              <a:gd name="connsiteY887-53400" fmla="*/ 2204405 h 6858000"/>
              <a:gd name="connsiteX888-53401" fmla="*/ 5262214 w 7467600"/>
              <a:gd name="connsiteY888-53402" fmla="*/ 2233836 h 6858000"/>
              <a:gd name="connsiteX889-53403" fmla="*/ 4981539 w 7467600"/>
              <a:gd name="connsiteY889-53404" fmla="*/ 1542201 h 6858000"/>
              <a:gd name="connsiteX890-53405" fmla="*/ 4958461 w 7467600"/>
              <a:gd name="connsiteY890-53406" fmla="*/ 1136957 h 6858000"/>
              <a:gd name="connsiteX891-53407" fmla="*/ 4655015 w 7467600"/>
              <a:gd name="connsiteY891-53408" fmla="*/ 891426 h 6858000"/>
              <a:gd name="connsiteX892-53409" fmla="*/ 4348002 w 7467600"/>
              <a:gd name="connsiteY892-53410" fmla="*/ 2205895 h 6858000"/>
              <a:gd name="connsiteX893-53411" fmla="*/ 4262250 w 7467600"/>
              <a:gd name="connsiteY893-53412" fmla="*/ 2219972 h 6858000"/>
              <a:gd name="connsiteX894-53413" fmla="*/ 4550611 w 7467600"/>
              <a:gd name="connsiteY894-53414" fmla="*/ 817540 h 6858000"/>
              <a:gd name="connsiteX895-53415" fmla="*/ 4564418 w 7467600"/>
              <a:gd name="connsiteY895-53416" fmla="*/ 808293 h 6858000"/>
              <a:gd name="connsiteX896-53417" fmla="*/ 4266388 w 7467600"/>
              <a:gd name="connsiteY896-53418" fmla="*/ 500083 h 6858000"/>
              <a:gd name="connsiteX897-53419" fmla="*/ 4032842 w 7467600"/>
              <a:gd name="connsiteY897-53420" fmla="*/ 211809 h 6858000"/>
              <a:gd name="connsiteX898-53421" fmla="*/ 3882765 w 7467600"/>
              <a:gd name="connsiteY898-53422" fmla="*/ 0 h 6858000"/>
              <a:gd name="connsiteX899-53423" fmla="*/ 3721337 w 7467600"/>
              <a:gd name="connsiteY899-53424" fmla="*/ 0 h 6858000"/>
              <a:gd name="connsiteX900-53425" fmla="*/ 3797544 w 7467600"/>
              <a:gd name="connsiteY900-53426" fmla="*/ 0 h 6858000"/>
              <a:gd name="connsiteX901-53427" fmla="*/ 3775734 w 7467600"/>
              <a:gd name="connsiteY901-53428" fmla="*/ 95131 h 6858000"/>
              <a:gd name="connsiteX902-53429" fmla="*/ 3724807 w 7467600"/>
              <a:gd name="connsiteY902-53430" fmla="*/ 272257 h 6858000"/>
              <a:gd name="connsiteX903-53431" fmla="*/ 3726844 w 7467600"/>
              <a:gd name="connsiteY903-53432" fmla="*/ 282988 h 6858000"/>
              <a:gd name="connsiteX904-53433" fmla="*/ 3742664 w 7467600"/>
              <a:gd name="connsiteY904-53434" fmla="*/ 279918 h 6858000"/>
              <a:gd name="connsiteX905-53435" fmla="*/ 4103910 w 7467600"/>
              <a:gd name="connsiteY905-53436" fmla="*/ 1161917 h 6858000"/>
              <a:gd name="connsiteX906-53437" fmla="*/ 4020269 w 7467600"/>
              <a:gd name="connsiteY906-53438" fmla="*/ 1200406 h 6858000"/>
              <a:gd name="connsiteX907-53439" fmla="*/ 3674882 w 7467600"/>
              <a:gd name="connsiteY907-53440" fmla="*/ 488524 h 6858000"/>
              <a:gd name="connsiteX908-53441" fmla="*/ 3132682 w 7467600"/>
              <a:gd name="connsiteY908-53442" fmla="*/ 1072284 h 6858000"/>
              <a:gd name="connsiteX909-53443" fmla="*/ 2716346 w 7467600"/>
              <a:gd name="connsiteY909-53444" fmla="*/ 1276376 h 6858000"/>
              <a:gd name="connsiteX910-53445" fmla="*/ 2716772 w 7467600"/>
              <a:gd name="connsiteY910-53446" fmla="*/ 1255462 h 6858000"/>
              <a:gd name="connsiteX911-53447" fmla="*/ 3471096 w 7467600"/>
              <a:gd name="connsiteY911-53448" fmla="*/ 437072 h 6858000"/>
              <a:gd name="connsiteX912-53449" fmla="*/ 3639057 w 7467600"/>
              <a:gd name="connsiteY912-53450" fmla="*/ 286334 h 6858000"/>
              <a:gd name="connsiteX913-53451" fmla="*/ 3640309 w 7467600"/>
              <a:gd name="connsiteY913-53452" fmla="*/ 284664 h 6858000"/>
              <a:gd name="connsiteX914-53453" fmla="*/ 3646022 w 7467600"/>
              <a:gd name="connsiteY914-53454" fmla="*/ 276711 h 6858000"/>
              <a:gd name="connsiteX915-53455" fmla="*/ 3707943 w 7467600"/>
              <a:gd name="connsiteY915-53456" fmla="*/ 65958 h 6858000"/>
              <a:gd name="connsiteX916-53457" fmla="*/ 3721337 w 7467600"/>
              <a:gd name="connsiteY916-53458" fmla="*/ 0 h 6858000"/>
              <a:gd name="connsiteX917-53459" fmla="*/ 2867960 w 7467600"/>
              <a:gd name="connsiteY917-53460" fmla="*/ 0 h 6858000"/>
              <a:gd name="connsiteX918-53461" fmla="*/ 2926351 w 7467600"/>
              <a:gd name="connsiteY918-53462" fmla="*/ 0 h 6858000"/>
              <a:gd name="connsiteX919-53463" fmla="*/ 2902823 w 7467600"/>
              <a:gd name="connsiteY919-53464" fmla="*/ 262929 h 6858000"/>
              <a:gd name="connsiteX920-53465" fmla="*/ 2940663 w 7467600"/>
              <a:gd name="connsiteY920-53466" fmla="*/ 140884 h 6858000"/>
              <a:gd name="connsiteX921-53467" fmla="*/ 2947039 w 7467600"/>
              <a:gd name="connsiteY921-53468" fmla="*/ 122524 h 6858000"/>
              <a:gd name="connsiteX922-53469" fmla="*/ 2984316 w 7467600"/>
              <a:gd name="connsiteY922-53470" fmla="*/ 0 h 6858000"/>
              <a:gd name="connsiteX923-53471" fmla="*/ 3016114 w 7467600"/>
              <a:gd name="connsiteY923-53472" fmla="*/ 0 h 6858000"/>
              <a:gd name="connsiteX924-53473" fmla="*/ 2979949 w 7467600"/>
              <a:gd name="connsiteY924-53474" fmla="*/ 119274 h 6858000"/>
              <a:gd name="connsiteX925-53475" fmla="*/ 3023879 w 7467600"/>
              <a:gd name="connsiteY925-53476" fmla="*/ 0 h 6858000"/>
              <a:gd name="connsiteX926-53477" fmla="*/ 3105400 w 7467600"/>
              <a:gd name="connsiteY926-53478" fmla="*/ 0 h 6858000"/>
              <a:gd name="connsiteX927-53479" fmla="*/ 3094669 w 7467600"/>
              <a:gd name="connsiteY927-53480" fmla="*/ 30308 h 6858000"/>
              <a:gd name="connsiteX928-53481" fmla="*/ 2901945 w 7467600"/>
              <a:gd name="connsiteY928-53482" fmla="*/ 466538 h 6858000"/>
              <a:gd name="connsiteX929-53483" fmla="*/ 2815209 w 7467600"/>
              <a:gd name="connsiteY929-53484" fmla="*/ 497361 h 6858000"/>
              <a:gd name="connsiteX930-53485" fmla="*/ 2844845 w 7467600"/>
              <a:gd name="connsiteY930-53486" fmla="*/ 127638 h 6858000"/>
              <a:gd name="connsiteX931-53487" fmla="*/ 2867960 w 7467600"/>
              <a:gd name="connsiteY931-53488" fmla="*/ 0 h 6858000"/>
              <a:gd name="connsiteX932-53489" fmla="*/ 1057230 w 7467600"/>
              <a:gd name="connsiteY932-53490" fmla="*/ 0 h 6858000"/>
              <a:gd name="connsiteX933-53491" fmla="*/ 1111003 w 7467600"/>
              <a:gd name="connsiteY933-53492" fmla="*/ 0 h 6858000"/>
              <a:gd name="connsiteX934-53493" fmla="*/ 1125553 w 7467600"/>
              <a:gd name="connsiteY934-53494" fmla="*/ 52588 h 6858000"/>
              <a:gd name="connsiteX935-53495" fmla="*/ 1304276 w 7467600"/>
              <a:gd name="connsiteY935-53496" fmla="*/ 476275 h 6858000"/>
              <a:gd name="connsiteX936-53497" fmla="*/ 1492066 w 7467600"/>
              <a:gd name="connsiteY936-53498" fmla="*/ 886333 h 6858000"/>
              <a:gd name="connsiteX937-53499" fmla="*/ 1423698 w 7467600"/>
              <a:gd name="connsiteY937-53500" fmla="*/ 710817 h 6858000"/>
              <a:gd name="connsiteX938-53501" fmla="*/ 1357609 w 7467600"/>
              <a:gd name="connsiteY938-53502" fmla="*/ 532892 h 6858000"/>
              <a:gd name="connsiteX939-53503" fmla="*/ 1309550 w 7467600"/>
              <a:gd name="connsiteY939-53504" fmla="*/ 374031 h 6858000"/>
              <a:gd name="connsiteX940-53505" fmla="*/ 1193673 w 7467600"/>
              <a:gd name="connsiteY940-53506" fmla="*/ 49533 h 6858000"/>
              <a:gd name="connsiteX941-53507" fmla="*/ 1164391 w 7467600"/>
              <a:gd name="connsiteY941-53508" fmla="*/ 0 h 6858000"/>
              <a:gd name="connsiteX942-53509" fmla="*/ 1200666 w 7467600"/>
              <a:gd name="connsiteY942-53510" fmla="*/ 0 h 6858000"/>
              <a:gd name="connsiteX943-53511" fmla="*/ 1223408 w 7467600"/>
              <a:gd name="connsiteY943-53512" fmla="*/ 38996 h 6858000"/>
              <a:gd name="connsiteX944-53513" fmla="*/ 1339635 w 7467600"/>
              <a:gd name="connsiteY944-53514" fmla="*/ 365517 h 6858000"/>
              <a:gd name="connsiteX945-53515" fmla="*/ 1387469 w 7467600"/>
              <a:gd name="connsiteY945-53516" fmla="*/ 523079 h 6858000"/>
              <a:gd name="connsiteX946-53517" fmla="*/ 1452685 w 7467600"/>
              <a:gd name="connsiteY946-53518" fmla="*/ 699806 h 6858000"/>
              <a:gd name="connsiteX947-53519" fmla="*/ 1492092 w 7467600"/>
              <a:gd name="connsiteY947-53520" fmla="*/ 800424 h 6858000"/>
              <a:gd name="connsiteX948-53521" fmla="*/ 1455302 w 7467600"/>
              <a:gd name="connsiteY948-53522" fmla="*/ 632913 h 6858000"/>
              <a:gd name="connsiteX949-53523" fmla="*/ 1222336 w 7467600"/>
              <a:gd name="connsiteY949-53524" fmla="*/ 9480 h 6858000"/>
              <a:gd name="connsiteX950-53525" fmla="*/ 1214634 w 7467600"/>
              <a:gd name="connsiteY950-53526" fmla="*/ 0 h 6858000"/>
              <a:gd name="connsiteX951-53527" fmla="*/ 1289827 w 7467600"/>
              <a:gd name="connsiteY951-53528" fmla="*/ 0 h 6858000"/>
              <a:gd name="connsiteX952-53529" fmla="*/ 1321076 w 7467600"/>
              <a:gd name="connsiteY952-53530" fmla="*/ 59722 h 6858000"/>
              <a:gd name="connsiteX953-53531" fmla="*/ 1512579 w 7467600"/>
              <a:gd name="connsiteY953-53532" fmla="*/ 626441 h 6858000"/>
              <a:gd name="connsiteX954-53533" fmla="*/ 1506076 w 7467600"/>
              <a:gd name="connsiteY954-53534" fmla="*/ 1089289 h 6858000"/>
              <a:gd name="connsiteX955-53535" fmla="*/ 1486346 w 7467600"/>
              <a:gd name="connsiteY955-53536" fmla="*/ 1079919 h 6858000"/>
              <a:gd name="connsiteX956-53537" fmla="*/ 1070511 w 7467600"/>
              <a:gd name="connsiteY956-53538" fmla="*/ 48609 h 6858000"/>
              <a:gd name="connsiteX957-53539" fmla="*/ 1057230 w 7467600"/>
              <a:gd name="connsiteY957-53540" fmla="*/ 0 h 6858000"/>
              <a:gd name="connsiteX958-53541" fmla="*/ 43151 w 7467600"/>
              <a:gd name="connsiteY958-53542" fmla="*/ 0 h 6858000"/>
              <a:gd name="connsiteX959-53543" fmla="*/ 95283 w 7467600"/>
              <a:gd name="connsiteY959-53544" fmla="*/ 0 h 6858000"/>
              <a:gd name="connsiteX960-53545" fmla="*/ 300708 w 7467600"/>
              <a:gd name="connsiteY960-53546" fmla="*/ 154571 h 6858000"/>
              <a:gd name="connsiteX961-53547" fmla="*/ 530414 w 7467600"/>
              <a:gd name="connsiteY961-53548" fmla="*/ 354673 h 6858000"/>
              <a:gd name="connsiteX962-53549" fmla="*/ 333785 w 7467600"/>
              <a:gd name="connsiteY962-53550" fmla="*/ 161564 h 6858000"/>
              <a:gd name="connsiteX963-53551" fmla="*/ 147005 w 7467600"/>
              <a:gd name="connsiteY963-53552" fmla="*/ 0 h 6858000"/>
              <a:gd name="connsiteX964-53553" fmla="*/ 272509 w 7467600"/>
              <a:gd name="connsiteY964-53554" fmla="*/ 0 h 6858000"/>
              <a:gd name="connsiteX965-53555" fmla="*/ 326276 w 7467600"/>
              <a:gd name="connsiteY965-53556" fmla="*/ 45847 h 6858000"/>
              <a:gd name="connsiteX966-53557" fmla="*/ 823759 w 7467600"/>
              <a:gd name="connsiteY966-53558" fmla="*/ 574145 h 6858000"/>
              <a:gd name="connsiteX967-53559" fmla="*/ 811254 w 7467600"/>
              <a:gd name="connsiteY967-53560" fmla="*/ 665546 h 6858000"/>
              <a:gd name="connsiteX968-53561" fmla="*/ 154042 w 7467600"/>
              <a:gd name="connsiteY968-53562" fmla="*/ 261522 h 6858000"/>
              <a:gd name="connsiteX969-53563" fmla="*/ 13550 w 7467600"/>
              <a:gd name="connsiteY969-53564" fmla="*/ 158423 h 6858000"/>
              <a:gd name="connsiteX970-53565" fmla="*/ 0 w 7467600"/>
              <a:gd name="connsiteY970-53566" fmla="*/ 146618 h 6858000"/>
              <a:gd name="connsiteX971-53567" fmla="*/ 0 w 7467600"/>
              <a:gd name="connsiteY971-53568" fmla="*/ 59161 h 6858000"/>
              <a:gd name="connsiteX972-53569" fmla="*/ 45427 w 7467600"/>
              <a:gd name="connsiteY972-53570" fmla="*/ 101078 h 6858000"/>
              <a:gd name="connsiteX973-53571" fmla="*/ 630103 w 7467600"/>
              <a:gd name="connsiteY973-53572" fmla="*/ 485885 h 6858000"/>
              <a:gd name="connsiteX974-53573" fmla="*/ 532040 w 7467600"/>
              <a:gd name="connsiteY974-53574" fmla="*/ 399359 h 6858000"/>
              <a:gd name="connsiteX975-53575" fmla="*/ 517618 w 7467600"/>
              <a:gd name="connsiteY975-53576" fmla="*/ 385726 h 6858000"/>
              <a:gd name="connsiteX976-53577" fmla="*/ 285074 w 7467600"/>
              <a:gd name="connsiteY976-53578" fmla="*/ 182755 h 6858000"/>
              <a:gd name="connsiteX977-53579" fmla="*/ 43151 w 7467600"/>
              <a:gd name="connsiteY977-53580" fmla="*/ 0 h 6858000"/>
              <a:gd name="connsiteX0-53581" fmla="*/ 369702 w 7467600"/>
              <a:gd name="connsiteY0-53582" fmla="*/ 6712169 h 6858000"/>
              <a:gd name="connsiteX1-53583" fmla="*/ 366575 w 7467600"/>
              <a:gd name="connsiteY1-53584" fmla="*/ 6715556 h 6858000"/>
              <a:gd name="connsiteX2-53585" fmla="*/ 371637 w 7467600"/>
              <a:gd name="connsiteY2-53586" fmla="*/ 6713954 h 6858000"/>
              <a:gd name="connsiteX3-53587" fmla="*/ 369702 w 7467600"/>
              <a:gd name="connsiteY3-53588" fmla="*/ 6712169 h 6858000"/>
              <a:gd name="connsiteX4-53589" fmla="*/ 7088673 w 7467600"/>
              <a:gd name="connsiteY4-53590" fmla="*/ 6610396 h 6858000"/>
              <a:gd name="connsiteX5-53591" fmla="*/ 7440138 w 7467600"/>
              <a:gd name="connsiteY5-53592" fmla="*/ 6622648 h 6858000"/>
              <a:gd name="connsiteX6-53593" fmla="*/ 7467600 w 7467600"/>
              <a:gd name="connsiteY6-53594" fmla="*/ 6628217 h 6858000"/>
              <a:gd name="connsiteX7-53595" fmla="*/ 7467600 w 7467600"/>
              <a:gd name="connsiteY7-53596" fmla="*/ 6668575 h 6858000"/>
              <a:gd name="connsiteX8-53597" fmla="*/ 7392322 w 7467600"/>
              <a:gd name="connsiteY8-53598" fmla="*/ 6658238 h 6858000"/>
              <a:gd name="connsiteX9-53599" fmla="*/ 7467600 w 7467600"/>
              <a:gd name="connsiteY9-53600" fmla="*/ 6683873 h 6858000"/>
              <a:gd name="connsiteX10-53601" fmla="*/ 7467600 w 7467600"/>
              <a:gd name="connsiteY10-53602" fmla="*/ 6714215 h 6858000"/>
              <a:gd name="connsiteX11-53603" fmla="*/ 7447383 w 7467600"/>
              <a:gd name="connsiteY11-53604" fmla="*/ 6707202 h 6858000"/>
              <a:gd name="connsiteX12-53605" fmla="*/ 7289862 w 7467600"/>
              <a:gd name="connsiteY12-53606" fmla="*/ 6659827 h 6858000"/>
              <a:gd name="connsiteX13-53607" fmla="*/ 7434024 w 7467600"/>
              <a:gd name="connsiteY13-53608" fmla="*/ 6722130 h 6858000"/>
              <a:gd name="connsiteX14-53609" fmla="*/ 7467600 w 7467600"/>
              <a:gd name="connsiteY14-53610" fmla="*/ 6736157 h 6858000"/>
              <a:gd name="connsiteX15-53611" fmla="*/ 7467600 w 7467600"/>
              <a:gd name="connsiteY15-53612" fmla="*/ 6767913 h 6858000"/>
              <a:gd name="connsiteX16-53613" fmla="*/ 7392158 w 7467600"/>
              <a:gd name="connsiteY16-53614" fmla="*/ 6771365 h 6858000"/>
              <a:gd name="connsiteX17-53615" fmla="*/ 7467600 w 7467600"/>
              <a:gd name="connsiteY17-53616" fmla="*/ 6805948 h 6858000"/>
              <a:gd name="connsiteX18-53617" fmla="*/ 7467600 w 7467600"/>
              <a:gd name="connsiteY18-53618" fmla="*/ 6831490 h 6858000"/>
              <a:gd name="connsiteX19-53619" fmla="*/ 7410696 w 7467600"/>
              <a:gd name="connsiteY19-53620" fmla="*/ 6803861 h 6858000"/>
              <a:gd name="connsiteX20-53621" fmla="*/ 7088673 w 7467600"/>
              <a:gd name="connsiteY20-53622" fmla="*/ 6610396 h 6858000"/>
              <a:gd name="connsiteX21-53623" fmla="*/ 1019354 w 7467600"/>
              <a:gd name="connsiteY21-53624" fmla="*/ 6315006 h 6858000"/>
              <a:gd name="connsiteX22-53625" fmla="*/ 441046 w 7467600"/>
              <a:gd name="connsiteY22-53626" fmla="*/ 6691153 h 6858000"/>
              <a:gd name="connsiteX23-53627" fmla="*/ 1019354 w 7467600"/>
              <a:gd name="connsiteY23-53628" fmla="*/ 6315006 h 6858000"/>
              <a:gd name="connsiteX24-53629" fmla="*/ 991680 w 7467600"/>
              <a:gd name="connsiteY24-53630" fmla="*/ 6298413 h 6858000"/>
              <a:gd name="connsiteX25-53631" fmla="*/ 409060 w 7467600"/>
              <a:gd name="connsiteY25-53632" fmla="*/ 6671470 h 6858000"/>
              <a:gd name="connsiteX26-53633" fmla="*/ 991680 w 7467600"/>
              <a:gd name="connsiteY26-53634" fmla="*/ 6298413 h 6858000"/>
              <a:gd name="connsiteX27-53635" fmla="*/ 103333 w 7467600"/>
              <a:gd name="connsiteY27-53636" fmla="*/ 5699602 h 6858000"/>
              <a:gd name="connsiteX28-53637" fmla="*/ 233938 w 7467600"/>
              <a:gd name="connsiteY28-53638" fmla="*/ 5809416 h 6858000"/>
              <a:gd name="connsiteX29-53639" fmla="*/ 883580 w 7467600"/>
              <a:gd name="connsiteY29-53640" fmla="*/ 6180710 h 6858000"/>
              <a:gd name="connsiteX30-53641" fmla="*/ 487337 w 7467600"/>
              <a:gd name="connsiteY30-53642" fmla="*/ 5950182 h 6858000"/>
              <a:gd name="connsiteX31-53643" fmla="*/ 354051 w 7467600"/>
              <a:gd name="connsiteY31-53644" fmla="*/ 5854912 h 6858000"/>
              <a:gd name="connsiteX32-53645" fmla="*/ 195436 w 7467600"/>
              <a:gd name="connsiteY32-53646" fmla="*/ 5755068 h 6858000"/>
              <a:gd name="connsiteX33-53647" fmla="*/ 103333 w 7467600"/>
              <a:gd name="connsiteY33-53648" fmla="*/ 5699602 h 6858000"/>
              <a:gd name="connsiteX34-53649" fmla="*/ 5539432 w 7467600"/>
              <a:gd name="connsiteY34-53650" fmla="*/ 5642928 h 6858000"/>
              <a:gd name="connsiteX35-53651" fmla="*/ 5555462 w 7467600"/>
              <a:gd name="connsiteY35-53652" fmla="*/ 5694454 h 6858000"/>
              <a:gd name="connsiteX36-53653" fmla="*/ 5828270 w 7467600"/>
              <a:gd name="connsiteY36-53654" fmla="*/ 6320663 h 6858000"/>
              <a:gd name="connsiteX37-53655" fmla="*/ 5947416 w 7467600"/>
              <a:gd name="connsiteY37-53656" fmla="*/ 6574846 h 6858000"/>
              <a:gd name="connsiteX38-53657" fmla="*/ 5539432 w 7467600"/>
              <a:gd name="connsiteY38-53658" fmla="*/ 5642928 h 6858000"/>
              <a:gd name="connsiteX39-53659" fmla="*/ 51253 w 7467600"/>
              <a:gd name="connsiteY39-53660" fmla="*/ 5631825 h 6858000"/>
              <a:gd name="connsiteX40-53661" fmla="*/ 211622 w 7467600"/>
              <a:gd name="connsiteY40-53662" fmla="*/ 5728803 h 6858000"/>
              <a:gd name="connsiteX41-53663" fmla="*/ 371652 w 7467600"/>
              <a:gd name="connsiteY41-53664" fmla="*/ 5829062 h 6858000"/>
              <a:gd name="connsiteX42-53665" fmla="*/ 505903 w 7467600"/>
              <a:gd name="connsiteY42-53666" fmla="*/ 5925221 h 6858000"/>
              <a:gd name="connsiteX43-53667" fmla="*/ 899240 w 7467600"/>
              <a:gd name="connsiteY43-53668" fmla="*/ 6153068 h 6858000"/>
              <a:gd name="connsiteX44-53669" fmla="*/ 988114 w 7467600"/>
              <a:gd name="connsiteY44-53670" fmla="*/ 6174204 h 6858000"/>
              <a:gd name="connsiteX45-53671" fmla="*/ 845971 w 7467600"/>
              <a:gd name="connsiteY45-53672" fmla="*/ 6067177 h 6858000"/>
              <a:gd name="connsiteX46-53673" fmla="*/ 448057 w 7467600"/>
              <a:gd name="connsiteY46-53674" fmla="*/ 5841376 h 6858000"/>
              <a:gd name="connsiteX47-53675" fmla="*/ 51253 w 7467600"/>
              <a:gd name="connsiteY47-53676" fmla="*/ 5631825 h 6858000"/>
              <a:gd name="connsiteX48-53677" fmla="*/ 2606687 w 7467600"/>
              <a:gd name="connsiteY48-53678" fmla="*/ 5630718 h 6858000"/>
              <a:gd name="connsiteX49-53679" fmla="*/ 2645658 w 7467600"/>
              <a:gd name="connsiteY49-53680" fmla="*/ 6640259 h 6858000"/>
              <a:gd name="connsiteX50-53681" fmla="*/ 2606687 w 7467600"/>
              <a:gd name="connsiteY50-53682" fmla="*/ 5630718 h 6858000"/>
              <a:gd name="connsiteX51-53683" fmla="*/ 3642057 w 7467600"/>
              <a:gd name="connsiteY51-53684" fmla="*/ 5573487 h 6858000"/>
              <a:gd name="connsiteX52-53685" fmla="*/ 3632981 w 7467600"/>
              <a:gd name="connsiteY52-53686" fmla="*/ 5579437 h 6858000"/>
              <a:gd name="connsiteX53-53687" fmla="*/ 3382436 w 7467600"/>
              <a:gd name="connsiteY53-53688" fmla="*/ 5952726 h 6858000"/>
              <a:gd name="connsiteX54-53689" fmla="*/ 3191929 w 7467600"/>
              <a:gd name="connsiteY54-53690" fmla="*/ 6662669 h 6858000"/>
              <a:gd name="connsiteX55-53691" fmla="*/ 3369898 w 7467600"/>
              <a:gd name="connsiteY55-53692" fmla="*/ 6081771 h 6858000"/>
              <a:gd name="connsiteX56-53693" fmla="*/ 3642057 w 7467600"/>
              <a:gd name="connsiteY56-53694" fmla="*/ 5573487 h 6858000"/>
              <a:gd name="connsiteX57-53695" fmla="*/ 2650666 w 7467600"/>
              <a:gd name="connsiteY57-53696" fmla="*/ 5530686 h 6858000"/>
              <a:gd name="connsiteX58-53697" fmla="*/ 2650249 w 7467600"/>
              <a:gd name="connsiteY58-53698" fmla="*/ 5532101 h 6858000"/>
              <a:gd name="connsiteX59-53699" fmla="*/ 2663808 w 7467600"/>
              <a:gd name="connsiteY59-53700" fmla="*/ 6535215 h 6858000"/>
              <a:gd name="connsiteX60-53701" fmla="*/ 2665418 w 7467600"/>
              <a:gd name="connsiteY60-53702" fmla="*/ 6132756 h 6858000"/>
              <a:gd name="connsiteX61-53703" fmla="*/ 2650666 w 7467600"/>
              <a:gd name="connsiteY61-53704" fmla="*/ 5530686 h 6858000"/>
              <a:gd name="connsiteX62-53705" fmla="*/ 2680277 w 7467600"/>
              <a:gd name="connsiteY62-53706" fmla="*/ 5479204 h 6858000"/>
              <a:gd name="connsiteX63-53707" fmla="*/ 2678972 w 7467600"/>
              <a:gd name="connsiteY63-53708" fmla="*/ 5481582 h 6858000"/>
              <a:gd name="connsiteX64-53709" fmla="*/ 2696666 w 7467600"/>
              <a:gd name="connsiteY64-53710" fmla="*/ 6133836 h 6858000"/>
              <a:gd name="connsiteX65-53711" fmla="*/ 2695769 w 7467600"/>
              <a:gd name="connsiteY65-53712" fmla="*/ 6390955 h 6858000"/>
              <a:gd name="connsiteX66-53713" fmla="*/ 2739893 w 7467600"/>
              <a:gd name="connsiteY66-53714" fmla="*/ 6108357 h 6858000"/>
              <a:gd name="connsiteX67-53715" fmla="*/ 2680277 w 7467600"/>
              <a:gd name="connsiteY67-53716" fmla="*/ 5479204 h 6858000"/>
              <a:gd name="connsiteX68-53717" fmla="*/ 1132195 w 7467600"/>
              <a:gd name="connsiteY68-53718" fmla="*/ 5467980 h 6858000"/>
              <a:gd name="connsiteX69-53719" fmla="*/ 1679056 w 7467600"/>
              <a:gd name="connsiteY69-53720" fmla="*/ 5516907 h 6858000"/>
              <a:gd name="connsiteX70-53721" fmla="*/ 2128648 w 7467600"/>
              <a:gd name="connsiteY70-53722" fmla="*/ 5474249 h 6858000"/>
              <a:gd name="connsiteX71-53723" fmla="*/ 1825619 w 7467600"/>
              <a:gd name="connsiteY71-53724" fmla="*/ 5478447 h 6858000"/>
              <a:gd name="connsiteX72-53725" fmla="*/ 1737798 w 7467600"/>
              <a:gd name="connsiteY72-53726" fmla="*/ 5483353 h 6858000"/>
              <a:gd name="connsiteX73-53727" fmla="*/ 1132195 w 7467600"/>
              <a:gd name="connsiteY73-53728" fmla="*/ 5467980 h 6858000"/>
              <a:gd name="connsiteX74-53729" fmla="*/ 6844835 w 7467600"/>
              <a:gd name="connsiteY74-53730" fmla="*/ 5424988 h 6858000"/>
              <a:gd name="connsiteX75-53731" fmla="*/ 6879594 w 7467600"/>
              <a:gd name="connsiteY75-53732" fmla="*/ 5424547 h 6858000"/>
              <a:gd name="connsiteX76-53733" fmla="*/ 7379510 w 7467600"/>
              <a:gd name="connsiteY76-53734" fmla="*/ 5755454 h 6858000"/>
              <a:gd name="connsiteX77-53735" fmla="*/ 7467600 w 7467600"/>
              <a:gd name="connsiteY77-53736" fmla="*/ 5845526 h 6858000"/>
              <a:gd name="connsiteX78-53737" fmla="*/ 7467600 w 7467600"/>
              <a:gd name="connsiteY78-53738" fmla="*/ 5925131 h 6858000"/>
              <a:gd name="connsiteX79-53739" fmla="*/ 7271900 w 7467600"/>
              <a:gd name="connsiteY79-53740" fmla="*/ 5734551 h 6858000"/>
              <a:gd name="connsiteX80-53741" fmla="*/ 7015907 w 7467600"/>
              <a:gd name="connsiteY80-53742" fmla="*/ 5541548 h 6858000"/>
              <a:gd name="connsiteX81-53743" fmla="*/ 7259646 w 7467600"/>
              <a:gd name="connsiteY81-53744" fmla="*/ 5765985 h 6858000"/>
              <a:gd name="connsiteX82-53745" fmla="*/ 7467600 w 7467600"/>
              <a:gd name="connsiteY82-53746" fmla="*/ 6012219 h 6858000"/>
              <a:gd name="connsiteX83-53747" fmla="*/ 6946849 w 7467600"/>
              <a:gd name="connsiteY83-53748" fmla="*/ 5523271 h 6858000"/>
              <a:gd name="connsiteX84-53749" fmla="*/ 6946972 w 7467600"/>
              <a:gd name="connsiteY84-53750" fmla="*/ 5526491 h 6858000"/>
              <a:gd name="connsiteX85-53751" fmla="*/ 7105827 w 7467600"/>
              <a:gd name="connsiteY85-53752" fmla="*/ 5718700 h 6858000"/>
              <a:gd name="connsiteX86-53753" fmla="*/ 7356878 w 7467600"/>
              <a:gd name="connsiteY86-53754" fmla="*/ 5981332 h 6858000"/>
              <a:gd name="connsiteX87-53755" fmla="*/ 7467600 w 7467600"/>
              <a:gd name="connsiteY87-53756" fmla="*/ 6117703 h 6858000"/>
              <a:gd name="connsiteX88-53757" fmla="*/ 7467600 w 7467600"/>
              <a:gd name="connsiteY88-53758" fmla="*/ 6163634 h 6858000"/>
              <a:gd name="connsiteX89-53759" fmla="*/ 7403637 w 7467600"/>
              <a:gd name="connsiteY89-53760" fmla="*/ 6083957 h 6858000"/>
              <a:gd name="connsiteX90-53761" fmla="*/ 7254615 w 7467600"/>
              <a:gd name="connsiteY90-53762" fmla="*/ 5911918 h 6858000"/>
              <a:gd name="connsiteX91-53763" fmla="*/ 7312589 w 7467600"/>
              <a:gd name="connsiteY91-53764" fmla="*/ 5982309 h 6858000"/>
              <a:gd name="connsiteX92-53765" fmla="*/ 7448321 w 7467600"/>
              <a:gd name="connsiteY92-53766" fmla="*/ 6190991 h 6858000"/>
              <a:gd name="connsiteX93-53767" fmla="*/ 7467600 w 7467600"/>
              <a:gd name="connsiteY93-53768" fmla="*/ 6221686 h 6858000"/>
              <a:gd name="connsiteX94-53769" fmla="*/ 7467600 w 7467600"/>
              <a:gd name="connsiteY94-53770" fmla="*/ 6334256 h 6858000"/>
              <a:gd name="connsiteX95-53771" fmla="*/ 7454976 w 7467600"/>
              <a:gd name="connsiteY95-53772" fmla="*/ 6318297 h 6858000"/>
              <a:gd name="connsiteX96-53773" fmla="*/ 7042773 w 7467600"/>
              <a:gd name="connsiteY96-53774" fmla="*/ 5734011 h 6858000"/>
              <a:gd name="connsiteX97-53775" fmla="*/ 6844835 w 7467600"/>
              <a:gd name="connsiteY97-53776" fmla="*/ 5424988 h 6858000"/>
              <a:gd name="connsiteX98-53777" fmla="*/ 1456157 w 7467600"/>
              <a:gd name="connsiteY98-53778" fmla="*/ 5371404 h 6858000"/>
              <a:gd name="connsiteX99-53779" fmla="*/ 1244432 w 7467600"/>
              <a:gd name="connsiteY99-53780" fmla="*/ 5385601 h 6858000"/>
              <a:gd name="connsiteX100-53781" fmla="*/ 973990 w 7467600"/>
              <a:gd name="connsiteY100-53782" fmla="*/ 5424940 h 6858000"/>
              <a:gd name="connsiteX101-53783" fmla="*/ 1103809 w 7467600"/>
              <a:gd name="connsiteY101-53784" fmla="*/ 5433720 h 6858000"/>
              <a:gd name="connsiteX102-53785" fmla="*/ 1123454 w 7467600"/>
              <a:gd name="connsiteY102-53786" fmla="*/ 5435727 h 6858000"/>
              <a:gd name="connsiteX103-53787" fmla="*/ 1737017 w 7467600"/>
              <a:gd name="connsiteY103-53788" fmla="*/ 5452183 h 6858000"/>
              <a:gd name="connsiteX104-53789" fmla="*/ 1824397 w 7467600"/>
              <a:gd name="connsiteY104-53790" fmla="*/ 5447757 h 6858000"/>
              <a:gd name="connsiteX105-53791" fmla="*/ 2070059 w 7467600"/>
              <a:gd name="connsiteY105-53792" fmla="*/ 5441660 h 6858000"/>
              <a:gd name="connsiteX106-53793" fmla="*/ 1456157 w 7467600"/>
              <a:gd name="connsiteY106-53794" fmla="*/ 5371404 h 6858000"/>
              <a:gd name="connsiteX107-53795" fmla="*/ 4988186 w 7467600"/>
              <a:gd name="connsiteY107-53796" fmla="*/ 5216467 h 6858000"/>
              <a:gd name="connsiteX108-53797" fmla="*/ 4777334 w 7467600"/>
              <a:gd name="connsiteY108-53798" fmla="*/ 5406072 h 6858000"/>
              <a:gd name="connsiteX109-53799" fmla="*/ 4718341 w 7467600"/>
              <a:gd name="connsiteY109-53800" fmla="*/ 5468043 h 6858000"/>
              <a:gd name="connsiteX110-53801" fmla="*/ 4604655 w 7467600"/>
              <a:gd name="connsiteY110-53802" fmla="*/ 5583434 h 6858000"/>
              <a:gd name="connsiteX111-53803" fmla="*/ 4565074 w 7467600"/>
              <a:gd name="connsiteY111-53804" fmla="*/ 5618550 h 6858000"/>
              <a:gd name="connsiteX112-53805" fmla="*/ 4988186 w 7467600"/>
              <a:gd name="connsiteY112-53806" fmla="*/ 5216467 h 6858000"/>
              <a:gd name="connsiteX113-53807" fmla="*/ 4978032 w 7467600"/>
              <a:gd name="connsiteY113-53808" fmla="*/ 5183809 h 6858000"/>
              <a:gd name="connsiteX114-53809" fmla="*/ 4463413 w 7467600"/>
              <a:gd name="connsiteY114-53810" fmla="*/ 5615162 h 6858000"/>
              <a:gd name="connsiteX115-53811" fmla="*/ 4358134 w 7467600"/>
              <a:gd name="connsiteY115-53812" fmla="*/ 5742791 h 6858000"/>
              <a:gd name="connsiteX116-53813" fmla="*/ 4376219 w 7467600"/>
              <a:gd name="connsiteY116-53814" fmla="*/ 5729027 h 6858000"/>
              <a:gd name="connsiteX117-53815" fmla="*/ 4582340 w 7467600"/>
              <a:gd name="connsiteY117-53816" fmla="*/ 5561037 h 6858000"/>
              <a:gd name="connsiteX118-53817" fmla="*/ 4694684 w 7467600"/>
              <a:gd name="connsiteY118-53818" fmla="*/ 5447098 h 6858000"/>
              <a:gd name="connsiteX119-53819" fmla="*/ 4754123 w 7467600"/>
              <a:gd name="connsiteY119-53820" fmla="*/ 5384643 h 6858000"/>
              <a:gd name="connsiteX120-53821" fmla="*/ 4978032 w 7467600"/>
              <a:gd name="connsiteY120-53822" fmla="*/ 5183809 h 6858000"/>
              <a:gd name="connsiteX121-53823" fmla="*/ 1903353 w 7467600"/>
              <a:gd name="connsiteY121-53824" fmla="*/ 5044827 h 6858000"/>
              <a:gd name="connsiteX122-53825" fmla="*/ 1936931 w 7467600"/>
              <a:gd name="connsiteY122-53826" fmla="*/ 5093954 h 6858000"/>
              <a:gd name="connsiteX123-53827" fmla="*/ 2195868 w 7467600"/>
              <a:gd name="connsiteY123-53828" fmla="*/ 5396574 h 6858000"/>
              <a:gd name="connsiteX124-53829" fmla="*/ 2088852 w 7467600"/>
              <a:gd name="connsiteY124-53830" fmla="*/ 5166123 h 6858000"/>
              <a:gd name="connsiteX125-53831" fmla="*/ 1958241 w 7467600"/>
              <a:gd name="connsiteY125-53832" fmla="*/ 5067955 h 6858000"/>
              <a:gd name="connsiteX126-53833" fmla="*/ 1903353 w 7467600"/>
              <a:gd name="connsiteY126-53834" fmla="*/ 5044827 h 6858000"/>
              <a:gd name="connsiteX127-53835" fmla="*/ 1979378 w 7467600"/>
              <a:gd name="connsiteY127-53836" fmla="*/ 4769504 h 6858000"/>
              <a:gd name="connsiteX128-53837" fmla="*/ 2882120 w 7467600"/>
              <a:gd name="connsiteY128-53838" fmla="*/ 5064547 h 6858000"/>
              <a:gd name="connsiteX129-53839" fmla="*/ 2793103 w 7467600"/>
              <a:gd name="connsiteY129-53840" fmla="*/ 5039699 h 6858000"/>
              <a:gd name="connsiteX130-53841" fmla="*/ 2770041 w 7467600"/>
              <a:gd name="connsiteY130-53842" fmla="*/ 5033634 h 6858000"/>
              <a:gd name="connsiteX131-53843" fmla="*/ 1979378 w 7467600"/>
              <a:gd name="connsiteY131-53844" fmla="*/ 4769504 h 6858000"/>
              <a:gd name="connsiteX132-53845" fmla="*/ 1927410 w 7467600"/>
              <a:gd name="connsiteY132-53846" fmla="*/ 4716164 h 6858000"/>
              <a:gd name="connsiteX133-53847" fmla="*/ 1959587 w 7467600"/>
              <a:gd name="connsiteY133-53848" fmla="*/ 4728849 h 6858000"/>
              <a:gd name="connsiteX134-53849" fmla="*/ 2777707 w 7467600"/>
              <a:gd name="connsiteY134-53850" fmla="*/ 5003991 h 6858000"/>
              <a:gd name="connsiteX135-53851" fmla="*/ 2800768 w 7467600"/>
              <a:gd name="connsiteY135-53852" fmla="*/ 5010056 h 6858000"/>
              <a:gd name="connsiteX136-53853" fmla="*/ 2879408 w 7467600"/>
              <a:gd name="connsiteY136-53854" fmla="*/ 5031590 h 6858000"/>
              <a:gd name="connsiteX137-53855" fmla="*/ 2862295 w 7467600"/>
              <a:gd name="connsiteY137-53856" fmla="*/ 5022958 h 6858000"/>
              <a:gd name="connsiteX138-53857" fmla="*/ 2813343 w 7467600"/>
              <a:gd name="connsiteY138-53858" fmla="*/ 4998369 h 6858000"/>
              <a:gd name="connsiteX139-53859" fmla="*/ 2646245 w 7467600"/>
              <a:gd name="connsiteY139-53860" fmla="*/ 4930999 h 6858000"/>
              <a:gd name="connsiteX140-53861" fmla="*/ 1999243 w 7467600"/>
              <a:gd name="connsiteY140-53862" fmla="*/ 4730524 h 6858000"/>
              <a:gd name="connsiteX141-53863" fmla="*/ 1979527 w 7467600"/>
              <a:gd name="connsiteY141-53864" fmla="*/ 4726651 h 6858000"/>
              <a:gd name="connsiteX142-53865" fmla="*/ 1927410 w 7467600"/>
              <a:gd name="connsiteY142-53866" fmla="*/ 4716164 h 6858000"/>
              <a:gd name="connsiteX143-53867" fmla="*/ 1997014 w 7467600"/>
              <a:gd name="connsiteY143-53868" fmla="*/ 4698007 h 6858000"/>
              <a:gd name="connsiteX144-53869" fmla="*/ 2005458 w 7467600"/>
              <a:gd name="connsiteY144-53870" fmla="*/ 4699540 h 6858000"/>
              <a:gd name="connsiteX145-53871" fmla="*/ 2657186 w 7467600"/>
              <a:gd name="connsiteY145-53872" fmla="*/ 4901687 h 6858000"/>
              <a:gd name="connsiteX146-53873" fmla="*/ 2826662 w 7467600"/>
              <a:gd name="connsiteY146-53874" fmla="*/ 4970362 h 6858000"/>
              <a:gd name="connsiteX147-53875" fmla="*/ 2876100 w 7467600"/>
              <a:gd name="connsiteY147-53876" fmla="*/ 4995397 h 6858000"/>
              <a:gd name="connsiteX148-53877" fmla="*/ 3042600 w 7467600"/>
              <a:gd name="connsiteY148-53878" fmla="*/ 5059532 h 6858000"/>
              <a:gd name="connsiteX149-53879" fmla="*/ 1997014 w 7467600"/>
              <a:gd name="connsiteY149-53880" fmla="*/ 4698007 h 6858000"/>
              <a:gd name="connsiteX150-53881" fmla="*/ 2305292 w 7467600"/>
              <a:gd name="connsiteY150-53882" fmla="*/ 4219492 h 6858000"/>
              <a:gd name="connsiteX151-53883" fmla="*/ 3360922 w 7467600"/>
              <a:gd name="connsiteY151-53884" fmla="*/ 4529373 h 6858000"/>
              <a:gd name="connsiteX152-53885" fmla="*/ 3492420 w 7467600"/>
              <a:gd name="connsiteY152-53886" fmla="*/ 4510145 h 6858000"/>
              <a:gd name="connsiteX153-53887" fmla="*/ 3364086 w 7467600"/>
              <a:gd name="connsiteY153-53888" fmla="*/ 4480340 h 6858000"/>
              <a:gd name="connsiteX154-53889" fmla="*/ 3225818 w 7467600"/>
              <a:gd name="connsiteY154-53890" fmla="*/ 4411822 h 6858000"/>
              <a:gd name="connsiteX155-53891" fmla="*/ 3129696 w 7467600"/>
              <a:gd name="connsiteY155-53892" fmla="*/ 4360704 h 6858000"/>
              <a:gd name="connsiteX156-53893" fmla="*/ 2814545 w 7467600"/>
              <a:gd name="connsiteY156-53894" fmla="*/ 4282955 h 6858000"/>
              <a:gd name="connsiteX157-53895" fmla="*/ 2305292 w 7467600"/>
              <a:gd name="connsiteY157-53896" fmla="*/ 4219492 h 6858000"/>
              <a:gd name="connsiteX158-53897" fmla="*/ 2626982 w 7467600"/>
              <a:gd name="connsiteY158-53898" fmla="*/ 4206450 h 6858000"/>
              <a:gd name="connsiteX159-53899" fmla="*/ 2490617 w 7467600"/>
              <a:gd name="connsiteY159-53900" fmla="*/ 4206951 h 6858000"/>
              <a:gd name="connsiteX160-53901" fmla="*/ 2819869 w 7467600"/>
              <a:gd name="connsiteY160-53902" fmla="*/ 4252936 h 6858000"/>
              <a:gd name="connsiteX161-53903" fmla="*/ 3143018 w 7467600"/>
              <a:gd name="connsiteY161-53904" fmla="*/ 4332698 h 6858000"/>
              <a:gd name="connsiteX162-53905" fmla="*/ 3241520 w 7467600"/>
              <a:gd name="connsiteY162-53906" fmla="*/ 4385112 h 6858000"/>
              <a:gd name="connsiteX163-53907" fmla="*/ 3374575 w 7467600"/>
              <a:gd name="connsiteY163-53908" fmla="*/ 4451517 h 6858000"/>
              <a:gd name="connsiteX164-53909" fmla="*/ 3505221 w 7467600"/>
              <a:gd name="connsiteY164-53910" fmla="*/ 4480757 h 6858000"/>
              <a:gd name="connsiteX165-53911" fmla="*/ 2626982 w 7467600"/>
              <a:gd name="connsiteY165-53912" fmla="*/ 4206450 h 6858000"/>
              <a:gd name="connsiteX166-53913" fmla="*/ 1310106 w 7467600"/>
              <a:gd name="connsiteY166-53914" fmla="*/ 3943217 h 6858000"/>
              <a:gd name="connsiteX167-53915" fmla="*/ 854994 w 7467600"/>
              <a:gd name="connsiteY167-53916" fmla="*/ 4399136 h 6858000"/>
              <a:gd name="connsiteX168-53917" fmla="*/ 742462 w 7467600"/>
              <a:gd name="connsiteY168-53918" fmla="*/ 4594648 h 6858000"/>
              <a:gd name="connsiteX169-53919" fmla="*/ 820602 w 7467600"/>
              <a:gd name="connsiteY169-53920" fmla="*/ 4485915 h 6858000"/>
              <a:gd name="connsiteX170-53921" fmla="*/ 878295 w 7467600"/>
              <a:gd name="connsiteY170-53922" fmla="*/ 4403594 h 6858000"/>
              <a:gd name="connsiteX171-53923" fmla="*/ 1240607 w 7467600"/>
              <a:gd name="connsiteY171-53924" fmla="*/ 4010401 h 6858000"/>
              <a:gd name="connsiteX172-53925" fmla="*/ 1310106 w 7467600"/>
              <a:gd name="connsiteY172-53926" fmla="*/ 3943217 h 6858000"/>
              <a:gd name="connsiteX173-53927" fmla="*/ 1423113 w 7467600"/>
              <a:gd name="connsiteY173-53928" fmla="*/ 3874565 h 6858000"/>
              <a:gd name="connsiteX174-53929" fmla="*/ 1260565 w 7467600"/>
              <a:gd name="connsiteY174-53930" fmla="*/ 4031982 h 6858000"/>
              <a:gd name="connsiteX175-53931" fmla="*/ 901900 w 7467600"/>
              <a:gd name="connsiteY175-53932" fmla="*/ 4421236 h 6858000"/>
              <a:gd name="connsiteX176-53933" fmla="*/ 845044 w 7467600"/>
              <a:gd name="connsiteY176-53934" fmla="*/ 4502436 h 6858000"/>
              <a:gd name="connsiteX177-53935" fmla="*/ 685926 w 7467600"/>
              <a:gd name="connsiteY177-53936" fmla="*/ 4703069 h 6858000"/>
              <a:gd name="connsiteX178-53937" fmla="*/ 684248 w 7467600"/>
              <a:gd name="connsiteY178-53938" fmla="*/ 4706721 h 6858000"/>
              <a:gd name="connsiteX179-53939" fmla="*/ 1423113 w 7467600"/>
              <a:gd name="connsiteY179-53940" fmla="*/ 3874565 h 6858000"/>
              <a:gd name="connsiteX180-53941" fmla="*/ 3316479 w 7467600"/>
              <a:gd name="connsiteY180-53942" fmla="*/ 3872136 h 6858000"/>
              <a:gd name="connsiteX181-53943" fmla="*/ 3546806 w 7467600"/>
              <a:gd name="connsiteY181-53944" fmla="*/ 4356139 h 6858000"/>
              <a:gd name="connsiteX182-53945" fmla="*/ 3364433 w 7467600"/>
              <a:gd name="connsiteY182-53946" fmla="*/ 3953121 h 6858000"/>
              <a:gd name="connsiteX183-53947" fmla="*/ 3316479 w 7467600"/>
              <a:gd name="connsiteY183-53948" fmla="*/ 3872136 h 6858000"/>
              <a:gd name="connsiteX184-53949" fmla="*/ 3291335 w 7467600"/>
              <a:gd name="connsiteY184-53950" fmla="*/ 3767420 h 6858000"/>
              <a:gd name="connsiteX185-53951" fmla="*/ 3390805 w 7467600"/>
              <a:gd name="connsiteY185-53952" fmla="*/ 3937163 h 6858000"/>
              <a:gd name="connsiteX186-53953" fmla="*/ 3579062 w 7467600"/>
              <a:gd name="connsiteY186-53954" fmla="*/ 4359040 h 6858000"/>
              <a:gd name="connsiteX187-53955" fmla="*/ 3467355 w 7467600"/>
              <a:gd name="connsiteY187-53956" fmla="*/ 3988130 h 6858000"/>
              <a:gd name="connsiteX188-53957" fmla="*/ 3310753 w 7467600"/>
              <a:gd name="connsiteY188-53958" fmla="*/ 3787140 h 6858000"/>
              <a:gd name="connsiteX189-53959" fmla="*/ 3291335 w 7467600"/>
              <a:gd name="connsiteY189-53960" fmla="*/ 3767420 h 6858000"/>
              <a:gd name="connsiteX190-53961" fmla="*/ 1635889 w 7467600"/>
              <a:gd name="connsiteY190-53962" fmla="*/ 3709494 h 6858000"/>
              <a:gd name="connsiteX191-53963" fmla="*/ 1634800 w 7467600"/>
              <a:gd name="connsiteY191-53964" fmla="*/ 3731111 h 6858000"/>
              <a:gd name="connsiteX192-53965" fmla="*/ 1635889 w 7467600"/>
              <a:gd name="connsiteY192-53966" fmla="*/ 3709494 h 6858000"/>
              <a:gd name="connsiteX193-53967" fmla="*/ 1510397 w 7467600"/>
              <a:gd name="connsiteY193-53968" fmla="*/ 3684705 h 6858000"/>
              <a:gd name="connsiteX194-53969" fmla="*/ 1146550 w 7467600"/>
              <a:gd name="connsiteY194-53970" fmla="*/ 3802012 h 6858000"/>
              <a:gd name="connsiteX195-53971" fmla="*/ 698834 w 7467600"/>
              <a:gd name="connsiteY195-53972" fmla="*/ 3952272 h 6858000"/>
              <a:gd name="connsiteX196-53973" fmla="*/ 34256 w 7467600"/>
              <a:gd name="connsiteY196-53974" fmla="*/ 4347603 h 6858000"/>
              <a:gd name="connsiteX197-53975" fmla="*/ 527241 w 7467600"/>
              <a:gd name="connsiteY197-53976" fmla="*/ 4065078 h 6858000"/>
              <a:gd name="connsiteX198-53977" fmla="*/ 1510397 w 7467600"/>
              <a:gd name="connsiteY198-53978" fmla="*/ 3684705 h 6858000"/>
              <a:gd name="connsiteX199-53979" fmla="*/ 1313114 w 7467600"/>
              <a:gd name="connsiteY199-53980" fmla="*/ 3655216 h 6858000"/>
              <a:gd name="connsiteX200-53981" fmla="*/ 1109304 w 7467600"/>
              <a:gd name="connsiteY200-53982" fmla="*/ 3669030 h 6858000"/>
              <a:gd name="connsiteX201-53983" fmla="*/ 8129 w 7467600"/>
              <a:gd name="connsiteY201-53984" fmla="*/ 4330519 h 6858000"/>
              <a:gd name="connsiteX202-53985" fmla="*/ 687572 w 7467600"/>
              <a:gd name="connsiteY202-53986" fmla="*/ 3925629 h 6858000"/>
              <a:gd name="connsiteX203-53987" fmla="*/ 1138365 w 7467600"/>
              <a:gd name="connsiteY203-53988" fmla="*/ 3774515 h 6858000"/>
              <a:gd name="connsiteX204-53989" fmla="*/ 1505579 w 7467600"/>
              <a:gd name="connsiteY204-53990" fmla="*/ 3655526 h 6858000"/>
              <a:gd name="connsiteX205-53991" fmla="*/ 1313114 w 7467600"/>
              <a:gd name="connsiteY205-53992" fmla="*/ 3655216 h 6858000"/>
              <a:gd name="connsiteX206-53993" fmla="*/ 3655073 w 7467600"/>
              <a:gd name="connsiteY206-53994" fmla="*/ 3650884 h 6858000"/>
              <a:gd name="connsiteX207-53995" fmla="*/ 3989938 w 7467600"/>
              <a:gd name="connsiteY207-53996" fmla="*/ 3991685 h 6858000"/>
              <a:gd name="connsiteX208-53997" fmla="*/ 4393907 w 7467600"/>
              <a:gd name="connsiteY208-53998" fmla="*/ 4261258 h 6858000"/>
              <a:gd name="connsiteX209-53999" fmla="*/ 4648051 w 7467600"/>
              <a:gd name="connsiteY209-54000" fmla="*/ 4374051 h 6858000"/>
              <a:gd name="connsiteX210-54001" fmla="*/ 4383389 w 7467600"/>
              <a:gd name="connsiteY210-54002" fmla="*/ 4184369 h 6858000"/>
              <a:gd name="connsiteX211-54003" fmla="*/ 4165508 w 7467600"/>
              <a:gd name="connsiteY211-54004" fmla="*/ 4035196 h 6858000"/>
              <a:gd name="connsiteX212-54005" fmla="*/ 4068162 w 7467600"/>
              <a:gd name="connsiteY212-54006" fmla="*/ 3953394 h 6858000"/>
              <a:gd name="connsiteX213-54007" fmla="*/ 3981416 w 7467600"/>
              <a:gd name="connsiteY213-54008" fmla="*/ 3880482 h 6858000"/>
              <a:gd name="connsiteX214-54009" fmla="*/ 3800147 w 7467600"/>
              <a:gd name="connsiteY214-54010" fmla="*/ 3749872 h 6858000"/>
              <a:gd name="connsiteX215-54011" fmla="*/ 3655073 w 7467600"/>
              <a:gd name="connsiteY215-54012" fmla="*/ 3650884 h 6858000"/>
              <a:gd name="connsiteX216-54013" fmla="*/ 3670252 w 7467600"/>
              <a:gd name="connsiteY216-54014" fmla="*/ 3622798 h 6858000"/>
              <a:gd name="connsiteX217-54015" fmla="*/ 3817258 w 7467600"/>
              <a:gd name="connsiteY217-54016" fmla="*/ 3723577 h 6858000"/>
              <a:gd name="connsiteX218-54017" fmla="*/ 4000461 w 7467600"/>
              <a:gd name="connsiteY218-54018" fmla="*/ 3855966 h 6858000"/>
              <a:gd name="connsiteX219-54019" fmla="*/ 4088180 w 7467600"/>
              <a:gd name="connsiteY219-54020" fmla="*/ 3929774 h 6858000"/>
              <a:gd name="connsiteX220-54021" fmla="*/ 4184555 w 7467600"/>
              <a:gd name="connsiteY220-54022" fmla="*/ 4010683 h 6858000"/>
              <a:gd name="connsiteX221-54023" fmla="*/ 4399563 w 7467600"/>
              <a:gd name="connsiteY221-54024" fmla="*/ 4158106 h 6858000"/>
              <a:gd name="connsiteX222-54025" fmla="*/ 4684469 w 7467600"/>
              <a:gd name="connsiteY222-54026" fmla="*/ 4364680 h 6858000"/>
              <a:gd name="connsiteX223-54027" fmla="*/ 4690271 w 7467600"/>
              <a:gd name="connsiteY223-54028" fmla="*/ 4370034 h 6858000"/>
              <a:gd name="connsiteX224-54029" fmla="*/ 4136093 w 7467600"/>
              <a:gd name="connsiteY224-54030" fmla="*/ 3858466 h 6858000"/>
              <a:gd name="connsiteX225-54031" fmla="*/ 3670252 w 7467600"/>
              <a:gd name="connsiteY225-54032" fmla="*/ 3622798 h 6858000"/>
              <a:gd name="connsiteX226-54033" fmla="*/ 4440129 w 7467600"/>
              <a:gd name="connsiteY226-54034" fmla="*/ 3448571 h 6858000"/>
              <a:gd name="connsiteX227-54035" fmla="*/ 4856525 w 7467600"/>
              <a:gd name="connsiteY227-54036" fmla="*/ 3915351 h 6858000"/>
              <a:gd name="connsiteX228-54037" fmla="*/ 5059055 w 7467600"/>
              <a:gd name="connsiteY228-54038" fmla="*/ 4108918 h 6858000"/>
              <a:gd name="connsiteX229-54039" fmla="*/ 5290070 w 7467600"/>
              <a:gd name="connsiteY229-54040" fmla="*/ 4263619 h 6858000"/>
              <a:gd name="connsiteX230-54041" fmla="*/ 4834991 w 7467600"/>
              <a:gd name="connsiteY230-54042" fmla="*/ 3830985 h 6858000"/>
              <a:gd name="connsiteX231-54043" fmla="*/ 4440129 w 7467600"/>
              <a:gd name="connsiteY231-54044" fmla="*/ 3448571 h 6858000"/>
              <a:gd name="connsiteX232-54045" fmla="*/ 4441737 w 7467600"/>
              <a:gd name="connsiteY232-54046" fmla="*/ 3399734 h 6858000"/>
              <a:gd name="connsiteX233-54047" fmla="*/ 4431236 w 7467600"/>
              <a:gd name="connsiteY233-54048" fmla="*/ 3400954 h 6858000"/>
              <a:gd name="connsiteX234-54049" fmla="*/ 4557150 w 7467600"/>
              <a:gd name="connsiteY234-54050" fmla="*/ 3510023 h 6858000"/>
              <a:gd name="connsiteX235-54051" fmla="*/ 4856936 w 7467600"/>
              <a:gd name="connsiteY235-54052" fmla="*/ 3809146 h 6858000"/>
              <a:gd name="connsiteX236-54053" fmla="*/ 5111996 w 7467600"/>
              <a:gd name="connsiteY236-54054" fmla="*/ 4065759 h 6858000"/>
              <a:gd name="connsiteX237-54055" fmla="*/ 5388878 w 7467600"/>
              <a:gd name="connsiteY237-54056" fmla="*/ 4300185 h 6858000"/>
              <a:gd name="connsiteX238-54057" fmla="*/ 5425556 w 7467600"/>
              <a:gd name="connsiteY238-54058" fmla="*/ 4308967 h 6858000"/>
              <a:gd name="connsiteX239-54059" fmla="*/ 4943646 w 7467600"/>
              <a:gd name="connsiteY239-54060" fmla="*/ 3822916 h 6858000"/>
              <a:gd name="connsiteX240-54061" fmla="*/ 4594837 w 7467600"/>
              <a:gd name="connsiteY240-54062" fmla="*/ 3532274 h 6858000"/>
              <a:gd name="connsiteX241-54063" fmla="*/ 4441737 w 7467600"/>
              <a:gd name="connsiteY241-54064" fmla="*/ 3399734 h 6858000"/>
              <a:gd name="connsiteX242-54065" fmla="*/ 5425834 w 7467600"/>
              <a:gd name="connsiteY242-54066" fmla="*/ 3162785 h 6858000"/>
              <a:gd name="connsiteX243-54067" fmla="*/ 5401644 w 7467600"/>
              <a:gd name="connsiteY243-54068" fmla="*/ 3617847 h 6858000"/>
              <a:gd name="connsiteX244-54069" fmla="*/ 5467256 w 7467600"/>
              <a:gd name="connsiteY244-54070" fmla="*/ 4175494 h 6858000"/>
              <a:gd name="connsiteX245-54071" fmla="*/ 5448069 w 7467600"/>
              <a:gd name="connsiteY245-54072" fmla="*/ 3567554 h 6858000"/>
              <a:gd name="connsiteX246-54073" fmla="*/ 5425834 w 7467600"/>
              <a:gd name="connsiteY246-54074" fmla="*/ 3162785 h 6858000"/>
              <a:gd name="connsiteX247-54075" fmla="*/ 1318687 w 7467600"/>
              <a:gd name="connsiteY247-54076" fmla="*/ 3113840 h 6858000"/>
              <a:gd name="connsiteX248-54077" fmla="*/ 1066793 w 7467600"/>
              <a:gd name="connsiteY248-54078" fmla="*/ 3212171 h 6858000"/>
              <a:gd name="connsiteX249-54079" fmla="*/ 993319 w 7467600"/>
              <a:gd name="connsiteY249-54080" fmla="*/ 3247648 h 6858000"/>
              <a:gd name="connsiteX250-54081" fmla="*/ 853081 w 7467600"/>
              <a:gd name="connsiteY250-54082" fmla="*/ 3312410 h 6858000"/>
              <a:gd name="connsiteX251-54083" fmla="*/ 805957 w 7467600"/>
              <a:gd name="connsiteY251-54084" fmla="*/ 3330443 h 6858000"/>
              <a:gd name="connsiteX252-54085" fmla="*/ 1318687 w 7467600"/>
              <a:gd name="connsiteY252-54086" fmla="*/ 3113840 h 6858000"/>
              <a:gd name="connsiteX253-54087" fmla="*/ 5453702 w 7467600"/>
              <a:gd name="connsiteY253-54088" fmla="*/ 3090882 h 6858000"/>
              <a:gd name="connsiteX254-54089" fmla="*/ 5480135 w 7467600"/>
              <a:gd name="connsiteY254-54090" fmla="*/ 3565802 h 6858000"/>
              <a:gd name="connsiteX255-54091" fmla="*/ 5499023 w 7467600"/>
              <a:gd name="connsiteY255-54092" fmla="*/ 4166310 h 6858000"/>
              <a:gd name="connsiteX256-54093" fmla="*/ 5547022 w 7467600"/>
              <a:gd name="connsiteY256-54094" fmla="*/ 3607838 h 6858000"/>
              <a:gd name="connsiteX257-54095" fmla="*/ 5515964 w 7467600"/>
              <a:gd name="connsiteY257-54096" fmla="*/ 3378541 h 6858000"/>
              <a:gd name="connsiteX258-54097" fmla="*/ 5453702 w 7467600"/>
              <a:gd name="connsiteY258-54098" fmla="*/ 3090882 h 6858000"/>
              <a:gd name="connsiteX259-54099" fmla="*/ 1238695 w 7467600"/>
              <a:gd name="connsiteY259-54100" fmla="*/ 3076820 h 6858000"/>
              <a:gd name="connsiteX260-54101" fmla="*/ 716371 w 7467600"/>
              <a:gd name="connsiteY260-54102" fmla="*/ 3293249 h 6858000"/>
              <a:gd name="connsiteX261-54103" fmla="*/ 579522 w 7467600"/>
              <a:gd name="connsiteY261-54104" fmla="*/ 3371759 h 6858000"/>
              <a:gd name="connsiteX262-54105" fmla="*/ 600288 w 7467600"/>
              <a:gd name="connsiteY262-54106" fmla="*/ 3365555 h 6858000"/>
              <a:gd name="connsiteX263-54107" fmla="*/ 840692 w 7467600"/>
              <a:gd name="connsiteY263-54108" fmla="*/ 3284921 h 6858000"/>
              <a:gd name="connsiteX264-54109" fmla="*/ 979248 w 7467600"/>
              <a:gd name="connsiteY264-54110" fmla="*/ 3221003 h 6858000"/>
              <a:gd name="connsiteX265-54111" fmla="*/ 1053282 w 7467600"/>
              <a:gd name="connsiteY265-54112" fmla="*/ 3185247 h 6858000"/>
              <a:gd name="connsiteX266-54113" fmla="*/ 1320603 w 7467600"/>
              <a:gd name="connsiteY266-54114" fmla="*/ 3081281 h 6858000"/>
              <a:gd name="connsiteX267-54115" fmla="*/ 1238695 w 7467600"/>
              <a:gd name="connsiteY267-54116" fmla="*/ 3076820 h 6858000"/>
              <a:gd name="connsiteX268-54117" fmla="*/ 5425627 w 7467600"/>
              <a:gd name="connsiteY268-54118" fmla="*/ 2954192 h 6858000"/>
              <a:gd name="connsiteX269-54119" fmla="*/ 5470770 w 7467600"/>
              <a:gd name="connsiteY269-54120" fmla="*/ 3005435 h 6858000"/>
              <a:gd name="connsiteX270-54121" fmla="*/ 5519779 w 7467600"/>
              <a:gd name="connsiteY270-54122" fmla="*/ 4359223 h 6858000"/>
              <a:gd name="connsiteX271-54123" fmla="*/ 5520293 w 7467600"/>
              <a:gd name="connsiteY271-54124" fmla="*/ 4360602 h 6858000"/>
              <a:gd name="connsiteX272-54125" fmla="*/ 5767221 w 7467600"/>
              <a:gd name="connsiteY272-54126" fmla="*/ 4665564 h 6858000"/>
              <a:gd name="connsiteX273-54127" fmla="*/ 6937169 w 7467600"/>
              <a:gd name="connsiteY273-54128" fmla="*/ 4815941 h 6858000"/>
              <a:gd name="connsiteX274-54129" fmla="*/ 6953922 w 7467600"/>
              <a:gd name="connsiteY274-54130" fmla="*/ 4890068 h 6858000"/>
              <a:gd name="connsiteX275-54131" fmla="*/ 6071359 w 7467600"/>
              <a:gd name="connsiteY275-54132" fmla="*/ 4770770 h 6858000"/>
              <a:gd name="connsiteX276-54133" fmla="*/ 6038839 w 7467600"/>
              <a:gd name="connsiteY276-54134" fmla="*/ 4764474 h 6858000"/>
              <a:gd name="connsiteX277-54135" fmla="*/ 6038706 w 7467600"/>
              <a:gd name="connsiteY277-54136" fmla="*/ 4763847 h 6858000"/>
              <a:gd name="connsiteX278-54137" fmla="*/ 6037784 w 7467600"/>
              <a:gd name="connsiteY278-54138" fmla="*/ 4764270 h 6858000"/>
              <a:gd name="connsiteX279-54139" fmla="*/ 6038839 w 7467600"/>
              <a:gd name="connsiteY279-54140" fmla="*/ 4764474 h 6858000"/>
              <a:gd name="connsiteX280-54141" fmla="*/ 6040338 w 7467600"/>
              <a:gd name="connsiteY280-54142" fmla="*/ 4771418 h 6858000"/>
              <a:gd name="connsiteX281-54143" fmla="*/ 6024488 w 7467600"/>
              <a:gd name="connsiteY281-54144" fmla="*/ 4809903 h 6858000"/>
              <a:gd name="connsiteX282-54145" fmla="*/ 5599771 w 7467600"/>
              <a:gd name="connsiteY282-54146" fmla="*/ 5509652 h 6858000"/>
              <a:gd name="connsiteX283-54147" fmla="*/ 5548843 w 7467600"/>
              <a:gd name="connsiteY283-54148" fmla="*/ 5563845 h 6858000"/>
              <a:gd name="connsiteX284-54149" fmla="*/ 5940952 w 7467600"/>
              <a:gd name="connsiteY284-54150" fmla="*/ 6250028 h 6858000"/>
              <a:gd name="connsiteX285-54151" fmla="*/ 6043441 w 7467600"/>
              <a:gd name="connsiteY285-54152" fmla="*/ 6665847 h 6858000"/>
              <a:gd name="connsiteX286-54153" fmla="*/ 6093432 w 7467600"/>
              <a:gd name="connsiteY286-54154" fmla="*/ 6858000 h 6858000"/>
              <a:gd name="connsiteX287-54155" fmla="*/ 6034344 w 7467600"/>
              <a:gd name="connsiteY287-54156" fmla="*/ 6858000 h 6858000"/>
              <a:gd name="connsiteX288-54157" fmla="*/ 6026679 w 7467600"/>
              <a:gd name="connsiteY288-54158" fmla="*/ 6836959 h 6858000"/>
              <a:gd name="connsiteX289-54159" fmla="*/ 5800441 w 7467600"/>
              <a:gd name="connsiteY289-54160" fmla="*/ 6335286 h 6858000"/>
              <a:gd name="connsiteX290-54161" fmla="*/ 5526562 w 7467600"/>
              <a:gd name="connsiteY290-54162" fmla="*/ 5705388 h 6858000"/>
              <a:gd name="connsiteX291-54163" fmla="*/ 5519640 w 7467600"/>
              <a:gd name="connsiteY291-54164" fmla="*/ 5683774 h 6858000"/>
              <a:gd name="connsiteX292-54165" fmla="*/ 5844559 w 7467600"/>
              <a:gd name="connsiteY292-54166" fmla="*/ 6553349 h 6858000"/>
              <a:gd name="connsiteX293-54167" fmla="*/ 5975994 w 7467600"/>
              <a:gd name="connsiteY293-54168" fmla="*/ 6858000 h 6858000"/>
              <a:gd name="connsiteX294-54169" fmla="*/ 5898547 w 7467600"/>
              <a:gd name="connsiteY294-54170" fmla="*/ 6858000 h 6858000"/>
              <a:gd name="connsiteX295-54171" fmla="*/ 5682041 w 7467600"/>
              <a:gd name="connsiteY295-54172" fmla="*/ 6355860 h 6858000"/>
              <a:gd name="connsiteX296-54173" fmla="*/ 5461758 w 7467600"/>
              <a:gd name="connsiteY296-54174" fmla="*/ 5820220 h 6858000"/>
              <a:gd name="connsiteX297-54175" fmla="*/ 5237282 w 7467600"/>
              <a:gd name="connsiteY297-54176" fmla="*/ 6579086 h 6858000"/>
              <a:gd name="connsiteX298-54177" fmla="*/ 5115009 w 7467600"/>
              <a:gd name="connsiteY298-54178" fmla="*/ 6858000 h 6858000"/>
              <a:gd name="connsiteX299-54179" fmla="*/ 5028074 w 7467600"/>
              <a:gd name="connsiteY299-54180" fmla="*/ 6858000 h 6858000"/>
              <a:gd name="connsiteX300-54181" fmla="*/ 5079508 w 7467600"/>
              <a:gd name="connsiteY300-54182" fmla="*/ 6749074 h 6858000"/>
              <a:gd name="connsiteX301-54183" fmla="*/ 5371846 w 7467600"/>
              <a:gd name="connsiteY301-54184" fmla="*/ 5924413 h 6858000"/>
              <a:gd name="connsiteX302-54185" fmla="*/ 5270512 w 7467600"/>
              <a:gd name="connsiteY302-54186" fmla="*/ 6138975 h 6858000"/>
              <a:gd name="connsiteX303-54187" fmla="*/ 5062409 w 7467600"/>
              <a:gd name="connsiteY303-54188" fmla="*/ 6653544 h 6858000"/>
              <a:gd name="connsiteX304-54189" fmla="*/ 5036628 w 7467600"/>
              <a:gd name="connsiteY304-54190" fmla="*/ 6754247 h 6858000"/>
              <a:gd name="connsiteX305-54191" fmla="*/ 5009112 w 7467600"/>
              <a:gd name="connsiteY305-54192" fmla="*/ 6858000 h 6858000"/>
              <a:gd name="connsiteX306-54193" fmla="*/ 4976679 w 7467600"/>
              <a:gd name="connsiteY306-54194" fmla="*/ 6858000 h 6858000"/>
              <a:gd name="connsiteX307-54195" fmla="*/ 5006537 w 7467600"/>
              <a:gd name="connsiteY307-54196" fmla="*/ 6747068 h 6858000"/>
              <a:gd name="connsiteX308-54197" fmla="*/ 5032723 w 7467600"/>
              <a:gd name="connsiteY308-54198" fmla="*/ 6644957 h 6858000"/>
              <a:gd name="connsiteX309-54199" fmla="*/ 5242949 w 7467600"/>
              <a:gd name="connsiteY309-54200" fmla="*/ 6125175 h 6858000"/>
              <a:gd name="connsiteX310-54201" fmla="*/ 5286321 w 7467600"/>
              <a:gd name="connsiteY310-54202" fmla="*/ 6033555 h 6858000"/>
              <a:gd name="connsiteX311-54203" fmla="*/ 5008210 w 7467600"/>
              <a:gd name="connsiteY311-54204" fmla="*/ 6649194 h 6858000"/>
              <a:gd name="connsiteX312-54205" fmla="*/ 4986321 w 7467600"/>
              <a:gd name="connsiteY312-54206" fmla="*/ 6765687 h 6858000"/>
              <a:gd name="connsiteX313-54207" fmla="*/ 4973474 w 7467600"/>
              <a:gd name="connsiteY313-54208" fmla="*/ 6858000 h 6858000"/>
              <a:gd name="connsiteX314-54209" fmla="*/ 4907178 w 7467600"/>
              <a:gd name="connsiteY314-54210" fmla="*/ 6858000 h 6858000"/>
              <a:gd name="connsiteX315-54211" fmla="*/ 4910810 w 7467600"/>
              <a:gd name="connsiteY315-54212" fmla="*/ 6829660 h 6858000"/>
              <a:gd name="connsiteX316-54213" fmla="*/ 4987461 w 7467600"/>
              <a:gd name="connsiteY316-54214" fmla="*/ 6432994 h 6858000"/>
              <a:gd name="connsiteX317-54215" fmla="*/ 5179262 w 7467600"/>
              <a:gd name="connsiteY317-54216" fmla="*/ 6035044 h 6858000"/>
              <a:gd name="connsiteX318-54217" fmla="*/ 4689678 w 7467600"/>
              <a:gd name="connsiteY318-54218" fmla="*/ 6440241 h 6858000"/>
              <a:gd name="connsiteX319-54219" fmla="*/ 4477543 w 7467600"/>
              <a:gd name="connsiteY319-54220" fmla="*/ 6674836 h 6858000"/>
              <a:gd name="connsiteX320-54221" fmla="*/ 4329957 w 7467600"/>
              <a:gd name="connsiteY320-54222" fmla="*/ 6858000 h 6858000"/>
              <a:gd name="connsiteX321-54223" fmla="*/ 4218595 w 7467600"/>
              <a:gd name="connsiteY321-54224" fmla="*/ 6858000 h 6858000"/>
              <a:gd name="connsiteX322-54225" fmla="*/ 4368888 w 7467600"/>
              <a:gd name="connsiteY322-54226" fmla="*/ 6668412 h 6858000"/>
              <a:gd name="connsiteX323-54227" fmla="*/ 4563091 w 7467600"/>
              <a:gd name="connsiteY323-54228" fmla="*/ 6442508 h 6858000"/>
              <a:gd name="connsiteX324-54229" fmla="*/ 5387324 w 7467600"/>
              <a:gd name="connsiteY324-54230" fmla="*/ 5705830 h 6858000"/>
              <a:gd name="connsiteX325-54231" fmla="*/ 5073620 w 7467600"/>
              <a:gd name="connsiteY325-54232" fmla="*/ 5955437 h 6858000"/>
              <a:gd name="connsiteX326-54233" fmla="*/ 4689789 w 7467600"/>
              <a:gd name="connsiteY326-54234" fmla="*/ 6268382 h 6858000"/>
              <a:gd name="connsiteX327-54235" fmla="*/ 4418722 w 7467600"/>
              <a:gd name="connsiteY327-54236" fmla="*/ 6570886 h 6858000"/>
              <a:gd name="connsiteX328-54237" fmla="*/ 4214944 w 7467600"/>
              <a:gd name="connsiteY328-54238" fmla="*/ 6858000 h 6858000"/>
              <a:gd name="connsiteX329-54239" fmla="*/ 4177898 w 7467600"/>
              <a:gd name="connsiteY329-54240" fmla="*/ 6858000 h 6858000"/>
              <a:gd name="connsiteX330-54241" fmla="*/ 4391597 w 7467600"/>
              <a:gd name="connsiteY330-54242" fmla="*/ 6556370 h 6858000"/>
              <a:gd name="connsiteX331-54243" fmla="*/ 4668889 w 7467600"/>
              <a:gd name="connsiteY331-54244" fmla="*/ 6246399 h 6858000"/>
              <a:gd name="connsiteX332-54245" fmla="*/ 5055427 w 7467600"/>
              <a:gd name="connsiteY332-54246" fmla="*/ 5931476 h 6858000"/>
              <a:gd name="connsiteX333-54247" fmla="*/ 5371814 w 7467600"/>
              <a:gd name="connsiteY333-54248" fmla="*/ 5678975 h 6858000"/>
              <a:gd name="connsiteX334-54249" fmla="*/ 4987918 w 7467600"/>
              <a:gd name="connsiteY334-54250" fmla="*/ 5838701 h 6858000"/>
              <a:gd name="connsiteX335-54251" fmla="*/ 4317146 w 7467600"/>
              <a:gd name="connsiteY335-54252" fmla="*/ 6587716 h 6858000"/>
              <a:gd name="connsiteX336-54253" fmla="*/ 4171627 w 7467600"/>
              <a:gd name="connsiteY336-54254" fmla="*/ 6858000 h 6858000"/>
              <a:gd name="connsiteX337-54255" fmla="*/ 4081585 w 7467600"/>
              <a:gd name="connsiteY337-54256" fmla="*/ 6858000 h 6858000"/>
              <a:gd name="connsiteX338-54257" fmla="*/ 4238603 w 7467600"/>
              <a:gd name="connsiteY338-54258" fmla="*/ 6559341 h 6858000"/>
              <a:gd name="connsiteX339-54259" fmla="*/ 4778333 w 7467600"/>
              <a:gd name="connsiteY339-54260" fmla="*/ 5873626 h 6858000"/>
              <a:gd name="connsiteX340-54261" fmla="*/ 5414185 w 7467600"/>
              <a:gd name="connsiteY340-54262" fmla="*/ 5573882 h 6858000"/>
              <a:gd name="connsiteX341-54263" fmla="*/ 5959648 w 7467600"/>
              <a:gd name="connsiteY341-54264" fmla="*/ 4760797 h 6858000"/>
              <a:gd name="connsiteX342-54265" fmla="*/ 5355019 w 7467600"/>
              <a:gd name="connsiteY342-54266" fmla="*/ 4734672 h 6858000"/>
              <a:gd name="connsiteX343-54267" fmla="*/ 5083565 w 7467600"/>
              <a:gd name="connsiteY343-54268" fmla="*/ 5179121 h 6858000"/>
              <a:gd name="connsiteX344-54269" fmla="*/ 4713577 w 7467600"/>
              <a:gd name="connsiteY344-54270" fmla="*/ 5616803 h 6858000"/>
              <a:gd name="connsiteX345-54271" fmla="*/ 3989559 w 7467600"/>
              <a:gd name="connsiteY345-54272" fmla="*/ 6145945 h 6858000"/>
              <a:gd name="connsiteX346-54273" fmla="*/ 3939824 w 7467600"/>
              <a:gd name="connsiteY346-54274" fmla="*/ 6066900 h 6858000"/>
              <a:gd name="connsiteX347-54275" fmla="*/ 4584537 w 7467600"/>
              <a:gd name="connsiteY347-54276" fmla="*/ 5324826 h 6858000"/>
              <a:gd name="connsiteX348-54277" fmla="*/ 5037105 w 7467600"/>
              <a:gd name="connsiteY348-54278" fmla="*/ 5088765 h 6858000"/>
              <a:gd name="connsiteX349-54279" fmla="*/ 5039930 w 7467600"/>
              <a:gd name="connsiteY349-54280" fmla="*/ 5089585 h 6858000"/>
              <a:gd name="connsiteX350-54281" fmla="*/ 5263764 w 7467600"/>
              <a:gd name="connsiteY350-54282" fmla="*/ 4735525 h 6858000"/>
              <a:gd name="connsiteX351-54283" fmla="*/ 4086300 w 7467600"/>
              <a:gd name="connsiteY351-54284" fmla="*/ 4884599 h 6858000"/>
              <a:gd name="connsiteX352-54285" fmla="*/ 4085485 w 7467600"/>
              <a:gd name="connsiteY352-54286" fmla="*/ 4899070 h 6858000"/>
              <a:gd name="connsiteX353-54287" fmla="*/ 3871915 w 7467600"/>
              <a:gd name="connsiteY353-54288" fmla="*/ 5253645 h 6858000"/>
              <a:gd name="connsiteX354-54289" fmla="*/ 3799374 w 7467600"/>
              <a:gd name="connsiteY354-54290" fmla="*/ 5466127 h 6858000"/>
              <a:gd name="connsiteX355-54291" fmla="*/ 3498850 w 7467600"/>
              <a:gd name="connsiteY355-54292" fmla="*/ 6661888 h 6858000"/>
              <a:gd name="connsiteX356-54293" fmla="*/ 3399216 w 7467600"/>
              <a:gd name="connsiteY356-54294" fmla="*/ 6858000 h 6858000"/>
              <a:gd name="connsiteX357-54295" fmla="*/ 3303688 w 7467600"/>
              <a:gd name="connsiteY357-54296" fmla="*/ 6858000 h 6858000"/>
              <a:gd name="connsiteX358-54297" fmla="*/ 3391774 w 7467600"/>
              <a:gd name="connsiteY358-54298" fmla="*/ 6697181 h 6858000"/>
              <a:gd name="connsiteX359-54299" fmla="*/ 3735540 w 7467600"/>
              <a:gd name="connsiteY359-54300" fmla="*/ 5546923 h 6858000"/>
              <a:gd name="connsiteX360-54301" fmla="*/ 3729438 w 7467600"/>
              <a:gd name="connsiteY360-54302" fmla="*/ 5569058 h 6858000"/>
              <a:gd name="connsiteX361-54303" fmla="*/ 3707782 w 7467600"/>
              <a:gd name="connsiteY361-54304" fmla="*/ 5644908 h 6858000"/>
              <a:gd name="connsiteX362-54305" fmla="*/ 3583827 w 7467600"/>
              <a:gd name="connsiteY362-54306" fmla="*/ 6039215 h 6858000"/>
              <a:gd name="connsiteX363-54307" fmla="*/ 3547861 w 7467600"/>
              <a:gd name="connsiteY363-54308" fmla="*/ 6129609 h 6858000"/>
              <a:gd name="connsiteX364-54309" fmla="*/ 3490905 w 7467600"/>
              <a:gd name="connsiteY364-54310" fmla="*/ 6277660 h 6858000"/>
              <a:gd name="connsiteX365-54311" fmla="*/ 3455859 w 7467600"/>
              <a:gd name="connsiteY365-54312" fmla="*/ 6391301 h 6858000"/>
              <a:gd name="connsiteX366-54313" fmla="*/ 3429112 w 7467600"/>
              <a:gd name="connsiteY366-54314" fmla="*/ 6479469 h 6858000"/>
              <a:gd name="connsiteX367-54315" fmla="*/ 3304862 w 7467600"/>
              <a:gd name="connsiteY367-54316" fmla="*/ 6796476 h 6858000"/>
              <a:gd name="connsiteX368-54317" fmla="*/ 3276071 w 7467600"/>
              <a:gd name="connsiteY368-54318" fmla="*/ 6858000 h 6858000"/>
              <a:gd name="connsiteX369-54319" fmla="*/ 3240805 w 7467600"/>
              <a:gd name="connsiteY369-54320" fmla="*/ 6858000 h 6858000"/>
              <a:gd name="connsiteX370-54321" fmla="*/ 3275917 w 7467600"/>
              <a:gd name="connsiteY370-54322" fmla="*/ 6783192 h 6858000"/>
              <a:gd name="connsiteX371-54323" fmla="*/ 3399358 w 7467600"/>
              <a:gd name="connsiteY371-54324" fmla="*/ 6469011 h 6858000"/>
              <a:gd name="connsiteX372-54325" fmla="*/ 3425650 w 7467600"/>
              <a:gd name="connsiteY372-54326" fmla="*/ 6381333 h 6858000"/>
              <a:gd name="connsiteX373-54327" fmla="*/ 3460661 w 7467600"/>
              <a:gd name="connsiteY373-54328" fmla="*/ 6266763 h 6858000"/>
              <a:gd name="connsiteX374-54329" fmla="*/ 3518021 w 7467600"/>
              <a:gd name="connsiteY374-54330" fmla="*/ 6117298 h 6858000"/>
              <a:gd name="connsiteX375-54331" fmla="*/ 3554035 w 7467600"/>
              <a:gd name="connsiteY375-54332" fmla="*/ 6027832 h 6858000"/>
              <a:gd name="connsiteX376-54333" fmla="*/ 3677174 w 7467600"/>
              <a:gd name="connsiteY376-54334" fmla="*/ 5636351 h 6858000"/>
              <a:gd name="connsiteX377-54335" fmla="*/ 3698819 w 7467600"/>
              <a:gd name="connsiteY377-54336" fmla="*/ 5560503 h 6858000"/>
              <a:gd name="connsiteX378-54337" fmla="*/ 3702094 w 7467600"/>
              <a:gd name="connsiteY378-54338" fmla="*/ 5549194 h 6858000"/>
              <a:gd name="connsiteX379-54339" fmla="*/ 3398355 w 7467600"/>
              <a:gd name="connsiteY379-54340" fmla="*/ 6094603 h 6858000"/>
              <a:gd name="connsiteX380-54341" fmla="*/ 3193941 w 7467600"/>
              <a:gd name="connsiteY380-54342" fmla="*/ 6798775 h 6858000"/>
              <a:gd name="connsiteX381-54343" fmla="*/ 3184140 w 7467600"/>
              <a:gd name="connsiteY381-54344" fmla="*/ 6858000 h 6858000"/>
              <a:gd name="connsiteX382-54345" fmla="*/ 3099978 w 7467600"/>
              <a:gd name="connsiteY382-54346" fmla="*/ 6858000 h 6858000"/>
              <a:gd name="connsiteX383-54347" fmla="*/ 3101556 w 7467600"/>
              <a:gd name="connsiteY383-54348" fmla="*/ 6843337 h 6858000"/>
              <a:gd name="connsiteX384-54349" fmla="*/ 3370162 w 7467600"/>
              <a:gd name="connsiteY384-54350" fmla="*/ 5785550 h 6858000"/>
              <a:gd name="connsiteX385-54351" fmla="*/ 3746477 w 7467600"/>
              <a:gd name="connsiteY385-54352" fmla="*/ 5377889 h 6858000"/>
              <a:gd name="connsiteX386-54353" fmla="*/ 3863399 w 7467600"/>
              <a:gd name="connsiteY386-54354" fmla="*/ 5087257 h 6858000"/>
              <a:gd name="connsiteX387-54355" fmla="*/ 3968712 w 7467600"/>
              <a:gd name="connsiteY387-54356" fmla="*/ 4913989 h 6858000"/>
              <a:gd name="connsiteX388-54357" fmla="*/ 2792390 w 7467600"/>
              <a:gd name="connsiteY388-54358" fmla="*/ 5382974 h 6858000"/>
              <a:gd name="connsiteX389-54359" fmla="*/ 2714982 w 7467600"/>
              <a:gd name="connsiteY389-54360" fmla="*/ 5427051 h 6858000"/>
              <a:gd name="connsiteX390-54361" fmla="*/ 2813361 w 7467600"/>
              <a:gd name="connsiteY390-54362" fmla="*/ 6023912 h 6858000"/>
              <a:gd name="connsiteX391-54363" fmla="*/ 2688430 w 7467600"/>
              <a:gd name="connsiteY391-54364" fmla="*/ 6801564 h 6858000"/>
              <a:gd name="connsiteX392-54365" fmla="*/ 2629626 w 7467600"/>
              <a:gd name="connsiteY392-54366" fmla="*/ 6763394 h 6858000"/>
              <a:gd name="connsiteX393-54367" fmla="*/ 2565328 w 7467600"/>
              <a:gd name="connsiteY393-54368" fmla="*/ 5516399 h 6858000"/>
              <a:gd name="connsiteX394-54369" fmla="*/ 1922999 w 7467600"/>
              <a:gd name="connsiteY394-54370" fmla="*/ 5980343 h 6858000"/>
              <a:gd name="connsiteX395-54371" fmla="*/ 1950261 w 7467600"/>
              <a:gd name="connsiteY395-54372" fmla="*/ 6405858 h 6858000"/>
              <a:gd name="connsiteX396-54373" fmla="*/ 2365554 w 7467600"/>
              <a:gd name="connsiteY396-54374" fmla="*/ 6759107 h 6858000"/>
              <a:gd name="connsiteX397-54375" fmla="*/ 2424142 w 7467600"/>
              <a:gd name="connsiteY397-54376" fmla="*/ 6858000 h 6858000"/>
              <a:gd name="connsiteX398-54377" fmla="*/ 2395994 w 7467600"/>
              <a:gd name="connsiteY398-54378" fmla="*/ 6858000 h 6858000"/>
              <a:gd name="connsiteX399-54379" fmla="*/ 2392863 w 7467600"/>
              <a:gd name="connsiteY399-54380" fmla="*/ 6852964 h 6858000"/>
              <a:gd name="connsiteX400-54381" fmla="*/ 2017589 w 7467600"/>
              <a:gd name="connsiteY400-54382" fmla="*/ 6493982 h 6858000"/>
              <a:gd name="connsiteX401-54383" fmla="*/ 2147336 w 7467600"/>
              <a:gd name="connsiteY401-54384" fmla="*/ 6594052 h 6858000"/>
              <a:gd name="connsiteX402-54385" fmla="*/ 2207047 w 7467600"/>
              <a:gd name="connsiteY402-54386" fmla="*/ 6654540 h 6858000"/>
              <a:gd name="connsiteX403-54387" fmla="*/ 2299106 w 7467600"/>
              <a:gd name="connsiteY403-54388" fmla="*/ 6778931 h 6858000"/>
              <a:gd name="connsiteX404-54389" fmla="*/ 2314430 w 7467600"/>
              <a:gd name="connsiteY404-54390" fmla="*/ 6801144 h 6858000"/>
              <a:gd name="connsiteX405-54391" fmla="*/ 2352406 w 7467600"/>
              <a:gd name="connsiteY405-54392" fmla="*/ 6858000 h 6858000"/>
              <a:gd name="connsiteX406-54393" fmla="*/ 2314492 w 7467600"/>
              <a:gd name="connsiteY406-54394" fmla="*/ 6858000 h 6858000"/>
              <a:gd name="connsiteX407-54395" fmla="*/ 2288095 w 7467600"/>
              <a:gd name="connsiteY407-54396" fmla="*/ 6818030 h 6858000"/>
              <a:gd name="connsiteX408-54397" fmla="*/ 2272768 w 7467600"/>
              <a:gd name="connsiteY408-54398" fmla="*/ 6795822 h 6858000"/>
              <a:gd name="connsiteX409-54399" fmla="*/ 2182715 w 7467600"/>
              <a:gd name="connsiteY409-54400" fmla="*/ 6675071 h 6858000"/>
              <a:gd name="connsiteX410-54401" fmla="*/ 2032061 w 7467600"/>
              <a:gd name="connsiteY410-54402" fmla="*/ 6541380 h 6858000"/>
              <a:gd name="connsiteX411-54403" fmla="*/ 2257220 w 7467600"/>
              <a:gd name="connsiteY411-54404" fmla="*/ 6826257 h 6858000"/>
              <a:gd name="connsiteX412-54405" fmla="*/ 2281324 w 7467600"/>
              <a:gd name="connsiteY412-54406" fmla="*/ 6858000 h 6858000"/>
              <a:gd name="connsiteX413-54407" fmla="*/ 2242860 w 7467600"/>
              <a:gd name="connsiteY413-54408" fmla="*/ 6858000 h 6858000"/>
              <a:gd name="connsiteX414-54409" fmla="*/ 2232818 w 7467600"/>
              <a:gd name="connsiteY414-54410" fmla="*/ 6844926 h 6858000"/>
              <a:gd name="connsiteX415-54411" fmla="*/ 1990172 w 7467600"/>
              <a:gd name="connsiteY415-54412" fmla="*/ 6542121 h 6858000"/>
              <a:gd name="connsiteX416-54413" fmla="*/ 2124090 w 7467600"/>
              <a:gd name="connsiteY416-54414" fmla="*/ 6761017 h 6858000"/>
              <a:gd name="connsiteX417-54415" fmla="*/ 2200380 w 7467600"/>
              <a:gd name="connsiteY417-54416" fmla="*/ 6858000 h 6858000"/>
              <a:gd name="connsiteX418-54417" fmla="*/ 2147507 w 7467600"/>
              <a:gd name="connsiteY418-54418" fmla="*/ 6858000 h 6858000"/>
              <a:gd name="connsiteX419-54419" fmla="*/ 2070668 w 7467600"/>
              <a:gd name="connsiteY419-54420" fmla="*/ 6761520 h 6858000"/>
              <a:gd name="connsiteX420-54421" fmla="*/ 1975142 w 7467600"/>
              <a:gd name="connsiteY420-54422" fmla="*/ 6585570 h 6858000"/>
              <a:gd name="connsiteX421-54423" fmla="*/ 2050035 w 7467600"/>
              <a:gd name="connsiteY421-54424" fmla="*/ 6813345 h 6858000"/>
              <a:gd name="connsiteX422-54425" fmla="*/ 2063025 w 7467600"/>
              <a:gd name="connsiteY422-54426" fmla="*/ 6858000 h 6858000"/>
              <a:gd name="connsiteX423-54427" fmla="*/ 2021675 w 7467600"/>
              <a:gd name="connsiteY423-54428" fmla="*/ 6858000 h 6858000"/>
              <a:gd name="connsiteX424-54429" fmla="*/ 2019308 w 7467600"/>
              <a:gd name="connsiteY424-54430" fmla="*/ 6847118 h 6858000"/>
              <a:gd name="connsiteX425-54431" fmla="*/ 1938835 w 7467600"/>
              <a:gd name="connsiteY425-54432" fmla="*/ 6551160 h 6858000"/>
              <a:gd name="connsiteX426-54433" fmla="*/ 1953230 w 7467600"/>
              <a:gd name="connsiteY426-54434" fmla="*/ 6759699 h 6858000"/>
              <a:gd name="connsiteX427-54435" fmla="*/ 1956763 w 7467600"/>
              <a:gd name="connsiteY427-54436" fmla="*/ 6778191 h 6858000"/>
              <a:gd name="connsiteX428-54437" fmla="*/ 1967925 w 7467600"/>
              <a:gd name="connsiteY428-54438" fmla="*/ 6858000 h 6858000"/>
              <a:gd name="connsiteX429-54439" fmla="*/ 1936622 w 7467600"/>
              <a:gd name="connsiteY429-54440" fmla="*/ 6858000 h 6858000"/>
              <a:gd name="connsiteX430-54441" fmla="*/ 1926261 w 7467600"/>
              <a:gd name="connsiteY430-54442" fmla="*/ 6784064 h 6858000"/>
              <a:gd name="connsiteX431-54443" fmla="*/ 1922724 w 7467600"/>
              <a:gd name="connsiteY431-54444" fmla="*/ 6765577 h 6858000"/>
              <a:gd name="connsiteX432-54445" fmla="*/ 1904650 w 7467600"/>
              <a:gd name="connsiteY432-54446" fmla="*/ 6639616 h 6858000"/>
              <a:gd name="connsiteX433-54447" fmla="*/ 1885273 w 7467600"/>
              <a:gd name="connsiteY433-54448" fmla="*/ 6858000 h 6858000"/>
              <a:gd name="connsiteX434-54449" fmla="*/ 1854363 w 7467600"/>
              <a:gd name="connsiteY434-54450" fmla="*/ 6858000 h 6858000"/>
              <a:gd name="connsiteX435-54451" fmla="*/ 1880391 w 7467600"/>
              <a:gd name="connsiteY435-54452" fmla="*/ 6603796 h 6858000"/>
              <a:gd name="connsiteX436-54453" fmla="*/ 1818273 w 7467600"/>
              <a:gd name="connsiteY436-54454" fmla="*/ 6715729 h 6858000"/>
              <a:gd name="connsiteX437-54455" fmla="*/ 1794691 w 7467600"/>
              <a:gd name="connsiteY437-54456" fmla="*/ 6843239 h 6858000"/>
              <a:gd name="connsiteX438-54457" fmla="*/ 1794914 w 7467600"/>
              <a:gd name="connsiteY438-54458" fmla="*/ 6858000 h 6858000"/>
              <a:gd name="connsiteX439-54459" fmla="*/ 1746128 w 7467600"/>
              <a:gd name="connsiteY439-54460" fmla="*/ 6858000 h 6858000"/>
              <a:gd name="connsiteX440-54461" fmla="*/ 1753934 w 7467600"/>
              <a:gd name="connsiteY440-54462" fmla="*/ 6724796 h 6858000"/>
              <a:gd name="connsiteX441-54463" fmla="*/ 1792053 w 7467600"/>
              <a:gd name="connsiteY441-54464" fmla="*/ 6572396 h 6858000"/>
              <a:gd name="connsiteX442-54465" fmla="*/ 1862248 w 7467600"/>
              <a:gd name="connsiteY442-54466" fmla="*/ 6266397 h 6858000"/>
              <a:gd name="connsiteX443-54467" fmla="*/ 1862250 w 7467600"/>
              <a:gd name="connsiteY443-54468" fmla="*/ 6033531 h 6858000"/>
              <a:gd name="connsiteX444-54469" fmla="*/ 1211999 w 7467600"/>
              <a:gd name="connsiteY444-54470" fmla="*/ 6683610 h 6858000"/>
              <a:gd name="connsiteX445-54471" fmla="*/ 1213266 w 7467600"/>
              <a:gd name="connsiteY445-54472" fmla="*/ 6691947 h 6858000"/>
              <a:gd name="connsiteX446-54473" fmla="*/ 1203370 w 7467600"/>
              <a:gd name="connsiteY446-54474" fmla="*/ 6850676 h 6858000"/>
              <a:gd name="connsiteX447-54475" fmla="*/ 1203671 w 7467600"/>
              <a:gd name="connsiteY447-54476" fmla="*/ 6858000 h 6858000"/>
              <a:gd name="connsiteX448-54477" fmla="*/ 1143180 w 7467600"/>
              <a:gd name="connsiteY448-54478" fmla="*/ 6858000 h 6858000"/>
              <a:gd name="connsiteX449-54479" fmla="*/ 1142176 w 7467600"/>
              <a:gd name="connsiteY449-54480" fmla="*/ 6766045 h 6858000"/>
              <a:gd name="connsiteX450-54481" fmla="*/ 1067484 w 7467600"/>
              <a:gd name="connsiteY450-54482" fmla="*/ 6858000 h 6858000"/>
              <a:gd name="connsiteX451-54483" fmla="*/ 953928 w 7467600"/>
              <a:gd name="connsiteY451-54484" fmla="*/ 6858000 h 6858000"/>
              <a:gd name="connsiteX452-54485" fmla="*/ 959715 w 7467600"/>
              <a:gd name="connsiteY452-54486" fmla="*/ 6850185 h 6858000"/>
              <a:gd name="connsiteX453-54487" fmla="*/ 1483788 w 7467600"/>
              <a:gd name="connsiteY453-54488" fmla="*/ 6259174 h 6858000"/>
              <a:gd name="connsiteX454-54489" fmla="*/ 1100671 w 7467600"/>
              <a:gd name="connsiteY454-54490" fmla="*/ 6252137 h 6858000"/>
              <a:gd name="connsiteX455-54491" fmla="*/ 1090144 w 7467600"/>
              <a:gd name="connsiteY455-54492" fmla="*/ 6256748 h 6858000"/>
              <a:gd name="connsiteX456-54493" fmla="*/ 1095872 w 7467600"/>
              <a:gd name="connsiteY456-54494" fmla="*/ 6271892 h 6858000"/>
              <a:gd name="connsiteX457-54495" fmla="*/ 262785 w 7467600"/>
              <a:gd name="connsiteY457-54496" fmla="*/ 6845450 h 6858000"/>
              <a:gd name="connsiteX458-54497" fmla="*/ 209968 w 7467600"/>
              <a:gd name="connsiteY458-54498" fmla="*/ 6770713 h 6858000"/>
              <a:gd name="connsiteX459-54499" fmla="*/ 873460 w 7467600"/>
              <a:gd name="connsiteY459-54500" fmla="*/ 6253768 h 6858000"/>
              <a:gd name="connsiteX460-54501" fmla="*/ 192686 w 7467600"/>
              <a:gd name="connsiteY460-54502" fmla="*/ 5849257 h 6858000"/>
              <a:gd name="connsiteX461-54503" fmla="*/ 4696 w 7467600"/>
              <a:gd name="connsiteY461-54504" fmla="*/ 5697668 h 6858000"/>
              <a:gd name="connsiteX462-54505" fmla="*/ 0 w 7467600"/>
              <a:gd name="connsiteY462-54506" fmla="*/ 5689984 h 6858000"/>
              <a:gd name="connsiteX463-54507" fmla="*/ 0 w 7467600"/>
              <a:gd name="connsiteY463-54508" fmla="*/ 5513472 h 6858000"/>
              <a:gd name="connsiteX464-54509" fmla="*/ 174101 w 7467600"/>
              <a:gd name="connsiteY464-54510" fmla="*/ 5620277 h 6858000"/>
              <a:gd name="connsiteX465-54511" fmla="*/ 891800 w 7467600"/>
              <a:gd name="connsiteY465-54512" fmla="*/ 6036935 h 6858000"/>
              <a:gd name="connsiteX466-54513" fmla="*/ 1072219 w 7467600"/>
              <a:gd name="connsiteY466-54514" fmla="*/ 6169443 h 6858000"/>
              <a:gd name="connsiteX467-54515" fmla="*/ 1074117 w 7467600"/>
              <a:gd name="connsiteY467-54516" fmla="*/ 6170301 h 6858000"/>
              <a:gd name="connsiteX468-54517" fmla="*/ 1083114 w 7467600"/>
              <a:gd name="connsiteY468-54518" fmla="*/ 6174131 h 6858000"/>
              <a:gd name="connsiteX469-54519" fmla="*/ 1543010 w 7467600"/>
              <a:gd name="connsiteY469-54520" fmla="*/ 6191140 h 6858000"/>
              <a:gd name="connsiteX470-54521" fmla="*/ 1551080 w 7467600"/>
              <a:gd name="connsiteY470-54522" fmla="*/ 6195006 h 6858000"/>
              <a:gd name="connsiteX471-54523" fmla="*/ 2345443 w 7467600"/>
              <a:gd name="connsiteY471-54524" fmla="*/ 5549882 h 6858000"/>
              <a:gd name="connsiteX472-54525" fmla="*/ 1721499 w 7467600"/>
              <a:gd name="connsiteY472-54526" fmla="*/ 5599969 h 6858000"/>
              <a:gd name="connsiteX473-54527" fmla="*/ 767716 w 7467600"/>
              <a:gd name="connsiteY473-54528" fmla="*/ 5472768 h 6858000"/>
              <a:gd name="connsiteX474-54529" fmla="*/ 722147 w 7467600"/>
              <a:gd name="connsiteY474-54530" fmla="*/ 5393091 h 6858000"/>
              <a:gd name="connsiteX475-54531" fmla="*/ 1485552 w 7467600"/>
              <a:gd name="connsiteY475-54532" fmla="*/ 5313202 h 6858000"/>
              <a:gd name="connsiteX476-54533" fmla="*/ 2143004 w 7467600"/>
              <a:gd name="connsiteY476-54534" fmla="*/ 5402420 h 6858000"/>
              <a:gd name="connsiteX477-54535" fmla="*/ 1933391 w 7467600"/>
              <a:gd name="connsiteY477-54536" fmla="*/ 5156971 h 6858000"/>
              <a:gd name="connsiteX478-54537" fmla="*/ 1827118 w 7467600"/>
              <a:gd name="connsiteY478-54538" fmla="*/ 4968410 h 6858000"/>
              <a:gd name="connsiteX479-54539" fmla="*/ 1837349 w 7467600"/>
              <a:gd name="connsiteY479-54540" fmla="*/ 4956357 h 6858000"/>
              <a:gd name="connsiteX480-54541" fmla="*/ 2162835 w 7467600"/>
              <a:gd name="connsiteY480-54542" fmla="*/ 5187853 h 6858000"/>
              <a:gd name="connsiteX481-54543" fmla="*/ 2257167 w 7467600"/>
              <a:gd name="connsiteY481-54544" fmla="*/ 5462123 h 6858000"/>
              <a:gd name="connsiteX482-54545" fmla="*/ 2261598 w 7467600"/>
              <a:gd name="connsiteY482-54546" fmla="*/ 5467998 h 6858000"/>
              <a:gd name="connsiteX483-54547" fmla="*/ 2437177 w 7467600"/>
              <a:gd name="connsiteY483-54548" fmla="*/ 5479608 h 6858000"/>
              <a:gd name="connsiteX484-54549" fmla="*/ 2445247 w 7467600"/>
              <a:gd name="connsiteY484-54550" fmla="*/ 5483476 h 6858000"/>
              <a:gd name="connsiteX485-54551" fmla="*/ 2743626 w 7467600"/>
              <a:gd name="connsiteY485-54552" fmla="*/ 5304819 h 6858000"/>
              <a:gd name="connsiteX486-54553" fmla="*/ 3048102 w 7467600"/>
              <a:gd name="connsiteY486-54554" fmla="*/ 5150595 h 6858000"/>
              <a:gd name="connsiteX487-54555" fmla="*/ 1799414 w 7467600"/>
              <a:gd name="connsiteY487-54556" fmla="*/ 4694732 h 6858000"/>
              <a:gd name="connsiteX488-54557" fmla="*/ 1771735 w 7467600"/>
              <a:gd name="connsiteY488-54558" fmla="*/ 4619929 h 6858000"/>
              <a:gd name="connsiteX489-54559" fmla="*/ 3104273 w 7467600"/>
              <a:gd name="connsiteY489-54560" fmla="*/ 5076159 h 6858000"/>
              <a:gd name="connsiteX490-54561" fmla="*/ 3113245 w 7467600"/>
              <a:gd name="connsiteY490-54562" fmla="*/ 5090705 h 6858000"/>
              <a:gd name="connsiteX491-54563" fmla="*/ 3126294 w 7467600"/>
              <a:gd name="connsiteY491-54564" fmla="*/ 5114400 h 6858000"/>
              <a:gd name="connsiteX492-54565" fmla="*/ 3937433 w 7467600"/>
              <a:gd name="connsiteY492-54566" fmla="*/ 4830473 h 6858000"/>
              <a:gd name="connsiteX493-54567" fmla="*/ 3590475 w 7467600"/>
              <a:gd name="connsiteY493-54568" fmla="*/ 4597974 h 6858000"/>
              <a:gd name="connsiteX494-54569" fmla="*/ 3100264 w 7467600"/>
              <a:gd name="connsiteY494-54570" fmla="*/ 4579845 h 6858000"/>
              <a:gd name="connsiteX495-54571" fmla="*/ 2183576 w 7467600"/>
              <a:gd name="connsiteY495-54572" fmla="*/ 4227150 h 6858000"/>
              <a:gd name="connsiteX496-54573" fmla="*/ 2151029 w 7467600"/>
              <a:gd name="connsiteY496-54574" fmla="*/ 4146947 h 6858000"/>
              <a:gd name="connsiteX497-54575" fmla="*/ 3563434 w 7467600"/>
              <a:gd name="connsiteY497-54576" fmla="*/ 4469115 h 6858000"/>
              <a:gd name="connsiteX498-54577" fmla="*/ 3177952 w 7467600"/>
              <a:gd name="connsiteY498-54578" fmla="*/ 3657386 h 6858000"/>
              <a:gd name="connsiteX499-54579" fmla="*/ 3189263 w 7467600"/>
              <a:gd name="connsiteY499-54580" fmla="*/ 3625726 h 6858000"/>
              <a:gd name="connsiteX500-54581" fmla="*/ 3560912 w 7467600"/>
              <a:gd name="connsiteY500-54582" fmla="*/ 4079863 h 6858000"/>
              <a:gd name="connsiteX501-54583" fmla="*/ 3626636 w 7467600"/>
              <a:gd name="connsiteY501-54584" fmla="*/ 4512230 h 6858000"/>
              <a:gd name="connsiteX502-54585" fmla="*/ 3653088 w 7467600"/>
              <a:gd name="connsiteY502-54586" fmla="*/ 4521417 h 6858000"/>
              <a:gd name="connsiteX503-54587" fmla="*/ 3988128 w 7467600"/>
              <a:gd name="connsiteY503-54588" fmla="*/ 4817267 h 6858000"/>
              <a:gd name="connsiteX504-54589" fmla="*/ 4830582 w 7467600"/>
              <a:gd name="connsiteY504-54590" fmla="*/ 4676000 h 6858000"/>
              <a:gd name="connsiteX505-54591" fmla="*/ 4830100 w 7467600"/>
              <a:gd name="connsiteY505-54592" fmla="*/ 4675554 h 6858000"/>
              <a:gd name="connsiteX506-54593" fmla="*/ 4036318 w 7467600"/>
              <a:gd name="connsiteY506-54594" fmla="*/ 4147013 h 6858000"/>
              <a:gd name="connsiteX507-54595" fmla="*/ 3432098 w 7467600"/>
              <a:gd name="connsiteY507-54596" fmla="*/ 3537312 h 6858000"/>
              <a:gd name="connsiteX508-54597" fmla="*/ 3446761 w 7467600"/>
              <a:gd name="connsiteY508-54598" fmla="*/ 3461278 h 6858000"/>
              <a:gd name="connsiteX509-54599" fmla="*/ 4419733 w 7467600"/>
              <a:gd name="connsiteY509-54600" fmla="*/ 3963555 h 6858000"/>
              <a:gd name="connsiteX510-54601" fmla="*/ 4781371 w 7467600"/>
              <a:gd name="connsiteY510-54602" fmla="*/ 4458604 h 6858000"/>
              <a:gd name="connsiteX511-54603" fmla="*/ 4780440 w 7467600"/>
              <a:gd name="connsiteY511-54604" fmla="*/ 4470290 h 6858000"/>
              <a:gd name="connsiteX512-54605" fmla="*/ 4898954 w 7467600"/>
              <a:gd name="connsiteY512-54606" fmla="*/ 4662092 h 6858000"/>
              <a:gd name="connsiteX513-54607" fmla="*/ 4900699 w 7467600"/>
              <a:gd name="connsiteY513-54608" fmla="*/ 4670867 h 6858000"/>
              <a:gd name="connsiteX514-54609" fmla="*/ 5714511 w 7467600"/>
              <a:gd name="connsiteY514-54610" fmla="*/ 4663483 h 6858000"/>
              <a:gd name="connsiteX515-54611" fmla="*/ 5464793 w 7467600"/>
              <a:gd name="connsiteY515-54612" fmla="*/ 4393556 h 6858000"/>
              <a:gd name="connsiteX516-54613" fmla="*/ 5461897 w 7467600"/>
              <a:gd name="connsiteY516-54614" fmla="*/ 4390879 h 6858000"/>
              <a:gd name="connsiteX517-54615" fmla="*/ 4294126 w 7467600"/>
              <a:gd name="connsiteY517-54616" fmla="*/ 3303048 h 6858000"/>
              <a:gd name="connsiteX518-54617" fmla="*/ 4305321 w 7467600"/>
              <a:gd name="connsiteY518-54618" fmla="*/ 3256953 h 6858000"/>
              <a:gd name="connsiteX519-54619" fmla="*/ 4949299 w 7467600"/>
              <a:gd name="connsiteY519-54620" fmla="*/ 3766336 h 6858000"/>
              <a:gd name="connsiteX520-54621" fmla="*/ 5291452 w 7467600"/>
              <a:gd name="connsiteY520-54622" fmla="*/ 4076801 h 6858000"/>
              <a:gd name="connsiteX521-54623" fmla="*/ 5434998 w 7467600"/>
              <a:gd name="connsiteY521-54624" fmla="*/ 4254100 h 6858000"/>
              <a:gd name="connsiteX522-54625" fmla="*/ 5351015 w 7467600"/>
              <a:gd name="connsiteY522-54626" fmla="*/ 3760989 h 6858000"/>
              <a:gd name="connsiteX523-54627" fmla="*/ 5413780 w 7467600"/>
              <a:gd name="connsiteY523-54628" fmla="*/ 2966265 h 6858000"/>
              <a:gd name="connsiteX524-54629" fmla="*/ 5425627 w 7467600"/>
              <a:gd name="connsiteY524-54630" fmla="*/ 2954192 h 6858000"/>
              <a:gd name="connsiteX525-54631" fmla="*/ 6604735 w 7467600"/>
              <a:gd name="connsiteY525-54632" fmla="*/ 2041381 h 6858000"/>
              <a:gd name="connsiteX526-54633" fmla="*/ 7204487 w 7467600"/>
              <a:gd name="connsiteY526-54634" fmla="*/ 2742112 h 6858000"/>
              <a:gd name="connsiteX527-54635" fmla="*/ 7131592 w 7467600"/>
              <a:gd name="connsiteY527-54636" fmla="*/ 2672096 h 6858000"/>
              <a:gd name="connsiteX528-54637" fmla="*/ 6996344 w 7467600"/>
              <a:gd name="connsiteY528-54638" fmla="*/ 2518310 h 6858000"/>
              <a:gd name="connsiteX529-54639" fmla="*/ 6735495 w 7467600"/>
              <a:gd name="connsiteY529-54640" fmla="*/ 2196890 h 6858000"/>
              <a:gd name="connsiteX530-54641" fmla="*/ 6721901 w 7467600"/>
              <a:gd name="connsiteY530-54642" fmla="*/ 2179274 h 6858000"/>
              <a:gd name="connsiteX531-54643" fmla="*/ 6604735 w 7467600"/>
              <a:gd name="connsiteY531-54644" fmla="*/ 2041381 h 6858000"/>
              <a:gd name="connsiteX532-54645" fmla="*/ 6591670 w 7467600"/>
              <a:gd name="connsiteY532-54646" fmla="*/ 1988277 h 6858000"/>
              <a:gd name="connsiteX533-54647" fmla="*/ 6747349 w 7467600"/>
              <a:gd name="connsiteY533-54648" fmla="*/ 2160069 h 6858000"/>
              <a:gd name="connsiteX534-54649" fmla="*/ 6760943 w 7467600"/>
              <a:gd name="connsiteY534-54650" fmla="*/ 2177686 h 6858000"/>
              <a:gd name="connsiteX535-54651" fmla="*/ 7021065 w 7467600"/>
              <a:gd name="connsiteY535-54652" fmla="*/ 2498102 h 6858000"/>
              <a:gd name="connsiteX536-54653" fmla="*/ 7155223 w 7467600"/>
              <a:gd name="connsiteY536-54654" fmla="*/ 2650386 h 6858000"/>
              <a:gd name="connsiteX537-54655" fmla="*/ 7203167 w 7467600"/>
              <a:gd name="connsiteY537-54656" fmla="*/ 2697288 h 6858000"/>
              <a:gd name="connsiteX538-54657" fmla="*/ 6937703 w 7467600"/>
              <a:gd name="connsiteY538-54658" fmla="*/ 2321981 h 6858000"/>
              <a:gd name="connsiteX539-54659" fmla="*/ 6591670 w 7467600"/>
              <a:gd name="connsiteY539-54660" fmla="*/ 1988277 h 6858000"/>
              <a:gd name="connsiteX540-54661" fmla="*/ 5798671 w 7467600"/>
              <a:gd name="connsiteY540-54662" fmla="*/ 1981601 h 6858000"/>
              <a:gd name="connsiteX541-54663" fmla="*/ 5754709 w 7467600"/>
              <a:gd name="connsiteY541-54664" fmla="*/ 2071454 h 6858000"/>
              <a:gd name="connsiteX542-54665" fmla="*/ 5763044 w 7467600"/>
              <a:gd name="connsiteY542-54666" fmla="*/ 2842206 h 6858000"/>
              <a:gd name="connsiteX543-54667" fmla="*/ 5764974 w 7467600"/>
              <a:gd name="connsiteY543-54668" fmla="*/ 2799609 h 6858000"/>
              <a:gd name="connsiteX544-54669" fmla="*/ 5767665 w 7467600"/>
              <a:gd name="connsiteY544-54670" fmla="*/ 2666409 h 6858000"/>
              <a:gd name="connsiteX545-54671" fmla="*/ 5763055 w 7467600"/>
              <a:gd name="connsiteY545-54672" fmla="*/ 2579705 h 6858000"/>
              <a:gd name="connsiteX546-54673" fmla="*/ 5758079 w 7467600"/>
              <a:gd name="connsiteY546-54674" fmla="*/ 2492508 h 6858000"/>
              <a:gd name="connsiteX547-54675" fmla="*/ 5779325 w 7467600"/>
              <a:gd name="connsiteY547-54676" fmla="*/ 2197069 h 6858000"/>
              <a:gd name="connsiteX548-54677" fmla="*/ 5798671 w 7467600"/>
              <a:gd name="connsiteY548-54678" fmla="*/ 1981601 h 6858000"/>
              <a:gd name="connsiteX549-54679" fmla="*/ 5829202 w 7467600"/>
              <a:gd name="connsiteY549-54680" fmla="*/ 1971679 h 6858000"/>
              <a:gd name="connsiteX550-54681" fmla="*/ 5809558 w 7467600"/>
              <a:gd name="connsiteY550-54682" fmla="*/ 2198043 h 6858000"/>
              <a:gd name="connsiteX551-54683" fmla="*/ 5788653 w 7467600"/>
              <a:gd name="connsiteY551-54684" fmla="*/ 2489430 h 6858000"/>
              <a:gd name="connsiteX552-54685" fmla="*/ 5793439 w 7467600"/>
              <a:gd name="connsiteY552-54686" fmla="*/ 2575235 h 6858000"/>
              <a:gd name="connsiteX553-54687" fmla="*/ 5796837 w 7467600"/>
              <a:gd name="connsiteY553-54688" fmla="*/ 2637633 h 6858000"/>
              <a:gd name="connsiteX554-54689" fmla="*/ 5818614 w 7467600"/>
              <a:gd name="connsiteY554-54690" fmla="*/ 2473055 h 6858000"/>
              <a:gd name="connsiteX555-54691" fmla="*/ 5829202 w 7467600"/>
              <a:gd name="connsiteY555-54692" fmla="*/ 1971679 h 6858000"/>
              <a:gd name="connsiteX556-54693" fmla="*/ 5911389 w 7467600"/>
              <a:gd name="connsiteY556-54694" fmla="*/ 1898371 h 6858000"/>
              <a:gd name="connsiteX557-54695" fmla="*/ 6237627 w 7467600"/>
              <a:gd name="connsiteY557-54696" fmla="*/ 2231921 h 6858000"/>
              <a:gd name="connsiteX558-54697" fmla="*/ 5911389 w 7467600"/>
              <a:gd name="connsiteY558-54698" fmla="*/ 1898371 h 6858000"/>
              <a:gd name="connsiteX559-54699" fmla="*/ 6944437 w 7467600"/>
              <a:gd name="connsiteY559-54700" fmla="*/ 1575402 h 6858000"/>
              <a:gd name="connsiteX560-54701" fmla="*/ 6304730 w 7467600"/>
              <a:gd name="connsiteY560-54702" fmla="*/ 1766654 h 6858000"/>
              <a:gd name="connsiteX561-54703" fmla="*/ 6944437 w 7467600"/>
              <a:gd name="connsiteY561-54704" fmla="*/ 1575402 h 6858000"/>
              <a:gd name="connsiteX562-54705" fmla="*/ 7019523 w 7467600"/>
              <a:gd name="connsiteY562-54706" fmla="*/ 1519450 h 6858000"/>
              <a:gd name="connsiteX563-54707" fmla="*/ 6298091 w 7467600"/>
              <a:gd name="connsiteY563-54708" fmla="*/ 1737122 h 6858000"/>
              <a:gd name="connsiteX564-54709" fmla="*/ 7019523 w 7467600"/>
              <a:gd name="connsiteY564-54710" fmla="*/ 1519450 h 6858000"/>
              <a:gd name="connsiteX565-54711" fmla="*/ 2399523 w 7467600"/>
              <a:gd name="connsiteY565-54712" fmla="*/ 1428234 h 6858000"/>
              <a:gd name="connsiteX566-54713" fmla="*/ 2224982 w 7467600"/>
              <a:gd name="connsiteY566-54714" fmla="*/ 1826201 h 6858000"/>
              <a:gd name="connsiteX567-54715" fmla="*/ 2096099 w 7467600"/>
              <a:gd name="connsiteY567-54716" fmla="*/ 2345900 h 6858000"/>
              <a:gd name="connsiteX568-54717" fmla="*/ 2283317 w 7467600"/>
              <a:gd name="connsiteY568-54718" fmla="*/ 1796925 h 6858000"/>
              <a:gd name="connsiteX569-54719" fmla="*/ 2399523 w 7467600"/>
              <a:gd name="connsiteY569-54720" fmla="*/ 1428234 h 6858000"/>
              <a:gd name="connsiteX570-54721" fmla="*/ 2448558 w 7467600"/>
              <a:gd name="connsiteY570-54722" fmla="*/ 1373435 h 6858000"/>
              <a:gd name="connsiteX571-54723" fmla="*/ 2312521 w 7467600"/>
              <a:gd name="connsiteY571-54724" fmla="*/ 1806140 h 6858000"/>
              <a:gd name="connsiteX572-54725" fmla="*/ 2127533 w 7467600"/>
              <a:gd name="connsiteY572-54726" fmla="*/ 2348380 h 6858000"/>
              <a:gd name="connsiteX573-54727" fmla="*/ 2358080 w 7467600"/>
              <a:gd name="connsiteY573-54728" fmla="*/ 1866134 h 6858000"/>
              <a:gd name="connsiteX574-54729" fmla="*/ 2407436 w 7467600"/>
              <a:gd name="connsiteY574-54730" fmla="*/ 1651070 h 6858000"/>
              <a:gd name="connsiteX575-54731" fmla="*/ 2448558 w 7467600"/>
              <a:gd name="connsiteY575-54732" fmla="*/ 1373435 h 6858000"/>
              <a:gd name="connsiteX576-54733" fmla="*/ 278707 w 7467600"/>
              <a:gd name="connsiteY576-54734" fmla="*/ 1352270 h 6858000"/>
              <a:gd name="connsiteX577-54735" fmla="*/ 321570 w 7467600"/>
              <a:gd name="connsiteY577-54736" fmla="*/ 1861610 h 6858000"/>
              <a:gd name="connsiteX578-54737" fmla="*/ 294281 w 7467600"/>
              <a:gd name="connsiteY578-54738" fmla="*/ 1440658 h 6858000"/>
              <a:gd name="connsiteX579-54739" fmla="*/ 278707 w 7467600"/>
              <a:gd name="connsiteY579-54740" fmla="*/ 1352270 h 6858000"/>
              <a:gd name="connsiteX580-54741" fmla="*/ 1423821 w 7467600"/>
              <a:gd name="connsiteY580-54742" fmla="*/ 1351958 h 6858000"/>
              <a:gd name="connsiteX581-54743" fmla="*/ 1638521 w 7467600"/>
              <a:gd name="connsiteY581-54744" fmla="*/ 1908470 h 6858000"/>
              <a:gd name="connsiteX582-54745" fmla="*/ 1754199 w 7467600"/>
              <a:gd name="connsiteY582-54746" fmla="*/ 2149284 h 6858000"/>
              <a:gd name="connsiteX583-54747" fmla="*/ 1908359 w 7467600"/>
              <a:gd name="connsiteY583-54748" fmla="*/ 2364988 h 6858000"/>
              <a:gd name="connsiteX584-54749" fmla="*/ 1647661 w 7467600"/>
              <a:gd name="connsiteY584-54750" fmla="*/ 1825945 h 6858000"/>
              <a:gd name="connsiteX585-54751" fmla="*/ 1423821 w 7467600"/>
              <a:gd name="connsiteY585-54752" fmla="*/ 1351958 h 6858000"/>
              <a:gd name="connsiteX586-54753" fmla="*/ 1431890 w 7467600"/>
              <a:gd name="connsiteY586-54754" fmla="*/ 1306475 h 6858000"/>
              <a:gd name="connsiteX587-54755" fmla="*/ 1507597 w 7467600"/>
              <a:gd name="connsiteY587-54756" fmla="*/ 1446132 h 6858000"/>
              <a:gd name="connsiteX588-54757" fmla="*/ 1674586 w 7467600"/>
              <a:gd name="connsiteY588-54758" fmla="*/ 1813832 h 6858000"/>
              <a:gd name="connsiteX589-54759" fmla="*/ 1815950 w 7467600"/>
              <a:gd name="connsiteY589-54760" fmla="*/ 2128564 h 6858000"/>
              <a:gd name="connsiteX590-54761" fmla="*/ 1984242 w 7467600"/>
              <a:gd name="connsiteY590-54762" fmla="*/ 2430829 h 6858000"/>
              <a:gd name="connsiteX591-54763" fmla="*/ 2014023 w 7467600"/>
              <a:gd name="connsiteY591-54764" fmla="*/ 2450995 h 6858000"/>
              <a:gd name="connsiteX592-54765" fmla="*/ 1747337 w 7467600"/>
              <a:gd name="connsiteY592-54766" fmla="*/ 1855264 h 6858000"/>
              <a:gd name="connsiteX593-54767" fmla="*/ 1533749 w 7467600"/>
              <a:gd name="connsiteY593-54768" fmla="*/ 1478656 h 6858000"/>
              <a:gd name="connsiteX594-54769" fmla="*/ 1431890 w 7467600"/>
              <a:gd name="connsiteY594-54770" fmla="*/ 1306475 h 6858000"/>
              <a:gd name="connsiteX595-54771" fmla="*/ 5052692 w 7467600"/>
              <a:gd name="connsiteY595-54772" fmla="*/ 1292994 h 6858000"/>
              <a:gd name="connsiteX596-54773" fmla="*/ 5200661 w 7467600"/>
              <a:gd name="connsiteY596-54774" fmla="*/ 1635186 h 6858000"/>
              <a:gd name="connsiteX597-54775" fmla="*/ 5297138 w 7467600"/>
              <a:gd name="connsiteY597-54776" fmla="*/ 1906351 h 6858000"/>
              <a:gd name="connsiteX598-54777" fmla="*/ 5052692 w 7467600"/>
              <a:gd name="connsiteY598-54778" fmla="*/ 1292994 h 6858000"/>
              <a:gd name="connsiteX599-54779" fmla="*/ 5009948 w 7467600"/>
              <a:gd name="connsiteY599-54780" fmla="*/ 1273619 h 6858000"/>
              <a:gd name="connsiteX600-54781" fmla="*/ 5121777 w 7467600"/>
              <a:gd name="connsiteY600-54782" fmla="*/ 1654213 h 6858000"/>
              <a:gd name="connsiteX601-54783" fmla="*/ 5293545 w 7467600"/>
              <a:gd name="connsiteY601-54784" fmla="*/ 2072247 h 6858000"/>
              <a:gd name="connsiteX602-54785" fmla="*/ 5294042 w 7467600"/>
              <a:gd name="connsiteY602-54786" fmla="*/ 2065019 h 6858000"/>
              <a:gd name="connsiteX603-54787" fmla="*/ 5171936 w 7467600"/>
              <a:gd name="connsiteY603-54788" fmla="*/ 1647613 h 6858000"/>
              <a:gd name="connsiteX604-54789" fmla="*/ 5009948 w 7467600"/>
              <a:gd name="connsiteY604-54790" fmla="*/ 1273619 h 6858000"/>
              <a:gd name="connsiteX605-54791" fmla="*/ 655236 w 7467600"/>
              <a:gd name="connsiteY605-54792" fmla="*/ 1268632 h 6858000"/>
              <a:gd name="connsiteX606-54793" fmla="*/ 839521 w 7467600"/>
              <a:gd name="connsiteY606-54794" fmla="*/ 1685315 h 6858000"/>
              <a:gd name="connsiteX607-54795" fmla="*/ 1109416 w 7467600"/>
              <a:gd name="connsiteY607-54796" fmla="*/ 2061663 h 6858000"/>
              <a:gd name="connsiteX608-54797" fmla="*/ 1298300 w 7467600"/>
              <a:gd name="connsiteY608-54798" fmla="*/ 2247742 h 6858000"/>
              <a:gd name="connsiteX609-54799" fmla="*/ 1125871 w 7467600"/>
              <a:gd name="connsiteY609-54800" fmla="*/ 1989513 h 6858000"/>
              <a:gd name="connsiteX610-54801" fmla="*/ 981574 w 7467600"/>
              <a:gd name="connsiteY610-54802" fmla="*/ 1783157 h 6858000"/>
              <a:gd name="connsiteX611-54803" fmla="*/ 922198 w 7467600"/>
              <a:gd name="connsiteY611-54804" fmla="*/ 1677437 h 6858000"/>
              <a:gd name="connsiteX612-54805" fmla="*/ 869293 w 7467600"/>
              <a:gd name="connsiteY612-54806" fmla="*/ 1583214 h 6858000"/>
              <a:gd name="connsiteX613-54807" fmla="*/ 751431 w 7467600"/>
              <a:gd name="connsiteY613-54808" fmla="*/ 1405731 h 6858000"/>
              <a:gd name="connsiteX614-54809" fmla="*/ 655236 w 7467600"/>
              <a:gd name="connsiteY614-54810" fmla="*/ 1268632 h 6858000"/>
              <a:gd name="connsiteX615-54811" fmla="*/ 6516292 w 7467600"/>
              <a:gd name="connsiteY615-54812" fmla="*/ 1263064 h 6858000"/>
              <a:gd name="connsiteX616-54813" fmla="*/ 5736320 w 7467600"/>
              <a:gd name="connsiteY616-54814" fmla="*/ 1501803 h 6858000"/>
              <a:gd name="connsiteX617-54815" fmla="*/ 6516292 w 7467600"/>
              <a:gd name="connsiteY617-54816" fmla="*/ 1263064 h 6858000"/>
              <a:gd name="connsiteX618-54817" fmla="*/ 291466 w 7467600"/>
              <a:gd name="connsiteY618-54818" fmla="*/ 1250369 h 6858000"/>
              <a:gd name="connsiteX619-54819" fmla="*/ 323180 w 7467600"/>
              <a:gd name="connsiteY619-54820" fmla="*/ 1435283 h 6858000"/>
              <a:gd name="connsiteX620-54821" fmla="*/ 349381 w 7467600"/>
              <a:gd name="connsiteY620-54822" fmla="*/ 1875041 h 6858000"/>
              <a:gd name="connsiteX621-54823" fmla="*/ 374363 w 7467600"/>
              <a:gd name="connsiteY621-54824" fmla="*/ 1506494 h 6858000"/>
              <a:gd name="connsiteX622-54825" fmla="*/ 302168 w 7467600"/>
              <a:gd name="connsiteY622-54826" fmla="*/ 1274495 h 6858000"/>
              <a:gd name="connsiteX623-54827" fmla="*/ 291466 w 7467600"/>
              <a:gd name="connsiteY623-54828" fmla="*/ 1250369 h 6858000"/>
              <a:gd name="connsiteX624-54829" fmla="*/ 678222 w 7467600"/>
              <a:gd name="connsiteY624-54830" fmla="*/ 1248670 h 6858000"/>
              <a:gd name="connsiteX625-54831" fmla="*/ 775536 w 7467600"/>
              <a:gd name="connsiteY625-54832" fmla="*/ 1388015 h 6858000"/>
              <a:gd name="connsiteX626-54833" fmla="*/ 894529 w 7467600"/>
              <a:gd name="connsiteY626-54834" fmla="*/ 1567739 h 6858000"/>
              <a:gd name="connsiteX627-54835" fmla="*/ 948000 w 7467600"/>
              <a:gd name="connsiteY627-54836" fmla="*/ 1663088 h 6858000"/>
              <a:gd name="connsiteX628-54837" fmla="*/ 1006812 w 7467600"/>
              <a:gd name="connsiteY628-54838" fmla="*/ 1767683 h 6858000"/>
              <a:gd name="connsiteX629-54839" fmla="*/ 1149133 w 7467600"/>
              <a:gd name="connsiteY629-54840" fmla="*/ 1971513 h 6858000"/>
              <a:gd name="connsiteX630-54841" fmla="*/ 1333952 w 7467600"/>
              <a:gd name="connsiteY630-54842" fmla="*/ 2251620 h 6858000"/>
              <a:gd name="connsiteX631-54843" fmla="*/ 1337329 w 7467600"/>
              <a:gd name="connsiteY631-54844" fmla="*/ 2258350 h 6858000"/>
              <a:gd name="connsiteX632-54845" fmla="*/ 1014726 w 7467600"/>
              <a:gd name="connsiteY632-54846" fmla="*/ 1615556 h 6858000"/>
              <a:gd name="connsiteX633-54847" fmla="*/ 678222 w 7467600"/>
              <a:gd name="connsiteY633-54848" fmla="*/ 1248670 h 6858000"/>
              <a:gd name="connsiteX634-54849" fmla="*/ 6691602 w 7467600"/>
              <a:gd name="connsiteY634-54850" fmla="*/ 1140573 h 6858000"/>
              <a:gd name="connsiteX635-54851" fmla="*/ 6571100 w 7467600"/>
              <a:gd name="connsiteY635-54852" fmla="*/ 1183662 h 6858000"/>
              <a:gd name="connsiteX636-54853" fmla="*/ 6241687 w 7467600"/>
              <a:gd name="connsiteY636-54854" fmla="*/ 1257600 h 6858000"/>
              <a:gd name="connsiteX637-54855" fmla="*/ 5693009 w 7467600"/>
              <a:gd name="connsiteY637-54856" fmla="*/ 1478256 h 6858000"/>
              <a:gd name="connsiteX638-54857" fmla="*/ 6548420 w 7467600"/>
              <a:gd name="connsiteY638-54858" fmla="*/ 1214599 h 6858000"/>
              <a:gd name="connsiteX639-54859" fmla="*/ 6605473 w 7467600"/>
              <a:gd name="connsiteY639-54860" fmla="*/ 1184686 h 6858000"/>
              <a:gd name="connsiteX640-54861" fmla="*/ 6691602 w 7467600"/>
              <a:gd name="connsiteY640-54862" fmla="*/ 1140573 h 6858000"/>
              <a:gd name="connsiteX641-54863" fmla="*/ 4002475 w 7467600"/>
              <a:gd name="connsiteY641-54864" fmla="*/ 1037802 h 6858000"/>
              <a:gd name="connsiteX642-54865" fmla="*/ 4000324 w 7467600"/>
              <a:gd name="connsiteY642-54866" fmla="*/ 1039362 h 6858000"/>
              <a:gd name="connsiteX643-54867" fmla="*/ 4002862 w 7467600"/>
              <a:gd name="connsiteY643-54868" fmla="*/ 1042866 h 6858000"/>
              <a:gd name="connsiteX644-54869" fmla="*/ 4002475 w 7467600"/>
              <a:gd name="connsiteY644-54870" fmla="*/ 1037802 h 6858000"/>
              <a:gd name="connsiteX645-54871" fmla="*/ 506322 w 7467600"/>
              <a:gd name="connsiteY645-54872" fmla="*/ 1020997 h 6858000"/>
              <a:gd name="connsiteX646-54873" fmla="*/ 533068 w 7467600"/>
              <a:gd name="connsiteY646-54874" fmla="*/ 1029409 h 6858000"/>
              <a:gd name="connsiteX647-54875" fmla="*/ 1232525 w 7467600"/>
              <a:gd name="connsiteY647-54876" fmla="*/ 1804675 h 6858000"/>
              <a:gd name="connsiteX648-54877" fmla="*/ 1388858 w 7467600"/>
              <a:gd name="connsiteY648-54878" fmla="*/ 2368011 h 6858000"/>
              <a:gd name="connsiteX649-54879" fmla="*/ 1384098 w 7467600"/>
              <a:gd name="connsiteY649-54880" fmla="*/ 2378125 h 6858000"/>
              <a:gd name="connsiteX650-54881" fmla="*/ 1425393 w 7467600"/>
              <a:gd name="connsiteY650-54882" fmla="*/ 2589124 h 6858000"/>
              <a:gd name="connsiteX651-54883" fmla="*/ 1424001 w 7467600"/>
              <a:gd name="connsiteY651-54884" fmla="*/ 2597541 h 6858000"/>
              <a:gd name="connsiteX652-54885" fmla="*/ 2152729 w 7467600"/>
              <a:gd name="connsiteY652-54886" fmla="*/ 2864487 h 6858000"/>
              <a:gd name="connsiteX653-54887" fmla="*/ 2020609 w 7467600"/>
              <a:gd name="connsiteY653-54888" fmla="*/ 2539671 h 6858000"/>
              <a:gd name="connsiteX654-54889" fmla="*/ 2018920 w 7467600"/>
              <a:gd name="connsiteY654-54890" fmla="*/ 2536309 h 6858000"/>
              <a:gd name="connsiteX655-54891" fmla="*/ 1342441 w 7467600"/>
              <a:gd name="connsiteY655-54892" fmla="*/ 1173017 h 6858000"/>
              <a:gd name="connsiteX656-54893" fmla="*/ 1367925 w 7467600"/>
              <a:gd name="connsiteY656-54894" fmla="*/ 1135648 h 6858000"/>
              <a:gd name="connsiteX657-54895" fmla="*/ 1771401 w 7467600"/>
              <a:gd name="connsiteY657-54896" fmla="*/ 1806673 h 6858000"/>
              <a:gd name="connsiteX658-54897" fmla="*/ 1972385 w 7467600"/>
              <a:gd name="connsiteY658-54898" fmla="*/ 2198735 h 6858000"/>
              <a:gd name="connsiteX659-54899" fmla="*/ 2040892 w 7467600"/>
              <a:gd name="connsiteY659-54900" fmla="*/ 2405205 h 6858000"/>
              <a:gd name="connsiteX660-54901" fmla="*/ 2131689 w 7467600"/>
              <a:gd name="connsiteY660-54902" fmla="*/ 1936926 h 6858000"/>
              <a:gd name="connsiteX661-54903" fmla="*/ 2454820 w 7467600"/>
              <a:gd name="connsiteY661-54904" fmla="*/ 1248808 h 6858000"/>
              <a:gd name="connsiteX662-54905" fmla="*/ 2492512 w 7467600"/>
              <a:gd name="connsiteY662-54906" fmla="*/ 1302920 h 6858000"/>
              <a:gd name="connsiteX663-54907" fmla="*/ 2081216 w 7467600"/>
              <a:gd name="connsiteY663-54908" fmla="*/ 2527513 h 6858000"/>
              <a:gd name="connsiteX664-54909" fmla="*/ 2081211 w 7467600"/>
              <a:gd name="connsiteY664-54910" fmla="*/ 2528916 h 6858000"/>
              <a:gd name="connsiteX665-54911" fmla="*/ 2199067 w 7467600"/>
              <a:gd name="connsiteY665-54912" fmla="*/ 2884061 h 6858000"/>
              <a:gd name="connsiteX666-54913" fmla="*/ 3192586 w 7467600"/>
              <a:gd name="connsiteY666-54914" fmla="*/ 3411496 h 6858000"/>
              <a:gd name="connsiteX667-54915" fmla="*/ 3182620 w 7467600"/>
              <a:gd name="connsiteY667-54916" fmla="*/ 3483279 h 6858000"/>
              <a:gd name="connsiteX668-54917" fmla="*/ 2435119 w 7467600"/>
              <a:gd name="connsiteY668-54918" fmla="*/ 3080173 h 6858000"/>
              <a:gd name="connsiteX669-54919" fmla="*/ 2410152 w 7467600"/>
              <a:gd name="connsiteY669-54920" fmla="*/ 3063751 h 6858000"/>
              <a:gd name="connsiteX670-54921" fmla="*/ 2408099 w 7467600"/>
              <a:gd name="connsiteY670-54922" fmla="*/ 3064403 h 6858000"/>
              <a:gd name="connsiteX671-54923" fmla="*/ 2407218 w 7467600"/>
              <a:gd name="connsiteY671-54924" fmla="*/ 3070324 h 6858000"/>
              <a:gd name="connsiteX672-54925" fmla="*/ 2380138 w 7467600"/>
              <a:gd name="connsiteY672-54926" fmla="*/ 3099341 h 6858000"/>
              <a:gd name="connsiteX673-54927" fmla="*/ 1765923 w 7467600"/>
              <a:gd name="connsiteY673-54928" fmla="*/ 3581043 h 6858000"/>
              <a:gd name="connsiteX674-54929" fmla="*/ 1702258 w 7467600"/>
              <a:gd name="connsiteY674-54930" fmla="*/ 3612286 h 6858000"/>
              <a:gd name="connsiteX675-54931" fmla="*/ 1538370 w 7467600"/>
              <a:gd name="connsiteY675-54932" fmla="*/ 3811804 h 6858000"/>
              <a:gd name="connsiteX676-54933" fmla="*/ 542867 w 7467600"/>
              <a:gd name="connsiteY676-54934" fmla="*/ 4944092 h 6858000"/>
              <a:gd name="connsiteX677-54935" fmla="*/ 515800 w 7467600"/>
              <a:gd name="connsiteY677-54936" fmla="*/ 4862180 h 6858000"/>
              <a:gd name="connsiteX678-54937" fmla="*/ 909145 w 7467600"/>
              <a:gd name="connsiteY678-54938" fmla="*/ 4199225 h 6858000"/>
              <a:gd name="connsiteX679-54939" fmla="*/ 1214067 w 7467600"/>
              <a:gd name="connsiteY679-54940" fmla="*/ 3908561 h 6858000"/>
              <a:gd name="connsiteX680-54941" fmla="*/ 640967 w 7467600"/>
              <a:gd name="connsiteY680-54942" fmla="*/ 4105601 h 6858000"/>
              <a:gd name="connsiteX681-54943" fmla="*/ 112563 w 7467600"/>
              <a:gd name="connsiteY681-54944" fmla="*/ 4396952 h 6858000"/>
              <a:gd name="connsiteX682-54945" fmla="*/ 0 w 7467600"/>
              <a:gd name="connsiteY682-54946" fmla="*/ 4466006 h 6858000"/>
              <a:gd name="connsiteX683-54947" fmla="*/ 0 w 7467600"/>
              <a:gd name="connsiteY683-54948" fmla="*/ 4233763 h 6858000"/>
              <a:gd name="connsiteX684-54949" fmla="*/ 36881 w 7467600"/>
              <a:gd name="connsiteY684-54950" fmla="*/ 4200118 h 6858000"/>
              <a:gd name="connsiteX685-54951" fmla="*/ 910534 w 7467600"/>
              <a:gd name="connsiteY685-54952" fmla="*/ 3629753 h 6858000"/>
              <a:gd name="connsiteX686-54953" fmla="*/ 1578717 w 7467600"/>
              <a:gd name="connsiteY686-54954" fmla="*/ 3575982 h 6858000"/>
              <a:gd name="connsiteX687-54955" fmla="*/ 2338780 w 7467600"/>
              <a:gd name="connsiteY687-54956" fmla="*/ 3033725 h 6858000"/>
              <a:gd name="connsiteX688-54957" fmla="*/ 1807991 w 7467600"/>
              <a:gd name="connsiteY688-54958" fmla="*/ 2807184 h 6858000"/>
              <a:gd name="connsiteX689-54959" fmla="*/ 1416358 w 7467600"/>
              <a:gd name="connsiteY689-54960" fmla="*/ 3112571 h 6858000"/>
              <a:gd name="connsiteX690-54961" fmla="*/ 939066 w 7467600"/>
              <a:gd name="connsiteY690-54962" fmla="*/ 3378798 h 6858000"/>
              <a:gd name="connsiteX691-54963" fmla="*/ 115099 w 7467600"/>
              <a:gd name="connsiteY691-54964" fmla="*/ 3607650 h 6858000"/>
              <a:gd name="connsiteX692-54965" fmla="*/ 97284 w 7467600"/>
              <a:gd name="connsiteY692-54966" fmla="*/ 3520393 h 6858000"/>
              <a:gd name="connsiteX693-54967" fmla="*/ 922050 w 7467600"/>
              <a:gd name="connsiteY693-54968" fmla="*/ 3074867 h 6858000"/>
              <a:gd name="connsiteX694-54969" fmla="*/ 1405265 w 7467600"/>
              <a:gd name="connsiteY694-54970" fmla="*/ 3016319 h 6858000"/>
              <a:gd name="connsiteX695-54971" fmla="*/ 1407512 w 7467600"/>
              <a:gd name="connsiteY695-54972" fmla="*/ 3018001 h 6858000"/>
              <a:gd name="connsiteX696-54973" fmla="*/ 1726266 w 7467600"/>
              <a:gd name="connsiteY696-54974" fmla="*/ 2777274 h 6858000"/>
              <a:gd name="connsiteX697-54975" fmla="*/ 625390 w 7467600"/>
              <a:gd name="connsiteY697-54976" fmla="*/ 2514541 h 6858000"/>
              <a:gd name="connsiteX698-54977" fmla="*/ 619799 w 7467600"/>
              <a:gd name="connsiteY698-54978" fmla="*/ 2527180 h 6858000"/>
              <a:gd name="connsiteX699-54979" fmla="*/ 310030 w 7467600"/>
              <a:gd name="connsiteY699-54980" fmla="*/ 2771818 h 6858000"/>
              <a:gd name="connsiteX700-54981" fmla="*/ 173877 w 7467600"/>
              <a:gd name="connsiteY700-54982" fmla="*/ 2937056 h 6858000"/>
              <a:gd name="connsiteX701-54983" fmla="*/ 77889 w 7467600"/>
              <a:gd name="connsiteY701-54984" fmla="*/ 3138440 h 6858000"/>
              <a:gd name="connsiteX702-54985" fmla="*/ 0 w 7467600"/>
              <a:gd name="connsiteY702-54986" fmla="*/ 3271395 h 6858000"/>
              <a:gd name="connsiteX703-54987" fmla="*/ 0 w 7467600"/>
              <a:gd name="connsiteY703-54988" fmla="*/ 3153002 h 6858000"/>
              <a:gd name="connsiteX704-54989" fmla="*/ 2386 w 7467600"/>
              <a:gd name="connsiteY704-54990" fmla="*/ 3149203 h 6858000"/>
              <a:gd name="connsiteX705-54991" fmla="*/ 89753 w 7467600"/>
              <a:gd name="connsiteY705-54992" fmla="*/ 2987702 h 6858000"/>
              <a:gd name="connsiteX706-54993" fmla="*/ 76869 w 7467600"/>
              <a:gd name="connsiteY706-54994" fmla="*/ 3005404 h 6858000"/>
              <a:gd name="connsiteX707-54995" fmla="*/ 32049 w 7467600"/>
              <a:gd name="connsiteY707-54996" fmla="*/ 3065814 h 6858000"/>
              <a:gd name="connsiteX708-54997" fmla="*/ 0 w 7467600"/>
              <a:gd name="connsiteY708-54998" fmla="*/ 3108744 h 6858000"/>
              <a:gd name="connsiteX709-54999" fmla="*/ 0 w 7467600"/>
              <a:gd name="connsiteY709-55000" fmla="*/ 3058059 h 6858000"/>
              <a:gd name="connsiteX710-55001" fmla="*/ 7610 w 7467600"/>
              <a:gd name="connsiteY710-55002" fmla="*/ 3047889 h 6858000"/>
              <a:gd name="connsiteX711-55003" fmla="*/ 52419 w 7467600"/>
              <a:gd name="connsiteY711-55004" fmla="*/ 2987479 h 6858000"/>
              <a:gd name="connsiteX712-55005" fmla="*/ 59142 w 7467600"/>
              <a:gd name="connsiteY712-55006" fmla="*/ 2978488 h 6858000"/>
              <a:gd name="connsiteX713-55007" fmla="*/ 0 w 7467600"/>
              <a:gd name="connsiteY713-55008" fmla="*/ 3015334 h 6858000"/>
              <a:gd name="connsiteX714-55009" fmla="*/ 0 w 7467600"/>
              <a:gd name="connsiteY714-55010" fmla="*/ 2914286 h 6858000"/>
              <a:gd name="connsiteX715-55011" fmla="*/ 36383 w 7467600"/>
              <a:gd name="connsiteY715-55012" fmla="*/ 2901128 h 6858000"/>
              <a:gd name="connsiteX716-55013" fmla="*/ 156329 w 7467600"/>
              <a:gd name="connsiteY716-55014" fmla="*/ 2840533 h 6858000"/>
              <a:gd name="connsiteX717-55015" fmla="*/ 358355 w 7467600"/>
              <a:gd name="connsiteY717-55016" fmla="*/ 2620471 h 6858000"/>
              <a:gd name="connsiteX718-55017" fmla="*/ 510577 w 7467600"/>
              <a:gd name="connsiteY718-55018" fmla="*/ 2501244 h 6858000"/>
              <a:gd name="connsiteX719-55019" fmla="*/ 211967 w 7467600"/>
              <a:gd name="connsiteY719-55020" fmla="*/ 2479171 h 6858000"/>
              <a:gd name="connsiteX720-55021" fmla="*/ 0 w 7467600"/>
              <a:gd name="connsiteY720-55022" fmla="*/ 2476398 h 6858000"/>
              <a:gd name="connsiteX721-55023" fmla="*/ 0 w 7467600"/>
              <a:gd name="connsiteY721-55024" fmla="*/ 2389189 h 6858000"/>
              <a:gd name="connsiteX722-55025" fmla="*/ 103062 w 7467600"/>
              <a:gd name="connsiteY722-55026" fmla="*/ 2389518 h 6858000"/>
              <a:gd name="connsiteX723-55027" fmla="*/ 510734 w 7467600"/>
              <a:gd name="connsiteY723-55028" fmla="*/ 2416201 h 6858000"/>
              <a:gd name="connsiteX724-55029" fmla="*/ 279257 w 7467600"/>
              <a:gd name="connsiteY724-55030" fmla="*/ 2092102 h 6858000"/>
              <a:gd name="connsiteX725-55031" fmla="*/ 65265 w 7467600"/>
              <a:gd name="connsiteY725-55032" fmla="*/ 2006049 h 6858000"/>
              <a:gd name="connsiteX726-55033" fmla="*/ 0 w 7467600"/>
              <a:gd name="connsiteY726-55034" fmla="*/ 1982532 h 6858000"/>
              <a:gd name="connsiteX727-55035" fmla="*/ 0 w 7467600"/>
              <a:gd name="connsiteY727-55036" fmla="*/ 1912789 h 6858000"/>
              <a:gd name="connsiteX728-55037" fmla="*/ 97460 w 7467600"/>
              <a:gd name="connsiteY728-55038" fmla="*/ 1953725 h 6858000"/>
              <a:gd name="connsiteX729-55039" fmla="*/ 221272 w 7467600"/>
              <a:gd name="connsiteY729-55040" fmla="*/ 1980766 h 6858000"/>
              <a:gd name="connsiteX730-55041" fmla="*/ 116765 w 7467600"/>
              <a:gd name="connsiteY730-55042" fmla="*/ 1911033 h 6858000"/>
              <a:gd name="connsiteX731-55043" fmla="*/ 16405 w 7467600"/>
              <a:gd name="connsiteY731-55044" fmla="*/ 1803412 h 6858000"/>
              <a:gd name="connsiteX732-55045" fmla="*/ 0 w 7467600"/>
              <a:gd name="connsiteY732-55046" fmla="*/ 1784777 h 6858000"/>
              <a:gd name="connsiteX733-55047" fmla="*/ 0 w 7467600"/>
              <a:gd name="connsiteY733-55048" fmla="*/ 1740082 h 6858000"/>
              <a:gd name="connsiteX734-55049" fmla="*/ 39394 w 7467600"/>
              <a:gd name="connsiteY734-55050" fmla="*/ 1784856 h 6858000"/>
              <a:gd name="connsiteX735-55051" fmla="*/ 135813 w 7467600"/>
              <a:gd name="connsiteY735-55052" fmla="*/ 1888838 h 6858000"/>
              <a:gd name="connsiteX736-55053" fmla="*/ 242575 w 7467600"/>
              <a:gd name="connsiteY736-55054" fmla="*/ 1958841 h 6858000"/>
              <a:gd name="connsiteX737-55055" fmla="*/ 82197 w 7467600"/>
              <a:gd name="connsiteY737-55056" fmla="*/ 1754826 h 6858000"/>
              <a:gd name="connsiteX738-55057" fmla="*/ 0 w 7467600"/>
              <a:gd name="connsiteY738-55058" fmla="*/ 1679650 h 6858000"/>
              <a:gd name="connsiteX739-55059" fmla="*/ 0 w 7467600"/>
              <a:gd name="connsiteY739-55060" fmla="*/ 1602463 h 6858000"/>
              <a:gd name="connsiteX740-55061" fmla="*/ 84689 w 7467600"/>
              <a:gd name="connsiteY740-55062" fmla="*/ 1677442 h 6858000"/>
              <a:gd name="connsiteX741-55063" fmla="*/ 298437 w 7467600"/>
              <a:gd name="connsiteY741-55064" fmla="*/ 1968019 h 6858000"/>
              <a:gd name="connsiteX742-55065" fmla="*/ 227269 w 7467600"/>
              <a:gd name="connsiteY742-55066" fmla="*/ 1114064 h 6858000"/>
              <a:gd name="connsiteX743-55067" fmla="*/ 248003 w 7467600"/>
              <a:gd name="connsiteY743-55068" fmla="*/ 1089613 h 6858000"/>
              <a:gd name="connsiteX744-55069" fmla="*/ 427020 w 7467600"/>
              <a:gd name="connsiteY744-55070" fmla="*/ 1619803 h 6858000"/>
              <a:gd name="connsiteX745-55071" fmla="*/ 340345 w 7467600"/>
              <a:gd name="connsiteY745-55072" fmla="*/ 2027739 h 6858000"/>
              <a:gd name="connsiteX746-55073" fmla="*/ 360865 w 7467600"/>
              <a:gd name="connsiteY746-55074" fmla="*/ 2044827 h 6858000"/>
              <a:gd name="connsiteX747-55075" fmla="*/ 560414 w 7467600"/>
              <a:gd name="connsiteY747-55076" fmla="*/ 2421457 h 6858000"/>
              <a:gd name="connsiteX748-55077" fmla="*/ 1359703 w 7467600"/>
              <a:gd name="connsiteY748-55078" fmla="*/ 2578554 h 6858000"/>
              <a:gd name="connsiteX749-55079" fmla="*/ 1359422 w 7467600"/>
              <a:gd name="connsiteY749-55080" fmla="*/ 2577994 h 6858000"/>
              <a:gd name="connsiteX750-55081" fmla="*/ 828701 w 7467600"/>
              <a:gd name="connsiteY750-55082" fmla="*/ 1839520 h 6858000"/>
              <a:gd name="connsiteX751-55083" fmla="*/ 494427 w 7467600"/>
              <a:gd name="connsiteY751-55084" fmla="*/ 1092333 h 6858000"/>
              <a:gd name="connsiteX752-55085" fmla="*/ 506322 w 7467600"/>
              <a:gd name="connsiteY752-55086" fmla="*/ 1020997 h 6858000"/>
              <a:gd name="connsiteX753-55087" fmla="*/ 4570198 w 7467600"/>
              <a:gd name="connsiteY753-55088" fmla="*/ 978081 h 6858000"/>
              <a:gd name="connsiteX754-55089" fmla="*/ 4523691 w 7467600"/>
              <a:gd name="connsiteY754-55090" fmla="*/ 1127776 h 6858000"/>
              <a:gd name="connsiteX755-55091" fmla="*/ 4509875 w 7467600"/>
              <a:gd name="connsiteY755-55092" fmla="*/ 1167552 h 6858000"/>
              <a:gd name="connsiteX756-55093" fmla="*/ 4478168 w 7467600"/>
              <a:gd name="connsiteY756-55094" fmla="*/ 1260735 h 6858000"/>
              <a:gd name="connsiteX757-55095" fmla="*/ 4409309 w 7467600"/>
              <a:gd name="connsiteY757-55096" fmla="*/ 1666996 h 6858000"/>
              <a:gd name="connsiteX758-55097" fmla="*/ 4370031 w 7467600"/>
              <a:gd name="connsiteY758-55098" fmla="*/ 1955666 h 6858000"/>
              <a:gd name="connsiteX759-55099" fmla="*/ 4570198 w 7467600"/>
              <a:gd name="connsiteY759-55100" fmla="*/ 978081 h 6858000"/>
              <a:gd name="connsiteX760-55101" fmla="*/ 4557898 w 7467600"/>
              <a:gd name="connsiteY760-55102" fmla="*/ 900011 h 6858000"/>
              <a:gd name="connsiteX761-55103" fmla="*/ 4344840 w 7467600"/>
              <a:gd name="connsiteY761-55104" fmla="*/ 1922038 h 6858000"/>
              <a:gd name="connsiteX762-55105" fmla="*/ 4378710 w 7467600"/>
              <a:gd name="connsiteY762-55106" fmla="*/ 1665516 h 6858000"/>
              <a:gd name="connsiteX763-55107" fmla="*/ 4448798 w 7467600"/>
              <a:gd name="connsiteY763-55108" fmla="*/ 1253024 h 6858000"/>
              <a:gd name="connsiteX764-55109" fmla="*/ 4480315 w 7467600"/>
              <a:gd name="connsiteY764-55110" fmla="*/ 1158454 h 6858000"/>
              <a:gd name="connsiteX765-55111" fmla="*/ 4494133 w 7467600"/>
              <a:gd name="connsiteY765-55112" fmla="*/ 1118676 h 6858000"/>
              <a:gd name="connsiteX766-55113" fmla="*/ 4557898 w 7467600"/>
              <a:gd name="connsiteY766-55114" fmla="*/ 900011 h 6858000"/>
              <a:gd name="connsiteX767-55115" fmla="*/ 5870151 w 7467600"/>
              <a:gd name="connsiteY767-55116" fmla="*/ 898890 h 6858000"/>
              <a:gd name="connsiteX768-55117" fmla="*/ 5861335 w 7467600"/>
              <a:gd name="connsiteY768-55118" fmla="*/ 899177 h 6858000"/>
              <a:gd name="connsiteX769-55119" fmla="*/ 5843702 w 7467600"/>
              <a:gd name="connsiteY769-55120" fmla="*/ 899748 h 6858000"/>
              <a:gd name="connsiteX770-55121" fmla="*/ 5651107 w 7467600"/>
              <a:gd name="connsiteY770-55122" fmla="*/ 920306 h 6858000"/>
              <a:gd name="connsiteX771-55123" fmla="*/ 5459407 w 7467600"/>
              <a:gd name="connsiteY771-55124" fmla="*/ 940975 h 6858000"/>
              <a:gd name="connsiteX772-55125" fmla="*/ 5374846 w 7467600"/>
              <a:gd name="connsiteY772-55126" fmla="*/ 941988 h 6858000"/>
              <a:gd name="connsiteX773-55127" fmla="*/ 5256105 w 7467600"/>
              <a:gd name="connsiteY773-55128" fmla="*/ 945632 h 6858000"/>
              <a:gd name="connsiteX774-55129" fmla="*/ 5107071 w 7467600"/>
              <a:gd name="connsiteY774-55130" fmla="*/ 969720 h 6858000"/>
              <a:gd name="connsiteX775-55131" fmla="*/ 4998681 w 7467600"/>
              <a:gd name="connsiteY775-55132" fmla="*/ 988771 h 6858000"/>
              <a:gd name="connsiteX776-55133" fmla="*/ 5870151 w 7467600"/>
              <a:gd name="connsiteY776-55134" fmla="*/ 898890 h 6858000"/>
              <a:gd name="connsiteX777-55135" fmla="*/ 5504425 w 7467600"/>
              <a:gd name="connsiteY777-55136" fmla="*/ 848067 h 6858000"/>
              <a:gd name="connsiteX778-55137" fmla="*/ 4968849 w 7467600"/>
              <a:gd name="connsiteY778-55138" fmla="*/ 962318 h 6858000"/>
              <a:gd name="connsiteX779-55139" fmla="*/ 5104039 w 7467600"/>
              <a:gd name="connsiteY779-55140" fmla="*/ 940634 h 6858000"/>
              <a:gd name="connsiteX780-55141" fmla="*/ 5256311 w 7467600"/>
              <a:gd name="connsiteY780-55142" fmla="*/ 916490 h 6858000"/>
              <a:gd name="connsiteX781-55143" fmla="*/ 5377381 w 7467600"/>
              <a:gd name="connsiteY781-55144" fmla="*/ 912671 h 6858000"/>
              <a:gd name="connsiteX782-55145" fmla="*/ 5460148 w 7467600"/>
              <a:gd name="connsiteY782-55146" fmla="*/ 911442 h 6858000"/>
              <a:gd name="connsiteX783-55147" fmla="*/ 5648971 w 7467600"/>
              <a:gd name="connsiteY783-55148" fmla="*/ 891331 h 6858000"/>
              <a:gd name="connsiteX784-55149" fmla="*/ 5844807 w 7467600"/>
              <a:gd name="connsiteY784-55150" fmla="*/ 870718 h 6858000"/>
              <a:gd name="connsiteX785-55151" fmla="*/ 5862975 w 7467600"/>
              <a:gd name="connsiteY785-55152" fmla="*/ 869756 h 6858000"/>
              <a:gd name="connsiteX786-55153" fmla="*/ 5920887 w 7467600"/>
              <a:gd name="connsiteY786-55154" fmla="*/ 865929 h 6858000"/>
              <a:gd name="connsiteX787-55155" fmla="*/ 5504425 w 7467600"/>
              <a:gd name="connsiteY787-55156" fmla="*/ 848067 h 6858000"/>
              <a:gd name="connsiteX788-55157" fmla="*/ 3607114 w 7467600"/>
              <a:gd name="connsiteY788-55158" fmla="*/ 467441 h 6858000"/>
              <a:gd name="connsiteX789-55159" fmla="*/ 3296242 w 7467600"/>
              <a:gd name="connsiteY789-55160" fmla="*/ 807991 h 6858000"/>
              <a:gd name="connsiteX790-55161" fmla="*/ 3174674 w 7467600"/>
              <a:gd name="connsiteY790-55162" fmla="*/ 919759 h 6858000"/>
              <a:gd name="connsiteX791-55163" fmla="*/ 3042978 w 7467600"/>
              <a:gd name="connsiteY791-55164" fmla="*/ 1054894 h 6858000"/>
              <a:gd name="connsiteX792-55165" fmla="*/ 2968914 w 7467600"/>
              <a:gd name="connsiteY792-55166" fmla="*/ 1133756 h 6858000"/>
              <a:gd name="connsiteX793-55167" fmla="*/ 3103823 w 7467600"/>
              <a:gd name="connsiteY793-55168" fmla="*/ 1026814 h 6858000"/>
              <a:gd name="connsiteX794-55169" fmla="*/ 3607114 w 7467600"/>
              <a:gd name="connsiteY794-55170" fmla="*/ 467441 h 6858000"/>
              <a:gd name="connsiteX795-55171" fmla="*/ 3744487 w 7467600"/>
              <a:gd name="connsiteY795-55172" fmla="*/ 383136 h 6858000"/>
              <a:gd name="connsiteX796-55173" fmla="*/ 3970213 w 7467600"/>
              <a:gd name="connsiteY796-55174" fmla="*/ 995559 h 6858000"/>
              <a:gd name="connsiteX797-55175" fmla="*/ 3744487 w 7467600"/>
              <a:gd name="connsiteY797-55176" fmla="*/ 383136 h 6858000"/>
              <a:gd name="connsiteX798-55177" fmla="*/ 3624562 w 7467600"/>
              <a:gd name="connsiteY798-55178" fmla="*/ 367041 h 6858000"/>
              <a:gd name="connsiteX799-55179" fmla="*/ 3489712 w 7467600"/>
              <a:gd name="connsiteY799-55180" fmla="*/ 485386 h 6858000"/>
              <a:gd name="connsiteX800-55181" fmla="*/ 3182994 w 7467600"/>
              <a:gd name="connsiteY800-55182" fmla="*/ 828265 h 6858000"/>
              <a:gd name="connsiteX801-55183" fmla="*/ 2892114 w 7467600"/>
              <a:gd name="connsiteY801-55184" fmla="*/ 1172635 h 6858000"/>
              <a:gd name="connsiteX802-55185" fmla="*/ 3021459 w 7467600"/>
              <a:gd name="connsiteY802-55186" fmla="*/ 1035385 h 6858000"/>
              <a:gd name="connsiteX803-55187" fmla="*/ 3153873 w 7467600"/>
              <a:gd name="connsiteY803-55188" fmla="*/ 898971 h 6858000"/>
              <a:gd name="connsiteX804-55189" fmla="*/ 3276511 w 7467600"/>
              <a:gd name="connsiteY804-55190" fmla="*/ 786423 h 6858000"/>
              <a:gd name="connsiteX805-55191" fmla="*/ 3584154 w 7467600"/>
              <a:gd name="connsiteY805-55192" fmla="*/ 448218 h 6858000"/>
              <a:gd name="connsiteX806-55193" fmla="*/ 3624562 w 7467600"/>
              <a:gd name="connsiteY806-55194" fmla="*/ 367041 h 6858000"/>
              <a:gd name="connsiteX807-55195" fmla="*/ 3766672 w 7467600"/>
              <a:gd name="connsiteY807-55196" fmla="*/ 359429 h 6858000"/>
              <a:gd name="connsiteX808-55197" fmla="*/ 3996338 w 7467600"/>
              <a:gd name="connsiteY808-55198" fmla="*/ 968237 h 6858000"/>
              <a:gd name="connsiteX809-55199" fmla="*/ 3766672 w 7467600"/>
              <a:gd name="connsiteY809-55200" fmla="*/ 359429 h 6858000"/>
              <a:gd name="connsiteX810-55201" fmla="*/ 5805386 w 7467600"/>
              <a:gd name="connsiteY810-55202" fmla="*/ 239240 h 6858000"/>
              <a:gd name="connsiteX811-55203" fmla="*/ 5736947 w 7467600"/>
              <a:gd name="connsiteY811-55204" fmla="*/ 261367 h 6858000"/>
              <a:gd name="connsiteX812-55205" fmla="*/ 5427012 w 7467600"/>
              <a:gd name="connsiteY812-55206" fmla="*/ 311272 h 6858000"/>
              <a:gd name="connsiteX813-55207" fmla="*/ 5147818 w 7467600"/>
              <a:gd name="connsiteY813-55208" fmla="*/ 322112 h 6858000"/>
              <a:gd name="connsiteX814-55209" fmla="*/ 5060854 w 7467600"/>
              <a:gd name="connsiteY814-55210" fmla="*/ 311882 h 6858000"/>
              <a:gd name="connsiteX815-55211" fmla="*/ 4945989 w 7467600"/>
              <a:gd name="connsiteY815-55212" fmla="*/ 300516 h 6858000"/>
              <a:gd name="connsiteX816-55213" fmla="*/ 5410479 w 7467600"/>
              <a:gd name="connsiteY816-55214" fmla="*/ 348434 h 6858000"/>
              <a:gd name="connsiteX817-55215" fmla="*/ 5805386 w 7467600"/>
              <a:gd name="connsiteY817-55216" fmla="*/ 239240 h 6858000"/>
              <a:gd name="connsiteX818-55217" fmla="*/ 5905192 w 7467600"/>
              <a:gd name="connsiteY818-55218" fmla="*/ 163079 h 6858000"/>
              <a:gd name="connsiteX819-55219" fmla="*/ 5865655 w 7467600"/>
              <a:gd name="connsiteY819-55220" fmla="*/ 171901 h 6858000"/>
              <a:gd name="connsiteX820-55221" fmla="*/ 5259740 w 7467600"/>
              <a:gd name="connsiteY820-55222" fmla="*/ 257013 h 6858000"/>
              <a:gd name="connsiteX821-55223" fmla="*/ 5208466 w 7467600"/>
              <a:gd name="connsiteY821-55224" fmla="*/ 257550 h 6858000"/>
              <a:gd name="connsiteX822-55225" fmla="*/ 4980204 w 7467600"/>
              <a:gd name="connsiteY822-55226" fmla="*/ 271903 h 6858000"/>
              <a:gd name="connsiteX823-55227" fmla="*/ 5068068 w 7467600"/>
              <a:gd name="connsiteY823-55228" fmla="*/ 282244 h 6858000"/>
              <a:gd name="connsiteX824-55229" fmla="*/ 5153231 w 7467600"/>
              <a:gd name="connsiteY824-55230" fmla="*/ 292240 h 6858000"/>
              <a:gd name="connsiteX825-55231" fmla="*/ 5426491 w 7467600"/>
              <a:gd name="connsiteY825-55232" fmla="*/ 281128 h 6858000"/>
              <a:gd name="connsiteX826-55233" fmla="*/ 5731212 w 7467600"/>
              <a:gd name="connsiteY826-55234" fmla="*/ 231951 h 6858000"/>
              <a:gd name="connsiteX827-55235" fmla="*/ 5905192 w 7467600"/>
              <a:gd name="connsiteY827-55236" fmla="*/ 163079 h 6858000"/>
              <a:gd name="connsiteX828-55237" fmla="*/ 5944437 w 7467600"/>
              <a:gd name="connsiteY828-55238" fmla="*/ 113829 h 6858000"/>
              <a:gd name="connsiteX829-55239" fmla="*/ 5825032 w 7467600"/>
              <a:gd name="connsiteY829-55240" fmla="*/ 146405 h 6858000"/>
              <a:gd name="connsiteX830-55241" fmla="*/ 4955599 w 7467600"/>
              <a:gd name="connsiteY830-55242" fmla="*/ 247008 h 6858000"/>
              <a:gd name="connsiteX831-55243" fmla="*/ 5210104 w 7467600"/>
              <a:gd name="connsiteY831-55244" fmla="*/ 228123 h 6858000"/>
              <a:gd name="connsiteX832-55245" fmla="*/ 5261015 w 7467600"/>
              <a:gd name="connsiteY832-55246" fmla="*/ 227087 h 6858000"/>
              <a:gd name="connsiteX833-55247" fmla="*/ 5861181 w 7467600"/>
              <a:gd name="connsiteY833-55248" fmla="*/ 143093 h 6858000"/>
              <a:gd name="connsiteX834-55249" fmla="*/ 5961252 w 7467600"/>
              <a:gd name="connsiteY834-55250" fmla="*/ 114820 h 6858000"/>
              <a:gd name="connsiteX835-55251" fmla="*/ 5944437 w 7467600"/>
              <a:gd name="connsiteY835-55252" fmla="*/ 113829 h 6858000"/>
              <a:gd name="connsiteX836-55253" fmla="*/ 3882765 w 7467600"/>
              <a:gd name="connsiteY836-55254" fmla="*/ 0 h 6858000"/>
              <a:gd name="connsiteX837-55255" fmla="*/ 3995099 w 7467600"/>
              <a:gd name="connsiteY837-55256" fmla="*/ 0 h 6858000"/>
              <a:gd name="connsiteX838-55257" fmla="*/ 4163818 w 7467600"/>
              <a:gd name="connsiteY838-55258" fmla="*/ 234104 h 6858000"/>
              <a:gd name="connsiteX839-55259" fmla="*/ 4172099 w 7467600"/>
              <a:gd name="connsiteY839-55260" fmla="*/ 234207 h 6858000"/>
              <a:gd name="connsiteX840-55261" fmla="*/ 4784282 w 7467600"/>
              <a:gd name="connsiteY840-55262" fmla="*/ 276561 h 6858000"/>
              <a:gd name="connsiteX841-55263" fmla="*/ 4801687 w 7467600"/>
              <a:gd name="connsiteY841-55264" fmla="*/ 267764 h 6858000"/>
              <a:gd name="connsiteX842-55265" fmla="*/ 6082788 w 7467600"/>
              <a:gd name="connsiteY842-55266" fmla="*/ 64119 h 6858000"/>
              <a:gd name="connsiteX843-55267" fmla="*/ 6099442 w 7467600"/>
              <a:gd name="connsiteY843-55268" fmla="*/ 82568 h 6858000"/>
              <a:gd name="connsiteX844-55269" fmla="*/ 4804137 w 7467600"/>
              <a:gd name="connsiteY844-55270" fmla="*/ 320931 h 6858000"/>
              <a:gd name="connsiteX845-55271" fmla="*/ 4227047 w 7467600"/>
              <a:gd name="connsiteY845-55272" fmla="*/ 313415 h 6858000"/>
              <a:gd name="connsiteX846-55273" fmla="*/ 4346041 w 7467600"/>
              <a:gd name="connsiteY846-55274" fmla="*/ 456086 h 6858000"/>
              <a:gd name="connsiteX847-55275" fmla="*/ 4870967 w 7467600"/>
              <a:gd name="connsiteY847-55276" fmla="*/ 963061 h 6858000"/>
              <a:gd name="connsiteX848-55277" fmla="*/ 4889647 w 7467600"/>
              <a:gd name="connsiteY848-55278" fmla="*/ 957147 h 6858000"/>
              <a:gd name="connsiteX849-55279" fmla="*/ 5422504 w 7467600"/>
              <a:gd name="connsiteY849-55280" fmla="*/ 805191 h 6858000"/>
              <a:gd name="connsiteX850-55281" fmla="*/ 6087656 w 7467600"/>
              <a:gd name="connsiteY850-55282" fmla="*/ 826703 h 6858000"/>
              <a:gd name="connsiteX851-55283" fmla="*/ 6058717 w 7467600"/>
              <a:gd name="connsiteY851-55284" fmla="*/ 865992 h 6858000"/>
              <a:gd name="connsiteX852-55285" fmla="*/ 4974153 w 7467600"/>
              <a:gd name="connsiteY852-55286" fmla="*/ 1045456 h 6858000"/>
              <a:gd name="connsiteX853-55287" fmla="*/ 5627835 w 7467600"/>
              <a:gd name="connsiteY853-55288" fmla="*/ 1472077 h 6858000"/>
              <a:gd name="connsiteX854-55289" fmla="*/ 5629817 w 7467600"/>
              <a:gd name="connsiteY854-55290" fmla="*/ 1471412 h 6858000"/>
              <a:gd name="connsiteX855-55291" fmla="*/ 5634124 w 7467600"/>
              <a:gd name="connsiteY855-55292" fmla="*/ 1470572 h 6858000"/>
              <a:gd name="connsiteX856-55293" fmla="*/ 5755832 w 7467600"/>
              <a:gd name="connsiteY856-55294" fmla="*/ 1383886 h 6858000"/>
              <a:gd name="connsiteX857-55295" fmla="*/ 6014186 w 7467600"/>
              <a:gd name="connsiteY857-55296" fmla="*/ 1279799 h 6858000"/>
              <a:gd name="connsiteX858-55297" fmla="*/ 6901619 w 7467600"/>
              <a:gd name="connsiteY858-55298" fmla="*/ 1047874 h 6858000"/>
              <a:gd name="connsiteX859-55299" fmla="*/ 6931566 w 7467600"/>
              <a:gd name="connsiteY859-55300" fmla="*/ 1062034 h 6858000"/>
              <a:gd name="connsiteX860-55301" fmla="*/ 5790982 w 7467600"/>
              <a:gd name="connsiteY860-55302" fmla="*/ 1561380 h 6858000"/>
              <a:gd name="connsiteX861-55303" fmla="*/ 6188971 w 7467600"/>
              <a:gd name="connsiteY861-55304" fmla="*/ 1755168 h 6858000"/>
              <a:gd name="connsiteX862-55305" fmla="*/ 6202446 w 7467600"/>
              <a:gd name="connsiteY862-55306" fmla="*/ 1752268 h 6858000"/>
              <a:gd name="connsiteX863-55307" fmla="*/ 7179560 w 7467600"/>
              <a:gd name="connsiteY863-55308" fmla="*/ 1467551 h 6858000"/>
              <a:gd name="connsiteX864-55309" fmla="*/ 7158730 w 7467600"/>
              <a:gd name="connsiteY864-55310" fmla="*/ 1507835 h 6858000"/>
              <a:gd name="connsiteX865-55311" fmla="*/ 6326959 w 7467600"/>
              <a:gd name="connsiteY865-55312" fmla="*/ 1817686 h 6858000"/>
              <a:gd name="connsiteX866-55313" fmla="*/ 6537433 w 7467600"/>
              <a:gd name="connsiteY866-55314" fmla="*/ 1907790 h 6858000"/>
              <a:gd name="connsiteX867-55315" fmla="*/ 6550221 w 7467600"/>
              <a:gd name="connsiteY867-55316" fmla="*/ 1910729 h 6858000"/>
              <a:gd name="connsiteX868-55317" fmla="*/ 6964438 w 7467600"/>
              <a:gd name="connsiteY868-55318" fmla="*/ 2209505 h 6858000"/>
              <a:gd name="connsiteX869-55319" fmla="*/ 7367862 w 7467600"/>
              <a:gd name="connsiteY869-55320" fmla="*/ 2806833 h 6858000"/>
              <a:gd name="connsiteX870-55321" fmla="*/ 7364329 w 7467600"/>
              <a:gd name="connsiteY870-55322" fmla="*/ 2826907 h 6858000"/>
              <a:gd name="connsiteX871-55323" fmla="*/ 7290545 w 7467600"/>
              <a:gd name="connsiteY871-55324" fmla="*/ 2850663 h 6858000"/>
              <a:gd name="connsiteX872-55325" fmla="*/ 6472036 w 7467600"/>
              <a:gd name="connsiteY872-55326" fmla="*/ 1959003 h 6858000"/>
              <a:gd name="connsiteX873-55327" fmla="*/ 5792897 w 7467600"/>
              <a:gd name="connsiteY873-55328" fmla="*/ 1647747 h 6858000"/>
              <a:gd name="connsiteX874-55329" fmla="*/ 5842751 w 7467600"/>
              <a:gd name="connsiteY874-55330" fmla="*/ 1816112 h 6858000"/>
              <a:gd name="connsiteX875-55331" fmla="*/ 5847424 w 7467600"/>
              <a:gd name="connsiteY875-55332" fmla="*/ 1815776 h 6858000"/>
              <a:gd name="connsiteX876-55333" fmla="*/ 6399821 w 7467600"/>
              <a:gd name="connsiteY876-55334" fmla="*/ 2344799 h 6858000"/>
              <a:gd name="connsiteX877-55335" fmla="*/ 6323232 w 7467600"/>
              <a:gd name="connsiteY877-55336" fmla="*/ 2389634 h 6858000"/>
              <a:gd name="connsiteX878-55337" fmla="*/ 5942958 w 7467600"/>
              <a:gd name="connsiteY878-55338" fmla="*/ 2077708 h 6858000"/>
              <a:gd name="connsiteX879-55339" fmla="*/ 5921559 w 7467600"/>
              <a:gd name="connsiteY879-55340" fmla="*/ 2378596 h 6858000"/>
              <a:gd name="connsiteX880-55341" fmla="*/ 5817651 w 7467600"/>
              <a:gd name="connsiteY880-55342" fmla="*/ 3023919 h 6858000"/>
              <a:gd name="connsiteX881-55343" fmla="*/ 5729634 w 7467600"/>
              <a:gd name="connsiteY881-55344" fmla="*/ 3051849 h 6858000"/>
              <a:gd name="connsiteX882-55345" fmla="*/ 5611018 w 7467600"/>
              <a:gd name="connsiteY882-55346" fmla="*/ 2316769 h 6858000"/>
              <a:gd name="connsiteX883-55347" fmla="*/ 5687608 w 7467600"/>
              <a:gd name="connsiteY883-55348" fmla="*/ 2039972 h 6858000"/>
              <a:gd name="connsiteX884-55349" fmla="*/ 5657554 w 7467600"/>
              <a:gd name="connsiteY884-55350" fmla="*/ 1576445 h 6858000"/>
              <a:gd name="connsiteX885-55351" fmla="*/ 5150475 w 7467600"/>
              <a:gd name="connsiteY885-55352" fmla="*/ 1274012 h 6858000"/>
              <a:gd name="connsiteX886-55353" fmla="*/ 5349142 w 7467600"/>
              <a:gd name="connsiteY886-55354" fmla="*/ 2204405 h 6858000"/>
              <a:gd name="connsiteX887-55355" fmla="*/ 5262214 w 7467600"/>
              <a:gd name="connsiteY887-55356" fmla="*/ 2233836 h 6858000"/>
              <a:gd name="connsiteX888-55357" fmla="*/ 4981539 w 7467600"/>
              <a:gd name="connsiteY888-55358" fmla="*/ 1542201 h 6858000"/>
              <a:gd name="connsiteX889-55359" fmla="*/ 4958461 w 7467600"/>
              <a:gd name="connsiteY889-55360" fmla="*/ 1136957 h 6858000"/>
              <a:gd name="connsiteX890-55361" fmla="*/ 4655015 w 7467600"/>
              <a:gd name="connsiteY890-55362" fmla="*/ 891426 h 6858000"/>
              <a:gd name="connsiteX891-55363" fmla="*/ 4348002 w 7467600"/>
              <a:gd name="connsiteY891-55364" fmla="*/ 2205895 h 6858000"/>
              <a:gd name="connsiteX892-55365" fmla="*/ 4262250 w 7467600"/>
              <a:gd name="connsiteY892-55366" fmla="*/ 2219972 h 6858000"/>
              <a:gd name="connsiteX893-55367" fmla="*/ 4550611 w 7467600"/>
              <a:gd name="connsiteY893-55368" fmla="*/ 817540 h 6858000"/>
              <a:gd name="connsiteX894-55369" fmla="*/ 4564418 w 7467600"/>
              <a:gd name="connsiteY894-55370" fmla="*/ 808293 h 6858000"/>
              <a:gd name="connsiteX895-55371" fmla="*/ 4266388 w 7467600"/>
              <a:gd name="connsiteY895-55372" fmla="*/ 500083 h 6858000"/>
              <a:gd name="connsiteX896-55373" fmla="*/ 4032842 w 7467600"/>
              <a:gd name="connsiteY896-55374" fmla="*/ 211809 h 6858000"/>
              <a:gd name="connsiteX897-55375" fmla="*/ 3882765 w 7467600"/>
              <a:gd name="connsiteY897-55376" fmla="*/ 0 h 6858000"/>
              <a:gd name="connsiteX898-55377" fmla="*/ 3721337 w 7467600"/>
              <a:gd name="connsiteY898-55378" fmla="*/ 0 h 6858000"/>
              <a:gd name="connsiteX899-55379" fmla="*/ 3797544 w 7467600"/>
              <a:gd name="connsiteY899-55380" fmla="*/ 0 h 6858000"/>
              <a:gd name="connsiteX900-55381" fmla="*/ 3775734 w 7467600"/>
              <a:gd name="connsiteY900-55382" fmla="*/ 95131 h 6858000"/>
              <a:gd name="connsiteX901-55383" fmla="*/ 3724807 w 7467600"/>
              <a:gd name="connsiteY901-55384" fmla="*/ 272257 h 6858000"/>
              <a:gd name="connsiteX902-55385" fmla="*/ 3726844 w 7467600"/>
              <a:gd name="connsiteY902-55386" fmla="*/ 282988 h 6858000"/>
              <a:gd name="connsiteX903-55387" fmla="*/ 3742664 w 7467600"/>
              <a:gd name="connsiteY903-55388" fmla="*/ 279918 h 6858000"/>
              <a:gd name="connsiteX904-55389" fmla="*/ 4103910 w 7467600"/>
              <a:gd name="connsiteY904-55390" fmla="*/ 1161917 h 6858000"/>
              <a:gd name="connsiteX905-55391" fmla="*/ 4020269 w 7467600"/>
              <a:gd name="connsiteY905-55392" fmla="*/ 1200406 h 6858000"/>
              <a:gd name="connsiteX906-55393" fmla="*/ 3674882 w 7467600"/>
              <a:gd name="connsiteY906-55394" fmla="*/ 488524 h 6858000"/>
              <a:gd name="connsiteX907-55395" fmla="*/ 3132682 w 7467600"/>
              <a:gd name="connsiteY907-55396" fmla="*/ 1072284 h 6858000"/>
              <a:gd name="connsiteX908-55397" fmla="*/ 2716346 w 7467600"/>
              <a:gd name="connsiteY908-55398" fmla="*/ 1276376 h 6858000"/>
              <a:gd name="connsiteX909-55399" fmla="*/ 2716772 w 7467600"/>
              <a:gd name="connsiteY909-55400" fmla="*/ 1255462 h 6858000"/>
              <a:gd name="connsiteX910-55401" fmla="*/ 3471096 w 7467600"/>
              <a:gd name="connsiteY910-55402" fmla="*/ 437072 h 6858000"/>
              <a:gd name="connsiteX911-55403" fmla="*/ 3639057 w 7467600"/>
              <a:gd name="connsiteY911-55404" fmla="*/ 286334 h 6858000"/>
              <a:gd name="connsiteX912-55405" fmla="*/ 3640309 w 7467600"/>
              <a:gd name="connsiteY912-55406" fmla="*/ 284664 h 6858000"/>
              <a:gd name="connsiteX913-55407" fmla="*/ 3646022 w 7467600"/>
              <a:gd name="connsiteY913-55408" fmla="*/ 276711 h 6858000"/>
              <a:gd name="connsiteX914-55409" fmla="*/ 3707943 w 7467600"/>
              <a:gd name="connsiteY914-55410" fmla="*/ 65958 h 6858000"/>
              <a:gd name="connsiteX915-55411" fmla="*/ 3721337 w 7467600"/>
              <a:gd name="connsiteY915-55412" fmla="*/ 0 h 6858000"/>
              <a:gd name="connsiteX916-55413" fmla="*/ 2867960 w 7467600"/>
              <a:gd name="connsiteY916-55414" fmla="*/ 0 h 6858000"/>
              <a:gd name="connsiteX917-55415" fmla="*/ 2926351 w 7467600"/>
              <a:gd name="connsiteY917-55416" fmla="*/ 0 h 6858000"/>
              <a:gd name="connsiteX918-55417" fmla="*/ 2902823 w 7467600"/>
              <a:gd name="connsiteY918-55418" fmla="*/ 262929 h 6858000"/>
              <a:gd name="connsiteX919-55419" fmla="*/ 2940663 w 7467600"/>
              <a:gd name="connsiteY919-55420" fmla="*/ 140884 h 6858000"/>
              <a:gd name="connsiteX920-55421" fmla="*/ 2947039 w 7467600"/>
              <a:gd name="connsiteY920-55422" fmla="*/ 122524 h 6858000"/>
              <a:gd name="connsiteX921-55423" fmla="*/ 2984316 w 7467600"/>
              <a:gd name="connsiteY921-55424" fmla="*/ 0 h 6858000"/>
              <a:gd name="connsiteX922-55425" fmla="*/ 3016114 w 7467600"/>
              <a:gd name="connsiteY922-55426" fmla="*/ 0 h 6858000"/>
              <a:gd name="connsiteX923-55427" fmla="*/ 2979949 w 7467600"/>
              <a:gd name="connsiteY923-55428" fmla="*/ 119274 h 6858000"/>
              <a:gd name="connsiteX924-55429" fmla="*/ 3023879 w 7467600"/>
              <a:gd name="connsiteY924-55430" fmla="*/ 0 h 6858000"/>
              <a:gd name="connsiteX925-55431" fmla="*/ 3105400 w 7467600"/>
              <a:gd name="connsiteY925-55432" fmla="*/ 0 h 6858000"/>
              <a:gd name="connsiteX926-55433" fmla="*/ 3094669 w 7467600"/>
              <a:gd name="connsiteY926-55434" fmla="*/ 30308 h 6858000"/>
              <a:gd name="connsiteX927-55435" fmla="*/ 2901945 w 7467600"/>
              <a:gd name="connsiteY927-55436" fmla="*/ 466538 h 6858000"/>
              <a:gd name="connsiteX928-55437" fmla="*/ 2815209 w 7467600"/>
              <a:gd name="connsiteY928-55438" fmla="*/ 497361 h 6858000"/>
              <a:gd name="connsiteX929-55439" fmla="*/ 2844845 w 7467600"/>
              <a:gd name="connsiteY929-55440" fmla="*/ 127638 h 6858000"/>
              <a:gd name="connsiteX930-55441" fmla="*/ 2867960 w 7467600"/>
              <a:gd name="connsiteY930-55442" fmla="*/ 0 h 6858000"/>
              <a:gd name="connsiteX931-55443" fmla="*/ 1057230 w 7467600"/>
              <a:gd name="connsiteY931-55444" fmla="*/ 0 h 6858000"/>
              <a:gd name="connsiteX932-55445" fmla="*/ 1111003 w 7467600"/>
              <a:gd name="connsiteY932-55446" fmla="*/ 0 h 6858000"/>
              <a:gd name="connsiteX933-55447" fmla="*/ 1125553 w 7467600"/>
              <a:gd name="connsiteY933-55448" fmla="*/ 52588 h 6858000"/>
              <a:gd name="connsiteX934-55449" fmla="*/ 1304276 w 7467600"/>
              <a:gd name="connsiteY934-55450" fmla="*/ 476275 h 6858000"/>
              <a:gd name="connsiteX935-55451" fmla="*/ 1492066 w 7467600"/>
              <a:gd name="connsiteY935-55452" fmla="*/ 886333 h 6858000"/>
              <a:gd name="connsiteX936-55453" fmla="*/ 1423698 w 7467600"/>
              <a:gd name="connsiteY936-55454" fmla="*/ 710817 h 6858000"/>
              <a:gd name="connsiteX937-55455" fmla="*/ 1357609 w 7467600"/>
              <a:gd name="connsiteY937-55456" fmla="*/ 532892 h 6858000"/>
              <a:gd name="connsiteX938-55457" fmla="*/ 1309550 w 7467600"/>
              <a:gd name="connsiteY938-55458" fmla="*/ 374031 h 6858000"/>
              <a:gd name="connsiteX939-55459" fmla="*/ 1193673 w 7467600"/>
              <a:gd name="connsiteY939-55460" fmla="*/ 49533 h 6858000"/>
              <a:gd name="connsiteX940-55461" fmla="*/ 1164391 w 7467600"/>
              <a:gd name="connsiteY940-55462" fmla="*/ 0 h 6858000"/>
              <a:gd name="connsiteX941-55463" fmla="*/ 1200666 w 7467600"/>
              <a:gd name="connsiteY941-55464" fmla="*/ 0 h 6858000"/>
              <a:gd name="connsiteX942-55465" fmla="*/ 1223408 w 7467600"/>
              <a:gd name="connsiteY942-55466" fmla="*/ 38996 h 6858000"/>
              <a:gd name="connsiteX943-55467" fmla="*/ 1339635 w 7467600"/>
              <a:gd name="connsiteY943-55468" fmla="*/ 365517 h 6858000"/>
              <a:gd name="connsiteX944-55469" fmla="*/ 1387469 w 7467600"/>
              <a:gd name="connsiteY944-55470" fmla="*/ 523079 h 6858000"/>
              <a:gd name="connsiteX945-55471" fmla="*/ 1452685 w 7467600"/>
              <a:gd name="connsiteY945-55472" fmla="*/ 699806 h 6858000"/>
              <a:gd name="connsiteX946-55473" fmla="*/ 1492092 w 7467600"/>
              <a:gd name="connsiteY946-55474" fmla="*/ 800424 h 6858000"/>
              <a:gd name="connsiteX947-55475" fmla="*/ 1455302 w 7467600"/>
              <a:gd name="connsiteY947-55476" fmla="*/ 632913 h 6858000"/>
              <a:gd name="connsiteX948-55477" fmla="*/ 1222336 w 7467600"/>
              <a:gd name="connsiteY948-55478" fmla="*/ 9480 h 6858000"/>
              <a:gd name="connsiteX949-55479" fmla="*/ 1214634 w 7467600"/>
              <a:gd name="connsiteY949-55480" fmla="*/ 0 h 6858000"/>
              <a:gd name="connsiteX950-55481" fmla="*/ 1289827 w 7467600"/>
              <a:gd name="connsiteY950-55482" fmla="*/ 0 h 6858000"/>
              <a:gd name="connsiteX951-55483" fmla="*/ 1321076 w 7467600"/>
              <a:gd name="connsiteY951-55484" fmla="*/ 59722 h 6858000"/>
              <a:gd name="connsiteX952-55485" fmla="*/ 1512579 w 7467600"/>
              <a:gd name="connsiteY952-55486" fmla="*/ 626441 h 6858000"/>
              <a:gd name="connsiteX953-55487" fmla="*/ 1506076 w 7467600"/>
              <a:gd name="connsiteY953-55488" fmla="*/ 1089289 h 6858000"/>
              <a:gd name="connsiteX954-55489" fmla="*/ 1486346 w 7467600"/>
              <a:gd name="connsiteY954-55490" fmla="*/ 1079919 h 6858000"/>
              <a:gd name="connsiteX955-55491" fmla="*/ 1070511 w 7467600"/>
              <a:gd name="connsiteY955-55492" fmla="*/ 48609 h 6858000"/>
              <a:gd name="connsiteX956-55493" fmla="*/ 1057230 w 7467600"/>
              <a:gd name="connsiteY956-55494" fmla="*/ 0 h 6858000"/>
              <a:gd name="connsiteX957-55495" fmla="*/ 43151 w 7467600"/>
              <a:gd name="connsiteY957-55496" fmla="*/ 0 h 6858000"/>
              <a:gd name="connsiteX958-55497" fmla="*/ 95283 w 7467600"/>
              <a:gd name="connsiteY958-55498" fmla="*/ 0 h 6858000"/>
              <a:gd name="connsiteX959-55499" fmla="*/ 300708 w 7467600"/>
              <a:gd name="connsiteY959-55500" fmla="*/ 154571 h 6858000"/>
              <a:gd name="connsiteX960-55501" fmla="*/ 530414 w 7467600"/>
              <a:gd name="connsiteY960-55502" fmla="*/ 354673 h 6858000"/>
              <a:gd name="connsiteX961-55503" fmla="*/ 333785 w 7467600"/>
              <a:gd name="connsiteY961-55504" fmla="*/ 161564 h 6858000"/>
              <a:gd name="connsiteX962-55505" fmla="*/ 147005 w 7467600"/>
              <a:gd name="connsiteY962-55506" fmla="*/ 0 h 6858000"/>
              <a:gd name="connsiteX963-55507" fmla="*/ 272509 w 7467600"/>
              <a:gd name="connsiteY963-55508" fmla="*/ 0 h 6858000"/>
              <a:gd name="connsiteX964-55509" fmla="*/ 326276 w 7467600"/>
              <a:gd name="connsiteY964-55510" fmla="*/ 45847 h 6858000"/>
              <a:gd name="connsiteX965-55511" fmla="*/ 823759 w 7467600"/>
              <a:gd name="connsiteY965-55512" fmla="*/ 574145 h 6858000"/>
              <a:gd name="connsiteX966-55513" fmla="*/ 811254 w 7467600"/>
              <a:gd name="connsiteY966-55514" fmla="*/ 665546 h 6858000"/>
              <a:gd name="connsiteX967-55515" fmla="*/ 154042 w 7467600"/>
              <a:gd name="connsiteY967-55516" fmla="*/ 261522 h 6858000"/>
              <a:gd name="connsiteX968-55517" fmla="*/ 13550 w 7467600"/>
              <a:gd name="connsiteY968-55518" fmla="*/ 158423 h 6858000"/>
              <a:gd name="connsiteX969-55519" fmla="*/ 0 w 7467600"/>
              <a:gd name="connsiteY969-55520" fmla="*/ 146618 h 6858000"/>
              <a:gd name="connsiteX970-55521" fmla="*/ 0 w 7467600"/>
              <a:gd name="connsiteY970-55522" fmla="*/ 59161 h 6858000"/>
              <a:gd name="connsiteX971-55523" fmla="*/ 45427 w 7467600"/>
              <a:gd name="connsiteY971-55524" fmla="*/ 101078 h 6858000"/>
              <a:gd name="connsiteX972-55525" fmla="*/ 630103 w 7467600"/>
              <a:gd name="connsiteY972-55526" fmla="*/ 485885 h 6858000"/>
              <a:gd name="connsiteX973-55527" fmla="*/ 532040 w 7467600"/>
              <a:gd name="connsiteY973-55528" fmla="*/ 399359 h 6858000"/>
              <a:gd name="connsiteX974-55529" fmla="*/ 517618 w 7467600"/>
              <a:gd name="connsiteY974-55530" fmla="*/ 385726 h 6858000"/>
              <a:gd name="connsiteX975-55531" fmla="*/ 285074 w 7467600"/>
              <a:gd name="connsiteY975-55532" fmla="*/ 182755 h 6858000"/>
              <a:gd name="connsiteX976-55533" fmla="*/ 43151 w 7467600"/>
              <a:gd name="connsiteY976-55534" fmla="*/ 0 h 6858000"/>
              <a:gd name="connsiteX0-55535" fmla="*/ 369702 w 7467600"/>
              <a:gd name="connsiteY0-55536" fmla="*/ 6712169 h 6858000"/>
              <a:gd name="connsiteX1-55537" fmla="*/ 366575 w 7467600"/>
              <a:gd name="connsiteY1-55538" fmla="*/ 6715556 h 6858000"/>
              <a:gd name="connsiteX2-55539" fmla="*/ 371637 w 7467600"/>
              <a:gd name="connsiteY2-55540" fmla="*/ 6713954 h 6858000"/>
              <a:gd name="connsiteX3-55541" fmla="*/ 369702 w 7467600"/>
              <a:gd name="connsiteY3-55542" fmla="*/ 6712169 h 6858000"/>
              <a:gd name="connsiteX4-55543" fmla="*/ 7088673 w 7467600"/>
              <a:gd name="connsiteY4-55544" fmla="*/ 6610396 h 6858000"/>
              <a:gd name="connsiteX5-55545" fmla="*/ 7440138 w 7467600"/>
              <a:gd name="connsiteY5-55546" fmla="*/ 6622648 h 6858000"/>
              <a:gd name="connsiteX6-55547" fmla="*/ 7467600 w 7467600"/>
              <a:gd name="connsiteY6-55548" fmla="*/ 6628217 h 6858000"/>
              <a:gd name="connsiteX7-55549" fmla="*/ 7467600 w 7467600"/>
              <a:gd name="connsiteY7-55550" fmla="*/ 6668575 h 6858000"/>
              <a:gd name="connsiteX8-55551" fmla="*/ 7392322 w 7467600"/>
              <a:gd name="connsiteY8-55552" fmla="*/ 6658238 h 6858000"/>
              <a:gd name="connsiteX9-55553" fmla="*/ 7467600 w 7467600"/>
              <a:gd name="connsiteY9-55554" fmla="*/ 6683873 h 6858000"/>
              <a:gd name="connsiteX10-55555" fmla="*/ 7467600 w 7467600"/>
              <a:gd name="connsiteY10-55556" fmla="*/ 6714215 h 6858000"/>
              <a:gd name="connsiteX11-55557" fmla="*/ 7447383 w 7467600"/>
              <a:gd name="connsiteY11-55558" fmla="*/ 6707202 h 6858000"/>
              <a:gd name="connsiteX12-55559" fmla="*/ 7289862 w 7467600"/>
              <a:gd name="connsiteY12-55560" fmla="*/ 6659827 h 6858000"/>
              <a:gd name="connsiteX13-55561" fmla="*/ 7434024 w 7467600"/>
              <a:gd name="connsiteY13-55562" fmla="*/ 6722130 h 6858000"/>
              <a:gd name="connsiteX14-55563" fmla="*/ 7467600 w 7467600"/>
              <a:gd name="connsiteY14-55564" fmla="*/ 6736157 h 6858000"/>
              <a:gd name="connsiteX15-55565" fmla="*/ 7467600 w 7467600"/>
              <a:gd name="connsiteY15-55566" fmla="*/ 6767913 h 6858000"/>
              <a:gd name="connsiteX16-55567" fmla="*/ 7392158 w 7467600"/>
              <a:gd name="connsiteY16-55568" fmla="*/ 6771365 h 6858000"/>
              <a:gd name="connsiteX17-55569" fmla="*/ 7467600 w 7467600"/>
              <a:gd name="connsiteY17-55570" fmla="*/ 6805948 h 6858000"/>
              <a:gd name="connsiteX18-55571" fmla="*/ 7467600 w 7467600"/>
              <a:gd name="connsiteY18-55572" fmla="*/ 6831490 h 6858000"/>
              <a:gd name="connsiteX19-55573" fmla="*/ 7410696 w 7467600"/>
              <a:gd name="connsiteY19-55574" fmla="*/ 6803861 h 6858000"/>
              <a:gd name="connsiteX20-55575" fmla="*/ 7088673 w 7467600"/>
              <a:gd name="connsiteY20-55576" fmla="*/ 6610396 h 6858000"/>
              <a:gd name="connsiteX21-55577" fmla="*/ 1019354 w 7467600"/>
              <a:gd name="connsiteY21-55578" fmla="*/ 6315006 h 6858000"/>
              <a:gd name="connsiteX22-55579" fmla="*/ 441046 w 7467600"/>
              <a:gd name="connsiteY22-55580" fmla="*/ 6691153 h 6858000"/>
              <a:gd name="connsiteX23-55581" fmla="*/ 1019354 w 7467600"/>
              <a:gd name="connsiteY23-55582" fmla="*/ 6315006 h 6858000"/>
              <a:gd name="connsiteX24-55583" fmla="*/ 991680 w 7467600"/>
              <a:gd name="connsiteY24-55584" fmla="*/ 6298413 h 6858000"/>
              <a:gd name="connsiteX25-55585" fmla="*/ 409060 w 7467600"/>
              <a:gd name="connsiteY25-55586" fmla="*/ 6671470 h 6858000"/>
              <a:gd name="connsiteX26-55587" fmla="*/ 991680 w 7467600"/>
              <a:gd name="connsiteY26-55588" fmla="*/ 6298413 h 6858000"/>
              <a:gd name="connsiteX27-55589" fmla="*/ 103333 w 7467600"/>
              <a:gd name="connsiteY27-55590" fmla="*/ 5699602 h 6858000"/>
              <a:gd name="connsiteX28-55591" fmla="*/ 233938 w 7467600"/>
              <a:gd name="connsiteY28-55592" fmla="*/ 5809416 h 6858000"/>
              <a:gd name="connsiteX29-55593" fmla="*/ 883580 w 7467600"/>
              <a:gd name="connsiteY29-55594" fmla="*/ 6180710 h 6858000"/>
              <a:gd name="connsiteX30-55595" fmla="*/ 487337 w 7467600"/>
              <a:gd name="connsiteY30-55596" fmla="*/ 5950182 h 6858000"/>
              <a:gd name="connsiteX31-55597" fmla="*/ 354051 w 7467600"/>
              <a:gd name="connsiteY31-55598" fmla="*/ 5854912 h 6858000"/>
              <a:gd name="connsiteX32-55599" fmla="*/ 195436 w 7467600"/>
              <a:gd name="connsiteY32-55600" fmla="*/ 5755068 h 6858000"/>
              <a:gd name="connsiteX33-55601" fmla="*/ 103333 w 7467600"/>
              <a:gd name="connsiteY33-55602" fmla="*/ 5699602 h 6858000"/>
              <a:gd name="connsiteX34-55603" fmla="*/ 5539432 w 7467600"/>
              <a:gd name="connsiteY34-55604" fmla="*/ 5642928 h 6858000"/>
              <a:gd name="connsiteX35-55605" fmla="*/ 5555462 w 7467600"/>
              <a:gd name="connsiteY35-55606" fmla="*/ 5694454 h 6858000"/>
              <a:gd name="connsiteX36-55607" fmla="*/ 5828270 w 7467600"/>
              <a:gd name="connsiteY36-55608" fmla="*/ 6320663 h 6858000"/>
              <a:gd name="connsiteX37-55609" fmla="*/ 5947416 w 7467600"/>
              <a:gd name="connsiteY37-55610" fmla="*/ 6574846 h 6858000"/>
              <a:gd name="connsiteX38-55611" fmla="*/ 5539432 w 7467600"/>
              <a:gd name="connsiteY38-55612" fmla="*/ 5642928 h 6858000"/>
              <a:gd name="connsiteX39-55613" fmla="*/ 51253 w 7467600"/>
              <a:gd name="connsiteY39-55614" fmla="*/ 5631825 h 6858000"/>
              <a:gd name="connsiteX40-55615" fmla="*/ 211622 w 7467600"/>
              <a:gd name="connsiteY40-55616" fmla="*/ 5728803 h 6858000"/>
              <a:gd name="connsiteX41-55617" fmla="*/ 371652 w 7467600"/>
              <a:gd name="connsiteY41-55618" fmla="*/ 5829062 h 6858000"/>
              <a:gd name="connsiteX42-55619" fmla="*/ 505903 w 7467600"/>
              <a:gd name="connsiteY42-55620" fmla="*/ 5925221 h 6858000"/>
              <a:gd name="connsiteX43-55621" fmla="*/ 899240 w 7467600"/>
              <a:gd name="connsiteY43-55622" fmla="*/ 6153068 h 6858000"/>
              <a:gd name="connsiteX44-55623" fmla="*/ 988114 w 7467600"/>
              <a:gd name="connsiteY44-55624" fmla="*/ 6174204 h 6858000"/>
              <a:gd name="connsiteX45-55625" fmla="*/ 845971 w 7467600"/>
              <a:gd name="connsiteY45-55626" fmla="*/ 6067177 h 6858000"/>
              <a:gd name="connsiteX46-55627" fmla="*/ 448057 w 7467600"/>
              <a:gd name="connsiteY46-55628" fmla="*/ 5841376 h 6858000"/>
              <a:gd name="connsiteX47-55629" fmla="*/ 51253 w 7467600"/>
              <a:gd name="connsiteY47-55630" fmla="*/ 5631825 h 6858000"/>
              <a:gd name="connsiteX48-55631" fmla="*/ 2606687 w 7467600"/>
              <a:gd name="connsiteY48-55632" fmla="*/ 5630718 h 6858000"/>
              <a:gd name="connsiteX49-55633" fmla="*/ 2645658 w 7467600"/>
              <a:gd name="connsiteY49-55634" fmla="*/ 6640259 h 6858000"/>
              <a:gd name="connsiteX50-55635" fmla="*/ 2606687 w 7467600"/>
              <a:gd name="connsiteY50-55636" fmla="*/ 5630718 h 6858000"/>
              <a:gd name="connsiteX51-55637" fmla="*/ 3642057 w 7467600"/>
              <a:gd name="connsiteY51-55638" fmla="*/ 5573487 h 6858000"/>
              <a:gd name="connsiteX52-55639" fmla="*/ 3632981 w 7467600"/>
              <a:gd name="connsiteY52-55640" fmla="*/ 5579437 h 6858000"/>
              <a:gd name="connsiteX53-55641" fmla="*/ 3382436 w 7467600"/>
              <a:gd name="connsiteY53-55642" fmla="*/ 5952726 h 6858000"/>
              <a:gd name="connsiteX54-55643" fmla="*/ 3191929 w 7467600"/>
              <a:gd name="connsiteY54-55644" fmla="*/ 6662669 h 6858000"/>
              <a:gd name="connsiteX55-55645" fmla="*/ 3369898 w 7467600"/>
              <a:gd name="connsiteY55-55646" fmla="*/ 6081771 h 6858000"/>
              <a:gd name="connsiteX56-55647" fmla="*/ 3642057 w 7467600"/>
              <a:gd name="connsiteY56-55648" fmla="*/ 5573487 h 6858000"/>
              <a:gd name="connsiteX57-55649" fmla="*/ 2650666 w 7467600"/>
              <a:gd name="connsiteY57-55650" fmla="*/ 5530686 h 6858000"/>
              <a:gd name="connsiteX58-55651" fmla="*/ 2650249 w 7467600"/>
              <a:gd name="connsiteY58-55652" fmla="*/ 5532101 h 6858000"/>
              <a:gd name="connsiteX59-55653" fmla="*/ 2663808 w 7467600"/>
              <a:gd name="connsiteY59-55654" fmla="*/ 6535215 h 6858000"/>
              <a:gd name="connsiteX60-55655" fmla="*/ 2665418 w 7467600"/>
              <a:gd name="connsiteY60-55656" fmla="*/ 6132756 h 6858000"/>
              <a:gd name="connsiteX61-55657" fmla="*/ 2650666 w 7467600"/>
              <a:gd name="connsiteY61-55658" fmla="*/ 5530686 h 6858000"/>
              <a:gd name="connsiteX62-55659" fmla="*/ 2680277 w 7467600"/>
              <a:gd name="connsiteY62-55660" fmla="*/ 5479204 h 6858000"/>
              <a:gd name="connsiteX63-55661" fmla="*/ 2678972 w 7467600"/>
              <a:gd name="connsiteY63-55662" fmla="*/ 5481582 h 6858000"/>
              <a:gd name="connsiteX64-55663" fmla="*/ 2696666 w 7467600"/>
              <a:gd name="connsiteY64-55664" fmla="*/ 6133836 h 6858000"/>
              <a:gd name="connsiteX65-55665" fmla="*/ 2695769 w 7467600"/>
              <a:gd name="connsiteY65-55666" fmla="*/ 6390955 h 6858000"/>
              <a:gd name="connsiteX66-55667" fmla="*/ 2739893 w 7467600"/>
              <a:gd name="connsiteY66-55668" fmla="*/ 6108357 h 6858000"/>
              <a:gd name="connsiteX67-55669" fmla="*/ 2680277 w 7467600"/>
              <a:gd name="connsiteY67-55670" fmla="*/ 5479204 h 6858000"/>
              <a:gd name="connsiteX68-55671" fmla="*/ 1132195 w 7467600"/>
              <a:gd name="connsiteY68-55672" fmla="*/ 5467980 h 6858000"/>
              <a:gd name="connsiteX69-55673" fmla="*/ 1679056 w 7467600"/>
              <a:gd name="connsiteY69-55674" fmla="*/ 5516907 h 6858000"/>
              <a:gd name="connsiteX70-55675" fmla="*/ 2128648 w 7467600"/>
              <a:gd name="connsiteY70-55676" fmla="*/ 5474249 h 6858000"/>
              <a:gd name="connsiteX71-55677" fmla="*/ 1825619 w 7467600"/>
              <a:gd name="connsiteY71-55678" fmla="*/ 5478447 h 6858000"/>
              <a:gd name="connsiteX72-55679" fmla="*/ 1737798 w 7467600"/>
              <a:gd name="connsiteY72-55680" fmla="*/ 5483353 h 6858000"/>
              <a:gd name="connsiteX73-55681" fmla="*/ 1132195 w 7467600"/>
              <a:gd name="connsiteY73-55682" fmla="*/ 5467980 h 6858000"/>
              <a:gd name="connsiteX74-55683" fmla="*/ 6844835 w 7467600"/>
              <a:gd name="connsiteY74-55684" fmla="*/ 5424988 h 6858000"/>
              <a:gd name="connsiteX75-55685" fmla="*/ 6879594 w 7467600"/>
              <a:gd name="connsiteY75-55686" fmla="*/ 5424547 h 6858000"/>
              <a:gd name="connsiteX76-55687" fmla="*/ 7379510 w 7467600"/>
              <a:gd name="connsiteY76-55688" fmla="*/ 5755454 h 6858000"/>
              <a:gd name="connsiteX77-55689" fmla="*/ 7467600 w 7467600"/>
              <a:gd name="connsiteY77-55690" fmla="*/ 5845526 h 6858000"/>
              <a:gd name="connsiteX78-55691" fmla="*/ 7271900 w 7467600"/>
              <a:gd name="connsiteY78-55692" fmla="*/ 5734551 h 6858000"/>
              <a:gd name="connsiteX79-55693" fmla="*/ 7015907 w 7467600"/>
              <a:gd name="connsiteY79-55694" fmla="*/ 5541548 h 6858000"/>
              <a:gd name="connsiteX80-55695" fmla="*/ 7259646 w 7467600"/>
              <a:gd name="connsiteY80-55696" fmla="*/ 5765985 h 6858000"/>
              <a:gd name="connsiteX81-55697" fmla="*/ 7467600 w 7467600"/>
              <a:gd name="connsiteY81-55698" fmla="*/ 6012219 h 6858000"/>
              <a:gd name="connsiteX82-55699" fmla="*/ 6946849 w 7467600"/>
              <a:gd name="connsiteY82-55700" fmla="*/ 5523271 h 6858000"/>
              <a:gd name="connsiteX83-55701" fmla="*/ 6946972 w 7467600"/>
              <a:gd name="connsiteY83-55702" fmla="*/ 5526491 h 6858000"/>
              <a:gd name="connsiteX84-55703" fmla="*/ 7105827 w 7467600"/>
              <a:gd name="connsiteY84-55704" fmla="*/ 5718700 h 6858000"/>
              <a:gd name="connsiteX85-55705" fmla="*/ 7356878 w 7467600"/>
              <a:gd name="connsiteY85-55706" fmla="*/ 5981332 h 6858000"/>
              <a:gd name="connsiteX86-55707" fmla="*/ 7467600 w 7467600"/>
              <a:gd name="connsiteY86-55708" fmla="*/ 6117703 h 6858000"/>
              <a:gd name="connsiteX87-55709" fmla="*/ 7467600 w 7467600"/>
              <a:gd name="connsiteY87-55710" fmla="*/ 6163634 h 6858000"/>
              <a:gd name="connsiteX88-55711" fmla="*/ 7403637 w 7467600"/>
              <a:gd name="connsiteY88-55712" fmla="*/ 6083957 h 6858000"/>
              <a:gd name="connsiteX89-55713" fmla="*/ 7254615 w 7467600"/>
              <a:gd name="connsiteY89-55714" fmla="*/ 5911918 h 6858000"/>
              <a:gd name="connsiteX90-55715" fmla="*/ 7312589 w 7467600"/>
              <a:gd name="connsiteY90-55716" fmla="*/ 5982309 h 6858000"/>
              <a:gd name="connsiteX91-55717" fmla="*/ 7448321 w 7467600"/>
              <a:gd name="connsiteY91-55718" fmla="*/ 6190991 h 6858000"/>
              <a:gd name="connsiteX92-55719" fmla="*/ 7467600 w 7467600"/>
              <a:gd name="connsiteY92-55720" fmla="*/ 6221686 h 6858000"/>
              <a:gd name="connsiteX93-55721" fmla="*/ 7467600 w 7467600"/>
              <a:gd name="connsiteY93-55722" fmla="*/ 6334256 h 6858000"/>
              <a:gd name="connsiteX94-55723" fmla="*/ 7454976 w 7467600"/>
              <a:gd name="connsiteY94-55724" fmla="*/ 6318297 h 6858000"/>
              <a:gd name="connsiteX95-55725" fmla="*/ 7042773 w 7467600"/>
              <a:gd name="connsiteY95-55726" fmla="*/ 5734011 h 6858000"/>
              <a:gd name="connsiteX96-55727" fmla="*/ 6844835 w 7467600"/>
              <a:gd name="connsiteY96-55728" fmla="*/ 5424988 h 6858000"/>
              <a:gd name="connsiteX97-55729" fmla="*/ 1456157 w 7467600"/>
              <a:gd name="connsiteY97-55730" fmla="*/ 5371404 h 6858000"/>
              <a:gd name="connsiteX98-55731" fmla="*/ 1244432 w 7467600"/>
              <a:gd name="connsiteY98-55732" fmla="*/ 5385601 h 6858000"/>
              <a:gd name="connsiteX99-55733" fmla="*/ 973990 w 7467600"/>
              <a:gd name="connsiteY99-55734" fmla="*/ 5424940 h 6858000"/>
              <a:gd name="connsiteX100-55735" fmla="*/ 1103809 w 7467600"/>
              <a:gd name="connsiteY100-55736" fmla="*/ 5433720 h 6858000"/>
              <a:gd name="connsiteX101-55737" fmla="*/ 1123454 w 7467600"/>
              <a:gd name="connsiteY101-55738" fmla="*/ 5435727 h 6858000"/>
              <a:gd name="connsiteX102-55739" fmla="*/ 1737017 w 7467600"/>
              <a:gd name="connsiteY102-55740" fmla="*/ 5452183 h 6858000"/>
              <a:gd name="connsiteX103-55741" fmla="*/ 1824397 w 7467600"/>
              <a:gd name="connsiteY103-55742" fmla="*/ 5447757 h 6858000"/>
              <a:gd name="connsiteX104-55743" fmla="*/ 2070059 w 7467600"/>
              <a:gd name="connsiteY104-55744" fmla="*/ 5441660 h 6858000"/>
              <a:gd name="connsiteX105-55745" fmla="*/ 1456157 w 7467600"/>
              <a:gd name="connsiteY105-55746" fmla="*/ 5371404 h 6858000"/>
              <a:gd name="connsiteX106-55747" fmla="*/ 4988186 w 7467600"/>
              <a:gd name="connsiteY106-55748" fmla="*/ 5216467 h 6858000"/>
              <a:gd name="connsiteX107-55749" fmla="*/ 4777334 w 7467600"/>
              <a:gd name="connsiteY107-55750" fmla="*/ 5406072 h 6858000"/>
              <a:gd name="connsiteX108-55751" fmla="*/ 4718341 w 7467600"/>
              <a:gd name="connsiteY108-55752" fmla="*/ 5468043 h 6858000"/>
              <a:gd name="connsiteX109-55753" fmla="*/ 4604655 w 7467600"/>
              <a:gd name="connsiteY109-55754" fmla="*/ 5583434 h 6858000"/>
              <a:gd name="connsiteX110-55755" fmla="*/ 4565074 w 7467600"/>
              <a:gd name="connsiteY110-55756" fmla="*/ 5618550 h 6858000"/>
              <a:gd name="connsiteX111-55757" fmla="*/ 4988186 w 7467600"/>
              <a:gd name="connsiteY111-55758" fmla="*/ 5216467 h 6858000"/>
              <a:gd name="connsiteX112-55759" fmla="*/ 4978032 w 7467600"/>
              <a:gd name="connsiteY112-55760" fmla="*/ 5183809 h 6858000"/>
              <a:gd name="connsiteX113-55761" fmla="*/ 4463413 w 7467600"/>
              <a:gd name="connsiteY113-55762" fmla="*/ 5615162 h 6858000"/>
              <a:gd name="connsiteX114-55763" fmla="*/ 4358134 w 7467600"/>
              <a:gd name="connsiteY114-55764" fmla="*/ 5742791 h 6858000"/>
              <a:gd name="connsiteX115-55765" fmla="*/ 4376219 w 7467600"/>
              <a:gd name="connsiteY115-55766" fmla="*/ 5729027 h 6858000"/>
              <a:gd name="connsiteX116-55767" fmla="*/ 4582340 w 7467600"/>
              <a:gd name="connsiteY116-55768" fmla="*/ 5561037 h 6858000"/>
              <a:gd name="connsiteX117-55769" fmla="*/ 4694684 w 7467600"/>
              <a:gd name="connsiteY117-55770" fmla="*/ 5447098 h 6858000"/>
              <a:gd name="connsiteX118-55771" fmla="*/ 4754123 w 7467600"/>
              <a:gd name="connsiteY118-55772" fmla="*/ 5384643 h 6858000"/>
              <a:gd name="connsiteX119-55773" fmla="*/ 4978032 w 7467600"/>
              <a:gd name="connsiteY119-55774" fmla="*/ 5183809 h 6858000"/>
              <a:gd name="connsiteX120-55775" fmla="*/ 1903353 w 7467600"/>
              <a:gd name="connsiteY120-55776" fmla="*/ 5044827 h 6858000"/>
              <a:gd name="connsiteX121-55777" fmla="*/ 1936931 w 7467600"/>
              <a:gd name="connsiteY121-55778" fmla="*/ 5093954 h 6858000"/>
              <a:gd name="connsiteX122-55779" fmla="*/ 2195868 w 7467600"/>
              <a:gd name="connsiteY122-55780" fmla="*/ 5396574 h 6858000"/>
              <a:gd name="connsiteX123-55781" fmla="*/ 2088852 w 7467600"/>
              <a:gd name="connsiteY123-55782" fmla="*/ 5166123 h 6858000"/>
              <a:gd name="connsiteX124-55783" fmla="*/ 1958241 w 7467600"/>
              <a:gd name="connsiteY124-55784" fmla="*/ 5067955 h 6858000"/>
              <a:gd name="connsiteX125-55785" fmla="*/ 1903353 w 7467600"/>
              <a:gd name="connsiteY125-55786" fmla="*/ 5044827 h 6858000"/>
              <a:gd name="connsiteX126-55787" fmla="*/ 1979378 w 7467600"/>
              <a:gd name="connsiteY126-55788" fmla="*/ 4769504 h 6858000"/>
              <a:gd name="connsiteX127-55789" fmla="*/ 2882120 w 7467600"/>
              <a:gd name="connsiteY127-55790" fmla="*/ 5064547 h 6858000"/>
              <a:gd name="connsiteX128-55791" fmla="*/ 2793103 w 7467600"/>
              <a:gd name="connsiteY128-55792" fmla="*/ 5039699 h 6858000"/>
              <a:gd name="connsiteX129-55793" fmla="*/ 2770041 w 7467600"/>
              <a:gd name="connsiteY129-55794" fmla="*/ 5033634 h 6858000"/>
              <a:gd name="connsiteX130-55795" fmla="*/ 1979378 w 7467600"/>
              <a:gd name="connsiteY130-55796" fmla="*/ 4769504 h 6858000"/>
              <a:gd name="connsiteX131-55797" fmla="*/ 1927410 w 7467600"/>
              <a:gd name="connsiteY131-55798" fmla="*/ 4716164 h 6858000"/>
              <a:gd name="connsiteX132-55799" fmla="*/ 1959587 w 7467600"/>
              <a:gd name="connsiteY132-55800" fmla="*/ 4728849 h 6858000"/>
              <a:gd name="connsiteX133-55801" fmla="*/ 2777707 w 7467600"/>
              <a:gd name="connsiteY133-55802" fmla="*/ 5003991 h 6858000"/>
              <a:gd name="connsiteX134-55803" fmla="*/ 2800768 w 7467600"/>
              <a:gd name="connsiteY134-55804" fmla="*/ 5010056 h 6858000"/>
              <a:gd name="connsiteX135-55805" fmla="*/ 2879408 w 7467600"/>
              <a:gd name="connsiteY135-55806" fmla="*/ 5031590 h 6858000"/>
              <a:gd name="connsiteX136-55807" fmla="*/ 2862295 w 7467600"/>
              <a:gd name="connsiteY136-55808" fmla="*/ 5022958 h 6858000"/>
              <a:gd name="connsiteX137-55809" fmla="*/ 2813343 w 7467600"/>
              <a:gd name="connsiteY137-55810" fmla="*/ 4998369 h 6858000"/>
              <a:gd name="connsiteX138-55811" fmla="*/ 2646245 w 7467600"/>
              <a:gd name="connsiteY138-55812" fmla="*/ 4930999 h 6858000"/>
              <a:gd name="connsiteX139-55813" fmla="*/ 1999243 w 7467600"/>
              <a:gd name="connsiteY139-55814" fmla="*/ 4730524 h 6858000"/>
              <a:gd name="connsiteX140-55815" fmla="*/ 1979527 w 7467600"/>
              <a:gd name="connsiteY140-55816" fmla="*/ 4726651 h 6858000"/>
              <a:gd name="connsiteX141-55817" fmla="*/ 1927410 w 7467600"/>
              <a:gd name="connsiteY141-55818" fmla="*/ 4716164 h 6858000"/>
              <a:gd name="connsiteX142-55819" fmla="*/ 1997014 w 7467600"/>
              <a:gd name="connsiteY142-55820" fmla="*/ 4698007 h 6858000"/>
              <a:gd name="connsiteX143-55821" fmla="*/ 2005458 w 7467600"/>
              <a:gd name="connsiteY143-55822" fmla="*/ 4699540 h 6858000"/>
              <a:gd name="connsiteX144-55823" fmla="*/ 2657186 w 7467600"/>
              <a:gd name="connsiteY144-55824" fmla="*/ 4901687 h 6858000"/>
              <a:gd name="connsiteX145-55825" fmla="*/ 2826662 w 7467600"/>
              <a:gd name="connsiteY145-55826" fmla="*/ 4970362 h 6858000"/>
              <a:gd name="connsiteX146-55827" fmla="*/ 2876100 w 7467600"/>
              <a:gd name="connsiteY146-55828" fmla="*/ 4995397 h 6858000"/>
              <a:gd name="connsiteX147-55829" fmla="*/ 3042600 w 7467600"/>
              <a:gd name="connsiteY147-55830" fmla="*/ 5059532 h 6858000"/>
              <a:gd name="connsiteX148-55831" fmla="*/ 1997014 w 7467600"/>
              <a:gd name="connsiteY148-55832" fmla="*/ 4698007 h 6858000"/>
              <a:gd name="connsiteX149-55833" fmla="*/ 2305292 w 7467600"/>
              <a:gd name="connsiteY149-55834" fmla="*/ 4219492 h 6858000"/>
              <a:gd name="connsiteX150-55835" fmla="*/ 3360922 w 7467600"/>
              <a:gd name="connsiteY150-55836" fmla="*/ 4529373 h 6858000"/>
              <a:gd name="connsiteX151-55837" fmla="*/ 3492420 w 7467600"/>
              <a:gd name="connsiteY151-55838" fmla="*/ 4510145 h 6858000"/>
              <a:gd name="connsiteX152-55839" fmla="*/ 3364086 w 7467600"/>
              <a:gd name="connsiteY152-55840" fmla="*/ 4480340 h 6858000"/>
              <a:gd name="connsiteX153-55841" fmla="*/ 3225818 w 7467600"/>
              <a:gd name="connsiteY153-55842" fmla="*/ 4411822 h 6858000"/>
              <a:gd name="connsiteX154-55843" fmla="*/ 3129696 w 7467600"/>
              <a:gd name="connsiteY154-55844" fmla="*/ 4360704 h 6858000"/>
              <a:gd name="connsiteX155-55845" fmla="*/ 2814545 w 7467600"/>
              <a:gd name="connsiteY155-55846" fmla="*/ 4282955 h 6858000"/>
              <a:gd name="connsiteX156-55847" fmla="*/ 2305292 w 7467600"/>
              <a:gd name="connsiteY156-55848" fmla="*/ 4219492 h 6858000"/>
              <a:gd name="connsiteX157-55849" fmla="*/ 2626982 w 7467600"/>
              <a:gd name="connsiteY157-55850" fmla="*/ 4206450 h 6858000"/>
              <a:gd name="connsiteX158-55851" fmla="*/ 2490617 w 7467600"/>
              <a:gd name="connsiteY158-55852" fmla="*/ 4206951 h 6858000"/>
              <a:gd name="connsiteX159-55853" fmla="*/ 2819869 w 7467600"/>
              <a:gd name="connsiteY159-55854" fmla="*/ 4252936 h 6858000"/>
              <a:gd name="connsiteX160-55855" fmla="*/ 3143018 w 7467600"/>
              <a:gd name="connsiteY160-55856" fmla="*/ 4332698 h 6858000"/>
              <a:gd name="connsiteX161-55857" fmla="*/ 3241520 w 7467600"/>
              <a:gd name="connsiteY161-55858" fmla="*/ 4385112 h 6858000"/>
              <a:gd name="connsiteX162-55859" fmla="*/ 3374575 w 7467600"/>
              <a:gd name="connsiteY162-55860" fmla="*/ 4451517 h 6858000"/>
              <a:gd name="connsiteX163-55861" fmla="*/ 3505221 w 7467600"/>
              <a:gd name="connsiteY163-55862" fmla="*/ 4480757 h 6858000"/>
              <a:gd name="connsiteX164-55863" fmla="*/ 2626982 w 7467600"/>
              <a:gd name="connsiteY164-55864" fmla="*/ 4206450 h 6858000"/>
              <a:gd name="connsiteX165-55865" fmla="*/ 1310106 w 7467600"/>
              <a:gd name="connsiteY165-55866" fmla="*/ 3943217 h 6858000"/>
              <a:gd name="connsiteX166-55867" fmla="*/ 854994 w 7467600"/>
              <a:gd name="connsiteY166-55868" fmla="*/ 4399136 h 6858000"/>
              <a:gd name="connsiteX167-55869" fmla="*/ 742462 w 7467600"/>
              <a:gd name="connsiteY167-55870" fmla="*/ 4594648 h 6858000"/>
              <a:gd name="connsiteX168-55871" fmla="*/ 820602 w 7467600"/>
              <a:gd name="connsiteY168-55872" fmla="*/ 4485915 h 6858000"/>
              <a:gd name="connsiteX169-55873" fmla="*/ 878295 w 7467600"/>
              <a:gd name="connsiteY169-55874" fmla="*/ 4403594 h 6858000"/>
              <a:gd name="connsiteX170-55875" fmla="*/ 1240607 w 7467600"/>
              <a:gd name="connsiteY170-55876" fmla="*/ 4010401 h 6858000"/>
              <a:gd name="connsiteX171-55877" fmla="*/ 1310106 w 7467600"/>
              <a:gd name="connsiteY171-55878" fmla="*/ 3943217 h 6858000"/>
              <a:gd name="connsiteX172-55879" fmla="*/ 1423113 w 7467600"/>
              <a:gd name="connsiteY172-55880" fmla="*/ 3874565 h 6858000"/>
              <a:gd name="connsiteX173-55881" fmla="*/ 1260565 w 7467600"/>
              <a:gd name="connsiteY173-55882" fmla="*/ 4031982 h 6858000"/>
              <a:gd name="connsiteX174-55883" fmla="*/ 901900 w 7467600"/>
              <a:gd name="connsiteY174-55884" fmla="*/ 4421236 h 6858000"/>
              <a:gd name="connsiteX175-55885" fmla="*/ 845044 w 7467600"/>
              <a:gd name="connsiteY175-55886" fmla="*/ 4502436 h 6858000"/>
              <a:gd name="connsiteX176-55887" fmla="*/ 685926 w 7467600"/>
              <a:gd name="connsiteY176-55888" fmla="*/ 4703069 h 6858000"/>
              <a:gd name="connsiteX177-55889" fmla="*/ 684248 w 7467600"/>
              <a:gd name="connsiteY177-55890" fmla="*/ 4706721 h 6858000"/>
              <a:gd name="connsiteX178-55891" fmla="*/ 1423113 w 7467600"/>
              <a:gd name="connsiteY178-55892" fmla="*/ 3874565 h 6858000"/>
              <a:gd name="connsiteX179-55893" fmla="*/ 3316479 w 7467600"/>
              <a:gd name="connsiteY179-55894" fmla="*/ 3872136 h 6858000"/>
              <a:gd name="connsiteX180-55895" fmla="*/ 3546806 w 7467600"/>
              <a:gd name="connsiteY180-55896" fmla="*/ 4356139 h 6858000"/>
              <a:gd name="connsiteX181-55897" fmla="*/ 3364433 w 7467600"/>
              <a:gd name="connsiteY181-55898" fmla="*/ 3953121 h 6858000"/>
              <a:gd name="connsiteX182-55899" fmla="*/ 3316479 w 7467600"/>
              <a:gd name="connsiteY182-55900" fmla="*/ 3872136 h 6858000"/>
              <a:gd name="connsiteX183-55901" fmla="*/ 3291335 w 7467600"/>
              <a:gd name="connsiteY183-55902" fmla="*/ 3767420 h 6858000"/>
              <a:gd name="connsiteX184-55903" fmla="*/ 3390805 w 7467600"/>
              <a:gd name="connsiteY184-55904" fmla="*/ 3937163 h 6858000"/>
              <a:gd name="connsiteX185-55905" fmla="*/ 3579062 w 7467600"/>
              <a:gd name="connsiteY185-55906" fmla="*/ 4359040 h 6858000"/>
              <a:gd name="connsiteX186-55907" fmla="*/ 3467355 w 7467600"/>
              <a:gd name="connsiteY186-55908" fmla="*/ 3988130 h 6858000"/>
              <a:gd name="connsiteX187-55909" fmla="*/ 3310753 w 7467600"/>
              <a:gd name="connsiteY187-55910" fmla="*/ 3787140 h 6858000"/>
              <a:gd name="connsiteX188-55911" fmla="*/ 3291335 w 7467600"/>
              <a:gd name="connsiteY188-55912" fmla="*/ 3767420 h 6858000"/>
              <a:gd name="connsiteX189-55913" fmla="*/ 1635889 w 7467600"/>
              <a:gd name="connsiteY189-55914" fmla="*/ 3709494 h 6858000"/>
              <a:gd name="connsiteX190-55915" fmla="*/ 1634800 w 7467600"/>
              <a:gd name="connsiteY190-55916" fmla="*/ 3731111 h 6858000"/>
              <a:gd name="connsiteX191-55917" fmla="*/ 1635889 w 7467600"/>
              <a:gd name="connsiteY191-55918" fmla="*/ 3709494 h 6858000"/>
              <a:gd name="connsiteX192-55919" fmla="*/ 1510397 w 7467600"/>
              <a:gd name="connsiteY192-55920" fmla="*/ 3684705 h 6858000"/>
              <a:gd name="connsiteX193-55921" fmla="*/ 1146550 w 7467600"/>
              <a:gd name="connsiteY193-55922" fmla="*/ 3802012 h 6858000"/>
              <a:gd name="connsiteX194-55923" fmla="*/ 698834 w 7467600"/>
              <a:gd name="connsiteY194-55924" fmla="*/ 3952272 h 6858000"/>
              <a:gd name="connsiteX195-55925" fmla="*/ 34256 w 7467600"/>
              <a:gd name="connsiteY195-55926" fmla="*/ 4347603 h 6858000"/>
              <a:gd name="connsiteX196-55927" fmla="*/ 527241 w 7467600"/>
              <a:gd name="connsiteY196-55928" fmla="*/ 4065078 h 6858000"/>
              <a:gd name="connsiteX197-55929" fmla="*/ 1510397 w 7467600"/>
              <a:gd name="connsiteY197-55930" fmla="*/ 3684705 h 6858000"/>
              <a:gd name="connsiteX198-55931" fmla="*/ 1313114 w 7467600"/>
              <a:gd name="connsiteY198-55932" fmla="*/ 3655216 h 6858000"/>
              <a:gd name="connsiteX199-55933" fmla="*/ 1109304 w 7467600"/>
              <a:gd name="connsiteY199-55934" fmla="*/ 3669030 h 6858000"/>
              <a:gd name="connsiteX200-55935" fmla="*/ 8129 w 7467600"/>
              <a:gd name="connsiteY200-55936" fmla="*/ 4330519 h 6858000"/>
              <a:gd name="connsiteX201-55937" fmla="*/ 687572 w 7467600"/>
              <a:gd name="connsiteY201-55938" fmla="*/ 3925629 h 6858000"/>
              <a:gd name="connsiteX202-55939" fmla="*/ 1138365 w 7467600"/>
              <a:gd name="connsiteY202-55940" fmla="*/ 3774515 h 6858000"/>
              <a:gd name="connsiteX203-55941" fmla="*/ 1505579 w 7467600"/>
              <a:gd name="connsiteY203-55942" fmla="*/ 3655526 h 6858000"/>
              <a:gd name="connsiteX204-55943" fmla="*/ 1313114 w 7467600"/>
              <a:gd name="connsiteY204-55944" fmla="*/ 3655216 h 6858000"/>
              <a:gd name="connsiteX205-55945" fmla="*/ 3655073 w 7467600"/>
              <a:gd name="connsiteY205-55946" fmla="*/ 3650884 h 6858000"/>
              <a:gd name="connsiteX206-55947" fmla="*/ 3989938 w 7467600"/>
              <a:gd name="connsiteY206-55948" fmla="*/ 3991685 h 6858000"/>
              <a:gd name="connsiteX207-55949" fmla="*/ 4393907 w 7467600"/>
              <a:gd name="connsiteY207-55950" fmla="*/ 4261258 h 6858000"/>
              <a:gd name="connsiteX208-55951" fmla="*/ 4648051 w 7467600"/>
              <a:gd name="connsiteY208-55952" fmla="*/ 4374051 h 6858000"/>
              <a:gd name="connsiteX209-55953" fmla="*/ 4383389 w 7467600"/>
              <a:gd name="connsiteY209-55954" fmla="*/ 4184369 h 6858000"/>
              <a:gd name="connsiteX210-55955" fmla="*/ 4165508 w 7467600"/>
              <a:gd name="connsiteY210-55956" fmla="*/ 4035196 h 6858000"/>
              <a:gd name="connsiteX211-55957" fmla="*/ 4068162 w 7467600"/>
              <a:gd name="connsiteY211-55958" fmla="*/ 3953394 h 6858000"/>
              <a:gd name="connsiteX212-55959" fmla="*/ 3981416 w 7467600"/>
              <a:gd name="connsiteY212-55960" fmla="*/ 3880482 h 6858000"/>
              <a:gd name="connsiteX213-55961" fmla="*/ 3800147 w 7467600"/>
              <a:gd name="connsiteY213-55962" fmla="*/ 3749872 h 6858000"/>
              <a:gd name="connsiteX214-55963" fmla="*/ 3655073 w 7467600"/>
              <a:gd name="connsiteY214-55964" fmla="*/ 3650884 h 6858000"/>
              <a:gd name="connsiteX215-55965" fmla="*/ 3670252 w 7467600"/>
              <a:gd name="connsiteY215-55966" fmla="*/ 3622798 h 6858000"/>
              <a:gd name="connsiteX216-55967" fmla="*/ 3817258 w 7467600"/>
              <a:gd name="connsiteY216-55968" fmla="*/ 3723577 h 6858000"/>
              <a:gd name="connsiteX217-55969" fmla="*/ 4000461 w 7467600"/>
              <a:gd name="connsiteY217-55970" fmla="*/ 3855966 h 6858000"/>
              <a:gd name="connsiteX218-55971" fmla="*/ 4088180 w 7467600"/>
              <a:gd name="connsiteY218-55972" fmla="*/ 3929774 h 6858000"/>
              <a:gd name="connsiteX219-55973" fmla="*/ 4184555 w 7467600"/>
              <a:gd name="connsiteY219-55974" fmla="*/ 4010683 h 6858000"/>
              <a:gd name="connsiteX220-55975" fmla="*/ 4399563 w 7467600"/>
              <a:gd name="connsiteY220-55976" fmla="*/ 4158106 h 6858000"/>
              <a:gd name="connsiteX221-55977" fmla="*/ 4684469 w 7467600"/>
              <a:gd name="connsiteY221-55978" fmla="*/ 4364680 h 6858000"/>
              <a:gd name="connsiteX222-55979" fmla="*/ 4690271 w 7467600"/>
              <a:gd name="connsiteY222-55980" fmla="*/ 4370034 h 6858000"/>
              <a:gd name="connsiteX223-55981" fmla="*/ 4136093 w 7467600"/>
              <a:gd name="connsiteY223-55982" fmla="*/ 3858466 h 6858000"/>
              <a:gd name="connsiteX224-55983" fmla="*/ 3670252 w 7467600"/>
              <a:gd name="connsiteY224-55984" fmla="*/ 3622798 h 6858000"/>
              <a:gd name="connsiteX225-55985" fmla="*/ 4440129 w 7467600"/>
              <a:gd name="connsiteY225-55986" fmla="*/ 3448571 h 6858000"/>
              <a:gd name="connsiteX226-55987" fmla="*/ 4856525 w 7467600"/>
              <a:gd name="connsiteY226-55988" fmla="*/ 3915351 h 6858000"/>
              <a:gd name="connsiteX227-55989" fmla="*/ 5059055 w 7467600"/>
              <a:gd name="connsiteY227-55990" fmla="*/ 4108918 h 6858000"/>
              <a:gd name="connsiteX228-55991" fmla="*/ 5290070 w 7467600"/>
              <a:gd name="connsiteY228-55992" fmla="*/ 4263619 h 6858000"/>
              <a:gd name="connsiteX229-55993" fmla="*/ 4834991 w 7467600"/>
              <a:gd name="connsiteY229-55994" fmla="*/ 3830985 h 6858000"/>
              <a:gd name="connsiteX230-55995" fmla="*/ 4440129 w 7467600"/>
              <a:gd name="connsiteY230-55996" fmla="*/ 3448571 h 6858000"/>
              <a:gd name="connsiteX231-55997" fmla="*/ 4441737 w 7467600"/>
              <a:gd name="connsiteY231-55998" fmla="*/ 3399734 h 6858000"/>
              <a:gd name="connsiteX232-55999" fmla="*/ 4431236 w 7467600"/>
              <a:gd name="connsiteY232-56000" fmla="*/ 3400954 h 6858000"/>
              <a:gd name="connsiteX233-56001" fmla="*/ 4557150 w 7467600"/>
              <a:gd name="connsiteY233-56002" fmla="*/ 3510023 h 6858000"/>
              <a:gd name="connsiteX234-56003" fmla="*/ 4856936 w 7467600"/>
              <a:gd name="connsiteY234-56004" fmla="*/ 3809146 h 6858000"/>
              <a:gd name="connsiteX235-56005" fmla="*/ 5111996 w 7467600"/>
              <a:gd name="connsiteY235-56006" fmla="*/ 4065759 h 6858000"/>
              <a:gd name="connsiteX236-56007" fmla="*/ 5388878 w 7467600"/>
              <a:gd name="connsiteY236-56008" fmla="*/ 4300185 h 6858000"/>
              <a:gd name="connsiteX237-56009" fmla="*/ 5425556 w 7467600"/>
              <a:gd name="connsiteY237-56010" fmla="*/ 4308967 h 6858000"/>
              <a:gd name="connsiteX238-56011" fmla="*/ 4943646 w 7467600"/>
              <a:gd name="connsiteY238-56012" fmla="*/ 3822916 h 6858000"/>
              <a:gd name="connsiteX239-56013" fmla="*/ 4594837 w 7467600"/>
              <a:gd name="connsiteY239-56014" fmla="*/ 3532274 h 6858000"/>
              <a:gd name="connsiteX240-56015" fmla="*/ 4441737 w 7467600"/>
              <a:gd name="connsiteY240-56016" fmla="*/ 3399734 h 6858000"/>
              <a:gd name="connsiteX241-56017" fmla="*/ 5425834 w 7467600"/>
              <a:gd name="connsiteY241-56018" fmla="*/ 3162785 h 6858000"/>
              <a:gd name="connsiteX242-56019" fmla="*/ 5401644 w 7467600"/>
              <a:gd name="connsiteY242-56020" fmla="*/ 3617847 h 6858000"/>
              <a:gd name="connsiteX243-56021" fmla="*/ 5467256 w 7467600"/>
              <a:gd name="connsiteY243-56022" fmla="*/ 4175494 h 6858000"/>
              <a:gd name="connsiteX244-56023" fmla="*/ 5448069 w 7467600"/>
              <a:gd name="connsiteY244-56024" fmla="*/ 3567554 h 6858000"/>
              <a:gd name="connsiteX245-56025" fmla="*/ 5425834 w 7467600"/>
              <a:gd name="connsiteY245-56026" fmla="*/ 3162785 h 6858000"/>
              <a:gd name="connsiteX246-56027" fmla="*/ 1318687 w 7467600"/>
              <a:gd name="connsiteY246-56028" fmla="*/ 3113840 h 6858000"/>
              <a:gd name="connsiteX247-56029" fmla="*/ 1066793 w 7467600"/>
              <a:gd name="connsiteY247-56030" fmla="*/ 3212171 h 6858000"/>
              <a:gd name="connsiteX248-56031" fmla="*/ 993319 w 7467600"/>
              <a:gd name="connsiteY248-56032" fmla="*/ 3247648 h 6858000"/>
              <a:gd name="connsiteX249-56033" fmla="*/ 853081 w 7467600"/>
              <a:gd name="connsiteY249-56034" fmla="*/ 3312410 h 6858000"/>
              <a:gd name="connsiteX250-56035" fmla="*/ 805957 w 7467600"/>
              <a:gd name="connsiteY250-56036" fmla="*/ 3330443 h 6858000"/>
              <a:gd name="connsiteX251-56037" fmla="*/ 1318687 w 7467600"/>
              <a:gd name="connsiteY251-56038" fmla="*/ 3113840 h 6858000"/>
              <a:gd name="connsiteX252-56039" fmla="*/ 5453702 w 7467600"/>
              <a:gd name="connsiteY252-56040" fmla="*/ 3090882 h 6858000"/>
              <a:gd name="connsiteX253-56041" fmla="*/ 5480135 w 7467600"/>
              <a:gd name="connsiteY253-56042" fmla="*/ 3565802 h 6858000"/>
              <a:gd name="connsiteX254-56043" fmla="*/ 5499023 w 7467600"/>
              <a:gd name="connsiteY254-56044" fmla="*/ 4166310 h 6858000"/>
              <a:gd name="connsiteX255-56045" fmla="*/ 5547022 w 7467600"/>
              <a:gd name="connsiteY255-56046" fmla="*/ 3607838 h 6858000"/>
              <a:gd name="connsiteX256-56047" fmla="*/ 5515964 w 7467600"/>
              <a:gd name="connsiteY256-56048" fmla="*/ 3378541 h 6858000"/>
              <a:gd name="connsiteX257-56049" fmla="*/ 5453702 w 7467600"/>
              <a:gd name="connsiteY257-56050" fmla="*/ 3090882 h 6858000"/>
              <a:gd name="connsiteX258-56051" fmla="*/ 1238695 w 7467600"/>
              <a:gd name="connsiteY258-56052" fmla="*/ 3076820 h 6858000"/>
              <a:gd name="connsiteX259-56053" fmla="*/ 716371 w 7467600"/>
              <a:gd name="connsiteY259-56054" fmla="*/ 3293249 h 6858000"/>
              <a:gd name="connsiteX260-56055" fmla="*/ 579522 w 7467600"/>
              <a:gd name="connsiteY260-56056" fmla="*/ 3371759 h 6858000"/>
              <a:gd name="connsiteX261-56057" fmla="*/ 600288 w 7467600"/>
              <a:gd name="connsiteY261-56058" fmla="*/ 3365555 h 6858000"/>
              <a:gd name="connsiteX262-56059" fmla="*/ 840692 w 7467600"/>
              <a:gd name="connsiteY262-56060" fmla="*/ 3284921 h 6858000"/>
              <a:gd name="connsiteX263-56061" fmla="*/ 979248 w 7467600"/>
              <a:gd name="connsiteY263-56062" fmla="*/ 3221003 h 6858000"/>
              <a:gd name="connsiteX264-56063" fmla="*/ 1053282 w 7467600"/>
              <a:gd name="connsiteY264-56064" fmla="*/ 3185247 h 6858000"/>
              <a:gd name="connsiteX265-56065" fmla="*/ 1320603 w 7467600"/>
              <a:gd name="connsiteY265-56066" fmla="*/ 3081281 h 6858000"/>
              <a:gd name="connsiteX266-56067" fmla="*/ 1238695 w 7467600"/>
              <a:gd name="connsiteY266-56068" fmla="*/ 3076820 h 6858000"/>
              <a:gd name="connsiteX267-56069" fmla="*/ 5425627 w 7467600"/>
              <a:gd name="connsiteY267-56070" fmla="*/ 2954192 h 6858000"/>
              <a:gd name="connsiteX268-56071" fmla="*/ 5470770 w 7467600"/>
              <a:gd name="connsiteY268-56072" fmla="*/ 3005435 h 6858000"/>
              <a:gd name="connsiteX269-56073" fmla="*/ 5519779 w 7467600"/>
              <a:gd name="connsiteY269-56074" fmla="*/ 4359223 h 6858000"/>
              <a:gd name="connsiteX270-56075" fmla="*/ 5520293 w 7467600"/>
              <a:gd name="connsiteY270-56076" fmla="*/ 4360602 h 6858000"/>
              <a:gd name="connsiteX271-56077" fmla="*/ 5767221 w 7467600"/>
              <a:gd name="connsiteY271-56078" fmla="*/ 4665564 h 6858000"/>
              <a:gd name="connsiteX272-56079" fmla="*/ 6937169 w 7467600"/>
              <a:gd name="connsiteY272-56080" fmla="*/ 4815941 h 6858000"/>
              <a:gd name="connsiteX273-56081" fmla="*/ 6953922 w 7467600"/>
              <a:gd name="connsiteY273-56082" fmla="*/ 4890068 h 6858000"/>
              <a:gd name="connsiteX274-56083" fmla="*/ 6071359 w 7467600"/>
              <a:gd name="connsiteY274-56084" fmla="*/ 4770770 h 6858000"/>
              <a:gd name="connsiteX275-56085" fmla="*/ 6038839 w 7467600"/>
              <a:gd name="connsiteY275-56086" fmla="*/ 4764474 h 6858000"/>
              <a:gd name="connsiteX276-56087" fmla="*/ 6038706 w 7467600"/>
              <a:gd name="connsiteY276-56088" fmla="*/ 4763847 h 6858000"/>
              <a:gd name="connsiteX277-56089" fmla="*/ 6037784 w 7467600"/>
              <a:gd name="connsiteY277-56090" fmla="*/ 4764270 h 6858000"/>
              <a:gd name="connsiteX278-56091" fmla="*/ 6038839 w 7467600"/>
              <a:gd name="connsiteY278-56092" fmla="*/ 4764474 h 6858000"/>
              <a:gd name="connsiteX279-56093" fmla="*/ 6040338 w 7467600"/>
              <a:gd name="connsiteY279-56094" fmla="*/ 4771418 h 6858000"/>
              <a:gd name="connsiteX280-56095" fmla="*/ 6024488 w 7467600"/>
              <a:gd name="connsiteY280-56096" fmla="*/ 4809903 h 6858000"/>
              <a:gd name="connsiteX281-56097" fmla="*/ 5599771 w 7467600"/>
              <a:gd name="connsiteY281-56098" fmla="*/ 5509652 h 6858000"/>
              <a:gd name="connsiteX282-56099" fmla="*/ 5548843 w 7467600"/>
              <a:gd name="connsiteY282-56100" fmla="*/ 5563845 h 6858000"/>
              <a:gd name="connsiteX283-56101" fmla="*/ 5940952 w 7467600"/>
              <a:gd name="connsiteY283-56102" fmla="*/ 6250028 h 6858000"/>
              <a:gd name="connsiteX284-56103" fmla="*/ 6043441 w 7467600"/>
              <a:gd name="connsiteY284-56104" fmla="*/ 6665847 h 6858000"/>
              <a:gd name="connsiteX285-56105" fmla="*/ 6093432 w 7467600"/>
              <a:gd name="connsiteY285-56106" fmla="*/ 6858000 h 6858000"/>
              <a:gd name="connsiteX286-56107" fmla="*/ 6034344 w 7467600"/>
              <a:gd name="connsiteY286-56108" fmla="*/ 6858000 h 6858000"/>
              <a:gd name="connsiteX287-56109" fmla="*/ 6026679 w 7467600"/>
              <a:gd name="connsiteY287-56110" fmla="*/ 6836959 h 6858000"/>
              <a:gd name="connsiteX288-56111" fmla="*/ 5800441 w 7467600"/>
              <a:gd name="connsiteY288-56112" fmla="*/ 6335286 h 6858000"/>
              <a:gd name="connsiteX289-56113" fmla="*/ 5526562 w 7467600"/>
              <a:gd name="connsiteY289-56114" fmla="*/ 5705388 h 6858000"/>
              <a:gd name="connsiteX290-56115" fmla="*/ 5519640 w 7467600"/>
              <a:gd name="connsiteY290-56116" fmla="*/ 5683774 h 6858000"/>
              <a:gd name="connsiteX291-56117" fmla="*/ 5844559 w 7467600"/>
              <a:gd name="connsiteY291-56118" fmla="*/ 6553349 h 6858000"/>
              <a:gd name="connsiteX292-56119" fmla="*/ 5975994 w 7467600"/>
              <a:gd name="connsiteY292-56120" fmla="*/ 6858000 h 6858000"/>
              <a:gd name="connsiteX293-56121" fmla="*/ 5898547 w 7467600"/>
              <a:gd name="connsiteY293-56122" fmla="*/ 6858000 h 6858000"/>
              <a:gd name="connsiteX294-56123" fmla="*/ 5682041 w 7467600"/>
              <a:gd name="connsiteY294-56124" fmla="*/ 6355860 h 6858000"/>
              <a:gd name="connsiteX295-56125" fmla="*/ 5461758 w 7467600"/>
              <a:gd name="connsiteY295-56126" fmla="*/ 5820220 h 6858000"/>
              <a:gd name="connsiteX296-56127" fmla="*/ 5237282 w 7467600"/>
              <a:gd name="connsiteY296-56128" fmla="*/ 6579086 h 6858000"/>
              <a:gd name="connsiteX297-56129" fmla="*/ 5115009 w 7467600"/>
              <a:gd name="connsiteY297-56130" fmla="*/ 6858000 h 6858000"/>
              <a:gd name="connsiteX298-56131" fmla="*/ 5028074 w 7467600"/>
              <a:gd name="connsiteY298-56132" fmla="*/ 6858000 h 6858000"/>
              <a:gd name="connsiteX299-56133" fmla="*/ 5079508 w 7467600"/>
              <a:gd name="connsiteY299-56134" fmla="*/ 6749074 h 6858000"/>
              <a:gd name="connsiteX300-56135" fmla="*/ 5371846 w 7467600"/>
              <a:gd name="connsiteY300-56136" fmla="*/ 5924413 h 6858000"/>
              <a:gd name="connsiteX301-56137" fmla="*/ 5270512 w 7467600"/>
              <a:gd name="connsiteY301-56138" fmla="*/ 6138975 h 6858000"/>
              <a:gd name="connsiteX302-56139" fmla="*/ 5062409 w 7467600"/>
              <a:gd name="connsiteY302-56140" fmla="*/ 6653544 h 6858000"/>
              <a:gd name="connsiteX303-56141" fmla="*/ 5036628 w 7467600"/>
              <a:gd name="connsiteY303-56142" fmla="*/ 6754247 h 6858000"/>
              <a:gd name="connsiteX304-56143" fmla="*/ 5009112 w 7467600"/>
              <a:gd name="connsiteY304-56144" fmla="*/ 6858000 h 6858000"/>
              <a:gd name="connsiteX305-56145" fmla="*/ 4976679 w 7467600"/>
              <a:gd name="connsiteY305-56146" fmla="*/ 6858000 h 6858000"/>
              <a:gd name="connsiteX306-56147" fmla="*/ 5006537 w 7467600"/>
              <a:gd name="connsiteY306-56148" fmla="*/ 6747068 h 6858000"/>
              <a:gd name="connsiteX307-56149" fmla="*/ 5032723 w 7467600"/>
              <a:gd name="connsiteY307-56150" fmla="*/ 6644957 h 6858000"/>
              <a:gd name="connsiteX308-56151" fmla="*/ 5242949 w 7467600"/>
              <a:gd name="connsiteY308-56152" fmla="*/ 6125175 h 6858000"/>
              <a:gd name="connsiteX309-56153" fmla="*/ 5286321 w 7467600"/>
              <a:gd name="connsiteY309-56154" fmla="*/ 6033555 h 6858000"/>
              <a:gd name="connsiteX310-56155" fmla="*/ 5008210 w 7467600"/>
              <a:gd name="connsiteY310-56156" fmla="*/ 6649194 h 6858000"/>
              <a:gd name="connsiteX311-56157" fmla="*/ 4986321 w 7467600"/>
              <a:gd name="connsiteY311-56158" fmla="*/ 6765687 h 6858000"/>
              <a:gd name="connsiteX312-56159" fmla="*/ 4973474 w 7467600"/>
              <a:gd name="connsiteY312-56160" fmla="*/ 6858000 h 6858000"/>
              <a:gd name="connsiteX313-56161" fmla="*/ 4907178 w 7467600"/>
              <a:gd name="connsiteY313-56162" fmla="*/ 6858000 h 6858000"/>
              <a:gd name="connsiteX314-56163" fmla="*/ 4910810 w 7467600"/>
              <a:gd name="connsiteY314-56164" fmla="*/ 6829660 h 6858000"/>
              <a:gd name="connsiteX315-56165" fmla="*/ 4987461 w 7467600"/>
              <a:gd name="connsiteY315-56166" fmla="*/ 6432994 h 6858000"/>
              <a:gd name="connsiteX316-56167" fmla="*/ 5179262 w 7467600"/>
              <a:gd name="connsiteY316-56168" fmla="*/ 6035044 h 6858000"/>
              <a:gd name="connsiteX317-56169" fmla="*/ 4689678 w 7467600"/>
              <a:gd name="connsiteY317-56170" fmla="*/ 6440241 h 6858000"/>
              <a:gd name="connsiteX318-56171" fmla="*/ 4477543 w 7467600"/>
              <a:gd name="connsiteY318-56172" fmla="*/ 6674836 h 6858000"/>
              <a:gd name="connsiteX319-56173" fmla="*/ 4329957 w 7467600"/>
              <a:gd name="connsiteY319-56174" fmla="*/ 6858000 h 6858000"/>
              <a:gd name="connsiteX320-56175" fmla="*/ 4218595 w 7467600"/>
              <a:gd name="connsiteY320-56176" fmla="*/ 6858000 h 6858000"/>
              <a:gd name="connsiteX321-56177" fmla="*/ 4368888 w 7467600"/>
              <a:gd name="connsiteY321-56178" fmla="*/ 6668412 h 6858000"/>
              <a:gd name="connsiteX322-56179" fmla="*/ 4563091 w 7467600"/>
              <a:gd name="connsiteY322-56180" fmla="*/ 6442508 h 6858000"/>
              <a:gd name="connsiteX323-56181" fmla="*/ 5387324 w 7467600"/>
              <a:gd name="connsiteY323-56182" fmla="*/ 5705830 h 6858000"/>
              <a:gd name="connsiteX324-56183" fmla="*/ 5073620 w 7467600"/>
              <a:gd name="connsiteY324-56184" fmla="*/ 5955437 h 6858000"/>
              <a:gd name="connsiteX325-56185" fmla="*/ 4689789 w 7467600"/>
              <a:gd name="connsiteY325-56186" fmla="*/ 6268382 h 6858000"/>
              <a:gd name="connsiteX326-56187" fmla="*/ 4418722 w 7467600"/>
              <a:gd name="connsiteY326-56188" fmla="*/ 6570886 h 6858000"/>
              <a:gd name="connsiteX327-56189" fmla="*/ 4214944 w 7467600"/>
              <a:gd name="connsiteY327-56190" fmla="*/ 6858000 h 6858000"/>
              <a:gd name="connsiteX328-56191" fmla="*/ 4177898 w 7467600"/>
              <a:gd name="connsiteY328-56192" fmla="*/ 6858000 h 6858000"/>
              <a:gd name="connsiteX329-56193" fmla="*/ 4391597 w 7467600"/>
              <a:gd name="connsiteY329-56194" fmla="*/ 6556370 h 6858000"/>
              <a:gd name="connsiteX330-56195" fmla="*/ 4668889 w 7467600"/>
              <a:gd name="connsiteY330-56196" fmla="*/ 6246399 h 6858000"/>
              <a:gd name="connsiteX331-56197" fmla="*/ 5055427 w 7467600"/>
              <a:gd name="connsiteY331-56198" fmla="*/ 5931476 h 6858000"/>
              <a:gd name="connsiteX332-56199" fmla="*/ 5371814 w 7467600"/>
              <a:gd name="connsiteY332-56200" fmla="*/ 5678975 h 6858000"/>
              <a:gd name="connsiteX333-56201" fmla="*/ 4987918 w 7467600"/>
              <a:gd name="connsiteY333-56202" fmla="*/ 5838701 h 6858000"/>
              <a:gd name="connsiteX334-56203" fmla="*/ 4317146 w 7467600"/>
              <a:gd name="connsiteY334-56204" fmla="*/ 6587716 h 6858000"/>
              <a:gd name="connsiteX335-56205" fmla="*/ 4171627 w 7467600"/>
              <a:gd name="connsiteY335-56206" fmla="*/ 6858000 h 6858000"/>
              <a:gd name="connsiteX336-56207" fmla="*/ 4081585 w 7467600"/>
              <a:gd name="connsiteY336-56208" fmla="*/ 6858000 h 6858000"/>
              <a:gd name="connsiteX337-56209" fmla="*/ 4238603 w 7467600"/>
              <a:gd name="connsiteY337-56210" fmla="*/ 6559341 h 6858000"/>
              <a:gd name="connsiteX338-56211" fmla="*/ 4778333 w 7467600"/>
              <a:gd name="connsiteY338-56212" fmla="*/ 5873626 h 6858000"/>
              <a:gd name="connsiteX339-56213" fmla="*/ 5414185 w 7467600"/>
              <a:gd name="connsiteY339-56214" fmla="*/ 5573882 h 6858000"/>
              <a:gd name="connsiteX340-56215" fmla="*/ 5959648 w 7467600"/>
              <a:gd name="connsiteY340-56216" fmla="*/ 4760797 h 6858000"/>
              <a:gd name="connsiteX341-56217" fmla="*/ 5355019 w 7467600"/>
              <a:gd name="connsiteY341-56218" fmla="*/ 4734672 h 6858000"/>
              <a:gd name="connsiteX342-56219" fmla="*/ 5083565 w 7467600"/>
              <a:gd name="connsiteY342-56220" fmla="*/ 5179121 h 6858000"/>
              <a:gd name="connsiteX343-56221" fmla="*/ 4713577 w 7467600"/>
              <a:gd name="connsiteY343-56222" fmla="*/ 5616803 h 6858000"/>
              <a:gd name="connsiteX344-56223" fmla="*/ 3989559 w 7467600"/>
              <a:gd name="connsiteY344-56224" fmla="*/ 6145945 h 6858000"/>
              <a:gd name="connsiteX345-56225" fmla="*/ 3939824 w 7467600"/>
              <a:gd name="connsiteY345-56226" fmla="*/ 6066900 h 6858000"/>
              <a:gd name="connsiteX346-56227" fmla="*/ 4584537 w 7467600"/>
              <a:gd name="connsiteY346-56228" fmla="*/ 5324826 h 6858000"/>
              <a:gd name="connsiteX347-56229" fmla="*/ 5037105 w 7467600"/>
              <a:gd name="connsiteY347-56230" fmla="*/ 5088765 h 6858000"/>
              <a:gd name="connsiteX348-56231" fmla="*/ 5039930 w 7467600"/>
              <a:gd name="connsiteY348-56232" fmla="*/ 5089585 h 6858000"/>
              <a:gd name="connsiteX349-56233" fmla="*/ 5263764 w 7467600"/>
              <a:gd name="connsiteY349-56234" fmla="*/ 4735525 h 6858000"/>
              <a:gd name="connsiteX350-56235" fmla="*/ 4086300 w 7467600"/>
              <a:gd name="connsiteY350-56236" fmla="*/ 4884599 h 6858000"/>
              <a:gd name="connsiteX351-56237" fmla="*/ 4085485 w 7467600"/>
              <a:gd name="connsiteY351-56238" fmla="*/ 4899070 h 6858000"/>
              <a:gd name="connsiteX352-56239" fmla="*/ 3871915 w 7467600"/>
              <a:gd name="connsiteY352-56240" fmla="*/ 5253645 h 6858000"/>
              <a:gd name="connsiteX353-56241" fmla="*/ 3799374 w 7467600"/>
              <a:gd name="connsiteY353-56242" fmla="*/ 5466127 h 6858000"/>
              <a:gd name="connsiteX354-56243" fmla="*/ 3498850 w 7467600"/>
              <a:gd name="connsiteY354-56244" fmla="*/ 6661888 h 6858000"/>
              <a:gd name="connsiteX355-56245" fmla="*/ 3399216 w 7467600"/>
              <a:gd name="connsiteY355-56246" fmla="*/ 6858000 h 6858000"/>
              <a:gd name="connsiteX356-56247" fmla="*/ 3303688 w 7467600"/>
              <a:gd name="connsiteY356-56248" fmla="*/ 6858000 h 6858000"/>
              <a:gd name="connsiteX357-56249" fmla="*/ 3391774 w 7467600"/>
              <a:gd name="connsiteY357-56250" fmla="*/ 6697181 h 6858000"/>
              <a:gd name="connsiteX358-56251" fmla="*/ 3735540 w 7467600"/>
              <a:gd name="connsiteY358-56252" fmla="*/ 5546923 h 6858000"/>
              <a:gd name="connsiteX359-56253" fmla="*/ 3729438 w 7467600"/>
              <a:gd name="connsiteY359-56254" fmla="*/ 5569058 h 6858000"/>
              <a:gd name="connsiteX360-56255" fmla="*/ 3707782 w 7467600"/>
              <a:gd name="connsiteY360-56256" fmla="*/ 5644908 h 6858000"/>
              <a:gd name="connsiteX361-56257" fmla="*/ 3583827 w 7467600"/>
              <a:gd name="connsiteY361-56258" fmla="*/ 6039215 h 6858000"/>
              <a:gd name="connsiteX362-56259" fmla="*/ 3547861 w 7467600"/>
              <a:gd name="connsiteY362-56260" fmla="*/ 6129609 h 6858000"/>
              <a:gd name="connsiteX363-56261" fmla="*/ 3490905 w 7467600"/>
              <a:gd name="connsiteY363-56262" fmla="*/ 6277660 h 6858000"/>
              <a:gd name="connsiteX364-56263" fmla="*/ 3455859 w 7467600"/>
              <a:gd name="connsiteY364-56264" fmla="*/ 6391301 h 6858000"/>
              <a:gd name="connsiteX365-56265" fmla="*/ 3429112 w 7467600"/>
              <a:gd name="connsiteY365-56266" fmla="*/ 6479469 h 6858000"/>
              <a:gd name="connsiteX366-56267" fmla="*/ 3304862 w 7467600"/>
              <a:gd name="connsiteY366-56268" fmla="*/ 6796476 h 6858000"/>
              <a:gd name="connsiteX367-56269" fmla="*/ 3276071 w 7467600"/>
              <a:gd name="connsiteY367-56270" fmla="*/ 6858000 h 6858000"/>
              <a:gd name="connsiteX368-56271" fmla="*/ 3240805 w 7467600"/>
              <a:gd name="connsiteY368-56272" fmla="*/ 6858000 h 6858000"/>
              <a:gd name="connsiteX369-56273" fmla="*/ 3275917 w 7467600"/>
              <a:gd name="connsiteY369-56274" fmla="*/ 6783192 h 6858000"/>
              <a:gd name="connsiteX370-56275" fmla="*/ 3399358 w 7467600"/>
              <a:gd name="connsiteY370-56276" fmla="*/ 6469011 h 6858000"/>
              <a:gd name="connsiteX371-56277" fmla="*/ 3425650 w 7467600"/>
              <a:gd name="connsiteY371-56278" fmla="*/ 6381333 h 6858000"/>
              <a:gd name="connsiteX372-56279" fmla="*/ 3460661 w 7467600"/>
              <a:gd name="connsiteY372-56280" fmla="*/ 6266763 h 6858000"/>
              <a:gd name="connsiteX373-56281" fmla="*/ 3518021 w 7467600"/>
              <a:gd name="connsiteY373-56282" fmla="*/ 6117298 h 6858000"/>
              <a:gd name="connsiteX374-56283" fmla="*/ 3554035 w 7467600"/>
              <a:gd name="connsiteY374-56284" fmla="*/ 6027832 h 6858000"/>
              <a:gd name="connsiteX375-56285" fmla="*/ 3677174 w 7467600"/>
              <a:gd name="connsiteY375-56286" fmla="*/ 5636351 h 6858000"/>
              <a:gd name="connsiteX376-56287" fmla="*/ 3698819 w 7467600"/>
              <a:gd name="connsiteY376-56288" fmla="*/ 5560503 h 6858000"/>
              <a:gd name="connsiteX377-56289" fmla="*/ 3702094 w 7467600"/>
              <a:gd name="connsiteY377-56290" fmla="*/ 5549194 h 6858000"/>
              <a:gd name="connsiteX378-56291" fmla="*/ 3398355 w 7467600"/>
              <a:gd name="connsiteY378-56292" fmla="*/ 6094603 h 6858000"/>
              <a:gd name="connsiteX379-56293" fmla="*/ 3193941 w 7467600"/>
              <a:gd name="connsiteY379-56294" fmla="*/ 6798775 h 6858000"/>
              <a:gd name="connsiteX380-56295" fmla="*/ 3184140 w 7467600"/>
              <a:gd name="connsiteY380-56296" fmla="*/ 6858000 h 6858000"/>
              <a:gd name="connsiteX381-56297" fmla="*/ 3099978 w 7467600"/>
              <a:gd name="connsiteY381-56298" fmla="*/ 6858000 h 6858000"/>
              <a:gd name="connsiteX382-56299" fmla="*/ 3101556 w 7467600"/>
              <a:gd name="connsiteY382-56300" fmla="*/ 6843337 h 6858000"/>
              <a:gd name="connsiteX383-56301" fmla="*/ 3370162 w 7467600"/>
              <a:gd name="connsiteY383-56302" fmla="*/ 5785550 h 6858000"/>
              <a:gd name="connsiteX384-56303" fmla="*/ 3746477 w 7467600"/>
              <a:gd name="connsiteY384-56304" fmla="*/ 5377889 h 6858000"/>
              <a:gd name="connsiteX385-56305" fmla="*/ 3863399 w 7467600"/>
              <a:gd name="connsiteY385-56306" fmla="*/ 5087257 h 6858000"/>
              <a:gd name="connsiteX386-56307" fmla="*/ 3968712 w 7467600"/>
              <a:gd name="connsiteY386-56308" fmla="*/ 4913989 h 6858000"/>
              <a:gd name="connsiteX387-56309" fmla="*/ 2792390 w 7467600"/>
              <a:gd name="connsiteY387-56310" fmla="*/ 5382974 h 6858000"/>
              <a:gd name="connsiteX388-56311" fmla="*/ 2714982 w 7467600"/>
              <a:gd name="connsiteY388-56312" fmla="*/ 5427051 h 6858000"/>
              <a:gd name="connsiteX389-56313" fmla="*/ 2813361 w 7467600"/>
              <a:gd name="connsiteY389-56314" fmla="*/ 6023912 h 6858000"/>
              <a:gd name="connsiteX390-56315" fmla="*/ 2688430 w 7467600"/>
              <a:gd name="connsiteY390-56316" fmla="*/ 6801564 h 6858000"/>
              <a:gd name="connsiteX391-56317" fmla="*/ 2629626 w 7467600"/>
              <a:gd name="connsiteY391-56318" fmla="*/ 6763394 h 6858000"/>
              <a:gd name="connsiteX392-56319" fmla="*/ 2565328 w 7467600"/>
              <a:gd name="connsiteY392-56320" fmla="*/ 5516399 h 6858000"/>
              <a:gd name="connsiteX393-56321" fmla="*/ 1922999 w 7467600"/>
              <a:gd name="connsiteY393-56322" fmla="*/ 5980343 h 6858000"/>
              <a:gd name="connsiteX394-56323" fmla="*/ 1950261 w 7467600"/>
              <a:gd name="connsiteY394-56324" fmla="*/ 6405858 h 6858000"/>
              <a:gd name="connsiteX395-56325" fmla="*/ 2365554 w 7467600"/>
              <a:gd name="connsiteY395-56326" fmla="*/ 6759107 h 6858000"/>
              <a:gd name="connsiteX396-56327" fmla="*/ 2424142 w 7467600"/>
              <a:gd name="connsiteY396-56328" fmla="*/ 6858000 h 6858000"/>
              <a:gd name="connsiteX397-56329" fmla="*/ 2395994 w 7467600"/>
              <a:gd name="connsiteY397-56330" fmla="*/ 6858000 h 6858000"/>
              <a:gd name="connsiteX398-56331" fmla="*/ 2392863 w 7467600"/>
              <a:gd name="connsiteY398-56332" fmla="*/ 6852964 h 6858000"/>
              <a:gd name="connsiteX399-56333" fmla="*/ 2017589 w 7467600"/>
              <a:gd name="connsiteY399-56334" fmla="*/ 6493982 h 6858000"/>
              <a:gd name="connsiteX400-56335" fmla="*/ 2147336 w 7467600"/>
              <a:gd name="connsiteY400-56336" fmla="*/ 6594052 h 6858000"/>
              <a:gd name="connsiteX401-56337" fmla="*/ 2207047 w 7467600"/>
              <a:gd name="connsiteY401-56338" fmla="*/ 6654540 h 6858000"/>
              <a:gd name="connsiteX402-56339" fmla="*/ 2299106 w 7467600"/>
              <a:gd name="connsiteY402-56340" fmla="*/ 6778931 h 6858000"/>
              <a:gd name="connsiteX403-56341" fmla="*/ 2314430 w 7467600"/>
              <a:gd name="connsiteY403-56342" fmla="*/ 6801144 h 6858000"/>
              <a:gd name="connsiteX404-56343" fmla="*/ 2352406 w 7467600"/>
              <a:gd name="connsiteY404-56344" fmla="*/ 6858000 h 6858000"/>
              <a:gd name="connsiteX405-56345" fmla="*/ 2314492 w 7467600"/>
              <a:gd name="connsiteY405-56346" fmla="*/ 6858000 h 6858000"/>
              <a:gd name="connsiteX406-56347" fmla="*/ 2288095 w 7467600"/>
              <a:gd name="connsiteY406-56348" fmla="*/ 6818030 h 6858000"/>
              <a:gd name="connsiteX407-56349" fmla="*/ 2272768 w 7467600"/>
              <a:gd name="connsiteY407-56350" fmla="*/ 6795822 h 6858000"/>
              <a:gd name="connsiteX408-56351" fmla="*/ 2182715 w 7467600"/>
              <a:gd name="connsiteY408-56352" fmla="*/ 6675071 h 6858000"/>
              <a:gd name="connsiteX409-56353" fmla="*/ 2032061 w 7467600"/>
              <a:gd name="connsiteY409-56354" fmla="*/ 6541380 h 6858000"/>
              <a:gd name="connsiteX410-56355" fmla="*/ 2257220 w 7467600"/>
              <a:gd name="connsiteY410-56356" fmla="*/ 6826257 h 6858000"/>
              <a:gd name="connsiteX411-56357" fmla="*/ 2281324 w 7467600"/>
              <a:gd name="connsiteY411-56358" fmla="*/ 6858000 h 6858000"/>
              <a:gd name="connsiteX412-56359" fmla="*/ 2242860 w 7467600"/>
              <a:gd name="connsiteY412-56360" fmla="*/ 6858000 h 6858000"/>
              <a:gd name="connsiteX413-56361" fmla="*/ 2232818 w 7467600"/>
              <a:gd name="connsiteY413-56362" fmla="*/ 6844926 h 6858000"/>
              <a:gd name="connsiteX414-56363" fmla="*/ 1990172 w 7467600"/>
              <a:gd name="connsiteY414-56364" fmla="*/ 6542121 h 6858000"/>
              <a:gd name="connsiteX415-56365" fmla="*/ 2124090 w 7467600"/>
              <a:gd name="connsiteY415-56366" fmla="*/ 6761017 h 6858000"/>
              <a:gd name="connsiteX416-56367" fmla="*/ 2200380 w 7467600"/>
              <a:gd name="connsiteY416-56368" fmla="*/ 6858000 h 6858000"/>
              <a:gd name="connsiteX417-56369" fmla="*/ 2147507 w 7467600"/>
              <a:gd name="connsiteY417-56370" fmla="*/ 6858000 h 6858000"/>
              <a:gd name="connsiteX418-56371" fmla="*/ 2070668 w 7467600"/>
              <a:gd name="connsiteY418-56372" fmla="*/ 6761520 h 6858000"/>
              <a:gd name="connsiteX419-56373" fmla="*/ 1975142 w 7467600"/>
              <a:gd name="connsiteY419-56374" fmla="*/ 6585570 h 6858000"/>
              <a:gd name="connsiteX420-56375" fmla="*/ 2050035 w 7467600"/>
              <a:gd name="connsiteY420-56376" fmla="*/ 6813345 h 6858000"/>
              <a:gd name="connsiteX421-56377" fmla="*/ 2063025 w 7467600"/>
              <a:gd name="connsiteY421-56378" fmla="*/ 6858000 h 6858000"/>
              <a:gd name="connsiteX422-56379" fmla="*/ 2021675 w 7467600"/>
              <a:gd name="connsiteY422-56380" fmla="*/ 6858000 h 6858000"/>
              <a:gd name="connsiteX423-56381" fmla="*/ 2019308 w 7467600"/>
              <a:gd name="connsiteY423-56382" fmla="*/ 6847118 h 6858000"/>
              <a:gd name="connsiteX424-56383" fmla="*/ 1938835 w 7467600"/>
              <a:gd name="connsiteY424-56384" fmla="*/ 6551160 h 6858000"/>
              <a:gd name="connsiteX425-56385" fmla="*/ 1953230 w 7467600"/>
              <a:gd name="connsiteY425-56386" fmla="*/ 6759699 h 6858000"/>
              <a:gd name="connsiteX426-56387" fmla="*/ 1956763 w 7467600"/>
              <a:gd name="connsiteY426-56388" fmla="*/ 6778191 h 6858000"/>
              <a:gd name="connsiteX427-56389" fmla="*/ 1967925 w 7467600"/>
              <a:gd name="connsiteY427-56390" fmla="*/ 6858000 h 6858000"/>
              <a:gd name="connsiteX428-56391" fmla="*/ 1936622 w 7467600"/>
              <a:gd name="connsiteY428-56392" fmla="*/ 6858000 h 6858000"/>
              <a:gd name="connsiteX429-56393" fmla="*/ 1926261 w 7467600"/>
              <a:gd name="connsiteY429-56394" fmla="*/ 6784064 h 6858000"/>
              <a:gd name="connsiteX430-56395" fmla="*/ 1922724 w 7467600"/>
              <a:gd name="connsiteY430-56396" fmla="*/ 6765577 h 6858000"/>
              <a:gd name="connsiteX431-56397" fmla="*/ 1904650 w 7467600"/>
              <a:gd name="connsiteY431-56398" fmla="*/ 6639616 h 6858000"/>
              <a:gd name="connsiteX432-56399" fmla="*/ 1885273 w 7467600"/>
              <a:gd name="connsiteY432-56400" fmla="*/ 6858000 h 6858000"/>
              <a:gd name="connsiteX433-56401" fmla="*/ 1854363 w 7467600"/>
              <a:gd name="connsiteY433-56402" fmla="*/ 6858000 h 6858000"/>
              <a:gd name="connsiteX434-56403" fmla="*/ 1880391 w 7467600"/>
              <a:gd name="connsiteY434-56404" fmla="*/ 6603796 h 6858000"/>
              <a:gd name="connsiteX435-56405" fmla="*/ 1818273 w 7467600"/>
              <a:gd name="connsiteY435-56406" fmla="*/ 6715729 h 6858000"/>
              <a:gd name="connsiteX436-56407" fmla="*/ 1794691 w 7467600"/>
              <a:gd name="connsiteY436-56408" fmla="*/ 6843239 h 6858000"/>
              <a:gd name="connsiteX437-56409" fmla="*/ 1794914 w 7467600"/>
              <a:gd name="connsiteY437-56410" fmla="*/ 6858000 h 6858000"/>
              <a:gd name="connsiteX438-56411" fmla="*/ 1746128 w 7467600"/>
              <a:gd name="connsiteY438-56412" fmla="*/ 6858000 h 6858000"/>
              <a:gd name="connsiteX439-56413" fmla="*/ 1753934 w 7467600"/>
              <a:gd name="connsiteY439-56414" fmla="*/ 6724796 h 6858000"/>
              <a:gd name="connsiteX440-56415" fmla="*/ 1792053 w 7467600"/>
              <a:gd name="connsiteY440-56416" fmla="*/ 6572396 h 6858000"/>
              <a:gd name="connsiteX441-56417" fmla="*/ 1862248 w 7467600"/>
              <a:gd name="connsiteY441-56418" fmla="*/ 6266397 h 6858000"/>
              <a:gd name="connsiteX442-56419" fmla="*/ 1862250 w 7467600"/>
              <a:gd name="connsiteY442-56420" fmla="*/ 6033531 h 6858000"/>
              <a:gd name="connsiteX443-56421" fmla="*/ 1211999 w 7467600"/>
              <a:gd name="connsiteY443-56422" fmla="*/ 6683610 h 6858000"/>
              <a:gd name="connsiteX444-56423" fmla="*/ 1213266 w 7467600"/>
              <a:gd name="connsiteY444-56424" fmla="*/ 6691947 h 6858000"/>
              <a:gd name="connsiteX445-56425" fmla="*/ 1203370 w 7467600"/>
              <a:gd name="connsiteY445-56426" fmla="*/ 6850676 h 6858000"/>
              <a:gd name="connsiteX446-56427" fmla="*/ 1203671 w 7467600"/>
              <a:gd name="connsiteY446-56428" fmla="*/ 6858000 h 6858000"/>
              <a:gd name="connsiteX447-56429" fmla="*/ 1143180 w 7467600"/>
              <a:gd name="connsiteY447-56430" fmla="*/ 6858000 h 6858000"/>
              <a:gd name="connsiteX448-56431" fmla="*/ 1142176 w 7467600"/>
              <a:gd name="connsiteY448-56432" fmla="*/ 6766045 h 6858000"/>
              <a:gd name="connsiteX449-56433" fmla="*/ 1067484 w 7467600"/>
              <a:gd name="connsiteY449-56434" fmla="*/ 6858000 h 6858000"/>
              <a:gd name="connsiteX450-56435" fmla="*/ 953928 w 7467600"/>
              <a:gd name="connsiteY450-56436" fmla="*/ 6858000 h 6858000"/>
              <a:gd name="connsiteX451-56437" fmla="*/ 959715 w 7467600"/>
              <a:gd name="connsiteY451-56438" fmla="*/ 6850185 h 6858000"/>
              <a:gd name="connsiteX452-56439" fmla="*/ 1483788 w 7467600"/>
              <a:gd name="connsiteY452-56440" fmla="*/ 6259174 h 6858000"/>
              <a:gd name="connsiteX453-56441" fmla="*/ 1100671 w 7467600"/>
              <a:gd name="connsiteY453-56442" fmla="*/ 6252137 h 6858000"/>
              <a:gd name="connsiteX454-56443" fmla="*/ 1090144 w 7467600"/>
              <a:gd name="connsiteY454-56444" fmla="*/ 6256748 h 6858000"/>
              <a:gd name="connsiteX455-56445" fmla="*/ 1095872 w 7467600"/>
              <a:gd name="connsiteY455-56446" fmla="*/ 6271892 h 6858000"/>
              <a:gd name="connsiteX456-56447" fmla="*/ 262785 w 7467600"/>
              <a:gd name="connsiteY456-56448" fmla="*/ 6845450 h 6858000"/>
              <a:gd name="connsiteX457-56449" fmla="*/ 209968 w 7467600"/>
              <a:gd name="connsiteY457-56450" fmla="*/ 6770713 h 6858000"/>
              <a:gd name="connsiteX458-56451" fmla="*/ 873460 w 7467600"/>
              <a:gd name="connsiteY458-56452" fmla="*/ 6253768 h 6858000"/>
              <a:gd name="connsiteX459-56453" fmla="*/ 192686 w 7467600"/>
              <a:gd name="connsiteY459-56454" fmla="*/ 5849257 h 6858000"/>
              <a:gd name="connsiteX460-56455" fmla="*/ 4696 w 7467600"/>
              <a:gd name="connsiteY460-56456" fmla="*/ 5697668 h 6858000"/>
              <a:gd name="connsiteX461-56457" fmla="*/ 0 w 7467600"/>
              <a:gd name="connsiteY461-56458" fmla="*/ 5689984 h 6858000"/>
              <a:gd name="connsiteX462-56459" fmla="*/ 0 w 7467600"/>
              <a:gd name="connsiteY462-56460" fmla="*/ 5513472 h 6858000"/>
              <a:gd name="connsiteX463-56461" fmla="*/ 174101 w 7467600"/>
              <a:gd name="connsiteY463-56462" fmla="*/ 5620277 h 6858000"/>
              <a:gd name="connsiteX464-56463" fmla="*/ 891800 w 7467600"/>
              <a:gd name="connsiteY464-56464" fmla="*/ 6036935 h 6858000"/>
              <a:gd name="connsiteX465-56465" fmla="*/ 1072219 w 7467600"/>
              <a:gd name="connsiteY465-56466" fmla="*/ 6169443 h 6858000"/>
              <a:gd name="connsiteX466-56467" fmla="*/ 1074117 w 7467600"/>
              <a:gd name="connsiteY466-56468" fmla="*/ 6170301 h 6858000"/>
              <a:gd name="connsiteX467-56469" fmla="*/ 1083114 w 7467600"/>
              <a:gd name="connsiteY467-56470" fmla="*/ 6174131 h 6858000"/>
              <a:gd name="connsiteX468-56471" fmla="*/ 1543010 w 7467600"/>
              <a:gd name="connsiteY468-56472" fmla="*/ 6191140 h 6858000"/>
              <a:gd name="connsiteX469-56473" fmla="*/ 1551080 w 7467600"/>
              <a:gd name="connsiteY469-56474" fmla="*/ 6195006 h 6858000"/>
              <a:gd name="connsiteX470-56475" fmla="*/ 2345443 w 7467600"/>
              <a:gd name="connsiteY470-56476" fmla="*/ 5549882 h 6858000"/>
              <a:gd name="connsiteX471-56477" fmla="*/ 1721499 w 7467600"/>
              <a:gd name="connsiteY471-56478" fmla="*/ 5599969 h 6858000"/>
              <a:gd name="connsiteX472-56479" fmla="*/ 767716 w 7467600"/>
              <a:gd name="connsiteY472-56480" fmla="*/ 5472768 h 6858000"/>
              <a:gd name="connsiteX473-56481" fmla="*/ 722147 w 7467600"/>
              <a:gd name="connsiteY473-56482" fmla="*/ 5393091 h 6858000"/>
              <a:gd name="connsiteX474-56483" fmla="*/ 1485552 w 7467600"/>
              <a:gd name="connsiteY474-56484" fmla="*/ 5313202 h 6858000"/>
              <a:gd name="connsiteX475-56485" fmla="*/ 2143004 w 7467600"/>
              <a:gd name="connsiteY475-56486" fmla="*/ 5402420 h 6858000"/>
              <a:gd name="connsiteX476-56487" fmla="*/ 1933391 w 7467600"/>
              <a:gd name="connsiteY476-56488" fmla="*/ 5156971 h 6858000"/>
              <a:gd name="connsiteX477-56489" fmla="*/ 1827118 w 7467600"/>
              <a:gd name="connsiteY477-56490" fmla="*/ 4968410 h 6858000"/>
              <a:gd name="connsiteX478-56491" fmla="*/ 1837349 w 7467600"/>
              <a:gd name="connsiteY478-56492" fmla="*/ 4956357 h 6858000"/>
              <a:gd name="connsiteX479-56493" fmla="*/ 2162835 w 7467600"/>
              <a:gd name="connsiteY479-56494" fmla="*/ 5187853 h 6858000"/>
              <a:gd name="connsiteX480-56495" fmla="*/ 2257167 w 7467600"/>
              <a:gd name="connsiteY480-56496" fmla="*/ 5462123 h 6858000"/>
              <a:gd name="connsiteX481-56497" fmla="*/ 2261598 w 7467600"/>
              <a:gd name="connsiteY481-56498" fmla="*/ 5467998 h 6858000"/>
              <a:gd name="connsiteX482-56499" fmla="*/ 2437177 w 7467600"/>
              <a:gd name="connsiteY482-56500" fmla="*/ 5479608 h 6858000"/>
              <a:gd name="connsiteX483-56501" fmla="*/ 2445247 w 7467600"/>
              <a:gd name="connsiteY483-56502" fmla="*/ 5483476 h 6858000"/>
              <a:gd name="connsiteX484-56503" fmla="*/ 2743626 w 7467600"/>
              <a:gd name="connsiteY484-56504" fmla="*/ 5304819 h 6858000"/>
              <a:gd name="connsiteX485-56505" fmla="*/ 3048102 w 7467600"/>
              <a:gd name="connsiteY485-56506" fmla="*/ 5150595 h 6858000"/>
              <a:gd name="connsiteX486-56507" fmla="*/ 1799414 w 7467600"/>
              <a:gd name="connsiteY486-56508" fmla="*/ 4694732 h 6858000"/>
              <a:gd name="connsiteX487-56509" fmla="*/ 1771735 w 7467600"/>
              <a:gd name="connsiteY487-56510" fmla="*/ 4619929 h 6858000"/>
              <a:gd name="connsiteX488-56511" fmla="*/ 3104273 w 7467600"/>
              <a:gd name="connsiteY488-56512" fmla="*/ 5076159 h 6858000"/>
              <a:gd name="connsiteX489-56513" fmla="*/ 3113245 w 7467600"/>
              <a:gd name="connsiteY489-56514" fmla="*/ 5090705 h 6858000"/>
              <a:gd name="connsiteX490-56515" fmla="*/ 3126294 w 7467600"/>
              <a:gd name="connsiteY490-56516" fmla="*/ 5114400 h 6858000"/>
              <a:gd name="connsiteX491-56517" fmla="*/ 3937433 w 7467600"/>
              <a:gd name="connsiteY491-56518" fmla="*/ 4830473 h 6858000"/>
              <a:gd name="connsiteX492-56519" fmla="*/ 3590475 w 7467600"/>
              <a:gd name="connsiteY492-56520" fmla="*/ 4597974 h 6858000"/>
              <a:gd name="connsiteX493-56521" fmla="*/ 3100264 w 7467600"/>
              <a:gd name="connsiteY493-56522" fmla="*/ 4579845 h 6858000"/>
              <a:gd name="connsiteX494-56523" fmla="*/ 2183576 w 7467600"/>
              <a:gd name="connsiteY494-56524" fmla="*/ 4227150 h 6858000"/>
              <a:gd name="connsiteX495-56525" fmla="*/ 2151029 w 7467600"/>
              <a:gd name="connsiteY495-56526" fmla="*/ 4146947 h 6858000"/>
              <a:gd name="connsiteX496-56527" fmla="*/ 3563434 w 7467600"/>
              <a:gd name="connsiteY496-56528" fmla="*/ 4469115 h 6858000"/>
              <a:gd name="connsiteX497-56529" fmla="*/ 3177952 w 7467600"/>
              <a:gd name="connsiteY497-56530" fmla="*/ 3657386 h 6858000"/>
              <a:gd name="connsiteX498-56531" fmla="*/ 3189263 w 7467600"/>
              <a:gd name="connsiteY498-56532" fmla="*/ 3625726 h 6858000"/>
              <a:gd name="connsiteX499-56533" fmla="*/ 3560912 w 7467600"/>
              <a:gd name="connsiteY499-56534" fmla="*/ 4079863 h 6858000"/>
              <a:gd name="connsiteX500-56535" fmla="*/ 3626636 w 7467600"/>
              <a:gd name="connsiteY500-56536" fmla="*/ 4512230 h 6858000"/>
              <a:gd name="connsiteX501-56537" fmla="*/ 3653088 w 7467600"/>
              <a:gd name="connsiteY501-56538" fmla="*/ 4521417 h 6858000"/>
              <a:gd name="connsiteX502-56539" fmla="*/ 3988128 w 7467600"/>
              <a:gd name="connsiteY502-56540" fmla="*/ 4817267 h 6858000"/>
              <a:gd name="connsiteX503-56541" fmla="*/ 4830582 w 7467600"/>
              <a:gd name="connsiteY503-56542" fmla="*/ 4676000 h 6858000"/>
              <a:gd name="connsiteX504-56543" fmla="*/ 4830100 w 7467600"/>
              <a:gd name="connsiteY504-56544" fmla="*/ 4675554 h 6858000"/>
              <a:gd name="connsiteX505-56545" fmla="*/ 4036318 w 7467600"/>
              <a:gd name="connsiteY505-56546" fmla="*/ 4147013 h 6858000"/>
              <a:gd name="connsiteX506-56547" fmla="*/ 3432098 w 7467600"/>
              <a:gd name="connsiteY506-56548" fmla="*/ 3537312 h 6858000"/>
              <a:gd name="connsiteX507-56549" fmla="*/ 3446761 w 7467600"/>
              <a:gd name="connsiteY507-56550" fmla="*/ 3461278 h 6858000"/>
              <a:gd name="connsiteX508-56551" fmla="*/ 4419733 w 7467600"/>
              <a:gd name="connsiteY508-56552" fmla="*/ 3963555 h 6858000"/>
              <a:gd name="connsiteX509-56553" fmla="*/ 4781371 w 7467600"/>
              <a:gd name="connsiteY509-56554" fmla="*/ 4458604 h 6858000"/>
              <a:gd name="connsiteX510-56555" fmla="*/ 4780440 w 7467600"/>
              <a:gd name="connsiteY510-56556" fmla="*/ 4470290 h 6858000"/>
              <a:gd name="connsiteX511-56557" fmla="*/ 4898954 w 7467600"/>
              <a:gd name="connsiteY511-56558" fmla="*/ 4662092 h 6858000"/>
              <a:gd name="connsiteX512-56559" fmla="*/ 4900699 w 7467600"/>
              <a:gd name="connsiteY512-56560" fmla="*/ 4670867 h 6858000"/>
              <a:gd name="connsiteX513-56561" fmla="*/ 5714511 w 7467600"/>
              <a:gd name="connsiteY513-56562" fmla="*/ 4663483 h 6858000"/>
              <a:gd name="connsiteX514-56563" fmla="*/ 5464793 w 7467600"/>
              <a:gd name="connsiteY514-56564" fmla="*/ 4393556 h 6858000"/>
              <a:gd name="connsiteX515-56565" fmla="*/ 5461897 w 7467600"/>
              <a:gd name="connsiteY515-56566" fmla="*/ 4390879 h 6858000"/>
              <a:gd name="connsiteX516-56567" fmla="*/ 4294126 w 7467600"/>
              <a:gd name="connsiteY516-56568" fmla="*/ 3303048 h 6858000"/>
              <a:gd name="connsiteX517-56569" fmla="*/ 4305321 w 7467600"/>
              <a:gd name="connsiteY517-56570" fmla="*/ 3256953 h 6858000"/>
              <a:gd name="connsiteX518-56571" fmla="*/ 4949299 w 7467600"/>
              <a:gd name="connsiteY518-56572" fmla="*/ 3766336 h 6858000"/>
              <a:gd name="connsiteX519-56573" fmla="*/ 5291452 w 7467600"/>
              <a:gd name="connsiteY519-56574" fmla="*/ 4076801 h 6858000"/>
              <a:gd name="connsiteX520-56575" fmla="*/ 5434998 w 7467600"/>
              <a:gd name="connsiteY520-56576" fmla="*/ 4254100 h 6858000"/>
              <a:gd name="connsiteX521-56577" fmla="*/ 5351015 w 7467600"/>
              <a:gd name="connsiteY521-56578" fmla="*/ 3760989 h 6858000"/>
              <a:gd name="connsiteX522-56579" fmla="*/ 5413780 w 7467600"/>
              <a:gd name="connsiteY522-56580" fmla="*/ 2966265 h 6858000"/>
              <a:gd name="connsiteX523-56581" fmla="*/ 5425627 w 7467600"/>
              <a:gd name="connsiteY523-56582" fmla="*/ 2954192 h 6858000"/>
              <a:gd name="connsiteX524-56583" fmla="*/ 6604735 w 7467600"/>
              <a:gd name="connsiteY524-56584" fmla="*/ 2041381 h 6858000"/>
              <a:gd name="connsiteX525-56585" fmla="*/ 7204487 w 7467600"/>
              <a:gd name="connsiteY525-56586" fmla="*/ 2742112 h 6858000"/>
              <a:gd name="connsiteX526-56587" fmla="*/ 7131592 w 7467600"/>
              <a:gd name="connsiteY526-56588" fmla="*/ 2672096 h 6858000"/>
              <a:gd name="connsiteX527-56589" fmla="*/ 6996344 w 7467600"/>
              <a:gd name="connsiteY527-56590" fmla="*/ 2518310 h 6858000"/>
              <a:gd name="connsiteX528-56591" fmla="*/ 6735495 w 7467600"/>
              <a:gd name="connsiteY528-56592" fmla="*/ 2196890 h 6858000"/>
              <a:gd name="connsiteX529-56593" fmla="*/ 6721901 w 7467600"/>
              <a:gd name="connsiteY529-56594" fmla="*/ 2179274 h 6858000"/>
              <a:gd name="connsiteX530-56595" fmla="*/ 6604735 w 7467600"/>
              <a:gd name="connsiteY530-56596" fmla="*/ 2041381 h 6858000"/>
              <a:gd name="connsiteX531-56597" fmla="*/ 6591670 w 7467600"/>
              <a:gd name="connsiteY531-56598" fmla="*/ 1988277 h 6858000"/>
              <a:gd name="connsiteX532-56599" fmla="*/ 6747349 w 7467600"/>
              <a:gd name="connsiteY532-56600" fmla="*/ 2160069 h 6858000"/>
              <a:gd name="connsiteX533-56601" fmla="*/ 6760943 w 7467600"/>
              <a:gd name="connsiteY533-56602" fmla="*/ 2177686 h 6858000"/>
              <a:gd name="connsiteX534-56603" fmla="*/ 7021065 w 7467600"/>
              <a:gd name="connsiteY534-56604" fmla="*/ 2498102 h 6858000"/>
              <a:gd name="connsiteX535-56605" fmla="*/ 7155223 w 7467600"/>
              <a:gd name="connsiteY535-56606" fmla="*/ 2650386 h 6858000"/>
              <a:gd name="connsiteX536-56607" fmla="*/ 7203167 w 7467600"/>
              <a:gd name="connsiteY536-56608" fmla="*/ 2697288 h 6858000"/>
              <a:gd name="connsiteX537-56609" fmla="*/ 6937703 w 7467600"/>
              <a:gd name="connsiteY537-56610" fmla="*/ 2321981 h 6858000"/>
              <a:gd name="connsiteX538-56611" fmla="*/ 6591670 w 7467600"/>
              <a:gd name="connsiteY538-56612" fmla="*/ 1988277 h 6858000"/>
              <a:gd name="connsiteX539-56613" fmla="*/ 5798671 w 7467600"/>
              <a:gd name="connsiteY539-56614" fmla="*/ 1981601 h 6858000"/>
              <a:gd name="connsiteX540-56615" fmla="*/ 5754709 w 7467600"/>
              <a:gd name="connsiteY540-56616" fmla="*/ 2071454 h 6858000"/>
              <a:gd name="connsiteX541-56617" fmla="*/ 5763044 w 7467600"/>
              <a:gd name="connsiteY541-56618" fmla="*/ 2842206 h 6858000"/>
              <a:gd name="connsiteX542-56619" fmla="*/ 5764974 w 7467600"/>
              <a:gd name="connsiteY542-56620" fmla="*/ 2799609 h 6858000"/>
              <a:gd name="connsiteX543-56621" fmla="*/ 5767665 w 7467600"/>
              <a:gd name="connsiteY543-56622" fmla="*/ 2666409 h 6858000"/>
              <a:gd name="connsiteX544-56623" fmla="*/ 5763055 w 7467600"/>
              <a:gd name="connsiteY544-56624" fmla="*/ 2579705 h 6858000"/>
              <a:gd name="connsiteX545-56625" fmla="*/ 5758079 w 7467600"/>
              <a:gd name="connsiteY545-56626" fmla="*/ 2492508 h 6858000"/>
              <a:gd name="connsiteX546-56627" fmla="*/ 5779325 w 7467600"/>
              <a:gd name="connsiteY546-56628" fmla="*/ 2197069 h 6858000"/>
              <a:gd name="connsiteX547-56629" fmla="*/ 5798671 w 7467600"/>
              <a:gd name="connsiteY547-56630" fmla="*/ 1981601 h 6858000"/>
              <a:gd name="connsiteX548-56631" fmla="*/ 5829202 w 7467600"/>
              <a:gd name="connsiteY548-56632" fmla="*/ 1971679 h 6858000"/>
              <a:gd name="connsiteX549-56633" fmla="*/ 5809558 w 7467600"/>
              <a:gd name="connsiteY549-56634" fmla="*/ 2198043 h 6858000"/>
              <a:gd name="connsiteX550-56635" fmla="*/ 5788653 w 7467600"/>
              <a:gd name="connsiteY550-56636" fmla="*/ 2489430 h 6858000"/>
              <a:gd name="connsiteX551-56637" fmla="*/ 5793439 w 7467600"/>
              <a:gd name="connsiteY551-56638" fmla="*/ 2575235 h 6858000"/>
              <a:gd name="connsiteX552-56639" fmla="*/ 5796837 w 7467600"/>
              <a:gd name="connsiteY552-56640" fmla="*/ 2637633 h 6858000"/>
              <a:gd name="connsiteX553-56641" fmla="*/ 5818614 w 7467600"/>
              <a:gd name="connsiteY553-56642" fmla="*/ 2473055 h 6858000"/>
              <a:gd name="connsiteX554-56643" fmla="*/ 5829202 w 7467600"/>
              <a:gd name="connsiteY554-56644" fmla="*/ 1971679 h 6858000"/>
              <a:gd name="connsiteX555-56645" fmla="*/ 5911389 w 7467600"/>
              <a:gd name="connsiteY555-56646" fmla="*/ 1898371 h 6858000"/>
              <a:gd name="connsiteX556-56647" fmla="*/ 6237627 w 7467600"/>
              <a:gd name="connsiteY556-56648" fmla="*/ 2231921 h 6858000"/>
              <a:gd name="connsiteX557-56649" fmla="*/ 5911389 w 7467600"/>
              <a:gd name="connsiteY557-56650" fmla="*/ 1898371 h 6858000"/>
              <a:gd name="connsiteX558-56651" fmla="*/ 6944437 w 7467600"/>
              <a:gd name="connsiteY558-56652" fmla="*/ 1575402 h 6858000"/>
              <a:gd name="connsiteX559-56653" fmla="*/ 6304730 w 7467600"/>
              <a:gd name="connsiteY559-56654" fmla="*/ 1766654 h 6858000"/>
              <a:gd name="connsiteX560-56655" fmla="*/ 6944437 w 7467600"/>
              <a:gd name="connsiteY560-56656" fmla="*/ 1575402 h 6858000"/>
              <a:gd name="connsiteX561-56657" fmla="*/ 7019523 w 7467600"/>
              <a:gd name="connsiteY561-56658" fmla="*/ 1519450 h 6858000"/>
              <a:gd name="connsiteX562-56659" fmla="*/ 6298091 w 7467600"/>
              <a:gd name="connsiteY562-56660" fmla="*/ 1737122 h 6858000"/>
              <a:gd name="connsiteX563-56661" fmla="*/ 7019523 w 7467600"/>
              <a:gd name="connsiteY563-56662" fmla="*/ 1519450 h 6858000"/>
              <a:gd name="connsiteX564-56663" fmla="*/ 2399523 w 7467600"/>
              <a:gd name="connsiteY564-56664" fmla="*/ 1428234 h 6858000"/>
              <a:gd name="connsiteX565-56665" fmla="*/ 2224982 w 7467600"/>
              <a:gd name="connsiteY565-56666" fmla="*/ 1826201 h 6858000"/>
              <a:gd name="connsiteX566-56667" fmla="*/ 2096099 w 7467600"/>
              <a:gd name="connsiteY566-56668" fmla="*/ 2345900 h 6858000"/>
              <a:gd name="connsiteX567-56669" fmla="*/ 2283317 w 7467600"/>
              <a:gd name="connsiteY567-56670" fmla="*/ 1796925 h 6858000"/>
              <a:gd name="connsiteX568-56671" fmla="*/ 2399523 w 7467600"/>
              <a:gd name="connsiteY568-56672" fmla="*/ 1428234 h 6858000"/>
              <a:gd name="connsiteX569-56673" fmla="*/ 2448558 w 7467600"/>
              <a:gd name="connsiteY569-56674" fmla="*/ 1373435 h 6858000"/>
              <a:gd name="connsiteX570-56675" fmla="*/ 2312521 w 7467600"/>
              <a:gd name="connsiteY570-56676" fmla="*/ 1806140 h 6858000"/>
              <a:gd name="connsiteX571-56677" fmla="*/ 2127533 w 7467600"/>
              <a:gd name="connsiteY571-56678" fmla="*/ 2348380 h 6858000"/>
              <a:gd name="connsiteX572-56679" fmla="*/ 2358080 w 7467600"/>
              <a:gd name="connsiteY572-56680" fmla="*/ 1866134 h 6858000"/>
              <a:gd name="connsiteX573-56681" fmla="*/ 2407436 w 7467600"/>
              <a:gd name="connsiteY573-56682" fmla="*/ 1651070 h 6858000"/>
              <a:gd name="connsiteX574-56683" fmla="*/ 2448558 w 7467600"/>
              <a:gd name="connsiteY574-56684" fmla="*/ 1373435 h 6858000"/>
              <a:gd name="connsiteX575-56685" fmla="*/ 278707 w 7467600"/>
              <a:gd name="connsiteY575-56686" fmla="*/ 1352270 h 6858000"/>
              <a:gd name="connsiteX576-56687" fmla="*/ 321570 w 7467600"/>
              <a:gd name="connsiteY576-56688" fmla="*/ 1861610 h 6858000"/>
              <a:gd name="connsiteX577-56689" fmla="*/ 294281 w 7467600"/>
              <a:gd name="connsiteY577-56690" fmla="*/ 1440658 h 6858000"/>
              <a:gd name="connsiteX578-56691" fmla="*/ 278707 w 7467600"/>
              <a:gd name="connsiteY578-56692" fmla="*/ 1352270 h 6858000"/>
              <a:gd name="connsiteX579-56693" fmla="*/ 1423821 w 7467600"/>
              <a:gd name="connsiteY579-56694" fmla="*/ 1351958 h 6858000"/>
              <a:gd name="connsiteX580-56695" fmla="*/ 1638521 w 7467600"/>
              <a:gd name="connsiteY580-56696" fmla="*/ 1908470 h 6858000"/>
              <a:gd name="connsiteX581-56697" fmla="*/ 1754199 w 7467600"/>
              <a:gd name="connsiteY581-56698" fmla="*/ 2149284 h 6858000"/>
              <a:gd name="connsiteX582-56699" fmla="*/ 1908359 w 7467600"/>
              <a:gd name="connsiteY582-56700" fmla="*/ 2364988 h 6858000"/>
              <a:gd name="connsiteX583-56701" fmla="*/ 1647661 w 7467600"/>
              <a:gd name="connsiteY583-56702" fmla="*/ 1825945 h 6858000"/>
              <a:gd name="connsiteX584-56703" fmla="*/ 1423821 w 7467600"/>
              <a:gd name="connsiteY584-56704" fmla="*/ 1351958 h 6858000"/>
              <a:gd name="connsiteX585-56705" fmla="*/ 1431890 w 7467600"/>
              <a:gd name="connsiteY585-56706" fmla="*/ 1306475 h 6858000"/>
              <a:gd name="connsiteX586-56707" fmla="*/ 1507597 w 7467600"/>
              <a:gd name="connsiteY586-56708" fmla="*/ 1446132 h 6858000"/>
              <a:gd name="connsiteX587-56709" fmla="*/ 1674586 w 7467600"/>
              <a:gd name="connsiteY587-56710" fmla="*/ 1813832 h 6858000"/>
              <a:gd name="connsiteX588-56711" fmla="*/ 1815950 w 7467600"/>
              <a:gd name="connsiteY588-56712" fmla="*/ 2128564 h 6858000"/>
              <a:gd name="connsiteX589-56713" fmla="*/ 1984242 w 7467600"/>
              <a:gd name="connsiteY589-56714" fmla="*/ 2430829 h 6858000"/>
              <a:gd name="connsiteX590-56715" fmla="*/ 2014023 w 7467600"/>
              <a:gd name="connsiteY590-56716" fmla="*/ 2450995 h 6858000"/>
              <a:gd name="connsiteX591-56717" fmla="*/ 1747337 w 7467600"/>
              <a:gd name="connsiteY591-56718" fmla="*/ 1855264 h 6858000"/>
              <a:gd name="connsiteX592-56719" fmla="*/ 1533749 w 7467600"/>
              <a:gd name="connsiteY592-56720" fmla="*/ 1478656 h 6858000"/>
              <a:gd name="connsiteX593-56721" fmla="*/ 1431890 w 7467600"/>
              <a:gd name="connsiteY593-56722" fmla="*/ 1306475 h 6858000"/>
              <a:gd name="connsiteX594-56723" fmla="*/ 5052692 w 7467600"/>
              <a:gd name="connsiteY594-56724" fmla="*/ 1292994 h 6858000"/>
              <a:gd name="connsiteX595-56725" fmla="*/ 5200661 w 7467600"/>
              <a:gd name="connsiteY595-56726" fmla="*/ 1635186 h 6858000"/>
              <a:gd name="connsiteX596-56727" fmla="*/ 5297138 w 7467600"/>
              <a:gd name="connsiteY596-56728" fmla="*/ 1906351 h 6858000"/>
              <a:gd name="connsiteX597-56729" fmla="*/ 5052692 w 7467600"/>
              <a:gd name="connsiteY597-56730" fmla="*/ 1292994 h 6858000"/>
              <a:gd name="connsiteX598-56731" fmla="*/ 5009948 w 7467600"/>
              <a:gd name="connsiteY598-56732" fmla="*/ 1273619 h 6858000"/>
              <a:gd name="connsiteX599-56733" fmla="*/ 5121777 w 7467600"/>
              <a:gd name="connsiteY599-56734" fmla="*/ 1654213 h 6858000"/>
              <a:gd name="connsiteX600-56735" fmla="*/ 5293545 w 7467600"/>
              <a:gd name="connsiteY600-56736" fmla="*/ 2072247 h 6858000"/>
              <a:gd name="connsiteX601-56737" fmla="*/ 5294042 w 7467600"/>
              <a:gd name="connsiteY601-56738" fmla="*/ 2065019 h 6858000"/>
              <a:gd name="connsiteX602-56739" fmla="*/ 5171936 w 7467600"/>
              <a:gd name="connsiteY602-56740" fmla="*/ 1647613 h 6858000"/>
              <a:gd name="connsiteX603-56741" fmla="*/ 5009948 w 7467600"/>
              <a:gd name="connsiteY603-56742" fmla="*/ 1273619 h 6858000"/>
              <a:gd name="connsiteX604-56743" fmla="*/ 655236 w 7467600"/>
              <a:gd name="connsiteY604-56744" fmla="*/ 1268632 h 6858000"/>
              <a:gd name="connsiteX605-56745" fmla="*/ 839521 w 7467600"/>
              <a:gd name="connsiteY605-56746" fmla="*/ 1685315 h 6858000"/>
              <a:gd name="connsiteX606-56747" fmla="*/ 1109416 w 7467600"/>
              <a:gd name="connsiteY606-56748" fmla="*/ 2061663 h 6858000"/>
              <a:gd name="connsiteX607-56749" fmla="*/ 1298300 w 7467600"/>
              <a:gd name="connsiteY607-56750" fmla="*/ 2247742 h 6858000"/>
              <a:gd name="connsiteX608-56751" fmla="*/ 1125871 w 7467600"/>
              <a:gd name="connsiteY608-56752" fmla="*/ 1989513 h 6858000"/>
              <a:gd name="connsiteX609-56753" fmla="*/ 981574 w 7467600"/>
              <a:gd name="connsiteY609-56754" fmla="*/ 1783157 h 6858000"/>
              <a:gd name="connsiteX610-56755" fmla="*/ 922198 w 7467600"/>
              <a:gd name="connsiteY610-56756" fmla="*/ 1677437 h 6858000"/>
              <a:gd name="connsiteX611-56757" fmla="*/ 869293 w 7467600"/>
              <a:gd name="connsiteY611-56758" fmla="*/ 1583214 h 6858000"/>
              <a:gd name="connsiteX612-56759" fmla="*/ 751431 w 7467600"/>
              <a:gd name="connsiteY612-56760" fmla="*/ 1405731 h 6858000"/>
              <a:gd name="connsiteX613-56761" fmla="*/ 655236 w 7467600"/>
              <a:gd name="connsiteY613-56762" fmla="*/ 1268632 h 6858000"/>
              <a:gd name="connsiteX614-56763" fmla="*/ 6516292 w 7467600"/>
              <a:gd name="connsiteY614-56764" fmla="*/ 1263064 h 6858000"/>
              <a:gd name="connsiteX615-56765" fmla="*/ 5736320 w 7467600"/>
              <a:gd name="connsiteY615-56766" fmla="*/ 1501803 h 6858000"/>
              <a:gd name="connsiteX616-56767" fmla="*/ 6516292 w 7467600"/>
              <a:gd name="connsiteY616-56768" fmla="*/ 1263064 h 6858000"/>
              <a:gd name="connsiteX617-56769" fmla="*/ 291466 w 7467600"/>
              <a:gd name="connsiteY617-56770" fmla="*/ 1250369 h 6858000"/>
              <a:gd name="connsiteX618-56771" fmla="*/ 323180 w 7467600"/>
              <a:gd name="connsiteY618-56772" fmla="*/ 1435283 h 6858000"/>
              <a:gd name="connsiteX619-56773" fmla="*/ 349381 w 7467600"/>
              <a:gd name="connsiteY619-56774" fmla="*/ 1875041 h 6858000"/>
              <a:gd name="connsiteX620-56775" fmla="*/ 374363 w 7467600"/>
              <a:gd name="connsiteY620-56776" fmla="*/ 1506494 h 6858000"/>
              <a:gd name="connsiteX621-56777" fmla="*/ 302168 w 7467600"/>
              <a:gd name="connsiteY621-56778" fmla="*/ 1274495 h 6858000"/>
              <a:gd name="connsiteX622-56779" fmla="*/ 291466 w 7467600"/>
              <a:gd name="connsiteY622-56780" fmla="*/ 1250369 h 6858000"/>
              <a:gd name="connsiteX623-56781" fmla="*/ 678222 w 7467600"/>
              <a:gd name="connsiteY623-56782" fmla="*/ 1248670 h 6858000"/>
              <a:gd name="connsiteX624-56783" fmla="*/ 775536 w 7467600"/>
              <a:gd name="connsiteY624-56784" fmla="*/ 1388015 h 6858000"/>
              <a:gd name="connsiteX625-56785" fmla="*/ 894529 w 7467600"/>
              <a:gd name="connsiteY625-56786" fmla="*/ 1567739 h 6858000"/>
              <a:gd name="connsiteX626-56787" fmla="*/ 948000 w 7467600"/>
              <a:gd name="connsiteY626-56788" fmla="*/ 1663088 h 6858000"/>
              <a:gd name="connsiteX627-56789" fmla="*/ 1006812 w 7467600"/>
              <a:gd name="connsiteY627-56790" fmla="*/ 1767683 h 6858000"/>
              <a:gd name="connsiteX628-56791" fmla="*/ 1149133 w 7467600"/>
              <a:gd name="connsiteY628-56792" fmla="*/ 1971513 h 6858000"/>
              <a:gd name="connsiteX629-56793" fmla="*/ 1333952 w 7467600"/>
              <a:gd name="connsiteY629-56794" fmla="*/ 2251620 h 6858000"/>
              <a:gd name="connsiteX630-56795" fmla="*/ 1337329 w 7467600"/>
              <a:gd name="connsiteY630-56796" fmla="*/ 2258350 h 6858000"/>
              <a:gd name="connsiteX631-56797" fmla="*/ 1014726 w 7467600"/>
              <a:gd name="connsiteY631-56798" fmla="*/ 1615556 h 6858000"/>
              <a:gd name="connsiteX632-56799" fmla="*/ 678222 w 7467600"/>
              <a:gd name="connsiteY632-56800" fmla="*/ 1248670 h 6858000"/>
              <a:gd name="connsiteX633-56801" fmla="*/ 6691602 w 7467600"/>
              <a:gd name="connsiteY633-56802" fmla="*/ 1140573 h 6858000"/>
              <a:gd name="connsiteX634-56803" fmla="*/ 6571100 w 7467600"/>
              <a:gd name="connsiteY634-56804" fmla="*/ 1183662 h 6858000"/>
              <a:gd name="connsiteX635-56805" fmla="*/ 6241687 w 7467600"/>
              <a:gd name="connsiteY635-56806" fmla="*/ 1257600 h 6858000"/>
              <a:gd name="connsiteX636-56807" fmla="*/ 5693009 w 7467600"/>
              <a:gd name="connsiteY636-56808" fmla="*/ 1478256 h 6858000"/>
              <a:gd name="connsiteX637-56809" fmla="*/ 6548420 w 7467600"/>
              <a:gd name="connsiteY637-56810" fmla="*/ 1214599 h 6858000"/>
              <a:gd name="connsiteX638-56811" fmla="*/ 6605473 w 7467600"/>
              <a:gd name="connsiteY638-56812" fmla="*/ 1184686 h 6858000"/>
              <a:gd name="connsiteX639-56813" fmla="*/ 6691602 w 7467600"/>
              <a:gd name="connsiteY639-56814" fmla="*/ 1140573 h 6858000"/>
              <a:gd name="connsiteX640-56815" fmla="*/ 4002475 w 7467600"/>
              <a:gd name="connsiteY640-56816" fmla="*/ 1037802 h 6858000"/>
              <a:gd name="connsiteX641-56817" fmla="*/ 4000324 w 7467600"/>
              <a:gd name="connsiteY641-56818" fmla="*/ 1039362 h 6858000"/>
              <a:gd name="connsiteX642-56819" fmla="*/ 4002862 w 7467600"/>
              <a:gd name="connsiteY642-56820" fmla="*/ 1042866 h 6858000"/>
              <a:gd name="connsiteX643-56821" fmla="*/ 4002475 w 7467600"/>
              <a:gd name="connsiteY643-56822" fmla="*/ 1037802 h 6858000"/>
              <a:gd name="connsiteX644-56823" fmla="*/ 506322 w 7467600"/>
              <a:gd name="connsiteY644-56824" fmla="*/ 1020997 h 6858000"/>
              <a:gd name="connsiteX645-56825" fmla="*/ 533068 w 7467600"/>
              <a:gd name="connsiteY645-56826" fmla="*/ 1029409 h 6858000"/>
              <a:gd name="connsiteX646-56827" fmla="*/ 1232525 w 7467600"/>
              <a:gd name="connsiteY646-56828" fmla="*/ 1804675 h 6858000"/>
              <a:gd name="connsiteX647-56829" fmla="*/ 1388858 w 7467600"/>
              <a:gd name="connsiteY647-56830" fmla="*/ 2368011 h 6858000"/>
              <a:gd name="connsiteX648-56831" fmla="*/ 1384098 w 7467600"/>
              <a:gd name="connsiteY648-56832" fmla="*/ 2378125 h 6858000"/>
              <a:gd name="connsiteX649-56833" fmla="*/ 1425393 w 7467600"/>
              <a:gd name="connsiteY649-56834" fmla="*/ 2589124 h 6858000"/>
              <a:gd name="connsiteX650-56835" fmla="*/ 1424001 w 7467600"/>
              <a:gd name="connsiteY650-56836" fmla="*/ 2597541 h 6858000"/>
              <a:gd name="connsiteX651-56837" fmla="*/ 2152729 w 7467600"/>
              <a:gd name="connsiteY651-56838" fmla="*/ 2864487 h 6858000"/>
              <a:gd name="connsiteX652-56839" fmla="*/ 2020609 w 7467600"/>
              <a:gd name="connsiteY652-56840" fmla="*/ 2539671 h 6858000"/>
              <a:gd name="connsiteX653-56841" fmla="*/ 2018920 w 7467600"/>
              <a:gd name="connsiteY653-56842" fmla="*/ 2536309 h 6858000"/>
              <a:gd name="connsiteX654-56843" fmla="*/ 1342441 w 7467600"/>
              <a:gd name="connsiteY654-56844" fmla="*/ 1173017 h 6858000"/>
              <a:gd name="connsiteX655-56845" fmla="*/ 1367925 w 7467600"/>
              <a:gd name="connsiteY655-56846" fmla="*/ 1135648 h 6858000"/>
              <a:gd name="connsiteX656-56847" fmla="*/ 1771401 w 7467600"/>
              <a:gd name="connsiteY656-56848" fmla="*/ 1806673 h 6858000"/>
              <a:gd name="connsiteX657-56849" fmla="*/ 1972385 w 7467600"/>
              <a:gd name="connsiteY657-56850" fmla="*/ 2198735 h 6858000"/>
              <a:gd name="connsiteX658-56851" fmla="*/ 2040892 w 7467600"/>
              <a:gd name="connsiteY658-56852" fmla="*/ 2405205 h 6858000"/>
              <a:gd name="connsiteX659-56853" fmla="*/ 2131689 w 7467600"/>
              <a:gd name="connsiteY659-56854" fmla="*/ 1936926 h 6858000"/>
              <a:gd name="connsiteX660-56855" fmla="*/ 2454820 w 7467600"/>
              <a:gd name="connsiteY660-56856" fmla="*/ 1248808 h 6858000"/>
              <a:gd name="connsiteX661-56857" fmla="*/ 2492512 w 7467600"/>
              <a:gd name="connsiteY661-56858" fmla="*/ 1302920 h 6858000"/>
              <a:gd name="connsiteX662-56859" fmla="*/ 2081216 w 7467600"/>
              <a:gd name="connsiteY662-56860" fmla="*/ 2527513 h 6858000"/>
              <a:gd name="connsiteX663-56861" fmla="*/ 2081211 w 7467600"/>
              <a:gd name="connsiteY663-56862" fmla="*/ 2528916 h 6858000"/>
              <a:gd name="connsiteX664-56863" fmla="*/ 2199067 w 7467600"/>
              <a:gd name="connsiteY664-56864" fmla="*/ 2884061 h 6858000"/>
              <a:gd name="connsiteX665-56865" fmla="*/ 3192586 w 7467600"/>
              <a:gd name="connsiteY665-56866" fmla="*/ 3411496 h 6858000"/>
              <a:gd name="connsiteX666-56867" fmla="*/ 3182620 w 7467600"/>
              <a:gd name="connsiteY666-56868" fmla="*/ 3483279 h 6858000"/>
              <a:gd name="connsiteX667-56869" fmla="*/ 2435119 w 7467600"/>
              <a:gd name="connsiteY667-56870" fmla="*/ 3080173 h 6858000"/>
              <a:gd name="connsiteX668-56871" fmla="*/ 2410152 w 7467600"/>
              <a:gd name="connsiteY668-56872" fmla="*/ 3063751 h 6858000"/>
              <a:gd name="connsiteX669-56873" fmla="*/ 2408099 w 7467600"/>
              <a:gd name="connsiteY669-56874" fmla="*/ 3064403 h 6858000"/>
              <a:gd name="connsiteX670-56875" fmla="*/ 2407218 w 7467600"/>
              <a:gd name="connsiteY670-56876" fmla="*/ 3070324 h 6858000"/>
              <a:gd name="connsiteX671-56877" fmla="*/ 2380138 w 7467600"/>
              <a:gd name="connsiteY671-56878" fmla="*/ 3099341 h 6858000"/>
              <a:gd name="connsiteX672-56879" fmla="*/ 1765923 w 7467600"/>
              <a:gd name="connsiteY672-56880" fmla="*/ 3581043 h 6858000"/>
              <a:gd name="connsiteX673-56881" fmla="*/ 1702258 w 7467600"/>
              <a:gd name="connsiteY673-56882" fmla="*/ 3612286 h 6858000"/>
              <a:gd name="connsiteX674-56883" fmla="*/ 1538370 w 7467600"/>
              <a:gd name="connsiteY674-56884" fmla="*/ 3811804 h 6858000"/>
              <a:gd name="connsiteX675-56885" fmla="*/ 542867 w 7467600"/>
              <a:gd name="connsiteY675-56886" fmla="*/ 4944092 h 6858000"/>
              <a:gd name="connsiteX676-56887" fmla="*/ 515800 w 7467600"/>
              <a:gd name="connsiteY676-56888" fmla="*/ 4862180 h 6858000"/>
              <a:gd name="connsiteX677-56889" fmla="*/ 909145 w 7467600"/>
              <a:gd name="connsiteY677-56890" fmla="*/ 4199225 h 6858000"/>
              <a:gd name="connsiteX678-56891" fmla="*/ 1214067 w 7467600"/>
              <a:gd name="connsiteY678-56892" fmla="*/ 3908561 h 6858000"/>
              <a:gd name="connsiteX679-56893" fmla="*/ 640967 w 7467600"/>
              <a:gd name="connsiteY679-56894" fmla="*/ 4105601 h 6858000"/>
              <a:gd name="connsiteX680-56895" fmla="*/ 112563 w 7467600"/>
              <a:gd name="connsiteY680-56896" fmla="*/ 4396952 h 6858000"/>
              <a:gd name="connsiteX681-56897" fmla="*/ 0 w 7467600"/>
              <a:gd name="connsiteY681-56898" fmla="*/ 4466006 h 6858000"/>
              <a:gd name="connsiteX682-56899" fmla="*/ 0 w 7467600"/>
              <a:gd name="connsiteY682-56900" fmla="*/ 4233763 h 6858000"/>
              <a:gd name="connsiteX683-56901" fmla="*/ 36881 w 7467600"/>
              <a:gd name="connsiteY683-56902" fmla="*/ 4200118 h 6858000"/>
              <a:gd name="connsiteX684-56903" fmla="*/ 910534 w 7467600"/>
              <a:gd name="connsiteY684-56904" fmla="*/ 3629753 h 6858000"/>
              <a:gd name="connsiteX685-56905" fmla="*/ 1578717 w 7467600"/>
              <a:gd name="connsiteY685-56906" fmla="*/ 3575982 h 6858000"/>
              <a:gd name="connsiteX686-56907" fmla="*/ 2338780 w 7467600"/>
              <a:gd name="connsiteY686-56908" fmla="*/ 3033725 h 6858000"/>
              <a:gd name="connsiteX687-56909" fmla="*/ 1807991 w 7467600"/>
              <a:gd name="connsiteY687-56910" fmla="*/ 2807184 h 6858000"/>
              <a:gd name="connsiteX688-56911" fmla="*/ 1416358 w 7467600"/>
              <a:gd name="connsiteY688-56912" fmla="*/ 3112571 h 6858000"/>
              <a:gd name="connsiteX689-56913" fmla="*/ 939066 w 7467600"/>
              <a:gd name="connsiteY689-56914" fmla="*/ 3378798 h 6858000"/>
              <a:gd name="connsiteX690-56915" fmla="*/ 115099 w 7467600"/>
              <a:gd name="connsiteY690-56916" fmla="*/ 3607650 h 6858000"/>
              <a:gd name="connsiteX691-56917" fmla="*/ 97284 w 7467600"/>
              <a:gd name="connsiteY691-56918" fmla="*/ 3520393 h 6858000"/>
              <a:gd name="connsiteX692-56919" fmla="*/ 922050 w 7467600"/>
              <a:gd name="connsiteY692-56920" fmla="*/ 3074867 h 6858000"/>
              <a:gd name="connsiteX693-56921" fmla="*/ 1405265 w 7467600"/>
              <a:gd name="connsiteY693-56922" fmla="*/ 3016319 h 6858000"/>
              <a:gd name="connsiteX694-56923" fmla="*/ 1407512 w 7467600"/>
              <a:gd name="connsiteY694-56924" fmla="*/ 3018001 h 6858000"/>
              <a:gd name="connsiteX695-56925" fmla="*/ 1726266 w 7467600"/>
              <a:gd name="connsiteY695-56926" fmla="*/ 2777274 h 6858000"/>
              <a:gd name="connsiteX696-56927" fmla="*/ 625390 w 7467600"/>
              <a:gd name="connsiteY696-56928" fmla="*/ 2514541 h 6858000"/>
              <a:gd name="connsiteX697-56929" fmla="*/ 619799 w 7467600"/>
              <a:gd name="connsiteY697-56930" fmla="*/ 2527180 h 6858000"/>
              <a:gd name="connsiteX698-56931" fmla="*/ 310030 w 7467600"/>
              <a:gd name="connsiteY698-56932" fmla="*/ 2771818 h 6858000"/>
              <a:gd name="connsiteX699-56933" fmla="*/ 173877 w 7467600"/>
              <a:gd name="connsiteY699-56934" fmla="*/ 2937056 h 6858000"/>
              <a:gd name="connsiteX700-56935" fmla="*/ 77889 w 7467600"/>
              <a:gd name="connsiteY700-56936" fmla="*/ 3138440 h 6858000"/>
              <a:gd name="connsiteX701-56937" fmla="*/ 0 w 7467600"/>
              <a:gd name="connsiteY701-56938" fmla="*/ 3271395 h 6858000"/>
              <a:gd name="connsiteX702-56939" fmla="*/ 0 w 7467600"/>
              <a:gd name="connsiteY702-56940" fmla="*/ 3153002 h 6858000"/>
              <a:gd name="connsiteX703-56941" fmla="*/ 2386 w 7467600"/>
              <a:gd name="connsiteY703-56942" fmla="*/ 3149203 h 6858000"/>
              <a:gd name="connsiteX704-56943" fmla="*/ 89753 w 7467600"/>
              <a:gd name="connsiteY704-56944" fmla="*/ 2987702 h 6858000"/>
              <a:gd name="connsiteX705-56945" fmla="*/ 76869 w 7467600"/>
              <a:gd name="connsiteY705-56946" fmla="*/ 3005404 h 6858000"/>
              <a:gd name="connsiteX706-56947" fmla="*/ 32049 w 7467600"/>
              <a:gd name="connsiteY706-56948" fmla="*/ 3065814 h 6858000"/>
              <a:gd name="connsiteX707-56949" fmla="*/ 0 w 7467600"/>
              <a:gd name="connsiteY707-56950" fmla="*/ 3108744 h 6858000"/>
              <a:gd name="connsiteX708-56951" fmla="*/ 0 w 7467600"/>
              <a:gd name="connsiteY708-56952" fmla="*/ 3058059 h 6858000"/>
              <a:gd name="connsiteX709-56953" fmla="*/ 7610 w 7467600"/>
              <a:gd name="connsiteY709-56954" fmla="*/ 3047889 h 6858000"/>
              <a:gd name="connsiteX710-56955" fmla="*/ 52419 w 7467600"/>
              <a:gd name="connsiteY710-56956" fmla="*/ 2987479 h 6858000"/>
              <a:gd name="connsiteX711-56957" fmla="*/ 59142 w 7467600"/>
              <a:gd name="connsiteY711-56958" fmla="*/ 2978488 h 6858000"/>
              <a:gd name="connsiteX712-56959" fmla="*/ 0 w 7467600"/>
              <a:gd name="connsiteY712-56960" fmla="*/ 3015334 h 6858000"/>
              <a:gd name="connsiteX713-56961" fmla="*/ 0 w 7467600"/>
              <a:gd name="connsiteY713-56962" fmla="*/ 2914286 h 6858000"/>
              <a:gd name="connsiteX714-56963" fmla="*/ 36383 w 7467600"/>
              <a:gd name="connsiteY714-56964" fmla="*/ 2901128 h 6858000"/>
              <a:gd name="connsiteX715-56965" fmla="*/ 156329 w 7467600"/>
              <a:gd name="connsiteY715-56966" fmla="*/ 2840533 h 6858000"/>
              <a:gd name="connsiteX716-56967" fmla="*/ 358355 w 7467600"/>
              <a:gd name="connsiteY716-56968" fmla="*/ 2620471 h 6858000"/>
              <a:gd name="connsiteX717-56969" fmla="*/ 510577 w 7467600"/>
              <a:gd name="connsiteY717-56970" fmla="*/ 2501244 h 6858000"/>
              <a:gd name="connsiteX718-56971" fmla="*/ 211967 w 7467600"/>
              <a:gd name="connsiteY718-56972" fmla="*/ 2479171 h 6858000"/>
              <a:gd name="connsiteX719-56973" fmla="*/ 0 w 7467600"/>
              <a:gd name="connsiteY719-56974" fmla="*/ 2476398 h 6858000"/>
              <a:gd name="connsiteX720-56975" fmla="*/ 0 w 7467600"/>
              <a:gd name="connsiteY720-56976" fmla="*/ 2389189 h 6858000"/>
              <a:gd name="connsiteX721-56977" fmla="*/ 103062 w 7467600"/>
              <a:gd name="connsiteY721-56978" fmla="*/ 2389518 h 6858000"/>
              <a:gd name="connsiteX722-56979" fmla="*/ 510734 w 7467600"/>
              <a:gd name="connsiteY722-56980" fmla="*/ 2416201 h 6858000"/>
              <a:gd name="connsiteX723-56981" fmla="*/ 279257 w 7467600"/>
              <a:gd name="connsiteY723-56982" fmla="*/ 2092102 h 6858000"/>
              <a:gd name="connsiteX724-56983" fmla="*/ 65265 w 7467600"/>
              <a:gd name="connsiteY724-56984" fmla="*/ 2006049 h 6858000"/>
              <a:gd name="connsiteX725-56985" fmla="*/ 0 w 7467600"/>
              <a:gd name="connsiteY725-56986" fmla="*/ 1982532 h 6858000"/>
              <a:gd name="connsiteX726-56987" fmla="*/ 0 w 7467600"/>
              <a:gd name="connsiteY726-56988" fmla="*/ 1912789 h 6858000"/>
              <a:gd name="connsiteX727-56989" fmla="*/ 97460 w 7467600"/>
              <a:gd name="connsiteY727-56990" fmla="*/ 1953725 h 6858000"/>
              <a:gd name="connsiteX728-56991" fmla="*/ 221272 w 7467600"/>
              <a:gd name="connsiteY728-56992" fmla="*/ 1980766 h 6858000"/>
              <a:gd name="connsiteX729-56993" fmla="*/ 116765 w 7467600"/>
              <a:gd name="connsiteY729-56994" fmla="*/ 1911033 h 6858000"/>
              <a:gd name="connsiteX730-56995" fmla="*/ 16405 w 7467600"/>
              <a:gd name="connsiteY730-56996" fmla="*/ 1803412 h 6858000"/>
              <a:gd name="connsiteX731-56997" fmla="*/ 0 w 7467600"/>
              <a:gd name="connsiteY731-56998" fmla="*/ 1784777 h 6858000"/>
              <a:gd name="connsiteX732-56999" fmla="*/ 0 w 7467600"/>
              <a:gd name="connsiteY732-57000" fmla="*/ 1740082 h 6858000"/>
              <a:gd name="connsiteX733-57001" fmla="*/ 39394 w 7467600"/>
              <a:gd name="connsiteY733-57002" fmla="*/ 1784856 h 6858000"/>
              <a:gd name="connsiteX734-57003" fmla="*/ 135813 w 7467600"/>
              <a:gd name="connsiteY734-57004" fmla="*/ 1888838 h 6858000"/>
              <a:gd name="connsiteX735-57005" fmla="*/ 242575 w 7467600"/>
              <a:gd name="connsiteY735-57006" fmla="*/ 1958841 h 6858000"/>
              <a:gd name="connsiteX736-57007" fmla="*/ 82197 w 7467600"/>
              <a:gd name="connsiteY736-57008" fmla="*/ 1754826 h 6858000"/>
              <a:gd name="connsiteX737-57009" fmla="*/ 0 w 7467600"/>
              <a:gd name="connsiteY737-57010" fmla="*/ 1679650 h 6858000"/>
              <a:gd name="connsiteX738-57011" fmla="*/ 0 w 7467600"/>
              <a:gd name="connsiteY738-57012" fmla="*/ 1602463 h 6858000"/>
              <a:gd name="connsiteX739-57013" fmla="*/ 84689 w 7467600"/>
              <a:gd name="connsiteY739-57014" fmla="*/ 1677442 h 6858000"/>
              <a:gd name="connsiteX740-57015" fmla="*/ 298437 w 7467600"/>
              <a:gd name="connsiteY740-57016" fmla="*/ 1968019 h 6858000"/>
              <a:gd name="connsiteX741-57017" fmla="*/ 227269 w 7467600"/>
              <a:gd name="connsiteY741-57018" fmla="*/ 1114064 h 6858000"/>
              <a:gd name="connsiteX742-57019" fmla="*/ 248003 w 7467600"/>
              <a:gd name="connsiteY742-57020" fmla="*/ 1089613 h 6858000"/>
              <a:gd name="connsiteX743-57021" fmla="*/ 427020 w 7467600"/>
              <a:gd name="connsiteY743-57022" fmla="*/ 1619803 h 6858000"/>
              <a:gd name="connsiteX744-57023" fmla="*/ 340345 w 7467600"/>
              <a:gd name="connsiteY744-57024" fmla="*/ 2027739 h 6858000"/>
              <a:gd name="connsiteX745-57025" fmla="*/ 360865 w 7467600"/>
              <a:gd name="connsiteY745-57026" fmla="*/ 2044827 h 6858000"/>
              <a:gd name="connsiteX746-57027" fmla="*/ 560414 w 7467600"/>
              <a:gd name="connsiteY746-57028" fmla="*/ 2421457 h 6858000"/>
              <a:gd name="connsiteX747-57029" fmla="*/ 1359703 w 7467600"/>
              <a:gd name="connsiteY747-57030" fmla="*/ 2578554 h 6858000"/>
              <a:gd name="connsiteX748-57031" fmla="*/ 1359422 w 7467600"/>
              <a:gd name="connsiteY748-57032" fmla="*/ 2577994 h 6858000"/>
              <a:gd name="connsiteX749-57033" fmla="*/ 828701 w 7467600"/>
              <a:gd name="connsiteY749-57034" fmla="*/ 1839520 h 6858000"/>
              <a:gd name="connsiteX750-57035" fmla="*/ 494427 w 7467600"/>
              <a:gd name="connsiteY750-57036" fmla="*/ 1092333 h 6858000"/>
              <a:gd name="connsiteX751-57037" fmla="*/ 506322 w 7467600"/>
              <a:gd name="connsiteY751-57038" fmla="*/ 1020997 h 6858000"/>
              <a:gd name="connsiteX752-57039" fmla="*/ 4570198 w 7467600"/>
              <a:gd name="connsiteY752-57040" fmla="*/ 978081 h 6858000"/>
              <a:gd name="connsiteX753-57041" fmla="*/ 4523691 w 7467600"/>
              <a:gd name="connsiteY753-57042" fmla="*/ 1127776 h 6858000"/>
              <a:gd name="connsiteX754-57043" fmla="*/ 4509875 w 7467600"/>
              <a:gd name="connsiteY754-57044" fmla="*/ 1167552 h 6858000"/>
              <a:gd name="connsiteX755-57045" fmla="*/ 4478168 w 7467600"/>
              <a:gd name="connsiteY755-57046" fmla="*/ 1260735 h 6858000"/>
              <a:gd name="connsiteX756-57047" fmla="*/ 4409309 w 7467600"/>
              <a:gd name="connsiteY756-57048" fmla="*/ 1666996 h 6858000"/>
              <a:gd name="connsiteX757-57049" fmla="*/ 4370031 w 7467600"/>
              <a:gd name="connsiteY757-57050" fmla="*/ 1955666 h 6858000"/>
              <a:gd name="connsiteX758-57051" fmla="*/ 4570198 w 7467600"/>
              <a:gd name="connsiteY758-57052" fmla="*/ 978081 h 6858000"/>
              <a:gd name="connsiteX759-57053" fmla="*/ 4557898 w 7467600"/>
              <a:gd name="connsiteY759-57054" fmla="*/ 900011 h 6858000"/>
              <a:gd name="connsiteX760-57055" fmla="*/ 4344840 w 7467600"/>
              <a:gd name="connsiteY760-57056" fmla="*/ 1922038 h 6858000"/>
              <a:gd name="connsiteX761-57057" fmla="*/ 4378710 w 7467600"/>
              <a:gd name="connsiteY761-57058" fmla="*/ 1665516 h 6858000"/>
              <a:gd name="connsiteX762-57059" fmla="*/ 4448798 w 7467600"/>
              <a:gd name="connsiteY762-57060" fmla="*/ 1253024 h 6858000"/>
              <a:gd name="connsiteX763-57061" fmla="*/ 4480315 w 7467600"/>
              <a:gd name="connsiteY763-57062" fmla="*/ 1158454 h 6858000"/>
              <a:gd name="connsiteX764-57063" fmla="*/ 4494133 w 7467600"/>
              <a:gd name="connsiteY764-57064" fmla="*/ 1118676 h 6858000"/>
              <a:gd name="connsiteX765-57065" fmla="*/ 4557898 w 7467600"/>
              <a:gd name="connsiteY765-57066" fmla="*/ 900011 h 6858000"/>
              <a:gd name="connsiteX766-57067" fmla="*/ 5870151 w 7467600"/>
              <a:gd name="connsiteY766-57068" fmla="*/ 898890 h 6858000"/>
              <a:gd name="connsiteX767-57069" fmla="*/ 5861335 w 7467600"/>
              <a:gd name="connsiteY767-57070" fmla="*/ 899177 h 6858000"/>
              <a:gd name="connsiteX768-57071" fmla="*/ 5843702 w 7467600"/>
              <a:gd name="connsiteY768-57072" fmla="*/ 899748 h 6858000"/>
              <a:gd name="connsiteX769-57073" fmla="*/ 5651107 w 7467600"/>
              <a:gd name="connsiteY769-57074" fmla="*/ 920306 h 6858000"/>
              <a:gd name="connsiteX770-57075" fmla="*/ 5459407 w 7467600"/>
              <a:gd name="connsiteY770-57076" fmla="*/ 940975 h 6858000"/>
              <a:gd name="connsiteX771-57077" fmla="*/ 5374846 w 7467600"/>
              <a:gd name="connsiteY771-57078" fmla="*/ 941988 h 6858000"/>
              <a:gd name="connsiteX772-57079" fmla="*/ 5256105 w 7467600"/>
              <a:gd name="connsiteY772-57080" fmla="*/ 945632 h 6858000"/>
              <a:gd name="connsiteX773-57081" fmla="*/ 5107071 w 7467600"/>
              <a:gd name="connsiteY773-57082" fmla="*/ 969720 h 6858000"/>
              <a:gd name="connsiteX774-57083" fmla="*/ 4998681 w 7467600"/>
              <a:gd name="connsiteY774-57084" fmla="*/ 988771 h 6858000"/>
              <a:gd name="connsiteX775-57085" fmla="*/ 5870151 w 7467600"/>
              <a:gd name="connsiteY775-57086" fmla="*/ 898890 h 6858000"/>
              <a:gd name="connsiteX776-57087" fmla="*/ 5504425 w 7467600"/>
              <a:gd name="connsiteY776-57088" fmla="*/ 848067 h 6858000"/>
              <a:gd name="connsiteX777-57089" fmla="*/ 4968849 w 7467600"/>
              <a:gd name="connsiteY777-57090" fmla="*/ 962318 h 6858000"/>
              <a:gd name="connsiteX778-57091" fmla="*/ 5104039 w 7467600"/>
              <a:gd name="connsiteY778-57092" fmla="*/ 940634 h 6858000"/>
              <a:gd name="connsiteX779-57093" fmla="*/ 5256311 w 7467600"/>
              <a:gd name="connsiteY779-57094" fmla="*/ 916490 h 6858000"/>
              <a:gd name="connsiteX780-57095" fmla="*/ 5377381 w 7467600"/>
              <a:gd name="connsiteY780-57096" fmla="*/ 912671 h 6858000"/>
              <a:gd name="connsiteX781-57097" fmla="*/ 5460148 w 7467600"/>
              <a:gd name="connsiteY781-57098" fmla="*/ 911442 h 6858000"/>
              <a:gd name="connsiteX782-57099" fmla="*/ 5648971 w 7467600"/>
              <a:gd name="connsiteY782-57100" fmla="*/ 891331 h 6858000"/>
              <a:gd name="connsiteX783-57101" fmla="*/ 5844807 w 7467600"/>
              <a:gd name="connsiteY783-57102" fmla="*/ 870718 h 6858000"/>
              <a:gd name="connsiteX784-57103" fmla="*/ 5862975 w 7467600"/>
              <a:gd name="connsiteY784-57104" fmla="*/ 869756 h 6858000"/>
              <a:gd name="connsiteX785-57105" fmla="*/ 5920887 w 7467600"/>
              <a:gd name="connsiteY785-57106" fmla="*/ 865929 h 6858000"/>
              <a:gd name="connsiteX786-57107" fmla="*/ 5504425 w 7467600"/>
              <a:gd name="connsiteY786-57108" fmla="*/ 848067 h 6858000"/>
              <a:gd name="connsiteX787-57109" fmla="*/ 3607114 w 7467600"/>
              <a:gd name="connsiteY787-57110" fmla="*/ 467441 h 6858000"/>
              <a:gd name="connsiteX788-57111" fmla="*/ 3296242 w 7467600"/>
              <a:gd name="connsiteY788-57112" fmla="*/ 807991 h 6858000"/>
              <a:gd name="connsiteX789-57113" fmla="*/ 3174674 w 7467600"/>
              <a:gd name="connsiteY789-57114" fmla="*/ 919759 h 6858000"/>
              <a:gd name="connsiteX790-57115" fmla="*/ 3042978 w 7467600"/>
              <a:gd name="connsiteY790-57116" fmla="*/ 1054894 h 6858000"/>
              <a:gd name="connsiteX791-57117" fmla="*/ 2968914 w 7467600"/>
              <a:gd name="connsiteY791-57118" fmla="*/ 1133756 h 6858000"/>
              <a:gd name="connsiteX792-57119" fmla="*/ 3103823 w 7467600"/>
              <a:gd name="connsiteY792-57120" fmla="*/ 1026814 h 6858000"/>
              <a:gd name="connsiteX793-57121" fmla="*/ 3607114 w 7467600"/>
              <a:gd name="connsiteY793-57122" fmla="*/ 467441 h 6858000"/>
              <a:gd name="connsiteX794-57123" fmla="*/ 3744487 w 7467600"/>
              <a:gd name="connsiteY794-57124" fmla="*/ 383136 h 6858000"/>
              <a:gd name="connsiteX795-57125" fmla="*/ 3970213 w 7467600"/>
              <a:gd name="connsiteY795-57126" fmla="*/ 995559 h 6858000"/>
              <a:gd name="connsiteX796-57127" fmla="*/ 3744487 w 7467600"/>
              <a:gd name="connsiteY796-57128" fmla="*/ 383136 h 6858000"/>
              <a:gd name="connsiteX797-57129" fmla="*/ 3624562 w 7467600"/>
              <a:gd name="connsiteY797-57130" fmla="*/ 367041 h 6858000"/>
              <a:gd name="connsiteX798-57131" fmla="*/ 3489712 w 7467600"/>
              <a:gd name="connsiteY798-57132" fmla="*/ 485386 h 6858000"/>
              <a:gd name="connsiteX799-57133" fmla="*/ 3182994 w 7467600"/>
              <a:gd name="connsiteY799-57134" fmla="*/ 828265 h 6858000"/>
              <a:gd name="connsiteX800-57135" fmla="*/ 2892114 w 7467600"/>
              <a:gd name="connsiteY800-57136" fmla="*/ 1172635 h 6858000"/>
              <a:gd name="connsiteX801-57137" fmla="*/ 3021459 w 7467600"/>
              <a:gd name="connsiteY801-57138" fmla="*/ 1035385 h 6858000"/>
              <a:gd name="connsiteX802-57139" fmla="*/ 3153873 w 7467600"/>
              <a:gd name="connsiteY802-57140" fmla="*/ 898971 h 6858000"/>
              <a:gd name="connsiteX803-57141" fmla="*/ 3276511 w 7467600"/>
              <a:gd name="connsiteY803-57142" fmla="*/ 786423 h 6858000"/>
              <a:gd name="connsiteX804-57143" fmla="*/ 3584154 w 7467600"/>
              <a:gd name="connsiteY804-57144" fmla="*/ 448218 h 6858000"/>
              <a:gd name="connsiteX805-57145" fmla="*/ 3624562 w 7467600"/>
              <a:gd name="connsiteY805-57146" fmla="*/ 367041 h 6858000"/>
              <a:gd name="connsiteX806-57147" fmla="*/ 3766672 w 7467600"/>
              <a:gd name="connsiteY806-57148" fmla="*/ 359429 h 6858000"/>
              <a:gd name="connsiteX807-57149" fmla="*/ 3996338 w 7467600"/>
              <a:gd name="connsiteY807-57150" fmla="*/ 968237 h 6858000"/>
              <a:gd name="connsiteX808-57151" fmla="*/ 3766672 w 7467600"/>
              <a:gd name="connsiteY808-57152" fmla="*/ 359429 h 6858000"/>
              <a:gd name="connsiteX809-57153" fmla="*/ 5805386 w 7467600"/>
              <a:gd name="connsiteY809-57154" fmla="*/ 239240 h 6858000"/>
              <a:gd name="connsiteX810-57155" fmla="*/ 5736947 w 7467600"/>
              <a:gd name="connsiteY810-57156" fmla="*/ 261367 h 6858000"/>
              <a:gd name="connsiteX811-57157" fmla="*/ 5427012 w 7467600"/>
              <a:gd name="connsiteY811-57158" fmla="*/ 311272 h 6858000"/>
              <a:gd name="connsiteX812-57159" fmla="*/ 5147818 w 7467600"/>
              <a:gd name="connsiteY812-57160" fmla="*/ 322112 h 6858000"/>
              <a:gd name="connsiteX813-57161" fmla="*/ 5060854 w 7467600"/>
              <a:gd name="connsiteY813-57162" fmla="*/ 311882 h 6858000"/>
              <a:gd name="connsiteX814-57163" fmla="*/ 4945989 w 7467600"/>
              <a:gd name="connsiteY814-57164" fmla="*/ 300516 h 6858000"/>
              <a:gd name="connsiteX815-57165" fmla="*/ 5410479 w 7467600"/>
              <a:gd name="connsiteY815-57166" fmla="*/ 348434 h 6858000"/>
              <a:gd name="connsiteX816-57167" fmla="*/ 5805386 w 7467600"/>
              <a:gd name="connsiteY816-57168" fmla="*/ 239240 h 6858000"/>
              <a:gd name="connsiteX817-57169" fmla="*/ 5905192 w 7467600"/>
              <a:gd name="connsiteY817-57170" fmla="*/ 163079 h 6858000"/>
              <a:gd name="connsiteX818-57171" fmla="*/ 5865655 w 7467600"/>
              <a:gd name="connsiteY818-57172" fmla="*/ 171901 h 6858000"/>
              <a:gd name="connsiteX819-57173" fmla="*/ 5259740 w 7467600"/>
              <a:gd name="connsiteY819-57174" fmla="*/ 257013 h 6858000"/>
              <a:gd name="connsiteX820-57175" fmla="*/ 5208466 w 7467600"/>
              <a:gd name="connsiteY820-57176" fmla="*/ 257550 h 6858000"/>
              <a:gd name="connsiteX821-57177" fmla="*/ 4980204 w 7467600"/>
              <a:gd name="connsiteY821-57178" fmla="*/ 271903 h 6858000"/>
              <a:gd name="connsiteX822-57179" fmla="*/ 5068068 w 7467600"/>
              <a:gd name="connsiteY822-57180" fmla="*/ 282244 h 6858000"/>
              <a:gd name="connsiteX823-57181" fmla="*/ 5153231 w 7467600"/>
              <a:gd name="connsiteY823-57182" fmla="*/ 292240 h 6858000"/>
              <a:gd name="connsiteX824-57183" fmla="*/ 5426491 w 7467600"/>
              <a:gd name="connsiteY824-57184" fmla="*/ 281128 h 6858000"/>
              <a:gd name="connsiteX825-57185" fmla="*/ 5731212 w 7467600"/>
              <a:gd name="connsiteY825-57186" fmla="*/ 231951 h 6858000"/>
              <a:gd name="connsiteX826-57187" fmla="*/ 5905192 w 7467600"/>
              <a:gd name="connsiteY826-57188" fmla="*/ 163079 h 6858000"/>
              <a:gd name="connsiteX827-57189" fmla="*/ 5944437 w 7467600"/>
              <a:gd name="connsiteY827-57190" fmla="*/ 113829 h 6858000"/>
              <a:gd name="connsiteX828-57191" fmla="*/ 5825032 w 7467600"/>
              <a:gd name="connsiteY828-57192" fmla="*/ 146405 h 6858000"/>
              <a:gd name="connsiteX829-57193" fmla="*/ 4955599 w 7467600"/>
              <a:gd name="connsiteY829-57194" fmla="*/ 247008 h 6858000"/>
              <a:gd name="connsiteX830-57195" fmla="*/ 5210104 w 7467600"/>
              <a:gd name="connsiteY830-57196" fmla="*/ 228123 h 6858000"/>
              <a:gd name="connsiteX831-57197" fmla="*/ 5261015 w 7467600"/>
              <a:gd name="connsiteY831-57198" fmla="*/ 227087 h 6858000"/>
              <a:gd name="connsiteX832-57199" fmla="*/ 5861181 w 7467600"/>
              <a:gd name="connsiteY832-57200" fmla="*/ 143093 h 6858000"/>
              <a:gd name="connsiteX833-57201" fmla="*/ 5961252 w 7467600"/>
              <a:gd name="connsiteY833-57202" fmla="*/ 114820 h 6858000"/>
              <a:gd name="connsiteX834-57203" fmla="*/ 5944437 w 7467600"/>
              <a:gd name="connsiteY834-57204" fmla="*/ 113829 h 6858000"/>
              <a:gd name="connsiteX835-57205" fmla="*/ 3882765 w 7467600"/>
              <a:gd name="connsiteY835-57206" fmla="*/ 0 h 6858000"/>
              <a:gd name="connsiteX836-57207" fmla="*/ 3995099 w 7467600"/>
              <a:gd name="connsiteY836-57208" fmla="*/ 0 h 6858000"/>
              <a:gd name="connsiteX837-57209" fmla="*/ 4163818 w 7467600"/>
              <a:gd name="connsiteY837-57210" fmla="*/ 234104 h 6858000"/>
              <a:gd name="connsiteX838-57211" fmla="*/ 4172099 w 7467600"/>
              <a:gd name="connsiteY838-57212" fmla="*/ 234207 h 6858000"/>
              <a:gd name="connsiteX839-57213" fmla="*/ 4784282 w 7467600"/>
              <a:gd name="connsiteY839-57214" fmla="*/ 276561 h 6858000"/>
              <a:gd name="connsiteX840-57215" fmla="*/ 4801687 w 7467600"/>
              <a:gd name="connsiteY840-57216" fmla="*/ 267764 h 6858000"/>
              <a:gd name="connsiteX841-57217" fmla="*/ 6082788 w 7467600"/>
              <a:gd name="connsiteY841-57218" fmla="*/ 64119 h 6858000"/>
              <a:gd name="connsiteX842-57219" fmla="*/ 6099442 w 7467600"/>
              <a:gd name="connsiteY842-57220" fmla="*/ 82568 h 6858000"/>
              <a:gd name="connsiteX843-57221" fmla="*/ 4804137 w 7467600"/>
              <a:gd name="connsiteY843-57222" fmla="*/ 320931 h 6858000"/>
              <a:gd name="connsiteX844-57223" fmla="*/ 4227047 w 7467600"/>
              <a:gd name="connsiteY844-57224" fmla="*/ 313415 h 6858000"/>
              <a:gd name="connsiteX845-57225" fmla="*/ 4346041 w 7467600"/>
              <a:gd name="connsiteY845-57226" fmla="*/ 456086 h 6858000"/>
              <a:gd name="connsiteX846-57227" fmla="*/ 4870967 w 7467600"/>
              <a:gd name="connsiteY846-57228" fmla="*/ 963061 h 6858000"/>
              <a:gd name="connsiteX847-57229" fmla="*/ 4889647 w 7467600"/>
              <a:gd name="connsiteY847-57230" fmla="*/ 957147 h 6858000"/>
              <a:gd name="connsiteX848-57231" fmla="*/ 5422504 w 7467600"/>
              <a:gd name="connsiteY848-57232" fmla="*/ 805191 h 6858000"/>
              <a:gd name="connsiteX849-57233" fmla="*/ 6087656 w 7467600"/>
              <a:gd name="connsiteY849-57234" fmla="*/ 826703 h 6858000"/>
              <a:gd name="connsiteX850-57235" fmla="*/ 6058717 w 7467600"/>
              <a:gd name="connsiteY850-57236" fmla="*/ 865992 h 6858000"/>
              <a:gd name="connsiteX851-57237" fmla="*/ 4974153 w 7467600"/>
              <a:gd name="connsiteY851-57238" fmla="*/ 1045456 h 6858000"/>
              <a:gd name="connsiteX852-57239" fmla="*/ 5627835 w 7467600"/>
              <a:gd name="connsiteY852-57240" fmla="*/ 1472077 h 6858000"/>
              <a:gd name="connsiteX853-57241" fmla="*/ 5629817 w 7467600"/>
              <a:gd name="connsiteY853-57242" fmla="*/ 1471412 h 6858000"/>
              <a:gd name="connsiteX854-57243" fmla="*/ 5634124 w 7467600"/>
              <a:gd name="connsiteY854-57244" fmla="*/ 1470572 h 6858000"/>
              <a:gd name="connsiteX855-57245" fmla="*/ 5755832 w 7467600"/>
              <a:gd name="connsiteY855-57246" fmla="*/ 1383886 h 6858000"/>
              <a:gd name="connsiteX856-57247" fmla="*/ 6014186 w 7467600"/>
              <a:gd name="connsiteY856-57248" fmla="*/ 1279799 h 6858000"/>
              <a:gd name="connsiteX857-57249" fmla="*/ 6901619 w 7467600"/>
              <a:gd name="connsiteY857-57250" fmla="*/ 1047874 h 6858000"/>
              <a:gd name="connsiteX858-57251" fmla="*/ 6931566 w 7467600"/>
              <a:gd name="connsiteY858-57252" fmla="*/ 1062034 h 6858000"/>
              <a:gd name="connsiteX859-57253" fmla="*/ 5790982 w 7467600"/>
              <a:gd name="connsiteY859-57254" fmla="*/ 1561380 h 6858000"/>
              <a:gd name="connsiteX860-57255" fmla="*/ 6188971 w 7467600"/>
              <a:gd name="connsiteY860-57256" fmla="*/ 1755168 h 6858000"/>
              <a:gd name="connsiteX861-57257" fmla="*/ 6202446 w 7467600"/>
              <a:gd name="connsiteY861-57258" fmla="*/ 1752268 h 6858000"/>
              <a:gd name="connsiteX862-57259" fmla="*/ 7179560 w 7467600"/>
              <a:gd name="connsiteY862-57260" fmla="*/ 1467551 h 6858000"/>
              <a:gd name="connsiteX863-57261" fmla="*/ 7158730 w 7467600"/>
              <a:gd name="connsiteY863-57262" fmla="*/ 1507835 h 6858000"/>
              <a:gd name="connsiteX864-57263" fmla="*/ 6326959 w 7467600"/>
              <a:gd name="connsiteY864-57264" fmla="*/ 1817686 h 6858000"/>
              <a:gd name="connsiteX865-57265" fmla="*/ 6537433 w 7467600"/>
              <a:gd name="connsiteY865-57266" fmla="*/ 1907790 h 6858000"/>
              <a:gd name="connsiteX866-57267" fmla="*/ 6550221 w 7467600"/>
              <a:gd name="connsiteY866-57268" fmla="*/ 1910729 h 6858000"/>
              <a:gd name="connsiteX867-57269" fmla="*/ 6964438 w 7467600"/>
              <a:gd name="connsiteY867-57270" fmla="*/ 2209505 h 6858000"/>
              <a:gd name="connsiteX868-57271" fmla="*/ 7367862 w 7467600"/>
              <a:gd name="connsiteY868-57272" fmla="*/ 2806833 h 6858000"/>
              <a:gd name="connsiteX869-57273" fmla="*/ 7364329 w 7467600"/>
              <a:gd name="connsiteY869-57274" fmla="*/ 2826907 h 6858000"/>
              <a:gd name="connsiteX870-57275" fmla="*/ 7290545 w 7467600"/>
              <a:gd name="connsiteY870-57276" fmla="*/ 2850663 h 6858000"/>
              <a:gd name="connsiteX871-57277" fmla="*/ 6472036 w 7467600"/>
              <a:gd name="connsiteY871-57278" fmla="*/ 1959003 h 6858000"/>
              <a:gd name="connsiteX872-57279" fmla="*/ 5792897 w 7467600"/>
              <a:gd name="connsiteY872-57280" fmla="*/ 1647747 h 6858000"/>
              <a:gd name="connsiteX873-57281" fmla="*/ 5842751 w 7467600"/>
              <a:gd name="connsiteY873-57282" fmla="*/ 1816112 h 6858000"/>
              <a:gd name="connsiteX874-57283" fmla="*/ 5847424 w 7467600"/>
              <a:gd name="connsiteY874-57284" fmla="*/ 1815776 h 6858000"/>
              <a:gd name="connsiteX875-57285" fmla="*/ 6399821 w 7467600"/>
              <a:gd name="connsiteY875-57286" fmla="*/ 2344799 h 6858000"/>
              <a:gd name="connsiteX876-57287" fmla="*/ 6323232 w 7467600"/>
              <a:gd name="connsiteY876-57288" fmla="*/ 2389634 h 6858000"/>
              <a:gd name="connsiteX877-57289" fmla="*/ 5942958 w 7467600"/>
              <a:gd name="connsiteY877-57290" fmla="*/ 2077708 h 6858000"/>
              <a:gd name="connsiteX878-57291" fmla="*/ 5921559 w 7467600"/>
              <a:gd name="connsiteY878-57292" fmla="*/ 2378596 h 6858000"/>
              <a:gd name="connsiteX879-57293" fmla="*/ 5817651 w 7467600"/>
              <a:gd name="connsiteY879-57294" fmla="*/ 3023919 h 6858000"/>
              <a:gd name="connsiteX880-57295" fmla="*/ 5729634 w 7467600"/>
              <a:gd name="connsiteY880-57296" fmla="*/ 3051849 h 6858000"/>
              <a:gd name="connsiteX881-57297" fmla="*/ 5611018 w 7467600"/>
              <a:gd name="connsiteY881-57298" fmla="*/ 2316769 h 6858000"/>
              <a:gd name="connsiteX882-57299" fmla="*/ 5687608 w 7467600"/>
              <a:gd name="connsiteY882-57300" fmla="*/ 2039972 h 6858000"/>
              <a:gd name="connsiteX883-57301" fmla="*/ 5657554 w 7467600"/>
              <a:gd name="connsiteY883-57302" fmla="*/ 1576445 h 6858000"/>
              <a:gd name="connsiteX884-57303" fmla="*/ 5150475 w 7467600"/>
              <a:gd name="connsiteY884-57304" fmla="*/ 1274012 h 6858000"/>
              <a:gd name="connsiteX885-57305" fmla="*/ 5349142 w 7467600"/>
              <a:gd name="connsiteY885-57306" fmla="*/ 2204405 h 6858000"/>
              <a:gd name="connsiteX886-57307" fmla="*/ 5262214 w 7467600"/>
              <a:gd name="connsiteY886-57308" fmla="*/ 2233836 h 6858000"/>
              <a:gd name="connsiteX887-57309" fmla="*/ 4981539 w 7467600"/>
              <a:gd name="connsiteY887-57310" fmla="*/ 1542201 h 6858000"/>
              <a:gd name="connsiteX888-57311" fmla="*/ 4958461 w 7467600"/>
              <a:gd name="connsiteY888-57312" fmla="*/ 1136957 h 6858000"/>
              <a:gd name="connsiteX889-57313" fmla="*/ 4655015 w 7467600"/>
              <a:gd name="connsiteY889-57314" fmla="*/ 891426 h 6858000"/>
              <a:gd name="connsiteX890-57315" fmla="*/ 4348002 w 7467600"/>
              <a:gd name="connsiteY890-57316" fmla="*/ 2205895 h 6858000"/>
              <a:gd name="connsiteX891-57317" fmla="*/ 4262250 w 7467600"/>
              <a:gd name="connsiteY891-57318" fmla="*/ 2219972 h 6858000"/>
              <a:gd name="connsiteX892-57319" fmla="*/ 4550611 w 7467600"/>
              <a:gd name="connsiteY892-57320" fmla="*/ 817540 h 6858000"/>
              <a:gd name="connsiteX893-57321" fmla="*/ 4564418 w 7467600"/>
              <a:gd name="connsiteY893-57322" fmla="*/ 808293 h 6858000"/>
              <a:gd name="connsiteX894-57323" fmla="*/ 4266388 w 7467600"/>
              <a:gd name="connsiteY894-57324" fmla="*/ 500083 h 6858000"/>
              <a:gd name="connsiteX895-57325" fmla="*/ 4032842 w 7467600"/>
              <a:gd name="connsiteY895-57326" fmla="*/ 211809 h 6858000"/>
              <a:gd name="connsiteX896-57327" fmla="*/ 3882765 w 7467600"/>
              <a:gd name="connsiteY896-57328" fmla="*/ 0 h 6858000"/>
              <a:gd name="connsiteX897-57329" fmla="*/ 3721337 w 7467600"/>
              <a:gd name="connsiteY897-57330" fmla="*/ 0 h 6858000"/>
              <a:gd name="connsiteX898-57331" fmla="*/ 3797544 w 7467600"/>
              <a:gd name="connsiteY898-57332" fmla="*/ 0 h 6858000"/>
              <a:gd name="connsiteX899-57333" fmla="*/ 3775734 w 7467600"/>
              <a:gd name="connsiteY899-57334" fmla="*/ 95131 h 6858000"/>
              <a:gd name="connsiteX900-57335" fmla="*/ 3724807 w 7467600"/>
              <a:gd name="connsiteY900-57336" fmla="*/ 272257 h 6858000"/>
              <a:gd name="connsiteX901-57337" fmla="*/ 3726844 w 7467600"/>
              <a:gd name="connsiteY901-57338" fmla="*/ 282988 h 6858000"/>
              <a:gd name="connsiteX902-57339" fmla="*/ 3742664 w 7467600"/>
              <a:gd name="connsiteY902-57340" fmla="*/ 279918 h 6858000"/>
              <a:gd name="connsiteX903-57341" fmla="*/ 4103910 w 7467600"/>
              <a:gd name="connsiteY903-57342" fmla="*/ 1161917 h 6858000"/>
              <a:gd name="connsiteX904-57343" fmla="*/ 4020269 w 7467600"/>
              <a:gd name="connsiteY904-57344" fmla="*/ 1200406 h 6858000"/>
              <a:gd name="connsiteX905-57345" fmla="*/ 3674882 w 7467600"/>
              <a:gd name="connsiteY905-57346" fmla="*/ 488524 h 6858000"/>
              <a:gd name="connsiteX906-57347" fmla="*/ 3132682 w 7467600"/>
              <a:gd name="connsiteY906-57348" fmla="*/ 1072284 h 6858000"/>
              <a:gd name="connsiteX907-57349" fmla="*/ 2716346 w 7467600"/>
              <a:gd name="connsiteY907-57350" fmla="*/ 1276376 h 6858000"/>
              <a:gd name="connsiteX908-57351" fmla="*/ 2716772 w 7467600"/>
              <a:gd name="connsiteY908-57352" fmla="*/ 1255462 h 6858000"/>
              <a:gd name="connsiteX909-57353" fmla="*/ 3471096 w 7467600"/>
              <a:gd name="connsiteY909-57354" fmla="*/ 437072 h 6858000"/>
              <a:gd name="connsiteX910-57355" fmla="*/ 3639057 w 7467600"/>
              <a:gd name="connsiteY910-57356" fmla="*/ 286334 h 6858000"/>
              <a:gd name="connsiteX911-57357" fmla="*/ 3640309 w 7467600"/>
              <a:gd name="connsiteY911-57358" fmla="*/ 284664 h 6858000"/>
              <a:gd name="connsiteX912-57359" fmla="*/ 3646022 w 7467600"/>
              <a:gd name="connsiteY912-57360" fmla="*/ 276711 h 6858000"/>
              <a:gd name="connsiteX913-57361" fmla="*/ 3707943 w 7467600"/>
              <a:gd name="connsiteY913-57362" fmla="*/ 65958 h 6858000"/>
              <a:gd name="connsiteX914-57363" fmla="*/ 3721337 w 7467600"/>
              <a:gd name="connsiteY914-57364" fmla="*/ 0 h 6858000"/>
              <a:gd name="connsiteX915-57365" fmla="*/ 2867960 w 7467600"/>
              <a:gd name="connsiteY915-57366" fmla="*/ 0 h 6858000"/>
              <a:gd name="connsiteX916-57367" fmla="*/ 2926351 w 7467600"/>
              <a:gd name="connsiteY916-57368" fmla="*/ 0 h 6858000"/>
              <a:gd name="connsiteX917-57369" fmla="*/ 2902823 w 7467600"/>
              <a:gd name="connsiteY917-57370" fmla="*/ 262929 h 6858000"/>
              <a:gd name="connsiteX918-57371" fmla="*/ 2940663 w 7467600"/>
              <a:gd name="connsiteY918-57372" fmla="*/ 140884 h 6858000"/>
              <a:gd name="connsiteX919-57373" fmla="*/ 2947039 w 7467600"/>
              <a:gd name="connsiteY919-57374" fmla="*/ 122524 h 6858000"/>
              <a:gd name="connsiteX920-57375" fmla="*/ 2984316 w 7467600"/>
              <a:gd name="connsiteY920-57376" fmla="*/ 0 h 6858000"/>
              <a:gd name="connsiteX921-57377" fmla="*/ 3016114 w 7467600"/>
              <a:gd name="connsiteY921-57378" fmla="*/ 0 h 6858000"/>
              <a:gd name="connsiteX922-57379" fmla="*/ 2979949 w 7467600"/>
              <a:gd name="connsiteY922-57380" fmla="*/ 119274 h 6858000"/>
              <a:gd name="connsiteX923-57381" fmla="*/ 3023879 w 7467600"/>
              <a:gd name="connsiteY923-57382" fmla="*/ 0 h 6858000"/>
              <a:gd name="connsiteX924-57383" fmla="*/ 3105400 w 7467600"/>
              <a:gd name="connsiteY924-57384" fmla="*/ 0 h 6858000"/>
              <a:gd name="connsiteX925-57385" fmla="*/ 3094669 w 7467600"/>
              <a:gd name="connsiteY925-57386" fmla="*/ 30308 h 6858000"/>
              <a:gd name="connsiteX926-57387" fmla="*/ 2901945 w 7467600"/>
              <a:gd name="connsiteY926-57388" fmla="*/ 466538 h 6858000"/>
              <a:gd name="connsiteX927-57389" fmla="*/ 2815209 w 7467600"/>
              <a:gd name="connsiteY927-57390" fmla="*/ 497361 h 6858000"/>
              <a:gd name="connsiteX928-57391" fmla="*/ 2844845 w 7467600"/>
              <a:gd name="connsiteY928-57392" fmla="*/ 127638 h 6858000"/>
              <a:gd name="connsiteX929-57393" fmla="*/ 2867960 w 7467600"/>
              <a:gd name="connsiteY929-57394" fmla="*/ 0 h 6858000"/>
              <a:gd name="connsiteX930-57395" fmla="*/ 1057230 w 7467600"/>
              <a:gd name="connsiteY930-57396" fmla="*/ 0 h 6858000"/>
              <a:gd name="connsiteX931-57397" fmla="*/ 1111003 w 7467600"/>
              <a:gd name="connsiteY931-57398" fmla="*/ 0 h 6858000"/>
              <a:gd name="connsiteX932-57399" fmla="*/ 1125553 w 7467600"/>
              <a:gd name="connsiteY932-57400" fmla="*/ 52588 h 6858000"/>
              <a:gd name="connsiteX933-57401" fmla="*/ 1304276 w 7467600"/>
              <a:gd name="connsiteY933-57402" fmla="*/ 476275 h 6858000"/>
              <a:gd name="connsiteX934-57403" fmla="*/ 1492066 w 7467600"/>
              <a:gd name="connsiteY934-57404" fmla="*/ 886333 h 6858000"/>
              <a:gd name="connsiteX935-57405" fmla="*/ 1423698 w 7467600"/>
              <a:gd name="connsiteY935-57406" fmla="*/ 710817 h 6858000"/>
              <a:gd name="connsiteX936-57407" fmla="*/ 1357609 w 7467600"/>
              <a:gd name="connsiteY936-57408" fmla="*/ 532892 h 6858000"/>
              <a:gd name="connsiteX937-57409" fmla="*/ 1309550 w 7467600"/>
              <a:gd name="connsiteY937-57410" fmla="*/ 374031 h 6858000"/>
              <a:gd name="connsiteX938-57411" fmla="*/ 1193673 w 7467600"/>
              <a:gd name="connsiteY938-57412" fmla="*/ 49533 h 6858000"/>
              <a:gd name="connsiteX939-57413" fmla="*/ 1164391 w 7467600"/>
              <a:gd name="connsiteY939-57414" fmla="*/ 0 h 6858000"/>
              <a:gd name="connsiteX940-57415" fmla="*/ 1200666 w 7467600"/>
              <a:gd name="connsiteY940-57416" fmla="*/ 0 h 6858000"/>
              <a:gd name="connsiteX941-57417" fmla="*/ 1223408 w 7467600"/>
              <a:gd name="connsiteY941-57418" fmla="*/ 38996 h 6858000"/>
              <a:gd name="connsiteX942-57419" fmla="*/ 1339635 w 7467600"/>
              <a:gd name="connsiteY942-57420" fmla="*/ 365517 h 6858000"/>
              <a:gd name="connsiteX943-57421" fmla="*/ 1387469 w 7467600"/>
              <a:gd name="connsiteY943-57422" fmla="*/ 523079 h 6858000"/>
              <a:gd name="connsiteX944-57423" fmla="*/ 1452685 w 7467600"/>
              <a:gd name="connsiteY944-57424" fmla="*/ 699806 h 6858000"/>
              <a:gd name="connsiteX945-57425" fmla="*/ 1492092 w 7467600"/>
              <a:gd name="connsiteY945-57426" fmla="*/ 800424 h 6858000"/>
              <a:gd name="connsiteX946-57427" fmla="*/ 1455302 w 7467600"/>
              <a:gd name="connsiteY946-57428" fmla="*/ 632913 h 6858000"/>
              <a:gd name="connsiteX947-57429" fmla="*/ 1222336 w 7467600"/>
              <a:gd name="connsiteY947-57430" fmla="*/ 9480 h 6858000"/>
              <a:gd name="connsiteX948-57431" fmla="*/ 1214634 w 7467600"/>
              <a:gd name="connsiteY948-57432" fmla="*/ 0 h 6858000"/>
              <a:gd name="connsiteX949-57433" fmla="*/ 1289827 w 7467600"/>
              <a:gd name="connsiteY949-57434" fmla="*/ 0 h 6858000"/>
              <a:gd name="connsiteX950-57435" fmla="*/ 1321076 w 7467600"/>
              <a:gd name="connsiteY950-57436" fmla="*/ 59722 h 6858000"/>
              <a:gd name="connsiteX951-57437" fmla="*/ 1512579 w 7467600"/>
              <a:gd name="connsiteY951-57438" fmla="*/ 626441 h 6858000"/>
              <a:gd name="connsiteX952-57439" fmla="*/ 1506076 w 7467600"/>
              <a:gd name="connsiteY952-57440" fmla="*/ 1089289 h 6858000"/>
              <a:gd name="connsiteX953-57441" fmla="*/ 1486346 w 7467600"/>
              <a:gd name="connsiteY953-57442" fmla="*/ 1079919 h 6858000"/>
              <a:gd name="connsiteX954-57443" fmla="*/ 1070511 w 7467600"/>
              <a:gd name="connsiteY954-57444" fmla="*/ 48609 h 6858000"/>
              <a:gd name="connsiteX955-57445" fmla="*/ 1057230 w 7467600"/>
              <a:gd name="connsiteY955-57446" fmla="*/ 0 h 6858000"/>
              <a:gd name="connsiteX956-57447" fmla="*/ 43151 w 7467600"/>
              <a:gd name="connsiteY956-57448" fmla="*/ 0 h 6858000"/>
              <a:gd name="connsiteX957-57449" fmla="*/ 95283 w 7467600"/>
              <a:gd name="connsiteY957-57450" fmla="*/ 0 h 6858000"/>
              <a:gd name="connsiteX958-57451" fmla="*/ 300708 w 7467600"/>
              <a:gd name="connsiteY958-57452" fmla="*/ 154571 h 6858000"/>
              <a:gd name="connsiteX959-57453" fmla="*/ 530414 w 7467600"/>
              <a:gd name="connsiteY959-57454" fmla="*/ 354673 h 6858000"/>
              <a:gd name="connsiteX960-57455" fmla="*/ 333785 w 7467600"/>
              <a:gd name="connsiteY960-57456" fmla="*/ 161564 h 6858000"/>
              <a:gd name="connsiteX961-57457" fmla="*/ 147005 w 7467600"/>
              <a:gd name="connsiteY961-57458" fmla="*/ 0 h 6858000"/>
              <a:gd name="connsiteX962-57459" fmla="*/ 272509 w 7467600"/>
              <a:gd name="connsiteY962-57460" fmla="*/ 0 h 6858000"/>
              <a:gd name="connsiteX963-57461" fmla="*/ 326276 w 7467600"/>
              <a:gd name="connsiteY963-57462" fmla="*/ 45847 h 6858000"/>
              <a:gd name="connsiteX964-57463" fmla="*/ 823759 w 7467600"/>
              <a:gd name="connsiteY964-57464" fmla="*/ 574145 h 6858000"/>
              <a:gd name="connsiteX965-57465" fmla="*/ 811254 w 7467600"/>
              <a:gd name="connsiteY965-57466" fmla="*/ 665546 h 6858000"/>
              <a:gd name="connsiteX966-57467" fmla="*/ 154042 w 7467600"/>
              <a:gd name="connsiteY966-57468" fmla="*/ 261522 h 6858000"/>
              <a:gd name="connsiteX967-57469" fmla="*/ 13550 w 7467600"/>
              <a:gd name="connsiteY967-57470" fmla="*/ 158423 h 6858000"/>
              <a:gd name="connsiteX968-57471" fmla="*/ 0 w 7467600"/>
              <a:gd name="connsiteY968-57472" fmla="*/ 146618 h 6858000"/>
              <a:gd name="connsiteX969-57473" fmla="*/ 0 w 7467600"/>
              <a:gd name="connsiteY969-57474" fmla="*/ 59161 h 6858000"/>
              <a:gd name="connsiteX970-57475" fmla="*/ 45427 w 7467600"/>
              <a:gd name="connsiteY970-57476" fmla="*/ 101078 h 6858000"/>
              <a:gd name="connsiteX971-57477" fmla="*/ 630103 w 7467600"/>
              <a:gd name="connsiteY971-57478" fmla="*/ 485885 h 6858000"/>
              <a:gd name="connsiteX972-57479" fmla="*/ 532040 w 7467600"/>
              <a:gd name="connsiteY972-57480" fmla="*/ 399359 h 6858000"/>
              <a:gd name="connsiteX973-57481" fmla="*/ 517618 w 7467600"/>
              <a:gd name="connsiteY973-57482" fmla="*/ 385726 h 6858000"/>
              <a:gd name="connsiteX974-57483" fmla="*/ 285074 w 7467600"/>
              <a:gd name="connsiteY974-57484" fmla="*/ 182755 h 6858000"/>
              <a:gd name="connsiteX975-57485" fmla="*/ 43151 w 7467600"/>
              <a:gd name="connsiteY975-57486" fmla="*/ 0 h 6858000"/>
              <a:gd name="connsiteX0-57487" fmla="*/ 369702 w 7467600"/>
              <a:gd name="connsiteY0-57488" fmla="*/ 6712169 h 6858000"/>
              <a:gd name="connsiteX1-57489" fmla="*/ 366575 w 7467600"/>
              <a:gd name="connsiteY1-57490" fmla="*/ 6715556 h 6858000"/>
              <a:gd name="connsiteX2-57491" fmla="*/ 371637 w 7467600"/>
              <a:gd name="connsiteY2-57492" fmla="*/ 6713954 h 6858000"/>
              <a:gd name="connsiteX3-57493" fmla="*/ 369702 w 7467600"/>
              <a:gd name="connsiteY3-57494" fmla="*/ 6712169 h 6858000"/>
              <a:gd name="connsiteX4-57495" fmla="*/ 7088673 w 7467600"/>
              <a:gd name="connsiteY4-57496" fmla="*/ 6610396 h 6858000"/>
              <a:gd name="connsiteX5-57497" fmla="*/ 7440138 w 7467600"/>
              <a:gd name="connsiteY5-57498" fmla="*/ 6622648 h 6858000"/>
              <a:gd name="connsiteX6-57499" fmla="*/ 7467600 w 7467600"/>
              <a:gd name="connsiteY6-57500" fmla="*/ 6628217 h 6858000"/>
              <a:gd name="connsiteX7-57501" fmla="*/ 7467600 w 7467600"/>
              <a:gd name="connsiteY7-57502" fmla="*/ 6668575 h 6858000"/>
              <a:gd name="connsiteX8-57503" fmla="*/ 7392322 w 7467600"/>
              <a:gd name="connsiteY8-57504" fmla="*/ 6658238 h 6858000"/>
              <a:gd name="connsiteX9-57505" fmla="*/ 7467600 w 7467600"/>
              <a:gd name="connsiteY9-57506" fmla="*/ 6683873 h 6858000"/>
              <a:gd name="connsiteX10-57507" fmla="*/ 7467600 w 7467600"/>
              <a:gd name="connsiteY10-57508" fmla="*/ 6714215 h 6858000"/>
              <a:gd name="connsiteX11-57509" fmla="*/ 7447383 w 7467600"/>
              <a:gd name="connsiteY11-57510" fmla="*/ 6707202 h 6858000"/>
              <a:gd name="connsiteX12-57511" fmla="*/ 7289862 w 7467600"/>
              <a:gd name="connsiteY12-57512" fmla="*/ 6659827 h 6858000"/>
              <a:gd name="connsiteX13-57513" fmla="*/ 7434024 w 7467600"/>
              <a:gd name="connsiteY13-57514" fmla="*/ 6722130 h 6858000"/>
              <a:gd name="connsiteX14-57515" fmla="*/ 7467600 w 7467600"/>
              <a:gd name="connsiteY14-57516" fmla="*/ 6736157 h 6858000"/>
              <a:gd name="connsiteX15-57517" fmla="*/ 7467600 w 7467600"/>
              <a:gd name="connsiteY15-57518" fmla="*/ 6767913 h 6858000"/>
              <a:gd name="connsiteX16-57519" fmla="*/ 7392158 w 7467600"/>
              <a:gd name="connsiteY16-57520" fmla="*/ 6771365 h 6858000"/>
              <a:gd name="connsiteX17-57521" fmla="*/ 7467600 w 7467600"/>
              <a:gd name="connsiteY17-57522" fmla="*/ 6805948 h 6858000"/>
              <a:gd name="connsiteX18-57523" fmla="*/ 7467600 w 7467600"/>
              <a:gd name="connsiteY18-57524" fmla="*/ 6831490 h 6858000"/>
              <a:gd name="connsiteX19-57525" fmla="*/ 7410696 w 7467600"/>
              <a:gd name="connsiteY19-57526" fmla="*/ 6803861 h 6858000"/>
              <a:gd name="connsiteX20-57527" fmla="*/ 7088673 w 7467600"/>
              <a:gd name="connsiteY20-57528" fmla="*/ 6610396 h 6858000"/>
              <a:gd name="connsiteX21-57529" fmla="*/ 1019354 w 7467600"/>
              <a:gd name="connsiteY21-57530" fmla="*/ 6315006 h 6858000"/>
              <a:gd name="connsiteX22-57531" fmla="*/ 441046 w 7467600"/>
              <a:gd name="connsiteY22-57532" fmla="*/ 6691153 h 6858000"/>
              <a:gd name="connsiteX23-57533" fmla="*/ 1019354 w 7467600"/>
              <a:gd name="connsiteY23-57534" fmla="*/ 6315006 h 6858000"/>
              <a:gd name="connsiteX24-57535" fmla="*/ 991680 w 7467600"/>
              <a:gd name="connsiteY24-57536" fmla="*/ 6298413 h 6858000"/>
              <a:gd name="connsiteX25-57537" fmla="*/ 409060 w 7467600"/>
              <a:gd name="connsiteY25-57538" fmla="*/ 6671470 h 6858000"/>
              <a:gd name="connsiteX26-57539" fmla="*/ 991680 w 7467600"/>
              <a:gd name="connsiteY26-57540" fmla="*/ 6298413 h 6858000"/>
              <a:gd name="connsiteX27-57541" fmla="*/ 103333 w 7467600"/>
              <a:gd name="connsiteY27-57542" fmla="*/ 5699602 h 6858000"/>
              <a:gd name="connsiteX28-57543" fmla="*/ 233938 w 7467600"/>
              <a:gd name="connsiteY28-57544" fmla="*/ 5809416 h 6858000"/>
              <a:gd name="connsiteX29-57545" fmla="*/ 883580 w 7467600"/>
              <a:gd name="connsiteY29-57546" fmla="*/ 6180710 h 6858000"/>
              <a:gd name="connsiteX30-57547" fmla="*/ 487337 w 7467600"/>
              <a:gd name="connsiteY30-57548" fmla="*/ 5950182 h 6858000"/>
              <a:gd name="connsiteX31-57549" fmla="*/ 354051 w 7467600"/>
              <a:gd name="connsiteY31-57550" fmla="*/ 5854912 h 6858000"/>
              <a:gd name="connsiteX32-57551" fmla="*/ 195436 w 7467600"/>
              <a:gd name="connsiteY32-57552" fmla="*/ 5755068 h 6858000"/>
              <a:gd name="connsiteX33-57553" fmla="*/ 103333 w 7467600"/>
              <a:gd name="connsiteY33-57554" fmla="*/ 5699602 h 6858000"/>
              <a:gd name="connsiteX34-57555" fmla="*/ 5539432 w 7467600"/>
              <a:gd name="connsiteY34-57556" fmla="*/ 5642928 h 6858000"/>
              <a:gd name="connsiteX35-57557" fmla="*/ 5555462 w 7467600"/>
              <a:gd name="connsiteY35-57558" fmla="*/ 5694454 h 6858000"/>
              <a:gd name="connsiteX36-57559" fmla="*/ 5828270 w 7467600"/>
              <a:gd name="connsiteY36-57560" fmla="*/ 6320663 h 6858000"/>
              <a:gd name="connsiteX37-57561" fmla="*/ 5947416 w 7467600"/>
              <a:gd name="connsiteY37-57562" fmla="*/ 6574846 h 6858000"/>
              <a:gd name="connsiteX38-57563" fmla="*/ 5539432 w 7467600"/>
              <a:gd name="connsiteY38-57564" fmla="*/ 5642928 h 6858000"/>
              <a:gd name="connsiteX39-57565" fmla="*/ 51253 w 7467600"/>
              <a:gd name="connsiteY39-57566" fmla="*/ 5631825 h 6858000"/>
              <a:gd name="connsiteX40-57567" fmla="*/ 211622 w 7467600"/>
              <a:gd name="connsiteY40-57568" fmla="*/ 5728803 h 6858000"/>
              <a:gd name="connsiteX41-57569" fmla="*/ 371652 w 7467600"/>
              <a:gd name="connsiteY41-57570" fmla="*/ 5829062 h 6858000"/>
              <a:gd name="connsiteX42-57571" fmla="*/ 505903 w 7467600"/>
              <a:gd name="connsiteY42-57572" fmla="*/ 5925221 h 6858000"/>
              <a:gd name="connsiteX43-57573" fmla="*/ 899240 w 7467600"/>
              <a:gd name="connsiteY43-57574" fmla="*/ 6153068 h 6858000"/>
              <a:gd name="connsiteX44-57575" fmla="*/ 988114 w 7467600"/>
              <a:gd name="connsiteY44-57576" fmla="*/ 6174204 h 6858000"/>
              <a:gd name="connsiteX45-57577" fmla="*/ 845971 w 7467600"/>
              <a:gd name="connsiteY45-57578" fmla="*/ 6067177 h 6858000"/>
              <a:gd name="connsiteX46-57579" fmla="*/ 448057 w 7467600"/>
              <a:gd name="connsiteY46-57580" fmla="*/ 5841376 h 6858000"/>
              <a:gd name="connsiteX47-57581" fmla="*/ 51253 w 7467600"/>
              <a:gd name="connsiteY47-57582" fmla="*/ 5631825 h 6858000"/>
              <a:gd name="connsiteX48-57583" fmla="*/ 2606687 w 7467600"/>
              <a:gd name="connsiteY48-57584" fmla="*/ 5630718 h 6858000"/>
              <a:gd name="connsiteX49-57585" fmla="*/ 2645658 w 7467600"/>
              <a:gd name="connsiteY49-57586" fmla="*/ 6640259 h 6858000"/>
              <a:gd name="connsiteX50-57587" fmla="*/ 2606687 w 7467600"/>
              <a:gd name="connsiteY50-57588" fmla="*/ 5630718 h 6858000"/>
              <a:gd name="connsiteX51-57589" fmla="*/ 3642057 w 7467600"/>
              <a:gd name="connsiteY51-57590" fmla="*/ 5573487 h 6858000"/>
              <a:gd name="connsiteX52-57591" fmla="*/ 3632981 w 7467600"/>
              <a:gd name="connsiteY52-57592" fmla="*/ 5579437 h 6858000"/>
              <a:gd name="connsiteX53-57593" fmla="*/ 3382436 w 7467600"/>
              <a:gd name="connsiteY53-57594" fmla="*/ 5952726 h 6858000"/>
              <a:gd name="connsiteX54-57595" fmla="*/ 3191929 w 7467600"/>
              <a:gd name="connsiteY54-57596" fmla="*/ 6662669 h 6858000"/>
              <a:gd name="connsiteX55-57597" fmla="*/ 3369898 w 7467600"/>
              <a:gd name="connsiteY55-57598" fmla="*/ 6081771 h 6858000"/>
              <a:gd name="connsiteX56-57599" fmla="*/ 3642057 w 7467600"/>
              <a:gd name="connsiteY56-57600" fmla="*/ 5573487 h 6858000"/>
              <a:gd name="connsiteX57-57601" fmla="*/ 2650666 w 7467600"/>
              <a:gd name="connsiteY57-57602" fmla="*/ 5530686 h 6858000"/>
              <a:gd name="connsiteX58-57603" fmla="*/ 2650249 w 7467600"/>
              <a:gd name="connsiteY58-57604" fmla="*/ 5532101 h 6858000"/>
              <a:gd name="connsiteX59-57605" fmla="*/ 2663808 w 7467600"/>
              <a:gd name="connsiteY59-57606" fmla="*/ 6535215 h 6858000"/>
              <a:gd name="connsiteX60-57607" fmla="*/ 2665418 w 7467600"/>
              <a:gd name="connsiteY60-57608" fmla="*/ 6132756 h 6858000"/>
              <a:gd name="connsiteX61-57609" fmla="*/ 2650666 w 7467600"/>
              <a:gd name="connsiteY61-57610" fmla="*/ 5530686 h 6858000"/>
              <a:gd name="connsiteX62-57611" fmla="*/ 2680277 w 7467600"/>
              <a:gd name="connsiteY62-57612" fmla="*/ 5479204 h 6858000"/>
              <a:gd name="connsiteX63-57613" fmla="*/ 2678972 w 7467600"/>
              <a:gd name="connsiteY63-57614" fmla="*/ 5481582 h 6858000"/>
              <a:gd name="connsiteX64-57615" fmla="*/ 2696666 w 7467600"/>
              <a:gd name="connsiteY64-57616" fmla="*/ 6133836 h 6858000"/>
              <a:gd name="connsiteX65-57617" fmla="*/ 2695769 w 7467600"/>
              <a:gd name="connsiteY65-57618" fmla="*/ 6390955 h 6858000"/>
              <a:gd name="connsiteX66-57619" fmla="*/ 2739893 w 7467600"/>
              <a:gd name="connsiteY66-57620" fmla="*/ 6108357 h 6858000"/>
              <a:gd name="connsiteX67-57621" fmla="*/ 2680277 w 7467600"/>
              <a:gd name="connsiteY67-57622" fmla="*/ 5479204 h 6858000"/>
              <a:gd name="connsiteX68-57623" fmla="*/ 1132195 w 7467600"/>
              <a:gd name="connsiteY68-57624" fmla="*/ 5467980 h 6858000"/>
              <a:gd name="connsiteX69-57625" fmla="*/ 1679056 w 7467600"/>
              <a:gd name="connsiteY69-57626" fmla="*/ 5516907 h 6858000"/>
              <a:gd name="connsiteX70-57627" fmla="*/ 2128648 w 7467600"/>
              <a:gd name="connsiteY70-57628" fmla="*/ 5474249 h 6858000"/>
              <a:gd name="connsiteX71-57629" fmla="*/ 1825619 w 7467600"/>
              <a:gd name="connsiteY71-57630" fmla="*/ 5478447 h 6858000"/>
              <a:gd name="connsiteX72-57631" fmla="*/ 1737798 w 7467600"/>
              <a:gd name="connsiteY72-57632" fmla="*/ 5483353 h 6858000"/>
              <a:gd name="connsiteX73-57633" fmla="*/ 1132195 w 7467600"/>
              <a:gd name="connsiteY73-57634" fmla="*/ 5467980 h 6858000"/>
              <a:gd name="connsiteX74-57635" fmla="*/ 7042773 w 7467600"/>
              <a:gd name="connsiteY74-57636" fmla="*/ 5734011 h 6858000"/>
              <a:gd name="connsiteX75-57637" fmla="*/ 6879594 w 7467600"/>
              <a:gd name="connsiteY75-57638" fmla="*/ 5424547 h 6858000"/>
              <a:gd name="connsiteX76-57639" fmla="*/ 7379510 w 7467600"/>
              <a:gd name="connsiteY76-57640" fmla="*/ 5755454 h 6858000"/>
              <a:gd name="connsiteX77-57641" fmla="*/ 7467600 w 7467600"/>
              <a:gd name="connsiteY77-57642" fmla="*/ 5845526 h 6858000"/>
              <a:gd name="connsiteX78-57643" fmla="*/ 7271900 w 7467600"/>
              <a:gd name="connsiteY78-57644" fmla="*/ 5734551 h 6858000"/>
              <a:gd name="connsiteX79-57645" fmla="*/ 7015907 w 7467600"/>
              <a:gd name="connsiteY79-57646" fmla="*/ 5541548 h 6858000"/>
              <a:gd name="connsiteX80-57647" fmla="*/ 7259646 w 7467600"/>
              <a:gd name="connsiteY80-57648" fmla="*/ 5765985 h 6858000"/>
              <a:gd name="connsiteX81-57649" fmla="*/ 7467600 w 7467600"/>
              <a:gd name="connsiteY81-57650" fmla="*/ 6012219 h 6858000"/>
              <a:gd name="connsiteX82-57651" fmla="*/ 6946849 w 7467600"/>
              <a:gd name="connsiteY82-57652" fmla="*/ 5523271 h 6858000"/>
              <a:gd name="connsiteX83-57653" fmla="*/ 6946972 w 7467600"/>
              <a:gd name="connsiteY83-57654" fmla="*/ 5526491 h 6858000"/>
              <a:gd name="connsiteX84-57655" fmla="*/ 7105827 w 7467600"/>
              <a:gd name="connsiteY84-57656" fmla="*/ 5718700 h 6858000"/>
              <a:gd name="connsiteX85-57657" fmla="*/ 7356878 w 7467600"/>
              <a:gd name="connsiteY85-57658" fmla="*/ 5981332 h 6858000"/>
              <a:gd name="connsiteX86-57659" fmla="*/ 7467600 w 7467600"/>
              <a:gd name="connsiteY86-57660" fmla="*/ 6117703 h 6858000"/>
              <a:gd name="connsiteX87-57661" fmla="*/ 7467600 w 7467600"/>
              <a:gd name="connsiteY87-57662" fmla="*/ 6163634 h 6858000"/>
              <a:gd name="connsiteX88-57663" fmla="*/ 7403637 w 7467600"/>
              <a:gd name="connsiteY88-57664" fmla="*/ 6083957 h 6858000"/>
              <a:gd name="connsiteX89-57665" fmla="*/ 7254615 w 7467600"/>
              <a:gd name="connsiteY89-57666" fmla="*/ 5911918 h 6858000"/>
              <a:gd name="connsiteX90-57667" fmla="*/ 7312589 w 7467600"/>
              <a:gd name="connsiteY90-57668" fmla="*/ 5982309 h 6858000"/>
              <a:gd name="connsiteX91-57669" fmla="*/ 7448321 w 7467600"/>
              <a:gd name="connsiteY91-57670" fmla="*/ 6190991 h 6858000"/>
              <a:gd name="connsiteX92-57671" fmla="*/ 7467600 w 7467600"/>
              <a:gd name="connsiteY92-57672" fmla="*/ 6221686 h 6858000"/>
              <a:gd name="connsiteX93-57673" fmla="*/ 7467600 w 7467600"/>
              <a:gd name="connsiteY93-57674" fmla="*/ 6334256 h 6858000"/>
              <a:gd name="connsiteX94-57675" fmla="*/ 7454976 w 7467600"/>
              <a:gd name="connsiteY94-57676" fmla="*/ 6318297 h 6858000"/>
              <a:gd name="connsiteX95-57677" fmla="*/ 7042773 w 7467600"/>
              <a:gd name="connsiteY95-57678" fmla="*/ 5734011 h 6858000"/>
              <a:gd name="connsiteX96-57679" fmla="*/ 1456157 w 7467600"/>
              <a:gd name="connsiteY96-57680" fmla="*/ 5371404 h 6858000"/>
              <a:gd name="connsiteX97-57681" fmla="*/ 1244432 w 7467600"/>
              <a:gd name="connsiteY97-57682" fmla="*/ 5385601 h 6858000"/>
              <a:gd name="connsiteX98-57683" fmla="*/ 973990 w 7467600"/>
              <a:gd name="connsiteY98-57684" fmla="*/ 5424940 h 6858000"/>
              <a:gd name="connsiteX99-57685" fmla="*/ 1103809 w 7467600"/>
              <a:gd name="connsiteY99-57686" fmla="*/ 5433720 h 6858000"/>
              <a:gd name="connsiteX100-57687" fmla="*/ 1123454 w 7467600"/>
              <a:gd name="connsiteY100-57688" fmla="*/ 5435727 h 6858000"/>
              <a:gd name="connsiteX101-57689" fmla="*/ 1737017 w 7467600"/>
              <a:gd name="connsiteY101-57690" fmla="*/ 5452183 h 6858000"/>
              <a:gd name="connsiteX102-57691" fmla="*/ 1824397 w 7467600"/>
              <a:gd name="connsiteY102-57692" fmla="*/ 5447757 h 6858000"/>
              <a:gd name="connsiteX103-57693" fmla="*/ 2070059 w 7467600"/>
              <a:gd name="connsiteY103-57694" fmla="*/ 5441660 h 6858000"/>
              <a:gd name="connsiteX104-57695" fmla="*/ 1456157 w 7467600"/>
              <a:gd name="connsiteY104-57696" fmla="*/ 5371404 h 6858000"/>
              <a:gd name="connsiteX105-57697" fmla="*/ 4988186 w 7467600"/>
              <a:gd name="connsiteY105-57698" fmla="*/ 5216467 h 6858000"/>
              <a:gd name="connsiteX106-57699" fmla="*/ 4777334 w 7467600"/>
              <a:gd name="connsiteY106-57700" fmla="*/ 5406072 h 6858000"/>
              <a:gd name="connsiteX107-57701" fmla="*/ 4718341 w 7467600"/>
              <a:gd name="connsiteY107-57702" fmla="*/ 5468043 h 6858000"/>
              <a:gd name="connsiteX108-57703" fmla="*/ 4604655 w 7467600"/>
              <a:gd name="connsiteY108-57704" fmla="*/ 5583434 h 6858000"/>
              <a:gd name="connsiteX109-57705" fmla="*/ 4565074 w 7467600"/>
              <a:gd name="connsiteY109-57706" fmla="*/ 5618550 h 6858000"/>
              <a:gd name="connsiteX110-57707" fmla="*/ 4988186 w 7467600"/>
              <a:gd name="connsiteY110-57708" fmla="*/ 5216467 h 6858000"/>
              <a:gd name="connsiteX111-57709" fmla="*/ 4978032 w 7467600"/>
              <a:gd name="connsiteY111-57710" fmla="*/ 5183809 h 6858000"/>
              <a:gd name="connsiteX112-57711" fmla="*/ 4463413 w 7467600"/>
              <a:gd name="connsiteY112-57712" fmla="*/ 5615162 h 6858000"/>
              <a:gd name="connsiteX113-57713" fmla="*/ 4358134 w 7467600"/>
              <a:gd name="connsiteY113-57714" fmla="*/ 5742791 h 6858000"/>
              <a:gd name="connsiteX114-57715" fmla="*/ 4376219 w 7467600"/>
              <a:gd name="connsiteY114-57716" fmla="*/ 5729027 h 6858000"/>
              <a:gd name="connsiteX115-57717" fmla="*/ 4582340 w 7467600"/>
              <a:gd name="connsiteY115-57718" fmla="*/ 5561037 h 6858000"/>
              <a:gd name="connsiteX116-57719" fmla="*/ 4694684 w 7467600"/>
              <a:gd name="connsiteY116-57720" fmla="*/ 5447098 h 6858000"/>
              <a:gd name="connsiteX117-57721" fmla="*/ 4754123 w 7467600"/>
              <a:gd name="connsiteY117-57722" fmla="*/ 5384643 h 6858000"/>
              <a:gd name="connsiteX118-57723" fmla="*/ 4978032 w 7467600"/>
              <a:gd name="connsiteY118-57724" fmla="*/ 5183809 h 6858000"/>
              <a:gd name="connsiteX119-57725" fmla="*/ 1903353 w 7467600"/>
              <a:gd name="connsiteY119-57726" fmla="*/ 5044827 h 6858000"/>
              <a:gd name="connsiteX120-57727" fmla="*/ 1936931 w 7467600"/>
              <a:gd name="connsiteY120-57728" fmla="*/ 5093954 h 6858000"/>
              <a:gd name="connsiteX121-57729" fmla="*/ 2195868 w 7467600"/>
              <a:gd name="connsiteY121-57730" fmla="*/ 5396574 h 6858000"/>
              <a:gd name="connsiteX122-57731" fmla="*/ 2088852 w 7467600"/>
              <a:gd name="connsiteY122-57732" fmla="*/ 5166123 h 6858000"/>
              <a:gd name="connsiteX123-57733" fmla="*/ 1958241 w 7467600"/>
              <a:gd name="connsiteY123-57734" fmla="*/ 5067955 h 6858000"/>
              <a:gd name="connsiteX124-57735" fmla="*/ 1903353 w 7467600"/>
              <a:gd name="connsiteY124-57736" fmla="*/ 5044827 h 6858000"/>
              <a:gd name="connsiteX125-57737" fmla="*/ 1979378 w 7467600"/>
              <a:gd name="connsiteY125-57738" fmla="*/ 4769504 h 6858000"/>
              <a:gd name="connsiteX126-57739" fmla="*/ 2882120 w 7467600"/>
              <a:gd name="connsiteY126-57740" fmla="*/ 5064547 h 6858000"/>
              <a:gd name="connsiteX127-57741" fmla="*/ 2793103 w 7467600"/>
              <a:gd name="connsiteY127-57742" fmla="*/ 5039699 h 6858000"/>
              <a:gd name="connsiteX128-57743" fmla="*/ 2770041 w 7467600"/>
              <a:gd name="connsiteY128-57744" fmla="*/ 5033634 h 6858000"/>
              <a:gd name="connsiteX129-57745" fmla="*/ 1979378 w 7467600"/>
              <a:gd name="connsiteY129-57746" fmla="*/ 4769504 h 6858000"/>
              <a:gd name="connsiteX130-57747" fmla="*/ 1927410 w 7467600"/>
              <a:gd name="connsiteY130-57748" fmla="*/ 4716164 h 6858000"/>
              <a:gd name="connsiteX131-57749" fmla="*/ 1959587 w 7467600"/>
              <a:gd name="connsiteY131-57750" fmla="*/ 4728849 h 6858000"/>
              <a:gd name="connsiteX132-57751" fmla="*/ 2777707 w 7467600"/>
              <a:gd name="connsiteY132-57752" fmla="*/ 5003991 h 6858000"/>
              <a:gd name="connsiteX133-57753" fmla="*/ 2800768 w 7467600"/>
              <a:gd name="connsiteY133-57754" fmla="*/ 5010056 h 6858000"/>
              <a:gd name="connsiteX134-57755" fmla="*/ 2879408 w 7467600"/>
              <a:gd name="connsiteY134-57756" fmla="*/ 5031590 h 6858000"/>
              <a:gd name="connsiteX135-57757" fmla="*/ 2862295 w 7467600"/>
              <a:gd name="connsiteY135-57758" fmla="*/ 5022958 h 6858000"/>
              <a:gd name="connsiteX136-57759" fmla="*/ 2813343 w 7467600"/>
              <a:gd name="connsiteY136-57760" fmla="*/ 4998369 h 6858000"/>
              <a:gd name="connsiteX137-57761" fmla="*/ 2646245 w 7467600"/>
              <a:gd name="connsiteY137-57762" fmla="*/ 4930999 h 6858000"/>
              <a:gd name="connsiteX138-57763" fmla="*/ 1999243 w 7467600"/>
              <a:gd name="connsiteY138-57764" fmla="*/ 4730524 h 6858000"/>
              <a:gd name="connsiteX139-57765" fmla="*/ 1979527 w 7467600"/>
              <a:gd name="connsiteY139-57766" fmla="*/ 4726651 h 6858000"/>
              <a:gd name="connsiteX140-57767" fmla="*/ 1927410 w 7467600"/>
              <a:gd name="connsiteY140-57768" fmla="*/ 4716164 h 6858000"/>
              <a:gd name="connsiteX141-57769" fmla="*/ 1997014 w 7467600"/>
              <a:gd name="connsiteY141-57770" fmla="*/ 4698007 h 6858000"/>
              <a:gd name="connsiteX142-57771" fmla="*/ 2005458 w 7467600"/>
              <a:gd name="connsiteY142-57772" fmla="*/ 4699540 h 6858000"/>
              <a:gd name="connsiteX143-57773" fmla="*/ 2657186 w 7467600"/>
              <a:gd name="connsiteY143-57774" fmla="*/ 4901687 h 6858000"/>
              <a:gd name="connsiteX144-57775" fmla="*/ 2826662 w 7467600"/>
              <a:gd name="connsiteY144-57776" fmla="*/ 4970362 h 6858000"/>
              <a:gd name="connsiteX145-57777" fmla="*/ 2876100 w 7467600"/>
              <a:gd name="connsiteY145-57778" fmla="*/ 4995397 h 6858000"/>
              <a:gd name="connsiteX146-57779" fmla="*/ 3042600 w 7467600"/>
              <a:gd name="connsiteY146-57780" fmla="*/ 5059532 h 6858000"/>
              <a:gd name="connsiteX147-57781" fmla="*/ 1997014 w 7467600"/>
              <a:gd name="connsiteY147-57782" fmla="*/ 4698007 h 6858000"/>
              <a:gd name="connsiteX148-57783" fmla="*/ 2305292 w 7467600"/>
              <a:gd name="connsiteY148-57784" fmla="*/ 4219492 h 6858000"/>
              <a:gd name="connsiteX149-57785" fmla="*/ 3360922 w 7467600"/>
              <a:gd name="connsiteY149-57786" fmla="*/ 4529373 h 6858000"/>
              <a:gd name="connsiteX150-57787" fmla="*/ 3492420 w 7467600"/>
              <a:gd name="connsiteY150-57788" fmla="*/ 4510145 h 6858000"/>
              <a:gd name="connsiteX151-57789" fmla="*/ 3364086 w 7467600"/>
              <a:gd name="connsiteY151-57790" fmla="*/ 4480340 h 6858000"/>
              <a:gd name="connsiteX152-57791" fmla="*/ 3225818 w 7467600"/>
              <a:gd name="connsiteY152-57792" fmla="*/ 4411822 h 6858000"/>
              <a:gd name="connsiteX153-57793" fmla="*/ 3129696 w 7467600"/>
              <a:gd name="connsiteY153-57794" fmla="*/ 4360704 h 6858000"/>
              <a:gd name="connsiteX154-57795" fmla="*/ 2814545 w 7467600"/>
              <a:gd name="connsiteY154-57796" fmla="*/ 4282955 h 6858000"/>
              <a:gd name="connsiteX155-57797" fmla="*/ 2305292 w 7467600"/>
              <a:gd name="connsiteY155-57798" fmla="*/ 4219492 h 6858000"/>
              <a:gd name="connsiteX156-57799" fmla="*/ 2626982 w 7467600"/>
              <a:gd name="connsiteY156-57800" fmla="*/ 4206450 h 6858000"/>
              <a:gd name="connsiteX157-57801" fmla="*/ 2490617 w 7467600"/>
              <a:gd name="connsiteY157-57802" fmla="*/ 4206951 h 6858000"/>
              <a:gd name="connsiteX158-57803" fmla="*/ 2819869 w 7467600"/>
              <a:gd name="connsiteY158-57804" fmla="*/ 4252936 h 6858000"/>
              <a:gd name="connsiteX159-57805" fmla="*/ 3143018 w 7467600"/>
              <a:gd name="connsiteY159-57806" fmla="*/ 4332698 h 6858000"/>
              <a:gd name="connsiteX160-57807" fmla="*/ 3241520 w 7467600"/>
              <a:gd name="connsiteY160-57808" fmla="*/ 4385112 h 6858000"/>
              <a:gd name="connsiteX161-57809" fmla="*/ 3374575 w 7467600"/>
              <a:gd name="connsiteY161-57810" fmla="*/ 4451517 h 6858000"/>
              <a:gd name="connsiteX162-57811" fmla="*/ 3505221 w 7467600"/>
              <a:gd name="connsiteY162-57812" fmla="*/ 4480757 h 6858000"/>
              <a:gd name="connsiteX163-57813" fmla="*/ 2626982 w 7467600"/>
              <a:gd name="connsiteY163-57814" fmla="*/ 4206450 h 6858000"/>
              <a:gd name="connsiteX164-57815" fmla="*/ 1310106 w 7467600"/>
              <a:gd name="connsiteY164-57816" fmla="*/ 3943217 h 6858000"/>
              <a:gd name="connsiteX165-57817" fmla="*/ 854994 w 7467600"/>
              <a:gd name="connsiteY165-57818" fmla="*/ 4399136 h 6858000"/>
              <a:gd name="connsiteX166-57819" fmla="*/ 742462 w 7467600"/>
              <a:gd name="connsiteY166-57820" fmla="*/ 4594648 h 6858000"/>
              <a:gd name="connsiteX167-57821" fmla="*/ 820602 w 7467600"/>
              <a:gd name="connsiteY167-57822" fmla="*/ 4485915 h 6858000"/>
              <a:gd name="connsiteX168-57823" fmla="*/ 878295 w 7467600"/>
              <a:gd name="connsiteY168-57824" fmla="*/ 4403594 h 6858000"/>
              <a:gd name="connsiteX169-57825" fmla="*/ 1240607 w 7467600"/>
              <a:gd name="connsiteY169-57826" fmla="*/ 4010401 h 6858000"/>
              <a:gd name="connsiteX170-57827" fmla="*/ 1310106 w 7467600"/>
              <a:gd name="connsiteY170-57828" fmla="*/ 3943217 h 6858000"/>
              <a:gd name="connsiteX171-57829" fmla="*/ 1423113 w 7467600"/>
              <a:gd name="connsiteY171-57830" fmla="*/ 3874565 h 6858000"/>
              <a:gd name="connsiteX172-57831" fmla="*/ 1260565 w 7467600"/>
              <a:gd name="connsiteY172-57832" fmla="*/ 4031982 h 6858000"/>
              <a:gd name="connsiteX173-57833" fmla="*/ 901900 w 7467600"/>
              <a:gd name="connsiteY173-57834" fmla="*/ 4421236 h 6858000"/>
              <a:gd name="connsiteX174-57835" fmla="*/ 845044 w 7467600"/>
              <a:gd name="connsiteY174-57836" fmla="*/ 4502436 h 6858000"/>
              <a:gd name="connsiteX175-57837" fmla="*/ 685926 w 7467600"/>
              <a:gd name="connsiteY175-57838" fmla="*/ 4703069 h 6858000"/>
              <a:gd name="connsiteX176-57839" fmla="*/ 684248 w 7467600"/>
              <a:gd name="connsiteY176-57840" fmla="*/ 4706721 h 6858000"/>
              <a:gd name="connsiteX177-57841" fmla="*/ 1423113 w 7467600"/>
              <a:gd name="connsiteY177-57842" fmla="*/ 3874565 h 6858000"/>
              <a:gd name="connsiteX178-57843" fmla="*/ 3316479 w 7467600"/>
              <a:gd name="connsiteY178-57844" fmla="*/ 3872136 h 6858000"/>
              <a:gd name="connsiteX179-57845" fmla="*/ 3546806 w 7467600"/>
              <a:gd name="connsiteY179-57846" fmla="*/ 4356139 h 6858000"/>
              <a:gd name="connsiteX180-57847" fmla="*/ 3364433 w 7467600"/>
              <a:gd name="connsiteY180-57848" fmla="*/ 3953121 h 6858000"/>
              <a:gd name="connsiteX181-57849" fmla="*/ 3316479 w 7467600"/>
              <a:gd name="connsiteY181-57850" fmla="*/ 3872136 h 6858000"/>
              <a:gd name="connsiteX182-57851" fmla="*/ 3291335 w 7467600"/>
              <a:gd name="connsiteY182-57852" fmla="*/ 3767420 h 6858000"/>
              <a:gd name="connsiteX183-57853" fmla="*/ 3390805 w 7467600"/>
              <a:gd name="connsiteY183-57854" fmla="*/ 3937163 h 6858000"/>
              <a:gd name="connsiteX184-57855" fmla="*/ 3579062 w 7467600"/>
              <a:gd name="connsiteY184-57856" fmla="*/ 4359040 h 6858000"/>
              <a:gd name="connsiteX185-57857" fmla="*/ 3467355 w 7467600"/>
              <a:gd name="connsiteY185-57858" fmla="*/ 3988130 h 6858000"/>
              <a:gd name="connsiteX186-57859" fmla="*/ 3310753 w 7467600"/>
              <a:gd name="connsiteY186-57860" fmla="*/ 3787140 h 6858000"/>
              <a:gd name="connsiteX187-57861" fmla="*/ 3291335 w 7467600"/>
              <a:gd name="connsiteY187-57862" fmla="*/ 3767420 h 6858000"/>
              <a:gd name="connsiteX188-57863" fmla="*/ 1635889 w 7467600"/>
              <a:gd name="connsiteY188-57864" fmla="*/ 3709494 h 6858000"/>
              <a:gd name="connsiteX189-57865" fmla="*/ 1634800 w 7467600"/>
              <a:gd name="connsiteY189-57866" fmla="*/ 3731111 h 6858000"/>
              <a:gd name="connsiteX190-57867" fmla="*/ 1635889 w 7467600"/>
              <a:gd name="connsiteY190-57868" fmla="*/ 3709494 h 6858000"/>
              <a:gd name="connsiteX191-57869" fmla="*/ 1510397 w 7467600"/>
              <a:gd name="connsiteY191-57870" fmla="*/ 3684705 h 6858000"/>
              <a:gd name="connsiteX192-57871" fmla="*/ 1146550 w 7467600"/>
              <a:gd name="connsiteY192-57872" fmla="*/ 3802012 h 6858000"/>
              <a:gd name="connsiteX193-57873" fmla="*/ 698834 w 7467600"/>
              <a:gd name="connsiteY193-57874" fmla="*/ 3952272 h 6858000"/>
              <a:gd name="connsiteX194-57875" fmla="*/ 34256 w 7467600"/>
              <a:gd name="connsiteY194-57876" fmla="*/ 4347603 h 6858000"/>
              <a:gd name="connsiteX195-57877" fmla="*/ 527241 w 7467600"/>
              <a:gd name="connsiteY195-57878" fmla="*/ 4065078 h 6858000"/>
              <a:gd name="connsiteX196-57879" fmla="*/ 1510397 w 7467600"/>
              <a:gd name="connsiteY196-57880" fmla="*/ 3684705 h 6858000"/>
              <a:gd name="connsiteX197-57881" fmla="*/ 1313114 w 7467600"/>
              <a:gd name="connsiteY197-57882" fmla="*/ 3655216 h 6858000"/>
              <a:gd name="connsiteX198-57883" fmla="*/ 1109304 w 7467600"/>
              <a:gd name="connsiteY198-57884" fmla="*/ 3669030 h 6858000"/>
              <a:gd name="connsiteX199-57885" fmla="*/ 8129 w 7467600"/>
              <a:gd name="connsiteY199-57886" fmla="*/ 4330519 h 6858000"/>
              <a:gd name="connsiteX200-57887" fmla="*/ 687572 w 7467600"/>
              <a:gd name="connsiteY200-57888" fmla="*/ 3925629 h 6858000"/>
              <a:gd name="connsiteX201-57889" fmla="*/ 1138365 w 7467600"/>
              <a:gd name="connsiteY201-57890" fmla="*/ 3774515 h 6858000"/>
              <a:gd name="connsiteX202-57891" fmla="*/ 1505579 w 7467600"/>
              <a:gd name="connsiteY202-57892" fmla="*/ 3655526 h 6858000"/>
              <a:gd name="connsiteX203-57893" fmla="*/ 1313114 w 7467600"/>
              <a:gd name="connsiteY203-57894" fmla="*/ 3655216 h 6858000"/>
              <a:gd name="connsiteX204-57895" fmla="*/ 3655073 w 7467600"/>
              <a:gd name="connsiteY204-57896" fmla="*/ 3650884 h 6858000"/>
              <a:gd name="connsiteX205-57897" fmla="*/ 3989938 w 7467600"/>
              <a:gd name="connsiteY205-57898" fmla="*/ 3991685 h 6858000"/>
              <a:gd name="connsiteX206-57899" fmla="*/ 4393907 w 7467600"/>
              <a:gd name="connsiteY206-57900" fmla="*/ 4261258 h 6858000"/>
              <a:gd name="connsiteX207-57901" fmla="*/ 4648051 w 7467600"/>
              <a:gd name="connsiteY207-57902" fmla="*/ 4374051 h 6858000"/>
              <a:gd name="connsiteX208-57903" fmla="*/ 4383389 w 7467600"/>
              <a:gd name="connsiteY208-57904" fmla="*/ 4184369 h 6858000"/>
              <a:gd name="connsiteX209-57905" fmla="*/ 4165508 w 7467600"/>
              <a:gd name="connsiteY209-57906" fmla="*/ 4035196 h 6858000"/>
              <a:gd name="connsiteX210-57907" fmla="*/ 4068162 w 7467600"/>
              <a:gd name="connsiteY210-57908" fmla="*/ 3953394 h 6858000"/>
              <a:gd name="connsiteX211-57909" fmla="*/ 3981416 w 7467600"/>
              <a:gd name="connsiteY211-57910" fmla="*/ 3880482 h 6858000"/>
              <a:gd name="connsiteX212-57911" fmla="*/ 3800147 w 7467600"/>
              <a:gd name="connsiteY212-57912" fmla="*/ 3749872 h 6858000"/>
              <a:gd name="connsiteX213-57913" fmla="*/ 3655073 w 7467600"/>
              <a:gd name="connsiteY213-57914" fmla="*/ 3650884 h 6858000"/>
              <a:gd name="connsiteX214-57915" fmla="*/ 3670252 w 7467600"/>
              <a:gd name="connsiteY214-57916" fmla="*/ 3622798 h 6858000"/>
              <a:gd name="connsiteX215-57917" fmla="*/ 3817258 w 7467600"/>
              <a:gd name="connsiteY215-57918" fmla="*/ 3723577 h 6858000"/>
              <a:gd name="connsiteX216-57919" fmla="*/ 4000461 w 7467600"/>
              <a:gd name="connsiteY216-57920" fmla="*/ 3855966 h 6858000"/>
              <a:gd name="connsiteX217-57921" fmla="*/ 4088180 w 7467600"/>
              <a:gd name="connsiteY217-57922" fmla="*/ 3929774 h 6858000"/>
              <a:gd name="connsiteX218-57923" fmla="*/ 4184555 w 7467600"/>
              <a:gd name="connsiteY218-57924" fmla="*/ 4010683 h 6858000"/>
              <a:gd name="connsiteX219-57925" fmla="*/ 4399563 w 7467600"/>
              <a:gd name="connsiteY219-57926" fmla="*/ 4158106 h 6858000"/>
              <a:gd name="connsiteX220-57927" fmla="*/ 4684469 w 7467600"/>
              <a:gd name="connsiteY220-57928" fmla="*/ 4364680 h 6858000"/>
              <a:gd name="connsiteX221-57929" fmla="*/ 4690271 w 7467600"/>
              <a:gd name="connsiteY221-57930" fmla="*/ 4370034 h 6858000"/>
              <a:gd name="connsiteX222-57931" fmla="*/ 4136093 w 7467600"/>
              <a:gd name="connsiteY222-57932" fmla="*/ 3858466 h 6858000"/>
              <a:gd name="connsiteX223-57933" fmla="*/ 3670252 w 7467600"/>
              <a:gd name="connsiteY223-57934" fmla="*/ 3622798 h 6858000"/>
              <a:gd name="connsiteX224-57935" fmla="*/ 4440129 w 7467600"/>
              <a:gd name="connsiteY224-57936" fmla="*/ 3448571 h 6858000"/>
              <a:gd name="connsiteX225-57937" fmla="*/ 4856525 w 7467600"/>
              <a:gd name="connsiteY225-57938" fmla="*/ 3915351 h 6858000"/>
              <a:gd name="connsiteX226-57939" fmla="*/ 5059055 w 7467600"/>
              <a:gd name="connsiteY226-57940" fmla="*/ 4108918 h 6858000"/>
              <a:gd name="connsiteX227-57941" fmla="*/ 5290070 w 7467600"/>
              <a:gd name="connsiteY227-57942" fmla="*/ 4263619 h 6858000"/>
              <a:gd name="connsiteX228-57943" fmla="*/ 4834991 w 7467600"/>
              <a:gd name="connsiteY228-57944" fmla="*/ 3830985 h 6858000"/>
              <a:gd name="connsiteX229-57945" fmla="*/ 4440129 w 7467600"/>
              <a:gd name="connsiteY229-57946" fmla="*/ 3448571 h 6858000"/>
              <a:gd name="connsiteX230-57947" fmla="*/ 4441737 w 7467600"/>
              <a:gd name="connsiteY230-57948" fmla="*/ 3399734 h 6858000"/>
              <a:gd name="connsiteX231-57949" fmla="*/ 4431236 w 7467600"/>
              <a:gd name="connsiteY231-57950" fmla="*/ 3400954 h 6858000"/>
              <a:gd name="connsiteX232-57951" fmla="*/ 4557150 w 7467600"/>
              <a:gd name="connsiteY232-57952" fmla="*/ 3510023 h 6858000"/>
              <a:gd name="connsiteX233-57953" fmla="*/ 4856936 w 7467600"/>
              <a:gd name="connsiteY233-57954" fmla="*/ 3809146 h 6858000"/>
              <a:gd name="connsiteX234-57955" fmla="*/ 5111996 w 7467600"/>
              <a:gd name="connsiteY234-57956" fmla="*/ 4065759 h 6858000"/>
              <a:gd name="connsiteX235-57957" fmla="*/ 5388878 w 7467600"/>
              <a:gd name="connsiteY235-57958" fmla="*/ 4300185 h 6858000"/>
              <a:gd name="connsiteX236-57959" fmla="*/ 5425556 w 7467600"/>
              <a:gd name="connsiteY236-57960" fmla="*/ 4308967 h 6858000"/>
              <a:gd name="connsiteX237-57961" fmla="*/ 4943646 w 7467600"/>
              <a:gd name="connsiteY237-57962" fmla="*/ 3822916 h 6858000"/>
              <a:gd name="connsiteX238-57963" fmla="*/ 4594837 w 7467600"/>
              <a:gd name="connsiteY238-57964" fmla="*/ 3532274 h 6858000"/>
              <a:gd name="connsiteX239-57965" fmla="*/ 4441737 w 7467600"/>
              <a:gd name="connsiteY239-57966" fmla="*/ 3399734 h 6858000"/>
              <a:gd name="connsiteX240-57967" fmla="*/ 5425834 w 7467600"/>
              <a:gd name="connsiteY240-57968" fmla="*/ 3162785 h 6858000"/>
              <a:gd name="connsiteX241-57969" fmla="*/ 5401644 w 7467600"/>
              <a:gd name="connsiteY241-57970" fmla="*/ 3617847 h 6858000"/>
              <a:gd name="connsiteX242-57971" fmla="*/ 5467256 w 7467600"/>
              <a:gd name="connsiteY242-57972" fmla="*/ 4175494 h 6858000"/>
              <a:gd name="connsiteX243-57973" fmla="*/ 5448069 w 7467600"/>
              <a:gd name="connsiteY243-57974" fmla="*/ 3567554 h 6858000"/>
              <a:gd name="connsiteX244-57975" fmla="*/ 5425834 w 7467600"/>
              <a:gd name="connsiteY244-57976" fmla="*/ 3162785 h 6858000"/>
              <a:gd name="connsiteX245-57977" fmla="*/ 1318687 w 7467600"/>
              <a:gd name="connsiteY245-57978" fmla="*/ 3113840 h 6858000"/>
              <a:gd name="connsiteX246-57979" fmla="*/ 1066793 w 7467600"/>
              <a:gd name="connsiteY246-57980" fmla="*/ 3212171 h 6858000"/>
              <a:gd name="connsiteX247-57981" fmla="*/ 993319 w 7467600"/>
              <a:gd name="connsiteY247-57982" fmla="*/ 3247648 h 6858000"/>
              <a:gd name="connsiteX248-57983" fmla="*/ 853081 w 7467600"/>
              <a:gd name="connsiteY248-57984" fmla="*/ 3312410 h 6858000"/>
              <a:gd name="connsiteX249-57985" fmla="*/ 805957 w 7467600"/>
              <a:gd name="connsiteY249-57986" fmla="*/ 3330443 h 6858000"/>
              <a:gd name="connsiteX250-57987" fmla="*/ 1318687 w 7467600"/>
              <a:gd name="connsiteY250-57988" fmla="*/ 3113840 h 6858000"/>
              <a:gd name="connsiteX251-57989" fmla="*/ 5453702 w 7467600"/>
              <a:gd name="connsiteY251-57990" fmla="*/ 3090882 h 6858000"/>
              <a:gd name="connsiteX252-57991" fmla="*/ 5480135 w 7467600"/>
              <a:gd name="connsiteY252-57992" fmla="*/ 3565802 h 6858000"/>
              <a:gd name="connsiteX253-57993" fmla="*/ 5499023 w 7467600"/>
              <a:gd name="connsiteY253-57994" fmla="*/ 4166310 h 6858000"/>
              <a:gd name="connsiteX254-57995" fmla="*/ 5547022 w 7467600"/>
              <a:gd name="connsiteY254-57996" fmla="*/ 3607838 h 6858000"/>
              <a:gd name="connsiteX255-57997" fmla="*/ 5515964 w 7467600"/>
              <a:gd name="connsiteY255-57998" fmla="*/ 3378541 h 6858000"/>
              <a:gd name="connsiteX256-57999" fmla="*/ 5453702 w 7467600"/>
              <a:gd name="connsiteY256-58000" fmla="*/ 3090882 h 6858000"/>
              <a:gd name="connsiteX257-58001" fmla="*/ 1238695 w 7467600"/>
              <a:gd name="connsiteY257-58002" fmla="*/ 3076820 h 6858000"/>
              <a:gd name="connsiteX258-58003" fmla="*/ 716371 w 7467600"/>
              <a:gd name="connsiteY258-58004" fmla="*/ 3293249 h 6858000"/>
              <a:gd name="connsiteX259-58005" fmla="*/ 579522 w 7467600"/>
              <a:gd name="connsiteY259-58006" fmla="*/ 3371759 h 6858000"/>
              <a:gd name="connsiteX260-58007" fmla="*/ 600288 w 7467600"/>
              <a:gd name="connsiteY260-58008" fmla="*/ 3365555 h 6858000"/>
              <a:gd name="connsiteX261-58009" fmla="*/ 840692 w 7467600"/>
              <a:gd name="connsiteY261-58010" fmla="*/ 3284921 h 6858000"/>
              <a:gd name="connsiteX262-58011" fmla="*/ 979248 w 7467600"/>
              <a:gd name="connsiteY262-58012" fmla="*/ 3221003 h 6858000"/>
              <a:gd name="connsiteX263-58013" fmla="*/ 1053282 w 7467600"/>
              <a:gd name="connsiteY263-58014" fmla="*/ 3185247 h 6858000"/>
              <a:gd name="connsiteX264-58015" fmla="*/ 1320603 w 7467600"/>
              <a:gd name="connsiteY264-58016" fmla="*/ 3081281 h 6858000"/>
              <a:gd name="connsiteX265-58017" fmla="*/ 1238695 w 7467600"/>
              <a:gd name="connsiteY265-58018" fmla="*/ 3076820 h 6858000"/>
              <a:gd name="connsiteX266-58019" fmla="*/ 5425627 w 7467600"/>
              <a:gd name="connsiteY266-58020" fmla="*/ 2954192 h 6858000"/>
              <a:gd name="connsiteX267-58021" fmla="*/ 5470770 w 7467600"/>
              <a:gd name="connsiteY267-58022" fmla="*/ 3005435 h 6858000"/>
              <a:gd name="connsiteX268-58023" fmla="*/ 5519779 w 7467600"/>
              <a:gd name="connsiteY268-58024" fmla="*/ 4359223 h 6858000"/>
              <a:gd name="connsiteX269-58025" fmla="*/ 5520293 w 7467600"/>
              <a:gd name="connsiteY269-58026" fmla="*/ 4360602 h 6858000"/>
              <a:gd name="connsiteX270-58027" fmla="*/ 5767221 w 7467600"/>
              <a:gd name="connsiteY270-58028" fmla="*/ 4665564 h 6858000"/>
              <a:gd name="connsiteX271-58029" fmla="*/ 6937169 w 7467600"/>
              <a:gd name="connsiteY271-58030" fmla="*/ 4815941 h 6858000"/>
              <a:gd name="connsiteX272-58031" fmla="*/ 6953922 w 7467600"/>
              <a:gd name="connsiteY272-58032" fmla="*/ 4890068 h 6858000"/>
              <a:gd name="connsiteX273-58033" fmla="*/ 6071359 w 7467600"/>
              <a:gd name="connsiteY273-58034" fmla="*/ 4770770 h 6858000"/>
              <a:gd name="connsiteX274-58035" fmla="*/ 6038839 w 7467600"/>
              <a:gd name="connsiteY274-58036" fmla="*/ 4764474 h 6858000"/>
              <a:gd name="connsiteX275-58037" fmla="*/ 6038706 w 7467600"/>
              <a:gd name="connsiteY275-58038" fmla="*/ 4763847 h 6858000"/>
              <a:gd name="connsiteX276-58039" fmla="*/ 6037784 w 7467600"/>
              <a:gd name="connsiteY276-58040" fmla="*/ 4764270 h 6858000"/>
              <a:gd name="connsiteX277-58041" fmla="*/ 6038839 w 7467600"/>
              <a:gd name="connsiteY277-58042" fmla="*/ 4764474 h 6858000"/>
              <a:gd name="connsiteX278-58043" fmla="*/ 6040338 w 7467600"/>
              <a:gd name="connsiteY278-58044" fmla="*/ 4771418 h 6858000"/>
              <a:gd name="connsiteX279-58045" fmla="*/ 6024488 w 7467600"/>
              <a:gd name="connsiteY279-58046" fmla="*/ 4809903 h 6858000"/>
              <a:gd name="connsiteX280-58047" fmla="*/ 5599771 w 7467600"/>
              <a:gd name="connsiteY280-58048" fmla="*/ 5509652 h 6858000"/>
              <a:gd name="connsiteX281-58049" fmla="*/ 5548843 w 7467600"/>
              <a:gd name="connsiteY281-58050" fmla="*/ 5563845 h 6858000"/>
              <a:gd name="connsiteX282-58051" fmla="*/ 5940952 w 7467600"/>
              <a:gd name="connsiteY282-58052" fmla="*/ 6250028 h 6858000"/>
              <a:gd name="connsiteX283-58053" fmla="*/ 6043441 w 7467600"/>
              <a:gd name="connsiteY283-58054" fmla="*/ 6665847 h 6858000"/>
              <a:gd name="connsiteX284-58055" fmla="*/ 6093432 w 7467600"/>
              <a:gd name="connsiteY284-58056" fmla="*/ 6858000 h 6858000"/>
              <a:gd name="connsiteX285-58057" fmla="*/ 6034344 w 7467600"/>
              <a:gd name="connsiteY285-58058" fmla="*/ 6858000 h 6858000"/>
              <a:gd name="connsiteX286-58059" fmla="*/ 6026679 w 7467600"/>
              <a:gd name="connsiteY286-58060" fmla="*/ 6836959 h 6858000"/>
              <a:gd name="connsiteX287-58061" fmla="*/ 5800441 w 7467600"/>
              <a:gd name="connsiteY287-58062" fmla="*/ 6335286 h 6858000"/>
              <a:gd name="connsiteX288-58063" fmla="*/ 5526562 w 7467600"/>
              <a:gd name="connsiteY288-58064" fmla="*/ 5705388 h 6858000"/>
              <a:gd name="connsiteX289-58065" fmla="*/ 5519640 w 7467600"/>
              <a:gd name="connsiteY289-58066" fmla="*/ 5683774 h 6858000"/>
              <a:gd name="connsiteX290-58067" fmla="*/ 5844559 w 7467600"/>
              <a:gd name="connsiteY290-58068" fmla="*/ 6553349 h 6858000"/>
              <a:gd name="connsiteX291-58069" fmla="*/ 5975994 w 7467600"/>
              <a:gd name="connsiteY291-58070" fmla="*/ 6858000 h 6858000"/>
              <a:gd name="connsiteX292-58071" fmla="*/ 5898547 w 7467600"/>
              <a:gd name="connsiteY292-58072" fmla="*/ 6858000 h 6858000"/>
              <a:gd name="connsiteX293-58073" fmla="*/ 5682041 w 7467600"/>
              <a:gd name="connsiteY293-58074" fmla="*/ 6355860 h 6858000"/>
              <a:gd name="connsiteX294-58075" fmla="*/ 5461758 w 7467600"/>
              <a:gd name="connsiteY294-58076" fmla="*/ 5820220 h 6858000"/>
              <a:gd name="connsiteX295-58077" fmla="*/ 5237282 w 7467600"/>
              <a:gd name="connsiteY295-58078" fmla="*/ 6579086 h 6858000"/>
              <a:gd name="connsiteX296-58079" fmla="*/ 5115009 w 7467600"/>
              <a:gd name="connsiteY296-58080" fmla="*/ 6858000 h 6858000"/>
              <a:gd name="connsiteX297-58081" fmla="*/ 5028074 w 7467600"/>
              <a:gd name="connsiteY297-58082" fmla="*/ 6858000 h 6858000"/>
              <a:gd name="connsiteX298-58083" fmla="*/ 5079508 w 7467600"/>
              <a:gd name="connsiteY298-58084" fmla="*/ 6749074 h 6858000"/>
              <a:gd name="connsiteX299-58085" fmla="*/ 5371846 w 7467600"/>
              <a:gd name="connsiteY299-58086" fmla="*/ 5924413 h 6858000"/>
              <a:gd name="connsiteX300-58087" fmla="*/ 5270512 w 7467600"/>
              <a:gd name="connsiteY300-58088" fmla="*/ 6138975 h 6858000"/>
              <a:gd name="connsiteX301-58089" fmla="*/ 5062409 w 7467600"/>
              <a:gd name="connsiteY301-58090" fmla="*/ 6653544 h 6858000"/>
              <a:gd name="connsiteX302-58091" fmla="*/ 5036628 w 7467600"/>
              <a:gd name="connsiteY302-58092" fmla="*/ 6754247 h 6858000"/>
              <a:gd name="connsiteX303-58093" fmla="*/ 5009112 w 7467600"/>
              <a:gd name="connsiteY303-58094" fmla="*/ 6858000 h 6858000"/>
              <a:gd name="connsiteX304-58095" fmla="*/ 4976679 w 7467600"/>
              <a:gd name="connsiteY304-58096" fmla="*/ 6858000 h 6858000"/>
              <a:gd name="connsiteX305-58097" fmla="*/ 5006537 w 7467600"/>
              <a:gd name="connsiteY305-58098" fmla="*/ 6747068 h 6858000"/>
              <a:gd name="connsiteX306-58099" fmla="*/ 5032723 w 7467600"/>
              <a:gd name="connsiteY306-58100" fmla="*/ 6644957 h 6858000"/>
              <a:gd name="connsiteX307-58101" fmla="*/ 5242949 w 7467600"/>
              <a:gd name="connsiteY307-58102" fmla="*/ 6125175 h 6858000"/>
              <a:gd name="connsiteX308-58103" fmla="*/ 5286321 w 7467600"/>
              <a:gd name="connsiteY308-58104" fmla="*/ 6033555 h 6858000"/>
              <a:gd name="connsiteX309-58105" fmla="*/ 5008210 w 7467600"/>
              <a:gd name="connsiteY309-58106" fmla="*/ 6649194 h 6858000"/>
              <a:gd name="connsiteX310-58107" fmla="*/ 4986321 w 7467600"/>
              <a:gd name="connsiteY310-58108" fmla="*/ 6765687 h 6858000"/>
              <a:gd name="connsiteX311-58109" fmla="*/ 4973474 w 7467600"/>
              <a:gd name="connsiteY311-58110" fmla="*/ 6858000 h 6858000"/>
              <a:gd name="connsiteX312-58111" fmla="*/ 4907178 w 7467600"/>
              <a:gd name="connsiteY312-58112" fmla="*/ 6858000 h 6858000"/>
              <a:gd name="connsiteX313-58113" fmla="*/ 4910810 w 7467600"/>
              <a:gd name="connsiteY313-58114" fmla="*/ 6829660 h 6858000"/>
              <a:gd name="connsiteX314-58115" fmla="*/ 4987461 w 7467600"/>
              <a:gd name="connsiteY314-58116" fmla="*/ 6432994 h 6858000"/>
              <a:gd name="connsiteX315-58117" fmla="*/ 5179262 w 7467600"/>
              <a:gd name="connsiteY315-58118" fmla="*/ 6035044 h 6858000"/>
              <a:gd name="connsiteX316-58119" fmla="*/ 4689678 w 7467600"/>
              <a:gd name="connsiteY316-58120" fmla="*/ 6440241 h 6858000"/>
              <a:gd name="connsiteX317-58121" fmla="*/ 4477543 w 7467600"/>
              <a:gd name="connsiteY317-58122" fmla="*/ 6674836 h 6858000"/>
              <a:gd name="connsiteX318-58123" fmla="*/ 4329957 w 7467600"/>
              <a:gd name="connsiteY318-58124" fmla="*/ 6858000 h 6858000"/>
              <a:gd name="connsiteX319-58125" fmla="*/ 4218595 w 7467600"/>
              <a:gd name="connsiteY319-58126" fmla="*/ 6858000 h 6858000"/>
              <a:gd name="connsiteX320-58127" fmla="*/ 4368888 w 7467600"/>
              <a:gd name="connsiteY320-58128" fmla="*/ 6668412 h 6858000"/>
              <a:gd name="connsiteX321-58129" fmla="*/ 4563091 w 7467600"/>
              <a:gd name="connsiteY321-58130" fmla="*/ 6442508 h 6858000"/>
              <a:gd name="connsiteX322-58131" fmla="*/ 5387324 w 7467600"/>
              <a:gd name="connsiteY322-58132" fmla="*/ 5705830 h 6858000"/>
              <a:gd name="connsiteX323-58133" fmla="*/ 5073620 w 7467600"/>
              <a:gd name="connsiteY323-58134" fmla="*/ 5955437 h 6858000"/>
              <a:gd name="connsiteX324-58135" fmla="*/ 4689789 w 7467600"/>
              <a:gd name="connsiteY324-58136" fmla="*/ 6268382 h 6858000"/>
              <a:gd name="connsiteX325-58137" fmla="*/ 4418722 w 7467600"/>
              <a:gd name="connsiteY325-58138" fmla="*/ 6570886 h 6858000"/>
              <a:gd name="connsiteX326-58139" fmla="*/ 4214944 w 7467600"/>
              <a:gd name="connsiteY326-58140" fmla="*/ 6858000 h 6858000"/>
              <a:gd name="connsiteX327-58141" fmla="*/ 4177898 w 7467600"/>
              <a:gd name="connsiteY327-58142" fmla="*/ 6858000 h 6858000"/>
              <a:gd name="connsiteX328-58143" fmla="*/ 4391597 w 7467600"/>
              <a:gd name="connsiteY328-58144" fmla="*/ 6556370 h 6858000"/>
              <a:gd name="connsiteX329-58145" fmla="*/ 4668889 w 7467600"/>
              <a:gd name="connsiteY329-58146" fmla="*/ 6246399 h 6858000"/>
              <a:gd name="connsiteX330-58147" fmla="*/ 5055427 w 7467600"/>
              <a:gd name="connsiteY330-58148" fmla="*/ 5931476 h 6858000"/>
              <a:gd name="connsiteX331-58149" fmla="*/ 5371814 w 7467600"/>
              <a:gd name="connsiteY331-58150" fmla="*/ 5678975 h 6858000"/>
              <a:gd name="connsiteX332-58151" fmla="*/ 4987918 w 7467600"/>
              <a:gd name="connsiteY332-58152" fmla="*/ 5838701 h 6858000"/>
              <a:gd name="connsiteX333-58153" fmla="*/ 4317146 w 7467600"/>
              <a:gd name="connsiteY333-58154" fmla="*/ 6587716 h 6858000"/>
              <a:gd name="connsiteX334-58155" fmla="*/ 4171627 w 7467600"/>
              <a:gd name="connsiteY334-58156" fmla="*/ 6858000 h 6858000"/>
              <a:gd name="connsiteX335-58157" fmla="*/ 4081585 w 7467600"/>
              <a:gd name="connsiteY335-58158" fmla="*/ 6858000 h 6858000"/>
              <a:gd name="connsiteX336-58159" fmla="*/ 4238603 w 7467600"/>
              <a:gd name="connsiteY336-58160" fmla="*/ 6559341 h 6858000"/>
              <a:gd name="connsiteX337-58161" fmla="*/ 4778333 w 7467600"/>
              <a:gd name="connsiteY337-58162" fmla="*/ 5873626 h 6858000"/>
              <a:gd name="connsiteX338-58163" fmla="*/ 5414185 w 7467600"/>
              <a:gd name="connsiteY338-58164" fmla="*/ 5573882 h 6858000"/>
              <a:gd name="connsiteX339-58165" fmla="*/ 5959648 w 7467600"/>
              <a:gd name="connsiteY339-58166" fmla="*/ 4760797 h 6858000"/>
              <a:gd name="connsiteX340-58167" fmla="*/ 5355019 w 7467600"/>
              <a:gd name="connsiteY340-58168" fmla="*/ 4734672 h 6858000"/>
              <a:gd name="connsiteX341-58169" fmla="*/ 5083565 w 7467600"/>
              <a:gd name="connsiteY341-58170" fmla="*/ 5179121 h 6858000"/>
              <a:gd name="connsiteX342-58171" fmla="*/ 4713577 w 7467600"/>
              <a:gd name="connsiteY342-58172" fmla="*/ 5616803 h 6858000"/>
              <a:gd name="connsiteX343-58173" fmla="*/ 3989559 w 7467600"/>
              <a:gd name="connsiteY343-58174" fmla="*/ 6145945 h 6858000"/>
              <a:gd name="connsiteX344-58175" fmla="*/ 3939824 w 7467600"/>
              <a:gd name="connsiteY344-58176" fmla="*/ 6066900 h 6858000"/>
              <a:gd name="connsiteX345-58177" fmla="*/ 4584537 w 7467600"/>
              <a:gd name="connsiteY345-58178" fmla="*/ 5324826 h 6858000"/>
              <a:gd name="connsiteX346-58179" fmla="*/ 5037105 w 7467600"/>
              <a:gd name="connsiteY346-58180" fmla="*/ 5088765 h 6858000"/>
              <a:gd name="connsiteX347-58181" fmla="*/ 5039930 w 7467600"/>
              <a:gd name="connsiteY347-58182" fmla="*/ 5089585 h 6858000"/>
              <a:gd name="connsiteX348-58183" fmla="*/ 5263764 w 7467600"/>
              <a:gd name="connsiteY348-58184" fmla="*/ 4735525 h 6858000"/>
              <a:gd name="connsiteX349-58185" fmla="*/ 4086300 w 7467600"/>
              <a:gd name="connsiteY349-58186" fmla="*/ 4884599 h 6858000"/>
              <a:gd name="connsiteX350-58187" fmla="*/ 4085485 w 7467600"/>
              <a:gd name="connsiteY350-58188" fmla="*/ 4899070 h 6858000"/>
              <a:gd name="connsiteX351-58189" fmla="*/ 3871915 w 7467600"/>
              <a:gd name="connsiteY351-58190" fmla="*/ 5253645 h 6858000"/>
              <a:gd name="connsiteX352-58191" fmla="*/ 3799374 w 7467600"/>
              <a:gd name="connsiteY352-58192" fmla="*/ 5466127 h 6858000"/>
              <a:gd name="connsiteX353-58193" fmla="*/ 3498850 w 7467600"/>
              <a:gd name="connsiteY353-58194" fmla="*/ 6661888 h 6858000"/>
              <a:gd name="connsiteX354-58195" fmla="*/ 3399216 w 7467600"/>
              <a:gd name="connsiteY354-58196" fmla="*/ 6858000 h 6858000"/>
              <a:gd name="connsiteX355-58197" fmla="*/ 3303688 w 7467600"/>
              <a:gd name="connsiteY355-58198" fmla="*/ 6858000 h 6858000"/>
              <a:gd name="connsiteX356-58199" fmla="*/ 3391774 w 7467600"/>
              <a:gd name="connsiteY356-58200" fmla="*/ 6697181 h 6858000"/>
              <a:gd name="connsiteX357-58201" fmla="*/ 3735540 w 7467600"/>
              <a:gd name="connsiteY357-58202" fmla="*/ 5546923 h 6858000"/>
              <a:gd name="connsiteX358-58203" fmla="*/ 3729438 w 7467600"/>
              <a:gd name="connsiteY358-58204" fmla="*/ 5569058 h 6858000"/>
              <a:gd name="connsiteX359-58205" fmla="*/ 3707782 w 7467600"/>
              <a:gd name="connsiteY359-58206" fmla="*/ 5644908 h 6858000"/>
              <a:gd name="connsiteX360-58207" fmla="*/ 3583827 w 7467600"/>
              <a:gd name="connsiteY360-58208" fmla="*/ 6039215 h 6858000"/>
              <a:gd name="connsiteX361-58209" fmla="*/ 3547861 w 7467600"/>
              <a:gd name="connsiteY361-58210" fmla="*/ 6129609 h 6858000"/>
              <a:gd name="connsiteX362-58211" fmla="*/ 3490905 w 7467600"/>
              <a:gd name="connsiteY362-58212" fmla="*/ 6277660 h 6858000"/>
              <a:gd name="connsiteX363-58213" fmla="*/ 3455859 w 7467600"/>
              <a:gd name="connsiteY363-58214" fmla="*/ 6391301 h 6858000"/>
              <a:gd name="connsiteX364-58215" fmla="*/ 3429112 w 7467600"/>
              <a:gd name="connsiteY364-58216" fmla="*/ 6479469 h 6858000"/>
              <a:gd name="connsiteX365-58217" fmla="*/ 3304862 w 7467600"/>
              <a:gd name="connsiteY365-58218" fmla="*/ 6796476 h 6858000"/>
              <a:gd name="connsiteX366-58219" fmla="*/ 3276071 w 7467600"/>
              <a:gd name="connsiteY366-58220" fmla="*/ 6858000 h 6858000"/>
              <a:gd name="connsiteX367-58221" fmla="*/ 3240805 w 7467600"/>
              <a:gd name="connsiteY367-58222" fmla="*/ 6858000 h 6858000"/>
              <a:gd name="connsiteX368-58223" fmla="*/ 3275917 w 7467600"/>
              <a:gd name="connsiteY368-58224" fmla="*/ 6783192 h 6858000"/>
              <a:gd name="connsiteX369-58225" fmla="*/ 3399358 w 7467600"/>
              <a:gd name="connsiteY369-58226" fmla="*/ 6469011 h 6858000"/>
              <a:gd name="connsiteX370-58227" fmla="*/ 3425650 w 7467600"/>
              <a:gd name="connsiteY370-58228" fmla="*/ 6381333 h 6858000"/>
              <a:gd name="connsiteX371-58229" fmla="*/ 3460661 w 7467600"/>
              <a:gd name="connsiteY371-58230" fmla="*/ 6266763 h 6858000"/>
              <a:gd name="connsiteX372-58231" fmla="*/ 3518021 w 7467600"/>
              <a:gd name="connsiteY372-58232" fmla="*/ 6117298 h 6858000"/>
              <a:gd name="connsiteX373-58233" fmla="*/ 3554035 w 7467600"/>
              <a:gd name="connsiteY373-58234" fmla="*/ 6027832 h 6858000"/>
              <a:gd name="connsiteX374-58235" fmla="*/ 3677174 w 7467600"/>
              <a:gd name="connsiteY374-58236" fmla="*/ 5636351 h 6858000"/>
              <a:gd name="connsiteX375-58237" fmla="*/ 3698819 w 7467600"/>
              <a:gd name="connsiteY375-58238" fmla="*/ 5560503 h 6858000"/>
              <a:gd name="connsiteX376-58239" fmla="*/ 3702094 w 7467600"/>
              <a:gd name="connsiteY376-58240" fmla="*/ 5549194 h 6858000"/>
              <a:gd name="connsiteX377-58241" fmla="*/ 3398355 w 7467600"/>
              <a:gd name="connsiteY377-58242" fmla="*/ 6094603 h 6858000"/>
              <a:gd name="connsiteX378-58243" fmla="*/ 3193941 w 7467600"/>
              <a:gd name="connsiteY378-58244" fmla="*/ 6798775 h 6858000"/>
              <a:gd name="connsiteX379-58245" fmla="*/ 3184140 w 7467600"/>
              <a:gd name="connsiteY379-58246" fmla="*/ 6858000 h 6858000"/>
              <a:gd name="connsiteX380-58247" fmla="*/ 3099978 w 7467600"/>
              <a:gd name="connsiteY380-58248" fmla="*/ 6858000 h 6858000"/>
              <a:gd name="connsiteX381-58249" fmla="*/ 3101556 w 7467600"/>
              <a:gd name="connsiteY381-58250" fmla="*/ 6843337 h 6858000"/>
              <a:gd name="connsiteX382-58251" fmla="*/ 3370162 w 7467600"/>
              <a:gd name="connsiteY382-58252" fmla="*/ 5785550 h 6858000"/>
              <a:gd name="connsiteX383-58253" fmla="*/ 3746477 w 7467600"/>
              <a:gd name="connsiteY383-58254" fmla="*/ 5377889 h 6858000"/>
              <a:gd name="connsiteX384-58255" fmla="*/ 3863399 w 7467600"/>
              <a:gd name="connsiteY384-58256" fmla="*/ 5087257 h 6858000"/>
              <a:gd name="connsiteX385-58257" fmla="*/ 3968712 w 7467600"/>
              <a:gd name="connsiteY385-58258" fmla="*/ 4913989 h 6858000"/>
              <a:gd name="connsiteX386-58259" fmla="*/ 2792390 w 7467600"/>
              <a:gd name="connsiteY386-58260" fmla="*/ 5382974 h 6858000"/>
              <a:gd name="connsiteX387-58261" fmla="*/ 2714982 w 7467600"/>
              <a:gd name="connsiteY387-58262" fmla="*/ 5427051 h 6858000"/>
              <a:gd name="connsiteX388-58263" fmla="*/ 2813361 w 7467600"/>
              <a:gd name="connsiteY388-58264" fmla="*/ 6023912 h 6858000"/>
              <a:gd name="connsiteX389-58265" fmla="*/ 2688430 w 7467600"/>
              <a:gd name="connsiteY389-58266" fmla="*/ 6801564 h 6858000"/>
              <a:gd name="connsiteX390-58267" fmla="*/ 2629626 w 7467600"/>
              <a:gd name="connsiteY390-58268" fmla="*/ 6763394 h 6858000"/>
              <a:gd name="connsiteX391-58269" fmla="*/ 2565328 w 7467600"/>
              <a:gd name="connsiteY391-58270" fmla="*/ 5516399 h 6858000"/>
              <a:gd name="connsiteX392-58271" fmla="*/ 1922999 w 7467600"/>
              <a:gd name="connsiteY392-58272" fmla="*/ 5980343 h 6858000"/>
              <a:gd name="connsiteX393-58273" fmla="*/ 1950261 w 7467600"/>
              <a:gd name="connsiteY393-58274" fmla="*/ 6405858 h 6858000"/>
              <a:gd name="connsiteX394-58275" fmla="*/ 2365554 w 7467600"/>
              <a:gd name="connsiteY394-58276" fmla="*/ 6759107 h 6858000"/>
              <a:gd name="connsiteX395-58277" fmla="*/ 2424142 w 7467600"/>
              <a:gd name="connsiteY395-58278" fmla="*/ 6858000 h 6858000"/>
              <a:gd name="connsiteX396-58279" fmla="*/ 2395994 w 7467600"/>
              <a:gd name="connsiteY396-58280" fmla="*/ 6858000 h 6858000"/>
              <a:gd name="connsiteX397-58281" fmla="*/ 2392863 w 7467600"/>
              <a:gd name="connsiteY397-58282" fmla="*/ 6852964 h 6858000"/>
              <a:gd name="connsiteX398-58283" fmla="*/ 2017589 w 7467600"/>
              <a:gd name="connsiteY398-58284" fmla="*/ 6493982 h 6858000"/>
              <a:gd name="connsiteX399-58285" fmla="*/ 2147336 w 7467600"/>
              <a:gd name="connsiteY399-58286" fmla="*/ 6594052 h 6858000"/>
              <a:gd name="connsiteX400-58287" fmla="*/ 2207047 w 7467600"/>
              <a:gd name="connsiteY400-58288" fmla="*/ 6654540 h 6858000"/>
              <a:gd name="connsiteX401-58289" fmla="*/ 2299106 w 7467600"/>
              <a:gd name="connsiteY401-58290" fmla="*/ 6778931 h 6858000"/>
              <a:gd name="connsiteX402-58291" fmla="*/ 2314430 w 7467600"/>
              <a:gd name="connsiteY402-58292" fmla="*/ 6801144 h 6858000"/>
              <a:gd name="connsiteX403-58293" fmla="*/ 2352406 w 7467600"/>
              <a:gd name="connsiteY403-58294" fmla="*/ 6858000 h 6858000"/>
              <a:gd name="connsiteX404-58295" fmla="*/ 2314492 w 7467600"/>
              <a:gd name="connsiteY404-58296" fmla="*/ 6858000 h 6858000"/>
              <a:gd name="connsiteX405-58297" fmla="*/ 2288095 w 7467600"/>
              <a:gd name="connsiteY405-58298" fmla="*/ 6818030 h 6858000"/>
              <a:gd name="connsiteX406-58299" fmla="*/ 2272768 w 7467600"/>
              <a:gd name="connsiteY406-58300" fmla="*/ 6795822 h 6858000"/>
              <a:gd name="connsiteX407-58301" fmla="*/ 2182715 w 7467600"/>
              <a:gd name="connsiteY407-58302" fmla="*/ 6675071 h 6858000"/>
              <a:gd name="connsiteX408-58303" fmla="*/ 2032061 w 7467600"/>
              <a:gd name="connsiteY408-58304" fmla="*/ 6541380 h 6858000"/>
              <a:gd name="connsiteX409-58305" fmla="*/ 2257220 w 7467600"/>
              <a:gd name="connsiteY409-58306" fmla="*/ 6826257 h 6858000"/>
              <a:gd name="connsiteX410-58307" fmla="*/ 2281324 w 7467600"/>
              <a:gd name="connsiteY410-58308" fmla="*/ 6858000 h 6858000"/>
              <a:gd name="connsiteX411-58309" fmla="*/ 2242860 w 7467600"/>
              <a:gd name="connsiteY411-58310" fmla="*/ 6858000 h 6858000"/>
              <a:gd name="connsiteX412-58311" fmla="*/ 2232818 w 7467600"/>
              <a:gd name="connsiteY412-58312" fmla="*/ 6844926 h 6858000"/>
              <a:gd name="connsiteX413-58313" fmla="*/ 1990172 w 7467600"/>
              <a:gd name="connsiteY413-58314" fmla="*/ 6542121 h 6858000"/>
              <a:gd name="connsiteX414-58315" fmla="*/ 2124090 w 7467600"/>
              <a:gd name="connsiteY414-58316" fmla="*/ 6761017 h 6858000"/>
              <a:gd name="connsiteX415-58317" fmla="*/ 2200380 w 7467600"/>
              <a:gd name="connsiteY415-58318" fmla="*/ 6858000 h 6858000"/>
              <a:gd name="connsiteX416-58319" fmla="*/ 2147507 w 7467600"/>
              <a:gd name="connsiteY416-58320" fmla="*/ 6858000 h 6858000"/>
              <a:gd name="connsiteX417-58321" fmla="*/ 2070668 w 7467600"/>
              <a:gd name="connsiteY417-58322" fmla="*/ 6761520 h 6858000"/>
              <a:gd name="connsiteX418-58323" fmla="*/ 1975142 w 7467600"/>
              <a:gd name="connsiteY418-58324" fmla="*/ 6585570 h 6858000"/>
              <a:gd name="connsiteX419-58325" fmla="*/ 2050035 w 7467600"/>
              <a:gd name="connsiteY419-58326" fmla="*/ 6813345 h 6858000"/>
              <a:gd name="connsiteX420-58327" fmla="*/ 2063025 w 7467600"/>
              <a:gd name="connsiteY420-58328" fmla="*/ 6858000 h 6858000"/>
              <a:gd name="connsiteX421-58329" fmla="*/ 2021675 w 7467600"/>
              <a:gd name="connsiteY421-58330" fmla="*/ 6858000 h 6858000"/>
              <a:gd name="connsiteX422-58331" fmla="*/ 2019308 w 7467600"/>
              <a:gd name="connsiteY422-58332" fmla="*/ 6847118 h 6858000"/>
              <a:gd name="connsiteX423-58333" fmla="*/ 1938835 w 7467600"/>
              <a:gd name="connsiteY423-58334" fmla="*/ 6551160 h 6858000"/>
              <a:gd name="connsiteX424-58335" fmla="*/ 1953230 w 7467600"/>
              <a:gd name="connsiteY424-58336" fmla="*/ 6759699 h 6858000"/>
              <a:gd name="connsiteX425-58337" fmla="*/ 1956763 w 7467600"/>
              <a:gd name="connsiteY425-58338" fmla="*/ 6778191 h 6858000"/>
              <a:gd name="connsiteX426-58339" fmla="*/ 1967925 w 7467600"/>
              <a:gd name="connsiteY426-58340" fmla="*/ 6858000 h 6858000"/>
              <a:gd name="connsiteX427-58341" fmla="*/ 1936622 w 7467600"/>
              <a:gd name="connsiteY427-58342" fmla="*/ 6858000 h 6858000"/>
              <a:gd name="connsiteX428-58343" fmla="*/ 1926261 w 7467600"/>
              <a:gd name="connsiteY428-58344" fmla="*/ 6784064 h 6858000"/>
              <a:gd name="connsiteX429-58345" fmla="*/ 1922724 w 7467600"/>
              <a:gd name="connsiteY429-58346" fmla="*/ 6765577 h 6858000"/>
              <a:gd name="connsiteX430-58347" fmla="*/ 1904650 w 7467600"/>
              <a:gd name="connsiteY430-58348" fmla="*/ 6639616 h 6858000"/>
              <a:gd name="connsiteX431-58349" fmla="*/ 1885273 w 7467600"/>
              <a:gd name="connsiteY431-58350" fmla="*/ 6858000 h 6858000"/>
              <a:gd name="connsiteX432-58351" fmla="*/ 1854363 w 7467600"/>
              <a:gd name="connsiteY432-58352" fmla="*/ 6858000 h 6858000"/>
              <a:gd name="connsiteX433-58353" fmla="*/ 1880391 w 7467600"/>
              <a:gd name="connsiteY433-58354" fmla="*/ 6603796 h 6858000"/>
              <a:gd name="connsiteX434-58355" fmla="*/ 1818273 w 7467600"/>
              <a:gd name="connsiteY434-58356" fmla="*/ 6715729 h 6858000"/>
              <a:gd name="connsiteX435-58357" fmla="*/ 1794691 w 7467600"/>
              <a:gd name="connsiteY435-58358" fmla="*/ 6843239 h 6858000"/>
              <a:gd name="connsiteX436-58359" fmla="*/ 1794914 w 7467600"/>
              <a:gd name="connsiteY436-58360" fmla="*/ 6858000 h 6858000"/>
              <a:gd name="connsiteX437-58361" fmla="*/ 1746128 w 7467600"/>
              <a:gd name="connsiteY437-58362" fmla="*/ 6858000 h 6858000"/>
              <a:gd name="connsiteX438-58363" fmla="*/ 1753934 w 7467600"/>
              <a:gd name="connsiteY438-58364" fmla="*/ 6724796 h 6858000"/>
              <a:gd name="connsiteX439-58365" fmla="*/ 1792053 w 7467600"/>
              <a:gd name="connsiteY439-58366" fmla="*/ 6572396 h 6858000"/>
              <a:gd name="connsiteX440-58367" fmla="*/ 1862248 w 7467600"/>
              <a:gd name="connsiteY440-58368" fmla="*/ 6266397 h 6858000"/>
              <a:gd name="connsiteX441-58369" fmla="*/ 1862250 w 7467600"/>
              <a:gd name="connsiteY441-58370" fmla="*/ 6033531 h 6858000"/>
              <a:gd name="connsiteX442-58371" fmla="*/ 1211999 w 7467600"/>
              <a:gd name="connsiteY442-58372" fmla="*/ 6683610 h 6858000"/>
              <a:gd name="connsiteX443-58373" fmla="*/ 1213266 w 7467600"/>
              <a:gd name="connsiteY443-58374" fmla="*/ 6691947 h 6858000"/>
              <a:gd name="connsiteX444-58375" fmla="*/ 1203370 w 7467600"/>
              <a:gd name="connsiteY444-58376" fmla="*/ 6850676 h 6858000"/>
              <a:gd name="connsiteX445-58377" fmla="*/ 1203671 w 7467600"/>
              <a:gd name="connsiteY445-58378" fmla="*/ 6858000 h 6858000"/>
              <a:gd name="connsiteX446-58379" fmla="*/ 1143180 w 7467600"/>
              <a:gd name="connsiteY446-58380" fmla="*/ 6858000 h 6858000"/>
              <a:gd name="connsiteX447-58381" fmla="*/ 1142176 w 7467600"/>
              <a:gd name="connsiteY447-58382" fmla="*/ 6766045 h 6858000"/>
              <a:gd name="connsiteX448-58383" fmla="*/ 1067484 w 7467600"/>
              <a:gd name="connsiteY448-58384" fmla="*/ 6858000 h 6858000"/>
              <a:gd name="connsiteX449-58385" fmla="*/ 953928 w 7467600"/>
              <a:gd name="connsiteY449-58386" fmla="*/ 6858000 h 6858000"/>
              <a:gd name="connsiteX450-58387" fmla="*/ 959715 w 7467600"/>
              <a:gd name="connsiteY450-58388" fmla="*/ 6850185 h 6858000"/>
              <a:gd name="connsiteX451-58389" fmla="*/ 1483788 w 7467600"/>
              <a:gd name="connsiteY451-58390" fmla="*/ 6259174 h 6858000"/>
              <a:gd name="connsiteX452-58391" fmla="*/ 1100671 w 7467600"/>
              <a:gd name="connsiteY452-58392" fmla="*/ 6252137 h 6858000"/>
              <a:gd name="connsiteX453-58393" fmla="*/ 1090144 w 7467600"/>
              <a:gd name="connsiteY453-58394" fmla="*/ 6256748 h 6858000"/>
              <a:gd name="connsiteX454-58395" fmla="*/ 1095872 w 7467600"/>
              <a:gd name="connsiteY454-58396" fmla="*/ 6271892 h 6858000"/>
              <a:gd name="connsiteX455-58397" fmla="*/ 262785 w 7467600"/>
              <a:gd name="connsiteY455-58398" fmla="*/ 6845450 h 6858000"/>
              <a:gd name="connsiteX456-58399" fmla="*/ 209968 w 7467600"/>
              <a:gd name="connsiteY456-58400" fmla="*/ 6770713 h 6858000"/>
              <a:gd name="connsiteX457-58401" fmla="*/ 873460 w 7467600"/>
              <a:gd name="connsiteY457-58402" fmla="*/ 6253768 h 6858000"/>
              <a:gd name="connsiteX458-58403" fmla="*/ 192686 w 7467600"/>
              <a:gd name="connsiteY458-58404" fmla="*/ 5849257 h 6858000"/>
              <a:gd name="connsiteX459-58405" fmla="*/ 4696 w 7467600"/>
              <a:gd name="connsiteY459-58406" fmla="*/ 5697668 h 6858000"/>
              <a:gd name="connsiteX460-58407" fmla="*/ 0 w 7467600"/>
              <a:gd name="connsiteY460-58408" fmla="*/ 5689984 h 6858000"/>
              <a:gd name="connsiteX461-58409" fmla="*/ 0 w 7467600"/>
              <a:gd name="connsiteY461-58410" fmla="*/ 5513472 h 6858000"/>
              <a:gd name="connsiteX462-58411" fmla="*/ 174101 w 7467600"/>
              <a:gd name="connsiteY462-58412" fmla="*/ 5620277 h 6858000"/>
              <a:gd name="connsiteX463-58413" fmla="*/ 891800 w 7467600"/>
              <a:gd name="connsiteY463-58414" fmla="*/ 6036935 h 6858000"/>
              <a:gd name="connsiteX464-58415" fmla="*/ 1072219 w 7467600"/>
              <a:gd name="connsiteY464-58416" fmla="*/ 6169443 h 6858000"/>
              <a:gd name="connsiteX465-58417" fmla="*/ 1074117 w 7467600"/>
              <a:gd name="connsiteY465-58418" fmla="*/ 6170301 h 6858000"/>
              <a:gd name="connsiteX466-58419" fmla="*/ 1083114 w 7467600"/>
              <a:gd name="connsiteY466-58420" fmla="*/ 6174131 h 6858000"/>
              <a:gd name="connsiteX467-58421" fmla="*/ 1543010 w 7467600"/>
              <a:gd name="connsiteY467-58422" fmla="*/ 6191140 h 6858000"/>
              <a:gd name="connsiteX468-58423" fmla="*/ 1551080 w 7467600"/>
              <a:gd name="connsiteY468-58424" fmla="*/ 6195006 h 6858000"/>
              <a:gd name="connsiteX469-58425" fmla="*/ 2345443 w 7467600"/>
              <a:gd name="connsiteY469-58426" fmla="*/ 5549882 h 6858000"/>
              <a:gd name="connsiteX470-58427" fmla="*/ 1721499 w 7467600"/>
              <a:gd name="connsiteY470-58428" fmla="*/ 5599969 h 6858000"/>
              <a:gd name="connsiteX471-58429" fmla="*/ 767716 w 7467600"/>
              <a:gd name="connsiteY471-58430" fmla="*/ 5472768 h 6858000"/>
              <a:gd name="connsiteX472-58431" fmla="*/ 722147 w 7467600"/>
              <a:gd name="connsiteY472-58432" fmla="*/ 5393091 h 6858000"/>
              <a:gd name="connsiteX473-58433" fmla="*/ 1485552 w 7467600"/>
              <a:gd name="connsiteY473-58434" fmla="*/ 5313202 h 6858000"/>
              <a:gd name="connsiteX474-58435" fmla="*/ 2143004 w 7467600"/>
              <a:gd name="connsiteY474-58436" fmla="*/ 5402420 h 6858000"/>
              <a:gd name="connsiteX475-58437" fmla="*/ 1933391 w 7467600"/>
              <a:gd name="connsiteY475-58438" fmla="*/ 5156971 h 6858000"/>
              <a:gd name="connsiteX476-58439" fmla="*/ 1827118 w 7467600"/>
              <a:gd name="connsiteY476-58440" fmla="*/ 4968410 h 6858000"/>
              <a:gd name="connsiteX477-58441" fmla="*/ 1837349 w 7467600"/>
              <a:gd name="connsiteY477-58442" fmla="*/ 4956357 h 6858000"/>
              <a:gd name="connsiteX478-58443" fmla="*/ 2162835 w 7467600"/>
              <a:gd name="connsiteY478-58444" fmla="*/ 5187853 h 6858000"/>
              <a:gd name="connsiteX479-58445" fmla="*/ 2257167 w 7467600"/>
              <a:gd name="connsiteY479-58446" fmla="*/ 5462123 h 6858000"/>
              <a:gd name="connsiteX480-58447" fmla="*/ 2261598 w 7467600"/>
              <a:gd name="connsiteY480-58448" fmla="*/ 5467998 h 6858000"/>
              <a:gd name="connsiteX481-58449" fmla="*/ 2437177 w 7467600"/>
              <a:gd name="connsiteY481-58450" fmla="*/ 5479608 h 6858000"/>
              <a:gd name="connsiteX482-58451" fmla="*/ 2445247 w 7467600"/>
              <a:gd name="connsiteY482-58452" fmla="*/ 5483476 h 6858000"/>
              <a:gd name="connsiteX483-58453" fmla="*/ 2743626 w 7467600"/>
              <a:gd name="connsiteY483-58454" fmla="*/ 5304819 h 6858000"/>
              <a:gd name="connsiteX484-58455" fmla="*/ 3048102 w 7467600"/>
              <a:gd name="connsiteY484-58456" fmla="*/ 5150595 h 6858000"/>
              <a:gd name="connsiteX485-58457" fmla="*/ 1799414 w 7467600"/>
              <a:gd name="connsiteY485-58458" fmla="*/ 4694732 h 6858000"/>
              <a:gd name="connsiteX486-58459" fmla="*/ 1771735 w 7467600"/>
              <a:gd name="connsiteY486-58460" fmla="*/ 4619929 h 6858000"/>
              <a:gd name="connsiteX487-58461" fmla="*/ 3104273 w 7467600"/>
              <a:gd name="connsiteY487-58462" fmla="*/ 5076159 h 6858000"/>
              <a:gd name="connsiteX488-58463" fmla="*/ 3113245 w 7467600"/>
              <a:gd name="connsiteY488-58464" fmla="*/ 5090705 h 6858000"/>
              <a:gd name="connsiteX489-58465" fmla="*/ 3126294 w 7467600"/>
              <a:gd name="connsiteY489-58466" fmla="*/ 5114400 h 6858000"/>
              <a:gd name="connsiteX490-58467" fmla="*/ 3937433 w 7467600"/>
              <a:gd name="connsiteY490-58468" fmla="*/ 4830473 h 6858000"/>
              <a:gd name="connsiteX491-58469" fmla="*/ 3590475 w 7467600"/>
              <a:gd name="connsiteY491-58470" fmla="*/ 4597974 h 6858000"/>
              <a:gd name="connsiteX492-58471" fmla="*/ 3100264 w 7467600"/>
              <a:gd name="connsiteY492-58472" fmla="*/ 4579845 h 6858000"/>
              <a:gd name="connsiteX493-58473" fmla="*/ 2183576 w 7467600"/>
              <a:gd name="connsiteY493-58474" fmla="*/ 4227150 h 6858000"/>
              <a:gd name="connsiteX494-58475" fmla="*/ 2151029 w 7467600"/>
              <a:gd name="connsiteY494-58476" fmla="*/ 4146947 h 6858000"/>
              <a:gd name="connsiteX495-58477" fmla="*/ 3563434 w 7467600"/>
              <a:gd name="connsiteY495-58478" fmla="*/ 4469115 h 6858000"/>
              <a:gd name="connsiteX496-58479" fmla="*/ 3177952 w 7467600"/>
              <a:gd name="connsiteY496-58480" fmla="*/ 3657386 h 6858000"/>
              <a:gd name="connsiteX497-58481" fmla="*/ 3189263 w 7467600"/>
              <a:gd name="connsiteY497-58482" fmla="*/ 3625726 h 6858000"/>
              <a:gd name="connsiteX498-58483" fmla="*/ 3560912 w 7467600"/>
              <a:gd name="connsiteY498-58484" fmla="*/ 4079863 h 6858000"/>
              <a:gd name="connsiteX499-58485" fmla="*/ 3626636 w 7467600"/>
              <a:gd name="connsiteY499-58486" fmla="*/ 4512230 h 6858000"/>
              <a:gd name="connsiteX500-58487" fmla="*/ 3653088 w 7467600"/>
              <a:gd name="connsiteY500-58488" fmla="*/ 4521417 h 6858000"/>
              <a:gd name="connsiteX501-58489" fmla="*/ 3988128 w 7467600"/>
              <a:gd name="connsiteY501-58490" fmla="*/ 4817267 h 6858000"/>
              <a:gd name="connsiteX502-58491" fmla="*/ 4830582 w 7467600"/>
              <a:gd name="connsiteY502-58492" fmla="*/ 4676000 h 6858000"/>
              <a:gd name="connsiteX503-58493" fmla="*/ 4830100 w 7467600"/>
              <a:gd name="connsiteY503-58494" fmla="*/ 4675554 h 6858000"/>
              <a:gd name="connsiteX504-58495" fmla="*/ 4036318 w 7467600"/>
              <a:gd name="connsiteY504-58496" fmla="*/ 4147013 h 6858000"/>
              <a:gd name="connsiteX505-58497" fmla="*/ 3432098 w 7467600"/>
              <a:gd name="connsiteY505-58498" fmla="*/ 3537312 h 6858000"/>
              <a:gd name="connsiteX506-58499" fmla="*/ 3446761 w 7467600"/>
              <a:gd name="connsiteY506-58500" fmla="*/ 3461278 h 6858000"/>
              <a:gd name="connsiteX507-58501" fmla="*/ 4419733 w 7467600"/>
              <a:gd name="connsiteY507-58502" fmla="*/ 3963555 h 6858000"/>
              <a:gd name="connsiteX508-58503" fmla="*/ 4781371 w 7467600"/>
              <a:gd name="connsiteY508-58504" fmla="*/ 4458604 h 6858000"/>
              <a:gd name="connsiteX509-58505" fmla="*/ 4780440 w 7467600"/>
              <a:gd name="connsiteY509-58506" fmla="*/ 4470290 h 6858000"/>
              <a:gd name="connsiteX510-58507" fmla="*/ 4898954 w 7467600"/>
              <a:gd name="connsiteY510-58508" fmla="*/ 4662092 h 6858000"/>
              <a:gd name="connsiteX511-58509" fmla="*/ 4900699 w 7467600"/>
              <a:gd name="connsiteY511-58510" fmla="*/ 4670867 h 6858000"/>
              <a:gd name="connsiteX512-58511" fmla="*/ 5714511 w 7467600"/>
              <a:gd name="connsiteY512-58512" fmla="*/ 4663483 h 6858000"/>
              <a:gd name="connsiteX513-58513" fmla="*/ 5464793 w 7467600"/>
              <a:gd name="connsiteY513-58514" fmla="*/ 4393556 h 6858000"/>
              <a:gd name="connsiteX514-58515" fmla="*/ 5461897 w 7467600"/>
              <a:gd name="connsiteY514-58516" fmla="*/ 4390879 h 6858000"/>
              <a:gd name="connsiteX515-58517" fmla="*/ 4294126 w 7467600"/>
              <a:gd name="connsiteY515-58518" fmla="*/ 3303048 h 6858000"/>
              <a:gd name="connsiteX516-58519" fmla="*/ 4305321 w 7467600"/>
              <a:gd name="connsiteY516-58520" fmla="*/ 3256953 h 6858000"/>
              <a:gd name="connsiteX517-58521" fmla="*/ 4949299 w 7467600"/>
              <a:gd name="connsiteY517-58522" fmla="*/ 3766336 h 6858000"/>
              <a:gd name="connsiteX518-58523" fmla="*/ 5291452 w 7467600"/>
              <a:gd name="connsiteY518-58524" fmla="*/ 4076801 h 6858000"/>
              <a:gd name="connsiteX519-58525" fmla="*/ 5434998 w 7467600"/>
              <a:gd name="connsiteY519-58526" fmla="*/ 4254100 h 6858000"/>
              <a:gd name="connsiteX520-58527" fmla="*/ 5351015 w 7467600"/>
              <a:gd name="connsiteY520-58528" fmla="*/ 3760989 h 6858000"/>
              <a:gd name="connsiteX521-58529" fmla="*/ 5413780 w 7467600"/>
              <a:gd name="connsiteY521-58530" fmla="*/ 2966265 h 6858000"/>
              <a:gd name="connsiteX522-58531" fmla="*/ 5425627 w 7467600"/>
              <a:gd name="connsiteY522-58532" fmla="*/ 2954192 h 6858000"/>
              <a:gd name="connsiteX523-58533" fmla="*/ 6604735 w 7467600"/>
              <a:gd name="connsiteY523-58534" fmla="*/ 2041381 h 6858000"/>
              <a:gd name="connsiteX524-58535" fmla="*/ 7204487 w 7467600"/>
              <a:gd name="connsiteY524-58536" fmla="*/ 2742112 h 6858000"/>
              <a:gd name="connsiteX525-58537" fmla="*/ 7131592 w 7467600"/>
              <a:gd name="connsiteY525-58538" fmla="*/ 2672096 h 6858000"/>
              <a:gd name="connsiteX526-58539" fmla="*/ 6996344 w 7467600"/>
              <a:gd name="connsiteY526-58540" fmla="*/ 2518310 h 6858000"/>
              <a:gd name="connsiteX527-58541" fmla="*/ 6735495 w 7467600"/>
              <a:gd name="connsiteY527-58542" fmla="*/ 2196890 h 6858000"/>
              <a:gd name="connsiteX528-58543" fmla="*/ 6721901 w 7467600"/>
              <a:gd name="connsiteY528-58544" fmla="*/ 2179274 h 6858000"/>
              <a:gd name="connsiteX529-58545" fmla="*/ 6604735 w 7467600"/>
              <a:gd name="connsiteY529-58546" fmla="*/ 2041381 h 6858000"/>
              <a:gd name="connsiteX530-58547" fmla="*/ 6591670 w 7467600"/>
              <a:gd name="connsiteY530-58548" fmla="*/ 1988277 h 6858000"/>
              <a:gd name="connsiteX531-58549" fmla="*/ 6747349 w 7467600"/>
              <a:gd name="connsiteY531-58550" fmla="*/ 2160069 h 6858000"/>
              <a:gd name="connsiteX532-58551" fmla="*/ 6760943 w 7467600"/>
              <a:gd name="connsiteY532-58552" fmla="*/ 2177686 h 6858000"/>
              <a:gd name="connsiteX533-58553" fmla="*/ 7021065 w 7467600"/>
              <a:gd name="connsiteY533-58554" fmla="*/ 2498102 h 6858000"/>
              <a:gd name="connsiteX534-58555" fmla="*/ 7155223 w 7467600"/>
              <a:gd name="connsiteY534-58556" fmla="*/ 2650386 h 6858000"/>
              <a:gd name="connsiteX535-58557" fmla="*/ 7203167 w 7467600"/>
              <a:gd name="connsiteY535-58558" fmla="*/ 2697288 h 6858000"/>
              <a:gd name="connsiteX536-58559" fmla="*/ 6937703 w 7467600"/>
              <a:gd name="connsiteY536-58560" fmla="*/ 2321981 h 6858000"/>
              <a:gd name="connsiteX537-58561" fmla="*/ 6591670 w 7467600"/>
              <a:gd name="connsiteY537-58562" fmla="*/ 1988277 h 6858000"/>
              <a:gd name="connsiteX538-58563" fmla="*/ 5798671 w 7467600"/>
              <a:gd name="connsiteY538-58564" fmla="*/ 1981601 h 6858000"/>
              <a:gd name="connsiteX539-58565" fmla="*/ 5754709 w 7467600"/>
              <a:gd name="connsiteY539-58566" fmla="*/ 2071454 h 6858000"/>
              <a:gd name="connsiteX540-58567" fmla="*/ 5763044 w 7467600"/>
              <a:gd name="connsiteY540-58568" fmla="*/ 2842206 h 6858000"/>
              <a:gd name="connsiteX541-58569" fmla="*/ 5764974 w 7467600"/>
              <a:gd name="connsiteY541-58570" fmla="*/ 2799609 h 6858000"/>
              <a:gd name="connsiteX542-58571" fmla="*/ 5767665 w 7467600"/>
              <a:gd name="connsiteY542-58572" fmla="*/ 2666409 h 6858000"/>
              <a:gd name="connsiteX543-58573" fmla="*/ 5763055 w 7467600"/>
              <a:gd name="connsiteY543-58574" fmla="*/ 2579705 h 6858000"/>
              <a:gd name="connsiteX544-58575" fmla="*/ 5758079 w 7467600"/>
              <a:gd name="connsiteY544-58576" fmla="*/ 2492508 h 6858000"/>
              <a:gd name="connsiteX545-58577" fmla="*/ 5779325 w 7467600"/>
              <a:gd name="connsiteY545-58578" fmla="*/ 2197069 h 6858000"/>
              <a:gd name="connsiteX546-58579" fmla="*/ 5798671 w 7467600"/>
              <a:gd name="connsiteY546-58580" fmla="*/ 1981601 h 6858000"/>
              <a:gd name="connsiteX547-58581" fmla="*/ 5829202 w 7467600"/>
              <a:gd name="connsiteY547-58582" fmla="*/ 1971679 h 6858000"/>
              <a:gd name="connsiteX548-58583" fmla="*/ 5809558 w 7467600"/>
              <a:gd name="connsiteY548-58584" fmla="*/ 2198043 h 6858000"/>
              <a:gd name="connsiteX549-58585" fmla="*/ 5788653 w 7467600"/>
              <a:gd name="connsiteY549-58586" fmla="*/ 2489430 h 6858000"/>
              <a:gd name="connsiteX550-58587" fmla="*/ 5793439 w 7467600"/>
              <a:gd name="connsiteY550-58588" fmla="*/ 2575235 h 6858000"/>
              <a:gd name="connsiteX551-58589" fmla="*/ 5796837 w 7467600"/>
              <a:gd name="connsiteY551-58590" fmla="*/ 2637633 h 6858000"/>
              <a:gd name="connsiteX552-58591" fmla="*/ 5818614 w 7467600"/>
              <a:gd name="connsiteY552-58592" fmla="*/ 2473055 h 6858000"/>
              <a:gd name="connsiteX553-58593" fmla="*/ 5829202 w 7467600"/>
              <a:gd name="connsiteY553-58594" fmla="*/ 1971679 h 6858000"/>
              <a:gd name="connsiteX554-58595" fmla="*/ 5911389 w 7467600"/>
              <a:gd name="connsiteY554-58596" fmla="*/ 1898371 h 6858000"/>
              <a:gd name="connsiteX555-58597" fmla="*/ 6237627 w 7467600"/>
              <a:gd name="connsiteY555-58598" fmla="*/ 2231921 h 6858000"/>
              <a:gd name="connsiteX556-58599" fmla="*/ 5911389 w 7467600"/>
              <a:gd name="connsiteY556-58600" fmla="*/ 1898371 h 6858000"/>
              <a:gd name="connsiteX557-58601" fmla="*/ 6944437 w 7467600"/>
              <a:gd name="connsiteY557-58602" fmla="*/ 1575402 h 6858000"/>
              <a:gd name="connsiteX558-58603" fmla="*/ 6304730 w 7467600"/>
              <a:gd name="connsiteY558-58604" fmla="*/ 1766654 h 6858000"/>
              <a:gd name="connsiteX559-58605" fmla="*/ 6944437 w 7467600"/>
              <a:gd name="connsiteY559-58606" fmla="*/ 1575402 h 6858000"/>
              <a:gd name="connsiteX560-58607" fmla="*/ 7019523 w 7467600"/>
              <a:gd name="connsiteY560-58608" fmla="*/ 1519450 h 6858000"/>
              <a:gd name="connsiteX561-58609" fmla="*/ 6298091 w 7467600"/>
              <a:gd name="connsiteY561-58610" fmla="*/ 1737122 h 6858000"/>
              <a:gd name="connsiteX562-58611" fmla="*/ 7019523 w 7467600"/>
              <a:gd name="connsiteY562-58612" fmla="*/ 1519450 h 6858000"/>
              <a:gd name="connsiteX563-58613" fmla="*/ 2399523 w 7467600"/>
              <a:gd name="connsiteY563-58614" fmla="*/ 1428234 h 6858000"/>
              <a:gd name="connsiteX564-58615" fmla="*/ 2224982 w 7467600"/>
              <a:gd name="connsiteY564-58616" fmla="*/ 1826201 h 6858000"/>
              <a:gd name="connsiteX565-58617" fmla="*/ 2096099 w 7467600"/>
              <a:gd name="connsiteY565-58618" fmla="*/ 2345900 h 6858000"/>
              <a:gd name="connsiteX566-58619" fmla="*/ 2283317 w 7467600"/>
              <a:gd name="connsiteY566-58620" fmla="*/ 1796925 h 6858000"/>
              <a:gd name="connsiteX567-58621" fmla="*/ 2399523 w 7467600"/>
              <a:gd name="connsiteY567-58622" fmla="*/ 1428234 h 6858000"/>
              <a:gd name="connsiteX568-58623" fmla="*/ 2448558 w 7467600"/>
              <a:gd name="connsiteY568-58624" fmla="*/ 1373435 h 6858000"/>
              <a:gd name="connsiteX569-58625" fmla="*/ 2312521 w 7467600"/>
              <a:gd name="connsiteY569-58626" fmla="*/ 1806140 h 6858000"/>
              <a:gd name="connsiteX570-58627" fmla="*/ 2127533 w 7467600"/>
              <a:gd name="connsiteY570-58628" fmla="*/ 2348380 h 6858000"/>
              <a:gd name="connsiteX571-58629" fmla="*/ 2358080 w 7467600"/>
              <a:gd name="connsiteY571-58630" fmla="*/ 1866134 h 6858000"/>
              <a:gd name="connsiteX572-58631" fmla="*/ 2407436 w 7467600"/>
              <a:gd name="connsiteY572-58632" fmla="*/ 1651070 h 6858000"/>
              <a:gd name="connsiteX573-58633" fmla="*/ 2448558 w 7467600"/>
              <a:gd name="connsiteY573-58634" fmla="*/ 1373435 h 6858000"/>
              <a:gd name="connsiteX574-58635" fmla="*/ 278707 w 7467600"/>
              <a:gd name="connsiteY574-58636" fmla="*/ 1352270 h 6858000"/>
              <a:gd name="connsiteX575-58637" fmla="*/ 321570 w 7467600"/>
              <a:gd name="connsiteY575-58638" fmla="*/ 1861610 h 6858000"/>
              <a:gd name="connsiteX576-58639" fmla="*/ 294281 w 7467600"/>
              <a:gd name="connsiteY576-58640" fmla="*/ 1440658 h 6858000"/>
              <a:gd name="connsiteX577-58641" fmla="*/ 278707 w 7467600"/>
              <a:gd name="connsiteY577-58642" fmla="*/ 1352270 h 6858000"/>
              <a:gd name="connsiteX578-58643" fmla="*/ 1423821 w 7467600"/>
              <a:gd name="connsiteY578-58644" fmla="*/ 1351958 h 6858000"/>
              <a:gd name="connsiteX579-58645" fmla="*/ 1638521 w 7467600"/>
              <a:gd name="connsiteY579-58646" fmla="*/ 1908470 h 6858000"/>
              <a:gd name="connsiteX580-58647" fmla="*/ 1754199 w 7467600"/>
              <a:gd name="connsiteY580-58648" fmla="*/ 2149284 h 6858000"/>
              <a:gd name="connsiteX581-58649" fmla="*/ 1908359 w 7467600"/>
              <a:gd name="connsiteY581-58650" fmla="*/ 2364988 h 6858000"/>
              <a:gd name="connsiteX582-58651" fmla="*/ 1647661 w 7467600"/>
              <a:gd name="connsiteY582-58652" fmla="*/ 1825945 h 6858000"/>
              <a:gd name="connsiteX583-58653" fmla="*/ 1423821 w 7467600"/>
              <a:gd name="connsiteY583-58654" fmla="*/ 1351958 h 6858000"/>
              <a:gd name="connsiteX584-58655" fmla="*/ 1431890 w 7467600"/>
              <a:gd name="connsiteY584-58656" fmla="*/ 1306475 h 6858000"/>
              <a:gd name="connsiteX585-58657" fmla="*/ 1507597 w 7467600"/>
              <a:gd name="connsiteY585-58658" fmla="*/ 1446132 h 6858000"/>
              <a:gd name="connsiteX586-58659" fmla="*/ 1674586 w 7467600"/>
              <a:gd name="connsiteY586-58660" fmla="*/ 1813832 h 6858000"/>
              <a:gd name="connsiteX587-58661" fmla="*/ 1815950 w 7467600"/>
              <a:gd name="connsiteY587-58662" fmla="*/ 2128564 h 6858000"/>
              <a:gd name="connsiteX588-58663" fmla="*/ 1984242 w 7467600"/>
              <a:gd name="connsiteY588-58664" fmla="*/ 2430829 h 6858000"/>
              <a:gd name="connsiteX589-58665" fmla="*/ 2014023 w 7467600"/>
              <a:gd name="connsiteY589-58666" fmla="*/ 2450995 h 6858000"/>
              <a:gd name="connsiteX590-58667" fmla="*/ 1747337 w 7467600"/>
              <a:gd name="connsiteY590-58668" fmla="*/ 1855264 h 6858000"/>
              <a:gd name="connsiteX591-58669" fmla="*/ 1533749 w 7467600"/>
              <a:gd name="connsiteY591-58670" fmla="*/ 1478656 h 6858000"/>
              <a:gd name="connsiteX592-58671" fmla="*/ 1431890 w 7467600"/>
              <a:gd name="connsiteY592-58672" fmla="*/ 1306475 h 6858000"/>
              <a:gd name="connsiteX593-58673" fmla="*/ 5052692 w 7467600"/>
              <a:gd name="connsiteY593-58674" fmla="*/ 1292994 h 6858000"/>
              <a:gd name="connsiteX594-58675" fmla="*/ 5200661 w 7467600"/>
              <a:gd name="connsiteY594-58676" fmla="*/ 1635186 h 6858000"/>
              <a:gd name="connsiteX595-58677" fmla="*/ 5297138 w 7467600"/>
              <a:gd name="connsiteY595-58678" fmla="*/ 1906351 h 6858000"/>
              <a:gd name="connsiteX596-58679" fmla="*/ 5052692 w 7467600"/>
              <a:gd name="connsiteY596-58680" fmla="*/ 1292994 h 6858000"/>
              <a:gd name="connsiteX597-58681" fmla="*/ 5009948 w 7467600"/>
              <a:gd name="connsiteY597-58682" fmla="*/ 1273619 h 6858000"/>
              <a:gd name="connsiteX598-58683" fmla="*/ 5121777 w 7467600"/>
              <a:gd name="connsiteY598-58684" fmla="*/ 1654213 h 6858000"/>
              <a:gd name="connsiteX599-58685" fmla="*/ 5293545 w 7467600"/>
              <a:gd name="connsiteY599-58686" fmla="*/ 2072247 h 6858000"/>
              <a:gd name="connsiteX600-58687" fmla="*/ 5294042 w 7467600"/>
              <a:gd name="connsiteY600-58688" fmla="*/ 2065019 h 6858000"/>
              <a:gd name="connsiteX601-58689" fmla="*/ 5171936 w 7467600"/>
              <a:gd name="connsiteY601-58690" fmla="*/ 1647613 h 6858000"/>
              <a:gd name="connsiteX602-58691" fmla="*/ 5009948 w 7467600"/>
              <a:gd name="connsiteY602-58692" fmla="*/ 1273619 h 6858000"/>
              <a:gd name="connsiteX603-58693" fmla="*/ 655236 w 7467600"/>
              <a:gd name="connsiteY603-58694" fmla="*/ 1268632 h 6858000"/>
              <a:gd name="connsiteX604-58695" fmla="*/ 839521 w 7467600"/>
              <a:gd name="connsiteY604-58696" fmla="*/ 1685315 h 6858000"/>
              <a:gd name="connsiteX605-58697" fmla="*/ 1109416 w 7467600"/>
              <a:gd name="connsiteY605-58698" fmla="*/ 2061663 h 6858000"/>
              <a:gd name="connsiteX606-58699" fmla="*/ 1298300 w 7467600"/>
              <a:gd name="connsiteY606-58700" fmla="*/ 2247742 h 6858000"/>
              <a:gd name="connsiteX607-58701" fmla="*/ 1125871 w 7467600"/>
              <a:gd name="connsiteY607-58702" fmla="*/ 1989513 h 6858000"/>
              <a:gd name="connsiteX608-58703" fmla="*/ 981574 w 7467600"/>
              <a:gd name="connsiteY608-58704" fmla="*/ 1783157 h 6858000"/>
              <a:gd name="connsiteX609-58705" fmla="*/ 922198 w 7467600"/>
              <a:gd name="connsiteY609-58706" fmla="*/ 1677437 h 6858000"/>
              <a:gd name="connsiteX610-58707" fmla="*/ 869293 w 7467600"/>
              <a:gd name="connsiteY610-58708" fmla="*/ 1583214 h 6858000"/>
              <a:gd name="connsiteX611-58709" fmla="*/ 751431 w 7467600"/>
              <a:gd name="connsiteY611-58710" fmla="*/ 1405731 h 6858000"/>
              <a:gd name="connsiteX612-58711" fmla="*/ 655236 w 7467600"/>
              <a:gd name="connsiteY612-58712" fmla="*/ 1268632 h 6858000"/>
              <a:gd name="connsiteX613-58713" fmla="*/ 6516292 w 7467600"/>
              <a:gd name="connsiteY613-58714" fmla="*/ 1263064 h 6858000"/>
              <a:gd name="connsiteX614-58715" fmla="*/ 5736320 w 7467600"/>
              <a:gd name="connsiteY614-58716" fmla="*/ 1501803 h 6858000"/>
              <a:gd name="connsiteX615-58717" fmla="*/ 6516292 w 7467600"/>
              <a:gd name="connsiteY615-58718" fmla="*/ 1263064 h 6858000"/>
              <a:gd name="connsiteX616-58719" fmla="*/ 291466 w 7467600"/>
              <a:gd name="connsiteY616-58720" fmla="*/ 1250369 h 6858000"/>
              <a:gd name="connsiteX617-58721" fmla="*/ 323180 w 7467600"/>
              <a:gd name="connsiteY617-58722" fmla="*/ 1435283 h 6858000"/>
              <a:gd name="connsiteX618-58723" fmla="*/ 349381 w 7467600"/>
              <a:gd name="connsiteY618-58724" fmla="*/ 1875041 h 6858000"/>
              <a:gd name="connsiteX619-58725" fmla="*/ 374363 w 7467600"/>
              <a:gd name="connsiteY619-58726" fmla="*/ 1506494 h 6858000"/>
              <a:gd name="connsiteX620-58727" fmla="*/ 302168 w 7467600"/>
              <a:gd name="connsiteY620-58728" fmla="*/ 1274495 h 6858000"/>
              <a:gd name="connsiteX621-58729" fmla="*/ 291466 w 7467600"/>
              <a:gd name="connsiteY621-58730" fmla="*/ 1250369 h 6858000"/>
              <a:gd name="connsiteX622-58731" fmla="*/ 678222 w 7467600"/>
              <a:gd name="connsiteY622-58732" fmla="*/ 1248670 h 6858000"/>
              <a:gd name="connsiteX623-58733" fmla="*/ 775536 w 7467600"/>
              <a:gd name="connsiteY623-58734" fmla="*/ 1388015 h 6858000"/>
              <a:gd name="connsiteX624-58735" fmla="*/ 894529 w 7467600"/>
              <a:gd name="connsiteY624-58736" fmla="*/ 1567739 h 6858000"/>
              <a:gd name="connsiteX625-58737" fmla="*/ 948000 w 7467600"/>
              <a:gd name="connsiteY625-58738" fmla="*/ 1663088 h 6858000"/>
              <a:gd name="connsiteX626-58739" fmla="*/ 1006812 w 7467600"/>
              <a:gd name="connsiteY626-58740" fmla="*/ 1767683 h 6858000"/>
              <a:gd name="connsiteX627-58741" fmla="*/ 1149133 w 7467600"/>
              <a:gd name="connsiteY627-58742" fmla="*/ 1971513 h 6858000"/>
              <a:gd name="connsiteX628-58743" fmla="*/ 1333952 w 7467600"/>
              <a:gd name="connsiteY628-58744" fmla="*/ 2251620 h 6858000"/>
              <a:gd name="connsiteX629-58745" fmla="*/ 1337329 w 7467600"/>
              <a:gd name="connsiteY629-58746" fmla="*/ 2258350 h 6858000"/>
              <a:gd name="connsiteX630-58747" fmla="*/ 1014726 w 7467600"/>
              <a:gd name="connsiteY630-58748" fmla="*/ 1615556 h 6858000"/>
              <a:gd name="connsiteX631-58749" fmla="*/ 678222 w 7467600"/>
              <a:gd name="connsiteY631-58750" fmla="*/ 1248670 h 6858000"/>
              <a:gd name="connsiteX632-58751" fmla="*/ 6691602 w 7467600"/>
              <a:gd name="connsiteY632-58752" fmla="*/ 1140573 h 6858000"/>
              <a:gd name="connsiteX633-58753" fmla="*/ 6571100 w 7467600"/>
              <a:gd name="connsiteY633-58754" fmla="*/ 1183662 h 6858000"/>
              <a:gd name="connsiteX634-58755" fmla="*/ 6241687 w 7467600"/>
              <a:gd name="connsiteY634-58756" fmla="*/ 1257600 h 6858000"/>
              <a:gd name="connsiteX635-58757" fmla="*/ 5693009 w 7467600"/>
              <a:gd name="connsiteY635-58758" fmla="*/ 1478256 h 6858000"/>
              <a:gd name="connsiteX636-58759" fmla="*/ 6548420 w 7467600"/>
              <a:gd name="connsiteY636-58760" fmla="*/ 1214599 h 6858000"/>
              <a:gd name="connsiteX637-58761" fmla="*/ 6605473 w 7467600"/>
              <a:gd name="connsiteY637-58762" fmla="*/ 1184686 h 6858000"/>
              <a:gd name="connsiteX638-58763" fmla="*/ 6691602 w 7467600"/>
              <a:gd name="connsiteY638-58764" fmla="*/ 1140573 h 6858000"/>
              <a:gd name="connsiteX639-58765" fmla="*/ 4002475 w 7467600"/>
              <a:gd name="connsiteY639-58766" fmla="*/ 1037802 h 6858000"/>
              <a:gd name="connsiteX640-58767" fmla="*/ 4000324 w 7467600"/>
              <a:gd name="connsiteY640-58768" fmla="*/ 1039362 h 6858000"/>
              <a:gd name="connsiteX641-58769" fmla="*/ 4002862 w 7467600"/>
              <a:gd name="connsiteY641-58770" fmla="*/ 1042866 h 6858000"/>
              <a:gd name="connsiteX642-58771" fmla="*/ 4002475 w 7467600"/>
              <a:gd name="connsiteY642-58772" fmla="*/ 1037802 h 6858000"/>
              <a:gd name="connsiteX643-58773" fmla="*/ 506322 w 7467600"/>
              <a:gd name="connsiteY643-58774" fmla="*/ 1020997 h 6858000"/>
              <a:gd name="connsiteX644-58775" fmla="*/ 533068 w 7467600"/>
              <a:gd name="connsiteY644-58776" fmla="*/ 1029409 h 6858000"/>
              <a:gd name="connsiteX645-58777" fmla="*/ 1232525 w 7467600"/>
              <a:gd name="connsiteY645-58778" fmla="*/ 1804675 h 6858000"/>
              <a:gd name="connsiteX646-58779" fmla="*/ 1388858 w 7467600"/>
              <a:gd name="connsiteY646-58780" fmla="*/ 2368011 h 6858000"/>
              <a:gd name="connsiteX647-58781" fmla="*/ 1384098 w 7467600"/>
              <a:gd name="connsiteY647-58782" fmla="*/ 2378125 h 6858000"/>
              <a:gd name="connsiteX648-58783" fmla="*/ 1425393 w 7467600"/>
              <a:gd name="connsiteY648-58784" fmla="*/ 2589124 h 6858000"/>
              <a:gd name="connsiteX649-58785" fmla="*/ 1424001 w 7467600"/>
              <a:gd name="connsiteY649-58786" fmla="*/ 2597541 h 6858000"/>
              <a:gd name="connsiteX650-58787" fmla="*/ 2152729 w 7467600"/>
              <a:gd name="connsiteY650-58788" fmla="*/ 2864487 h 6858000"/>
              <a:gd name="connsiteX651-58789" fmla="*/ 2020609 w 7467600"/>
              <a:gd name="connsiteY651-58790" fmla="*/ 2539671 h 6858000"/>
              <a:gd name="connsiteX652-58791" fmla="*/ 2018920 w 7467600"/>
              <a:gd name="connsiteY652-58792" fmla="*/ 2536309 h 6858000"/>
              <a:gd name="connsiteX653-58793" fmla="*/ 1342441 w 7467600"/>
              <a:gd name="connsiteY653-58794" fmla="*/ 1173017 h 6858000"/>
              <a:gd name="connsiteX654-58795" fmla="*/ 1367925 w 7467600"/>
              <a:gd name="connsiteY654-58796" fmla="*/ 1135648 h 6858000"/>
              <a:gd name="connsiteX655-58797" fmla="*/ 1771401 w 7467600"/>
              <a:gd name="connsiteY655-58798" fmla="*/ 1806673 h 6858000"/>
              <a:gd name="connsiteX656-58799" fmla="*/ 1972385 w 7467600"/>
              <a:gd name="connsiteY656-58800" fmla="*/ 2198735 h 6858000"/>
              <a:gd name="connsiteX657-58801" fmla="*/ 2040892 w 7467600"/>
              <a:gd name="connsiteY657-58802" fmla="*/ 2405205 h 6858000"/>
              <a:gd name="connsiteX658-58803" fmla="*/ 2131689 w 7467600"/>
              <a:gd name="connsiteY658-58804" fmla="*/ 1936926 h 6858000"/>
              <a:gd name="connsiteX659-58805" fmla="*/ 2454820 w 7467600"/>
              <a:gd name="connsiteY659-58806" fmla="*/ 1248808 h 6858000"/>
              <a:gd name="connsiteX660-58807" fmla="*/ 2492512 w 7467600"/>
              <a:gd name="connsiteY660-58808" fmla="*/ 1302920 h 6858000"/>
              <a:gd name="connsiteX661-58809" fmla="*/ 2081216 w 7467600"/>
              <a:gd name="connsiteY661-58810" fmla="*/ 2527513 h 6858000"/>
              <a:gd name="connsiteX662-58811" fmla="*/ 2081211 w 7467600"/>
              <a:gd name="connsiteY662-58812" fmla="*/ 2528916 h 6858000"/>
              <a:gd name="connsiteX663-58813" fmla="*/ 2199067 w 7467600"/>
              <a:gd name="connsiteY663-58814" fmla="*/ 2884061 h 6858000"/>
              <a:gd name="connsiteX664-58815" fmla="*/ 3192586 w 7467600"/>
              <a:gd name="connsiteY664-58816" fmla="*/ 3411496 h 6858000"/>
              <a:gd name="connsiteX665-58817" fmla="*/ 3182620 w 7467600"/>
              <a:gd name="connsiteY665-58818" fmla="*/ 3483279 h 6858000"/>
              <a:gd name="connsiteX666-58819" fmla="*/ 2435119 w 7467600"/>
              <a:gd name="connsiteY666-58820" fmla="*/ 3080173 h 6858000"/>
              <a:gd name="connsiteX667-58821" fmla="*/ 2410152 w 7467600"/>
              <a:gd name="connsiteY667-58822" fmla="*/ 3063751 h 6858000"/>
              <a:gd name="connsiteX668-58823" fmla="*/ 2408099 w 7467600"/>
              <a:gd name="connsiteY668-58824" fmla="*/ 3064403 h 6858000"/>
              <a:gd name="connsiteX669-58825" fmla="*/ 2407218 w 7467600"/>
              <a:gd name="connsiteY669-58826" fmla="*/ 3070324 h 6858000"/>
              <a:gd name="connsiteX670-58827" fmla="*/ 2380138 w 7467600"/>
              <a:gd name="connsiteY670-58828" fmla="*/ 3099341 h 6858000"/>
              <a:gd name="connsiteX671-58829" fmla="*/ 1765923 w 7467600"/>
              <a:gd name="connsiteY671-58830" fmla="*/ 3581043 h 6858000"/>
              <a:gd name="connsiteX672-58831" fmla="*/ 1702258 w 7467600"/>
              <a:gd name="connsiteY672-58832" fmla="*/ 3612286 h 6858000"/>
              <a:gd name="connsiteX673-58833" fmla="*/ 1538370 w 7467600"/>
              <a:gd name="connsiteY673-58834" fmla="*/ 3811804 h 6858000"/>
              <a:gd name="connsiteX674-58835" fmla="*/ 542867 w 7467600"/>
              <a:gd name="connsiteY674-58836" fmla="*/ 4944092 h 6858000"/>
              <a:gd name="connsiteX675-58837" fmla="*/ 515800 w 7467600"/>
              <a:gd name="connsiteY675-58838" fmla="*/ 4862180 h 6858000"/>
              <a:gd name="connsiteX676-58839" fmla="*/ 909145 w 7467600"/>
              <a:gd name="connsiteY676-58840" fmla="*/ 4199225 h 6858000"/>
              <a:gd name="connsiteX677-58841" fmla="*/ 1214067 w 7467600"/>
              <a:gd name="connsiteY677-58842" fmla="*/ 3908561 h 6858000"/>
              <a:gd name="connsiteX678-58843" fmla="*/ 640967 w 7467600"/>
              <a:gd name="connsiteY678-58844" fmla="*/ 4105601 h 6858000"/>
              <a:gd name="connsiteX679-58845" fmla="*/ 112563 w 7467600"/>
              <a:gd name="connsiteY679-58846" fmla="*/ 4396952 h 6858000"/>
              <a:gd name="connsiteX680-58847" fmla="*/ 0 w 7467600"/>
              <a:gd name="connsiteY680-58848" fmla="*/ 4466006 h 6858000"/>
              <a:gd name="connsiteX681-58849" fmla="*/ 0 w 7467600"/>
              <a:gd name="connsiteY681-58850" fmla="*/ 4233763 h 6858000"/>
              <a:gd name="connsiteX682-58851" fmla="*/ 36881 w 7467600"/>
              <a:gd name="connsiteY682-58852" fmla="*/ 4200118 h 6858000"/>
              <a:gd name="connsiteX683-58853" fmla="*/ 910534 w 7467600"/>
              <a:gd name="connsiteY683-58854" fmla="*/ 3629753 h 6858000"/>
              <a:gd name="connsiteX684-58855" fmla="*/ 1578717 w 7467600"/>
              <a:gd name="connsiteY684-58856" fmla="*/ 3575982 h 6858000"/>
              <a:gd name="connsiteX685-58857" fmla="*/ 2338780 w 7467600"/>
              <a:gd name="connsiteY685-58858" fmla="*/ 3033725 h 6858000"/>
              <a:gd name="connsiteX686-58859" fmla="*/ 1807991 w 7467600"/>
              <a:gd name="connsiteY686-58860" fmla="*/ 2807184 h 6858000"/>
              <a:gd name="connsiteX687-58861" fmla="*/ 1416358 w 7467600"/>
              <a:gd name="connsiteY687-58862" fmla="*/ 3112571 h 6858000"/>
              <a:gd name="connsiteX688-58863" fmla="*/ 939066 w 7467600"/>
              <a:gd name="connsiteY688-58864" fmla="*/ 3378798 h 6858000"/>
              <a:gd name="connsiteX689-58865" fmla="*/ 115099 w 7467600"/>
              <a:gd name="connsiteY689-58866" fmla="*/ 3607650 h 6858000"/>
              <a:gd name="connsiteX690-58867" fmla="*/ 97284 w 7467600"/>
              <a:gd name="connsiteY690-58868" fmla="*/ 3520393 h 6858000"/>
              <a:gd name="connsiteX691-58869" fmla="*/ 922050 w 7467600"/>
              <a:gd name="connsiteY691-58870" fmla="*/ 3074867 h 6858000"/>
              <a:gd name="connsiteX692-58871" fmla="*/ 1405265 w 7467600"/>
              <a:gd name="connsiteY692-58872" fmla="*/ 3016319 h 6858000"/>
              <a:gd name="connsiteX693-58873" fmla="*/ 1407512 w 7467600"/>
              <a:gd name="connsiteY693-58874" fmla="*/ 3018001 h 6858000"/>
              <a:gd name="connsiteX694-58875" fmla="*/ 1726266 w 7467600"/>
              <a:gd name="connsiteY694-58876" fmla="*/ 2777274 h 6858000"/>
              <a:gd name="connsiteX695-58877" fmla="*/ 625390 w 7467600"/>
              <a:gd name="connsiteY695-58878" fmla="*/ 2514541 h 6858000"/>
              <a:gd name="connsiteX696-58879" fmla="*/ 619799 w 7467600"/>
              <a:gd name="connsiteY696-58880" fmla="*/ 2527180 h 6858000"/>
              <a:gd name="connsiteX697-58881" fmla="*/ 310030 w 7467600"/>
              <a:gd name="connsiteY697-58882" fmla="*/ 2771818 h 6858000"/>
              <a:gd name="connsiteX698-58883" fmla="*/ 173877 w 7467600"/>
              <a:gd name="connsiteY698-58884" fmla="*/ 2937056 h 6858000"/>
              <a:gd name="connsiteX699-58885" fmla="*/ 77889 w 7467600"/>
              <a:gd name="connsiteY699-58886" fmla="*/ 3138440 h 6858000"/>
              <a:gd name="connsiteX700-58887" fmla="*/ 0 w 7467600"/>
              <a:gd name="connsiteY700-58888" fmla="*/ 3271395 h 6858000"/>
              <a:gd name="connsiteX701-58889" fmla="*/ 0 w 7467600"/>
              <a:gd name="connsiteY701-58890" fmla="*/ 3153002 h 6858000"/>
              <a:gd name="connsiteX702-58891" fmla="*/ 2386 w 7467600"/>
              <a:gd name="connsiteY702-58892" fmla="*/ 3149203 h 6858000"/>
              <a:gd name="connsiteX703-58893" fmla="*/ 89753 w 7467600"/>
              <a:gd name="connsiteY703-58894" fmla="*/ 2987702 h 6858000"/>
              <a:gd name="connsiteX704-58895" fmla="*/ 76869 w 7467600"/>
              <a:gd name="connsiteY704-58896" fmla="*/ 3005404 h 6858000"/>
              <a:gd name="connsiteX705-58897" fmla="*/ 32049 w 7467600"/>
              <a:gd name="connsiteY705-58898" fmla="*/ 3065814 h 6858000"/>
              <a:gd name="connsiteX706-58899" fmla="*/ 0 w 7467600"/>
              <a:gd name="connsiteY706-58900" fmla="*/ 3108744 h 6858000"/>
              <a:gd name="connsiteX707-58901" fmla="*/ 0 w 7467600"/>
              <a:gd name="connsiteY707-58902" fmla="*/ 3058059 h 6858000"/>
              <a:gd name="connsiteX708-58903" fmla="*/ 7610 w 7467600"/>
              <a:gd name="connsiteY708-58904" fmla="*/ 3047889 h 6858000"/>
              <a:gd name="connsiteX709-58905" fmla="*/ 52419 w 7467600"/>
              <a:gd name="connsiteY709-58906" fmla="*/ 2987479 h 6858000"/>
              <a:gd name="connsiteX710-58907" fmla="*/ 59142 w 7467600"/>
              <a:gd name="connsiteY710-58908" fmla="*/ 2978488 h 6858000"/>
              <a:gd name="connsiteX711-58909" fmla="*/ 0 w 7467600"/>
              <a:gd name="connsiteY711-58910" fmla="*/ 3015334 h 6858000"/>
              <a:gd name="connsiteX712-58911" fmla="*/ 0 w 7467600"/>
              <a:gd name="connsiteY712-58912" fmla="*/ 2914286 h 6858000"/>
              <a:gd name="connsiteX713-58913" fmla="*/ 36383 w 7467600"/>
              <a:gd name="connsiteY713-58914" fmla="*/ 2901128 h 6858000"/>
              <a:gd name="connsiteX714-58915" fmla="*/ 156329 w 7467600"/>
              <a:gd name="connsiteY714-58916" fmla="*/ 2840533 h 6858000"/>
              <a:gd name="connsiteX715-58917" fmla="*/ 358355 w 7467600"/>
              <a:gd name="connsiteY715-58918" fmla="*/ 2620471 h 6858000"/>
              <a:gd name="connsiteX716-58919" fmla="*/ 510577 w 7467600"/>
              <a:gd name="connsiteY716-58920" fmla="*/ 2501244 h 6858000"/>
              <a:gd name="connsiteX717-58921" fmla="*/ 211967 w 7467600"/>
              <a:gd name="connsiteY717-58922" fmla="*/ 2479171 h 6858000"/>
              <a:gd name="connsiteX718-58923" fmla="*/ 0 w 7467600"/>
              <a:gd name="connsiteY718-58924" fmla="*/ 2476398 h 6858000"/>
              <a:gd name="connsiteX719-58925" fmla="*/ 0 w 7467600"/>
              <a:gd name="connsiteY719-58926" fmla="*/ 2389189 h 6858000"/>
              <a:gd name="connsiteX720-58927" fmla="*/ 103062 w 7467600"/>
              <a:gd name="connsiteY720-58928" fmla="*/ 2389518 h 6858000"/>
              <a:gd name="connsiteX721-58929" fmla="*/ 510734 w 7467600"/>
              <a:gd name="connsiteY721-58930" fmla="*/ 2416201 h 6858000"/>
              <a:gd name="connsiteX722-58931" fmla="*/ 279257 w 7467600"/>
              <a:gd name="connsiteY722-58932" fmla="*/ 2092102 h 6858000"/>
              <a:gd name="connsiteX723-58933" fmla="*/ 65265 w 7467600"/>
              <a:gd name="connsiteY723-58934" fmla="*/ 2006049 h 6858000"/>
              <a:gd name="connsiteX724-58935" fmla="*/ 0 w 7467600"/>
              <a:gd name="connsiteY724-58936" fmla="*/ 1982532 h 6858000"/>
              <a:gd name="connsiteX725-58937" fmla="*/ 0 w 7467600"/>
              <a:gd name="connsiteY725-58938" fmla="*/ 1912789 h 6858000"/>
              <a:gd name="connsiteX726-58939" fmla="*/ 97460 w 7467600"/>
              <a:gd name="connsiteY726-58940" fmla="*/ 1953725 h 6858000"/>
              <a:gd name="connsiteX727-58941" fmla="*/ 221272 w 7467600"/>
              <a:gd name="connsiteY727-58942" fmla="*/ 1980766 h 6858000"/>
              <a:gd name="connsiteX728-58943" fmla="*/ 116765 w 7467600"/>
              <a:gd name="connsiteY728-58944" fmla="*/ 1911033 h 6858000"/>
              <a:gd name="connsiteX729-58945" fmla="*/ 16405 w 7467600"/>
              <a:gd name="connsiteY729-58946" fmla="*/ 1803412 h 6858000"/>
              <a:gd name="connsiteX730-58947" fmla="*/ 0 w 7467600"/>
              <a:gd name="connsiteY730-58948" fmla="*/ 1784777 h 6858000"/>
              <a:gd name="connsiteX731-58949" fmla="*/ 0 w 7467600"/>
              <a:gd name="connsiteY731-58950" fmla="*/ 1740082 h 6858000"/>
              <a:gd name="connsiteX732-58951" fmla="*/ 39394 w 7467600"/>
              <a:gd name="connsiteY732-58952" fmla="*/ 1784856 h 6858000"/>
              <a:gd name="connsiteX733-58953" fmla="*/ 135813 w 7467600"/>
              <a:gd name="connsiteY733-58954" fmla="*/ 1888838 h 6858000"/>
              <a:gd name="connsiteX734-58955" fmla="*/ 242575 w 7467600"/>
              <a:gd name="connsiteY734-58956" fmla="*/ 1958841 h 6858000"/>
              <a:gd name="connsiteX735-58957" fmla="*/ 82197 w 7467600"/>
              <a:gd name="connsiteY735-58958" fmla="*/ 1754826 h 6858000"/>
              <a:gd name="connsiteX736-58959" fmla="*/ 0 w 7467600"/>
              <a:gd name="connsiteY736-58960" fmla="*/ 1679650 h 6858000"/>
              <a:gd name="connsiteX737-58961" fmla="*/ 0 w 7467600"/>
              <a:gd name="connsiteY737-58962" fmla="*/ 1602463 h 6858000"/>
              <a:gd name="connsiteX738-58963" fmla="*/ 84689 w 7467600"/>
              <a:gd name="connsiteY738-58964" fmla="*/ 1677442 h 6858000"/>
              <a:gd name="connsiteX739-58965" fmla="*/ 298437 w 7467600"/>
              <a:gd name="connsiteY739-58966" fmla="*/ 1968019 h 6858000"/>
              <a:gd name="connsiteX740-58967" fmla="*/ 227269 w 7467600"/>
              <a:gd name="connsiteY740-58968" fmla="*/ 1114064 h 6858000"/>
              <a:gd name="connsiteX741-58969" fmla="*/ 248003 w 7467600"/>
              <a:gd name="connsiteY741-58970" fmla="*/ 1089613 h 6858000"/>
              <a:gd name="connsiteX742-58971" fmla="*/ 427020 w 7467600"/>
              <a:gd name="connsiteY742-58972" fmla="*/ 1619803 h 6858000"/>
              <a:gd name="connsiteX743-58973" fmla="*/ 340345 w 7467600"/>
              <a:gd name="connsiteY743-58974" fmla="*/ 2027739 h 6858000"/>
              <a:gd name="connsiteX744-58975" fmla="*/ 360865 w 7467600"/>
              <a:gd name="connsiteY744-58976" fmla="*/ 2044827 h 6858000"/>
              <a:gd name="connsiteX745-58977" fmla="*/ 560414 w 7467600"/>
              <a:gd name="connsiteY745-58978" fmla="*/ 2421457 h 6858000"/>
              <a:gd name="connsiteX746-58979" fmla="*/ 1359703 w 7467600"/>
              <a:gd name="connsiteY746-58980" fmla="*/ 2578554 h 6858000"/>
              <a:gd name="connsiteX747-58981" fmla="*/ 1359422 w 7467600"/>
              <a:gd name="connsiteY747-58982" fmla="*/ 2577994 h 6858000"/>
              <a:gd name="connsiteX748-58983" fmla="*/ 828701 w 7467600"/>
              <a:gd name="connsiteY748-58984" fmla="*/ 1839520 h 6858000"/>
              <a:gd name="connsiteX749-58985" fmla="*/ 494427 w 7467600"/>
              <a:gd name="connsiteY749-58986" fmla="*/ 1092333 h 6858000"/>
              <a:gd name="connsiteX750-58987" fmla="*/ 506322 w 7467600"/>
              <a:gd name="connsiteY750-58988" fmla="*/ 1020997 h 6858000"/>
              <a:gd name="connsiteX751-58989" fmla="*/ 4570198 w 7467600"/>
              <a:gd name="connsiteY751-58990" fmla="*/ 978081 h 6858000"/>
              <a:gd name="connsiteX752-58991" fmla="*/ 4523691 w 7467600"/>
              <a:gd name="connsiteY752-58992" fmla="*/ 1127776 h 6858000"/>
              <a:gd name="connsiteX753-58993" fmla="*/ 4509875 w 7467600"/>
              <a:gd name="connsiteY753-58994" fmla="*/ 1167552 h 6858000"/>
              <a:gd name="connsiteX754-58995" fmla="*/ 4478168 w 7467600"/>
              <a:gd name="connsiteY754-58996" fmla="*/ 1260735 h 6858000"/>
              <a:gd name="connsiteX755-58997" fmla="*/ 4409309 w 7467600"/>
              <a:gd name="connsiteY755-58998" fmla="*/ 1666996 h 6858000"/>
              <a:gd name="connsiteX756-58999" fmla="*/ 4370031 w 7467600"/>
              <a:gd name="connsiteY756-59000" fmla="*/ 1955666 h 6858000"/>
              <a:gd name="connsiteX757-59001" fmla="*/ 4570198 w 7467600"/>
              <a:gd name="connsiteY757-59002" fmla="*/ 978081 h 6858000"/>
              <a:gd name="connsiteX758-59003" fmla="*/ 4557898 w 7467600"/>
              <a:gd name="connsiteY758-59004" fmla="*/ 900011 h 6858000"/>
              <a:gd name="connsiteX759-59005" fmla="*/ 4344840 w 7467600"/>
              <a:gd name="connsiteY759-59006" fmla="*/ 1922038 h 6858000"/>
              <a:gd name="connsiteX760-59007" fmla="*/ 4378710 w 7467600"/>
              <a:gd name="connsiteY760-59008" fmla="*/ 1665516 h 6858000"/>
              <a:gd name="connsiteX761-59009" fmla="*/ 4448798 w 7467600"/>
              <a:gd name="connsiteY761-59010" fmla="*/ 1253024 h 6858000"/>
              <a:gd name="connsiteX762-59011" fmla="*/ 4480315 w 7467600"/>
              <a:gd name="connsiteY762-59012" fmla="*/ 1158454 h 6858000"/>
              <a:gd name="connsiteX763-59013" fmla="*/ 4494133 w 7467600"/>
              <a:gd name="connsiteY763-59014" fmla="*/ 1118676 h 6858000"/>
              <a:gd name="connsiteX764-59015" fmla="*/ 4557898 w 7467600"/>
              <a:gd name="connsiteY764-59016" fmla="*/ 900011 h 6858000"/>
              <a:gd name="connsiteX765-59017" fmla="*/ 5870151 w 7467600"/>
              <a:gd name="connsiteY765-59018" fmla="*/ 898890 h 6858000"/>
              <a:gd name="connsiteX766-59019" fmla="*/ 5861335 w 7467600"/>
              <a:gd name="connsiteY766-59020" fmla="*/ 899177 h 6858000"/>
              <a:gd name="connsiteX767-59021" fmla="*/ 5843702 w 7467600"/>
              <a:gd name="connsiteY767-59022" fmla="*/ 899748 h 6858000"/>
              <a:gd name="connsiteX768-59023" fmla="*/ 5651107 w 7467600"/>
              <a:gd name="connsiteY768-59024" fmla="*/ 920306 h 6858000"/>
              <a:gd name="connsiteX769-59025" fmla="*/ 5459407 w 7467600"/>
              <a:gd name="connsiteY769-59026" fmla="*/ 940975 h 6858000"/>
              <a:gd name="connsiteX770-59027" fmla="*/ 5374846 w 7467600"/>
              <a:gd name="connsiteY770-59028" fmla="*/ 941988 h 6858000"/>
              <a:gd name="connsiteX771-59029" fmla="*/ 5256105 w 7467600"/>
              <a:gd name="connsiteY771-59030" fmla="*/ 945632 h 6858000"/>
              <a:gd name="connsiteX772-59031" fmla="*/ 5107071 w 7467600"/>
              <a:gd name="connsiteY772-59032" fmla="*/ 969720 h 6858000"/>
              <a:gd name="connsiteX773-59033" fmla="*/ 4998681 w 7467600"/>
              <a:gd name="connsiteY773-59034" fmla="*/ 988771 h 6858000"/>
              <a:gd name="connsiteX774-59035" fmla="*/ 5870151 w 7467600"/>
              <a:gd name="connsiteY774-59036" fmla="*/ 898890 h 6858000"/>
              <a:gd name="connsiteX775-59037" fmla="*/ 5504425 w 7467600"/>
              <a:gd name="connsiteY775-59038" fmla="*/ 848067 h 6858000"/>
              <a:gd name="connsiteX776-59039" fmla="*/ 4968849 w 7467600"/>
              <a:gd name="connsiteY776-59040" fmla="*/ 962318 h 6858000"/>
              <a:gd name="connsiteX777-59041" fmla="*/ 5104039 w 7467600"/>
              <a:gd name="connsiteY777-59042" fmla="*/ 940634 h 6858000"/>
              <a:gd name="connsiteX778-59043" fmla="*/ 5256311 w 7467600"/>
              <a:gd name="connsiteY778-59044" fmla="*/ 916490 h 6858000"/>
              <a:gd name="connsiteX779-59045" fmla="*/ 5377381 w 7467600"/>
              <a:gd name="connsiteY779-59046" fmla="*/ 912671 h 6858000"/>
              <a:gd name="connsiteX780-59047" fmla="*/ 5460148 w 7467600"/>
              <a:gd name="connsiteY780-59048" fmla="*/ 911442 h 6858000"/>
              <a:gd name="connsiteX781-59049" fmla="*/ 5648971 w 7467600"/>
              <a:gd name="connsiteY781-59050" fmla="*/ 891331 h 6858000"/>
              <a:gd name="connsiteX782-59051" fmla="*/ 5844807 w 7467600"/>
              <a:gd name="connsiteY782-59052" fmla="*/ 870718 h 6858000"/>
              <a:gd name="connsiteX783-59053" fmla="*/ 5862975 w 7467600"/>
              <a:gd name="connsiteY783-59054" fmla="*/ 869756 h 6858000"/>
              <a:gd name="connsiteX784-59055" fmla="*/ 5920887 w 7467600"/>
              <a:gd name="connsiteY784-59056" fmla="*/ 865929 h 6858000"/>
              <a:gd name="connsiteX785-59057" fmla="*/ 5504425 w 7467600"/>
              <a:gd name="connsiteY785-59058" fmla="*/ 848067 h 6858000"/>
              <a:gd name="connsiteX786-59059" fmla="*/ 3607114 w 7467600"/>
              <a:gd name="connsiteY786-59060" fmla="*/ 467441 h 6858000"/>
              <a:gd name="connsiteX787-59061" fmla="*/ 3296242 w 7467600"/>
              <a:gd name="connsiteY787-59062" fmla="*/ 807991 h 6858000"/>
              <a:gd name="connsiteX788-59063" fmla="*/ 3174674 w 7467600"/>
              <a:gd name="connsiteY788-59064" fmla="*/ 919759 h 6858000"/>
              <a:gd name="connsiteX789-59065" fmla="*/ 3042978 w 7467600"/>
              <a:gd name="connsiteY789-59066" fmla="*/ 1054894 h 6858000"/>
              <a:gd name="connsiteX790-59067" fmla="*/ 2968914 w 7467600"/>
              <a:gd name="connsiteY790-59068" fmla="*/ 1133756 h 6858000"/>
              <a:gd name="connsiteX791-59069" fmla="*/ 3103823 w 7467600"/>
              <a:gd name="connsiteY791-59070" fmla="*/ 1026814 h 6858000"/>
              <a:gd name="connsiteX792-59071" fmla="*/ 3607114 w 7467600"/>
              <a:gd name="connsiteY792-59072" fmla="*/ 467441 h 6858000"/>
              <a:gd name="connsiteX793-59073" fmla="*/ 3744487 w 7467600"/>
              <a:gd name="connsiteY793-59074" fmla="*/ 383136 h 6858000"/>
              <a:gd name="connsiteX794-59075" fmla="*/ 3970213 w 7467600"/>
              <a:gd name="connsiteY794-59076" fmla="*/ 995559 h 6858000"/>
              <a:gd name="connsiteX795-59077" fmla="*/ 3744487 w 7467600"/>
              <a:gd name="connsiteY795-59078" fmla="*/ 383136 h 6858000"/>
              <a:gd name="connsiteX796-59079" fmla="*/ 3624562 w 7467600"/>
              <a:gd name="connsiteY796-59080" fmla="*/ 367041 h 6858000"/>
              <a:gd name="connsiteX797-59081" fmla="*/ 3489712 w 7467600"/>
              <a:gd name="connsiteY797-59082" fmla="*/ 485386 h 6858000"/>
              <a:gd name="connsiteX798-59083" fmla="*/ 3182994 w 7467600"/>
              <a:gd name="connsiteY798-59084" fmla="*/ 828265 h 6858000"/>
              <a:gd name="connsiteX799-59085" fmla="*/ 2892114 w 7467600"/>
              <a:gd name="connsiteY799-59086" fmla="*/ 1172635 h 6858000"/>
              <a:gd name="connsiteX800-59087" fmla="*/ 3021459 w 7467600"/>
              <a:gd name="connsiteY800-59088" fmla="*/ 1035385 h 6858000"/>
              <a:gd name="connsiteX801-59089" fmla="*/ 3153873 w 7467600"/>
              <a:gd name="connsiteY801-59090" fmla="*/ 898971 h 6858000"/>
              <a:gd name="connsiteX802-59091" fmla="*/ 3276511 w 7467600"/>
              <a:gd name="connsiteY802-59092" fmla="*/ 786423 h 6858000"/>
              <a:gd name="connsiteX803-59093" fmla="*/ 3584154 w 7467600"/>
              <a:gd name="connsiteY803-59094" fmla="*/ 448218 h 6858000"/>
              <a:gd name="connsiteX804-59095" fmla="*/ 3624562 w 7467600"/>
              <a:gd name="connsiteY804-59096" fmla="*/ 367041 h 6858000"/>
              <a:gd name="connsiteX805-59097" fmla="*/ 3766672 w 7467600"/>
              <a:gd name="connsiteY805-59098" fmla="*/ 359429 h 6858000"/>
              <a:gd name="connsiteX806-59099" fmla="*/ 3996338 w 7467600"/>
              <a:gd name="connsiteY806-59100" fmla="*/ 968237 h 6858000"/>
              <a:gd name="connsiteX807-59101" fmla="*/ 3766672 w 7467600"/>
              <a:gd name="connsiteY807-59102" fmla="*/ 359429 h 6858000"/>
              <a:gd name="connsiteX808-59103" fmla="*/ 5805386 w 7467600"/>
              <a:gd name="connsiteY808-59104" fmla="*/ 239240 h 6858000"/>
              <a:gd name="connsiteX809-59105" fmla="*/ 5736947 w 7467600"/>
              <a:gd name="connsiteY809-59106" fmla="*/ 261367 h 6858000"/>
              <a:gd name="connsiteX810-59107" fmla="*/ 5427012 w 7467600"/>
              <a:gd name="connsiteY810-59108" fmla="*/ 311272 h 6858000"/>
              <a:gd name="connsiteX811-59109" fmla="*/ 5147818 w 7467600"/>
              <a:gd name="connsiteY811-59110" fmla="*/ 322112 h 6858000"/>
              <a:gd name="connsiteX812-59111" fmla="*/ 5060854 w 7467600"/>
              <a:gd name="connsiteY812-59112" fmla="*/ 311882 h 6858000"/>
              <a:gd name="connsiteX813-59113" fmla="*/ 4945989 w 7467600"/>
              <a:gd name="connsiteY813-59114" fmla="*/ 300516 h 6858000"/>
              <a:gd name="connsiteX814-59115" fmla="*/ 5410479 w 7467600"/>
              <a:gd name="connsiteY814-59116" fmla="*/ 348434 h 6858000"/>
              <a:gd name="connsiteX815-59117" fmla="*/ 5805386 w 7467600"/>
              <a:gd name="connsiteY815-59118" fmla="*/ 239240 h 6858000"/>
              <a:gd name="connsiteX816-59119" fmla="*/ 5905192 w 7467600"/>
              <a:gd name="connsiteY816-59120" fmla="*/ 163079 h 6858000"/>
              <a:gd name="connsiteX817-59121" fmla="*/ 5865655 w 7467600"/>
              <a:gd name="connsiteY817-59122" fmla="*/ 171901 h 6858000"/>
              <a:gd name="connsiteX818-59123" fmla="*/ 5259740 w 7467600"/>
              <a:gd name="connsiteY818-59124" fmla="*/ 257013 h 6858000"/>
              <a:gd name="connsiteX819-59125" fmla="*/ 5208466 w 7467600"/>
              <a:gd name="connsiteY819-59126" fmla="*/ 257550 h 6858000"/>
              <a:gd name="connsiteX820-59127" fmla="*/ 4980204 w 7467600"/>
              <a:gd name="connsiteY820-59128" fmla="*/ 271903 h 6858000"/>
              <a:gd name="connsiteX821-59129" fmla="*/ 5068068 w 7467600"/>
              <a:gd name="connsiteY821-59130" fmla="*/ 282244 h 6858000"/>
              <a:gd name="connsiteX822-59131" fmla="*/ 5153231 w 7467600"/>
              <a:gd name="connsiteY822-59132" fmla="*/ 292240 h 6858000"/>
              <a:gd name="connsiteX823-59133" fmla="*/ 5426491 w 7467600"/>
              <a:gd name="connsiteY823-59134" fmla="*/ 281128 h 6858000"/>
              <a:gd name="connsiteX824-59135" fmla="*/ 5731212 w 7467600"/>
              <a:gd name="connsiteY824-59136" fmla="*/ 231951 h 6858000"/>
              <a:gd name="connsiteX825-59137" fmla="*/ 5905192 w 7467600"/>
              <a:gd name="connsiteY825-59138" fmla="*/ 163079 h 6858000"/>
              <a:gd name="connsiteX826-59139" fmla="*/ 5944437 w 7467600"/>
              <a:gd name="connsiteY826-59140" fmla="*/ 113829 h 6858000"/>
              <a:gd name="connsiteX827-59141" fmla="*/ 5825032 w 7467600"/>
              <a:gd name="connsiteY827-59142" fmla="*/ 146405 h 6858000"/>
              <a:gd name="connsiteX828-59143" fmla="*/ 4955599 w 7467600"/>
              <a:gd name="connsiteY828-59144" fmla="*/ 247008 h 6858000"/>
              <a:gd name="connsiteX829-59145" fmla="*/ 5210104 w 7467600"/>
              <a:gd name="connsiteY829-59146" fmla="*/ 228123 h 6858000"/>
              <a:gd name="connsiteX830-59147" fmla="*/ 5261015 w 7467600"/>
              <a:gd name="connsiteY830-59148" fmla="*/ 227087 h 6858000"/>
              <a:gd name="connsiteX831-59149" fmla="*/ 5861181 w 7467600"/>
              <a:gd name="connsiteY831-59150" fmla="*/ 143093 h 6858000"/>
              <a:gd name="connsiteX832-59151" fmla="*/ 5961252 w 7467600"/>
              <a:gd name="connsiteY832-59152" fmla="*/ 114820 h 6858000"/>
              <a:gd name="connsiteX833-59153" fmla="*/ 5944437 w 7467600"/>
              <a:gd name="connsiteY833-59154" fmla="*/ 113829 h 6858000"/>
              <a:gd name="connsiteX834-59155" fmla="*/ 3882765 w 7467600"/>
              <a:gd name="connsiteY834-59156" fmla="*/ 0 h 6858000"/>
              <a:gd name="connsiteX835-59157" fmla="*/ 3995099 w 7467600"/>
              <a:gd name="connsiteY835-59158" fmla="*/ 0 h 6858000"/>
              <a:gd name="connsiteX836-59159" fmla="*/ 4163818 w 7467600"/>
              <a:gd name="connsiteY836-59160" fmla="*/ 234104 h 6858000"/>
              <a:gd name="connsiteX837-59161" fmla="*/ 4172099 w 7467600"/>
              <a:gd name="connsiteY837-59162" fmla="*/ 234207 h 6858000"/>
              <a:gd name="connsiteX838-59163" fmla="*/ 4784282 w 7467600"/>
              <a:gd name="connsiteY838-59164" fmla="*/ 276561 h 6858000"/>
              <a:gd name="connsiteX839-59165" fmla="*/ 4801687 w 7467600"/>
              <a:gd name="connsiteY839-59166" fmla="*/ 267764 h 6858000"/>
              <a:gd name="connsiteX840-59167" fmla="*/ 6082788 w 7467600"/>
              <a:gd name="connsiteY840-59168" fmla="*/ 64119 h 6858000"/>
              <a:gd name="connsiteX841-59169" fmla="*/ 6099442 w 7467600"/>
              <a:gd name="connsiteY841-59170" fmla="*/ 82568 h 6858000"/>
              <a:gd name="connsiteX842-59171" fmla="*/ 4804137 w 7467600"/>
              <a:gd name="connsiteY842-59172" fmla="*/ 320931 h 6858000"/>
              <a:gd name="connsiteX843-59173" fmla="*/ 4227047 w 7467600"/>
              <a:gd name="connsiteY843-59174" fmla="*/ 313415 h 6858000"/>
              <a:gd name="connsiteX844-59175" fmla="*/ 4346041 w 7467600"/>
              <a:gd name="connsiteY844-59176" fmla="*/ 456086 h 6858000"/>
              <a:gd name="connsiteX845-59177" fmla="*/ 4870967 w 7467600"/>
              <a:gd name="connsiteY845-59178" fmla="*/ 963061 h 6858000"/>
              <a:gd name="connsiteX846-59179" fmla="*/ 4889647 w 7467600"/>
              <a:gd name="connsiteY846-59180" fmla="*/ 957147 h 6858000"/>
              <a:gd name="connsiteX847-59181" fmla="*/ 5422504 w 7467600"/>
              <a:gd name="connsiteY847-59182" fmla="*/ 805191 h 6858000"/>
              <a:gd name="connsiteX848-59183" fmla="*/ 6087656 w 7467600"/>
              <a:gd name="connsiteY848-59184" fmla="*/ 826703 h 6858000"/>
              <a:gd name="connsiteX849-59185" fmla="*/ 6058717 w 7467600"/>
              <a:gd name="connsiteY849-59186" fmla="*/ 865992 h 6858000"/>
              <a:gd name="connsiteX850-59187" fmla="*/ 4974153 w 7467600"/>
              <a:gd name="connsiteY850-59188" fmla="*/ 1045456 h 6858000"/>
              <a:gd name="connsiteX851-59189" fmla="*/ 5627835 w 7467600"/>
              <a:gd name="connsiteY851-59190" fmla="*/ 1472077 h 6858000"/>
              <a:gd name="connsiteX852-59191" fmla="*/ 5629817 w 7467600"/>
              <a:gd name="connsiteY852-59192" fmla="*/ 1471412 h 6858000"/>
              <a:gd name="connsiteX853-59193" fmla="*/ 5634124 w 7467600"/>
              <a:gd name="connsiteY853-59194" fmla="*/ 1470572 h 6858000"/>
              <a:gd name="connsiteX854-59195" fmla="*/ 5755832 w 7467600"/>
              <a:gd name="connsiteY854-59196" fmla="*/ 1383886 h 6858000"/>
              <a:gd name="connsiteX855-59197" fmla="*/ 6014186 w 7467600"/>
              <a:gd name="connsiteY855-59198" fmla="*/ 1279799 h 6858000"/>
              <a:gd name="connsiteX856-59199" fmla="*/ 6901619 w 7467600"/>
              <a:gd name="connsiteY856-59200" fmla="*/ 1047874 h 6858000"/>
              <a:gd name="connsiteX857-59201" fmla="*/ 6931566 w 7467600"/>
              <a:gd name="connsiteY857-59202" fmla="*/ 1062034 h 6858000"/>
              <a:gd name="connsiteX858-59203" fmla="*/ 5790982 w 7467600"/>
              <a:gd name="connsiteY858-59204" fmla="*/ 1561380 h 6858000"/>
              <a:gd name="connsiteX859-59205" fmla="*/ 6188971 w 7467600"/>
              <a:gd name="connsiteY859-59206" fmla="*/ 1755168 h 6858000"/>
              <a:gd name="connsiteX860-59207" fmla="*/ 6202446 w 7467600"/>
              <a:gd name="connsiteY860-59208" fmla="*/ 1752268 h 6858000"/>
              <a:gd name="connsiteX861-59209" fmla="*/ 7179560 w 7467600"/>
              <a:gd name="connsiteY861-59210" fmla="*/ 1467551 h 6858000"/>
              <a:gd name="connsiteX862-59211" fmla="*/ 7158730 w 7467600"/>
              <a:gd name="connsiteY862-59212" fmla="*/ 1507835 h 6858000"/>
              <a:gd name="connsiteX863-59213" fmla="*/ 6326959 w 7467600"/>
              <a:gd name="connsiteY863-59214" fmla="*/ 1817686 h 6858000"/>
              <a:gd name="connsiteX864-59215" fmla="*/ 6537433 w 7467600"/>
              <a:gd name="connsiteY864-59216" fmla="*/ 1907790 h 6858000"/>
              <a:gd name="connsiteX865-59217" fmla="*/ 6550221 w 7467600"/>
              <a:gd name="connsiteY865-59218" fmla="*/ 1910729 h 6858000"/>
              <a:gd name="connsiteX866-59219" fmla="*/ 6964438 w 7467600"/>
              <a:gd name="connsiteY866-59220" fmla="*/ 2209505 h 6858000"/>
              <a:gd name="connsiteX867-59221" fmla="*/ 7367862 w 7467600"/>
              <a:gd name="connsiteY867-59222" fmla="*/ 2806833 h 6858000"/>
              <a:gd name="connsiteX868-59223" fmla="*/ 7364329 w 7467600"/>
              <a:gd name="connsiteY868-59224" fmla="*/ 2826907 h 6858000"/>
              <a:gd name="connsiteX869-59225" fmla="*/ 7290545 w 7467600"/>
              <a:gd name="connsiteY869-59226" fmla="*/ 2850663 h 6858000"/>
              <a:gd name="connsiteX870-59227" fmla="*/ 6472036 w 7467600"/>
              <a:gd name="connsiteY870-59228" fmla="*/ 1959003 h 6858000"/>
              <a:gd name="connsiteX871-59229" fmla="*/ 5792897 w 7467600"/>
              <a:gd name="connsiteY871-59230" fmla="*/ 1647747 h 6858000"/>
              <a:gd name="connsiteX872-59231" fmla="*/ 5842751 w 7467600"/>
              <a:gd name="connsiteY872-59232" fmla="*/ 1816112 h 6858000"/>
              <a:gd name="connsiteX873-59233" fmla="*/ 5847424 w 7467600"/>
              <a:gd name="connsiteY873-59234" fmla="*/ 1815776 h 6858000"/>
              <a:gd name="connsiteX874-59235" fmla="*/ 6399821 w 7467600"/>
              <a:gd name="connsiteY874-59236" fmla="*/ 2344799 h 6858000"/>
              <a:gd name="connsiteX875-59237" fmla="*/ 6323232 w 7467600"/>
              <a:gd name="connsiteY875-59238" fmla="*/ 2389634 h 6858000"/>
              <a:gd name="connsiteX876-59239" fmla="*/ 5942958 w 7467600"/>
              <a:gd name="connsiteY876-59240" fmla="*/ 2077708 h 6858000"/>
              <a:gd name="connsiteX877-59241" fmla="*/ 5921559 w 7467600"/>
              <a:gd name="connsiteY877-59242" fmla="*/ 2378596 h 6858000"/>
              <a:gd name="connsiteX878-59243" fmla="*/ 5817651 w 7467600"/>
              <a:gd name="connsiteY878-59244" fmla="*/ 3023919 h 6858000"/>
              <a:gd name="connsiteX879-59245" fmla="*/ 5729634 w 7467600"/>
              <a:gd name="connsiteY879-59246" fmla="*/ 3051849 h 6858000"/>
              <a:gd name="connsiteX880-59247" fmla="*/ 5611018 w 7467600"/>
              <a:gd name="connsiteY880-59248" fmla="*/ 2316769 h 6858000"/>
              <a:gd name="connsiteX881-59249" fmla="*/ 5687608 w 7467600"/>
              <a:gd name="connsiteY881-59250" fmla="*/ 2039972 h 6858000"/>
              <a:gd name="connsiteX882-59251" fmla="*/ 5657554 w 7467600"/>
              <a:gd name="connsiteY882-59252" fmla="*/ 1576445 h 6858000"/>
              <a:gd name="connsiteX883-59253" fmla="*/ 5150475 w 7467600"/>
              <a:gd name="connsiteY883-59254" fmla="*/ 1274012 h 6858000"/>
              <a:gd name="connsiteX884-59255" fmla="*/ 5349142 w 7467600"/>
              <a:gd name="connsiteY884-59256" fmla="*/ 2204405 h 6858000"/>
              <a:gd name="connsiteX885-59257" fmla="*/ 5262214 w 7467600"/>
              <a:gd name="connsiteY885-59258" fmla="*/ 2233836 h 6858000"/>
              <a:gd name="connsiteX886-59259" fmla="*/ 4981539 w 7467600"/>
              <a:gd name="connsiteY886-59260" fmla="*/ 1542201 h 6858000"/>
              <a:gd name="connsiteX887-59261" fmla="*/ 4958461 w 7467600"/>
              <a:gd name="connsiteY887-59262" fmla="*/ 1136957 h 6858000"/>
              <a:gd name="connsiteX888-59263" fmla="*/ 4655015 w 7467600"/>
              <a:gd name="connsiteY888-59264" fmla="*/ 891426 h 6858000"/>
              <a:gd name="connsiteX889-59265" fmla="*/ 4348002 w 7467600"/>
              <a:gd name="connsiteY889-59266" fmla="*/ 2205895 h 6858000"/>
              <a:gd name="connsiteX890-59267" fmla="*/ 4262250 w 7467600"/>
              <a:gd name="connsiteY890-59268" fmla="*/ 2219972 h 6858000"/>
              <a:gd name="connsiteX891-59269" fmla="*/ 4550611 w 7467600"/>
              <a:gd name="connsiteY891-59270" fmla="*/ 817540 h 6858000"/>
              <a:gd name="connsiteX892-59271" fmla="*/ 4564418 w 7467600"/>
              <a:gd name="connsiteY892-59272" fmla="*/ 808293 h 6858000"/>
              <a:gd name="connsiteX893-59273" fmla="*/ 4266388 w 7467600"/>
              <a:gd name="connsiteY893-59274" fmla="*/ 500083 h 6858000"/>
              <a:gd name="connsiteX894-59275" fmla="*/ 4032842 w 7467600"/>
              <a:gd name="connsiteY894-59276" fmla="*/ 211809 h 6858000"/>
              <a:gd name="connsiteX895-59277" fmla="*/ 3882765 w 7467600"/>
              <a:gd name="connsiteY895-59278" fmla="*/ 0 h 6858000"/>
              <a:gd name="connsiteX896-59279" fmla="*/ 3721337 w 7467600"/>
              <a:gd name="connsiteY896-59280" fmla="*/ 0 h 6858000"/>
              <a:gd name="connsiteX897-59281" fmla="*/ 3797544 w 7467600"/>
              <a:gd name="connsiteY897-59282" fmla="*/ 0 h 6858000"/>
              <a:gd name="connsiteX898-59283" fmla="*/ 3775734 w 7467600"/>
              <a:gd name="connsiteY898-59284" fmla="*/ 95131 h 6858000"/>
              <a:gd name="connsiteX899-59285" fmla="*/ 3724807 w 7467600"/>
              <a:gd name="connsiteY899-59286" fmla="*/ 272257 h 6858000"/>
              <a:gd name="connsiteX900-59287" fmla="*/ 3726844 w 7467600"/>
              <a:gd name="connsiteY900-59288" fmla="*/ 282988 h 6858000"/>
              <a:gd name="connsiteX901-59289" fmla="*/ 3742664 w 7467600"/>
              <a:gd name="connsiteY901-59290" fmla="*/ 279918 h 6858000"/>
              <a:gd name="connsiteX902-59291" fmla="*/ 4103910 w 7467600"/>
              <a:gd name="connsiteY902-59292" fmla="*/ 1161917 h 6858000"/>
              <a:gd name="connsiteX903-59293" fmla="*/ 4020269 w 7467600"/>
              <a:gd name="connsiteY903-59294" fmla="*/ 1200406 h 6858000"/>
              <a:gd name="connsiteX904-59295" fmla="*/ 3674882 w 7467600"/>
              <a:gd name="connsiteY904-59296" fmla="*/ 488524 h 6858000"/>
              <a:gd name="connsiteX905-59297" fmla="*/ 3132682 w 7467600"/>
              <a:gd name="connsiteY905-59298" fmla="*/ 1072284 h 6858000"/>
              <a:gd name="connsiteX906-59299" fmla="*/ 2716346 w 7467600"/>
              <a:gd name="connsiteY906-59300" fmla="*/ 1276376 h 6858000"/>
              <a:gd name="connsiteX907-59301" fmla="*/ 2716772 w 7467600"/>
              <a:gd name="connsiteY907-59302" fmla="*/ 1255462 h 6858000"/>
              <a:gd name="connsiteX908-59303" fmla="*/ 3471096 w 7467600"/>
              <a:gd name="connsiteY908-59304" fmla="*/ 437072 h 6858000"/>
              <a:gd name="connsiteX909-59305" fmla="*/ 3639057 w 7467600"/>
              <a:gd name="connsiteY909-59306" fmla="*/ 286334 h 6858000"/>
              <a:gd name="connsiteX910-59307" fmla="*/ 3640309 w 7467600"/>
              <a:gd name="connsiteY910-59308" fmla="*/ 284664 h 6858000"/>
              <a:gd name="connsiteX911-59309" fmla="*/ 3646022 w 7467600"/>
              <a:gd name="connsiteY911-59310" fmla="*/ 276711 h 6858000"/>
              <a:gd name="connsiteX912-59311" fmla="*/ 3707943 w 7467600"/>
              <a:gd name="connsiteY912-59312" fmla="*/ 65958 h 6858000"/>
              <a:gd name="connsiteX913-59313" fmla="*/ 3721337 w 7467600"/>
              <a:gd name="connsiteY913-59314" fmla="*/ 0 h 6858000"/>
              <a:gd name="connsiteX914-59315" fmla="*/ 2867960 w 7467600"/>
              <a:gd name="connsiteY914-59316" fmla="*/ 0 h 6858000"/>
              <a:gd name="connsiteX915-59317" fmla="*/ 2926351 w 7467600"/>
              <a:gd name="connsiteY915-59318" fmla="*/ 0 h 6858000"/>
              <a:gd name="connsiteX916-59319" fmla="*/ 2902823 w 7467600"/>
              <a:gd name="connsiteY916-59320" fmla="*/ 262929 h 6858000"/>
              <a:gd name="connsiteX917-59321" fmla="*/ 2940663 w 7467600"/>
              <a:gd name="connsiteY917-59322" fmla="*/ 140884 h 6858000"/>
              <a:gd name="connsiteX918-59323" fmla="*/ 2947039 w 7467600"/>
              <a:gd name="connsiteY918-59324" fmla="*/ 122524 h 6858000"/>
              <a:gd name="connsiteX919-59325" fmla="*/ 2984316 w 7467600"/>
              <a:gd name="connsiteY919-59326" fmla="*/ 0 h 6858000"/>
              <a:gd name="connsiteX920-59327" fmla="*/ 3016114 w 7467600"/>
              <a:gd name="connsiteY920-59328" fmla="*/ 0 h 6858000"/>
              <a:gd name="connsiteX921-59329" fmla="*/ 2979949 w 7467600"/>
              <a:gd name="connsiteY921-59330" fmla="*/ 119274 h 6858000"/>
              <a:gd name="connsiteX922-59331" fmla="*/ 3023879 w 7467600"/>
              <a:gd name="connsiteY922-59332" fmla="*/ 0 h 6858000"/>
              <a:gd name="connsiteX923-59333" fmla="*/ 3105400 w 7467600"/>
              <a:gd name="connsiteY923-59334" fmla="*/ 0 h 6858000"/>
              <a:gd name="connsiteX924-59335" fmla="*/ 3094669 w 7467600"/>
              <a:gd name="connsiteY924-59336" fmla="*/ 30308 h 6858000"/>
              <a:gd name="connsiteX925-59337" fmla="*/ 2901945 w 7467600"/>
              <a:gd name="connsiteY925-59338" fmla="*/ 466538 h 6858000"/>
              <a:gd name="connsiteX926-59339" fmla="*/ 2815209 w 7467600"/>
              <a:gd name="connsiteY926-59340" fmla="*/ 497361 h 6858000"/>
              <a:gd name="connsiteX927-59341" fmla="*/ 2844845 w 7467600"/>
              <a:gd name="connsiteY927-59342" fmla="*/ 127638 h 6858000"/>
              <a:gd name="connsiteX928-59343" fmla="*/ 2867960 w 7467600"/>
              <a:gd name="connsiteY928-59344" fmla="*/ 0 h 6858000"/>
              <a:gd name="connsiteX929-59345" fmla="*/ 1057230 w 7467600"/>
              <a:gd name="connsiteY929-59346" fmla="*/ 0 h 6858000"/>
              <a:gd name="connsiteX930-59347" fmla="*/ 1111003 w 7467600"/>
              <a:gd name="connsiteY930-59348" fmla="*/ 0 h 6858000"/>
              <a:gd name="connsiteX931-59349" fmla="*/ 1125553 w 7467600"/>
              <a:gd name="connsiteY931-59350" fmla="*/ 52588 h 6858000"/>
              <a:gd name="connsiteX932-59351" fmla="*/ 1304276 w 7467600"/>
              <a:gd name="connsiteY932-59352" fmla="*/ 476275 h 6858000"/>
              <a:gd name="connsiteX933-59353" fmla="*/ 1492066 w 7467600"/>
              <a:gd name="connsiteY933-59354" fmla="*/ 886333 h 6858000"/>
              <a:gd name="connsiteX934-59355" fmla="*/ 1423698 w 7467600"/>
              <a:gd name="connsiteY934-59356" fmla="*/ 710817 h 6858000"/>
              <a:gd name="connsiteX935-59357" fmla="*/ 1357609 w 7467600"/>
              <a:gd name="connsiteY935-59358" fmla="*/ 532892 h 6858000"/>
              <a:gd name="connsiteX936-59359" fmla="*/ 1309550 w 7467600"/>
              <a:gd name="connsiteY936-59360" fmla="*/ 374031 h 6858000"/>
              <a:gd name="connsiteX937-59361" fmla="*/ 1193673 w 7467600"/>
              <a:gd name="connsiteY937-59362" fmla="*/ 49533 h 6858000"/>
              <a:gd name="connsiteX938-59363" fmla="*/ 1164391 w 7467600"/>
              <a:gd name="connsiteY938-59364" fmla="*/ 0 h 6858000"/>
              <a:gd name="connsiteX939-59365" fmla="*/ 1200666 w 7467600"/>
              <a:gd name="connsiteY939-59366" fmla="*/ 0 h 6858000"/>
              <a:gd name="connsiteX940-59367" fmla="*/ 1223408 w 7467600"/>
              <a:gd name="connsiteY940-59368" fmla="*/ 38996 h 6858000"/>
              <a:gd name="connsiteX941-59369" fmla="*/ 1339635 w 7467600"/>
              <a:gd name="connsiteY941-59370" fmla="*/ 365517 h 6858000"/>
              <a:gd name="connsiteX942-59371" fmla="*/ 1387469 w 7467600"/>
              <a:gd name="connsiteY942-59372" fmla="*/ 523079 h 6858000"/>
              <a:gd name="connsiteX943-59373" fmla="*/ 1452685 w 7467600"/>
              <a:gd name="connsiteY943-59374" fmla="*/ 699806 h 6858000"/>
              <a:gd name="connsiteX944-59375" fmla="*/ 1492092 w 7467600"/>
              <a:gd name="connsiteY944-59376" fmla="*/ 800424 h 6858000"/>
              <a:gd name="connsiteX945-59377" fmla="*/ 1455302 w 7467600"/>
              <a:gd name="connsiteY945-59378" fmla="*/ 632913 h 6858000"/>
              <a:gd name="connsiteX946-59379" fmla="*/ 1222336 w 7467600"/>
              <a:gd name="connsiteY946-59380" fmla="*/ 9480 h 6858000"/>
              <a:gd name="connsiteX947-59381" fmla="*/ 1214634 w 7467600"/>
              <a:gd name="connsiteY947-59382" fmla="*/ 0 h 6858000"/>
              <a:gd name="connsiteX948-59383" fmla="*/ 1289827 w 7467600"/>
              <a:gd name="connsiteY948-59384" fmla="*/ 0 h 6858000"/>
              <a:gd name="connsiteX949-59385" fmla="*/ 1321076 w 7467600"/>
              <a:gd name="connsiteY949-59386" fmla="*/ 59722 h 6858000"/>
              <a:gd name="connsiteX950-59387" fmla="*/ 1512579 w 7467600"/>
              <a:gd name="connsiteY950-59388" fmla="*/ 626441 h 6858000"/>
              <a:gd name="connsiteX951-59389" fmla="*/ 1506076 w 7467600"/>
              <a:gd name="connsiteY951-59390" fmla="*/ 1089289 h 6858000"/>
              <a:gd name="connsiteX952-59391" fmla="*/ 1486346 w 7467600"/>
              <a:gd name="connsiteY952-59392" fmla="*/ 1079919 h 6858000"/>
              <a:gd name="connsiteX953-59393" fmla="*/ 1070511 w 7467600"/>
              <a:gd name="connsiteY953-59394" fmla="*/ 48609 h 6858000"/>
              <a:gd name="connsiteX954-59395" fmla="*/ 1057230 w 7467600"/>
              <a:gd name="connsiteY954-59396" fmla="*/ 0 h 6858000"/>
              <a:gd name="connsiteX955-59397" fmla="*/ 43151 w 7467600"/>
              <a:gd name="connsiteY955-59398" fmla="*/ 0 h 6858000"/>
              <a:gd name="connsiteX956-59399" fmla="*/ 95283 w 7467600"/>
              <a:gd name="connsiteY956-59400" fmla="*/ 0 h 6858000"/>
              <a:gd name="connsiteX957-59401" fmla="*/ 300708 w 7467600"/>
              <a:gd name="connsiteY957-59402" fmla="*/ 154571 h 6858000"/>
              <a:gd name="connsiteX958-59403" fmla="*/ 530414 w 7467600"/>
              <a:gd name="connsiteY958-59404" fmla="*/ 354673 h 6858000"/>
              <a:gd name="connsiteX959-59405" fmla="*/ 333785 w 7467600"/>
              <a:gd name="connsiteY959-59406" fmla="*/ 161564 h 6858000"/>
              <a:gd name="connsiteX960-59407" fmla="*/ 147005 w 7467600"/>
              <a:gd name="connsiteY960-59408" fmla="*/ 0 h 6858000"/>
              <a:gd name="connsiteX961-59409" fmla="*/ 272509 w 7467600"/>
              <a:gd name="connsiteY961-59410" fmla="*/ 0 h 6858000"/>
              <a:gd name="connsiteX962-59411" fmla="*/ 326276 w 7467600"/>
              <a:gd name="connsiteY962-59412" fmla="*/ 45847 h 6858000"/>
              <a:gd name="connsiteX963-59413" fmla="*/ 823759 w 7467600"/>
              <a:gd name="connsiteY963-59414" fmla="*/ 574145 h 6858000"/>
              <a:gd name="connsiteX964-59415" fmla="*/ 811254 w 7467600"/>
              <a:gd name="connsiteY964-59416" fmla="*/ 665546 h 6858000"/>
              <a:gd name="connsiteX965-59417" fmla="*/ 154042 w 7467600"/>
              <a:gd name="connsiteY965-59418" fmla="*/ 261522 h 6858000"/>
              <a:gd name="connsiteX966-59419" fmla="*/ 13550 w 7467600"/>
              <a:gd name="connsiteY966-59420" fmla="*/ 158423 h 6858000"/>
              <a:gd name="connsiteX967-59421" fmla="*/ 0 w 7467600"/>
              <a:gd name="connsiteY967-59422" fmla="*/ 146618 h 6858000"/>
              <a:gd name="connsiteX968-59423" fmla="*/ 0 w 7467600"/>
              <a:gd name="connsiteY968-59424" fmla="*/ 59161 h 6858000"/>
              <a:gd name="connsiteX969-59425" fmla="*/ 45427 w 7467600"/>
              <a:gd name="connsiteY969-59426" fmla="*/ 101078 h 6858000"/>
              <a:gd name="connsiteX970-59427" fmla="*/ 630103 w 7467600"/>
              <a:gd name="connsiteY970-59428" fmla="*/ 485885 h 6858000"/>
              <a:gd name="connsiteX971-59429" fmla="*/ 532040 w 7467600"/>
              <a:gd name="connsiteY971-59430" fmla="*/ 399359 h 6858000"/>
              <a:gd name="connsiteX972-59431" fmla="*/ 517618 w 7467600"/>
              <a:gd name="connsiteY972-59432" fmla="*/ 385726 h 6858000"/>
              <a:gd name="connsiteX973-59433" fmla="*/ 285074 w 7467600"/>
              <a:gd name="connsiteY973-59434" fmla="*/ 182755 h 6858000"/>
              <a:gd name="connsiteX974-59435" fmla="*/ 43151 w 7467600"/>
              <a:gd name="connsiteY974-59436" fmla="*/ 0 h 6858000"/>
              <a:gd name="connsiteX0-59437" fmla="*/ 369702 w 7467600"/>
              <a:gd name="connsiteY0-59438" fmla="*/ 6712169 h 6858000"/>
              <a:gd name="connsiteX1-59439" fmla="*/ 366575 w 7467600"/>
              <a:gd name="connsiteY1-59440" fmla="*/ 6715556 h 6858000"/>
              <a:gd name="connsiteX2-59441" fmla="*/ 371637 w 7467600"/>
              <a:gd name="connsiteY2-59442" fmla="*/ 6713954 h 6858000"/>
              <a:gd name="connsiteX3-59443" fmla="*/ 369702 w 7467600"/>
              <a:gd name="connsiteY3-59444" fmla="*/ 6712169 h 6858000"/>
              <a:gd name="connsiteX4-59445" fmla="*/ 7088673 w 7467600"/>
              <a:gd name="connsiteY4-59446" fmla="*/ 6610396 h 6858000"/>
              <a:gd name="connsiteX5-59447" fmla="*/ 7440138 w 7467600"/>
              <a:gd name="connsiteY5-59448" fmla="*/ 6622648 h 6858000"/>
              <a:gd name="connsiteX6-59449" fmla="*/ 7467600 w 7467600"/>
              <a:gd name="connsiteY6-59450" fmla="*/ 6628217 h 6858000"/>
              <a:gd name="connsiteX7-59451" fmla="*/ 7467600 w 7467600"/>
              <a:gd name="connsiteY7-59452" fmla="*/ 6668575 h 6858000"/>
              <a:gd name="connsiteX8-59453" fmla="*/ 7392322 w 7467600"/>
              <a:gd name="connsiteY8-59454" fmla="*/ 6658238 h 6858000"/>
              <a:gd name="connsiteX9-59455" fmla="*/ 7467600 w 7467600"/>
              <a:gd name="connsiteY9-59456" fmla="*/ 6683873 h 6858000"/>
              <a:gd name="connsiteX10-59457" fmla="*/ 7467600 w 7467600"/>
              <a:gd name="connsiteY10-59458" fmla="*/ 6714215 h 6858000"/>
              <a:gd name="connsiteX11-59459" fmla="*/ 7447383 w 7467600"/>
              <a:gd name="connsiteY11-59460" fmla="*/ 6707202 h 6858000"/>
              <a:gd name="connsiteX12-59461" fmla="*/ 7289862 w 7467600"/>
              <a:gd name="connsiteY12-59462" fmla="*/ 6659827 h 6858000"/>
              <a:gd name="connsiteX13-59463" fmla="*/ 7434024 w 7467600"/>
              <a:gd name="connsiteY13-59464" fmla="*/ 6722130 h 6858000"/>
              <a:gd name="connsiteX14-59465" fmla="*/ 7467600 w 7467600"/>
              <a:gd name="connsiteY14-59466" fmla="*/ 6736157 h 6858000"/>
              <a:gd name="connsiteX15-59467" fmla="*/ 7467600 w 7467600"/>
              <a:gd name="connsiteY15-59468" fmla="*/ 6767913 h 6858000"/>
              <a:gd name="connsiteX16-59469" fmla="*/ 7392158 w 7467600"/>
              <a:gd name="connsiteY16-59470" fmla="*/ 6771365 h 6858000"/>
              <a:gd name="connsiteX17-59471" fmla="*/ 7467600 w 7467600"/>
              <a:gd name="connsiteY17-59472" fmla="*/ 6805948 h 6858000"/>
              <a:gd name="connsiteX18-59473" fmla="*/ 7467600 w 7467600"/>
              <a:gd name="connsiteY18-59474" fmla="*/ 6831490 h 6858000"/>
              <a:gd name="connsiteX19-59475" fmla="*/ 7410696 w 7467600"/>
              <a:gd name="connsiteY19-59476" fmla="*/ 6803861 h 6858000"/>
              <a:gd name="connsiteX20-59477" fmla="*/ 7088673 w 7467600"/>
              <a:gd name="connsiteY20-59478" fmla="*/ 6610396 h 6858000"/>
              <a:gd name="connsiteX21-59479" fmla="*/ 1019354 w 7467600"/>
              <a:gd name="connsiteY21-59480" fmla="*/ 6315006 h 6858000"/>
              <a:gd name="connsiteX22-59481" fmla="*/ 441046 w 7467600"/>
              <a:gd name="connsiteY22-59482" fmla="*/ 6691153 h 6858000"/>
              <a:gd name="connsiteX23-59483" fmla="*/ 1019354 w 7467600"/>
              <a:gd name="connsiteY23-59484" fmla="*/ 6315006 h 6858000"/>
              <a:gd name="connsiteX24-59485" fmla="*/ 991680 w 7467600"/>
              <a:gd name="connsiteY24-59486" fmla="*/ 6298413 h 6858000"/>
              <a:gd name="connsiteX25-59487" fmla="*/ 409060 w 7467600"/>
              <a:gd name="connsiteY25-59488" fmla="*/ 6671470 h 6858000"/>
              <a:gd name="connsiteX26-59489" fmla="*/ 991680 w 7467600"/>
              <a:gd name="connsiteY26-59490" fmla="*/ 6298413 h 6858000"/>
              <a:gd name="connsiteX27-59491" fmla="*/ 103333 w 7467600"/>
              <a:gd name="connsiteY27-59492" fmla="*/ 5699602 h 6858000"/>
              <a:gd name="connsiteX28-59493" fmla="*/ 233938 w 7467600"/>
              <a:gd name="connsiteY28-59494" fmla="*/ 5809416 h 6858000"/>
              <a:gd name="connsiteX29-59495" fmla="*/ 883580 w 7467600"/>
              <a:gd name="connsiteY29-59496" fmla="*/ 6180710 h 6858000"/>
              <a:gd name="connsiteX30-59497" fmla="*/ 487337 w 7467600"/>
              <a:gd name="connsiteY30-59498" fmla="*/ 5950182 h 6858000"/>
              <a:gd name="connsiteX31-59499" fmla="*/ 354051 w 7467600"/>
              <a:gd name="connsiteY31-59500" fmla="*/ 5854912 h 6858000"/>
              <a:gd name="connsiteX32-59501" fmla="*/ 195436 w 7467600"/>
              <a:gd name="connsiteY32-59502" fmla="*/ 5755068 h 6858000"/>
              <a:gd name="connsiteX33-59503" fmla="*/ 103333 w 7467600"/>
              <a:gd name="connsiteY33-59504" fmla="*/ 5699602 h 6858000"/>
              <a:gd name="connsiteX34-59505" fmla="*/ 5539432 w 7467600"/>
              <a:gd name="connsiteY34-59506" fmla="*/ 5642928 h 6858000"/>
              <a:gd name="connsiteX35-59507" fmla="*/ 5555462 w 7467600"/>
              <a:gd name="connsiteY35-59508" fmla="*/ 5694454 h 6858000"/>
              <a:gd name="connsiteX36-59509" fmla="*/ 5828270 w 7467600"/>
              <a:gd name="connsiteY36-59510" fmla="*/ 6320663 h 6858000"/>
              <a:gd name="connsiteX37-59511" fmla="*/ 5947416 w 7467600"/>
              <a:gd name="connsiteY37-59512" fmla="*/ 6574846 h 6858000"/>
              <a:gd name="connsiteX38-59513" fmla="*/ 5539432 w 7467600"/>
              <a:gd name="connsiteY38-59514" fmla="*/ 5642928 h 6858000"/>
              <a:gd name="connsiteX39-59515" fmla="*/ 51253 w 7467600"/>
              <a:gd name="connsiteY39-59516" fmla="*/ 5631825 h 6858000"/>
              <a:gd name="connsiteX40-59517" fmla="*/ 211622 w 7467600"/>
              <a:gd name="connsiteY40-59518" fmla="*/ 5728803 h 6858000"/>
              <a:gd name="connsiteX41-59519" fmla="*/ 371652 w 7467600"/>
              <a:gd name="connsiteY41-59520" fmla="*/ 5829062 h 6858000"/>
              <a:gd name="connsiteX42-59521" fmla="*/ 505903 w 7467600"/>
              <a:gd name="connsiteY42-59522" fmla="*/ 5925221 h 6858000"/>
              <a:gd name="connsiteX43-59523" fmla="*/ 899240 w 7467600"/>
              <a:gd name="connsiteY43-59524" fmla="*/ 6153068 h 6858000"/>
              <a:gd name="connsiteX44-59525" fmla="*/ 988114 w 7467600"/>
              <a:gd name="connsiteY44-59526" fmla="*/ 6174204 h 6858000"/>
              <a:gd name="connsiteX45-59527" fmla="*/ 845971 w 7467600"/>
              <a:gd name="connsiteY45-59528" fmla="*/ 6067177 h 6858000"/>
              <a:gd name="connsiteX46-59529" fmla="*/ 448057 w 7467600"/>
              <a:gd name="connsiteY46-59530" fmla="*/ 5841376 h 6858000"/>
              <a:gd name="connsiteX47-59531" fmla="*/ 51253 w 7467600"/>
              <a:gd name="connsiteY47-59532" fmla="*/ 5631825 h 6858000"/>
              <a:gd name="connsiteX48-59533" fmla="*/ 2606687 w 7467600"/>
              <a:gd name="connsiteY48-59534" fmla="*/ 5630718 h 6858000"/>
              <a:gd name="connsiteX49-59535" fmla="*/ 2645658 w 7467600"/>
              <a:gd name="connsiteY49-59536" fmla="*/ 6640259 h 6858000"/>
              <a:gd name="connsiteX50-59537" fmla="*/ 2606687 w 7467600"/>
              <a:gd name="connsiteY50-59538" fmla="*/ 5630718 h 6858000"/>
              <a:gd name="connsiteX51-59539" fmla="*/ 3642057 w 7467600"/>
              <a:gd name="connsiteY51-59540" fmla="*/ 5573487 h 6858000"/>
              <a:gd name="connsiteX52-59541" fmla="*/ 3632981 w 7467600"/>
              <a:gd name="connsiteY52-59542" fmla="*/ 5579437 h 6858000"/>
              <a:gd name="connsiteX53-59543" fmla="*/ 3382436 w 7467600"/>
              <a:gd name="connsiteY53-59544" fmla="*/ 5952726 h 6858000"/>
              <a:gd name="connsiteX54-59545" fmla="*/ 3191929 w 7467600"/>
              <a:gd name="connsiteY54-59546" fmla="*/ 6662669 h 6858000"/>
              <a:gd name="connsiteX55-59547" fmla="*/ 3369898 w 7467600"/>
              <a:gd name="connsiteY55-59548" fmla="*/ 6081771 h 6858000"/>
              <a:gd name="connsiteX56-59549" fmla="*/ 3642057 w 7467600"/>
              <a:gd name="connsiteY56-59550" fmla="*/ 5573487 h 6858000"/>
              <a:gd name="connsiteX57-59551" fmla="*/ 2650666 w 7467600"/>
              <a:gd name="connsiteY57-59552" fmla="*/ 5530686 h 6858000"/>
              <a:gd name="connsiteX58-59553" fmla="*/ 2650249 w 7467600"/>
              <a:gd name="connsiteY58-59554" fmla="*/ 5532101 h 6858000"/>
              <a:gd name="connsiteX59-59555" fmla="*/ 2663808 w 7467600"/>
              <a:gd name="connsiteY59-59556" fmla="*/ 6535215 h 6858000"/>
              <a:gd name="connsiteX60-59557" fmla="*/ 2665418 w 7467600"/>
              <a:gd name="connsiteY60-59558" fmla="*/ 6132756 h 6858000"/>
              <a:gd name="connsiteX61-59559" fmla="*/ 2650666 w 7467600"/>
              <a:gd name="connsiteY61-59560" fmla="*/ 5530686 h 6858000"/>
              <a:gd name="connsiteX62-59561" fmla="*/ 2680277 w 7467600"/>
              <a:gd name="connsiteY62-59562" fmla="*/ 5479204 h 6858000"/>
              <a:gd name="connsiteX63-59563" fmla="*/ 2678972 w 7467600"/>
              <a:gd name="connsiteY63-59564" fmla="*/ 5481582 h 6858000"/>
              <a:gd name="connsiteX64-59565" fmla="*/ 2696666 w 7467600"/>
              <a:gd name="connsiteY64-59566" fmla="*/ 6133836 h 6858000"/>
              <a:gd name="connsiteX65-59567" fmla="*/ 2695769 w 7467600"/>
              <a:gd name="connsiteY65-59568" fmla="*/ 6390955 h 6858000"/>
              <a:gd name="connsiteX66-59569" fmla="*/ 2739893 w 7467600"/>
              <a:gd name="connsiteY66-59570" fmla="*/ 6108357 h 6858000"/>
              <a:gd name="connsiteX67-59571" fmla="*/ 2680277 w 7467600"/>
              <a:gd name="connsiteY67-59572" fmla="*/ 5479204 h 6858000"/>
              <a:gd name="connsiteX68-59573" fmla="*/ 1132195 w 7467600"/>
              <a:gd name="connsiteY68-59574" fmla="*/ 5467980 h 6858000"/>
              <a:gd name="connsiteX69-59575" fmla="*/ 1679056 w 7467600"/>
              <a:gd name="connsiteY69-59576" fmla="*/ 5516907 h 6858000"/>
              <a:gd name="connsiteX70-59577" fmla="*/ 2128648 w 7467600"/>
              <a:gd name="connsiteY70-59578" fmla="*/ 5474249 h 6858000"/>
              <a:gd name="connsiteX71-59579" fmla="*/ 1825619 w 7467600"/>
              <a:gd name="connsiteY71-59580" fmla="*/ 5478447 h 6858000"/>
              <a:gd name="connsiteX72-59581" fmla="*/ 1737798 w 7467600"/>
              <a:gd name="connsiteY72-59582" fmla="*/ 5483353 h 6858000"/>
              <a:gd name="connsiteX73-59583" fmla="*/ 1132195 w 7467600"/>
              <a:gd name="connsiteY73-59584" fmla="*/ 5467980 h 6858000"/>
              <a:gd name="connsiteX74-59585" fmla="*/ 7042773 w 7467600"/>
              <a:gd name="connsiteY74-59586" fmla="*/ 5734011 h 6858000"/>
              <a:gd name="connsiteX75-59587" fmla="*/ 6879594 w 7467600"/>
              <a:gd name="connsiteY75-59588" fmla="*/ 5424547 h 6858000"/>
              <a:gd name="connsiteX76-59589" fmla="*/ 7379510 w 7467600"/>
              <a:gd name="connsiteY76-59590" fmla="*/ 5755454 h 6858000"/>
              <a:gd name="connsiteX77-59591" fmla="*/ 7467600 w 7467600"/>
              <a:gd name="connsiteY77-59592" fmla="*/ 5845526 h 6858000"/>
              <a:gd name="connsiteX78-59593" fmla="*/ 7271900 w 7467600"/>
              <a:gd name="connsiteY78-59594" fmla="*/ 5734551 h 6858000"/>
              <a:gd name="connsiteX79-59595" fmla="*/ 7015907 w 7467600"/>
              <a:gd name="connsiteY79-59596" fmla="*/ 5541548 h 6858000"/>
              <a:gd name="connsiteX80-59597" fmla="*/ 7259646 w 7467600"/>
              <a:gd name="connsiteY80-59598" fmla="*/ 5765985 h 6858000"/>
              <a:gd name="connsiteX81-59599" fmla="*/ 7467600 w 7467600"/>
              <a:gd name="connsiteY81-59600" fmla="*/ 6012219 h 6858000"/>
              <a:gd name="connsiteX82-59601" fmla="*/ 6946849 w 7467600"/>
              <a:gd name="connsiteY82-59602" fmla="*/ 5523271 h 6858000"/>
              <a:gd name="connsiteX83-59603" fmla="*/ 7105827 w 7467600"/>
              <a:gd name="connsiteY83-59604" fmla="*/ 5718700 h 6858000"/>
              <a:gd name="connsiteX84-59605" fmla="*/ 7356878 w 7467600"/>
              <a:gd name="connsiteY84-59606" fmla="*/ 5981332 h 6858000"/>
              <a:gd name="connsiteX85-59607" fmla="*/ 7467600 w 7467600"/>
              <a:gd name="connsiteY85-59608" fmla="*/ 6117703 h 6858000"/>
              <a:gd name="connsiteX86-59609" fmla="*/ 7467600 w 7467600"/>
              <a:gd name="connsiteY86-59610" fmla="*/ 6163634 h 6858000"/>
              <a:gd name="connsiteX87-59611" fmla="*/ 7403637 w 7467600"/>
              <a:gd name="connsiteY87-59612" fmla="*/ 6083957 h 6858000"/>
              <a:gd name="connsiteX88-59613" fmla="*/ 7254615 w 7467600"/>
              <a:gd name="connsiteY88-59614" fmla="*/ 5911918 h 6858000"/>
              <a:gd name="connsiteX89-59615" fmla="*/ 7312589 w 7467600"/>
              <a:gd name="connsiteY89-59616" fmla="*/ 5982309 h 6858000"/>
              <a:gd name="connsiteX90-59617" fmla="*/ 7448321 w 7467600"/>
              <a:gd name="connsiteY90-59618" fmla="*/ 6190991 h 6858000"/>
              <a:gd name="connsiteX91-59619" fmla="*/ 7467600 w 7467600"/>
              <a:gd name="connsiteY91-59620" fmla="*/ 6221686 h 6858000"/>
              <a:gd name="connsiteX92-59621" fmla="*/ 7467600 w 7467600"/>
              <a:gd name="connsiteY92-59622" fmla="*/ 6334256 h 6858000"/>
              <a:gd name="connsiteX93-59623" fmla="*/ 7454976 w 7467600"/>
              <a:gd name="connsiteY93-59624" fmla="*/ 6318297 h 6858000"/>
              <a:gd name="connsiteX94-59625" fmla="*/ 7042773 w 7467600"/>
              <a:gd name="connsiteY94-59626" fmla="*/ 5734011 h 6858000"/>
              <a:gd name="connsiteX95-59627" fmla="*/ 1456157 w 7467600"/>
              <a:gd name="connsiteY95-59628" fmla="*/ 5371404 h 6858000"/>
              <a:gd name="connsiteX96-59629" fmla="*/ 1244432 w 7467600"/>
              <a:gd name="connsiteY96-59630" fmla="*/ 5385601 h 6858000"/>
              <a:gd name="connsiteX97-59631" fmla="*/ 973990 w 7467600"/>
              <a:gd name="connsiteY97-59632" fmla="*/ 5424940 h 6858000"/>
              <a:gd name="connsiteX98-59633" fmla="*/ 1103809 w 7467600"/>
              <a:gd name="connsiteY98-59634" fmla="*/ 5433720 h 6858000"/>
              <a:gd name="connsiteX99-59635" fmla="*/ 1123454 w 7467600"/>
              <a:gd name="connsiteY99-59636" fmla="*/ 5435727 h 6858000"/>
              <a:gd name="connsiteX100-59637" fmla="*/ 1737017 w 7467600"/>
              <a:gd name="connsiteY100-59638" fmla="*/ 5452183 h 6858000"/>
              <a:gd name="connsiteX101-59639" fmla="*/ 1824397 w 7467600"/>
              <a:gd name="connsiteY101-59640" fmla="*/ 5447757 h 6858000"/>
              <a:gd name="connsiteX102-59641" fmla="*/ 2070059 w 7467600"/>
              <a:gd name="connsiteY102-59642" fmla="*/ 5441660 h 6858000"/>
              <a:gd name="connsiteX103-59643" fmla="*/ 1456157 w 7467600"/>
              <a:gd name="connsiteY103-59644" fmla="*/ 5371404 h 6858000"/>
              <a:gd name="connsiteX104-59645" fmla="*/ 4988186 w 7467600"/>
              <a:gd name="connsiteY104-59646" fmla="*/ 5216467 h 6858000"/>
              <a:gd name="connsiteX105-59647" fmla="*/ 4777334 w 7467600"/>
              <a:gd name="connsiteY105-59648" fmla="*/ 5406072 h 6858000"/>
              <a:gd name="connsiteX106-59649" fmla="*/ 4718341 w 7467600"/>
              <a:gd name="connsiteY106-59650" fmla="*/ 5468043 h 6858000"/>
              <a:gd name="connsiteX107-59651" fmla="*/ 4604655 w 7467600"/>
              <a:gd name="connsiteY107-59652" fmla="*/ 5583434 h 6858000"/>
              <a:gd name="connsiteX108-59653" fmla="*/ 4565074 w 7467600"/>
              <a:gd name="connsiteY108-59654" fmla="*/ 5618550 h 6858000"/>
              <a:gd name="connsiteX109-59655" fmla="*/ 4988186 w 7467600"/>
              <a:gd name="connsiteY109-59656" fmla="*/ 5216467 h 6858000"/>
              <a:gd name="connsiteX110-59657" fmla="*/ 4978032 w 7467600"/>
              <a:gd name="connsiteY110-59658" fmla="*/ 5183809 h 6858000"/>
              <a:gd name="connsiteX111-59659" fmla="*/ 4463413 w 7467600"/>
              <a:gd name="connsiteY111-59660" fmla="*/ 5615162 h 6858000"/>
              <a:gd name="connsiteX112-59661" fmla="*/ 4358134 w 7467600"/>
              <a:gd name="connsiteY112-59662" fmla="*/ 5742791 h 6858000"/>
              <a:gd name="connsiteX113-59663" fmla="*/ 4376219 w 7467600"/>
              <a:gd name="connsiteY113-59664" fmla="*/ 5729027 h 6858000"/>
              <a:gd name="connsiteX114-59665" fmla="*/ 4582340 w 7467600"/>
              <a:gd name="connsiteY114-59666" fmla="*/ 5561037 h 6858000"/>
              <a:gd name="connsiteX115-59667" fmla="*/ 4694684 w 7467600"/>
              <a:gd name="connsiteY115-59668" fmla="*/ 5447098 h 6858000"/>
              <a:gd name="connsiteX116-59669" fmla="*/ 4754123 w 7467600"/>
              <a:gd name="connsiteY116-59670" fmla="*/ 5384643 h 6858000"/>
              <a:gd name="connsiteX117-59671" fmla="*/ 4978032 w 7467600"/>
              <a:gd name="connsiteY117-59672" fmla="*/ 5183809 h 6858000"/>
              <a:gd name="connsiteX118-59673" fmla="*/ 1903353 w 7467600"/>
              <a:gd name="connsiteY118-59674" fmla="*/ 5044827 h 6858000"/>
              <a:gd name="connsiteX119-59675" fmla="*/ 1936931 w 7467600"/>
              <a:gd name="connsiteY119-59676" fmla="*/ 5093954 h 6858000"/>
              <a:gd name="connsiteX120-59677" fmla="*/ 2195868 w 7467600"/>
              <a:gd name="connsiteY120-59678" fmla="*/ 5396574 h 6858000"/>
              <a:gd name="connsiteX121-59679" fmla="*/ 2088852 w 7467600"/>
              <a:gd name="connsiteY121-59680" fmla="*/ 5166123 h 6858000"/>
              <a:gd name="connsiteX122-59681" fmla="*/ 1958241 w 7467600"/>
              <a:gd name="connsiteY122-59682" fmla="*/ 5067955 h 6858000"/>
              <a:gd name="connsiteX123-59683" fmla="*/ 1903353 w 7467600"/>
              <a:gd name="connsiteY123-59684" fmla="*/ 5044827 h 6858000"/>
              <a:gd name="connsiteX124-59685" fmla="*/ 1979378 w 7467600"/>
              <a:gd name="connsiteY124-59686" fmla="*/ 4769504 h 6858000"/>
              <a:gd name="connsiteX125-59687" fmla="*/ 2882120 w 7467600"/>
              <a:gd name="connsiteY125-59688" fmla="*/ 5064547 h 6858000"/>
              <a:gd name="connsiteX126-59689" fmla="*/ 2793103 w 7467600"/>
              <a:gd name="connsiteY126-59690" fmla="*/ 5039699 h 6858000"/>
              <a:gd name="connsiteX127-59691" fmla="*/ 2770041 w 7467600"/>
              <a:gd name="connsiteY127-59692" fmla="*/ 5033634 h 6858000"/>
              <a:gd name="connsiteX128-59693" fmla="*/ 1979378 w 7467600"/>
              <a:gd name="connsiteY128-59694" fmla="*/ 4769504 h 6858000"/>
              <a:gd name="connsiteX129-59695" fmla="*/ 1927410 w 7467600"/>
              <a:gd name="connsiteY129-59696" fmla="*/ 4716164 h 6858000"/>
              <a:gd name="connsiteX130-59697" fmla="*/ 1959587 w 7467600"/>
              <a:gd name="connsiteY130-59698" fmla="*/ 4728849 h 6858000"/>
              <a:gd name="connsiteX131-59699" fmla="*/ 2777707 w 7467600"/>
              <a:gd name="connsiteY131-59700" fmla="*/ 5003991 h 6858000"/>
              <a:gd name="connsiteX132-59701" fmla="*/ 2800768 w 7467600"/>
              <a:gd name="connsiteY132-59702" fmla="*/ 5010056 h 6858000"/>
              <a:gd name="connsiteX133-59703" fmla="*/ 2879408 w 7467600"/>
              <a:gd name="connsiteY133-59704" fmla="*/ 5031590 h 6858000"/>
              <a:gd name="connsiteX134-59705" fmla="*/ 2862295 w 7467600"/>
              <a:gd name="connsiteY134-59706" fmla="*/ 5022958 h 6858000"/>
              <a:gd name="connsiteX135-59707" fmla="*/ 2813343 w 7467600"/>
              <a:gd name="connsiteY135-59708" fmla="*/ 4998369 h 6858000"/>
              <a:gd name="connsiteX136-59709" fmla="*/ 2646245 w 7467600"/>
              <a:gd name="connsiteY136-59710" fmla="*/ 4930999 h 6858000"/>
              <a:gd name="connsiteX137-59711" fmla="*/ 1999243 w 7467600"/>
              <a:gd name="connsiteY137-59712" fmla="*/ 4730524 h 6858000"/>
              <a:gd name="connsiteX138-59713" fmla="*/ 1979527 w 7467600"/>
              <a:gd name="connsiteY138-59714" fmla="*/ 4726651 h 6858000"/>
              <a:gd name="connsiteX139-59715" fmla="*/ 1927410 w 7467600"/>
              <a:gd name="connsiteY139-59716" fmla="*/ 4716164 h 6858000"/>
              <a:gd name="connsiteX140-59717" fmla="*/ 1997014 w 7467600"/>
              <a:gd name="connsiteY140-59718" fmla="*/ 4698007 h 6858000"/>
              <a:gd name="connsiteX141-59719" fmla="*/ 2005458 w 7467600"/>
              <a:gd name="connsiteY141-59720" fmla="*/ 4699540 h 6858000"/>
              <a:gd name="connsiteX142-59721" fmla="*/ 2657186 w 7467600"/>
              <a:gd name="connsiteY142-59722" fmla="*/ 4901687 h 6858000"/>
              <a:gd name="connsiteX143-59723" fmla="*/ 2826662 w 7467600"/>
              <a:gd name="connsiteY143-59724" fmla="*/ 4970362 h 6858000"/>
              <a:gd name="connsiteX144-59725" fmla="*/ 2876100 w 7467600"/>
              <a:gd name="connsiteY144-59726" fmla="*/ 4995397 h 6858000"/>
              <a:gd name="connsiteX145-59727" fmla="*/ 3042600 w 7467600"/>
              <a:gd name="connsiteY145-59728" fmla="*/ 5059532 h 6858000"/>
              <a:gd name="connsiteX146-59729" fmla="*/ 1997014 w 7467600"/>
              <a:gd name="connsiteY146-59730" fmla="*/ 4698007 h 6858000"/>
              <a:gd name="connsiteX147-59731" fmla="*/ 2305292 w 7467600"/>
              <a:gd name="connsiteY147-59732" fmla="*/ 4219492 h 6858000"/>
              <a:gd name="connsiteX148-59733" fmla="*/ 3360922 w 7467600"/>
              <a:gd name="connsiteY148-59734" fmla="*/ 4529373 h 6858000"/>
              <a:gd name="connsiteX149-59735" fmla="*/ 3492420 w 7467600"/>
              <a:gd name="connsiteY149-59736" fmla="*/ 4510145 h 6858000"/>
              <a:gd name="connsiteX150-59737" fmla="*/ 3364086 w 7467600"/>
              <a:gd name="connsiteY150-59738" fmla="*/ 4480340 h 6858000"/>
              <a:gd name="connsiteX151-59739" fmla="*/ 3225818 w 7467600"/>
              <a:gd name="connsiteY151-59740" fmla="*/ 4411822 h 6858000"/>
              <a:gd name="connsiteX152-59741" fmla="*/ 3129696 w 7467600"/>
              <a:gd name="connsiteY152-59742" fmla="*/ 4360704 h 6858000"/>
              <a:gd name="connsiteX153-59743" fmla="*/ 2814545 w 7467600"/>
              <a:gd name="connsiteY153-59744" fmla="*/ 4282955 h 6858000"/>
              <a:gd name="connsiteX154-59745" fmla="*/ 2305292 w 7467600"/>
              <a:gd name="connsiteY154-59746" fmla="*/ 4219492 h 6858000"/>
              <a:gd name="connsiteX155-59747" fmla="*/ 2626982 w 7467600"/>
              <a:gd name="connsiteY155-59748" fmla="*/ 4206450 h 6858000"/>
              <a:gd name="connsiteX156-59749" fmla="*/ 2490617 w 7467600"/>
              <a:gd name="connsiteY156-59750" fmla="*/ 4206951 h 6858000"/>
              <a:gd name="connsiteX157-59751" fmla="*/ 2819869 w 7467600"/>
              <a:gd name="connsiteY157-59752" fmla="*/ 4252936 h 6858000"/>
              <a:gd name="connsiteX158-59753" fmla="*/ 3143018 w 7467600"/>
              <a:gd name="connsiteY158-59754" fmla="*/ 4332698 h 6858000"/>
              <a:gd name="connsiteX159-59755" fmla="*/ 3241520 w 7467600"/>
              <a:gd name="connsiteY159-59756" fmla="*/ 4385112 h 6858000"/>
              <a:gd name="connsiteX160-59757" fmla="*/ 3374575 w 7467600"/>
              <a:gd name="connsiteY160-59758" fmla="*/ 4451517 h 6858000"/>
              <a:gd name="connsiteX161-59759" fmla="*/ 3505221 w 7467600"/>
              <a:gd name="connsiteY161-59760" fmla="*/ 4480757 h 6858000"/>
              <a:gd name="connsiteX162-59761" fmla="*/ 2626982 w 7467600"/>
              <a:gd name="connsiteY162-59762" fmla="*/ 4206450 h 6858000"/>
              <a:gd name="connsiteX163-59763" fmla="*/ 1310106 w 7467600"/>
              <a:gd name="connsiteY163-59764" fmla="*/ 3943217 h 6858000"/>
              <a:gd name="connsiteX164-59765" fmla="*/ 854994 w 7467600"/>
              <a:gd name="connsiteY164-59766" fmla="*/ 4399136 h 6858000"/>
              <a:gd name="connsiteX165-59767" fmla="*/ 742462 w 7467600"/>
              <a:gd name="connsiteY165-59768" fmla="*/ 4594648 h 6858000"/>
              <a:gd name="connsiteX166-59769" fmla="*/ 820602 w 7467600"/>
              <a:gd name="connsiteY166-59770" fmla="*/ 4485915 h 6858000"/>
              <a:gd name="connsiteX167-59771" fmla="*/ 878295 w 7467600"/>
              <a:gd name="connsiteY167-59772" fmla="*/ 4403594 h 6858000"/>
              <a:gd name="connsiteX168-59773" fmla="*/ 1240607 w 7467600"/>
              <a:gd name="connsiteY168-59774" fmla="*/ 4010401 h 6858000"/>
              <a:gd name="connsiteX169-59775" fmla="*/ 1310106 w 7467600"/>
              <a:gd name="connsiteY169-59776" fmla="*/ 3943217 h 6858000"/>
              <a:gd name="connsiteX170-59777" fmla="*/ 1423113 w 7467600"/>
              <a:gd name="connsiteY170-59778" fmla="*/ 3874565 h 6858000"/>
              <a:gd name="connsiteX171-59779" fmla="*/ 1260565 w 7467600"/>
              <a:gd name="connsiteY171-59780" fmla="*/ 4031982 h 6858000"/>
              <a:gd name="connsiteX172-59781" fmla="*/ 901900 w 7467600"/>
              <a:gd name="connsiteY172-59782" fmla="*/ 4421236 h 6858000"/>
              <a:gd name="connsiteX173-59783" fmla="*/ 845044 w 7467600"/>
              <a:gd name="connsiteY173-59784" fmla="*/ 4502436 h 6858000"/>
              <a:gd name="connsiteX174-59785" fmla="*/ 685926 w 7467600"/>
              <a:gd name="connsiteY174-59786" fmla="*/ 4703069 h 6858000"/>
              <a:gd name="connsiteX175-59787" fmla="*/ 684248 w 7467600"/>
              <a:gd name="connsiteY175-59788" fmla="*/ 4706721 h 6858000"/>
              <a:gd name="connsiteX176-59789" fmla="*/ 1423113 w 7467600"/>
              <a:gd name="connsiteY176-59790" fmla="*/ 3874565 h 6858000"/>
              <a:gd name="connsiteX177-59791" fmla="*/ 3316479 w 7467600"/>
              <a:gd name="connsiteY177-59792" fmla="*/ 3872136 h 6858000"/>
              <a:gd name="connsiteX178-59793" fmla="*/ 3546806 w 7467600"/>
              <a:gd name="connsiteY178-59794" fmla="*/ 4356139 h 6858000"/>
              <a:gd name="connsiteX179-59795" fmla="*/ 3364433 w 7467600"/>
              <a:gd name="connsiteY179-59796" fmla="*/ 3953121 h 6858000"/>
              <a:gd name="connsiteX180-59797" fmla="*/ 3316479 w 7467600"/>
              <a:gd name="connsiteY180-59798" fmla="*/ 3872136 h 6858000"/>
              <a:gd name="connsiteX181-59799" fmla="*/ 3291335 w 7467600"/>
              <a:gd name="connsiteY181-59800" fmla="*/ 3767420 h 6858000"/>
              <a:gd name="connsiteX182-59801" fmla="*/ 3390805 w 7467600"/>
              <a:gd name="connsiteY182-59802" fmla="*/ 3937163 h 6858000"/>
              <a:gd name="connsiteX183-59803" fmla="*/ 3579062 w 7467600"/>
              <a:gd name="connsiteY183-59804" fmla="*/ 4359040 h 6858000"/>
              <a:gd name="connsiteX184-59805" fmla="*/ 3467355 w 7467600"/>
              <a:gd name="connsiteY184-59806" fmla="*/ 3988130 h 6858000"/>
              <a:gd name="connsiteX185-59807" fmla="*/ 3310753 w 7467600"/>
              <a:gd name="connsiteY185-59808" fmla="*/ 3787140 h 6858000"/>
              <a:gd name="connsiteX186-59809" fmla="*/ 3291335 w 7467600"/>
              <a:gd name="connsiteY186-59810" fmla="*/ 3767420 h 6858000"/>
              <a:gd name="connsiteX187-59811" fmla="*/ 1635889 w 7467600"/>
              <a:gd name="connsiteY187-59812" fmla="*/ 3709494 h 6858000"/>
              <a:gd name="connsiteX188-59813" fmla="*/ 1634800 w 7467600"/>
              <a:gd name="connsiteY188-59814" fmla="*/ 3731111 h 6858000"/>
              <a:gd name="connsiteX189-59815" fmla="*/ 1635889 w 7467600"/>
              <a:gd name="connsiteY189-59816" fmla="*/ 3709494 h 6858000"/>
              <a:gd name="connsiteX190-59817" fmla="*/ 1510397 w 7467600"/>
              <a:gd name="connsiteY190-59818" fmla="*/ 3684705 h 6858000"/>
              <a:gd name="connsiteX191-59819" fmla="*/ 1146550 w 7467600"/>
              <a:gd name="connsiteY191-59820" fmla="*/ 3802012 h 6858000"/>
              <a:gd name="connsiteX192-59821" fmla="*/ 698834 w 7467600"/>
              <a:gd name="connsiteY192-59822" fmla="*/ 3952272 h 6858000"/>
              <a:gd name="connsiteX193-59823" fmla="*/ 34256 w 7467600"/>
              <a:gd name="connsiteY193-59824" fmla="*/ 4347603 h 6858000"/>
              <a:gd name="connsiteX194-59825" fmla="*/ 527241 w 7467600"/>
              <a:gd name="connsiteY194-59826" fmla="*/ 4065078 h 6858000"/>
              <a:gd name="connsiteX195-59827" fmla="*/ 1510397 w 7467600"/>
              <a:gd name="connsiteY195-59828" fmla="*/ 3684705 h 6858000"/>
              <a:gd name="connsiteX196-59829" fmla="*/ 1313114 w 7467600"/>
              <a:gd name="connsiteY196-59830" fmla="*/ 3655216 h 6858000"/>
              <a:gd name="connsiteX197-59831" fmla="*/ 1109304 w 7467600"/>
              <a:gd name="connsiteY197-59832" fmla="*/ 3669030 h 6858000"/>
              <a:gd name="connsiteX198-59833" fmla="*/ 8129 w 7467600"/>
              <a:gd name="connsiteY198-59834" fmla="*/ 4330519 h 6858000"/>
              <a:gd name="connsiteX199-59835" fmla="*/ 687572 w 7467600"/>
              <a:gd name="connsiteY199-59836" fmla="*/ 3925629 h 6858000"/>
              <a:gd name="connsiteX200-59837" fmla="*/ 1138365 w 7467600"/>
              <a:gd name="connsiteY200-59838" fmla="*/ 3774515 h 6858000"/>
              <a:gd name="connsiteX201-59839" fmla="*/ 1505579 w 7467600"/>
              <a:gd name="connsiteY201-59840" fmla="*/ 3655526 h 6858000"/>
              <a:gd name="connsiteX202-59841" fmla="*/ 1313114 w 7467600"/>
              <a:gd name="connsiteY202-59842" fmla="*/ 3655216 h 6858000"/>
              <a:gd name="connsiteX203-59843" fmla="*/ 3655073 w 7467600"/>
              <a:gd name="connsiteY203-59844" fmla="*/ 3650884 h 6858000"/>
              <a:gd name="connsiteX204-59845" fmla="*/ 3989938 w 7467600"/>
              <a:gd name="connsiteY204-59846" fmla="*/ 3991685 h 6858000"/>
              <a:gd name="connsiteX205-59847" fmla="*/ 4393907 w 7467600"/>
              <a:gd name="connsiteY205-59848" fmla="*/ 4261258 h 6858000"/>
              <a:gd name="connsiteX206-59849" fmla="*/ 4648051 w 7467600"/>
              <a:gd name="connsiteY206-59850" fmla="*/ 4374051 h 6858000"/>
              <a:gd name="connsiteX207-59851" fmla="*/ 4383389 w 7467600"/>
              <a:gd name="connsiteY207-59852" fmla="*/ 4184369 h 6858000"/>
              <a:gd name="connsiteX208-59853" fmla="*/ 4165508 w 7467600"/>
              <a:gd name="connsiteY208-59854" fmla="*/ 4035196 h 6858000"/>
              <a:gd name="connsiteX209-59855" fmla="*/ 4068162 w 7467600"/>
              <a:gd name="connsiteY209-59856" fmla="*/ 3953394 h 6858000"/>
              <a:gd name="connsiteX210-59857" fmla="*/ 3981416 w 7467600"/>
              <a:gd name="connsiteY210-59858" fmla="*/ 3880482 h 6858000"/>
              <a:gd name="connsiteX211-59859" fmla="*/ 3800147 w 7467600"/>
              <a:gd name="connsiteY211-59860" fmla="*/ 3749872 h 6858000"/>
              <a:gd name="connsiteX212-59861" fmla="*/ 3655073 w 7467600"/>
              <a:gd name="connsiteY212-59862" fmla="*/ 3650884 h 6858000"/>
              <a:gd name="connsiteX213-59863" fmla="*/ 3670252 w 7467600"/>
              <a:gd name="connsiteY213-59864" fmla="*/ 3622798 h 6858000"/>
              <a:gd name="connsiteX214-59865" fmla="*/ 3817258 w 7467600"/>
              <a:gd name="connsiteY214-59866" fmla="*/ 3723577 h 6858000"/>
              <a:gd name="connsiteX215-59867" fmla="*/ 4000461 w 7467600"/>
              <a:gd name="connsiteY215-59868" fmla="*/ 3855966 h 6858000"/>
              <a:gd name="connsiteX216-59869" fmla="*/ 4088180 w 7467600"/>
              <a:gd name="connsiteY216-59870" fmla="*/ 3929774 h 6858000"/>
              <a:gd name="connsiteX217-59871" fmla="*/ 4184555 w 7467600"/>
              <a:gd name="connsiteY217-59872" fmla="*/ 4010683 h 6858000"/>
              <a:gd name="connsiteX218-59873" fmla="*/ 4399563 w 7467600"/>
              <a:gd name="connsiteY218-59874" fmla="*/ 4158106 h 6858000"/>
              <a:gd name="connsiteX219-59875" fmla="*/ 4684469 w 7467600"/>
              <a:gd name="connsiteY219-59876" fmla="*/ 4364680 h 6858000"/>
              <a:gd name="connsiteX220-59877" fmla="*/ 4690271 w 7467600"/>
              <a:gd name="connsiteY220-59878" fmla="*/ 4370034 h 6858000"/>
              <a:gd name="connsiteX221-59879" fmla="*/ 4136093 w 7467600"/>
              <a:gd name="connsiteY221-59880" fmla="*/ 3858466 h 6858000"/>
              <a:gd name="connsiteX222-59881" fmla="*/ 3670252 w 7467600"/>
              <a:gd name="connsiteY222-59882" fmla="*/ 3622798 h 6858000"/>
              <a:gd name="connsiteX223-59883" fmla="*/ 4440129 w 7467600"/>
              <a:gd name="connsiteY223-59884" fmla="*/ 3448571 h 6858000"/>
              <a:gd name="connsiteX224-59885" fmla="*/ 4856525 w 7467600"/>
              <a:gd name="connsiteY224-59886" fmla="*/ 3915351 h 6858000"/>
              <a:gd name="connsiteX225-59887" fmla="*/ 5059055 w 7467600"/>
              <a:gd name="connsiteY225-59888" fmla="*/ 4108918 h 6858000"/>
              <a:gd name="connsiteX226-59889" fmla="*/ 5290070 w 7467600"/>
              <a:gd name="connsiteY226-59890" fmla="*/ 4263619 h 6858000"/>
              <a:gd name="connsiteX227-59891" fmla="*/ 4834991 w 7467600"/>
              <a:gd name="connsiteY227-59892" fmla="*/ 3830985 h 6858000"/>
              <a:gd name="connsiteX228-59893" fmla="*/ 4440129 w 7467600"/>
              <a:gd name="connsiteY228-59894" fmla="*/ 3448571 h 6858000"/>
              <a:gd name="connsiteX229-59895" fmla="*/ 4441737 w 7467600"/>
              <a:gd name="connsiteY229-59896" fmla="*/ 3399734 h 6858000"/>
              <a:gd name="connsiteX230-59897" fmla="*/ 4431236 w 7467600"/>
              <a:gd name="connsiteY230-59898" fmla="*/ 3400954 h 6858000"/>
              <a:gd name="connsiteX231-59899" fmla="*/ 4557150 w 7467600"/>
              <a:gd name="connsiteY231-59900" fmla="*/ 3510023 h 6858000"/>
              <a:gd name="connsiteX232-59901" fmla="*/ 4856936 w 7467600"/>
              <a:gd name="connsiteY232-59902" fmla="*/ 3809146 h 6858000"/>
              <a:gd name="connsiteX233-59903" fmla="*/ 5111996 w 7467600"/>
              <a:gd name="connsiteY233-59904" fmla="*/ 4065759 h 6858000"/>
              <a:gd name="connsiteX234-59905" fmla="*/ 5388878 w 7467600"/>
              <a:gd name="connsiteY234-59906" fmla="*/ 4300185 h 6858000"/>
              <a:gd name="connsiteX235-59907" fmla="*/ 5425556 w 7467600"/>
              <a:gd name="connsiteY235-59908" fmla="*/ 4308967 h 6858000"/>
              <a:gd name="connsiteX236-59909" fmla="*/ 4943646 w 7467600"/>
              <a:gd name="connsiteY236-59910" fmla="*/ 3822916 h 6858000"/>
              <a:gd name="connsiteX237-59911" fmla="*/ 4594837 w 7467600"/>
              <a:gd name="connsiteY237-59912" fmla="*/ 3532274 h 6858000"/>
              <a:gd name="connsiteX238-59913" fmla="*/ 4441737 w 7467600"/>
              <a:gd name="connsiteY238-59914" fmla="*/ 3399734 h 6858000"/>
              <a:gd name="connsiteX239-59915" fmla="*/ 5425834 w 7467600"/>
              <a:gd name="connsiteY239-59916" fmla="*/ 3162785 h 6858000"/>
              <a:gd name="connsiteX240-59917" fmla="*/ 5401644 w 7467600"/>
              <a:gd name="connsiteY240-59918" fmla="*/ 3617847 h 6858000"/>
              <a:gd name="connsiteX241-59919" fmla="*/ 5467256 w 7467600"/>
              <a:gd name="connsiteY241-59920" fmla="*/ 4175494 h 6858000"/>
              <a:gd name="connsiteX242-59921" fmla="*/ 5448069 w 7467600"/>
              <a:gd name="connsiteY242-59922" fmla="*/ 3567554 h 6858000"/>
              <a:gd name="connsiteX243-59923" fmla="*/ 5425834 w 7467600"/>
              <a:gd name="connsiteY243-59924" fmla="*/ 3162785 h 6858000"/>
              <a:gd name="connsiteX244-59925" fmla="*/ 1318687 w 7467600"/>
              <a:gd name="connsiteY244-59926" fmla="*/ 3113840 h 6858000"/>
              <a:gd name="connsiteX245-59927" fmla="*/ 1066793 w 7467600"/>
              <a:gd name="connsiteY245-59928" fmla="*/ 3212171 h 6858000"/>
              <a:gd name="connsiteX246-59929" fmla="*/ 993319 w 7467600"/>
              <a:gd name="connsiteY246-59930" fmla="*/ 3247648 h 6858000"/>
              <a:gd name="connsiteX247-59931" fmla="*/ 853081 w 7467600"/>
              <a:gd name="connsiteY247-59932" fmla="*/ 3312410 h 6858000"/>
              <a:gd name="connsiteX248-59933" fmla="*/ 805957 w 7467600"/>
              <a:gd name="connsiteY248-59934" fmla="*/ 3330443 h 6858000"/>
              <a:gd name="connsiteX249-59935" fmla="*/ 1318687 w 7467600"/>
              <a:gd name="connsiteY249-59936" fmla="*/ 3113840 h 6858000"/>
              <a:gd name="connsiteX250-59937" fmla="*/ 5453702 w 7467600"/>
              <a:gd name="connsiteY250-59938" fmla="*/ 3090882 h 6858000"/>
              <a:gd name="connsiteX251-59939" fmla="*/ 5480135 w 7467600"/>
              <a:gd name="connsiteY251-59940" fmla="*/ 3565802 h 6858000"/>
              <a:gd name="connsiteX252-59941" fmla="*/ 5499023 w 7467600"/>
              <a:gd name="connsiteY252-59942" fmla="*/ 4166310 h 6858000"/>
              <a:gd name="connsiteX253-59943" fmla="*/ 5547022 w 7467600"/>
              <a:gd name="connsiteY253-59944" fmla="*/ 3607838 h 6858000"/>
              <a:gd name="connsiteX254-59945" fmla="*/ 5515964 w 7467600"/>
              <a:gd name="connsiteY254-59946" fmla="*/ 3378541 h 6858000"/>
              <a:gd name="connsiteX255-59947" fmla="*/ 5453702 w 7467600"/>
              <a:gd name="connsiteY255-59948" fmla="*/ 3090882 h 6858000"/>
              <a:gd name="connsiteX256-59949" fmla="*/ 1238695 w 7467600"/>
              <a:gd name="connsiteY256-59950" fmla="*/ 3076820 h 6858000"/>
              <a:gd name="connsiteX257-59951" fmla="*/ 716371 w 7467600"/>
              <a:gd name="connsiteY257-59952" fmla="*/ 3293249 h 6858000"/>
              <a:gd name="connsiteX258-59953" fmla="*/ 579522 w 7467600"/>
              <a:gd name="connsiteY258-59954" fmla="*/ 3371759 h 6858000"/>
              <a:gd name="connsiteX259-59955" fmla="*/ 600288 w 7467600"/>
              <a:gd name="connsiteY259-59956" fmla="*/ 3365555 h 6858000"/>
              <a:gd name="connsiteX260-59957" fmla="*/ 840692 w 7467600"/>
              <a:gd name="connsiteY260-59958" fmla="*/ 3284921 h 6858000"/>
              <a:gd name="connsiteX261-59959" fmla="*/ 979248 w 7467600"/>
              <a:gd name="connsiteY261-59960" fmla="*/ 3221003 h 6858000"/>
              <a:gd name="connsiteX262-59961" fmla="*/ 1053282 w 7467600"/>
              <a:gd name="connsiteY262-59962" fmla="*/ 3185247 h 6858000"/>
              <a:gd name="connsiteX263-59963" fmla="*/ 1320603 w 7467600"/>
              <a:gd name="connsiteY263-59964" fmla="*/ 3081281 h 6858000"/>
              <a:gd name="connsiteX264-59965" fmla="*/ 1238695 w 7467600"/>
              <a:gd name="connsiteY264-59966" fmla="*/ 3076820 h 6858000"/>
              <a:gd name="connsiteX265-59967" fmla="*/ 5425627 w 7467600"/>
              <a:gd name="connsiteY265-59968" fmla="*/ 2954192 h 6858000"/>
              <a:gd name="connsiteX266-59969" fmla="*/ 5470770 w 7467600"/>
              <a:gd name="connsiteY266-59970" fmla="*/ 3005435 h 6858000"/>
              <a:gd name="connsiteX267-59971" fmla="*/ 5519779 w 7467600"/>
              <a:gd name="connsiteY267-59972" fmla="*/ 4359223 h 6858000"/>
              <a:gd name="connsiteX268-59973" fmla="*/ 5520293 w 7467600"/>
              <a:gd name="connsiteY268-59974" fmla="*/ 4360602 h 6858000"/>
              <a:gd name="connsiteX269-59975" fmla="*/ 5767221 w 7467600"/>
              <a:gd name="connsiteY269-59976" fmla="*/ 4665564 h 6858000"/>
              <a:gd name="connsiteX270-59977" fmla="*/ 6937169 w 7467600"/>
              <a:gd name="connsiteY270-59978" fmla="*/ 4815941 h 6858000"/>
              <a:gd name="connsiteX271-59979" fmla="*/ 6953922 w 7467600"/>
              <a:gd name="connsiteY271-59980" fmla="*/ 4890068 h 6858000"/>
              <a:gd name="connsiteX272-59981" fmla="*/ 6071359 w 7467600"/>
              <a:gd name="connsiteY272-59982" fmla="*/ 4770770 h 6858000"/>
              <a:gd name="connsiteX273-59983" fmla="*/ 6038839 w 7467600"/>
              <a:gd name="connsiteY273-59984" fmla="*/ 4764474 h 6858000"/>
              <a:gd name="connsiteX274-59985" fmla="*/ 6038706 w 7467600"/>
              <a:gd name="connsiteY274-59986" fmla="*/ 4763847 h 6858000"/>
              <a:gd name="connsiteX275-59987" fmla="*/ 6037784 w 7467600"/>
              <a:gd name="connsiteY275-59988" fmla="*/ 4764270 h 6858000"/>
              <a:gd name="connsiteX276-59989" fmla="*/ 6038839 w 7467600"/>
              <a:gd name="connsiteY276-59990" fmla="*/ 4764474 h 6858000"/>
              <a:gd name="connsiteX277-59991" fmla="*/ 6040338 w 7467600"/>
              <a:gd name="connsiteY277-59992" fmla="*/ 4771418 h 6858000"/>
              <a:gd name="connsiteX278-59993" fmla="*/ 6024488 w 7467600"/>
              <a:gd name="connsiteY278-59994" fmla="*/ 4809903 h 6858000"/>
              <a:gd name="connsiteX279-59995" fmla="*/ 5599771 w 7467600"/>
              <a:gd name="connsiteY279-59996" fmla="*/ 5509652 h 6858000"/>
              <a:gd name="connsiteX280-59997" fmla="*/ 5548843 w 7467600"/>
              <a:gd name="connsiteY280-59998" fmla="*/ 5563845 h 6858000"/>
              <a:gd name="connsiteX281-59999" fmla="*/ 5940952 w 7467600"/>
              <a:gd name="connsiteY281-60000" fmla="*/ 6250028 h 6858000"/>
              <a:gd name="connsiteX282-60001" fmla="*/ 6043441 w 7467600"/>
              <a:gd name="connsiteY282-60002" fmla="*/ 6665847 h 6858000"/>
              <a:gd name="connsiteX283-60003" fmla="*/ 6093432 w 7467600"/>
              <a:gd name="connsiteY283-60004" fmla="*/ 6858000 h 6858000"/>
              <a:gd name="connsiteX284-60005" fmla="*/ 6034344 w 7467600"/>
              <a:gd name="connsiteY284-60006" fmla="*/ 6858000 h 6858000"/>
              <a:gd name="connsiteX285-60007" fmla="*/ 6026679 w 7467600"/>
              <a:gd name="connsiteY285-60008" fmla="*/ 6836959 h 6858000"/>
              <a:gd name="connsiteX286-60009" fmla="*/ 5800441 w 7467600"/>
              <a:gd name="connsiteY286-60010" fmla="*/ 6335286 h 6858000"/>
              <a:gd name="connsiteX287-60011" fmla="*/ 5526562 w 7467600"/>
              <a:gd name="connsiteY287-60012" fmla="*/ 5705388 h 6858000"/>
              <a:gd name="connsiteX288-60013" fmla="*/ 5519640 w 7467600"/>
              <a:gd name="connsiteY288-60014" fmla="*/ 5683774 h 6858000"/>
              <a:gd name="connsiteX289-60015" fmla="*/ 5844559 w 7467600"/>
              <a:gd name="connsiteY289-60016" fmla="*/ 6553349 h 6858000"/>
              <a:gd name="connsiteX290-60017" fmla="*/ 5975994 w 7467600"/>
              <a:gd name="connsiteY290-60018" fmla="*/ 6858000 h 6858000"/>
              <a:gd name="connsiteX291-60019" fmla="*/ 5898547 w 7467600"/>
              <a:gd name="connsiteY291-60020" fmla="*/ 6858000 h 6858000"/>
              <a:gd name="connsiteX292-60021" fmla="*/ 5682041 w 7467600"/>
              <a:gd name="connsiteY292-60022" fmla="*/ 6355860 h 6858000"/>
              <a:gd name="connsiteX293-60023" fmla="*/ 5461758 w 7467600"/>
              <a:gd name="connsiteY293-60024" fmla="*/ 5820220 h 6858000"/>
              <a:gd name="connsiteX294-60025" fmla="*/ 5237282 w 7467600"/>
              <a:gd name="connsiteY294-60026" fmla="*/ 6579086 h 6858000"/>
              <a:gd name="connsiteX295-60027" fmla="*/ 5115009 w 7467600"/>
              <a:gd name="connsiteY295-60028" fmla="*/ 6858000 h 6858000"/>
              <a:gd name="connsiteX296-60029" fmla="*/ 5028074 w 7467600"/>
              <a:gd name="connsiteY296-60030" fmla="*/ 6858000 h 6858000"/>
              <a:gd name="connsiteX297-60031" fmla="*/ 5079508 w 7467600"/>
              <a:gd name="connsiteY297-60032" fmla="*/ 6749074 h 6858000"/>
              <a:gd name="connsiteX298-60033" fmla="*/ 5371846 w 7467600"/>
              <a:gd name="connsiteY298-60034" fmla="*/ 5924413 h 6858000"/>
              <a:gd name="connsiteX299-60035" fmla="*/ 5270512 w 7467600"/>
              <a:gd name="connsiteY299-60036" fmla="*/ 6138975 h 6858000"/>
              <a:gd name="connsiteX300-60037" fmla="*/ 5062409 w 7467600"/>
              <a:gd name="connsiteY300-60038" fmla="*/ 6653544 h 6858000"/>
              <a:gd name="connsiteX301-60039" fmla="*/ 5036628 w 7467600"/>
              <a:gd name="connsiteY301-60040" fmla="*/ 6754247 h 6858000"/>
              <a:gd name="connsiteX302-60041" fmla="*/ 5009112 w 7467600"/>
              <a:gd name="connsiteY302-60042" fmla="*/ 6858000 h 6858000"/>
              <a:gd name="connsiteX303-60043" fmla="*/ 4976679 w 7467600"/>
              <a:gd name="connsiteY303-60044" fmla="*/ 6858000 h 6858000"/>
              <a:gd name="connsiteX304-60045" fmla="*/ 5006537 w 7467600"/>
              <a:gd name="connsiteY304-60046" fmla="*/ 6747068 h 6858000"/>
              <a:gd name="connsiteX305-60047" fmla="*/ 5032723 w 7467600"/>
              <a:gd name="connsiteY305-60048" fmla="*/ 6644957 h 6858000"/>
              <a:gd name="connsiteX306-60049" fmla="*/ 5242949 w 7467600"/>
              <a:gd name="connsiteY306-60050" fmla="*/ 6125175 h 6858000"/>
              <a:gd name="connsiteX307-60051" fmla="*/ 5286321 w 7467600"/>
              <a:gd name="connsiteY307-60052" fmla="*/ 6033555 h 6858000"/>
              <a:gd name="connsiteX308-60053" fmla="*/ 5008210 w 7467600"/>
              <a:gd name="connsiteY308-60054" fmla="*/ 6649194 h 6858000"/>
              <a:gd name="connsiteX309-60055" fmla="*/ 4986321 w 7467600"/>
              <a:gd name="connsiteY309-60056" fmla="*/ 6765687 h 6858000"/>
              <a:gd name="connsiteX310-60057" fmla="*/ 4973474 w 7467600"/>
              <a:gd name="connsiteY310-60058" fmla="*/ 6858000 h 6858000"/>
              <a:gd name="connsiteX311-60059" fmla="*/ 4907178 w 7467600"/>
              <a:gd name="connsiteY311-60060" fmla="*/ 6858000 h 6858000"/>
              <a:gd name="connsiteX312-60061" fmla="*/ 4910810 w 7467600"/>
              <a:gd name="connsiteY312-60062" fmla="*/ 6829660 h 6858000"/>
              <a:gd name="connsiteX313-60063" fmla="*/ 4987461 w 7467600"/>
              <a:gd name="connsiteY313-60064" fmla="*/ 6432994 h 6858000"/>
              <a:gd name="connsiteX314-60065" fmla="*/ 5179262 w 7467600"/>
              <a:gd name="connsiteY314-60066" fmla="*/ 6035044 h 6858000"/>
              <a:gd name="connsiteX315-60067" fmla="*/ 4689678 w 7467600"/>
              <a:gd name="connsiteY315-60068" fmla="*/ 6440241 h 6858000"/>
              <a:gd name="connsiteX316-60069" fmla="*/ 4477543 w 7467600"/>
              <a:gd name="connsiteY316-60070" fmla="*/ 6674836 h 6858000"/>
              <a:gd name="connsiteX317-60071" fmla="*/ 4329957 w 7467600"/>
              <a:gd name="connsiteY317-60072" fmla="*/ 6858000 h 6858000"/>
              <a:gd name="connsiteX318-60073" fmla="*/ 4218595 w 7467600"/>
              <a:gd name="connsiteY318-60074" fmla="*/ 6858000 h 6858000"/>
              <a:gd name="connsiteX319-60075" fmla="*/ 4368888 w 7467600"/>
              <a:gd name="connsiteY319-60076" fmla="*/ 6668412 h 6858000"/>
              <a:gd name="connsiteX320-60077" fmla="*/ 4563091 w 7467600"/>
              <a:gd name="connsiteY320-60078" fmla="*/ 6442508 h 6858000"/>
              <a:gd name="connsiteX321-60079" fmla="*/ 5387324 w 7467600"/>
              <a:gd name="connsiteY321-60080" fmla="*/ 5705830 h 6858000"/>
              <a:gd name="connsiteX322-60081" fmla="*/ 5073620 w 7467600"/>
              <a:gd name="connsiteY322-60082" fmla="*/ 5955437 h 6858000"/>
              <a:gd name="connsiteX323-60083" fmla="*/ 4689789 w 7467600"/>
              <a:gd name="connsiteY323-60084" fmla="*/ 6268382 h 6858000"/>
              <a:gd name="connsiteX324-60085" fmla="*/ 4418722 w 7467600"/>
              <a:gd name="connsiteY324-60086" fmla="*/ 6570886 h 6858000"/>
              <a:gd name="connsiteX325-60087" fmla="*/ 4214944 w 7467600"/>
              <a:gd name="connsiteY325-60088" fmla="*/ 6858000 h 6858000"/>
              <a:gd name="connsiteX326-60089" fmla="*/ 4177898 w 7467600"/>
              <a:gd name="connsiteY326-60090" fmla="*/ 6858000 h 6858000"/>
              <a:gd name="connsiteX327-60091" fmla="*/ 4391597 w 7467600"/>
              <a:gd name="connsiteY327-60092" fmla="*/ 6556370 h 6858000"/>
              <a:gd name="connsiteX328-60093" fmla="*/ 4668889 w 7467600"/>
              <a:gd name="connsiteY328-60094" fmla="*/ 6246399 h 6858000"/>
              <a:gd name="connsiteX329-60095" fmla="*/ 5055427 w 7467600"/>
              <a:gd name="connsiteY329-60096" fmla="*/ 5931476 h 6858000"/>
              <a:gd name="connsiteX330-60097" fmla="*/ 5371814 w 7467600"/>
              <a:gd name="connsiteY330-60098" fmla="*/ 5678975 h 6858000"/>
              <a:gd name="connsiteX331-60099" fmla="*/ 4987918 w 7467600"/>
              <a:gd name="connsiteY331-60100" fmla="*/ 5838701 h 6858000"/>
              <a:gd name="connsiteX332-60101" fmla="*/ 4317146 w 7467600"/>
              <a:gd name="connsiteY332-60102" fmla="*/ 6587716 h 6858000"/>
              <a:gd name="connsiteX333-60103" fmla="*/ 4171627 w 7467600"/>
              <a:gd name="connsiteY333-60104" fmla="*/ 6858000 h 6858000"/>
              <a:gd name="connsiteX334-60105" fmla="*/ 4081585 w 7467600"/>
              <a:gd name="connsiteY334-60106" fmla="*/ 6858000 h 6858000"/>
              <a:gd name="connsiteX335-60107" fmla="*/ 4238603 w 7467600"/>
              <a:gd name="connsiteY335-60108" fmla="*/ 6559341 h 6858000"/>
              <a:gd name="connsiteX336-60109" fmla="*/ 4778333 w 7467600"/>
              <a:gd name="connsiteY336-60110" fmla="*/ 5873626 h 6858000"/>
              <a:gd name="connsiteX337-60111" fmla="*/ 5414185 w 7467600"/>
              <a:gd name="connsiteY337-60112" fmla="*/ 5573882 h 6858000"/>
              <a:gd name="connsiteX338-60113" fmla="*/ 5959648 w 7467600"/>
              <a:gd name="connsiteY338-60114" fmla="*/ 4760797 h 6858000"/>
              <a:gd name="connsiteX339-60115" fmla="*/ 5355019 w 7467600"/>
              <a:gd name="connsiteY339-60116" fmla="*/ 4734672 h 6858000"/>
              <a:gd name="connsiteX340-60117" fmla="*/ 5083565 w 7467600"/>
              <a:gd name="connsiteY340-60118" fmla="*/ 5179121 h 6858000"/>
              <a:gd name="connsiteX341-60119" fmla="*/ 4713577 w 7467600"/>
              <a:gd name="connsiteY341-60120" fmla="*/ 5616803 h 6858000"/>
              <a:gd name="connsiteX342-60121" fmla="*/ 3989559 w 7467600"/>
              <a:gd name="connsiteY342-60122" fmla="*/ 6145945 h 6858000"/>
              <a:gd name="connsiteX343-60123" fmla="*/ 3939824 w 7467600"/>
              <a:gd name="connsiteY343-60124" fmla="*/ 6066900 h 6858000"/>
              <a:gd name="connsiteX344-60125" fmla="*/ 4584537 w 7467600"/>
              <a:gd name="connsiteY344-60126" fmla="*/ 5324826 h 6858000"/>
              <a:gd name="connsiteX345-60127" fmla="*/ 5037105 w 7467600"/>
              <a:gd name="connsiteY345-60128" fmla="*/ 5088765 h 6858000"/>
              <a:gd name="connsiteX346-60129" fmla="*/ 5039930 w 7467600"/>
              <a:gd name="connsiteY346-60130" fmla="*/ 5089585 h 6858000"/>
              <a:gd name="connsiteX347-60131" fmla="*/ 5263764 w 7467600"/>
              <a:gd name="connsiteY347-60132" fmla="*/ 4735525 h 6858000"/>
              <a:gd name="connsiteX348-60133" fmla="*/ 4086300 w 7467600"/>
              <a:gd name="connsiteY348-60134" fmla="*/ 4884599 h 6858000"/>
              <a:gd name="connsiteX349-60135" fmla="*/ 4085485 w 7467600"/>
              <a:gd name="connsiteY349-60136" fmla="*/ 4899070 h 6858000"/>
              <a:gd name="connsiteX350-60137" fmla="*/ 3871915 w 7467600"/>
              <a:gd name="connsiteY350-60138" fmla="*/ 5253645 h 6858000"/>
              <a:gd name="connsiteX351-60139" fmla="*/ 3799374 w 7467600"/>
              <a:gd name="connsiteY351-60140" fmla="*/ 5466127 h 6858000"/>
              <a:gd name="connsiteX352-60141" fmla="*/ 3498850 w 7467600"/>
              <a:gd name="connsiteY352-60142" fmla="*/ 6661888 h 6858000"/>
              <a:gd name="connsiteX353-60143" fmla="*/ 3399216 w 7467600"/>
              <a:gd name="connsiteY353-60144" fmla="*/ 6858000 h 6858000"/>
              <a:gd name="connsiteX354-60145" fmla="*/ 3303688 w 7467600"/>
              <a:gd name="connsiteY354-60146" fmla="*/ 6858000 h 6858000"/>
              <a:gd name="connsiteX355-60147" fmla="*/ 3391774 w 7467600"/>
              <a:gd name="connsiteY355-60148" fmla="*/ 6697181 h 6858000"/>
              <a:gd name="connsiteX356-60149" fmla="*/ 3735540 w 7467600"/>
              <a:gd name="connsiteY356-60150" fmla="*/ 5546923 h 6858000"/>
              <a:gd name="connsiteX357-60151" fmla="*/ 3729438 w 7467600"/>
              <a:gd name="connsiteY357-60152" fmla="*/ 5569058 h 6858000"/>
              <a:gd name="connsiteX358-60153" fmla="*/ 3707782 w 7467600"/>
              <a:gd name="connsiteY358-60154" fmla="*/ 5644908 h 6858000"/>
              <a:gd name="connsiteX359-60155" fmla="*/ 3583827 w 7467600"/>
              <a:gd name="connsiteY359-60156" fmla="*/ 6039215 h 6858000"/>
              <a:gd name="connsiteX360-60157" fmla="*/ 3547861 w 7467600"/>
              <a:gd name="connsiteY360-60158" fmla="*/ 6129609 h 6858000"/>
              <a:gd name="connsiteX361-60159" fmla="*/ 3490905 w 7467600"/>
              <a:gd name="connsiteY361-60160" fmla="*/ 6277660 h 6858000"/>
              <a:gd name="connsiteX362-60161" fmla="*/ 3455859 w 7467600"/>
              <a:gd name="connsiteY362-60162" fmla="*/ 6391301 h 6858000"/>
              <a:gd name="connsiteX363-60163" fmla="*/ 3429112 w 7467600"/>
              <a:gd name="connsiteY363-60164" fmla="*/ 6479469 h 6858000"/>
              <a:gd name="connsiteX364-60165" fmla="*/ 3304862 w 7467600"/>
              <a:gd name="connsiteY364-60166" fmla="*/ 6796476 h 6858000"/>
              <a:gd name="connsiteX365-60167" fmla="*/ 3276071 w 7467600"/>
              <a:gd name="connsiteY365-60168" fmla="*/ 6858000 h 6858000"/>
              <a:gd name="connsiteX366-60169" fmla="*/ 3240805 w 7467600"/>
              <a:gd name="connsiteY366-60170" fmla="*/ 6858000 h 6858000"/>
              <a:gd name="connsiteX367-60171" fmla="*/ 3275917 w 7467600"/>
              <a:gd name="connsiteY367-60172" fmla="*/ 6783192 h 6858000"/>
              <a:gd name="connsiteX368-60173" fmla="*/ 3399358 w 7467600"/>
              <a:gd name="connsiteY368-60174" fmla="*/ 6469011 h 6858000"/>
              <a:gd name="connsiteX369-60175" fmla="*/ 3425650 w 7467600"/>
              <a:gd name="connsiteY369-60176" fmla="*/ 6381333 h 6858000"/>
              <a:gd name="connsiteX370-60177" fmla="*/ 3460661 w 7467600"/>
              <a:gd name="connsiteY370-60178" fmla="*/ 6266763 h 6858000"/>
              <a:gd name="connsiteX371-60179" fmla="*/ 3518021 w 7467600"/>
              <a:gd name="connsiteY371-60180" fmla="*/ 6117298 h 6858000"/>
              <a:gd name="connsiteX372-60181" fmla="*/ 3554035 w 7467600"/>
              <a:gd name="connsiteY372-60182" fmla="*/ 6027832 h 6858000"/>
              <a:gd name="connsiteX373-60183" fmla="*/ 3677174 w 7467600"/>
              <a:gd name="connsiteY373-60184" fmla="*/ 5636351 h 6858000"/>
              <a:gd name="connsiteX374-60185" fmla="*/ 3698819 w 7467600"/>
              <a:gd name="connsiteY374-60186" fmla="*/ 5560503 h 6858000"/>
              <a:gd name="connsiteX375-60187" fmla="*/ 3702094 w 7467600"/>
              <a:gd name="connsiteY375-60188" fmla="*/ 5549194 h 6858000"/>
              <a:gd name="connsiteX376-60189" fmla="*/ 3398355 w 7467600"/>
              <a:gd name="connsiteY376-60190" fmla="*/ 6094603 h 6858000"/>
              <a:gd name="connsiteX377-60191" fmla="*/ 3193941 w 7467600"/>
              <a:gd name="connsiteY377-60192" fmla="*/ 6798775 h 6858000"/>
              <a:gd name="connsiteX378-60193" fmla="*/ 3184140 w 7467600"/>
              <a:gd name="connsiteY378-60194" fmla="*/ 6858000 h 6858000"/>
              <a:gd name="connsiteX379-60195" fmla="*/ 3099978 w 7467600"/>
              <a:gd name="connsiteY379-60196" fmla="*/ 6858000 h 6858000"/>
              <a:gd name="connsiteX380-60197" fmla="*/ 3101556 w 7467600"/>
              <a:gd name="connsiteY380-60198" fmla="*/ 6843337 h 6858000"/>
              <a:gd name="connsiteX381-60199" fmla="*/ 3370162 w 7467600"/>
              <a:gd name="connsiteY381-60200" fmla="*/ 5785550 h 6858000"/>
              <a:gd name="connsiteX382-60201" fmla="*/ 3746477 w 7467600"/>
              <a:gd name="connsiteY382-60202" fmla="*/ 5377889 h 6858000"/>
              <a:gd name="connsiteX383-60203" fmla="*/ 3863399 w 7467600"/>
              <a:gd name="connsiteY383-60204" fmla="*/ 5087257 h 6858000"/>
              <a:gd name="connsiteX384-60205" fmla="*/ 3968712 w 7467600"/>
              <a:gd name="connsiteY384-60206" fmla="*/ 4913989 h 6858000"/>
              <a:gd name="connsiteX385-60207" fmla="*/ 2792390 w 7467600"/>
              <a:gd name="connsiteY385-60208" fmla="*/ 5382974 h 6858000"/>
              <a:gd name="connsiteX386-60209" fmla="*/ 2714982 w 7467600"/>
              <a:gd name="connsiteY386-60210" fmla="*/ 5427051 h 6858000"/>
              <a:gd name="connsiteX387-60211" fmla="*/ 2813361 w 7467600"/>
              <a:gd name="connsiteY387-60212" fmla="*/ 6023912 h 6858000"/>
              <a:gd name="connsiteX388-60213" fmla="*/ 2688430 w 7467600"/>
              <a:gd name="connsiteY388-60214" fmla="*/ 6801564 h 6858000"/>
              <a:gd name="connsiteX389-60215" fmla="*/ 2629626 w 7467600"/>
              <a:gd name="connsiteY389-60216" fmla="*/ 6763394 h 6858000"/>
              <a:gd name="connsiteX390-60217" fmla="*/ 2565328 w 7467600"/>
              <a:gd name="connsiteY390-60218" fmla="*/ 5516399 h 6858000"/>
              <a:gd name="connsiteX391-60219" fmla="*/ 1922999 w 7467600"/>
              <a:gd name="connsiteY391-60220" fmla="*/ 5980343 h 6858000"/>
              <a:gd name="connsiteX392-60221" fmla="*/ 1950261 w 7467600"/>
              <a:gd name="connsiteY392-60222" fmla="*/ 6405858 h 6858000"/>
              <a:gd name="connsiteX393-60223" fmla="*/ 2365554 w 7467600"/>
              <a:gd name="connsiteY393-60224" fmla="*/ 6759107 h 6858000"/>
              <a:gd name="connsiteX394-60225" fmla="*/ 2424142 w 7467600"/>
              <a:gd name="connsiteY394-60226" fmla="*/ 6858000 h 6858000"/>
              <a:gd name="connsiteX395-60227" fmla="*/ 2395994 w 7467600"/>
              <a:gd name="connsiteY395-60228" fmla="*/ 6858000 h 6858000"/>
              <a:gd name="connsiteX396-60229" fmla="*/ 2392863 w 7467600"/>
              <a:gd name="connsiteY396-60230" fmla="*/ 6852964 h 6858000"/>
              <a:gd name="connsiteX397-60231" fmla="*/ 2017589 w 7467600"/>
              <a:gd name="connsiteY397-60232" fmla="*/ 6493982 h 6858000"/>
              <a:gd name="connsiteX398-60233" fmla="*/ 2147336 w 7467600"/>
              <a:gd name="connsiteY398-60234" fmla="*/ 6594052 h 6858000"/>
              <a:gd name="connsiteX399-60235" fmla="*/ 2207047 w 7467600"/>
              <a:gd name="connsiteY399-60236" fmla="*/ 6654540 h 6858000"/>
              <a:gd name="connsiteX400-60237" fmla="*/ 2299106 w 7467600"/>
              <a:gd name="connsiteY400-60238" fmla="*/ 6778931 h 6858000"/>
              <a:gd name="connsiteX401-60239" fmla="*/ 2314430 w 7467600"/>
              <a:gd name="connsiteY401-60240" fmla="*/ 6801144 h 6858000"/>
              <a:gd name="connsiteX402-60241" fmla="*/ 2352406 w 7467600"/>
              <a:gd name="connsiteY402-60242" fmla="*/ 6858000 h 6858000"/>
              <a:gd name="connsiteX403-60243" fmla="*/ 2314492 w 7467600"/>
              <a:gd name="connsiteY403-60244" fmla="*/ 6858000 h 6858000"/>
              <a:gd name="connsiteX404-60245" fmla="*/ 2288095 w 7467600"/>
              <a:gd name="connsiteY404-60246" fmla="*/ 6818030 h 6858000"/>
              <a:gd name="connsiteX405-60247" fmla="*/ 2272768 w 7467600"/>
              <a:gd name="connsiteY405-60248" fmla="*/ 6795822 h 6858000"/>
              <a:gd name="connsiteX406-60249" fmla="*/ 2182715 w 7467600"/>
              <a:gd name="connsiteY406-60250" fmla="*/ 6675071 h 6858000"/>
              <a:gd name="connsiteX407-60251" fmla="*/ 2032061 w 7467600"/>
              <a:gd name="connsiteY407-60252" fmla="*/ 6541380 h 6858000"/>
              <a:gd name="connsiteX408-60253" fmla="*/ 2257220 w 7467600"/>
              <a:gd name="connsiteY408-60254" fmla="*/ 6826257 h 6858000"/>
              <a:gd name="connsiteX409-60255" fmla="*/ 2281324 w 7467600"/>
              <a:gd name="connsiteY409-60256" fmla="*/ 6858000 h 6858000"/>
              <a:gd name="connsiteX410-60257" fmla="*/ 2242860 w 7467600"/>
              <a:gd name="connsiteY410-60258" fmla="*/ 6858000 h 6858000"/>
              <a:gd name="connsiteX411-60259" fmla="*/ 2232818 w 7467600"/>
              <a:gd name="connsiteY411-60260" fmla="*/ 6844926 h 6858000"/>
              <a:gd name="connsiteX412-60261" fmla="*/ 1990172 w 7467600"/>
              <a:gd name="connsiteY412-60262" fmla="*/ 6542121 h 6858000"/>
              <a:gd name="connsiteX413-60263" fmla="*/ 2124090 w 7467600"/>
              <a:gd name="connsiteY413-60264" fmla="*/ 6761017 h 6858000"/>
              <a:gd name="connsiteX414-60265" fmla="*/ 2200380 w 7467600"/>
              <a:gd name="connsiteY414-60266" fmla="*/ 6858000 h 6858000"/>
              <a:gd name="connsiteX415-60267" fmla="*/ 2147507 w 7467600"/>
              <a:gd name="connsiteY415-60268" fmla="*/ 6858000 h 6858000"/>
              <a:gd name="connsiteX416-60269" fmla="*/ 2070668 w 7467600"/>
              <a:gd name="connsiteY416-60270" fmla="*/ 6761520 h 6858000"/>
              <a:gd name="connsiteX417-60271" fmla="*/ 1975142 w 7467600"/>
              <a:gd name="connsiteY417-60272" fmla="*/ 6585570 h 6858000"/>
              <a:gd name="connsiteX418-60273" fmla="*/ 2050035 w 7467600"/>
              <a:gd name="connsiteY418-60274" fmla="*/ 6813345 h 6858000"/>
              <a:gd name="connsiteX419-60275" fmla="*/ 2063025 w 7467600"/>
              <a:gd name="connsiteY419-60276" fmla="*/ 6858000 h 6858000"/>
              <a:gd name="connsiteX420-60277" fmla="*/ 2021675 w 7467600"/>
              <a:gd name="connsiteY420-60278" fmla="*/ 6858000 h 6858000"/>
              <a:gd name="connsiteX421-60279" fmla="*/ 2019308 w 7467600"/>
              <a:gd name="connsiteY421-60280" fmla="*/ 6847118 h 6858000"/>
              <a:gd name="connsiteX422-60281" fmla="*/ 1938835 w 7467600"/>
              <a:gd name="connsiteY422-60282" fmla="*/ 6551160 h 6858000"/>
              <a:gd name="connsiteX423-60283" fmla="*/ 1953230 w 7467600"/>
              <a:gd name="connsiteY423-60284" fmla="*/ 6759699 h 6858000"/>
              <a:gd name="connsiteX424-60285" fmla="*/ 1956763 w 7467600"/>
              <a:gd name="connsiteY424-60286" fmla="*/ 6778191 h 6858000"/>
              <a:gd name="connsiteX425-60287" fmla="*/ 1967925 w 7467600"/>
              <a:gd name="connsiteY425-60288" fmla="*/ 6858000 h 6858000"/>
              <a:gd name="connsiteX426-60289" fmla="*/ 1936622 w 7467600"/>
              <a:gd name="connsiteY426-60290" fmla="*/ 6858000 h 6858000"/>
              <a:gd name="connsiteX427-60291" fmla="*/ 1926261 w 7467600"/>
              <a:gd name="connsiteY427-60292" fmla="*/ 6784064 h 6858000"/>
              <a:gd name="connsiteX428-60293" fmla="*/ 1922724 w 7467600"/>
              <a:gd name="connsiteY428-60294" fmla="*/ 6765577 h 6858000"/>
              <a:gd name="connsiteX429-60295" fmla="*/ 1904650 w 7467600"/>
              <a:gd name="connsiteY429-60296" fmla="*/ 6639616 h 6858000"/>
              <a:gd name="connsiteX430-60297" fmla="*/ 1885273 w 7467600"/>
              <a:gd name="connsiteY430-60298" fmla="*/ 6858000 h 6858000"/>
              <a:gd name="connsiteX431-60299" fmla="*/ 1854363 w 7467600"/>
              <a:gd name="connsiteY431-60300" fmla="*/ 6858000 h 6858000"/>
              <a:gd name="connsiteX432-60301" fmla="*/ 1880391 w 7467600"/>
              <a:gd name="connsiteY432-60302" fmla="*/ 6603796 h 6858000"/>
              <a:gd name="connsiteX433-60303" fmla="*/ 1818273 w 7467600"/>
              <a:gd name="connsiteY433-60304" fmla="*/ 6715729 h 6858000"/>
              <a:gd name="connsiteX434-60305" fmla="*/ 1794691 w 7467600"/>
              <a:gd name="connsiteY434-60306" fmla="*/ 6843239 h 6858000"/>
              <a:gd name="connsiteX435-60307" fmla="*/ 1794914 w 7467600"/>
              <a:gd name="connsiteY435-60308" fmla="*/ 6858000 h 6858000"/>
              <a:gd name="connsiteX436-60309" fmla="*/ 1746128 w 7467600"/>
              <a:gd name="connsiteY436-60310" fmla="*/ 6858000 h 6858000"/>
              <a:gd name="connsiteX437-60311" fmla="*/ 1753934 w 7467600"/>
              <a:gd name="connsiteY437-60312" fmla="*/ 6724796 h 6858000"/>
              <a:gd name="connsiteX438-60313" fmla="*/ 1792053 w 7467600"/>
              <a:gd name="connsiteY438-60314" fmla="*/ 6572396 h 6858000"/>
              <a:gd name="connsiteX439-60315" fmla="*/ 1862248 w 7467600"/>
              <a:gd name="connsiteY439-60316" fmla="*/ 6266397 h 6858000"/>
              <a:gd name="connsiteX440-60317" fmla="*/ 1862250 w 7467600"/>
              <a:gd name="connsiteY440-60318" fmla="*/ 6033531 h 6858000"/>
              <a:gd name="connsiteX441-60319" fmla="*/ 1211999 w 7467600"/>
              <a:gd name="connsiteY441-60320" fmla="*/ 6683610 h 6858000"/>
              <a:gd name="connsiteX442-60321" fmla="*/ 1213266 w 7467600"/>
              <a:gd name="connsiteY442-60322" fmla="*/ 6691947 h 6858000"/>
              <a:gd name="connsiteX443-60323" fmla="*/ 1203370 w 7467600"/>
              <a:gd name="connsiteY443-60324" fmla="*/ 6850676 h 6858000"/>
              <a:gd name="connsiteX444-60325" fmla="*/ 1203671 w 7467600"/>
              <a:gd name="connsiteY444-60326" fmla="*/ 6858000 h 6858000"/>
              <a:gd name="connsiteX445-60327" fmla="*/ 1143180 w 7467600"/>
              <a:gd name="connsiteY445-60328" fmla="*/ 6858000 h 6858000"/>
              <a:gd name="connsiteX446-60329" fmla="*/ 1142176 w 7467600"/>
              <a:gd name="connsiteY446-60330" fmla="*/ 6766045 h 6858000"/>
              <a:gd name="connsiteX447-60331" fmla="*/ 1067484 w 7467600"/>
              <a:gd name="connsiteY447-60332" fmla="*/ 6858000 h 6858000"/>
              <a:gd name="connsiteX448-60333" fmla="*/ 953928 w 7467600"/>
              <a:gd name="connsiteY448-60334" fmla="*/ 6858000 h 6858000"/>
              <a:gd name="connsiteX449-60335" fmla="*/ 959715 w 7467600"/>
              <a:gd name="connsiteY449-60336" fmla="*/ 6850185 h 6858000"/>
              <a:gd name="connsiteX450-60337" fmla="*/ 1483788 w 7467600"/>
              <a:gd name="connsiteY450-60338" fmla="*/ 6259174 h 6858000"/>
              <a:gd name="connsiteX451-60339" fmla="*/ 1100671 w 7467600"/>
              <a:gd name="connsiteY451-60340" fmla="*/ 6252137 h 6858000"/>
              <a:gd name="connsiteX452-60341" fmla="*/ 1090144 w 7467600"/>
              <a:gd name="connsiteY452-60342" fmla="*/ 6256748 h 6858000"/>
              <a:gd name="connsiteX453-60343" fmla="*/ 1095872 w 7467600"/>
              <a:gd name="connsiteY453-60344" fmla="*/ 6271892 h 6858000"/>
              <a:gd name="connsiteX454-60345" fmla="*/ 262785 w 7467600"/>
              <a:gd name="connsiteY454-60346" fmla="*/ 6845450 h 6858000"/>
              <a:gd name="connsiteX455-60347" fmla="*/ 209968 w 7467600"/>
              <a:gd name="connsiteY455-60348" fmla="*/ 6770713 h 6858000"/>
              <a:gd name="connsiteX456-60349" fmla="*/ 873460 w 7467600"/>
              <a:gd name="connsiteY456-60350" fmla="*/ 6253768 h 6858000"/>
              <a:gd name="connsiteX457-60351" fmla="*/ 192686 w 7467600"/>
              <a:gd name="connsiteY457-60352" fmla="*/ 5849257 h 6858000"/>
              <a:gd name="connsiteX458-60353" fmla="*/ 4696 w 7467600"/>
              <a:gd name="connsiteY458-60354" fmla="*/ 5697668 h 6858000"/>
              <a:gd name="connsiteX459-60355" fmla="*/ 0 w 7467600"/>
              <a:gd name="connsiteY459-60356" fmla="*/ 5689984 h 6858000"/>
              <a:gd name="connsiteX460-60357" fmla="*/ 0 w 7467600"/>
              <a:gd name="connsiteY460-60358" fmla="*/ 5513472 h 6858000"/>
              <a:gd name="connsiteX461-60359" fmla="*/ 174101 w 7467600"/>
              <a:gd name="connsiteY461-60360" fmla="*/ 5620277 h 6858000"/>
              <a:gd name="connsiteX462-60361" fmla="*/ 891800 w 7467600"/>
              <a:gd name="connsiteY462-60362" fmla="*/ 6036935 h 6858000"/>
              <a:gd name="connsiteX463-60363" fmla="*/ 1072219 w 7467600"/>
              <a:gd name="connsiteY463-60364" fmla="*/ 6169443 h 6858000"/>
              <a:gd name="connsiteX464-60365" fmla="*/ 1074117 w 7467600"/>
              <a:gd name="connsiteY464-60366" fmla="*/ 6170301 h 6858000"/>
              <a:gd name="connsiteX465-60367" fmla="*/ 1083114 w 7467600"/>
              <a:gd name="connsiteY465-60368" fmla="*/ 6174131 h 6858000"/>
              <a:gd name="connsiteX466-60369" fmla="*/ 1543010 w 7467600"/>
              <a:gd name="connsiteY466-60370" fmla="*/ 6191140 h 6858000"/>
              <a:gd name="connsiteX467-60371" fmla="*/ 1551080 w 7467600"/>
              <a:gd name="connsiteY467-60372" fmla="*/ 6195006 h 6858000"/>
              <a:gd name="connsiteX468-60373" fmla="*/ 2345443 w 7467600"/>
              <a:gd name="connsiteY468-60374" fmla="*/ 5549882 h 6858000"/>
              <a:gd name="connsiteX469-60375" fmla="*/ 1721499 w 7467600"/>
              <a:gd name="connsiteY469-60376" fmla="*/ 5599969 h 6858000"/>
              <a:gd name="connsiteX470-60377" fmla="*/ 767716 w 7467600"/>
              <a:gd name="connsiteY470-60378" fmla="*/ 5472768 h 6858000"/>
              <a:gd name="connsiteX471-60379" fmla="*/ 722147 w 7467600"/>
              <a:gd name="connsiteY471-60380" fmla="*/ 5393091 h 6858000"/>
              <a:gd name="connsiteX472-60381" fmla="*/ 1485552 w 7467600"/>
              <a:gd name="connsiteY472-60382" fmla="*/ 5313202 h 6858000"/>
              <a:gd name="connsiteX473-60383" fmla="*/ 2143004 w 7467600"/>
              <a:gd name="connsiteY473-60384" fmla="*/ 5402420 h 6858000"/>
              <a:gd name="connsiteX474-60385" fmla="*/ 1933391 w 7467600"/>
              <a:gd name="connsiteY474-60386" fmla="*/ 5156971 h 6858000"/>
              <a:gd name="connsiteX475-60387" fmla="*/ 1827118 w 7467600"/>
              <a:gd name="connsiteY475-60388" fmla="*/ 4968410 h 6858000"/>
              <a:gd name="connsiteX476-60389" fmla="*/ 1837349 w 7467600"/>
              <a:gd name="connsiteY476-60390" fmla="*/ 4956357 h 6858000"/>
              <a:gd name="connsiteX477-60391" fmla="*/ 2162835 w 7467600"/>
              <a:gd name="connsiteY477-60392" fmla="*/ 5187853 h 6858000"/>
              <a:gd name="connsiteX478-60393" fmla="*/ 2257167 w 7467600"/>
              <a:gd name="connsiteY478-60394" fmla="*/ 5462123 h 6858000"/>
              <a:gd name="connsiteX479-60395" fmla="*/ 2261598 w 7467600"/>
              <a:gd name="connsiteY479-60396" fmla="*/ 5467998 h 6858000"/>
              <a:gd name="connsiteX480-60397" fmla="*/ 2437177 w 7467600"/>
              <a:gd name="connsiteY480-60398" fmla="*/ 5479608 h 6858000"/>
              <a:gd name="connsiteX481-60399" fmla="*/ 2445247 w 7467600"/>
              <a:gd name="connsiteY481-60400" fmla="*/ 5483476 h 6858000"/>
              <a:gd name="connsiteX482-60401" fmla="*/ 2743626 w 7467600"/>
              <a:gd name="connsiteY482-60402" fmla="*/ 5304819 h 6858000"/>
              <a:gd name="connsiteX483-60403" fmla="*/ 3048102 w 7467600"/>
              <a:gd name="connsiteY483-60404" fmla="*/ 5150595 h 6858000"/>
              <a:gd name="connsiteX484-60405" fmla="*/ 1799414 w 7467600"/>
              <a:gd name="connsiteY484-60406" fmla="*/ 4694732 h 6858000"/>
              <a:gd name="connsiteX485-60407" fmla="*/ 1771735 w 7467600"/>
              <a:gd name="connsiteY485-60408" fmla="*/ 4619929 h 6858000"/>
              <a:gd name="connsiteX486-60409" fmla="*/ 3104273 w 7467600"/>
              <a:gd name="connsiteY486-60410" fmla="*/ 5076159 h 6858000"/>
              <a:gd name="connsiteX487-60411" fmla="*/ 3113245 w 7467600"/>
              <a:gd name="connsiteY487-60412" fmla="*/ 5090705 h 6858000"/>
              <a:gd name="connsiteX488-60413" fmla="*/ 3126294 w 7467600"/>
              <a:gd name="connsiteY488-60414" fmla="*/ 5114400 h 6858000"/>
              <a:gd name="connsiteX489-60415" fmla="*/ 3937433 w 7467600"/>
              <a:gd name="connsiteY489-60416" fmla="*/ 4830473 h 6858000"/>
              <a:gd name="connsiteX490-60417" fmla="*/ 3590475 w 7467600"/>
              <a:gd name="connsiteY490-60418" fmla="*/ 4597974 h 6858000"/>
              <a:gd name="connsiteX491-60419" fmla="*/ 3100264 w 7467600"/>
              <a:gd name="connsiteY491-60420" fmla="*/ 4579845 h 6858000"/>
              <a:gd name="connsiteX492-60421" fmla="*/ 2183576 w 7467600"/>
              <a:gd name="connsiteY492-60422" fmla="*/ 4227150 h 6858000"/>
              <a:gd name="connsiteX493-60423" fmla="*/ 2151029 w 7467600"/>
              <a:gd name="connsiteY493-60424" fmla="*/ 4146947 h 6858000"/>
              <a:gd name="connsiteX494-60425" fmla="*/ 3563434 w 7467600"/>
              <a:gd name="connsiteY494-60426" fmla="*/ 4469115 h 6858000"/>
              <a:gd name="connsiteX495-60427" fmla="*/ 3177952 w 7467600"/>
              <a:gd name="connsiteY495-60428" fmla="*/ 3657386 h 6858000"/>
              <a:gd name="connsiteX496-60429" fmla="*/ 3189263 w 7467600"/>
              <a:gd name="connsiteY496-60430" fmla="*/ 3625726 h 6858000"/>
              <a:gd name="connsiteX497-60431" fmla="*/ 3560912 w 7467600"/>
              <a:gd name="connsiteY497-60432" fmla="*/ 4079863 h 6858000"/>
              <a:gd name="connsiteX498-60433" fmla="*/ 3626636 w 7467600"/>
              <a:gd name="connsiteY498-60434" fmla="*/ 4512230 h 6858000"/>
              <a:gd name="connsiteX499-60435" fmla="*/ 3653088 w 7467600"/>
              <a:gd name="connsiteY499-60436" fmla="*/ 4521417 h 6858000"/>
              <a:gd name="connsiteX500-60437" fmla="*/ 3988128 w 7467600"/>
              <a:gd name="connsiteY500-60438" fmla="*/ 4817267 h 6858000"/>
              <a:gd name="connsiteX501-60439" fmla="*/ 4830582 w 7467600"/>
              <a:gd name="connsiteY501-60440" fmla="*/ 4676000 h 6858000"/>
              <a:gd name="connsiteX502-60441" fmla="*/ 4830100 w 7467600"/>
              <a:gd name="connsiteY502-60442" fmla="*/ 4675554 h 6858000"/>
              <a:gd name="connsiteX503-60443" fmla="*/ 4036318 w 7467600"/>
              <a:gd name="connsiteY503-60444" fmla="*/ 4147013 h 6858000"/>
              <a:gd name="connsiteX504-60445" fmla="*/ 3432098 w 7467600"/>
              <a:gd name="connsiteY504-60446" fmla="*/ 3537312 h 6858000"/>
              <a:gd name="connsiteX505-60447" fmla="*/ 3446761 w 7467600"/>
              <a:gd name="connsiteY505-60448" fmla="*/ 3461278 h 6858000"/>
              <a:gd name="connsiteX506-60449" fmla="*/ 4419733 w 7467600"/>
              <a:gd name="connsiteY506-60450" fmla="*/ 3963555 h 6858000"/>
              <a:gd name="connsiteX507-60451" fmla="*/ 4781371 w 7467600"/>
              <a:gd name="connsiteY507-60452" fmla="*/ 4458604 h 6858000"/>
              <a:gd name="connsiteX508-60453" fmla="*/ 4780440 w 7467600"/>
              <a:gd name="connsiteY508-60454" fmla="*/ 4470290 h 6858000"/>
              <a:gd name="connsiteX509-60455" fmla="*/ 4898954 w 7467600"/>
              <a:gd name="connsiteY509-60456" fmla="*/ 4662092 h 6858000"/>
              <a:gd name="connsiteX510-60457" fmla="*/ 4900699 w 7467600"/>
              <a:gd name="connsiteY510-60458" fmla="*/ 4670867 h 6858000"/>
              <a:gd name="connsiteX511-60459" fmla="*/ 5714511 w 7467600"/>
              <a:gd name="connsiteY511-60460" fmla="*/ 4663483 h 6858000"/>
              <a:gd name="connsiteX512-60461" fmla="*/ 5464793 w 7467600"/>
              <a:gd name="connsiteY512-60462" fmla="*/ 4393556 h 6858000"/>
              <a:gd name="connsiteX513-60463" fmla="*/ 5461897 w 7467600"/>
              <a:gd name="connsiteY513-60464" fmla="*/ 4390879 h 6858000"/>
              <a:gd name="connsiteX514-60465" fmla="*/ 4294126 w 7467600"/>
              <a:gd name="connsiteY514-60466" fmla="*/ 3303048 h 6858000"/>
              <a:gd name="connsiteX515-60467" fmla="*/ 4305321 w 7467600"/>
              <a:gd name="connsiteY515-60468" fmla="*/ 3256953 h 6858000"/>
              <a:gd name="connsiteX516-60469" fmla="*/ 4949299 w 7467600"/>
              <a:gd name="connsiteY516-60470" fmla="*/ 3766336 h 6858000"/>
              <a:gd name="connsiteX517-60471" fmla="*/ 5291452 w 7467600"/>
              <a:gd name="connsiteY517-60472" fmla="*/ 4076801 h 6858000"/>
              <a:gd name="connsiteX518-60473" fmla="*/ 5434998 w 7467600"/>
              <a:gd name="connsiteY518-60474" fmla="*/ 4254100 h 6858000"/>
              <a:gd name="connsiteX519-60475" fmla="*/ 5351015 w 7467600"/>
              <a:gd name="connsiteY519-60476" fmla="*/ 3760989 h 6858000"/>
              <a:gd name="connsiteX520-60477" fmla="*/ 5413780 w 7467600"/>
              <a:gd name="connsiteY520-60478" fmla="*/ 2966265 h 6858000"/>
              <a:gd name="connsiteX521-60479" fmla="*/ 5425627 w 7467600"/>
              <a:gd name="connsiteY521-60480" fmla="*/ 2954192 h 6858000"/>
              <a:gd name="connsiteX522-60481" fmla="*/ 6604735 w 7467600"/>
              <a:gd name="connsiteY522-60482" fmla="*/ 2041381 h 6858000"/>
              <a:gd name="connsiteX523-60483" fmla="*/ 7204487 w 7467600"/>
              <a:gd name="connsiteY523-60484" fmla="*/ 2742112 h 6858000"/>
              <a:gd name="connsiteX524-60485" fmla="*/ 7131592 w 7467600"/>
              <a:gd name="connsiteY524-60486" fmla="*/ 2672096 h 6858000"/>
              <a:gd name="connsiteX525-60487" fmla="*/ 6996344 w 7467600"/>
              <a:gd name="connsiteY525-60488" fmla="*/ 2518310 h 6858000"/>
              <a:gd name="connsiteX526-60489" fmla="*/ 6735495 w 7467600"/>
              <a:gd name="connsiteY526-60490" fmla="*/ 2196890 h 6858000"/>
              <a:gd name="connsiteX527-60491" fmla="*/ 6721901 w 7467600"/>
              <a:gd name="connsiteY527-60492" fmla="*/ 2179274 h 6858000"/>
              <a:gd name="connsiteX528-60493" fmla="*/ 6604735 w 7467600"/>
              <a:gd name="connsiteY528-60494" fmla="*/ 2041381 h 6858000"/>
              <a:gd name="connsiteX529-60495" fmla="*/ 6591670 w 7467600"/>
              <a:gd name="connsiteY529-60496" fmla="*/ 1988277 h 6858000"/>
              <a:gd name="connsiteX530-60497" fmla="*/ 6747349 w 7467600"/>
              <a:gd name="connsiteY530-60498" fmla="*/ 2160069 h 6858000"/>
              <a:gd name="connsiteX531-60499" fmla="*/ 6760943 w 7467600"/>
              <a:gd name="connsiteY531-60500" fmla="*/ 2177686 h 6858000"/>
              <a:gd name="connsiteX532-60501" fmla="*/ 7021065 w 7467600"/>
              <a:gd name="connsiteY532-60502" fmla="*/ 2498102 h 6858000"/>
              <a:gd name="connsiteX533-60503" fmla="*/ 7155223 w 7467600"/>
              <a:gd name="connsiteY533-60504" fmla="*/ 2650386 h 6858000"/>
              <a:gd name="connsiteX534-60505" fmla="*/ 7203167 w 7467600"/>
              <a:gd name="connsiteY534-60506" fmla="*/ 2697288 h 6858000"/>
              <a:gd name="connsiteX535-60507" fmla="*/ 6937703 w 7467600"/>
              <a:gd name="connsiteY535-60508" fmla="*/ 2321981 h 6858000"/>
              <a:gd name="connsiteX536-60509" fmla="*/ 6591670 w 7467600"/>
              <a:gd name="connsiteY536-60510" fmla="*/ 1988277 h 6858000"/>
              <a:gd name="connsiteX537-60511" fmla="*/ 5798671 w 7467600"/>
              <a:gd name="connsiteY537-60512" fmla="*/ 1981601 h 6858000"/>
              <a:gd name="connsiteX538-60513" fmla="*/ 5754709 w 7467600"/>
              <a:gd name="connsiteY538-60514" fmla="*/ 2071454 h 6858000"/>
              <a:gd name="connsiteX539-60515" fmla="*/ 5763044 w 7467600"/>
              <a:gd name="connsiteY539-60516" fmla="*/ 2842206 h 6858000"/>
              <a:gd name="connsiteX540-60517" fmla="*/ 5764974 w 7467600"/>
              <a:gd name="connsiteY540-60518" fmla="*/ 2799609 h 6858000"/>
              <a:gd name="connsiteX541-60519" fmla="*/ 5767665 w 7467600"/>
              <a:gd name="connsiteY541-60520" fmla="*/ 2666409 h 6858000"/>
              <a:gd name="connsiteX542-60521" fmla="*/ 5763055 w 7467600"/>
              <a:gd name="connsiteY542-60522" fmla="*/ 2579705 h 6858000"/>
              <a:gd name="connsiteX543-60523" fmla="*/ 5758079 w 7467600"/>
              <a:gd name="connsiteY543-60524" fmla="*/ 2492508 h 6858000"/>
              <a:gd name="connsiteX544-60525" fmla="*/ 5779325 w 7467600"/>
              <a:gd name="connsiteY544-60526" fmla="*/ 2197069 h 6858000"/>
              <a:gd name="connsiteX545-60527" fmla="*/ 5798671 w 7467600"/>
              <a:gd name="connsiteY545-60528" fmla="*/ 1981601 h 6858000"/>
              <a:gd name="connsiteX546-60529" fmla="*/ 5829202 w 7467600"/>
              <a:gd name="connsiteY546-60530" fmla="*/ 1971679 h 6858000"/>
              <a:gd name="connsiteX547-60531" fmla="*/ 5809558 w 7467600"/>
              <a:gd name="connsiteY547-60532" fmla="*/ 2198043 h 6858000"/>
              <a:gd name="connsiteX548-60533" fmla="*/ 5788653 w 7467600"/>
              <a:gd name="connsiteY548-60534" fmla="*/ 2489430 h 6858000"/>
              <a:gd name="connsiteX549-60535" fmla="*/ 5793439 w 7467600"/>
              <a:gd name="connsiteY549-60536" fmla="*/ 2575235 h 6858000"/>
              <a:gd name="connsiteX550-60537" fmla="*/ 5796837 w 7467600"/>
              <a:gd name="connsiteY550-60538" fmla="*/ 2637633 h 6858000"/>
              <a:gd name="connsiteX551-60539" fmla="*/ 5818614 w 7467600"/>
              <a:gd name="connsiteY551-60540" fmla="*/ 2473055 h 6858000"/>
              <a:gd name="connsiteX552-60541" fmla="*/ 5829202 w 7467600"/>
              <a:gd name="connsiteY552-60542" fmla="*/ 1971679 h 6858000"/>
              <a:gd name="connsiteX553-60543" fmla="*/ 5911389 w 7467600"/>
              <a:gd name="connsiteY553-60544" fmla="*/ 1898371 h 6858000"/>
              <a:gd name="connsiteX554-60545" fmla="*/ 6237627 w 7467600"/>
              <a:gd name="connsiteY554-60546" fmla="*/ 2231921 h 6858000"/>
              <a:gd name="connsiteX555-60547" fmla="*/ 5911389 w 7467600"/>
              <a:gd name="connsiteY555-60548" fmla="*/ 1898371 h 6858000"/>
              <a:gd name="connsiteX556-60549" fmla="*/ 6944437 w 7467600"/>
              <a:gd name="connsiteY556-60550" fmla="*/ 1575402 h 6858000"/>
              <a:gd name="connsiteX557-60551" fmla="*/ 6304730 w 7467600"/>
              <a:gd name="connsiteY557-60552" fmla="*/ 1766654 h 6858000"/>
              <a:gd name="connsiteX558-60553" fmla="*/ 6944437 w 7467600"/>
              <a:gd name="connsiteY558-60554" fmla="*/ 1575402 h 6858000"/>
              <a:gd name="connsiteX559-60555" fmla="*/ 7019523 w 7467600"/>
              <a:gd name="connsiteY559-60556" fmla="*/ 1519450 h 6858000"/>
              <a:gd name="connsiteX560-60557" fmla="*/ 6298091 w 7467600"/>
              <a:gd name="connsiteY560-60558" fmla="*/ 1737122 h 6858000"/>
              <a:gd name="connsiteX561-60559" fmla="*/ 7019523 w 7467600"/>
              <a:gd name="connsiteY561-60560" fmla="*/ 1519450 h 6858000"/>
              <a:gd name="connsiteX562-60561" fmla="*/ 2399523 w 7467600"/>
              <a:gd name="connsiteY562-60562" fmla="*/ 1428234 h 6858000"/>
              <a:gd name="connsiteX563-60563" fmla="*/ 2224982 w 7467600"/>
              <a:gd name="connsiteY563-60564" fmla="*/ 1826201 h 6858000"/>
              <a:gd name="connsiteX564-60565" fmla="*/ 2096099 w 7467600"/>
              <a:gd name="connsiteY564-60566" fmla="*/ 2345900 h 6858000"/>
              <a:gd name="connsiteX565-60567" fmla="*/ 2283317 w 7467600"/>
              <a:gd name="connsiteY565-60568" fmla="*/ 1796925 h 6858000"/>
              <a:gd name="connsiteX566-60569" fmla="*/ 2399523 w 7467600"/>
              <a:gd name="connsiteY566-60570" fmla="*/ 1428234 h 6858000"/>
              <a:gd name="connsiteX567-60571" fmla="*/ 2448558 w 7467600"/>
              <a:gd name="connsiteY567-60572" fmla="*/ 1373435 h 6858000"/>
              <a:gd name="connsiteX568-60573" fmla="*/ 2312521 w 7467600"/>
              <a:gd name="connsiteY568-60574" fmla="*/ 1806140 h 6858000"/>
              <a:gd name="connsiteX569-60575" fmla="*/ 2127533 w 7467600"/>
              <a:gd name="connsiteY569-60576" fmla="*/ 2348380 h 6858000"/>
              <a:gd name="connsiteX570-60577" fmla="*/ 2358080 w 7467600"/>
              <a:gd name="connsiteY570-60578" fmla="*/ 1866134 h 6858000"/>
              <a:gd name="connsiteX571-60579" fmla="*/ 2407436 w 7467600"/>
              <a:gd name="connsiteY571-60580" fmla="*/ 1651070 h 6858000"/>
              <a:gd name="connsiteX572-60581" fmla="*/ 2448558 w 7467600"/>
              <a:gd name="connsiteY572-60582" fmla="*/ 1373435 h 6858000"/>
              <a:gd name="connsiteX573-60583" fmla="*/ 278707 w 7467600"/>
              <a:gd name="connsiteY573-60584" fmla="*/ 1352270 h 6858000"/>
              <a:gd name="connsiteX574-60585" fmla="*/ 321570 w 7467600"/>
              <a:gd name="connsiteY574-60586" fmla="*/ 1861610 h 6858000"/>
              <a:gd name="connsiteX575-60587" fmla="*/ 294281 w 7467600"/>
              <a:gd name="connsiteY575-60588" fmla="*/ 1440658 h 6858000"/>
              <a:gd name="connsiteX576-60589" fmla="*/ 278707 w 7467600"/>
              <a:gd name="connsiteY576-60590" fmla="*/ 1352270 h 6858000"/>
              <a:gd name="connsiteX577-60591" fmla="*/ 1423821 w 7467600"/>
              <a:gd name="connsiteY577-60592" fmla="*/ 1351958 h 6858000"/>
              <a:gd name="connsiteX578-60593" fmla="*/ 1638521 w 7467600"/>
              <a:gd name="connsiteY578-60594" fmla="*/ 1908470 h 6858000"/>
              <a:gd name="connsiteX579-60595" fmla="*/ 1754199 w 7467600"/>
              <a:gd name="connsiteY579-60596" fmla="*/ 2149284 h 6858000"/>
              <a:gd name="connsiteX580-60597" fmla="*/ 1908359 w 7467600"/>
              <a:gd name="connsiteY580-60598" fmla="*/ 2364988 h 6858000"/>
              <a:gd name="connsiteX581-60599" fmla="*/ 1647661 w 7467600"/>
              <a:gd name="connsiteY581-60600" fmla="*/ 1825945 h 6858000"/>
              <a:gd name="connsiteX582-60601" fmla="*/ 1423821 w 7467600"/>
              <a:gd name="connsiteY582-60602" fmla="*/ 1351958 h 6858000"/>
              <a:gd name="connsiteX583-60603" fmla="*/ 1431890 w 7467600"/>
              <a:gd name="connsiteY583-60604" fmla="*/ 1306475 h 6858000"/>
              <a:gd name="connsiteX584-60605" fmla="*/ 1507597 w 7467600"/>
              <a:gd name="connsiteY584-60606" fmla="*/ 1446132 h 6858000"/>
              <a:gd name="connsiteX585-60607" fmla="*/ 1674586 w 7467600"/>
              <a:gd name="connsiteY585-60608" fmla="*/ 1813832 h 6858000"/>
              <a:gd name="connsiteX586-60609" fmla="*/ 1815950 w 7467600"/>
              <a:gd name="connsiteY586-60610" fmla="*/ 2128564 h 6858000"/>
              <a:gd name="connsiteX587-60611" fmla="*/ 1984242 w 7467600"/>
              <a:gd name="connsiteY587-60612" fmla="*/ 2430829 h 6858000"/>
              <a:gd name="connsiteX588-60613" fmla="*/ 2014023 w 7467600"/>
              <a:gd name="connsiteY588-60614" fmla="*/ 2450995 h 6858000"/>
              <a:gd name="connsiteX589-60615" fmla="*/ 1747337 w 7467600"/>
              <a:gd name="connsiteY589-60616" fmla="*/ 1855264 h 6858000"/>
              <a:gd name="connsiteX590-60617" fmla="*/ 1533749 w 7467600"/>
              <a:gd name="connsiteY590-60618" fmla="*/ 1478656 h 6858000"/>
              <a:gd name="connsiteX591-60619" fmla="*/ 1431890 w 7467600"/>
              <a:gd name="connsiteY591-60620" fmla="*/ 1306475 h 6858000"/>
              <a:gd name="connsiteX592-60621" fmla="*/ 5052692 w 7467600"/>
              <a:gd name="connsiteY592-60622" fmla="*/ 1292994 h 6858000"/>
              <a:gd name="connsiteX593-60623" fmla="*/ 5200661 w 7467600"/>
              <a:gd name="connsiteY593-60624" fmla="*/ 1635186 h 6858000"/>
              <a:gd name="connsiteX594-60625" fmla="*/ 5297138 w 7467600"/>
              <a:gd name="connsiteY594-60626" fmla="*/ 1906351 h 6858000"/>
              <a:gd name="connsiteX595-60627" fmla="*/ 5052692 w 7467600"/>
              <a:gd name="connsiteY595-60628" fmla="*/ 1292994 h 6858000"/>
              <a:gd name="connsiteX596-60629" fmla="*/ 5009948 w 7467600"/>
              <a:gd name="connsiteY596-60630" fmla="*/ 1273619 h 6858000"/>
              <a:gd name="connsiteX597-60631" fmla="*/ 5121777 w 7467600"/>
              <a:gd name="connsiteY597-60632" fmla="*/ 1654213 h 6858000"/>
              <a:gd name="connsiteX598-60633" fmla="*/ 5293545 w 7467600"/>
              <a:gd name="connsiteY598-60634" fmla="*/ 2072247 h 6858000"/>
              <a:gd name="connsiteX599-60635" fmla="*/ 5294042 w 7467600"/>
              <a:gd name="connsiteY599-60636" fmla="*/ 2065019 h 6858000"/>
              <a:gd name="connsiteX600-60637" fmla="*/ 5171936 w 7467600"/>
              <a:gd name="connsiteY600-60638" fmla="*/ 1647613 h 6858000"/>
              <a:gd name="connsiteX601-60639" fmla="*/ 5009948 w 7467600"/>
              <a:gd name="connsiteY601-60640" fmla="*/ 1273619 h 6858000"/>
              <a:gd name="connsiteX602-60641" fmla="*/ 655236 w 7467600"/>
              <a:gd name="connsiteY602-60642" fmla="*/ 1268632 h 6858000"/>
              <a:gd name="connsiteX603-60643" fmla="*/ 839521 w 7467600"/>
              <a:gd name="connsiteY603-60644" fmla="*/ 1685315 h 6858000"/>
              <a:gd name="connsiteX604-60645" fmla="*/ 1109416 w 7467600"/>
              <a:gd name="connsiteY604-60646" fmla="*/ 2061663 h 6858000"/>
              <a:gd name="connsiteX605-60647" fmla="*/ 1298300 w 7467600"/>
              <a:gd name="connsiteY605-60648" fmla="*/ 2247742 h 6858000"/>
              <a:gd name="connsiteX606-60649" fmla="*/ 1125871 w 7467600"/>
              <a:gd name="connsiteY606-60650" fmla="*/ 1989513 h 6858000"/>
              <a:gd name="connsiteX607-60651" fmla="*/ 981574 w 7467600"/>
              <a:gd name="connsiteY607-60652" fmla="*/ 1783157 h 6858000"/>
              <a:gd name="connsiteX608-60653" fmla="*/ 922198 w 7467600"/>
              <a:gd name="connsiteY608-60654" fmla="*/ 1677437 h 6858000"/>
              <a:gd name="connsiteX609-60655" fmla="*/ 869293 w 7467600"/>
              <a:gd name="connsiteY609-60656" fmla="*/ 1583214 h 6858000"/>
              <a:gd name="connsiteX610-60657" fmla="*/ 751431 w 7467600"/>
              <a:gd name="connsiteY610-60658" fmla="*/ 1405731 h 6858000"/>
              <a:gd name="connsiteX611-60659" fmla="*/ 655236 w 7467600"/>
              <a:gd name="connsiteY611-60660" fmla="*/ 1268632 h 6858000"/>
              <a:gd name="connsiteX612-60661" fmla="*/ 6516292 w 7467600"/>
              <a:gd name="connsiteY612-60662" fmla="*/ 1263064 h 6858000"/>
              <a:gd name="connsiteX613-60663" fmla="*/ 5736320 w 7467600"/>
              <a:gd name="connsiteY613-60664" fmla="*/ 1501803 h 6858000"/>
              <a:gd name="connsiteX614-60665" fmla="*/ 6516292 w 7467600"/>
              <a:gd name="connsiteY614-60666" fmla="*/ 1263064 h 6858000"/>
              <a:gd name="connsiteX615-60667" fmla="*/ 291466 w 7467600"/>
              <a:gd name="connsiteY615-60668" fmla="*/ 1250369 h 6858000"/>
              <a:gd name="connsiteX616-60669" fmla="*/ 323180 w 7467600"/>
              <a:gd name="connsiteY616-60670" fmla="*/ 1435283 h 6858000"/>
              <a:gd name="connsiteX617-60671" fmla="*/ 349381 w 7467600"/>
              <a:gd name="connsiteY617-60672" fmla="*/ 1875041 h 6858000"/>
              <a:gd name="connsiteX618-60673" fmla="*/ 374363 w 7467600"/>
              <a:gd name="connsiteY618-60674" fmla="*/ 1506494 h 6858000"/>
              <a:gd name="connsiteX619-60675" fmla="*/ 302168 w 7467600"/>
              <a:gd name="connsiteY619-60676" fmla="*/ 1274495 h 6858000"/>
              <a:gd name="connsiteX620-60677" fmla="*/ 291466 w 7467600"/>
              <a:gd name="connsiteY620-60678" fmla="*/ 1250369 h 6858000"/>
              <a:gd name="connsiteX621-60679" fmla="*/ 678222 w 7467600"/>
              <a:gd name="connsiteY621-60680" fmla="*/ 1248670 h 6858000"/>
              <a:gd name="connsiteX622-60681" fmla="*/ 775536 w 7467600"/>
              <a:gd name="connsiteY622-60682" fmla="*/ 1388015 h 6858000"/>
              <a:gd name="connsiteX623-60683" fmla="*/ 894529 w 7467600"/>
              <a:gd name="connsiteY623-60684" fmla="*/ 1567739 h 6858000"/>
              <a:gd name="connsiteX624-60685" fmla="*/ 948000 w 7467600"/>
              <a:gd name="connsiteY624-60686" fmla="*/ 1663088 h 6858000"/>
              <a:gd name="connsiteX625-60687" fmla="*/ 1006812 w 7467600"/>
              <a:gd name="connsiteY625-60688" fmla="*/ 1767683 h 6858000"/>
              <a:gd name="connsiteX626-60689" fmla="*/ 1149133 w 7467600"/>
              <a:gd name="connsiteY626-60690" fmla="*/ 1971513 h 6858000"/>
              <a:gd name="connsiteX627-60691" fmla="*/ 1333952 w 7467600"/>
              <a:gd name="connsiteY627-60692" fmla="*/ 2251620 h 6858000"/>
              <a:gd name="connsiteX628-60693" fmla="*/ 1337329 w 7467600"/>
              <a:gd name="connsiteY628-60694" fmla="*/ 2258350 h 6858000"/>
              <a:gd name="connsiteX629-60695" fmla="*/ 1014726 w 7467600"/>
              <a:gd name="connsiteY629-60696" fmla="*/ 1615556 h 6858000"/>
              <a:gd name="connsiteX630-60697" fmla="*/ 678222 w 7467600"/>
              <a:gd name="connsiteY630-60698" fmla="*/ 1248670 h 6858000"/>
              <a:gd name="connsiteX631-60699" fmla="*/ 6691602 w 7467600"/>
              <a:gd name="connsiteY631-60700" fmla="*/ 1140573 h 6858000"/>
              <a:gd name="connsiteX632-60701" fmla="*/ 6571100 w 7467600"/>
              <a:gd name="connsiteY632-60702" fmla="*/ 1183662 h 6858000"/>
              <a:gd name="connsiteX633-60703" fmla="*/ 6241687 w 7467600"/>
              <a:gd name="connsiteY633-60704" fmla="*/ 1257600 h 6858000"/>
              <a:gd name="connsiteX634-60705" fmla="*/ 5693009 w 7467600"/>
              <a:gd name="connsiteY634-60706" fmla="*/ 1478256 h 6858000"/>
              <a:gd name="connsiteX635-60707" fmla="*/ 6548420 w 7467600"/>
              <a:gd name="connsiteY635-60708" fmla="*/ 1214599 h 6858000"/>
              <a:gd name="connsiteX636-60709" fmla="*/ 6605473 w 7467600"/>
              <a:gd name="connsiteY636-60710" fmla="*/ 1184686 h 6858000"/>
              <a:gd name="connsiteX637-60711" fmla="*/ 6691602 w 7467600"/>
              <a:gd name="connsiteY637-60712" fmla="*/ 1140573 h 6858000"/>
              <a:gd name="connsiteX638-60713" fmla="*/ 4002475 w 7467600"/>
              <a:gd name="connsiteY638-60714" fmla="*/ 1037802 h 6858000"/>
              <a:gd name="connsiteX639-60715" fmla="*/ 4000324 w 7467600"/>
              <a:gd name="connsiteY639-60716" fmla="*/ 1039362 h 6858000"/>
              <a:gd name="connsiteX640-60717" fmla="*/ 4002862 w 7467600"/>
              <a:gd name="connsiteY640-60718" fmla="*/ 1042866 h 6858000"/>
              <a:gd name="connsiteX641-60719" fmla="*/ 4002475 w 7467600"/>
              <a:gd name="connsiteY641-60720" fmla="*/ 1037802 h 6858000"/>
              <a:gd name="connsiteX642-60721" fmla="*/ 506322 w 7467600"/>
              <a:gd name="connsiteY642-60722" fmla="*/ 1020997 h 6858000"/>
              <a:gd name="connsiteX643-60723" fmla="*/ 533068 w 7467600"/>
              <a:gd name="connsiteY643-60724" fmla="*/ 1029409 h 6858000"/>
              <a:gd name="connsiteX644-60725" fmla="*/ 1232525 w 7467600"/>
              <a:gd name="connsiteY644-60726" fmla="*/ 1804675 h 6858000"/>
              <a:gd name="connsiteX645-60727" fmla="*/ 1388858 w 7467600"/>
              <a:gd name="connsiteY645-60728" fmla="*/ 2368011 h 6858000"/>
              <a:gd name="connsiteX646-60729" fmla="*/ 1384098 w 7467600"/>
              <a:gd name="connsiteY646-60730" fmla="*/ 2378125 h 6858000"/>
              <a:gd name="connsiteX647-60731" fmla="*/ 1425393 w 7467600"/>
              <a:gd name="connsiteY647-60732" fmla="*/ 2589124 h 6858000"/>
              <a:gd name="connsiteX648-60733" fmla="*/ 1424001 w 7467600"/>
              <a:gd name="connsiteY648-60734" fmla="*/ 2597541 h 6858000"/>
              <a:gd name="connsiteX649-60735" fmla="*/ 2152729 w 7467600"/>
              <a:gd name="connsiteY649-60736" fmla="*/ 2864487 h 6858000"/>
              <a:gd name="connsiteX650-60737" fmla="*/ 2020609 w 7467600"/>
              <a:gd name="connsiteY650-60738" fmla="*/ 2539671 h 6858000"/>
              <a:gd name="connsiteX651-60739" fmla="*/ 2018920 w 7467600"/>
              <a:gd name="connsiteY651-60740" fmla="*/ 2536309 h 6858000"/>
              <a:gd name="connsiteX652-60741" fmla="*/ 1342441 w 7467600"/>
              <a:gd name="connsiteY652-60742" fmla="*/ 1173017 h 6858000"/>
              <a:gd name="connsiteX653-60743" fmla="*/ 1367925 w 7467600"/>
              <a:gd name="connsiteY653-60744" fmla="*/ 1135648 h 6858000"/>
              <a:gd name="connsiteX654-60745" fmla="*/ 1771401 w 7467600"/>
              <a:gd name="connsiteY654-60746" fmla="*/ 1806673 h 6858000"/>
              <a:gd name="connsiteX655-60747" fmla="*/ 1972385 w 7467600"/>
              <a:gd name="connsiteY655-60748" fmla="*/ 2198735 h 6858000"/>
              <a:gd name="connsiteX656-60749" fmla="*/ 2040892 w 7467600"/>
              <a:gd name="connsiteY656-60750" fmla="*/ 2405205 h 6858000"/>
              <a:gd name="connsiteX657-60751" fmla="*/ 2131689 w 7467600"/>
              <a:gd name="connsiteY657-60752" fmla="*/ 1936926 h 6858000"/>
              <a:gd name="connsiteX658-60753" fmla="*/ 2454820 w 7467600"/>
              <a:gd name="connsiteY658-60754" fmla="*/ 1248808 h 6858000"/>
              <a:gd name="connsiteX659-60755" fmla="*/ 2492512 w 7467600"/>
              <a:gd name="connsiteY659-60756" fmla="*/ 1302920 h 6858000"/>
              <a:gd name="connsiteX660-60757" fmla="*/ 2081216 w 7467600"/>
              <a:gd name="connsiteY660-60758" fmla="*/ 2527513 h 6858000"/>
              <a:gd name="connsiteX661-60759" fmla="*/ 2081211 w 7467600"/>
              <a:gd name="connsiteY661-60760" fmla="*/ 2528916 h 6858000"/>
              <a:gd name="connsiteX662-60761" fmla="*/ 2199067 w 7467600"/>
              <a:gd name="connsiteY662-60762" fmla="*/ 2884061 h 6858000"/>
              <a:gd name="connsiteX663-60763" fmla="*/ 3192586 w 7467600"/>
              <a:gd name="connsiteY663-60764" fmla="*/ 3411496 h 6858000"/>
              <a:gd name="connsiteX664-60765" fmla="*/ 3182620 w 7467600"/>
              <a:gd name="connsiteY664-60766" fmla="*/ 3483279 h 6858000"/>
              <a:gd name="connsiteX665-60767" fmla="*/ 2435119 w 7467600"/>
              <a:gd name="connsiteY665-60768" fmla="*/ 3080173 h 6858000"/>
              <a:gd name="connsiteX666-60769" fmla="*/ 2410152 w 7467600"/>
              <a:gd name="connsiteY666-60770" fmla="*/ 3063751 h 6858000"/>
              <a:gd name="connsiteX667-60771" fmla="*/ 2408099 w 7467600"/>
              <a:gd name="connsiteY667-60772" fmla="*/ 3064403 h 6858000"/>
              <a:gd name="connsiteX668-60773" fmla="*/ 2407218 w 7467600"/>
              <a:gd name="connsiteY668-60774" fmla="*/ 3070324 h 6858000"/>
              <a:gd name="connsiteX669-60775" fmla="*/ 2380138 w 7467600"/>
              <a:gd name="connsiteY669-60776" fmla="*/ 3099341 h 6858000"/>
              <a:gd name="connsiteX670-60777" fmla="*/ 1765923 w 7467600"/>
              <a:gd name="connsiteY670-60778" fmla="*/ 3581043 h 6858000"/>
              <a:gd name="connsiteX671-60779" fmla="*/ 1702258 w 7467600"/>
              <a:gd name="connsiteY671-60780" fmla="*/ 3612286 h 6858000"/>
              <a:gd name="connsiteX672-60781" fmla="*/ 1538370 w 7467600"/>
              <a:gd name="connsiteY672-60782" fmla="*/ 3811804 h 6858000"/>
              <a:gd name="connsiteX673-60783" fmla="*/ 542867 w 7467600"/>
              <a:gd name="connsiteY673-60784" fmla="*/ 4944092 h 6858000"/>
              <a:gd name="connsiteX674-60785" fmla="*/ 515800 w 7467600"/>
              <a:gd name="connsiteY674-60786" fmla="*/ 4862180 h 6858000"/>
              <a:gd name="connsiteX675-60787" fmla="*/ 909145 w 7467600"/>
              <a:gd name="connsiteY675-60788" fmla="*/ 4199225 h 6858000"/>
              <a:gd name="connsiteX676-60789" fmla="*/ 1214067 w 7467600"/>
              <a:gd name="connsiteY676-60790" fmla="*/ 3908561 h 6858000"/>
              <a:gd name="connsiteX677-60791" fmla="*/ 640967 w 7467600"/>
              <a:gd name="connsiteY677-60792" fmla="*/ 4105601 h 6858000"/>
              <a:gd name="connsiteX678-60793" fmla="*/ 112563 w 7467600"/>
              <a:gd name="connsiteY678-60794" fmla="*/ 4396952 h 6858000"/>
              <a:gd name="connsiteX679-60795" fmla="*/ 0 w 7467600"/>
              <a:gd name="connsiteY679-60796" fmla="*/ 4466006 h 6858000"/>
              <a:gd name="connsiteX680-60797" fmla="*/ 0 w 7467600"/>
              <a:gd name="connsiteY680-60798" fmla="*/ 4233763 h 6858000"/>
              <a:gd name="connsiteX681-60799" fmla="*/ 36881 w 7467600"/>
              <a:gd name="connsiteY681-60800" fmla="*/ 4200118 h 6858000"/>
              <a:gd name="connsiteX682-60801" fmla="*/ 910534 w 7467600"/>
              <a:gd name="connsiteY682-60802" fmla="*/ 3629753 h 6858000"/>
              <a:gd name="connsiteX683-60803" fmla="*/ 1578717 w 7467600"/>
              <a:gd name="connsiteY683-60804" fmla="*/ 3575982 h 6858000"/>
              <a:gd name="connsiteX684-60805" fmla="*/ 2338780 w 7467600"/>
              <a:gd name="connsiteY684-60806" fmla="*/ 3033725 h 6858000"/>
              <a:gd name="connsiteX685-60807" fmla="*/ 1807991 w 7467600"/>
              <a:gd name="connsiteY685-60808" fmla="*/ 2807184 h 6858000"/>
              <a:gd name="connsiteX686-60809" fmla="*/ 1416358 w 7467600"/>
              <a:gd name="connsiteY686-60810" fmla="*/ 3112571 h 6858000"/>
              <a:gd name="connsiteX687-60811" fmla="*/ 939066 w 7467600"/>
              <a:gd name="connsiteY687-60812" fmla="*/ 3378798 h 6858000"/>
              <a:gd name="connsiteX688-60813" fmla="*/ 115099 w 7467600"/>
              <a:gd name="connsiteY688-60814" fmla="*/ 3607650 h 6858000"/>
              <a:gd name="connsiteX689-60815" fmla="*/ 97284 w 7467600"/>
              <a:gd name="connsiteY689-60816" fmla="*/ 3520393 h 6858000"/>
              <a:gd name="connsiteX690-60817" fmla="*/ 922050 w 7467600"/>
              <a:gd name="connsiteY690-60818" fmla="*/ 3074867 h 6858000"/>
              <a:gd name="connsiteX691-60819" fmla="*/ 1405265 w 7467600"/>
              <a:gd name="connsiteY691-60820" fmla="*/ 3016319 h 6858000"/>
              <a:gd name="connsiteX692-60821" fmla="*/ 1407512 w 7467600"/>
              <a:gd name="connsiteY692-60822" fmla="*/ 3018001 h 6858000"/>
              <a:gd name="connsiteX693-60823" fmla="*/ 1726266 w 7467600"/>
              <a:gd name="connsiteY693-60824" fmla="*/ 2777274 h 6858000"/>
              <a:gd name="connsiteX694-60825" fmla="*/ 625390 w 7467600"/>
              <a:gd name="connsiteY694-60826" fmla="*/ 2514541 h 6858000"/>
              <a:gd name="connsiteX695-60827" fmla="*/ 619799 w 7467600"/>
              <a:gd name="connsiteY695-60828" fmla="*/ 2527180 h 6858000"/>
              <a:gd name="connsiteX696-60829" fmla="*/ 310030 w 7467600"/>
              <a:gd name="connsiteY696-60830" fmla="*/ 2771818 h 6858000"/>
              <a:gd name="connsiteX697-60831" fmla="*/ 173877 w 7467600"/>
              <a:gd name="connsiteY697-60832" fmla="*/ 2937056 h 6858000"/>
              <a:gd name="connsiteX698-60833" fmla="*/ 77889 w 7467600"/>
              <a:gd name="connsiteY698-60834" fmla="*/ 3138440 h 6858000"/>
              <a:gd name="connsiteX699-60835" fmla="*/ 0 w 7467600"/>
              <a:gd name="connsiteY699-60836" fmla="*/ 3271395 h 6858000"/>
              <a:gd name="connsiteX700-60837" fmla="*/ 0 w 7467600"/>
              <a:gd name="connsiteY700-60838" fmla="*/ 3153002 h 6858000"/>
              <a:gd name="connsiteX701-60839" fmla="*/ 2386 w 7467600"/>
              <a:gd name="connsiteY701-60840" fmla="*/ 3149203 h 6858000"/>
              <a:gd name="connsiteX702-60841" fmla="*/ 89753 w 7467600"/>
              <a:gd name="connsiteY702-60842" fmla="*/ 2987702 h 6858000"/>
              <a:gd name="connsiteX703-60843" fmla="*/ 76869 w 7467600"/>
              <a:gd name="connsiteY703-60844" fmla="*/ 3005404 h 6858000"/>
              <a:gd name="connsiteX704-60845" fmla="*/ 32049 w 7467600"/>
              <a:gd name="connsiteY704-60846" fmla="*/ 3065814 h 6858000"/>
              <a:gd name="connsiteX705-60847" fmla="*/ 0 w 7467600"/>
              <a:gd name="connsiteY705-60848" fmla="*/ 3108744 h 6858000"/>
              <a:gd name="connsiteX706-60849" fmla="*/ 0 w 7467600"/>
              <a:gd name="connsiteY706-60850" fmla="*/ 3058059 h 6858000"/>
              <a:gd name="connsiteX707-60851" fmla="*/ 7610 w 7467600"/>
              <a:gd name="connsiteY707-60852" fmla="*/ 3047889 h 6858000"/>
              <a:gd name="connsiteX708-60853" fmla="*/ 52419 w 7467600"/>
              <a:gd name="connsiteY708-60854" fmla="*/ 2987479 h 6858000"/>
              <a:gd name="connsiteX709-60855" fmla="*/ 59142 w 7467600"/>
              <a:gd name="connsiteY709-60856" fmla="*/ 2978488 h 6858000"/>
              <a:gd name="connsiteX710-60857" fmla="*/ 0 w 7467600"/>
              <a:gd name="connsiteY710-60858" fmla="*/ 3015334 h 6858000"/>
              <a:gd name="connsiteX711-60859" fmla="*/ 0 w 7467600"/>
              <a:gd name="connsiteY711-60860" fmla="*/ 2914286 h 6858000"/>
              <a:gd name="connsiteX712-60861" fmla="*/ 36383 w 7467600"/>
              <a:gd name="connsiteY712-60862" fmla="*/ 2901128 h 6858000"/>
              <a:gd name="connsiteX713-60863" fmla="*/ 156329 w 7467600"/>
              <a:gd name="connsiteY713-60864" fmla="*/ 2840533 h 6858000"/>
              <a:gd name="connsiteX714-60865" fmla="*/ 358355 w 7467600"/>
              <a:gd name="connsiteY714-60866" fmla="*/ 2620471 h 6858000"/>
              <a:gd name="connsiteX715-60867" fmla="*/ 510577 w 7467600"/>
              <a:gd name="connsiteY715-60868" fmla="*/ 2501244 h 6858000"/>
              <a:gd name="connsiteX716-60869" fmla="*/ 211967 w 7467600"/>
              <a:gd name="connsiteY716-60870" fmla="*/ 2479171 h 6858000"/>
              <a:gd name="connsiteX717-60871" fmla="*/ 0 w 7467600"/>
              <a:gd name="connsiteY717-60872" fmla="*/ 2476398 h 6858000"/>
              <a:gd name="connsiteX718-60873" fmla="*/ 0 w 7467600"/>
              <a:gd name="connsiteY718-60874" fmla="*/ 2389189 h 6858000"/>
              <a:gd name="connsiteX719-60875" fmla="*/ 103062 w 7467600"/>
              <a:gd name="connsiteY719-60876" fmla="*/ 2389518 h 6858000"/>
              <a:gd name="connsiteX720-60877" fmla="*/ 510734 w 7467600"/>
              <a:gd name="connsiteY720-60878" fmla="*/ 2416201 h 6858000"/>
              <a:gd name="connsiteX721-60879" fmla="*/ 279257 w 7467600"/>
              <a:gd name="connsiteY721-60880" fmla="*/ 2092102 h 6858000"/>
              <a:gd name="connsiteX722-60881" fmla="*/ 65265 w 7467600"/>
              <a:gd name="connsiteY722-60882" fmla="*/ 2006049 h 6858000"/>
              <a:gd name="connsiteX723-60883" fmla="*/ 0 w 7467600"/>
              <a:gd name="connsiteY723-60884" fmla="*/ 1982532 h 6858000"/>
              <a:gd name="connsiteX724-60885" fmla="*/ 0 w 7467600"/>
              <a:gd name="connsiteY724-60886" fmla="*/ 1912789 h 6858000"/>
              <a:gd name="connsiteX725-60887" fmla="*/ 97460 w 7467600"/>
              <a:gd name="connsiteY725-60888" fmla="*/ 1953725 h 6858000"/>
              <a:gd name="connsiteX726-60889" fmla="*/ 221272 w 7467600"/>
              <a:gd name="connsiteY726-60890" fmla="*/ 1980766 h 6858000"/>
              <a:gd name="connsiteX727-60891" fmla="*/ 116765 w 7467600"/>
              <a:gd name="connsiteY727-60892" fmla="*/ 1911033 h 6858000"/>
              <a:gd name="connsiteX728-60893" fmla="*/ 16405 w 7467600"/>
              <a:gd name="connsiteY728-60894" fmla="*/ 1803412 h 6858000"/>
              <a:gd name="connsiteX729-60895" fmla="*/ 0 w 7467600"/>
              <a:gd name="connsiteY729-60896" fmla="*/ 1784777 h 6858000"/>
              <a:gd name="connsiteX730-60897" fmla="*/ 0 w 7467600"/>
              <a:gd name="connsiteY730-60898" fmla="*/ 1740082 h 6858000"/>
              <a:gd name="connsiteX731-60899" fmla="*/ 39394 w 7467600"/>
              <a:gd name="connsiteY731-60900" fmla="*/ 1784856 h 6858000"/>
              <a:gd name="connsiteX732-60901" fmla="*/ 135813 w 7467600"/>
              <a:gd name="connsiteY732-60902" fmla="*/ 1888838 h 6858000"/>
              <a:gd name="connsiteX733-60903" fmla="*/ 242575 w 7467600"/>
              <a:gd name="connsiteY733-60904" fmla="*/ 1958841 h 6858000"/>
              <a:gd name="connsiteX734-60905" fmla="*/ 82197 w 7467600"/>
              <a:gd name="connsiteY734-60906" fmla="*/ 1754826 h 6858000"/>
              <a:gd name="connsiteX735-60907" fmla="*/ 0 w 7467600"/>
              <a:gd name="connsiteY735-60908" fmla="*/ 1679650 h 6858000"/>
              <a:gd name="connsiteX736-60909" fmla="*/ 0 w 7467600"/>
              <a:gd name="connsiteY736-60910" fmla="*/ 1602463 h 6858000"/>
              <a:gd name="connsiteX737-60911" fmla="*/ 84689 w 7467600"/>
              <a:gd name="connsiteY737-60912" fmla="*/ 1677442 h 6858000"/>
              <a:gd name="connsiteX738-60913" fmla="*/ 298437 w 7467600"/>
              <a:gd name="connsiteY738-60914" fmla="*/ 1968019 h 6858000"/>
              <a:gd name="connsiteX739-60915" fmla="*/ 227269 w 7467600"/>
              <a:gd name="connsiteY739-60916" fmla="*/ 1114064 h 6858000"/>
              <a:gd name="connsiteX740-60917" fmla="*/ 248003 w 7467600"/>
              <a:gd name="connsiteY740-60918" fmla="*/ 1089613 h 6858000"/>
              <a:gd name="connsiteX741-60919" fmla="*/ 427020 w 7467600"/>
              <a:gd name="connsiteY741-60920" fmla="*/ 1619803 h 6858000"/>
              <a:gd name="connsiteX742-60921" fmla="*/ 340345 w 7467600"/>
              <a:gd name="connsiteY742-60922" fmla="*/ 2027739 h 6858000"/>
              <a:gd name="connsiteX743-60923" fmla="*/ 360865 w 7467600"/>
              <a:gd name="connsiteY743-60924" fmla="*/ 2044827 h 6858000"/>
              <a:gd name="connsiteX744-60925" fmla="*/ 560414 w 7467600"/>
              <a:gd name="connsiteY744-60926" fmla="*/ 2421457 h 6858000"/>
              <a:gd name="connsiteX745-60927" fmla="*/ 1359703 w 7467600"/>
              <a:gd name="connsiteY745-60928" fmla="*/ 2578554 h 6858000"/>
              <a:gd name="connsiteX746-60929" fmla="*/ 1359422 w 7467600"/>
              <a:gd name="connsiteY746-60930" fmla="*/ 2577994 h 6858000"/>
              <a:gd name="connsiteX747-60931" fmla="*/ 828701 w 7467600"/>
              <a:gd name="connsiteY747-60932" fmla="*/ 1839520 h 6858000"/>
              <a:gd name="connsiteX748-60933" fmla="*/ 494427 w 7467600"/>
              <a:gd name="connsiteY748-60934" fmla="*/ 1092333 h 6858000"/>
              <a:gd name="connsiteX749-60935" fmla="*/ 506322 w 7467600"/>
              <a:gd name="connsiteY749-60936" fmla="*/ 1020997 h 6858000"/>
              <a:gd name="connsiteX750-60937" fmla="*/ 4570198 w 7467600"/>
              <a:gd name="connsiteY750-60938" fmla="*/ 978081 h 6858000"/>
              <a:gd name="connsiteX751-60939" fmla="*/ 4523691 w 7467600"/>
              <a:gd name="connsiteY751-60940" fmla="*/ 1127776 h 6858000"/>
              <a:gd name="connsiteX752-60941" fmla="*/ 4509875 w 7467600"/>
              <a:gd name="connsiteY752-60942" fmla="*/ 1167552 h 6858000"/>
              <a:gd name="connsiteX753-60943" fmla="*/ 4478168 w 7467600"/>
              <a:gd name="connsiteY753-60944" fmla="*/ 1260735 h 6858000"/>
              <a:gd name="connsiteX754-60945" fmla="*/ 4409309 w 7467600"/>
              <a:gd name="connsiteY754-60946" fmla="*/ 1666996 h 6858000"/>
              <a:gd name="connsiteX755-60947" fmla="*/ 4370031 w 7467600"/>
              <a:gd name="connsiteY755-60948" fmla="*/ 1955666 h 6858000"/>
              <a:gd name="connsiteX756-60949" fmla="*/ 4570198 w 7467600"/>
              <a:gd name="connsiteY756-60950" fmla="*/ 978081 h 6858000"/>
              <a:gd name="connsiteX757-60951" fmla="*/ 4557898 w 7467600"/>
              <a:gd name="connsiteY757-60952" fmla="*/ 900011 h 6858000"/>
              <a:gd name="connsiteX758-60953" fmla="*/ 4344840 w 7467600"/>
              <a:gd name="connsiteY758-60954" fmla="*/ 1922038 h 6858000"/>
              <a:gd name="connsiteX759-60955" fmla="*/ 4378710 w 7467600"/>
              <a:gd name="connsiteY759-60956" fmla="*/ 1665516 h 6858000"/>
              <a:gd name="connsiteX760-60957" fmla="*/ 4448798 w 7467600"/>
              <a:gd name="connsiteY760-60958" fmla="*/ 1253024 h 6858000"/>
              <a:gd name="connsiteX761-60959" fmla="*/ 4480315 w 7467600"/>
              <a:gd name="connsiteY761-60960" fmla="*/ 1158454 h 6858000"/>
              <a:gd name="connsiteX762-60961" fmla="*/ 4494133 w 7467600"/>
              <a:gd name="connsiteY762-60962" fmla="*/ 1118676 h 6858000"/>
              <a:gd name="connsiteX763-60963" fmla="*/ 4557898 w 7467600"/>
              <a:gd name="connsiteY763-60964" fmla="*/ 900011 h 6858000"/>
              <a:gd name="connsiteX764-60965" fmla="*/ 5870151 w 7467600"/>
              <a:gd name="connsiteY764-60966" fmla="*/ 898890 h 6858000"/>
              <a:gd name="connsiteX765-60967" fmla="*/ 5861335 w 7467600"/>
              <a:gd name="connsiteY765-60968" fmla="*/ 899177 h 6858000"/>
              <a:gd name="connsiteX766-60969" fmla="*/ 5843702 w 7467600"/>
              <a:gd name="connsiteY766-60970" fmla="*/ 899748 h 6858000"/>
              <a:gd name="connsiteX767-60971" fmla="*/ 5651107 w 7467600"/>
              <a:gd name="connsiteY767-60972" fmla="*/ 920306 h 6858000"/>
              <a:gd name="connsiteX768-60973" fmla="*/ 5459407 w 7467600"/>
              <a:gd name="connsiteY768-60974" fmla="*/ 940975 h 6858000"/>
              <a:gd name="connsiteX769-60975" fmla="*/ 5374846 w 7467600"/>
              <a:gd name="connsiteY769-60976" fmla="*/ 941988 h 6858000"/>
              <a:gd name="connsiteX770-60977" fmla="*/ 5256105 w 7467600"/>
              <a:gd name="connsiteY770-60978" fmla="*/ 945632 h 6858000"/>
              <a:gd name="connsiteX771-60979" fmla="*/ 5107071 w 7467600"/>
              <a:gd name="connsiteY771-60980" fmla="*/ 969720 h 6858000"/>
              <a:gd name="connsiteX772-60981" fmla="*/ 4998681 w 7467600"/>
              <a:gd name="connsiteY772-60982" fmla="*/ 988771 h 6858000"/>
              <a:gd name="connsiteX773-60983" fmla="*/ 5870151 w 7467600"/>
              <a:gd name="connsiteY773-60984" fmla="*/ 898890 h 6858000"/>
              <a:gd name="connsiteX774-60985" fmla="*/ 5504425 w 7467600"/>
              <a:gd name="connsiteY774-60986" fmla="*/ 848067 h 6858000"/>
              <a:gd name="connsiteX775-60987" fmla="*/ 4968849 w 7467600"/>
              <a:gd name="connsiteY775-60988" fmla="*/ 962318 h 6858000"/>
              <a:gd name="connsiteX776-60989" fmla="*/ 5104039 w 7467600"/>
              <a:gd name="connsiteY776-60990" fmla="*/ 940634 h 6858000"/>
              <a:gd name="connsiteX777-60991" fmla="*/ 5256311 w 7467600"/>
              <a:gd name="connsiteY777-60992" fmla="*/ 916490 h 6858000"/>
              <a:gd name="connsiteX778-60993" fmla="*/ 5377381 w 7467600"/>
              <a:gd name="connsiteY778-60994" fmla="*/ 912671 h 6858000"/>
              <a:gd name="connsiteX779-60995" fmla="*/ 5460148 w 7467600"/>
              <a:gd name="connsiteY779-60996" fmla="*/ 911442 h 6858000"/>
              <a:gd name="connsiteX780-60997" fmla="*/ 5648971 w 7467600"/>
              <a:gd name="connsiteY780-60998" fmla="*/ 891331 h 6858000"/>
              <a:gd name="connsiteX781-60999" fmla="*/ 5844807 w 7467600"/>
              <a:gd name="connsiteY781-61000" fmla="*/ 870718 h 6858000"/>
              <a:gd name="connsiteX782-61001" fmla="*/ 5862975 w 7467600"/>
              <a:gd name="connsiteY782-61002" fmla="*/ 869756 h 6858000"/>
              <a:gd name="connsiteX783-61003" fmla="*/ 5920887 w 7467600"/>
              <a:gd name="connsiteY783-61004" fmla="*/ 865929 h 6858000"/>
              <a:gd name="connsiteX784-61005" fmla="*/ 5504425 w 7467600"/>
              <a:gd name="connsiteY784-61006" fmla="*/ 848067 h 6858000"/>
              <a:gd name="connsiteX785-61007" fmla="*/ 3607114 w 7467600"/>
              <a:gd name="connsiteY785-61008" fmla="*/ 467441 h 6858000"/>
              <a:gd name="connsiteX786-61009" fmla="*/ 3296242 w 7467600"/>
              <a:gd name="connsiteY786-61010" fmla="*/ 807991 h 6858000"/>
              <a:gd name="connsiteX787-61011" fmla="*/ 3174674 w 7467600"/>
              <a:gd name="connsiteY787-61012" fmla="*/ 919759 h 6858000"/>
              <a:gd name="connsiteX788-61013" fmla="*/ 3042978 w 7467600"/>
              <a:gd name="connsiteY788-61014" fmla="*/ 1054894 h 6858000"/>
              <a:gd name="connsiteX789-61015" fmla="*/ 2968914 w 7467600"/>
              <a:gd name="connsiteY789-61016" fmla="*/ 1133756 h 6858000"/>
              <a:gd name="connsiteX790-61017" fmla="*/ 3103823 w 7467600"/>
              <a:gd name="connsiteY790-61018" fmla="*/ 1026814 h 6858000"/>
              <a:gd name="connsiteX791-61019" fmla="*/ 3607114 w 7467600"/>
              <a:gd name="connsiteY791-61020" fmla="*/ 467441 h 6858000"/>
              <a:gd name="connsiteX792-61021" fmla="*/ 3744487 w 7467600"/>
              <a:gd name="connsiteY792-61022" fmla="*/ 383136 h 6858000"/>
              <a:gd name="connsiteX793-61023" fmla="*/ 3970213 w 7467600"/>
              <a:gd name="connsiteY793-61024" fmla="*/ 995559 h 6858000"/>
              <a:gd name="connsiteX794-61025" fmla="*/ 3744487 w 7467600"/>
              <a:gd name="connsiteY794-61026" fmla="*/ 383136 h 6858000"/>
              <a:gd name="connsiteX795-61027" fmla="*/ 3624562 w 7467600"/>
              <a:gd name="connsiteY795-61028" fmla="*/ 367041 h 6858000"/>
              <a:gd name="connsiteX796-61029" fmla="*/ 3489712 w 7467600"/>
              <a:gd name="connsiteY796-61030" fmla="*/ 485386 h 6858000"/>
              <a:gd name="connsiteX797-61031" fmla="*/ 3182994 w 7467600"/>
              <a:gd name="connsiteY797-61032" fmla="*/ 828265 h 6858000"/>
              <a:gd name="connsiteX798-61033" fmla="*/ 2892114 w 7467600"/>
              <a:gd name="connsiteY798-61034" fmla="*/ 1172635 h 6858000"/>
              <a:gd name="connsiteX799-61035" fmla="*/ 3021459 w 7467600"/>
              <a:gd name="connsiteY799-61036" fmla="*/ 1035385 h 6858000"/>
              <a:gd name="connsiteX800-61037" fmla="*/ 3153873 w 7467600"/>
              <a:gd name="connsiteY800-61038" fmla="*/ 898971 h 6858000"/>
              <a:gd name="connsiteX801-61039" fmla="*/ 3276511 w 7467600"/>
              <a:gd name="connsiteY801-61040" fmla="*/ 786423 h 6858000"/>
              <a:gd name="connsiteX802-61041" fmla="*/ 3584154 w 7467600"/>
              <a:gd name="connsiteY802-61042" fmla="*/ 448218 h 6858000"/>
              <a:gd name="connsiteX803-61043" fmla="*/ 3624562 w 7467600"/>
              <a:gd name="connsiteY803-61044" fmla="*/ 367041 h 6858000"/>
              <a:gd name="connsiteX804-61045" fmla="*/ 3766672 w 7467600"/>
              <a:gd name="connsiteY804-61046" fmla="*/ 359429 h 6858000"/>
              <a:gd name="connsiteX805-61047" fmla="*/ 3996338 w 7467600"/>
              <a:gd name="connsiteY805-61048" fmla="*/ 968237 h 6858000"/>
              <a:gd name="connsiteX806-61049" fmla="*/ 3766672 w 7467600"/>
              <a:gd name="connsiteY806-61050" fmla="*/ 359429 h 6858000"/>
              <a:gd name="connsiteX807-61051" fmla="*/ 5805386 w 7467600"/>
              <a:gd name="connsiteY807-61052" fmla="*/ 239240 h 6858000"/>
              <a:gd name="connsiteX808-61053" fmla="*/ 5736947 w 7467600"/>
              <a:gd name="connsiteY808-61054" fmla="*/ 261367 h 6858000"/>
              <a:gd name="connsiteX809-61055" fmla="*/ 5427012 w 7467600"/>
              <a:gd name="connsiteY809-61056" fmla="*/ 311272 h 6858000"/>
              <a:gd name="connsiteX810-61057" fmla="*/ 5147818 w 7467600"/>
              <a:gd name="connsiteY810-61058" fmla="*/ 322112 h 6858000"/>
              <a:gd name="connsiteX811-61059" fmla="*/ 5060854 w 7467600"/>
              <a:gd name="connsiteY811-61060" fmla="*/ 311882 h 6858000"/>
              <a:gd name="connsiteX812-61061" fmla="*/ 4945989 w 7467600"/>
              <a:gd name="connsiteY812-61062" fmla="*/ 300516 h 6858000"/>
              <a:gd name="connsiteX813-61063" fmla="*/ 5410479 w 7467600"/>
              <a:gd name="connsiteY813-61064" fmla="*/ 348434 h 6858000"/>
              <a:gd name="connsiteX814-61065" fmla="*/ 5805386 w 7467600"/>
              <a:gd name="connsiteY814-61066" fmla="*/ 239240 h 6858000"/>
              <a:gd name="connsiteX815-61067" fmla="*/ 5905192 w 7467600"/>
              <a:gd name="connsiteY815-61068" fmla="*/ 163079 h 6858000"/>
              <a:gd name="connsiteX816-61069" fmla="*/ 5865655 w 7467600"/>
              <a:gd name="connsiteY816-61070" fmla="*/ 171901 h 6858000"/>
              <a:gd name="connsiteX817-61071" fmla="*/ 5259740 w 7467600"/>
              <a:gd name="connsiteY817-61072" fmla="*/ 257013 h 6858000"/>
              <a:gd name="connsiteX818-61073" fmla="*/ 5208466 w 7467600"/>
              <a:gd name="connsiteY818-61074" fmla="*/ 257550 h 6858000"/>
              <a:gd name="connsiteX819-61075" fmla="*/ 4980204 w 7467600"/>
              <a:gd name="connsiteY819-61076" fmla="*/ 271903 h 6858000"/>
              <a:gd name="connsiteX820-61077" fmla="*/ 5068068 w 7467600"/>
              <a:gd name="connsiteY820-61078" fmla="*/ 282244 h 6858000"/>
              <a:gd name="connsiteX821-61079" fmla="*/ 5153231 w 7467600"/>
              <a:gd name="connsiteY821-61080" fmla="*/ 292240 h 6858000"/>
              <a:gd name="connsiteX822-61081" fmla="*/ 5426491 w 7467600"/>
              <a:gd name="connsiteY822-61082" fmla="*/ 281128 h 6858000"/>
              <a:gd name="connsiteX823-61083" fmla="*/ 5731212 w 7467600"/>
              <a:gd name="connsiteY823-61084" fmla="*/ 231951 h 6858000"/>
              <a:gd name="connsiteX824-61085" fmla="*/ 5905192 w 7467600"/>
              <a:gd name="connsiteY824-61086" fmla="*/ 163079 h 6858000"/>
              <a:gd name="connsiteX825-61087" fmla="*/ 5944437 w 7467600"/>
              <a:gd name="connsiteY825-61088" fmla="*/ 113829 h 6858000"/>
              <a:gd name="connsiteX826-61089" fmla="*/ 5825032 w 7467600"/>
              <a:gd name="connsiteY826-61090" fmla="*/ 146405 h 6858000"/>
              <a:gd name="connsiteX827-61091" fmla="*/ 4955599 w 7467600"/>
              <a:gd name="connsiteY827-61092" fmla="*/ 247008 h 6858000"/>
              <a:gd name="connsiteX828-61093" fmla="*/ 5210104 w 7467600"/>
              <a:gd name="connsiteY828-61094" fmla="*/ 228123 h 6858000"/>
              <a:gd name="connsiteX829-61095" fmla="*/ 5261015 w 7467600"/>
              <a:gd name="connsiteY829-61096" fmla="*/ 227087 h 6858000"/>
              <a:gd name="connsiteX830-61097" fmla="*/ 5861181 w 7467600"/>
              <a:gd name="connsiteY830-61098" fmla="*/ 143093 h 6858000"/>
              <a:gd name="connsiteX831-61099" fmla="*/ 5961252 w 7467600"/>
              <a:gd name="connsiteY831-61100" fmla="*/ 114820 h 6858000"/>
              <a:gd name="connsiteX832-61101" fmla="*/ 5944437 w 7467600"/>
              <a:gd name="connsiteY832-61102" fmla="*/ 113829 h 6858000"/>
              <a:gd name="connsiteX833-61103" fmla="*/ 3882765 w 7467600"/>
              <a:gd name="connsiteY833-61104" fmla="*/ 0 h 6858000"/>
              <a:gd name="connsiteX834-61105" fmla="*/ 3995099 w 7467600"/>
              <a:gd name="connsiteY834-61106" fmla="*/ 0 h 6858000"/>
              <a:gd name="connsiteX835-61107" fmla="*/ 4163818 w 7467600"/>
              <a:gd name="connsiteY835-61108" fmla="*/ 234104 h 6858000"/>
              <a:gd name="connsiteX836-61109" fmla="*/ 4172099 w 7467600"/>
              <a:gd name="connsiteY836-61110" fmla="*/ 234207 h 6858000"/>
              <a:gd name="connsiteX837-61111" fmla="*/ 4784282 w 7467600"/>
              <a:gd name="connsiteY837-61112" fmla="*/ 276561 h 6858000"/>
              <a:gd name="connsiteX838-61113" fmla="*/ 4801687 w 7467600"/>
              <a:gd name="connsiteY838-61114" fmla="*/ 267764 h 6858000"/>
              <a:gd name="connsiteX839-61115" fmla="*/ 6082788 w 7467600"/>
              <a:gd name="connsiteY839-61116" fmla="*/ 64119 h 6858000"/>
              <a:gd name="connsiteX840-61117" fmla="*/ 6099442 w 7467600"/>
              <a:gd name="connsiteY840-61118" fmla="*/ 82568 h 6858000"/>
              <a:gd name="connsiteX841-61119" fmla="*/ 4804137 w 7467600"/>
              <a:gd name="connsiteY841-61120" fmla="*/ 320931 h 6858000"/>
              <a:gd name="connsiteX842-61121" fmla="*/ 4227047 w 7467600"/>
              <a:gd name="connsiteY842-61122" fmla="*/ 313415 h 6858000"/>
              <a:gd name="connsiteX843-61123" fmla="*/ 4346041 w 7467600"/>
              <a:gd name="connsiteY843-61124" fmla="*/ 456086 h 6858000"/>
              <a:gd name="connsiteX844-61125" fmla="*/ 4870967 w 7467600"/>
              <a:gd name="connsiteY844-61126" fmla="*/ 963061 h 6858000"/>
              <a:gd name="connsiteX845-61127" fmla="*/ 4889647 w 7467600"/>
              <a:gd name="connsiteY845-61128" fmla="*/ 957147 h 6858000"/>
              <a:gd name="connsiteX846-61129" fmla="*/ 5422504 w 7467600"/>
              <a:gd name="connsiteY846-61130" fmla="*/ 805191 h 6858000"/>
              <a:gd name="connsiteX847-61131" fmla="*/ 6087656 w 7467600"/>
              <a:gd name="connsiteY847-61132" fmla="*/ 826703 h 6858000"/>
              <a:gd name="connsiteX848-61133" fmla="*/ 6058717 w 7467600"/>
              <a:gd name="connsiteY848-61134" fmla="*/ 865992 h 6858000"/>
              <a:gd name="connsiteX849-61135" fmla="*/ 4974153 w 7467600"/>
              <a:gd name="connsiteY849-61136" fmla="*/ 1045456 h 6858000"/>
              <a:gd name="connsiteX850-61137" fmla="*/ 5627835 w 7467600"/>
              <a:gd name="connsiteY850-61138" fmla="*/ 1472077 h 6858000"/>
              <a:gd name="connsiteX851-61139" fmla="*/ 5629817 w 7467600"/>
              <a:gd name="connsiteY851-61140" fmla="*/ 1471412 h 6858000"/>
              <a:gd name="connsiteX852-61141" fmla="*/ 5634124 w 7467600"/>
              <a:gd name="connsiteY852-61142" fmla="*/ 1470572 h 6858000"/>
              <a:gd name="connsiteX853-61143" fmla="*/ 5755832 w 7467600"/>
              <a:gd name="connsiteY853-61144" fmla="*/ 1383886 h 6858000"/>
              <a:gd name="connsiteX854-61145" fmla="*/ 6014186 w 7467600"/>
              <a:gd name="connsiteY854-61146" fmla="*/ 1279799 h 6858000"/>
              <a:gd name="connsiteX855-61147" fmla="*/ 6901619 w 7467600"/>
              <a:gd name="connsiteY855-61148" fmla="*/ 1047874 h 6858000"/>
              <a:gd name="connsiteX856-61149" fmla="*/ 6931566 w 7467600"/>
              <a:gd name="connsiteY856-61150" fmla="*/ 1062034 h 6858000"/>
              <a:gd name="connsiteX857-61151" fmla="*/ 5790982 w 7467600"/>
              <a:gd name="connsiteY857-61152" fmla="*/ 1561380 h 6858000"/>
              <a:gd name="connsiteX858-61153" fmla="*/ 6188971 w 7467600"/>
              <a:gd name="connsiteY858-61154" fmla="*/ 1755168 h 6858000"/>
              <a:gd name="connsiteX859-61155" fmla="*/ 6202446 w 7467600"/>
              <a:gd name="connsiteY859-61156" fmla="*/ 1752268 h 6858000"/>
              <a:gd name="connsiteX860-61157" fmla="*/ 7179560 w 7467600"/>
              <a:gd name="connsiteY860-61158" fmla="*/ 1467551 h 6858000"/>
              <a:gd name="connsiteX861-61159" fmla="*/ 7158730 w 7467600"/>
              <a:gd name="connsiteY861-61160" fmla="*/ 1507835 h 6858000"/>
              <a:gd name="connsiteX862-61161" fmla="*/ 6326959 w 7467600"/>
              <a:gd name="connsiteY862-61162" fmla="*/ 1817686 h 6858000"/>
              <a:gd name="connsiteX863-61163" fmla="*/ 6537433 w 7467600"/>
              <a:gd name="connsiteY863-61164" fmla="*/ 1907790 h 6858000"/>
              <a:gd name="connsiteX864-61165" fmla="*/ 6550221 w 7467600"/>
              <a:gd name="connsiteY864-61166" fmla="*/ 1910729 h 6858000"/>
              <a:gd name="connsiteX865-61167" fmla="*/ 6964438 w 7467600"/>
              <a:gd name="connsiteY865-61168" fmla="*/ 2209505 h 6858000"/>
              <a:gd name="connsiteX866-61169" fmla="*/ 7367862 w 7467600"/>
              <a:gd name="connsiteY866-61170" fmla="*/ 2806833 h 6858000"/>
              <a:gd name="connsiteX867-61171" fmla="*/ 7364329 w 7467600"/>
              <a:gd name="connsiteY867-61172" fmla="*/ 2826907 h 6858000"/>
              <a:gd name="connsiteX868-61173" fmla="*/ 7290545 w 7467600"/>
              <a:gd name="connsiteY868-61174" fmla="*/ 2850663 h 6858000"/>
              <a:gd name="connsiteX869-61175" fmla="*/ 6472036 w 7467600"/>
              <a:gd name="connsiteY869-61176" fmla="*/ 1959003 h 6858000"/>
              <a:gd name="connsiteX870-61177" fmla="*/ 5792897 w 7467600"/>
              <a:gd name="connsiteY870-61178" fmla="*/ 1647747 h 6858000"/>
              <a:gd name="connsiteX871-61179" fmla="*/ 5842751 w 7467600"/>
              <a:gd name="connsiteY871-61180" fmla="*/ 1816112 h 6858000"/>
              <a:gd name="connsiteX872-61181" fmla="*/ 5847424 w 7467600"/>
              <a:gd name="connsiteY872-61182" fmla="*/ 1815776 h 6858000"/>
              <a:gd name="connsiteX873-61183" fmla="*/ 6399821 w 7467600"/>
              <a:gd name="connsiteY873-61184" fmla="*/ 2344799 h 6858000"/>
              <a:gd name="connsiteX874-61185" fmla="*/ 6323232 w 7467600"/>
              <a:gd name="connsiteY874-61186" fmla="*/ 2389634 h 6858000"/>
              <a:gd name="connsiteX875-61187" fmla="*/ 5942958 w 7467600"/>
              <a:gd name="connsiteY875-61188" fmla="*/ 2077708 h 6858000"/>
              <a:gd name="connsiteX876-61189" fmla="*/ 5921559 w 7467600"/>
              <a:gd name="connsiteY876-61190" fmla="*/ 2378596 h 6858000"/>
              <a:gd name="connsiteX877-61191" fmla="*/ 5817651 w 7467600"/>
              <a:gd name="connsiteY877-61192" fmla="*/ 3023919 h 6858000"/>
              <a:gd name="connsiteX878-61193" fmla="*/ 5729634 w 7467600"/>
              <a:gd name="connsiteY878-61194" fmla="*/ 3051849 h 6858000"/>
              <a:gd name="connsiteX879-61195" fmla="*/ 5611018 w 7467600"/>
              <a:gd name="connsiteY879-61196" fmla="*/ 2316769 h 6858000"/>
              <a:gd name="connsiteX880-61197" fmla="*/ 5687608 w 7467600"/>
              <a:gd name="connsiteY880-61198" fmla="*/ 2039972 h 6858000"/>
              <a:gd name="connsiteX881-61199" fmla="*/ 5657554 w 7467600"/>
              <a:gd name="connsiteY881-61200" fmla="*/ 1576445 h 6858000"/>
              <a:gd name="connsiteX882-61201" fmla="*/ 5150475 w 7467600"/>
              <a:gd name="connsiteY882-61202" fmla="*/ 1274012 h 6858000"/>
              <a:gd name="connsiteX883-61203" fmla="*/ 5349142 w 7467600"/>
              <a:gd name="connsiteY883-61204" fmla="*/ 2204405 h 6858000"/>
              <a:gd name="connsiteX884-61205" fmla="*/ 5262214 w 7467600"/>
              <a:gd name="connsiteY884-61206" fmla="*/ 2233836 h 6858000"/>
              <a:gd name="connsiteX885-61207" fmla="*/ 4981539 w 7467600"/>
              <a:gd name="connsiteY885-61208" fmla="*/ 1542201 h 6858000"/>
              <a:gd name="connsiteX886-61209" fmla="*/ 4958461 w 7467600"/>
              <a:gd name="connsiteY886-61210" fmla="*/ 1136957 h 6858000"/>
              <a:gd name="connsiteX887-61211" fmla="*/ 4655015 w 7467600"/>
              <a:gd name="connsiteY887-61212" fmla="*/ 891426 h 6858000"/>
              <a:gd name="connsiteX888-61213" fmla="*/ 4348002 w 7467600"/>
              <a:gd name="connsiteY888-61214" fmla="*/ 2205895 h 6858000"/>
              <a:gd name="connsiteX889-61215" fmla="*/ 4262250 w 7467600"/>
              <a:gd name="connsiteY889-61216" fmla="*/ 2219972 h 6858000"/>
              <a:gd name="connsiteX890-61217" fmla="*/ 4550611 w 7467600"/>
              <a:gd name="connsiteY890-61218" fmla="*/ 817540 h 6858000"/>
              <a:gd name="connsiteX891-61219" fmla="*/ 4564418 w 7467600"/>
              <a:gd name="connsiteY891-61220" fmla="*/ 808293 h 6858000"/>
              <a:gd name="connsiteX892-61221" fmla="*/ 4266388 w 7467600"/>
              <a:gd name="connsiteY892-61222" fmla="*/ 500083 h 6858000"/>
              <a:gd name="connsiteX893-61223" fmla="*/ 4032842 w 7467600"/>
              <a:gd name="connsiteY893-61224" fmla="*/ 211809 h 6858000"/>
              <a:gd name="connsiteX894-61225" fmla="*/ 3882765 w 7467600"/>
              <a:gd name="connsiteY894-61226" fmla="*/ 0 h 6858000"/>
              <a:gd name="connsiteX895-61227" fmla="*/ 3721337 w 7467600"/>
              <a:gd name="connsiteY895-61228" fmla="*/ 0 h 6858000"/>
              <a:gd name="connsiteX896-61229" fmla="*/ 3797544 w 7467600"/>
              <a:gd name="connsiteY896-61230" fmla="*/ 0 h 6858000"/>
              <a:gd name="connsiteX897-61231" fmla="*/ 3775734 w 7467600"/>
              <a:gd name="connsiteY897-61232" fmla="*/ 95131 h 6858000"/>
              <a:gd name="connsiteX898-61233" fmla="*/ 3724807 w 7467600"/>
              <a:gd name="connsiteY898-61234" fmla="*/ 272257 h 6858000"/>
              <a:gd name="connsiteX899-61235" fmla="*/ 3726844 w 7467600"/>
              <a:gd name="connsiteY899-61236" fmla="*/ 282988 h 6858000"/>
              <a:gd name="connsiteX900-61237" fmla="*/ 3742664 w 7467600"/>
              <a:gd name="connsiteY900-61238" fmla="*/ 279918 h 6858000"/>
              <a:gd name="connsiteX901-61239" fmla="*/ 4103910 w 7467600"/>
              <a:gd name="connsiteY901-61240" fmla="*/ 1161917 h 6858000"/>
              <a:gd name="connsiteX902-61241" fmla="*/ 4020269 w 7467600"/>
              <a:gd name="connsiteY902-61242" fmla="*/ 1200406 h 6858000"/>
              <a:gd name="connsiteX903-61243" fmla="*/ 3674882 w 7467600"/>
              <a:gd name="connsiteY903-61244" fmla="*/ 488524 h 6858000"/>
              <a:gd name="connsiteX904-61245" fmla="*/ 3132682 w 7467600"/>
              <a:gd name="connsiteY904-61246" fmla="*/ 1072284 h 6858000"/>
              <a:gd name="connsiteX905-61247" fmla="*/ 2716346 w 7467600"/>
              <a:gd name="connsiteY905-61248" fmla="*/ 1276376 h 6858000"/>
              <a:gd name="connsiteX906-61249" fmla="*/ 2716772 w 7467600"/>
              <a:gd name="connsiteY906-61250" fmla="*/ 1255462 h 6858000"/>
              <a:gd name="connsiteX907-61251" fmla="*/ 3471096 w 7467600"/>
              <a:gd name="connsiteY907-61252" fmla="*/ 437072 h 6858000"/>
              <a:gd name="connsiteX908-61253" fmla="*/ 3639057 w 7467600"/>
              <a:gd name="connsiteY908-61254" fmla="*/ 286334 h 6858000"/>
              <a:gd name="connsiteX909-61255" fmla="*/ 3640309 w 7467600"/>
              <a:gd name="connsiteY909-61256" fmla="*/ 284664 h 6858000"/>
              <a:gd name="connsiteX910-61257" fmla="*/ 3646022 w 7467600"/>
              <a:gd name="connsiteY910-61258" fmla="*/ 276711 h 6858000"/>
              <a:gd name="connsiteX911-61259" fmla="*/ 3707943 w 7467600"/>
              <a:gd name="connsiteY911-61260" fmla="*/ 65958 h 6858000"/>
              <a:gd name="connsiteX912-61261" fmla="*/ 3721337 w 7467600"/>
              <a:gd name="connsiteY912-61262" fmla="*/ 0 h 6858000"/>
              <a:gd name="connsiteX913-61263" fmla="*/ 2867960 w 7467600"/>
              <a:gd name="connsiteY913-61264" fmla="*/ 0 h 6858000"/>
              <a:gd name="connsiteX914-61265" fmla="*/ 2926351 w 7467600"/>
              <a:gd name="connsiteY914-61266" fmla="*/ 0 h 6858000"/>
              <a:gd name="connsiteX915-61267" fmla="*/ 2902823 w 7467600"/>
              <a:gd name="connsiteY915-61268" fmla="*/ 262929 h 6858000"/>
              <a:gd name="connsiteX916-61269" fmla="*/ 2940663 w 7467600"/>
              <a:gd name="connsiteY916-61270" fmla="*/ 140884 h 6858000"/>
              <a:gd name="connsiteX917-61271" fmla="*/ 2947039 w 7467600"/>
              <a:gd name="connsiteY917-61272" fmla="*/ 122524 h 6858000"/>
              <a:gd name="connsiteX918-61273" fmla="*/ 2984316 w 7467600"/>
              <a:gd name="connsiteY918-61274" fmla="*/ 0 h 6858000"/>
              <a:gd name="connsiteX919-61275" fmla="*/ 3016114 w 7467600"/>
              <a:gd name="connsiteY919-61276" fmla="*/ 0 h 6858000"/>
              <a:gd name="connsiteX920-61277" fmla="*/ 2979949 w 7467600"/>
              <a:gd name="connsiteY920-61278" fmla="*/ 119274 h 6858000"/>
              <a:gd name="connsiteX921-61279" fmla="*/ 3023879 w 7467600"/>
              <a:gd name="connsiteY921-61280" fmla="*/ 0 h 6858000"/>
              <a:gd name="connsiteX922-61281" fmla="*/ 3105400 w 7467600"/>
              <a:gd name="connsiteY922-61282" fmla="*/ 0 h 6858000"/>
              <a:gd name="connsiteX923-61283" fmla="*/ 3094669 w 7467600"/>
              <a:gd name="connsiteY923-61284" fmla="*/ 30308 h 6858000"/>
              <a:gd name="connsiteX924-61285" fmla="*/ 2901945 w 7467600"/>
              <a:gd name="connsiteY924-61286" fmla="*/ 466538 h 6858000"/>
              <a:gd name="connsiteX925-61287" fmla="*/ 2815209 w 7467600"/>
              <a:gd name="connsiteY925-61288" fmla="*/ 497361 h 6858000"/>
              <a:gd name="connsiteX926-61289" fmla="*/ 2844845 w 7467600"/>
              <a:gd name="connsiteY926-61290" fmla="*/ 127638 h 6858000"/>
              <a:gd name="connsiteX927-61291" fmla="*/ 2867960 w 7467600"/>
              <a:gd name="connsiteY927-61292" fmla="*/ 0 h 6858000"/>
              <a:gd name="connsiteX928-61293" fmla="*/ 1057230 w 7467600"/>
              <a:gd name="connsiteY928-61294" fmla="*/ 0 h 6858000"/>
              <a:gd name="connsiteX929-61295" fmla="*/ 1111003 w 7467600"/>
              <a:gd name="connsiteY929-61296" fmla="*/ 0 h 6858000"/>
              <a:gd name="connsiteX930-61297" fmla="*/ 1125553 w 7467600"/>
              <a:gd name="connsiteY930-61298" fmla="*/ 52588 h 6858000"/>
              <a:gd name="connsiteX931-61299" fmla="*/ 1304276 w 7467600"/>
              <a:gd name="connsiteY931-61300" fmla="*/ 476275 h 6858000"/>
              <a:gd name="connsiteX932-61301" fmla="*/ 1492066 w 7467600"/>
              <a:gd name="connsiteY932-61302" fmla="*/ 886333 h 6858000"/>
              <a:gd name="connsiteX933-61303" fmla="*/ 1423698 w 7467600"/>
              <a:gd name="connsiteY933-61304" fmla="*/ 710817 h 6858000"/>
              <a:gd name="connsiteX934-61305" fmla="*/ 1357609 w 7467600"/>
              <a:gd name="connsiteY934-61306" fmla="*/ 532892 h 6858000"/>
              <a:gd name="connsiteX935-61307" fmla="*/ 1309550 w 7467600"/>
              <a:gd name="connsiteY935-61308" fmla="*/ 374031 h 6858000"/>
              <a:gd name="connsiteX936-61309" fmla="*/ 1193673 w 7467600"/>
              <a:gd name="connsiteY936-61310" fmla="*/ 49533 h 6858000"/>
              <a:gd name="connsiteX937-61311" fmla="*/ 1164391 w 7467600"/>
              <a:gd name="connsiteY937-61312" fmla="*/ 0 h 6858000"/>
              <a:gd name="connsiteX938-61313" fmla="*/ 1200666 w 7467600"/>
              <a:gd name="connsiteY938-61314" fmla="*/ 0 h 6858000"/>
              <a:gd name="connsiteX939-61315" fmla="*/ 1223408 w 7467600"/>
              <a:gd name="connsiteY939-61316" fmla="*/ 38996 h 6858000"/>
              <a:gd name="connsiteX940-61317" fmla="*/ 1339635 w 7467600"/>
              <a:gd name="connsiteY940-61318" fmla="*/ 365517 h 6858000"/>
              <a:gd name="connsiteX941-61319" fmla="*/ 1387469 w 7467600"/>
              <a:gd name="connsiteY941-61320" fmla="*/ 523079 h 6858000"/>
              <a:gd name="connsiteX942-61321" fmla="*/ 1452685 w 7467600"/>
              <a:gd name="connsiteY942-61322" fmla="*/ 699806 h 6858000"/>
              <a:gd name="connsiteX943-61323" fmla="*/ 1492092 w 7467600"/>
              <a:gd name="connsiteY943-61324" fmla="*/ 800424 h 6858000"/>
              <a:gd name="connsiteX944-61325" fmla="*/ 1455302 w 7467600"/>
              <a:gd name="connsiteY944-61326" fmla="*/ 632913 h 6858000"/>
              <a:gd name="connsiteX945-61327" fmla="*/ 1222336 w 7467600"/>
              <a:gd name="connsiteY945-61328" fmla="*/ 9480 h 6858000"/>
              <a:gd name="connsiteX946-61329" fmla="*/ 1214634 w 7467600"/>
              <a:gd name="connsiteY946-61330" fmla="*/ 0 h 6858000"/>
              <a:gd name="connsiteX947-61331" fmla="*/ 1289827 w 7467600"/>
              <a:gd name="connsiteY947-61332" fmla="*/ 0 h 6858000"/>
              <a:gd name="connsiteX948-61333" fmla="*/ 1321076 w 7467600"/>
              <a:gd name="connsiteY948-61334" fmla="*/ 59722 h 6858000"/>
              <a:gd name="connsiteX949-61335" fmla="*/ 1512579 w 7467600"/>
              <a:gd name="connsiteY949-61336" fmla="*/ 626441 h 6858000"/>
              <a:gd name="connsiteX950-61337" fmla="*/ 1506076 w 7467600"/>
              <a:gd name="connsiteY950-61338" fmla="*/ 1089289 h 6858000"/>
              <a:gd name="connsiteX951-61339" fmla="*/ 1486346 w 7467600"/>
              <a:gd name="connsiteY951-61340" fmla="*/ 1079919 h 6858000"/>
              <a:gd name="connsiteX952-61341" fmla="*/ 1070511 w 7467600"/>
              <a:gd name="connsiteY952-61342" fmla="*/ 48609 h 6858000"/>
              <a:gd name="connsiteX953-61343" fmla="*/ 1057230 w 7467600"/>
              <a:gd name="connsiteY953-61344" fmla="*/ 0 h 6858000"/>
              <a:gd name="connsiteX954-61345" fmla="*/ 43151 w 7467600"/>
              <a:gd name="connsiteY954-61346" fmla="*/ 0 h 6858000"/>
              <a:gd name="connsiteX955-61347" fmla="*/ 95283 w 7467600"/>
              <a:gd name="connsiteY955-61348" fmla="*/ 0 h 6858000"/>
              <a:gd name="connsiteX956-61349" fmla="*/ 300708 w 7467600"/>
              <a:gd name="connsiteY956-61350" fmla="*/ 154571 h 6858000"/>
              <a:gd name="connsiteX957-61351" fmla="*/ 530414 w 7467600"/>
              <a:gd name="connsiteY957-61352" fmla="*/ 354673 h 6858000"/>
              <a:gd name="connsiteX958-61353" fmla="*/ 333785 w 7467600"/>
              <a:gd name="connsiteY958-61354" fmla="*/ 161564 h 6858000"/>
              <a:gd name="connsiteX959-61355" fmla="*/ 147005 w 7467600"/>
              <a:gd name="connsiteY959-61356" fmla="*/ 0 h 6858000"/>
              <a:gd name="connsiteX960-61357" fmla="*/ 272509 w 7467600"/>
              <a:gd name="connsiteY960-61358" fmla="*/ 0 h 6858000"/>
              <a:gd name="connsiteX961-61359" fmla="*/ 326276 w 7467600"/>
              <a:gd name="connsiteY961-61360" fmla="*/ 45847 h 6858000"/>
              <a:gd name="connsiteX962-61361" fmla="*/ 823759 w 7467600"/>
              <a:gd name="connsiteY962-61362" fmla="*/ 574145 h 6858000"/>
              <a:gd name="connsiteX963-61363" fmla="*/ 811254 w 7467600"/>
              <a:gd name="connsiteY963-61364" fmla="*/ 665546 h 6858000"/>
              <a:gd name="connsiteX964-61365" fmla="*/ 154042 w 7467600"/>
              <a:gd name="connsiteY964-61366" fmla="*/ 261522 h 6858000"/>
              <a:gd name="connsiteX965-61367" fmla="*/ 13550 w 7467600"/>
              <a:gd name="connsiteY965-61368" fmla="*/ 158423 h 6858000"/>
              <a:gd name="connsiteX966-61369" fmla="*/ 0 w 7467600"/>
              <a:gd name="connsiteY966-61370" fmla="*/ 146618 h 6858000"/>
              <a:gd name="connsiteX967-61371" fmla="*/ 0 w 7467600"/>
              <a:gd name="connsiteY967-61372" fmla="*/ 59161 h 6858000"/>
              <a:gd name="connsiteX968-61373" fmla="*/ 45427 w 7467600"/>
              <a:gd name="connsiteY968-61374" fmla="*/ 101078 h 6858000"/>
              <a:gd name="connsiteX969-61375" fmla="*/ 630103 w 7467600"/>
              <a:gd name="connsiteY969-61376" fmla="*/ 485885 h 6858000"/>
              <a:gd name="connsiteX970-61377" fmla="*/ 532040 w 7467600"/>
              <a:gd name="connsiteY970-61378" fmla="*/ 399359 h 6858000"/>
              <a:gd name="connsiteX971-61379" fmla="*/ 517618 w 7467600"/>
              <a:gd name="connsiteY971-61380" fmla="*/ 385726 h 6858000"/>
              <a:gd name="connsiteX972-61381" fmla="*/ 285074 w 7467600"/>
              <a:gd name="connsiteY972-61382" fmla="*/ 182755 h 6858000"/>
              <a:gd name="connsiteX973-61383" fmla="*/ 43151 w 7467600"/>
              <a:gd name="connsiteY973-61384" fmla="*/ 0 h 6858000"/>
              <a:gd name="connsiteX0-61385" fmla="*/ 369702 w 7467600"/>
              <a:gd name="connsiteY0-61386" fmla="*/ 6712169 h 6858000"/>
              <a:gd name="connsiteX1-61387" fmla="*/ 366575 w 7467600"/>
              <a:gd name="connsiteY1-61388" fmla="*/ 6715556 h 6858000"/>
              <a:gd name="connsiteX2-61389" fmla="*/ 371637 w 7467600"/>
              <a:gd name="connsiteY2-61390" fmla="*/ 6713954 h 6858000"/>
              <a:gd name="connsiteX3-61391" fmla="*/ 369702 w 7467600"/>
              <a:gd name="connsiteY3-61392" fmla="*/ 6712169 h 6858000"/>
              <a:gd name="connsiteX4-61393" fmla="*/ 7088673 w 7467600"/>
              <a:gd name="connsiteY4-61394" fmla="*/ 6610396 h 6858000"/>
              <a:gd name="connsiteX5-61395" fmla="*/ 7440138 w 7467600"/>
              <a:gd name="connsiteY5-61396" fmla="*/ 6622648 h 6858000"/>
              <a:gd name="connsiteX6-61397" fmla="*/ 7467600 w 7467600"/>
              <a:gd name="connsiteY6-61398" fmla="*/ 6628217 h 6858000"/>
              <a:gd name="connsiteX7-61399" fmla="*/ 7467600 w 7467600"/>
              <a:gd name="connsiteY7-61400" fmla="*/ 6668575 h 6858000"/>
              <a:gd name="connsiteX8-61401" fmla="*/ 7392322 w 7467600"/>
              <a:gd name="connsiteY8-61402" fmla="*/ 6658238 h 6858000"/>
              <a:gd name="connsiteX9-61403" fmla="*/ 7467600 w 7467600"/>
              <a:gd name="connsiteY9-61404" fmla="*/ 6683873 h 6858000"/>
              <a:gd name="connsiteX10-61405" fmla="*/ 7467600 w 7467600"/>
              <a:gd name="connsiteY10-61406" fmla="*/ 6714215 h 6858000"/>
              <a:gd name="connsiteX11-61407" fmla="*/ 7447383 w 7467600"/>
              <a:gd name="connsiteY11-61408" fmla="*/ 6707202 h 6858000"/>
              <a:gd name="connsiteX12-61409" fmla="*/ 7289862 w 7467600"/>
              <a:gd name="connsiteY12-61410" fmla="*/ 6659827 h 6858000"/>
              <a:gd name="connsiteX13-61411" fmla="*/ 7434024 w 7467600"/>
              <a:gd name="connsiteY13-61412" fmla="*/ 6722130 h 6858000"/>
              <a:gd name="connsiteX14-61413" fmla="*/ 7467600 w 7467600"/>
              <a:gd name="connsiteY14-61414" fmla="*/ 6736157 h 6858000"/>
              <a:gd name="connsiteX15-61415" fmla="*/ 7467600 w 7467600"/>
              <a:gd name="connsiteY15-61416" fmla="*/ 6767913 h 6858000"/>
              <a:gd name="connsiteX16-61417" fmla="*/ 7392158 w 7467600"/>
              <a:gd name="connsiteY16-61418" fmla="*/ 6771365 h 6858000"/>
              <a:gd name="connsiteX17-61419" fmla="*/ 7467600 w 7467600"/>
              <a:gd name="connsiteY17-61420" fmla="*/ 6805948 h 6858000"/>
              <a:gd name="connsiteX18-61421" fmla="*/ 7467600 w 7467600"/>
              <a:gd name="connsiteY18-61422" fmla="*/ 6831490 h 6858000"/>
              <a:gd name="connsiteX19-61423" fmla="*/ 7410696 w 7467600"/>
              <a:gd name="connsiteY19-61424" fmla="*/ 6803861 h 6858000"/>
              <a:gd name="connsiteX20-61425" fmla="*/ 7088673 w 7467600"/>
              <a:gd name="connsiteY20-61426" fmla="*/ 6610396 h 6858000"/>
              <a:gd name="connsiteX21-61427" fmla="*/ 1019354 w 7467600"/>
              <a:gd name="connsiteY21-61428" fmla="*/ 6315006 h 6858000"/>
              <a:gd name="connsiteX22-61429" fmla="*/ 441046 w 7467600"/>
              <a:gd name="connsiteY22-61430" fmla="*/ 6691153 h 6858000"/>
              <a:gd name="connsiteX23-61431" fmla="*/ 1019354 w 7467600"/>
              <a:gd name="connsiteY23-61432" fmla="*/ 6315006 h 6858000"/>
              <a:gd name="connsiteX24-61433" fmla="*/ 991680 w 7467600"/>
              <a:gd name="connsiteY24-61434" fmla="*/ 6298413 h 6858000"/>
              <a:gd name="connsiteX25-61435" fmla="*/ 409060 w 7467600"/>
              <a:gd name="connsiteY25-61436" fmla="*/ 6671470 h 6858000"/>
              <a:gd name="connsiteX26-61437" fmla="*/ 991680 w 7467600"/>
              <a:gd name="connsiteY26-61438" fmla="*/ 6298413 h 6858000"/>
              <a:gd name="connsiteX27-61439" fmla="*/ 103333 w 7467600"/>
              <a:gd name="connsiteY27-61440" fmla="*/ 5699602 h 6858000"/>
              <a:gd name="connsiteX28-61441" fmla="*/ 233938 w 7467600"/>
              <a:gd name="connsiteY28-61442" fmla="*/ 5809416 h 6858000"/>
              <a:gd name="connsiteX29-61443" fmla="*/ 883580 w 7467600"/>
              <a:gd name="connsiteY29-61444" fmla="*/ 6180710 h 6858000"/>
              <a:gd name="connsiteX30-61445" fmla="*/ 487337 w 7467600"/>
              <a:gd name="connsiteY30-61446" fmla="*/ 5950182 h 6858000"/>
              <a:gd name="connsiteX31-61447" fmla="*/ 354051 w 7467600"/>
              <a:gd name="connsiteY31-61448" fmla="*/ 5854912 h 6858000"/>
              <a:gd name="connsiteX32-61449" fmla="*/ 195436 w 7467600"/>
              <a:gd name="connsiteY32-61450" fmla="*/ 5755068 h 6858000"/>
              <a:gd name="connsiteX33-61451" fmla="*/ 103333 w 7467600"/>
              <a:gd name="connsiteY33-61452" fmla="*/ 5699602 h 6858000"/>
              <a:gd name="connsiteX34-61453" fmla="*/ 5539432 w 7467600"/>
              <a:gd name="connsiteY34-61454" fmla="*/ 5642928 h 6858000"/>
              <a:gd name="connsiteX35-61455" fmla="*/ 5555462 w 7467600"/>
              <a:gd name="connsiteY35-61456" fmla="*/ 5694454 h 6858000"/>
              <a:gd name="connsiteX36-61457" fmla="*/ 5828270 w 7467600"/>
              <a:gd name="connsiteY36-61458" fmla="*/ 6320663 h 6858000"/>
              <a:gd name="connsiteX37-61459" fmla="*/ 5947416 w 7467600"/>
              <a:gd name="connsiteY37-61460" fmla="*/ 6574846 h 6858000"/>
              <a:gd name="connsiteX38-61461" fmla="*/ 5539432 w 7467600"/>
              <a:gd name="connsiteY38-61462" fmla="*/ 5642928 h 6858000"/>
              <a:gd name="connsiteX39-61463" fmla="*/ 51253 w 7467600"/>
              <a:gd name="connsiteY39-61464" fmla="*/ 5631825 h 6858000"/>
              <a:gd name="connsiteX40-61465" fmla="*/ 211622 w 7467600"/>
              <a:gd name="connsiteY40-61466" fmla="*/ 5728803 h 6858000"/>
              <a:gd name="connsiteX41-61467" fmla="*/ 371652 w 7467600"/>
              <a:gd name="connsiteY41-61468" fmla="*/ 5829062 h 6858000"/>
              <a:gd name="connsiteX42-61469" fmla="*/ 505903 w 7467600"/>
              <a:gd name="connsiteY42-61470" fmla="*/ 5925221 h 6858000"/>
              <a:gd name="connsiteX43-61471" fmla="*/ 899240 w 7467600"/>
              <a:gd name="connsiteY43-61472" fmla="*/ 6153068 h 6858000"/>
              <a:gd name="connsiteX44-61473" fmla="*/ 988114 w 7467600"/>
              <a:gd name="connsiteY44-61474" fmla="*/ 6174204 h 6858000"/>
              <a:gd name="connsiteX45-61475" fmla="*/ 845971 w 7467600"/>
              <a:gd name="connsiteY45-61476" fmla="*/ 6067177 h 6858000"/>
              <a:gd name="connsiteX46-61477" fmla="*/ 448057 w 7467600"/>
              <a:gd name="connsiteY46-61478" fmla="*/ 5841376 h 6858000"/>
              <a:gd name="connsiteX47-61479" fmla="*/ 51253 w 7467600"/>
              <a:gd name="connsiteY47-61480" fmla="*/ 5631825 h 6858000"/>
              <a:gd name="connsiteX48-61481" fmla="*/ 2606687 w 7467600"/>
              <a:gd name="connsiteY48-61482" fmla="*/ 5630718 h 6858000"/>
              <a:gd name="connsiteX49-61483" fmla="*/ 2645658 w 7467600"/>
              <a:gd name="connsiteY49-61484" fmla="*/ 6640259 h 6858000"/>
              <a:gd name="connsiteX50-61485" fmla="*/ 2606687 w 7467600"/>
              <a:gd name="connsiteY50-61486" fmla="*/ 5630718 h 6858000"/>
              <a:gd name="connsiteX51-61487" fmla="*/ 3642057 w 7467600"/>
              <a:gd name="connsiteY51-61488" fmla="*/ 5573487 h 6858000"/>
              <a:gd name="connsiteX52-61489" fmla="*/ 3632981 w 7467600"/>
              <a:gd name="connsiteY52-61490" fmla="*/ 5579437 h 6858000"/>
              <a:gd name="connsiteX53-61491" fmla="*/ 3382436 w 7467600"/>
              <a:gd name="connsiteY53-61492" fmla="*/ 5952726 h 6858000"/>
              <a:gd name="connsiteX54-61493" fmla="*/ 3191929 w 7467600"/>
              <a:gd name="connsiteY54-61494" fmla="*/ 6662669 h 6858000"/>
              <a:gd name="connsiteX55-61495" fmla="*/ 3369898 w 7467600"/>
              <a:gd name="connsiteY55-61496" fmla="*/ 6081771 h 6858000"/>
              <a:gd name="connsiteX56-61497" fmla="*/ 3642057 w 7467600"/>
              <a:gd name="connsiteY56-61498" fmla="*/ 5573487 h 6858000"/>
              <a:gd name="connsiteX57-61499" fmla="*/ 2650666 w 7467600"/>
              <a:gd name="connsiteY57-61500" fmla="*/ 5530686 h 6858000"/>
              <a:gd name="connsiteX58-61501" fmla="*/ 2650249 w 7467600"/>
              <a:gd name="connsiteY58-61502" fmla="*/ 5532101 h 6858000"/>
              <a:gd name="connsiteX59-61503" fmla="*/ 2663808 w 7467600"/>
              <a:gd name="connsiteY59-61504" fmla="*/ 6535215 h 6858000"/>
              <a:gd name="connsiteX60-61505" fmla="*/ 2665418 w 7467600"/>
              <a:gd name="connsiteY60-61506" fmla="*/ 6132756 h 6858000"/>
              <a:gd name="connsiteX61-61507" fmla="*/ 2650666 w 7467600"/>
              <a:gd name="connsiteY61-61508" fmla="*/ 5530686 h 6858000"/>
              <a:gd name="connsiteX62-61509" fmla="*/ 2680277 w 7467600"/>
              <a:gd name="connsiteY62-61510" fmla="*/ 5479204 h 6858000"/>
              <a:gd name="connsiteX63-61511" fmla="*/ 2678972 w 7467600"/>
              <a:gd name="connsiteY63-61512" fmla="*/ 5481582 h 6858000"/>
              <a:gd name="connsiteX64-61513" fmla="*/ 2696666 w 7467600"/>
              <a:gd name="connsiteY64-61514" fmla="*/ 6133836 h 6858000"/>
              <a:gd name="connsiteX65-61515" fmla="*/ 2695769 w 7467600"/>
              <a:gd name="connsiteY65-61516" fmla="*/ 6390955 h 6858000"/>
              <a:gd name="connsiteX66-61517" fmla="*/ 2739893 w 7467600"/>
              <a:gd name="connsiteY66-61518" fmla="*/ 6108357 h 6858000"/>
              <a:gd name="connsiteX67-61519" fmla="*/ 2680277 w 7467600"/>
              <a:gd name="connsiteY67-61520" fmla="*/ 5479204 h 6858000"/>
              <a:gd name="connsiteX68-61521" fmla="*/ 1132195 w 7467600"/>
              <a:gd name="connsiteY68-61522" fmla="*/ 5467980 h 6858000"/>
              <a:gd name="connsiteX69-61523" fmla="*/ 1679056 w 7467600"/>
              <a:gd name="connsiteY69-61524" fmla="*/ 5516907 h 6858000"/>
              <a:gd name="connsiteX70-61525" fmla="*/ 2128648 w 7467600"/>
              <a:gd name="connsiteY70-61526" fmla="*/ 5474249 h 6858000"/>
              <a:gd name="connsiteX71-61527" fmla="*/ 1825619 w 7467600"/>
              <a:gd name="connsiteY71-61528" fmla="*/ 5478447 h 6858000"/>
              <a:gd name="connsiteX72-61529" fmla="*/ 1737798 w 7467600"/>
              <a:gd name="connsiteY72-61530" fmla="*/ 5483353 h 6858000"/>
              <a:gd name="connsiteX73-61531" fmla="*/ 1132195 w 7467600"/>
              <a:gd name="connsiteY73-61532" fmla="*/ 5467980 h 6858000"/>
              <a:gd name="connsiteX74-61533" fmla="*/ 7042773 w 7467600"/>
              <a:gd name="connsiteY74-61534" fmla="*/ 5734011 h 6858000"/>
              <a:gd name="connsiteX75-61535" fmla="*/ 7379510 w 7467600"/>
              <a:gd name="connsiteY75-61536" fmla="*/ 5755454 h 6858000"/>
              <a:gd name="connsiteX76-61537" fmla="*/ 7467600 w 7467600"/>
              <a:gd name="connsiteY76-61538" fmla="*/ 5845526 h 6858000"/>
              <a:gd name="connsiteX77-61539" fmla="*/ 7271900 w 7467600"/>
              <a:gd name="connsiteY77-61540" fmla="*/ 5734551 h 6858000"/>
              <a:gd name="connsiteX78-61541" fmla="*/ 7015907 w 7467600"/>
              <a:gd name="connsiteY78-61542" fmla="*/ 5541548 h 6858000"/>
              <a:gd name="connsiteX79-61543" fmla="*/ 7259646 w 7467600"/>
              <a:gd name="connsiteY79-61544" fmla="*/ 5765985 h 6858000"/>
              <a:gd name="connsiteX80-61545" fmla="*/ 7467600 w 7467600"/>
              <a:gd name="connsiteY80-61546" fmla="*/ 6012219 h 6858000"/>
              <a:gd name="connsiteX81-61547" fmla="*/ 6946849 w 7467600"/>
              <a:gd name="connsiteY81-61548" fmla="*/ 5523271 h 6858000"/>
              <a:gd name="connsiteX82-61549" fmla="*/ 7105827 w 7467600"/>
              <a:gd name="connsiteY82-61550" fmla="*/ 5718700 h 6858000"/>
              <a:gd name="connsiteX83-61551" fmla="*/ 7356878 w 7467600"/>
              <a:gd name="connsiteY83-61552" fmla="*/ 5981332 h 6858000"/>
              <a:gd name="connsiteX84-61553" fmla="*/ 7467600 w 7467600"/>
              <a:gd name="connsiteY84-61554" fmla="*/ 6117703 h 6858000"/>
              <a:gd name="connsiteX85-61555" fmla="*/ 7467600 w 7467600"/>
              <a:gd name="connsiteY85-61556" fmla="*/ 6163634 h 6858000"/>
              <a:gd name="connsiteX86-61557" fmla="*/ 7403637 w 7467600"/>
              <a:gd name="connsiteY86-61558" fmla="*/ 6083957 h 6858000"/>
              <a:gd name="connsiteX87-61559" fmla="*/ 7254615 w 7467600"/>
              <a:gd name="connsiteY87-61560" fmla="*/ 5911918 h 6858000"/>
              <a:gd name="connsiteX88-61561" fmla="*/ 7312589 w 7467600"/>
              <a:gd name="connsiteY88-61562" fmla="*/ 5982309 h 6858000"/>
              <a:gd name="connsiteX89-61563" fmla="*/ 7448321 w 7467600"/>
              <a:gd name="connsiteY89-61564" fmla="*/ 6190991 h 6858000"/>
              <a:gd name="connsiteX90-61565" fmla="*/ 7467600 w 7467600"/>
              <a:gd name="connsiteY90-61566" fmla="*/ 6221686 h 6858000"/>
              <a:gd name="connsiteX91-61567" fmla="*/ 7467600 w 7467600"/>
              <a:gd name="connsiteY91-61568" fmla="*/ 6334256 h 6858000"/>
              <a:gd name="connsiteX92-61569" fmla="*/ 7454976 w 7467600"/>
              <a:gd name="connsiteY92-61570" fmla="*/ 6318297 h 6858000"/>
              <a:gd name="connsiteX93-61571" fmla="*/ 7042773 w 7467600"/>
              <a:gd name="connsiteY93-61572" fmla="*/ 5734011 h 6858000"/>
              <a:gd name="connsiteX94-61573" fmla="*/ 1456157 w 7467600"/>
              <a:gd name="connsiteY94-61574" fmla="*/ 5371404 h 6858000"/>
              <a:gd name="connsiteX95-61575" fmla="*/ 1244432 w 7467600"/>
              <a:gd name="connsiteY95-61576" fmla="*/ 5385601 h 6858000"/>
              <a:gd name="connsiteX96-61577" fmla="*/ 973990 w 7467600"/>
              <a:gd name="connsiteY96-61578" fmla="*/ 5424940 h 6858000"/>
              <a:gd name="connsiteX97-61579" fmla="*/ 1103809 w 7467600"/>
              <a:gd name="connsiteY97-61580" fmla="*/ 5433720 h 6858000"/>
              <a:gd name="connsiteX98-61581" fmla="*/ 1123454 w 7467600"/>
              <a:gd name="connsiteY98-61582" fmla="*/ 5435727 h 6858000"/>
              <a:gd name="connsiteX99-61583" fmla="*/ 1737017 w 7467600"/>
              <a:gd name="connsiteY99-61584" fmla="*/ 5452183 h 6858000"/>
              <a:gd name="connsiteX100-61585" fmla="*/ 1824397 w 7467600"/>
              <a:gd name="connsiteY100-61586" fmla="*/ 5447757 h 6858000"/>
              <a:gd name="connsiteX101-61587" fmla="*/ 2070059 w 7467600"/>
              <a:gd name="connsiteY101-61588" fmla="*/ 5441660 h 6858000"/>
              <a:gd name="connsiteX102-61589" fmla="*/ 1456157 w 7467600"/>
              <a:gd name="connsiteY102-61590" fmla="*/ 5371404 h 6858000"/>
              <a:gd name="connsiteX103-61591" fmla="*/ 4988186 w 7467600"/>
              <a:gd name="connsiteY103-61592" fmla="*/ 5216467 h 6858000"/>
              <a:gd name="connsiteX104-61593" fmla="*/ 4777334 w 7467600"/>
              <a:gd name="connsiteY104-61594" fmla="*/ 5406072 h 6858000"/>
              <a:gd name="connsiteX105-61595" fmla="*/ 4718341 w 7467600"/>
              <a:gd name="connsiteY105-61596" fmla="*/ 5468043 h 6858000"/>
              <a:gd name="connsiteX106-61597" fmla="*/ 4604655 w 7467600"/>
              <a:gd name="connsiteY106-61598" fmla="*/ 5583434 h 6858000"/>
              <a:gd name="connsiteX107-61599" fmla="*/ 4565074 w 7467600"/>
              <a:gd name="connsiteY107-61600" fmla="*/ 5618550 h 6858000"/>
              <a:gd name="connsiteX108-61601" fmla="*/ 4988186 w 7467600"/>
              <a:gd name="connsiteY108-61602" fmla="*/ 5216467 h 6858000"/>
              <a:gd name="connsiteX109-61603" fmla="*/ 4978032 w 7467600"/>
              <a:gd name="connsiteY109-61604" fmla="*/ 5183809 h 6858000"/>
              <a:gd name="connsiteX110-61605" fmla="*/ 4463413 w 7467600"/>
              <a:gd name="connsiteY110-61606" fmla="*/ 5615162 h 6858000"/>
              <a:gd name="connsiteX111-61607" fmla="*/ 4358134 w 7467600"/>
              <a:gd name="connsiteY111-61608" fmla="*/ 5742791 h 6858000"/>
              <a:gd name="connsiteX112-61609" fmla="*/ 4376219 w 7467600"/>
              <a:gd name="connsiteY112-61610" fmla="*/ 5729027 h 6858000"/>
              <a:gd name="connsiteX113-61611" fmla="*/ 4582340 w 7467600"/>
              <a:gd name="connsiteY113-61612" fmla="*/ 5561037 h 6858000"/>
              <a:gd name="connsiteX114-61613" fmla="*/ 4694684 w 7467600"/>
              <a:gd name="connsiteY114-61614" fmla="*/ 5447098 h 6858000"/>
              <a:gd name="connsiteX115-61615" fmla="*/ 4754123 w 7467600"/>
              <a:gd name="connsiteY115-61616" fmla="*/ 5384643 h 6858000"/>
              <a:gd name="connsiteX116-61617" fmla="*/ 4978032 w 7467600"/>
              <a:gd name="connsiteY116-61618" fmla="*/ 5183809 h 6858000"/>
              <a:gd name="connsiteX117-61619" fmla="*/ 1903353 w 7467600"/>
              <a:gd name="connsiteY117-61620" fmla="*/ 5044827 h 6858000"/>
              <a:gd name="connsiteX118-61621" fmla="*/ 1936931 w 7467600"/>
              <a:gd name="connsiteY118-61622" fmla="*/ 5093954 h 6858000"/>
              <a:gd name="connsiteX119-61623" fmla="*/ 2195868 w 7467600"/>
              <a:gd name="connsiteY119-61624" fmla="*/ 5396574 h 6858000"/>
              <a:gd name="connsiteX120-61625" fmla="*/ 2088852 w 7467600"/>
              <a:gd name="connsiteY120-61626" fmla="*/ 5166123 h 6858000"/>
              <a:gd name="connsiteX121-61627" fmla="*/ 1958241 w 7467600"/>
              <a:gd name="connsiteY121-61628" fmla="*/ 5067955 h 6858000"/>
              <a:gd name="connsiteX122-61629" fmla="*/ 1903353 w 7467600"/>
              <a:gd name="connsiteY122-61630" fmla="*/ 5044827 h 6858000"/>
              <a:gd name="connsiteX123-61631" fmla="*/ 1979378 w 7467600"/>
              <a:gd name="connsiteY123-61632" fmla="*/ 4769504 h 6858000"/>
              <a:gd name="connsiteX124-61633" fmla="*/ 2882120 w 7467600"/>
              <a:gd name="connsiteY124-61634" fmla="*/ 5064547 h 6858000"/>
              <a:gd name="connsiteX125-61635" fmla="*/ 2793103 w 7467600"/>
              <a:gd name="connsiteY125-61636" fmla="*/ 5039699 h 6858000"/>
              <a:gd name="connsiteX126-61637" fmla="*/ 2770041 w 7467600"/>
              <a:gd name="connsiteY126-61638" fmla="*/ 5033634 h 6858000"/>
              <a:gd name="connsiteX127-61639" fmla="*/ 1979378 w 7467600"/>
              <a:gd name="connsiteY127-61640" fmla="*/ 4769504 h 6858000"/>
              <a:gd name="connsiteX128-61641" fmla="*/ 1927410 w 7467600"/>
              <a:gd name="connsiteY128-61642" fmla="*/ 4716164 h 6858000"/>
              <a:gd name="connsiteX129-61643" fmla="*/ 1959587 w 7467600"/>
              <a:gd name="connsiteY129-61644" fmla="*/ 4728849 h 6858000"/>
              <a:gd name="connsiteX130-61645" fmla="*/ 2777707 w 7467600"/>
              <a:gd name="connsiteY130-61646" fmla="*/ 5003991 h 6858000"/>
              <a:gd name="connsiteX131-61647" fmla="*/ 2800768 w 7467600"/>
              <a:gd name="connsiteY131-61648" fmla="*/ 5010056 h 6858000"/>
              <a:gd name="connsiteX132-61649" fmla="*/ 2879408 w 7467600"/>
              <a:gd name="connsiteY132-61650" fmla="*/ 5031590 h 6858000"/>
              <a:gd name="connsiteX133-61651" fmla="*/ 2862295 w 7467600"/>
              <a:gd name="connsiteY133-61652" fmla="*/ 5022958 h 6858000"/>
              <a:gd name="connsiteX134-61653" fmla="*/ 2813343 w 7467600"/>
              <a:gd name="connsiteY134-61654" fmla="*/ 4998369 h 6858000"/>
              <a:gd name="connsiteX135-61655" fmla="*/ 2646245 w 7467600"/>
              <a:gd name="connsiteY135-61656" fmla="*/ 4930999 h 6858000"/>
              <a:gd name="connsiteX136-61657" fmla="*/ 1999243 w 7467600"/>
              <a:gd name="connsiteY136-61658" fmla="*/ 4730524 h 6858000"/>
              <a:gd name="connsiteX137-61659" fmla="*/ 1979527 w 7467600"/>
              <a:gd name="connsiteY137-61660" fmla="*/ 4726651 h 6858000"/>
              <a:gd name="connsiteX138-61661" fmla="*/ 1927410 w 7467600"/>
              <a:gd name="connsiteY138-61662" fmla="*/ 4716164 h 6858000"/>
              <a:gd name="connsiteX139-61663" fmla="*/ 1997014 w 7467600"/>
              <a:gd name="connsiteY139-61664" fmla="*/ 4698007 h 6858000"/>
              <a:gd name="connsiteX140-61665" fmla="*/ 2005458 w 7467600"/>
              <a:gd name="connsiteY140-61666" fmla="*/ 4699540 h 6858000"/>
              <a:gd name="connsiteX141-61667" fmla="*/ 2657186 w 7467600"/>
              <a:gd name="connsiteY141-61668" fmla="*/ 4901687 h 6858000"/>
              <a:gd name="connsiteX142-61669" fmla="*/ 2826662 w 7467600"/>
              <a:gd name="connsiteY142-61670" fmla="*/ 4970362 h 6858000"/>
              <a:gd name="connsiteX143-61671" fmla="*/ 2876100 w 7467600"/>
              <a:gd name="connsiteY143-61672" fmla="*/ 4995397 h 6858000"/>
              <a:gd name="connsiteX144-61673" fmla="*/ 3042600 w 7467600"/>
              <a:gd name="connsiteY144-61674" fmla="*/ 5059532 h 6858000"/>
              <a:gd name="connsiteX145-61675" fmla="*/ 1997014 w 7467600"/>
              <a:gd name="connsiteY145-61676" fmla="*/ 4698007 h 6858000"/>
              <a:gd name="connsiteX146-61677" fmla="*/ 2305292 w 7467600"/>
              <a:gd name="connsiteY146-61678" fmla="*/ 4219492 h 6858000"/>
              <a:gd name="connsiteX147-61679" fmla="*/ 3360922 w 7467600"/>
              <a:gd name="connsiteY147-61680" fmla="*/ 4529373 h 6858000"/>
              <a:gd name="connsiteX148-61681" fmla="*/ 3492420 w 7467600"/>
              <a:gd name="connsiteY148-61682" fmla="*/ 4510145 h 6858000"/>
              <a:gd name="connsiteX149-61683" fmla="*/ 3364086 w 7467600"/>
              <a:gd name="connsiteY149-61684" fmla="*/ 4480340 h 6858000"/>
              <a:gd name="connsiteX150-61685" fmla="*/ 3225818 w 7467600"/>
              <a:gd name="connsiteY150-61686" fmla="*/ 4411822 h 6858000"/>
              <a:gd name="connsiteX151-61687" fmla="*/ 3129696 w 7467600"/>
              <a:gd name="connsiteY151-61688" fmla="*/ 4360704 h 6858000"/>
              <a:gd name="connsiteX152-61689" fmla="*/ 2814545 w 7467600"/>
              <a:gd name="connsiteY152-61690" fmla="*/ 4282955 h 6858000"/>
              <a:gd name="connsiteX153-61691" fmla="*/ 2305292 w 7467600"/>
              <a:gd name="connsiteY153-61692" fmla="*/ 4219492 h 6858000"/>
              <a:gd name="connsiteX154-61693" fmla="*/ 2626982 w 7467600"/>
              <a:gd name="connsiteY154-61694" fmla="*/ 4206450 h 6858000"/>
              <a:gd name="connsiteX155-61695" fmla="*/ 2490617 w 7467600"/>
              <a:gd name="connsiteY155-61696" fmla="*/ 4206951 h 6858000"/>
              <a:gd name="connsiteX156-61697" fmla="*/ 2819869 w 7467600"/>
              <a:gd name="connsiteY156-61698" fmla="*/ 4252936 h 6858000"/>
              <a:gd name="connsiteX157-61699" fmla="*/ 3143018 w 7467600"/>
              <a:gd name="connsiteY157-61700" fmla="*/ 4332698 h 6858000"/>
              <a:gd name="connsiteX158-61701" fmla="*/ 3241520 w 7467600"/>
              <a:gd name="connsiteY158-61702" fmla="*/ 4385112 h 6858000"/>
              <a:gd name="connsiteX159-61703" fmla="*/ 3374575 w 7467600"/>
              <a:gd name="connsiteY159-61704" fmla="*/ 4451517 h 6858000"/>
              <a:gd name="connsiteX160-61705" fmla="*/ 3505221 w 7467600"/>
              <a:gd name="connsiteY160-61706" fmla="*/ 4480757 h 6858000"/>
              <a:gd name="connsiteX161-61707" fmla="*/ 2626982 w 7467600"/>
              <a:gd name="connsiteY161-61708" fmla="*/ 4206450 h 6858000"/>
              <a:gd name="connsiteX162-61709" fmla="*/ 1310106 w 7467600"/>
              <a:gd name="connsiteY162-61710" fmla="*/ 3943217 h 6858000"/>
              <a:gd name="connsiteX163-61711" fmla="*/ 854994 w 7467600"/>
              <a:gd name="connsiteY163-61712" fmla="*/ 4399136 h 6858000"/>
              <a:gd name="connsiteX164-61713" fmla="*/ 742462 w 7467600"/>
              <a:gd name="connsiteY164-61714" fmla="*/ 4594648 h 6858000"/>
              <a:gd name="connsiteX165-61715" fmla="*/ 820602 w 7467600"/>
              <a:gd name="connsiteY165-61716" fmla="*/ 4485915 h 6858000"/>
              <a:gd name="connsiteX166-61717" fmla="*/ 878295 w 7467600"/>
              <a:gd name="connsiteY166-61718" fmla="*/ 4403594 h 6858000"/>
              <a:gd name="connsiteX167-61719" fmla="*/ 1240607 w 7467600"/>
              <a:gd name="connsiteY167-61720" fmla="*/ 4010401 h 6858000"/>
              <a:gd name="connsiteX168-61721" fmla="*/ 1310106 w 7467600"/>
              <a:gd name="connsiteY168-61722" fmla="*/ 3943217 h 6858000"/>
              <a:gd name="connsiteX169-61723" fmla="*/ 1423113 w 7467600"/>
              <a:gd name="connsiteY169-61724" fmla="*/ 3874565 h 6858000"/>
              <a:gd name="connsiteX170-61725" fmla="*/ 1260565 w 7467600"/>
              <a:gd name="connsiteY170-61726" fmla="*/ 4031982 h 6858000"/>
              <a:gd name="connsiteX171-61727" fmla="*/ 901900 w 7467600"/>
              <a:gd name="connsiteY171-61728" fmla="*/ 4421236 h 6858000"/>
              <a:gd name="connsiteX172-61729" fmla="*/ 845044 w 7467600"/>
              <a:gd name="connsiteY172-61730" fmla="*/ 4502436 h 6858000"/>
              <a:gd name="connsiteX173-61731" fmla="*/ 685926 w 7467600"/>
              <a:gd name="connsiteY173-61732" fmla="*/ 4703069 h 6858000"/>
              <a:gd name="connsiteX174-61733" fmla="*/ 684248 w 7467600"/>
              <a:gd name="connsiteY174-61734" fmla="*/ 4706721 h 6858000"/>
              <a:gd name="connsiteX175-61735" fmla="*/ 1423113 w 7467600"/>
              <a:gd name="connsiteY175-61736" fmla="*/ 3874565 h 6858000"/>
              <a:gd name="connsiteX176-61737" fmla="*/ 3316479 w 7467600"/>
              <a:gd name="connsiteY176-61738" fmla="*/ 3872136 h 6858000"/>
              <a:gd name="connsiteX177-61739" fmla="*/ 3546806 w 7467600"/>
              <a:gd name="connsiteY177-61740" fmla="*/ 4356139 h 6858000"/>
              <a:gd name="connsiteX178-61741" fmla="*/ 3364433 w 7467600"/>
              <a:gd name="connsiteY178-61742" fmla="*/ 3953121 h 6858000"/>
              <a:gd name="connsiteX179-61743" fmla="*/ 3316479 w 7467600"/>
              <a:gd name="connsiteY179-61744" fmla="*/ 3872136 h 6858000"/>
              <a:gd name="connsiteX180-61745" fmla="*/ 3291335 w 7467600"/>
              <a:gd name="connsiteY180-61746" fmla="*/ 3767420 h 6858000"/>
              <a:gd name="connsiteX181-61747" fmla="*/ 3390805 w 7467600"/>
              <a:gd name="connsiteY181-61748" fmla="*/ 3937163 h 6858000"/>
              <a:gd name="connsiteX182-61749" fmla="*/ 3579062 w 7467600"/>
              <a:gd name="connsiteY182-61750" fmla="*/ 4359040 h 6858000"/>
              <a:gd name="connsiteX183-61751" fmla="*/ 3467355 w 7467600"/>
              <a:gd name="connsiteY183-61752" fmla="*/ 3988130 h 6858000"/>
              <a:gd name="connsiteX184-61753" fmla="*/ 3310753 w 7467600"/>
              <a:gd name="connsiteY184-61754" fmla="*/ 3787140 h 6858000"/>
              <a:gd name="connsiteX185-61755" fmla="*/ 3291335 w 7467600"/>
              <a:gd name="connsiteY185-61756" fmla="*/ 3767420 h 6858000"/>
              <a:gd name="connsiteX186-61757" fmla="*/ 1635889 w 7467600"/>
              <a:gd name="connsiteY186-61758" fmla="*/ 3709494 h 6858000"/>
              <a:gd name="connsiteX187-61759" fmla="*/ 1634800 w 7467600"/>
              <a:gd name="connsiteY187-61760" fmla="*/ 3731111 h 6858000"/>
              <a:gd name="connsiteX188-61761" fmla="*/ 1635889 w 7467600"/>
              <a:gd name="connsiteY188-61762" fmla="*/ 3709494 h 6858000"/>
              <a:gd name="connsiteX189-61763" fmla="*/ 1510397 w 7467600"/>
              <a:gd name="connsiteY189-61764" fmla="*/ 3684705 h 6858000"/>
              <a:gd name="connsiteX190-61765" fmla="*/ 1146550 w 7467600"/>
              <a:gd name="connsiteY190-61766" fmla="*/ 3802012 h 6858000"/>
              <a:gd name="connsiteX191-61767" fmla="*/ 698834 w 7467600"/>
              <a:gd name="connsiteY191-61768" fmla="*/ 3952272 h 6858000"/>
              <a:gd name="connsiteX192-61769" fmla="*/ 34256 w 7467600"/>
              <a:gd name="connsiteY192-61770" fmla="*/ 4347603 h 6858000"/>
              <a:gd name="connsiteX193-61771" fmla="*/ 527241 w 7467600"/>
              <a:gd name="connsiteY193-61772" fmla="*/ 4065078 h 6858000"/>
              <a:gd name="connsiteX194-61773" fmla="*/ 1510397 w 7467600"/>
              <a:gd name="connsiteY194-61774" fmla="*/ 3684705 h 6858000"/>
              <a:gd name="connsiteX195-61775" fmla="*/ 1313114 w 7467600"/>
              <a:gd name="connsiteY195-61776" fmla="*/ 3655216 h 6858000"/>
              <a:gd name="connsiteX196-61777" fmla="*/ 1109304 w 7467600"/>
              <a:gd name="connsiteY196-61778" fmla="*/ 3669030 h 6858000"/>
              <a:gd name="connsiteX197-61779" fmla="*/ 8129 w 7467600"/>
              <a:gd name="connsiteY197-61780" fmla="*/ 4330519 h 6858000"/>
              <a:gd name="connsiteX198-61781" fmla="*/ 687572 w 7467600"/>
              <a:gd name="connsiteY198-61782" fmla="*/ 3925629 h 6858000"/>
              <a:gd name="connsiteX199-61783" fmla="*/ 1138365 w 7467600"/>
              <a:gd name="connsiteY199-61784" fmla="*/ 3774515 h 6858000"/>
              <a:gd name="connsiteX200-61785" fmla="*/ 1505579 w 7467600"/>
              <a:gd name="connsiteY200-61786" fmla="*/ 3655526 h 6858000"/>
              <a:gd name="connsiteX201-61787" fmla="*/ 1313114 w 7467600"/>
              <a:gd name="connsiteY201-61788" fmla="*/ 3655216 h 6858000"/>
              <a:gd name="connsiteX202-61789" fmla="*/ 3655073 w 7467600"/>
              <a:gd name="connsiteY202-61790" fmla="*/ 3650884 h 6858000"/>
              <a:gd name="connsiteX203-61791" fmla="*/ 3989938 w 7467600"/>
              <a:gd name="connsiteY203-61792" fmla="*/ 3991685 h 6858000"/>
              <a:gd name="connsiteX204-61793" fmla="*/ 4393907 w 7467600"/>
              <a:gd name="connsiteY204-61794" fmla="*/ 4261258 h 6858000"/>
              <a:gd name="connsiteX205-61795" fmla="*/ 4648051 w 7467600"/>
              <a:gd name="connsiteY205-61796" fmla="*/ 4374051 h 6858000"/>
              <a:gd name="connsiteX206-61797" fmla="*/ 4383389 w 7467600"/>
              <a:gd name="connsiteY206-61798" fmla="*/ 4184369 h 6858000"/>
              <a:gd name="connsiteX207-61799" fmla="*/ 4165508 w 7467600"/>
              <a:gd name="connsiteY207-61800" fmla="*/ 4035196 h 6858000"/>
              <a:gd name="connsiteX208-61801" fmla="*/ 4068162 w 7467600"/>
              <a:gd name="connsiteY208-61802" fmla="*/ 3953394 h 6858000"/>
              <a:gd name="connsiteX209-61803" fmla="*/ 3981416 w 7467600"/>
              <a:gd name="connsiteY209-61804" fmla="*/ 3880482 h 6858000"/>
              <a:gd name="connsiteX210-61805" fmla="*/ 3800147 w 7467600"/>
              <a:gd name="connsiteY210-61806" fmla="*/ 3749872 h 6858000"/>
              <a:gd name="connsiteX211-61807" fmla="*/ 3655073 w 7467600"/>
              <a:gd name="connsiteY211-61808" fmla="*/ 3650884 h 6858000"/>
              <a:gd name="connsiteX212-61809" fmla="*/ 3670252 w 7467600"/>
              <a:gd name="connsiteY212-61810" fmla="*/ 3622798 h 6858000"/>
              <a:gd name="connsiteX213-61811" fmla="*/ 3817258 w 7467600"/>
              <a:gd name="connsiteY213-61812" fmla="*/ 3723577 h 6858000"/>
              <a:gd name="connsiteX214-61813" fmla="*/ 4000461 w 7467600"/>
              <a:gd name="connsiteY214-61814" fmla="*/ 3855966 h 6858000"/>
              <a:gd name="connsiteX215-61815" fmla="*/ 4088180 w 7467600"/>
              <a:gd name="connsiteY215-61816" fmla="*/ 3929774 h 6858000"/>
              <a:gd name="connsiteX216-61817" fmla="*/ 4184555 w 7467600"/>
              <a:gd name="connsiteY216-61818" fmla="*/ 4010683 h 6858000"/>
              <a:gd name="connsiteX217-61819" fmla="*/ 4399563 w 7467600"/>
              <a:gd name="connsiteY217-61820" fmla="*/ 4158106 h 6858000"/>
              <a:gd name="connsiteX218-61821" fmla="*/ 4684469 w 7467600"/>
              <a:gd name="connsiteY218-61822" fmla="*/ 4364680 h 6858000"/>
              <a:gd name="connsiteX219-61823" fmla="*/ 4690271 w 7467600"/>
              <a:gd name="connsiteY219-61824" fmla="*/ 4370034 h 6858000"/>
              <a:gd name="connsiteX220-61825" fmla="*/ 4136093 w 7467600"/>
              <a:gd name="connsiteY220-61826" fmla="*/ 3858466 h 6858000"/>
              <a:gd name="connsiteX221-61827" fmla="*/ 3670252 w 7467600"/>
              <a:gd name="connsiteY221-61828" fmla="*/ 3622798 h 6858000"/>
              <a:gd name="connsiteX222-61829" fmla="*/ 4440129 w 7467600"/>
              <a:gd name="connsiteY222-61830" fmla="*/ 3448571 h 6858000"/>
              <a:gd name="connsiteX223-61831" fmla="*/ 4856525 w 7467600"/>
              <a:gd name="connsiteY223-61832" fmla="*/ 3915351 h 6858000"/>
              <a:gd name="connsiteX224-61833" fmla="*/ 5059055 w 7467600"/>
              <a:gd name="connsiteY224-61834" fmla="*/ 4108918 h 6858000"/>
              <a:gd name="connsiteX225-61835" fmla="*/ 5290070 w 7467600"/>
              <a:gd name="connsiteY225-61836" fmla="*/ 4263619 h 6858000"/>
              <a:gd name="connsiteX226-61837" fmla="*/ 4834991 w 7467600"/>
              <a:gd name="connsiteY226-61838" fmla="*/ 3830985 h 6858000"/>
              <a:gd name="connsiteX227-61839" fmla="*/ 4440129 w 7467600"/>
              <a:gd name="connsiteY227-61840" fmla="*/ 3448571 h 6858000"/>
              <a:gd name="connsiteX228-61841" fmla="*/ 4441737 w 7467600"/>
              <a:gd name="connsiteY228-61842" fmla="*/ 3399734 h 6858000"/>
              <a:gd name="connsiteX229-61843" fmla="*/ 4431236 w 7467600"/>
              <a:gd name="connsiteY229-61844" fmla="*/ 3400954 h 6858000"/>
              <a:gd name="connsiteX230-61845" fmla="*/ 4557150 w 7467600"/>
              <a:gd name="connsiteY230-61846" fmla="*/ 3510023 h 6858000"/>
              <a:gd name="connsiteX231-61847" fmla="*/ 4856936 w 7467600"/>
              <a:gd name="connsiteY231-61848" fmla="*/ 3809146 h 6858000"/>
              <a:gd name="connsiteX232-61849" fmla="*/ 5111996 w 7467600"/>
              <a:gd name="connsiteY232-61850" fmla="*/ 4065759 h 6858000"/>
              <a:gd name="connsiteX233-61851" fmla="*/ 5388878 w 7467600"/>
              <a:gd name="connsiteY233-61852" fmla="*/ 4300185 h 6858000"/>
              <a:gd name="connsiteX234-61853" fmla="*/ 5425556 w 7467600"/>
              <a:gd name="connsiteY234-61854" fmla="*/ 4308967 h 6858000"/>
              <a:gd name="connsiteX235-61855" fmla="*/ 4943646 w 7467600"/>
              <a:gd name="connsiteY235-61856" fmla="*/ 3822916 h 6858000"/>
              <a:gd name="connsiteX236-61857" fmla="*/ 4594837 w 7467600"/>
              <a:gd name="connsiteY236-61858" fmla="*/ 3532274 h 6858000"/>
              <a:gd name="connsiteX237-61859" fmla="*/ 4441737 w 7467600"/>
              <a:gd name="connsiteY237-61860" fmla="*/ 3399734 h 6858000"/>
              <a:gd name="connsiteX238-61861" fmla="*/ 5425834 w 7467600"/>
              <a:gd name="connsiteY238-61862" fmla="*/ 3162785 h 6858000"/>
              <a:gd name="connsiteX239-61863" fmla="*/ 5401644 w 7467600"/>
              <a:gd name="connsiteY239-61864" fmla="*/ 3617847 h 6858000"/>
              <a:gd name="connsiteX240-61865" fmla="*/ 5467256 w 7467600"/>
              <a:gd name="connsiteY240-61866" fmla="*/ 4175494 h 6858000"/>
              <a:gd name="connsiteX241-61867" fmla="*/ 5448069 w 7467600"/>
              <a:gd name="connsiteY241-61868" fmla="*/ 3567554 h 6858000"/>
              <a:gd name="connsiteX242-61869" fmla="*/ 5425834 w 7467600"/>
              <a:gd name="connsiteY242-61870" fmla="*/ 3162785 h 6858000"/>
              <a:gd name="connsiteX243-61871" fmla="*/ 1318687 w 7467600"/>
              <a:gd name="connsiteY243-61872" fmla="*/ 3113840 h 6858000"/>
              <a:gd name="connsiteX244-61873" fmla="*/ 1066793 w 7467600"/>
              <a:gd name="connsiteY244-61874" fmla="*/ 3212171 h 6858000"/>
              <a:gd name="connsiteX245-61875" fmla="*/ 993319 w 7467600"/>
              <a:gd name="connsiteY245-61876" fmla="*/ 3247648 h 6858000"/>
              <a:gd name="connsiteX246-61877" fmla="*/ 853081 w 7467600"/>
              <a:gd name="connsiteY246-61878" fmla="*/ 3312410 h 6858000"/>
              <a:gd name="connsiteX247-61879" fmla="*/ 805957 w 7467600"/>
              <a:gd name="connsiteY247-61880" fmla="*/ 3330443 h 6858000"/>
              <a:gd name="connsiteX248-61881" fmla="*/ 1318687 w 7467600"/>
              <a:gd name="connsiteY248-61882" fmla="*/ 3113840 h 6858000"/>
              <a:gd name="connsiteX249-61883" fmla="*/ 5453702 w 7467600"/>
              <a:gd name="connsiteY249-61884" fmla="*/ 3090882 h 6858000"/>
              <a:gd name="connsiteX250-61885" fmla="*/ 5480135 w 7467600"/>
              <a:gd name="connsiteY250-61886" fmla="*/ 3565802 h 6858000"/>
              <a:gd name="connsiteX251-61887" fmla="*/ 5499023 w 7467600"/>
              <a:gd name="connsiteY251-61888" fmla="*/ 4166310 h 6858000"/>
              <a:gd name="connsiteX252-61889" fmla="*/ 5547022 w 7467600"/>
              <a:gd name="connsiteY252-61890" fmla="*/ 3607838 h 6858000"/>
              <a:gd name="connsiteX253-61891" fmla="*/ 5515964 w 7467600"/>
              <a:gd name="connsiteY253-61892" fmla="*/ 3378541 h 6858000"/>
              <a:gd name="connsiteX254-61893" fmla="*/ 5453702 w 7467600"/>
              <a:gd name="connsiteY254-61894" fmla="*/ 3090882 h 6858000"/>
              <a:gd name="connsiteX255-61895" fmla="*/ 1238695 w 7467600"/>
              <a:gd name="connsiteY255-61896" fmla="*/ 3076820 h 6858000"/>
              <a:gd name="connsiteX256-61897" fmla="*/ 716371 w 7467600"/>
              <a:gd name="connsiteY256-61898" fmla="*/ 3293249 h 6858000"/>
              <a:gd name="connsiteX257-61899" fmla="*/ 579522 w 7467600"/>
              <a:gd name="connsiteY257-61900" fmla="*/ 3371759 h 6858000"/>
              <a:gd name="connsiteX258-61901" fmla="*/ 600288 w 7467600"/>
              <a:gd name="connsiteY258-61902" fmla="*/ 3365555 h 6858000"/>
              <a:gd name="connsiteX259-61903" fmla="*/ 840692 w 7467600"/>
              <a:gd name="connsiteY259-61904" fmla="*/ 3284921 h 6858000"/>
              <a:gd name="connsiteX260-61905" fmla="*/ 979248 w 7467600"/>
              <a:gd name="connsiteY260-61906" fmla="*/ 3221003 h 6858000"/>
              <a:gd name="connsiteX261-61907" fmla="*/ 1053282 w 7467600"/>
              <a:gd name="connsiteY261-61908" fmla="*/ 3185247 h 6858000"/>
              <a:gd name="connsiteX262-61909" fmla="*/ 1320603 w 7467600"/>
              <a:gd name="connsiteY262-61910" fmla="*/ 3081281 h 6858000"/>
              <a:gd name="connsiteX263-61911" fmla="*/ 1238695 w 7467600"/>
              <a:gd name="connsiteY263-61912" fmla="*/ 3076820 h 6858000"/>
              <a:gd name="connsiteX264-61913" fmla="*/ 5425627 w 7467600"/>
              <a:gd name="connsiteY264-61914" fmla="*/ 2954192 h 6858000"/>
              <a:gd name="connsiteX265-61915" fmla="*/ 5470770 w 7467600"/>
              <a:gd name="connsiteY265-61916" fmla="*/ 3005435 h 6858000"/>
              <a:gd name="connsiteX266-61917" fmla="*/ 5519779 w 7467600"/>
              <a:gd name="connsiteY266-61918" fmla="*/ 4359223 h 6858000"/>
              <a:gd name="connsiteX267-61919" fmla="*/ 5520293 w 7467600"/>
              <a:gd name="connsiteY267-61920" fmla="*/ 4360602 h 6858000"/>
              <a:gd name="connsiteX268-61921" fmla="*/ 5767221 w 7467600"/>
              <a:gd name="connsiteY268-61922" fmla="*/ 4665564 h 6858000"/>
              <a:gd name="connsiteX269-61923" fmla="*/ 6937169 w 7467600"/>
              <a:gd name="connsiteY269-61924" fmla="*/ 4815941 h 6858000"/>
              <a:gd name="connsiteX270-61925" fmla="*/ 6953922 w 7467600"/>
              <a:gd name="connsiteY270-61926" fmla="*/ 4890068 h 6858000"/>
              <a:gd name="connsiteX271-61927" fmla="*/ 6071359 w 7467600"/>
              <a:gd name="connsiteY271-61928" fmla="*/ 4770770 h 6858000"/>
              <a:gd name="connsiteX272-61929" fmla="*/ 6038839 w 7467600"/>
              <a:gd name="connsiteY272-61930" fmla="*/ 4764474 h 6858000"/>
              <a:gd name="connsiteX273-61931" fmla="*/ 6038706 w 7467600"/>
              <a:gd name="connsiteY273-61932" fmla="*/ 4763847 h 6858000"/>
              <a:gd name="connsiteX274-61933" fmla="*/ 6037784 w 7467600"/>
              <a:gd name="connsiteY274-61934" fmla="*/ 4764270 h 6858000"/>
              <a:gd name="connsiteX275-61935" fmla="*/ 6038839 w 7467600"/>
              <a:gd name="connsiteY275-61936" fmla="*/ 4764474 h 6858000"/>
              <a:gd name="connsiteX276-61937" fmla="*/ 6040338 w 7467600"/>
              <a:gd name="connsiteY276-61938" fmla="*/ 4771418 h 6858000"/>
              <a:gd name="connsiteX277-61939" fmla="*/ 6024488 w 7467600"/>
              <a:gd name="connsiteY277-61940" fmla="*/ 4809903 h 6858000"/>
              <a:gd name="connsiteX278-61941" fmla="*/ 5599771 w 7467600"/>
              <a:gd name="connsiteY278-61942" fmla="*/ 5509652 h 6858000"/>
              <a:gd name="connsiteX279-61943" fmla="*/ 5548843 w 7467600"/>
              <a:gd name="connsiteY279-61944" fmla="*/ 5563845 h 6858000"/>
              <a:gd name="connsiteX280-61945" fmla="*/ 5940952 w 7467600"/>
              <a:gd name="connsiteY280-61946" fmla="*/ 6250028 h 6858000"/>
              <a:gd name="connsiteX281-61947" fmla="*/ 6043441 w 7467600"/>
              <a:gd name="connsiteY281-61948" fmla="*/ 6665847 h 6858000"/>
              <a:gd name="connsiteX282-61949" fmla="*/ 6093432 w 7467600"/>
              <a:gd name="connsiteY282-61950" fmla="*/ 6858000 h 6858000"/>
              <a:gd name="connsiteX283-61951" fmla="*/ 6034344 w 7467600"/>
              <a:gd name="connsiteY283-61952" fmla="*/ 6858000 h 6858000"/>
              <a:gd name="connsiteX284-61953" fmla="*/ 6026679 w 7467600"/>
              <a:gd name="connsiteY284-61954" fmla="*/ 6836959 h 6858000"/>
              <a:gd name="connsiteX285-61955" fmla="*/ 5800441 w 7467600"/>
              <a:gd name="connsiteY285-61956" fmla="*/ 6335286 h 6858000"/>
              <a:gd name="connsiteX286-61957" fmla="*/ 5526562 w 7467600"/>
              <a:gd name="connsiteY286-61958" fmla="*/ 5705388 h 6858000"/>
              <a:gd name="connsiteX287-61959" fmla="*/ 5519640 w 7467600"/>
              <a:gd name="connsiteY287-61960" fmla="*/ 5683774 h 6858000"/>
              <a:gd name="connsiteX288-61961" fmla="*/ 5844559 w 7467600"/>
              <a:gd name="connsiteY288-61962" fmla="*/ 6553349 h 6858000"/>
              <a:gd name="connsiteX289-61963" fmla="*/ 5975994 w 7467600"/>
              <a:gd name="connsiteY289-61964" fmla="*/ 6858000 h 6858000"/>
              <a:gd name="connsiteX290-61965" fmla="*/ 5898547 w 7467600"/>
              <a:gd name="connsiteY290-61966" fmla="*/ 6858000 h 6858000"/>
              <a:gd name="connsiteX291-61967" fmla="*/ 5682041 w 7467600"/>
              <a:gd name="connsiteY291-61968" fmla="*/ 6355860 h 6858000"/>
              <a:gd name="connsiteX292-61969" fmla="*/ 5461758 w 7467600"/>
              <a:gd name="connsiteY292-61970" fmla="*/ 5820220 h 6858000"/>
              <a:gd name="connsiteX293-61971" fmla="*/ 5237282 w 7467600"/>
              <a:gd name="connsiteY293-61972" fmla="*/ 6579086 h 6858000"/>
              <a:gd name="connsiteX294-61973" fmla="*/ 5115009 w 7467600"/>
              <a:gd name="connsiteY294-61974" fmla="*/ 6858000 h 6858000"/>
              <a:gd name="connsiteX295-61975" fmla="*/ 5028074 w 7467600"/>
              <a:gd name="connsiteY295-61976" fmla="*/ 6858000 h 6858000"/>
              <a:gd name="connsiteX296-61977" fmla="*/ 5079508 w 7467600"/>
              <a:gd name="connsiteY296-61978" fmla="*/ 6749074 h 6858000"/>
              <a:gd name="connsiteX297-61979" fmla="*/ 5371846 w 7467600"/>
              <a:gd name="connsiteY297-61980" fmla="*/ 5924413 h 6858000"/>
              <a:gd name="connsiteX298-61981" fmla="*/ 5270512 w 7467600"/>
              <a:gd name="connsiteY298-61982" fmla="*/ 6138975 h 6858000"/>
              <a:gd name="connsiteX299-61983" fmla="*/ 5062409 w 7467600"/>
              <a:gd name="connsiteY299-61984" fmla="*/ 6653544 h 6858000"/>
              <a:gd name="connsiteX300-61985" fmla="*/ 5036628 w 7467600"/>
              <a:gd name="connsiteY300-61986" fmla="*/ 6754247 h 6858000"/>
              <a:gd name="connsiteX301-61987" fmla="*/ 5009112 w 7467600"/>
              <a:gd name="connsiteY301-61988" fmla="*/ 6858000 h 6858000"/>
              <a:gd name="connsiteX302-61989" fmla="*/ 4976679 w 7467600"/>
              <a:gd name="connsiteY302-61990" fmla="*/ 6858000 h 6858000"/>
              <a:gd name="connsiteX303-61991" fmla="*/ 5006537 w 7467600"/>
              <a:gd name="connsiteY303-61992" fmla="*/ 6747068 h 6858000"/>
              <a:gd name="connsiteX304-61993" fmla="*/ 5032723 w 7467600"/>
              <a:gd name="connsiteY304-61994" fmla="*/ 6644957 h 6858000"/>
              <a:gd name="connsiteX305-61995" fmla="*/ 5242949 w 7467600"/>
              <a:gd name="connsiteY305-61996" fmla="*/ 6125175 h 6858000"/>
              <a:gd name="connsiteX306-61997" fmla="*/ 5286321 w 7467600"/>
              <a:gd name="connsiteY306-61998" fmla="*/ 6033555 h 6858000"/>
              <a:gd name="connsiteX307-61999" fmla="*/ 5008210 w 7467600"/>
              <a:gd name="connsiteY307-62000" fmla="*/ 6649194 h 6858000"/>
              <a:gd name="connsiteX308-62001" fmla="*/ 4986321 w 7467600"/>
              <a:gd name="connsiteY308-62002" fmla="*/ 6765687 h 6858000"/>
              <a:gd name="connsiteX309-62003" fmla="*/ 4973474 w 7467600"/>
              <a:gd name="connsiteY309-62004" fmla="*/ 6858000 h 6858000"/>
              <a:gd name="connsiteX310-62005" fmla="*/ 4907178 w 7467600"/>
              <a:gd name="connsiteY310-62006" fmla="*/ 6858000 h 6858000"/>
              <a:gd name="connsiteX311-62007" fmla="*/ 4910810 w 7467600"/>
              <a:gd name="connsiteY311-62008" fmla="*/ 6829660 h 6858000"/>
              <a:gd name="connsiteX312-62009" fmla="*/ 4987461 w 7467600"/>
              <a:gd name="connsiteY312-62010" fmla="*/ 6432994 h 6858000"/>
              <a:gd name="connsiteX313-62011" fmla="*/ 5179262 w 7467600"/>
              <a:gd name="connsiteY313-62012" fmla="*/ 6035044 h 6858000"/>
              <a:gd name="connsiteX314-62013" fmla="*/ 4689678 w 7467600"/>
              <a:gd name="connsiteY314-62014" fmla="*/ 6440241 h 6858000"/>
              <a:gd name="connsiteX315-62015" fmla="*/ 4477543 w 7467600"/>
              <a:gd name="connsiteY315-62016" fmla="*/ 6674836 h 6858000"/>
              <a:gd name="connsiteX316-62017" fmla="*/ 4329957 w 7467600"/>
              <a:gd name="connsiteY316-62018" fmla="*/ 6858000 h 6858000"/>
              <a:gd name="connsiteX317-62019" fmla="*/ 4218595 w 7467600"/>
              <a:gd name="connsiteY317-62020" fmla="*/ 6858000 h 6858000"/>
              <a:gd name="connsiteX318-62021" fmla="*/ 4368888 w 7467600"/>
              <a:gd name="connsiteY318-62022" fmla="*/ 6668412 h 6858000"/>
              <a:gd name="connsiteX319-62023" fmla="*/ 4563091 w 7467600"/>
              <a:gd name="connsiteY319-62024" fmla="*/ 6442508 h 6858000"/>
              <a:gd name="connsiteX320-62025" fmla="*/ 5387324 w 7467600"/>
              <a:gd name="connsiteY320-62026" fmla="*/ 5705830 h 6858000"/>
              <a:gd name="connsiteX321-62027" fmla="*/ 5073620 w 7467600"/>
              <a:gd name="connsiteY321-62028" fmla="*/ 5955437 h 6858000"/>
              <a:gd name="connsiteX322-62029" fmla="*/ 4689789 w 7467600"/>
              <a:gd name="connsiteY322-62030" fmla="*/ 6268382 h 6858000"/>
              <a:gd name="connsiteX323-62031" fmla="*/ 4418722 w 7467600"/>
              <a:gd name="connsiteY323-62032" fmla="*/ 6570886 h 6858000"/>
              <a:gd name="connsiteX324-62033" fmla="*/ 4214944 w 7467600"/>
              <a:gd name="connsiteY324-62034" fmla="*/ 6858000 h 6858000"/>
              <a:gd name="connsiteX325-62035" fmla="*/ 4177898 w 7467600"/>
              <a:gd name="connsiteY325-62036" fmla="*/ 6858000 h 6858000"/>
              <a:gd name="connsiteX326-62037" fmla="*/ 4391597 w 7467600"/>
              <a:gd name="connsiteY326-62038" fmla="*/ 6556370 h 6858000"/>
              <a:gd name="connsiteX327-62039" fmla="*/ 4668889 w 7467600"/>
              <a:gd name="connsiteY327-62040" fmla="*/ 6246399 h 6858000"/>
              <a:gd name="connsiteX328-62041" fmla="*/ 5055427 w 7467600"/>
              <a:gd name="connsiteY328-62042" fmla="*/ 5931476 h 6858000"/>
              <a:gd name="connsiteX329-62043" fmla="*/ 5371814 w 7467600"/>
              <a:gd name="connsiteY329-62044" fmla="*/ 5678975 h 6858000"/>
              <a:gd name="connsiteX330-62045" fmla="*/ 4987918 w 7467600"/>
              <a:gd name="connsiteY330-62046" fmla="*/ 5838701 h 6858000"/>
              <a:gd name="connsiteX331-62047" fmla="*/ 4317146 w 7467600"/>
              <a:gd name="connsiteY331-62048" fmla="*/ 6587716 h 6858000"/>
              <a:gd name="connsiteX332-62049" fmla="*/ 4171627 w 7467600"/>
              <a:gd name="connsiteY332-62050" fmla="*/ 6858000 h 6858000"/>
              <a:gd name="connsiteX333-62051" fmla="*/ 4081585 w 7467600"/>
              <a:gd name="connsiteY333-62052" fmla="*/ 6858000 h 6858000"/>
              <a:gd name="connsiteX334-62053" fmla="*/ 4238603 w 7467600"/>
              <a:gd name="connsiteY334-62054" fmla="*/ 6559341 h 6858000"/>
              <a:gd name="connsiteX335-62055" fmla="*/ 4778333 w 7467600"/>
              <a:gd name="connsiteY335-62056" fmla="*/ 5873626 h 6858000"/>
              <a:gd name="connsiteX336-62057" fmla="*/ 5414185 w 7467600"/>
              <a:gd name="connsiteY336-62058" fmla="*/ 5573882 h 6858000"/>
              <a:gd name="connsiteX337-62059" fmla="*/ 5959648 w 7467600"/>
              <a:gd name="connsiteY337-62060" fmla="*/ 4760797 h 6858000"/>
              <a:gd name="connsiteX338-62061" fmla="*/ 5355019 w 7467600"/>
              <a:gd name="connsiteY338-62062" fmla="*/ 4734672 h 6858000"/>
              <a:gd name="connsiteX339-62063" fmla="*/ 5083565 w 7467600"/>
              <a:gd name="connsiteY339-62064" fmla="*/ 5179121 h 6858000"/>
              <a:gd name="connsiteX340-62065" fmla="*/ 4713577 w 7467600"/>
              <a:gd name="connsiteY340-62066" fmla="*/ 5616803 h 6858000"/>
              <a:gd name="connsiteX341-62067" fmla="*/ 3989559 w 7467600"/>
              <a:gd name="connsiteY341-62068" fmla="*/ 6145945 h 6858000"/>
              <a:gd name="connsiteX342-62069" fmla="*/ 3939824 w 7467600"/>
              <a:gd name="connsiteY342-62070" fmla="*/ 6066900 h 6858000"/>
              <a:gd name="connsiteX343-62071" fmla="*/ 4584537 w 7467600"/>
              <a:gd name="connsiteY343-62072" fmla="*/ 5324826 h 6858000"/>
              <a:gd name="connsiteX344-62073" fmla="*/ 5037105 w 7467600"/>
              <a:gd name="connsiteY344-62074" fmla="*/ 5088765 h 6858000"/>
              <a:gd name="connsiteX345-62075" fmla="*/ 5039930 w 7467600"/>
              <a:gd name="connsiteY345-62076" fmla="*/ 5089585 h 6858000"/>
              <a:gd name="connsiteX346-62077" fmla="*/ 5263764 w 7467600"/>
              <a:gd name="connsiteY346-62078" fmla="*/ 4735525 h 6858000"/>
              <a:gd name="connsiteX347-62079" fmla="*/ 4086300 w 7467600"/>
              <a:gd name="connsiteY347-62080" fmla="*/ 4884599 h 6858000"/>
              <a:gd name="connsiteX348-62081" fmla="*/ 4085485 w 7467600"/>
              <a:gd name="connsiteY348-62082" fmla="*/ 4899070 h 6858000"/>
              <a:gd name="connsiteX349-62083" fmla="*/ 3871915 w 7467600"/>
              <a:gd name="connsiteY349-62084" fmla="*/ 5253645 h 6858000"/>
              <a:gd name="connsiteX350-62085" fmla="*/ 3799374 w 7467600"/>
              <a:gd name="connsiteY350-62086" fmla="*/ 5466127 h 6858000"/>
              <a:gd name="connsiteX351-62087" fmla="*/ 3498850 w 7467600"/>
              <a:gd name="connsiteY351-62088" fmla="*/ 6661888 h 6858000"/>
              <a:gd name="connsiteX352-62089" fmla="*/ 3399216 w 7467600"/>
              <a:gd name="connsiteY352-62090" fmla="*/ 6858000 h 6858000"/>
              <a:gd name="connsiteX353-62091" fmla="*/ 3303688 w 7467600"/>
              <a:gd name="connsiteY353-62092" fmla="*/ 6858000 h 6858000"/>
              <a:gd name="connsiteX354-62093" fmla="*/ 3391774 w 7467600"/>
              <a:gd name="connsiteY354-62094" fmla="*/ 6697181 h 6858000"/>
              <a:gd name="connsiteX355-62095" fmla="*/ 3735540 w 7467600"/>
              <a:gd name="connsiteY355-62096" fmla="*/ 5546923 h 6858000"/>
              <a:gd name="connsiteX356-62097" fmla="*/ 3729438 w 7467600"/>
              <a:gd name="connsiteY356-62098" fmla="*/ 5569058 h 6858000"/>
              <a:gd name="connsiteX357-62099" fmla="*/ 3707782 w 7467600"/>
              <a:gd name="connsiteY357-62100" fmla="*/ 5644908 h 6858000"/>
              <a:gd name="connsiteX358-62101" fmla="*/ 3583827 w 7467600"/>
              <a:gd name="connsiteY358-62102" fmla="*/ 6039215 h 6858000"/>
              <a:gd name="connsiteX359-62103" fmla="*/ 3547861 w 7467600"/>
              <a:gd name="connsiteY359-62104" fmla="*/ 6129609 h 6858000"/>
              <a:gd name="connsiteX360-62105" fmla="*/ 3490905 w 7467600"/>
              <a:gd name="connsiteY360-62106" fmla="*/ 6277660 h 6858000"/>
              <a:gd name="connsiteX361-62107" fmla="*/ 3455859 w 7467600"/>
              <a:gd name="connsiteY361-62108" fmla="*/ 6391301 h 6858000"/>
              <a:gd name="connsiteX362-62109" fmla="*/ 3429112 w 7467600"/>
              <a:gd name="connsiteY362-62110" fmla="*/ 6479469 h 6858000"/>
              <a:gd name="connsiteX363-62111" fmla="*/ 3304862 w 7467600"/>
              <a:gd name="connsiteY363-62112" fmla="*/ 6796476 h 6858000"/>
              <a:gd name="connsiteX364-62113" fmla="*/ 3276071 w 7467600"/>
              <a:gd name="connsiteY364-62114" fmla="*/ 6858000 h 6858000"/>
              <a:gd name="connsiteX365-62115" fmla="*/ 3240805 w 7467600"/>
              <a:gd name="connsiteY365-62116" fmla="*/ 6858000 h 6858000"/>
              <a:gd name="connsiteX366-62117" fmla="*/ 3275917 w 7467600"/>
              <a:gd name="connsiteY366-62118" fmla="*/ 6783192 h 6858000"/>
              <a:gd name="connsiteX367-62119" fmla="*/ 3399358 w 7467600"/>
              <a:gd name="connsiteY367-62120" fmla="*/ 6469011 h 6858000"/>
              <a:gd name="connsiteX368-62121" fmla="*/ 3425650 w 7467600"/>
              <a:gd name="connsiteY368-62122" fmla="*/ 6381333 h 6858000"/>
              <a:gd name="connsiteX369-62123" fmla="*/ 3460661 w 7467600"/>
              <a:gd name="connsiteY369-62124" fmla="*/ 6266763 h 6858000"/>
              <a:gd name="connsiteX370-62125" fmla="*/ 3518021 w 7467600"/>
              <a:gd name="connsiteY370-62126" fmla="*/ 6117298 h 6858000"/>
              <a:gd name="connsiteX371-62127" fmla="*/ 3554035 w 7467600"/>
              <a:gd name="connsiteY371-62128" fmla="*/ 6027832 h 6858000"/>
              <a:gd name="connsiteX372-62129" fmla="*/ 3677174 w 7467600"/>
              <a:gd name="connsiteY372-62130" fmla="*/ 5636351 h 6858000"/>
              <a:gd name="connsiteX373-62131" fmla="*/ 3698819 w 7467600"/>
              <a:gd name="connsiteY373-62132" fmla="*/ 5560503 h 6858000"/>
              <a:gd name="connsiteX374-62133" fmla="*/ 3702094 w 7467600"/>
              <a:gd name="connsiteY374-62134" fmla="*/ 5549194 h 6858000"/>
              <a:gd name="connsiteX375-62135" fmla="*/ 3398355 w 7467600"/>
              <a:gd name="connsiteY375-62136" fmla="*/ 6094603 h 6858000"/>
              <a:gd name="connsiteX376-62137" fmla="*/ 3193941 w 7467600"/>
              <a:gd name="connsiteY376-62138" fmla="*/ 6798775 h 6858000"/>
              <a:gd name="connsiteX377-62139" fmla="*/ 3184140 w 7467600"/>
              <a:gd name="connsiteY377-62140" fmla="*/ 6858000 h 6858000"/>
              <a:gd name="connsiteX378-62141" fmla="*/ 3099978 w 7467600"/>
              <a:gd name="connsiteY378-62142" fmla="*/ 6858000 h 6858000"/>
              <a:gd name="connsiteX379-62143" fmla="*/ 3101556 w 7467600"/>
              <a:gd name="connsiteY379-62144" fmla="*/ 6843337 h 6858000"/>
              <a:gd name="connsiteX380-62145" fmla="*/ 3370162 w 7467600"/>
              <a:gd name="connsiteY380-62146" fmla="*/ 5785550 h 6858000"/>
              <a:gd name="connsiteX381-62147" fmla="*/ 3746477 w 7467600"/>
              <a:gd name="connsiteY381-62148" fmla="*/ 5377889 h 6858000"/>
              <a:gd name="connsiteX382-62149" fmla="*/ 3863399 w 7467600"/>
              <a:gd name="connsiteY382-62150" fmla="*/ 5087257 h 6858000"/>
              <a:gd name="connsiteX383-62151" fmla="*/ 3968712 w 7467600"/>
              <a:gd name="connsiteY383-62152" fmla="*/ 4913989 h 6858000"/>
              <a:gd name="connsiteX384-62153" fmla="*/ 2792390 w 7467600"/>
              <a:gd name="connsiteY384-62154" fmla="*/ 5382974 h 6858000"/>
              <a:gd name="connsiteX385-62155" fmla="*/ 2714982 w 7467600"/>
              <a:gd name="connsiteY385-62156" fmla="*/ 5427051 h 6858000"/>
              <a:gd name="connsiteX386-62157" fmla="*/ 2813361 w 7467600"/>
              <a:gd name="connsiteY386-62158" fmla="*/ 6023912 h 6858000"/>
              <a:gd name="connsiteX387-62159" fmla="*/ 2688430 w 7467600"/>
              <a:gd name="connsiteY387-62160" fmla="*/ 6801564 h 6858000"/>
              <a:gd name="connsiteX388-62161" fmla="*/ 2629626 w 7467600"/>
              <a:gd name="connsiteY388-62162" fmla="*/ 6763394 h 6858000"/>
              <a:gd name="connsiteX389-62163" fmla="*/ 2565328 w 7467600"/>
              <a:gd name="connsiteY389-62164" fmla="*/ 5516399 h 6858000"/>
              <a:gd name="connsiteX390-62165" fmla="*/ 1922999 w 7467600"/>
              <a:gd name="connsiteY390-62166" fmla="*/ 5980343 h 6858000"/>
              <a:gd name="connsiteX391-62167" fmla="*/ 1950261 w 7467600"/>
              <a:gd name="connsiteY391-62168" fmla="*/ 6405858 h 6858000"/>
              <a:gd name="connsiteX392-62169" fmla="*/ 2365554 w 7467600"/>
              <a:gd name="connsiteY392-62170" fmla="*/ 6759107 h 6858000"/>
              <a:gd name="connsiteX393-62171" fmla="*/ 2424142 w 7467600"/>
              <a:gd name="connsiteY393-62172" fmla="*/ 6858000 h 6858000"/>
              <a:gd name="connsiteX394-62173" fmla="*/ 2395994 w 7467600"/>
              <a:gd name="connsiteY394-62174" fmla="*/ 6858000 h 6858000"/>
              <a:gd name="connsiteX395-62175" fmla="*/ 2392863 w 7467600"/>
              <a:gd name="connsiteY395-62176" fmla="*/ 6852964 h 6858000"/>
              <a:gd name="connsiteX396-62177" fmla="*/ 2017589 w 7467600"/>
              <a:gd name="connsiteY396-62178" fmla="*/ 6493982 h 6858000"/>
              <a:gd name="connsiteX397-62179" fmla="*/ 2147336 w 7467600"/>
              <a:gd name="connsiteY397-62180" fmla="*/ 6594052 h 6858000"/>
              <a:gd name="connsiteX398-62181" fmla="*/ 2207047 w 7467600"/>
              <a:gd name="connsiteY398-62182" fmla="*/ 6654540 h 6858000"/>
              <a:gd name="connsiteX399-62183" fmla="*/ 2299106 w 7467600"/>
              <a:gd name="connsiteY399-62184" fmla="*/ 6778931 h 6858000"/>
              <a:gd name="connsiteX400-62185" fmla="*/ 2314430 w 7467600"/>
              <a:gd name="connsiteY400-62186" fmla="*/ 6801144 h 6858000"/>
              <a:gd name="connsiteX401-62187" fmla="*/ 2352406 w 7467600"/>
              <a:gd name="connsiteY401-62188" fmla="*/ 6858000 h 6858000"/>
              <a:gd name="connsiteX402-62189" fmla="*/ 2314492 w 7467600"/>
              <a:gd name="connsiteY402-62190" fmla="*/ 6858000 h 6858000"/>
              <a:gd name="connsiteX403-62191" fmla="*/ 2288095 w 7467600"/>
              <a:gd name="connsiteY403-62192" fmla="*/ 6818030 h 6858000"/>
              <a:gd name="connsiteX404-62193" fmla="*/ 2272768 w 7467600"/>
              <a:gd name="connsiteY404-62194" fmla="*/ 6795822 h 6858000"/>
              <a:gd name="connsiteX405-62195" fmla="*/ 2182715 w 7467600"/>
              <a:gd name="connsiteY405-62196" fmla="*/ 6675071 h 6858000"/>
              <a:gd name="connsiteX406-62197" fmla="*/ 2032061 w 7467600"/>
              <a:gd name="connsiteY406-62198" fmla="*/ 6541380 h 6858000"/>
              <a:gd name="connsiteX407-62199" fmla="*/ 2257220 w 7467600"/>
              <a:gd name="connsiteY407-62200" fmla="*/ 6826257 h 6858000"/>
              <a:gd name="connsiteX408-62201" fmla="*/ 2281324 w 7467600"/>
              <a:gd name="connsiteY408-62202" fmla="*/ 6858000 h 6858000"/>
              <a:gd name="connsiteX409-62203" fmla="*/ 2242860 w 7467600"/>
              <a:gd name="connsiteY409-62204" fmla="*/ 6858000 h 6858000"/>
              <a:gd name="connsiteX410-62205" fmla="*/ 2232818 w 7467600"/>
              <a:gd name="connsiteY410-62206" fmla="*/ 6844926 h 6858000"/>
              <a:gd name="connsiteX411-62207" fmla="*/ 1990172 w 7467600"/>
              <a:gd name="connsiteY411-62208" fmla="*/ 6542121 h 6858000"/>
              <a:gd name="connsiteX412-62209" fmla="*/ 2124090 w 7467600"/>
              <a:gd name="connsiteY412-62210" fmla="*/ 6761017 h 6858000"/>
              <a:gd name="connsiteX413-62211" fmla="*/ 2200380 w 7467600"/>
              <a:gd name="connsiteY413-62212" fmla="*/ 6858000 h 6858000"/>
              <a:gd name="connsiteX414-62213" fmla="*/ 2147507 w 7467600"/>
              <a:gd name="connsiteY414-62214" fmla="*/ 6858000 h 6858000"/>
              <a:gd name="connsiteX415-62215" fmla="*/ 2070668 w 7467600"/>
              <a:gd name="connsiteY415-62216" fmla="*/ 6761520 h 6858000"/>
              <a:gd name="connsiteX416-62217" fmla="*/ 1975142 w 7467600"/>
              <a:gd name="connsiteY416-62218" fmla="*/ 6585570 h 6858000"/>
              <a:gd name="connsiteX417-62219" fmla="*/ 2050035 w 7467600"/>
              <a:gd name="connsiteY417-62220" fmla="*/ 6813345 h 6858000"/>
              <a:gd name="connsiteX418-62221" fmla="*/ 2063025 w 7467600"/>
              <a:gd name="connsiteY418-62222" fmla="*/ 6858000 h 6858000"/>
              <a:gd name="connsiteX419-62223" fmla="*/ 2021675 w 7467600"/>
              <a:gd name="connsiteY419-62224" fmla="*/ 6858000 h 6858000"/>
              <a:gd name="connsiteX420-62225" fmla="*/ 2019308 w 7467600"/>
              <a:gd name="connsiteY420-62226" fmla="*/ 6847118 h 6858000"/>
              <a:gd name="connsiteX421-62227" fmla="*/ 1938835 w 7467600"/>
              <a:gd name="connsiteY421-62228" fmla="*/ 6551160 h 6858000"/>
              <a:gd name="connsiteX422-62229" fmla="*/ 1953230 w 7467600"/>
              <a:gd name="connsiteY422-62230" fmla="*/ 6759699 h 6858000"/>
              <a:gd name="connsiteX423-62231" fmla="*/ 1956763 w 7467600"/>
              <a:gd name="connsiteY423-62232" fmla="*/ 6778191 h 6858000"/>
              <a:gd name="connsiteX424-62233" fmla="*/ 1967925 w 7467600"/>
              <a:gd name="connsiteY424-62234" fmla="*/ 6858000 h 6858000"/>
              <a:gd name="connsiteX425-62235" fmla="*/ 1936622 w 7467600"/>
              <a:gd name="connsiteY425-62236" fmla="*/ 6858000 h 6858000"/>
              <a:gd name="connsiteX426-62237" fmla="*/ 1926261 w 7467600"/>
              <a:gd name="connsiteY426-62238" fmla="*/ 6784064 h 6858000"/>
              <a:gd name="connsiteX427-62239" fmla="*/ 1922724 w 7467600"/>
              <a:gd name="connsiteY427-62240" fmla="*/ 6765577 h 6858000"/>
              <a:gd name="connsiteX428-62241" fmla="*/ 1904650 w 7467600"/>
              <a:gd name="connsiteY428-62242" fmla="*/ 6639616 h 6858000"/>
              <a:gd name="connsiteX429-62243" fmla="*/ 1885273 w 7467600"/>
              <a:gd name="connsiteY429-62244" fmla="*/ 6858000 h 6858000"/>
              <a:gd name="connsiteX430-62245" fmla="*/ 1854363 w 7467600"/>
              <a:gd name="connsiteY430-62246" fmla="*/ 6858000 h 6858000"/>
              <a:gd name="connsiteX431-62247" fmla="*/ 1880391 w 7467600"/>
              <a:gd name="connsiteY431-62248" fmla="*/ 6603796 h 6858000"/>
              <a:gd name="connsiteX432-62249" fmla="*/ 1818273 w 7467600"/>
              <a:gd name="connsiteY432-62250" fmla="*/ 6715729 h 6858000"/>
              <a:gd name="connsiteX433-62251" fmla="*/ 1794691 w 7467600"/>
              <a:gd name="connsiteY433-62252" fmla="*/ 6843239 h 6858000"/>
              <a:gd name="connsiteX434-62253" fmla="*/ 1794914 w 7467600"/>
              <a:gd name="connsiteY434-62254" fmla="*/ 6858000 h 6858000"/>
              <a:gd name="connsiteX435-62255" fmla="*/ 1746128 w 7467600"/>
              <a:gd name="connsiteY435-62256" fmla="*/ 6858000 h 6858000"/>
              <a:gd name="connsiteX436-62257" fmla="*/ 1753934 w 7467600"/>
              <a:gd name="connsiteY436-62258" fmla="*/ 6724796 h 6858000"/>
              <a:gd name="connsiteX437-62259" fmla="*/ 1792053 w 7467600"/>
              <a:gd name="connsiteY437-62260" fmla="*/ 6572396 h 6858000"/>
              <a:gd name="connsiteX438-62261" fmla="*/ 1862248 w 7467600"/>
              <a:gd name="connsiteY438-62262" fmla="*/ 6266397 h 6858000"/>
              <a:gd name="connsiteX439-62263" fmla="*/ 1862250 w 7467600"/>
              <a:gd name="connsiteY439-62264" fmla="*/ 6033531 h 6858000"/>
              <a:gd name="connsiteX440-62265" fmla="*/ 1211999 w 7467600"/>
              <a:gd name="connsiteY440-62266" fmla="*/ 6683610 h 6858000"/>
              <a:gd name="connsiteX441-62267" fmla="*/ 1213266 w 7467600"/>
              <a:gd name="connsiteY441-62268" fmla="*/ 6691947 h 6858000"/>
              <a:gd name="connsiteX442-62269" fmla="*/ 1203370 w 7467600"/>
              <a:gd name="connsiteY442-62270" fmla="*/ 6850676 h 6858000"/>
              <a:gd name="connsiteX443-62271" fmla="*/ 1203671 w 7467600"/>
              <a:gd name="connsiteY443-62272" fmla="*/ 6858000 h 6858000"/>
              <a:gd name="connsiteX444-62273" fmla="*/ 1143180 w 7467600"/>
              <a:gd name="connsiteY444-62274" fmla="*/ 6858000 h 6858000"/>
              <a:gd name="connsiteX445-62275" fmla="*/ 1142176 w 7467600"/>
              <a:gd name="connsiteY445-62276" fmla="*/ 6766045 h 6858000"/>
              <a:gd name="connsiteX446-62277" fmla="*/ 1067484 w 7467600"/>
              <a:gd name="connsiteY446-62278" fmla="*/ 6858000 h 6858000"/>
              <a:gd name="connsiteX447-62279" fmla="*/ 953928 w 7467600"/>
              <a:gd name="connsiteY447-62280" fmla="*/ 6858000 h 6858000"/>
              <a:gd name="connsiteX448-62281" fmla="*/ 959715 w 7467600"/>
              <a:gd name="connsiteY448-62282" fmla="*/ 6850185 h 6858000"/>
              <a:gd name="connsiteX449-62283" fmla="*/ 1483788 w 7467600"/>
              <a:gd name="connsiteY449-62284" fmla="*/ 6259174 h 6858000"/>
              <a:gd name="connsiteX450-62285" fmla="*/ 1100671 w 7467600"/>
              <a:gd name="connsiteY450-62286" fmla="*/ 6252137 h 6858000"/>
              <a:gd name="connsiteX451-62287" fmla="*/ 1090144 w 7467600"/>
              <a:gd name="connsiteY451-62288" fmla="*/ 6256748 h 6858000"/>
              <a:gd name="connsiteX452-62289" fmla="*/ 1095872 w 7467600"/>
              <a:gd name="connsiteY452-62290" fmla="*/ 6271892 h 6858000"/>
              <a:gd name="connsiteX453-62291" fmla="*/ 262785 w 7467600"/>
              <a:gd name="connsiteY453-62292" fmla="*/ 6845450 h 6858000"/>
              <a:gd name="connsiteX454-62293" fmla="*/ 209968 w 7467600"/>
              <a:gd name="connsiteY454-62294" fmla="*/ 6770713 h 6858000"/>
              <a:gd name="connsiteX455-62295" fmla="*/ 873460 w 7467600"/>
              <a:gd name="connsiteY455-62296" fmla="*/ 6253768 h 6858000"/>
              <a:gd name="connsiteX456-62297" fmla="*/ 192686 w 7467600"/>
              <a:gd name="connsiteY456-62298" fmla="*/ 5849257 h 6858000"/>
              <a:gd name="connsiteX457-62299" fmla="*/ 4696 w 7467600"/>
              <a:gd name="connsiteY457-62300" fmla="*/ 5697668 h 6858000"/>
              <a:gd name="connsiteX458-62301" fmla="*/ 0 w 7467600"/>
              <a:gd name="connsiteY458-62302" fmla="*/ 5689984 h 6858000"/>
              <a:gd name="connsiteX459-62303" fmla="*/ 0 w 7467600"/>
              <a:gd name="connsiteY459-62304" fmla="*/ 5513472 h 6858000"/>
              <a:gd name="connsiteX460-62305" fmla="*/ 174101 w 7467600"/>
              <a:gd name="connsiteY460-62306" fmla="*/ 5620277 h 6858000"/>
              <a:gd name="connsiteX461-62307" fmla="*/ 891800 w 7467600"/>
              <a:gd name="connsiteY461-62308" fmla="*/ 6036935 h 6858000"/>
              <a:gd name="connsiteX462-62309" fmla="*/ 1072219 w 7467600"/>
              <a:gd name="connsiteY462-62310" fmla="*/ 6169443 h 6858000"/>
              <a:gd name="connsiteX463-62311" fmla="*/ 1074117 w 7467600"/>
              <a:gd name="connsiteY463-62312" fmla="*/ 6170301 h 6858000"/>
              <a:gd name="connsiteX464-62313" fmla="*/ 1083114 w 7467600"/>
              <a:gd name="connsiteY464-62314" fmla="*/ 6174131 h 6858000"/>
              <a:gd name="connsiteX465-62315" fmla="*/ 1543010 w 7467600"/>
              <a:gd name="connsiteY465-62316" fmla="*/ 6191140 h 6858000"/>
              <a:gd name="connsiteX466-62317" fmla="*/ 1551080 w 7467600"/>
              <a:gd name="connsiteY466-62318" fmla="*/ 6195006 h 6858000"/>
              <a:gd name="connsiteX467-62319" fmla="*/ 2345443 w 7467600"/>
              <a:gd name="connsiteY467-62320" fmla="*/ 5549882 h 6858000"/>
              <a:gd name="connsiteX468-62321" fmla="*/ 1721499 w 7467600"/>
              <a:gd name="connsiteY468-62322" fmla="*/ 5599969 h 6858000"/>
              <a:gd name="connsiteX469-62323" fmla="*/ 767716 w 7467600"/>
              <a:gd name="connsiteY469-62324" fmla="*/ 5472768 h 6858000"/>
              <a:gd name="connsiteX470-62325" fmla="*/ 722147 w 7467600"/>
              <a:gd name="connsiteY470-62326" fmla="*/ 5393091 h 6858000"/>
              <a:gd name="connsiteX471-62327" fmla="*/ 1485552 w 7467600"/>
              <a:gd name="connsiteY471-62328" fmla="*/ 5313202 h 6858000"/>
              <a:gd name="connsiteX472-62329" fmla="*/ 2143004 w 7467600"/>
              <a:gd name="connsiteY472-62330" fmla="*/ 5402420 h 6858000"/>
              <a:gd name="connsiteX473-62331" fmla="*/ 1933391 w 7467600"/>
              <a:gd name="connsiteY473-62332" fmla="*/ 5156971 h 6858000"/>
              <a:gd name="connsiteX474-62333" fmla="*/ 1827118 w 7467600"/>
              <a:gd name="connsiteY474-62334" fmla="*/ 4968410 h 6858000"/>
              <a:gd name="connsiteX475-62335" fmla="*/ 1837349 w 7467600"/>
              <a:gd name="connsiteY475-62336" fmla="*/ 4956357 h 6858000"/>
              <a:gd name="connsiteX476-62337" fmla="*/ 2162835 w 7467600"/>
              <a:gd name="connsiteY476-62338" fmla="*/ 5187853 h 6858000"/>
              <a:gd name="connsiteX477-62339" fmla="*/ 2257167 w 7467600"/>
              <a:gd name="connsiteY477-62340" fmla="*/ 5462123 h 6858000"/>
              <a:gd name="connsiteX478-62341" fmla="*/ 2261598 w 7467600"/>
              <a:gd name="connsiteY478-62342" fmla="*/ 5467998 h 6858000"/>
              <a:gd name="connsiteX479-62343" fmla="*/ 2437177 w 7467600"/>
              <a:gd name="connsiteY479-62344" fmla="*/ 5479608 h 6858000"/>
              <a:gd name="connsiteX480-62345" fmla="*/ 2445247 w 7467600"/>
              <a:gd name="connsiteY480-62346" fmla="*/ 5483476 h 6858000"/>
              <a:gd name="connsiteX481-62347" fmla="*/ 2743626 w 7467600"/>
              <a:gd name="connsiteY481-62348" fmla="*/ 5304819 h 6858000"/>
              <a:gd name="connsiteX482-62349" fmla="*/ 3048102 w 7467600"/>
              <a:gd name="connsiteY482-62350" fmla="*/ 5150595 h 6858000"/>
              <a:gd name="connsiteX483-62351" fmla="*/ 1799414 w 7467600"/>
              <a:gd name="connsiteY483-62352" fmla="*/ 4694732 h 6858000"/>
              <a:gd name="connsiteX484-62353" fmla="*/ 1771735 w 7467600"/>
              <a:gd name="connsiteY484-62354" fmla="*/ 4619929 h 6858000"/>
              <a:gd name="connsiteX485-62355" fmla="*/ 3104273 w 7467600"/>
              <a:gd name="connsiteY485-62356" fmla="*/ 5076159 h 6858000"/>
              <a:gd name="connsiteX486-62357" fmla="*/ 3113245 w 7467600"/>
              <a:gd name="connsiteY486-62358" fmla="*/ 5090705 h 6858000"/>
              <a:gd name="connsiteX487-62359" fmla="*/ 3126294 w 7467600"/>
              <a:gd name="connsiteY487-62360" fmla="*/ 5114400 h 6858000"/>
              <a:gd name="connsiteX488-62361" fmla="*/ 3937433 w 7467600"/>
              <a:gd name="connsiteY488-62362" fmla="*/ 4830473 h 6858000"/>
              <a:gd name="connsiteX489-62363" fmla="*/ 3590475 w 7467600"/>
              <a:gd name="connsiteY489-62364" fmla="*/ 4597974 h 6858000"/>
              <a:gd name="connsiteX490-62365" fmla="*/ 3100264 w 7467600"/>
              <a:gd name="connsiteY490-62366" fmla="*/ 4579845 h 6858000"/>
              <a:gd name="connsiteX491-62367" fmla="*/ 2183576 w 7467600"/>
              <a:gd name="connsiteY491-62368" fmla="*/ 4227150 h 6858000"/>
              <a:gd name="connsiteX492-62369" fmla="*/ 2151029 w 7467600"/>
              <a:gd name="connsiteY492-62370" fmla="*/ 4146947 h 6858000"/>
              <a:gd name="connsiteX493-62371" fmla="*/ 3563434 w 7467600"/>
              <a:gd name="connsiteY493-62372" fmla="*/ 4469115 h 6858000"/>
              <a:gd name="connsiteX494-62373" fmla="*/ 3177952 w 7467600"/>
              <a:gd name="connsiteY494-62374" fmla="*/ 3657386 h 6858000"/>
              <a:gd name="connsiteX495-62375" fmla="*/ 3189263 w 7467600"/>
              <a:gd name="connsiteY495-62376" fmla="*/ 3625726 h 6858000"/>
              <a:gd name="connsiteX496-62377" fmla="*/ 3560912 w 7467600"/>
              <a:gd name="connsiteY496-62378" fmla="*/ 4079863 h 6858000"/>
              <a:gd name="connsiteX497-62379" fmla="*/ 3626636 w 7467600"/>
              <a:gd name="connsiteY497-62380" fmla="*/ 4512230 h 6858000"/>
              <a:gd name="connsiteX498-62381" fmla="*/ 3653088 w 7467600"/>
              <a:gd name="connsiteY498-62382" fmla="*/ 4521417 h 6858000"/>
              <a:gd name="connsiteX499-62383" fmla="*/ 3988128 w 7467600"/>
              <a:gd name="connsiteY499-62384" fmla="*/ 4817267 h 6858000"/>
              <a:gd name="connsiteX500-62385" fmla="*/ 4830582 w 7467600"/>
              <a:gd name="connsiteY500-62386" fmla="*/ 4676000 h 6858000"/>
              <a:gd name="connsiteX501-62387" fmla="*/ 4830100 w 7467600"/>
              <a:gd name="connsiteY501-62388" fmla="*/ 4675554 h 6858000"/>
              <a:gd name="connsiteX502-62389" fmla="*/ 4036318 w 7467600"/>
              <a:gd name="connsiteY502-62390" fmla="*/ 4147013 h 6858000"/>
              <a:gd name="connsiteX503-62391" fmla="*/ 3432098 w 7467600"/>
              <a:gd name="connsiteY503-62392" fmla="*/ 3537312 h 6858000"/>
              <a:gd name="connsiteX504-62393" fmla="*/ 3446761 w 7467600"/>
              <a:gd name="connsiteY504-62394" fmla="*/ 3461278 h 6858000"/>
              <a:gd name="connsiteX505-62395" fmla="*/ 4419733 w 7467600"/>
              <a:gd name="connsiteY505-62396" fmla="*/ 3963555 h 6858000"/>
              <a:gd name="connsiteX506-62397" fmla="*/ 4781371 w 7467600"/>
              <a:gd name="connsiteY506-62398" fmla="*/ 4458604 h 6858000"/>
              <a:gd name="connsiteX507-62399" fmla="*/ 4780440 w 7467600"/>
              <a:gd name="connsiteY507-62400" fmla="*/ 4470290 h 6858000"/>
              <a:gd name="connsiteX508-62401" fmla="*/ 4898954 w 7467600"/>
              <a:gd name="connsiteY508-62402" fmla="*/ 4662092 h 6858000"/>
              <a:gd name="connsiteX509-62403" fmla="*/ 4900699 w 7467600"/>
              <a:gd name="connsiteY509-62404" fmla="*/ 4670867 h 6858000"/>
              <a:gd name="connsiteX510-62405" fmla="*/ 5714511 w 7467600"/>
              <a:gd name="connsiteY510-62406" fmla="*/ 4663483 h 6858000"/>
              <a:gd name="connsiteX511-62407" fmla="*/ 5464793 w 7467600"/>
              <a:gd name="connsiteY511-62408" fmla="*/ 4393556 h 6858000"/>
              <a:gd name="connsiteX512-62409" fmla="*/ 5461897 w 7467600"/>
              <a:gd name="connsiteY512-62410" fmla="*/ 4390879 h 6858000"/>
              <a:gd name="connsiteX513-62411" fmla="*/ 4294126 w 7467600"/>
              <a:gd name="connsiteY513-62412" fmla="*/ 3303048 h 6858000"/>
              <a:gd name="connsiteX514-62413" fmla="*/ 4305321 w 7467600"/>
              <a:gd name="connsiteY514-62414" fmla="*/ 3256953 h 6858000"/>
              <a:gd name="connsiteX515-62415" fmla="*/ 4949299 w 7467600"/>
              <a:gd name="connsiteY515-62416" fmla="*/ 3766336 h 6858000"/>
              <a:gd name="connsiteX516-62417" fmla="*/ 5291452 w 7467600"/>
              <a:gd name="connsiteY516-62418" fmla="*/ 4076801 h 6858000"/>
              <a:gd name="connsiteX517-62419" fmla="*/ 5434998 w 7467600"/>
              <a:gd name="connsiteY517-62420" fmla="*/ 4254100 h 6858000"/>
              <a:gd name="connsiteX518-62421" fmla="*/ 5351015 w 7467600"/>
              <a:gd name="connsiteY518-62422" fmla="*/ 3760989 h 6858000"/>
              <a:gd name="connsiteX519-62423" fmla="*/ 5413780 w 7467600"/>
              <a:gd name="connsiteY519-62424" fmla="*/ 2966265 h 6858000"/>
              <a:gd name="connsiteX520-62425" fmla="*/ 5425627 w 7467600"/>
              <a:gd name="connsiteY520-62426" fmla="*/ 2954192 h 6858000"/>
              <a:gd name="connsiteX521-62427" fmla="*/ 6604735 w 7467600"/>
              <a:gd name="connsiteY521-62428" fmla="*/ 2041381 h 6858000"/>
              <a:gd name="connsiteX522-62429" fmla="*/ 7204487 w 7467600"/>
              <a:gd name="connsiteY522-62430" fmla="*/ 2742112 h 6858000"/>
              <a:gd name="connsiteX523-62431" fmla="*/ 7131592 w 7467600"/>
              <a:gd name="connsiteY523-62432" fmla="*/ 2672096 h 6858000"/>
              <a:gd name="connsiteX524-62433" fmla="*/ 6996344 w 7467600"/>
              <a:gd name="connsiteY524-62434" fmla="*/ 2518310 h 6858000"/>
              <a:gd name="connsiteX525-62435" fmla="*/ 6735495 w 7467600"/>
              <a:gd name="connsiteY525-62436" fmla="*/ 2196890 h 6858000"/>
              <a:gd name="connsiteX526-62437" fmla="*/ 6721901 w 7467600"/>
              <a:gd name="connsiteY526-62438" fmla="*/ 2179274 h 6858000"/>
              <a:gd name="connsiteX527-62439" fmla="*/ 6604735 w 7467600"/>
              <a:gd name="connsiteY527-62440" fmla="*/ 2041381 h 6858000"/>
              <a:gd name="connsiteX528-62441" fmla="*/ 6591670 w 7467600"/>
              <a:gd name="connsiteY528-62442" fmla="*/ 1988277 h 6858000"/>
              <a:gd name="connsiteX529-62443" fmla="*/ 6747349 w 7467600"/>
              <a:gd name="connsiteY529-62444" fmla="*/ 2160069 h 6858000"/>
              <a:gd name="connsiteX530-62445" fmla="*/ 6760943 w 7467600"/>
              <a:gd name="connsiteY530-62446" fmla="*/ 2177686 h 6858000"/>
              <a:gd name="connsiteX531-62447" fmla="*/ 7021065 w 7467600"/>
              <a:gd name="connsiteY531-62448" fmla="*/ 2498102 h 6858000"/>
              <a:gd name="connsiteX532-62449" fmla="*/ 7155223 w 7467600"/>
              <a:gd name="connsiteY532-62450" fmla="*/ 2650386 h 6858000"/>
              <a:gd name="connsiteX533-62451" fmla="*/ 7203167 w 7467600"/>
              <a:gd name="connsiteY533-62452" fmla="*/ 2697288 h 6858000"/>
              <a:gd name="connsiteX534-62453" fmla="*/ 6937703 w 7467600"/>
              <a:gd name="connsiteY534-62454" fmla="*/ 2321981 h 6858000"/>
              <a:gd name="connsiteX535-62455" fmla="*/ 6591670 w 7467600"/>
              <a:gd name="connsiteY535-62456" fmla="*/ 1988277 h 6858000"/>
              <a:gd name="connsiteX536-62457" fmla="*/ 5798671 w 7467600"/>
              <a:gd name="connsiteY536-62458" fmla="*/ 1981601 h 6858000"/>
              <a:gd name="connsiteX537-62459" fmla="*/ 5754709 w 7467600"/>
              <a:gd name="connsiteY537-62460" fmla="*/ 2071454 h 6858000"/>
              <a:gd name="connsiteX538-62461" fmla="*/ 5763044 w 7467600"/>
              <a:gd name="connsiteY538-62462" fmla="*/ 2842206 h 6858000"/>
              <a:gd name="connsiteX539-62463" fmla="*/ 5764974 w 7467600"/>
              <a:gd name="connsiteY539-62464" fmla="*/ 2799609 h 6858000"/>
              <a:gd name="connsiteX540-62465" fmla="*/ 5767665 w 7467600"/>
              <a:gd name="connsiteY540-62466" fmla="*/ 2666409 h 6858000"/>
              <a:gd name="connsiteX541-62467" fmla="*/ 5763055 w 7467600"/>
              <a:gd name="connsiteY541-62468" fmla="*/ 2579705 h 6858000"/>
              <a:gd name="connsiteX542-62469" fmla="*/ 5758079 w 7467600"/>
              <a:gd name="connsiteY542-62470" fmla="*/ 2492508 h 6858000"/>
              <a:gd name="connsiteX543-62471" fmla="*/ 5779325 w 7467600"/>
              <a:gd name="connsiteY543-62472" fmla="*/ 2197069 h 6858000"/>
              <a:gd name="connsiteX544-62473" fmla="*/ 5798671 w 7467600"/>
              <a:gd name="connsiteY544-62474" fmla="*/ 1981601 h 6858000"/>
              <a:gd name="connsiteX545-62475" fmla="*/ 5829202 w 7467600"/>
              <a:gd name="connsiteY545-62476" fmla="*/ 1971679 h 6858000"/>
              <a:gd name="connsiteX546-62477" fmla="*/ 5809558 w 7467600"/>
              <a:gd name="connsiteY546-62478" fmla="*/ 2198043 h 6858000"/>
              <a:gd name="connsiteX547-62479" fmla="*/ 5788653 w 7467600"/>
              <a:gd name="connsiteY547-62480" fmla="*/ 2489430 h 6858000"/>
              <a:gd name="connsiteX548-62481" fmla="*/ 5793439 w 7467600"/>
              <a:gd name="connsiteY548-62482" fmla="*/ 2575235 h 6858000"/>
              <a:gd name="connsiteX549-62483" fmla="*/ 5796837 w 7467600"/>
              <a:gd name="connsiteY549-62484" fmla="*/ 2637633 h 6858000"/>
              <a:gd name="connsiteX550-62485" fmla="*/ 5818614 w 7467600"/>
              <a:gd name="connsiteY550-62486" fmla="*/ 2473055 h 6858000"/>
              <a:gd name="connsiteX551-62487" fmla="*/ 5829202 w 7467600"/>
              <a:gd name="connsiteY551-62488" fmla="*/ 1971679 h 6858000"/>
              <a:gd name="connsiteX552-62489" fmla="*/ 5911389 w 7467600"/>
              <a:gd name="connsiteY552-62490" fmla="*/ 1898371 h 6858000"/>
              <a:gd name="connsiteX553-62491" fmla="*/ 6237627 w 7467600"/>
              <a:gd name="connsiteY553-62492" fmla="*/ 2231921 h 6858000"/>
              <a:gd name="connsiteX554-62493" fmla="*/ 5911389 w 7467600"/>
              <a:gd name="connsiteY554-62494" fmla="*/ 1898371 h 6858000"/>
              <a:gd name="connsiteX555-62495" fmla="*/ 6944437 w 7467600"/>
              <a:gd name="connsiteY555-62496" fmla="*/ 1575402 h 6858000"/>
              <a:gd name="connsiteX556-62497" fmla="*/ 6304730 w 7467600"/>
              <a:gd name="connsiteY556-62498" fmla="*/ 1766654 h 6858000"/>
              <a:gd name="connsiteX557-62499" fmla="*/ 6944437 w 7467600"/>
              <a:gd name="connsiteY557-62500" fmla="*/ 1575402 h 6858000"/>
              <a:gd name="connsiteX558-62501" fmla="*/ 7019523 w 7467600"/>
              <a:gd name="connsiteY558-62502" fmla="*/ 1519450 h 6858000"/>
              <a:gd name="connsiteX559-62503" fmla="*/ 6298091 w 7467600"/>
              <a:gd name="connsiteY559-62504" fmla="*/ 1737122 h 6858000"/>
              <a:gd name="connsiteX560-62505" fmla="*/ 7019523 w 7467600"/>
              <a:gd name="connsiteY560-62506" fmla="*/ 1519450 h 6858000"/>
              <a:gd name="connsiteX561-62507" fmla="*/ 2399523 w 7467600"/>
              <a:gd name="connsiteY561-62508" fmla="*/ 1428234 h 6858000"/>
              <a:gd name="connsiteX562-62509" fmla="*/ 2224982 w 7467600"/>
              <a:gd name="connsiteY562-62510" fmla="*/ 1826201 h 6858000"/>
              <a:gd name="connsiteX563-62511" fmla="*/ 2096099 w 7467600"/>
              <a:gd name="connsiteY563-62512" fmla="*/ 2345900 h 6858000"/>
              <a:gd name="connsiteX564-62513" fmla="*/ 2283317 w 7467600"/>
              <a:gd name="connsiteY564-62514" fmla="*/ 1796925 h 6858000"/>
              <a:gd name="connsiteX565-62515" fmla="*/ 2399523 w 7467600"/>
              <a:gd name="connsiteY565-62516" fmla="*/ 1428234 h 6858000"/>
              <a:gd name="connsiteX566-62517" fmla="*/ 2448558 w 7467600"/>
              <a:gd name="connsiteY566-62518" fmla="*/ 1373435 h 6858000"/>
              <a:gd name="connsiteX567-62519" fmla="*/ 2312521 w 7467600"/>
              <a:gd name="connsiteY567-62520" fmla="*/ 1806140 h 6858000"/>
              <a:gd name="connsiteX568-62521" fmla="*/ 2127533 w 7467600"/>
              <a:gd name="connsiteY568-62522" fmla="*/ 2348380 h 6858000"/>
              <a:gd name="connsiteX569-62523" fmla="*/ 2358080 w 7467600"/>
              <a:gd name="connsiteY569-62524" fmla="*/ 1866134 h 6858000"/>
              <a:gd name="connsiteX570-62525" fmla="*/ 2407436 w 7467600"/>
              <a:gd name="connsiteY570-62526" fmla="*/ 1651070 h 6858000"/>
              <a:gd name="connsiteX571-62527" fmla="*/ 2448558 w 7467600"/>
              <a:gd name="connsiteY571-62528" fmla="*/ 1373435 h 6858000"/>
              <a:gd name="connsiteX572-62529" fmla="*/ 278707 w 7467600"/>
              <a:gd name="connsiteY572-62530" fmla="*/ 1352270 h 6858000"/>
              <a:gd name="connsiteX573-62531" fmla="*/ 321570 w 7467600"/>
              <a:gd name="connsiteY573-62532" fmla="*/ 1861610 h 6858000"/>
              <a:gd name="connsiteX574-62533" fmla="*/ 294281 w 7467600"/>
              <a:gd name="connsiteY574-62534" fmla="*/ 1440658 h 6858000"/>
              <a:gd name="connsiteX575-62535" fmla="*/ 278707 w 7467600"/>
              <a:gd name="connsiteY575-62536" fmla="*/ 1352270 h 6858000"/>
              <a:gd name="connsiteX576-62537" fmla="*/ 1423821 w 7467600"/>
              <a:gd name="connsiteY576-62538" fmla="*/ 1351958 h 6858000"/>
              <a:gd name="connsiteX577-62539" fmla="*/ 1638521 w 7467600"/>
              <a:gd name="connsiteY577-62540" fmla="*/ 1908470 h 6858000"/>
              <a:gd name="connsiteX578-62541" fmla="*/ 1754199 w 7467600"/>
              <a:gd name="connsiteY578-62542" fmla="*/ 2149284 h 6858000"/>
              <a:gd name="connsiteX579-62543" fmla="*/ 1908359 w 7467600"/>
              <a:gd name="connsiteY579-62544" fmla="*/ 2364988 h 6858000"/>
              <a:gd name="connsiteX580-62545" fmla="*/ 1647661 w 7467600"/>
              <a:gd name="connsiteY580-62546" fmla="*/ 1825945 h 6858000"/>
              <a:gd name="connsiteX581-62547" fmla="*/ 1423821 w 7467600"/>
              <a:gd name="connsiteY581-62548" fmla="*/ 1351958 h 6858000"/>
              <a:gd name="connsiteX582-62549" fmla="*/ 1431890 w 7467600"/>
              <a:gd name="connsiteY582-62550" fmla="*/ 1306475 h 6858000"/>
              <a:gd name="connsiteX583-62551" fmla="*/ 1507597 w 7467600"/>
              <a:gd name="connsiteY583-62552" fmla="*/ 1446132 h 6858000"/>
              <a:gd name="connsiteX584-62553" fmla="*/ 1674586 w 7467600"/>
              <a:gd name="connsiteY584-62554" fmla="*/ 1813832 h 6858000"/>
              <a:gd name="connsiteX585-62555" fmla="*/ 1815950 w 7467600"/>
              <a:gd name="connsiteY585-62556" fmla="*/ 2128564 h 6858000"/>
              <a:gd name="connsiteX586-62557" fmla="*/ 1984242 w 7467600"/>
              <a:gd name="connsiteY586-62558" fmla="*/ 2430829 h 6858000"/>
              <a:gd name="connsiteX587-62559" fmla="*/ 2014023 w 7467600"/>
              <a:gd name="connsiteY587-62560" fmla="*/ 2450995 h 6858000"/>
              <a:gd name="connsiteX588-62561" fmla="*/ 1747337 w 7467600"/>
              <a:gd name="connsiteY588-62562" fmla="*/ 1855264 h 6858000"/>
              <a:gd name="connsiteX589-62563" fmla="*/ 1533749 w 7467600"/>
              <a:gd name="connsiteY589-62564" fmla="*/ 1478656 h 6858000"/>
              <a:gd name="connsiteX590-62565" fmla="*/ 1431890 w 7467600"/>
              <a:gd name="connsiteY590-62566" fmla="*/ 1306475 h 6858000"/>
              <a:gd name="connsiteX591-62567" fmla="*/ 5052692 w 7467600"/>
              <a:gd name="connsiteY591-62568" fmla="*/ 1292994 h 6858000"/>
              <a:gd name="connsiteX592-62569" fmla="*/ 5200661 w 7467600"/>
              <a:gd name="connsiteY592-62570" fmla="*/ 1635186 h 6858000"/>
              <a:gd name="connsiteX593-62571" fmla="*/ 5297138 w 7467600"/>
              <a:gd name="connsiteY593-62572" fmla="*/ 1906351 h 6858000"/>
              <a:gd name="connsiteX594-62573" fmla="*/ 5052692 w 7467600"/>
              <a:gd name="connsiteY594-62574" fmla="*/ 1292994 h 6858000"/>
              <a:gd name="connsiteX595-62575" fmla="*/ 5009948 w 7467600"/>
              <a:gd name="connsiteY595-62576" fmla="*/ 1273619 h 6858000"/>
              <a:gd name="connsiteX596-62577" fmla="*/ 5121777 w 7467600"/>
              <a:gd name="connsiteY596-62578" fmla="*/ 1654213 h 6858000"/>
              <a:gd name="connsiteX597-62579" fmla="*/ 5293545 w 7467600"/>
              <a:gd name="connsiteY597-62580" fmla="*/ 2072247 h 6858000"/>
              <a:gd name="connsiteX598-62581" fmla="*/ 5294042 w 7467600"/>
              <a:gd name="connsiteY598-62582" fmla="*/ 2065019 h 6858000"/>
              <a:gd name="connsiteX599-62583" fmla="*/ 5171936 w 7467600"/>
              <a:gd name="connsiteY599-62584" fmla="*/ 1647613 h 6858000"/>
              <a:gd name="connsiteX600-62585" fmla="*/ 5009948 w 7467600"/>
              <a:gd name="connsiteY600-62586" fmla="*/ 1273619 h 6858000"/>
              <a:gd name="connsiteX601-62587" fmla="*/ 655236 w 7467600"/>
              <a:gd name="connsiteY601-62588" fmla="*/ 1268632 h 6858000"/>
              <a:gd name="connsiteX602-62589" fmla="*/ 839521 w 7467600"/>
              <a:gd name="connsiteY602-62590" fmla="*/ 1685315 h 6858000"/>
              <a:gd name="connsiteX603-62591" fmla="*/ 1109416 w 7467600"/>
              <a:gd name="connsiteY603-62592" fmla="*/ 2061663 h 6858000"/>
              <a:gd name="connsiteX604-62593" fmla="*/ 1298300 w 7467600"/>
              <a:gd name="connsiteY604-62594" fmla="*/ 2247742 h 6858000"/>
              <a:gd name="connsiteX605-62595" fmla="*/ 1125871 w 7467600"/>
              <a:gd name="connsiteY605-62596" fmla="*/ 1989513 h 6858000"/>
              <a:gd name="connsiteX606-62597" fmla="*/ 981574 w 7467600"/>
              <a:gd name="connsiteY606-62598" fmla="*/ 1783157 h 6858000"/>
              <a:gd name="connsiteX607-62599" fmla="*/ 922198 w 7467600"/>
              <a:gd name="connsiteY607-62600" fmla="*/ 1677437 h 6858000"/>
              <a:gd name="connsiteX608-62601" fmla="*/ 869293 w 7467600"/>
              <a:gd name="connsiteY608-62602" fmla="*/ 1583214 h 6858000"/>
              <a:gd name="connsiteX609-62603" fmla="*/ 751431 w 7467600"/>
              <a:gd name="connsiteY609-62604" fmla="*/ 1405731 h 6858000"/>
              <a:gd name="connsiteX610-62605" fmla="*/ 655236 w 7467600"/>
              <a:gd name="connsiteY610-62606" fmla="*/ 1268632 h 6858000"/>
              <a:gd name="connsiteX611-62607" fmla="*/ 6516292 w 7467600"/>
              <a:gd name="connsiteY611-62608" fmla="*/ 1263064 h 6858000"/>
              <a:gd name="connsiteX612-62609" fmla="*/ 5736320 w 7467600"/>
              <a:gd name="connsiteY612-62610" fmla="*/ 1501803 h 6858000"/>
              <a:gd name="connsiteX613-62611" fmla="*/ 6516292 w 7467600"/>
              <a:gd name="connsiteY613-62612" fmla="*/ 1263064 h 6858000"/>
              <a:gd name="connsiteX614-62613" fmla="*/ 291466 w 7467600"/>
              <a:gd name="connsiteY614-62614" fmla="*/ 1250369 h 6858000"/>
              <a:gd name="connsiteX615-62615" fmla="*/ 323180 w 7467600"/>
              <a:gd name="connsiteY615-62616" fmla="*/ 1435283 h 6858000"/>
              <a:gd name="connsiteX616-62617" fmla="*/ 349381 w 7467600"/>
              <a:gd name="connsiteY616-62618" fmla="*/ 1875041 h 6858000"/>
              <a:gd name="connsiteX617-62619" fmla="*/ 374363 w 7467600"/>
              <a:gd name="connsiteY617-62620" fmla="*/ 1506494 h 6858000"/>
              <a:gd name="connsiteX618-62621" fmla="*/ 302168 w 7467600"/>
              <a:gd name="connsiteY618-62622" fmla="*/ 1274495 h 6858000"/>
              <a:gd name="connsiteX619-62623" fmla="*/ 291466 w 7467600"/>
              <a:gd name="connsiteY619-62624" fmla="*/ 1250369 h 6858000"/>
              <a:gd name="connsiteX620-62625" fmla="*/ 678222 w 7467600"/>
              <a:gd name="connsiteY620-62626" fmla="*/ 1248670 h 6858000"/>
              <a:gd name="connsiteX621-62627" fmla="*/ 775536 w 7467600"/>
              <a:gd name="connsiteY621-62628" fmla="*/ 1388015 h 6858000"/>
              <a:gd name="connsiteX622-62629" fmla="*/ 894529 w 7467600"/>
              <a:gd name="connsiteY622-62630" fmla="*/ 1567739 h 6858000"/>
              <a:gd name="connsiteX623-62631" fmla="*/ 948000 w 7467600"/>
              <a:gd name="connsiteY623-62632" fmla="*/ 1663088 h 6858000"/>
              <a:gd name="connsiteX624-62633" fmla="*/ 1006812 w 7467600"/>
              <a:gd name="connsiteY624-62634" fmla="*/ 1767683 h 6858000"/>
              <a:gd name="connsiteX625-62635" fmla="*/ 1149133 w 7467600"/>
              <a:gd name="connsiteY625-62636" fmla="*/ 1971513 h 6858000"/>
              <a:gd name="connsiteX626-62637" fmla="*/ 1333952 w 7467600"/>
              <a:gd name="connsiteY626-62638" fmla="*/ 2251620 h 6858000"/>
              <a:gd name="connsiteX627-62639" fmla="*/ 1337329 w 7467600"/>
              <a:gd name="connsiteY627-62640" fmla="*/ 2258350 h 6858000"/>
              <a:gd name="connsiteX628-62641" fmla="*/ 1014726 w 7467600"/>
              <a:gd name="connsiteY628-62642" fmla="*/ 1615556 h 6858000"/>
              <a:gd name="connsiteX629-62643" fmla="*/ 678222 w 7467600"/>
              <a:gd name="connsiteY629-62644" fmla="*/ 1248670 h 6858000"/>
              <a:gd name="connsiteX630-62645" fmla="*/ 6691602 w 7467600"/>
              <a:gd name="connsiteY630-62646" fmla="*/ 1140573 h 6858000"/>
              <a:gd name="connsiteX631-62647" fmla="*/ 6571100 w 7467600"/>
              <a:gd name="connsiteY631-62648" fmla="*/ 1183662 h 6858000"/>
              <a:gd name="connsiteX632-62649" fmla="*/ 6241687 w 7467600"/>
              <a:gd name="connsiteY632-62650" fmla="*/ 1257600 h 6858000"/>
              <a:gd name="connsiteX633-62651" fmla="*/ 5693009 w 7467600"/>
              <a:gd name="connsiteY633-62652" fmla="*/ 1478256 h 6858000"/>
              <a:gd name="connsiteX634-62653" fmla="*/ 6548420 w 7467600"/>
              <a:gd name="connsiteY634-62654" fmla="*/ 1214599 h 6858000"/>
              <a:gd name="connsiteX635-62655" fmla="*/ 6605473 w 7467600"/>
              <a:gd name="connsiteY635-62656" fmla="*/ 1184686 h 6858000"/>
              <a:gd name="connsiteX636-62657" fmla="*/ 6691602 w 7467600"/>
              <a:gd name="connsiteY636-62658" fmla="*/ 1140573 h 6858000"/>
              <a:gd name="connsiteX637-62659" fmla="*/ 4002475 w 7467600"/>
              <a:gd name="connsiteY637-62660" fmla="*/ 1037802 h 6858000"/>
              <a:gd name="connsiteX638-62661" fmla="*/ 4000324 w 7467600"/>
              <a:gd name="connsiteY638-62662" fmla="*/ 1039362 h 6858000"/>
              <a:gd name="connsiteX639-62663" fmla="*/ 4002862 w 7467600"/>
              <a:gd name="connsiteY639-62664" fmla="*/ 1042866 h 6858000"/>
              <a:gd name="connsiteX640-62665" fmla="*/ 4002475 w 7467600"/>
              <a:gd name="connsiteY640-62666" fmla="*/ 1037802 h 6858000"/>
              <a:gd name="connsiteX641-62667" fmla="*/ 506322 w 7467600"/>
              <a:gd name="connsiteY641-62668" fmla="*/ 1020997 h 6858000"/>
              <a:gd name="connsiteX642-62669" fmla="*/ 533068 w 7467600"/>
              <a:gd name="connsiteY642-62670" fmla="*/ 1029409 h 6858000"/>
              <a:gd name="connsiteX643-62671" fmla="*/ 1232525 w 7467600"/>
              <a:gd name="connsiteY643-62672" fmla="*/ 1804675 h 6858000"/>
              <a:gd name="connsiteX644-62673" fmla="*/ 1388858 w 7467600"/>
              <a:gd name="connsiteY644-62674" fmla="*/ 2368011 h 6858000"/>
              <a:gd name="connsiteX645-62675" fmla="*/ 1384098 w 7467600"/>
              <a:gd name="connsiteY645-62676" fmla="*/ 2378125 h 6858000"/>
              <a:gd name="connsiteX646-62677" fmla="*/ 1425393 w 7467600"/>
              <a:gd name="connsiteY646-62678" fmla="*/ 2589124 h 6858000"/>
              <a:gd name="connsiteX647-62679" fmla="*/ 1424001 w 7467600"/>
              <a:gd name="connsiteY647-62680" fmla="*/ 2597541 h 6858000"/>
              <a:gd name="connsiteX648-62681" fmla="*/ 2152729 w 7467600"/>
              <a:gd name="connsiteY648-62682" fmla="*/ 2864487 h 6858000"/>
              <a:gd name="connsiteX649-62683" fmla="*/ 2020609 w 7467600"/>
              <a:gd name="connsiteY649-62684" fmla="*/ 2539671 h 6858000"/>
              <a:gd name="connsiteX650-62685" fmla="*/ 2018920 w 7467600"/>
              <a:gd name="connsiteY650-62686" fmla="*/ 2536309 h 6858000"/>
              <a:gd name="connsiteX651-62687" fmla="*/ 1342441 w 7467600"/>
              <a:gd name="connsiteY651-62688" fmla="*/ 1173017 h 6858000"/>
              <a:gd name="connsiteX652-62689" fmla="*/ 1367925 w 7467600"/>
              <a:gd name="connsiteY652-62690" fmla="*/ 1135648 h 6858000"/>
              <a:gd name="connsiteX653-62691" fmla="*/ 1771401 w 7467600"/>
              <a:gd name="connsiteY653-62692" fmla="*/ 1806673 h 6858000"/>
              <a:gd name="connsiteX654-62693" fmla="*/ 1972385 w 7467600"/>
              <a:gd name="connsiteY654-62694" fmla="*/ 2198735 h 6858000"/>
              <a:gd name="connsiteX655-62695" fmla="*/ 2040892 w 7467600"/>
              <a:gd name="connsiteY655-62696" fmla="*/ 2405205 h 6858000"/>
              <a:gd name="connsiteX656-62697" fmla="*/ 2131689 w 7467600"/>
              <a:gd name="connsiteY656-62698" fmla="*/ 1936926 h 6858000"/>
              <a:gd name="connsiteX657-62699" fmla="*/ 2454820 w 7467600"/>
              <a:gd name="connsiteY657-62700" fmla="*/ 1248808 h 6858000"/>
              <a:gd name="connsiteX658-62701" fmla="*/ 2492512 w 7467600"/>
              <a:gd name="connsiteY658-62702" fmla="*/ 1302920 h 6858000"/>
              <a:gd name="connsiteX659-62703" fmla="*/ 2081216 w 7467600"/>
              <a:gd name="connsiteY659-62704" fmla="*/ 2527513 h 6858000"/>
              <a:gd name="connsiteX660-62705" fmla="*/ 2081211 w 7467600"/>
              <a:gd name="connsiteY660-62706" fmla="*/ 2528916 h 6858000"/>
              <a:gd name="connsiteX661-62707" fmla="*/ 2199067 w 7467600"/>
              <a:gd name="connsiteY661-62708" fmla="*/ 2884061 h 6858000"/>
              <a:gd name="connsiteX662-62709" fmla="*/ 3192586 w 7467600"/>
              <a:gd name="connsiteY662-62710" fmla="*/ 3411496 h 6858000"/>
              <a:gd name="connsiteX663-62711" fmla="*/ 3182620 w 7467600"/>
              <a:gd name="connsiteY663-62712" fmla="*/ 3483279 h 6858000"/>
              <a:gd name="connsiteX664-62713" fmla="*/ 2435119 w 7467600"/>
              <a:gd name="connsiteY664-62714" fmla="*/ 3080173 h 6858000"/>
              <a:gd name="connsiteX665-62715" fmla="*/ 2410152 w 7467600"/>
              <a:gd name="connsiteY665-62716" fmla="*/ 3063751 h 6858000"/>
              <a:gd name="connsiteX666-62717" fmla="*/ 2408099 w 7467600"/>
              <a:gd name="connsiteY666-62718" fmla="*/ 3064403 h 6858000"/>
              <a:gd name="connsiteX667-62719" fmla="*/ 2407218 w 7467600"/>
              <a:gd name="connsiteY667-62720" fmla="*/ 3070324 h 6858000"/>
              <a:gd name="connsiteX668-62721" fmla="*/ 2380138 w 7467600"/>
              <a:gd name="connsiteY668-62722" fmla="*/ 3099341 h 6858000"/>
              <a:gd name="connsiteX669-62723" fmla="*/ 1765923 w 7467600"/>
              <a:gd name="connsiteY669-62724" fmla="*/ 3581043 h 6858000"/>
              <a:gd name="connsiteX670-62725" fmla="*/ 1702258 w 7467600"/>
              <a:gd name="connsiteY670-62726" fmla="*/ 3612286 h 6858000"/>
              <a:gd name="connsiteX671-62727" fmla="*/ 1538370 w 7467600"/>
              <a:gd name="connsiteY671-62728" fmla="*/ 3811804 h 6858000"/>
              <a:gd name="connsiteX672-62729" fmla="*/ 542867 w 7467600"/>
              <a:gd name="connsiteY672-62730" fmla="*/ 4944092 h 6858000"/>
              <a:gd name="connsiteX673-62731" fmla="*/ 515800 w 7467600"/>
              <a:gd name="connsiteY673-62732" fmla="*/ 4862180 h 6858000"/>
              <a:gd name="connsiteX674-62733" fmla="*/ 909145 w 7467600"/>
              <a:gd name="connsiteY674-62734" fmla="*/ 4199225 h 6858000"/>
              <a:gd name="connsiteX675-62735" fmla="*/ 1214067 w 7467600"/>
              <a:gd name="connsiteY675-62736" fmla="*/ 3908561 h 6858000"/>
              <a:gd name="connsiteX676-62737" fmla="*/ 640967 w 7467600"/>
              <a:gd name="connsiteY676-62738" fmla="*/ 4105601 h 6858000"/>
              <a:gd name="connsiteX677-62739" fmla="*/ 112563 w 7467600"/>
              <a:gd name="connsiteY677-62740" fmla="*/ 4396952 h 6858000"/>
              <a:gd name="connsiteX678-62741" fmla="*/ 0 w 7467600"/>
              <a:gd name="connsiteY678-62742" fmla="*/ 4466006 h 6858000"/>
              <a:gd name="connsiteX679-62743" fmla="*/ 0 w 7467600"/>
              <a:gd name="connsiteY679-62744" fmla="*/ 4233763 h 6858000"/>
              <a:gd name="connsiteX680-62745" fmla="*/ 36881 w 7467600"/>
              <a:gd name="connsiteY680-62746" fmla="*/ 4200118 h 6858000"/>
              <a:gd name="connsiteX681-62747" fmla="*/ 910534 w 7467600"/>
              <a:gd name="connsiteY681-62748" fmla="*/ 3629753 h 6858000"/>
              <a:gd name="connsiteX682-62749" fmla="*/ 1578717 w 7467600"/>
              <a:gd name="connsiteY682-62750" fmla="*/ 3575982 h 6858000"/>
              <a:gd name="connsiteX683-62751" fmla="*/ 2338780 w 7467600"/>
              <a:gd name="connsiteY683-62752" fmla="*/ 3033725 h 6858000"/>
              <a:gd name="connsiteX684-62753" fmla="*/ 1807991 w 7467600"/>
              <a:gd name="connsiteY684-62754" fmla="*/ 2807184 h 6858000"/>
              <a:gd name="connsiteX685-62755" fmla="*/ 1416358 w 7467600"/>
              <a:gd name="connsiteY685-62756" fmla="*/ 3112571 h 6858000"/>
              <a:gd name="connsiteX686-62757" fmla="*/ 939066 w 7467600"/>
              <a:gd name="connsiteY686-62758" fmla="*/ 3378798 h 6858000"/>
              <a:gd name="connsiteX687-62759" fmla="*/ 115099 w 7467600"/>
              <a:gd name="connsiteY687-62760" fmla="*/ 3607650 h 6858000"/>
              <a:gd name="connsiteX688-62761" fmla="*/ 97284 w 7467600"/>
              <a:gd name="connsiteY688-62762" fmla="*/ 3520393 h 6858000"/>
              <a:gd name="connsiteX689-62763" fmla="*/ 922050 w 7467600"/>
              <a:gd name="connsiteY689-62764" fmla="*/ 3074867 h 6858000"/>
              <a:gd name="connsiteX690-62765" fmla="*/ 1405265 w 7467600"/>
              <a:gd name="connsiteY690-62766" fmla="*/ 3016319 h 6858000"/>
              <a:gd name="connsiteX691-62767" fmla="*/ 1407512 w 7467600"/>
              <a:gd name="connsiteY691-62768" fmla="*/ 3018001 h 6858000"/>
              <a:gd name="connsiteX692-62769" fmla="*/ 1726266 w 7467600"/>
              <a:gd name="connsiteY692-62770" fmla="*/ 2777274 h 6858000"/>
              <a:gd name="connsiteX693-62771" fmla="*/ 625390 w 7467600"/>
              <a:gd name="connsiteY693-62772" fmla="*/ 2514541 h 6858000"/>
              <a:gd name="connsiteX694-62773" fmla="*/ 619799 w 7467600"/>
              <a:gd name="connsiteY694-62774" fmla="*/ 2527180 h 6858000"/>
              <a:gd name="connsiteX695-62775" fmla="*/ 310030 w 7467600"/>
              <a:gd name="connsiteY695-62776" fmla="*/ 2771818 h 6858000"/>
              <a:gd name="connsiteX696-62777" fmla="*/ 173877 w 7467600"/>
              <a:gd name="connsiteY696-62778" fmla="*/ 2937056 h 6858000"/>
              <a:gd name="connsiteX697-62779" fmla="*/ 77889 w 7467600"/>
              <a:gd name="connsiteY697-62780" fmla="*/ 3138440 h 6858000"/>
              <a:gd name="connsiteX698-62781" fmla="*/ 0 w 7467600"/>
              <a:gd name="connsiteY698-62782" fmla="*/ 3271395 h 6858000"/>
              <a:gd name="connsiteX699-62783" fmla="*/ 0 w 7467600"/>
              <a:gd name="connsiteY699-62784" fmla="*/ 3153002 h 6858000"/>
              <a:gd name="connsiteX700-62785" fmla="*/ 2386 w 7467600"/>
              <a:gd name="connsiteY700-62786" fmla="*/ 3149203 h 6858000"/>
              <a:gd name="connsiteX701-62787" fmla="*/ 89753 w 7467600"/>
              <a:gd name="connsiteY701-62788" fmla="*/ 2987702 h 6858000"/>
              <a:gd name="connsiteX702-62789" fmla="*/ 76869 w 7467600"/>
              <a:gd name="connsiteY702-62790" fmla="*/ 3005404 h 6858000"/>
              <a:gd name="connsiteX703-62791" fmla="*/ 32049 w 7467600"/>
              <a:gd name="connsiteY703-62792" fmla="*/ 3065814 h 6858000"/>
              <a:gd name="connsiteX704-62793" fmla="*/ 0 w 7467600"/>
              <a:gd name="connsiteY704-62794" fmla="*/ 3108744 h 6858000"/>
              <a:gd name="connsiteX705-62795" fmla="*/ 0 w 7467600"/>
              <a:gd name="connsiteY705-62796" fmla="*/ 3058059 h 6858000"/>
              <a:gd name="connsiteX706-62797" fmla="*/ 7610 w 7467600"/>
              <a:gd name="connsiteY706-62798" fmla="*/ 3047889 h 6858000"/>
              <a:gd name="connsiteX707-62799" fmla="*/ 52419 w 7467600"/>
              <a:gd name="connsiteY707-62800" fmla="*/ 2987479 h 6858000"/>
              <a:gd name="connsiteX708-62801" fmla="*/ 59142 w 7467600"/>
              <a:gd name="connsiteY708-62802" fmla="*/ 2978488 h 6858000"/>
              <a:gd name="connsiteX709-62803" fmla="*/ 0 w 7467600"/>
              <a:gd name="connsiteY709-62804" fmla="*/ 3015334 h 6858000"/>
              <a:gd name="connsiteX710-62805" fmla="*/ 0 w 7467600"/>
              <a:gd name="connsiteY710-62806" fmla="*/ 2914286 h 6858000"/>
              <a:gd name="connsiteX711-62807" fmla="*/ 36383 w 7467600"/>
              <a:gd name="connsiteY711-62808" fmla="*/ 2901128 h 6858000"/>
              <a:gd name="connsiteX712-62809" fmla="*/ 156329 w 7467600"/>
              <a:gd name="connsiteY712-62810" fmla="*/ 2840533 h 6858000"/>
              <a:gd name="connsiteX713-62811" fmla="*/ 358355 w 7467600"/>
              <a:gd name="connsiteY713-62812" fmla="*/ 2620471 h 6858000"/>
              <a:gd name="connsiteX714-62813" fmla="*/ 510577 w 7467600"/>
              <a:gd name="connsiteY714-62814" fmla="*/ 2501244 h 6858000"/>
              <a:gd name="connsiteX715-62815" fmla="*/ 211967 w 7467600"/>
              <a:gd name="connsiteY715-62816" fmla="*/ 2479171 h 6858000"/>
              <a:gd name="connsiteX716-62817" fmla="*/ 0 w 7467600"/>
              <a:gd name="connsiteY716-62818" fmla="*/ 2476398 h 6858000"/>
              <a:gd name="connsiteX717-62819" fmla="*/ 0 w 7467600"/>
              <a:gd name="connsiteY717-62820" fmla="*/ 2389189 h 6858000"/>
              <a:gd name="connsiteX718-62821" fmla="*/ 103062 w 7467600"/>
              <a:gd name="connsiteY718-62822" fmla="*/ 2389518 h 6858000"/>
              <a:gd name="connsiteX719-62823" fmla="*/ 510734 w 7467600"/>
              <a:gd name="connsiteY719-62824" fmla="*/ 2416201 h 6858000"/>
              <a:gd name="connsiteX720-62825" fmla="*/ 279257 w 7467600"/>
              <a:gd name="connsiteY720-62826" fmla="*/ 2092102 h 6858000"/>
              <a:gd name="connsiteX721-62827" fmla="*/ 65265 w 7467600"/>
              <a:gd name="connsiteY721-62828" fmla="*/ 2006049 h 6858000"/>
              <a:gd name="connsiteX722-62829" fmla="*/ 0 w 7467600"/>
              <a:gd name="connsiteY722-62830" fmla="*/ 1982532 h 6858000"/>
              <a:gd name="connsiteX723-62831" fmla="*/ 0 w 7467600"/>
              <a:gd name="connsiteY723-62832" fmla="*/ 1912789 h 6858000"/>
              <a:gd name="connsiteX724-62833" fmla="*/ 97460 w 7467600"/>
              <a:gd name="connsiteY724-62834" fmla="*/ 1953725 h 6858000"/>
              <a:gd name="connsiteX725-62835" fmla="*/ 221272 w 7467600"/>
              <a:gd name="connsiteY725-62836" fmla="*/ 1980766 h 6858000"/>
              <a:gd name="connsiteX726-62837" fmla="*/ 116765 w 7467600"/>
              <a:gd name="connsiteY726-62838" fmla="*/ 1911033 h 6858000"/>
              <a:gd name="connsiteX727-62839" fmla="*/ 16405 w 7467600"/>
              <a:gd name="connsiteY727-62840" fmla="*/ 1803412 h 6858000"/>
              <a:gd name="connsiteX728-62841" fmla="*/ 0 w 7467600"/>
              <a:gd name="connsiteY728-62842" fmla="*/ 1784777 h 6858000"/>
              <a:gd name="connsiteX729-62843" fmla="*/ 0 w 7467600"/>
              <a:gd name="connsiteY729-62844" fmla="*/ 1740082 h 6858000"/>
              <a:gd name="connsiteX730-62845" fmla="*/ 39394 w 7467600"/>
              <a:gd name="connsiteY730-62846" fmla="*/ 1784856 h 6858000"/>
              <a:gd name="connsiteX731-62847" fmla="*/ 135813 w 7467600"/>
              <a:gd name="connsiteY731-62848" fmla="*/ 1888838 h 6858000"/>
              <a:gd name="connsiteX732-62849" fmla="*/ 242575 w 7467600"/>
              <a:gd name="connsiteY732-62850" fmla="*/ 1958841 h 6858000"/>
              <a:gd name="connsiteX733-62851" fmla="*/ 82197 w 7467600"/>
              <a:gd name="connsiteY733-62852" fmla="*/ 1754826 h 6858000"/>
              <a:gd name="connsiteX734-62853" fmla="*/ 0 w 7467600"/>
              <a:gd name="connsiteY734-62854" fmla="*/ 1679650 h 6858000"/>
              <a:gd name="connsiteX735-62855" fmla="*/ 0 w 7467600"/>
              <a:gd name="connsiteY735-62856" fmla="*/ 1602463 h 6858000"/>
              <a:gd name="connsiteX736-62857" fmla="*/ 84689 w 7467600"/>
              <a:gd name="connsiteY736-62858" fmla="*/ 1677442 h 6858000"/>
              <a:gd name="connsiteX737-62859" fmla="*/ 298437 w 7467600"/>
              <a:gd name="connsiteY737-62860" fmla="*/ 1968019 h 6858000"/>
              <a:gd name="connsiteX738-62861" fmla="*/ 227269 w 7467600"/>
              <a:gd name="connsiteY738-62862" fmla="*/ 1114064 h 6858000"/>
              <a:gd name="connsiteX739-62863" fmla="*/ 248003 w 7467600"/>
              <a:gd name="connsiteY739-62864" fmla="*/ 1089613 h 6858000"/>
              <a:gd name="connsiteX740-62865" fmla="*/ 427020 w 7467600"/>
              <a:gd name="connsiteY740-62866" fmla="*/ 1619803 h 6858000"/>
              <a:gd name="connsiteX741-62867" fmla="*/ 340345 w 7467600"/>
              <a:gd name="connsiteY741-62868" fmla="*/ 2027739 h 6858000"/>
              <a:gd name="connsiteX742-62869" fmla="*/ 360865 w 7467600"/>
              <a:gd name="connsiteY742-62870" fmla="*/ 2044827 h 6858000"/>
              <a:gd name="connsiteX743-62871" fmla="*/ 560414 w 7467600"/>
              <a:gd name="connsiteY743-62872" fmla="*/ 2421457 h 6858000"/>
              <a:gd name="connsiteX744-62873" fmla="*/ 1359703 w 7467600"/>
              <a:gd name="connsiteY744-62874" fmla="*/ 2578554 h 6858000"/>
              <a:gd name="connsiteX745-62875" fmla="*/ 1359422 w 7467600"/>
              <a:gd name="connsiteY745-62876" fmla="*/ 2577994 h 6858000"/>
              <a:gd name="connsiteX746-62877" fmla="*/ 828701 w 7467600"/>
              <a:gd name="connsiteY746-62878" fmla="*/ 1839520 h 6858000"/>
              <a:gd name="connsiteX747-62879" fmla="*/ 494427 w 7467600"/>
              <a:gd name="connsiteY747-62880" fmla="*/ 1092333 h 6858000"/>
              <a:gd name="connsiteX748-62881" fmla="*/ 506322 w 7467600"/>
              <a:gd name="connsiteY748-62882" fmla="*/ 1020997 h 6858000"/>
              <a:gd name="connsiteX749-62883" fmla="*/ 4570198 w 7467600"/>
              <a:gd name="connsiteY749-62884" fmla="*/ 978081 h 6858000"/>
              <a:gd name="connsiteX750-62885" fmla="*/ 4523691 w 7467600"/>
              <a:gd name="connsiteY750-62886" fmla="*/ 1127776 h 6858000"/>
              <a:gd name="connsiteX751-62887" fmla="*/ 4509875 w 7467600"/>
              <a:gd name="connsiteY751-62888" fmla="*/ 1167552 h 6858000"/>
              <a:gd name="connsiteX752-62889" fmla="*/ 4478168 w 7467600"/>
              <a:gd name="connsiteY752-62890" fmla="*/ 1260735 h 6858000"/>
              <a:gd name="connsiteX753-62891" fmla="*/ 4409309 w 7467600"/>
              <a:gd name="connsiteY753-62892" fmla="*/ 1666996 h 6858000"/>
              <a:gd name="connsiteX754-62893" fmla="*/ 4370031 w 7467600"/>
              <a:gd name="connsiteY754-62894" fmla="*/ 1955666 h 6858000"/>
              <a:gd name="connsiteX755-62895" fmla="*/ 4570198 w 7467600"/>
              <a:gd name="connsiteY755-62896" fmla="*/ 978081 h 6858000"/>
              <a:gd name="connsiteX756-62897" fmla="*/ 4557898 w 7467600"/>
              <a:gd name="connsiteY756-62898" fmla="*/ 900011 h 6858000"/>
              <a:gd name="connsiteX757-62899" fmla="*/ 4344840 w 7467600"/>
              <a:gd name="connsiteY757-62900" fmla="*/ 1922038 h 6858000"/>
              <a:gd name="connsiteX758-62901" fmla="*/ 4378710 w 7467600"/>
              <a:gd name="connsiteY758-62902" fmla="*/ 1665516 h 6858000"/>
              <a:gd name="connsiteX759-62903" fmla="*/ 4448798 w 7467600"/>
              <a:gd name="connsiteY759-62904" fmla="*/ 1253024 h 6858000"/>
              <a:gd name="connsiteX760-62905" fmla="*/ 4480315 w 7467600"/>
              <a:gd name="connsiteY760-62906" fmla="*/ 1158454 h 6858000"/>
              <a:gd name="connsiteX761-62907" fmla="*/ 4494133 w 7467600"/>
              <a:gd name="connsiteY761-62908" fmla="*/ 1118676 h 6858000"/>
              <a:gd name="connsiteX762-62909" fmla="*/ 4557898 w 7467600"/>
              <a:gd name="connsiteY762-62910" fmla="*/ 900011 h 6858000"/>
              <a:gd name="connsiteX763-62911" fmla="*/ 5870151 w 7467600"/>
              <a:gd name="connsiteY763-62912" fmla="*/ 898890 h 6858000"/>
              <a:gd name="connsiteX764-62913" fmla="*/ 5861335 w 7467600"/>
              <a:gd name="connsiteY764-62914" fmla="*/ 899177 h 6858000"/>
              <a:gd name="connsiteX765-62915" fmla="*/ 5843702 w 7467600"/>
              <a:gd name="connsiteY765-62916" fmla="*/ 899748 h 6858000"/>
              <a:gd name="connsiteX766-62917" fmla="*/ 5651107 w 7467600"/>
              <a:gd name="connsiteY766-62918" fmla="*/ 920306 h 6858000"/>
              <a:gd name="connsiteX767-62919" fmla="*/ 5459407 w 7467600"/>
              <a:gd name="connsiteY767-62920" fmla="*/ 940975 h 6858000"/>
              <a:gd name="connsiteX768-62921" fmla="*/ 5374846 w 7467600"/>
              <a:gd name="connsiteY768-62922" fmla="*/ 941988 h 6858000"/>
              <a:gd name="connsiteX769-62923" fmla="*/ 5256105 w 7467600"/>
              <a:gd name="connsiteY769-62924" fmla="*/ 945632 h 6858000"/>
              <a:gd name="connsiteX770-62925" fmla="*/ 5107071 w 7467600"/>
              <a:gd name="connsiteY770-62926" fmla="*/ 969720 h 6858000"/>
              <a:gd name="connsiteX771-62927" fmla="*/ 4998681 w 7467600"/>
              <a:gd name="connsiteY771-62928" fmla="*/ 988771 h 6858000"/>
              <a:gd name="connsiteX772-62929" fmla="*/ 5870151 w 7467600"/>
              <a:gd name="connsiteY772-62930" fmla="*/ 898890 h 6858000"/>
              <a:gd name="connsiteX773-62931" fmla="*/ 5504425 w 7467600"/>
              <a:gd name="connsiteY773-62932" fmla="*/ 848067 h 6858000"/>
              <a:gd name="connsiteX774-62933" fmla="*/ 4968849 w 7467600"/>
              <a:gd name="connsiteY774-62934" fmla="*/ 962318 h 6858000"/>
              <a:gd name="connsiteX775-62935" fmla="*/ 5104039 w 7467600"/>
              <a:gd name="connsiteY775-62936" fmla="*/ 940634 h 6858000"/>
              <a:gd name="connsiteX776-62937" fmla="*/ 5256311 w 7467600"/>
              <a:gd name="connsiteY776-62938" fmla="*/ 916490 h 6858000"/>
              <a:gd name="connsiteX777-62939" fmla="*/ 5377381 w 7467600"/>
              <a:gd name="connsiteY777-62940" fmla="*/ 912671 h 6858000"/>
              <a:gd name="connsiteX778-62941" fmla="*/ 5460148 w 7467600"/>
              <a:gd name="connsiteY778-62942" fmla="*/ 911442 h 6858000"/>
              <a:gd name="connsiteX779-62943" fmla="*/ 5648971 w 7467600"/>
              <a:gd name="connsiteY779-62944" fmla="*/ 891331 h 6858000"/>
              <a:gd name="connsiteX780-62945" fmla="*/ 5844807 w 7467600"/>
              <a:gd name="connsiteY780-62946" fmla="*/ 870718 h 6858000"/>
              <a:gd name="connsiteX781-62947" fmla="*/ 5862975 w 7467600"/>
              <a:gd name="connsiteY781-62948" fmla="*/ 869756 h 6858000"/>
              <a:gd name="connsiteX782-62949" fmla="*/ 5920887 w 7467600"/>
              <a:gd name="connsiteY782-62950" fmla="*/ 865929 h 6858000"/>
              <a:gd name="connsiteX783-62951" fmla="*/ 5504425 w 7467600"/>
              <a:gd name="connsiteY783-62952" fmla="*/ 848067 h 6858000"/>
              <a:gd name="connsiteX784-62953" fmla="*/ 3607114 w 7467600"/>
              <a:gd name="connsiteY784-62954" fmla="*/ 467441 h 6858000"/>
              <a:gd name="connsiteX785-62955" fmla="*/ 3296242 w 7467600"/>
              <a:gd name="connsiteY785-62956" fmla="*/ 807991 h 6858000"/>
              <a:gd name="connsiteX786-62957" fmla="*/ 3174674 w 7467600"/>
              <a:gd name="connsiteY786-62958" fmla="*/ 919759 h 6858000"/>
              <a:gd name="connsiteX787-62959" fmla="*/ 3042978 w 7467600"/>
              <a:gd name="connsiteY787-62960" fmla="*/ 1054894 h 6858000"/>
              <a:gd name="connsiteX788-62961" fmla="*/ 2968914 w 7467600"/>
              <a:gd name="connsiteY788-62962" fmla="*/ 1133756 h 6858000"/>
              <a:gd name="connsiteX789-62963" fmla="*/ 3103823 w 7467600"/>
              <a:gd name="connsiteY789-62964" fmla="*/ 1026814 h 6858000"/>
              <a:gd name="connsiteX790-62965" fmla="*/ 3607114 w 7467600"/>
              <a:gd name="connsiteY790-62966" fmla="*/ 467441 h 6858000"/>
              <a:gd name="connsiteX791-62967" fmla="*/ 3744487 w 7467600"/>
              <a:gd name="connsiteY791-62968" fmla="*/ 383136 h 6858000"/>
              <a:gd name="connsiteX792-62969" fmla="*/ 3970213 w 7467600"/>
              <a:gd name="connsiteY792-62970" fmla="*/ 995559 h 6858000"/>
              <a:gd name="connsiteX793-62971" fmla="*/ 3744487 w 7467600"/>
              <a:gd name="connsiteY793-62972" fmla="*/ 383136 h 6858000"/>
              <a:gd name="connsiteX794-62973" fmla="*/ 3624562 w 7467600"/>
              <a:gd name="connsiteY794-62974" fmla="*/ 367041 h 6858000"/>
              <a:gd name="connsiteX795-62975" fmla="*/ 3489712 w 7467600"/>
              <a:gd name="connsiteY795-62976" fmla="*/ 485386 h 6858000"/>
              <a:gd name="connsiteX796-62977" fmla="*/ 3182994 w 7467600"/>
              <a:gd name="connsiteY796-62978" fmla="*/ 828265 h 6858000"/>
              <a:gd name="connsiteX797-62979" fmla="*/ 2892114 w 7467600"/>
              <a:gd name="connsiteY797-62980" fmla="*/ 1172635 h 6858000"/>
              <a:gd name="connsiteX798-62981" fmla="*/ 3021459 w 7467600"/>
              <a:gd name="connsiteY798-62982" fmla="*/ 1035385 h 6858000"/>
              <a:gd name="connsiteX799-62983" fmla="*/ 3153873 w 7467600"/>
              <a:gd name="connsiteY799-62984" fmla="*/ 898971 h 6858000"/>
              <a:gd name="connsiteX800-62985" fmla="*/ 3276511 w 7467600"/>
              <a:gd name="connsiteY800-62986" fmla="*/ 786423 h 6858000"/>
              <a:gd name="connsiteX801-62987" fmla="*/ 3584154 w 7467600"/>
              <a:gd name="connsiteY801-62988" fmla="*/ 448218 h 6858000"/>
              <a:gd name="connsiteX802-62989" fmla="*/ 3624562 w 7467600"/>
              <a:gd name="connsiteY802-62990" fmla="*/ 367041 h 6858000"/>
              <a:gd name="connsiteX803-62991" fmla="*/ 3766672 w 7467600"/>
              <a:gd name="connsiteY803-62992" fmla="*/ 359429 h 6858000"/>
              <a:gd name="connsiteX804-62993" fmla="*/ 3996338 w 7467600"/>
              <a:gd name="connsiteY804-62994" fmla="*/ 968237 h 6858000"/>
              <a:gd name="connsiteX805-62995" fmla="*/ 3766672 w 7467600"/>
              <a:gd name="connsiteY805-62996" fmla="*/ 359429 h 6858000"/>
              <a:gd name="connsiteX806-62997" fmla="*/ 5805386 w 7467600"/>
              <a:gd name="connsiteY806-62998" fmla="*/ 239240 h 6858000"/>
              <a:gd name="connsiteX807-62999" fmla="*/ 5736947 w 7467600"/>
              <a:gd name="connsiteY807-63000" fmla="*/ 261367 h 6858000"/>
              <a:gd name="connsiteX808-63001" fmla="*/ 5427012 w 7467600"/>
              <a:gd name="connsiteY808-63002" fmla="*/ 311272 h 6858000"/>
              <a:gd name="connsiteX809-63003" fmla="*/ 5147818 w 7467600"/>
              <a:gd name="connsiteY809-63004" fmla="*/ 322112 h 6858000"/>
              <a:gd name="connsiteX810-63005" fmla="*/ 5060854 w 7467600"/>
              <a:gd name="connsiteY810-63006" fmla="*/ 311882 h 6858000"/>
              <a:gd name="connsiteX811-63007" fmla="*/ 4945989 w 7467600"/>
              <a:gd name="connsiteY811-63008" fmla="*/ 300516 h 6858000"/>
              <a:gd name="connsiteX812-63009" fmla="*/ 5410479 w 7467600"/>
              <a:gd name="connsiteY812-63010" fmla="*/ 348434 h 6858000"/>
              <a:gd name="connsiteX813-63011" fmla="*/ 5805386 w 7467600"/>
              <a:gd name="connsiteY813-63012" fmla="*/ 239240 h 6858000"/>
              <a:gd name="connsiteX814-63013" fmla="*/ 5905192 w 7467600"/>
              <a:gd name="connsiteY814-63014" fmla="*/ 163079 h 6858000"/>
              <a:gd name="connsiteX815-63015" fmla="*/ 5865655 w 7467600"/>
              <a:gd name="connsiteY815-63016" fmla="*/ 171901 h 6858000"/>
              <a:gd name="connsiteX816-63017" fmla="*/ 5259740 w 7467600"/>
              <a:gd name="connsiteY816-63018" fmla="*/ 257013 h 6858000"/>
              <a:gd name="connsiteX817-63019" fmla="*/ 5208466 w 7467600"/>
              <a:gd name="connsiteY817-63020" fmla="*/ 257550 h 6858000"/>
              <a:gd name="connsiteX818-63021" fmla="*/ 4980204 w 7467600"/>
              <a:gd name="connsiteY818-63022" fmla="*/ 271903 h 6858000"/>
              <a:gd name="connsiteX819-63023" fmla="*/ 5068068 w 7467600"/>
              <a:gd name="connsiteY819-63024" fmla="*/ 282244 h 6858000"/>
              <a:gd name="connsiteX820-63025" fmla="*/ 5153231 w 7467600"/>
              <a:gd name="connsiteY820-63026" fmla="*/ 292240 h 6858000"/>
              <a:gd name="connsiteX821-63027" fmla="*/ 5426491 w 7467600"/>
              <a:gd name="connsiteY821-63028" fmla="*/ 281128 h 6858000"/>
              <a:gd name="connsiteX822-63029" fmla="*/ 5731212 w 7467600"/>
              <a:gd name="connsiteY822-63030" fmla="*/ 231951 h 6858000"/>
              <a:gd name="connsiteX823-63031" fmla="*/ 5905192 w 7467600"/>
              <a:gd name="connsiteY823-63032" fmla="*/ 163079 h 6858000"/>
              <a:gd name="connsiteX824-63033" fmla="*/ 5944437 w 7467600"/>
              <a:gd name="connsiteY824-63034" fmla="*/ 113829 h 6858000"/>
              <a:gd name="connsiteX825-63035" fmla="*/ 5825032 w 7467600"/>
              <a:gd name="connsiteY825-63036" fmla="*/ 146405 h 6858000"/>
              <a:gd name="connsiteX826-63037" fmla="*/ 4955599 w 7467600"/>
              <a:gd name="connsiteY826-63038" fmla="*/ 247008 h 6858000"/>
              <a:gd name="connsiteX827-63039" fmla="*/ 5210104 w 7467600"/>
              <a:gd name="connsiteY827-63040" fmla="*/ 228123 h 6858000"/>
              <a:gd name="connsiteX828-63041" fmla="*/ 5261015 w 7467600"/>
              <a:gd name="connsiteY828-63042" fmla="*/ 227087 h 6858000"/>
              <a:gd name="connsiteX829-63043" fmla="*/ 5861181 w 7467600"/>
              <a:gd name="connsiteY829-63044" fmla="*/ 143093 h 6858000"/>
              <a:gd name="connsiteX830-63045" fmla="*/ 5961252 w 7467600"/>
              <a:gd name="connsiteY830-63046" fmla="*/ 114820 h 6858000"/>
              <a:gd name="connsiteX831-63047" fmla="*/ 5944437 w 7467600"/>
              <a:gd name="connsiteY831-63048" fmla="*/ 113829 h 6858000"/>
              <a:gd name="connsiteX832-63049" fmla="*/ 3882765 w 7467600"/>
              <a:gd name="connsiteY832-63050" fmla="*/ 0 h 6858000"/>
              <a:gd name="connsiteX833-63051" fmla="*/ 3995099 w 7467600"/>
              <a:gd name="connsiteY833-63052" fmla="*/ 0 h 6858000"/>
              <a:gd name="connsiteX834-63053" fmla="*/ 4163818 w 7467600"/>
              <a:gd name="connsiteY834-63054" fmla="*/ 234104 h 6858000"/>
              <a:gd name="connsiteX835-63055" fmla="*/ 4172099 w 7467600"/>
              <a:gd name="connsiteY835-63056" fmla="*/ 234207 h 6858000"/>
              <a:gd name="connsiteX836-63057" fmla="*/ 4784282 w 7467600"/>
              <a:gd name="connsiteY836-63058" fmla="*/ 276561 h 6858000"/>
              <a:gd name="connsiteX837-63059" fmla="*/ 4801687 w 7467600"/>
              <a:gd name="connsiteY837-63060" fmla="*/ 267764 h 6858000"/>
              <a:gd name="connsiteX838-63061" fmla="*/ 6082788 w 7467600"/>
              <a:gd name="connsiteY838-63062" fmla="*/ 64119 h 6858000"/>
              <a:gd name="connsiteX839-63063" fmla="*/ 6099442 w 7467600"/>
              <a:gd name="connsiteY839-63064" fmla="*/ 82568 h 6858000"/>
              <a:gd name="connsiteX840-63065" fmla="*/ 4804137 w 7467600"/>
              <a:gd name="connsiteY840-63066" fmla="*/ 320931 h 6858000"/>
              <a:gd name="connsiteX841-63067" fmla="*/ 4227047 w 7467600"/>
              <a:gd name="connsiteY841-63068" fmla="*/ 313415 h 6858000"/>
              <a:gd name="connsiteX842-63069" fmla="*/ 4346041 w 7467600"/>
              <a:gd name="connsiteY842-63070" fmla="*/ 456086 h 6858000"/>
              <a:gd name="connsiteX843-63071" fmla="*/ 4870967 w 7467600"/>
              <a:gd name="connsiteY843-63072" fmla="*/ 963061 h 6858000"/>
              <a:gd name="connsiteX844-63073" fmla="*/ 4889647 w 7467600"/>
              <a:gd name="connsiteY844-63074" fmla="*/ 957147 h 6858000"/>
              <a:gd name="connsiteX845-63075" fmla="*/ 5422504 w 7467600"/>
              <a:gd name="connsiteY845-63076" fmla="*/ 805191 h 6858000"/>
              <a:gd name="connsiteX846-63077" fmla="*/ 6087656 w 7467600"/>
              <a:gd name="connsiteY846-63078" fmla="*/ 826703 h 6858000"/>
              <a:gd name="connsiteX847-63079" fmla="*/ 6058717 w 7467600"/>
              <a:gd name="connsiteY847-63080" fmla="*/ 865992 h 6858000"/>
              <a:gd name="connsiteX848-63081" fmla="*/ 4974153 w 7467600"/>
              <a:gd name="connsiteY848-63082" fmla="*/ 1045456 h 6858000"/>
              <a:gd name="connsiteX849-63083" fmla="*/ 5627835 w 7467600"/>
              <a:gd name="connsiteY849-63084" fmla="*/ 1472077 h 6858000"/>
              <a:gd name="connsiteX850-63085" fmla="*/ 5629817 w 7467600"/>
              <a:gd name="connsiteY850-63086" fmla="*/ 1471412 h 6858000"/>
              <a:gd name="connsiteX851-63087" fmla="*/ 5634124 w 7467600"/>
              <a:gd name="connsiteY851-63088" fmla="*/ 1470572 h 6858000"/>
              <a:gd name="connsiteX852-63089" fmla="*/ 5755832 w 7467600"/>
              <a:gd name="connsiteY852-63090" fmla="*/ 1383886 h 6858000"/>
              <a:gd name="connsiteX853-63091" fmla="*/ 6014186 w 7467600"/>
              <a:gd name="connsiteY853-63092" fmla="*/ 1279799 h 6858000"/>
              <a:gd name="connsiteX854-63093" fmla="*/ 6901619 w 7467600"/>
              <a:gd name="connsiteY854-63094" fmla="*/ 1047874 h 6858000"/>
              <a:gd name="connsiteX855-63095" fmla="*/ 6931566 w 7467600"/>
              <a:gd name="connsiteY855-63096" fmla="*/ 1062034 h 6858000"/>
              <a:gd name="connsiteX856-63097" fmla="*/ 5790982 w 7467600"/>
              <a:gd name="connsiteY856-63098" fmla="*/ 1561380 h 6858000"/>
              <a:gd name="connsiteX857-63099" fmla="*/ 6188971 w 7467600"/>
              <a:gd name="connsiteY857-63100" fmla="*/ 1755168 h 6858000"/>
              <a:gd name="connsiteX858-63101" fmla="*/ 6202446 w 7467600"/>
              <a:gd name="connsiteY858-63102" fmla="*/ 1752268 h 6858000"/>
              <a:gd name="connsiteX859-63103" fmla="*/ 7179560 w 7467600"/>
              <a:gd name="connsiteY859-63104" fmla="*/ 1467551 h 6858000"/>
              <a:gd name="connsiteX860-63105" fmla="*/ 7158730 w 7467600"/>
              <a:gd name="connsiteY860-63106" fmla="*/ 1507835 h 6858000"/>
              <a:gd name="connsiteX861-63107" fmla="*/ 6326959 w 7467600"/>
              <a:gd name="connsiteY861-63108" fmla="*/ 1817686 h 6858000"/>
              <a:gd name="connsiteX862-63109" fmla="*/ 6537433 w 7467600"/>
              <a:gd name="connsiteY862-63110" fmla="*/ 1907790 h 6858000"/>
              <a:gd name="connsiteX863-63111" fmla="*/ 6550221 w 7467600"/>
              <a:gd name="connsiteY863-63112" fmla="*/ 1910729 h 6858000"/>
              <a:gd name="connsiteX864-63113" fmla="*/ 6964438 w 7467600"/>
              <a:gd name="connsiteY864-63114" fmla="*/ 2209505 h 6858000"/>
              <a:gd name="connsiteX865-63115" fmla="*/ 7367862 w 7467600"/>
              <a:gd name="connsiteY865-63116" fmla="*/ 2806833 h 6858000"/>
              <a:gd name="connsiteX866-63117" fmla="*/ 7364329 w 7467600"/>
              <a:gd name="connsiteY866-63118" fmla="*/ 2826907 h 6858000"/>
              <a:gd name="connsiteX867-63119" fmla="*/ 7290545 w 7467600"/>
              <a:gd name="connsiteY867-63120" fmla="*/ 2850663 h 6858000"/>
              <a:gd name="connsiteX868-63121" fmla="*/ 6472036 w 7467600"/>
              <a:gd name="connsiteY868-63122" fmla="*/ 1959003 h 6858000"/>
              <a:gd name="connsiteX869-63123" fmla="*/ 5792897 w 7467600"/>
              <a:gd name="connsiteY869-63124" fmla="*/ 1647747 h 6858000"/>
              <a:gd name="connsiteX870-63125" fmla="*/ 5842751 w 7467600"/>
              <a:gd name="connsiteY870-63126" fmla="*/ 1816112 h 6858000"/>
              <a:gd name="connsiteX871-63127" fmla="*/ 5847424 w 7467600"/>
              <a:gd name="connsiteY871-63128" fmla="*/ 1815776 h 6858000"/>
              <a:gd name="connsiteX872-63129" fmla="*/ 6399821 w 7467600"/>
              <a:gd name="connsiteY872-63130" fmla="*/ 2344799 h 6858000"/>
              <a:gd name="connsiteX873-63131" fmla="*/ 6323232 w 7467600"/>
              <a:gd name="connsiteY873-63132" fmla="*/ 2389634 h 6858000"/>
              <a:gd name="connsiteX874-63133" fmla="*/ 5942958 w 7467600"/>
              <a:gd name="connsiteY874-63134" fmla="*/ 2077708 h 6858000"/>
              <a:gd name="connsiteX875-63135" fmla="*/ 5921559 w 7467600"/>
              <a:gd name="connsiteY875-63136" fmla="*/ 2378596 h 6858000"/>
              <a:gd name="connsiteX876-63137" fmla="*/ 5817651 w 7467600"/>
              <a:gd name="connsiteY876-63138" fmla="*/ 3023919 h 6858000"/>
              <a:gd name="connsiteX877-63139" fmla="*/ 5729634 w 7467600"/>
              <a:gd name="connsiteY877-63140" fmla="*/ 3051849 h 6858000"/>
              <a:gd name="connsiteX878-63141" fmla="*/ 5611018 w 7467600"/>
              <a:gd name="connsiteY878-63142" fmla="*/ 2316769 h 6858000"/>
              <a:gd name="connsiteX879-63143" fmla="*/ 5687608 w 7467600"/>
              <a:gd name="connsiteY879-63144" fmla="*/ 2039972 h 6858000"/>
              <a:gd name="connsiteX880-63145" fmla="*/ 5657554 w 7467600"/>
              <a:gd name="connsiteY880-63146" fmla="*/ 1576445 h 6858000"/>
              <a:gd name="connsiteX881-63147" fmla="*/ 5150475 w 7467600"/>
              <a:gd name="connsiteY881-63148" fmla="*/ 1274012 h 6858000"/>
              <a:gd name="connsiteX882-63149" fmla="*/ 5349142 w 7467600"/>
              <a:gd name="connsiteY882-63150" fmla="*/ 2204405 h 6858000"/>
              <a:gd name="connsiteX883-63151" fmla="*/ 5262214 w 7467600"/>
              <a:gd name="connsiteY883-63152" fmla="*/ 2233836 h 6858000"/>
              <a:gd name="connsiteX884-63153" fmla="*/ 4981539 w 7467600"/>
              <a:gd name="connsiteY884-63154" fmla="*/ 1542201 h 6858000"/>
              <a:gd name="connsiteX885-63155" fmla="*/ 4958461 w 7467600"/>
              <a:gd name="connsiteY885-63156" fmla="*/ 1136957 h 6858000"/>
              <a:gd name="connsiteX886-63157" fmla="*/ 4655015 w 7467600"/>
              <a:gd name="connsiteY886-63158" fmla="*/ 891426 h 6858000"/>
              <a:gd name="connsiteX887-63159" fmla="*/ 4348002 w 7467600"/>
              <a:gd name="connsiteY887-63160" fmla="*/ 2205895 h 6858000"/>
              <a:gd name="connsiteX888-63161" fmla="*/ 4262250 w 7467600"/>
              <a:gd name="connsiteY888-63162" fmla="*/ 2219972 h 6858000"/>
              <a:gd name="connsiteX889-63163" fmla="*/ 4550611 w 7467600"/>
              <a:gd name="connsiteY889-63164" fmla="*/ 817540 h 6858000"/>
              <a:gd name="connsiteX890-63165" fmla="*/ 4564418 w 7467600"/>
              <a:gd name="connsiteY890-63166" fmla="*/ 808293 h 6858000"/>
              <a:gd name="connsiteX891-63167" fmla="*/ 4266388 w 7467600"/>
              <a:gd name="connsiteY891-63168" fmla="*/ 500083 h 6858000"/>
              <a:gd name="connsiteX892-63169" fmla="*/ 4032842 w 7467600"/>
              <a:gd name="connsiteY892-63170" fmla="*/ 211809 h 6858000"/>
              <a:gd name="connsiteX893-63171" fmla="*/ 3882765 w 7467600"/>
              <a:gd name="connsiteY893-63172" fmla="*/ 0 h 6858000"/>
              <a:gd name="connsiteX894-63173" fmla="*/ 3721337 w 7467600"/>
              <a:gd name="connsiteY894-63174" fmla="*/ 0 h 6858000"/>
              <a:gd name="connsiteX895-63175" fmla="*/ 3797544 w 7467600"/>
              <a:gd name="connsiteY895-63176" fmla="*/ 0 h 6858000"/>
              <a:gd name="connsiteX896-63177" fmla="*/ 3775734 w 7467600"/>
              <a:gd name="connsiteY896-63178" fmla="*/ 95131 h 6858000"/>
              <a:gd name="connsiteX897-63179" fmla="*/ 3724807 w 7467600"/>
              <a:gd name="connsiteY897-63180" fmla="*/ 272257 h 6858000"/>
              <a:gd name="connsiteX898-63181" fmla="*/ 3726844 w 7467600"/>
              <a:gd name="connsiteY898-63182" fmla="*/ 282988 h 6858000"/>
              <a:gd name="connsiteX899-63183" fmla="*/ 3742664 w 7467600"/>
              <a:gd name="connsiteY899-63184" fmla="*/ 279918 h 6858000"/>
              <a:gd name="connsiteX900-63185" fmla="*/ 4103910 w 7467600"/>
              <a:gd name="connsiteY900-63186" fmla="*/ 1161917 h 6858000"/>
              <a:gd name="connsiteX901-63187" fmla="*/ 4020269 w 7467600"/>
              <a:gd name="connsiteY901-63188" fmla="*/ 1200406 h 6858000"/>
              <a:gd name="connsiteX902-63189" fmla="*/ 3674882 w 7467600"/>
              <a:gd name="connsiteY902-63190" fmla="*/ 488524 h 6858000"/>
              <a:gd name="connsiteX903-63191" fmla="*/ 3132682 w 7467600"/>
              <a:gd name="connsiteY903-63192" fmla="*/ 1072284 h 6858000"/>
              <a:gd name="connsiteX904-63193" fmla="*/ 2716346 w 7467600"/>
              <a:gd name="connsiteY904-63194" fmla="*/ 1276376 h 6858000"/>
              <a:gd name="connsiteX905-63195" fmla="*/ 2716772 w 7467600"/>
              <a:gd name="connsiteY905-63196" fmla="*/ 1255462 h 6858000"/>
              <a:gd name="connsiteX906-63197" fmla="*/ 3471096 w 7467600"/>
              <a:gd name="connsiteY906-63198" fmla="*/ 437072 h 6858000"/>
              <a:gd name="connsiteX907-63199" fmla="*/ 3639057 w 7467600"/>
              <a:gd name="connsiteY907-63200" fmla="*/ 286334 h 6858000"/>
              <a:gd name="connsiteX908-63201" fmla="*/ 3640309 w 7467600"/>
              <a:gd name="connsiteY908-63202" fmla="*/ 284664 h 6858000"/>
              <a:gd name="connsiteX909-63203" fmla="*/ 3646022 w 7467600"/>
              <a:gd name="connsiteY909-63204" fmla="*/ 276711 h 6858000"/>
              <a:gd name="connsiteX910-63205" fmla="*/ 3707943 w 7467600"/>
              <a:gd name="connsiteY910-63206" fmla="*/ 65958 h 6858000"/>
              <a:gd name="connsiteX911-63207" fmla="*/ 3721337 w 7467600"/>
              <a:gd name="connsiteY911-63208" fmla="*/ 0 h 6858000"/>
              <a:gd name="connsiteX912-63209" fmla="*/ 2867960 w 7467600"/>
              <a:gd name="connsiteY912-63210" fmla="*/ 0 h 6858000"/>
              <a:gd name="connsiteX913-63211" fmla="*/ 2926351 w 7467600"/>
              <a:gd name="connsiteY913-63212" fmla="*/ 0 h 6858000"/>
              <a:gd name="connsiteX914-63213" fmla="*/ 2902823 w 7467600"/>
              <a:gd name="connsiteY914-63214" fmla="*/ 262929 h 6858000"/>
              <a:gd name="connsiteX915-63215" fmla="*/ 2940663 w 7467600"/>
              <a:gd name="connsiteY915-63216" fmla="*/ 140884 h 6858000"/>
              <a:gd name="connsiteX916-63217" fmla="*/ 2947039 w 7467600"/>
              <a:gd name="connsiteY916-63218" fmla="*/ 122524 h 6858000"/>
              <a:gd name="connsiteX917-63219" fmla="*/ 2984316 w 7467600"/>
              <a:gd name="connsiteY917-63220" fmla="*/ 0 h 6858000"/>
              <a:gd name="connsiteX918-63221" fmla="*/ 3016114 w 7467600"/>
              <a:gd name="connsiteY918-63222" fmla="*/ 0 h 6858000"/>
              <a:gd name="connsiteX919-63223" fmla="*/ 2979949 w 7467600"/>
              <a:gd name="connsiteY919-63224" fmla="*/ 119274 h 6858000"/>
              <a:gd name="connsiteX920-63225" fmla="*/ 3023879 w 7467600"/>
              <a:gd name="connsiteY920-63226" fmla="*/ 0 h 6858000"/>
              <a:gd name="connsiteX921-63227" fmla="*/ 3105400 w 7467600"/>
              <a:gd name="connsiteY921-63228" fmla="*/ 0 h 6858000"/>
              <a:gd name="connsiteX922-63229" fmla="*/ 3094669 w 7467600"/>
              <a:gd name="connsiteY922-63230" fmla="*/ 30308 h 6858000"/>
              <a:gd name="connsiteX923-63231" fmla="*/ 2901945 w 7467600"/>
              <a:gd name="connsiteY923-63232" fmla="*/ 466538 h 6858000"/>
              <a:gd name="connsiteX924-63233" fmla="*/ 2815209 w 7467600"/>
              <a:gd name="connsiteY924-63234" fmla="*/ 497361 h 6858000"/>
              <a:gd name="connsiteX925-63235" fmla="*/ 2844845 w 7467600"/>
              <a:gd name="connsiteY925-63236" fmla="*/ 127638 h 6858000"/>
              <a:gd name="connsiteX926-63237" fmla="*/ 2867960 w 7467600"/>
              <a:gd name="connsiteY926-63238" fmla="*/ 0 h 6858000"/>
              <a:gd name="connsiteX927-63239" fmla="*/ 1057230 w 7467600"/>
              <a:gd name="connsiteY927-63240" fmla="*/ 0 h 6858000"/>
              <a:gd name="connsiteX928-63241" fmla="*/ 1111003 w 7467600"/>
              <a:gd name="connsiteY928-63242" fmla="*/ 0 h 6858000"/>
              <a:gd name="connsiteX929-63243" fmla="*/ 1125553 w 7467600"/>
              <a:gd name="connsiteY929-63244" fmla="*/ 52588 h 6858000"/>
              <a:gd name="connsiteX930-63245" fmla="*/ 1304276 w 7467600"/>
              <a:gd name="connsiteY930-63246" fmla="*/ 476275 h 6858000"/>
              <a:gd name="connsiteX931-63247" fmla="*/ 1492066 w 7467600"/>
              <a:gd name="connsiteY931-63248" fmla="*/ 886333 h 6858000"/>
              <a:gd name="connsiteX932-63249" fmla="*/ 1423698 w 7467600"/>
              <a:gd name="connsiteY932-63250" fmla="*/ 710817 h 6858000"/>
              <a:gd name="connsiteX933-63251" fmla="*/ 1357609 w 7467600"/>
              <a:gd name="connsiteY933-63252" fmla="*/ 532892 h 6858000"/>
              <a:gd name="connsiteX934-63253" fmla="*/ 1309550 w 7467600"/>
              <a:gd name="connsiteY934-63254" fmla="*/ 374031 h 6858000"/>
              <a:gd name="connsiteX935-63255" fmla="*/ 1193673 w 7467600"/>
              <a:gd name="connsiteY935-63256" fmla="*/ 49533 h 6858000"/>
              <a:gd name="connsiteX936-63257" fmla="*/ 1164391 w 7467600"/>
              <a:gd name="connsiteY936-63258" fmla="*/ 0 h 6858000"/>
              <a:gd name="connsiteX937-63259" fmla="*/ 1200666 w 7467600"/>
              <a:gd name="connsiteY937-63260" fmla="*/ 0 h 6858000"/>
              <a:gd name="connsiteX938-63261" fmla="*/ 1223408 w 7467600"/>
              <a:gd name="connsiteY938-63262" fmla="*/ 38996 h 6858000"/>
              <a:gd name="connsiteX939-63263" fmla="*/ 1339635 w 7467600"/>
              <a:gd name="connsiteY939-63264" fmla="*/ 365517 h 6858000"/>
              <a:gd name="connsiteX940-63265" fmla="*/ 1387469 w 7467600"/>
              <a:gd name="connsiteY940-63266" fmla="*/ 523079 h 6858000"/>
              <a:gd name="connsiteX941-63267" fmla="*/ 1452685 w 7467600"/>
              <a:gd name="connsiteY941-63268" fmla="*/ 699806 h 6858000"/>
              <a:gd name="connsiteX942-63269" fmla="*/ 1492092 w 7467600"/>
              <a:gd name="connsiteY942-63270" fmla="*/ 800424 h 6858000"/>
              <a:gd name="connsiteX943-63271" fmla="*/ 1455302 w 7467600"/>
              <a:gd name="connsiteY943-63272" fmla="*/ 632913 h 6858000"/>
              <a:gd name="connsiteX944-63273" fmla="*/ 1222336 w 7467600"/>
              <a:gd name="connsiteY944-63274" fmla="*/ 9480 h 6858000"/>
              <a:gd name="connsiteX945-63275" fmla="*/ 1214634 w 7467600"/>
              <a:gd name="connsiteY945-63276" fmla="*/ 0 h 6858000"/>
              <a:gd name="connsiteX946-63277" fmla="*/ 1289827 w 7467600"/>
              <a:gd name="connsiteY946-63278" fmla="*/ 0 h 6858000"/>
              <a:gd name="connsiteX947-63279" fmla="*/ 1321076 w 7467600"/>
              <a:gd name="connsiteY947-63280" fmla="*/ 59722 h 6858000"/>
              <a:gd name="connsiteX948-63281" fmla="*/ 1512579 w 7467600"/>
              <a:gd name="connsiteY948-63282" fmla="*/ 626441 h 6858000"/>
              <a:gd name="connsiteX949-63283" fmla="*/ 1506076 w 7467600"/>
              <a:gd name="connsiteY949-63284" fmla="*/ 1089289 h 6858000"/>
              <a:gd name="connsiteX950-63285" fmla="*/ 1486346 w 7467600"/>
              <a:gd name="connsiteY950-63286" fmla="*/ 1079919 h 6858000"/>
              <a:gd name="connsiteX951-63287" fmla="*/ 1070511 w 7467600"/>
              <a:gd name="connsiteY951-63288" fmla="*/ 48609 h 6858000"/>
              <a:gd name="connsiteX952-63289" fmla="*/ 1057230 w 7467600"/>
              <a:gd name="connsiteY952-63290" fmla="*/ 0 h 6858000"/>
              <a:gd name="connsiteX953-63291" fmla="*/ 43151 w 7467600"/>
              <a:gd name="connsiteY953-63292" fmla="*/ 0 h 6858000"/>
              <a:gd name="connsiteX954-63293" fmla="*/ 95283 w 7467600"/>
              <a:gd name="connsiteY954-63294" fmla="*/ 0 h 6858000"/>
              <a:gd name="connsiteX955-63295" fmla="*/ 300708 w 7467600"/>
              <a:gd name="connsiteY955-63296" fmla="*/ 154571 h 6858000"/>
              <a:gd name="connsiteX956-63297" fmla="*/ 530414 w 7467600"/>
              <a:gd name="connsiteY956-63298" fmla="*/ 354673 h 6858000"/>
              <a:gd name="connsiteX957-63299" fmla="*/ 333785 w 7467600"/>
              <a:gd name="connsiteY957-63300" fmla="*/ 161564 h 6858000"/>
              <a:gd name="connsiteX958-63301" fmla="*/ 147005 w 7467600"/>
              <a:gd name="connsiteY958-63302" fmla="*/ 0 h 6858000"/>
              <a:gd name="connsiteX959-63303" fmla="*/ 272509 w 7467600"/>
              <a:gd name="connsiteY959-63304" fmla="*/ 0 h 6858000"/>
              <a:gd name="connsiteX960-63305" fmla="*/ 326276 w 7467600"/>
              <a:gd name="connsiteY960-63306" fmla="*/ 45847 h 6858000"/>
              <a:gd name="connsiteX961-63307" fmla="*/ 823759 w 7467600"/>
              <a:gd name="connsiteY961-63308" fmla="*/ 574145 h 6858000"/>
              <a:gd name="connsiteX962-63309" fmla="*/ 811254 w 7467600"/>
              <a:gd name="connsiteY962-63310" fmla="*/ 665546 h 6858000"/>
              <a:gd name="connsiteX963-63311" fmla="*/ 154042 w 7467600"/>
              <a:gd name="connsiteY963-63312" fmla="*/ 261522 h 6858000"/>
              <a:gd name="connsiteX964-63313" fmla="*/ 13550 w 7467600"/>
              <a:gd name="connsiteY964-63314" fmla="*/ 158423 h 6858000"/>
              <a:gd name="connsiteX965-63315" fmla="*/ 0 w 7467600"/>
              <a:gd name="connsiteY965-63316" fmla="*/ 146618 h 6858000"/>
              <a:gd name="connsiteX966-63317" fmla="*/ 0 w 7467600"/>
              <a:gd name="connsiteY966-63318" fmla="*/ 59161 h 6858000"/>
              <a:gd name="connsiteX967-63319" fmla="*/ 45427 w 7467600"/>
              <a:gd name="connsiteY967-63320" fmla="*/ 101078 h 6858000"/>
              <a:gd name="connsiteX968-63321" fmla="*/ 630103 w 7467600"/>
              <a:gd name="connsiteY968-63322" fmla="*/ 485885 h 6858000"/>
              <a:gd name="connsiteX969-63323" fmla="*/ 532040 w 7467600"/>
              <a:gd name="connsiteY969-63324" fmla="*/ 399359 h 6858000"/>
              <a:gd name="connsiteX970-63325" fmla="*/ 517618 w 7467600"/>
              <a:gd name="connsiteY970-63326" fmla="*/ 385726 h 6858000"/>
              <a:gd name="connsiteX971-63327" fmla="*/ 285074 w 7467600"/>
              <a:gd name="connsiteY971-63328" fmla="*/ 182755 h 6858000"/>
              <a:gd name="connsiteX972-63329" fmla="*/ 43151 w 7467600"/>
              <a:gd name="connsiteY972-63330" fmla="*/ 0 h 6858000"/>
              <a:gd name="connsiteX0-63331" fmla="*/ 369702 w 7467600"/>
              <a:gd name="connsiteY0-63332" fmla="*/ 6712169 h 6858000"/>
              <a:gd name="connsiteX1-63333" fmla="*/ 366575 w 7467600"/>
              <a:gd name="connsiteY1-63334" fmla="*/ 6715556 h 6858000"/>
              <a:gd name="connsiteX2-63335" fmla="*/ 371637 w 7467600"/>
              <a:gd name="connsiteY2-63336" fmla="*/ 6713954 h 6858000"/>
              <a:gd name="connsiteX3-63337" fmla="*/ 369702 w 7467600"/>
              <a:gd name="connsiteY3-63338" fmla="*/ 6712169 h 6858000"/>
              <a:gd name="connsiteX4-63339" fmla="*/ 7088673 w 7467600"/>
              <a:gd name="connsiteY4-63340" fmla="*/ 6610396 h 6858000"/>
              <a:gd name="connsiteX5-63341" fmla="*/ 7440138 w 7467600"/>
              <a:gd name="connsiteY5-63342" fmla="*/ 6622648 h 6858000"/>
              <a:gd name="connsiteX6-63343" fmla="*/ 7467600 w 7467600"/>
              <a:gd name="connsiteY6-63344" fmla="*/ 6628217 h 6858000"/>
              <a:gd name="connsiteX7-63345" fmla="*/ 7467600 w 7467600"/>
              <a:gd name="connsiteY7-63346" fmla="*/ 6668575 h 6858000"/>
              <a:gd name="connsiteX8-63347" fmla="*/ 7392322 w 7467600"/>
              <a:gd name="connsiteY8-63348" fmla="*/ 6658238 h 6858000"/>
              <a:gd name="connsiteX9-63349" fmla="*/ 7467600 w 7467600"/>
              <a:gd name="connsiteY9-63350" fmla="*/ 6683873 h 6858000"/>
              <a:gd name="connsiteX10-63351" fmla="*/ 7467600 w 7467600"/>
              <a:gd name="connsiteY10-63352" fmla="*/ 6714215 h 6858000"/>
              <a:gd name="connsiteX11-63353" fmla="*/ 7447383 w 7467600"/>
              <a:gd name="connsiteY11-63354" fmla="*/ 6707202 h 6858000"/>
              <a:gd name="connsiteX12-63355" fmla="*/ 7289862 w 7467600"/>
              <a:gd name="connsiteY12-63356" fmla="*/ 6659827 h 6858000"/>
              <a:gd name="connsiteX13-63357" fmla="*/ 7434024 w 7467600"/>
              <a:gd name="connsiteY13-63358" fmla="*/ 6722130 h 6858000"/>
              <a:gd name="connsiteX14-63359" fmla="*/ 7467600 w 7467600"/>
              <a:gd name="connsiteY14-63360" fmla="*/ 6736157 h 6858000"/>
              <a:gd name="connsiteX15-63361" fmla="*/ 7467600 w 7467600"/>
              <a:gd name="connsiteY15-63362" fmla="*/ 6767913 h 6858000"/>
              <a:gd name="connsiteX16-63363" fmla="*/ 7392158 w 7467600"/>
              <a:gd name="connsiteY16-63364" fmla="*/ 6771365 h 6858000"/>
              <a:gd name="connsiteX17-63365" fmla="*/ 7467600 w 7467600"/>
              <a:gd name="connsiteY17-63366" fmla="*/ 6805948 h 6858000"/>
              <a:gd name="connsiteX18-63367" fmla="*/ 7467600 w 7467600"/>
              <a:gd name="connsiteY18-63368" fmla="*/ 6831490 h 6858000"/>
              <a:gd name="connsiteX19-63369" fmla="*/ 7410696 w 7467600"/>
              <a:gd name="connsiteY19-63370" fmla="*/ 6803861 h 6858000"/>
              <a:gd name="connsiteX20-63371" fmla="*/ 7088673 w 7467600"/>
              <a:gd name="connsiteY20-63372" fmla="*/ 6610396 h 6858000"/>
              <a:gd name="connsiteX21-63373" fmla="*/ 1019354 w 7467600"/>
              <a:gd name="connsiteY21-63374" fmla="*/ 6315006 h 6858000"/>
              <a:gd name="connsiteX22-63375" fmla="*/ 441046 w 7467600"/>
              <a:gd name="connsiteY22-63376" fmla="*/ 6691153 h 6858000"/>
              <a:gd name="connsiteX23-63377" fmla="*/ 1019354 w 7467600"/>
              <a:gd name="connsiteY23-63378" fmla="*/ 6315006 h 6858000"/>
              <a:gd name="connsiteX24-63379" fmla="*/ 991680 w 7467600"/>
              <a:gd name="connsiteY24-63380" fmla="*/ 6298413 h 6858000"/>
              <a:gd name="connsiteX25-63381" fmla="*/ 409060 w 7467600"/>
              <a:gd name="connsiteY25-63382" fmla="*/ 6671470 h 6858000"/>
              <a:gd name="connsiteX26-63383" fmla="*/ 991680 w 7467600"/>
              <a:gd name="connsiteY26-63384" fmla="*/ 6298413 h 6858000"/>
              <a:gd name="connsiteX27-63385" fmla="*/ 103333 w 7467600"/>
              <a:gd name="connsiteY27-63386" fmla="*/ 5699602 h 6858000"/>
              <a:gd name="connsiteX28-63387" fmla="*/ 233938 w 7467600"/>
              <a:gd name="connsiteY28-63388" fmla="*/ 5809416 h 6858000"/>
              <a:gd name="connsiteX29-63389" fmla="*/ 883580 w 7467600"/>
              <a:gd name="connsiteY29-63390" fmla="*/ 6180710 h 6858000"/>
              <a:gd name="connsiteX30-63391" fmla="*/ 487337 w 7467600"/>
              <a:gd name="connsiteY30-63392" fmla="*/ 5950182 h 6858000"/>
              <a:gd name="connsiteX31-63393" fmla="*/ 354051 w 7467600"/>
              <a:gd name="connsiteY31-63394" fmla="*/ 5854912 h 6858000"/>
              <a:gd name="connsiteX32-63395" fmla="*/ 195436 w 7467600"/>
              <a:gd name="connsiteY32-63396" fmla="*/ 5755068 h 6858000"/>
              <a:gd name="connsiteX33-63397" fmla="*/ 103333 w 7467600"/>
              <a:gd name="connsiteY33-63398" fmla="*/ 5699602 h 6858000"/>
              <a:gd name="connsiteX34-63399" fmla="*/ 5539432 w 7467600"/>
              <a:gd name="connsiteY34-63400" fmla="*/ 5642928 h 6858000"/>
              <a:gd name="connsiteX35-63401" fmla="*/ 5555462 w 7467600"/>
              <a:gd name="connsiteY35-63402" fmla="*/ 5694454 h 6858000"/>
              <a:gd name="connsiteX36-63403" fmla="*/ 5828270 w 7467600"/>
              <a:gd name="connsiteY36-63404" fmla="*/ 6320663 h 6858000"/>
              <a:gd name="connsiteX37-63405" fmla="*/ 5947416 w 7467600"/>
              <a:gd name="connsiteY37-63406" fmla="*/ 6574846 h 6858000"/>
              <a:gd name="connsiteX38-63407" fmla="*/ 5539432 w 7467600"/>
              <a:gd name="connsiteY38-63408" fmla="*/ 5642928 h 6858000"/>
              <a:gd name="connsiteX39-63409" fmla="*/ 51253 w 7467600"/>
              <a:gd name="connsiteY39-63410" fmla="*/ 5631825 h 6858000"/>
              <a:gd name="connsiteX40-63411" fmla="*/ 211622 w 7467600"/>
              <a:gd name="connsiteY40-63412" fmla="*/ 5728803 h 6858000"/>
              <a:gd name="connsiteX41-63413" fmla="*/ 371652 w 7467600"/>
              <a:gd name="connsiteY41-63414" fmla="*/ 5829062 h 6858000"/>
              <a:gd name="connsiteX42-63415" fmla="*/ 505903 w 7467600"/>
              <a:gd name="connsiteY42-63416" fmla="*/ 5925221 h 6858000"/>
              <a:gd name="connsiteX43-63417" fmla="*/ 899240 w 7467600"/>
              <a:gd name="connsiteY43-63418" fmla="*/ 6153068 h 6858000"/>
              <a:gd name="connsiteX44-63419" fmla="*/ 988114 w 7467600"/>
              <a:gd name="connsiteY44-63420" fmla="*/ 6174204 h 6858000"/>
              <a:gd name="connsiteX45-63421" fmla="*/ 845971 w 7467600"/>
              <a:gd name="connsiteY45-63422" fmla="*/ 6067177 h 6858000"/>
              <a:gd name="connsiteX46-63423" fmla="*/ 448057 w 7467600"/>
              <a:gd name="connsiteY46-63424" fmla="*/ 5841376 h 6858000"/>
              <a:gd name="connsiteX47-63425" fmla="*/ 51253 w 7467600"/>
              <a:gd name="connsiteY47-63426" fmla="*/ 5631825 h 6858000"/>
              <a:gd name="connsiteX48-63427" fmla="*/ 2606687 w 7467600"/>
              <a:gd name="connsiteY48-63428" fmla="*/ 5630718 h 6858000"/>
              <a:gd name="connsiteX49-63429" fmla="*/ 2645658 w 7467600"/>
              <a:gd name="connsiteY49-63430" fmla="*/ 6640259 h 6858000"/>
              <a:gd name="connsiteX50-63431" fmla="*/ 2606687 w 7467600"/>
              <a:gd name="connsiteY50-63432" fmla="*/ 5630718 h 6858000"/>
              <a:gd name="connsiteX51-63433" fmla="*/ 3642057 w 7467600"/>
              <a:gd name="connsiteY51-63434" fmla="*/ 5573487 h 6858000"/>
              <a:gd name="connsiteX52-63435" fmla="*/ 3632981 w 7467600"/>
              <a:gd name="connsiteY52-63436" fmla="*/ 5579437 h 6858000"/>
              <a:gd name="connsiteX53-63437" fmla="*/ 3382436 w 7467600"/>
              <a:gd name="connsiteY53-63438" fmla="*/ 5952726 h 6858000"/>
              <a:gd name="connsiteX54-63439" fmla="*/ 3191929 w 7467600"/>
              <a:gd name="connsiteY54-63440" fmla="*/ 6662669 h 6858000"/>
              <a:gd name="connsiteX55-63441" fmla="*/ 3369898 w 7467600"/>
              <a:gd name="connsiteY55-63442" fmla="*/ 6081771 h 6858000"/>
              <a:gd name="connsiteX56-63443" fmla="*/ 3642057 w 7467600"/>
              <a:gd name="connsiteY56-63444" fmla="*/ 5573487 h 6858000"/>
              <a:gd name="connsiteX57-63445" fmla="*/ 2650666 w 7467600"/>
              <a:gd name="connsiteY57-63446" fmla="*/ 5530686 h 6858000"/>
              <a:gd name="connsiteX58-63447" fmla="*/ 2650249 w 7467600"/>
              <a:gd name="connsiteY58-63448" fmla="*/ 5532101 h 6858000"/>
              <a:gd name="connsiteX59-63449" fmla="*/ 2663808 w 7467600"/>
              <a:gd name="connsiteY59-63450" fmla="*/ 6535215 h 6858000"/>
              <a:gd name="connsiteX60-63451" fmla="*/ 2665418 w 7467600"/>
              <a:gd name="connsiteY60-63452" fmla="*/ 6132756 h 6858000"/>
              <a:gd name="connsiteX61-63453" fmla="*/ 2650666 w 7467600"/>
              <a:gd name="connsiteY61-63454" fmla="*/ 5530686 h 6858000"/>
              <a:gd name="connsiteX62-63455" fmla="*/ 2680277 w 7467600"/>
              <a:gd name="connsiteY62-63456" fmla="*/ 5479204 h 6858000"/>
              <a:gd name="connsiteX63-63457" fmla="*/ 2678972 w 7467600"/>
              <a:gd name="connsiteY63-63458" fmla="*/ 5481582 h 6858000"/>
              <a:gd name="connsiteX64-63459" fmla="*/ 2696666 w 7467600"/>
              <a:gd name="connsiteY64-63460" fmla="*/ 6133836 h 6858000"/>
              <a:gd name="connsiteX65-63461" fmla="*/ 2695769 w 7467600"/>
              <a:gd name="connsiteY65-63462" fmla="*/ 6390955 h 6858000"/>
              <a:gd name="connsiteX66-63463" fmla="*/ 2739893 w 7467600"/>
              <a:gd name="connsiteY66-63464" fmla="*/ 6108357 h 6858000"/>
              <a:gd name="connsiteX67-63465" fmla="*/ 2680277 w 7467600"/>
              <a:gd name="connsiteY67-63466" fmla="*/ 5479204 h 6858000"/>
              <a:gd name="connsiteX68-63467" fmla="*/ 1132195 w 7467600"/>
              <a:gd name="connsiteY68-63468" fmla="*/ 5467980 h 6858000"/>
              <a:gd name="connsiteX69-63469" fmla="*/ 1679056 w 7467600"/>
              <a:gd name="connsiteY69-63470" fmla="*/ 5516907 h 6858000"/>
              <a:gd name="connsiteX70-63471" fmla="*/ 2128648 w 7467600"/>
              <a:gd name="connsiteY70-63472" fmla="*/ 5474249 h 6858000"/>
              <a:gd name="connsiteX71-63473" fmla="*/ 1825619 w 7467600"/>
              <a:gd name="connsiteY71-63474" fmla="*/ 5478447 h 6858000"/>
              <a:gd name="connsiteX72-63475" fmla="*/ 1737798 w 7467600"/>
              <a:gd name="connsiteY72-63476" fmla="*/ 5483353 h 6858000"/>
              <a:gd name="connsiteX73-63477" fmla="*/ 1132195 w 7467600"/>
              <a:gd name="connsiteY73-63478" fmla="*/ 5467980 h 6858000"/>
              <a:gd name="connsiteX74-63479" fmla="*/ 7042773 w 7467600"/>
              <a:gd name="connsiteY74-63480" fmla="*/ 5734011 h 6858000"/>
              <a:gd name="connsiteX75-63481" fmla="*/ 7379510 w 7467600"/>
              <a:gd name="connsiteY75-63482" fmla="*/ 5755454 h 6858000"/>
              <a:gd name="connsiteX76-63483" fmla="*/ 7467600 w 7467600"/>
              <a:gd name="connsiteY76-63484" fmla="*/ 5845526 h 6858000"/>
              <a:gd name="connsiteX77-63485" fmla="*/ 7271900 w 7467600"/>
              <a:gd name="connsiteY77-63486" fmla="*/ 5734551 h 6858000"/>
              <a:gd name="connsiteX78-63487" fmla="*/ 7015907 w 7467600"/>
              <a:gd name="connsiteY78-63488" fmla="*/ 5541548 h 6858000"/>
              <a:gd name="connsiteX79-63489" fmla="*/ 7259646 w 7467600"/>
              <a:gd name="connsiteY79-63490" fmla="*/ 5765985 h 6858000"/>
              <a:gd name="connsiteX80-63491" fmla="*/ 7467600 w 7467600"/>
              <a:gd name="connsiteY80-63492" fmla="*/ 6012219 h 6858000"/>
              <a:gd name="connsiteX81-63493" fmla="*/ 7105827 w 7467600"/>
              <a:gd name="connsiteY81-63494" fmla="*/ 5718700 h 6858000"/>
              <a:gd name="connsiteX82-63495" fmla="*/ 7356878 w 7467600"/>
              <a:gd name="connsiteY82-63496" fmla="*/ 5981332 h 6858000"/>
              <a:gd name="connsiteX83-63497" fmla="*/ 7467600 w 7467600"/>
              <a:gd name="connsiteY83-63498" fmla="*/ 6117703 h 6858000"/>
              <a:gd name="connsiteX84-63499" fmla="*/ 7467600 w 7467600"/>
              <a:gd name="connsiteY84-63500" fmla="*/ 6163634 h 6858000"/>
              <a:gd name="connsiteX85-63501" fmla="*/ 7403637 w 7467600"/>
              <a:gd name="connsiteY85-63502" fmla="*/ 6083957 h 6858000"/>
              <a:gd name="connsiteX86-63503" fmla="*/ 7254615 w 7467600"/>
              <a:gd name="connsiteY86-63504" fmla="*/ 5911918 h 6858000"/>
              <a:gd name="connsiteX87-63505" fmla="*/ 7312589 w 7467600"/>
              <a:gd name="connsiteY87-63506" fmla="*/ 5982309 h 6858000"/>
              <a:gd name="connsiteX88-63507" fmla="*/ 7448321 w 7467600"/>
              <a:gd name="connsiteY88-63508" fmla="*/ 6190991 h 6858000"/>
              <a:gd name="connsiteX89-63509" fmla="*/ 7467600 w 7467600"/>
              <a:gd name="connsiteY89-63510" fmla="*/ 6221686 h 6858000"/>
              <a:gd name="connsiteX90-63511" fmla="*/ 7467600 w 7467600"/>
              <a:gd name="connsiteY90-63512" fmla="*/ 6334256 h 6858000"/>
              <a:gd name="connsiteX91-63513" fmla="*/ 7454976 w 7467600"/>
              <a:gd name="connsiteY91-63514" fmla="*/ 6318297 h 6858000"/>
              <a:gd name="connsiteX92-63515" fmla="*/ 7042773 w 7467600"/>
              <a:gd name="connsiteY92-63516" fmla="*/ 5734011 h 6858000"/>
              <a:gd name="connsiteX93-63517" fmla="*/ 1456157 w 7467600"/>
              <a:gd name="connsiteY93-63518" fmla="*/ 5371404 h 6858000"/>
              <a:gd name="connsiteX94-63519" fmla="*/ 1244432 w 7467600"/>
              <a:gd name="connsiteY94-63520" fmla="*/ 5385601 h 6858000"/>
              <a:gd name="connsiteX95-63521" fmla="*/ 973990 w 7467600"/>
              <a:gd name="connsiteY95-63522" fmla="*/ 5424940 h 6858000"/>
              <a:gd name="connsiteX96-63523" fmla="*/ 1103809 w 7467600"/>
              <a:gd name="connsiteY96-63524" fmla="*/ 5433720 h 6858000"/>
              <a:gd name="connsiteX97-63525" fmla="*/ 1123454 w 7467600"/>
              <a:gd name="connsiteY97-63526" fmla="*/ 5435727 h 6858000"/>
              <a:gd name="connsiteX98-63527" fmla="*/ 1737017 w 7467600"/>
              <a:gd name="connsiteY98-63528" fmla="*/ 5452183 h 6858000"/>
              <a:gd name="connsiteX99-63529" fmla="*/ 1824397 w 7467600"/>
              <a:gd name="connsiteY99-63530" fmla="*/ 5447757 h 6858000"/>
              <a:gd name="connsiteX100-63531" fmla="*/ 2070059 w 7467600"/>
              <a:gd name="connsiteY100-63532" fmla="*/ 5441660 h 6858000"/>
              <a:gd name="connsiteX101-63533" fmla="*/ 1456157 w 7467600"/>
              <a:gd name="connsiteY101-63534" fmla="*/ 5371404 h 6858000"/>
              <a:gd name="connsiteX102-63535" fmla="*/ 4988186 w 7467600"/>
              <a:gd name="connsiteY102-63536" fmla="*/ 5216467 h 6858000"/>
              <a:gd name="connsiteX103-63537" fmla="*/ 4777334 w 7467600"/>
              <a:gd name="connsiteY103-63538" fmla="*/ 5406072 h 6858000"/>
              <a:gd name="connsiteX104-63539" fmla="*/ 4718341 w 7467600"/>
              <a:gd name="connsiteY104-63540" fmla="*/ 5468043 h 6858000"/>
              <a:gd name="connsiteX105-63541" fmla="*/ 4604655 w 7467600"/>
              <a:gd name="connsiteY105-63542" fmla="*/ 5583434 h 6858000"/>
              <a:gd name="connsiteX106-63543" fmla="*/ 4565074 w 7467600"/>
              <a:gd name="connsiteY106-63544" fmla="*/ 5618550 h 6858000"/>
              <a:gd name="connsiteX107-63545" fmla="*/ 4988186 w 7467600"/>
              <a:gd name="connsiteY107-63546" fmla="*/ 5216467 h 6858000"/>
              <a:gd name="connsiteX108-63547" fmla="*/ 4978032 w 7467600"/>
              <a:gd name="connsiteY108-63548" fmla="*/ 5183809 h 6858000"/>
              <a:gd name="connsiteX109-63549" fmla="*/ 4463413 w 7467600"/>
              <a:gd name="connsiteY109-63550" fmla="*/ 5615162 h 6858000"/>
              <a:gd name="connsiteX110-63551" fmla="*/ 4358134 w 7467600"/>
              <a:gd name="connsiteY110-63552" fmla="*/ 5742791 h 6858000"/>
              <a:gd name="connsiteX111-63553" fmla="*/ 4376219 w 7467600"/>
              <a:gd name="connsiteY111-63554" fmla="*/ 5729027 h 6858000"/>
              <a:gd name="connsiteX112-63555" fmla="*/ 4582340 w 7467600"/>
              <a:gd name="connsiteY112-63556" fmla="*/ 5561037 h 6858000"/>
              <a:gd name="connsiteX113-63557" fmla="*/ 4694684 w 7467600"/>
              <a:gd name="connsiteY113-63558" fmla="*/ 5447098 h 6858000"/>
              <a:gd name="connsiteX114-63559" fmla="*/ 4754123 w 7467600"/>
              <a:gd name="connsiteY114-63560" fmla="*/ 5384643 h 6858000"/>
              <a:gd name="connsiteX115-63561" fmla="*/ 4978032 w 7467600"/>
              <a:gd name="connsiteY115-63562" fmla="*/ 5183809 h 6858000"/>
              <a:gd name="connsiteX116-63563" fmla="*/ 1903353 w 7467600"/>
              <a:gd name="connsiteY116-63564" fmla="*/ 5044827 h 6858000"/>
              <a:gd name="connsiteX117-63565" fmla="*/ 1936931 w 7467600"/>
              <a:gd name="connsiteY117-63566" fmla="*/ 5093954 h 6858000"/>
              <a:gd name="connsiteX118-63567" fmla="*/ 2195868 w 7467600"/>
              <a:gd name="connsiteY118-63568" fmla="*/ 5396574 h 6858000"/>
              <a:gd name="connsiteX119-63569" fmla="*/ 2088852 w 7467600"/>
              <a:gd name="connsiteY119-63570" fmla="*/ 5166123 h 6858000"/>
              <a:gd name="connsiteX120-63571" fmla="*/ 1958241 w 7467600"/>
              <a:gd name="connsiteY120-63572" fmla="*/ 5067955 h 6858000"/>
              <a:gd name="connsiteX121-63573" fmla="*/ 1903353 w 7467600"/>
              <a:gd name="connsiteY121-63574" fmla="*/ 5044827 h 6858000"/>
              <a:gd name="connsiteX122-63575" fmla="*/ 1979378 w 7467600"/>
              <a:gd name="connsiteY122-63576" fmla="*/ 4769504 h 6858000"/>
              <a:gd name="connsiteX123-63577" fmla="*/ 2882120 w 7467600"/>
              <a:gd name="connsiteY123-63578" fmla="*/ 5064547 h 6858000"/>
              <a:gd name="connsiteX124-63579" fmla="*/ 2793103 w 7467600"/>
              <a:gd name="connsiteY124-63580" fmla="*/ 5039699 h 6858000"/>
              <a:gd name="connsiteX125-63581" fmla="*/ 2770041 w 7467600"/>
              <a:gd name="connsiteY125-63582" fmla="*/ 5033634 h 6858000"/>
              <a:gd name="connsiteX126-63583" fmla="*/ 1979378 w 7467600"/>
              <a:gd name="connsiteY126-63584" fmla="*/ 4769504 h 6858000"/>
              <a:gd name="connsiteX127-63585" fmla="*/ 1927410 w 7467600"/>
              <a:gd name="connsiteY127-63586" fmla="*/ 4716164 h 6858000"/>
              <a:gd name="connsiteX128-63587" fmla="*/ 1959587 w 7467600"/>
              <a:gd name="connsiteY128-63588" fmla="*/ 4728849 h 6858000"/>
              <a:gd name="connsiteX129-63589" fmla="*/ 2777707 w 7467600"/>
              <a:gd name="connsiteY129-63590" fmla="*/ 5003991 h 6858000"/>
              <a:gd name="connsiteX130-63591" fmla="*/ 2800768 w 7467600"/>
              <a:gd name="connsiteY130-63592" fmla="*/ 5010056 h 6858000"/>
              <a:gd name="connsiteX131-63593" fmla="*/ 2879408 w 7467600"/>
              <a:gd name="connsiteY131-63594" fmla="*/ 5031590 h 6858000"/>
              <a:gd name="connsiteX132-63595" fmla="*/ 2862295 w 7467600"/>
              <a:gd name="connsiteY132-63596" fmla="*/ 5022958 h 6858000"/>
              <a:gd name="connsiteX133-63597" fmla="*/ 2813343 w 7467600"/>
              <a:gd name="connsiteY133-63598" fmla="*/ 4998369 h 6858000"/>
              <a:gd name="connsiteX134-63599" fmla="*/ 2646245 w 7467600"/>
              <a:gd name="connsiteY134-63600" fmla="*/ 4930999 h 6858000"/>
              <a:gd name="connsiteX135-63601" fmla="*/ 1999243 w 7467600"/>
              <a:gd name="connsiteY135-63602" fmla="*/ 4730524 h 6858000"/>
              <a:gd name="connsiteX136-63603" fmla="*/ 1979527 w 7467600"/>
              <a:gd name="connsiteY136-63604" fmla="*/ 4726651 h 6858000"/>
              <a:gd name="connsiteX137-63605" fmla="*/ 1927410 w 7467600"/>
              <a:gd name="connsiteY137-63606" fmla="*/ 4716164 h 6858000"/>
              <a:gd name="connsiteX138-63607" fmla="*/ 1997014 w 7467600"/>
              <a:gd name="connsiteY138-63608" fmla="*/ 4698007 h 6858000"/>
              <a:gd name="connsiteX139-63609" fmla="*/ 2005458 w 7467600"/>
              <a:gd name="connsiteY139-63610" fmla="*/ 4699540 h 6858000"/>
              <a:gd name="connsiteX140-63611" fmla="*/ 2657186 w 7467600"/>
              <a:gd name="connsiteY140-63612" fmla="*/ 4901687 h 6858000"/>
              <a:gd name="connsiteX141-63613" fmla="*/ 2826662 w 7467600"/>
              <a:gd name="connsiteY141-63614" fmla="*/ 4970362 h 6858000"/>
              <a:gd name="connsiteX142-63615" fmla="*/ 2876100 w 7467600"/>
              <a:gd name="connsiteY142-63616" fmla="*/ 4995397 h 6858000"/>
              <a:gd name="connsiteX143-63617" fmla="*/ 3042600 w 7467600"/>
              <a:gd name="connsiteY143-63618" fmla="*/ 5059532 h 6858000"/>
              <a:gd name="connsiteX144-63619" fmla="*/ 1997014 w 7467600"/>
              <a:gd name="connsiteY144-63620" fmla="*/ 4698007 h 6858000"/>
              <a:gd name="connsiteX145-63621" fmla="*/ 2305292 w 7467600"/>
              <a:gd name="connsiteY145-63622" fmla="*/ 4219492 h 6858000"/>
              <a:gd name="connsiteX146-63623" fmla="*/ 3360922 w 7467600"/>
              <a:gd name="connsiteY146-63624" fmla="*/ 4529373 h 6858000"/>
              <a:gd name="connsiteX147-63625" fmla="*/ 3492420 w 7467600"/>
              <a:gd name="connsiteY147-63626" fmla="*/ 4510145 h 6858000"/>
              <a:gd name="connsiteX148-63627" fmla="*/ 3364086 w 7467600"/>
              <a:gd name="connsiteY148-63628" fmla="*/ 4480340 h 6858000"/>
              <a:gd name="connsiteX149-63629" fmla="*/ 3225818 w 7467600"/>
              <a:gd name="connsiteY149-63630" fmla="*/ 4411822 h 6858000"/>
              <a:gd name="connsiteX150-63631" fmla="*/ 3129696 w 7467600"/>
              <a:gd name="connsiteY150-63632" fmla="*/ 4360704 h 6858000"/>
              <a:gd name="connsiteX151-63633" fmla="*/ 2814545 w 7467600"/>
              <a:gd name="connsiteY151-63634" fmla="*/ 4282955 h 6858000"/>
              <a:gd name="connsiteX152-63635" fmla="*/ 2305292 w 7467600"/>
              <a:gd name="connsiteY152-63636" fmla="*/ 4219492 h 6858000"/>
              <a:gd name="connsiteX153-63637" fmla="*/ 2626982 w 7467600"/>
              <a:gd name="connsiteY153-63638" fmla="*/ 4206450 h 6858000"/>
              <a:gd name="connsiteX154-63639" fmla="*/ 2490617 w 7467600"/>
              <a:gd name="connsiteY154-63640" fmla="*/ 4206951 h 6858000"/>
              <a:gd name="connsiteX155-63641" fmla="*/ 2819869 w 7467600"/>
              <a:gd name="connsiteY155-63642" fmla="*/ 4252936 h 6858000"/>
              <a:gd name="connsiteX156-63643" fmla="*/ 3143018 w 7467600"/>
              <a:gd name="connsiteY156-63644" fmla="*/ 4332698 h 6858000"/>
              <a:gd name="connsiteX157-63645" fmla="*/ 3241520 w 7467600"/>
              <a:gd name="connsiteY157-63646" fmla="*/ 4385112 h 6858000"/>
              <a:gd name="connsiteX158-63647" fmla="*/ 3374575 w 7467600"/>
              <a:gd name="connsiteY158-63648" fmla="*/ 4451517 h 6858000"/>
              <a:gd name="connsiteX159-63649" fmla="*/ 3505221 w 7467600"/>
              <a:gd name="connsiteY159-63650" fmla="*/ 4480757 h 6858000"/>
              <a:gd name="connsiteX160-63651" fmla="*/ 2626982 w 7467600"/>
              <a:gd name="connsiteY160-63652" fmla="*/ 4206450 h 6858000"/>
              <a:gd name="connsiteX161-63653" fmla="*/ 1310106 w 7467600"/>
              <a:gd name="connsiteY161-63654" fmla="*/ 3943217 h 6858000"/>
              <a:gd name="connsiteX162-63655" fmla="*/ 854994 w 7467600"/>
              <a:gd name="connsiteY162-63656" fmla="*/ 4399136 h 6858000"/>
              <a:gd name="connsiteX163-63657" fmla="*/ 742462 w 7467600"/>
              <a:gd name="connsiteY163-63658" fmla="*/ 4594648 h 6858000"/>
              <a:gd name="connsiteX164-63659" fmla="*/ 820602 w 7467600"/>
              <a:gd name="connsiteY164-63660" fmla="*/ 4485915 h 6858000"/>
              <a:gd name="connsiteX165-63661" fmla="*/ 878295 w 7467600"/>
              <a:gd name="connsiteY165-63662" fmla="*/ 4403594 h 6858000"/>
              <a:gd name="connsiteX166-63663" fmla="*/ 1240607 w 7467600"/>
              <a:gd name="connsiteY166-63664" fmla="*/ 4010401 h 6858000"/>
              <a:gd name="connsiteX167-63665" fmla="*/ 1310106 w 7467600"/>
              <a:gd name="connsiteY167-63666" fmla="*/ 3943217 h 6858000"/>
              <a:gd name="connsiteX168-63667" fmla="*/ 1423113 w 7467600"/>
              <a:gd name="connsiteY168-63668" fmla="*/ 3874565 h 6858000"/>
              <a:gd name="connsiteX169-63669" fmla="*/ 1260565 w 7467600"/>
              <a:gd name="connsiteY169-63670" fmla="*/ 4031982 h 6858000"/>
              <a:gd name="connsiteX170-63671" fmla="*/ 901900 w 7467600"/>
              <a:gd name="connsiteY170-63672" fmla="*/ 4421236 h 6858000"/>
              <a:gd name="connsiteX171-63673" fmla="*/ 845044 w 7467600"/>
              <a:gd name="connsiteY171-63674" fmla="*/ 4502436 h 6858000"/>
              <a:gd name="connsiteX172-63675" fmla="*/ 685926 w 7467600"/>
              <a:gd name="connsiteY172-63676" fmla="*/ 4703069 h 6858000"/>
              <a:gd name="connsiteX173-63677" fmla="*/ 684248 w 7467600"/>
              <a:gd name="connsiteY173-63678" fmla="*/ 4706721 h 6858000"/>
              <a:gd name="connsiteX174-63679" fmla="*/ 1423113 w 7467600"/>
              <a:gd name="connsiteY174-63680" fmla="*/ 3874565 h 6858000"/>
              <a:gd name="connsiteX175-63681" fmla="*/ 3316479 w 7467600"/>
              <a:gd name="connsiteY175-63682" fmla="*/ 3872136 h 6858000"/>
              <a:gd name="connsiteX176-63683" fmla="*/ 3546806 w 7467600"/>
              <a:gd name="connsiteY176-63684" fmla="*/ 4356139 h 6858000"/>
              <a:gd name="connsiteX177-63685" fmla="*/ 3364433 w 7467600"/>
              <a:gd name="connsiteY177-63686" fmla="*/ 3953121 h 6858000"/>
              <a:gd name="connsiteX178-63687" fmla="*/ 3316479 w 7467600"/>
              <a:gd name="connsiteY178-63688" fmla="*/ 3872136 h 6858000"/>
              <a:gd name="connsiteX179-63689" fmla="*/ 3291335 w 7467600"/>
              <a:gd name="connsiteY179-63690" fmla="*/ 3767420 h 6858000"/>
              <a:gd name="connsiteX180-63691" fmla="*/ 3390805 w 7467600"/>
              <a:gd name="connsiteY180-63692" fmla="*/ 3937163 h 6858000"/>
              <a:gd name="connsiteX181-63693" fmla="*/ 3579062 w 7467600"/>
              <a:gd name="connsiteY181-63694" fmla="*/ 4359040 h 6858000"/>
              <a:gd name="connsiteX182-63695" fmla="*/ 3467355 w 7467600"/>
              <a:gd name="connsiteY182-63696" fmla="*/ 3988130 h 6858000"/>
              <a:gd name="connsiteX183-63697" fmla="*/ 3310753 w 7467600"/>
              <a:gd name="connsiteY183-63698" fmla="*/ 3787140 h 6858000"/>
              <a:gd name="connsiteX184-63699" fmla="*/ 3291335 w 7467600"/>
              <a:gd name="connsiteY184-63700" fmla="*/ 3767420 h 6858000"/>
              <a:gd name="connsiteX185-63701" fmla="*/ 1635889 w 7467600"/>
              <a:gd name="connsiteY185-63702" fmla="*/ 3709494 h 6858000"/>
              <a:gd name="connsiteX186-63703" fmla="*/ 1634800 w 7467600"/>
              <a:gd name="connsiteY186-63704" fmla="*/ 3731111 h 6858000"/>
              <a:gd name="connsiteX187-63705" fmla="*/ 1635889 w 7467600"/>
              <a:gd name="connsiteY187-63706" fmla="*/ 3709494 h 6858000"/>
              <a:gd name="connsiteX188-63707" fmla="*/ 1510397 w 7467600"/>
              <a:gd name="connsiteY188-63708" fmla="*/ 3684705 h 6858000"/>
              <a:gd name="connsiteX189-63709" fmla="*/ 1146550 w 7467600"/>
              <a:gd name="connsiteY189-63710" fmla="*/ 3802012 h 6858000"/>
              <a:gd name="connsiteX190-63711" fmla="*/ 698834 w 7467600"/>
              <a:gd name="connsiteY190-63712" fmla="*/ 3952272 h 6858000"/>
              <a:gd name="connsiteX191-63713" fmla="*/ 34256 w 7467600"/>
              <a:gd name="connsiteY191-63714" fmla="*/ 4347603 h 6858000"/>
              <a:gd name="connsiteX192-63715" fmla="*/ 527241 w 7467600"/>
              <a:gd name="connsiteY192-63716" fmla="*/ 4065078 h 6858000"/>
              <a:gd name="connsiteX193-63717" fmla="*/ 1510397 w 7467600"/>
              <a:gd name="connsiteY193-63718" fmla="*/ 3684705 h 6858000"/>
              <a:gd name="connsiteX194-63719" fmla="*/ 1313114 w 7467600"/>
              <a:gd name="connsiteY194-63720" fmla="*/ 3655216 h 6858000"/>
              <a:gd name="connsiteX195-63721" fmla="*/ 1109304 w 7467600"/>
              <a:gd name="connsiteY195-63722" fmla="*/ 3669030 h 6858000"/>
              <a:gd name="connsiteX196-63723" fmla="*/ 8129 w 7467600"/>
              <a:gd name="connsiteY196-63724" fmla="*/ 4330519 h 6858000"/>
              <a:gd name="connsiteX197-63725" fmla="*/ 687572 w 7467600"/>
              <a:gd name="connsiteY197-63726" fmla="*/ 3925629 h 6858000"/>
              <a:gd name="connsiteX198-63727" fmla="*/ 1138365 w 7467600"/>
              <a:gd name="connsiteY198-63728" fmla="*/ 3774515 h 6858000"/>
              <a:gd name="connsiteX199-63729" fmla="*/ 1505579 w 7467600"/>
              <a:gd name="connsiteY199-63730" fmla="*/ 3655526 h 6858000"/>
              <a:gd name="connsiteX200-63731" fmla="*/ 1313114 w 7467600"/>
              <a:gd name="connsiteY200-63732" fmla="*/ 3655216 h 6858000"/>
              <a:gd name="connsiteX201-63733" fmla="*/ 3655073 w 7467600"/>
              <a:gd name="connsiteY201-63734" fmla="*/ 3650884 h 6858000"/>
              <a:gd name="connsiteX202-63735" fmla="*/ 3989938 w 7467600"/>
              <a:gd name="connsiteY202-63736" fmla="*/ 3991685 h 6858000"/>
              <a:gd name="connsiteX203-63737" fmla="*/ 4393907 w 7467600"/>
              <a:gd name="connsiteY203-63738" fmla="*/ 4261258 h 6858000"/>
              <a:gd name="connsiteX204-63739" fmla="*/ 4648051 w 7467600"/>
              <a:gd name="connsiteY204-63740" fmla="*/ 4374051 h 6858000"/>
              <a:gd name="connsiteX205-63741" fmla="*/ 4383389 w 7467600"/>
              <a:gd name="connsiteY205-63742" fmla="*/ 4184369 h 6858000"/>
              <a:gd name="connsiteX206-63743" fmla="*/ 4165508 w 7467600"/>
              <a:gd name="connsiteY206-63744" fmla="*/ 4035196 h 6858000"/>
              <a:gd name="connsiteX207-63745" fmla="*/ 4068162 w 7467600"/>
              <a:gd name="connsiteY207-63746" fmla="*/ 3953394 h 6858000"/>
              <a:gd name="connsiteX208-63747" fmla="*/ 3981416 w 7467600"/>
              <a:gd name="connsiteY208-63748" fmla="*/ 3880482 h 6858000"/>
              <a:gd name="connsiteX209-63749" fmla="*/ 3800147 w 7467600"/>
              <a:gd name="connsiteY209-63750" fmla="*/ 3749872 h 6858000"/>
              <a:gd name="connsiteX210-63751" fmla="*/ 3655073 w 7467600"/>
              <a:gd name="connsiteY210-63752" fmla="*/ 3650884 h 6858000"/>
              <a:gd name="connsiteX211-63753" fmla="*/ 3670252 w 7467600"/>
              <a:gd name="connsiteY211-63754" fmla="*/ 3622798 h 6858000"/>
              <a:gd name="connsiteX212-63755" fmla="*/ 3817258 w 7467600"/>
              <a:gd name="connsiteY212-63756" fmla="*/ 3723577 h 6858000"/>
              <a:gd name="connsiteX213-63757" fmla="*/ 4000461 w 7467600"/>
              <a:gd name="connsiteY213-63758" fmla="*/ 3855966 h 6858000"/>
              <a:gd name="connsiteX214-63759" fmla="*/ 4088180 w 7467600"/>
              <a:gd name="connsiteY214-63760" fmla="*/ 3929774 h 6858000"/>
              <a:gd name="connsiteX215-63761" fmla="*/ 4184555 w 7467600"/>
              <a:gd name="connsiteY215-63762" fmla="*/ 4010683 h 6858000"/>
              <a:gd name="connsiteX216-63763" fmla="*/ 4399563 w 7467600"/>
              <a:gd name="connsiteY216-63764" fmla="*/ 4158106 h 6858000"/>
              <a:gd name="connsiteX217-63765" fmla="*/ 4684469 w 7467600"/>
              <a:gd name="connsiteY217-63766" fmla="*/ 4364680 h 6858000"/>
              <a:gd name="connsiteX218-63767" fmla="*/ 4690271 w 7467600"/>
              <a:gd name="connsiteY218-63768" fmla="*/ 4370034 h 6858000"/>
              <a:gd name="connsiteX219-63769" fmla="*/ 4136093 w 7467600"/>
              <a:gd name="connsiteY219-63770" fmla="*/ 3858466 h 6858000"/>
              <a:gd name="connsiteX220-63771" fmla="*/ 3670252 w 7467600"/>
              <a:gd name="connsiteY220-63772" fmla="*/ 3622798 h 6858000"/>
              <a:gd name="connsiteX221-63773" fmla="*/ 4440129 w 7467600"/>
              <a:gd name="connsiteY221-63774" fmla="*/ 3448571 h 6858000"/>
              <a:gd name="connsiteX222-63775" fmla="*/ 4856525 w 7467600"/>
              <a:gd name="connsiteY222-63776" fmla="*/ 3915351 h 6858000"/>
              <a:gd name="connsiteX223-63777" fmla="*/ 5059055 w 7467600"/>
              <a:gd name="connsiteY223-63778" fmla="*/ 4108918 h 6858000"/>
              <a:gd name="connsiteX224-63779" fmla="*/ 5290070 w 7467600"/>
              <a:gd name="connsiteY224-63780" fmla="*/ 4263619 h 6858000"/>
              <a:gd name="connsiteX225-63781" fmla="*/ 4834991 w 7467600"/>
              <a:gd name="connsiteY225-63782" fmla="*/ 3830985 h 6858000"/>
              <a:gd name="connsiteX226-63783" fmla="*/ 4440129 w 7467600"/>
              <a:gd name="connsiteY226-63784" fmla="*/ 3448571 h 6858000"/>
              <a:gd name="connsiteX227-63785" fmla="*/ 4441737 w 7467600"/>
              <a:gd name="connsiteY227-63786" fmla="*/ 3399734 h 6858000"/>
              <a:gd name="connsiteX228-63787" fmla="*/ 4431236 w 7467600"/>
              <a:gd name="connsiteY228-63788" fmla="*/ 3400954 h 6858000"/>
              <a:gd name="connsiteX229-63789" fmla="*/ 4557150 w 7467600"/>
              <a:gd name="connsiteY229-63790" fmla="*/ 3510023 h 6858000"/>
              <a:gd name="connsiteX230-63791" fmla="*/ 4856936 w 7467600"/>
              <a:gd name="connsiteY230-63792" fmla="*/ 3809146 h 6858000"/>
              <a:gd name="connsiteX231-63793" fmla="*/ 5111996 w 7467600"/>
              <a:gd name="connsiteY231-63794" fmla="*/ 4065759 h 6858000"/>
              <a:gd name="connsiteX232-63795" fmla="*/ 5388878 w 7467600"/>
              <a:gd name="connsiteY232-63796" fmla="*/ 4300185 h 6858000"/>
              <a:gd name="connsiteX233-63797" fmla="*/ 5425556 w 7467600"/>
              <a:gd name="connsiteY233-63798" fmla="*/ 4308967 h 6858000"/>
              <a:gd name="connsiteX234-63799" fmla="*/ 4943646 w 7467600"/>
              <a:gd name="connsiteY234-63800" fmla="*/ 3822916 h 6858000"/>
              <a:gd name="connsiteX235-63801" fmla="*/ 4594837 w 7467600"/>
              <a:gd name="connsiteY235-63802" fmla="*/ 3532274 h 6858000"/>
              <a:gd name="connsiteX236-63803" fmla="*/ 4441737 w 7467600"/>
              <a:gd name="connsiteY236-63804" fmla="*/ 3399734 h 6858000"/>
              <a:gd name="connsiteX237-63805" fmla="*/ 5425834 w 7467600"/>
              <a:gd name="connsiteY237-63806" fmla="*/ 3162785 h 6858000"/>
              <a:gd name="connsiteX238-63807" fmla="*/ 5401644 w 7467600"/>
              <a:gd name="connsiteY238-63808" fmla="*/ 3617847 h 6858000"/>
              <a:gd name="connsiteX239-63809" fmla="*/ 5467256 w 7467600"/>
              <a:gd name="connsiteY239-63810" fmla="*/ 4175494 h 6858000"/>
              <a:gd name="connsiteX240-63811" fmla="*/ 5448069 w 7467600"/>
              <a:gd name="connsiteY240-63812" fmla="*/ 3567554 h 6858000"/>
              <a:gd name="connsiteX241-63813" fmla="*/ 5425834 w 7467600"/>
              <a:gd name="connsiteY241-63814" fmla="*/ 3162785 h 6858000"/>
              <a:gd name="connsiteX242-63815" fmla="*/ 1318687 w 7467600"/>
              <a:gd name="connsiteY242-63816" fmla="*/ 3113840 h 6858000"/>
              <a:gd name="connsiteX243-63817" fmla="*/ 1066793 w 7467600"/>
              <a:gd name="connsiteY243-63818" fmla="*/ 3212171 h 6858000"/>
              <a:gd name="connsiteX244-63819" fmla="*/ 993319 w 7467600"/>
              <a:gd name="connsiteY244-63820" fmla="*/ 3247648 h 6858000"/>
              <a:gd name="connsiteX245-63821" fmla="*/ 853081 w 7467600"/>
              <a:gd name="connsiteY245-63822" fmla="*/ 3312410 h 6858000"/>
              <a:gd name="connsiteX246-63823" fmla="*/ 805957 w 7467600"/>
              <a:gd name="connsiteY246-63824" fmla="*/ 3330443 h 6858000"/>
              <a:gd name="connsiteX247-63825" fmla="*/ 1318687 w 7467600"/>
              <a:gd name="connsiteY247-63826" fmla="*/ 3113840 h 6858000"/>
              <a:gd name="connsiteX248-63827" fmla="*/ 5453702 w 7467600"/>
              <a:gd name="connsiteY248-63828" fmla="*/ 3090882 h 6858000"/>
              <a:gd name="connsiteX249-63829" fmla="*/ 5480135 w 7467600"/>
              <a:gd name="connsiteY249-63830" fmla="*/ 3565802 h 6858000"/>
              <a:gd name="connsiteX250-63831" fmla="*/ 5499023 w 7467600"/>
              <a:gd name="connsiteY250-63832" fmla="*/ 4166310 h 6858000"/>
              <a:gd name="connsiteX251-63833" fmla="*/ 5547022 w 7467600"/>
              <a:gd name="connsiteY251-63834" fmla="*/ 3607838 h 6858000"/>
              <a:gd name="connsiteX252-63835" fmla="*/ 5515964 w 7467600"/>
              <a:gd name="connsiteY252-63836" fmla="*/ 3378541 h 6858000"/>
              <a:gd name="connsiteX253-63837" fmla="*/ 5453702 w 7467600"/>
              <a:gd name="connsiteY253-63838" fmla="*/ 3090882 h 6858000"/>
              <a:gd name="connsiteX254-63839" fmla="*/ 1238695 w 7467600"/>
              <a:gd name="connsiteY254-63840" fmla="*/ 3076820 h 6858000"/>
              <a:gd name="connsiteX255-63841" fmla="*/ 716371 w 7467600"/>
              <a:gd name="connsiteY255-63842" fmla="*/ 3293249 h 6858000"/>
              <a:gd name="connsiteX256-63843" fmla="*/ 579522 w 7467600"/>
              <a:gd name="connsiteY256-63844" fmla="*/ 3371759 h 6858000"/>
              <a:gd name="connsiteX257-63845" fmla="*/ 600288 w 7467600"/>
              <a:gd name="connsiteY257-63846" fmla="*/ 3365555 h 6858000"/>
              <a:gd name="connsiteX258-63847" fmla="*/ 840692 w 7467600"/>
              <a:gd name="connsiteY258-63848" fmla="*/ 3284921 h 6858000"/>
              <a:gd name="connsiteX259-63849" fmla="*/ 979248 w 7467600"/>
              <a:gd name="connsiteY259-63850" fmla="*/ 3221003 h 6858000"/>
              <a:gd name="connsiteX260-63851" fmla="*/ 1053282 w 7467600"/>
              <a:gd name="connsiteY260-63852" fmla="*/ 3185247 h 6858000"/>
              <a:gd name="connsiteX261-63853" fmla="*/ 1320603 w 7467600"/>
              <a:gd name="connsiteY261-63854" fmla="*/ 3081281 h 6858000"/>
              <a:gd name="connsiteX262-63855" fmla="*/ 1238695 w 7467600"/>
              <a:gd name="connsiteY262-63856" fmla="*/ 3076820 h 6858000"/>
              <a:gd name="connsiteX263-63857" fmla="*/ 5425627 w 7467600"/>
              <a:gd name="connsiteY263-63858" fmla="*/ 2954192 h 6858000"/>
              <a:gd name="connsiteX264-63859" fmla="*/ 5470770 w 7467600"/>
              <a:gd name="connsiteY264-63860" fmla="*/ 3005435 h 6858000"/>
              <a:gd name="connsiteX265-63861" fmla="*/ 5519779 w 7467600"/>
              <a:gd name="connsiteY265-63862" fmla="*/ 4359223 h 6858000"/>
              <a:gd name="connsiteX266-63863" fmla="*/ 5520293 w 7467600"/>
              <a:gd name="connsiteY266-63864" fmla="*/ 4360602 h 6858000"/>
              <a:gd name="connsiteX267-63865" fmla="*/ 5767221 w 7467600"/>
              <a:gd name="connsiteY267-63866" fmla="*/ 4665564 h 6858000"/>
              <a:gd name="connsiteX268-63867" fmla="*/ 6937169 w 7467600"/>
              <a:gd name="connsiteY268-63868" fmla="*/ 4815941 h 6858000"/>
              <a:gd name="connsiteX269-63869" fmla="*/ 6953922 w 7467600"/>
              <a:gd name="connsiteY269-63870" fmla="*/ 4890068 h 6858000"/>
              <a:gd name="connsiteX270-63871" fmla="*/ 6071359 w 7467600"/>
              <a:gd name="connsiteY270-63872" fmla="*/ 4770770 h 6858000"/>
              <a:gd name="connsiteX271-63873" fmla="*/ 6038839 w 7467600"/>
              <a:gd name="connsiteY271-63874" fmla="*/ 4764474 h 6858000"/>
              <a:gd name="connsiteX272-63875" fmla="*/ 6038706 w 7467600"/>
              <a:gd name="connsiteY272-63876" fmla="*/ 4763847 h 6858000"/>
              <a:gd name="connsiteX273-63877" fmla="*/ 6037784 w 7467600"/>
              <a:gd name="connsiteY273-63878" fmla="*/ 4764270 h 6858000"/>
              <a:gd name="connsiteX274-63879" fmla="*/ 6038839 w 7467600"/>
              <a:gd name="connsiteY274-63880" fmla="*/ 4764474 h 6858000"/>
              <a:gd name="connsiteX275-63881" fmla="*/ 6040338 w 7467600"/>
              <a:gd name="connsiteY275-63882" fmla="*/ 4771418 h 6858000"/>
              <a:gd name="connsiteX276-63883" fmla="*/ 6024488 w 7467600"/>
              <a:gd name="connsiteY276-63884" fmla="*/ 4809903 h 6858000"/>
              <a:gd name="connsiteX277-63885" fmla="*/ 5599771 w 7467600"/>
              <a:gd name="connsiteY277-63886" fmla="*/ 5509652 h 6858000"/>
              <a:gd name="connsiteX278-63887" fmla="*/ 5548843 w 7467600"/>
              <a:gd name="connsiteY278-63888" fmla="*/ 5563845 h 6858000"/>
              <a:gd name="connsiteX279-63889" fmla="*/ 5940952 w 7467600"/>
              <a:gd name="connsiteY279-63890" fmla="*/ 6250028 h 6858000"/>
              <a:gd name="connsiteX280-63891" fmla="*/ 6043441 w 7467600"/>
              <a:gd name="connsiteY280-63892" fmla="*/ 6665847 h 6858000"/>
              <a:gd name="connsiteX281-63893" fmla="*/ 6093432 w 7467600"/>
              <a:gd name="connsiteY281-63894" fmla="*/ 6858000 h 6858000"/>
              <a:gd name="connsiteX282-63895" fmla="*/ 6034344 w 7467600"/>
              <a:gd name="connsiteY282-63896" fmla="*/ 6858000 h 6858000"/>
              <a:gd name="connsiteX283-63897" fmla="*/ 6026679 w 7467600"/>
              <a:gd name="connsiteY283-63898" fmla="*/ 6836959 h 6858000"/>
              <a:gd name="connsiteX284-63899" fmla="*/ 5800441 w 7467600"/>
              <a:gd name="connsiteY284-63900" fmla="*/ 6335286 h 6858000"/>
              <a:gd name="connsiteX285-63901" fmla="*/ 5526562 w 7467600"/>
              <a:gd name="connsiteY285-63902" fmla="*/ 5705388 h 6858000"/>
              <a:gd name="connsiteX286-63903" fmla="*/ 5519640 w 7467600"/>
              <a:gd name="connsiteY286-63904" fmla="*/ 5683774 h 6858000"/>
              <a:gd name="connsiteX287-63905" fmla="*/ 5844559 w 7467600"/>
              <a:gd name="connsiteY287-63906" fmla="*/ 6553349 h 6858000"/>
              <a:gd name="connsiteX288-63907" fmla="*/ 5975994 w 7467600"/>
              <a:gd name="connsiteY288-63908" fmla="*/ 6858000 h 6858000"/>
              <a:gd name="connsiteX289-63909" fmla="*/ 5898547 w 7467600"/>
              <a:gd name="connsiteY289-63910" fmla="*/ 6858000 h 6858000"/>
              <a:gd name="connsiteX290-63911" fmla="*/ 5682041 w 7467600"/>
              <a:gd name="connsiteY290-63912" fmla="*/ 6355860 h 6858000"/>
              <a:gd name="connsiteX291-63913" fmla="*/ 5461758 w 7467600"/>
              <a:gd name="connsiteY291-63914" fmla="*/ 5820220 h 6858000"/>
              <a:gd name="connsiteX292-63915" fmla="*/ 5237282 w 7467600"/>
              <a:gd name="connsiteY292-63916" fmla="*/ 6579086 h 6858000"/>
              <a:gd name="connsiteX293-63917" fmla="*/ 5115009 w 7467600"/>
              <a:gd name="connsiteY293-63918" fmla="*/ 6858000 h 6858000"/>
              <a:gd name="connsiteX294-63919" fmla="*/ 5028074 w 7467600"/>
              <a:gd name="connsiteY294-63920" fmla="*/ 6858000 h 6858000"/>
              <a:gd name="connsiteX295-63921" fmla="*/ 5079508 w 7467600"/>
              <a:gd name="connsiteY295-63922" fmla="*/ 6749074 h 6858000"/>
              <a:gd name="connsiteX296-63923" fmla="*/ 5371846 w 7467600"/>
              <a:gd name="connsiteY296-63924" fmla="*/ 5924413 h 6858000"/>
              <a:gd name="connsiteX297-63925" fmla="*/ 5270512 w 7467600"/>
              <a:gd name="connsiteY297-63926" fmla="*/ 6138975 h 6858000"/>
              <a:gd name="connsiteX298-63927" fmla="*/ 5062409 w 7467600"/>
              <a:gd name="connsiteY298-63928" fmla="*/ 6653544 h 6858000"/>
              <a:gd name="connsiteX299-63929" fmla="*/ 5036628 w 7467600"/>
              <a:gd name="connsiteY299-63930" fmla="*/ 6754247 h 6858000"/>
              <a:gd name="connsiteX300-63931" fmla="*/ 5009112 w 7467600"/>
              <a:gd name="connsiteY300-63932" fmla="*/ 6858000 h 6858000"/>
              <a:gd name="connsiteX301-63933" fmla="*/ 4976679 w 7467600"/>
              <a:gd name="connsiteY301-63934" fmla="*/ 6858000 h 6858000"/>
              <a:gd name="connsiteX302-63935" fmla="*/ 5006537 w 7467600"/>
              <a:gd name="connsiteY302-63936" fmla="*/ 6747068 h 6858000"/>
              <a:gd name="connsiteX303-63937" fmla="*/ 5032723 w 7467600"/>
              <a:gd name="connsiteY303-63938" fmla="*/ 6644957 h 6858000"/>
              <a:gd name="connsiteX304-63939" fmla="*/ 5242949 w 7467600"/>
              <a:gd name="connsiteY304-63940" fmla="*/ 6125175 h 6858000"/>
              <a:gd name="connsiteX305-63941" fmla="*/ 5286321 w 7467600"/>
              <a:gd name="connsiteY305-63942" fmla="*/ 6033555 h 6858000"/>
              <a:gd name="connsiteX306-63943" fmla="*/ 5008210 w 7467600"/>
              <a:gd name="connsiteY306-63944" fmla="*/ 6649194 h 6858000"/>
              <a:gd name="connsiteX307-63945" fmla="*/ 4986321 w 7467600"/>
              <a:gd name="connsiteY307-63946" fmla="*/ 6765687 h 6858000"/>
              <a:gd name="connsiteX308-63947" fmla="*/ 4973474 w 7467600"/>
              <a:gd name="connsiteY308-63948" fmla="*/ 6858000 h 6858000"/>
              <a:gd name="connsiteX309-63949" fmla="*/ 4907178 w 7467600"/>
              <a:gd name="connsiteY309-63950" fmla="*/ 6858000 h 6858000"/>
              <a:gd name="connsiteX310-63951" fmla="*/ 4910810 w 7467600"/>
              <a:gd name="connsiteY310-63952" fmla="*/ 6829660 h 6858000"/>
              <a:gd name="connsiteX311-63953" fmla="*/ 4987461 w 7467600"/>
              <a:gd name="connsiteY311-63954" fmla="*/ 6432994 h 6858000"/>
              <a:gd name="connsiteX312-63955" fmla="*/ 5179262 w 7467600"/>
              <a:gd name="connsiteY312-63956" fmla="*/ 6035044 h 6858000"/>
              <a:gd name="connsiteX313-63957" fmla="*/ 4689678 w 7467600"/>
              <a:gd name="connsiteY313-63958" fmla="*/ 6440241 h 6858000"/>
              <a:gd name="connsiteX314-63959" fmla="*/ 4477543 w 7467600"/>
              <a:gd name="connsiteY314-63960" fmla="*/ 6674836 h 6858000"/>
              <a:gd name="connsiteX315-63961" fmla="*/ 4329957 w 7467600"/>
              <a:gd name="connsiteY315-63962" fmla="*/ 6858000 h 6858000"/>
              <a:gd name="connsiteX316-63963" fmla="*/ 4218595 w 7467600"/>
              <a:gd name="connsiteY316-63964" fmla="*/ 6858000 h 6858000"/>
              <a:gd name="connsiteX317-63965" fmla="*/ 4368888 w 7467600"/>
              <a:gd name="connsiteY317-63966" fmla="*/ 6668412 h 6858000"/>
              <a:gd name="connsiteX318-63967" fmla="*/ 4563091 w 7467600"/>
              <a:gd name="connsiteY318-63968" fmla="*/ 6442508 h 6858000"/>
              <a:gd name="connsiteX319-63969" fmla="*/ 5387324 w 7467600"/>
              <a:gd name="connsiteY319-63970" fmla="*/ 5705830 h 6858000"/>
              <a:gd name="connsiteX320-63971" fmla="*/ 5073620 w 7467600"/>
              <a:gd name="connsiteY320-63972" fmla="*/ 5955437 h 6858000"/>
              <a:gd name="connsiteX321-63973" fmla="*/ 4689789 w 7467600"/>
              <a:gd name="connsiteY321-63974" fmla="*/ 6268382 h 6858000"/>
              <a:gd name="connsiteX322-63975" fmla="*/ 4418722 w 7467600"/>
              <a:gd name="connsiteY322-63976" fmla="*/ 6570886 h 6858000"/>
              <a:gd name="connsiteX323-63977" fmla="*/ 4214944 w 7467600"/>
              <a:gd name="connsiteY323-63978" fmla="*/ 6858000 h 6858000"/>
              <a:gd name="connsiteX324-63979" fmla="*/ 4177898 w 7467600"/>
              <a:gd name="connsiteY324-63980" fmla="*/ 6858000 h 6858000"/>
              <a:gd name="connsiteX325-63981" fmla="*/ 4391597 w 7467600"/>
              <a:gd name="connsiteY325-63982" fmla="*/ 6556370 h 6858000"/>
              <a:gd name="connsiteX326-63983" fmla="*/ 4668889 w 7467600"/>
              <a:gd name="connsiteY326-63984" fmla="*/ 6246399 h 6858000"/>
              <a:gd name="connsiteX327-63985" fmla="*/ 5055427 w 7467600"/>
              <a:gd name="connsiteY327-63986" fmla="*/ 5931476 h 6858000"/>
              <a:gd name="connsiteX328-63987" fmla="*/ 5371814 w 7467600"/>
              <a:gd name="connsiteY328-63988" fmla="*/ 5678975 h 6858000"/>
              <a:gd name="connsiteX329-63989" fmla="*/ 4987918 w 7467600"/>
              <a:gd name="connsiteY329-63990" fmla="*/ 5838701 h 6858000"/>
              <a:gd name="connsiteX330-63991" fmla="*/ 4317146 w 7467600"/>
              <a:gd name="connsiteY330-63992" fmla="*/ 6587716 h 6858000"/>
              <a:gd name="connsiteX331-63993" fmla="*/ 4171627 w 7467600"/>
              <a:gd name="connsiteY331-63994" fmla="*/ 6858000 h 6858000"/>
              <a:gd name="connsiteX332-63995" fmla="*/ 4081585 w 7467600"/>
              <a:gd name="connsiteY332-63996" fmla="*/ 6858000 h 6858000"/>
              <a:gd name="connsiteX333-63997" fmla="*/ 4238603 w 7467600"/>
              <a:gd name="connsiteY333-63998" fmla="*/ 6559341 h 6858000"/>
              <a:gd name="connsiteX334-63999" fmla="*/ 4778333 w 7467600"/>
              <a:gd name="connsiteY334-64000" fmla="*/ 5873626 h 6858000"/>
              <a:gd name="connsiteX335-64001" fmla="*/ 5414185 w 7467600"/>
              <a:gd name="connsiteY335-64002" fmla="*/ 5573882 h 6858000"/>
              <a:gd name="connsiteX336-64003" fmla="*/ 5959648 w 7467600"/>
              <a:gd name="connsiteY336-64004" fmla="*/ 4760797 h 6858000"/>
              <a:gd name="connsiteX337-64005" fmla="*/ 5355019 w 7467600"/>
              <a:gd name="connsiteY337-64006" fmla="*/ 4734672 h 6858000"/>
              <a:gd name="connsiteX338-64007" fmla="*/ 5083565 w 7467600"/>
              <a:gd name="connsiteY338-64008" fmla="*/ 5179121 h 6858000"/>
              <a:gd name="connsiteX339-64009" fmla="*/ 4713577 w 7467600"/>
              <a:gd name="connsiteY339-64010" fmla="*/ 5616803 h 6858000"/>
              <a:gd name="connsiteX340-64011" fmla="*/ 3989559 w 7467600"/>
              <a:gd name="connsiteY340-64012" fmla="*/ 6145945 h 6858000"/>
              <a:gd name="connsiteX341-64013" fmla="*/ 3939824 w 7467600"/>
              <a:gd name="connsiteY341-64014" fmla="*/ 6066900 h 6858000"/>
              <a:gd name="connsiteX342-64015" fmla="*/ 4584537 w 7467600"/>
              <a:gd name="connsiteY342-64016" fmla="*/ 5324826 h 6858000"/>
              <a:gd name="connsiteX343-64017" fmla="*/ 5037105 w 7467600"/>
              <a:gd name="connsiteY343-64018" fmla="*/ 5088765 h 6858000"/>
              <a:gd name="connsiteX344-64019" fmla="*/ 5039930 w 7467600"/>
              <a:gd name="connsiteY344-64020" fmla="*/ 5089585 h 6858000"/>
              <a:gd name="connsiteX345-64021" fmla="*/ 5263764 w 7467600"/>
              <a:gd name="connsiteY345-64022" fmla="*/ 4735525 h 6858000"/>
              <a:gd name="connsiteX346-64023" fmla="*/ 4086300 w 7467600"/>
              <a:gd name="connsiteY346-64024" fmla="*/ 4884599 h 6858000"/>
              <a:gd name="connsiteX347-64025" fmla="*/ 4085485 w 7467600"/>
              <a:gd name="connsiteY347-64026" fmla="*/ 4899070 h 6858000"/>
              <a:gd name="connsiteX348-64027" fmla="*/ 3871915 w 7467600"/>
              <a:gd name="connsiteY348-64028" fmla="*/ 5253645 h 6858000"/>
              <a:gd name="connsiteX349-64029" fmla="*/ 3799374 w 7467600"/>
              <a:gd name="connsiteY349-64030" fmla="*/ 5466127 h 6858000"/>
              <a:gd name="connsiteX350-64031" fmla="*/ 3498850 w 7467600"/>
              <a:gd name="connsiteY350-64032" fmla="*/ 6661888 h 6858000"/>
              <a:gd name="connsiteX351-64033" fmla="*/ 3399216 w 7467600"/>
              <a:gd name="connsiteY351-64034" fmla="*/ 6858000 h 6858000"/>
              <a:gd name="connsiteX352-64035" fmla="*/ 3303688 w 7467600"/>
              <a:gd name="connsiteY352-64036" fmla="*/ 6858000 h 6858000"/>
              <a:gd name="connsiteX353-64037" fmla="*/ 3391774 w 7467600"/>
              <a:gd name="connsiteY353-64038" fmla="*/ 6697181 h 6858000"/>
              <a:gd name="connsiteX354-64039" fmla="*/ 3735540 w 7467600"/>
              <a:gd name="connsiteY354-64040" fmla="*/ 5546923 h 6858000"/>
              <a:gd name="connsiteX355-64041" fmla="*/ 3729438 w 7467600"/>
              <a:gd name="connsiteY355-64042" fmla="*/ 5569058 h 6858000"/>
              <a:gd name="connsiteX356-64043" fmla="*/ 3707782 w 7467600"/>
              <a:gd name="connsiteY356-64044" fmla="*/ 5644908 h 6858000"/>
              <a:gd name="connsiteX357-64045" fmla="*/ 3583827 w 7467600"/>
              <a:gd name="connsiteY357-64046" fmla="*/ 6039215 h 6858000"/>
              <a:gd name="connsiteX358-64047" fmla="*/ 3547861 w 7467600"/>
              <a:gd name="connsiteY358-64048" fmla="*/ 6129609 h 6858000"/>
              <a:gd name="connsiteX359-64049" fmla="*/ 3490905 w 7467600"/>
              <a:gd name="connsiteY359-64050" fmla="*/ 6277660 h 6858000"/>
              <a:gd name="connsiteX360-64051" fmla="*/ 3455859 w 7467600"/>
              <a:gd name="connsiteY360-64052" fmla="*/ 6391301 h 6858000"/>
              <a:gd name="connsiteX361-64053" fmla="*/ 3429112 w 7467600"/>
              <a:gd name="connsiteY361-64054" fmla="*/ 6479469 h 6858000"/>
              <a:gd name="connsiteX362-64055" fmla="*/ 3304862 w 7467600"/>
              <a:gd name="connsiteY362-64056" fmla="*/ 6796476 h 6858000"/>
              <a:gd name="connsiteX363-64057" fmla="*/ 3276071 w 7467600"/>
              <a:gd name="connsiteY363-64058" fmla="*/ 6858000 h 6858000"/>
              <a:gd name="connsiteX364-64059" fmla="*/ 3240805 w 7467600"/>
              <a:gd name="connsiteY364-64060" fmla="*/ 6858000 h 6858000"/>
              <a:gd name="connsiteX365-64061" fmla="*/ 3275917 w 7467600"/>
              <a:gd name="connsiteY365-64062" fmla="*/ 6783192 h 6858000"/>
              <a:gd name="connsiteX366-64063" fmla="*/ 3399358 w 7467600"/>
              <a:gd name="connsiteY366-64064" fmla="*/ 6469011 h 6858000"/>
              <a:gd name="connsiteX367-64065" fmla="*/ 3425650 w 7467600"/>
              <a:gd name="connsiteY367-64066" fmla="*/ 6381333 h 6858000"/>
              <a:gd name="connsiteX368-64067" fmla="*/ 3460661 w 7467600"/>
              <a:gd name="connsiteY368-64068" fmla="*/ 6266763 h 6858000"/>
              <a:gd name="connsiteX369-64069" fmla="*/ 3518021 w 7467600"/>
              <a:gd name="connsiteY369-64070" fmla="*/ 6117298 h 6858000"/>
              <a:gd name="connsiteX370-64071" fmla="*/ 3554035 w 7467600"/>
              <a:gd name="connsiteY370-64072" fmla="*/ 6027832 h 6858000"/>
              <a:gd name="connsiteX371-64073" fmla="*/ 3677174 w 7467600"/>
              <a:gd name="connsiteY371-64074" fmla="*/ 5636351 h 6858000"/>
              <a:gd name="connsiteX372-64075" fmla="*/ 3698819 w 7467600"/>
              <a:gd name="connsiteY372-64076" fmla="*/ 5560503 h 6858000"/>
              <a:gd name="connsiteX373-64077" fmla="*/ 3702094 w 7467600"/>
              <a:gd name="connsiteY373-64078" fmla="*/ 5549194 h 6858000"/>
              <a:gd name="connsiteX374-64079" fmla="*/ 3398355 w 7467600"/>
              <a:gd name="connsiteY374-64080" fmla="*/ 6094603 h 6858000"/>
              <a:gd name="connsiteX375-64081" fmla="*/ 3193941 w 7467600"/>
              <a:gd name="connsiteY375-64082" fmla="*/ 6798775 h 6858000"/>
              <a:gd name="connsiteX376-64083" fmla="*/ 3184140 w 7467600"/>
              <a:gd name="connsiteY376-64084" fmla="*/ 6858000 h 6858000"/>
              <a:gd name="connsiteX377-64085" fmla="*/ 3099978 w 7467600"/>
              <a:gd name="connsiteY377-64086" fmla="*/ 6858000 h 6858000"/>
              <a:gd name="connsiteX378-64087" fmla="*/ 3101556 w 7467600"/>
              <a:gd name="connsiteY378-64088" fmla="*/ 6843337 h 6858000"/>
              <a:gd name="connsiteX379-64089" fmla="*/ 3370162 w 7467600"/>
              <a:gd name="connsiteY379-64090" fmla="*/ 5785550 h 6858000"/>
              <a:gd name="connsiteX380-64091" fmla="*/ 3746477 w 7467600"/>
              <a:gd name="connsiteY380-64092" fmla="*/ 5377889 h 6858000"/>
              <a:gd name="connsiteX381-64093" fmla="*/ 3863399 w 7467600"/>
              <a:gd name="connsiteY381-64094" fmla="*/ 5087257 h 6858000"/>
              <a:gd name="connsiteX382-64095" fmla="*/ 3968712 w 7467600"/>
              <a:gd name="connsiteY382-64096" fmla="*/ 4913989 h 6858000"/>
              <a:gd name="connsiteX383-64097" fmla="*/ 2792390 w 7467600"/>
              <a:gd name="connsiteY383-64098" fmla="*/ 5382974 h 6858000"/>
              <a:gd name="connsiteX384-64099" fmla="*/ 2714982 w 7467600"/>
              <a:gd name="connsiteY384-64100" fmla="*/ 5427051 h 6858000"/>
              <a:gd name="connsiteX385-64101" fmla="*/ 2813361 w 7467600"/>
              <a:gd name="connsiteY385-64102" fmla="*/ 6023912 h 6858000"/>
              <a:gd name="connsiteX386-64103" fmla="*/ 2688430 w 7467600"/>
              <a:gd name="connsiteY386-64104" fmla="*/ 6801564 h 6858000"/>
              <a:gd name="connsiteX387-64105" fmla="*/ 2629626 w 7467600"/>
              <a:gd name="connsiteY387-64106" fmla="*/ 6763394 h 6858000"/>
              <a:gd name="connsiteX388-64107" fmla="*/ 2565328 w 7467600"/>
              <a:gd name="connsiteY388-64108" fmla="*/ 5516399 h 6858000"/>
              <a:gd name="connsiteX389-64109" fmla="*/ 1922999 w 7467600"/>
              <a:gd name="connsiteY389-64110" fmla="*/ 5980343 h 6858000"/>
              <a:gd name="connsiteX390-64111" fmla="*/ 1950261 w 7467600"/>
              <a:gd name="connsiteY390-64112" fmla="*/ 6405858 h 6858000"/>
              <a:gd name="connsiteX391-64113" fmla="*/ 2365554 w 7467600"/>
              <a:gd name="connsiteY391-64114" fmla="*/ 6759107 h 6858000"/>
              <a:gd name="connsiteX392-64115" fmla="*/ 2424142 w 7467600"/>
              <a:gd name="connsiteY392-64116" fmla="*/ 6858000 h 6858000"/>
              <a:gd name="connsiteX393-64117" fmla="*/ 2395994 w 7467600"/>
              <a:gd name="connsiteY393-64118" fmla="*/ 6858000 h 6858000"/>
              <a:gd name="connsiteX394-64119" fmla="*/ 2392863 w 7467600"/>
              <a:gd name="connsiteY394-64120" fmla="*/ 6852964 h 6858000"/>
              <a:gd name="connsiteX395-64121" fmla="*/ 2017589 w 7467600"/>
              <a:gd name="connsiteY395-64122" fmla="*/ 6493982 h 6858000"/>
              <a:gd name="connsiteX396-64123" fmla="*/ 2147336 w 7467600"/>
              <a:gd name="connsiteY396-64124" fmla="*/ 6594052 h 6858000"/>
              <a:gd name="connsiteX397-64125" fmla="*/ 2207047 w 7467600"/>
              <a:gd name="connsiteY397-64126" fmla="*/ 6654540 h 6858000"/>
              <a:gd name="connsiteX398-64127" fmla="*/ 2299106 w 7467600"/>
              <a:gd name="connsiteY398-64128" fmla="*/ 6778931 h 6858000"/>
              <a:gd name="connsiteX399-64129" fmla="*/ 2314430 w 7467600"/>
              <a:gd name="connsiteY399-64130" fmla="*/ 6801144 h 6858000"/>
              <a:gd name="connsiteX400-64131" fmla="*/ 2352406 w 7467600"/>
              <a:gd name="connsiteY400-64132" fmla="*/ 6858000 h 6858000"/>
              <a:gd name="connsiteX401-64133" fmla="*/ 2314492 w 7467600"/>
              <a:gd name="connsiteY401-64134" fmla="*/ 6858000 h 6858000"/>
              <a:gd name="connsiteX402-64135" fmla="*/ 2288095 w 7467600"/>
              <a:gd name="connsiteY402-64136" fmla="*/ 6818030 h 6858000"/>
              <a:gd name="connsiteX403-64137" fmla="*/ 2272768 w 7467600"/>
              <a:gd name="connsiteY403-64138" fmla="*/ 6795822 h 6858000"/>
              <a:gd name="connsiteX404-64139" fmla="*/ 2182715 w 7467600"/>
              <a:gd name="connsiteY404-64140" fmla="*/ 6675071 h 6858000"/>
              <a:gd name="connsiteX405-64141" fmla="*/ 2032061 w 7467600"/>
              <a:gd name="connsiteY405-64142" fmla="*/ 6541380 h 6858000"/>
              <a:gd name="connsiteX406-64143" fmla="*/ 2257220 w 7467600"/>
              <a:gd name="connsiteY406-64144" fmla="*/ 6826257 h 6858000"/>
              <a:gd name="connsiteX407-64145" fmla="*/ 2281324 w 7467600"/>
              <a:gd name="connsiteY407-64146" fmla="*/ 6858000 h 6858000"/>
              <a:gd name="connsiteX408-64147" fmla="*/ 2242860 w 7467600"/>
              <a:gd name="connsiteY408-64148" fmla="*/ 6858000 h 6858000"/>
              <a:gd name="connsiteX409-64149" fmla="*/ 2232818 w 7467600"/>
              <a:gd name="connsiteY409-64150" fmla="*/ 6844926 h 6858000"/>
              <a:gd name="connsiteX410-64151" fmla="*/ 1990172 w 7467600"/>
              <a:gd name="connsiteY410-64152" fmla="*/ 6542121 h 6858000"/>
              <a:gd name="connsiteX411-64153" fmla="*/ 2124090 w 7467600"/>
              <a:gd name="connsiteY411-64154" fmla="*/ 6761017 h 6858000"/>
              <a:gd name="connsiteX412-64155" fmla="*/ 2200380 w 7467600"/>
              <a:gd name="connsiteY412-64156" fmla="*/ 6858000 h 6858000"/>
              <a:gd name="connsiteX413-64157" fmla="*/ 2147507 w 7467600"/>
              <a:gd name="connsiteY413-64158" fmla="*/ 6858000 h 6858000"/>
              <a:gd name="connsiteX414-64159" fmla="*/ 2070668 w 7467600"/>
              <a:gd name="connsiteY414-64160" fmla="*/ 6761520 h 6858000"/>
              <a:gd name="connsiteX415-64161" fmla="*/ 1975142 w 7467600"/>
              <a:gd name="connsiteY415-64162" fmla="*/ 6585570 h 6858000"/>
              <a:gd name="connsiteX416-64163" fmla="*/ 2050035 w 7467600"/>
              <a:gd name="connsiteY416-64164" fmla="*/ 6813345 h 6858000"/>
              <a:gd name="connsiteX417-64165" fmla="*/ 2063025 w 7467600"/>
              <a:gd name="connsiteY417-64166" fmla="*/ 6858000 h 6858000"/>
              <a:gd name="connsiteX418-64167" fmla="*/ 2021675 w 7467600"/>
              <a:gd name="connsiteY418-64168" fmla="*/ 6858000 h 6858000"/>
              <a:gd name="connsiteX419-64169" fmla="*/ 2019308 w 7467600"/>
              <a:gd name="connsiteY419-64170" fmla="*/ 6847118 h 6858000"/>
              <a:gd name="connsiteX420-64171" fmla="*/ 1938835 w 7467600"/>
              <a:gd name="connsiteY420-64172" fmla="*/ 6551160 h 6858000"/>
              <a:gd name="connsiteX421-64173" fmla="*/ 1953230 w 7467600"/>
              <a:gd name="connsiteY421-64174" fmla="*/ 6759699 h 6858000"/>
              <a:gd name="connsiteX422-64175" fmla="*/ 1956763 w 7467600"/>
              <a:gd name="connsiteY422-64176" fmla="*/ 6778191 h 6858000"/>
              <a:gd name="connsiteX423-64177" fmla="*/ 1967925 w 7467600"/>
              <a:gd name="connsiteY423-64178" fmla="*/ 6858000 h 6858000"/>
              <a:gd name="connsiteX424-64179" fmla="*/ 1936622 w 7467600"/>
              <a:gd name="connsiteY424-64180" fmla="*/ 6858000 h 6858000"/>
              <a:gd name="connsiteX425-64181" fmla="*/ 1926261 w 7467600"/>
              <a:gd name="connsiteY425-64182" fmla="*/ 6784064 h 6858000"/>
              <a:gd name="connsiteX426-64183" fmla="*/ 1922724 w 7467600"/>
              <a:gd name="connsiteY426-64184" fmla="*/ 6765577 h 6858000"/>
              <a:gd name="connsiteX427-64185" fmla="*/ 1904650 w 7467600"/>
              <a:gd name="connsiteY427-64186" fmla="*/ 6639616 h 6858000"/>
              <a:gd name="connsiteX428-64187" fmla="*/ 1885273 w 7467600"/>
              <a:gd name="connsiteY428-64188" fmla="*/ 6858000 h 6858000"/>
              <a:gd name="connsiteX429-64189" fmla="*/ 1854363 w 7467600"/>
              <a:gd name="connsiteY429-64190" fmla="*/ 6858000 h 6858000"/>
              <a:gd name="connsiteX430-64191" fmla="*/ 1880391 w 7467600"/>
              <a:gd name="connsiteY430-64192" fmla="*/ 6603796 h 6858000"/>
              <a:gd name="connsiteX431-64193" fmla="*/ 1818273 w 7467600"/>
              <a:gd name="connsiteY431-64194" fmla="*/ 6715729 h 6858000"/>
              <a:gd name="connsiteX432-64195" fmla="*/ 1794691 w 7467600"/>
              <a:gd name="connsiteY432-64196" fmla="*/ 6843239 h 6858000"/>
              <a:gd name="connsiteX433-64197" fmla="*/ 1794914 w 7467600"/>
              <a:gd name="connsiteY433-64198" fmla="*/ 6858000 h 6858000"/>
              <a:gd name="connsiteX434-64199" fmla="*/ 1746128 w 7467600"/>
              <a:gd name="connsiteY434-64200" fmla="*/ 6858000 h 6858000"/>
              <a:gd name="connsiteX435-64201" fmla="*/ 1753934 w 7467600"/>
              <a:gd name="connsiteY435-64202" fmla="*/ 6724796 h 6858000"/>
              <a:gd name="connsiteX436-64203" fmla="*/ 1792053 w 7467600"/>
              <a:gd name="connsiteY436-64204" fmla="*/ 6572396 h 6858000"/>
              <a:gd name="connsiteX437-64205" fmla="*/ 1862248 w 7467600"/>
              <a:gd name="connsiteY437-64206" fmla="*/ 6266397 h 6858000"/>
              <a:gd name="connsiteX438-64207" fmla="*/ 1862250 w 7467600"/>
              <a:gd name="connsiteY438-64208" fmla="*/ 6033531 h 6858000"/>
              <a:gd name="connsiteX439-64209" fmla="*/ 1211999 w 7467600"/>
              <a:gd name="connsiteY439-64210" fmla="*/ 6683610 h 6858000"/>
              <a:gd name="connsiteX440-64211" fmla="*/ 1213266 w 7467600"/>
              <a:gd name="connsiteY440-64212" fmla="*/ 6691947 h 6858000"/>
              <a:gd name="connsiteX441-64213" fmla="*/ 1203370 w 7467600"/>
              <a:gd name="connsiteY441-64214" fmla="*/ 6850676 h 6858000"/>
              <a:gd name="connsiteX442-64215" fmla="*/ 1203671 w 7467600"/>
              <a:gd name="connsiteY442-64216" fmla="*/ 6858000 h 6858000"/>
              <a:gd name="connsiteX443-64217" fmla="*/ 1143180 w 7467600"/>
              <a:gd name="connsiteY443-64218" fmla="*/ 6858000 h 6858000"/>
              <a:gd name="connsiteX444-64219" fmla="*/ 1142176 w 7467600"/>
              <a:gd name="connsiteY444-64220" fmla="*/ 6766045 h 6858000"/>
              <a:gd name="connsiteX445-64221" fmla="*/ 1067484 w 7467600"/>
              <a:gd name="connsiteY445-64222" fmla="*/ 6858000 h 6858000"/>
              <a:gd name="connsiteX446-64223" fmla="*/ 953928 w 7467600"/>
              <a:gd name="connsiteY446-64224" fmla="*/ 6858000 h 6858000"/>
              <a:gd name="connsiteX447-64225" fmla="*/ 959715 w 7467600"/>
              <a:gd name="connsiteY447-64226" fmla="*/ 6850185 h 6858000"/>
              <a:gd name="connsiteX448-64227" fmla="*/ 1483788 w 7467600"/>
              <a:gd name="connsiteY448-64228" fmla="*/ 6259174 h 6858000"/>
              <a:gd name="connsiteX449-64229" fmla="*/ 1100671 w 7467600"/>
              <a:gd name="connsiteY449-64230" fmla="*/ 6252137 h 6858000"/>
              <a:gd name="connsiteX450-64231" fmla="*/ 1090144 w 7467600"/>
              <a:gd name="connsiteY450-64232" fmla="*/ 6256748 h 6858000"/>
              <a:gd name="connsiteX451-64233" fmla="*/ 1095872 w 7467600"/>
              <a:gd name="connsiteY451-64234" fmla="*/ 6271892 h 6858000"/>
              <a:gd name="connsiteX452-64235" fmla="*/ 262785 w 7467600"/>
              <a:gd name="connsiteY452-64236" fmla="*/ 6845450 h 6858000"/>
              <a:gd name="connsiteX453-64237" fmla="*/ 209968 w 7467600"/>
              <a:gd name="connsiteY453-64238" fmla="*/ 6770713 h 6858000"/>
              <a:gd name="connsiteX454-64239" fmla="*/ 873460 w 7467600"/>
              <a:gd name="connsiteY454-64240" fmla="*/ 6253768 h 6858000"/>
              <a:gd name="connsiteX455-64241" fmla="*/ 192686 w 7467600"/>
              <a:gd name="connsiteY455-64242" fmla="*/ 5849257 h 6858000"/>
              <a:gd name="connsiteX456-64243" fmla="*/ 4696 w 7467600"/>
              <a:gd name="connsiteY456-64244" fmla="*/ 5697668 h 6858000"/>
              <a:gd name="connsiteX457-64245" fmla="*/ 0 w 7467600"/>
              <a:gd name="connsiteY457-64246" fmla="*/ 5689984 h 6858000"/>
              <a:gd name="connsiteX458-64247" fmla="*/ 0 w 7467600"/>
              <a:gd name="connsiteY458-64248" fmla="*/ 5513472 h 6858000"/>
              <a:gd name="connsiteX459-64249" fmla="*/ 174101 w 7467600"/>
              <a:gd name="connsiteY459-64250" fmla="*/ 5620277 h 6858000"/>
              <a:gd name="connsiteX460-64251" fmla="*/ 891800 w 7467600"/>
              <a:gd name="connsiteY460-64252" fmla="*/ 6036935 h 6858000"/>
              <a:gd name="connsiteX461-64253" fmla="*/ 1072219 w 7467600"/>
              <a:gd name="connsiteY461-64254" fmla="*/ 6169443 h 6858000"/>
              <a:gd name="connsiteX462-64255" fmla="*/ 1074117 w 7467600"/>
              <a:gd name="connsiteY462-64256" fmla="*/ 6170301 h 6858000"/>
              <a:gd name="connsiteX463-64257" fmla="*/ 1083114 w 7467600"/>
              <a:gd name="connsiteY463-64258" fmla="*/ 6174131 h 6858000"/>
              <a:gd name="connsiteX464-64259" fmla="*/ 1543010 w 7467600"/>
              <a:gd name="connsiteY464-64260" fmla="*/ 6191140 h 6858000"/>
              <a:gd name="connsiteX465-64261" fmla="*/ 1551080 w 7467600"/>
              <a:gd name="connsiteY465-64262" fmla="*/ 6195006 h 6858000"/>
              <a:gd name="connsiteX466-64263" fmla="*/ 2345443 w 7467600"/>
              <a:gd name="connsiteY466-64264" fmla="*/ 5549882 h 6858000"/>
              <a:gd name="connsiteX467-64265" fmla="*/ 1721499 w 7467600"/>
              <a:gd name="connsiteY467-64266" fmla="*/ 5599969 h 6858000"/>
              <a:gd name="connsiteX468-64267" fmla="*/ 767716 w 7467600"/>
              <a:gd name="connsiteY468-64268" fmla="*/ 5472768 h 6858000"/>
              <a:gd name="connsiteX469-64269" fmla="*/ 722147 w 7467600"/>
              <a:gd name="connsiteY469-64270" fmla="*/ 5393091 h 6858000"/>
              <a:gd name="connsiteX470-64271" fmla="*/ 1485552 w 7467600"/>
              <a:gd name="connsiteY470-64272" fmla="*/ 5313202 h 6858000"/>
              <a:gd name="connsiteX471-64273" fmla="*/ 2143004 w 7467600"/>
              <a:gd name="connsiteY471-64274" fmla="*/ 5402420 h 6858000"/>
              <a:gd name="connsiteX472-64275" fmla="*/ 1933391 w 7467600"/>
              <a:gd name="connsiteY472-64276" fmla="*/ 5156971 h 6858000"/>
              <a:gd name="connsiteX473-64277" fmla="*/ 1827118 w 7467600"/>
              <a:gd name="connsiteY473-64278" fmla="*/ 4968410 h 6858000"/>
              <a:gd name="connsiteX474-64279" fmla="*/ 1837349 w 7467600"/>
              <a:gd name="connsiteY474-64280" fmla="*/ 4956357 h 6858000"/>
              <a:gd name="connsiteX475-64281" fmla="*/ 2162835 w 7467600"/>
              <a:gd name="connsiteY475-64282" fmla="*/ 5187853 h 6858000"/>
              <a:gd name="connsiteX476-64283" fmla="*/ 2257167 w 7467600"/>
              <a:gd name="connsiteY476-64284" fmla="*/ 5462123 h 6858000"/>
              <a:gd name="connsiteX477-64285" fmla="*/ 2261598 w 7467600"/>
              <a:gd name="connsiteY477-64286" fmla="*/ 5467998 h 6858000"/>
              <a:gd name="connsiteX478-64287" fmla="*/ 2437177 w 7467600"/>
              <a:gd name="connsiteY478-64288" fmla="*/ 5479608 h 6858000"/>
              <a:gd name="connsiteX479-64289" fmla="*/ 2445247 w 7467600"/>
              <a:gd name="connsiteY479-64290" fmla="*/ 5483476 h 6858000"/>
              <a:gd name="connsiteX480-64291" fmla="*/ 2743626 w 7467600"/>
              <a:gd name="connsiteY480-64292" fmla="*/ 5304819 h 6858000"/>
              <a:gd name="connsiteX481-64293" fmla="*/ 3048102 w 7467600"/>
              <a:gd name="connsiteY481-64294" fmla="*/ 5150595 h 6858000"/>
              <a:gd name="connsiteX482-64295" fmla="*/ 1799414 w 7467600"/>
              <a:gd name="connsiteY482-64296" fmla="*/ 4694732 h 6858000"/>
              <a:gd name="connsiteX483-64297" fmla="*/ 1771735 w 7467600"/>
              <a:gd name="connsiteY483-64298" fmla="*/ 4619929 h 6858000"/>
              <a:gd name="connsiteX484-64299" fmla="*/ 3104273 w 7467600"/>
              <a:gd name="connsiteY484-64300" fmla="*/ 5076159 h 6858000"/>
              <a:gd name="connsiteX485-64301" fmla="*/ 3113245 w 7467600"/>
              <a:gd name="connsiteY485-64302" fmla="*/ 5090705 h 6858000"/>
              <a:gd name="connsiteX486-64303" fmla="*/ 3126294 w 7467600"/>
              <a:gd name="connsiteY486-64304" fmla="*/ 5114400 h 6858000"/>
              <a:gd name="connsiteX487-64305" fmla="*/ 3937433 w 7467600"/>
              <a:gd name="connsiteY487-64306" fmla="*/ 4830473 h 6858000"/>
              <a:gd name="connsiteX488-64307" fmla="*/ 3590475 w 7467600"/>
              <a:gd name="connsiteY488-64308" fmla="*/ 4597974 h 6858000"/>
              <a:gd name="connsiteX489-64309" fmla="*/ 3100264 w 7467600"/>
              <a:gd name="connsiteY489-64310" fmla="*/ 4579845 h 6858000"/>
              <a:gd name="connsiteX490-64311" fmla="*/ 2183576 w 7467600"/>
              <a:gd name="connsiteY490-64312" fmla="*/ 4227150 h 6858000"/>
              <a:gd name="connsiteX491-64313" fmla="*/ 2151029 w 7467600"/>
              <a:gd name="connsiteY491-64314" fmla="*/ 4146947 h 6858000"/>
              <a:gd name="connsiteX492-64315" fmla="*/ 3563434 w 7467600"/>
              <a:gd name="connsiteY492-64316" fmla="*/ 4469115 h 6858000"/>
              <a:gd name="connsiteX493-64317" fmla="*/ 3177952 w 7467600"/>
              <a:gd name="connsiteY493-64318" fmla="*/ 3657386 h 6858000"/>
              <a:gd name="connsiteX494-64319" fmla="*/ 3189263 w 7467600"/>
              <a:gd name="connsiteY494-64320" fmla="*/ 3625726 h 6858000"/>
              <a:gd name="connsiteX495-64321" fmla="*/ 3560912 w 7467600"/>
              <a:gd name="connsiteY495-64322" fmla="*/ 4079863 h 6858000"/>
              <a:gd name="connsiteX496-64323" fmla="*/ 3626636 w 7467600"/>
              <a:gd name="connsiteY496-64324" fmla="*/ 4512230 h 6858000"/>
              <a:gd name="connsiteX497-64325" fmla="*/ 3653088 w 7467600"/>
              <a:gd name="connsiteY497-64326" fmla="*/ 4521417 h 6858000"/>
              <a:gd name="connsiteX498-64327" fmla="*/ 3988128 w 7467600"/>
              <a:gd name="connsiteY498-64328" fmla="*/ 4817267 h 6858000"/>
              <a:gd name="connsiteX499-64329" fmla="*/ 4830582 w 7467600"/>
              <a:gd name="connsiteY499-64330" fmla="*/ 4676000 h 6858000"/>
              <a:gd name="connsiteX500-64331" fmla="*/ 4830100 w 7467600"/>
              <a:gd name="connsiteY500-64332" fmla="*/ 4675554 h 6858000"/>
              <a:gd name="connsiteX501-64333" fmla="*/ 4036318 w 7467600"/>
              <a:gd name="connsiteY501-64334" fmla="*/ 4147013 h 6858000"/>
              <a:gd name="connsiteX502-64335" fmla="*/ 3432098 w 7467600"/>
              <a:gd name="connsiteY502-64336" fmla="*/ 3537312 h 6858000"/>
              <a:gd name="connsiteX503-64337" fmla="*/ 3446761 w 7467600"/>
              <a:gd name="connsiteY503-64338" fmla="*/ 3461278 h 6858000"/>
              <a:gd name="connsiteX504-64339" fmla="*/ 4419733 w 7467600"/>
              <a:gd name="connsiteY504-64340" fmla="*/ 3963555 h 6858000"/>
              <a:gd name="connsiteX505-64341" fmla="*/ 4781371 w 7467600"/>
              <a:gd name="connsiteY505-64342" fmla="*/ 4458604 h 6858000"/>
              <a:gd name="connsiteX506-64343" fmla="*/ 4780440 w 7467600"/>
              <a:gd name="connsiteY506-64344" fmla="*/ 4470290 h 6858000"/>
              <a:gd name="connsiteX507-64345" fmla="*/ 4898954 w 7467600"/>
              <a:gd name="connsiteY507-64346" fmla="*/ 4662092 h 6858000"/>
              <a:gd name="connsiteX508-64347" fmla="*/ 4900699 w 7467600"/>
              <a:gd name="connsiteY508-64348" fmla="*/ 4670867 h 6858000"/>
              <a:gd name="connsiteX509-64349" fmla="*/ 5714511 w 7467600"/>
              <a:gd name="connsiteY509-64350" fmla="*/ 4663483 h 6858000"/>
              <a:gd name="connsiteX510-64351" fmla="*/ 5464793 w 7467600"/>
              <a:gd name="connsiteY510-64352" fmla="*/ 4393556 h 6858000"/>
              <a:gd name="connsiteX511-64353" fmla="*/ 5461897 w 7467600"/>
              <a:gd name="connsiteY511-64354" fmla="*/ 4390879 h 6858000"/>
              <a:gd name="connsiteX512-64355" fmla="*/ 4294126 w 7467600"/>
              <a:gd name="connsiteY512-64356" fmla="*/ 3303048 h 6858000"/>
              <a:gd name="connsiteX513-64357" fmla="*/ 4305321 w 7467600"/>
              <a:gd name="connsiteY513-64358" fmla="*/ 3256953 h 6858000"/>
              <a:gd name="connsiteX514-64359" fmla="*/ 4949299 w 7467600"/>
              <a:gd name="connsiteY514-64360" fmla="*/ 3766336 h 6858000"/>
              <a:gd name="connsiteX515-64361" fmla="*/ 5291452 w 7467600"/>
              <a:gd name="connsiteY515-64362" fmla="*/ 4076801 h 6858000"/>
              <a:gd name="connsiteX516-64363" fmla="*/ 5434998 w 7467600"/>
              <a:gd name="connsiteY516-64364" fmla="*/ 4254100 h 6858000"/>
              <a:gd name="connsiteX517-64365" fmla="*/ 5351015 w 7467600"/>
              <a:gd name="connsiteY517-64366" fmla="*/ 3760989 h 6858000"/>
              <a:gd name="connsiteX518-64367" fmla="*/ 5413780 w 7467600"/>
              <a:gd name="connsiteY518-64368" fmla="*/ 2966265 h 6858000"/>
              <a:gd name="connsiteX519-64369" fmla="*/ 5425627 w 7467600"/>
              <a:gd name="connsiteY519-64370" fmla="*/ 2954192 h 6858000"/>
              <a:gd name="connsiteX520-64371" fmla="*/ 6604735 w 7467600"/>
              <a:gd name="connsiteY520-64372" fmla="*/ 2041381 h 6858000"/>
              <a:gd name="connsiteX521-64373" fmla="*/ 7204487 w 7467600"/>
              <a:gd name="connsiteY521-64374" fmla="*/ 2742112 h 6858000"/>
              <a:gd name="connsiteX522-64375" fmla="*/ 7131592 w 7467600"/>
              <a:gd name="connsiteY522-64376" fmla="*/ 2672096 h 6858000"/>
              <a:gd name="connsiteX523-64377" fmla="*/ 6996344 w 7467600"/>
              <a:gd name="connsiteY523-64378" fmla="*/ 2518310 h 6858000"/>
              <a:gd name="connsiteX524-64379" fmla="*/ 6735495 w 7467600"/>
              <a:gd name="connsiteY524-64380" fmla="*/ 2196890 h 6858000"/>
              <a:gd name="connsiteX525-64381" fmla="*/ 6721901 w 7467600"/>
              <a:gd name="connsiteY525-64382" fmla="*/ 2179274 h 6858000"/>
              <a:gd name="connsiteX526-64383" fmla="*/ 6604735 w 7467600"/>
              <a:gd name="connsiteY526-64384" fmla="*/ 2041381 h 6858000"/>
              <a:gd name="connsiteX527-64385" fmla="*/ 6591670 w 7467600"/>
              <a:gd name="connsiteY527-64386" fmla="*/ 1988277 h 6858000"/>
              <a:gd name="connsiteX528-64387" fmla="*/ 6747349 w 7467600"/>
              <a:gd name="connsiteY528-64388" fmla="*/ 2160069 h 6858000"/>
              <a:gd name="connsiteX529-64389" fmla="*/ 6760943 w 7467600"/>
              <a:gd name="connsiteY529-64390" fmla="*/ 2177686 h 6858000"/>
              <a:gd name="connsiteX530-64391" fmla="*/ 7021065 w 7467600"/>
              <a:gd name="connsiteY530-64392" fmla="*/ 2498102 h 6858000"/>
              <a:gd name="connsiteX531-64393" fmla="*/ 7155223 w 7467600"/>
              <a:gd name="connsiteY531-64394" fmla="*/ 2650386 h 6858000"/>
              <a:gd name="connsiteX532-64395" fmla="*/ 7203167 w 7467600"/>
              <a:gd name="connsiteY532-64396" fmla="*/ 2697288 h 6858000"/>
              <a:gd name="connsiteX533-64397" fmla="*/ 6937703 w 7467600"/>
              <a:gd name="connsiteY533-64398" fmla="*/ 2321981 h 6858000"/>
              <a:gd name="connsiteX534-64399" fmla="*/ 6591670 w 7467600"/>
              <a:gd name="connsiteY534-64400" fmla="*/ 1988277 h 6858000"/>
              <a:gd name="connsiteX535-64401" fmla="*/ 5798671 w 7467600"/>
              <a:gd name="connsiteY535-64402" fmla="*/ 1981601 h 6858000"/>
              <a:gd name="connsiteX536-64403" fmla="*/ 5754709 w 7467600"/>
              <a:gd name="connsiteY536-64404" fmla="*/ 2071454 h 6858000"/>
              <a:gd name="connsiteX537-64405" fmla="*/ 5763044 w 7467600"/>
              <a:gd name="connsiteY537-64406" fmla="*/ 2842206 h 6858000"/>
              <a:gd name="connsiteX538-64407" fmla="*/ 5764974 w 7467600"/>
              <a:gd name="connsiteY538-64408" fmla="*/ 2799609 h 6858000"/>
              <a:gd name="connsiteX539-64409" fmla="*/ 5767665 w 7467600"/>
              <a:gd name="connsiteY539-64410" fmla="*/ 2666409 h 6858000"/>
              <a:gd name="connsiteX540-64411" fmla="*/ 5763055 w 7467600"/>
              <a:gd name="connsiteY540-64412" fmla="*/ 2579705 h 6858000"/>
              <a:gd name="connsiteX541-64413" fmla="*/ 5758079 w 7467600"/>
              <a:gd name="connsiteY541-64414" fmla="*/ 2492508 h 6858000"/>
              <a:gd name="connsiteX542-64415" fmla="*/ 5779325 w 7467600"/>
              <a:gd name="connsiteY542-64416" fmla="*/ 2197069 h 6858000"/>
              <a:gd name="connsiteX543-64417" fmla="*/ 5798671 w 7467600"/>
              <a:gd name="connsiteY543-64418" fmla="*/ 1981601 h 6858000"/>
              <a:gd name="connsiteX544-64419" fmla="*/ 5829202 w 7467600"/>
              <a:gd name="connsiteY544-64420" fmla="*/ 1971679 h 6858000"/>
              <a:gd name="connsiteX545-64421" fmla="*/ 5809558 w 7467600"/>
              <a:gd name="connsiteY545-64422" fmla="*/ 2198043 h 6858000"/>
              <a:gd name="connsiteX546-64423" fmla="*/ 5788653 w 7467600"/>
              <a:gd name="connsiteY546-64424" fmla="*/ 2489430 h 6858000"/>
              <a:gd name="connsiteX547-64425" fmla="*/ 5793439 w 7467600"/>
              <a:gd name="connsiteY547-64426" fmla="*/ 2575235 h 6858000"/>
              <a:gd name="connsiteX548-64427" fmla="*/ 5796837 w 7467600"/>
              <a:gd name="connsiteY548-64428" fmla="*/ 2637633 h 6858000"/>
              <a:gd name="connsiteX549-64429" fmla="*/ 5818614 w 7467600"/>
              <a:gd name="connsiteY549-64430" fmla="*/ 2473055 h 6858000"/>
              <a:gd name="connsiteX550-64431" fmla="*/ 5829202 w 7467600"/>
              <a:gd name="connsiteY550-64432" fmla="*/ 1971679 h 6858000"/>
              <a:gd name="connsiteX551-64433" fmla="*/ 5911389 w 7467600"/>
              <a:gd name="connsiteY551-64434" fmla="*/ 1898371 h 6858000"/>
              <a:gd name="connsiteX552-64435" fmla="*/ 6237627 w 7467600"/>
              <a:gd name="connsiteY552-64436" fmla="*/ 2231921 h 6858000"/>
              <a:gd name="connsiteX553-64437" fmla="*/ 5911389 w 7467600"/>
              <a:gd name="connsiteY553-64438" fmla="*/ 1898371 h 6858000"/>
              <a:gd name="connsiteX554-64439" fmla="*/ 6944437 w 7467600"/>
              <a:gd name="connsiteY554-64440" fmla="*/ 1575402 h 6858000"/>
              <a:gd name="connsiteX555-64441" fmla="*/ 6304730 w 7467600"/>
              <a:gd name="connsiteY555-64442" fmla="*/ 1766654 h 6858000"/>
              <a:gd name="connsiteX556-64443" fmla="*/ 6944437 w 7467600"/>
              <a:gd name="connsiteY556-64444" fmla="*/ 1575402 h 6858000"/>
              <a:gd name="connsiteX557-64445" fmla="*/ 7019523 w 7467600"/>
              <a:gd name="connsiteY557-64446" fmla="*/ 1519450 h 6858000"/>
              <a:gd name="connsiteX558-64447" fmla="*/ 6298091 w 7467600"/>
              <a:gd name="connsiteY558-64448" fmla="*/ 1737122 h 6858000"/>
              <a:gd name="connsiteX559-64449" fmla="*/ 7019523 w 7467600"/>
              <a:gd name="connsiteY559-64450" fmla="*/ 1519450 h 6858000"/>
              <a:gd name="connsiteX560-64451" fmla="*/ 2399523 w 7467600"/>
              <a:gd name="connsiteY560-64452" fmla="*/ 1428234 h 6858000"/>
              <a:gd name="connsiteX561-64453" fmla="*/ 2224982 w 7467600"/>
              <a:gd name="connsiteY561-64454" fmla="*/ 1826201 h 6858000"/>
              <a:gd name="connsiteX562-64455" fmla="*/ 2096099 w 7467600"/>
              <a:gd name="connsiteY562-64456" fmla="*/ 2345900 h 6858000"/>
              <a:gd name="connsiteX563-64457" fmla="*/ 2283317 w 7467600"/>
              <a:gd name="connsiteY563-64458" fmla="*/ 1796925 h 6858000"/>
              <a:gd name="connsiteX564-64459" fmla="*/ 2399523 w 7467600"/>
              <a:gd name="connsiteY564-64460" fmla="*/ 1428234 h 6858000"/>
              <a:gd name="connsiteX565-64461" fmla="*/ 2448558 w 7467600"/>
              <a:gd name="connsiteY565-64462" fmla="*/ 1373435 h 6858000"/>
              <a:gd name="connsiteX566-64463" fmla="*/ 2312521 w 7467600"/>
              <a:gd name="connsiteY566-64464" fmla="*/ 1806140 h 6858000"/>
              <a:gd name="connsiteX567-64465" fmla="*/ 2127533 w 7467600"/>
              <a:gd name="connsiteY567-64466" fmla="*/ 2348380 h 6858000"/>
              <a:gd name="connsiteX568-64467" fmla="*/ 2358080 w 7467600"/>
              <a:gd name="connsiteY568-64468" fmla="*/ 1866134 h 6858000"/>
              <a:gd name="connsiteX569-64469" fmla="*/ 2407436 w 7467600"/>
              <a:gd name="connsiteY569-64470" fmla="*/ 1651070 h 6858000"/>
              <a:gd name="connsiteX570-64471" fmla="*/ 2448558 w 7467600"/>
              <a:gd name="connsiteY570-64472" fmla="*/ 1373435 h 6858000"/>
              <a:gd name="connsiteX571-64473" fmla="*/ 278707 w 7467600"/>
              <a:gd name="connsiteY571-64474" fmla="*/ 1352270 h 6858000"/>
              <a:gd name="connsiteX572-64475" fmla="*/ 321570 w 7467600"/>
              <a:gd name="connsiteY572-64476" fmla="*/ 1861610 h 6858000"/>
              <a:gd name="connsiteX573-64477" fmla="*/ 294281 w 7467600"/>
              <a:gd name="connsiteY573-64478" fmla="*/ 1440658 h 6858000"/>
              <a:gd name="connsiteX574-64479" fmla="*/ 278707 w 7467600"/>
              <a:gd name="connsiteY574-64480" fmla="*/ 1352270 h 6858000"/>
              <a:gd name="connsiteX575-64481" fmla="*/ 1423821 w 7467600"/>
              <a:gd name="connsiteY575-64482" fmla="*/ 1351958 h 6858000"/>
              <a:gd name="connsiteX576-64483" fmla="*/ 1638521 w 7467600"/>
              <a:gd name="connsiteY576-64484" fmla="*/ 1908470 h 6858000"/>
              <a:gd name="connsiteX577-64485" fmla="*/ 1754199 w 7467600"/>
              <a:gd name="connsiteY577-64486" fmla="*/ 2149284 h 6858000"/>
              <a:gd name="connsiteX578-64487" fmla="*/ 1908359 w 7467600"/>
              <a:gd name="connsiteY578-64488" fmla="*/ 2364988 h 6858000"/>
              <a:gd name="connsiteX579-64489" fmla="*/ 1647661 w 7467600"/>
              <a:gd name="connsiteY579-64490" fmla="*/ 1825945 h 6858000"/>
              <a:gd name="connsiteX580-64491" fmla="*/ 1423821 w 7467600"/>
              <a:gd name="connsiteY580-64492" fmla="*/ 1351958 h 6858000"/>
              <a:gd name="connsiteX581-64493" fmla="*/ 1431890 w 7467600"/>
              <a:gd name="connsiteY581-64494" fmla="*/ 1306475 h 6858000"/>
              <a:gd name="connsiteX582-64495" fmla="*/ 1507597 w 7467600"/>
              <a:gd name="connsiteY582-64496" fmla="*/ 1446132 h 6858000"/>
              <a:gd name="connsiteX583-64497" fmla="*/ 1674586 w 7467600"/>
              <a:gd name="connsiteY583-64498" fmla="*/ 1813832 h 6858000"/>
              <a:gd name="connsiteX584-64499" fmla="*/ 1815950 w 7467600"/>
              <a:gd name="connsiteY584-64500" fmla="*/ 2128564 h 6858000"/>
              <a:gd name="connsiteX585-64501" fmla="*/ 1984242 w 7467600"/>
              <a:gd name="connsiteY585-64502" fmla="*/ 2430829 h 6858000"/>
              <a:gd name="connsiteX586-64503" fmla="*/ 2014023 w 7467600"/>
              <a:gd name="connsiteY586-64504" fmla="*/ 2450995 h 6858000"/>
              <a:gd name="connsiteX587-64505" fmla="*/ 1747337 w 7467600"/>
              <a:gd name="connsiteY587-64506" fmla="*/ 1855264 h 6858000"/>
              <a:gd name="connsiteX588-64507" fmla="*/ 1533749 w 7467600"/>
              <a:gd name="connsiteY588-64508" fmla="*/ 1478656 h 6858000"/>
              <a:gd name="connsiteX589-64509" fmla="*/ 1431890 w 7467600"/>
              <a:gd name="connsiteY589-64510" fmla="*/ 1306475 h 6858000"/>
              <a:gd name="connsiteX590-64511" fmla="*/ 5052692 w 7467600"/>
              <a:gd name="connsiteY590-64512" fmla="*/ 1292994 h 6858000"/>
              <a:gd name="connsiteX591-64513" fmla="*/ 5200661 w 7467600"/>
              <a:gd name="connsiteY591-64514" fmla="*/ 1635186 h 6858000"/>
              <a:gd name="connsiteX592-64515" fmla="*/ 5297138 w 7467600"/>
              <a:gd name="connsiteY592-64516" fmla="*/ 1906351 h 6858000"/>
              <a:gd name="connsiteX593-64517" fmla="*/ 5052692 w 7467600"/>
              <a:gd name="connsiteY593-64518" fmla="*/ 1292994 h 6858000"/>
              <a:gd name="connsiteX594-64519" fmla="*/ 5009948 w 7467600"/>
              <a:gd name="connsiteY594-64520" fmla="*/ 1273619 h 6858000"/>
              <a:gd name="connsiteX595-64521" fmla="*/ 5121777 w 7467600"/>
              <a:gd name="connsiteY595-64522" fmla="*/ 1654213 h 6858000"/>
              <a:gd name="connsiteX596-64523" fmla="*/ 5293545 w 7467600"/>
              <a:gd name="connsiteY596-64524" fmla="*/ 2072247 h 6858000"/>
              <a:gd name="connsiteX597-64525" fmla="*/ 5294042 w 7467600"/>
              <a:gd name="connsiteY597-64526" fmla="*/ 2065019 h 6858000"/>
              <a:gd name="connsiteX598-64527" fmla="*/ 5171936 w 7467600"/>
              <a:gd name="connsiteY598-64528" fmla="*/ 1647613 h 6858000"/>
              <a:gd name="connsiteX599-64529" fmla="*/ 5009948 w 7467600"/>
              <a:gd name="connsiteY599-64530" fmla="*/ 1273619 h 6858000"/>
              <a:gd name="connsiteX600-64531" fmla="*/ 655236 w 7467600"/>
              <a:gd name="connsiteY600-64532" fmla="*/ 1268632 h 6858000"/>
              <a:gd name="connsiteX601-64533" fmla="*/ 839521 w 7467600"/>
              <a:gd name="connsiteY601-64534" fmla="*/ 1685315 h 6858000"/>
              <a:gd name="connsiteX602-64535" fmla="*/ 1109416 w 7467600"/>
              <a:gd name="connsiteY602-64536" fmla="*/ 2061663 h 6858000"/>
              <a:gd name="connsiteX603-64537" fmla="*/ 1298300 w 7467600"/>
              <a:gd name="connsiteY603-64538" fmla="*/ 2247742 h 6858000"/>
              <a:gd name="connsiteX604-64539" fmla="*/ 1125871 w 7467600"/>
              <a:gd name="connsiteY604-64540" fmla="*/ 1989513 h 6858000"/>
              <a:gd name="connsiteX605-64541" fmla="*/ 981574 w 7467600"/>
              <a:gd name="connsiteY605-64542" fmla="*/ 1783157 h 6858000"/>
              <a:gd name="connsiteX606-64543" fmla="*/ 922198 w 7467600"/>
              <a:gd name="connsiteY606-64544" fmla="*/ 1677437 h 6858000"/>
              <a:gd name="connsiteX607-64545" fmla="*/ 869293 w 7467600"/>
              <a:gd name="connsiteY607-64546" fmla="*/ 1583214 h 6858000"/>
              <a:gd name="connsiteX608-64547" fmla="*/ 751431 w 7467600"/>
              <a:gd name="connsiteY608-64548" fmla="*/ 1405731 h 6858000"/>
              <a:gd name="connsiteX609-64549" fmla="*/ 655236 w 7467600"/>
              <a:gd name="connsiteY609-64550" fmla="*/ 1268632 h 6858000"/>
              <a:gd name="connsiteX610-64551" fmla="*/ 6516292 w 7467600"/>
              <a:gd name="connsiteY610-64552" fmla="*/ 1263064 h 6858000"/>
              <a:gd name="connsiteX611-64553" fmla="*/ 5736320 w 7467600"/>
              <a:gd name="connsiteY611-64554" fmla="*/ 1501803 h 6858000"/>
              <a:gd name="connsiteX612-64555" fmla="*/ 6516292 w 7467600"/>
              <a:gd name="connsiteY612-64556" fmla="*/ 1263064 h 6858000"/>
              <a:gd name="connsiteX613-64557" fmla="*/ 291466 w 7467600"/>
              <a:gd name="connsiteY613-64558" fmla="*/ 1250369 h 6858000"/>
              <a:gd name="connsiteX614-64559" fmla="*/ 323180 w 7467600"/>
              <a:gd name="connsiteY614-64560" fmla="*/ 1435283 h 6858000"/>
              <a:gd name="connsiteX615-64561" fmla="*/ 349381 w 7467600"/>
              <a:gd name="connsiteY615-64562" fmla="*/ 1875041 h 6858000"/>
              <a:gd name="connsiteX616-64563" fmla="*/ 374363 w 7467600"/>
              <a:gd name="connsiteY616-64564" fmla="*/ 1506494 h 6858000"/>
              <a:gd name="connsiteX617-64565" fmla="*/ 302168 w 7467600"/>
              <a:gd name="connsiteY617-64566" fmla="*/ 1274495 h 6858000"/>
              <a:gd name="connsiteX618-64567" fmla="*/ 291466 w 7467600"/>
              <a:gd name="connsiteY618-64568" fmla="*/ 1250369 h 6858000"/>
              <a:gd name="connsiteX619-64569" fmla="*/ 678222 w 7467600"/>
              <a:gd name="connsiteY619-64570" fmla="*/ 1248670 h 6858000"/>
              <a:gd name="connsiteX620-64571" fmla="*/ 775536 w 7467600"/>
              <a:gd name="connsiteY620-64572" fmla="*/ 1388015 h 6858000"/>
              <a:gd name="connsiteX621-64573" fmla="*/ 894529 w 7467600"/>
              <a:gd name="connsiteY621-64574" fmla="*/ 1567739 h 6858000"/>
              <a:gd name="connsiteX622-64575" fmla="*/ 948000 w 7467600"/>
              <a:gd name="connsiteY622-64576" fmla="*/ 1663088 h 6858000"/>
              <a:gd name="connsiteX623-64577" fmla="*/ 1006812 w 7467600"/>
              <a:gd name="connsiteY623-64578" fmla="*/ 1767683 h 6858000"/>
              <a:gd name="connsiteX624-64579" fmla="*/ 1149133 w 7467600"/>
              <a:gd name="connsiteY624-64580" fmla="*/ 1971513 h 6858000"/>
              <a:gd name="connsiteX625-64581" fmla="*/ 1333952 w 7467600"/>
              <a:gd name="connsiteY625-64582" fmla="*/ 2251620 h 6858000"/>
              <a:gd name="connsiteX626-64583" fmla="*/ 1337329 w 7467600"/>
              <a:gd name="connsiteY626-64584" fmla="*/ 2258350 h 6858000"/>
              <a:gd name="connsiteX627-64585" fmla="*/ 1014726 w 7467600"/>
              <a:gd name="connsiteY627-64586" fmla="*/ 1615556 h 6858000"/>
              <a:gd name="connsiteX628-64587" fmla="*/ 678222 w 7467600"/>
              <a:gd name="connsiteY628-64588" fmla="*/ 1248670 h 6858000"/>
              <a:gd name="connsiteX629-64589" fmla="*/ 6691602 w 7467600"/>
              <a:gd name="connsiteY629-64590" fmla="*/ 1140573 h 6858000"/>
              <a:gd name="connsiteX630-64591" fmla="*/ 6571100 w 7467600"/>
              <a:gd name="connsiteY630-64592" fmla="*/ 1183662 h 6858000"/>
              <a:gd name="connsiteX631-64593" fmla="*/ 6241687 w 7467600"/>
              <a:gd name="connsiteY631-64594" fmla="*/ 1257600 h 6858000"/>
              <a:gd name="connsiteX632-64595" fmla="*/ 5693009 w 7467600"/>
              <a:gd name="connsiteY632-64596" fmla="*/ 1478256 h 6858000"/>
              <a:gd name="connsiteX633-64597" fmla="*/ 6548420 w 7467600"/>
              <a:gd name="connsiteY633-64598" fmla="*/ 1214599 h 6858000"/>
              <a:gd name="connsiteX634-64599" fmla="*/ 6605473 w 7467600"/>
              <a:gd name="connsiteY634-64600" fmla="*/ 1184686 h 6858000"/>
              <a:gd name="connsiteX635-64601" fmla="*/ 6691602 w 7467600"/>
              <a:gd name="connsiteY635-64602" fmla="*/ 1140573 h 6858000"/>
              <a:gd name="connsiteX636-64603" fmla="*/ 4002475 w 7467600"/>
              <a:gd name="connsiteY636-64604" fmla="*/ 1037802 h 6858000"/>
              <a:gd name="connsiteX637-64605" fmla="*/ 4000324 w 7467600"/>
              <a:gd name="connsiteY637-64606" fmla="*/ 1039362 h 6858000"/>
              <a:gd name="connsiteX638-64607" fmla="*/ 4002862 w 7467600"/>
              <a:gd name="connsiteY638-64608" fmla="*/ 1042866 h 6858000"/>
              <a:gd name="connsiteX639-64609" fmla="*/ 4002475 w 7467600"/>
              <a:gd name="connsiteY639-64610" fmla="*/ 1037802 h 6858000"/>
              <a:gd name="connsiteX640-64611" fmla="*/ 506322 w 7467600"/>
              <a:gd name="connsiteY640-64612" fmla="*/ 1020997 h 6858000"/>
              <a:gd name="connsiteX641-64613" fmla="*/ 533068 w 7467600"/>
              <a:gd name="connsiteY641-64614" fmla="*/ 1029409 h 6858000"/>
              <a:gd name="connsiteX642-64615" fmla="*/ 1232525 w 7467600"/>
              <a:gd name="connsiteY642-64616" fmla="*/ 1804675 h 6858000"/>
              <a:gd name="connsiteX643-64617" fmla="*/ 1388858 w 7467600"/>
              <a:gd name="connsiteY643-64618" fmla="*/ 2368011 h 6858000"/>
              <a:gd name="connsiteX644-64619" fmla="*/ 1384098 w 7467600"/>
              <a:gd name="connsiteY644-64620" fmla="*/ 2378125 h 6858000"/>
              <a:gd name="connsiteX645-64621" fmla="*/ 1425393 w 7467600"/>
              <a:gd name="connsiteY645-64622" fmla="*/ 2589124 h 6858000"/>
              <a:gd name="connsiteX646-64623" fmla="*/ 1424001 w 7467600"/>
              <a:gd name="connsiteY646-64624" fmla="*/ 2597541 h 6858000"/>
              <a:gd name="connsiteX647-64625" fmla="*/ 2152729 w 7467600"/>
              <a:gd name="connsiteY647-64626" fmla="*/ 2864487 h 6858000"/>
              <a:gd name="connsiteX648-64627" fmla="*/ 2020609 w 7467600"/>
              <a:gd name="connsiteY648-64628" fmla="*/ 2539671 h 6858000"/>
              <a:gd name="connsiteX649-64629" fmla="*/ 2018920 w 7467600"/>
              <a:gd name="connsiteY649-64630" fmla="*/ 2536309 h 6858000"/>
              <a:gd name="connsiteX650-64631" fmla="*/ 1342441 w 7467600"/>
              <a:gd name="connsiteY650-64632" fmla="*/ 1173017 h 6858000"/>
              <a:gd name="connsiteX651-64633" fmla="*/ 1367925 w 7467600"/>
              <a:gd name="connsiteY651-64634" fmla="*/ 1135648 h 6858000"/>
              <a:gd name="connsiteX652-64635" fmla="*/ 1771401 w 7467600"/>
              <a:gd name="connsiteY652-64636" fmla="*/ 1806673 h 6858000"/>
              <a:gd name="connsiteX653-64637" fmla="*/ 1972385 w 7467600"/>
              <a:gd name="connsiteY653-64638" fmla="*/ 2198735 h 6858000"/>
              <a:gd name="connsiteX654-64639" fmla="*/ 2040892 w 7467600"/>
              <a:gd name="connsiteY654-64640" fmla="*/ 2405205 h 6858000"/>
              <a:gd name="connsiteX655-64641" fmla="*/ 2131689 w 7467600"/>
              <a:gd name="connsiteY655-64642" fmla="*/ 1936926 h 6858000"/>
              <a:gd name="connsiteX656-64643" fmla="*/ 2454820 w 7467600"/>
              <a:gd name="connsiteY656-64644" fmla="*/ 1248808 h 6858000"/>
              <a:gd name="connsiteX657-64645" fmla="*/ 2492512 w 7467600"/>
              <a:gd name="connsiteY657-64646" fmla="*/ 1302920 h 6858000"/>
              <a:gd name="connsiteX658-64647" fmla="*/ 2081216 w 7467600"/>
              <a:gd name="connsiteY658-64648" fmla="*/ 2527513 h 6858000"/>
              <a:gd name="connsiteX659-64649" fmla="*/ 2081211 w 7467600"/>
              <a:gd name="connsiteY659-64650" fmla="*/ 2528916 h 6858000"/>
              <a:gd name="connsiteX660-64651" fmla="*/ 2199067 w 7467600"/>
              <a:gd name="connsiteY660-64652" fmla="*/ 2884061 h 6858000"/>
              <a:gd name="connsiteX661-64653" fmla="*/ 3192586 w 7467600"/>
              <a:gd name="connsiteY661-64654" fmla="*/ 3411496 h 6858000"/>
              <a:gd name="connsiteX662-64655" fmla="*/ 3182620 w 7467600"/>
              <a:gd name="connsiteY662-64656" fmla="*/ 3483279 h 6858000"/>
              <a:gd name="connsiteX663-64657" fmla="*/ 2435119 w 7467600"/>
              <a:gd name="connsiteY663-64658" fmla="*/ 3080173 h 6858000"/>
              <a:gd name="connsiteX664-64659" fmla="*/ 2410152 w 7467600"/>
              <a:gd name="connsiteY664-64660" fmla="*/ 3063751 h 6858000"/>
              <a:gd name="connsiteX665-64661" fmla="*/ 2408099 w 7467600"/>
              <a:gd name="connsiteY665-64662" fmla="*/ 3064403 h 6858000"/>
              <a:gd name="connsiteX666-64663" fmla="*/ 2407218 w 7467600"/>
              <a:gd name="connsiteY666-64664" fmla="*/ 3070324 h 6858000"/>
              <a:gd name="connsiteX667-64665" fmla="*/ 2380138 w 7467600"/>
              <a:gd name="connsiteY667-64666" fmla="*/ 3099341 h 6858000"/>
              <a:gd name="connsiteX668-64667" fmla="*/ 1765923 w 7467600"/>
              <a:gd name="connsiteY668-64668" fmla="*/ 3581043 h 6858000"/>
              <a:gd name="connsiteX669-64669" fmla="*/ 1702258 w 7467600"/>
              <a:gd name="connsiteY669-64670" fmla="*/ 3612286 h 6858000"/>
              <a:gd name="connsiteX670-64671" fmla="*/ 1538370 w 7467600"/>
              <a:gd name="connsiteY670-64672" fmla="*/ 3811804 h 6858000"/>
              <a:gd name="connsiteX671-64673" fmla="*/ 542867 w 7467600"/>
              <a:gd name="connsiteY671-64674" fmla="*/ 4944092 h 6858000"/>
              <a:gd name="connsiteX672-64675" fmla="*/ 515800 w 7467600"/>
              <a:gd name="connsiteY672-64676" fmla="*/ 4862180 h 6858000"/>
              <a:gd name="connsiteX673-64677" fmla="*/ 909145 w 7467600"/>
              <a:gd name="connsiteY673-64678" fmla="*/ 4199225 h 6858000"/>
              <a:gd name="connsiteX674-64679" fmla="*/ 1214067 w 7467600"/>
              <a:gd name="connsiteY674-64680" fmla="*/ 3908561 h 6858000"/>
              <a:gd name="connsiteX675-64681" fmla="*/ 640967 w 7467600"/>
              <a:gd name="connsiteY675-64682" fmla="*/ 4105601 h 6858000"/>
              <a:gd name="connsiteX676-64683" fmla="*/ 112563 w 7467600"/>
              <a:gd name="connsiteY676-64684" fmla="*/ 4396952 h 6858000"/>
              <a:gd name="connsiteX677-64685" fmla="*/ 0 w 7467600"/>
              <a:gd name="connsiteY677-64686" fmla="*/ 4466006 h 6858000"/>
              <a:gd name="connsiteX678-64687" fmla="*/ 0 w 7467600"/>
              <a:gd name="connsiteY678-64688" fmla="*/ 4233763 h 6858000"/>
              <a:gd name="connsiteX679-64689" fmla="*/ 36881 w 7467600"/>
              <a:gd name="connsiteY679-64690" fmla="*/ 4200118 h 6858000"/>
              <a:gd name="connsiteX680-64691" fmla="*/ 910534 w 7467600"/>
              <a:gd name="connsiteY680-64692" fmla="*/ 3629753 h 6858000"/>
              <a:gd name="connsiteX681-64693" fmla="*/ 1578717 w 7467600"/>
              <a:gd name="connsiteY681-64694" fmla="*/ 3575982 h 6858000"/>
              <a:gd name="connsiteX682-64695" fmla="*/ 2338780 w 7467600"/>
              <a:gd name="connsiteY682-64696" fmla="*/ 3033725 h 6858000"/>
              <a:gd name="connsiteX683-64697" fmla="*/ 1807991 w 7467600"/>
              <a:gd name="connsiteY683-64698" fmla="*/ 2807184 h 6858000"/>
              <a:gd name="connsiteX684-64699" fmla="*/ 1416358 w 7467600"/>
              <a:gd name="connsiteY684-64700" fmla="*/ 3112571 h 6858000"/>
              <a:gd name="connsiteX685-64701" fmla="*/ 939066 w 7467600"/>
              <a:gd name="connsiteY685-64702" fmla="*/ 3378798 h 6858000"/>
              <a:gd name="connsiteX686-64703" fmla="*/ 115099 w 7467600"/>
              <a:gd name="connsiteY686-64704" fmla="*/ 3607650 h 6858000"/>
              <a:gd name="connsiteX687-64705" fmla="*/ 97284 w 7467600"/>
              <a:gd name="connsiteY687-64706" fmla="*/ 3520393 h 6858000"/>
              <a:gd name="connsiteX688-64707" fmla="*/ 922050 w 7467600"/>
              <a:gd name="connsiteY688-64708" fmla="*/ 3074867 h 6858000"/>
              <a:gd name="connsiteX689-64709" fmla="*/ 1405265 w 7467600"/>
              <a:gd name="connsiteY689-64710" fmla="*/ 3016319 h 6858000"/>
              <a:gd name="connsiteX690-64711" fmla="*/ 1407512 w 7467600"/>
              <a:gd name="connsiteY690-64712" fmla="*/ 3018001 h 6858000"/>
              <a:gd name="connsiteX691-64713" fmla="*/ 1726266 w 7467600"/>
              <a:gd name="connsiteY691-64714" fmla="*/ 2777274 h 6858000"/>
              <a:gd name="connsiteX692-64715" fmla="*/ 625390 w 7467600"/>
              <a:gd name="connsiteY692-64716" fmla="*/ 2514541 h 6858000"/>
              <a:gd name="connsiteX693-64717" fmla="*/ 619799 w 7467600"/>
              <a:gd name="connsiteY693-64718" fmla="*/ 2527180 h 6858000"/>
              <a:gd name="connsiteX694-64719" fmla="*/ 310030 w 7467600"/>
              <a:gd name="connsiteY694-64720" fmla="*/ 2771818 h 6858000"/>
              <a:gd name="connsiteX695-64721" fmla="*/ 173877 w 7467600"/>
              <a:gd name="connsiteY695-64722" fmla="*/ 2937056 h 6858000"/>
              <a:gd name="connsiteX696-64723" fmla="*/ 77889 w 7467600"/>
              <a:gd name="connsiteY696-64724" fmla="*/ 3138440 h 6858000"/>
              <a:gd name="connsiteX697-64725" fmla="*/ 0 w 7467600"/>
              <a:gd name="connsiteY697-64726" fmla="*/ 3271395 h 6858000"/>
              <a:gd name="connsiteX698-64727" fmla="*/ 0 w 7467600"/>
              <a:gd name="connsiteY698-64728" fmla="*/ 3153002 h 6858000"/>
              <a:gd name="connsiteX699-64729" fmla="*/ 2386 w 7467600"/>
              <a:gd name="connsiteY699-64730" fmla="*/ 3149203 h 6858000"/>
              <a:gd name="connsiteX700-64731" fmla="*/ 89753 w 7467600"/>
              <a:gd name="connsiteY700-64732" fmla="*/ 2987702 h 6858000"/>
              <a:gd name="connsiteX701-64733" fmla="*/ 76869 w 7467600"/>
              <a:gd name="connsiteY701-64734" fmla="*/ 3005404 h 6858000"/>
              <a:gd name="connsiteX702-64735" fmla="*/ 32049 w 7467600"/>
              <a:gd name="connsiteY702-64736" fmla="*/ 3065814 h 6858000"/>
              <a:gd name="connsiteX703-64737" fmla="*/ 0 w 7467600"/>
              <a:gd name="connsiteY703-64738" fmla="*/ 3108744 h 6858000"/>
              <a:gd name="connsiteX704-64739" fmla="*/ 0 w 7467600"/>
              <a:gd name="connsiteY704-64740" fmla="*/ 3058059 h 6858000"/>
              <a:gd name="connsiteX705-64741" fmla="*/ 7610 w 7467600"/>
              <a:gd name="connsiteY705-64742" fmla="*/ 3047889 h 6858000"/>
              <a:gd name="connsiteX706-64743" fmla="*/ 52419 w 7467600"/>
              <a:gd name="connsiteY706-64744" fmla="*/ 2987479 h 6858000"/>
              <a:gd name="connsiteX707-64745" fmla="*/ 59142 w 7467600"/>
              <a:gd name="connsiteY707-64746" fmla="*/ 2978488 h 6858000"/>
              <a:gd name="connsiteX708-64747" fmla="*/ 0 w 7467600"/>
              <a:gd name="connsiteY708-64748" fmla="*/ 3015334 h 6858000"/>
              <a:gd name="connsiteX709-64749" fmla="*/ 0 w 7467600"/>
              <a:gd name="connsiteY709-64750" fmla="*/ 2914286 h 6858000"/>
              <a:gd name="connsiteX710-64751" fmla="*/ 36383 w 7467600"/>
              <a:gd name="connsiteY710-64752" fmla="*/ 2901128 h 6858000"/>
              <a:gd name="connsiteX711-64753" fmla="*/ 156329 w 7467600"/>
              <a:gd name="connsiteY711-64754" fmla="*/ 2840533 h 6858000"/>
              <a:gd name="connsiteX712-64755" fmla="*/ 358355 w 7467600"/>
              <a:gd name="connsiteY712-64756" fmla="*/ 2620471 h 6858000"/>
              <a:gd name="connsiteX713-64757" fmla="*/ 510577 w 7467600"/>
              <a:gd name="connsiteY713-64758" fmla="*/ 2501244 h 6858000"/>
              <a:gd name="connsiteX714-64759" fmla="*/ 211967 w 7467600"/>
              <a:gd name="connsiteY714-64760" fmla="*/ 2479171 h 6858000"/>
              <a:gd name="connsiteX715-64761" fmla="*/ 0 w 7467600"/>
              <a:gd name="connsiteY715-64762" fmla="*/ 2476398 h 6858000"/>
              <a:gd name="connsiteX716-64763" fmla="*/ 0 w 7467600"/>
              <a:gd name="connsiteY716-64764" fmla="*/ 2389189 h 6858000"/>
              <a:gd name="connsiteX717-64765" fmla="*/ 103062 w 7467600"/>
              <a:gd name="connsiteY717-64766" fmla="*/ 2389518 h 6858000"/>
              <a:gd name="connsiteX718-64767" fmla="*/ 510734 w 7467600"/>
              <a:gd name="connsiteY718-64768" fmla="*/ 2416201 h 6858000"/>
              <a:gd name="connsiteX719-64769" fmla="*/ 279257 w 7467600"/>
              <a:gd name="connsiteY719-64770" fmla="*/ 2092102 h 6858000"/>
              <a:gd name="connsiteX720-64771" fmla="*/ 65265 w 7467600"/>
              <a:gd name="connsiteY720-64772" fmla="*/ 2006049 h 6858000"/>
              <a:gd name="connsiteX721-64773" fmla="*/ 0 w 7467600"/>
              <a:gd name="connsiteY721-64774" fmla="*/ 1982532 h 6858000"/>
              <a:gd name="connsiteX722-64775" fmla="*/ 0 w 7467600"/>
              <a:gd name="connsiteY722-64776" fmla="*/ 1912789 h 6858000"/>
              <a:gd name="connsiteX723-64777" fmla="*/ 97460 w 7467600"/>
              <a:gd name="connsiteY723-64778" fmla="*/ 1953725 h 6858000"/>
              <a:gd name="connsiteX724-64779" fmla="*/ 221272 w 7467600"/>
              <a:gd name="connsiteY724-64780" fmla="*/ 1980766 h 6858000"/>
              <a:gd name="connsiteX725-64781" fmla="*/ 116765 w 7467600"/>
              <a:gd name="connsiteY725-64782" fmla="*/ 1911033 h 6858000"/>
              <a:gd name="connsiteX726-64783" fmla="*/ 16405 w 7467600"/>
              <a:gd name="connsiteY726-64784" fmla="*/ 1803412 h 6858000"/>
              <a:gd name="connsiteX727-64785" fmla="*/ 0 w 7467600"/>
              <a:gd name="connsiteY727-64786" fmla="*/ 1784777 h 6858000"/>
              <a:gd name="connsiteX728-64787" fmla="*/ 0 w 7467600"/>
              <a:gd name="connsiteY728-64788" fmla="*/ 1740082 h 6858000"/>
              <a:gd name="connsiteX729-64789" fmla="*/ 39394 w 7467600"/>
              <a:gd name="connsiteY729-64790" fmla="*/ 1784856 h 6858000"/>
              <a:gd name="connsiteX730-64791" fmla="*/ 135813 w 7467600"/>
              <a:gd name="connsiteY730-64792" fmla="*/ 1888838 h 6858000"/>
              <a:gd name="connsiteX731-64793" fmla="*/ 242575 w 7467600"/>
              <a:gd name="connsiteY731-64794" fmla="*/ 1958841 h 6858000"/>
              <a:gd name="connsiteX732-64795" fmla="*/ 82197 w 7467600"/>
              <a:gd name="connsiteY732-64796" fmla="*/ 1754826 h 6858000"/>
              <a:gd name="connsiteX733-64797" fmla="*/ 0 w 7467600"/>
              <a:gd name="connsiteY733-64798" fmla="*/ 1679650 h 6858000"/>
              <a:gd name="connsiteX734-64799" fmla="*/ 0 w 7467600"/>
              <a:gd name="connsiteY734-64800" fmla="*/ 1602463 h 6858000"/>
              <a:gd name="connsiteX735-64801" fmla="*/ 84689 w 7467600"/>
              <a:gd name="connsiteY735-64802" fmla="*/ 1677442 h 6858000"/>
              <a:gd name="connsiteX736-64803" fmla="*/ 298437 w 7467600"/>
              <a:gd name="connsiteY736-64804" fmla="*/ 1968019 h 6858000"/>
              <a:gd name="connsiteX737-64805" fmla="*/ 227269 w 7467600"/>
              <a:gd name="connsiteY737-64806" fmla="*/ 1114064 h 6858000"/>
              <a:gd name="connsiteX738-64807" fmla="*/ 248003 w 7467600"/>
              <a:gd name="connsiteY738-64808" fmla="*/ 1089613 h 6858000"/>
              <a:gd name="connsiteX739-64809" fmla="*/ 427020 w 7467600"/>
              <a:gd name="connsiteY739-64810" fmla="*/ 1619803 h 6858000"/>
              <a:gd name="connsiteX740-64811" fmla="*/ 340345 w 7467600"/>
              <a:gd name="connsiteY740-64812" fmla="*/ 2027739 h 6858000"/>
              <a:gd name="connsiteX741-64813" fmla="*/ 360865 w 7467600"/>
              <a:gd name="connsiteY741-64814" fmla="*/ 2044827 h 6858000"/>
              <a:gd name="connsiteX742-64815" fmla="*/ 560414 w 7467600"/>
              <a:gd name="connsiteY742-64816" fmla="*/ 2421457 h 6858000"/>
              <a:gd name="connsiteX743-64817" fmla="*/ 1359703 w 7467600"/>
              <a:gd name="connsiteY743-64818" fmla="*/ 2578554 h 6858000"/>
              <a:gd name="connsiteX744-64819" fmla="*/ 1359422 w 7467600"/>
              <a:gd name="connsiteY744-64820" fmla="*/ 2577994 h 6858000"/>
              <a:gd name="connsiteX745-64821" fmla="*/ 828701 w 7467600"/>
              <a:gd name="connsiteY745-64822" fmla="*/ 1839520 h 6858000"/>
              <a:gd name="connsiteX746-64823" fmla="*/ 494427 w 7467600"/>
              <a:gd name="connsiteY746-64824" fmla="*/ 1092333 h 6858000"/>
              <a:gd name="connsiteX747-64825" fmla="*/ 506322 w 7467600"/>
              <a:gd name="connsiteY747-64826" fmla="*/ 1020997 h 6858000"/>
              <a:gd name="connsiteX748-64827" fmla="*/ 4570198 w 7467600"/>
              <a:gd name="connsiteY748-64828" fmla="*/ 978081 h 6858000"/>
              <a:gd name="connsiteX749-64829" fmla="*/ 4523691 w 7467600"/>
              <a:gd name="connsiteY749-64830" fmla="*/ 1127776 h 6858000"/>
              <a:gd name="connsiteX750-64831" fmla="*/ 4509875 w 7467600"/>
              <a:gd name="connsiteY750-64832" fmla="*/ 1167552 h 6858000"/>
              <a:gd name="connsiteX751-64833" fmla="*/ 4478168 w 7467600"/>
              <a:gd name="connsiteY751-64834" fmla="*/ 1260735 h 6858000"/>
              <a:gd name="connsiteX752-64835" fmla="*/ 4409309 w 7467600"/>
              <a:gd name="connsiteY752-64836" fmla="*/ 1666996 h 6858000"/>
              <a:gd name="connsiteX753-64837" fmla="*/ 4370031 w 7467600"/>
              <a:gd name="connsiteY753-64838" fmla="*/ 1955666 h 6858000"/>
              <a:gd name="connsiteX754-64839" fmla="*/ 4570198 w 7467600"/>
              <a:gd name="connsiteY754-64840" fmla="*/ 978081 h 6858000"/>
              <a:gd name="connsiteX755-64841" fmla="*/ 4557898 w 7467600"/>
              <a:gd name="connsiteY755-64842" fmla="*/ 900011 h 6858000"/>
              <a:gd name="connsiteX756-64843" fmla="*/ 4344840 w 7467600"/>
              <a:gd name="connsiteY756-64844" fmla="*/ 1922038 h 6858000"/>
              <a:gd name="connsiteX757-64845" fmla="*/ 4378710 w 7467600"/>
              <a:gd name="connsiteY757-64846" fmla="*/ 1665516 h 6858000"/>
              <a:gd name="connsiteX758-64847" fmla="*/ 4448798 w 7467600"/>
              <a:gd name="connsiteY758-64848" fmla="*/ 1253024 h 6858000"/>
              <a:gd name="connsiteX759-64849" fmla="*/ 4480315 w 7467600"/>
              <a:gd name="connsiteY759-64850" fmla="*/ 1158454 h 6858000"/>
              <a:gd name="connsiteX760-64851" fmla="*/ 4494133 w 7467600"/>
              <a:gd name="connsiteY760-64852" fmla="*/ 1118676 h 6858000"/>
              <a:gd name="connsiteX761-64853" fmla="*/ 4557898 w 7467600"/>
              <a:gd name="connsiteY761-64854" fmla="*/ 900011 h 6858000"/>
              <a:gd name="connsiteX762-64855" fmla="*/ 5870151 w 7467600"/>
              <a:gd name="connsiteY762-64856" fmla="*/ 898890 h 6858000"/>
              <a:gd name="connsiteX763-64857" fmla="*/ 5861335 w 7467600"/>
              <a:gd name="connsiteY763-64858" fmla="*/ 899177 h 6858000"/>
              <a:gd name="connsiteX764-64859" fmla="*/ 5843702 w 7467600"/>
              <a:gd name="connsiteY764-64860" fmla="*/ 899748 h 6858000"/>
              <a:gd name="connsiteX765-64861" fmla="*/ 5651107 w 7467600"/>
              <a:gd name="connsiteY765-64862" fmla="*/ 920306 h 6858000"/>
              <a:gd name="connsiteX766-64863" fmla="*/ 5459407 w 7467600"/>
              <a:gd name="connsiteY766-64864" fmla="*/ 940975 h 6858000"/>
              <a:gd name="connsiteX767-64865" fmla="*/ 5374846 w 7467600"/>
              <a:gd name="connsiteY767-64866" fmla="*/ 941988 h 6858000"/>
              <a:gd name="connsiteX768-64867" fmla="*/ 5256105 w 7467600"/>
              <a:gd name="connsiteY768-64868" fmla="*/ 945632 h 6858000"/>
              <a:gd name="connsiteX769-64869" fmla="*/ 5107071 w 7467600"/>
              <a:gd name="connsiteY769-64870" fmla="*/ 969720 h 6858000"/>
              <a:gd name="connsiteX770-64871" fmla="*/ 4998681 w 7467600"/>
              <a:gd name="connsiteY770-64872" fmla="*/ 988771 h 6858000"/>
              <a:gd name="connsiteX771-64873" fmla="*/ 5870151 w 7467600"/>
              <a:gd name="connsiteY771-64874" fmla="*/ 898890 h 6858000"/>
              <a:gd name="connsiteX772-64875" fmla="*/ 5504425 w 7467600"/>
              <a:gd name="connsiteY772-64876" fmla="*/ 848067 h 6858000"/>
              <a:gd name="connsiteX773-64877" fmla="*/ 4968849 w 7467600"/>
              <a:gd name="connsiteY773-64878" fmla="*/ 962318 h 6858000"/>
              <a:gd name="connsiteX774-64879" fmla="*/ 5104039 w 7467600"/>
              <a:gd name="connsiteY774-64880" fmla="*/ 940634 h 6858000"/>
              <a:gd name="connsiteX775-64881" fmla="*/ 5256311 w 7467600"/>
              <a:gd name="connsiteY775-64882" fmla="*/ 916490 h 6858000"/>
              <a:gd name="connsiteX776-64883" fmla="*/ 5377381 w 7467600"/>
              <a:gd name="connsiteY776-64884" fmla="*/ 912671 h 6858000"/>
              <a:gd name="connsiteX777-64885" fmla="*/ 5460148 w 7467600"/>
              <a:gd name="connsiteY777-64886" fmla="*/ 911442 h 6858000"/>
              <a:gd name="connsiteX778-64887" fmla="*/ 5648971 w 7467600"/>
              <a:gd name="connsiteY778-64888" fmla="*/ 891331 h 6858000"/>
              <a:gd name="connsiteX779-64889" fmla="*/ 5844807 w 7467600"/>
              <a:gd name="connsiteY779-64890" fmla="*/ 870718 h 6858000"/>
              <a:gd name="connsiteX780-64891" fmla="*/ 5862975 w 7467600"/>
              <a:gd name="connsiteY780-64892" fmla="*/ 869756 h 6858000"/>
              <a:gd name="connsiteX781-64893" fmla="*/ 5920887 w 7467600"/>
              <a:gd name="connsiteY781-64894" fmla="*/ 865929 h 6858000"/>
              <a:gd name="connsiteX782-64895" fmla="*/ 5504425 w 7467600"/>
              <a:gd name="connsiteY782-64896" fmla="*/ 848067 h 6858000"/>
              <a:gd name="connsiteX783-64897" fmla="*/ 3607114 w 7467600"/>
              <a:gd name="connsiteY783-64898" fmla="*/ 467441 h 6858000"/>
              <a:gd name="connsiteX784-64899" fmla="*/ 3296242 w 7467600"/>
              <a:gd name="connsiteY784-64900" fmla="*/ 807991 h 6858000"/>
              <a:gd name="connsiteX785-64901" fmla="*/ 3174674 w 7467600"/>
              <a:gd name="connsiteY785-64902" fmla="*/ 919759 h 6858000"/>
              <a:gd name="connsiteX786-64903" fmla="*/ 3042978 w 7467600"/>
              <a:gd name="connsiteY786-64904" fmla="*/ 1054894 h 6858000"/>
              <a:gd name="connsiteX787-64905" fmla="*/ 2968914 w 7467600"/>
              <a:gd name="connsiteY787-64906" fmla="*/ 1133756 h 6858000"/>
              <a:gd name="connsiteX788-64907" fmla="*/ 3103823 w 7467600"/>
              <a:gd name="connsiteY788-64908" fmla="*/ 1026814 h 6858000"/>
              <a:gd name="connsiteX789-64909" fmla="*/ 3607114 w 7467600"/>
              <a:gd name="connsiteY789-64910" fmla="*/ 467441 h 6858000"/>
              <a:gd name="connsiteX790-64911" fmla="*/ 3744487 w 7467600"/>
              <a:gd name="connsiteY790-64912" fmla="*/ 383136 h 6858000"/>
              <a:gd name="connsiteX791-64913" fmla="*/ 3970213 w 7467600"/>
              <a:gd name="connsiteY791-64914" fmla="*/ 995559 h 6858000"/>
              <a:gd name="connsiteX792-64915" fmla="*/ 3744487 w 7467600"/>
              <a:gd name="connsiteY792-64916" fmla="*/ 383136 h 6858000"/>
              <a:gd name="connsiteX793-64917" fmla="*/ 3624562 w 7467600"/>
              <a:gd name="connsiteY793-64918" fmla="*/ 367041 h 6858000"/>
              <a:gd name="connsiteX794-64919" fmla="*/ 3489712 w 7467600"/>
              <a:gd name="connsiteY794-64920" fmla="*/ 485386 h 6858000"/>
              <a:gd name="connsiteX795-64921" fmla="*/ 3182994 w 7467600"/>
              <a:gd name="connsiteY795-64922" fmla="*/ 828265 h 6858000"/>
              <a:gd name="connsiteX796-64923" fmla="*/ 2892114 w 7467600"/>
              <a:gd name="connsiteY796-64924" fmla="*/ 1172635 h 6858000"/>
              <a:gd name="connsiteX797-64925" fmla="*/ 3021459 w 7467600"/>
              <a:gd name="connsiteY797-64926" fmla="*/ 1035385 h 6858000"/>
              <a:gd name="connsiteX798-64927" fmla="*/ 3153873 w 7467600"/>
              <a:gd name="connsiteY798-64928" fmla="*/ 898971 h 6858000"/>
              <a:gd name="connsiteX799-64929" fmla="*/ 3276511 w 7467600"/>
              <a:gd name="connsiteY799-64930" fmla="*/ 786423 h 6858000"/>
              <a:gd name="connsiteX800-64931" fmla="*/ 3584154 w 7467600"/>
              <a:gd name="connsiteY800-64932" fmla="*/ 448218 h 6858000"/>
              <a:gd name="connsiteX801-64933" fmla="*/ 3624562 w 7467600"/>
              <a:gd name="connsiteY801-64934" fmla="*/ 367041 h 6858000"/>
              <a:gd name="connsiteX802-64935" fmla="*/ 3766672 w 7467600"/>
              <a:gd name="connsiteY802-64936" fmla="*/ 359429 h 6858000"/>
              <a:gd name="connsiteX803-64937" fmla="*/ 3996338 w 7467600"/>
              <a:gd name="connsiteY803-64938" fmla="*/ 968237 h 6858000"/>
              <a:gd name="connsiteX804-64939" fmla="*/ 3766672 w 7467600"/>
              <a:gd name="connsiteY804-64940" fmla="*/ 359429 h 6858000"/>
              <a:gd name="connsiteX805-64941" fmla="*/ 5805386 w 7467600"/>
              <a:gd name="connsiteY805-64942" fmla="*/ 239240 h 6858000"/>
              <a:gd name="connsiteX806-64943" fmla="*/ 5736947 w 7467600"/>
              <a:gd name="connsiteY806-64944" fmla="*/ 261367 h 6858000"/>
              <a:gd name="connsiteX807-64945" fmla="*/ 5427012 w 7467600"/>
              <a:gd name="connsiteY807-64946" fmla="*/ 311272 h 6858000"/>
              <a:gd name="connsiteX808-64947" fmla="*/ 5147818 w 7467600"/>
              <a:gd name="connsiteY808-64948" fmla="*/ 322112 h 6858000"/>
              <a:gd name="connsiteX809-64949" fmla="*/ 5060854 w 7467600"/>
              <a:gd name="connsiteY809-64950" fmla="*/ 311882 h 6858000"/>
              <a:gd name="connsiteX810-64951" fmla="*/ 4945989 w 7467600"/>
              <a:gd name="connsiteY810-64952" fmla="*/ 300516 h 6858000"/>
              <a:gd name="connsiteX811-64953" fmla="*/ 5410479 w 7467600"/>
              <a:gd name="connsiteY811-64954" fmla="*/ 348434 h 6858000"/>
              <a:gd name="connsiteX812-64955" fmla="*/ 5805386 w 7467600"/>
              <a:gd name="connsiteY812-64956" fmla="*/ 239240 h 6858000"/>
              <a:gd name="connsiteX813-64957" fmla="*/ 5905192 w 7467600"/>
              <a:gd name="connsiteY813-64958" fmla="*/ 163079 h 6858000"/>
              <a:gd name="connsiteX814-64959" fmla="*/ 5865655 w 7467600"/>
              <a:gd name="connsiteY814-64960" fmla="*/ 171901 h 6858000"/>
              <a:gd name="connsiteX815-64961" fmla="*/ 5259740 w 7467600"/>
              <a:gd name="connsiteY815-64962" fmla="*/ 257013 h 6858000"/>
              <a:gd name="connsiteX816-64963" fmla="*/ 5208466 w 7467600"/>
              <a:gd name="connsiteY816-64964" fmla="*/ 257550 h 6858000"/>
              <a:gd name="connsiteX817-64965" fmla="*/ 4980204 w 7467600"/>
              <a:gd name="connsiteY817-64966" fmla="*/ 271903 h 6858000"/>
              <a:gd name="connsiteX818-64967" fmla="*/ 5068068 w 7467600"/>
              <a:gd name="connsiteY818-64968" fmla="*/ 282244 h 6858000"/>
              <a:gd name="connsiteX819-64969" fmla="*/ 5153231 w 7467600"/>
              <a:gd name="connsiteY819-64970" fmla="*/ 292240 h 6858000"/>
              <a:gd name="connsiteX820-64971" fmla="*/ 5426491 w 7467600"/>
              <a:gd name="connsiteY820-64972" fmla="*/ 281128 h 6858000"/>
              <a:gd name="connsiteX821-64973" fmla="*/ 5731212 w 7467600"/>
              <a:gd name="connsiteY821-64974" fmla="*/ 231951 h 6858000"/>
              <a:gd name="connsiteX822-64975" fmla="*/ 5905192 w 7467600"/>
              <a:gd name="connsiteY822-64976" fmla="*/ 163079 h 6858000"/>
              <a:gd name="connsiteX823-64977" fmla="*/ 5944437 w 7467600"/>
              <a:gd name="connsiteY823-64978" fmla="*/ 113829 h 6858000"/>
              <a:gd name="connsiteX824-64979" fmla="*/ 5825032 w 7467600"/>
              <a:gd name="connsiteY824-64980" fmla="*/ 146405 h 6858000"/>
              <a:gd name="connsiteX825-64981" fmla="*/ 4955599 w 7467600"/>
              <a:gd name="connsiteY825-64982" fmla="*/ 247008 h 6858000"/>
              <a:gd name="connsiteX826-64983" fmla="*/ 5210104 w 7467600"/>
              <a:gd name="connsiteY826-64984" fmla="*/ 228123 h 6858000"/>
              <a:gd name="connsiteX827-64985" fmla="*/ 5261015 w 7467600"/>
              <a:gd name="connsiteY827-64986" fmla="*/ 227087 h 6858000"/>
              <a:gd name="connsiteX828-64987" fmla="*/ 5861181 w 7467600"/>
              <a:gd name="connsiteY828-64988" fmla="*/ 143093 h 6858000"/>
              <a:gd name="connsiteX829-64989" fmla="*/ 5961252 w 7467600"/>
              <a:gd name="connsiteY829-64990" fmla="*/ 114820 h 6858000"/>
              <a:gd name="connsiteX830-64991" fmla="*/ 5944437 w 7467600"/>
              <a:gd name="connsiteY830-64992" fmla="*/ 113829 h 6858000"/>
              <a:gd name="connsiteX831-64993" fmla="*/ 3882765 w 7467600"/>
              <a:gd name="connsiteY831-64994" fmla="*/ 0 h 6858000"/>
              <a:gd name="connsiteX832-64995" fmla="*/ 3995099 w 7467600"/>
              <a:gd name="connsiteY832-64996" fmla="*/ 0 h 6858000"/>
              <a:gd name="connsiteX833-64997" fmla="*/ 4163818 w 7467600"/>
              <a:gd name="connsiteY833-64998" fmla="*/ 234104 h 6858000"/>
              <a:gd name="connsiteX834-64999" fmla="*/ 4172099 w 7467600"/>
              <a:gd name="connsiteY834-65000" fmla="*/ 234207 h 6858000"/>
              <a:gd name="connsiteX835-65001" fmla="*/ 4784282 w 7467600"/>
              <a:gd name="connsiteY835-65002" fmla="*/ 276561 h 6858000"/>
              <a:gd name="connsiteX836-65003" fmla="*/ 4801687 w 7467600"/>
              <a:gd name="connsiteY836-65004" fmla="*/ 267764 h 6858000"/>
              <a:gd name="connsiteX837-65005" fmla="*/ 6082788 w 7467600"/>
              <a:gd name="connsiteY837-65006" fmla="*/ 64119 h 6858000"/>
              <a:gd name="connsiteX838-65007" fmla="*/ 6099442 w 7467600"/>
              <a:gd name="connsiteY838-65008" fmla="*/ 82568 h 6858000"/>
              <a:gd name="connsiteX839-65009" fmla="*/ 4804137 w 7467600"/>
              <a:gd name="connsiteY839-65010" fmla="*/ 320931 h 6858000"/>
              <a:gd name="connsiteX840-65011" fmla="*/ 4227047 w 7467600"/>
              <a:gd name="connsiteY840-65012" fmla="*/ 313415 h 6858000"/>
              <a:gd name="connsiteX841-65013" fmla="*/ 4346041 w 7467600"/>
              <a:gd name="connsiteY841-65014" fmla="*/ 456086 h 6858000"/>
              <a:gd name="connsiteX842-65015" fmla="*/ 4870967 w 7467600"/>
              <a:gd name="connsiteY842-65016" fmla="*/ 963061 h 6858000"/>
              <a:gd name="connsiteX843-65017" fmla="*/ 4889647 w 7467600"/>
              <a:gd name="connsiteY843-65018" fmla="*/ 957147 h 6858000"/>
              <a:gd name="connsiteX844-65019" fmla="*/ 5422504 w 7467600"/>
              <a:gd name="connsiteY844-65020" fmla="*/ 805191 h 6858000"/>
              <a:gd name="connsiteX845-65021" fmla="*/ 6087656 w 7467600"/>
              <a:gd name="connsiteY845-65022" fmla="*/ 826703 h 6858000"/>
              <a:gd name="connsiteX846-65023" fmla="*/ 6058717 w 7467600"/>
              <a:gd name="connsiteY846-65024" fmla="*/ 865992 h 6858000"/>
              <a:gd name="connsiteX847-65025" fmla="*/ 4974153 w 7467600"/>
              <a:gd name="connsiteY847-65026" fmla="*/ 1045456 h 6858000"/>
              <a:gd name="connsiteX848-65027" fmla="*/ 5627835 w 7467600"/>
              <a:gd name="connsiteY848-65028" fmla="*/ 1472077 h 6858000"/>
              <a:gd name="connsiteX849-65029" fmla="*/ 5629817 w 7467600"/>
              <a:gd name="connsiteY849-65030" fmla="*/ 1471412 h 6858000"/>
              <a:gd name="connsiteX850-65031" fmla="*/ 5634124 w 7467600"/>
              <a:gd name="connsiteY850-65032" fmla="*/ 1470572 h 6858000"/>
              <a:gd name="connsiteX851-65033" fmla="*/ 5755832 w 7467600"/>
              <a:gd name="connsiteY851-65034" fmla="*/ 1383886 h 6858000"/>
              <a:gd name="connsiteX852-65035" fmla="*/ 6014186 w 7467600"/>
              <a:gd name="connsiteY852-65036" fmla="*/ 1279799 h 6858000"/>
              <a:gd name="connsiteX853-65037" fmla="*/ 6901619 w 7467600"/>
              <a:gd name="connsiteY853-65038" fmla="*/ 1047874 h 6858000"/>
              <a:gd name="connsiteX854-65039" fmla="*/ 6931566 w 7467600"/>
              <a:gd name="connsiteY854-65040" fmla="*/ 1062034 h 6858000"/>
              <a:gd name="connsiteX855-65041" fmla="*/ 5790982 w 7467600"/>
              <a:gd name="connsiteY855-65042" fmla="*/ 1561380 h 6858000"/>
              <a:gd name="connsiteX856-65043" fmla="*/ 6188971 w 7467600"/>
              <a:gd name="connsiteY856-65044" fmla="*/ 1755168 h 6858000"/>
              <a:gd name="connsiteX857-65045" fmla="*/ 6202446 w 7467600"/>
              <a:gd name="connsiteY857-65046" fmla="*/ 1752268 h 6858000"/>
              <a:gd name="connsiteX858-65047" fmla="*/ 7179560 w 7467600"/>
              <a:gd name="connsiteY858-65048" fmla="*/ 1467551 h 6858000"/>
              <a:gd name="connsiteX859-65049" fmla="*/ 7158730 w 7467600"/>
              <a:gd name="connsiteY859-65050" fmla="*/ 1507835 h 6858000"/>
              <a:gd name="connsiteX860-65051" fmla="*/ 6326959 w 7467600"/>
              <a:gd name="connsiteY860-65052" fmla="*/ 1817686 h 6858000"/>
              <a:gd name="connsiteX861-65053" fmla="*/ 6537433 w 7467600"/>
              <a:gd name="connsiteY861-65054" fmla="*/ 1907790 h 6858000"/>
              <a:gd name="connsiteX862-65055" fmla="*/ 6550221 w 7467600"/>
              <a:gd name="connsiteY862-65056" fmla="*/ 1910729 h 6858000"/>
              <a:gd name="connsiteX863-65057" fmla="*/ 6964438 w 7467600"/>
              <a:gd name="connsiteY863-65058" fmla="*/ 2209505 h 6858000"/>
              <a:gd name="connsiteX864-65059" fmla="*/ 7367862 w 7467600"/>
              <a:gd name="connsiteY864-65060" fmla="*/ 2806833 h 6858000"/>
              <a:gd name="connsiteX865-65061" fmla="*/ 7364329 w 7467600"/>
              <a:gd name="connsiteY865-65062" fmla="*/ 2826907 h 6858000"/>
              <a:gd name="connsiteX866-65063" fmla="*/ 7290545 w 7467600"/>
              <a:gd name="connsiteY866-65064" fmla="*/ 2850663 h 6858000"/>
              <a:gd name="connsiteX867-65065" fmla="*/ 6472036 w 7467600"/>
              <a:gd name="connsiteY867-65066" fmla="*/ 1959003 h 6858000"/>
              <a:gd name="connsiteX868-65067" fmla="*/ 5792897 w 7467600"/>
              <a:gd name="connsiteY868-65068" fmla="*/ 1647747 h 6858000"/>
              <a:gd name="connsiteX869-65069" fmla="*/ 5842751 w 7467600"/>
              <a:gd name="connsiteY869-65070" fmla="*/ 1816112 h 6858000"/>
              <a:gd name="connsiteX870-65071" fmla="*/ 5847424 w 7467600"/>
              <a:gd name="connsiteY870-65072" fmla="*/ 1815776 h 6858000"/>
              <a:gd name="connsiteX871-65073" fmla="*/ 6399821 w 7467600"/>
              <a:gd name="connsiteY871-65074" fmla="*/ 2344799 h 6858000"/>
              <a:gd name="connsiteX872-65075" fmla="*/ 6323232 w 7467600"/>
              <a:gd name="connsiteY872-65076" fmla="*/ 2389634 h 6858000"/>
              <a:gd name="connsiteX873-65077" fmla="*/ 5942958 w 7467600"/>
              <a:gd name="connsiteY873-65078" fmla="*/ 2077708 h 6858000"/>
              <a:gd name="connsiteX874-65079" fmla="*/ 5921559 w 7467600"/>
              <a:gd name="connsiteY874-65080" fmla="*/ 2378596 h 6858000"/>
              <a:gd name="connsiteX875-65081" fmla="*/ 5817651 w 7467600"/>
              <a:gd name="connsiteY875-65082" fmla="*/ 3023919 h 6858000"/>
              <a:gd name="connsiteX876-65083" fmla="*/ 5729634 w 7467600"/>
              <a:gd name="connsiteY876-65084" fmla="*/ 3051849 h 6858000"/>
              <a:gd name="connsiteX877-65085" fmla="*/ 5611018 w 7467600"/>
              <a:gd name="connsiteY877-65086" fmla="*/ 2316769 h 6858000"/>
              <a:gd name="connsiteX878-65087" fmla="*/ 5687608 w 7467600"/>
              <a:gd name="connsiteY878-65088" fmla="*/ 2039972 h 6858000"/>
              <a:gd name="connsiteX879-65089" fmla="*/ 5657554 w 7467600"/>
              <a:gd name="connsiteY879-65090" fmla="*/ 1576445 h 6858000"/>
              <a:gd name="connsiteX880-65091" fmla="*/ 5150475 w 7467600"/>
              <a:gd name="connsiteY880-65092" fmla="*/ 1274012 h 6858000"/>
              <a:gd name="connsiteX881-65093" fmla="*/ 5349142 w 7467600"/>
              <a:gd name="connsiteY881-65094" fmla="*/ 2204405 h 6858000"/>
              <a:gd name="connsiteX882-65095" fmla="*/ 5262214 w 7467600"/>
              <a:gd name="connsiteY882-65096" fmla="*/ 2233836 h 6858000"/>
              <a:gd name="connsiteX883-65097" fmla="*/ 4981539 w 7467600"/>
              <a:gd name="connsiteY883-65098" fmla="*/ 1542201 h 6858000"/>
              <a:gd name="connsiteX884-65099" fmla="*/ 4958461 w 7467600"/>
              <a:gd name="connsiteY884-65100" fmla="*/ 1136957 h 6858000"/>
              <a:gd name="connsiteX885-65101" fmla="*/ 4655015 w 7467600"/>
              <a:gd name="connsiteY885-65102" fmla="*/ 891426 h 6858000"/>
              <a:gd name="connsiteX886-65103" fmla="*/ 4348002 w 7467600"/>
              <a:gd name="connsiteY886-65104" fmla="*/ 2205895 h 6858000"/>
              <a:gd name="connsiteX887-65105" fmla="*/ 4262250 w 7467600"/>
              <a:gd name="connsiteY887-65106" fmla="*/ 2219972 h 6858000"/>
              <a:gd name="connsiteX888-65107" fmla="*/ 4550611 w 7467600"/>
              <a:gd name="connsiteY888-65108" fmla="*/ 817540 h 6858000"/>
              <a:gd name="connsiteX889-65109" fmla="*/ 4564418 w 7467600"/>
              <a:gd name="connsiteY889-65110" fmla="*/ 808293 h 6858000"/>
              <a:gd name="connsiteX890-65111" fmla="*/ 4266388 w 7467600"/>
              <a:gd name="connsiteY890-65112" fmla="*/ 500083 h 6858000"/>
              <a:gd name="connsiteX891-65113" fmla="*/ 4032842 w 7467600"/>
              <a:gd name="connsiteY891-65114" fmla="*/ 211809 h 6858000"/>
              <a:gd name="connsiteX892-65115" fmla="*/ 3882765 w 7467600"/>
              <a:gd name="connsiteY892-65116" fmla="*/ 0 h 6858000"/>
              <a:gd name="connsiteX893-65117" fmla="*/ 3721337 w 7467600"/>
              <a:gd name="connsiteY893-65118" fmla="*/ 0 h 6858000"/>
              <a:gd name="connsiteX894-65119" fmla="*/ 3797544 w 7467600"/>
              <a:gd name="connsiteY894-65120" fmla="*/ 0 h 6858000"/>
              <a:gd name="connsiteX895-65121" fmla="*/ 3775734 w 7467600"/>
              <a:gd name="connsiteY895-65122" fmla="*/ 95131 h 6858000"/>
              <a:gd name="connsiteX896-65123" fmla="*/ 3724807 w 7467600"/>
              <a:gd name="connsiteY896-65124" fmla="*/ 272257 h 6858000"/>
              <a:gd name="connsiteX897-65125" fmla="*/ 3726844 w 7467600"/>
              <a:gd name="connsiteY897-65126" fmla="*/ 282988 h 6858000"/>
              <a:gd name="connsiteX898-65127" fmla="*/ 3742664 w 7467600"/>
              <a:gd name="connsiteY898-65128" fmla="*/ 279918 h 6858000"/>
              <a:gd name="connsiteX899-65129" fmla="*/ 4103910 w 7467600"/>
              <a:gd name="connsiteY899-65130" fmla="*/ 1161917 h 6858000"/>
              <a:gd name="connsiteX900-65131" fmla="*/ 4020269 w 7467600"/>
              <a:gd name="connsiteY900-65132" fmla="*/ 1200406 h 6858000"/>
              <a:gd name="connsiteX901-65133" fmla="*/ 3674882 w 7467600"/>
              <a:gd name="connsiteY901-65134" fmla="*/ 488524 h 6858000"/>
              <a:gd name="connsiteX902-65135" fmla="*/ 3132682 w 7467600"/>
              <a:gd name="connsiteY902-65136" fmla="*/ 1072284 h 6858000"/>
              <a:gd name="connsiteX903-65137" fmla="*/ 2716346 w 7467600"/>
              <a:gd name="connsiteY903-65138" fmla="*/ 1276376 h 6858000"/>
              <a:gd name="connsiteX904-65139" fmla="*/ 2716772 w 7467600"/>
              <a:gd name="connsiteY904-65140" fmla="*/ 1255462 h 6858000"/>
              <a:gd name="connsiteX905-65141" fmla="*/ 3471096 w 7467600"/>
              <a:gd name="connsiteY905-65142" fmla="*/ 437072 h 6858000"/>
              <a:gd name="connsiteX906-65143" fmla="*/ 3639057 w 7467600"/>
              <a:gd name="connsiteY906-65144" fmla="*/ 286334 h 6858000"/>
              <a:gd name="connsiteX907-65145" fmla="*/ 3640309 w 7467600"/>
              <a:gd name="connsiteY907-65146" fmla="*/ 284664 h 6858000"/>
              <a:gd name="connsiteX908-65147" fmla="*/ 3646022 w 7467600"/>
              <a:gd name="connsiteY908-65148" fmla="*/ 276711 h 6858000"/>
              <a:gd name="connsiteX909-65149" fmla="*/ 3707943 w 7467600"/>
              <a:gd name="connsiteY909-65150" fmla="*/ 65958 h 6858000"/>
              <a:gd name="connsiteX910-65151" fmla="*/ 3721337 w 7467600"/>
              <a:gd name="connsiteY910-65152" fmla="*/ 0 h 6858000"/>
              <a:gd name="connsiteX911-65153" fmla="*/ 2867960 w 7467600"/>
              <a:gd name="connsiteY911-65154" fmla="*/ 0 h 6858000"/>
              <a:gd name="connsiteX912-65155" fmla="*/ 2926351 w 7467600"/>
              <a:gd name="connsiteY912-65156" fmla="*/ 0 h 6858000"/>
              <a:gd name="connsiteX913-65157" fmla="*/ 2902823 w 7467600"/>
              <a:gd name="connsiteY913-65158" fmla="*/ 262929 h 6858000"/>
              <a:gd name="connsiteX914-65159" fmla="*/ 2940663 w 7467600"/>
              <a:gd name="connsiteY914-65160" fmla="*/ 140884 h 6858000"/>
              <a:gd name="connsiteX915-65161" fmla="*/ 2947039 w 7467600"/>
              <a:gd name="connsiteY915-65162" fmla="*/ 122524 h 6858000"/>
              <a:gd name="connsiteX916-65163" fmla="*/ 2984316 w 7467600"/>
              <a:gd name="connsiteY916-65164" fmla="*/ 0 h 6858000"/>
              <a:gd name="connsiteX917-65165" fmla="*/ 3016114 w 7467600"/>
              <a:gd name="connsiteY917-65166" fmla="*/ 0 h 6858000"/>
              <a:gd name="connsiteX918-65167" fmla="*/ 2979949 w 7467600"/>
              <a:gd name="connsiteY918-65168" fmla="*/ 119274 h 6858000"/>
              <a:gd name="connsiteX919-65169" fmla="*/ 3023879 w 7467600"/>
              <a:gd name="connsiteY919-65170" fmla="*/ 0 h 6858000"/>
              <a:gd name="connsiteX920-65171" fmla="*/ 3105400 w 7467600"/>
              <a:gd name="connsiteY920-65172" fmla="*/ 0 h 6858000"/>
              <a:gd name="connsiteX921-65173" fmla="*/ 3094669 w 7467600"/>
              <a:gd name="connsiteY921-65174" fmla="*/ 30308 h 6858000"/>
              <a:gd name="connsiteX922-65175" fmla="*/ 2901945 w 7467600"/>
              <a:gd name="connsiteY922-65176" fmla="*/ 466538 h 6858000"/>
              <a:gd name="connsiteX923-65177" fmla="*/ 2815209 w 7467600"/>
              <a:gd name="connsiteY923-65178" fmla="*/ 497361 h 6858000"/>
              <a:gd name="connsiteX924-65179" fmla="*/ 2844845 w 7467600"/>
              <a:gd name="connsiteY924-65180" fmla="*/ 127638 h 6858000"/>
              <a:gd name="connsiteX925-65181" fmla="*/ 2867960 w 7467600"/>
              <a:gd name="connsiteY925-65182" fmla="*/ 0 h 6858000"/>
              <a:gd name="connsiteX926-65183" fmla="*/ 1057230 w 7467600"/>
              <a:gd name="connsiteY926-65184" fmla="*/ 0 h 6858000"/>
              <a:gd name="connsiteX927-65185" fmla="*/ 1111003 w 7467600"/>
              <a:gd name="connsiteY927-65186" fmla="*/ 0 h 6858000"/>
              <a:gd name="connsiteX928-65187" fmla="*/ 1125553 w 7467600"/>
              <a:gd name="connsiteY928-65188" fmla="*/ 52588 h 6858000"/>
              <a:gd name="connsiteX929-65189" fmla="*/ 1304276 w 7467600"/>
              <a:gd name="connsiteY929-65190" fmla="*/ 476275 h 6858000"/>
              <a:gd name="connsiteX930-65191" fmla="*/ 1492066 w 7467600"/>
              <a:gd name="connsiteY930-65192" fmla="*/ 886333 h 6858000"/>
              <a:gd name="connsiteX931-65193" fmla="*/ 1423698 w 7467600"/>
              <a:gd name="connsiteY931-65194" fmla="*/ 710817 h 6858000"/>
              <a:gd name="connsiteX932-65195" fmla="*/ 1357609 w 7467600"/>
              <a:gd name="connsiteY932-65196" fmla="*/ 532892 h 6858000"/>
              <a:gd name="connsiteX933-65197" fmla="*/ 1309550 w 7467600"/>
              <a:gd name="connsiteY933-65198" fmla="*/ 374031 h 6858000"/>
              <a:gd name="connsiteX934-65199" fmla="*/ 1193673 w 7467600"/>
              <a:gd name="connsiteY934-65200" fmla="*/ 49533 h 6858000"/>
              <a:gd name="connsiteX935-65201" fmla="*/ 1164391 w 7467600"/>
              <a:gd name="connsiteY935-65202" fmla="*/ 0 h 6858000"/>
              <a:gd name="connsiteX936-65203" fmla="*/ 1200666 w 7467600"/>
              <a:gd name="connsiteY936-65204" fmla="*/ 0 h 6858000"/>
              <a:gd name="connsiteX937-65205" fmla="*/ 1223408 w 7467600"/>
              <a:gd name="connsiteY937-65206" fmla="*/ 38996 h 6858000"/>
              <a:gd name="connsiteX938-65207" fmla="*/ 1339635 w 7467600"/>
              <a:gd name="connsiteY938-65208" fmla="*/ 365517 h 6858000"/>
              <a:gd name="connsiteX939-65209" fmla="*/ 1387469 w 7467600"/>
              <a:gd name="connsiteY939-65210" fmla="*/ 523079 h 6858000"/>
              <a:gd name="connsiteX940-65211" fmla="*/ 1452685 w 7467600"/>
              <a:gd name="connsiteY940-65212" fmla="*/ 699806 h 6858000"/>
              <a:gd name="connsiteX941-65213" fmla="*/ 1492092 w 7467600"/>
              <a:gd name="connsiteY941-65214" fmla="*/ 800424 h 6858000"/>
              <a:gd name="connsiteX942-65215" fmla="*/ 1455302 w 7467600"/>
              <a:gd name="connsiteY942-65216" fmla="*/ 632913 h 6858000"/>
              <a:gd name="connsiteX943-65217" fmla="*/ 1222336 w 7467600"/>
              <a:gd name="connsiteY943-65218" fmla="*/ 9480 h 6858000"/>
              <a:gd name="connsiteX944-65219" fmla="*/ 1214634 w 7467600"/>
              <a:gd name="connsiteY944-65220" fmla="*/ 0 h 6858000"/>
              <a:gd name="connsiteX945-65221" fmla="*/ 1289827 w 7467600"/>
              <a:gd name="connsiteY945-65222" fmla="*/ 0 h 6858000"/>
              <a:gd name="connsiteX946-65223" fmla="*/ 1321076 w 7467600"/>
              <a:gd name="connsiteY946-65224" fmla="*/ 59722 h 6858000"/>
              <a:gd name="connsiteX947-65225" fmla="*/ 1512579 w 7467600"/>
              <a:gd name="connsiteY947-65226" fmla="*/ 626441 h 6858000"/>
              <a:gd name="connsiteX948-65227" fmla="*/ 1506076 w 7467600"/>
              <a:gd name="connsiteY948-65228" fmla="*/ 1089289 h 6858000"/>
              <a:gd name="connsiteX949-65229" fmla="*/ 1486346 w 7467600"/>
              <a:gd name="connsiteY949-65230" fmla="*/ 1079919 h 6858000"/>
              <a:gd name="connsiteX950-65231" fmla="*/ 1070511 w 7467600"/>
              <a:gd name="connsiteY950-65232" fmla="*/ 48609 h 6858000"/>
              <a:gd name="connsiteX951-65233" fmla="*/ 1057230 w 7467600"/>
              <a:gd name="connsiteY951-65234" fmla="*/ 0 h 6858000"/>
              <a:gd name="connsiteX952-65235" fmla="*/ 43151 w 7467600"/>
              <a:gd name="connsiteY952-65236" fmla="*/ 0 h 6858000"/>
              <a:gd name="connsiteX953-65237" fmla="*/ 95283 w 7467600"/>
              <a:gd name="connsiteY953-65238" fmla="*/ 0 h 6858000"/>
              <a:gd name="connsiteX954-65239" fmla="*/ 300708 w 7467600"/>
              <a:gd name="connsiteY954-65240" fmla="*/ 154571 h 6858000"/>
              <a:gd name="connsiteX955-65241" fmla="*/ 530414 w 7467600"/>
              <a:gd name="connsiteY955-65242" fmla="*/ 354673 h 6858000"/>
              <a:gd name="connsiteX956-65243" fmla="*/ 333785 w 7467600"/>
              <a:gd name="connsiteY956-65244" fmla="*/ 161564 h 6858000"/>
              <a:gd name="connsiteX957-65245" fmla="*/ 147005 w 7467600"/>
              <a:gd name="connsiteY957-65246" fmla="*/ 0 h 6858000"/>
              <a:gd name="connsiteX958-65247" fmla="*/ 272509 w 7467600"/>
              <a:gd name="connsiteY958-65248" fmla="*/ 0 h 6858000"/>
              <a:gd name="connsiteX959-65249" fmla="*/ 326276 w 7467600"/>
              <a:gd name="connsiteY959-65250" fmla="*/ 45847 h 6858000"/>
              <a:gd name="connsiteX960-65251" fmla="*/ 823759 w 7467600"/>
              <a:gd name="connsiteY960-65252" fmla="*/ 574145 h 6858000"/>
              <a:gd name="connsiteX961-65253" fmla="*/ 811254 w 7467600"/>
              <a:gd name="connsiteY961-65254" fmla="*/ 665546 h 6858000"/>
              <a:gd name="connsiteX962-65255" fmla="*/ 154042 w 7467600"/>
              <a:gd name="connsiteY962-65256" fmla="*/ 261522 h 6858000"/>
              <a:gd name="connsiteX963-65257" fmla="*/ 13550 w 7467600"/>
              <a:gd name="connsiteY963-65258" fmla="*/ 158423 h 6858000"/>
              <a:gd name="connsiteX964-65259" fmla="*/ 0 w 7467600"/>
              <a:gd name="connsiteY964-65260" fmla="*/ 146618 h 6858000"/>
              <a:gd name="connsiteX965-65261" fmla="*/ 0 w 7467600"/>
              <a:gd name="connsiteY965-65262" fmla="*/ 59161 h 6858000"/>
              <a:gd name="connsiteX966-65263" fmla="*/ 45427 w 7467600"/>
              <a:gd name="connsiteY966-65264" fmla="*/ 101078 h 6858000"/>
              <a:gd name="connsiteX967-65265" fmla="*/ 630103 w 7467600"/>
              <a:gd name="connsiteY967-65266" fmla="*/ 485885 h 6858000"/>
              <a:gd name="connsiteX968-65267" fmla="*/ 532040 w 7467600"/>
              <a:gd name="connsiteY968-65268" fmla="*/ 399359 h 6858000"/>
              <a:gd name="connsiteX969-65269" fmla="*/ 517618 w 7467600"/>
              <a:gd name="connsiteY969-65270" fmla="*/ 385726 h 6858000"/>
              <a:gd name="connsiteX970-65271" fmla="*/ 285074 w 7467600"/>
              <a:gd name="connsiteY970-65272" fmla="*/ 182755 h 6858000"/>
              <a:gd name="connsiteX971-65273" fmla="*/ 43151 w 7467600"/>
              <a:gd name="connsiteY971-65274" fmla="*/ 0 h 6858000"/>
              <a:gd name="connsiteX0-65275" fmla="*/ 369702 w 7467600"/>
              <a:gd name="connsiteY0-65276" fmla="*/ 6712169 h 6858000"/>
              <a:gd name="connsiteX1-65277" fmla="*/ 366575 w 7467600"/>
              <a:gd name="connsiteY1-65278" fmla="*/ 6715556 h 6858000"/>
              <a:gd name="connsiteX2-65279" fmla="*/ 371637 w 7467600"/>
              <a:gd name="connsiteY2-65280" fmla="*/ 6713954 h 6858000"/>
              <a:gd name="connsiteX3-65281" fmla="*/ 369702 w 7467600"/>
              <a:gd name="connsiteY3-65282" fmla="*/ 6712169 h 6858000"/>
              <a:gd name="connsiteX4-65283" fmla="*/ 7088673 w 7467600"/>
              <a:gd name="connsiteY4-65284" fmla="*/ 6610396 h 6858000"/>
              <a:gd name="connsiteX5-65285" fmla="*/ 7440138 w 7467600"/>
              <a:gd name="connsiteY5-65286" fmla="*/ 6622648 h 6858000"/>
              <a:gd name="connsiteX6-65287" fmla="*/ 7467600 w 7467600"/>
              <a:gd name="connsiteY6-65288" fmla="*/ 6628217 h 6858000"/>
              <a:gd name="connsiteX7-65289" fmla="*/ 7467600 w 7467600"/>
              <a:gd name="connsiteY7-65290" fmla="*/ 6668575 h 6858000"/>
              <a:gd name="connsiteX8-65291" fmla="*/ 7392322 w 7467600"/>
              <a:gd name="connsiteY8-65292" fmla="*/ 6658238 h 6858000"/>
              <a:gd name="connsiteX9-65293" fmla="*/ 7467600 w 7467600"/>
              <a:gd name="connsiteY9-65294" fmla="*/ 6683873 h 6858000"/>
              <a:gd name="connsiteX10-65295" fmla="*/ 7467600 w 7467600"/>
              <a:gd name="connsiteY10-65296" fmla="*/ 6714215 h 6858000"/>
              <a:gd name="connsiteX11-65297" fmla="*/ 7447383 w 7467600"/>
              <a:gd name="connsiteY11-65298" fmla="*/ 6707202 h 6858000"/>
              <a:gd name="connsiteX12-65299" fmla="*/ 7289862 w 7467600"/>
              <a:gd name="connsiteY12-65300" fmla="*/ 6659827 h 6858000"/>
              <a:gd name="connsiteX13-65301" fmla="*/ 7434024 w 7467600"/>
              <a:gd name="connsiteY13-65302" fmla="*/ 6722130 h 6858000"/>
              <a:gd name="connsiteX14-65303" fmla="*/ 7467600 w 7467600"/>
              <a:gd name="connsiteY14-65304" fmla="*/ 6736157 h 6858000"/>
              <a:gd name="connsiteX15-65305" fmla="*/ 7467600 w 7467600"/>
              <a:gd name="connsiteY15-65306" fmla="*/ 6767913 h 6858000"/>
              <a:gd name="connsiteX16-65307" fmla="*/ 7392158 w 7467600"/>
              <a:gd name="connsiteY16-65308" fmla="*/ 6771365 h 6858000"/>
              <a:gd name="connsiteX17-65309" fmla="*/ 7467600 w 7467600"/>
              <a:gd name="connsiteY17-65310" fmla="*/ 6805948 h 6858000"/>
              <a:gd name="connsiteX18-65311" fmla="*/ 7467600 w 7467600"/>
              <a:gd name="connsiteY18-65312" fmla="*/ 6831490 h 6858000"/>
              <a:gd name="connsiteX19-65313" fmla="*/ 7410696 w 7467600"/>
              <a:gd name="connsiteY19-65314" fmla="*/ 6803861 h 6858000"/>
              <a:gd name="connsiteX20-65315" fmla="*/ 7088673 w 7467600"/>
              <a:gd name="connsiteY20-65316" fmla="*/ 6610396 h 6858000"/>
              <a:gd name="connsiteX21-65317" fmla="*/ 1019354 w 7467600"/>
              <a:gd name="connsiteY21-65318" fmla="*/ 6315006 h 6858000"/>
              <a:gd name="connsiteX22-65319" fmla="*/ 441046 w 7467600"/>
              <a:gd name="connsiteY22-65320" fmla="*/ 6691153 h 6858000"/>
              <a:gd name="connsiteX23-65321" fmla="*/ 1019354 w 7467600"/>
              <a:gd name="connsiteY23-65322" fmla="*/ 6315006 h 6858000"/>
              <a:gd name="connsiteX24-65323" fmla="*/ 991680 w 7467600"/>
              <a:gd name="connsiteY24-65324" fmla="*/ 6298413 h 6858000"/>
              <a:gd name="connsiteX25-65325" fmla="*/ 409060 w 7467600"/>
              <a:gd name="connsiteY25-65326" fmla="*/ 6671470 h 6858000"/>
              <a:gd name="connsiteX26-65327" fmla="*/ 991680 w 7467600"/>
              <a:gd name="connsiteY26-65328" fmla="*/ 6298413 h 6858000"/>
              <a:gd name="connsiteX27-65329" fmla="*/ 103333 w 7467600"/>
              <a:gd name="connsiteY27-65330" fmla="*/ 5699602 h 6858000"/>
              <a:gd name="connsiteX28-65331" fmla="*/ 233938 w 7467600"/>
              <a:gd name="connsiteY28-65332" fmla="*/ 5809416 h 6858000"/>
              <a:gd name="connsiteX29-65333" fmla="*/ 883580 w 7467600"/>
              <a:gd name="connsiteY29-65334" fmla="*/ 6180710 h 6858000"/>
              <a:gd name="connsiteX30-65335" fmla="*/ 487337 w 7467600"/>
              <a:gd name="connsiteY30-65336" fmla="*/ 5950182 h 6858000"/>
              <a:gd name="connsiteX31-65337" fmla="*/ 354051 w 7467600"/>
              <a:gd name="connsiteY31-65338" fmla="*/ 5854912 h 6858000"/>
              <a:gd name="connsiteX32-65339" fmla="*/ 195436 w 7467600"/>
              <a:gd name="connsiteY32-65340" fmla="*/ 5755068 h 6858000"/>
              <a:gd name="connsiteX33-65341" fmla="*/ 103333 w 7467600"/>
              <a:gd name="connsiteY33-65342" fmla="*/ 5699602 h 6858000"/>
              <a:gd name="connsiteX34-65343" fmla="*/ 5539432 w 7467600"/>
              <a:gd name="connsiteY34-65344" fmla="*/ 5642928 h 6858000"/>
              <a:gd name="connsiteX35-65345" fmla="*/ 5555462 w 7467600"/>
              <a:gd name="connsiteY35-65346" fmla="*/ 5694454 h 6858000"/>
              <a:gd name="connsiteX36-65347" fmla="*/ 5828270 w 7467600"/>
              <a:gd name="connsiteY36-65348" fmla="*/ 6320663 h 6858000"/>
              <a:gd name="connsiteX37-65349" fmla="*/ 5947416 w 7467600"/>
              <a:gd name="connsiteY37-65350" fmla="*/ 6574846 h 6858000"/>
              <a:gd name="connsiteX38-65351" fmla="*/ 5539432 w 7467600"/>
              <a:gd name="connsiteY38-65352" fmla="*/ 5642928 h 6858000"/>
              <a:gd name="connsiteX39-65353" fmla="*/ 51253 w 7467600"/>
              <a:gd name="connsiteY39-65354" fmla="*/ 5631825 h 6858000"/>
              <a:gd name="connsiteX40-65355" fmla="*/ 211622 w 7467600"/>
              <a:gd name="connsiteY40-65356" fmla="*/ 5728803 h 6858000"/>
              <a:gd name="connsiteX41-65357" fmla="*/ 371652 w 7467600"/>
              <a:gd name="connsiteY41-65358" fmla="*/ 5829062 h 6858000"/>
              <a:gd name="connsiteX42-65359" fmla="*/ 505903 w 7467600"/>
              <a:gd name="connsiteY42-65360" fmla="*/ 5925221 h 6858000"/>
              <a:gd name="connsiteX43-65361" fmla="*/ 899240 w 7467600"/>
              <a:gd name="connsiteY43-65362" fmla="*/ 6153068 h 6858000"/>
              <a:gd name="connsiteX44-65363" fmla="*/ 988114 w 7467600"/>
              <a:gd name="connsiteY44-65364" fmla="*/ 6174204 h 6858000"/>
              <a:gd name="connsiteX45-65365" fmla="*/ 845971 w 7467600"/>
              <a:gd name="connsiteY45-65366" fmla="*/ 6067177 h 6858000"/>
              <a:gd name="connsiteX46-65367" fmla="*/ 448057 w 7467600"/>
              <a:gd name="connsiteY46-65368" fmla="*/ 5841376 h 6858000"/>
              <a:gd name="connsiteX47-65369" fmla="*/ 51253 w 7467600"/>
              <a:gd name="connsiteY47-65370" fmla="*/ 5631825 h 6858000"/>
              <a:gd name="connsiteX48-65371" fmla="*/ 2606687 w 7467600"/>
              <a:gd name="connsiteY48-65372" fmla="*/ 5630718 h 6858000"/>
              <a:gd name="connsiteX49-65373" fmla="*/ 2645658 w 7467600"/>
              <a:gd name="connsiteY49-65374" fmla="*/ 6640259 h 6858000"/>
              <a:gd name="connsiteX50-65375" fmla="*/ 2606687 w 7467600"/>
              <a:gd name="connsiteY50-65376" fmla="*/ 5630718 h 6858000"/>
              <a:gd name="connsiteX51-65377" fmla="*/ 3642057 w 7467600"/>
              <a:gd name="connsiteY51-65378" fmla="*/ 5573487 h 6858000"/>
              <a:gd name="connsiteX52-65379" fmla="*/ 3632981 w 7467600"/>
              <a:gd name="connsiteY52-65380" fmla="*/ 5579437 h 6858000"/>
              <a:gd name="connsiteX53-65381" fmla="*/ 3382436 w 7467600"/>
              <a:gd name="connsiteY53-65382" fmla="*/ 5952726 h 6858000"/>
              <a:gd name="connsiteX54-65383" fmla="*/ 3191929 w 7467600"/>
              <a:gd name="connsiteY54-65384" fmla="*/ 6662669 h 6858000"/>
              <a:gd name="connsiteX55-65385" fmla="*/ 3369898 w 7467600"/>
              <a:gd name="connsiteY55-65386" fmla="*/ 6081771 h 6858000"/>
              <a:gd name="connsiteX56-65387" fmla="*/ 3642057 w 7467600"/>
              <a:gd name="connsiteY56-65388" fmla="*/ 5573487 h 6858000"/>
              <a:gd name="connsiteX57-65389" fmla="*/ 2650666 w 7467600"/>
              <a:gd name="connsiteY57-65390" fmla="*/ 5530686 h 6858000"/>
              <a:gd name="connsiteX58-65391" fmla="*/ 2650249 w 7467600"/>
              <a:gd name="connsiteY58-65392" fmla="*/ 5532101 h 6858000"/>
              <a:gd name="connsiteX59-65393" fmla="*/ 2663808 w 7467600"/>
              <a:gd name="connsiteY59-65394" fmla="*/ 6535215 h 6858000"/>
              <a:gd name="connsiteX60-65395" fmla="*/ 2665418 w 7467600"/>
              <a:gd name="connsiteY60-65396" fmla="*/ 6132756 h 6858000"/>
              <a:gd name="connsiteX61-65397" fmla="*/ 2650666 w 7467600"/>
              <a:gd name="connsiteY61-65398" fmla="*/ 5530686 h 6858000"/>
              <a:gd name="connsiteX62-65399" fmla="*/ 2680277 w 7467600"/>
              <a:gd name="connsiteY62-65400" fmla="*/ 5479204 h 6858000"/>
              <a:gd name="connsiteX63-65401" fmla="*/ 2678972 w 7467600"/>
              <a:gd name="connsiteY63-65402" fmla="*/ 5481582 h 6858000"/>
              <a:gd name="connsiteX64-65403" fmla="*/ 2696666 w 7467600"/>
              <a:gd name="connsiteY64-65404" fmla="*/ 6133836 h 6858000"/>
              <a:gd name="connsiteX65-65405" fmla="*/ 2695769 w 7467600"/>
              <a:gd name="connsiteY65-65406" fmla="*/ 6390955 h 6858000"/>
              <a:gd name="connsiteX66-65407" fmla="*/ 2739893 w 7467600"/>
              <a:gd name="connsiteY66-65408" fmla="*/ 6108357 h 6858000"/>
              <a:gd name="connsiteX67-65409" fmla="*/ 2680277 w 7467600"/>
              <a:gd name="connsiteY67-65410" fmla="*/ 5479204 h 6858000"/>
              <a:gd name="connsiteX68-65411" fmla="*/ 1132195 w 7467600"/>
              <a:gd name="connsiteY68-65412" fmla="*/ 5467980 h 6858000"/>
              <a:gd name="connsiteX69-65413" fmla="*/ 1679056 w 7467600"/>
              <a:gd name="connsiteY69-65414" fmla="*/ 5516907 h 6858000"/>
              <a:gd name="connsiteX70-65415" fmla="*/ 2128648 w 7467600"/>
              <a:gd name="connsiteY70-65416" fmla="*/ 5474249 h 6858000"/>
              <a:gd name="connsiteX71-65417" fmla="*/ 1825619 w 7467600"/>
              <a:gd name="connsiteY71-65418" fmla="*/ 5478447 h 6858000"/>
              <a:gd name="connsiteX72-65419" fmla="*/ 1737798 w 7467600"/>
              <a:gd name="connsiteY72-65420" fmla="*/ 5483353 h 6858000"/>
              <a:gd name="connsiteX73-65421" fmla="*/ 1132195 w 7467600"/>
              <a:gd name="connsiteY73-65422" fmla="*/ 5467980 h 6858000"/>
              <a:gd name="connsiteX74-65423" fmla="*/ 7042773 w 7467600"/>
              <a:gd name="connsiteY74-65424" fmla="*/ 5734011 h 6858000"/>
              <a:gd name="connsiteX75-65425" fmla="*/ 7379510 w 7467600"/>
              <a:gd name="connsiteY75-65426" fmla="*/ 5755454 h 6858000"/>
              <a:gd name="connsiteX76-65427" fmla="*/ 7467600 w 7467600"/>
              <a:gd name="connsiteY76-65428" fmla="*/ 5845526 h 6858000"/>
              <a:gd name="connsiteX77-65429" fmla="*/ 7271900 w 7467600"/>
              <a:gd name="connsiteY77-65430" fmla="*/ 5734551 h 6858000"/>
              <a:gd name="connsiteX78-65431" fmla="*/ 7259646 w 7467600"/>
              <a:gd name="connsiteY78-65432" fmla="*/ 5765985 h 6858000"/>
              <a:gd name="connsiteX79-65433" fmla="*/ 7467600 w 7467600"/>
              <a:gd name="connsiteY79-65434" fmla="*/ 6012219 h 6858000"/>
              <a:gd name="connsiteX80-65435" fmla="*/ 7105827 w 7467600"/>
              <a:gd name="connsiteY80-65436" fmla="*/ 5718700 h 6858000"/>
              <a:gd name="connsiteX81-65437" fmla="*/ 7356878 w 7467600"/>
              <a:gd name="connsiteY81-65438" fmla="*/ 5981332 h 6858000"/>
              <a:gd name="connsiteX82-65439" fmla="*/ 7467600 w 7467600"/>
              <a:gd name="connsiteY82-65440" fmla="*/ 6117703 h 6858000"/>
              <a:gd name="connsiteX83-65441" fmla="*/ 7467600 w 7467600"/>
              <a:gd name="connsiteY83-65442" fmla="*/ 6163634 h 6858000"/>
              <a:gd name="connsiteX84-65443" fmla="*/ 7403637 w 7467600"/>
              <a:gd name="connsiteY84-65444" fmla="*/ 6083957 h 6858000"/>
              <a:gd name="connsiteX85-65445" fmla="*/ 7254615 w 7467600"/>
              <a:gd name="connsiteY85-65446" fmla="*/ 5911918 h 6858000"/>
              <a:gd name="connsiteX86-65447" fmla="*/ 7312589 w 7467600"/>
              <a:gd name="connsiteY86-65448" fmla="*/ 5982309 h 6858000"/>
              <a:gd name="connsiteX87-65449" fmla="*/ 7448321 w 7467600"/>
              <a:gd name="connsiteY87-65450" fmla="*/ 6190991 h 6858000"/>
              <a:gd name="connsiteX88-65451" fmla="*/ 7467600 w 7467600"/>
              <a:gd name="connsiteY88-65452" fmla="*/ 6221686 h 6858000"/>
              <a:gd name="connsiteX89-65453" fmla="*/ 7467600 w 7467600"/>
              <a:gd name="connsiteY89-65454" fmla="*/ 6334256 h 6858000"/>
              <a:gd name="connsiteX90-65455" fmla="*/ 7454976 w 7467600"/>
              <a:gd name="connsiteY90-65456" fmla="*/ 6318297 h 6858000"/>
              <a:gd name="connsiteX91-65457" fmla="*/ 7042773 w 7467600"/>
              <a:gd name="connsiteY91-65458" fmla="*/ 5734011 h 6858000"/>
              <a:gd name="connsiteX92-65459" fmla="*/ 1456157 w 7467600"/>
              <a:gd name="connsiteY92-65460" fmla="*/ 5371404 h 6858000"/>
              <a:gd name="connsiteX93-65461" fmla="*/ 1244432 w 7467600"/>
              <a:gd name="connsiteY93-65462" fmla="*/ 5385601 h 6858000"/>
              <a:gd name="connsiteX94-65463" fmla="*/ 973990 w 7467600"/>
              <a:gd name="connsiteY94-65464" fmla="*/ 5424940 h 6858000"/>
              <a:gd name="connsiteX95-65465" fmla="*/ 1103809 w 7467600"/>
              <a:gd name="connsiteY95-65466" fmla="*/ 5433720 h 6858000"/>
              <a:gd name="connsiteX96-65467" fmla="*/ 1123454 w 7467600"/>
              <a:gd name="connsiteY96-65468" fmla="*/ 5435727 h 6858000"/>
              <a:gd name="connsiteX97-65469" fmla="*/ 1737017 w 7467600"/>
              <a:gd name="connsiteY97-65470" fmla="*/ 5452183 h 6858000"/>
              <a:gd name="connsiteX98-65471" fmla="*/ 1824397 w 7467600"/>
              <a:gd name="connsiteY98-65472" fmla="*/ 5447757 h 6858000"/>
              <a:gd name="connsiteX99-65473" fmla="*/ 2070059 w 7467600"/>
              <a:gd name="connsiteY99-65474" fmla="*/ 5441660 h 6858000"/>
              <a:gd name="connsiteX100-65475" fmla="*/ 1456157 w 7467600"/>
              <a:gd name="connsiteY100-65476" fmla="*/ 5371404 h 6858000"/>
              <a:gd name="connsiteX101-65477" fmla="*/ 4988186 w 7467600"/>
              <a:gd name="connsiteY101-65478" fmla="*/ 5216467 h 6858000"/>
              <a:gd name="connsiteX102-65479" fmla="*/ 4777334 w 7467600"/>
              <a:gd name="connsiteY102-65480" fmla="*/ 5406072 h 6858000"/>
              <a:gd name="connsiteX103-65481" fmla="*/ 4718341 w 7467600"/>
              <a:gd name="connsiteY103-65482" fmla="*/ 5468043 h 6858000"/>
              <a:gd name="connsiteX104-65483" fmla="*/ 4604655 w 7467600"/>
              <a:gd name="connsiteY104-65484" fmla="*/ 5583434 h 6858000"/>
              <a:gd name="connsiteX105-65485" fmla="*/ 4565074 w 7467600"/>
              <a:gd name="connsiteY105-65486" fmla="*/ 5618550 h 6858000"/>
              <a:gd name="connsiteX106-65487" fmla="*/ 4988186 w 7467600"/>
              <a:gd name="connsiteY106-65488" fmla="*/ 5216467 h 6858000"/>
              <a:gd name="connsiteX107-65489" fmla="*/ 4978032 w 7467600"/>
              <a:gd name="connsiteY107-65490" fmla="*/ 5183809 h 6858000"/>
              <a:gd name="connsiteX108-65491" fmla="*/ 4463413 w 7467600"/>
              <a:gd name="connsiteY108-65492" fmla="*/ 5615162 h 6858000"/>
              <a:gd name="connsiteX109-65493" fmla="*/ 4358134 w 7467600"/>
              <a:gd name="connsiteY109-65494" fmla="*/ 5742791 h 6858000"/>
              <a:gd name="connsiteX110-65495" fmla="*/ 4376219 w 7467600"/>
              <a:gd name="connsiteY110-65496" fmla="*/ 5729027 h 6858000"/>
              <a:gd name="connsiteX111-65497" fmla="*/ 4582340 w 7467600"/>
              <a:gd name="connsiteY111-65498" fmla="*/ 5561037 h 6858000"/>
              <a:gd name="connsiteX112-65499" fmla="*/ 4694684 w 7467600"/>
              <a:gd name="connsiteY112-65500" fmla="*/ 5447098 h 6858000"/>
              <a:gd name="connsiteX113-65501" fmla="*/ 4754123 w 7467600"/>
              <a:gd name="connsiteY113-65502" fmla="*/ 5384643 h 6858000"/>
              <a:gd name="connsiteX114-65503" fmla="*/ 4978032 w 7467600"/>
              <a:gd name="connsiteY114-65504" fmla="*/ 5183809 h 6858000"/>
              <a:gd name="connsiteX115-65505" fmla="*/ 1903353 w 7467600"/>
              <a:gd name="connsiteY115-65506" fmla="*/ 5044827 h 6858000"/>
              <a:gd name="connsiteX116-65507" fmla="*/ 1936931 w 7467600"/>
              <a:gd name="connsiteY116-65508" fmla="*/ 5093954 h 6858000"/>
              <a:gd name="connsiteX117-65509" fmla="*/ 2195868 w 7467600"/>
              <a:gd name="connsiteY117-65510" fmla="*/ 5396574 h 6858000"/>
              <a:gd name="connsiteX118-65511" fmla="*/ 2088852 w 7467600"/>
              <a:gd name="connsiteY118-65512" fmla="*/ 5166123 h 6858000"/>
              <a:gd name="connsiteX119-65513" fmla="*/ 1958241 w 7467600"/>
              <a:gd name="connsiteY119-65514" fmla="*/ 5067955 h 6858000"/>
              <a:gd name="connsiteX120-65515" fmla="*/ 1903353 w 7467600"/>
              <a:gd name="connsiteY120-65516" fmla="*/ 5044827 h 6858000"/>
              <a:gd name="connsiteX121-65517" fmla="*/ 1979378 w 7467600"/>
              <a:gd name="connsiteY121-65518" fmla="*/ 4769504 h 6858000"/>
              <a:gd name="connsiteX122-65519" fmla="*/ 2882120 w 7467600"/>
              <a:gd name="connsiteY122-65520" fmla="*/ 5064547 h 6858000"/>
              <a:gd name="connsiteX123-65521" fmla="*/ 2793103 w 7467600"/>
              <a:gd name="connsiteY123-65522" fmla="*/ 5039699 h 6858000"/>
              <a:gd name="connsiteX124-65523" fmla="*/ 2770041 w 7467600"/>
              <a:gd name="connsiteY124-65524" fmla="*/ 5033634 h 6858000"/>
              <a:gd name="connsiteX125-65525" fmla="*/ 1979378 w 7467600"/>
              <a:gd name="connsiteY125-65526" fmla="*/ 4769504 h 6858000"/>
              <a:gd name="connsiteX126-65527" fmla="*/ 1927410 w 7467600"/>
              <a:gd name="connsiteY126-65528" fmla="*/ 4716164 h 6858000"/>
              <a:gd name="connsiteX127-65529" fmla="*/ 1959587 w 7467600"/>
              <a:gd name="connsiteY127-65530" fmla="*/ 4728849 h 6858000"/>
              <a:gd name="connsiteX128-65531" fmla="*/ 2777707 w 7467600"/>
              <a:gd name="connsiteY128-65532" fmla="*/ 5003991 h 6858000"/>
              <a:gd name="connsiteX129-65533" fmla="*/ 2800768 w 7467600"/>
              <a:gd name="connsiteY129-65534" fmla="*/ 5010056 h 6858000"/>
              <a:gd name="connsiteX130-65535" fmla="*/ 2879408 w 7467600"/>
              <a:gd name="connsiteY130-65536" fmla="*/ 5031590 h 6858000"/>
              <a:gd name="connsiteX131-65537" fmla="*/ 2862295 w 7467600"/>
              <a:gd name="connsiteY131-65538" fmla="*/ 5022958 h 6858000"/>
              <a:gd name="connsiteX132-65539" fmla="*/ 2813343 w 7467600"/>
              <a:gd name="connsiteY132-65540" fmla="*/ 4998369 h 6858000"/>
              <a:gd name="connsiteX133-65541" fmla="*/ 2646245 w 7467600"/>
              <a:gd name="connsiteY133-65542" fmla="*/ 4930999 h 6858000"/>
              <a:gd name="connsiteX134-65543" fmla="*/ 1999243 w 7467600"/>
              <a:gd name="connsiteY134-65544" fmla="*/ 4730524 h 6858000"/>
              <a:gd name="connsiteX135-65545" fmla="*/ 1979527 w 7467600"/>
              <a:gd name="connsiteY135-65546" fmla="*/ 4726651 h 6858000"/>
              <a:gd name="connsiteX136-65547" fmla="*/ 1927410 w 7467600"/>
              <a:gd name="connsiteY136-65548" fmla="*/ 4716164 h 6858000"/>
              <a:gd name="connsiteX137-65549" fmla="*/ 1997014 w 7467600"/>
              <a:gd name="connsiteY137-65550" fmla="*/ 4698007 h 6858000"/>
              <a:gd name="connsiteX138-65551" fmla="*/ 2005458 w 7467600"/>
              <a:gd name="connsiteY138-65552" fmla="*/ 4699540 h 6858000"/>
              <a:gd name="connsiteX139-65553" fmla="*/ 2657186 w 7467600"/>
              <a:gd name="connsiteY139-65554" fmla="*/ 4901687 h 6858000"/>
              <a:gd name="connsiteX140-65555" fmla="*/ 2826662 w 7467600"/>
              <a:gd name="connsiteY140-65556" fmla="*/ 4970362 h 6858000"/>
              <a:gd name="connsiteX141-65557" fmla="*/ 2876100 w 7467600"/>
              <a:gd name="connsiteY141-65558" fmla="*/ 4995397 h 6858000"/>
              <a:gd name="connsiteX142-65559" fmla="*/ 3042600 w 7467600"/>
              <a:gd name="connsiteY142-65560" fmla="*/ 5059532 h 6858000"/>
              <a:gd name="connsiteX143-65561" fmla="*/ 1997014 w 7467600"/>
              <a:gd name="connsiteY143-65562" fmla="*/ 4698007 h 6858000"/>
              <a:gd name="connsiteX144-65563" fmla="*/ 2305292 w 7467600"/>
              <a:gd name="connsiteY144-65564" fmla="*/ 4219492 h 6858000"/>
              <a:gd name="connsiteX145-65565" fmla="*/ 3360922 w 7467600"/>
              <a:gd name="connsiteY145-65566" fmla="*/ 4529373 h 6858000"/>
              <a:gd name="connsiteX146-65567" fmla="*/ 3492420 w 7467600"/>
              <a:gd name="connsiteY146-65568" fmla="*/ 4510145 h 6858000"/>
              <a:gd name="connsiteX147-65569" fmla="*/ 3364086 w 7467600"/>
              <a:gd name="connsiteY147-65570" fmla="*/ 4480340 h 6858000"/>
              <a:gd name="connsiteX148-65571" fmla="*/ 3225818 w 7467600"/>
              <a:gd name="connsiteY148-65572" fmla="*/ 4411822 h 6858000"/>
              <a:gd name="connsiteX149-65573" fmla="*/ 3129696 w 7467600"/>
              <a:gd name="connsiteY149-65574" fmla="*/ 4360704 h 6858000"/>
              <a:gd name="connsiteX150-65575" fmla="*/ 2814545 w 7467600"/>
              <a:gd name="connsiteY150-65576" fmla="*/ 4282955 h 6858000"/>
              <a:gd name="connsiteX151-65577" fmla="*/ 2305292 w 7467600"/>
              <a:gd name="connsiteY151-65578" fmla="*/ 4219492 h 6858000"/>
              <a:gd name="connsiteX152-65579" fmla="*/ 2626982 w 7467600"/>
              <a:gd name="connsiteY152-65580" fmla="*/ 4206450 h 6858000"/>
              <a:gd name="connsiteX153-65581" fmla="*/ 2490617 w 7467600"/>
              <a:gd name="connsiteY153-65582" fmla="*/ 4206951 h 6858000"/>
              <a:gd name="connsiteX154-65583" fmla="*/ 2819869 w 7467600"/>
              <a:gd name="connsiteY154-65584" fmla="*/ 4252936 h 6858000"/>
              <a:gd name="connsiteX155-65585" fmla="*/ 3143018 w 7467600"/>
              <a:gd name="connsiteY155-65586" fmla="*/ 4332698 h 6858000"/>
              <a:gd name="connsiteX156-65587" fmla="*/ 3241520 w 7467600"/>
              <a:gd name="connsiteY156-65588" fmla="*/ 4385112 h 6858000"/>
              <a:gd name="connsiteX157-65589" fmla="*/ 3374575 w 7467600"/>
              <a:gd name="connsiteY157-65590" fmla="*/ 4451517 h 6858000"/>
              <a:gd name="connsiteX158-65591" fmla="*/ 3505221 w 7467600"/>
              <a:gd name="connsiteY158-65592" fmla="*/ 4480757 h 6858000"/>
              <a:gd name="connsiteX159-65593" fmla="*/ 2626982 w 7467600"/>
              <a:gd name="connsiteY159-65594" fmla="*/ 4206450 h 6858000"/>
              <a:gd name="connsiteX160-65595" fmla="*/ 1310106 w 7467600"/>
              <a:gd name="connsiteY160-65596" fmla="*/ 3943217 h 6858000"/>
              <a:gd name="connsiteX161-65597" fmla="*/ 854994 w 7467600"/>
              <a:gd name="connsiteY161-65598" fmla="*/ 4399136 h 6858000"/>
              <a:gd name="connsiteX162-65599" fmla="*/ 742462 w 7467600"/>
              <a:gd name="connsiteY162-65600" fmla="*/ 4594648 h 6858000"/>
              <a:gd name="connsiteX163-65601" fmla="*/ 820602 w 7467600"/>
              <a:gd name="connsiteY163-65602" fmla="*/ 4485915 h 6858000"/>
              <a:gd name="connsiteX164-65603" fmla="*/ 878295 w 7467600"/>
              <a:gd name="connsiteY164-65604" fmla="*/ 4403594 h 6858000"/>
              <a:gd name="connsiteX165-65605" fmla="*/ 1240607 w 7467600"/>
              <a:gd name="connsiteY165-65606" fmla="*/ 4010401 h 6858000"/>
              <a:gd name="connsiteX166-65607" fmla="*/ 1310106 w 7467600"/>
              <a:gd name="connsiteY166-65608" fmla="*/ 3943217 h 6858000"/>
              <a:gd name="connsiteX167-65609" fmla="*/ 1423113 w 7467600"/>
              <a:gd name="connsiteY167-65610" fmla="*/ 3874565 h 6858000"/>
              <a:gd name="connsiteX168-65611" fmla="*/ 1260565 w 7467600"/>
              <a:gd name="connsiteY168-65612" fmla="*/ 4031982 h 6858000"/>
              <a:gd name="connsiteX169-65613" fmla="*/ 901900 w 7467600"/>
              <a:gd name="connsiteY169-65614" fmla="*/ 4421236 h 6858000"/>
              <a:gd name="connsiteX170-65615" fmla="*/ 845044 w 7467600"/>
              <a:gd name="connsiteY170-65616" fmla="*/ 4502436 h 6858000"/>
              <a:gd name="connsiteX171-65617" fmla="*/ 685926 w 7467600"/>
              <a:gd name="connsiteY171-65618" fmla="*/ 4703069 h 6858000"/>
              <a:gd name="connsiteX172-65619" fmla="*/ 684248 w 7467600"/>
              <a:gd name="connsiteY172-65620" fmla="*/ 4706721 h 6858000"/>
              <a:gd name="connsiteX173-65621" fmla="*/ 1423113 w 7467600"/>
              <a:gd name="connsiteY173-65622" fmla="*/ 3874565 h 6858000"/>
              <a:gd name="connsiteX174-65623" fmla="*/ 3316479 w 7467600"/>
              <a:gd name="connsiteY174-65624" fmla="*/ 3872136 h 6858000"/>
              <a:gd name="connsiteX175-65625" fmla="*/ 3546806 w 7467600"/>
              <a:gd name="connsiteY175-65626" fmla="*/ 4356139 h 6858000"/>
              <a:gd name="connsiteX176-65627" fmla="*/ 3364433 w 7467600"/>
              <a:gd name="connsiteY176-65628" fmla="*/ 3953121 h 6858000"/>
              <a:gd name="connsiteX177-65629" fmla="*/ 3316479 w 7467600"/>
              <a:gd name="connsiteY177-65630" fmla="*/ 3872136 h 6858000"/>
              <a:gd name="connsiteX178-65631" fmla="*/ 3291335 w 7467600"/>
              <a:gd name="connsiteY178-65632" fmla="*/ 3767420 h 6858000"/>
              <a:gd name="connsiteX179-65633" fmla="*/ 3390805 w 7467600"/>
              <a:gd name="connsiteY179-65634" fmla="*/ 3937163 h 6858000"/>
              <a:gd name="connsiteX180-65635" fmla="*/ 3579062 w 7467600"/>
              <a:gd name="connsiteY180-65636" fmla="*/ 4359040 h 6858000"/>
              <a:gd name="connsiteX181-65637" fmla="*/ 3467355 w 7467600"/>
              <a:gd name="connsiteY181-65638" fmla="*/ 3988130 h 6858000"/>
              <a:gd name="connsiteX182-65639" fmla="*/ 3310753 w 7467600"/>
              <a:gd name="connsiteY182-65640" fmla="*/ 3787140 h 6858000"/>
              <a:gd name="connsiteX183-65641" fmla="*/ 3291335 w 7467600"/>
              <a:gd name="connsiteY183-65642" fmla="*/ 3767420 h 6858000"/>
              <a:gd name="connsiteX184-65643" fmla="*/ 1635889 w 7467600"/>
              <a:gd name="connsiteY184-65644" fmla="*/ 3709494 h 6858000"/>
              <a:gd name="connsiteX185-65645" fmla="*/ 1634800 w 7467600"/>
              <a:gd name="connsiteY185-65646" fmla="*/ 3731111 h 6858000"/>
              <a:gd name="connsiteX186-65647" fmla="*/ 1635889 w 7467600"/>
              <a:gd name="connsiteY186-65648" fmla="*/ 3709494 h 6858000"/>
              <a:gd name="connsiteX187-65649" fmla="*/ 1510397 w 7467600"/>
              <a:gd name="connsiteY187-65650" fmla="*/ 3684705 h 6858000"/>
              <a:gd name="connsiteX188-65651" fmla="*/ 1146550 w 7467600"/>
              <a:gd name="connsiteY188-65652" fmla="*/ 3802012 h 6858000"/>
              <a:gd name="connsiteX189-65653" fmla="*/ 698834 w 7467600"/>
              <a:gd name="connsiteY189-65654" fmla="*/ 3952272 h 6858000"/>
              <a:gd name="connsiteX190-65655" fmla="*/ 34256 w 7467600"/>
              <a:gd name="connsiteY190-65656" fmla="*/ 4347603 h 6858000"/>
              <a:gd name="connsiteX191-65657" fmla="*/ 527241 w 7467600"/>
              <a:gd name="connsiteY191-65658" fmla="*/ 4065078 h 6858000"/>
              <a:gd name="connsiteX192-65659" fmla="*/ 1510397 w 7467600"/>
              <a:gd name="connsiteY192-65660" fmla="*/ 3684705 h 6858000"/>
              <a:gd name="connsiteX193-65661" fmla="*/ 1313114 w 7467600"/>
              <a:gd name="connsiteY193-65662" fmla="*/ 3655216 h 6858000"/>
              <a:gd name="connsiteX194-65663" fmla="*/ 1109304 w 7467600"/>
              <a:gd name="connsiteY194-65664" fmla="*/ 3669030 h 6858000"/>
              <a:gd name="connsiteX195-65665" fmla="*/ 8129 w 7467600"/>
              <a:gd name="connsiteY195-65666" fmla="*/ 4330519 h 6858000"/>
              <a:gd name="connsiteX196-65667" fmla="*/ 687572 w 7467600"/>
              <a:gd name="connsiteY196-65668" fmla="*/ 3925629 h 6858000"/>
              <a:gd name="connsiteX197-65669" fmla="*/ 1138365 w 7467600"/>
              <a:gd name="connsiteY197-65670" fmla="*/ 3774515 h 6858000"/>
              <a:gd name="connsiteX198-65671" fmla="*/ 1505579 w 7467600"/>
              <a:gd name="connsiteY198-65672" fmla="*/ 3655526 h 6858000"/>
              <a:gd name="connsiteX199-65673" fmla="*/ 1313114 w 7467600"/>
              <a:gd name="connsiteY199-65674" fmla="*/ 3655216 h 6858000"/>
              <a:gd name="connsiteX200-65675" fmla="*/ 3655073 w 7467600"/>
              <a:gd name="connsiteY200-65676" fmla="*/ 3650884 h 6858000"/>
              <a:gd name="connsiteX201-65677" fmla="*/ 3989938 w 7467600"/>
              <a:gd name="connsiteY201-65678" fmla="*/ 3991685 h 6858000"/>
              <a:gd name="connsiteX202-65679" fmla="*/ 4393907 w 7467600"/>
              <a:gd name="connsiteY202-65680" fmla="*/ 4261258 h 6858000"/>
              <a:gd name="connsiteX203-65681" fmla="*/ 4648051 w 7467600"/>
              <a:gd name="connsiteY203-65682" fmla="*/ 4374051 h 6858000"/>
              <a:gd name="connsiteX204-65683" fmla="*/ 4383389 w 7467600"/>
              <a:gd name="connsiteY204-65684" fmla="*/ 4184369 h 6858000"/>
              <a:gd name="connsiteX205-65685" fmla="*/ 4165508 w 7467600"/>
              <a:gd name="connsiteY205-65686" fmla="*/ 4035196 h 6858000"/>
              <a:gd name="connsiteX206-65687" fmla="*/ 4068162 w 7467600"/>
              <a:gd name="connsiteY206-65688" fmla="*/ 3953394 h 6858000"/>
              <a:gd name="connsiteX207-65689" fmla="*/ 3981416 w 7467600"/>
              <a:gd name="connsiteY207-65690" fmla="*/ 3880482 h 6858000"/>
              <a:gd name="connsiteX208-65691" fmla="*/ 3800147 w 7467600"/>
              <a:gd name="connsiteY208-65692" fmla="*/ 3749872 h 6858000"/>
              <a:gd name="connsiteX209-65693" fmla="*/ 3655073 w 7467600"/>
              <a:gd name="connsiteY209-65694" fmla="*/ 3650884 h 6858000"/>
              <a:gd name="connsiteX210-65695" fmla="*/ 3670252 w 7467600"/>
              <a:gd name="connsiteY210-65696" fmla="*/ 3622798 h 6858000"/>
              <a:gd name="connsiteX211-65697" fmla="*/ 3817258 w 7467600"/>
              <a:gd name="connsiteY211-65698" fmla="*/ 3723577 h 6858000"/>
              <a:gd name="connsiteX212-65699" fmla="*/ 4000461 w 7467600"/>
              <a:gd name="connsiteY212-65700" fmla="*/ 3855966 h 6858000"/>
              <a:gd name="connsiteX213-65701" fmla="*/ 4088180 w 7467600"/>
              <a:gd name="connsiteY213-65702" fmla="*/ 3929774 h 6858000"/>
              <a:gd name="connsiteX214-65703" fmla="*/ 4184555 w 7467600"/>
              <a:gd name="connsiteY214-65704" fmla="*/ 4010683 h 6858000"/>
              <a:gd name="connsiteX215-65705" fmla="*/ 4399563 w 7467600"/>
              <a:gd name="connsiteY215-65706" fmla="*/ 4158106 h 6858000"/>
              <a:gd name="connsiteX216-65707" fmla="*/ 4684469 w 7467600"/>
              <a:gd name="connsiteY216-65708" fmla="*/ 4364680 h 6858000"/>
              <a:gd name="connsiteX217-65709" fmla="*/ 4690271 w 7467600"/>
              <a:gd name="connsiteY217-65710" fmla="*/ 4370034 h 6858000"/>
              <a:gd name="connsiteX218-65711" fmla="*/ 4136093 w 7467600"/>
              <a:gd name="connsiteY218-65712" fmla="*/ 3858466 h 6858000"/>
              <a:gd name="connsiteX219-65713" fmla="*/ 3670252 w 7467600"/>
              <a:gd name="connsiteY219-65714" fmla="*/ 3622798 h 6858000"/>
              <a:gd name="connsiteX220-65715" fmla="*/ 4440129 w 7467600"/>
              <a:gd name="connsiteY220-65716" fmla="*/ 3448571 h 6858000"/>
              <a:gd name="connsiteX221-65717" fmla="*/ 4856525 w 7467600"/>
              <a:gd name="connsiteY221-65718" fmla="*/ 3915351 h 6858000"/>
              <a:gd name="connsiteX222-65719" fmla="*/ 5059055 w 7467600"/>
              <a:gd name="connsiteY222-65720" fmla="*/ 4108918 h 6858000"/>
              <a:gd name="connsiteX223-65721" fmla="*/ 5290070 w 7467600"/>
              <a:gd name="connsiteY223-65722" fmla="*/ 4263619 h 6858000"/>
              <a:gd name="connsiteX224-65723" fmla="*/ 4834991 w 7467600"/>
              <a:gd name="connsiteY224-65724" fmla="*/ 3830985 h 6858000"/>
              <a:gd name="connsiteX225-65725" fmla="*/ 4440129 w 7467600"/>
              <a:gd name="connsiteY225-65726" fmla="*/ 3448571 h 6858000"/>
              <a:gd name="connsiteX226-65727" fmla="*/ 4441737 w 7467600"/>
              <a:gd name="connsiteY226-65728" fmla="*/ 3399734 h 6858000"/>
              <a:gd name="connsiteX227-65729" fmla="*/ 4431236 w 7467600"/>
              <a:gd name="connsiteY227-65730" fmla="*/ 3400954 h 6858000"/>
              <a:gd name="connsiteX228-65731" fmla="*/ 4557150 w 7467600"/>
              <a:gd name="connsiteY228-65732" fmla="*/ 3510023 h 6858000"/>
              <a:gd name="connsiteX229-65733" fmla="*/ 4856936 w 7467600"/>
              <a:gd name="connsiteY229-65734" fmla="*/ 3809146 h 6858000"/>
              <a:gd name="connsiteX230-65735" fmla="*/ 5111996 w 7467600"/>
              <a:gd name="connsiteY230-65736" fmla="*/ 4065759 h 6858000"/>
              <a:gd name="connsiteX231-65737" fmla="*/ 5388878 w 7467600"/>
              <a:gd name="connsiteY231-65738" fmla="*/ 4300185 h 6858000"/>
              <a:gd name="connsiteX232-65739" fmla="*/ 5425556 w 7467600"/>
              <a:gd name="connsiteY232-65740" fmla="*/ 4308967 h 6858000"/>
              <a:gd name="connsiteX233-65741" fmla="*/ 4943646 w 7467600"/>
              <a:gd name="connsiteY233-65742" fmla="*/ 3822916 h 6858000"/>
              <a:gd name="connsiteX234-65743" fmla="*/ 4594837 w 7467600"/>
              <a:gd name="connsiteY234-65744" fmla="*/ 3532274 h 6858000"/>
              <a:gd name="connsiteX235-65745" fmla="*/ 4441737 w 7467600"/>
              <a:gd name="connsiteY235-65746" fmla="*/ 3399734 h 6858000"/>
              <a:gd name="connsiteX236-65747" fmla="*/ 5425834 w 7467600"/>
              <a:gd name="connsiteY236-65748" fmla="*/ 3162785 h 6858000"/>
              <a:gd name="connsiteX237-65749" fmla="*/ 5401644 w 7467600"/>
              <a:gd name="connsiteY237-65750" fmla="*/ 3617847 h 6858000"/>
              <a:gd name="connsiteX238-65751" fmla="*/ 5467256 w 7467600"/>
              <a:gd name="connsiteY238-65752" fmla="*/ 4175494 h 6858000"/>
              <a:gd name="connsiteX239-65753" fmla="*/ 5448069 w 7467600"/>
              <a:gd name="connsiteY239-65754" fmla="*/ 3567554 h 6858000"/>
              <a:gd name="connsiteX240-65755" fmla="*/ 5425834 w 7467600"/>
              <a:gd name="connsiteY240-65756" fmla="*/ 3162785 h 6858000"/>
              <a:gd name="connsiteX241-65757" fmla="*/ 1318687 w 7467600"/>
              <a:gd name="connsiteY241-65758" fmla="*/ 3113840 h 6858000"/>
              <a:gd name="connsiteX242-65759" fmla="*/ 1066793 w 7467600"/>
              <a:gd name="connsiteY242-65760" fmla="*/ 3212171 h 6858000"/>
              <a:gd name="connsiteX243-65761" fmla="*/ 993319 w 7467600"/>
              <a:gd name="connsiteY243-65762" fmla="*/ 3247648 h 6858000"/>
              <a:gd name="connsiteX244-65763" fmla="*/ 853081 w 7467600"/>
              <a:gd name="connsiteY244-65764" fmla="*/ 3312410 h 6858000"/>
              <a:gd name="connsiteX245-65765" fmla="*/ 805957 w 7467600"/>
              <a:gd name="connsiteY245-65766" fmla="*/ 3330443 h 6858000"/>
              <a:gd name="connsiteX246-65767" fmla="*/ 1318687 w 7467600"/>
              <a:gd name="connsiteY246-65768" fmla="*/ 3113840 h 6858000"/>
              <a:gd name="connsiteX247-65769" fmla="*/ 5453702 w 7467600"/>
              <a:gd name="connsiteY247-65770" fmla="*/ 3090882 h 6858000"/>
              <a:gd name="connsiteX248-65771" fmla="*/ 5480135 w 7467600"/>
              <a:gd name="connsiteY248-65772" fmla="*/ 3565802 h 6858000"/>
              <a:gd name="connsiteX249-65773" fmla="*/ 5499023 w 7467600"/>
              <a:gd name="connsiteY249-65774" fmla="*/ 4166310 h 6858000"/>
              <a:gd name="connsiteX250-65775" fmla="*/ 5547022 w 7467600"/>
              <a:gd name="connsiteY250-65776" fmla="*/ 3607838 h 6858000"/>
              <a:gd name="connsiteX251-65777" fmla="*/ 5515964 w 7467600"/>
              <a:gd name="connsiteY251-65778" fmla="*/ 3378541 h 6858000"/>
              <a:gd name="connsiteX252-65779" fmla="*/ 5453702 w 7467600"/>
              <a:gd name="connsiteY252-65780" fmla="*/ 3090882 h 6858000"/>
              <a:gd name="connsiteX253-65781" fmla="*/ 1238695 w 7467600"/>
              <a:gd name="connsiteY253-65782" fmla="*/ 3076820 h 6858000"/>
              <a:gd name="connsiteX254-65783" fmla="*/ 716371 w 7467600"/>
              <a:gd name="connsiteY254-65784" fmla="*/ 3293249 h 6858000"/>
              <a:gd name="connsiteX255-65785" fmla="*/ 579522 w 7467600"/>
              <a:gd name="connsiteY255-65786" fmla="*/ 3371759 h 6858000"/>
              <a:gd name="connsiteX256-65787" fmla="*/ 600288 w 7467600"/>
              <a:gd name="connsiteY256-65788" fmla="*/ 3365555 h 6858000"/>
              <a:gd name="connsiteX257-65789" fmla="*/ 840692 w 7467600"/>
              <a:gd name="connsiteY257-65790" fmla="*/ 3284921 h 6858000"/>
              <a:gd name="connsiteX258-65791" fmla="*/ 979248 w 7467600"/>
              <a:gd name="connsiteY258-65792" fmla="*/ 3221003 h 6858000"/>
              <a:gd name="connsiteX259-65793" fmla="*/ 1053282 w 7467600"/>
              <a:gd name="connsiteY259-65794" fmla="*/ 3185247 h 6858000"/>
              <a:gd name="connsiteX260-65795" fmla="*/ 1320603 w 7467600"/>
              <a:gd name="connsiteY260-65796" fmla="*/ 3081281 h 6858000"/>
              <a:gd name="connsiteX261-65797" fmla="*/ 1238695 w 7467600"/>
              <a:gd name="connsiteY261-65798" fmla="*/ 3076820 h 6858000"/>
              <a:gd name="connsiteX262-65799" fmla="*/ 5425627 w 7467600"/>
              <a:gd name="connsiteY262-65800" fmla="*/ 2954192 h 6858000"/>
              <a:gd name="connsiteX263-65801" fmla="*/ 5470770 w 7467600"/>
              <a:gd name="connsiteY263-65802" fmla="*/ 3005435 h 6858000"/>
              <a:gd name="connsiteX264-65803" fmla="*/ 5519779 w 7467600"/>
              <a:gd name="connsiteY264-65804" fmla="*/ 4359223 h 6858000"/>
              <a:gd name="connsiteX265-65805" fmla="*/ 5520293 w 7467600"/>
              <a:gd name="connsiteY265-65806" fmla="*/ 4360602 h 6858000"/>
              <a:gd name="connsiteX266-65807" fmla="*/ 5767221 w 7467600"/>
              <a:gd name="connsiteY266-65808" fmla="*/ 4665564 h 6858000"/>
              <a:gd name="connsiteX267-65809" fmla="*/ 6937169 w 7467600"/>
              <a:gd name="connsiteY267-65810" fmla="*/ 4815941 h 6858000"/>
              <a:gd name="connsiteX268-65811" fmla="*/ 6953922 w 7467600"/>
              <a:gd name="connsiteY268-65812" fmla="*/ 4890068 h 6858000"/>
              <a:gd name="connsiteX269-65813" fmla="*/ 6071359 w 7467600"/>
              <a:gd name="connsiteY269-65814" fmla="*/ 4770770 h 6858000"/>
              <a:gd name="connsiteX270-65815" fmla="*/ 6038839 w 7467600"/>
              <a:gd name="connsiteY270-65816" fmla="*/ 4764474 h 6858000"/>
              <a:gd name="connsiteX271-65817" fmla="*/ 6038706 w 7467600"/>
              <a:gd name="connsiteY271-65818" fmla="*/ 4763847 h 6858000"/>
              <a:gd name="connsiteX272-65819" fmla="*/ 6037784 w 7467600"/>
              <a:gd name="connsiteY272-65820" fmla="*/ 4764270 h 6858000"/>
              <a:gd name="connsiteX273-65821" fmla="*/ 6038839 w 7467600"/>
              <a:gd name="connsiteY273-65822" fmla="*/ 4764474 h 6858000"/>
              <a:gd name="connsiteX274-65823" fmla="*/ 6040338 w 7467600"/>
              <a:gd name="connsiteY274-65824" fmla="*/ 4771418 h 6858000"/>
              <a:gd name="connsiteX275-65825" fmla="*/ 6024488 w 7467600"/>
              <a:gd name="connsiteY275-65826" fmla="*/ 4809903 h 6858000"/>
              <a:gd name="connsiteX276-65827" fmla="*/ 5599771 w 7467600"/>
              <a:gd name="connsiteY276-65828" fmla="*/ 5509652 h 6858000"/>
              <a:gd name="connsiteX277-65829" fmla="*/ 5548843 w 7467600"/>
              <a:gd name="connsiteY277-65830" fmla="*/ 5563845 h 6858000"/>
              <a:gd name="connsiteX278-65831" fmla="*/ 5940952 w 7467600"/>
              <a:gd name="connsiteY278-65832" fmla="*/ 6250028 h 6858000"/>
              <a:gd name="connsiteX279-65833" fmla="*/ 6043441 w 7467600"/>
              <a:gd name="connsiteY279-65834" fmla="*/ 6665847 h 6858000"/>
              <a:gd name="connsiteX280-65835" fmla="*/ 6093432 w 7467600"/>
              <a:gd name="connsiteY280-65836" fmla="*/ 6858000 h 6858000"/>
              <a:gd name="connsiteX281-65837" fmla="*/ 6034344 w 7467600"/>
              <a:gd name="connsiteY281-65838" fmla="*/ 6858000 h 6858000"/>
              <a:gd name="connsiteX282-65839" fmla="*/ 6026679 w 7467600"/>
              <a:gd name="connsiteY282-65840" fmla="*/ 6836959 h 6858000"/>
              <a:gd name="connsiteX283-65841" fmla="*/ 5800441 w 7467600"/>
              <a:gd name="connsiteY283-65842" fmla="*/ 6335286 h 6858000"/>
              <a:gd name="connsiteX284-65843" fmla="*/ 5526562 w 7467600"/>
              <a:gd name="connsiteY284-65844" fmla="*/ 5705388 h 6858000"/>
              <a:gd name="connsiteX285-65845" fmla="*/ 5519640 w 7467600"/>
              <a:gd name="connsiteY285-65846" fmla="*/ 5683774 h 6858000"/>
              <a:gd name="connsiteX286-65847" fmla="*/ 5844559 w 7467600"/>
              <a:gd name="connsiteY286-65848" fmla="*/ 6553349 h 6858000"/>
              <a:gd name="connsiteX287-65849" fmla="*/ 5975994 w 7467600"/>
              <a:gd name="connsiteY287-65850" fmla="*/ 6858000 h 6858000"/>
              <a:gd name="connsiteX288-65851" fmla="*/ 5898547 w 7467600"/>
              <a:gd name="connsiteY288-65852" fmla="*/ 6858000 h 6858000"/>
              <a:gd name="connsiteX289-65853" fmla="*/ 5682041 w 7467600"/>
              <a:gd name="connsiteY289-65854" fmla="*/ 6355860 h 6858000"/>
              <a:gd name="connsiteX290-65855" fmla="*/ 5461758 w 7467600"/>
              <a:gd name="connsiteY290-65856" fmla="*/ 5820220 h 6858000"/>
              <a:gd name="connsiteX291-65857" fmla="*/ 5237282 w 7467600"/>
              <a:gd name="connsiteY291-65858" fmla="*/ 6579086 h 6858000"/>
              <a:gd name="connsiteX292-65859" fmla="*/ 5115009 w 7467600"/>
              <a:gd name="connsiteY292-65860" fmla="*/ 6858000 h 6858000"/>
              <a:gd name="connsiteX293-65861" fmla="*/ 5028074 w 7467600"/>
              <a:gd name="connsiteY293-65862" fmla="*/ 6858000 h 6858000"/>
              <a:gd name="connsiteX294-65863" fmla="*/ 5079508 w 7467600"/>
              <a:gd name="connsiteY294-65864" fmla="*/ 6749074 h 6858000"/>
              <a:gd name="connsiteX295-65865" fmla="*/ 5371846 w 7467600"/>
              <a:gd name="connsiteY295-65866" fmla="*/ 5924413 h 6858000"/>
              <a:gd name="connsiteX296-65867" fmla="*/ 5270512 w 7467600"/>
              <a:gd name="connsiteY296-65868" fmla="*/ 6138975 h 6858000"/>
              <a:gd name="connsiteX297-65869" fmla="*/ 5062409 w 7467600"/>
              <a:gd name="connsiteY297-65870" fmla="*/ 6653544 h 6858000"/>
              <a:gd name="connsiteX298-65871" fmla="*/ 5036628 w 7467600"/>
              <a:gd name="connsiteY298-65872" fmla="*/ 6754247 h 6858000"/>
              <a:gd name="connsiteX299-65873" fmla="*/ 5009112 w 7467600"/>
              <a:gd name="connsiteY299-65874" fmla="*/ 6858000 h 6858000"/>
              <a:gd name="connsiteX300-65875" fmla="*/ 4976679 w 7467600"/>
              <a:gd name="connsiteY300-65876" fmla="*/ 6858000 h 6858000"/>
              <a:gd name="connsiteX301-65877" fmla="*/ 5006537 w 7467600"/>
              <a:gd name="connsiteY301-65878" fmla="*/ 6747068 h 6858000"/>
              <a:gd name="connsiteX302-65879" fmla="*/ 5032723 w 7467600"/>
              <a:gd name="connsiteY302-65880" fmla="*/ 6644957 h 6858000"/>
              <a:gd name="connsiteX303-65881" fmla="*/ 5242949 w 7467600"/>
              <a:gd name="connsiteY303-65882" fmla="*/ 6125175 h 6858000"/>
              <a:gd name="connsiteX304-65883" fmla="*/ 5286321 w 7467600"/>
              <a:gd name="connsiteY304-65884" fmla="*/ 6033555 h 6858000"/>
              <a:gd name="connsiteX305-65885" fmla="*/ 5008210 w 7467600"/>
              <a:gd name="connsiteY305-65886" fmla="*/ 6649194 h 6858000"/>
              <a:gd name="connsiteX306-65887" fmla="*/ 4986321 w 7467600"/>
              <a:gd name="connsiteY306-65888" fmla="*/ 6765687 h 6858000"/>
              <a:gd name="connsiteX307-65889" fmla="*/ 4973474 w 7467600"/>
              <a:gd name="connsiteY307-65890" fmla="*/ 6858000 h 6858000"/>
              <a:gd name="connsiteX308-65891" fmla="*/ 4907178 w 7467600"/>
              <a:gd name="connsiteY308-65892" fmla="*/ 6858000 h 6858000"/>
              <a:gd name="connsiteX309-65893" fmla="*/ 4910810 w 7467600"/>
              <a:gd name="connsiteY309-65894" fmla="*/ 6829660 h 6858000"/>
              <a:gd name="connsiteX310-65895" fmla="*/ 4987461 w 7467600"/>
              <a:gd name="connsiteY310-65896" fmla="*/ 6432994 h 6858000"/>
              <a:gd name="connsiteX311-65897" fmla="*/ 5179262 w 7467600"/>
              <a:gd name="connsiteY311-65898" fmla="*/ 6035044 h 6858000"/>
              <a:gd name="connsiteX312-65899" fmla="*/ 4689678 w 7467600"/>
              <a:gd name="connsiteY312-65900" fmla="*/ 6440241 h 6858000"/>
              <a:gd name="connsiteX313-65901" fmla="*/ 4477543 w 7467600"/>
              <a:gd name="connsiteY313-65902" fmla="*/ 6674836 h 6858000"/>
              <a:gd name="connsiteX314-65903" fmla="*/ 4329957 w 7467600"/>
              <a:gd name="connsiteY314-65904" fmla="*/ 6858000 h 6858000"/>
              <a:gd name="connsiteX315-65905" fmla="*/ 4218595 w 7467600"/>
              <a:gd name="connsiteY315-65906" fmla="*/ 6858000 h 6858000"/>
              <a:gd name="connsiteX316-65907" fmla="*/ 4368888 w 7467600"/>
              <a:gd name="connsiteY316-65908" fmla="*/ 6668412 h 6858000"/>
              <a:gd name="connsiteX317-65909" fmla="*/ 4563091 w 7467600"/>
              <a:gd name="connsiteY317-65910" fmla="*/ 6442508 h 6858000"/>
              <a:gd name="connsiteX318-65911" fmla="*/ 5387324 w 7467600"/>
              <a:gd name="connsiteY318-65912" fmla="*/ 5705830 h 6858000"/>
              <a:gd name="connsiteX319-65913" fmla="*/ 5073620 w 7467600"/>
              <a:gd name="connsiteY319-65914" fmla="*/ 5955437 h 6858000"/>
              <a:gd name="connsiteX320-65915" fmla="*/ 4689789 w 7467600"/>
              <a:gd name="connsiteY320-65916" fmla="*/ 6268382 h 6858000"/>
              <a:gd name="connsiteX321-65917" fmla="*/ 4418722 w 7467600"/>
              <a:gd name="connsiteY321-65918" fmla="*/ 6570886 h 6858000"/>
              <a:gd name="connsiteX322-65919" fmla="*/ 4214944 w 7467600"/>
              <a:gd name="connsiteY322-65920" fmla="*/ 6858000 h 6858000"/>
              <a:gd name="connsiteX323-65921" fmla="*/ 4177898 w 7467600"/>
              <a:gd name="connsiteY323-65922" fmla="*/ 6858000 h 6858000"/>
              <a:gd name="connsiteX324-65923" fmla="*/ 4391597 w 7467600"/>
              <a:gd name="connsiteY324-65924" fmla="*/ 6556370 h 6858000"/>
              <a:gd name="connsiteX325-65925" fmla="*/ 4668889 w 7467600"/>
              <a:gd name="connsiteY325-65926" fmla="*/ 6246399 h 6858000"/>
              <a:gd name="connsiteX326-65927" fmla="*/ 5055427 w 7467600"/>
              <a:gd name="connsiteY326-65928" fmla="*/ 5931476 h 6858000"/>
              <a:gd name="connsiteX327-65929" fmla="*/ 5371814 w 7467600"/>
              <a:gd name="connsiteY327-65930" fmla="*/ 5678975 h 6858000"/>
              <a:gd name="connsiteX328-65931" fmla="*/ 4987918 w 7467600"/>
              <a:gd name="connsiteY328-65932" fmla="*/ 5838701 h 6858000"/>
              <a:gd name="connsiteX329-65933" fmla="*/ 4317146 w 7467600"/>
              <a:gd name="connsiteY329-65934" fmla="*/ 6587716 h 6858000"/>
              <a:gd name="connsiteX330-65935" fmla="*/ 4171627 w 7467600"/>
              <a:gd name="connsiteY330-65936" fmla="*/ 6858000 h 6858000"/>
              <a:gd name="connsiteX331-65937" fmla="*/ 4081585 w 7467600"/>
              <a:gd name="connsiteY331-65938" fmla="*/ 6858000 h 6858000"/>
              <a:gd name="connsiteX332-65939" fmla="*/ 4238603 w 7467600"/>
              <a:gd name="connsiteY332-65940" fmla="*/ 6559341 h 6858000"/>
              <a:gd name="connsiteX333-65941" fmla="*/ 4778333 w 7467600"/>
              <a:gd name="connsiteY333-65942" fmla="*/ 5873626 h 6858000"/>
              <a:gd name="connsiteX334-65943" fmla="*/ 5414185 w 7467600"/>
              <a:gd name="connsiteY334-65944" fmla="*/ 5573882 h 6858000"/>
              <a:gd name="connsiteX335-65945" fmla="*/ 5959648 w 7467600"/>
              <a:gd name="connsiteY335-65946" fmla="*/ 4760797 h 6858000"/>
              <a:gd name="connsiteX336-65947" fmla="*/ 5355019 w 7467600"/>
              <a:gd name="connsiteY336-65948" fmla="*/ 4734672 h 6858000"/>
              <a:gd name="connsiteX337-65949" fmla="*/ 5083565 w 7467600"/>
              <a:gd name="connsiteY337-65950" fmla="*/ 5179121 h 6858000"/>
              <a:gd name="connsiteX338-65951" fmla="*/ 4713577 w 7467600"/>
              <a:gd name="connsiteY338-65952" fmla="*/ 5616803 h 6858000"/>
              <a:gd name="connsiteX339-65953" fmla="*/ 3989559 w 7467600"/>
              <a:gd name="connsiteY339-65954" fmla="*/ 6145945 h 6858000"/>
              <a:gd name="connsiteX340-65955" fmla="*/ 3939824 w 7467600"/>
              <a:gd name="connsiteY340-65956" fmla="*/ 6066900 h 6858000"/>
              <a:gd name="connsiteX341-65957" fmla="*/ 4584537 w 7467600"/>
              <a:gd name="connsiteY341-65958" fmla="*/ 5324826 h 6858000"/>
              <a:gd name="connsiteX342-65959" fmla="*/ 5037105 w 7467600"/>
              <a:gd name="connsiteY342-65960" fmla="*/ 5088765 h 6858000"/>
              <a:gd name="connsiteX343-65961" fmla="*/ 5039930 w 7467600"/>
              <a:gd name="connsiteY343-65962" fmla="*/ 5089585 h 6858000"/>
              <a:gd name="connsiteX344-65963" fmla="*/ 5263764 w 7467600"/>
              <a:gd name="connsiteY344-65964" fmla="*/ 4735525 h 6858000"/>
              <a:gd name="connsiteX345-65965" fmla="*/ 4086300 w 7467600"/>
              <a:gd name="connsiteY345-65966" fmla="*/ 4884599 h 6858000"/>
              <a:gd name="connsiteX346-65967" fmla="*/ 4085485 w 7467600"/>
              <a:gd name="connsiteY346-65968" fmla="*/ 4899070 h 6858000"/>
              <a:gd name="connsiteX347-65969" fmla="*/ 3871915 w 7467600"/>
              <a:gd name="connsiteY347-65970" fmla="*/ 5253645 h 6858000"/>
              <a:gd name="connsiteX348-65971" fmla="*/ 3799374 w 7467600"/>
              <a:gd name="connsiteY348-65972" fmla="*/ 5466127 h 6858000"/>
              <a:gd name="connsiteX349-65973" fmla="*/ 3498850 w 7467600"/>
              <a:gd name="connsiteY349-65974" fmla="*/ 6661888 h 6858000"/>
              <a:gd name="connsiteX350-65975" fmla="*/ 3399216 w 7467600"/>
              <a:gd name="connsiteY350-65976" fmla="*/ 6858000 h 6858000"/>
              <a:gd name="connsiteX351-65977" fmla="*/ 3303688 w 7467600"/>
              <a:gd name="connsiteY351-65978" fmla="*/ 6858000 h 6858000"/>
              <a:gd name="connsiteX352-65979" fmla="*/ 3391774 w 7467600"/>
              <a:gd name="connsiteY352-65980" fmla="*/ 6697181 h 6858000"/>
              <a:gd name="connsiteX353-65981" fmla="*/ 3735540 w 7467600"/>
              <a:gd name="connsiteY353-65982" fmla="*/ 5546923 h 6858000"/>
              <a:gd name="connsiteX354-65983" fmla="*/ 3729438 w 7467600"/>
              <a:gd name="connsiteY354-65984" fmla="*/ 5569058 h 6858000"/>
              <a:gd name="connsiteX355-65985" fmla="*/ 3707782 w 7467600"/>
              <a:gd name="connsiteY355-65986" fmla="*/ 5644908 h 6858000"/>
              <a:gd name="connsiteX356-65987" fmla="*/ 3583827 w 7467600"/>
              <a:gd name="connsiteY356-65988" fmla="*/ 6039215 h 6858000"/>
              <a:gd name="connsiteX357-65989" fmla="*/ 3547861 w 7467600"/>
              <a:gd name="connsiteY357-65990" fmla="*/ 6129609 h 6858000"/>
              <a:gd name="connsiteX358-65991" fmla="*/ 3490905 w 7467600"/>
              <a:gd name="connsiteY358-65992" fmla="*/ 6277660 h 6858000"/>
              <a:gd name="connsiteX359-65993" fmla="*/ 3455859 w 7467600"/>
              <a:gd name="connsiteY359-65994" fmla="*/ 6391301 h 6858000"/>
              <a:gd name="connsiteX360-65995" fmla="*/ 3429112 w 7467600"/>
              <a:gd name="connsiteY360-65996" fmla="*/ 6479469 h 6858000"/>
              <a:gd name="connsiteX361-65997" fmla="*/ 3304862 w 7467600"/>
              <a:gd name="connsiteY361-65998" fmla="*/ 6796476 h 6858000"/>
              <a:gd name="connsiteX362-65999" fmla="*/ 3276071 w 7467600"/>
              <a:gd name="connsiteY362-66000" fmla="*/ 6858000 h 6858000"/>
              <a:gd name="connsiteX363-66001" fmla="*/ 3240805 w 7467600"/>
              <a:gd name="connsiteY363-66002" fmla="*/ 6858000 h 6858000"/>
              <a:gd name="connsiteX364-66003" fmla="*/ 3275917 w 7467600"/>
              <a:gd name="connsiteY364-66004" fmla="*/ 6783192 h 6858000"/>
              <a:gd name="connsiteX365-66005" fmla="*/ 3399358 w 7467600"/>
              <a:gd name="connsiteY365-66006" fmla="*/ 6469011 h 6858000"/>
              <a:gd name="connsiteX366-66007" fmla="*/ 3425650 w 7467600"/>
              <a:gd name="connsiteY366-66008" fmla="*/ 6381333 h 6858000"/>
              <a:gd name="connsiteX367-66009" fmla="*/ 3460661 w 7467600"/>
              <a:gd name="connsiteY367-66010" fmla="*/ 6266763 h 6858000"/>
              <a:gd name="connsiteX368-66011" fmla="*/ 3518021 w 7467600"/>
              <a:gd name="connsiteY368-66012" fmla="*/ 6117298 h 6858000"/>
              <a:gd name="connsiteX369-66013" fmla="*/ 3554035 w 7467600"/>
              <a:gd name="connsiteY369-66014" fmla="*/ 6027832 h 6858000"/>
              <a:gd name="connsiteX370-66015" fmla="*/ 3677174 w 7467600"/>
              <a:gd name="connsiteY370-66016" fmla="*/ 5636351 h 6858000"/>
              <a:gd name="connsiteX371-66017" fmla="*/ 3698819 w 7467600"/>
              <a:gd name="connsiteY371-66018" fmla="*/ 5560503 h 6858000"/>
              <a:gd name="connsiteX372-66019" fmla="*/ 3702094 w 7467600"/>
              <a:gd name="connsiteY372-66020" fmla="*/ 5549194 h 6858000"/>
              <a:gd name="connsiteX373-66021" fmla="*/ 3398355 w 7467600"/>
              <a:gd name="connsiteY373-66022" fmla="*/ 6094603 h 6858000"/>
              <a:gd name="connsiteX374-66023" fmla="*/ 3193941 w 7467600"/>
              <a:gd name="connsiteY374-66024" fmla="*/ 6798775 h 6858000"/>
              <a:gd name="connsiteX375-66025" fmla="*/ 3184140 w 7467600"/>
              <a:gd name="connsiteY375-66026" fmla="*/ 6858000 h 6858000"/>
              <a:gd name="connsiteX376-66027" fmla="*/ 3099978 w 7467600"/>
              <a:gd name="connsiteY376-66028" fmla="*/ 6858000 h 6858000"/>
              <a:gd name="connsiteX377-66029" fmla="*/ 3101556 w 7467600"/>
              <a:gd name="connsiteY377-66030" fmla="*/ 6843337 h 6858000"/>
              <a:gd name="connsiteX378-66031" fmla="*/ 3370162 w 7467600"/>
              <a:gd name="connsiteY378-66032" fmla="*/ 5785550 h 6858000"/>
              <a:gd name="connsiteX379-66033" fmla="*/ 3746477 w 7467600"/>
              <a:gd name="connsiteY379-66034" fmla="*/ 5377889 h 6858000"/>
              <a:gd name="connsiteX380-66035" fmla="*/ 3863399 w 7467600"/>
              <a:gd name="connsiteY380-66036" fmla="*/ 5087257 h 6858000"/>
              <a:gd name="connsiteX381-66037" fmla="*/ 3968712 w 7467600"/>
              <a:gd name="connsiteY381-66038" fmla="*/ 4913989 h 6858000"/>
              <a:gd name="connsiteX382-66039" fmla="*/ 2792390 w 7467600"/>
              <a:gd name="connsiteY382-66040" fmla="*/ 5382974 h 6858000"/>
              <a:gd name="connsiteX383-66041" fmla="*/ 2714982 w 7467600"/>
              <a:gd name="connsiteY383-66042" fmla="*/ 5427051 h 6858000"/>
              <a:gd name="connsiteX384-66043" fmla="*/ 2813361 w 7467600"/>
              <a:gd name="connsiteY384-66044" fmla="*/ 6023912 h 6858000"/>
              <a:gd name="connsiteX385-66045" fmla="*/ 2688430 w 7467600"/>
              <a:gd name="connsiteY385-66046" fmla="*/ 6801564 h 6858000"/>
              <a:gd name="connsiteX386-66047" fmla="*/ 2629626 w 7467600"/>
              <a:gd name="connsiteY386-66048" fmla="*/ 6763394 h 6858000"/>
              <a:gd name="connsiteX387-66049" fmla="*/ 2565328 w 7467600"/>
              <a:gd name="connsiteY387-66050" fmla="*/ 5516399 h 6858000"/>
              <a:gd name="connsiteX388-66051" fmla="*/ 1922999 w 7467600"/>
              <a:gd name="connsiteY388-66052" fmla="*/ 5980343 h 6858000"/>
              <a:gd name="connsiteX389-66053" fmla="*/ 1950261 w 7467600"/>
              <a:gd name="connsiteY389-66054" fmla="*/ 6405858 h 6858000"/>
              <a:gd name="connsiteX390-66055" fmla="*/ 2365554 w 7467600"/>
              <a:gd name="connsiteY390-66056" fmla="*/ 6759107 h 6858000"/>
              <a:gd name="connsiteX391-66057" fmla="*/ 2424142 w 7467600"/>
              <a:gd name="connsiteY391-66058" fmla="*/ 6858000 h 6858000"/>
              <a:gd name="connsiteX392-66059" fmla="*/ 2395994 w 7467600"/>
              <a:gd name="connsiteY392-66060" fmla="*/ 6858000 h 6858000"/>
              <a:gd name="connsiteX393-66061" fmla="*/ 2392863 w 7467600"/>
              <a:gd name="connsiteY393-66062" fmla="*/ 6852964 h 6858000"/>
              <a:gd name="connsiteX394-66063" fmla="*/ 2017589 w 7467600"/>
              <a:gd name="connsiteY394-66064" fmla="*/ 6493982 h 6858000"/>
              <a:gd name="connsiteX395-66065" fmla="*/ 2147336 w 7467600"/>
              <a:gd name="connsiteY395-66066" fmla="*/ 6594052 h 6858000"/>
              <a:gd name="connsiteX396-66067" fmla="*/ 2207047 w 7467600"/>
              <a:gd name="connsiteY396-66068" fmla="*/ 6654540 h 6858000"/>
              <a:gd name="connsiteX397-66069" fmla="*/ 2299106 w 7467600"/>
              <a:gd name="connsiteY397-66070" fmla="*/ 6778931 h 6858000"/>
              <a:gd name="connsiteX398-66071" fmla="*/ 2314430 w 7467600"/>
              <a:gd name="connsiteY398-66072" fmla="*/ 6801144 h 6858000"/>
              <a:gd name="connsiteX399-66073" fmla="*/ 2352406 w 7467600"/>
              <a:gd name="connsiteY399-66074" fmla="*/ 6858000 h 6858000"/>
              <a:gd name="connsiteX400-66075" fmla="*/ 2314492 w 7467600"/>
              <a:gd name="connsiteY400-66076" fmla="*/ 6858000 h 6858000"/>
              <a:gd name="connsiteX401-66077" fmla="*/ 2288095 w 7467600"/>
              <a:gd name="connsiteY401-66078" fmla="*/ 6818030 h 6858000"/>
              <a:gd name="connsiteX402-66079" fmla="*/ 2272768 w 7467600"/>
              <a:gd name="connsiteY402-66080" fmla="*/ 6795822 h 6858000"/>
              <a:gd name="connsiteX403-66081" fmla="*/ 2182715 w 7467600"/>
              <a:gd name="connsiteY403-66082" fmla="*/ 6675071 h 6858000"/>
              <a:gd name="connsiteX404-66083" fmla="*/ 2032061 w 7467600"/>
              <a:gd name="connsiteY404-66084" fmla="*/ 6541380 h 6858000"/>
              <a:gd name="connsiteX405-66085" fmla="*/ 2257220 w 7467600"/>
              <a:gd name="connsiteY405-66086" fmla="*/ 6826257 h 6858000"/>
              <a:gd name="connsiteX406-66087" fmla="*/ 2281324 w 7467600"/>
              <a:gd name="connsiteY406-66088" fmla="*/ 6858000 h 6858000"/>
              <a:gd name="connsiteX407-66089" fmla="*/ 2242860 w 7467600"/>
              <a:gd name="connsiteY407-66090" fmla="*/ 6858000 h 6858000"/>
              <a:gd name="connsiteX408-66091" fmla="*/ 2232818 w 7467600"/>
              <a:gd name="connsiteY408-66092" fmla="*/ 6844926 h 6858000"/>
              <a:gd name="connsiteX409-66093" fmla="*/ 1990172 w 7467600"/>
              <a:gd name="connsiteY409-66094" fmla="*/ 6542121 h 6858000"/>
              <a:gd name="connsiteX410-66095" fmla="*/ 2124090 w 7467600"/>
              <a:gd name="connsiteY410-66096" fmla="*/ 6761017 h 6858000"/>
              <a:gd name="connsiteX411-66097" fmla="*/ 2200380 w 7467600"/>
              <a:gd name="connsiteY411-66098" fmla="*/ 6858000 h 6858000"/>
              <a:gd name="connsiteX412-66099" fmla="*/ 2147507 w 7467600"/>
              <a:gd name="connsiteY412-66100" fmla="*/ 6858000 h 6858000"/>
              <a:gd name="connsiteX413-66101" fmla="*/ 2070668 w 7467600"/>
              <a:gd name="connsiteY413-66102" fmla="*/ 6761520 h 6858000"/>
              <a:gd name="connsiteX414-66103" fmla="*/ 1975142 w 7467600"/>
              <a:gd name="connsiteY414-66104" fmla="*/ 6585570 h 6858000"/>
              <a:gd name="connsiteX415-66105" fmla="*/ 2050035 w 7467600"/>
              <a:gd name="connsiteY415-66106" fmla="*/ 6813345 h 6858000"/>
              <a:gd name="connsiteX416-66107" fmla="*/ 2063025 w 7467600"/>
              <a:gd name="connsiteY416-66108" fmla="*/ 6858000 h 6858000"/>
              <a:gd name="connsiteX417-66109" fmla="*/ 2021675 w 7467600"/>
              <a:gd name="connsiteY417-66110" fmla="*/ 6858000 h 6858000"/>
              <a:gd name="connsiteX418-66111" fmla="*/ 2019308 w 7467600"/>
              <a:gd name="connsiteY418-66112" fmla="*/ 6847118 h 6858000"/>
              <a:gd name="connsiteX419-66113" fmla="*/ 1938835 w 7467600"/>
              <a:gd name="connsiteY419-66114" fmla="*/ 6551160 h 6858000"/>
              <a:gd name="connsiteX420-66115" fmla="*/ 1953230 w 7467600"/>
              <a:gd name="connsiteY420-66116" fmla="*/ 6759699 h 6858000"/>
              <a:gd name="connsiteX421-66117" fmla="*/ 1956763 w 7467600"/>
              <a:gd name="connsiteY421-66118" fmla="*/ 6778191 h 6858000"/>
              <a:gd name="connsiteX422-66119" fmla="*/ 1967925 w 7467600"/>
              <a:gd name="connsiteY422-66120" fmla="*/ 6858000 h 6858000"/>
              <a:gd name="connsiteX423-66121" fmla="*/ 1936622 w 7467600"/>
              <a:gd name="connsiteY423-66122" fmla="*/ 6858000 h 6858000"/>
              <a:gd name="connsiteX424-66123" fmla="*/ 1926261 w 7467600"/>
              <a:gd name="connsiteY424-66124" fmla="*/ 6784064 h 6858000"/>
              <a:gd name="connsiteX425-66125" fmla="*/ 1922724 w 7467600"/>
              <a:gd name="connsiteY425-66126" fmla="*/ 6765577 h 6858000"/>
              <a:gd name="connsiteX426-66127" fmla="*/ 1904650 w 7467600"/>
              <a:gd name="connsiteY426-66128" fmla="*/ 6639616 h 6858000"/>
              <a:gd name="connsiteX427-66129" fmla="*/ 1885273 w 7467600"/>
              <a:gd name="connsiteY427-66130" fmla="*/ 6858000 h 6858000"/>
              <a:gd name="connsiteX428-66131" fmla="*/ 1854363 w 7467600"/>
              <a:gd name="connsiteY428-66132" fmla="*/ 6858000 h 6858000"/>
              <a:gd name="connsiteX429-66133" fmla="*/ 1880391 w 7467600"/>
              <a:gd name="connsiteY429-66134" fmla="*/ 6603796 h 6858000"/>
              <a:gd name="connsiteX430-66135" fmla="*/ 1818273 w 7467600"/>
              <a:gd name="connsiteY430-66136" fmla="*/ 6715729 h 6858000"/>
              <a:gd name="connsiteX431-66137" fmla="*/ 1794691 w 7467600"/>
              <a:gd name="connsiteY431-66138" fmla="*/ 6843239 h 6858000"/>
              <a:gd name="connsiteX432-66139" fmla="*/ 1794914 w 7467600"/>
              <a:gd name="connsiteY432-66140" fmla="*/ 6858000 h 6858000"/>
              <a:gd name="connsiteX433-66141" fmla="*/ 1746128 w 7467600"/>
              <a:gd name="connsiteY433-66142" fmla="*/ 6858000 h 6858000"/>
              <a:gd name="connsiteX434-66143" fmla="*/ 1753934 w 7467600"/>
              <a:gd name="connsiteY434-66144" fmla="*/ 6724796 h 6858000"/>
              <a:gd name="connsiteX435-66145" fmla="*/ 1792053 w 7467600"/>
              <a:gd name="connsiteY435-66146" fmla="*/ 6572396 h 6858000"/>
              <a:gd name="connsiteX436-66147" fmla="*/ 1862248 w 7467600"/>
              <a:gd name="connsiteY436-66148" fmla="*/ 6266397 h 6858000"/>
              <a:gd name="connsiteX437-66149" fmla="*/ 1862250 w 7467600"/>
              <a:gd name="connsiteY437-66150" fmla="*/ 6033531 h 6858000"/>
              <a:gd name="connsiteX438-66151" fmla="*/ 1211999 w 7467600"/>
              <a:gd name="connsiteY438-66152" fmla="*/ 6683610 h 6858000"/>
              <a:gd name="connsiteX439-66153" fmla="*/ 1213266 w 7467600"/>
              <a:gd name="connsiteY439-66154" fmla="*/ 6691947 h 6858000"/>
              <a:gd name="connsiteX440-66155" fmla="*/ 1203370 w 7467600"/>
              <a:gd name="connsiteY440-66156" fmla="*/ 6850676 h 6858000"/>
              <a:gd name="connsiteX441-66157" fmla="*/ 1203671 w 7467600"/>
              <a:gd name="connsiteY441-66158" fmla="*/ 6858000 h 6858000"/>
              <a:gd name="connsiteX442-66159" fmla="*/ 1143180 w 7467600"/>
              <a:gd name="connsiteY442-66160" fmla="*/ 6858000 h 6858000"/>
              <a:gd name="connsiteX443-66161" fmla="*/ 1142176 w 7467600"/>
              <a:gd name="connsiteY443-66162" fmla="*/ 6766045 h 6858000"/>
              <a:gd name="connsiteX444-66163" fmla="*/ 1067484 w 7467600"/>
              <a:gd name="connsiteY444-66164" fmla="*/ 6858000 h 6858000"/>
              <a:gd name="connsiteX445-66165" fmla="*/ 953928 w 7467600"/>
              <a:gd name="connsiteY445-66166" fmla="*/ 6858000 h 6858000"/>
              <a:gd name="connsiteX446-66167" fmla="*/ 959715 w 7467600"/>
              <a:gd name="connsiteY446-66168" fmla="*/ 6850185 h 6858000"/>
              <a:gd name="connsiteX447-66169" fmla="*/ 1483788 w 7467600"/>
              <a:gd name="connsiteY447-66170" fmla="*/ 6259174 h 6858000"/>
              <a:gd name="connsiteX448-66171" fmla="*/ 1100671 w 7467600"/>
              <a:gd name="connsiteY448-66172" fmla="*/ 6252137 h 6858000"/>
              <a:gd name="connsiteX449-66173" fmla="*/ 1090144 w 7467600"/>
              <a:gd name="connsiteY449-66174" fmla="*/ 6256748 h 6858000"/>
              <a:gd name="connsiteX450-66175" fmla="*/ 1095872 w 7467600"/>
              <a:gd name="connsiteY450-66176" fmla="*/ 6271892 h 6858000"/>
              <a:gd name="connsiteX451-66177" fmla="*/ 262785 w 7467600"/>
              <a:gd name="connsiteY451-66178" fmla="*/ 6845450 h 6858000"/>
              <a:gd name="connsiteX452-66179" fmla="*/ 209968 w 7467600"/>
              <a:gd name="connsiteY452-66180" fmla="*/ 6770713 h 6858000"/>
              <a:gd name="connsiteX453-66181" fmla="*/ 873460 w 7467600"/>
              <a:gd name="connsiteY453-66182" fmla="*/ 6253768 h 6858000"/>
              <a:gd name="connsiteX454-66183" fmla="*/ 192686 w 7467600"/>
              <a:gd name="connsiteY454-66184" fmla="*/ 5849257 h 6858000"/>
              <a:gd name="connsiteX455-66185" fmla="*/ 4696 w 7467600"/>
              <a:gd name="connsiteY455-66186" fmla="*/ 5697668 h 6858000"/>
              <a:gd name="connsiteX456-66187" fmla="*/ 0 w 7467600"/>
              <a:gd name="connsiteY456-66188" fmla="*/ 5689984 h 6858000"/>
              <a:gd name="connsiteX457-66189" fmla="*/ 0 w 7467600"/>
              <a:gd name="connsiteY457-66190" fmla="*/ 5513472 h 6858000"/>
              <a:gd name="connsiteX458-66191" fmla="*/ 174101 w 7467600"/>
              <a:gd name="connsiteY458-66192" fmla="*/ 5620277 h 6858000"/>
              <a:gd name="connsiteX459-66193" fmla="*/ 891800 w 7467600"/>
              <a:gd name="connsiteY459-66194" fmla="*/ 6036935 h 6858000"/>
              <a:gd name="connsiteX460-66195" fmla="*/ 1072219 w 7467600"/>
              <a:gd name="connsiteY460-66196" fmla="*/ 6169443 h 6858000"/>
              <a:gd name="connsiteX461-66197" fmla="*/ 1074117 w 7467600"/>
              <a:gd name="connsiteY461-66198" fmla="*/ 6170301 h 6858000"/>
              <a:gd name="connsiteX462-66199" fmla="*/ 1083114 w 7467600"/>
              <a:gd name="connsiteY462-66200" fmla="*/ 6174131 h 6858000"/>
              <a:gd name="connsiteX463-66201" fmla="*/ 1543010 w 7467600"/>
              <a:gd name="connsiteY463-66202" fmla="*/ 6191140 h 6858000"/>
              <a:gd name="connsiteX464-66203" fmla="*/ 1551080 w 7467600"/>
              <a:gd name="connsiteY464-66204" fmla="*/ 6195006 h 6858000"/>
              <a:gd name="connsiteX465-66205" fmla="*/ 2345443 w 7467600"/>
              <a:gd name="connsiteY465-66206" fmla="*/ 5549882 h 6858000"/>
              <a:gd name="connsiteX466-66207" fmla="*/ 1721499 w 7467600"/>
              <a:gd name="connsiteY466-66208" fmla="*/ 5599969 h 6858000"/>
              <a:gd name="connsiteX467-66209" fmla="*/ 767716 w 7467600"/>
              <a:gd name="connsiteY467-66210" fmla="*/ 5472768 h 6858000"/>
              <a:gd name="connsiteX468-66211" fmla="*/ 722147 w 7467600"/>
              <a:gd name="connsiteY468-66212" fmla="*/ 5393091 h 6858000"/>
              <a:gd name="connsiteX469-66213" fmla="*/ 1485552 w 7467600"/>
              <a:gd name="connsiteY469-66214" fmla="*/ 5313202 h 6858000"/>
              <a:gd name="connsiteX470-66215" fmla="*/ 2143004 w 7467600"/>
              <a:gd name="connsiteY470-66216" fmla="*/ 5402420 h 6858000"/>
              <a:gd name="connsiteX471-66217" fmla="*/ 1933391 w 7467600"/>
              <a:gd name="connsiteY471-66218" fmla="*/ 5156971 h 6858000"/>
              <a:gd name="connsiteX472-66219" fmla="*/ 1827118 w 7467600"/>
              <a:gd name="connsiteY472-66220" fmla="*/ 4968410 h 6858000"/>
              <a:gd name="connsiteX473-66221" fmla="*/ 1837349 w 7467600"/>
              <a:gd name="connsiteY473-66222" fmla="*/ 4956357 h 6858000"/>
              <a:gd name="connsiteX474-66223" fmla="*/ 2162835 w 7467600"/>
              <a:gd name="connsiteY474-66224" fmla="*/ 5187853 h 6858000"/>
              <a:gd name="connsiteX475-66225" fmla="*/ 2257167 w 7467600"/>
              <a:gd name="connsiteY475-66226" fmla="*/ 5462123 h 6858000"/>
              <a:gd name="connsiteX476-66227" fmla="*/ 2261598 w 7467600"/>
              <a:gd name="connsiteY476-66228" fmla="*/ 5467998 h 6858000"/>
              <a:gd name="connsiteX477-66229" fmla="*/ 2437177 w 7467600"/>
              <a:gd name="connsiteY477-66230" fmla="*/ 5479608 h 6858000"/>
              <a:gd name="connsiteX478-66231" fmla="*/ 2445247 w 7467600"/>
              <a:gd name="connsiteY478-66232" fmla="*/ 5483476 h 6858000"/>
              <a:gd name="connsiteX479-66233" fmla="*/ 2743626 w 7467600"/>
              <a:gd name="connsiteY479-66234" fmla="*/ 5304819 h 6858000"/>
              <a:gd name="connsiteX480-66235" fmla="*/ 3048102 w 7467600"/>
              <a:gd name="connsiteY480-66236" fmla="*/ 5150595 h 6858000"/>
              <a:gd name="connsiteX481-66237" fmla="*/ 1799414 w 7467600"/>
              <a:gd name="connsiteY481-66238" fmla="*/ 4694732 h 6858000"/>
              <a:gd name="connsiteX482-66239" fmla="*/ 1771735 w 7467600"/>
              <a:gd name="connsiteY482-66240" fmla="*/ 4619929 h 6858000"/>
              <a:gd name="connsiteX483-66241" fmla="*/ 3104273 w 7467600"/>
              <a:gd name="connsiteY483-66242" fmla="*/ 5076159 h 6858000"/>
              <a:gd name="connsiteX484-66243" fmla="*/ 3113245 w 7467600"/>
              <a:gd name="connsiteY484-66244" fmla="*/ 5090705 h 6858000"/>
              <a:gd name="connsiteX485-66245" fmla="*/ 3126294 w 7467600"/>
              <a:gd name="connsiteY485-66246" fmla="*/ 5114400 h 6858000"/>
              <a:gd name="connsiteX486-66247" fmla="*/ 3937433 w 7467600"/>
              <a:gd name="connsiteY486-66248" fmla="*/ 4830473 h 6858000"/>
              <a:gd name="connsiteX487-66249" fmla="*/ 3590475 w 7467600"/>
              <a:gd name="connsiteY487-66250" fmla="*/ 4597974 h 6858000"/>
              <a:gd name="connsiteX488-66251" fmla="*/ 3100264 w 7467600"/>
              <a:gd name="connsiteY488-66252" fmla="*/ 4579845 h 6858000"/>
              <a:gd name="connsiteX489-66253" fmla="*/ 2183576 w 7467600"/>
              <a:gd name="connsiteY489-66254" fmla="*/ 4227150 h 6858000"/>
              <a:gd name="connsiteX490-66255" fmla="*/ 2151029 w 7467600"/>
              <a:gd name="connsiteY490-66256" fmla="*/ 4146947 h 6858000"/>
              <a:gd name="connsiteX491-66257" fmla="*/ 3563434 w 7467600"/>
              <a:gd name="connsiteY491-66258" fmla="*/ 4469115 h 6858000"/>
              <a:gd name="connsiteX492-66259" fmla="*/ 3177952 w 7467600"/>
              <a:gd name="connsiteY492-66260" fmla="*/ 3657386 h 6858000"/>
              <a:gd name="connsiteX493-66261" fmla="*/ 3189263 w 7467600"/>
              <a:gd name="connsiteY493-66262" fmla="*/ 3625726 h 6858000"/>
              <a:gd name="connsiteX494-66263" fmla="*/ 3560912 w 7467600"/>
              <a:gd name="connsiteY494-66264" fmla="*/ 4079863 h 6858000"/>
              <a:gd name="connsiteX495-66265" fmla="*/ 3626636 w 7467600"/>
              <a:gd name="connsiteY495-66266" fmla="*/ 4512230 h 6858000"/>
              <a:gd name="connsiteX496-66267" fmla="*/ 3653088 w 7467600"/>
              <a:gd name="connsiteY496-66268" fmla="*/ 4521417 h 6858000"/>
              <a:gd name="connsiteX497-66269" fmla="*/ 3988128 w 7467600"/>
              <a:gd name="connsiteY497-66270" fmla="*/ 4817267 h 6858000"/>
              <a:gd name="connsiteX498-66271" fmla="*/ 4830582 w 7467600"/>
              <a:gd name="connsiteY498-66272" fmla="*/ 4676000 h 6858000"/>
              <a:gd name="connsiteX499-66273" fmla="*/ 4830100 w 7467600"/>
              <a:gd name="connsiteY499-66274" fmla="*/ 4675554 h 6858000"/>
              <a:gd name="connsiteX500-66275" fmla="*/ 4036318 w 7467600"/>
              <a:gd name="connsiteY500-66276" fmla="*/ 4147013 h 6858000"/>
              <a:gd name="connsiteX501-66277" fmla="*/ 3432098 w 7467600"/>
              <a:gd name="connsiteY501-66278" fmla="*/ 3537312 h 6858000"/>
              <a:gd name="connsiteX502-66279" fmla="*/ 3446761 w 7467600"/>
              <a:gd name="connsiteY502-66280" fmla="*/ 3461278 h 6858000"/>
              <a:gd name="connsiteX503-66281" fmla="*/ 4419733 w 7467600"/>
              <a:gd name="connsiteY503-66282" fmla="*/ 3963555 h 6858000"/>
              <a:gd name="connsiteX504-66283" fmla="*/ 4781371 w 7467600"/>
              <a:gd name="connsiteY504-66284" fmla="*/ 4458604 h 6858000"/>
              <a:gd name="connsiteX505-66285" fmla="*/ 4780440 w 7467600"/>
              <a:gd name="connsiteY505-66286" fmla="*/ 4470290 h 6858000"/>
              <a:gd name="connsiteX506-66287" fmla="*/ 4898954 w 7467600"/>
              <a:gd name="connsiteY506-66288" fmla="*/ 4662092 h 6858000"/>
              <a:gd name="connsiteX507-66289" fmla="*/ 4900699 w 7467600"/>
              <a:gd name="connsiteY507-66290" fmla="*/ 4670867 h 6858000"/>
              <a:gd name="connsiteX508-66291" fmla="*/ 5714511 w 7467600"/>
              <a:gd name="connsiteY508-66292" fmla="*/ 4663483 h 6858000"/>
              <a:gd name="connsiteX509-66293" fmla="*/ 5464793 w 7467600"/>
              <a:gd name="connsiteY509-66294" fmla="*/ 4393556 h 6858000"/>
              <a:gd name="connsiteX510-66295" fmla="*/ 5461897 w 7467600"/>
              <a:gd name="connsiteY510-66296" fmla="*/ 4390879 h 6858000"/>
              <a:gd name="connsiteX511-66297" fmla="*/ 4294126 w 7467600"/>
              <a:gd name="connsiteY511-66298" fmla="*/ 3303048 h 6858000"/>
              <a:gd name="connsiteX512-66299" fmla="*/ 4305321 w 7467600"/>
              <a:gd name="connsiteY512-66300" fmla="*/ 3256953 h 6858000"/>
              <a:gd name="connsiteX513-66301" fmla="*/ 4949299 w 7467600"/>
              <a:gd name="connsiteY513-66302" fmla="*/ 3766336 h 6858000"/>
              <a:gd name="connsiteX514-66303" fmla="*/ 5291452 w 7467600"/>
              <a:gd name="connsiteY514-66304" fmla="*/ 4076801 h 6858000"/>
              <a:gd name="connsiteX515-66305" fmla="*/ 5434998 w 7467600"/>
              <a:gd name="connsiteY515-66306" fmla="*/ 4254100 h 6858000"/>
              <a:gd name="connsiteX516-66307" fmla="*/ 5351015 w 7467600"/>
              <a:gd name="connsiteY516-66308" fmla="*/ 3760989 h 6858000"/>
              <a:gd name="connsiteX517-66309" fmla="*/ 5413780 w 7467600"/>
              <a:gd name="connsiteY517-66310" fmla="*/ 2966265 h 6858000"/>
              <a:gd name="connsiteX518-66311" fmla="*/ 5425627 w 7467600"/>
              <a:gd name="connsiteY518-66312" fmla="*/ 2954192 h 6858000"/>
              <a:gd name="connsiteX519-66313" fmla="*/ 6604735 w 7467600"/>
              <a:gd name="connsiteY519-66314" fmla="*/ 2041381 h 6858000"/>
              <a:gd name="connsiteX520-66315" fmla="*/ 7204487 w 7467600"/>
              <a:gd name="connsiteY520-66316" fmla="*/ 2742112 h 6858000"/>
              <a:gd name="connsiteX521-66317" fmla="*/ 7131592 w 7467600"/>
              <a:gd name="connsiteY521-66318" fmla="*/ 2672096 h 6858000"/>
              <a:gd name="connsiteX522-66319" fmla="*/ 6996344 w 7467600"/>
              <a:gd name="connsiteY522-66320" fmla="*/ 2518310 h 6858000"/>
              <a:gd name="connsiteX523-66321" fmla="*/ 6735495 w 7467600"/>
              <a:gd name="connsiteY523-66322" fmla="*/ 2196890 h 6858000"/>
              <a:gd name="connsiteX524-66323" fmla="*/ 6721901 w 7467600"/>
              <a:gd name="connsiteY524-66324" fmla="*/ 2179274 h 6858000"/>
              <a:gd name="connsiteX525-66325" fmla="*/ 6604735 w 7467600"/>
              <a:gd name="connsiteY525-66326" fmla="*/ 2041381 h 6858000"/>
              <a:gd name="connsiteX526-66327" fmla="*/ 6591670 w 7467600"/>
              <a:gd name="connsiteY526-66328" fmla="*/ 1988277 h 6858000"/>
              <a:gd name="connsiteX527-66329" fmla="*/ 6747349 w 7467600"/>
              <a:gd name="connsiteY527-66330" fmla="*/ 2160069 h 6858000"/>
              <a:gd name="connsiteX528-66331" fmla="*/ 6760943 w 7467600"/>
              <a:gd name="connsiteY528-66332" fmla="*/ 2177686 h 6858000"/>
              <a:gd name="connsiteX529-66333" fmla="*/ 7021065 w 7467600"/>
              <a:gd name="connsiteY529-66334" fmla="*/ 2498102 h 6858000"/>
              <a:gd name="connsiteX530-66335" fmla="*/ 7155223 w 7467600"/>
              <a:gd name="connsiteY530-66336" fmla="*/ 2650386 h 6858000"/>
              <a:gd name="connsiteX531-66337" fmla="*/ 7203167 w 7467600"/>
              <a:gd name="connsiteY531-66338" fmla="*/ 2697288 h 6858000"/>
              <a:gd name="connsiteX532-66339" fmla="*/ 6937703 w 7467600"/>
              <a:gd name="connsiteY532-66340" fmla="*/ 2321981 h 6858000"/>
              <a:gd name="connsiteX533-66341" fmla="*/ 6591670 w 7467600"/>
              <a:gd name="connsiteY533-66342" fmla="*/ 1988277 h 6858000"/>
              <a:gd name="connsiteX534-66343" fmla="*/ 5798671 w 7467600"/>
              <a:gd name="connsiteY534-66344" fmla="*/ 1981601 h 6858000"/>
              <a:gd name="connsiteX535-66345" fmla="*/ 5754709 w 7467600"/>
              <a:gd name="connsiteY535-66346" fmla="*/ 2071454 h 6858000"/>
              <a:gd name="connsiteX536-66347" fmla="*/ 5763044 w 7467600"/>
              <a:gd name="connsiteY536-66348" fmla="*/ 2842206 h 6858000"/>
              <a:gd name="connsiteX537-66349" fmla="*/ 5764974 w 7467600"/>
              <a:gd name="connsiteY537-66350" fmla="*/ 2799609 h 6858000"/>
              <a:gd name="connsiteX538-66351" fmla="*/ 5767665 w 7467600"/>
              <a:gd name="connsiteY538-66352" fmla="*/ 2666409 h 6858000"/>
              <a:gd name="connsiteX539-66353" fmla="*/ 5763055 w 7467600"/>
              <a:gd name="connsiteY539-66354" fmla="*/ 2579705 h 6858000"/>
              <a:gd name="connsiteX540-66355" fmla="*/ 5758079 w 7467600"/>
              <a:gd name="connsiteY540-66356" fmla="*/ 2492508 h 6858000"/>
              <a:gd name="connsiteX541-66357" fmla="*/ 5779325 w 7467600"/>
              <a:gd name="connsiteY541-66358" fmla="*/ 2197069 h 6858000"/>
              <a:gd name="connsiteX542-66359" fmla="*/ 5798671 w 7467600"/>
              <a:gd name="connsiteY542-66360" fmla="*/ 1981601 h 6858000"/>
              <a:gd name="connsiteX543-66361" fmla="*/ 5829202 w 7467600"/>
              <a:gd name="connsiteY543-66362" fmla="*/ 1971679 h 6858000"/>
              <a:gd name="connsiteX544-66363" fmla="*/ 5809558 w 7467600"/>
              <a:gd name="connsiteY544-66364" fmla="*/ 2198043 h 6858000"/>
              <a:gd name="connsiteX545-66365" fmla="*/ 5788653 w 7467600"/>
              <a:gd name="connsiteY545-66366" fmla="*/ 2489430 h 6858000"/>
              <a:gd name="connsiteX546-66367" fmla="*/ 5793439 w 7467600"/>
              <a:gd name="connsiteY546-66368" fmla="*/ 2575235 h 6858000"/>
              <a:gd name="connsiteX547-66369" fmla="*/ 5796837 w 7467600"/>
              <a:gd name="connsiteY547-66370" fmla="*/ 2637633 h 6858000"/>
              <a:gd name="connsiteX548-66371" fmla="*/ 5818614 w 7467600"/>
              <a:gd name="connsiteY548-66372" fmla="*/ 2473055 h 6858000"/>
              <a:gd name="connsiteX549-66373" fmla="*/ 5829202 w 7467600"/>
              <a:gd name="connsiteY549-66374" fmla="*/ 1971679 h 6858000"/>
              <a:gd name="connsiteX550-66375" fmla="*/ 5911389 w 7467600"/>
              <a:gd name="connsiteY550-66376" fmla="*/ 1898371 h 6858000"/>
              <a:gd name="connsiteX551-66377" fmla="*/ 6237627 w 7467600"/>
              <a:gd name="connsiteY551-66378" fmla="*/ 2231921 h 6858000"/>
              <a:gd name="connsiteX552-66379" fmla="*/ 5911389 w 7467600"/>
              <a:gd name="connsiteY552-66380" fmla="*/ 1898371 h 6858000"/>
              <a:gd name="connsiteX553-66381" fmla="*/ 6944437 w 7467600"/>
              <a:gd name="connsiteY553-66382" fmla="*/ 1575402 h 6858000"/>
              <a:gd name="connsiteX554-66383" fmla="*/ 6304730 w 7467600"/>
              <a:gd name="connsiteY554-66384" fmla="*/ 1766654 h 6858000"/>
              <a:gd name="connsiteX555-66385" fmla="*/ 6944437 w 7467600"/>
              <a:gd name="connsiteY555-66386" fmla="*/ 1575402 h 6858000"/>
              <a:gd name="connsiteX556-66387" fmla="*/ 7019523 w 7467600"/>
              <a:gd name="connsiteY556-66388" fmla="*/ 1519450 h 6858000"/>
              <a:gd name="connsiteX557-66389" fmla="*/ 6298091 w 7467600"/>
              <a:gd name="connsiteY557-66390" fmla="*/ 1737122 h 6858000"/>
              <a:gd name="connsiteX558-66391" fmla="*/ 7019523 w 7467600"/>
              <a:gd name="connsiteY558-66392" fmla="*/ 1519450 h 6858000"/>
              <a:gd name="connsiteX559-66393" fmla="*/ 2399523 w 7467600"/>
              <a:gd name="connsiteY559-66394" fmla="*/ 1428234 h 6858000"/>
              <a:gd name="connsiteX560-66395" fmla="*/ 2224982 w 7467600"/>
              <a:gd name="connsiteY560-66396" fmla="*/ 1826201 h 6858000"/>
              <a:gd name="connsiteX561-66397" fmla="*/ 2096099 w 7467600"/>
              <a:gd name="connsiteY561-66398" fmla="*/ 2345900 h 6858000"/>
              <a:gd name="connsiteX562-66399" fmla="*/ 2283317 w 7467600"/>
              <a:gd name="connsiteY562-66400" fmla="*/ 1796925 h 6858000"/>
              <a:gd name="connsiteX563-66401" fmla="*/ 2399523 w 7467600"/>
              <a:gd name="connsiteY563-66402" fmla="*/ 1428234 h 6858000"/>
              <a:gd name="connsiteX564-66403" fmla="*/ 2448558 w 7467600"/>
              <a:gd name="connsiteY564-66404" fmla="*/ 1373435 h 6858000"/>
              <a:gd name="connsiteX565-66405" fmla="*/ 2312521 w 7467600"/>
              <a:gd name="connsiteY565-66406" fmla="*/ 1806140 h 6858000"/>
              <a:gd name="connsiteX566-66407" fmla="*/ 2127533 w 7467600"/>
              <a:gd name="connsiteY566-66408" fmla="*/ 2348380 h 6858000"/>
              <a:gd name="connsiteX567-66409" fmla="*/ 2358080 w 7467600"/>
              <a:gd name="connsiteY567-66410" fmla="*/ 1866134 h 6858000"/>
              <a:gd name="connsiteX568-66411" fmla="*/ 2407436 w 7467600"/>
              <a:gd name="connsiteY568-66412" fmla="*/ 1651070 h 6858000"/>
              <a:gd name="connsiteX569-66413" fmla="*/ 2448558 w 7467600"/>
              <a:gd name="connsiteY569-66414" fmla="*/ 1373435 h 6858000"/>
              <a:gd name="connsiteX570-66415" fmla="*/ 278707 w 7467600"/>
              <a:gd name="connsiteY570-66416" fmla="*/ 1352270 h 6858000"/>
              <a:gd name="connsiteX571-66417" fmla="*/ 321570 w 7467600"/>
              <a:gd name="connsiteY571-66418" fmla="*/ 1861610 h 6858000"/>
              <a:gd name="connsiteX572-66419" fmla="*/ 294281 w 7467600"/>
              <a:gd name="connsiteY572-66420" fmla="*/ 1440658 h 6858000"/>
              <a:gd name="connsiteX573-66421" fmla="*/ 278707 w 7467600"/>
              <a:gd name="connsiteY573-66422" fmla="*/ 1352270 h 6858000"/>
              <a:gd name="connsiteX574-66423" fmla="*/ 1423821 w 7467600"/>
              <a:gd name="connsiteY574-66424" fmla="*/ 1351958 h 6858000"/>
              <a:gd name="connsiteX575-66425" fmla="*/ 1638521 w 7467600"/>
              <a:gd name="connsiteY575-66426" fmla="*/ 1908470 h 6858000"/>
              <a:gd name="connsiteX576-66427" fmla="*/ 1754199 w 7467600"/>
              <a:gd name="connsiteY576-66428" fmla="*/ 2149284 h 6858000"/>
              <a:gd name="connsiteX577-66429" fmla="*/ 1908359 w 7467600"/>
              <a:gd name="connsiteY577-66430" fmla="*/ 2364988 h 6858000"/>
              <a:gd name="connsiteX578-66431" fmla="*/ 1647661 w 7467600"/>
              <a:gd name="connsiteY578-66432" fmla="*/ 1825945 h 6858000"/>
              <a:gd name="connsiteX579-66433" fmla="*/ 1423821 w 7467600"/>
              <a:gd name="connsiteY579-66434" fmla="*/ 1351958 h 6858000"/>
              <a:gd name="connsiteX580-66435" fmla="*/ 1431890 w 7467600"/>
              <a:gd name="connsiteY580-66436" fmla="*/ 1306475 h 6858000"/>
              <a:gd name="connsiteX581-66437" fmla="*/ 1507597 w 7467600"/>
              <a:gd name="connsiteY581-66438" fmla="*/ 1446132 h 6858000"/>
              <a:gd name="connsiteX582-66439" fmla="*/ 1674586 w 7467600"/>
              <a:gd name="connsiteY582-66440" fmla="*/ 1813832 h 6858000"/>
              <a:gd name="connsiteX583-66441" fmla="*/ 1815950 w 7467600"/>
              <a:gd name="connsiteY583-66442" fmla="*/ 2128564 h 6858000"/>
              <a:gd name="connsiteX584-66443" fmla="*/ 1984242 w 7467600"/>
              <a:gd name="connsiteY584-66444" fmla="*/ 2430829 h 6858000"/>
              <a:gd name="connsiteX585-66445" fmla="*/ 2014023 w 7467600"/>
              <a:gd name="connsiteY585-66446" fmla="*/ 2450995 h 6858000"/>
              <a:gd name="connsiteX586-66447" fmla="*/ 1747337 w 7467600"/>
              <a:gd name="connsiteY586-66448" fmla="*/ 1855264 h 6858000"/>
              <a:gd name="connsiteX587-66449" fmla="*/ 1533749 w 7467600"/>
              <a:gd name="connsiteY587-66450" fmla="*/ 1478656 h 6858000"/>
              <a:gd name="connsiteX588-66451" fmla="*/ 1431890 w 7467600"/>
              <a:gd name="connsiteY588-66452" fmla="*/ 1306475 h 6858000"/>
              <a:gd name="connsiteX589-66453" fmla="*/ 5052692 w 7467600"/>
              <a:gd name="connsiteY589-66454" fmla="*/ 1292994 h 6858000"/>
              <a:gd name="connsiteX590-66455" fmla="*/ 5200661 w 7467600"/>
              <a:gd name="connsiteY590-66456" fmla="*/ 1635186 h 6858000"/>
              <a:gd name="connsiteX591-66457" fmla="*/ 5297138 w 7467600"/>
              <a:gd name="connsiteY591-66458" fmla="*/ 1906351 h 6858000"/>
              <a:gd name="connsiteX592-66459" fmla="*/ 5052692 w 7467600"/>
              <a:gd name="connsiteY592-66460" fmla="*/ 1292994 h 6858000"/>
              <a:gd name="connsiteX593-66461" fmla="*/ 5009948 w 7467600"/>
              <a:gd name="connsiteY593-66462" fmla="*/ 1273619 h 6858000"/>
              <a:gd name="connsiteX594-66463" fmla="*/ 5121777 w 7467600"/>
              <a:gd name="connsiteY594-66464" fmla="*/ 1654213 h 6858000"/>
              <a:gd name="connsiteX595-66465" fmla="*/ 5293545 w 7467600"/>
              <a:gd name="connsiteY595-66466" fmla="*/ 2072247 h 6858000"/>
              <a:gd name="connsiteX596-66467" fmla="*/ 5294042 w 7467600"/>
              <a:gd name="connsiteY596-66468" fmla="*/ 2065019 h 6858000"/>
              <a:gd name="connsiteX597-66469" fmla="*/ 5171936 w 7467600"/>
              <a:gd name="connsiteY597-66470" fmla="*/ 1647613 h 6858000"/>
              <a:gd name="connsiteX598-66471" fmla="*/ 5009948 w 7467600"/>
              <a:gd name="connsiteY598-66472" fmla="*/ 1273619 h 6858000"/>
              <a:gd name="connsiteX599-66473" fmla="*/ 655236 w 7467600"/>
              <a:gd name="connsiteY599-66474" fmla="*/ 1268632 h 6858000"/>
              <a:gd name="connsiteX600-66475" fmla="*/ 839521 w 7467600"/>
              <a:gd name="connsiteY600-66476" fmla="*/ 1685315 h 6858000"/>
              <a:gd name="connsiteX601-66477" fmla="*/ 1109416 w 7467600"/>
              <a:gd name="connsiteY601-66478" fmla="*/ 2061663 h 6858000"/>
              <a:gd name="connsiteX602-66479" fmla="*/ 1298300 w 7467600"/>
              <a:gd name="connsiteY602-66480" fmla="*/ 2247742 h 6858000"/>
              <a:gd name="connsiteX603-66481" fmla="*/ 1125871 w 7467600"/>
              <a:gd name="connsiteY603-66482" fmla="*/ 1989513 h 6858000"/>
              <a:gd name="connsiteX604-66483" fmla="*/ 981574 w 7467600"/>
              <a:gd name="connsiteY604-66484" fmla="*/ 1783157 h 6858000"/>
              <a:gd name="connsiteX605-66485" fmla="*/ 922198 w 7467600"/>
              <a:gd name="connsiteY605-66486" fmla="*/ 1677437 h 6858000"/>
              <a:gd name="connsiteX606-66487" fmla="*/ 869293 w 7467600"/>
              <a:gd name="connsiteY606-66488" fmla="*/ 1583214 h 6858000"/>
              <a:gd name="connsiteX607-66489" fmla="*/ 751431 w 7467600"/>
              <a:gd name="connsiteY607-66490" fmla="*/ 1405731 h 6858000"/>
              <a:gd name="connsiteX608-66491" fmla="*/ 655236 w 7467600"/>
              <a:gd name="connsiteY608-66492" fmla="*/ 1268632 h 6858000"/>
              <a:gd name="connsiteX609-66493" fmla="*/ 6516292 w 7467600"/>
              <a:gd name="connsiteY609-66494" fmla="*/ 1263064 h 6858000"/>
              <a:gd name="connsiteX610-66495" fmla="*/ 5736320 w 7467600"/>
              <a:gd name="connsiteY610-66496" fmla="*/ 1501803 h 6858000"/>
              <a:gd name="connsiteX611-66497" fmla="*/ 6516292 w 7467600"/>
              <a:gd name="connsiteY611-66498" fmla="*/ 1263064 h 6858000"/>
              <a:gd name="connsiteX612-66499" fmla="*/ 291466 w 7467600"/>
              <a:gd name="connsiteY612-66500" fmla="*/ 1250369 h 6858000"/>
              <a:gd name="connsiteX613-66501" fmla="*/ 323180 w 7467600"/>
              <a:gd name="connsiteY613-66502" fmla="*/ 1435283 h 6858000"/>
              <a:gd name="connsiteX614-66503" fmla="*/ 349381 w 7467600"/>
              <a:gd name="connsiteY614-66504" fmla="*/ 1875041 h 6858000"/>
              <a:gd name="connsiteX615-66505" fmla="*/ 374363 w 7467600"/>
              <a:gd name="connsiteY615-66506" fmla="*/ 1506494 h 6858000"/>
              <a:gd name="connsiteX616-66507" fmla="*/ 302168 w 7467600"/>
              <a:gd name="connsiteY616-66508" fmla="*/ 1274495 h 6858000"/>
              <a:gd name="connsiteX617-66509" fmla="*/ 291466 w 7467600"/>
              <a:gd name="connsiteY617-66510" fmla="*/ 1250369 h 6858000"/>
              <a:gd name="connsiteX618-66511" fmla="*/ 678222 w 7467600"/>
              <a:gd name="connsiteY618-66512" fmla="*/ 1248670 h 6858000"/>
              <a:gd name="connsiteX619-66513" fmla="*/ 775536 w 7467600"/>
              <a:gd name="connsiteY619-66514" fmla="*/ 1388015 h 6858000"/>
              <a:gd name="connsiteX620-66515" fmla="*/ 894529 w 7467600"/>
              <a:gd name="connsiteY620-66516" fmla="*/ 1567739 h 6858000"/>
              <a:gd name="connsiteX621-66517" fmla="*/ 948000 w 7467600"/>
              <a:gd name="connsiteY621-66518" fmla="*/ 1663088 h 6858000"/>
              <a:gd name="connsiteX622-66519" fmla="*/ 1006812 w 7467600"/>
              <a:gd name="connsiteY622-66520" fmla="*/ 1767683 h 6858000"/>
              <a:gd name="connsiteX623-66521" fmla="*/ 1149133 w 7467600"/>
              <a:gd name="connsiteY623-66522" fmla="*/ 1971513 h 6858000"/>
              <a:gd name="connsiteX624-66523" fmla="*/ 1333952 w 7467600"/>
              <a:gd name="connsiteY624-66524" fmla="*/ 2251620 h 6858000"/>
              <a:gd name="connsiteX625-66525" fmla="*/ 1337329 w 7467600"/>
              <a:gd name="connsiteY625-66526" fmla="*/ 2258350 h 6858000"/>
              <a:gd name="connsiteX626-66527" fmla="*/ 1014726 w 7467600"/>
              <a:gd name="connsiteY626-66528" fmla="*/ 1615556 h 6858000"/>
              <a:gd name="connsiteX627-66529" fmla="*/ 678222 w 7467600"/>
              <a:gd name="connsiteY627-66530" fmla="*/ 1248670 h 6858000"/>
              <a:gd name="connsiteX628-66531" fmla="*/ 6691602 w 7467600"/>
              <a:gd name="connsiteY628-66532" fmla="*/ 1140573 h 6858000"/>
              <a:gd name="connsiteX629-66533" fmla="*/ 6571100 w 7467600"/>
              <a:gd name="connsiteY629-66534" fmla="*/ 1183662 h 6858000"/>
              <a:gd name="connsiteX630-66535" fmla="*/ 6241687 w 7467600"/>
              <a:gd name="connsiteY630-66536" fmla="*/ 1257600 h 6858000"/>
              <a:gd name="connsiteX631-66537" fmla="*/ 5693009 w 7467600"/>
              <a:gd name="connsiteY631-66538" fmla="*/ 1478256 h 6858000"/>
              <a:gd name="connsiteX632-66539" fmla="*/ 6548420 w 7467600"/>
              <a:gd name="connsiteY632-66540" fmla="*/ 1214599 h 6858000"/>
              <a:gd name="connsiteX633-66541" fmla="*/ 6605473 w 7467600"/>
              <a:gd name="connsiteY633-66542" fmla="*/ 1184686 h 6858000"/>
              <a:gd name="connsiteX634-66543" fmla="*/ 6691602 w 7467600"/>
              <a:gd name="connsiteY634-66544" fmla="*/ 1140573 h 6858000"/>
              <a:gd name="connsiteX635-66545" fmla="*/ 4002475 w 7467600"/>
              <a:gd name="connsiteY635-66546" fmla="*/ 1037802 h 6858000"/>
              <a:gd name="connsiteX636-66547" fmla="*/ 4000324 w 7467600"/>
              <a:gd name="connsiteY636-66548" fmla="*/ 1039362 h 6858000"/>
              <a:gd name="connsiteX637-66549" fmla="*/ 4002862 w 7467600"/>
              <a:gd name="connsiteY637-66550" fmla="*/ 1042866 h 6858000"/>
              <a:gd name="connsiteX638-66551" fmla="*/ 4002475 w 7467600"/>
              <a:gd name="connsiteY638-66552" fmla="*/ 1037802 h 6858000"/>
              <a:gd name="connsiteX639-66553" fmla="*/ 506322 w 7467600"/>
              <a:gd name="connsiteY639-66554" fmla="*/ 1020997 h 6858000"/>
              <a:gd name="connsiteX640-66555" fmla="*/ 533068 w 7467600"/>
              <a:gd name="connsiteY640-66556" fmla="*/ 1029409 h 6858000"/>
              <a:gd name="connsiteX641-66557" fmla="*/ 1232525 w 7467600"/>
              <a:gd name="connsiteY641-66558" fmla="*/ 1804675 h 6858000"/>
              <a:gd name="connsiteX642-66559" fmla="*/ 1388858 w 7467600"/>
              <a:gd name="connsiteY642-66560" fmla="*/ 2368011 h 6858000"/>
              <a:gd name="connsiteX643-66561" fmla="*/ 1384098 w 7467600"/>
              <a:gd name="connsiteY643-66562" fmla="*/ 2378125 h 6858000"/>
              <a:gd name="connsiteX644-66563" fmla="*/ 1425393 w 7467600"/>
              <a:gd name="connsiteY644-66564" fmla="*/ 2589124 h 6858000"/>
              <a:gd name="connsiteX645-66565" fmla="*/ 1424001 w 7467600"/>
              <a:gd name="connsiteY645-66566" fmla="*/ 2597541 h 6858000"/>
              <a:gd name="connsiteX646-66567" fmla="*/ 2152729 w 7467600"/>
              <a:gd name="connsiteY646-66568" fmla="*/ 2864487 h 6858000"/>
              <a:gd name="connsiteX647-66569" fmla="*/ 2020609 w 7467600"/>
              <a:gd name="connsiteY647-66570" fmla="*/ 2539671 h 6858000"/>
              <a:gd name="connsiteX648-66571" fmla="*/ 2018920 w 7467600"/>
              <a:gd name="connsiteY648-66572" fmla="*/ 2536309 h 6858000"/>
              <a:gd name="connsiteX649-66573" fmla="*/ 1342441 w 7467600"/>
              <a:gd name="connsiteY649-66574" fmla="*/ 1173017 h 6858000"/>
              <a:gd name="connsiteX650-66575" fmla="*/ 1367925 w 7467600"/>
              <a:gd name="connsiteY650-66576" fmla="*/ 1135648 h 6858000"/>
              <a:gd name="connsiteX651-66577" fmla="*/ 1771401 w 7467600"/>
              <a:gd name="connsiteY651-66578" fmla="*/ 1806673 h 6858000"/>
              <a:gd name="connsiteX652-66579" fmla="*/ 1972385 w 7467600"/>
              <a:gd name="connsiteY652-66580" fmla="*/ 2198735 h 6858000"/>
              <a:gd name="connsiteX653-66581" fmla="*/ 2040892 w 7467600"/>
              <a:gd name="connsiteY653-66582" fmla="*/ 2405205 h 6858000"/>
              <a:gd name="connsiteX654-66583" fmla="*/ 2131689 w 7467600"/>
              <a:gd name="connsiteY654-66584" fmla="*/ 1936926 h 6858000"/>
              <a:gd name="connsiteX655-66585" fmla="*/ 2454820 w 7467600"/>
              <a:gd name="connsiteY655-66586" fmla="*/ 1248808 h 6858000"/>
              <a:gd name="connsiteX656-66587" fmla="*/ 2492512 w 7467600"/>
              <a:gd name="connsiteY656-66588" fmla="*/ 1302920 h 6858000"/>
              <a:gd name="connsiteX657-66589" fmla="*/ 2081216 w 7467600"/>
              <a:gd name="connsiteY657-66590" fmla="*/ 2527513 h 6858000"/>
              <a:gd name="connsiteX658-66591" fmla="*/ 2081211 w 7467600"/>
              <a:gd name="connsiteY658-66592" fmla="*/ 2528916 h 6858000"/>
              <a:gd name="connsiteX659-66593" fmla="*/ 2199067 w 7467600"/>
              <a:gd name="connsiteY659-66594" fmla="*/ 2884061 h 6858000"/>
              <a:gd name="connsiteX660-66595" fmla="*/ 3192586 w 7467600"/>
              <a:gd name="connsiteY660-66596" fmla="*/ 3411496 h 6858000"/>
              <a:gd name="connsiteX661-66597" fmla="*/ 3182620 w 7467600"/>
              <a:gd name="connsiteY661-66598" fmla="*/ 3483279 h 6858000"/>
              <a:gd name="connsiteX662-66599" fmla="*/ 2435119 w 7467600"/>
              <a:gd name="connsiteY662-66600" fmla="*/ 3080173 h 6858000"/>
              <a:gd name="connsiteX663-66601" fmla="*/ 2410152 w 7467600"/>
              <a:gd name="connsiteY663-66602" fmla="*/ 3063751 h 6858000"/>
              <a:gd name="connsiteX664-66603" fmla="*/ 2408099 w 7467600"/>
              <a:gd name="connsiteY664-66604" fmla="*/ 3064403 h 6858000"/>
              <a:gd name="connsiteX665-66605" fmla="*/ 2407218 w 7467600"/>
              <a:gd name="connsiteY665-66606" fmla="*/ 3070324 h 6858000"/>
              <a:gd name="connsiteX666-66607" fmla="*/ 2380138 w 7467600"/>
              <a:gd name="connsiteY666-66608" fmla="*/ 3099341 h 6858000"/>
              <a:gd name="connsiteX667-66609" fmla="*/ 1765923 w 7467600"/>
              <a:gd name="connsiteY667-66610" fmla="*/ 3581043 h 6858000"/>
              <a:gd name="connsiteX668-66611" fmla="*/ 1702258 w 7467600"/>
              <a:gd name="connsiteY668-66612" fmla="*/ 3612286 h 6858000"/>
              <a:gd name="connsiteX669-66613" fmla="*/ 1538370 w 7467600"/>
              <a:gd name="connsiteY669-66614" fmla="*/ 3811804 h 6858000"/>
              <a:gd name="connsiteX670-66615" fmla="*/ 542867 w 7467600"/>
              <a:gd name="connsiteY670-66616" fmla="*/ 4944092 h 6858000"/>
              <a:gd name="connsiteX671-66617" fmla="*/ 515800 w 7467600"/>
              <a:gd name="connsiteY671-66618" fmla="*/ 4862180 h 6858000"/>
              <a:gd name="connsiteX672-66619" fmla="*/ 909145 w 7467600"/>
              <a:gd name="connsiteY672-66620" fmla="*/ 4199225 h 6858000"/>
              <a:gd name="connsiteX673-66621" fmla="*/ 1214067 w 7467600"/>
              <a:gd name="connsiteY673-66622" fmla="*/ 3908561 h 6858000"/>
              <a:gd name="connsiteX674-66623" fmla="*/ 640967 w 7467600"/>
              <a:gd name="connsiteY674-66624" fmla="*/ 4105601 h 6858000"/>
              <a:gd name="connsiteX675-66625" fmla="*/ 112563 w 7467600"/>
              <a:gd name="connsiteY675-66626" fmla="*/ 4396952 h 6858000"/>
              <a:gd name="connsiteX676-66627" fmla="*/ 0 w 7467600"/>
              <a:gd name="connsiteY676-66628" fmla="*/ 4466006 h 6858000"/>
              <a:gd name="connsiteX677-66629" fmla="*/ 0 w 7467600"/>
              <a:gd name="connsiteY677-66630" fmla="*/ 4233763 h 6858000"/>
              <a:gd name="connsiteX678-66631" fmla="*/ 36881 w 7467600"/>
              <a:gd name="connsiteY678-66632" fmla="*/ 4200118 h 6858000"/>
              <a:gd name="connsiteX679-66633" fmla="*/ 910534 w 7467600"/>
              <a:gd name="connsiteY679-66634" fmla="*/ 3629753 h 6858000"/>
              <a:gd name="connsiteX680-66635" fmla="*/ 1578717 w 7467600"/>
              <a:gd name="connsiteY680-66636" fmla="*/ 3575982 h 6858000"/>
              <a:gd name="connsiteX681-66637" fmla="*/ 2338780 w 7467600"/>
              <a:gd name="connsiteY681-66638" fmla="*/ 3033725 h 6858000"/>
              <a:gd name="connsiteX682-66639" fmla="*/ 1807991 w 7467600"/>
              <a:gd name="connsiteY682-66640" fmla="*/ 2807184 h 6858000"/>
              <a:gd name="connsiteX683-66641" fmla="*/ 1416358 w 7467600"/>
              <a:gd name="connsiteY683-66642" fmla="*/ 3112571 h 6858000"/>
              <a:gd name="connsiteX684-66643" fmla="*/ 939066 w 7467600"/>
              <a:gd name="connsiteY684-66644" fmla="*/ 3378798 h 6858000"/>
              <a:gd name="connsiteX685-66645" fmla="*/ 115099 w 7467600"/>
              <a:gd name="connsiteY685-66646" fmla="*/ 3607650 h 6858000"/>
              <a:gd name="connsiteX686-66647" fmla="*/ 97284 w 7467600"/>
              <a:gd name="connsiteY686-66648" fmla="*/ 3520393 h 6858000"/>
              <a:gd name="connsiteX687-66649" fmla="*/ 922050 w 7467600"/>
              <a:gd name="connsiteY687-66650" fmla="*/ 3074867 h 6858000"/>
              <a:gd name="connsiteX688-66651" fmla="*/ 1405265 w 7467600"/>
              <a:gd name="connsiteY688-66652" fmla="*/ 3016319 h 6858000"/>
              <a:gd name="connsiteX689-66653" fmla="*/ 1407512 w 7467600"/>
              <a:gd name="connsiteY689-66654" fmla="*/ 3018001 h 6858000"/>
              <a:gd name="connsiteX690-66655" fmla="*/ 1726266 w 7467600"/>
              <a:gd name="connsiteY690-66656" fmla="*/ 2777274 h 6858000"/>
              <a:gd name="connsiteX691-66657" fmla="*/ 625390 w 7467600"/>
              <a:gd name="connsiteY691-66658" fmla="*/ 2514541 h 6858000"/>
              <a:gd name="connsiteX692-66659" fmla="*/ 619799 w 7467600"/>
              <a:gd name="connsiteY692-66660" fmla="*/ 2527180 h 6858000"/>
              <a:gd name="connsiteX693-66661" fmla="*/ 310030 w 7467600"/>
              <a:gd name="connsiteY693-66662" fmla="*/ 2771818 h 6858000"/>
              <a:gd name="connsiteX694-66663" fmla="*/ 173877 w 7467600"/>
              <a:gd name="connsiteY694-66664" fmla="*/ 2937056 h 6858000"/>
              <a:gd name="connsiteX695-66665" fmla="*/ 77889 w 7467600"/>
              <a:gd name="connsiteY695-66666" fmla="*/ 3138440 h 6858000"/>
              <a:gd name="connsiteX696-66667" fmla="*/ 0 w 7467600"/>
              <a:gd name="connsiteY696-66668" fmla="*/ 3271395 h 6858000"/>
              <a:gd name="connsiteX697-66669" fmla="*/ 0 w 7467600"/>
              <a:gd name="connsiteY697-66670" fmla="*/ 3153002 h 6858000"/>
              <a:gd name="connsiteX698-66671" fmla="*/ 2386 w 7467600"/>
              <a:gd name="connsiteY698-66672" fmla="*/ 3149203 h 6858000"/>
              <a:gd name="connsiteX699-66673" fmla="*/ 89753 w 7467600"/>
              <a:gd name="connsiteY699-66674" fmla="*/ 2987702 h 6858000"/>
              <a:gd name="connsiteX700-66675" fmla="*/ 76869 w 7467600"/>
              <a:gd name="connsiteY700-66676" fmla="*/ 3005404 h 6858000"/>
              <a:gd name="connsiteX701-66677" fmla="*/ 32049 w 7467600"/>
              <a:gd name="connsiteY701-66678" fmla="*/ 3065814 h 6858000"/>
              <a:gd name="connsiteX702-66679" fmla="*/ 0 w 7467600"/>
              <a:gd name="connsiteY702-66680" fmla="*/ 3108744 h 6858000"/>
              <a:gd name="connsiteX703-66681" fmla="*/ 0 w 7467600"/>
              <a:gd name="connsiteY703-66682" fmla="*/ 3058059 h 6858000"/>
              <a:gd name="connsiteX704-66683" fmla="*/ 7610 w 7467600"/>
              <a:gd name="connsiteY704-66684" fmla="*/ 3047889 h 6858000"/>
              <a:gd name="connsiteX705-66685" fmla="*/ 52419 w 7467600"/>
              <a:gd name="connsiteY705-66686" fmla="*/ 2987479 h 6858000"/>
              <a:gd name="connsiteX706-66687" fmla="*/ 59142 w 7467600"/>
              <a:gd name="connsiteY706-66688" fmla="*/ 2978488 h 6858000"/>
              <a:gd name="connsiteX707-66689" fmla="*/ 0 w 7467600"/>
              <a:gd name="connsiteY707-66690" fmla="*/ 3015334 h 6858000"/>
              <a:gd name="connsiteX708-66691" fmla="*/ 0 w 7467600"/>
              <a:gd name="connsiteY708-66692" fmla="*/ 2914286 h 6858000"/>
              <a:gd name="connsiteX709-66693" fmla="*/ 36383 w 7467600"/>
              <a:gd name="connsiteY709-66694" fmla="*/ 2901128 h 6858000"/>
              <a:gd name="connsiteX710-66695" fmla="*/ 156329 w 7467600"/>
              <a:gd name="connsiteY710-66696" fmla="*/ 2840533 h 6858000"/>
              <a:gd name="connsiteX711-66697" fmla="*/ 358355 w 7467600"/>
              <a:gd name="connsiteY711-66698" fmla="*/ 2620471 h 6858000"/>
              <a:gd name="connsiteX712-66699" fmla="*/ 510577 w 7467600"/>
              <a:gd name="connsiteY712-66700" fmla="*/ 2501244 h 6858000"/>
              <a:gd name="connsiteX713-66701" fmla="*/ 211967 w 7467600"/>
              <a:gd name="connsiteY713-66702" fmla="*/ 2479171 h 6858000"/>
              <a:gd name="connsiteX714-66703" fmla="*/ 0 w 7467600"/>
              <a:gd name="connsiteY714-66704" fmla="*/ 2476398 h 6858000"/>
              <a:gd name="connsiteX715-66705" fmla="*/ 0 w 7467600"/>
              <a:gd name="connsiteY715-66706" fmla="*/ 2389189 h 6858000"/>
              <a:gd name="connsiteX716-66707" fmla="*/ 103062 w 7467600"/>
              <a:gd name="connsiteY716-66708" fmla="*/ 2389518 h 6858000"/>
              <a:gd name="connsiteX717-66709" fmla="*/ 510734 w 7467600"/>
              <a:gd name="connsiteY717-66710" fmla="*/ 2416201 h 6858000"/>
              <a:gd name="connsiteX718-66711" fmla="*/ 279257 w 7467600"/>
              <a:gd name="connsiteY718-66712" fmla="*/ 2092102 h 6858000"/>
              <a:gd name="connsiteX719-66713" fmla="*/ 65265 w 7467600"/>
              <a:gd name="connsiteY719-66714" fmla="*/ 2006049 h 6858000"/>
              <a:gd name="connsiteX720-66715" fmla="*/ 0 w 7467600"/>
              <a:gd name="connsiteY720-66716" fmla="*/ 1982532 h 6858000"/>
              <a:gd name="connsiteX721-66717" fmla="*/ 0 w 7467600"/>
              <a:gd name="connsiteY721-66718" fmla="*/ 1912789 h 6858000"/>
              <a:gd name="connsiteX722-66719" fmla="*/ 97460 w 7467600"/>
              <a:gd name="connsiteY722-66720" fmla="*/ 1953725 h 6858000"/>
              <a:gd name="connsiteX723-66721" fmla="*/ 221272 w 7467600"/>
              <a:gd name="connsiteY723-66722" fmla="*/ 1980766 h 6858000"/>
              <a:gd name="connsiteX724-66723" fmla="*/ 116765 w 7467600"/>
              <a:gd name="connsiteY724-66724" fmla="*/ 1911033 h 6858000"/>
              <a:gd name="connsiteX725-66725" fmla="*/ 16405 w 7467600"/>
              <a:gd name="connsiteY725-66726" fmla="*/ 1803412 h 6858000"/>
              <a:gd name="connsiteX726-66727" fmla="*/ 0 w 7467600"/>
              <a:gd name="connsiteY726-66728" fmla="*/ 1784777 h 6858000"/>
              <a:gd name="connsiteX727-66729" fmla="*/ 0 w 7467600"/>
              <a:gd name="connsiteY727-66730" fmla="*/ 1740082 h 6858000"/>
              <a:gd name="connsiteX728-66731" fmla="*/ 39394 w 7467600"/>
              <a:gd name="connsiteY728-66732" fmla="*/ 1784856 h 6858000"/>
              <a:gd name="connsiteX729-66733" fmla="*/ 135813 w 7467600"/>
              <a:gd name="connsiteY729-66734" fmla="*/ 1888838 h 6858000"/>
              <a:gd name="connsiteX730-66735" fmla="*/ 242575 w 7467600"/>
              <a:gd name="connsiteY730-66736" fmla="*/ 1958841 h 6858000"/>
              <a:gd name="connsiteX731-66737" fmla="*/ 82197 w 7467600"/>
              <a:gd name="connsiteY731-66738" fmla="*/ 1754826 h 6858000"/>
              <a:gd name="connsiteX732-66739" fmla="*/ 0 w 7467600"/>
              <a:gd name="connsiteY732-66740" fmla="*/ 1679650 h 6858000"/>
              <a:gd name="connsiteX733-66741" fmla="*/ 0 w 7467600"/>
              <a:gd name="connsiteY733-66742" fmla="*/ 1602463 h 6858000"/>
              <a:gd name="connsiteX734-66743" fmla="*/ 84689 w 7467600"/>
              <a:gd name="connsiteY734-66744" fmla="*/ 1677442 h 6858000"/>
              <a:gd name="connsiteX735-66745" fmla="*/ 298437 w 7467600"/>
              <a:gd name="connsiteY735-66746" fmla="*/ 1968019 h 6858000"/>
              <a:gd name="connsiteX736-66747" fmla="*/ 227269 w 7467600"/>
              <a:gd name="connsiteY736-66748" fmla="*/ 1114064 h 6858000"/>
              <a:gd name="connsiteX737-66749" fmla="*/ 248003 w 7467600"/>
              <a:gd name="connsiteY737-66750" fmla="*/ 1089613 h 6858000"/>
              <a:gd name="connsiteX738-66751" fmla="*/ 427020 w 7467600"/>
              <a:gd name="connsiteY738-66752" fmla="*/ 1619803 h 6858000"/>
              <a:gd name="connsiteX739-66753" fmla="*/ 340345 w 7467600"/>
              <a:gd name="connsiteY739-66754" fmla="*/ 2027739 h 6858000"/>
              <a:gd name="connsiteX740-66755" fmla="*/ 360865 w 7467600"/>
              <a:gd name="connsiteY740-66756" fmla="*/ 2044827 h 6858000"/>
              <a:gd name="connsiteX741-66757" fmla="*/ 560414 w 7467600"/>
              <a:gd name="connsiteY741-66758" fmla="*/ 2421457 h 6858000"/>
              <a:gd name="connsiteX742-66759" fmla="*/ 1359703 w 7467600"/>
              <a:gd name="connsiteY742-66760" fmla="*/ 2578554 h 6858000"/>
              <a:gd name="connsiteX743-66761" fmla="*/ 1359422 w 7467600"/>
              <a:gd name="connsiteY743-66762" fmla="*/ 2577994 h 6858000"/>
              <a:gd name="connsiteX744-66763" fmla="*/ 828701 w 7467600"/>
              <a:gd name="connsiteY744-66764" fmla="*/ 1839520 h 6858000"/>
              <a:gd name="connsiteX745-66765" fmla="*/ 494427 w 7467600"/>
              <a:gd name="connsiteY745-66766" fmla="*/ 1092333 h 6858000"/>
              <a:gd name="connsiteX746-66767" fmla="*/ 506322 w 7467600"/>
              <a:gd name="connsiteY746-66768" fmla="*/ 1020997 h 6858000"/>
              <a:gd name="connsiteX747-66769" fmla="*/ 4570198 w 7467600"/>
              <a:gd name="connsiteY747-66770" fmla="*/ 978081 h 6858000"/>
              <a:gd name="connsiteX748-66771" fmla="*/ 4523691 w 7467600"/>
              <a:gd name="connsiteY748-66772" fmla="*/ 1127776 h 6858000"/>
              <a:gd name="connsiteX749-66773" fmla="*/ 4509875 w 7467600"/>
              <a:gd name="connsiteY749-66774" fmla="*/ 1167552 h 6858000"/>
              <a:gd name="connsiteX750-66775" fmla="*/ 4478168 w 7467600"/>
              <a:gd name="connsiteY750-66776" fmla="*/ 1260735 h 6858000"/>
              <a:gd name="connsiteX751-66777" fmla="*/ 4409309 w 7467600"/>
              <a:gd name="connsiteY751-66778" fmla="*/ 1666996 h 6858000"/>
              <a:gd name="connsiteX752-66779" fmla="*/ 4370031 w 7467600"/>
              <a:gd name="connsiteY752-66780" fmla="*/ 1955666 h 6858000"/>
              <a:gd name="connsiteX753-66781" fmla="*/ 4570198 w 7467600"/>
              <a:gd name="connsiteY753-66782" fmla="*/ 978081 h 6858000"/>
              <a:gd name="connsiteX754-66783" fmla="*/ 4557898 w 7467600"/>
              <a:gd name="connsiteY754-66784" fmla="*/ 900011 h 6858000"/>
              <a:gd name="connsiteX755-66785" fmla="*/ 4344840 w 7467600"/>
              <a:gd name="connsiteY755-66786" fmla="*/ 1922038 h 6858000"/>
              <a:gd name="connsiteX756-66787" fmla="*/ 4378710 w 7467600"/>
              <a:gd name="connsiteY756-66788" fmla="*/ 1665516 h 6858000"/>
              <a:gd name="connsiteX757-66789" fmla="*/ 4448798 w 7467600"/>
              <a:gd name="connsiteY757-66790" fmla="*/ 1253024 h 6858000"/>
              <a:gd name="connsiteX758-66791" fmla="*/ 4480315 w 7467600"/>
              <a:gd name="connsiteY758-66792" fmla="*/ 1158454 h 6858000"/>
              <a:gd name="connsiteX759-66793" fmla="*/ 4494133 w 7467600"/>
              <a:gd name="connsiteY759-66794" fmla="*/ 1118676 h 6858000"/>
              <a:gd name="connsiteX760-66795" fmla="*/ 4557898 w 7467600"/>
              <a:gd name="connsiteY760-66796" fmla="*/ 900011 h 6858000"/>
              <a:gd name="connsiteX761-66797" fmla="*/ 5870151 w 7467600"/>
              <a:gd name="connsiteY761-66798" fmla="*/ 898890 h 6858000"/>
              <a:gd name="connsiteX762-66799" fmla="*/ 5861335 w 7467600"/>
              <a:gd name="connsiteY762-66800" fmla="*/ 899177 h 6858000"/>
              <a:gd name="connsiteX763-66801" fmla="*/ 5843702 w 7467600"/>
              <a:gd name="connsiteY763-66802" fmla="*/ 899748 h 6858000"/>
              <a:gd name="connsiteX764-66803" fmla="*/ 5651107 w 7467600"/>
              <a:gd name="connsiteY764-66804" fmla="*/ 920306 h 6858000"/>
              <a:gd name="connsiteX765-66805" fmla="*/ 5459407 w 7467600"/>
              <a:gd name="connsiteY765-66806" fmla="*/ 940975 h 6858000"/>
              <a:gd name="connsiteX766-66807" fmla="*/ 5374846 w 7467600"/>
              <a:gd name="connsiteY766-66808" fmla="*/ 941988 h 6858000"/>
              <a:gd name="connsiteX767-66809" fmla="*/ 5256105 w 7467600"/>
              <a:gd name="connsiteY767-66810" fmla="*/ 945632 h 6858000"/>
              <a:gd name="connsiteX768-66811" fmla="*/ 5107071 w 7467600"/>
              <a:gd name="connsiteY768-66812" fmla="*/ 969720 h 6858000"/>
              <a:gd name="connsiteX769-66813" fmla="*/ 4998681 w 7467600"/>
              <a:gd name="connsiteY769-66814" fmla="*/ 988771 h 6858000"/>
              <a:gd name="connsiteX770-66815" fmla="*/ 5870151 w 7467600"/>
              <a:gd name="connsiteY770-66816" fmla="*/ 898890 h 6858000"/>
              <a:gd name="connsiteX771-66817" fmla="*/ 5504425 w 7467600"/>
              <a:gd name="connsiteY771-66818" fmla="*/ 848067 h 6858000"/>
              <a:gd name="connsiteX772-66819" fmla="*/ 4968849 w 7467600"/>
              <a:gd name="connsiteY772-66820" fmla="*/ 962318 h 6858000"/>
              <a:gd name="connsiteX773-66821" fmla="*/ 5104039 w 7467600"/>
              <a:gd name="connsiteY773-66822" fmla="*/ 940634 h 6858000"/>
              <a:gd name="connsiteX774-66823" fmla="*/ 5256311 w 7467600"/>
              <a:gd name="connsiteY774-66824" fmla="*/ 916490 h 6858000"/>
              <a:gd name="connsiteX775-66825" fmla="*/ 5377381 w 7467600"/>
              <a:gd name="connsiteY775-66826" fmla="*/ 912671 h 6858000"/>
              <a:gd name="connsiteX776-66827" fmla="*/ 5460148 w 7467600"/>
              <a:gd name="connsiteY776-66828" fmla="*/ 911442 h 6858000"/>
              <a:gd name="connsiteX777-66829" fmla="*/ 5648971 w 7467600"/>
              <a:gd name="connsiteY777-66830" fmla="*/ 891331 h 6858000"/>
              <a:gd name="connsiteX778-66831" fmla="*/ 5844807 w 7467600"/>
              <a:gd name="connsiteY778-66832" fmla="*/ 870718 h 6858000"/>
              <a:gd name="connsiteX779-66833" fmla="*/ 5862975 w 7467600"/>
              <a:gd name="connsiteY779-66834" fmla="*/ 869756 h 6858000"/>
              <a:gd name="connsiteX780-66835" fmla="*/ 5920887 w 7467600"/>
              <a:gd name="connsiteY780-66836" fmla="*/ 865929 h 6858000"/>
              <a:gd name="connsiteX781-66837" fmla="*/ 5504425 w 7467600"/>
              <a:gd name="connsiteY781-66838" fmla="*/ 848067 h 6858000"/>
              <a:gd name="connsiteX782-66839" fmla="*/ 3607114 w 7467600"/>
              <a:gd name="connsiteY782-66840" fmla="*/ 467441 h 6858000"/>
              <a:gd name="connsiteX783-66841" fmla="*/ 3296242 w 7467600"/>
              <a:gd name="connsiteY783-66842" fmla="*/ 807991 h 6858000"/>
              <a:gd name="connsiteX784-66843" fmla="*/ 3174674 w 7467600"/>
              <a:gd name="connsiteY784-66844" fmla="*/ 919759 h 6858000"/>
              <a:gd name="connsiteX785-66845" fmla="*/ 3042978 w 7467600"/>
              <a:gd name="connsiteY785-66846" fmla="*/ 1054894 h 6858000"/>
              <a:gd name="connsiteX786-66847" fmla="*/ 2968914 w 7467600"/>
              <a:gd name="connsiteY786-66848" fmla="*/ 1133756 h 6858000"/>
              <a:gd name="connsiteX787-66849" fmla="*/ 3103823 w 7467600"/>
              <a:gd name="connsiteY787-66850" fmla="*/ 1026814 h 6858000"/>
              <a:gd name="connsiteX788-66851" fmla="*/ 3607114 w 7467600"/>
              <a:gd name="connsiteY788-66852" fmla="*/ 467441 h 6858000"/>
              <a:gd name="connsiteX789-66853" fmla="*/ 3744487 w 7467600"/>
              <a:gd name="connsiteY789-66854" fmla="*/ 383136 h 6858000"/>
              <a:gd name="connsiteX790-66855" fmla="*/ 3970213 w 7467600"/>
              <a:gd name="connsiteY790-66856" fmla="*/ 995559 h 6858000"/>
              <a:gd name="connsiteX791-66857" fmla="*/ 3744487 w 7467600"/>
              <a:gd name="connsiteY791-66858" fmla="*/ 383136 h 6858000"/>
              <a:gd name="connsiteX792-66859" fmla="*/ 3624562 w 7467600"/>
              <a:gd name="connsiteY792-66860" fmla="*/ 367041 h 6858000"/>
              <a:gd name="connsiteX793-66861" fmla="*/ 3489712 w 7467600"/>
              <a:gd name="connsiteY793-66862" fmla="*/ 485386 h 6858000"/>
              <a:gd name="connsiteX794-66863" fmla="*/ 3182994 w 7467600"/>
              <a:gd name="connsiteY794-66864" fmla="*/ 828265 h 6858000"/>
              <a:gd name="connsiteX795-66865" fmla="*/ 2892114 w 7467600"/>
              <a:gd name="connsiteY795-66866" fmla="*/ 1172635 h 6858000"/>
              <a:gd name="connsiteX796-66867" fmla="*/ 3021459 w 7467600"/>
              <a:gd name="connsiteY796-66868" fmla="*/ 1035385 h 6858000"/>
              <a:gd name="connsiteX797-66869" fmla="*/ 3153873 w 7467600"/>
              <a:gd name="connsiteY797-66870" fmla="*/ 898971 h 6858000"/>
              <a:gd name="connsiteX798-66871" fmla="*/ 3276511 w 7467600"/>
              <a:gd name="connsiteY798-66872" fmla="*/ 786423 h 6858000"/>
              <a:gd name="connsiteX799-66873" fmla="*/ 3584154 w 7467600"/>
              <a:gd name="connsiteY799-66874" fmla="*/ 448218 h 6858000"/>
              <a:gd name="connsiteX800-66875" fmla="*/ 3624562 w 7467600"/>
              <a:gd name="connsiteY800-66876" fmla="*/ 367041 h 6858000"/>
              <a:gd name="connsiteX801-66877" fmla="*/ 3766672 w 7467600"/>
              <a:gd name="connsiteY801-66878" fmla="*/ 359429 h 6858000"/>
              <a:gd name="connsiteX802-66879" fmla="*/ 3996338 w 7467600"/>
              <a:gd name="connsiteY802-66880" fmla="*/ 968237 h 6858000"/>
              <a:gd name="connsiteX803-66881" fmla="*/ 3766672 w 7467600"/>
              <a:gd name="connsiteY803-66882" fmla="*/ 359429 h 6858000"/>
              <a:gd name="connsiteX804-66883" fmla="*/ 5805386 w 7467600"/>
              <a:gd name="connsiteY804-66884" fmla="*/ 239240 h 6858000"/>
              <a:gd name="connsiteX805-66885" fmla="*/ 5736947 w 7467600"/>
              <a:gd name="connsiteY805-66886" fmla="*/ 261367 h 6858000"/>
              <a:gd name="connsiteX806-66887" fmla="*/ 5427012 w 7467600"/>
              <a:gd name="connsiteY806-66888" fmla="*/ 311272 h 6858000"/>
              <a:gd name="connsiteX807-66889" fmla="*/ 5147818 w 7467600"/>
              <a:gd name="connsiteY807-66890" fmla="*/ 322112 h 6858000"/>
              <a:gd name="connsiteX808-66891" fmla="*/ 5060854 w 7467600"/>
              <a:gd name="connsiteY808-66892" fmla="*/ 311882 h 6858000"/>
              <a:gd name="connsiteX809-66893" fmla="*/ 4945989 w 7467600"/>
              <a:gd name="connsiteY809-66894" fmla="*/ 300516 h 6858000"/>
              <a:gd name="connsiteX810-66895" fmla="*/ 5410479 w 7467600"/>
              <a:gd name="connsiteY810-66896" fmla="*/ 348434 h 6858000"/>
              <a:gd name="connsiteX811-66897" fmla="*/ 5805386 w 7467600"/>
              <a:gd name="connsiteY811-66898" fmla="*/ 239240 h 6858000"/>
              <a:gd name="connsiteX812-66899" fmla="*/ 5905192 w 7467600"/>
              <a:gd name="connsiteY812-66900" fmla="*/ 163079 h 6858000"/>
              <a:gd name="connsiteX813-66901" fmla="*/ 5865655 w 7467600"/>
              <a:gd name="connsiteY813-66902" fmla="*/ 171901 h 6858000"/>
              <a:gd name="connsiteX814-66903" fmla="*/ 5259740 w 7467600"/>
              <a:gd name="connsiteY814-66904" fmla="*/ 257013 h 6858000"/>
              <a:gd name="connsiteX815-66905" fmla="*/ 5208466 w 7467600"/>
              <a:gd name="connsiteY815-66906" fmla="*/ 257550 h 6858000"/>
              <a:gd name="connsiteX816-66907" fmla="*/ 4980204 w 7467600"/>
              <a:gd name="connsiteY816-66908" fmla="*/ 271903 h 6858000"/>
              <a:gd name="connsiteX817-66909" fmla="*/ 5068068 w 7467600"/>
              <a:gd name="connsiteY817-66910" fmla="*/ 282244 h 6858000"/>
              <a:gd name="connsiteX818-66911" fmla="*/ 5153231 w 7467600"/>
              <a:gd name="connsiteY818-66912" fmla="*/ 292240 h 6858000"/>
              <a:gd name="connsiteX819-66913" fmla="*/ 5426491 w 7467600"/>
              <a:gd name="connsiteY819-66914" fmla="*/ 281128 h 6858000"/>
              <a:gd name="connsiteX820-66915" fmla="*/ 5731212 w 7467600"/>
              <a:gd name="connsiteY820-66916" fmla="*/ 231951 h 6858000"/>
              <a:gd name="connsiteX821-66917" fmla="*/ 5905192 w 7467600"/>
              <a:gd name="connsiteY821-66918" fmla="*/ 163079 h 6858000"/>
              <a:gd name="connsiteX822-66919" fmla="*/ 5944437 w 7467600"/>
              <a:gd name="connsiteY822-66920" fmla="*/ 113829 h 6858000"/>
              <a:gd name="connsiteX823-66921" fmla="*/ 5825032 w 7467600"/>
              <a:gd name="connsiteY823-66922" fmla="*/ 146405 h 6858000"/>
              <a:gd name="connsiteX824-66923" fmla="*/ 4955599 w 7467600"/>
              <a:gd name="connsiteY824-66924" fmla="*/ 247008 h 6858000"/>
              <a:gd name="connsiteX825-66925" fmla="*/ 5210104 w 7467600"/>
              <a:gd name="connsiteY825-66926" fmla="*/ 228123 h 6858000"/>
              <a:gd name="connsiteX826-66927" fmla="*/ 5261015 w 7467600"/>
              <a:gd name="connsiteY826-66928" fmla="*/ 227087 h 6858000"/>
              <a:gd name="connsiteX827-66929" fmla="*/ 5861181 w 7467600"/>
              <a:gd name="connsiteY827-66930" fmla="*/ 143093 h 6858000"/>
              <a:gd name="connsiteX828-66931" fmla="*/ 5961252 w 7467600"/>
              <a:gd name="connsiteY828-66932" fmla="*/ 114820 h 6858000"/>
              <a:gd name="connsiteX829-66933" fmla="*/ 5944437 w 7467600"/>
              <a:gd name="connsiteY829-66934" fmla="*/ 113829 h 6858000"/>
              <a:gd name="connsiteX830-66935" fmla="*/ 3882765 w 7467600"/>
              <a:gd name="connsiteY830-66936" fmla="*/ 0 h 6858000"/>
              <a:gd name="connsiteX831-66937" fmla="*/ 3995099 w 7467600"/>
              <a:gd name="connsiteY831-66938" fmla="*/ 0 h 6858000"/>
              <a:gd name="connsiteX832-66939" fmla="*/ 4163818 w 7467600"/>
              <a:gd name="connsiteY832-66940" fmla="*/ 234104 h 6858000"/>
              <a:gd name="connsiteX833-66941" fmla="*/ 4172099 w 7467600"/>
              <a:gd name="connsiteY833-66942" fmla="*/ 234207 h 6858000"/>
              <a:gd name="connsiteX834-66943" fmla="*/ 4784282 w 7467600"/>
              <a:gd name="connsiteY834-66944" fmla="*/ 276561 h 6858000"/>
              <a:gd name="connsiteX835-66945" fmla="*/ 4801687 w 7467600"/>
              <a:gd name="connsiteY835-66946" fmla="*/ 267764 h 6858000"/>
              <a:gd name="connsiteX836-66947" fmla="*/ 6082788 w 7467600"/>
              <a:gd name="connsiteY836-66948" fmla="*/ 64119 h 6858000"/>
              <a:gd name="connsiteX837-66949" fmla="*/ 6099442 w 7467600"/>
              <a:gd name="connsiteY837-66950" fmla="*/ 82568 h 6858000"/>
              <a:gd name="connsiteX838-66951" fmla="*/ 4804137 w 7467600"/>
              <a:gd name="connsiteY838-66952" fmla="*/ 320931 h 6858000"/>
              <a:gd name="connsiteX839-66953" fmla="*/ 4227047 w 7467600"/>
              <a:gd name="connsiteY839-66954" fmla="*/ 313415 h 6858000"/>
              <a:gd name="connsiteX840-66955" fmla="*/ 4346041 w 7467600"/>
              <a:gd name="connsiteY840-66956" fmla="*/ 456086 h 6858000"/>
              <a:gd name="connsiteX841-66957" fmla="*/ 4870967 w 7467600"/>
              <a:gd name="connsiteY841-66958" fmla="*/ 963061 h 6858000"/>
              <a:gd name="connsiteX842-66959" fmla="*/ 4889647 w 7467600"/>
              <a:gd name="connsiteY842-66960" fmla="*/ 957147 h 6858000"/>
              <a:gd name="connsiteX843-66961" fmla="*/ 5422504 w 7467600"/>
              <a:gd name="connsiteY843-66962" fmla="*/ 805191 h 6858000"/>
              <a:gd name="connsiteX844-66963" fmla="*/ 6087656 w 7467600"/>
              <a:gd name="connsiteY844-66964" fmla="*/ 826703 h 6858000"/>
              <a:gd name="connsiteX845-66965" fmla="*/ 6058717 w 7467600"/>
              <a:gd name="connsiteY845-66966" fmla="*/ 865992 h 6858000"/>
              <a:gd name="connsiteX846-66967" fmla="*/ 4974153 w 7467600"/>
              <a:gd name="connsiteY846-66968" fmla="*/ 1045456 h 6858000"/>
              <a:gd name="connsiteX847-66969" fmla="*/ 5627835 w 7467600"/>
              <a:gd name="connsiteY847-66970" fmla="*/ 1472077 h 6858000"/>
              <a:gd name="connsiteX848-66971" fmla="*/ 5629817 w 7467600"/>
              <a:gd name="connsiteY848-66972" fmla="*/ 1471412 h 6858000"/>
              <a:gd name="connsiteX849-66973" fmla="*/ 5634124 w 7467600"/>
              <a:gd name="connsiteY849-66974" fmla="*/ 1470572 h 6858000"/>
              <a:gd name="connsiteX850-66975" fmla="*/ 5755832 w 7467600"/>
              <a:gd name="connsiteY850-66976" fmla="*/ 1383886 h 6858000"/>
              <a:gd name="connsiteX851-66977" fmla="*/ 6014186 w 7467600"/>
              <a:gd name="connsiteY851-66978" fmla="*/ 1279799 h 6858000"/>
              <a:gd name="connsiteX852-66979" fmla="*/ 6901619 w 7467600"/>
              <a:gd name="connsiteY852-66980" fmla="*/ 1047874 h 6858000"/>
              <a:gd name="connsiteX853-66981" fmla="*/ 6931566 w 7467600"/>
              <a:gd name="connsiteY853-66982" fmla="*/ 1062034 h 6858000"/>
              <a:gd name="connsiteX854-66983" fmla="*/ 5790982 w 7467600"/>
              <a:gd name="connsiteY854-66984" fmla="*/ 1561380 h 6858000"/>
              <a:gd name="connsiteX855-66985" fmla="*/ 6188971 w 7467600"/>
              <a:gd name="connsiteY855-66986" fmla="*/ 1755168 h 6858000"/>
              <a:gd name="connsiteX856-66987" fmla="*/ 6202446 w 7467600"/>
              <a:gd name="connsiteY856-66988" fmla="*/ 1752268 h 6858000"/>
              <a:gd name="connsiteX857-66989" fmla="*/ 7179560 w 7467600"/>
              <a:gd name="connsiteY857-66990" fmla="*/ 1467551 h 6858000"/>
              <a:gd name="connsiteX858-66991" fmla="*/ 7158730 w 7467600"/>
              <a:gd name="connsiteY858-66992" fmla="*/ 1507835 h 6858000"/>
              <a:gd name="connsiteX859-66993" fmla="*/ 6326959 w 7467600"/>
              <a:gd name="connsiteY859-66994" fmla="*/ 1817686 h 6858000"/>
              <a:gd name="connsiteX860-66995" fmla="*/ 6537433 w 7467600"/>
              <a:gd name="connsiteY860-66996" fmla="*/ 1907790 h 6858000"/>
              <a:gd name="connsiteX861-66997" fmla="*/ 6550221 w 7467600"/>
              <a:gd name="connsiteY861-66998" fmla="*/ 1910729 h 6858000"/>
              <a:gd name="connsiteX862-66999" fmla="*/ 6964438 w 7467600"/>
              <a:gd name="connsiteY862-67000" fmla="*/ 2209505 h 6858000"/>
              <a:gd name="connsiteX863-67001" fmla="*/ 7367862 w 7467600"/>
              <a:gd name="connsiteY863-67002" fmla="*/ 2806833 h 6858000"/>
              <a:gd name="connsiteX864-67003" fmla="*/ 7364329 w 7467600"/>
              <a:gd name="connsiteY864-67004" fmla="*/ 2826907 h 6858000"/>
              <a:gd name="connsiteX865-67005" fmla="*/ 7290545 w 7467600"/>
              <a:gd name="connsiteY865-67006" fmla="*/ 2850663 h 6858000"/>
              <a:gd name="connsiteX866-67007" fmla="*/ 6472036 w 7467600"/>
              <a:gd name="connsiteY866-67008" fmla="*/ 1959003 h 6858000"/>
              <a:gd name="connsiteX867-67009" fmla="*/ 5792897 w 7467600"/>
              <a:gd name="connsiteY867-67010" fmla="*/ 1647747 h 6858000"/>
              <a:gd name="connsiteX868-67011" fmla="*/ 5842751 w 7467600"/>
              <a:gd name="connsiteY868-67012" fmla="*/ 1816112 h 6858000"/>
              <a:gd name="connsiteX869-67013" fmla="*/ 5847424 w 7467600"/>
              <a:gd name="connsiteY869-67014" fmla="*/ 1815776 h 6858000"/>
              <a:gd name="connsiteX870-67015" fmla="*/ 6399821 w 7467600"/>
              <a:gd name="connsiteY870-67016" fmla="*/ 2344799 h 6858000"/>
              <a:gd name="connsiteX871-67017" fmla="*/ 6323232 w 7467600"/>
              <a:gd name="connsiteY871-67018" fmla="*/ 2389634 h 6858000"/>
              <a:gd name="connsiteX872-67019" fmla="*/ 5942958 w 7467600"/>
              <a:gd name="connsiteY872-67020" fmla="*/ 2077708 h 6858000"/>
              <a:gd name="connsiteX873-67021" fmla="*/ 5921559 w 7467600"/>
              <a:gd name="connsiteY873-67022" fmla="*/ 2378596 h 6858000"/>
              <a:gd name="connsiteX874-67023" fmla="*/ 5817651 w 7467600"/>
              <a:gd name="connsiteY874-67024" fmla="*/ 3023919 h 6858000"/>
              <a:gd name="connsiteX875-67025" fmla="*/ 5729634 w 7467600"/>
              <a:gd name="connsiteY875-67026" fmla="*/ 3051849 h 6858000"/>
              <a:gd name="connsiteX876-67027" fmla="*/ 5611018 w 7467600"/>
              <a:gd name="connsiteY876-67028" fmla="*/ 2316769 h 6858000"/>
              <a:gd name="connsiteX877-67029" fmla="*/ 5687608 w 7467600"/>
              <a:gd name="connsiteY877-67030" fmla="*/ 2039972 h 6858000"/>
              <a:gd name="connsiteX878-67031" fmla="*/ 5657554 w 7467600"/>
              <a:gd name="connsiteY878-67032" fmla="*/ 1576445 h 6858000"/>
              <a:gd name="connsiteX879-67033" fmla="*/ 5150475 w 7467600"/>
              <a:gd name="connsiteY879-67034" fmla="*/ 1274012 h 6858000"/>
              <a:gd name="connsiteX880-67035" fmla="*/ 5349142 w 7467600"/>
              <a:gd name="connsiteY880-67036" fmla="*/ 2204405 h 6858000"/>
              <a:gd name="connsiteX881-67037" fmla="*/ 5262214 w 7467600"/>
              <a:gd name="connsiteY881-67038" fmla="*/ 2233836 h 6858000"/>
              <a:gd name="connsiteX882-67039" fmla="*/ 4981539 w 7467600"/>
              <a:gd name="connsiteY882-67040" fmla="*/ 1542201 h 6858000"/>
              <a:gd name="connsiteX883-67041" fmla="*/ 4958461 w 7467600"/>
              <a:gd name="connsiteY883-67042" fmla="*/ 1136957 h 6858000"/>
              <a:gd name="connsiteX884-67043" fmla="*/ 4655015 w 7467600"/>
              <a:gd name="connsiteY884-67044" fmla="*/ 891426 h 6858000"/>
              <a:gd name="connsiteX885-67045" fmla="*/ 4348002 w 7467600"/>
              <a:gd name="connsiteY885-67046" fmla="*/ 2205895 h 6858000"/>
              <a:gd name="connsiteX886-67047" fmla="*/ 4262250 w 7467600"/>
              <a:gd name="connsiteY886-67048" fmla="*/ 2219972 h 6858000"/>
              <a:gd name="connsiteX887-67049" fmla="*/ 4550611 w 7467600"/>
              <a:gd name="connsiteY887-67050" fmla="*/ 817540 h 6858000"/>
              <a:gd name="connsiteX888-67051" fmla="*/ 4564418 w 7467600"/>
              <a:gd name="connsiteY888-67052" fmla="*/ 808293 h 6858000"/>
              <a:gd name="connsiteX889-67053" fmla="*/ 4266388 w 7467600"/>
              <a:gd name="connsiteY889-67054" fmla="*/ 500083 h 6858000"/>
              <a:gd name="connsiteX890-67055" fmla="*/ 4032842 w 7467600"/>
              <a:gd name="connsiteY890-67056" fmla="*/ 211809 h 6858000"/>
              <a:gd name="connsiteX891-67057" fmla="*/ 3882765 w 7467600"/>
              <a:gd name="connsiteY891-67058" fmla="*/ 0 h 6858000"/>
              <a:gd name="connsiteX892-67059" fmla="*/ 3721337 w 7467600"/>
              <a:gd name="connsiteY892-67060" fmla="*/ 0 h 6858000"/>
              <a:gd name="connsiteX893-67061" fmla="*/ 3797544 w 7467600"/>
              <a:gd name="connsiteY893-67062" fmla="*/ 0 h 6858000"/>
              <a:gd name="connsiteX894-67063" fmla="*/ 3775734 w 7467600"/>
              <a:gd name="connsiteY894-67064" fmla="*/ 95131 h 6858000"/>
              <a:gd name="connsiteX895-67065" fmla="*/ 3724807 w 7467600"/>
              <a:gd name="connsiteY895-67066" fmla="*/ 272257 h 6858000"/>
              <a:gd name="connsiteX896-67067" fmla="*/ 3726844 w 7467600"/>
              <a:gd name="connsiteY896-67068" fmla="*/ 282988 h 6858000"/>
              <a:gd name="connsiteX897-67069" fmla="*/ 3742664 w 7467600"/>
              <a:gd name="connsiteY897-67070" fmla="*/ 279918 h 6858000"/>
              <a:gd name="connsiteX898-67071" fmla="*/ 4103910 w 7467600"/>
              <a:gd name="connsiteY898-67072" fmla="*/ 1161917 h 6858000"/>
              <a:gd name="connsiteX899-67073" fmla="*/ 4020269 w 7467600"/>
              <a:gd name="connsiteY899-67074" fmla="*/ 1200406 h 6858000"/>
              <a:gd name="connsiteX900-67075" fmla="*/ 3674882 w 7467600"/>
              <a:gd name="connsiteY900-67076" fmla="*/ 488524 h 6858000"/>
              <a:gd name="connsiteX901-67077" fmla="*/ 3132682 w 7467600"/>
              <a:gd name="connsiteY901-67078" fmla="*/ 1072284 h 6858000"/>
              <a:gd name="connsiteX902-67079" fmla="*/ 2716346 w 7467600"/>
              <a:gd name="connsiteY902-67080" fmla="*/ 1276376 h 6858000"/>
              <a:gd name="connsiteX903-67081" fmla="*/ 2716772 w 7467600"/>
              <a:gd name="connsiteY903-67082" fmla="*/ 1255462 h 6858000"/>
              <a:gd name="connsiteX904-67083" fmla="*/ 3471096 w 7467600"/>
              <a:gd name="connsiteY904-67084" fmla="*/ 437072 h 6858000"/>
              <a:gd name="connsiteX905-67085" fmla="*/ 3639057 w 7467600"/>
              <a:gd name="connsiteY905-67086" fmla="*/ 286334 h 6858000"/>
              <a:gd name="connsiteX906-67087" fmla="*/ 3640309 w 7467600"/>
              <a:gd name="connsiteY906-67088" fmla="*/ 284664 h 6858000"/>
              <a:gd name="connsiteX907-67089" fmla="*/ 3646022 w 7467600"/>
              <a:gd name="connsiteY907-67090" fmla="*/ 276711 h 6858000"/>
              <a:gd name="connsiteX908-67091" fmla="*/ 3707943 w 7467600"/>
              <a:gd name="connsiteY908-67092" fmla="*/ 65958 h 6858000"/>
              <a:gd name="connsiteX909-67093" fmla="*/ 3721337 w 7467600"/>
              <a:gd name="connsiteY909-67094" fmla="*/ 0 h 6858000"/>
              <a:gd name="connsiteX910-67095" fmla="*/ 2867960 w 7467600"/>
              <a:gd name="connsiteY910-67096" fmla="*/ 0 h 6858000"/>
              <a:gd name="connsiteX911-67097" fmla="*/ 2926351 w 7467600"/>
              <a:gd name="connsiteY911-67098" fmla="*/ 0 h 6858000"/>
              <a:gd name="connsiteX912-67099" fmla="*/ 2902823 w 7467600"/>
              <a:gd name="connsiteY912-67100" fmla="*/ 262929 h 6858000"/>
              <a:gd name="connsiteX913-67101" fmla="*/ 2940663 w 7467600"/>
              <a:gd name="connsiteY913-67102" fmla="*/ 140884 h 6858000"/>
              <a:gd name="connsiteX914-67103" fmla="*/ 2947039 w 7467600"/>
              <a:gd name="connsiteY914-67104" fmla="*/ 122524 h 6858000"/>
              <a:gd name="connsiteX915-67105" fmla="*/ 2984316 w 7467600"/>
              <a:gd name="connsiteY915-67106" fmla="*/ 0 h 6858000"/>
              <a:gd name="connsiteX916-67107" fmla="*/ 3016114 w 7467600"/>
              <a:gd name="connsiteY916-67108" fmla="*/ 0 h 6858000"/>
              <a:gd name="connsiteX917-67109" fmla="*/ 2979949 w 7467600"/>
              <a:gd name="connsiteY917-67110" fmla="*/ 119274 h 6858000"/>
              <a:gd name="connsiteX918-67111" fmla="*/ 3023879 w 7467600"/>
              <a:gd name="connsiteY918-67112" fmla="*/ 0 h 6858000"/>
              <a:gd name="connsiteX919-67113" fmla="*/ 3105400 w 7467600"/>
              <a:gd name="connsiteY919-67114" fmla="*/ 0 h 6858000"/>
              <a:gd name="connsiteX920-67115" fmla="*/ 3094669 w 7467600"/>
              <a:gd name="connsiteY920-67116" fmla="*/ 30308 h 6858000"/>
              <a:gd name="connsiteX921-67117" fmla="*/ 2901945 w 7467600"/>
              <a:gd name="connsiteY921-67118" fmla="*/ 466538 h 6858000"/>
              <a:gd name="connsiteX922-67119" fmla="*/ 2815209 w 7467600"/>
              <a:gd name="connsiteY922-67120" fmla="*/ 497361 h 6858000"/>
              <a:gd name="connsiteX923-67121" fmla="*/ 2844845 w 7467600"/>
              <a:gd name="connsiteY923-67122" fmla="*/ 127638 h 6858000"/>
              <a:gd name="connsiteX924-67123" fmla="*/ 2867960 w 7467600"/>
              <a:gd name="connsiteY924-67124" fmla="*/ 0 h 6858000"/>
              <a:gd name="connsiteX925-67125" fmla="*/ 1057230 w 7467600"/>
              <a:gd name="connsiteY925-67126" fmla="*/ 0 h 6858000"/>
              <a:gd name="connsiteX926-67127" fmla="*/ 1111003 w 7467600"/>
              <a:gd name="connsiteY926-67128" fmla="*/ 0 h 6858000"/>
              <a:gd name="connsiteX927-67129" fmla="*/ 1125553 w 7467600"/>
              <a:gd name="connsiteY927-67130" fmla="*/ 52588 h 6858000"/>
              <a:gd name="connsiteX928-67131" fmla="*/ 1304276 w 7467600"/>
              <a:gd name="connsiteY928-67132" fmla="*/ 476275 h 6858000"/>
              <a:gd name="connsiteX929-67133" fmla="*/ 1492066 w 7467600"/>
              <a:gd name="connsiteY929-67134" fmla="*/ 886333 h 6858000"/>
              <a:gd name="connsiteX930-67135" fmla="*/ 1423698 w 7467600"/>
              <a:gd name="connsiteY930-67136" fmla="*/ 710817 h 6858000"/>
              <a:gd name="connsiteX931-67137" fmla="*/ 1357609 w 7467600"/>
              <a:gd name="connsiteY931-67138" fmla="*/ 532892 h 6858000"/>
              <a:gd name="connsiteX932-67139" fmla="*/ 1309550 w 7467600"/>
              <a:gd name="connsiteY932-67140" fmla="*/ 374031 h 6858000"/>
              <a:gd name="connsiteX933-67141" fmla="*/ 1193673 w 7467600"/>
              <a:gd name="connsiteY933-67142" fmla="*/ 49533 h 6858000"/>
              <a:gd name="connsiteX934-67143" fmla="*/ 1164391 w 7467600"/>
              <a:gd name="connsiteY934-67144" fmla="*/ 0 h 6858000"/>
              <a:gd name="connsiteX935-67145" fmla="*/ 1200666 w 7467600"/>
              <a:gd name="connsiteY935-67146" fmla="*/ 0 h 6858000"/>
              <a:gd name="connsiteX936-67147" fmla="*/ 1223408 w 7467600"/>
              <a:gd name="connsiteY936-67148" fmla="*/ 38996 h 6858000"/>
              <a:gd name="connsiteX937-67149" fmla="*/ 1339635 w 7467600"/>
              <a:gd name="connsiteY937-67150" fmla="*/ 365517 h 6858000"/>
              <a:gd name="connsiteX938-67151" fmla="*/ 1387469 w 7467600"/>
              <a:gd name="connsiteY938-67152" fmla="*/ 523079 h 6858000"/>
              <a:gd name="connsiteX939-67153" fmla="*/ 1452685 w 7467600"/>
              <a:gd name="connsiteY939-67154" fmla="*/ 699806 h 6858000"/>
              <a:gd name="connsiteX940-67155" fmla="*/ 1492092 w 7467600"/>
              <a:gd name="connsiteY940-67156" fmla="*/ 800424 h 6858000"/>
              <a:gd name="connsiteX941-67157" fmla="*/ 1455302 w 7467600"/>
              <a:gd name="connsiteY941-67158" fmla="*/ 632913 h 6858000"/>
              <a:gd name="connsiteX942-67159" fmla="*/ 1222336 w 7467600"/>
              <a:gd name="connsiteY942-67160" fmla="*/ 9480 h 6858000"/>
              <a:gd name="connsiteX943-67161" fmla="*/ 1214634 w 7467600"/>
              <a:gd name="connsiteY943-67162" fmla="*/ 0 h 6858000"/>
              <a:gd name="connsiteX944-67163" fmla="*/ 1289827 w 7467600"/>
              <a:gd name="connsiteY944-67164" fmla="*/ 0 h 6858000"/>
              <a:gd name="connsiteX945-67165" fmla="*/ 1321076 w 7467600"/>
              <a:gd name="connsiteY945-67166" fmla="*/ 59722 h 6858000"/>
              <a:gd name="connsiteX946-67167" fmla="*/ 1512579 w 7467600"/>
              <a:gd name="connsiteY946-67168" fmla="*/ 626441 h 6858000"/>
              <a:gd name="connsiteX947-67169" fmla="*/ 1506076 w 7467600"/>
              <a:gd name="connsiteY947-67170" fmla="*/ 1089289 h 6858000"/>
              <a:gd name="connsiteX948-67171" fmla="*/ 1486346 w 7467600"/>
              <a:gd name="connsiteY948-67172" fmla="*/ 1079919 h 6858000"/>
              <a:gd name="connsiteX949-67173" fmla="*/ 1070511 w 7467600"/>
              <a:gd name="connsiteY949-67174" fmla="*/ 48609 h 6858000"/>
              <a:gd name="connsiteX950-67175" fmla="*/ 1057230 w 7467600"/>
              <a:gd name="connsiteY950-67176" fmla="*/ 0 h 6858000"/>
              <a:gd name="connsiteX951-67177" fmla="*/ 43151 w 7467600"/>
              <a:gd name="connsiteY951-67178" fmla="*/ 0 h 6858000"/>
              <a:gd name="connsiteX952-67179" fmla="*/ 95283 w 7467600"/>
              <a:gd name="connsiteY952-67180" fmla="*/ 0 h 6858000"/>
              <a:gd name="connsiteX953-67181" fmla="*/ 300708 w 7467600"/>
              <a:gd name="connsiteY953-67182" fmla="*/ 154571 h 6858000"/>
              <a:gd name="connsiteX954-67183" fmla="*/ 530414 w 7467600"/>
              <a:gd name="connsiteY954-67184" fmla="*/ 354673 h 6858000"/>
              <a:gd name="connsiteX955-67185" fmla="*/ 333785 w 7467600"/>
              <a:gd name="connsiteY955-67186" fmla="*/ 161564 h 6858000"/>
              <a:gd name="connsiteX956-67187" fmla="*/ 147005 w 7467600"/>
              <a:gd name="connsiteY956-67188" fmla="*/ 0 h 6858000"/>
              <a:gd name="connsiteX957-67189" fmla="*/ 272509 w 7467600"/>
              <a:gd name="connsiteY957-67190" fmla="*/ 0 h 6858000"/>
              <a:gd name="connsiteX958-67191" fmla="*/ 326276 w 7467600"/>
              <a:gd name="connsiteY958-67192" fmla="*/ 45847 h 6858000"/>
              <a:gd name="connsiteX959-67193" fmla="*/ 823759 w 7467600"/>
              <a:gd name="connsiteY959-67194" fmla="*/ 574145 h 6858000"/>
              <a:gd name="connsiteX960-67195" fmla="*/ 811254 w 7467600"/>
              <a:gd name="connsiteY960-67196" fmla="*/ 665546 h 6858000"/>
              <a:gd name="connsiteX961-67197" fmla="*/ 154042 w 7467600"/>
              <a:gd name="connsiteY961-67198" fmla="*/ 261522 h 6858000"/>
              <a:gd name="connsiteX962-67199" fmla="*/ 13550 w 7467600"/>
              <a:gd name="connsiteY962-67200" fmla="*/ 158423 h 6858000"/>
              <a:gd name="connsiteX963-67201" fmla="*/ 0 w 7467600"/>
              <a:gd name="connsiteY963-67202" fmla="*/ 146618 h 6858000"/>
              <a:gd name="connsiteX964-67203" fmla="*/ 0 w 7467600"/>
              <a:gd name="connsiteY964-67204" fmla="*/ 59161 h 6858000"/>
              <a:gd name="connsiteX965-67205" fmla="*/ 45427 w 7467600"/>
              <a:gd name="connsiteY965-67206" fmla="*/ 101078 h 6858000"/>
              <a:gd name="connsiteX966-67207" fmla="*/ 630103 w 7467600"/>
              <a:gd name="connsiteY966-67208" fmla="*/ 485885 h 6858000"/>
              <a:gd name="connsiteX967-67209" fmla="*/ 532040 w 7467600"/>
              <a:gd name="connsiteY967-67210" fmla="*/ 399359 h 6858000"/>
              <a:gd name="connsiteX968-67211" fmla="*/ 517618 w 7467600"/>
              <a:gd name="connsiteY968-67212" fmla="*/ 385726 h 6858000"/>
              <a:gd name="connsiteX969-67213" fmla="*/ 285074 w 7467600"/>
              <a:gd name="connsiteY969-67214" fmla="*/ 182755 h 6858000"/>
              <a:gd name="connsiteX970-67215" fmla="*/ 43151 w 7467600"/>
              <a:gd name="connsiteY970-67216" fmla="*/ 0 h 6858000"/>
              <a:gd name="connsiteX0-67217" fmla="*/ 369702 w 7467600"/>
              <a:gd name="connsiteY0-67218" fmla="*/ 6712169 h 6858000"/>
              <a:gd name="connsiteX1-67219" fmla="*/ 366575 w 7467600"/>
              <a:gd name="connsiteY1-67220" fmla="*/ 6715556 h 6858000"/>
              <a:gd name="connsiteX2-67221" fmla="*/ 371637 w 7467600"/>
              <a:gd name="connsiteY2-67222" fmla="*/ 6713954 h 6858000"/>
              <a:gd name="connsiteX3-67223" fmla="*/ 369702 w 7467600"/>
              <a:gd name="connsiteY3-67224" fmla="*/ 6712169 h 6858000"/>
              <a:gd name="connsiteX4-67225" fmla="*/ 7088673 w 7467600"/>
              <a:gd name="connsiteY4-67226" fmla="*/ 6610396 h 6858000"/>
              <a:gd name="connsiteX5-67227" fmla="*/ 7440138 w 7467600"/>
              <a:gd name="connsiteY5-67228" fmla="*/ 6622648 h 6858000"/>
              <a:gd name="connsiteX6-67229" fmla="*/ 7467600 w 7467600"/>
              <a:gd name="connsiteY6-67230" fmla="*/ 6628217 h 6858000"/>
              <a:gd name="connsiteX7-67231" fmla="*/ 7467600 w 7467600"/>
              <a:gd name="connsiteY7-67232" fmla="*/ 6668575 h 6858000"/>
              <a:gd name="connsiteX8-67233" fmla="*/ 7392322 w 7467600"/>
              <a:gd name="connsiteY8-67234" fmla="*/ 6658238 h 6858000"/>
              <a:gd name="connsiteX9-67235" fmla="*/ 7467600 w 7467600"/>
              <a:gd name="connsiteY9-67236" fmla="*/ 6683873 h 6858000"/>
              <a:gd name="connsiteX10-67237" fmla="*/ 7467600 w 7467600"/>
              <a:gd name="connsiteY10-67238" fmla="*/ 6714215 h 6858000"/>
              <a:gd name="connsiteX11-67239" fmla="*/ 7447383 w 7467600"/>
              <a:gd name="connsiteY11-67240" fmla="*/ 6707202 h 6858000"/>
              <a:gd name="connsiteX12-67241" fmla="*/ 7289862 w 7467600"/>
              <a:gd name="connsiteY12-67242" fmla="*/ 6659827 h 6858000"/>
              <a:gd name="connsiteX13-67243" fmla="*/ 7434024 w 7467600"/>
              <a:gd name="connsiteY13-67244" fmla="*/ 6722130 h 6858000"/>
              <a:gd name="connsiteX14-67245" fmla="*/ 7467600 w 7467600"/>
              <a:gd name="connsiteY14-67246" fmla="*/ 6736157 h 6858000"/>
              <a:gd name="connsiteX15-67247" fmla="*/ 7467600 w 7467600"/>
              <a:gd name="connsiteY15-67248" fmla="*/ 6767913 h 6858000"/>
              <a:gd name="connsiteX16-67249" fmla="*/ 7392158 w 7467600"/>
              <a:gd name="connsiteY16-67250" fmla="*/ 6771365 h 6858000"/>
              <a:gd name="connsiteX17-67251" fmla="*/ 7467600 w 7467600"/>
              <a:gd name="connsiteY17-67252" fmla="*/ 6805948 h 6858000"/>
              <a:gd name="connsiteX18-67253" fmla="*/ 7467600 w 7467600"/>
              <a:gd name="connsiteY18-67254" fmla="*/ 6831490 h 6858000"/>
              <a:gd name="connsiteX19-67255" fmla="*/ 7410696 w 7467600"/>
              <a:gd name="connsiteY19-67256" fmla="*/ 6803861 h 6858000"/>
              <a:gd name="connsiteX20-67257" fmla="*/ 7088673 w 7467600"/>
              <a:gd name="connsiteY20-67258" fmla="*/ 6610396 h 6858000"/>
              <a:gd name="connsiteX21-67259" fmla="*/ 1019354 w 7467600"/>
              <a:gd name="connsiteY21-67260" fmla="*/ 6315006 h 6858000"/>
              <a:gd name="connsiteX22-67261" fmla="*/ 441046 w 7467600"/>
              <a:gd name="connsiteY22-67262" fmla="*/ 6691153 h 6858000"/>
              <a:gd name="connsiteX23-67263" fmla="*/ 1019354 w 7467600"/>
              <a:gd name="connsiteY23-67264" fmla="*/ 6315006 h 6858000"/>
              <a:gd name="connsiteX24-67265" fmla="*/ 991680 w 7467600"/>
              <a:gd name="connsiteY24-67266" fmla="*/ 6298413 h 6858000"/>
              <a:gd name="connsiteX25-67267" fmla="*/ 409060 w 7467600"/>
              <a:gd name="connsiteY25-67268" fmla="*/ 6671470 h 6858000"/>
              <a:gd name="connsiteX26-67269" fmla="*/ 991680 w 7467600"/>
              <a:gd name="connsiteY26-67270" fmla="*/ 6298413 h 6858000"/>
              <a:gd name="connsiteX27-67271" fmla="*/ 103333 w 7467600"/>
              <a:gd name="connsiteY27-67272" fmla="*/ 5699602 h 6858000"/>
              <a:gd name="connsiteX28-67273" fmla="*/ 233938 w 7467600"/>
              <a:gd name="connsiteY28-67274" fmla="*/ 5809416 h 6858000"/>
              <a:gd name="connsiteX29-67275" fmla="*/ 883580 w 7467600"/>
              <a:gd name="connsiteY29-67276" fmla="*/ 6180710 h 6858000"/>
              <a:gd name="connsiteX30-67277" fmla="*/ 487337 w 7467600"/>
              <a:gd name="connsiteY30-67278" fmla="*/ 5950182 h 6858000"/>
              <a:gd name="connsiteX31-67279" fmla="*/ 354051 w 7467600"/>
              <a:gd name="connsiteY31-67280" fmla="*/ 5854912 h 6858000"/>
              <a:gd name="connsiteX32-67281" fmla="*/ 195436 w 7467600"/>
              <a:gd name="connsiteY32-67282" fmla="*/ 5755068 h 6858000"/>
              <a:gd name="connsiteX33-67283" fmla="*/ 103333 w 7467600"/>
              <a:gd name="connsiteY33-67284" fmla="*/ 5699602 h 6858000"/>
              <a:gd name="connsiteX34-67285" fmla="*/ 5539432 w 7467600"/>
              <a:gd name="connsiteY34-67286" fmla="*/ 5642928 h 6858000"/>
              <a:gd name="connsiteX35-67287" fmla="*/ 5555462 w 7467600"/>
              <a:gd name="connsiteY35-67288" fmla="*/ 5694454 h 6858000"/>
              <a:gd name="connsiteX36-67289" fmla="*/ 5828270 w 7467600"/>
              <a:gd name="connsiteY36-67290" fmla="*/ 6320663 h 6858000"/>
              <a:gd name="connsiteX37-67291" fmla="*/ 5947416 w 7467600"/>
              <a:gd name="connsiteY37-67292" fmla="*/ 6574846 h 6858000"/>
              <a:gd name="connsiteX38-67293" fmla="*/ 5539432 w 7467600"/>
              <a:gd name="connsiteY38-67294" fmla="*/ 5642928 h 6858000"/>
              <a:gd name="connsiteX39-67295" fmla="*/ 51253 w 7467600"/>
              <a:gd name="connsiteY39-67296" fmla="*/ 5631825 h 6858000"/>
              <a:gd name="connsiteX40-67297" fmla="*/ 211622 w 7467600"/>
              <a:gd name="connsiteY40-67298" fmla="*/ 5728803 h 6858000"/>
              <a:gd name="connsiteX41-67299" fmla="*/ 371652 w 7467600"/>
              <a:gd name="connsiteY41-67300" fmla="*/ 5829062 h 6858000"/>
              <a:gd name="connsiteX42-67301" fmla="*/ 505903 w 7467600"/>
              <a:gd name="connsiteY42-67302" fmla="*/ 5925221 h 6858000"/>
              <a:gd name="connsiteX43-67303" fmla="*/ 899240 w 7467600"/>
              <a:gd name="connsiteY43-67304" fmla="*/ 6153068 h 6858000"/>
              <a:gd name="connsiteX44-67305" fmla="*/ 988114 w 7467600"/>
              <a:gd name="connsiteY44-67306" fmla="*/ 6174204 h 6858000"/>
              <a:gd name="connsiteX45-67307" fmla="*/ 845971 w 7467600"/>
              <a:gd name="connsiteY45-67308" fmla="*/ 6067177 h 6858000"/>
              <a:gd name="connsiteX46-67309" fmla="*/ 448057 w 7467600"/>
              <a:gd name="connsiteY46-67310" fmla="*/ 5841376 h 6858000"/>
              <a:gd name="connsiteX47-67311" fmla="*/ 51253 w 7467600"/>
              <a:gd name="connsiteY47-67312" fmla="*/ 5631825 h 6858000"/>
              <a:gd name="connsiteX48-67313" fmla="*/ 2606687 w 7467600"/>
              <a:gd name="connsiteY48-67314" fmla="*/ 5630718 h 6858000"/>
              <a:gd name="connsiteX49-67315" fmla="*/ 2645658 w 7467600"/>
              <a:gd name="connsiteY49-67316" fmla="*/ 6640259 h 6858000"/>
              <a:gd name="connsiteX50-67317" fmla="*/ 2606687 w 7467600"/>
              <a:gd name="connsiteY50-67318" fmla="*/ 5630718 h 6858000"/>
              <a:gd name="connsiteX51-67319" fmla="*/ 3642057 w 7467600"/>
              <a:gd name="connsiteY51-67320" fmla="*/ 5573487 h 6858000"/>
              <a:gd name="connsiteX52-67321" fmla="*/ 3632981 w 7467600"/>
              <a:gd name="connsiteY52-67322" fmla="*/ 5579437 h 6858000"/>
              <a:gd name="connsiteX53-67323" fmla="*/ 3382436 w 7467600"/>
              <a:gd name="connsiteY53-67324" fmla="*/ 5952726 h 6858000"/>
              <a:gd name="connsiteX54-67325" fmla="*/ 3191929 w 7467600"/>
              <a:gd name="connsiteY54-67326" fmla="*/ 6662669 h 6858000"/>
              <a:gd name="connsiteX55-67327" fmla="*/ 3369898 w 7467600"/>
              <a:gd name="connsiteY55-67328" fmla="*/ 6081771 h 6858000"/>
              <a:gd name="connsiteX56-67329" fmla="*/ 3642057 w 7467600"/>
              <a:gd name="connsiteY56-67330" fmla="*/ 5573487 h 6858000"/>
              <a:gd name="connsiteX57-67331" fmla="*/ 2650666 w 7467600"/>
              <a:gd name="connsiteY57-67332" fmla="*/ 5530686 h 6858000"/>
              <a:gd name="connsiteX58-67333" fmla="*/ 2650249 w 7467600"/>
              <a:gd name="connsiteY58-67334" fmla="*/ 5532101 h 6858000"/>
              <a:gd name="connsiteX59-67335" fmla="*/ 2663808 w 7467600"/>
              <a:gd name="connsiteY59-67336" fmla="*/ 6535215 h 6858000"/>
              <a:gd name="connsiteX60-67337" fmla="*/ 2665418 w 7467600"/>
              <a:gd name="connsiteY60-67338" fmla="*/ 6132756 h 6858000"/>
              <a:gd name="connsiteX61-67339" fmla="*/ 2650666 w 7467600"/>
              <a:gd name="connsiteY61-67340" fmla="*/ 5530686 h 6858000"/>
              <a:gd name="connsiteX62-67341" fmla="*/ 2680277 w 7467600"/>
              <a:gd name="connsiteY62-67342" fmla="*/ 5479204 h 6858000"/>
              <a:gd name="connsiteX63-67343" fmla="*/ 2678972 w 7467600"/>
              <a:gd name="connsiteY63-67344" fmla="*/ 5481582 h 6858000"/>
              <a:gd name="connsiteX64-67345" fmla="*/ 2696666 w 7467600"/>
              <a:gd name="connsiteY64-67346" fmla="*/ 6133836 h 6858000"/>
              <a:gd name="connsiteX65-67347" fmla="*/ 2695769 w 7467600"/>
              <a:gd name="connsiteY65-67348" fmla="*/ 6390955 h 6858000"/>
              <a:gd name="connsiteX66-67349" fmla="*/ 2739893 w 7467600"/>
              <a:gd name="connsiteY66-67350" fmla="*/ 6108357 h 6858000"/>
              <a:gd name="connsiteX67-67351" fmla="*/ 2680277 w 7467600"/>
              <a:gd name="connsiteY67-67352" fmla="*/ 5479204 h 6858000"/>
              <a:gd name="connsiteX68-67353" fmla="*/ 1132195 w 7467600"/>
              <a:gd name="connsiteY68-67354" fmla="*/ 5467980 h 6858000"/>
              <a:gd name="connsiteX69-67355" fmla="*/ 1679056 w 7467600"/>
              <a:gd name="connsiteY69-67356" fmla="*/ 5516907 h 6858000"/>
              <a:gd name="connsiteX70-67357" fmla="*/ 2128648 w 7467600"/>
              <a:gd name="connsiteY70-67358" fmla="*/ 5474249 h 6858000"/>
              <a:gd name="connsiteX71-67359" fmla="*/ 1825619 w 7467600"/>
              <a:gd name="connsiteY71-67360" fmla="*/ 5478447 h 6858000"/>
              <a:gd name="connsiteX72-67361" fmla="*/ 1737798 w 7467600"/>
              <a:gd name="connsiteY72-67362" fmla="*/ 5483353 h 6858000"/>
              <a:gd name="connsiteX73-67363" fmla="*/ 1132195 w 7467600"/>
              <a:gd name="connsiteY73-67364" fmla="*/ 5467980 h 6858000"/>
              <a:gd name="connsiteX74-67365" fmla="*/ 7454976 w 7467600"/>
              <a:gd name="connsiteY74-67366" fmla="*/ 6318297 h 6858000"/>
              <a:gd name="connsiteX75-67367" fmla="*/ 7379510 w 7467600"/>
              <a:gd name="connsiteY75-67368" fmla="*/ 5755454 h 6858000"/>
              <a:gd name="connsiteX76-67369" fmla="*/ 7467600 w 7467600"/>
              <a:gd name="connsiteY76-67370" fmla="*/ 5845526 h 6858000"/>
              <a:gd name="connsiteX77-67371" fmla="*/ 7271900 w 7467600"/>
              <a:gd name="connsiteY77-67372" fmla="*/ 5734551 h 6858000"/>
              <a:gd name="connsiteX78-67373" fmla="*/ 7259646 w 7467600"/>
              <a:gd name="connsiteY78-67374" fmla="*/ 5765985 h 6858000"/>
              <a:gd name="connsiteX79-67375" fmla="*/ 7467600 w 7467600"/>
              <a:gd name="connsiteY79-67376" fmla="*/ 6012219 h 6858000"/>
              <a:gd name="connsiteX80-67377" fmla="*/ 7105827 w 7467600"/>
              <a:gd name="connsiteY80-67378" fmla="*/ 5718700 h 6858000"/>
              <a:gd name="connsiteX81-67379" fmla="*/ 7356878 w 7467600"/>
              <a:gd name="connsiteY81-67380" fmla="*/ 5981332 h 6858000"/>
              <a:gd name="connsiteX82-67381" fmla="*/ 7467600 w 7467600"/>
              <a:gd name="connsiteY82-67382" fmla="*/ 6117703 h 6858000"/>
              <a:gd name="connsiteX83-67383" fmla="*/ 7467600 w 7467600"/>
              <a:gd name="connsiteY83-67384" fmla="*/ 6163634 h 6858000"/>
              <a:gd name="connsiteX84-67385" fmla="*/ 7403637 w 7467600"/>
              <a:gd name="connsiteY84-67386" fmla="*/ 6083957 h 6858000"/>
              <a:gd name="connsiteX85-67387" fmla="*/ 7254615 w 7467600"/>
              <a:gd name="connsiteY85-67388" fmla="*/ 5911918 h 6858000"/>
              <a:gd name="connsiteX86-67389" fmla="*/ 7312589 w 7467600"/>
              <a:gd name="connsiteY86-67390" fmla="*/ 5982309 h 6858000"/>
              <a:gd name="connsiteX87-67391" fmla="*/ 7448321 w 7467600"/>
              <a:gd name="connsiteY87-67392" fmla="*/ 6190991 h 6858000"/>
              <a:gd name="connsiteX88-67393" fmla="*/ 7467600 w 7467600"/>
              <a:gd name="connsiteY88-67394" fmla="*/ 6221686 h 6858000"/>
              <a:gd name="connsiteX89-67395" fmla="*/ 7467600 w 7467600"/>
              <a:gd name="connsiteY89-67396" fmla="*/ 6334256 h 6858000"/>
              <a:gd name="connsiteX90-67397" fmla="*/ 7454976 w 7467600"/>
              <a:gd name="connsiteY90-67398" fmla="*/ 6318297 h 6858000"/>
              <a:gd name="connsiteX91-67399" fmla="*/ 1456157 w 7467600"/>
              <a:gd name="connsiteY91-67400" fmla="*/ 5371404 h 6858000"/>
              <a:gd name="connsiteX92-67401" fmla="*/ 1244432 w 7467600"/>
              <a:gd name="connsiteY92-67402" fmla="*/ 5385601 h 6858000"/>
              <a:gd name="connsiteX93-67403" fmla="*/ 973990 w 7467600"/>
              <a:gd name="connsiteY93-67404" fmla="*/ 5424940 h 6858000"/>
              <a:gd name="connsiteX94-67405" fmla="*/ 1103809 w 7467600"/>
              <a:gd name="connsiteY94-67406" fmla="*/ 5433720 h 6858000"/>
              <a:gd name="connsiteX95-67407" fmla="*/ 1123454 w 7467600"/>
              <a:gd name="connsiteY95-67408" fmla="*/ 5435727 h 6858000"/>
              <a:gd name="connsiteX96-67409" fmla="*/ 1737017 w 7467600"/>
              <a:gd name="connsiteY96-67410" fmla="*/ 5452183 h 6858000"/>
              <a:gd name="connsiteX97-67411" fmla="*/ 1824397 w 7467600"/>
              <a:gd name="connsiteY97-67412" fmla="*/ 5447757 h 6858000"/>
              <a:gd name="connsiteX98-67413" fmla="*/ 2070059 w 7467600"/>
              <a:gd name="connsiteY98-67414" fmla="*/ 5441660 h 6858000"/>
              <a:gd name="connsiteX99-67415" fmla="*/ 1456157 w 7467600"/>
              <a:gd name="connsiteY99-67416" fmla="*/ 5371404 h 6858000"/>
              <a:gd name="connsiteX100-67417" fmla="*/ 4988186 w 7467600"/>
              <a:gd name="connsiteY100-67418" fmla="*/ 5216467 h 6858000"/>
              <a:gd name="connsiteX101-67419" fmla="*/ 4777334 w 7467600"/>
              <a:gd name="connsiteY101-67420" fmla="*/ 5406072 h 6858000"/>
              <a:gd name="connsiteX102-67421" fmla="*/ 4718341 w 7467600"/>
              <a:gd name="connsiteY102-67422" fmla="*/ 5468043 h 6858000"/>
              <a:gd name="connsiteX103-67423" fmla="*/ 4604655 w 7467600"/>
              <a:gd name="connsiteY103-67424" fmla="*/ 5583434 h 6858000"/>
              <a:gd name="connsiteX104-67425" fmla="*/ 4565074 w 7467600"/>
              <a:gd name="connsiteY104-67426" fmla="*/ 5618550 h 6858000"/>
              <a:gd name="connsiteX105-67427" fmla="*/ 4988186 w 7467600"/>
              <a:gd name="connsiteY105-67428" fmla="*/ 5216467 h 6858000"/>
              <a:gd name="connsiteX106-67429" fmla="*/ 4978032 w 7467600"/>
              <a:gd name="connsiteY106-67430" fmla="*/ 5183809 h 6858000"/>
              <a:gd name="connsiteX107-67431" fmla="*/ 4463413 w 7467600"/>
              <a:gd name="connsiteY107-67432" fmla="*/ 5615162 h 6858000"/>
              <a:gd name="connsiteX108-67433" fmla="*/ 4358134 w 7467600"/>
              <a:gd name="connsiteY108-67434" fmla="*/ 5742791 h 6858000"/>
              <a:gd name="connsiteX109-67435" fmla="*/ 4376219 w 7467600"/>
              <a:gd name="connsiteY109-67436" fmla="*/ 5729027 h 6858000"/>
              <a:gd name="connsiteX110-67437" fmla="*/ 4582340 w 7467600"/>
              <a:gd name="connsiteY110-67438" fmla="*/ 5561037 h 6858000"/>
              <a:gd name="connsiteX111-67439" fmla="*/ 4694684 w 7467600"/>
              <a:gd name="connsiteY111-67440" fmla="*/ 5447098 h 6858000"/>
              <a:gd name="connsiteX112-67441" fmla="*/ 4754123 w 7467600"/>
              <a:gd name="connsiteY112-67442" fmla="*/ 5384643 h 6858000"/>
              <a:gd name="connsiteX113-67443" fmla="*/ 4978032 w 7467600"/>
              <a:gd name="connsiteY113-67444" fmla="*/ 5183809 h 6858000"/>
              <a:gd name="connsiteX114-67445" fmla="*/ 1903353 w 7467600"/>
              <a:gd name="connsiteY114-67446" fmla="*/ 5044827 h 6858000"/>
              <a:gd name="connsiteX115-67447" fmla="*/ 1936931 w 7467600"/>
              <a:gd name="connsiteY115-67448" fmla="*/ 5093954 h 6858000"/>
              <a:gd name="connsiteX116-67449" fmla="*/ 2195868 w 7467600"/>
              <a:gd name="connsiteY116-67450" fmla="*/ 5396574 h 6858000"/>
              <a:gd name="connsiteX117-67451" fmla="*/ 2088852 w 7467600"/>
              <a:gd name="connsiteY117-67452" fmla="*/ 5166123 h 6858000"/>
              <a:gd name="connsiteX118-67453" fmla="*/ 1958241 w 7467600"/>
              <a:gd name="connsiteY118-67454" fmla="*/ 5067955 h 6858000"/>
              <a:gd name="connsiteX119-67455" fmla="*/ 1903353 w 7467600"/>
              <a:gd name="connsiteY119-67456" fmla="*/ 5044827 h 6858000"/>
              <a:gd name="connsiteX120-67457" fmla="*/ 1979378 w 7467600"/>
              <a:gd name="connsiteY120-67458" fmla="*/ 4769504 h 6858000"/>
              <a:gd name="connsiteX121-67459" fmla="*/ 2882120 w 7467600"/>
              <a:gd name="connsiteY121-67460" fmla="*/ 5064547 h 6858000"/>
              <a:gd name="connsiteX122-67461" fmla="*/ 2793103 w 7467600"/>
              <a:gd name="connsiteY122-67462" fmla="*/ 5039699 h 6858000"/>
              <a:gd name="connsiteX123-67463" fmla="*/ 2770041 w 7467600"/>
              <a:gd name="connsiteY123-67464" fmla="*/ 5033634 h 6858000"/>
              <a:gd name="connsiteX124-67465" fmla="*/ 1979378 w 7467600"/>
              <a:gd name="connsiteY124-67466" fmla="*/ 4769504 h 6858000"/>
              <a:gd name="connsiteX125-67467" fmla="*/ 1927410 w 7467600"/>
              <a:gd name="connsiteY125-67468" fmla="*/ 4716164 h 6858000"/>
              <a:gd name="connsiteX126-67469" fmla="*/ 1959587 w 7467600"/>
              <a:gd name="connsiteY126-67470" fmla="*/ 4728849 h 6858000"/>
              <a:gd name="connsiteX127-67471" fmla="*/ 2777707 w 7467600"/>
              <a:gd name="connsiteY127-67472" fmla="*/ 5003991 h 6858000"/>
              <a:gd name="connsiteX128-67473" fmla="*/ 2800768 w 7467600"/>
              <a:gd name="connsiteY128-67474" fmla="*/ 5010056 h 6858000"/>
              <a:gd name="connsiteX129-67475" fmla="*/ 2879408 w 7467600"/>
              <a:gd name="connsiteY129-67476" fmla="*/ 5031590 h 6858000"/>
              <a:gd name="connsiteX130-67477" fmla="*/ 2862295 w 7467600"/>
              <a:gd name="connsiteY130-67478" fmla="*/ 5022958 h 6858000"/>
              <a:gd name="connsiteX131-67479" fmla="*/ 2813343 w 7467600"/>
              <a:gd name="connsiteY131-67480" fmla="*/ 4998369 h 6858000"/>
              <a:gd name="connsiteX132-67481" fmla="*/ 2646245 w 7467600"/>
              <a:gd name="connsiteY132-67482" fmla="*/ 4930999 h 6858000"/>
              <a:gd name="connsiteX133-67483" fmla="*/ 1999243 w 7467600"/>
              <a:gd name="connsiteY133-67484" fmla="*/ 4730524 h 6858000"/>
              <a:gd name="connsiteX134-67485" fmla="*/ 1979527 w 7467600"/>
              <a:gd name="connsiteY134-67486" fmla="*/ 4726651 h 6858000"/>
              <a:gd name="connsiteX135-67487" fmla="*/ 1927410 w 7467600"/>
              <a:gd name="connsiteY135-67488" fmla="*/ 4716164 h 6858000"/>
              <a:gd name="connsiteX136-67489" fmla="*/ 1997014 w 7467600"/>
              <a:gd name="connsiteY136-67490" fmla="*/ 4698007 h 6858000"/>
              <a:gd name="connsiteX137-67491" fmla="*/ 2005458 w 7467600"/>
              <a:gd name="connsiteY137-67492" fmla="*/ 4699540 h 6858000"/>
              <a:gd name="connsiteX138-67493" fmla="*/ 2657186 w 7467600"/>
              <a:gd name="connsiteY138-67494" fmla="*/ 4901687 h 6858000"/>
              <a:gd name="connsiteX139-67495" fmla="*/ 2826662 w 7467600"/>
              <a:gd name="connsiteY139-67496" fmla="*/ 4970362 h 6858000"/>
              <a:gd name="connsiteX140-67497" fmla="*/ 2876100 w 7467600"/>
              <a:gd name="connsiteY140-67498" fmla="*/ 4995397 h 6858000"/>
              <a:gd name="connsiteX141-67499" fmla="*/ 3042600 w 7467600"/>
              <a:gd name="connsiteY141-67500" fmla="*/ 5059532 h 6858000"/>
              <a:gd name="connsiteX142-67501" fmla="*/ 1997014 w 7467600"/>
              <a:gd name="connsiteY142-67502" fmla="*/ 4698007 h 6858000"/>
              <a:gd name="connsiteX143-67503" fmla="*/ 2305292 w 7467600"/>
              <a:gd name="connsiteY143-67504" fmla="*/ 4219492 h 6858000"/>
              <a:gd name="connsiteX144-67505" fmla="*/ 3360922 w 7467600"/>
              <a:gd name="connsiteY144-67506" fmla="*/ 4529373 h 6858000"/>
              <a:gd name="connsiteX145-67507" fmla="*/ 3492420 w 7467600"/>
              <a:gd name="connsiteY145-67508" fmla="*/ 4510145 h 6858000"/>
              <a:gd name="connsiteX146-67509" fmla="*/ 3364086 w 7467600"/>
              <a:gd name="connsiteY146-67510" fmla="*/ 4480340 h 6858000"/>
              <a:gd name="connsiteX147-67511" fmla="*/ 3225818 w 7467600"/>
              <a:gd name="connsiteY147-67512" fmla="*/ 4411822 h 6858000"/>
              <a:gd name="connsiteX148-67513" fmla="*/ 3129696 w 7467600"/>
              <a:gd name="connsiteY148-67514" fmla="*/ 4360704 h 6858000"/>
              <a:gd name="connsiteX149-67515" fmla="*/ 2814545 w 7467600"/>
              <a:gd name="connsiteY149-67516" fmla="*/ 4282955 h 6858000"/>
              <a:gd name="connsiteX150-67517" fmla="*/ 2305292 w 7467600"/>
              <a:gd name="connsiteY150-67518" fmla="*/ 4219492 h 6858000"/>
              <a:gd name="connsiteX151-67519" fmla="*/ 2626982 w 7467600"/>
              <a:gd name="connsiteY151-67520" fmla="*/ 4206450 h 6858000"/>
              <a:gd name="connsiteX152-67521" fmla="*/ 2490617 w 7467600"/>
              <a:gd name="connsiteY152-67522" fmla="*/ 4206951 h 6858000"/>
              <a:gd name="connsiteX153-67523" fmla="*/ 2819869 w 7467600"/>
              <a:gd name="connsiteY153-67524" fmla="*/ 4252936 h 6858000"/>
              <a:gd name="connsiteX154-67525" fmla="*/ 3143018 w 7467600"/>
              <a:gd name="connsiteY154-67526" fmla="*/ 4332698 h 6858000"/>
              <a:gd name="connsiteX155-67527" fmla="*/ 3241520 w 7467600"/>
              <a:gd name="connsiteY155-67528" fmla="*/ 4385112 h 6858000"/>
              <a:gd name="connsiteX156-67529" fmla="*/ 3374575 w 7467600"/>
              <a:gd name="connsiteY156-67530" fmla="*/ 4451517 h 6858000"/>
              <a:gd name="connsiteX157-67531" fmla="*/ 3505221 w 7467600"/>
              <a:gd name="connsiteY157-67532" fmla="*/ 4480757 h 6858000"/>
              <a:gd name="connsiteX158-67533" fmla="*/ 2626982 w 7467600"/>
              <a:gd name="connsiteY158-67534" fmla="*/ 4206450 h 6858000"/>
              <a:gd name="connsiteX159-67535" fmla="*/ 1310106 w 7467600"/>
              <a:gd name="connsiteY159-67536" fmla="*/ 3943217 h 6858000"/>
              <a:gd name="connsiteX160-67537" fmla="*/ 854994 w 7467600"/>
              <a:gd name="connsiteY160-67538" fmla="*/ 4399136 h 6858000"/>
              <a:gd name="connsiteX161-67539" fmla="*/ 742462 w 7467600"/>
              <a:gd name="connsiteY161-67540" fmla="*/ 4594648 h 6858000"/>
              <a:gd name="connsiteX162-67541" fmla="*/ 820602 w 7467600"/>
              <a:gd name="connsiteY162-67542" fmla="*/ 4485915 h 6858000"/>
              <a:gd name="connsiteX163-67543" fmla="*/ 878295 w 7467600"/>
              <a:gd name="connsiteY163-67544" fmla="*/ 4403594 h 6858000"/>
              <a:gd name="connsiteX164-67545" fmla="*/ 1240607 w 7467600"/>
              <a:gd name="connsiteY164-67546" fmla="*/ 4010401 h 6858000"/>
              <a:gd name="connsiteX165-67547" fmla="*/ 1310106 w 7467600"/>
              <a:gd name="connsiteY165-67548" fmla="*/ 3943217 h 6858000"/>
              <a:gd name="connsiteX166-67549" fmla="*/ 1423113 w 7467600"/>
              <a:gd name="connsiteY166-67550" fmla="*/ 3874565 h 6858000"/>
              <a:gd name="connsiteX167-67551" fmla="*/ 1260565 w 7467600"/>
              <a:gd name="connsiteY167-67552" fmla="*/ 4031982 h 6858000"/>
              <a:gd name="connsiteX168-67553" fmla="*/ 901900 w 7467600"/>
              <a:gd name="connsiteY168-67554" fmla="*/ 4421236 h 6858000"/>
              <a:gd name="connsiteX169-67555" fmla="*/ 845044 w 7467600"/>
              <a:gd name="connsiteY169-67556" fmla="*/ 4502436 h 6858000"/>
              <a:gd name="connsiteX170-67557" fmla="*/ 685926 w 7467600"/>
              <a:gd name="connsiteY170-67558" fmla="*/ 4703069 h 6858000"/>
              <a:gd name="connsiteX171-67559" fmla="*/ 684248 w 7467600"/>
              <a:gd name="connsiteY171-67560" fmla="*/ 4706721 h 6858000"/>
              <a:gd name="connsiteX172-67561" fmla="*/ 1423113 w 7467600"/>
              <a:gd name="connsiteY172-67562" fmla="*/ 3874565 h 6858000"/>
              <a:gd name="connsiteX173-67563" fmla="*/ 3316479 w 7467600"/>
              <a:gd name="connsiteY173-67564" fmla="*/ 3872136 h 6858000"/>
              <a:gd name="connsiteX174-67565" fmla="*/ 3546806 w 7467600"/>
              <a:gd name="connsiteY174-67566" fmla="*/ 4356139 h 6858000"/>
              <a:gd name="connsiteX175-67567" fmla="*/ 3364433 w 7467600"/>
              <a:gd name="connsiteY175-67568" fmla="*/ 3953121 h 6858000"/>
              <a:gd name="connsiteX176-67569" fmla="*/ 3316479 w 7467600"/>
              <a:gd name="connsiteY176-67570" fmla="*/ 3872136 h 6858000"/>
              <a:gd name="connsiteX177-67571" fmla="*/ 3291335 w 7467600"/>
              <a:gd name="connsiteY177-67572" fmla="*/ 3767420 h 6858000"/>
              <a:gd name="connsiteX178-67573" fmla="*/ 3390805 w 7467600"/>
              <a:gd name="connsiteY178-67574" fmla="*/ 3937163 h 6858000"/>
              <a:gd name="connsiteX179-67575" fmla="*/ 3579062 w 7467600"/>
              <a:gd name="connsiteY179-67576" fmla="*/ 4359040 h 6858000"/>
              <a:gd name="connsiteX180-67577" fmla="*/ 3467355 w 7467600"/>
              <a:gd name="connsiteY180-67578" fmla="*/ 3988130 h 6858000"/>
              <a:gd name="connsiteX181-67579" fmla="*/ 3310753 w 7467600"/>
              <a:gd name="connsiteY181-67580" fmla="*/ 3787140 h 6858000"/>
              <a:gd name="connsiteX182-67581" fmla="*/ 3291335 w 7467600"/>
              <a:gd name="connsiteY182-67582" fmla="*/ 3767420 h 6858000"/>
              <a:gd name="connsiteX183-67583" fmla="*/ 1635889 w 7467600"/>
              <a:gd name="connsiteY183-67584" fmla="*/ 3709494 h 6858000"/>
              <a:gd name="connsiteX184-67585" fmla="*/ 1634800 w 7467600"/>
              <a:gd name="connsiteY184-67586" fmla="*/ 3731111 h 6858000"/>
              <a:gd name="connsiteX185-67587" fmla="*/ 1635889 w 7467600"/>
              <a:gd name="connsiteY185-67588" fmla="*/ 3709494 h 6858000"/>
              <a:gd name="connsiteX186-67589" fmla="*/ 1510397 w 7467600"/>
              <a:gd name="connsiteY186-67590" fmla="*/ 3684705 h 6858000"/>
              <a:gd name="connsiteX187-67591" fmla="*/ 1146550 w 7467600"/>
              <a:gd name="connsiteY187-67592" fmla="*/ 3802012 h 6858000"/>
              <a:gd name="connsiteX188-67593" fmla="*/ 698834 w 7467600"/>
              <a:gd name="connsiteY188-67594" fmla="*/ 3952272 h 6858000"/>
              <a:gd name="connsiteX189-67595" fmla="*/ 34256 w 7467600"/>
              <a:gd name="connsiteY189-67596" fmla="*/ 4347603 h 6858000"/>
              <a:gd name="connsiteX190-67597" fmla="*/ 527241 w 7467600"/>
              <a:gd name="connsiteY190-67598" fmla="*/ 4065078 h 6858000"/>
              <a:gd name="connsiteX191-67599" fmla="*/ 1510397 w 7467600"/>
              <a:gd name="connsiteY191-67600" fmla="*/ 3684705 h 6858000"/>
              <a:gd name="connsiteX192-67601" fmla="*/ 1313114 w 7467600"/>
              <a:gd name="connsiteY192-67602" fmla="*/ 3655216 h 6858000"/>
              <a:gd name="connsiteX193-67603" fmla="*/ 1109304 w 7467600"/>
              <a:gd name="connsiteY193-67604" fmla="*/ 3669030 h 6858000"/>
              <a:gd name="connsiteX194-67605" fmla="*/ 8129 w 7467600"/>
              <a:gd name="connsiteY194-67606" fmla="*/ 4330519 h 6858000"/>
              <a:gd name="connsiteX195-67607" fmla="*/ 687572 w 7467600"/>
              <a:gd name="connsiteY195-67608" fmla="*/ 3925629 h 6858000"/>
              <a:gd name="connsiteX196-67609" fmla="*/ 1138365 w 7467600"/>
              <a:gd name="connsiteY196-67610" fmla="*/ 3774515 h 6858000"/>
              <a:gd name="connsiteX197-67611" fmla="*/ 1505579 w 7467600"/>
              <a:gd name="connsiteY197-67612" fmla="*/ 3655526 h 6858000"/>
              <a:gd name="connsiteX198-67613" fmla="*/ 1313114 w 7467600"/>
              <a:gd name="connsiteY198-67614" fmla="*/ 3655216 h 6858000"/>
              <a:gd name="connsiteX199-67615" fmla="*/ 3655073 w 7467600"/>
              <a:gd name="connsiteY199-67616" fmla="*/ 3650884 h 6858000"/>
              <a:gd name="connsiteX200-67617" fmla="*/ 3989938 w 7467600"/>
              <a:gd name="connsiteY200-67618" fmla="*/ 3991685 h 6858000"/>
              <a:gd name="connsiteX201-67619" fmla="*/ 4393907 w 7467600"/>
              <a:gd name="connsiteY201-67620" fmla="*/ 4261258 h 6858000"/>
              <a:gd name="connsiteX202-67621" fmla="*/ 4648051 w 7467600"/>
              <a:gd name="connsiteY202-67622" fmla="*/ 4374051 h 6858000"/>
              <a:gd name="connsiteX203-67623" fmla="*/ 4383389 w 7467600"/>
              <a:gd name="connsiteY203-67624" fmla="*/ 4184369 h 6858000"/>
              <a:gd name="connsiteX204-67625" fmla="*/ 4165508 w 7467600"/>
              <a:gd name="connsiteY204-67626" fmla="*/ 4035196 h 6858000"/>
              <a:gd name="connsiteX205-67627" fmla="*/ 4068162 w 7467600"/>
              <a:gd name="connsiteY205-67628" fmla="*/ 3953394 h 6858000"/>
              <a:gd name="connsiteX206-67629" fmla="*/ 3981416 w 7467600"/>
              <a:gd name="connsiteY206-67630" fmla="*/ 3880482 h 6858000"/>
              <a:gd name="connsiteX207-67631" fmla="*/ 3800147 w 7467600"/>
              <a:gd name="connsiteY207-67632" fmla="*/ 3749872 h 6858000"/>
              <a:gd name="connsiteX208-67633" fmla="*/ 3655073 w 7467600"/>
              <a:gd name="connsiteY208-67634" fmla="*/ 3650884 h 6858000"/>
              <a:gd name="connsiteX209-67635" fmla="*/ 3670252 w 7467600"/>
              <a:gd name="connsiteY209-67636" fmla="*/ 3622798 h 6858000"/>
              <a:gd name="connsiteX210-67637" fmla="*/ 3817258 w 7467600"/>
              <a:gd name="connsiteY210-67638" fmla="*/ 3723577 h 6858000"/>
              <a:gd name="connsiteX211-67639" fmla="*/ 4000461 w 7467600"/>
              <a:gd name="connsiteY211-67640" fmla="*/ 3855966 h 6858000"/>
              <a:gd name="connsiteX212-67641" fmla="*/ 4088180 w 7467600"/>
              <a:gd name="connsiteY212-67642" fmla="*/ 3929774 h 6858000"/>
              <a:gd name="connsiteX213-67643" fmla="*/ 4184555 w 7467600"/>
              <a:gd name="connsiteY213-67644" fmla="*/ 4010683 h 6858000"/>
              <a:gd name="connsiteX214-67645" fmla="*/ 4399563 w 7467600"/>
              <a:gd name="connsiteY214-67646" fmla="*/ 4158106 h 6858000"/>
              <a:gd name="connsiteX215-67647" fmla="*/ 4684469 w 7467600"/>
              <a:gd name="connsiteY215-67648" fmla="*/ 4364680 h 6858000"/>
              <a:gd name="connsiteX216-67649" fmla="*/ 4690271 w 7467600"/>
              <a:gd name="connsiteY216-67650" fmla="*/ 4370034 h 6858000"/>
              <a:gd name="connsiteX217-67651" fmla="*/ 4136093 w 7467600"/>
              <a:gd name="connsiteY217-67652" fmla="*/ 3858466 h 6858000"/>
              <a:gd name="connsiteX218-67653" fmla="*/ 3670252 w 7467600"/>
              <a:gd name="connsiteY218-67654" fmla="*/ 3622798 h 6858000"/>
              <a:gd name="connsiteX219-67655" fmla="*/ 4440129 w 7467600"/>
              <a:gd name="connsiteY219-67656" fmla="*/ 3448571 h 6858000"/>
              <a:gd name="connsiteX220-67657" fmla="*/ 4856525 w 7467600"/>
              <a:gd name="connsiteY220-67658" fmla="*/ 3915351 h 6858000"/>
              <a:gd name="connsiteX221-67659" fmla="*/ 5059055 w 7467600"/>
              <a:gd name="connsiteY221-67660" fmla="*/ 4108918 h 6858000"/>
              <a:gd name="connsiteX222-67661" fmla="*/ 5290070 w 7467600"/>
              <a:gd name="connsiteY222-67662" fmla="*/ 4263619 h 6858000"/>
              <a:gd name="connsiteX223-67663" fmla="*/ 4834991 w 7467600"/>
              <a:gd name="connsiteY223-67664" fmla="*/ 3830985 h 6858000"/>
              <a:gd name="connsiteX224-67665" fmla="*/ 4440129 w 7467600"/>
              <a:gd name="connsiteY224-67666" fmla="*/ 3448571 h 6858000"/>
              <a:gd name="connsiteX225-67667" fmla="*/ 4441737 w 7467600"/>
              <a:gd name="connsiteY225-67668" fmla="*/ 3399734 h 6858000"/>
              <a:gd name="connsiteX226-67669" fmla="*/ 4431236 w 7467600"/>
              <a:gd name="connsiteY226-67670" fmla="*/ 3400954 h 6858000"/>
              <a:gd name="connsiteX227-67671" fmla="*/ 4557150 w 7467600"/>
              <a:gd name="connsiteY227-67672" fmla="*/ 3510023 h 6858000"/>
              <a:gd name="connsiteX228-67673" fmla="*/ 4856936 w 7467600"/>
              <a:gd name="connsiteY228-67674" fmla="*/ 3809146 h 6858000"/>
              <a:gd name="connsiteX229-67675" fmla="*/ 5111996 w 7467600"/>
              <a:gd name="connsiteY229-67676" fmla="*/ 4065759 h 6858000"/>
              <a:gd name="connsiteX230-67677" fmla="*/ 5388878 w 7467600"/>
              <a:gd name="connsiteY230-67678" fmla="*/ 4300185 h 6858000"/>
              <a:gd name="connsiteX231-67679" fmla="*/ 5425556 w 7467600"/>
              <a:gd name="connsiteY231-67680" fmla="*/ 4308967 h 6858000"/>
              <a:gd name="connsiteX232-67681" fmla="*/ 4943646 w 7467600"/>
              <a:gd name="connsiteY232-67682" fmla="*/ 3822916 h 6858000"/>
              <a:gd name="connsiteX233-67683" fmla="*/ 4594837 w 7467600"/>
              <a:gd name="connsiteY233-67684" fmla="*/ 3532274 h 6858000"/>
              <a:gd name="connsiteX234-67685" fmla="*/ 4441737 w 7467600"/>
              <a:gd name="connsiteY234-67686" fmla="*/ 3399734 h 6858000"/>
              <a:gd name="connsiteX235-67687" fmla="*/ 5425834 w 7467600"/>
              <a:gd name="connsiteY235-67688" fmla="*/ 3162785 h 6858000"/>
              <a:gd name="connsiteX236-67689" fmla="*/ 5401644 w 7467600"/>
              <a:gd name="connsiteY236-67690" fmla="*/ 3617847 h 6858000"/>
              <a:gd name="connsiteX237-67691" fmla="*/ 5467256 w 7467600"/>
              <a:gd name="connsiteY237-67692" fmla="*/ 4175494 h 6858000"/>
              <a:gd name="connsiteX238-67693" fmla="*/ 5448069 w 7467600"/>
              <a:gd name="connsiteY238-67694" fmla="*/ 3567554 h 6858000"/>
              <a:gd name="connsiteX239-67695" fmla="*/ 5425834 w 7467600"/>
              <a:gd name="connsiteY239-67696" fmla="*/ 3162785 h 6858000"/>
              <a:gd name="connsiteX240-67697" fmla="*/ 1318687 w 7467600"/>
              <a:gd name="connsiteY240-67698" fmla="*/ 3113840 h 6858000"/>
              <a:gd name="connsiteX241-67699" fmla="*/ 1066793 w 7467600"/>
              <a:gd name="connsiteY241-67700" fmla="*/ 3212171 h 6858000"/>
              <a:gd name="connsiteX242-67701" fmla="*/ 993319 w 7467600"/>
              <a:gd name="connsiteY242-67702" fmla="*/ 3247648 h 6858000"/>
              <a:gd name="connsiteX243-67703" fmla="*/ 853081 w 7467600"/>
              <a:gd name="connsiteY243-67704" fmla="*/ 3312410 h 6858000"/>
              <a:gd name="connsiteX244-67705" fmla="*/ 805957 w 7467600"/>
              <a:gd name="connsiteY244-67706" fmla="*/ 3330443 h 6858000"/>
              <a:gd name="connsiteX245-67707" fmla="*/ 1318687 w 7467600"/>
              <a:gd name="connsiteY245-67708" fmla="*/ 3113840 h 6858000"/>
              <a:gd name="connsiteX246-67709" fmla="*/ 5453702 w 7467600"/>
              <a:gd name="connsiteY246-67710" fmla="*/ 3090882 h 6858000"/>
              <a:gd name="connsiteX247-67711" fmla="*/ 5480135 w 7467600"/>
              <a:gd name="connsiteY247-67712" fmla="*/ 3565802 h 6858000"/>
              <a:gd name="connsiteX248-67713" fmla="*/ 5499023 w 7467600"/>
              <a:gd name="connsiteY248-67714" fmla="*/ 4166310 h 6858000"/>
              <a:gd name="connsiteX249-67715" fmla="*/ 5547022 w 7467600"/>
              <a:gd name="connsiteY249-67716" fmla="*/ 3607838 h 6858000"/>
              <a:gd name="connsiteX250-67717" fmla="*/ 5515964 w 7467600"/>
              <a:gd name="connsiteY250-67718" fmla="*/ 3378541 h 6858000"/>
              <a:gd name="connsiteX251-67719" fmla="*/ 5453702 w 7467600"/>
              <a:gd name="connsiteY251-67720" fmla="*/ 3090882 h 6858000"/>
              <a:gd name="connsiteX252-67721" fmla="*/ 1238695 w 7467600"/>
              <a:gd name="connsiteY252-67722" fmla="*/ 3076820 h 6858000"/>
              <a:gd name="connsiteX253-67723" fmla="*/ 716371 w 7467600"/>
              <a:gd name="connsiteY253-67724" fmla="*/ 3293249 h 6858000"/>
              <a:gd name="connsiteX254-67725" fmla="*/ 579522 w 7467600"/>
              <a:gd name="connsiteY254-67726" fmla="*/ 3371759 h 6858000"/>
              <a:gd name="connsiteX255-67727" fmla="*/ 600288 w 7467600"/>
              <a:gd name="connsiteY255-67728" fmla="*/ 3365555 h 6858000"/>
              <a:gd name="connsiteX256-67729" fmla="*/ 840692 w 7467600"/>
              <a:gd name="connsiteY256-67730" fmla="*/ 3284921 h 6858000"/>
              <a:gd name="connsiteX257-67731" fmla="*/ 979248 w 7467600"/>
              <a:gd name="connsiteY257-67732" fmla="*/ 3221003 h 6858000"/>
              <a:gd name="connsiteX258-67733" fmla="*/ 1053282 w 7467600"/>
              <a:gd name="connsiteY258-67734" fmla="*/ 3185247 h 6858000"/>
              <a:gd name="connsiteX259-67735" fmla="*/ 1320603 w 7467600"/>
              <a:gd name="connsiteY259-67736" fmla="*/ 3081281 h 6858000"/>
              <a:gd name="connsiteX260-67737" fmla="*/ 1238695 w 7467600"/>
              <a:gd name="connsiteY260-67738" fmla="*/ 3076820 h 6858000"/>
              <a:gd name="connsiteX261-67739" fmla="*/ 5425627 w 7467600"/>
              <a:gd name="connsiteY261-67740" fmla="*/ 2954192 h 6858000"/>
              <a:gd name="connsiteX262-67741" fmla="*/ 5470770 w 7467600"/>
              <a:gd name="connsiteY262-67742" fmla="*/ 3005435 h 6858000"/>
              <a:gd name="connsiteX263-67743" fmla="*/ 5519779 w 7467600"/>
              <a:gd name="connsiteY263-67744" fmla="*/ 4359223 h 6858000"/>
              <a:gd name="connsiteX264-67745" fmla="*/ 5520293 w 7467600"/>
              <a:gd name="connsiteY264-67746" fmla="*/ 4360602 h 6858000"/>
              <a:gd name="connsiteX265-67747" fmla="*/ 5767221 w 7467600"/>
              <a:gd name="connsiteY265-67748" fmla="*/ 4665564 h 6858000"/>
              <a:gd name="connsiteX266-67749" fmla="*/ 6937169 w 7467600"/>
              <a:gd name="connsiteY266-67750" fmla="*/ 4815941 h 6858000"/>
              <a:gd name="connsiteX267-67751" fmla="*/ 6953922 w 7467600"/>
              <a:gd name="connsiteY267-67752" fmla="*/ 4890068 h 6858000"/>
              <a:gd name="connsiteX268-67753" fmla="*/ 6071359 w 7467600"/>
              <a:gd name="connsiteY268-67754" fmla="*/ 4770770 h 6858000"/>
              <a:gd name="connsiteX269-67755" fmla="*/ 6038839 w 7467600"/>
              <a:gd name="connsiteY269-67756" fmla="*/ 4764474 h 6858000"/>
              <a:gd name="connsiteX270-67757" fmla="*/ 6038706 w 7467600"/>
              <a:gd name="connsiteY270-67758" fmla="*/ 4763847 h 6858000"/>
              <a:gd name="connsiteX271-67759" fmla="*/ 6037784 w 7467600"/>
              <a:gd name="connsiteY271-67760" fmla="*/ 4764270 h 6858000"/>
              <a:gd name="connsiteX272-67761" fmla="*/ 6038839 w 7467600"/>
              <a:gd name="connsiteY272-67762" fmla="*/ 4764474 h 6858000"/>
              <a:gd name="connsiteX273-67763" fmla="*/ 6040338 w 7467600"/>
              <a:gd name="connsiteY273-67764" fmla="*/ 4771418 h 6858000"/>
              <a:gd name="connsiteX274-67765" fmla="*/ 6024488 w 7467600"/>
              <a:gd name="connsiteY274-67766" fmla="*/ 4809903 h 6858000"/>
              <a:gd name="connsiteX275-67767" fmla="*/ 5599771 w 7467600"/>
              <a:gd name="connsiteY275-67768" fmla="*/ 5509652 h 6858000"/>
              <a:gd name="connsiteX276-67769" fmla="*/ 5548843 w 7467600"/>
              <a:gd name="connsiteY276-67770" fmla="*/ 5563845 h 6858000"/>
              <a:gd name="connsiteX277-67771" fmla="*/ 5940952 w 7467600"/>
              <a:gd name="connsiteY277-67772" fmla="*/ 6250028 h 6858000"/>
              <a:gd name="connsiteX278-67773" fmla="*/ 6043441 w 7467600"/>
              <a:gd name="connsiteY278-67774" fmla="*/ 6665847 h 6858000"/>
              <a:gd name="connsiteX279-67775" fmla="*/ 6093432 w 7467600"/>
              <a:gd name="connsiteY279-67776" fmla="*/ 6858000 h 6858000"/>
              <a:gd name="connsiteX280-67777" fmla="*/ 6034344 w 7467600"/>
              <a:gd name="connsiteY280-67778" fmla="*/ 6858000 h 6858000"/>
              <a:gd name="connsiteX281-67779" fmla="*/ 6026679 w 7467600"/>
              <a:gd name="connsiteY281-67780" fmla="*/ 6836959 h 6858000"/>
              <a:gd name="connsiteX282-67781" fmla="*/ 5800441 w 7467600"/>
              <a:gd name="connsiteY282-67782" fmla="*/ 6335286 h 6858000"/>
              <a:gd name="connsiteX283-67783" fmla="*/ 5526562 w 7467600"/>
              <a:gd name="connsiteY283-67784" fmla="*/ 5705388 h 6858000"/>
              <a:gd name="connsiteX284-67785" fmla="*/ 5519640 w 7467600"/>
              <a:gd name="connsiteY284-67786" fmla="*/ 5683774 h 6858000"/>
              <a:gd name="connsiteX285-67787" fmla="*/ 5844559 w 7467600"/>
              <a:gd name="connsiteY285-67788" fmla="*/ 6553349 h 6858000"/>
              <a:gd name="connsiteX286-67789" fmla="*/ 5975994 w 7467600"/>
              <a:gd name="connsiteY286-67790" fmla="*/ 6858000 h 6858000"/>
              <a:gd name="connsiteX287-67791" fmla="*/ 5898547 w 7467600"/>
              <a:gd name="connsiteY287-67792" fmla="*/ 6858000 h 6858000"/>
              <a:gd name="connsiteX288-67793" fmla="*/ 5682041 w 7467600"/>
              <a:gd name="connsiteY288-67794" fmla="*/ 6355860 h 6858000"/>
              <a:gd name="connsiteX289-67795" fmla="*/ 5461758 w 7467600"/>
              <a:gd name="connsiteY289-67796" fmla="*/ 5820220 h 6858000"/>
              <a:gd name="connsiteX290-67797" fmla="*/ 5237282 w 7467600"/>
              <a:gd name="connsiteY290-67798" fmla="*/ 6579086 h 6858000"/>
              <a:gd name="connsiteX291-67799" fmla="*/ 5115009 w 7467600"/>
              <a:gd name="connsiteY291-67800" fmla="*/ 6858000 h 6858000"/>
              <a:gd name="connsiteX292-67801" fmla="*/ 5028074 w 7467600"/>
              <a:gd name="connsiteY292-67802" fmla="*/ 6858000 h 6858000"/>
              <a:gd name="connsiteX293-67803" fmla="*/ 5079508 w 7467600"/>
              <a:gd name="connsiteY293-67804" fmla="*/ 6749074 h 6858000"/>
              <a:gd name="connsiteX294-67805" fmla="*/ 5371846 w 7467600"/>
              <a:gd name="connsiteY294-67806" fmla="*/ 5924413 h 6858000"/>
              <a:gd name="connsiteX295-67807" fmla="*/ 5270512 w 7467600"/>
              <a:gd name="connsiteY295-67808" fmla="*/ 6138975 h 6858000"/>
              <a:gd name="connsiteX296-67809" fmla="*/ 5062409 w 7467600"/>
              <a:gd name="connsiteY296-67810" fmla="*/ 6653544 h 6858000"/>
              <a:gd name="connsiteX297-67811" fmla="*/ 5036628 w 7467600"/>
              <a:gd name="connsiteY297-67812" fmla="*/ 6754247 h 6858000"/>
              <a:gd name="connsiteX298-67813" fmla="*/ 5009112 w 7467600"/>
              <a:gd name="connsiteY298-67814" fmla="*/ 6858000 h 6858000"/>
              <a:gd name="connsiteX299-67815" fmla="*/ 4976679 w 7467600"/>
              <a:gd name="connsiteY299-67816" fmla="*/ 6858000 h 6858000"/>
              <a:gd name="connsiteX300-67817" fmla="*/ 5006537 w 7467600"/>
              <a:gd name="connsiteY300-67818" fmla="*/ 6747068 h 6858000"/>
              <a:gd name="connsiteX301-67819" fmla="*/ 5032723 w 7467600"/>
              <a:gd name="connsiteY301-67820" fmla="*/ 6644957 h 6858000"/>
              <a:gd name="connsiteX302-67821" fmla="*/ 5242949 w 7467600"/>
              <a:gd name="connsiteY302-67822" fmla="*/ 6125175 h 6858000"/>
              <a:gd name="connsiteX303-67823" fmla="*/ 5286321 w 7467600"/>
              <a:gd name="connsiteY303-67824" fmla="*/ 6033555 h 6858000"/>
              <a:gd name="connsiteX304-67825" fmla="*/ 5008210 w 7467600"/>
              <a:gd name="connsiteY304-67826" fmla="*/ 6649194 h 6858000"/>
              <a:gd name="connsiteX305-67827" fmla="*/ 4986321 w 7467600"/>
              <a:gd name="connsiteY305-67828" fmla="*/ 6765687 h 6858000"/>
              <a:gd name="connsiteX306-67829" fmla="*/ 4973474 w 7467600"/>
              <a:gd name="connsiteY306-67830" fmla="*/ 6858000 h 6858000"/>
              <a:gd name="connsiteX307-67831" fmla="*/ 4907178 w 7467600"/>
              <a:gd name="connsiteY307-67832" fmla="*/ 6858000 h 6858000"/>
              <a:gd name="connsiteX308-67833" fmla="*/ 4910810 w 7467600"/>
              <a:gd name="connsiteY308-67834" fmla="*/ 6829660 h 6858000"/>
              <a:gd name="connsiteX309-67835" fmla="*/ 4987461 w 7467600"/>
              <a:gd name="connsiteY309-67836" fmla="*/ 6432994 h 6858000"/>
              <a:gd name="connsiteX310-67837" fmla="*/ 5179262 w 7467600"/>
              <a:gd name="connsiteY310-67838" fmla="*/ 6035044 h 6858000"/>
              <a:gd name="connsiteX311-67839" fmla="*/ 4689678 w 7467600"/>
              <a:gd name="connsiteY311-67840" fmla="*/ 6440241 h 6858000"/>
              <a:gd name="connsiteX312-67841" fmla="*/ 4477543 w 7467600"/>
              <a:gd name="connsiteY312-67842" fmla="*/ 6674836 h 6858000"/>
              <a:gd name="connsiteX313-67843" fmla="*/ 4329957 w 7467600"/>
              <a:gd name="connsiteY313-67844" fmla="*/ 6858000 h 6858000"/>
              <a:gd name="connsiteX314-67845" fmla="*/ 4218595 w 7467600"/>
              <a:gd name="connsiteY314-67846" fmla="*/ 6858000 h 6858000"/>
              <a:gd name="connsiteX315-67847" fmla="*/ 4368888 w 7467600"/>
              <a:gd name="connsiteY315-67848" fmla="*/ 6668412 h 6858000"/>
              <a:gd name="connsiteX316-67849" fmla="*/ 4563091 w 7467600"/>
              <a:gd name="connsiteY316-67850" fmla="*/ 6442508 h 6858000"/>
              <a:gd name="connsiteX317-67851" fmla="*/ 5387324 w 7467600"/>
              <a:gd name="connsiteY317-67852" fmla="*/ 5705830 h 6858000"/>
              <a:gd name="connsiteX318-67853" fmla="*/ 5073620 w 7467600"/>
              <a:gd name="connsiteY318-67854" fmla="*/ 5955437 h 6858000"/>
              <a:gd name="connsiteX319-67855" fmla="*/ 4689789 w 7467600"/>
              <a:gd name="connsiteY319-67856" fmla="*/ 6268382 h 6858000"/>
              <a:gd name="connsiteX320-67857" fmla="*/ 4418722 w 7467600"/>
              <a:gd name="connsiteY320-67858" fmla="*/ 6570886 h 6858000"/>
              <a:gd name="connsiteX321-67859" fmla="*/ 4214944 w 7467600"/>
              <a:gd name="connsiteY321-67860" fmla="*/ 6858000 h 6858000"/>
              <a:gd name="connsiteX322-67861" fmla="*/ 4177898 w 7467600"/>
              <a:gd name="connsiteY322-67862" fmla="*/ 6858000 h 6858000"/>
              <a:gd name="connsiteX323-67863" fmla="*/ 4391597 w 7467600"/>
              <a:gd name="connsiteY323-67864" fmla="*/ 6556370 h 6858000"/>
              <a:gd name="connsiteX324-67865" fmla="*/ 4668889 w 7467600"/>
              <a:gd name="connsiteY324-67866" fmla="*/ 6246399 h 6858000"/>
              <a:gd name="connsiteX325-67867" fmla="*/ 5055427 w 7467600"/>
              <a:gd name="connsiteY325-67868" fmla="*/ 5931476 h 6858000"/>
              <a:gd name="connsiteX326-67869" fmla="*/ 5371814 w 7467600"/>
              <a:gd name="connsiteY326-67870" fmla="*/ 5678975 h 6858000"/>
              <a:gd name="connsiteX327-67871" fmla="*/ 4987918 w 7467600"/>
              <a:gd name="connsiteY327-67872" fmla="*/ 5838701 h 6858000"/>
              <a:gd name="connsiteX328-67873" fmla="*/ 4317146 w 7467600"/>
              <a:gd name="connsiteY328-67874" fmla="*/ 6587716 h 6858000"/>
              <a:gd name="connsiteX329-67875" fmla="*/ 4171627 w 7467600"/>
              <a:gd name="connsiteY329-67876" fmla="*/ 6858000 h 6858000"/>
              <a:gd name="connsiteX330-67877" fmla="*/ 4081585 w 7467600"/>
              <a:gd name="connsiteY330-67878" fmla="*/ 6858000 h 6858000"/>
              <a:gd name="connsiteX331-67879" fmla="*/ 4238603 w 7467600"/>
              <a:gd name="connsiteY331-67880" fmla="*/ 6559341 h 6858000"/>
              <a:gd name="connsiteX332-67881" fmla="*/ 4778333 w 7467600"/>
              <a:gd name="connsiteY332-67882" fmla="*/ 5873626 h 6858000"/>
              <a:gd name="connsiteX333-67883" fmla="*/ 5414185 w 7467600"/>
              <a:gd name="connsiteY333-67884" fmla="*/ 5573882 h 6858000"/>
              <a:gd name="connsiteX334-67885" fmla="*/ 5959648 w 7467600"/>
              <a:gd name="connsiteY334-67886" fmla="*/ 4760797 h 6858000"/>
              <a:gd name="connsiteX335-67887" fmla="*/ 5355019 w 7467600"/>
              <a:gd name="connsiteY335-67888" fmla="*/ 4734672 h 6858000"/>
              <a:gd name="connsiteX336-67889" fmla="*/ 5083565 w 7467600"/>
              <a:gd name="connsiteY336-67890" fmla="*/ 5179121 h 6858000"/>
              <a:gd name="connsiteX337-67891" fmla="*/ 4713577 w 7467600"/>
              <a:gd name="connsiteY337-67892" fmla="*/ 5616803 h 6858000"/>
              <a:gd name="connsiteX338-67893" fmla="*/ 3989559 w 7467600"/>
              <a:gd name="connsiteY338-67894" fmla="*/ 6145945 h 6858000"/>
              <a:gd name="connsiteX339-67895" fmla="*/ 3939824 w 7467600"/>
              <a:gd name="connsiteY339-67896" fmla="*/ 6066900 h 6858000"/>
              <a:gd name="connsiteX340-67897" fmla="*/ 4584537 w 7467600"/>
              <a:gd name="connsiteY340-67898" fmla="*/ 5324826 h 6858000"/>
              <a:gd name="connsiteX341-67899" fmla="*/ 5037105 w 7467600"/>
              <a:gd name="connsiteY341-67900" fmla="*/ 5088765 h 6858000"/>
              <a:gd name="connsiteX342-67901" fmla="*/ 5039930 w 7467600"/>
              <a:gd name="connsiteY342-67902" fmla="*/ 5089585 h 6858000"/>
              <a:gd name="connsiteX343-67903" fmla="*/ 5263764 w 7467600"/>
              <a:gd name="connsiteY343-67904" fmla="*/ 4735525 h 6858000"/>
              <a:gd name="connsiteX344-67905" fmla="*/ 4086300 w 7467600"/>
              <a:gd name="connsiteY344-67906" fmla="*/ 4884599 h 6858000"/>
              <a:gd name="connsiteX345-67907" fmla="*/ 4085485 w 7467600"/>
              <a:gd name="connsiteY345-67908" fmla="*/ 4899070 h 6858000"/>
              <a:gd name="connsiteX346-67909" fmla="*/ 3871915 w 7467600"/>
              <a:gd name="connsiteY346-67910" fmla="*/ 5253645 h 6858000"/>
              <a:gd name="connsiteX347-67911" fmla="*/ 3799374 w 7467600"/>
              <a:gd name="connsiteY347-67912" fmla="*/ 5466127 h 6858000"/>
              <a:gd name="connsiteX348-67913" fmla="*/ 3498850 w 7467600"/>
              <a:gd name="connsiteY348-67914" fmla="*/ 6661888 h 6858000"/>
              <a:gd name="connsiteX349-67915" fmla="*/ 3399216 w 7467600"/>
              <a:gd name="connsiteY349-67916" fmla="*/ 6858000 h 6858000"/>
              <a:gd name="connsiteX350-67917" fmla="*/ 3303688 w 7467600"/>
              <a:gd name="connsiteY350-67918" fmla="*/ 6858000 h 6858000"/>
              <a:gd name="connsiteX351-67919" fmla="*/ 3391774 w 7467600"/>
              <a:gd name="connsiteY351-67920" fmla="*/ 6697181 h 6858000"/>
              <a:gd name="connsiteX352-67921" fmla="*/ 3735540 w 7467600"/>
              <a:gd name="connsiteY352-67922" fmla="*/ 5546923 h 6858000"/>
              <a:gd name="connsiteX353-67923" fmla="*/ 3729438 w 7467600"/>
              <a:gd name="connsiteY353-67924" fmla="*/ 5569058 h 6858000"/>
              <a:gd name="connsiteX354-67925" fmla="*/ 3707782 w 7467600"/>
              <a:gd name="connsiteY354-67926" fmla="*/ 5644908 h 6858000"/>
              <a:gd name="connsiteX355-67927" fmla="*/ 3583827 w 7467600"/>
              <a:gd name="connsiteY355-67928" fmla="*/ 6039215 h 6858000"/>
              <a:gd name="connsiteX356-67929" fmla="*/ 3547861 w 7467600"/>
              <a:gd name="connsiteY356-67930" fmla="*/ 6129609 h 6858000"/>
              <a:gd name="connsiteX357-67931" fmla="*/ 3490905 w 7467600"/>
              <a:gd name="connsiteY357-67932" fmla="*/ 6277660 h 6858000"/>
              <a:gd name="connsiteX358-67933" fmla="*/ 3455859 w 7467600"/>
              <a:gd name="connsiteY358-67934" fmla="*/ 6391301 h 6858000"/>
              <a:gd name="connsiteX359-67935" fmla="*/ 3429112 w 7467600"/>
              <a:gd name="connsiteY359-67936" fmla="*/ 6479469 h 6858000"/>
              <a:gd name="connsiteX360-67937" fmla="*/ 3304862 w 7467600"/>
              <a:gd name="connsiteY360-67938" fmla="*/ 6796476 h 6858000"/>
              <a:gd name="connsiteX361-67939" fmla="*/ 3276071 w 7467600"/>
              <a:gd name="connsiteY361-67940" fmla="*/ 6858000 h 6858000"/>
              <a:gd name="connsiteX362-67941" fmla="*/ 3240805 w 7467600"/>
              <a:gd name="connsiteY362-67942" fmla="*/ 6858000 h 6858000"/>
              <a:gd name="connsiteX363-67943" fmla="*/ 3275917 w 7467600"/>
              <a:gd name="connsiteY363-67944" fmla="*/ 6783192 h 6858000"/>
              <a:gd name="connsiteX364-67945" fmla="*/ 3399358 w 7467600"/>
              <a:gd name="connsiteY364-67946" fmla="*/ 6469011 h 6858000"/>
              <a:gd name="connsiteX365-67947" fmla="*/ 3425650 w 7467600"/>
              <a:gd name="connsiteY365-67948" fmla="*/ 6381333 h 6858000"/>
              <a:gd name="connsiteX366-67949" fmla="*/ 3460661 w 7467600"/>
              <a:gd name="connsiteY366-67950" fmla="*/ 6266763 h 6858000"/>
              <a:gd name="connsiteX367-67951" fmla="*/ 3518021 w 7467600"/>
              <a:gd name="connsiteY367-67952" fmla="*/ 6117298 h 6858000"/>
              <a:gd name="connsiteX368-67953" fmla="*/ 3554035 w 7467600"/>
              <a:gd name="connsiteY368-67954" fmla="*/ 6027832 h 6858000"/>
              <a:gd name="connsiteX369-67955" fmla="*/ 3677174 w 7467600"/>
              <a:gd name="connsiteY369-67956" fmla="*/ 5636351 h 6858000"/>
              <a:gd name="connsiteX370-67957" fmla="*/ 3698819 w 7467600"/>
              <a:gd name="connsiteY370-67958" fmla="*/ 5560503 h 6858000"/>
              <a:gd name="connsiteX371-67959" fmla="*/ 3702094 w 7467600"/>
              <a:gd name="connsiteY371-67960" fmla="*/ 5549194 h 6858000"/>
              <a:gd name="connsiteX372-67961" fmla="*/ 3398355 w 7467600"/>
              <a:gd name="connsiteY372-67962" fmla="*/ 6094603 h 6858000"/>
              <a:gd name="connsiteX373-67963" fmla="*/ 3193941 w 7467600"/>
              <a:gd name="connsiteY373-67964" fmla="*/ 6798775 h 6858000"/>
              <a:gd name="connsiteX374-67965" fmla="*/ 3184140 w 7467600"/>
              <a:gd name="connsiteY374-67966" fmla="*/ 6858000 h 6858000"/>
              <a:gd name="connsiteX375-67967" fmla="*/ 3099978 w 7467600"/>
              <a:gd name="connsiteY375-67968" fmla="*/ 6858000 h 6858000"/>
              <a:gd name="connsiteX376-67969" fmla="*/ 3101556 w 7467600"/>
              <a:gd name="connsiteY376-67970" fmla="*/ 6843337 h 6858000"/>
              <a:gd name="connsiteX377-67971" fmla="*/ 3370162 w 7467600"/>
              <a:gd name="connsiteY377-67972" fmla="*/ 5785550 h 6858000"/>
              <a:gd name="connsiteX378-67973" fmla="*/ 3746477 w 7467600"/>
              <a:gd name="connsiteY378-67974" fmla="*/ 5377889 h 6858000"/>
              <a:gd name="connsiteX379-67975" fmla="*/ 3863399 w 7467600"/>
              <a:gd name="connsiteY379-67976" fmla="*/ 5087257 h 6858000"/>
              <a:gd name="connsiteX380-67977" fmla="*/ 3968712 w 7467600"/>
              <a:gd name="connsiteY380-67978" fmla="*/ 4913989 h 6858000"/>
              <a:gd name="connsiteX381-67979" fmla="*/ 2792390 w 7467600"/>
              <a:gd name="connsiteY381-67980" fmla="*/ 5382974 h 6858000"/>
              <a:gd name="connsiteX382-67981" fmla="*/ 2714982 w 7467600"/>
              <a:gd name="connsiteY382-67982" fmla="*/ 5427051 h 6858000"/>
              <a:gd name="connsiteX383-67983" fmla="*/ 2813361 w 7467600"/>
              <a:gd name="connsiteY383-67984" fmla="*/ 6023912 h 6858000"/>
              <a:gd name="connsiteX384-67985" fmla="*/ 2688430 w 7467600"/>
              <a:gd name="connsiteY384-67986" fmla="*/ 6801564 h 6858000"/>
              <a:gd name="connsiteX385-67987" fmla="*/ 2629626 w 7467600"/>
              <a:gd name="connsiteY385-67988" fmla="*/ 6763394 h 6858000"/>
              <a:gd name="connsiteX386-67989" fmla="*/ 2565328 w 7467600"/>
              <a:gd name="connsiteY386-67990" fmla="*/ 5516399 h 6858000"/>
              <a:gd name="connsiteX387-67991" fmla="*/ 1922999 w 7467600"/>
              <a:gd name="connsiteY387-67992" fmla="*/ 5980343 h 6858000"/>
              <a:gd name="connsiteX388-67993" fmla="*/ 1950261 w 7467600"/>
              <a:gd name="connsiteY388-67994" fmla="*/ 6405858 h 6858000"/>
              <a:gd name="connsiteX389-67995" fmla="*/ 2365554 w 7467600"/>
              <a:gd name="connsiteY389-67996" fmla="*/ 6759107 h 6858000"/>
              <a:gd name="connsiteX390-67997" fmla="*/ 2424142 w 7467600"/>
              <a:gd name="connsiteY390-67998" fmla="*/ 6858000 h 6858000"/>
              <a:gd name="connsiteX391-67999" fmla="*/ 2395994 w 7467600"/>
              <a:gd name="connsiteY391-68000" fmla="*/ 6858000 h 6858000"/>
              <a:gd name="connsiteX392-68001" fmla="*/ 2392863 w 7467600"/>
              <a:gd name="connsiteY392-68002" fmla="*/ 6852964 h 6858000"/>
              <a:gd name="connsiteX393-68003" fmla="*/ 2017589 w 7467600"/>
              <a:gd name="connsiteY393-68004" fmla="*/ 6493982 h 6858000"/>
              <a:gd name="connsiteX394-68005" fmla="*/ 2147336 w 7467600"/>
              <a:gd name="connsiteY394-68006" fmla="*/ 6594052 h 6858000"/>
              <a:gd name="connsiteX395-68007" fmla="*/ 2207047 w 7467600"/>
              <a:gd name="connsiteY395-68008" fmla="*/ 6654540 h 6858000"/>
              <a:gd name="connsiteX396-68009" fmla="*/ 2299106 w 7467600"/>
              <a:gd name="connsiteY396-68010" fmla="*/ 6778931 h 6858000"/>
              <a:gd name="connsiteX397-68011" fmla="*/ 2314430 w 7467600"/>
              <a:gd name="connsiteY397-68012" fmla="*/ 6801144 h 6858000"/>
              <a:gd name="connsiteX398-68013" fmla="*/ 2352406 w 7467600"/>
              <a:gd name="connsiteY398-68014" fmla="*/ 6858000 h 6858000"/>
              <a:gd name="connsiteX399-68015" fmla="*/ 2314492 w 7467600"/>
              <a:gd name="connsiteY399-68016" fmla="*/ 6858000 h 6858000"/>
              <a:gd name="connsiteX400-68017" fmla="*/ 2288095 w 7467600"/>
              <a:gd name="connsiteY400-68018" fmla="*/ 6818030 h 6858000"/>
              <a:gd name="connsiteX401-68019" fmla="*/ 2272768 w 7467600"/>
              <a:gd name="connsiteY401-68020" fmla="*/ 6795822 h 6858000"/>
              <a:gd name="connsiteX402-68021" fmla="*/ 2182715 w 7467600"/>
              <a:gd name="connsiteY402-68022" fmla="*/ 6675071 h 6858000"/>
              <a:gd name="connsiteX403-68023" fmla="*/ 2032061 w 7467600"/>
              <a:gd name="connsiteY403-68024" fmla="*/ 6541380 h 6858000"/>
              <a:gd name="connsiteX404-68025" fmla="*/ 2257220 w 7467600"/>
              <a:gd name="connsiteY404-68026" fmla="*/ 6826257 h 6858000"/>
              <a:gd name="connsiteX405-68027" fmla="*/ 2281324 w 7467600"/>
              <a:gd name="connsiteY405-68028" fmla="*/ 6858000 h 6858000"/>
              <a:gd name="connsiteX406-68029" fmla="*/ 2242860 w 7467600"/>
              <a:gd name="connsiteY406-68030" fmla="*/ 6858000 h 6858000"/>
              <a:gd name="connsiteX407-68031" fmla="*/ 2232818 w 7467600"/>
              <a:gd name="connsiteY407-68032" fmla="*/ 6844926 h 6858000"/>
              <a:gd name="connsiteX408-68033" fmla="*/ 1990172 w 7467600"/>
              <a:gd name="connsiteY408-68034" fmla="*/ 6542121 h 6858000"/>
              <a:gd name="connsiteX409-68035" fmla="*/ 2124090 w 7467600"/>
              <a:gd name="connsiteY409-68036" fmla="*/ 6761017 h 6858000"/>
              <a:gd name="connsiteX410-68037" fmla="*/ 2200380 w 7467600"/>
              <a:gd name="connsiteY410-68038" fmla="*/ 6858000 h 6858000"/>
              <a:gd name="connsiteX411-68039" fmla="*/ 2147507 w 7467600"/>
              <a:gd name="connsiteY411-68040" fmla="*/ 6858000 h 6858000"/>
              <a:gd name="connsiteX412-68041" fmla="*/ 2070668 w 7467600"/>
              <a:gd name="connsiteY412-68042" fmla="*/ 6761520 h 6858000"/>
              <a:gd name="connsiteX413-68043" fmla="*/ 1975142 w 7467600"/>
              <a:gd name="connsiteY413-68044" fmla="*/ 6585570 h 6858000"/>
              <a:gd name="connsiteX414-68045" fmla="*/ 2050035 w 7467600"/>
              <a:gd name="connsiteY414-68046" fmla="*/ 6813345 h 6858000"/>
              <a:gd name="connsiteX415-68047" fmla="*/ 2063025 w 7467600"/>
              <a:gd name="connsiteY415-68048" fmla="*/ 6858000 h 6858000"/>
              <a:gd name="connsiteX416-68049" fmla="*/ 2021675 w 7467600"/>
              <a:gd name="connsiteY416-68050" fmla="*/ 6858000 h 6858000"/>
              <a:gd name="connsiteX417-68051" fmla="*/ 2019308 w 7467600"/>
              <a:gd name="connsiteY417-68052" fmla="*/ 6847118 h 6858000"/>
              <a:gd name="connsiteX418-68053" fmla="*/ 1938835 w 7467600"/>
              <a:gd name="connsiteY418-68054" fmla="*/ 6551160 h 6858000"/>
              <a:gd name="connsiteX419-68055" fmla="*/ 1953230 w 7467600"/>
              <a:gd name="connsiteY419-68056" fmla="*/ 6759699 h 6858000"/>
              <a:gd name="connsiteX420-68057" fmla="*/ 1956763 w 7467600"/>
              <a:gd name="connsiteY420-68058" fmla="*/ 6778191 h 6858000"/>
              <a:gd name="connsiteX421-68059" fmla="*/ 1967925 w 7467600"/>
              <a:gd name="connsiteY421-68060" fmla="*/ 6858000 h 6858000"/>
              <a:gd name="connsiteX422-68061" fmla="*/ 1936622 w 7467600"/>
              <a:gd name="connsiteY422-68062" fmla="*/ 6858000 h 6858000"/>
              <a:gd name="connsiteX423-68063" fmla="*/ 1926261 w 7467600"/>
              <a:gd name="connsiteY423-68064" fmla="*/ 6784064 h 6858000"/>
              <a:gd name="connsiteX424-68065" fmla="*/ 1922724 w 7467600"/>
              <a:gd name="connsiteY424-68066" fmla="*/ 6765577 h 6858000"/>
              <a:gd name="connsiteX425-68067" fmla="*/ 1904650 w 7467600"/>
              <a:gd name="connsiteY425-68068" fmla="*/ 6639616 h 6858000"/>
              <a:gd name="connsiteX426-68069" fmla="*/ 1885273 w 7467600"/>
              <a:gd name="connsiteY426-68070" fmla="*/ 6858000 h 6858000"/>
              <a:gd name="connsiteX427-68071" fmla="*/ 1854363 w 7467600"/>
              <a:gd name="connsiteY427-68072" fmla="*/ 6858000 h 6858000"/>
              <a:gd name="connsiteX428-68073" fmla="*/ 1880391 w 7467600"/>
              <a:gd name="connsiteY428-68074" fmla="*/ 6603796 h 6858000"/>
              <a:gd name="connsiteX429-68075" fmla="*/ 1818273 w 7467600"/>
              <a:gd name="connsiteY429-68076" fmla="*/ 6715729 h 6858000"/>
              <a:gd name="connsiteX430-68077" fmla="*/ 1794691 w 7467600"/>
              <a:gd name="connsiteY430-68078" fmla="*/ 6843239 h 6858000"/>
              <a:gd name="connsiteX431-68079" fmla="*/ 1794914 w 7467600"/>
              <a:gd name="connsiteY431-68080" fmla="*/ 6858000 h 6858000"/>
              <a:gd name="connsiteX432-68081" fmla="*/ 1746128 w 7467600"/>
              <a:gd name="connsiteY432-68082" fmla="*/ 6858000 h 6858000"/>
              <a:gd name="connsiteX433-68083" fmla="*/ 1753934 w 7467600"/>
              <a:gd name="connsiteY433-68084" fmla="*/ 6724796 h 6858000"/>
              <a:gd name="connsiteX434-68085" fmla="*/ 1792053 w 7467600"/>
              <a:gd name="connsiteY434-68086" fmla="*/ 6572396 h 6858000"/>
              <a:gd name="connsiteX435-68087" fmla="*/ 1862248 w 7467600"/>
              <a:gd name="connsiteY435-68088" fmla="*/ 6266397 h 6858000"/>
              <a:gd name="connsiteX436-68089" fmla="*/ 1862250 w 7467600"/>
              <a:gd name="connsiteY436-68090" fmla="*/ 6033531 h 6858000"/>
              <a:gd name="connsiteX437-68091" fmla="*/ 1211999 w 7467600"/>
              <a:gd name="connsiteY437-68092" fmla="*/ 6683610 h 6858000"/>
              <a:gd name="connsiteX438-68093" fmla="*/ 1213266 w 7467600"/>
              <a:gd name="connsiteY438-68094" fmla="*/ 6691947 h 6858000"/>
              <a:gd name="connsiteX439-68095" fmla="*/ 1203370 w 7467600"/>
              <a:gd name="connsiteY439-68096" fmla="*/ 6850676 h 6858000"/>
              <a:gd name="connsiteX440-68097" fmla="*/ 1203671 w 7467600"/>
              <a:gd name="connsiteY440-68098" fmla="*/ 6858000 h 6858000"/>
              <a:gd name="connsiteX441-68099" fmla="*/ 1143180 w 7467600"/>
              <a:gd name="connsiteY441-68100" fmla="*/ 6858000 h 6858000"/>
              <a:gd name="connsiteX442-68101" fmla="*/ 1142176 w 7467600"/>
              <a:gd name="connsiteY442-68102" fmla="*/ 6766045 h 6858000"/>
              <a:gd name="connsiteX443-68103" fmla="*/ 1067484 w 7467600"/>
              <a:gd name="connsiteY443-68104" fmla="*/ 6858000 h 6858000"/>
              <a:gd name="connsiteX444-68105" fmla="*/ 953928 w 7467600"/>
              <a:gd name="connsiteY444-68106" fmla="*/ 6858000 h 6858000"/>
              <a:gd name="connsiteX445-68107" fmla="*/ 959715 w 7467600"/>
              <a:gd name="connsiteY445-68108" fmla="*/ 6850185 h 6858000"/>
              <a:gd name="connsiteX446-68109" fmla="*/ 1483788 w 7467600"/>
              <a:gd name="connsiteY446-68110" fmla="*/ 6259174 h 6858000"/>
              <a:gd name="connsiteX447-68111" fmla="*/ 1100671 w 7467600"/>
              <a:gd name="connsiteY447-68112" fmla="*/ 6252137 h 6858000"/>
              <a:gd name="connsiteX448-68113" fmla="*/ 1090144 w 7467600"/>
              <a:gd name="connsiteY448-68114" fmla="*/ 6256748 h 6858000"/>
              <a:gd name="connsiteX449-68115" fmla="*/ 1095872 w 7467600"/>
              <a:gd name="connsiteY449-68116" fmla="*/ 6271892 h 6858000"/>
              <a:gd name="connsiteX450-68117" fmla="*/ 262785 w 7467600"/>
              <a:gd name="connsiteY450-68118" fmla="*/ 6845450 h 6858000"/>
              <a:gd name="connsiteX451-68119" fmla="*/ 209968 w 7467600"/>
              <a:gd name="connsiteY451-68120" fmla="*/ 6770713 h 6858000"/>
              <a:gd name="connsiteX452-68121" fmla="*/ 873460 w 7467600"/>
              <a:gd name="connsiteY452-68122" fmla="*/ 6253768 h 6858000"/>
              <a:gd name="connsiteX453-68123" fmla="*/ 192686 w 7467600"/>
              <a:gd name="connsiteY453-68124" fmla="*/ 5849257 h 6858000"/>
              <a:gd name="connsiteX454-68125" fmla="*/ 4696 w 7467600"/>
              <a:gd name="connsiteY454-68126" fmla="*/ 5697668 h 6858000"/>
              <a:gd name="connsiteX455-68127" fmla="*/ 0 w 7467600"/>
              <a:gd name="connsiteY455-68128" fmla="*/ 5689984 h 6858000"/>
              <a:gd name="connsiteX456-68129" fmla="*/ 0 w 7467600"/>
              <a:gd name="connsiteY456-68130" fmla="*/ 5513472 h 6858000"/>
              <a:gd name="connsiteX457-68131" fmla="*/ 174101 w 7467600"/>
              <a:gd name="connsiteY457-68132" fmla="*/ 5620277 h 6858000"/>
              <a:gd name="connsiteX458-68133" fmla="*/ 891800 w 7467600"/>
              <a:gd name="connsiteY458-68134" fmla="*/ 6036935 h 6858000"/>
              <a:gd name="connsiteX459-68135" fmla="*/ 1072219 w 7467600"/>
              <a:gd name="connsiteY459-68136" fmla="*/ 6169443 h 6858000"/>
              <a:gd name="connsiteX460-68137" fmla="*/ 1074117 w 7467600"/>
              <a:gd name="connsiteY460-68138" fmla="*/ 6170301 h 6858000"/>
              <a:gd name="connsiteX461-68139" fmla="*/ 1083114 w 7467600"/>
              <a:gd name="connsiteY461-68140" fmla="*/ 6174131 h 6858000"/>
              <a:gd name="connsiteX462-68141" fmla="*/ 1543010 w 7467600"/>
              <a:gd name="connsiteY462-68142" fmla="*/ 6191140 h 6858000"/>
              <a:gd name="connsiteX463-68143" fmla="*/ 1551080 w 7467600"/>
              <a:gd name="connsiteY463-68144" fmla="*/ 6195006 h 6858000"/>
              <a:gd name="connsiteX464-68145" fmla="*/ 2345443 w 7467600"/>
              <a:gd name="connsiteY464-68146" fmla="*/ 5549882 h 6858000"/>
              <a:gd name="connsiteX465-68147" fmla="*/ 1721499 w 7467600"/>
              <a:gd name="connsiteY465-68148" fmla="*/ 5599969 h 6858000"/>
              <a:gd name="connsiteX466-68149" fmla="*/ 767716 w 7467600"/>
              <a:gd name="connsiteY466-68150" fmla="*/ 5472768 h 6858000"/>
              <a:gd name="connsiteX467-68151" fmla="*/ 722147 w 7467600"/>
              <a:gd name="connsiteY467-68152" fmla="*/ 5393091 h 6858000"/>
              <a:gd name="connsiteX468-68153" fmla="*/ 1485552 w 7467600"/>
              <a:gd name="connsiteY468-68154" fmla="*/ 5313202 h 6858000"/>
              <a:gd name="connsiteX469-68155" fmla="*/ 2143004 w 7467600"/>
              <a:gd name="connsiteY469-68156" fmla="*/ 5402420 h 6858000"/>
              <a:gd name="connsiteX470-68157" fmla="*/ 1933391 w 7467600"/>
              <a:gd name="connsiteY470-68158" fmla="*/ 5156971 h 6858000"/>
              <a:gd name="connsiteX471-68159" fmla="*/ 1827118 w 7467600"/>
              <a:gd name="connsiteY471-68160" fmla="*/ 4968410 h 6858000"/>
              <a:gd name="connsiteX472-68161" fmla="*/ 1837349 w 7467600"/>
              <a:gd name="connsiteY472-68162" fmla="*/ 4956357 h 6858000"/>
              <a:gd name="connsiteX473-68163" fmla="*/ 2162835 w 7467600"/>
              <a:gd name="connsiteY473-68164" fmla="*/ 5187853 h 6858000"/>
              <a:gd name="connsiteX474-68165" fmla="*/ 2257167 w 7467600"/>
              <a:gd name="connsiteY474-68166" fmla="*/ 5462123 h 6858000"/>
              <a:gd name="connsiteX475-68167" fmla="*/ 2261598 w 7467600"/>
              <a:gd name="connsiteY475-68168" fmla="*/ 5467998 h 6858000"/>
              <a:gd name="connsiteX476-68169" fmla="*/ 2437177 w 7467600"/>
              <a:gd name="connsiteY476-68170" fmla="*/ 5479608 h 6858000"/>
              <a:gd name="connsiteX477-68171" fmla="*/ 2445247 w 7467600"/>
              <a:gd name="connsiteY477-68172" fmla="*/ 5483476 h 6858000"/>
              <a:gd name="connsiteX478-68173" fmla="*/ 2743626 w 7467600"/>
              <a:gd name="connsiteY478-68174" fmla="*/ 5304819 h 6858000"/>
              <a:gd name="connsiteX479-68175" fmla="*/ 3048102 w 7467600"/>
              <a:gd name="connsiteY479-68176" fmla="*/ 5150595 h 6858000"/>
              <a:gd name="connsiteX480-68177" fmla="*/ 1799414 w 7467600"/>
              <a:gd name="connsiteY480-68178" fmla="*/ 4694732 h 6858000"/>
              <a:gd name="connsiteX481-68179" fmla="*/ 1771735 w 7467600"/>
              <a:gd name="connsiteY481-68180" fmla="*/ 4619929 h 6858000"/>
              <a:gd name="connsiteX482-68181" fmla="*/ 3104273 w 7467600"/>
              <a:gd name="connsiteY482-68182" fmla="*/ 5076159 h 6858000"/>
              <a:gd name="connsiteX483-68183" fmla="*/ 3113245 w 7467600"/>
              <a:gd name="connsiteY483-68184" fmla="*/ 5090705 h 6858000"/>
              <a:gd name="connsiteX484-68185" fmla="*/ 3126294 w 7467600"/>
              <a:gd name="connsiteY484-68186" fmla="*/ 5114400 h 6858000"/>
              <a:gd name="connsiteX485-68187" fmla="*/ 3937433 w 7467600"/>
              <a:gd name="connsiteY485-68188" fmla="*/ 4830473 h 6858000"/>
              <a:gd name="connsiteX486-68189" fmla="*/ 3590475 w 7467600"/>
              <a:gd name="connsiteY486-68190" fmla="*/ 4597974 h 6858000"/>
              <a:gd name="connsiteX487-68191" fmla="*/ 3100264 w 7467600"/>
              <a:gd name="connsiteY487-68192" fmla="*/ 4579845 h 6858000"/>
              <a:gd name="connsiteX488-68193" fmla="*/ 2183576 w 7467600"/>
              <a:gd name="connsiteY488-68194" fmla="*/ 4227150 h 6858000"/>
              <a:gd name="connsiteX489-68195" fmla="*/ 2151029 w 7467600"/>
              <a:gd name="connsiteY489-68196" fmla="*/ 4146947 h 6858000"/>
              <a:gd name="connsiteX490-68197" fmla="*/ 3563434 w 7467600"/>
              <a:gd name="connsiteY490-68198" fmla="*/ 4469115 h 6858000"/>
              <a:gd name="connsiteX491-68199" fmla="*/ 3177952 w 7467600"/>
              <a:gd name="connsiteY491-68200" fmla="*/ 3657386 h 6858000"/>
              <a:gd name="connsiteX492-68201" fmla="*/ 3189263 w 7467600"/>
              <a:gd name="connsiteY492-68202" fmla="*/ 3625726 h 6858000"/>
              <a:gd name="connsiteX493-68203" fmla="*/ 3560912 w 7467600"/>
              <a:gd name="connsiteY493-68204" fmla="*/ 4079863 h 6858000"/>
              <a:gd name="connsiteX494-68205" fmla="*/ 3626636 w 7467600"/>
              <a:gd name="connsiteY494-68206" fmla="*/ 4512230 h 6858000"/>
              <a:gd name="connsiteX495-68207" fmla="*/ 3653088 w 7467600"/>
              <a:gd name="connsiteY495-68208" fmla="*/ 4521417 h 6858000"/>
              <a:gd name="connsiteX496-68209" fmla="*/ 3988128 w 7467600"/>
              <a:gd name="connsiteY496-68210" fmla="*/ 4817267 h 6858000"/>
              <a:gd name="connsiteX497-68211" fmla="*/ 4830582 w 7467600"/>
              <a:gd name="connsiteY497-68212" fmla="*/ 4676000 h 6858000"/>
              <a:gd name="connsiteX498-68213" fmla="*/ 4830100 w 7467600"/>
              <a:gd name="connsiteY498-68214" fmla="*/ 4675554 h 6858000"/>
              <a:gd name="connsiteX499-68215" fmla="*/ 4036318 w 7467600"/>
              <a:gd name="connsiteY499-68216" fmla="*/ 4147013 h 6858000"/>
              <a:gd name="connsiteX500-68217" fmla="*/ 3432098 w 7467600"/>
              <a:gd name="connsiteY500-68218" fmla="*/ 3537312 h 6858000"/>
              <a:gd name="connsiteX501-68219" fmla="*/ 3446761 w 7467600"/>
              <a:gd name="connsiteY501-68220" fmla="*/ 3461278 h 6858000"/>
              <a:gd name="connsiteX502-68221" fmla="*/ 4419733 w 7467600"/>
              <a:gd name="connsiteY502-68222" fmla="*/ 3963555 h 6858000"/>
              <a:gd name="connsiteX503-68223" fmla="*/ 4781371 w 7467600"/>
              <a:gd name="connsiteY503-68224" fmla="*/ 4458604 h 6858000"/>
              <a:gd name="connsiteX504-68225" fmla="*/ 4780440 w 7467600"/>
              <a:gd name="connsiteY504-68226" fmla="*/ 4470290 h 6858000"/>
              <a:gd name="connsiteX505-68227" fmla="*/ 4898954 w 7467600"/>
              <a:gd name="connsiteY505-68228" fmla="*/ 4662092 h 6858000"/>
              <a:gd name="connsiteX506-68229" fmla="*/ 4900699 w 7467600"/>
              <a:gd name="connsiteY506-68230" fmla="*/ 4670867 h 6858000"/>
              <a:gd name="connsiteX507-68231" fmla="*/ 5714511 w 7467600"/>
              <a:gd name="connsiteY507-68232" fmla="*/ 4663483 h 6858000"/>
              <a:gd name="connsiteX508-68233" fmla="*/ 5464793 w 7467600"/>
              <a:gd name="connsiteY508-68234" fmla="*/ 4393556 h 6858000"/>
              <a:gd name="connsiteX509-68235" fmla="*/ 5461897 w 7467600"/>
              <a:gd name="connsiteY509-68236" fmla="*/ 4390879 h 6858000"/>
              <a:gd name="connsiteX510-68237" fmla="*/ 4294126 w 7467600"/>
              <a:gd name="connsiteY510-68238" fmla="*/ 3303048 h 6858000"/>
              <a:gd name="connsiteX511-68239" fmla="*/ 4305321 w 7467600"/>
              <a:gd name="connsiteY511-68240" fmla="*/ 3256953 h 6858000"/>
              <a:gd name="connsiteX512-68241" fmla="*/ 4949299 w 7467600"/>
              <a:gd name="connsiteY512-68242" fmla="*/ 3766336 h 6858000"/>
              <a:gd name="connsiteX513-68243" fmla="*/ 5291452 w 7467600"/>
              <a:gd name="connsiteY513-68244" fmla="*/ 4076801 h 6858000"/>
              <a:gd name="connsiteX514-68245" fmla="*/ 5434998 w 7467600"/>
              <a:gd name="connsiteY514-68246" fmla="*/ 4254100 h 6858000"/>
              <a:gd name="connsiteX515-68247" fmla="*/ 5351015 w 7467600"/>
              <a:gd name="connsiteY515-68248" fmla="*/ 3760989 h 6858000"/>
              <a:gd name="connsiteX516-68249" fmla="*/ 5413780 w 7467600"/>
              <a:gd name="connsiteY516-68250" fmla="*/ 2966265 h 6858000"/>
              <a:gd name="connsiteX517-68251" fmla="*/ 5425627 w 7467600"/>
              <a:gd name="connsiteY517-68252" fmla="*/ 2954192 h 6858000"/>
              <a:gd name="connsiteX518-68253" fmla="*/ 6604735 w 7467600"/>
              <a:gd name="connsiteY518-68254" fmla="*/ 2041381 h 6858000"/>
              <a:gd name="connsiteX519-68255" fmla="*/ 7204487 w 7467600"/>
              <a:gd name="connsiteY519-68256" fmla="*/ 2742112 h 6858000"/>
              <a:gd name="connsiteX520-68257" fmla="*/ 7131592 w 7467600"/>
              <a:gd name="connsiteY520-68258" fmla="*/ 2672096 h 6858000"/>
              <a:gd name="connsiteX521-68259" fmla="*/ 6996344 w 7467600"/>
              <a:gd name="connsiteY521-68260" fmla="*/ 2518310 h 6858000"/>
              <a:gd name="connsiteX522-68261" fmla="*/ 6735495 w 7467600"/>
              <a:gd name="connsiteY522-68262" fmla="*/ 2196890 h 6858000"/>
              <a:gd name="connsiteX523-68263" fmla="*/ 6721901 w 7467600"/>
              <a:gd name="connsiteY523-68264" fmla="*/ 2179274 h 6858000"/>
              <a:gd name="connsiteX524-68265" fmla="*/ 6604735 w 7467600"/>
              <a:gd name="connsiteY524-68266" fmla="*/ 2041381 h 6858000"/>
              <a:gd name="connsiteX525-68267" fmla="*/ 6591670 w 7467600"/>
              <a:gd name="connsiteY525-68268" fmla="*/ 1988277 h 6858000"/>
              <a:gd name="connsiteX526-68269" fmla="*/ 6747349 w 7467600"/>
              <a:gd name="connsiteY526-68270" fmla="*/ 2160069 h 6858000"/>
              <a:gd name="connsiteX527-68271" fmla="*/ 6760943 w 7467600"/>
              <a:gd name="connsiteY527-68272" fmla="*/ 2177686 h 6858000"/>
              <a:gd name="connsiteX528-68273" fmla="*/ 7021065 w 7467600"/>
              <a:gd name="connsiteY528-68274" fmla="*/ 2498102 h 6858000"/>
              <a:gd name="connsiteX529-68275" fmla="*/ 7155223 w 7467600"/>
              <a:gd name="connsiteY529-68276" fmla="*/ 2650386 h 6858000"/>
              <a:gd name="connsiteX530-68277" fmla="*/ 7203167 w 7467600"/>
              <a:gd name="connsiteY530-68278" fmla="*/ 2697288 h 6858000"/>
              <a:gd name="connsiteX531-68279" fmla="*/ 6937703 w 7467600"/>
              <a:gd name="connsiteY531-68280" fmla="*/ 2321981 h 6858000"/>
              <a:gd name="connsiteX532-68281" fmla="*/ 6591670 w 7467600"/>
              <a:gd name="connsiteY532-68282" fmla="*/ 1988277 h 6858000"/>
              <a:gd name="connsiteX533-68283" fmla="*/ 5798671 w 7467600"/>
              <a:gd name="connsiteY533-68284" fmla="*/ 1981601 h 6858000"/>
              <a:gd name="connsiteX534-68285" fmla="*/ 5754709 w 7467600"/>
              <a:gd name="connsiteY534-68286" fmla="*/ 2071454 h 6858000"/>
              <a:gd name="connsiteX535-68287" fmla="*/ 5763044 w 7467600"/>
              <a:gd name="connsiteY535-68288" fmla="*/ 2842206 h 6858000"/>
              <a:gd name="connsiteX536-68289" fmla="*/ 5764974 w 7467600"/>
              <a:gd name="connsiteY536-68290" fmla="*/ 2799609 h 6858000"/>
              <a:gd name="connsiteX537-68291" fmla="*/ 5767665 w 7467600"/>
              <a:gd name="connsiteY537-68292" fmla="*/ 2666409 h 6858000"/>
              <a:gd name="connsiteX538-68293" fmla="*/ 5763055 w 7467600"/>
              <a:gd name="connsiteY538-68294" fmla="*/ 2579705 h 6858000"/>
              <a:gd name="connsiteX539-68295" fmla="*/ 5758079 w 7467600"/>
              <a:gd name="connsiteY539-68296" fmla="*/ 2492508 h 6858000"/>
              <a:gd name="connsiteX540-68297" fmla="*/ 5779325 w 7467600"/>
              <a:gd name="connsiteY540-68298" fmla="*/ 2197069 h 6858000"/>
              <a:gd name="connsiteX541-68299" fmla="*/ 5798671 w 7467600"/>
              <a:gd name="connsiteY541-68300" fmla="*/ 1981601 h 6858000"/>
              <a:gd name="connsiteX542-68301" fmla="*/ 5829202 w 7467600"/>
              <a:gd name="connsiteY542-68302" fmla="*/ 1971679 h 6858000"/>
              <a:gd name="connsiteX543-68303" fmla="*/ 5809558 w 7467600"/>
              <a:gd name="connsiteY543-68304" fmla="*/ 2198043 h 6858000"/>
              <a:gd name="connsiteX544-68305" fmla="*/ 5788653 w 7467600"/>
              <a:gd name="connsiteY544-68306" fmla="*/ 2489430 h 6858000"/>
              <a:gd name="connsiteX545-68307" fmla="*/ 5793439 w 7467600"/>
              <a:gd name="connsiteY545-68308" fmla="*/ 2575235 h 6858000"/>
              <a:gd name="connsiteX546-68309" fmla="*/ 5796837 w 7467600"/>
              <a:gd name="connsiteY546-68310" fmla="*/ 2637633 h 6858000"/>
              <a:gd name="connsiteX547-68311" fmla="*/ 5818614 w 7467600"/>
              <a:gd name="connsiteY547-68312" fmla="*/ 2473055 h 6858000"/>
              <a:gd name="connsiteX548-68313" fmla="*/ 5829202 w 7467600"/>
              <a:gd name="connsiteY548-68314" fmla="*/ 1971679 h 6858000"/>
              <a:gd name="connsiteX549-68315" fmla="*/ 5911389 w 7467600"/>
              <a:gd name="connsiteY549-68316" fmla="*/ 1898371 h 6858000"/>
              <a:gd name="connsiteX550-68317" fmla="*/ 6237627 w 7467600"/>
              <a:gd name="connsiteY550-68318" fmla="*/ 2231921 h 6858000"/>
              <a:gd name="connsiteX551-68319" fmla="*/ 5911389 w 7467600"/>
              <a:gd name="connsiteY551-68320" fmla="*/ 1898371 h 6858000"/>
              <a:gd name="connsiteX552-68321" fmla="*/ 6944437 w 7467600"/>
              <a:gd name="connsiteY552-68322" fmla="*/ 1575402 h 6858000"/>
              <a:gd name="connsiteX553-68323" fmla="*/ 6304730 w 7467600"/>
              <a:gd name="connsiteY553-68324" fmla="*/ 1766654 h 6858000"/>
              <a:gd name="connsiteX554-68325" fmla="*/ 6944437 w 7467600"/>
              <a:gd name="connsiteY554-68326" fmla="*/ 1575402 h 6858000"/>
              <a:gd name="connsiteX555-68327" fmla="*/ 7019523 w 7467600"/>
              <a:gd name="connsiteY555-68328" fmla="*/ 1519450 h 6858000"/>
              <a:gd name="connsiteX556-68329" fmla="*/ 6298091 w 7467600"/>
              <a:gd name="connsiteY556-68330" fmla="*/ 1737122 h 6858000"/>
              <a:gd name="connsiteX557-68331" fmla="*/ 7019523 w 7467600"/>
              <a:gd name="connsiteY557-68332" fmla="*/ 1519450 h 6858000"/>
              <a:gd name="connsiteX558-68333" fmla="*/ 2399523 w 7467600"/>
              <a:gd name="connsiteY558-68334" fmla="*/ 1428234 h 6858000"/>
              <a:gd name="connsiteX559-68335" fmla="*/ 2224982 w 7467600"/>
              <a:gd name="connsiteY559-68336" fmla="*/ 1826201 h 6858000"/>
              <a:gd name="connsiteX560-68337" fmla="*/ 2096099 w 7467600"/>
              <a:gd name="connsiteY560-68338" fmla="*/ 2345900 h 6858000"/>
              <a:gd name="connsiteX561-68339" fmla="*/ 2283317 w 7467600"/>
              <a:gd name="connsiteY561-68340" fmla="*/ 1796925 h 6858000"/>
              <a:gd name="connsiteX562-68341" fmla="*/ 2399523 w 7467600"/>
              <a:gd name="connsiteY562-68342" fmla="*/ 1428234 h 6858000"/>
              <a:gd name="connsiteX563-68343" fmla="*/ 2448558 w 7467600"/>
              <a:gd name="connsiteY563-68344" fmla="*/ 1373435 h 6858000"/>
              <a:gd name="connsiteX564-68345" fmla="*/ 2312521 w 7467600"/>
              <a:gd name="connsiteY564-68346" fmla="*/ 1806140 h 6858000"/>
              <a:gd name="connsiteX565-68347" fmla="*/ 2127533 w 7467600"/>
              <a:gd name="connsiteY565-68348" fmla="*/ 2348380 h 6858000"/>
              <a:gd name="connsiteX566-68349" fmla="*/ 2358080 w 7467600"/>
              <a:gd name="connsiteY566-68350" fmla="*/ 1866134 h 6858000"/>
              <a:gd name="connsiteX567-68351" fmla="*/ 2407436 w 7467600"/>
              <a:gd name="connsiteY567-68352" fmla="*/ 1651070 h 6858000"/>
              <a:gd name="connsiteX568-68353" fmla="*/ 2448558 w 7467600"/>
              <a:gd name="connsiteY568-68354" fmla="*/ 1373435 h 6858000"/>
              <a:gd name="connsiteX569-68355" fmla="*/ 278707 w 7467600"/>
              <a:gd name="connsiteY569-68356" fmla="*/ 1352270 h 6858000"/>
              <a:gd name="connsiteX570-68357" fmla="*/ 321570 w 7467600"/>
              <a:gd name="connsiteY570-68358" fmla="*/ 1861610 h 6858000"/>
              <a:gd name="connsiteX571-68359" fmla="*/ 294281 w 7467600"/>
              <a:gd name="connsiteY571-68360" fmla="*/ 1440658 h 6858000"/>
              <a:gd name="connsiteX572-68361" fmla="*/ 278707 w 7467600"/>
              <a:gd name="connsiteY572-68362" fmla="*/ 1352270 h 6858000"/>
              <a:gd name="connsiteX573-68363" fmla="*/ 1423821 w 7467600"/>
              <a:gd name="connsiteY573-68364" fmla="*/ 1351958 h 6858000"/>
              <a:gd name="connsiteX574-68365" fmla="*/ 1638521 w 7467600"/>
              <a:gd name="connsiteY574-68366" fmla="*/ 1908470 h 6858000"/>
              <a:gd name="connsiteX575-68367" fmla="*/ 1754199 w 7467600"/>
              <a:gd name="connsiteY575-68368" fmla="*/ 2149284 h 6858000"/>
              <a:gd name="connsiteX576-68369" fmla="*/ 1908359 w 7467600"/>
              <a:gd name="connsiteY576-68370" fmla="*/ 2364988 h 6858000"/>
              <a:gd name="connsiteX577-68371" fmla="*/ 1647661 w 7467600"/>
              <a:gd name="connsiteY577-68372" fmla="*/ 1825945 h 6858000"/>
              <a:gd name="connsiteX578-68373" fmla="*/ 1423821 w 7467600"/>
              <a:gd name="connsiteY578-68374" fmla="*/ 1351958 h 6858000"/>
              <a:gd name="connsiteX579-68375" fmla="*/ 1431890 w 7467600"/>
              <a:gd name="connsiteY579-68376" fmla="*/ 1306475 h 6858000"/>
              <a:gd name="connsiteX580-68377" fmla="*/ 1507597 w 7467600"/>
              <a:gd name="connsiteY580-68378" fmla="*/ 1446132 h 6858000"/>
              <a:gd name="connsiteX581-68379" fmla="*/ 1674586 w 7467600"/>
              <a:gd name="connsiteY581-68380" fmla="*/ 1813832 h 6858000"/>
              <a:gd name="connsiteX582-68381" fmla="*/ 1815950 w 7467600"/>
              <a:gd name="connsiteY582-68382" fmla="*/ 2128564 h 6858000"/>
              <a:gd name="connsiteX583-68383" fmla="*/ 1984242 w 7467600"/>
              <a:gd name="connsiteY583-68384" fmla="*/ 2430829 h 6858000"/>
              <a:gd name="connsiteX584-68385" fmla="*/ 2014023 w 7467600"/>
              <a:gd name="connsiteY584-68386" fmla="*/ 2450995 h 6858000"/>
              <a:gd name="connsiteX585-68387" fmla="*/ 1747337 w 7467600"/>
              <a:gd name="connsiteY585-68388" fmla="*/ 1855264 h 6858000"/>
              <a:gd name="connsiteX586-68389" fmla="*/ 1533749 w 7467600"/>
              <a:gd name="connsiteY586-68390" fmla="*/ 1478656 h 6858000"/>
              <a:gd name="connsiteX587-68391" fmla="*/ 1431890 w 7467600"/>
              <a:gd name="connsiteY587-68392" fmla="*/ 1306475 h 6858000"/>
              <a:gd name="connsiteX588-68393" fmla="*/ 5052692 w 7467600"/>
              <a:gd name="connsiteY588-68394" fmla="*/ 1292994 h 6858000"/>
              <a:gd name="connsiteX589-68395" fmla="*/ 5200661 w 7467600"/>
              <a:gd name="connsiteY589-68396" fmla="*/ 1635186 h 6858000"/>
              <a:gd name="connsiteX590-68397" fmla="*/ 5297138 w 7467600"/>
              <a:gd name="connsiteY590-68398" fmla="*/ 1906351 h 6858000"/>
              <a:gd name="connsiteX591-68399" fmla="*/ 5052692 w 7467600"/>
              <a:gd name="connsiteY591-68400" fmla="*/ 1292994 h 6858000"/>
              <a:gd name="connsiteX592-68401" fmla="*/ 5009948 w 7467600"/>
              <a:gd name="connsiteY592-68402" fmla="*/ 1273619 h 6858000"/>
              <a:gd name="connsiteX593-68403" fmla="*/ 5121777 w 7467600"/>
              <a:gd name="connsiteY593-68404" fmla="*/ 1654213 h 6858000"/>
              <a:gd name="connsiteX594-68405" fmla="*/ 5293545 w 7467600"/>
              <a:gd name="connsiteY594-68406" fmla="*/ 2072247 h 6858000"/>
              <a:gd name="connsiteX595-68407" fmla="*/ 5294042 w 7467600"/>
              <a:gd name="connsiteY595-68408" fmla="*/ 2065019 h 6858000"/>
              <a:gd name="connsiteX596-68409" fmla="*/ 5171936 w 7467600"/>
              <a:gd name="connsiteY596-68410" fmla="*/ 1647613 h 6858000"/>
              <a:gd name="connsiteX597-68411" fmla="*/ 5009948 w 7467600"/>
              <a:gd name="connsiteY597-68412" fmla="*/ 1273619 h 6858000"/>
              <a:gd name="connsiteX598-68413" fmla="*/ 655236 w 7467600"/>
              <a:gd name="connsiteY598-68414" fmla="*/ 1268632 h 6858000"/>
              <a:gd name="connsiteX599-68415" fmla="*/ 839521 w 7467600"/>
              <a:gd name="connsiteY599-68416" fmla="*/ 1685315 h 6858000"/>
              <a:gd name="connsiteX600-68417" fmla="*/ 1109416 w 7467600"/>
              <a:gd name="connsiteY600-68418" fmla="*/ 2061663 h 6858000"/>
              <a:gd name="connsiteX601-68419" fmla="*/ 1298300 w 7467600"/>
              <a:gd name="connsiteY601-68420" fmla="*/ 2247742 h 6858000"/>
              <a:gd name="connsiteX602-68421" fmla="*/ 1125871 w 7467600"/>
              <a:gd name="connsiteY602-68422" fmla="*/ 1989513 h 6858000"/>
              <a:gd name="connsiteX603-68423" fmla="*/ 981574 w 7467600"/>
              <a:gd name="connsiteY603-68424" fmla="*/ 1783157 h 6858000"/>
              <a:gd name="connsiteX604-68425" fmla="*/ 922198 w 7467600"/>
              <a:gd name="connsiteY604-68426" fmla="*/ 1677437 h 6858000"/>
              <a:gd name="connsiteX605-68427" fmla="*/ 869293 w 7467600"/>
              <a:gd name="connsiteY605-68428" fmla="*/ 1583214 h 6858000"/>
              <a:gd name="connsiteX606-68429" fmla="*/ 751431 w 7467600"/>
              <a:gd name="connsiteY606-68430" fmla="*/ 1405731 h 6858000"/>
              <a:gd name="connsiteX607-68431" fmla="*/ 655236 w 7467600"/>
              <a:gd name="connsiteY607-68432" fmla="*/ 1268632 h 6858000"/>
              <a:gd name="connsiteX608-68433" fmla="*/ 6516292 w 7467600"/>
              <a:gd name="connsiteY608-68434" fmla="*/ 1263064 h 6858000"/>
              <a:gd name="connsiteX609-68435" fmla="*/ 5736320 w 7467600"/>
              <a:gd name="connsiteY609-68436" fmla="*/ 1501803 h 6858000"/>
              <a:gd name="connsiteX610-68437" fmla="*/ 6516292 w 7467600"/>
              <a:gd name="connsiteY610-68438" fmla="*/ 1263064 h 6858000"/>
              <a:gd name="connsiteX611-68439" fmla="*/ 291466 w 7467600"/>
              <a:gd name="connsiteY611-68440" fmla="*/ 1250369 h 6858000"/>
              <a:gd name="connsiteX612-68441" fmla="*/ 323180 w 7467600"/>
              <a:gd name="connsiteY612-68442" fmla="*/ 1435283 h 6858000"/>
              <a:gd name="connsiteX613-68443" fmla="*/ 349381 w 7467600"/>
              <a:gd name="connsiteY613-68444" fmla="*/ 1875041 h 6858000"/>
              <a:gd name="connsiteX614-68445" fmla="*/ 374363 w 7467600"/>
              <a:gd name="connsiteY614-68446" fmla="*/ 1506494 h 6858000"/>
              <a:gd name="connsiteX615-68447" fmla="*/ 302168 w 7467600"/>
              <a:gd name="connsiteY615-68448" fmla="*/ 1274495 h 6858000"/>
              <a:gd name="connsiteX616-68449" fmla="*/ 291466 w 7467600"/>
              <a:gd name="connsiteY616-68450" fmla="*/ 1250369 h 6858000"/>
              <a:gd name="connsiteX617-68451" fmla="*/ 678222 w 7467600"/>
              <a:gd name="connsiteY617-68452" fmla="*/ 1248670 h 6858000"/>
              <a:gd name="connsiteX618-68453" fmla="*/ 775536 w 7467600"/>
              <a:gd name="connsiteY618-68454" fmla="*/ 1388015 h 6858000"/>
              <a:gd name="connsiteX619-68455" fmla="*/ 894529 w 7467600"/>
              <a:gd name="connsiteY619-68456" fmla="*/ 1567739 h 6858000"/>
              <a:gd name="connsiteX620-68457" fmla="*/ 948000 w 7467600"/>
              <a:gd name="connsiteY620-68458" fmla="*/ 1663088 h 6858000"/>
              <a:gd name="connsiteX621-68459" fmla="*/ 1006812 w 7467600"/>
              <a:gd name="connsiteY621-68460" fmla="*/ 1767683 h 6858000"/>
              <a:gd name="connsiteX622-68461" fmla="*/ 1149133 w 7467600"/>
              <a:gd name="connsiteY622-68462" fmla="*/ 1971513 h 6858000"/>
              <a:gd name="connsiteX623-68463" fmla="*/ 1333952 w 7467600"/>
              <a:gd name="connsiteY623-68464" fmla="*/ 2251620 h 6858000"/>
              <a:gd name="connsiteX624-68465" fmla="*/ 1337329 w 7467600"/>
              <a:gd name="connsiteY624-68466" fmla="*/ 2258350 h 6858000"/>
              <a:gd name="connsiteX625-68467" fmla="*/ 1014726 w 7467600"/>
              <a:gd name="connsiteY625-68468" fmla="*/ 1615556 h 6858000"/>
              <a:gd name="connsiteX626-68469" fmla="*/ 678222 w 7467600"/>
              <a:gd name="connsiteY626-68470" fmla="*/ 1248670 h 6858000"/>
              <a:gd name="connsiteX627-68471" fmla="*/ 6691602 w 7467600"/>
              <a:gd name="connsiteY627-68472" fmla="*/ 1140573 h 6858000"/>
              <a:gd name="connsiteX628-68473" fmla="*/ 6571100 w 7467600"/>
              <a:gd name="connsiteY628-68474" fmla="*/ 1183662 h 6858000"/>
              <a:gd name="connsiteX629-68475" fmla="*/ 6241687 w 7467600"/>
              <a:gd name="connsiteY629-68476" fmla="*/ 1257600 h 6858000"/>
              <a:gd name="connsiteX630-68477" fmla="*/ 5693009 w 7467600"/>
              <a:gd name="connsiteY630-68478" fmla="*/ 1478256 h 6858000"/>
              <a:gd name="connsiteX631-68479" fmla="*/ 6548420 w 7467600"/>
              <a:gd name="connsiteY631-68480" fmla="*/ 1214599 h 6858000"/>
              <a:gd name="connsiteX632-68481" fmla="*/ 6605473 w 7467600"/>
              <a:gd name="connsiteY632-68482" fmla="*/ 1184686 h 6858000"/>
              <a:gd name="connsiteX633-68483" fmla="*/ 6691602 w 7467600"/>
              <a:gd name="connsiteY633-68484" fmla="*/ 1140573 h 6858000"/>
              <a:gd name="connsiteX634-68485" fmla="*/ 4002475 w 7467600"/>
              <a:gd name="connsiteY634-68486" fmla="*/ 1037802 h 6858000"/>
              <a:gd name="connsiteX635-68487" fmla="*/ 4000324 w 7467600"/>
              <a:gd name="connsiteY635-68488" fmla="*/ 1039362 h 6858000"/>
              <a:gd name="connsiteX636-68489" fmla="*/ 4002862 w 7467600"/>
              <a:gd name="connsiteY636-68490" fmla="*/ 1042866 h 6858000"/>
              <a:gd name="connsiteX637-68491" fmla="*/ 4002475 w 7467600"/>
              <a:gd name="connsiteY637-68492" fmla="*/ 1037802 h 6858000"/>
              <a:gd name="connsiteX638-68493" fmla="*/ 506322 w 7467600"/>
              <a:gd name="connsiteY638-68494" fmla="*/ 1020997 h 6858000"/>
              <a:gd name="connsiteX639-68495" fmla="*/ 533068 w 7467600"/>
              <a:gd name="connsiteY639-68496" fmla="*/ 1029409 h 6858000"/>
              <a:gd name="connsiteX640-68497" fmla="*/ 1232525 w 7467600"/>
              <a:gd name="connsiteY640-68498" fmla="*/ 1804675 h 6858000"/>
              <a:gd name="connsiteX641-68499" fmla="*/ 1388858 w 7467600"/>
              <a:gd name="connsiteY641-68500" fmla="*/ 2368011 h 6858000"/>
              <a:gd name="connsiteX642-68501" fmla="*/ 1384098 w 7467600"/>
              <a:gd name="connsiteY642-68502" fmla="*/ 2378125 h 6858000"/>
              <a:gd name="connsiteX643-68503" fmla="*/ 1425393 w 7467600"/>
              <a:gd name="connsiteY643-68504" fmla="*/ 2589124 h 6858000"/>
              <a:gd name="connsiteX644-68505" fmla="*/ 1424001 w 7467600"/>
              <a:gd name="connsiteY644-68506" fmla="*/ 2597541 h 6858000"/>
              <a:gd name="connsiteX645-68507" fmla="*/ 2152729 w 7467600"/>
              <a:gd name="connsiteY645-68508" fmla="*/ 2864487 h 6858000"/>
              <a:gd name="connsiteX646-68509" fmla="*/ 2020609 w 7467600"/>
              <a:gd name="connsiteY646-68510" fmla="*/ 2539671 h 6858000"/>
              <a:gd name="connsiteX647-68511" fmla="*/ 2018920 w 7467600"/>
              <a:gd name="connsiteY647-68512" fmla="*/ 2536309 h 6858000"/>
              <a:gd name="connsiteX648-68513" fmla="*/ 1342441 w 7467600"/>
              <a:gd name="connsiteY648-68514" fmla="*/ 1173017 h 6858000"/>
              <a:gd name="connsiteX649-68515" fmla="*/ 1367925 w 7467600"/>
              <a:gd name="connsiteY649-68516" fmla="*/ 1135648 h 6858000"/>
              <a:gd name="connsiteX650-68517" fmla="*/ 1771401 w 7467600"/>
              <a:gd name="connsiteY650-68518" fmla="*/ 1806673 h 6858000"/>
              <a:gd name="connsiteX651-68519" fmla="*/ 1972385 w 7467600"/>
              <a:gd name="connsiteY651-68520" fmla="*/ 2198735 h 6858000"/>
              <a:gd name="connsiteX652-68521" fmla="*/ 2040892 w 7467600"/>
              <a:gd name="connsiteY652-68522" fmla="*/ 2405205 h 6858000"/>
              <a:gd name="connsiteX653-68523" fmla="*/ 2131689 w 7467600"/>
              <a:gd name="connsiteY653-68524" fmla="*/ 1936926 h 6858000"/>
              <a:gd name="connsiteX654-68525" fmla="*/ 2454820 w 7467600"/>
              <a:gd name="connsiteY654-68526" fmla="*/ 1248808 h 6858000"/>
              <a:gd name="connsiteX655-68527" fmla="*/ 2492512 w 7467600"/>
              <a:gd name="connsiteY655-68528" fmla="*/ 1302920 h 6858000"/>
              <a:gd name="connsiteX656-68529" fmla="*/ 2081216 w 7467600"/>
              <a:gd name="connsiteY656-68530" fmla="*/ 2527513 h 6858000"/>
              <a:gd name="connsiteX657-68531" fmla="*/ 2081211 w 7467600"/>
              <a:gd name="connsiteY657-68532" fmla="*/ 2528916 h 6858000"/>
              <a:gd name="connsiteX658-68533" fmla="*/ 2199067 w 7467600"/>
              <a:gd name="connsiteY658-68534" fmla="*/ 2884061 h 6858000"/>
              <a:gd name="connsiteX659-68535" fmla="*/ 3192586 w 7467600"/>
              <a:gd name="connsiteY659-68536" fmla="*/ 3411496 h 6858000"/>
              <a:gd name="connsiteX660-68537" fmla="*/ 3182620 w 7467600"/>
              <a:gd name="connsiteY660-68538" fmla="*/ 3483279 h 6858000"/>
              <a:gd name="connsiteX661-68539" fmla="*/ 2435119 w 7467600"/>
              <a:gd name="connsiteY661-68540" fmla="*/ 3080173 h 6858000"/>
              <a:gd name="connsiteX662-68541" fmla="*/ 2410152 w 7467600"/>
              <a:gd name="connsiteY662-68542" fmla="*/ 3063751 h 6858000"/>
              <a:gd name="connsiteX663-68543" fmla="*/ 2408099 w 7467600"/>
              <a:gd name="connsiteY663-68544" fmla="*/ 3064403 h 6858000"/>
              <a:gd name="connsiteX664-68545" fmla="*/ 2407218 w 7467600"/>
              <a:gd name="connsiteY664-68546" fmla="*/ 3070324 h 6858000"/>
              <a:gd name="connsiteX665-68547" fmla="*/ 2380138 w 7467600"/>
              <a:gd name="connsiteY665-68548" fmla="*/ 3099341 h 6858000"/>
              <a:gd name="connsiteX666-68549" fmla="*/ 1765923 w 7467600"/>
              <a:gd name="connsiteY666-68550" fmla="*/ 3581043 h 6858000"/>
              <a:gd name="connsiteX667-68551" fmla="*/ 1702258 w 7467600"/>
              <a:gd name="connsiteY667-68552" fmla="*/ 3612286 h 6858000"/>
              <a:gd name="connsiteX668-68553" fmla="*/ 1538370 w 7467600"/>
              <a:gd name="connsiteY668-68554" fmla="*/ 3811804 h 6858000"/>
              <a:gd name="connsiteX669-68555" fmla="*/ 542867 w 7467600"/>
              <a:gd name="connsiteY669-68556" fmla="*/ 4944092 h 6858000"/>
              <a:gd name="connsiteX670-68557" fmla="*/ 515800 w 7467600"/>
              <a:gd name="connsiteY670-68558" fmla="*/ 4862180 h 6858000"/>
              <a:gd name="connsiteX671-68559" fmla="*/ 909145 w 7467600"/>
              <a:gd name="connsiteY671-68560" fmla="*/ 4199225 h 6858000"/>
              <a:gd name="connsiteX672-68561" fmla="*/ 1214067 w 7467600"/>
              <a:gd name="connsiteY672-68562" fmla="*/ 3908561 h 6858000"/>
              <a:gd name="connsiteX673-68563" fmla="*/ 640967 w 7467600"/>
              <a:gd name="connsiteY673-68564" fmla="*/ 4105601 h 6858000"/>
              <a:gd name="connsiteX674-68565" fmla="*/ 112563 w 7467600"/>
              <a:gd name="connsiteY674-68566" fmla="*/ 4396952 h 6858000"/>
              <a:gd name="connsiteX675-68567" fmla="*/ 0 w 7467600"/>
              <a:gd name="connsiteY675-68568" fmla="*/ 4466006 h 6858000"/>
              <a:gd name="connsiteX676-68569" fmla="*/ 0 w 7467600"/>
              <a:gd name="connsiteY676-68570" fmla="*/ 4233763 h 6858000"/>
              <a:gd name="connsiteX677-68571" fmla="*/ 36881 w 7467600"/>
              <a:gd name="connsiteY677-68572" fmla="*/ 4200118 h 6858000"/>
              <a:gd name="connsiteX678-68573" fmla="*/ 910534 w 7467600"/>
              <a:gd name="connsiteY678-68574" fmla="*/ 3629753 h 6858000"/>
              <a:gd name="connsiteX679-68575" fmla="*/ 1578717 w 7467600"/>
              <a:gd name="connsiteY679-68576" fmla="*/ 3575982 h 6858000"/>
              <a:gd name="connsiteX680-68577" fmla="*/ 2338780 w 7467600"/>
              <a:gd name="connsiteY680-68578" fmla="*/ 3033725 h 6858000"/>
              <a:gd name="connsiteX681-68579" fmla="*/ 1807991 w 7467600"/>
              <a:gd name="connsiteY681-68580" fmla="*/ 2807184 h 6858000"/>
              <a:gd name="connsiteX682-68581" fmla="*/ 1416358 w 7467600"/>
              <a:gd name="connsiteY682-68582" fmla="*/ 3112571 h 6858000"/>
              <a:gd name="connsiteX683-68583" fmla="*/ 939066 w 7467600"/>
              <a:gd name="connsiteY683-68584" fmla="*/ 3378798 h 6858000"/>
              <a:gd name="connsiteX684-68585" fmla="*/ 115099 w 7467600"/>
              <a:gd name="connsiteY684-68586" fmla="*/ 3607650 h 6858000"/>
              <a:gd name="connsiteX685-68587" fmla="*/ 97284 w 7467600"/>
              <a:gd name="connsiteY685-68588" fmla="*/ 3520393 h 6858000"/>
              <a:gd name="connsiteX686-68589" fmla="*/ 922050 w 7467600"/>
              <a:gd name="connsiteY686-68590" fmla="*/ 3074867 h 6858000"/>
              <a:gd name="connsiteX687-68591" fmla="*/ 1405265 w 7467600"/>
              <a:gd name="connsiteY687-68592" fmla="*/ 3016319 h 6858000"/>
              <a:gd name="connsiteX688-68593" fmla="*/ 1407512 w 7467600"/>
              <a:gd name="connsiteY688-68594" fmla="*/ 3018001 h 6858000"/>
              <a:gd name="connsiteX689-68595" fmla="*/ 1726266 w 7467600"/>
              <a:gd name="connsiteY689-68596" fmla="*/ 2777274 h 6858000"/>
              <a:gd name="connsiteX690-68597" fmla="*/ 625390 w 7467600"/>
              <a:gd name="connsiteY690-68598" fmla="*/ 2514541 h 6858000"/>
              <a:gd name="connsiteX691-68599" fmla="*/ 619799 w 7467600"/>
              <a:gd name="connsiteY691-68600" fmla="*/ 2527180 h 6858000"/>
              <a:gd name="connsiteX692-68601" fmla="*/ 310030 w 7467600"/>
              <a:gd name="connsiteY692-68602" fmla="*/ 2771818 h 6858000"/>
              <a:gd name="connsiteX693-68603" fmla="*/ 173877 w 7467600"/>
              <a:gd name="connsiteY693-68604" fmla="*/ 2937056 h 6858000"/>
              <a:gd name="connsiteX694-68605" fmla="*/ 77889 w 7467600"/>
              <a:gd name="connsiteY694-68606" fmla="*/ 3138440 h 6858000"/>
              <a:gd name="connsiteX695-68607" fmla="*/ 0 w 7467600"/>
              <a:gd name="connsiteY695-68608" fmla="*/ 3271395 h 6858000"/>
              <a:gd name="connsiteX696-68609" fmla="*/ 0 w 7467600"/>
              <a:gd name="connsiteY696-68610" fmla="*/ 3153002 h 6858000"/>
              <a:gd name="connsiteX697-68611" fmla="*/ 2386 w 7467600"/>
              <a:gd name="connsiteY697-68612" fmla="*/ 3149203 h 6858000"/>
              <a:gd name="connsiteX698-68613" fmla="*/ 89753 w 7467600"/>
              <a:gd name="connsiteY698-68614" fmla="*/ 2987702 h 6858000"/>
              <a:gd name="connsiteX699-68615" fmla="*/ 76869 w 7467600"/>
              <a:gd name="connsiteY699-68616" fmla="*/ 3005404 h 6858000"/>
              <a:gd name="connsiteX700-68617" fmla="*/ 32049 w 7467600"/>
              <a:gd name="connsiteY700-68618" fmla="*/ 3065814 h 6858000"/>
              <a:gd name="connsiteX701-68619" fmla="*/ 0 w 7467600"/>
              <a:gd name="connsiteY701-68620" fmla="*/ 3108744 h 6858000"/>
              <a:gd name="connsiteX702-68621" fmla="*/ 0 w 7467600"/>
              <a:gd name="connsiteY702-68622" fmla="*/ 3058059 h 6858000"/>
              <a:gd name="connsiteX703-68623" fmla="*/ 7610 w 7467600"/>
              <a:gd name="connsiteY703-68624" fmla="*/ 3047889 h 6858000"/>
              <a:gd name="connsiteX704-68625" fmla="*/ 52419 w 7467600"/>
              <a:gd name="connsiteY704-68626" fmla="*/ 2987479 h 6858000"/>
              <a:gd name="connsiteX705-68627" fmla="*/ 59142 w 7467600"/>
              <a:gd name="connsiteY705-68628" fmla="*/ 2978488 h 6858000"/>
              <a:gd name="connsiteX706-68629" fmla="*/ 0 w 7467600"/>
              <a:gd name="connsiteY706-68630" fmla="*/ 3015334 h 6858000"/>
              <a:gd name="connsiteX707-68631" fmla="*/ 0 w 7467600"/>
              <a:gd name="connsiteY707-68632" fmla="*/ 2914286 h 6858000"/>
              <a:gd name="connsiteX708-68633" fmla="*/ 36383 w 7467600"/>
              <a:gd name="connsiteY708-68634" fmla="*/ 2901128 h 6858000"/>
              <a:gd name="connsiteX709-68635" fmla="*/ 156329 w 7467600"/>
              <a:gd name="connsiteY709-68636" fmla="*/ 2840533 h 6858000"/>
              <a:gd name="connsiteX710-68637" fmla="*/ 358355 w 7467600"/>
              <a:gd name="connsiteY710-68638" fmla="*/ 2620471 h 6858000"/>
              <a:gd name="connsiteX711-68639" fmla="*/ 510577 w 7467600"/>
              <a:gd name="connsiteY711-68640" fmla="*/ 2501244 h 6858000"/>
              <a:gd name="connsiteX712-68641" fmla="*/ 211967 w 7467600"/>
              <a:gd name="connsiteY712-68642" fmla="*/ 2479171 h 6858000"/>
              <a:gd name="connsiteX713-68643" fmla="*/ 0 w 7467600"/>
              <a:gd name="connsiteY713-68644" fmla="*/ 2476398 h 6858000"/>
              <a:gd name="connsiteX714-68645" fmla="*/ 0 w 7467600"/>
              <a:gd name="connsiteY714-68646" fmla="*/ 2389189 h 6858000"/>
              <a:gd name="connsiteX715-68647" fmla="*/ 103062 w 7467600"/>
              <a:gd name="connsiteY715-68648" fmla="*/ 2389518 h 6858000"/>
              <a:gd name="connsiteX716-68649" fmla="*/ 510734 w 7467600"/>
              <a:gd name="connsiteY716-68650" fmla="*/ 2416201 h 6858000"/>
              <a:gd name="connsiteX717-68651" fmla="*/ 279257 w 7467600"/>
              <a:gd name="connsiteY717-68652" fmla="*/ 2092102 h 6858000"/>
              <a:gd name="connsiteX718-68653" fmla="*/ 65265 w 7467600"/>
              <a:gd name="connsiteY718-68654" fmla="*/ 2006049 h 6858000"/>
              <a:gd name="connsiteX719-68655" fmla="*/ 0 w 7467600"/>
              <a:gd name="connsiteY719-68656" fmla="*/ 1982532 h 6858000"/>
              <a:gd name="connsiteX720-68657" fmla="*/ 0 w 7467600"/>
              <a:gd name="connsiteY720-68658" fmla="*/ 1912789 h 6858000"/>
              <a:gd name="connsiteX721-68659" fmla="*/ 97460 w 7467600"/>
              <a:gd name="connsiteY721-68660" fmla="*/ 1953725 h 6858000"/>
              <a:gd name="connsiteX722-68661" fmla="*/ 221272 w 7467600"/>
              <a:gd name="connsiteY722-68662" fmla="*/ 1980766 h 6858000"/>
              <a:gd name="connsiteX723-68663" fmla="*/ 116765 w 7467600"/>
              <a:gd name="connsiteY723-68664" fmla="*/ 1911033 h 6858000"/>
              <a:gd name="connsiteX724-68665" fmla="*/ 16405 w 7467600"/>
              <a:gd name="connsiteY724-68666" fmla="*/ 1803412 h 6858000"/>
              <a:gd name="connsiteX725-68667" fmla="*/ 0 w 7467600"/>
              <a:gd name="connsiteY725-68668" fmla="*/ 1784777 h 6858000"/>
              <a:gd name="connsiteX726-68669" fmla="*/ 0 w 7467600"/>
              <a:gd name="connsiteY726-68670" fmla="*/ 1740082 h 6858000"/>
              <a:gd name="connsiteX727-68671" fmla="*/ 39394 w 7467600"/>
              <a:gd name="connsiteY727-68672" fmla="*/ 1784856 h 6858000"/>
              <a:gd name="connsiteX728-68673" fmla="*/ 135813 w 7467600"/>
              <a:gd name="connsiteY728-68674" fmla="*/ 1888838 h 6858000"/>
              <a:gd name="connsiteX729-68675" fmla="*/ 242575 w 7467600"/>
              <a:gd name="connsiteY729-68676" fmla="*/ 1958841 h 6858000"/>
              <a:gd name="connsiteX730-68677" fmla="*/ 82197 w 7467600"/>
              <a:gd name="connsiteY730-68678" fmla="*/ 1754826 h 6858000"/>
              <a:gd name="connsiteX731-68679" fmla="*/ 0 w 7467600"/>
              <a:gd name="connsiteY731-68680" fmla="*/ 1679650 h 6858000"/>
              <a:gd name="connsiteX732-68681" fmla="*/ 0 w 7467600"/>
              <a:gd name="connsiteY732-68682" fmla="*/ 1602463 h 6858000"/>
              <a:gd name="connsiteX733-68683" fmla="*/ 84689 w 7467600"/>
              <a:gd name="connsiteY733-68684" fmla="*/ 1677442 h 6858000"/>
              <a:gd name="connsiteX734-68685" fmla="*/ 298437 w 7467600"/>
              <a:gd name="connsiteY734-68686" fmla="*/ 1968019 h 6858000"/>
              <a:gd name="connsiteX735-68687" fmla="*/ 227269 w 7467600"/>
              <a:gd name="connsiteY735-68688" fmla="*/ 1114064 h 6858000"/>
              <a:gd name="connsiteX736-68689" fmla="*/ 248003 w 7467600"/>
              <a:gd name="connsiteY736-68690" fmla="*/ 1089613 h 6858000"/>
              <a:gd name="connsiteX737-68691" fmla="*/ 427020 w 7467600"/>
              <a:gd name="connsiteY737-68692" fmla="*/ 1619803 h 6858000"/>
              <a:gd name="connsiteX738-68693" fmla="*/ 340345 w 7467600"/>
              <a:gd name="connsiteY738-68694" fmla="*/ 2027739 h 6858000"/>
              <a:gd name="connsiteX739-68695" fmla="*/ 360865 w 7467600"/>
              <a:gd name="connsiteY739-68696" fmla="*/ 2044827 h 6858000"/>
              <a:gd name="connsiteX740-68697" fmla="*/ 560414 w 7467600"/>
              <a:gd name="connsiteY740-68698" fmla="*/ 2421457 h 6858000"/>
              <a:gd name="connsiteX741-68699" fmla="*/ 1359703 w 7467600"/>
              <a:gd name="connsiteY741-68700" fmla="*/ 2578554 h 6858000"/>
              <a:gd name="connsiteX742-68701" fmla="*/ 1359422 w 7467600"/>
              <a:gd name="connsiteY742-68702" fmla="*/ 2577994 h 6858000"/>
              <a:gd name="connsiteX743-68703" fmla="*/ 828701 w 7467600"/>
              <a:gd name="connsiteY743-68704" fmla="*/ 1839520 h 6858000"/>
              <a:gd name="connsiteX744-68705" fmla="*/ 494427 w 7467600"/>
              <a:gd name="connsiteY744-68706" fmla="*/ 1092333 h 6858000"/>
              <a:gd name="connsiteX745-68707" fmla="*/ 506322 w 7467600"/>
              <a:gd name="connsiteY745-68708" fmla="*/ 1020997 h 6858000"/>
              <a:gd name="connsiteX746-68709" fmla="*/ 4570198 w 7467600"/>
              <a:gd name="connsiteY746-68710" fmla="*/ 978081 h 6858000"/>
              <a:gd name="connsiteX747-68711" fmla="*/ 4523691 w 7467600"/>
              <a:gd name="connsiteY747-68712" fmla="*/ 1127776 h 6858000"/>
              <a:gd name="connsiteX748-68713" fmla="*/ 4509875 w 7467600"/>
              <a:gd name="connsiteY748-68714" fmla="*/ 1167552 h 6858000"/>
              <a:gd name="connsiteX749-68715" fmla="*/ 4478168 w 7467600"/>
              <a:gd name="connsiteY749-68716" fmla="*/ 1260735 h 6858000"/>
              <a:gd name="connsiteX750-68717" fmla="*/ 4409309 w 7467600"/>
              <a:gd name="connsiteY750-68718" fmla="*/ 1666996 h 6858000"/>
              <a:gd name="connsiteX751-68719" fmla="*/ 4370031 w 7467600"/>
              <a:gd name="connsiteY751-68720" fmla="*/ 1955666 h 6858000"/>
              <a:gd name="connsiteX752-68721" fmla="*/ 4570198 w 7467600"/>
              <a:gd name="connsiteY752-68722" fmla="*/ 978081 h 6858000"/>
              <a:gd name="connsiteX753-68723" fmla="*/ 4557898 w 7467600"/>
              <a:gd name="connsiteY753-68724" fmla="*/ 900011 h 6858000"/>
              <a:gd name="connsiteX754-68725" fmla="*/ 4344840 w 7467600"/>
              <a:gd name="connsiteY754-68726" fmla="*/ 1922038 h 6858000"/>
              <a:gd name="connsiteX755-68727" fmla="*/ 4378710 w 7467600"/>
              <a:gd name="connsiteY755-68728" fmla="*/ 1665516 h 6858000"/>
              <a:gd name="connsiteX756-68729" fmla="*/ 4448798 w 7467600"/>
              <a:gd name="connsiteY756-68730" fmla="*/ 1253024 h 6858000"/>
              <a:gd name="connsiteX757-68731" fmla="*/ 4480315 w 7467600"/>
              <a:gd name="connsiteY757-68732" fmla="*/ 1158454 h 6858000"/>
              <a:gd name="connsiteX758-68733" fmla="*/ 4494133 w 7467600"/>
              <a:gd name="connsiteY758-68734" fmla="*/ 1118676 h 6858000"/>
              <a:gd name="connsiteX759-68735" fmla="*/ 4557898 w 7467600"/>
              <a:gd name="connsiteY759-68736" fmla="*/ 900011 h 6858000"/>
              <a:gd name="connsiteX760-68737" fmla="*/ 5870151 w 7467600"/>
              <a:gd name="connsiteY760-68738" fmla="*/ 898890 h 6858000"/>
              <a:gd name="connsiteX761-68739" fmla="*/ 5861335 w 7467600"/>
              <a:gd name="connsiteY761-68740" fmla="*/ 899177 h 6858000"/>
              <a:gd name="connsiteX762-68741" fmla="*/ 5843702 w 7467600"/>
              <a:gd name="connsiteY762-68742" fmla="*/ 899748 h 6858000"/>
              <a:gd name="connsiteX763-68743" fmla="*/ 5651107 w 7467600"/>
              <a:gd name="connsiteY763-68744" fmla="*/ 920306 h 6858000"/>
              <a:gd name="connsiteX764-68745" fmla="*/ 5459407 w 7467600"/>
              <a:gd name="connsiteY764-68746" fmla="*/ 940975 h 6858000"/>
              <a:gd name="connsiteX765-68747" fmla="*/ 5374846 w 7467600"/>
              <a:gd name="connsiteY765-68748" fmla="*/ 941988 h 6858000"/>
              <a:gd name="connsiteX766-68749" fmla="*/ 5256105 w 7467600"/>
              <a:gd name="connsiteY766-68750" fmla="*/ 945632 h 6858000"/>
              <a:gd name="connsiteX767-68751" fmla="*/ 5107071 w 7467600"/>
              <a:gd name="connsiteY767-68752" fmla="*/ 969720 h 6858000"/>
              <a:gd name="connsiteX768-68753" fmla="*/ 4998681 w 7467600"/>
              <a:gd name="connsiteY768-68754" fmla="*/ 988771 h 6858000"/>
              <a:gd name="connsiteX769-68755" fmla="*/ 5870151 w 7467600"/>
              <a:gd name="connsiteY769-68756" fmla="*/ 898890 h 6858000"/>
              <a:gd name="connsiteX770-68757" fmla="*/ 5504425 w 7467600"/>
              <a:gd name="connsiteY770-68758" fmla="*/ 848067 h 6858000"/>
              <a:gd name="connsiteX771-68759" fmla="*/ 4968849 w 7467600"/>
              <a:gd name="connsiteY771-68760" fmla="*/ 962318 h 6858000"/>
              <a:gd name="connsiteX772-68761" fmla="*/ 5104039 w 7467600"/>
              <a:gd name="connsiteY772-68762" fmla="*/ 940634 h 6858000"/>
              <a:gd name="connsiteX773-68763" fmla="*/ 5256311 w 7467600"/>
              <a:gd name="connsiteY773-68764" fmla="*/ 916490 h 6858000"/>
              <a:gd name="connsiteX774-68765" fmla="*/ 5377381 w 7467600"/>
              <a:gd name="connsiteY774-68766" fmla="*/ 912671 h 6858000"/>
              <a:gd name="connsiteX775-68767" fmla="*/ 5460148 w 7467600"/>
              <a:gd name="connsiteY775-68768" fmla="*/ 911442 h 6858000"/>
              <a:gd name="connsiteX776-68769" fmla="*/ 5648971 w 7467600"/>
              <a:gd name="connsiteY776-68770" fmla="*/ 891331 h 6858000"/>
              <a:gd name="connsiteX777-68771" fmla="*/ 5844807 w 7467600"/>
              <a:gd name="connsiteY777-68772" fmla="*/ 870718 h 6858000"/>
              <a:gd name="connsiteX778-68773" fmla="*/ 5862975 w 7467600"/>
              <a:gd name="connsiteY778-68774" fmla="*/ 869756 h 6858000"/>
              <a:gd name="connsiteX779-68775" fmla="*/ 5920887 w 7467600"/>
              <a:gd name="connsiteY779-68776" fmla="*/ 865929 h 6858000"/>
              <a:gd name="connsiteX780-68777" fmla="*/ 5504425 w 7467600"/>
              <a:gd name="connsiteY780-68778" fmla="*/ 848067 h 6858000"/>
              <a:gd name="connsiteX781-68779" fmla="*/ 3607114 w 7467600"/>
              <a:gd name="connsiteY781-68780" fmla="*/ 467441 h 6858000"/>
              <a:gd name="connsiteX782-68781" fmla="*/ 3296242 w 7467600"/>
              <a:gd name="connsiteY782-68782" fmla="*/ 807991 h 6858000"/>
              <a:gd name="connsiteX783-68783" fmla="*/ 3174674 w 7467600"/>
              <a:gd name="connsiteY783-68784" fmla="*/ 919759 h 6858000"/>
              <a:gd name="connsiteX784-68785" fmla="*/ 3042978 w 7467600"/>
              <a:gd name="connsiteY784-68786" fmla="*/ 1054894 h 6858000"/>
              <a:gd name="connsiteX785-68787" fmla="*/ 2968914 w 7467600"/>
              <a:gd name="connsiteY785-68788" fmla="*/ 1133756 h 6858000"/>
              <a:gd name="connsiteX786-68789" fmla="*/ 3103823 w 7467600"/>
              <a:gd name="connsiteY786-68790" fmla="*/ 1026814 h 6858000"/>
              <a:gd name="connsiteX787-68791" fmla="*/ 3607114 w 7467600"/>
              <a:gd name="connsiteY787-68792" fmla="*/ 467441 h 6858000"/>
              <a:gd name="connsiteX788-68793" fmla="*/ 3744487 w 7467600"/>
              <a:gd name="connsiteY788-68794" fmla="*/ 383136 h 6858000"/>
              <a:gd name="connsiteX789-68795" fmla="*/ 3970213 w 7467600"/>
              <a:gd name="connsiteY789-68796" fmla="*/ 995559 h 6858000"/>
              <a:gd name="connsiteX790-68797" fmla="*/ 3744487 w 7467600"/>
              <a:gd name="connsiteY790-68798" fmla="*/ 383136 h 6858000"/>
              <a:gd name="connsiteX791-68799" fmla="*/ 3624562 w 7467600"/>
              <a:gd name="connsiteY791-68800" fmla="*/ 367041 h 6858000"/>
              <a:gd name="connsiteX792-68801" fmla="*/ 3489712 w 7467600"/>
              <a:gd name="connsiteY792-68802" fmla="*/ 485386 h 6858000"/>
              <a:gd name="connsiteX793-68803" fmla="*/ 3182994 w 7467600"/>
              <a:gd name="connsiteY793-68804" fmla="*/ 828265 h 6858000"/>
              <a:gd name="connsiteX794-68805" fmla="*/ 2892114 w 7467600"/>
              <a:gd name="connsiteY794-68806" fmla="*/ 1172635 h 6858000"/>
              <a:gd name="connsiteX795-68807" fmla="*/ 3021459 w 7467600"/>
              <a:gd name="connsiteY795-68808" fmla="*/ 1035385 h 6858000"/>
              <a:gd name="connsiteX796-68809" fmla="*/ 3153873 w 7467600"/>
              <a:gd name="connsiteY796-68810" fmla="*/ 898971 h 6858000"/>
              <a:gd name="connsiteX797-68811" fmla="*/ 3276511 w 7467600"/>
              <a:gd name="connsiteY797-68812" fmla="*/ 786423 h 6858000"/>
              <a:gd name="connsiteX798-68813" fmla="*/ 3584154 w 7467600"/>
              <a:gd name="connsiteY798-68814" fmla="*/ 448218 h 6858000"/>
              <a:gd name="connsiteX799-68815" fmla="*/ 3624562 w 7467600"/>
              <a:gd name="connsiteY799-68816" fmla="*/ 367041 h 6858000"/>
              <a:gd name="connsiteX800-68817" fmla="*/ 3766672 w 7467600"/>
              <a:gd name="connsiteY800-68818" fmla="*/ 359429 h 6858000"/>
              <a:gd name="connsiteX801-68819" fmla="*/ 3996338 w 7467600"/>
              <a:gd name="connsiteY801-68820" fmla="*/ 968237 h 6858000"/>
              <a:gd name="connsiteX802-68821" fmla="*/ 3766672 w 7467600"/>
              <a:gd name="connsiteY802-68822" fmla="*/ 359429 h 6858000"/>
              <a:gd name="connsiteX803-68823" fmla="*/ 5805386 w 7467600"/>
              <a:gd name="connsiteY803-68824" fmla="*/ 239240 h 6858000"/>
              <a:gd name="connsiteX804-68825" fmla="*/ 5736947 w 7467600"/>
              <a:gd name="connsiteY804-68826" fmla="*/ 261367 h 6858000"/>
              <a:gd name="connsiteX805-68827" fmla="*/ 5427012 w 7467600"/>
              <a:gd name="connsiteY805-68828" fmla="*/ 311272 h 6858000"/>
              <a:gd name="connsiteX806-68829" fmla="*/ 5147818 w 7467600"/>
              <a:gd name="connsiteY806-68830" fmla="*/ 322112 h 6858000"/>
              <a:gd name="connsiteX807-68831" fmla="*/ 5060854 w 7467600"/>
              <a:gd name="connsiteY807-68832" fmla="*/ 311882 h 6858000"/>
              <a:gd name="connsiteX808-68833" fmla="*/ 4945989 w 7467600"/>
              <a:gd name="connsiteY808-68834" fmla="*/ 300516 h 6858000"/>
              <a:gd name="connsiteX809-68835" fmla="*/ 5410479 w 7467600"/>
              <a:gd name="connsiteY809-68836" fmla="*/ 348434 h 6858000"/>
              <a:gd name="connsiteX810-68837" fmla="*/ 5805386 w 7467600"/>
              <a:gd name="connsiteY810-68838" fmla="*/ 239240 h 6858000"/>
              <a:gd name="connsiteX811-68839" fmla="*/ 5905192 w 7467600"/>
              <a:gd name="connsiteY811-68840" fmla="*/ 163079 h 6858000"/>
              <a:gd name="connsiteX812-68841" fmla="*/ 5865655 w 7467600"/>
              <a:gd name="connsiteY812-68842" fmla="*/ 171901 h 6858000"/>
              <a:gd name="connsiteX813-68843" fmla="*/ 5259740 w 7467600"/>
              <a:gd name="connsiteY813-68844" fmla="*/ 257013 h 6858000"/>
              <a:gd name="connsiteX814-68845" fmla="*/ 5208466 w 7467600"/>
              <a:gd name="connsiteY814-68846" fmla="*/ 257550 h 6858000"/>
              <a:gd name="connsiteX815-68847" fmla="*/ 4980204 w 7467600"/>
              <a:gd name="connsiteY815-68848" fmla="*/ 271903 h 6858000"/>
              <a:gd name="connsiteX816-68849" fmla="*/ 5068068 w 7467600"/>
              <a:gd name="connsiteY816-68850" fmla="*/ 282244 h 6858000"/>
              <a:gd name="connsiteX817-68851" fmla="*/ 5153231 w 7467600"/>
              <a:gd name="connsiteY817-68852" fmla="*/ 292240 h 6858000"/>
              <a:gd name="connsiteX818-68853" fmla="*/ 5426491 w 7467600"/>
              <a:gd name="connsiteY818-68854" fmla="*/ 281128 h 6858000"/>
              <a:gd name="connsiteX819-68855" fmla="*/ 5731212 w 7467600"/>
              <a:gd name="connsiteY819-68856" fmla="*/ 231951 h 6858000"/>
              <a:gd name="connsiteX820-68857" fmla="*/ 5905192 w 7467600"/>
              <a:gd name="connsiteY820-68858" fmla="*/ 163079 h 6858000"/>
              <a:gd name="connsiteX821-68859" fmla="*/ 5944437 w 7467600"/>
              <a:gd name="connsiteY821-68860" fmla="*/ 113829 h 6858000"/>
              <a:gd name="connsiteX822-68861" fmla="*/ 5825032 w 7467600"/>
              <a:gd name="connsiteY822-68862" fmla="*/ 146405 h 6858000"/>
              <a:gd name="connsiteX823-68863" fmla="*/ 4955599 w 7467600"/>
              <a:gd name="connsiteY823-68864" fmla="*/ 247008 h 6858000"/>
              <a:gd name="connsiteX824-68865" fmla="*/ 5210104 w 7467600"/>
              <a:gd name="connsiteY824-68866" fmla="*/ 228123 h 6858000"/>
              <a:gd name="connsiteX825-68867" fmla="*/ 5261015 w 7467600"/>
              <a:gd name="connsiteY825-68868" fmla="*/ 227087 h 6858000"/>
              <a:gd name="connsiteX826-68869" fmla="*/ 5861181 w 7467600"/>
              <a:gd name="connsiteY826-68870" fmla="*/ 143093 h 6858000"/>
              <a:gd name="connsiteX827-68871" fmla="*/ 5961252 w 7467600"/>
              <a:gd name="connsiteY827-68872" fmla="*/ 114820 h 6858000"/>
              <a:gd name="connsiteX828-68873" fmla="*/ 5944437 w 7467600"/>
              <a:gd name="connsiteY828-68874" fmla="*/ 113829 h 6858000"/>
              <a:gd name="connsiteX829-68875" fmla="*/ 3882765 w 7467600"/>
              <a:gd name="connsiteY829-68876" fmla="*/ 0 h 6858000"/>
              <a:gd name="connsiteX830-68877" fmla="*/ 3995099 w 7467600"/>
              <a:gd name="connsiteY830-68878" fmla="*/ 0 h 6858000"/>
              <a:gd name="connsiteX831-68879" fmla="*/ 4163818 w 7467600"/>
              <a:gd name="connsiteY831-68880" fmla="*/ 234104 h 6858000"/>
              <a:gd name="connsiteX832-68881" fmla="*/ 4172099 w 7467600"/>
              <a:gd name="connsiteY832-68882" fmla="*/ 234207 h 6858000"/>
              <a:gd name="connsiteX833-68883" fmla="*/ 4784282 w 7467600"/>
              <a:gd name="connsiteY833-68884" fmla="*/ 276561 h 6858000"/>
              <a:gd name="connsiteX834-68885" fmla="*/ 4801687 w 7467600"/>
              <a:gd name="connsiteY834-68886" fmla="*/ 267764 h 6858000"/>
              <a:gd name="connsiteX835-68887" fmla="*/ 6082788 w 7467600"/>
              <a:gd name="connsiteY835-68888" fmla="*/ 64119 h 6858000"/>
              <a:gd name="connsiteX836-68889" fmla="*/ 6099442 w 7467600"/>
              <a:gd name="connsiteY836-68890" fmla="*/ 82568 h 6858000"/>
              <a:gd name="connsiteX837-68891" fmla="*/ 4804137 w 7467600"/>
              <a:gd name="connsiteY837-68892" fmla="*/ 320931 h 6858000"/>
              <a:gd name="connsiteX838-68893" fmla="*/ 4227047 w 7467600"/>
              <a:gd name="connsiteY838-68894" fmla="*/ 313415 h 6858000"/>
              <a:gd name="connsiteX839-68895" fmla="*/ 4346041 w 7467600"/>
              <a:gd name="connsiteY839-68896" fmla="*/ 456086 h 6858000"/>
              <a:gd name="connsiteX840-68897" fmla="*/ 4870967 w 7467600"/>
              <a:gd name="connsiteY840-68898" fmla="*/ 963061 h 6858000"/>
              <a:gd name="connsiteX841-68899" fmla="*/ 4889647 w 7467600"/>
              <a:gd name="connsiteY841-68900" fmla="*/ 957147 h 6858000"/>
              <a:gd name="connsiteX842-68901" fmla="*/ 5422504 w 7467600"/>
              <a:gd name="connsiteY842-68902" fmla="*/ 805191 h 6858000"/>
              <a:gd name="connsiteX843-68903" fmla="*/ 6087656 w 7467600"/>
              <a:gd name="connsiteY843-68904" fmla="*/ 826703 h 6858000"/>
              <a:gd name="connsiteX844-68905" fmla="*/ 6058717 w 7467600"/>
              <a:gd name="connsiteY844-68906" fmla="*/ 865992 h 6858000"/>
              <a:gd name="connsiteX845-68907" fmla="*/ 4974153 w 7467600"/>
              <a:gd name="connsiteY845-68908" fmla="*/ 1045456 h 6858000"/>
              <a:gd name="connsiteX846-68909" fmla="*/ 5627835 w 7467600"/>
              <a:gd name="connsiteY846-68910" fmla="*/ 1472077 h 6858000"/>
              <a:gd name="connsiteX847-68911" fmla="*/ 5629817 w 7467600"/>
              <a:gd name="connsiteY847-68912" fmla="*/ 1471412 h 6858000"/>
              <a:gd name="connsiteX848-68913" fmla="*/ 5634124 w 7467600"/>
              <a:gd name="connsiteY848-68914" fmla="*/ 1470572 h 6858000"/>
              <a:gd name="connsiteX849-68915" fmla="*/ 5755832 w 7467600"/>
              <a:gd name="connsiteY849-68916" fmla="*/ 1383886 h 6858000"/>
              <a:gd name="connsiteX850-68917" fmla="*/ 6014186 w 7467600"/>
              <a:gd name="connsiteY850-68918" fmla="*/ 1279799 h 6858000"/>
              <a:gd name="connsiteX851-68919" fmla="*/ 6901619 w 7467600"/>
              <a:gd name="connsiteY851-68920" fmla="*/ 1047874 h 6858000"/>
              <a:gd name="connsiteX852-68921" fmla="*/ 6931566 w 7467600"/>
              <a:gd name="connsiteY852-68922" fmla="*/ 1062034 h 6858000"/>
              <a:gd name="connsiteX853-68923" fmla="*/ 5790982 w 7467600"/>
              <a:gd name="connsiteY853-68924" fmla="*/ 1561380 h 6858000"/>
              <a:gd name="connsiteX854-68925" fmla="*/ 6188971 w 7467600"/>
              <a:gd name="connsiteY854-68926" fmla="*/ 1755168 h 6858000"/>
              <a:gd name="connsiteX855-68927" fmla="*/ 6202446 w 7467600"/>
              <a:gd name="connsiteY855-68928" fmla="*/ 1752268 h 6858000"/>
              <a:gd name="connsiteX856-68929" fmla="*/ 7179560 w 7467600"/>
              <a:gd name="connsiteY856-68930" fmla="*/ 1467551 h 6858000"/>
              <a:gd name="connsiteX857-68931" fmla="*/ 7158730 w 7467600"/>
              <a:gd name="connsiteY857-68932" fmla="*/ 1507835 h 6858000"/>
              <a:gd name="connsiteX858-68933" fmla="*/ 6326959 w 7467600"/>
              <a:gd name="connsiteY858-68934" fmla="*/ 1817686 h 6858000"/>
              <a:gd name="connsiteX859-68935" fmla="*/ 6537433 w 7467600"/>
              <a:gd name="connsiteY859-68936" fmla="*/ 1907790 h 6858000"/>
              <a:gd name="connsiteX860-68937" fmla="*/ 6550221 w 7467600"/>
              <a:gd name="connsiteY860-68938" fmla="*/ 1910729 h 6858000"/>
              <a:gd name="connsiteX861-68939" fmla="*/ 6964438 w 7467600"/>
              <a:gd name="connsiteY861-68940" fmla="*/ 2209505 h 6858000"/>
              <a:gd name="connsiteX862-68941" fmla="*/ 7367862 w 7467600"/>
              <a:gd name="connsiteY862-68942" fmla="*/ 2806833 h 6858000"/>
              <a:gd name="connsiteX863-68943" fmla="*/ 7364329 w 7467600"/>
              <a:gd name="connsiteY863-68944" fmla="*/ 2826907 h 6858000"/>
              <a:gd name="connsiteX864-68945" fmla="*/ 7290545 w 7467600"/>
              <a:gd name="connsiteY864-68946" fmla="*/ 2850663 h 6858000"/>
              <a:gd name="connsiteX865-68947" fmla="*/ 6472036 w 7467600"/>
              <a:gd name="connsiteY865-68948" fmla="*/ 1959003 h 6858000"/>
              <a:gd name="connsiteX866-68949" fmla="*/ 5792897 w 7467600"/>
              <a:gd name="connsiteY866-68950" fmla="*/ 1647747 h 6858000"/>
              <a:gd name="connsiteX867-68951" fmla="*/ 5842751 w 7467600"/>
              <a:gd name="connsiteY867-68952" fmla="*/ 1816112 h 6858000"/>
              <a:gd name="connsiteX868-68953" fmla="*/ 5847424 w 7467600"/>
              <a:gd name="connsiteY868-68954" fmla="*/ 1815776 h 6858000"/>
              <a:gd name="connsiteX869-68955" fmla="*/ 6399821 w 7467600"/>
              <a:gd name="connsiteY869-68956" fmla="*/ 2344799 h 6858000"/>
              <a:gd name="connsiteX870-68957" fmla="*/ 6323232 w 7467600"/>
              <a:gd name="connsiteY870-68958" fmla="*/ 2389634 h 6858000"/>
              <a:gd name="connsiteX871-68959" fmla="*/ 5942958 w 7467600"/>
              <a:gd name="connsiteY871-68960" fmla="*/ 2077708 h 6858000"/>
              <a:gd name="connsiteX872-68961" fmla="*/ 5921559 w 7467600"/>
              <a:gd name="connsiteY872-68962" fmla="*/ 2378596 h 6858000"/>
              <a:gd name="connsiteX873-68963" fmla="*/ 5817651 w 7467600"/>
              <a:gd name="connsiteY873-68964" fmla="*/ 3023919 h 6858000"/>
              <a:gd name="connsiteX874-68965" fmla="*/ 5729634 w 7467600"/>
              <a:gd name="connsiteY874-68966" fmla="*/ 3051849 h 6858000"/>
              <a:gd name="connsiteX875-68967" fmla="*/ 5611018 w 7467600"/>
              <a:gd name="connsiteY875-68968" fmla="*/ 2316769 h 6858000"/>
              <a:gd name="connsiteX876-68969" fmla="*/ 5687608 w 7467600"/>
              <a:gd name="connsiteY876-68970" fmla="*/ 2039972 h 6858000"/>
              <a:gd name="connsiteX877-68971" fmla="*/ 5657554 w 7467600"/>
              <a:gd name="connsiteY877-68972" fmla="*/ 1576445 h 6858000"/>
              <a:gd name="connsiteX878-68973" fmla="*/ 5150475 w 7467600"/>
              <a:gd name="connsiteY878-68974" fmla="*/ 1274012 h 6858000"/>
              <a:gd name="connsiteX879-68975" fmla="*/ 5349142 w 7467600"/>
              <a:gd name="connsiteY879-68976" fmla="*/ 2204405 h 6858000"/>
              <a:gd name="connsiteX880-68977" fmla="*/ 5262214 w 7467600"/>
              <a:gd name="connsiteY880-68978" fmla="*/ 2233836 h 6858000"/>
              <a:gd name="connsiteX881-68979" fmla="*/ 4981539 w 7467600"/>
              <a:gd name="connsiteY881-68980" fmla="*/ 1542201 h 6858000"/>
              <a:gd name="connsiteX882-68981" fmla="*/ 4958461 w 7467600"/>
              <a:gd name="connsiteY882-68982" fmla="*/ 1136957 h 6858000"/>
              <a:gd name="connsiteX883-68983" fmla="*/ 4655015 w 7467600"/>
              <a:gd name="connsiteY883-68984" fmla="*/ 891426 h 6858000"/>
              <a:gd name="connsiteX884-68985" fmla="*/ 4348002 w 7467600"/>
              <a:gd name="connsiteY884-68986" fmla="*/ 2205895 h 6858000"/>
              <a:gd name="connsiteX885-68987" fmla="*/ 4262250 w 7467600"/>
              <a:gd name="connsiteY885-68988" fmla="*/ 2219972 h 6858000"/>
              <a:gd name="connsiteX886-68989" fmla="*/ 4550611 w 7467600"/>
              <a:gd name="connsiteY886-68990" fmla="*/ 817540 h 6858000"/>
              <a:gd name="connsiteX887-68991" fmla="*/ 4564418 w 7467600"/>
              <a:gd name="connsiteY887-68992" fmla="*/ 808293 h 6858000"/>
              <a:gd name="connsiteX888-68993" fmla="*/ 4266388 w 7467600"/>
              <a:gd name="connsiteY888-68994" fmla="*/ 500083 h 6858000"/>
              <a:gd name="connsiteX889-68995" fmla="*/ 4032842 w 7467600"/>
              <a:gd name="connsiteY889-68996" fmla="*/ 211809 h 6858000"/>
              <a:gd name="connsiteX890-68997" fmla="*/ 3882765 w 7467600"/>
              <a:gd name="connsiteY890-68998" fmla="*/ 0 h 6858000"/>
              <a:gd name="connsiteX891-68999" fmla="*/ 3721337 w 7467600"/>
              <a:gd name="connsiteY891-69000" fmla="*/ 0 h 6858000"/>
              <a:gd name="connsiteX892-69001" fmla="*/ 3797544 w 7467600"/>
              <a:gd name="connsiteY892-69002" fmla="*/ 0 h 6858000"/>
              <a:gd name="connsiteX893-69003" fmla="*/ 3775734 w 7467600"/>
              <a:gd name="connsiteY893-69004" fmla="*/ 95131 h 6858000"/>
              <a:gd name="connsiteX894-69005" fmla="*/ 3724807 w 7467600"/>
              <a:gd name="connsiteY894-69006" fmla="*/ 272257 h 6858000"/>
              <a:gd name="connsiteX895-69007" fmla="*/ 3726844 w 7467600"/>
              <a:gd name="connsiteY895-69008" fmla="*/ 282988 h 6858000"/>
              <a:gd name="connsiteX896-69009" fmla="*/ 3742664 w 7467600"/>
              <a:gd name="connsiteY896-69010" fmla="*/ 279918 h 6858000"/>
              <a:gd name="connsiteX897-69011" fmla="*/ 4103910 w 7467600"/>
              <a:gd name="connsiteY897-69012" fmla="*/ 1161917 h 6858000"/>
              <a:gd name="connsiteX898-69013" fmla="*/ 4020269 w 7467600"/>
              <a:gd name="connsiteY898-69014" fmla="*/ 1200406 h 6858000"/>
              <a:gd name="connsiteX899-69015" fmla="*/ 3674882 w 7467600"/>
              <a:gd name="connsiteY899-69016" fmla="*/ 488524 h 6858000"/>
              <a:gd name="connsiteX900-69017" fmla="*/ 3132682 w 7467600"/>
              <a:gd name="connsiteY900-69018" fmla="*/ 1072284 h 6858000"/>
              <a:gd name="connsiteX901-69019" fmla="*/ 2716346 w 7467600"/>
              <a:gd name="connsiteY901-69020" fmla="*/ 1276376 h 6858000"/>
              <a:gd name="connsiteX902-69021" fmla="*/ 2716772 w 7467600"/>
              <a:gd name="connsiteY902-69022" fmla="*/ 1255462 h 6858000"/>
              <a:gd name="connsiteX903-69023" fmla="*/ 3471096 w 7467600"/>
              <a:gd name="connsiteY903-69024" fmla="*/ 437072 h 6858000"/>
              <a:gd name="connsiteX904-69025" fmla="*/ 3639057 w 7467600"/>
              <a:gd name="connsiteY904-69026" fmla="*/ 286334 h 6858000"/>
              <a:gd name="connsiteX905-69027" fmla="*/ 3640309 w 7467600"/>
              <a:gd name="connsiteY905-69028" fmla="*/ 284664 h 6858000"/>
              <a:gd name="connsiteX906-69029" fmla="*/ 3646022 w 7467600"/>
              <a:gd name="connsiteY906-69030" fmla="*/ 276711 h 6858000"/>
              <a:gd name="connsiteX907-69031" fmla="*/ 3707943 w 7467600"/>
              <a:gd name="connsiteY907-69032" fmla="*/ 65958 h 6858000"/>
              <a:gd name="connsiteX908-69033" fmla="*/ 3721337 w 7467600"/>
              <a:gd name="connsiteY908-69034" fmla="*/ 0 h 6858000"/>
              <a:gd name="connsiteX909-69035" fmla="*/ 2867960 w 7467600"/>
              <a:gd name="connsiteY909-69036" fmla="*/ 0 h 6858000"/>
              <a:gd name="connsiteX910-69037" fmla="*/ 2926351 w 7467600"/>
              <a:gd name="connsiteY910-69038" fmla="*/ 0 h 6858000"/>
              <a:gd name="connsiteX911-69039" fmla="*/ 2902823 w 7467600"/>
              <a:gd name="connsiteY911-69040" fmla="*/ 262929 h 6858000"/>
              <a:gd name="connsiteX912-69041" fmla="*/ 2940663 w 7467600"/>
              <a:gd name="connsiteY912-69042" fmla="*/ 140884 h 6858000"/>
              <a:gd name="connsiteX913-69043" fmla="*/ 2947039 w 7467600"/>
              <a:gd name="connsiteY913-69044" fmla="*/ 122524 h 6858000"/>
              <a:gd name="connsiteX914-69045" fmla="*/ 2984316 w 7467600"/>
              <a:gd name="connsiteY914-69046" fmla="*/ 0 h 6858000"/>
              <a:gd name="connsiteX915-69047" fmla="*/ 3016114 w 7467600"/>
              <a:gd name="connsiteY915-69048" fmla="*/ 0 h 6858000"/>
              <a:gd name="connsiteX916-69049" fmla="*/ 2979949 w 7467600"/>
              <a:gd name="connsiteY916-69050" fmla="*/ 119274 h 6858000"/>
              <a:gd name="connsiteX917-69051" fmla="*/ 3023879 w 7467600"/>
              <a:gd name="connsiteY917-69052" fmla="*/ 0 h 6858000"/>
              <a:gd name="connsiteX918-69053" fmla="*/ 3105400 w 7467600"/>
              <a:gd name="connsiteY918-69054" fmla="*/ 0 h 6858000"/>
              <a:gd name="connsiteX919-69055" fmla="*/ 3094669 w 7467600"/>
              <a:gd name="connsiteY919-69056" fmla="*/ 30308 h 6858000"/>
              <a:gd name="connsiteX920-69057" fmla="*/ 2901945 w 7467600"/>
              <a:gd name="connsiteY920-69058" fmla="*/ 466538 h 6858000"/>
              <a:gd name="connsiteX921-69059" fmla="*/ 2815209 w 7467600"/>
              <a:gd name="connsiteY921-69060" fmla="*/ 497361 h 6858000"/>
              <a:gd name="connsiteX922-69061" fmla="*/ 2844845 w 7467600"/>
              <a:gd name="connsiteY922-69062" fmla="*/ 127638 h 6858000"/>
              <a:gd name="connsiteX923-69063" fmla="*/ 2867960 w 7467600"/>
              <a:gd name="connsiteY923-69064" fmla="*/ 0 h 6858000"/>
              <a:gd name="connsiteX924-69065" fmla="*/ 1057230 w 7467600"/>
              <a:gd name="connsiteY924-69066" fmla="*/ 0 h 6858000"/>
              <a:gd name="connsiteX925-69067" fmla="*/ 1111003 w 7467600"/>
              <a:gd name="connsiteY925-69068" fmla="*/ 0 h 6858000"/>
              <a:gd name="connsiteX926-69069" fmla="*/ 1125553 w 7467600"/>
              <a:gd name="connsiteY926-69070" fmla="*/ 52588 h 6858000"/>
              <a:gd name="connsiteX927-69071" fmla="*/ 1304276 w 7467600"/>
              <a:gd name="connsiteY927-69072" fmla="*/ 476275 h 6858000"/>
              <a:gd name="connsiteX928-69073" fmla="*/ 1492066 w 7467600"/>
              <a:gd name="connsiteY928-69074" fmla="*/ 886333 h 6858000"/>
              <a:gd name="connsiteX929-69075" fmla="*/ 1423698 w 7467600"/>
              <a:gd name="connsiteY929-69076" fmla="*/ 710817 h 6858000"/>
              <a:gd name="connsiteX930-69077" fmla="*/ 1357609 w 7467600"/>
              <a:gd name="connsiteY930-69078" fmla="*/ 532892 h 6858000"/>
              <a:gd name="connsiteX931-69079" fmla="*/ 1309550 w 7467600"/>
              <a:gd name="connsiteY931-69080" fmla="*/ 374031 h 6858000"/>
              <a:gd name="connsiteX932-69081" fmla="*/ 1193673 w 7467600"/>
              <a:gd name="connsiteY932-69082" fmla="*/ 49533 h 6858000"/>
              <a:gd name="connsiteX933-69083" fmla="*/ 1164391 w 7467600"/>
              <a:gd name="connsiteY933-69084" fmla="*/ 0 h 6858000"/>
              <a:gd name="connsiteX934-69085" fmla="*/ 1200666 w 7467600"/>
              <a:gd name="connsiteY934-69086" fmla="*/ 0 h 6858000"/>
              <a:gd name="connsiteX935-69087" fmla="*/ 1223408 w 7467600"/>
              <a:gd name="connsiteY935-69088" fmla="*/ 38996 h 6858000"/>
              <a:gd name="connsiteX936-69089" fmla="*/ 1339635 w 7467600"/>
              <a:gd name="connsiteY936-69090" fmla="*/ 365517 h 6858000"/>
              <a:gd name="connsiteX937-69091" fmla="*/ 1387469 w 7467600"/>
              <a:gd name="connsiteY937-69092" fmla="*/ 523079 h 6858000"/>
              <a:gd name="connsiteX938-69093" fmla="*/ 1452685 w 7467600"/>
              <a:gd name="connsiteY938-69094" fmla="*/ 699806 h 6858000"/>
              <a:gd name="connsiteX939-69095" fmla="*/ 1492092 w 7467600"/>
              <a:gd name="connsiteY939-69096" fmla="*/ 800424 h 6858000"/>
              <a:gd name="connsiteX940-69097" fmla="*/ 1455302 w 7467600"/>
              <a:gd name="connsiteY940-69098" fmla="*/ 632913 h 6858000"/>
              <a:gd name="connsiteX941-69099" fmla="*/ 1222336 w 7467600"/>
              <a:gd name="connsiteY941-69100" fmla="*/ 9480 h 6858000"/>
              <a:gd name="connsiteX942-69101" fmla="*/ 1214634 w 7467600"/>
              <a:gd name="connsiteY942-69102" fmla="*/ 0 h 6858000"/>
              <a:gd name="connsiteX943-69103" fmla="*/ 1289827 w 7467600"/>
              <a:gd name="connsiteY943-69104" fmla="*/ 0 h 6858000"/>
              <a:gd name="connsiteX944-69105" fmla="*/ 1321076 w 7467600"/>
              <a:gd name="connsiteY944-69106" fmla="*/ 59722 h 6858000"/>
              <a:gd name="connsiteX945-69107" fmla="*/ 1512579 w 7467600"/>
              <a:gd name="connsiteY945-69108" fmla="*/ 626441 h 6858000"/>
              <a:gd name="connsiteX946-69109" fmla="*/ 1506076 w 7467600"/>
              <a:gd name="connsiteY946-69110" fmla="*/ 1089289 h 6858000"/>
              <a:gd name="connsiteX947-69111" fmla="*/ 1486346 w 7467600"/>
              <a:gd name="connsiteY947-69112" fmla="*/ 1079919 h 6858000"/>
              <a:gd name="connsiteX948-69113" fmla="*/ 1070511 w 7467600"/>
              <a:gd name="connsiteY948-69114" fmla="*/ 48609 h 6858000"/>
              <a:gd name="connsiteX949-69115" fmla="*/ 1057230 w 7467600"/>
              <a:gd name="connsiteY949-69116" fmla="*/ 0 h 6858000"/>
              <a:gd name="connsiteX950-69117" fmla="*/ 43151 w 7467600"/>
              <a:gd name="connsiteY950-69118" fmla="*/ 0 h 6858000"/>
              <a:gd name="connsiteX951-69119" fmla="*/ 95283 w 7467600"/>
              <a:gd name="connsiteY951-69120" fmla="*/ 0 h 6858000"/>
              <a:gd name="connsiteX952-69121" fmla="*/ 300708 w 7467600"/>
              <a:gd name="connsiteY952-69122" fmla="*/ 154571 h 6858000"/>
              <a:gd name="connsiteX953-69123" fmla="*/ 530414 w 7467600"/>
              <a:gd name="connsiteY953-69124" fmla="*/ 354673 h 6858000"/>
              <a:gd name="connsiteX954-69125" fmla="*/ 333785 w 7467600"/>
              <a:gd name="connsiteY954-69126" fmla="*/ 161564 h 6858000"/>
              <a:gd name="connsiteX955-69127" fmla="*/ 147005 w 7467600"/>
              <a:gd name="connsiteY955-69128" fmla="*/ 0 h 6858000"/>
              <a:gd name="connsiteX956-69129" fmla="*/ 272509 w 7467600"/>
              <a:gd name="connsiteY956-69130" fmla="*/ 0 h 6858000"/>
              <a:gd name="connsiteX957-69131" fmla="*/ 326276 w 7467600"/>
              <a:gd name="connsiteY957-69132" fmla="*/ 45847 h 6858000"/>
              <a:gd name="connsiteX958-69133" fmla="*/ 823759 w 7467600"/>
              <a:gd name="connsiteY958-69134" fmla="*/ 574145 h 6858000"/>
              <a:gd name="connsiteX959-69135" fmla="*/ 811254 w 7467600"/>
              <a:gd name="connsiteY959-69136" fmla="*/ 665546 h 6858000"/>
              <a:gd name="connsiteX960-69137" fmla="*/ 154042 w 7467600"/>
              <a:gd name="connsiteY960-69138" fmla="*/ 261522 h 6858000"/>
              <a:gd name="connsiteX961-69139" fmla="*/ 13550 w 7467600"/>
              <a:gd name="connsiteY961-69140" fmla="*/ 158423 h 6858000"/>
              <a:gd name="connsiteX962-69141" fmla="*/ 0 w 7467600"/>
              <a:gd name="connsiteY962-69142" fmla="*/ 146618 h 6858000"/>
              <a:gd name="connsiteX963-69143" fmla="*/ 0 w 7467600"/>
              <a:gd name="connsiteY963-69144" fmla="*/ 59161 h 6858000"/>
              <a:gd name="connsiteX964-69145" fmla="*/ 45427 w 7467600"/>
              <a:gd name="connsiteY964-69146" fmla="*/ 101078 h 6858000"/>
              <a:gd name="connsiteX965-69147" fmla="*/ 630103 w 7467600"/>
              <a:gd name="connsiteY965-69148" fmla="*/ 485885 h 6858000"/>
              <a:gd name="connsiteX966-69149" fmla="*/ 532040 w 7467600"/>
              <a:gd name="connsiteY966-69150" fmla="*/ 399359 h 6858000"/>
              <a:gd name="connsiteX967-69151" fmla="*/ 517618 w 7467600"/>
              <a:gd name="connsiteY967-69152" fmla="*/ 385726 h 6858000"/>
              <a:gd name="connsiteX968-69153" fmla="*/ 285074 w 7467600"/>
              <a:gd name="connsiteY968-69154" fmla="*/ 182755 h 6858000"/>
              <a:gd name="connsiteX969-69155" fmla="*/ 43151 w 7467600"/>
              <a:gd name="connsiteY969-69156" fmla="*/ 0 h 6858000"/>
              <a:gd name="connsiteX0-69157" fmla="*/ 369702 w 7467600"/>
              <a:gd name="connsiteY0-69158" fmla="*/ 6712169 h 6858000"/>
              <a:gd name="connsiteX1-69159" fmla="*/ 366575 w 7467600"/>
              <a:gd name="connsiteY1-69160" fmla="*/ 6715556 h 6858000"/>
              <a:gd name="connsiteX2-69161" fmla="*/ 371637 w 7467600"/>
              <a:gd name="connsiteY2-69162" fmla="*/ 6713954 h 6858000"/>
              <a:gd name="connsiteX3-69163" fmla="*/ 369702 w 7467600"/>
              <a:gd name="connsiteY3-69164" fmla="*/ 6712169 h 6858000"/>
              <a:gd name="connsiteX4-69165" fmla="*/ 7088673 w 7467600"/>
              <a:gd name="connsiteY4-69166" fmla="*/ 6610396 h 6858000"/>
              <a:gd name="connsiteX5-69167" fmla="*/ 7440138 w 7467600"/>
              <a:gd name="connsiteY5-69168" fmla="*/ 6622648 h 6858000"/>
              <a:gd name="connsiteX6-69169" fmla="*/ 7467600 w 7467600"/>
              <a:gd name="connsiteY6-69170" fmla="*/ 6628217 h 6858000"/>
              <a:gd name="connsiteX7-69171" fmla="*/ 7467600 w 7467600"/>
              <a:gd name="connsiteY7-69172" fmla="*/ 6668575 h 6858000"/>
              <a:gd name="connsiteX8-69173" fmla="*/ 7392322 w 7467600"/>
              <a:gd name="connsiteY8-69174" fmla="*/ 6658238 h 6858000"/>
              <a:gd name="connsiteX9-69175" fmla="*/ 7467600 w 7467600"/>
              <a:gd name="connsiteY9-69176" fmla="*/ 6683873 h 6858000"/>
              <a:gd name="connsiteX10-69177" fmla="*/ 7467600 w 7467600"/>
              <a:gd name="connsiteY10-69178" fmla="*/ 6714215 h 6858000"/>
              <a:gd name="connsiteX11-69179" fmla="*/ 7447383 w 7467600"/>
              <a:gd name="connsiteY11-69180" fmla="*/ 6707202 h 6858000"/>
              <a:gd name="connsiteX12-69181" fmla="*/ 7289862 w 7467600"/>
              <a:gd name="connsiteY12-69182" fmla="*/ 6659827 h 6858000"/>
              <a:gd name="connsiteX13-69183" fmla="*/ 7434024 w 7467600"/>
              <a:gd name="connsiteY13-69184" fmla="*/ 6722130 h 6858000"/>
              <a:gd name="connsiteX14-69185" fmla="*/ 7467600 w 7467600"/>
              <a:gd name="connsiteY14-69186" fmla="*/ 6736157 h 6858000"/>
              <a:gd name="connsiteX15-69187" fmla="*/ 7467600 w 7467600"/>
              <a:gd name="connsiteY15-69188" fmla="*/ 6767913 h 6858000"/>
              <a:gd name="connsiteX16-69189" fmla="*/ 7392158 w 7467600"/>
              <a:gd name="connsiteY16-69190" fmla="*/ 6771365 h 6858000"/>
              <a:gd name="connsiteX17-69191" fmla="*/ 7467600 w 7467600"/>
              <a:gd name="connsiteY17-69192" fmla="*/ 6805948 h 6858000"/>
              <a:gd name="connsiteX18-69193" fmla="*/ 7467600 w 7467600"/>
              <a:gd name="connsiteY18-69194" fmla="*/ 6831490 h 6858000"/>
              <a:gd name="connsiteX19-69195" fmla="*/ 7410696 w 7467600"/>
              <a:gd name="connsiteY19-69196" fmla="*/ 6803861 h 6858000"/>
              <a:gd name="connsiteX20-69197" fmla="*/ 7088673 w 7467600"/>
              <a:gd name="connsiteY20-69198" fmla="*/ 6610396 h 6858000"/>
              <a:gd name="connsiteX21-69199" fmla="*/ 1019354 w 7467600"/>
              <a:gd name="connsiteY21-69200" fmla="*/ 6315006 h 6858000"/>
              <a:gd name="connsiteX22-69201" fmla="*/ 441046 w 7467600"/>
              <a:gd name="connsiteY22-69202" fmla="*/ 6691153 h 6858000"/>
              <a:gd name="connsiteX23-69203" fmla="*/ 1019354 w 7467600"/>
              <a:gd name="connsiteY23-69204" fmla="*/ 6315006 h 6858000"/>
              <a:gd name="connsiteX24-69205" fmla="*/ 991680 w 7467600"/>
              <a:gd name="connsiteY24-69206" fmla="*/ 6298413 h 6858000"/>
              <a:gd name="connsiteX25-69207" fmla="*/ 409060 w 7467600"/>
              <a:gd name="connsiteY25-69208" fmla="*/ 6671470 h 6858000"/>
              <a:gd name="connsiteX26-69209" fmla="*/ 991680 w 7467600"/>
              <a:gd name="connsiteY26-69210" fmla="*/ 6298413 h 6858000"/>
              <a:gd name="connsiteX27-69211" fmla="*/ 103333 w 7467600"/>
              <a:gd name="connsiteY27-69212" fmla="*/ 5699602 h 6858000"/>
              <a:gd name="connsiteX28-69213" fmla="*/ 233938 w 7467600"/>
              <a:gd name="connsiteY28-69214" fmla="*/ 5809416 h 6858000"/>
              <a:gd name="connsiteX29-69215" fmla="*/ 883580 w 7467600"/>
              <a:gd name="connsiteY29-69216" fmla="*/ 6180710 h 6858000"/>
              <a:gd name="connsiteX30-69217" fmla="*/ 487337 w 7467600"/>
              <a:gd name="connsiteY30-69218" fmla="*/ 5950182 h 6858000"/>
              <a:gd name="connsiteX31-69219" fmla="*/ 354051 w 7467600"/>
              <a:gd name="connsiteY31-69220" fmla="*/ 5854912 h 6858000"/>
              <a:gd name="connsiteX32-69221" fmla="*/ 195436 w 7467600"/>
              <a:gd name="connsiteY32-69222" fmla="*/ 5755068 h 6858000"/>
              <a:gd name="connsiteX33-69223" fmla="*/ 103333 w 7467600"/>
              <a:gd name="connsiteY33-69224" fmla="*/ 5699602 h 6858000"/>
              <a:gd name="connsiteX34-69225" fmla="*/ 5539432 w 7467600"/>
              <a:gd name="connsiteY34-69226" fmla="*/ 5642928 h 6858000"/>
              <a:gd name="connsiteX35-69227" fmla="*/ 5555462 w 7467600"/>
              <a:gd name="connsiteY35-69228" fmla="*/ 5694454 h 6858000"/>
              <a:gd name="connsiteX36-69229" fmla="*/ 5828270 w 7467600"/>
              <a:gd name="connsiteY36-69230" fmla="*/ 6320663 h 6858000"/>
              <a:gd name="connsiteX37-69231" fmla="*/ 5947416 w 7467600"/>
              <a:gd name="connsiteY37-69232" fmla="*/ 6574846 h 6858000"/>
              <a:gd name="connsiteX38-69233" fmla="*/ 5539432 w 7467600"/>
              <a:gd name="connsiteY38-69234" fmla="*/ 5642928 h 6858000"/>
              <a:gd name="connsiteX39-69235" fmla="*/ 51253 w 7467600"/>
              <a:gd name="connsiteY39-69236" fmla="*/ 5631825 h 6858000"/>
              <a:gd name="connsiteX40-69237" fmla="*/ 211622 w 7467600"/>
              <a:gd name="connsiteY40-69238" fmla="*/ 5728803 h 6858000"/>
              <a:gd name="connsiteX41-69239" fmla="*/ 371652 w 7467600"/>
              <a:gd name="connsiteY41-69240" fmla="*/ 5829062 h 6858000"/>
              <a:gd name="connsiteX42-69241" fmla="*/ 505903 w 7467600"/>
              <a:gd name="connsiteY42-69242" fmla="*/ 5925221 h 6858000"/>
              <a:gd name="connsiteX43-69243" fmla="*/ 899240 w 7467600"/>
              <a:gd name="connsiteY43-69244" fmla="*/ 6153068 h 6858000"/>
              <a:gd name="connsiteX44-69245" fmla="*/ 988114 w 7467600"/>
              <a:gd name="connsiteY44-69246" fmla="*/ 6174204 h 6858000"/>
              <a:gd name="connsiteX45-69247" fmla="*/ 845971 w 7467600"/>
              <a:gd name="connsiteY45-69248" fmla="*/ 6067177 h 6858000"/>
              <a:gd name="connsiteX46-69249" fmla="*/ 448057 w 7467600"/>
              <a:gd name="connsiteY46-69250" fmla="*/ 5841376 h 6858000"/>
              <a:gd name="connsiteX47-69251" fmla="*/ 51253 w 7467600"/>
              <a:gd name="connsiteY47-69252" fmla="*/ 5631825 h 6858000"/>
              <a:gd name="connsiteX48-69253" fmla="*/ 2606687 w 7467600"/>
              <a:gd name="connsiteY48-69254" fmla="*/ 5630718 h 6858000"/>
              <a:gd name="connsiteX49-69255" fmla="*/ 2645658 w 7467600"/>
              <a:gd name="connsiteY49-69256" fmla="*/ 6640259 h 6858000"/>
              <a:gd name="connsiteX50-69257" fmla="*/ 2606687 w 7467600"/>
              <a:gd name="connsiteY50-69258" fmla="*/ 5630718 h 6858000"/>
              <a:gd name="connsiteX51-69259" fmla="*/ 3642057 w 7467600"/>
              <a:gd name="connsiteY51-69260" fmla="*/ 5573487 h 6858000"/>
              <a:gd name="connsiteX52-69261" fmla="*/ 3632981 w 7467600"/>
              <a:gd name="connsiteY52-69262" fmla="*/ 5579437 h 6858000"/>
              <a:gd name="connsiteX53-69263" fmla="*/ 3382436 w 7467600"/>
              <a:gd name="connsiteY53-69264" fmla="*/ 5952726 h 6858000"/>
              <a:gd name="connsiteX54-69265" fmla="*/ 3191929 w 7467600"/>
              <a:gd name="connsiteY54-69266" fmla="*/ 6662669 h 6858000"/>
              <a:gd name="connsiteX55-69267" fmla="*/ 3369898 w 7467600"/>
              <a:gd name="connsiteY55-69268" fmla="*/ 6081771 h 6858000"/>
              <a:gd name="connsiteX56-69269" fmla="*/ 3642057 w 7467600"/>
              <a:gd name="connsiteY56-69270" fmla="*/ 5573487 h 6858000"/>
              <a:gd name="connsiteX57-69271" fmla="*/ 2650666 w 7467600"/>
              <a:gd name="connsiteY57-69272" fmla="*/ 5530686 h 6858000"/>
              <a:gd name="connsiteX58-69273" fmla="*/ 2650249 w 7467600"/>
              <a:gd name="connsiteY58-69274" fmla="*/ 5532101 h 6858000"/>
              <a:gd name="connsiteX59-69275" fmla="*/ 2663808 w 7467600"/>
              <a:gd name="connsiteY59-69276" fmla="*/ 6535215 h 6858000"/>
              <a:gd name="connsiteX60-69277" fmla="*/ 2665418 w 7467600"/>
              <a:gd name="connsiteY60-69278" fmla="*/ 6132756 h 6858000"/>
              <a:gd name="connsiteX61-69279" fmla="*/ 2650666 w 7467600"/>
              <a:gd name="connsiteY61-69280" fmla="*/ 5530686 h 6858000"/>
              <a:gd name="connsiteX62-69281" fmla="*/ 2680277 w 7467600"/>
              <a:gd name="connsiteY62-69282" fmla="*/ 5479204 h 6858000"/>
              <a:gd name="connsiteX63-69283" fmla="*/ 2678972 w 7467600"/>
              <a:gd name="connsiteY63-69284" fmla="*/ 5481582 h 6858000"/>
              <a:gd name="connsiteX64-69285" fmla="*/ 2696666 w 7467600"/>
              <a:gd name="connsiteY64-69286" fmla="*/ 6133836 h 6858000"/>
              <a:gd name="connsiteX65-69287" fmla="*/ 2695769 w 7467600"/>
              <a:gd name="connsiteY65-69288" fmla="*/ 6390955 h 6858000"/>
              <a:gd name="connsiteX66-69289" fmla="*/ 2739893 w 7467600"/>
              <a:gd name="connsiteY66-69290" fmla="*/ 6108357 h 6858000"/>
              <a:gd name="connsiteX67-69291" fmla="*/ 2680277 w 7467600"/>
              <a:gd name="connsiteY67-69292" fmla="*/ 5479204 h 6858000"/>
              <a:gd name="connsiteX68-69293" fmla="*/ 1132195 w 7467600"/>
              <a:gd name="connsiteY68-69294" fmla="*/ 5467980 h 6858000"/>
              <a:gd name="connsiteX69-69295" fmla="*/ 1679056 w 7467600"/>
              <a:gd name="connsiteY69-69296" fmla="*/ 5516907 h 6858000"/>
              <a:gd name="connsiteX70-69297" fmla="*/ 2128648 w 7467600"/>
              <a:gd name="connsiteY70-69298" fmla="*/ 5474249 h 6858000"/>
              <a:gd name="connsiteX71-69299" fmla="*/ 1825619 w 7467600"/>
              <a:gd name="connsiteY71-69300" fmla="*/ 5478447 h 6858000"/>
              <a:gd name="connsiteX72-69301" fmla="*/ 1737798 w 7467600"/>
              <a:gd name="connsiteY72-69302" fmla="*/ 5483353 h 6858000"/>
              <a:gd name="connsiteX73-69303" fmla="*/ 1132195 w 7467600"/>
              <a:gd name="connsiteY73-69304" fmla="*/ 5467980 h 6858000"/>
              <a:gd name="connsiteX74-69305" fmla="*/ 7454976 w 7467600"/>
              <a:gd name="connsiteY74-69306" fmla="*/ 6318297 h 6858000"/>
              <a:gd name="connsiteX75-69307" fmla="*/ 7379510 w 7467600"/>
              <a:gd name="connsiteY75-69308" fmla="*/ 5755454 h 6858000"/>
              <a:gd name="connsiteX76-69309" fmla="*/ 7467600 w 7467600"/>
              <a:gd name="connsiteY76-69310" fmla="*/ 5845526 h 6858000"/>
              <a:gd name="connsiteX77-69311" fmla="*/ 7271900 w 7467600"/>
              <a:gd name="connsiteY77-69312" fmla="*/ 5734551 h 6858000"/>
              <a:gd name="connsiteX78-69313" fmla="*/ 7259646 w 7467600"/>
              <a:gd name="connsiteY78-69314" fmla="*/ 5765985 h 6858000"/>
              <a:gd name="connsiteX79-69315" fmla="*/ 7467600 w 7467600"/>
              <a:gd name="connsiteY79-69316" fmla="*/ 6012219 h 6858000"/>
              <a:gd name="connsiteX80-69317" fmla="*/ 7356878 w 7467600"/>
              <a:gd name="connsiteY80-69318" fmla="*/ 5981332 h 6858000"/>
              <a:gd name="connsiteX81-69319" fmla="*/ 7467600 w 7467600"/>
              <a:gd name="connsiteY81-69320" fmla="*/ 6117703 h 6858000"/>
              <a:gd name="connsiteX82-69321" fmla="*/ 7467600 w 7467600"/>
              <a:gd name="connsiteY82-69322" fmla="*/ 6163634 h 6858000"/>
              <a:gd name="connsiteX83-69323" fmla="*/ 7403637 w 7467600"/>
              <a:gd name="connsiteY83-69324" fmla="*/ 6083957 h 6858000"/>
              <a:gd name="connsiteX84-69325" fmla="*/ 7254615 w 7467600"/>
              <a:gd name="connsiteY84-69326" fmla="*/ 5911918 h 6858000"/>
              <a:gd name="connsiteX85-69327" fmla="*/ 7312589 w 7467600"/>
              <a:gd name="connsiteY85-69328" fmla="*/ 5982309 h 6858000"/>
              <a:gd name="connsiteX86-69329" fmla="*/ 7448321 w 7467600"/>
              <a:gd name="connsiteY86-69330" fmla="*/ 6190991 h 6858000"/>
              <a:gd name="connsiteX87-69331" fmla="*/ 7467600 w 7467600"/>
              <a:gd name="connsiteY87-69332" fmla="*/ 6221686 h 6858000"/>
              <a:gd name="connsiteX88-69333" fmla="*/ 7467600 w 7467600"/>
              <a:gd name="connsiteY88-69334" fmla="*/ 6334256 h 6858000"/>
              <a:gd name="connsiteX89-69335" fmla="*/ 7454976 w 7467600"/>
              <a:gd name="connsiteY89-69336" fmla="*/ 6318297 h 6858000"/>
              <a:gd name="connsiteX90-69337" fmla="*/ 1456157 w 7467600"/>
              <a:gd name="connsiteY90-69338" fmla="*/ 5371404 h 6858000"/>
              <a:gd name="connsiteX91-69339" fmla="*/ 1244432 w 7467600"/>
              <a:gd name="connsiteY91-69340" fmla="*/ 5385601 h 6858000"/>
              <a:gd name="connsiteX92-69341" fmla="*/ 973990 w 7467600"/>
              <a:gd name="connsiteY92-69342" fmla="*/ 5424940 h 6858000"/>
              <a:gd name="connsiteX93-69343" fmla="*/ 1103809 w 7467600"/>
              <a:gd name="connsiteY93-69344" fmla="*/ 5433720 h 6858000"/>
              <a:gd name="connsiteX94-69345" fmla="*/ 1123454 w 7467600"/>
              <a:gd name="connsiteY94-69346" fmla="*/ 5435727 h 6858000"/>
              <a:gd name="connsiteX95-69347" fmla="*/ 1737017 w 7467600"/>
              <a:gd name="connsiteY95-69348" fmla="*/ 5452183 h 6858000"/>
              <a:gd name="connsiteX96-69349" fmla="*/ 1824397 w 7467600"/>
              <a:gd name="connsiteY96-69350" fmla="*/ 5447757 h 6858000"/>
              <a:gd name="connsiteX97-69351" fmla="*/ 2070059 w 7467600"/>
              <a:gd name="connsiteY97-69352" fmla="*/ 5441660 h 6858000"/>
              <a:gd name="connsiteX98-69353" fmla="*/ 1456157 w 7467600"/>
              <a:gd name="connsiteY98-69354" fmla="*/ 5371404 h 6858000"/>
              <a:gd name="connsiteX99-69355" fmla="*/ 4988186 w 7467600"/>
              <a:gd name="connsiteY99-69356" fmla="*/ 5216467 h 6858000"/>
              <a:gd name="connsiteX100-69357" fmla="*/ 4777334 w 7467600"/>
              <a:gd name="connsiteY100-69358" fmla="*/ 5406072 h 6858000"/>
              <a:gd name="connsiteX101-69359" fmla="*/ 4718341 w 7467600"/>
              <a:gd name="connsiteY101-69360" fmla="*/ 5468043 h 6858000"/>
              <a:gd name="connsiteX102-69361" fmla="*/ 4604655 w 7467600"/>
              <a:gd name="connsiteY102-69362" fmla="*/ 5583434 h 6858000"/>
              <a:gd name="connsiteX103-69363" fmla="*/ 4565074 w 7467600"/>
              <a:gd name="connsiteY103-69364" fmla="*/ 5618550 h 6858000"/>
              <a:gd name="connsiteX104-69365" fmla="*/ 4988186 w 7467600"/>
              <a:gd name="connsiteY104-69366" fmla="*/ 5216467 h 6858000"/>
              <a:gd name="connsiteX105-69367" fmla="*/ 4978032 w 7467600"/>
              <a:gd name="connsiteY105-69368" fmla="*/ 5183809 h 6858000"/>
              <a:gd name="connsiteX106-69369" fmla="*/ 4463413 w 7467600"/>
              <a:gd name="connsiteY106-69370" fmla="*/ 5615162 h 6858000"/>
              <a:gd name="connsiteX107-69371" fmla="*/ 4358134 w 7467600"/>
              <a:gd name="connsiteY107-69372" fmla="*/ 5742791 h 6858000"/>
              <a:gd name="connsiteX108-69373" fmla="*/ 4376219 w 7467600"/>
              <a:gd name="connsiteY108-69374" fmla="*/ 5729027 h 6858000"/>
              <a:gd name="connsiteX109-69375" fmla="*/ 4582340 w 7467600"/>
              <a:gd name="connsiteY109-69376" fmla="*/ 5561037 h 6858000"/>
              <a:gd name="connsiteX110-69377" fmla="*/ 4694684 w 7467600"/>
              <a:gd name="connsiteY110-69378" fmla="*/ 5447098 h 6858000"/>
              <a:gd name="connsiteX111-69379" fmla="*/ 4754123 w 7467600"/>
              <a:gd name="connsiteY111-69380" fmla="*/ 5384643 h 6858000"/>
              <a:gd name="connsiteX112-69381" fmla="*/ 4978032 w 7467600"/>
              <a:gd name="connsiteY112-69382" fmla="*/ 5183809 h 6858000"/>
              <a:gd name="connsiteX113-69383" fmla="*/ 1903353 w 7467600"/>
              <a:gd name="connsiteY113-69384" fmla="*/ 5044827 h 6858000"/>
              <a:gd name="connsiteX114-69385" fmla="*/ 1936931 w 7467600"/>
              <a:gd name="connsiteY114-69386" fmla="*/ 5093954 h 6858000"/>
              <a:gd name="connsiteX115-69387" fmla="*/ 2195868 w 7467600"/>
              <a:gd name="connsiteY115-69388" fmla="*/ 5396574 h 6858000"/>
              <a:gd name="connsiteX116-69389" fmla="*/ 2088852 w 7467600"/>
              <a:gd name="connsiteY116-69390" fmla="*/ 5166123 h 6858000"/>
              <a:gd name="connsiteX117-69391" fmla="*/ 1958241 w 7467600"/>
              <a:gd name="connsiteY117-69392" fmla="*/ 5067955 h 6858000"/>
              <a:gd name="connsiteX118-69393" fmla="*/ 1903353 w 7467600"/>
              <a:gd name="connsiteY118-69394" fmla="*/ 5044827 h 6858000"/>
              <a:gd name="connsiteX119-69395" fmla="*/ 1979378 w 7467600"/>
              <a:gd name="connsiteY119-69396" fmla="*/ 4769504 h 6858000"/>
              <a:gd name="connsiteX120-69397" fmla="*/ 2882120 w 7467600"/>
              <a:gd name="connsiteY120-69398" fmla="*/ 5064547 h 6858000"/>
              <a:gd name="connsiteX121-69399" fmla="*/ 2793103 w 7467600"/>
              <a:gd name="connsiteY121-69400" fmla="*/ 5039699 h 6858000"/>
              <a:gd name="connsiteX122-69401" fmla="*/ 2770041 w 7467600"/>
              <a:gd name="connsiteY122-69402" fmla="*/ 5033634 h 6858000"/>
              <a:gd name="connsiteX123-69403" fmla="*/ 1979378 w 7467600"/>
              <a:gd name="connsiteY123-69404" fmla="*/ 4769504 h 6858000"/>
              <a:gd name="connsiteX124-69405" fmla="*/ 1927410 w 7467600"/>
              <a:gd name="connsiteY124-69406" fmla="*/ 4716164 h 6858000"/>
              <a:gd name="connsiteX125-69407" fmla="*/ 1959587 w 7467600"/>
              <a:gd name="connsiteY125-69408" fmla="*/ 4728849 h 6858000"/>
              <a:gd name="connsiteX126-69409" fmla="*/ 2777707 w 7467600"/>
              <a:gd name="connsiteY126-69410" fmla="*/ 5003991 h 6858000"/>
              <a:gd name="connsiteX127-69411" fmla="*/ 2800768 w 7467600"/>
              <a:gd name="connsiteY127-69412" fmla="*/ 5010056 h 6858000"/>
              <a:gd name="connsiteX128-69413" fmla="*/ 2879408 w 7467600"/>
              <a:gd name="connsiteY128-69414" fmla="*/ 5031590 h 6858000"/>
              <a:gd name="connsiteX129-69415" fmla="*/ 2862295 w 7467600"/>
              <a:gd name="connsiteY129-69416" fmla="*/ 5022958 h 6858000"/>
              <a:gd name="connsiteX130-69417" fmla="*/ 2813343 w 7467600"/>
              <a:gd name="connsiteY130-69418" fmla="*/ 4998369 h 6858000"/>
              <a:gd name="connsiteX131-69419" fmla="*/ 2646245 w 7467600"/>
              <a:gd name="connsiteY131-69420" fmla="*/ 4930999 h 6858000"/>
              <a:gd name="connsiteX132-69421" fmla="*/ 1999243 w 7467600"/>
              <a:gd name="connsiteY132-69422" fmla="*/ 4730524 h 6858000"/>
              <a:gd name="connsiteX133-69423" fmla="*/ 1979527 w 7467600"/>
              <a:gd name="connsiteY133-69424" fmla="*/ 4726651 h 6858000"/>
              <a:gd name="connsiteX134-69425" fmla="*/ 1927410 w 7467600"/>
              <a:gd name="connsiteY134-69426" fmla="*/ 4716164 h 6858000"/>
              <a:gd name="connsiteX135-69427" fmla="*/ 1997014 w 7467600"/>
              <a:gd name="connsiteY135-69428" fmla="*/ 4698007 h 6858000"/>
              <a:gd name="connsiteX136-69429" fmla="*/ 2005458 w 7467600"/>
              <a:gd name="connsiteY136-69430" fmla="*/ 4699540 h 6858000"/>
              <a:gd name="connsiteX137-69431" fmla="*/ 2657186 w 7467600"/>
              <a:gd name="connsiteY137-69432" fmla="*/ 4901687 h 6858000"/>
              <a:gd name="connsiteX138-69433" fmla="*/ 2826662 w 7467600"/>
              <a:gd name="connsiteY138-69434" fmla="*/ 4970362 h 6858000"/>
              <a:gd name="connsiteX139-69435" fmla="*/ 2876100 w 7467600"/>
              <a:gd name="connsiteY139-69436" fmla="*/ 4995397 h 6858000"/>
              <a:gd name="connsiteX140-69437" fmla="*/ 3042600 w 7467600"/>
              <a:gd name="connsiteY140-69438" fmla="*/ 5059532 h 6858000"/>
              <a:gd name="connsiteX141-69439" fmla="*/ 1997014 w 7467600"/>
              <a:gd name="connsiteY141-69440" fmla="*/ 4698007 h 6858000"/>
              <a:gd name="connsiteX142-69441" fmla="*/ 2305292 w 7467600"/>
              <a:gd name="connsiteY142-69442" fmla="*/ 4219492 h 6858000"/>
              <a:gd name="connsiteX143-69443" fmla="*/ 3360922 w 7467600"/>
              <a:gd name="connsiteY143-69444" fmla="*/ 4529373 h 6858000"/>
              <a:gd name="connsiteX144-69445" fmla="*/ 3492420 w 7467600"/>
              <a:gd name="connsiteY144-69446" fmla="*/ 4510145 h 6858000"/>
              <a:gd name="connsiteX145-69447" fmla="*/ 3364086 w 7467600"/>
              <a:gd name="connsiteY145-69448" fmla="*/ 4480340 h 6858000"/>
              <a:gd name="connsiteX146-69449" fmla="*/ 3225818 w 7467600"/>
              <a:gd name="connsiteY146-69450" fmla="*/ 4411822 h 6858000"/>
              <a:gd name="connsiteX147-69451" fmla="*/ 3129696 w 7467600"/>
              <a:gd name="connsiteY147-69452" fmla="*/ 4360704 h 6858000"/>
              <a:gd name="connsiteX148-69453" fmla="*/ 2814545 w 7467600"/>
              <a:gd name="connsiteY148-69454" fmla="*/ 4282955 h 6858000"/>
              <a:gd name="connsiteX149-69455" fmla="*/ 2305292 w 7467600"/>
              <a:gd name="connsiteY149-69456" fmla="*/ 4219492 h 6858000"/>
              <a:gd name="connsiteX150-69457" fmla="*/ 2626982 w 7467600"/>
              <a:gd name="connsiteY150-69458" fmla="*/ 4206450 h 6858000"/>
              <a:gd name="connsiteX151-69459" fmla="*/ 2490617 w 7467600"/>
              <a:gd name="connsiteY151-69460" fmla="*/ 4206951 h 6858000"/>
              <a:gd name="connsiteX152-69461" fmla="*/ 2819869 w 7467600"/>
              <a:gd name="connsiteY152-69462" fmla="*/ 4252936 h 6858000"/>
              <a:gd name="connsiteX153-69463" fmla="*/ 3143018 w 7467600"/>
              <a:gd name="connsiteY153-69464" fmla="*/ 4332698 h 6858000"/>
              <a:gd name="connsiteX154-69465" fmla="*/ 3241520 w 7467600"/>
              <a:gd name="connsiteY154-69466" fmla="*/ 4385112 h 6858000"/>
              <a:gd name="connsiteX155-69467" fmla="*/ 3374575 w 7467600"/>
              <a:gd name="connsiteY155-69468" fmla="*/ 4451517 h 6858000"/>
              <a:gd name="connsiteX156-69469" fmla="*/ 3505221 w 7467600"/>
              <a:gd name="connsiteY156-69470" fmla="*/ 4480757 h 6858000"/>
              <a:gd name="connsiteX157-69471" fmla="*/ 2626982 w 7467600"/>
              <a:gd name="connsiteY157-69472" fmla="*/ 4206450 h 6858000"/>
              <a:gd name="connsiteX158-69473" fmla="*/ 1310106 w 7467600"/>
              <a:gd name="connsiteY158-69474" fmla="*/ 3943217 h 6858000"/>
              <a:gd name="connsiteX159-69475" fmla="*/ 854994 w 7467600"/>
              <a:gd name="connsiteY159-69476" fmla="*/ 4399136 h 6858000"/>
              <a:gd name="connsiteX160-69477" fmla="*/ 742462 w 7467600"/>
              <a:gd name="connsiteY160-69478" fmla="*/ 4594648 h 6858000"/>
              <a:gd name="connsiteX161-69479" fmla="*/ 820602 w 7467600"/>
              <a:gd name="connsiteY161-69480" fmla="*/ 4485915 h 6858000"/>
              <a:gd name="connsiteX162-69481" fmla="*/ 878295 w 7467600"/>
              <a:gd name="connsiteY162-69482" fmla="*/ 4403594 h 6858000"/>
              <a:gd name="connsiteX163-69483" fmla="*/ 1240607 w 7467600"/>
              <a:gd name="connsiteY163-69484" fmla="*/ 4010401 h 6858000"/>
              <a:gd name="connsiteX164-69485" fmla="*/ 1310106 w 7467600"/>
              <a:gd name="connsiteY164-69486" fmla="*/ 3943217 h 6858000"/>
              <a:gd name="connsiteX165-69487" fmla="*/ 1423113 w 7467600"/>
              <a:gd name="connsiteY165-69488" fmla="*/ 3874565 h 6858000"/>
              <a:gd name="connsiteX166-69489" fmla="*/ 1260565 w 7467600"/>
              <a:gd name="connsiteY166-69490" fmla="*/ 4031982 h 6858000"/>
              <a:gd name="connsiteX167-69491" fmla="*/ 901900 w 7467600"/>
              <a:gd name="connsiteY167-69492" fmla="*/ 4421236 h 6858000"/>
              <a:gd name="connsiteX168-69493" fmla="*/ 845044 w 7467600"/>
              <a:gd name="connsiteY168-69494" fmla="*/ 4502436 h 6858000"/>
              <a:gd name="connsiteX169-69495" fmla="*/ 685926 w 7467600"/>
              <a:gd name="connsiteY169-69496" fmla="*/ 4703069 h 6858000"/>
              <a:gd name="connsiteX170-69497" fmla="*/ 684248 w 7467600"/>
              <a:gd name="connsiteY170-69498" fmla="*/ 4706721 h 6858000"/>
              <a:gd name="connsiteX171-69499" fmla="*/ 1423113 w 7467600"/>
              <a:gd name="connsiteY171-69500" fmla="*/ 3874565 h 6858000"/>
              <a:gd name="connsiteX172-69501" fmla="*/ 3316479 w 7467600"/>
              <a:gd name="connsiteY172-69502" fmla="*/ 3872136 h 6858000"/>
              <a:gd name="connsiteX173-69503" fmla="*/ 3546806 w 7467600"/>
              <a:gd name="connsiteY173-69504" fmla="*/ 4356139 h 6858000"/>
              <a:gd name="connsiteX174-69505" fmla="*/ 3364433 w 7467600"/>
              <a:gd name="connsiteY174-69506" fmla="*/ 3953121 h 6858000"/>
              <a:gd name="connsiteX175-69507" fmla="*/ 3316479 w 7467600"/>
              <a:gd name="connsiteY175-69508" fmla="*/ 3872136 h 6858000"/>
              <a:gd name="connsiteX176-69509" fmla="*/ 3291335 w 7467600"/>
              <a:gd name="connsiteY176-69510" fmla="*/ 3767420 h 6858000"/>
              <a:gd name="connsiteX177-69511" fmla="*/ 3390805 w 7467600"/>
              <a:gd name="connsiteY177-69512" fmla="*/ 3937163 h 6858000"/>
              <a:gd name="connsiteX178-69513" fmla="*/ 3579062 w 7467600"/>
              <a:gd name="connsiteY178-69514" fmla="*/ 4359040 h 6858000"/>
              <a:gd name="connsiteX179-69515" fmla="*/ 3467355 w 7467600"/>
              <a:gd name="connsiteY179-69516" fmla="*/ 3988130 h 6858000"/>
              <a:gd name="connsiteX180-69517" fmla="*/ 3310753 w 7467600"/>
              <a:gd name="connsiteY180-69518" fmla="*/ 3787140 h 6858000"/>
              <a:gd name="connsiteX181-69519" fmla="*/ 3291335 w 7467600"/>
              <a:gd name="connsiteY181-69520" fmla="*/ 3767420 h 6858000"/>
              <a:gd name="connsiteX182-69521" fmla="*/ 1635889 w 7467600"/>
              <a:gd name="connsiteY182-69522" fmla="*/ 3709494 h 6858000"/>
              <a:gd name="connsiteX183-69523" fmla="*/ 1634800 w 7467600"/>
              <a:gd name="connsiteY183-69524" fmla="*/ 3731111 h 6858000"/>
              <a:gd name="connsiteX184-69525" fmla="*/ 1635889 w 7467600"/>
              <a:gd name="connsiteY184-69526" fmla="*/ 3709494 h 6858000"/>
              <a:gd name="connsiteX185-69527" fmla="*/ 1510397 w 7467600"/>
              <a:gd name="connsiteY185-69528" fmla="*/ 3684705 h 6858000"/>
              <a:gd name="connsiteX186-69529" fmla="*/ 1146550 w 7467600"/>
              <a:gd name="connsiteY186-69530" fmla="*/ 3802012 h 6858000"/>
              <a:gd name="connsiteX187-69531" fmla="*/ 698834 w 7467600"/>
              <a:gd name="connsiteY187-69532" fmla="*/ 3952272 h 6858000"/>
              <a:gd name="connsiteX188-69533" fmla="*/ 34256 w 7467600"/>
              <a:gd name="connsiteY188-69534" fmla="*/ 4347603 h 6858000"/>
              <a:gd name="connsiteX189-69535" fmla="*/ 527241 w 7467600"/>
              <a:gd name="connsiteY189-69536" fmla="*/ 4065078 h 6858000"/>
              <a:gd name="connsiteX190-69537" fmla="*/ 1510397 w 7467600"/>
              <a:gd name="connsiteY190-69538" fmla="*/ 3684705 h 6858000"/>
              <a:gd name="connsiteX191-69539" fmla="*/ 1313114 w 7467600"/>
              <a:gd name="connsiteY191-69540" fmla="*/ 3655216 h 6858000"/>
              <a:gd name="connsiteX192-69541" fmla="*/ 1109304 w 7467600"/>
              <a:gd name="connsiteY192-69542" fmla="*/ 3669030 h 6858000"/>
              <a:gd name="connsiteX193-69543" fmla="*/ 8129 w 7467600"/>
              <a:gd name="connsiteY193-69544" fmla="*/ 4330519 h 6858000"/>
              <a:gd name="connsiteX194-69545" fmla="*/ 687572 w 7467600"/>
              <a:gd name="connsiteY194-69546" fmla="*/ 3925629 h 6858000"/>
              <a:gd name="connsiteX195-69547" fmla="*/ 1138365 w 7467600"/>
              <a:gd name="connsiteY195-69548" fmla="*/ 3774515 h 6858000"/>
              <a:gd name="connsiteX196-69549" fmla="*/ 1505579 w 7467600"/>
              <a:gd name="connsiteY196-69550" fmla="*/ 3655526 h 6858000"/>
              <a:gd name="connsiteX197-69551" fmla="*/ 1313114 w 7467600"/>
              <a:gd name="connsiteY197-69552" fmla="*/ 3655216 h 6858000"/>
              <a:gd name="connsiteX198-69553" fmla="*/ 3655073 w 7467600"/>
              <a:gd name="connsiteY198-69554" fmla="*/ 3650884 h 6858000"/>
              <a:gd name="connsiteX199-69555" fmla="*/ 3989938 w 7467600"/>
              <a:gd name="connsiteY199-69556" fmla="*/ 3991685 h 6858000"/>
              <a:gd name="connsiteX200-69557" fmla="*/ 4393907 w 7467600"/>
              <a:gd name="connsiteY200-69558" fmla="*/ 4261258 h 6858000"/>
              <a:gd name="connsiteX201-69559" fmla="*/ 4648051 w 7467600"/>
              <a:gd name="connsiteY201-69560" fmla="*/ 4374051 h 6858000"/>
              <a:gd name="connsiteX202-69561" fmla="*/ 4383389 w 7467600"/>
              <a:gd name="connsiteY202-69562" fmla="*/ 4184369 h 6858000"/>
              <a:gd name="connsiteX203-69563" fmla="*/ 4165508 w 7467600"/>
              <a:gd name="connsiteY203-69564" fmla="*/ 4035196 h 6858000"/>
              <a:gd name="connsiteX204-69565" fmla="*/ 4068162 w 7467600"/>
              <a:gd name="connsiteY204-69566" fmla="*/ 3953394 h 6858000"/>
              <a:gd name="connsiteX205-69567" fmla="*/ 3981416 w 7467600"/>
              <a:gd name="connsiteY205-69568" fmla="*/ 3880482 h 6858000"/>
              <a:gd name="connsiteX206-69569" fmla="*/ 3800147 w 7467600"/>
              <a:gd name="connsiteY206-69570" fmla="*/ 3749872 h 6858000"/>
              <a:gd name="connsiteX207-69571" fmla="*/ 3655073 w 7467600"/>
              <a:gd name="connsiteY207-69572" fmla="*/ 3650884 h 6858000"/>
              <a:gd name="connsiteX208-69573" fmla="*/ 3670252 w 7467600"/>
              <a:gd name="connsiteY208-69574" fmla="*/ 3622798 h 6858000"/>
              <a:gd name="connsiteX209-69575" fmla="*/ 3817258 w 7467600"/>
              <a:gd name="connsiteY209-69576" fmla="*/ 3723577 h 6858000"/>
              <a:gd name="connsiteX210-69577" fmla="*/ 4000461 w 7467600"/>
              <a:gd name="connsiteY210-69578" fmla="*/ 3855966 h 6858000"/>
              <a:gd name="connsiteX211-69579" fmla="*/ 4088180 w 7467600"/>
              <a:gd name="connsiteY211-69580" fmla="*/ 3929774 h 6858000"/>
              <a:gd name="connsiteX212-69581" fmla="*/ 4184555 w 7467600"/>
              <a:gd name="connsiteY212-69582" fmla="*/ 4010683 h 6858000"/>
              <a:gd name="connsiteX213-69583" fmla="*/ 4399563 w 7467600"/>
              <a:gd name="connsiteY213-69584" fmla="*/ 4158106 h 6858000"/>
              <a:gd name="connsiteX214-69585" fmla="*/ 4684469 w 7467600"/>
              <a:gd name="connsiteY214-69586" fmla="*/ 4364680 h 6858000"/>
              <a:gd name="connsiteX215-69587" fmla="*/ 4690271 w 7467600"/>
              <a:gd name="connsiteY215-69588" fmla="*/ 4370034 h 6858000"/>
              <a:gd name="connsiteX216-69589" fmla="*/ 4136093 w 7467600"/>
              <a:gd name="connsiteY216-69590" fmla="*/ 3858466 h 6858000"/>
              <a:gd name="connsiteX217-69591" fmla="*/ 3670252 w 7467600"/>
              <a:gd name="connsiteY217-69592" fmla="*/ 3622798 h 6858000"/>
              <a:gd name="connsiteX218-69593" fmla="*/ 4440129 w 7467600"/>
              <a:gd name="connsiteY218-69594" fmla="*/ 3448571 h 6858000"/>
              <a:gd name="connsiteX219-69595" fmla="*/ 4856525 w 7467600"/>
              <a:gd name="connsiteY219-69596" fmla="*/ 3915351 h 6858000"/>
              <a:gd name="connsiteX220-69597" fmla="*/ 5059055 w 7467600"/>
              <a:gd name="connsiteY220-69598" fmla="*/ 4108918 h 6858000"/>
              <a:gd name="connsiteX221-69599" fmla="*/ 5290070 w 7467600"/>
              <a:gd name="connsiteY221-69600" fmla="*/ 4263619 h 6858000"/>
              <a:gd name="connsiteX222-69601" fmla="*/ 4834991 w 7467600"/>
              <a:gd name="connsiteY222-69602" fmla="*/ 3830985 h 6858000"/>
              <a:gd name="connsiteX223-69603" fmla="*/ 4440129 w 7467600"/>
              <a:gd name="connsiteY223-69604" fmla="*/ 3448571 h 6858000"/>
              <a:gd name="connsiteX224-69605" fmla="*/ 4441737 w 7467600"/>
              <a:gd name="connsiteY224-69606" fmla="*/ 3399734 h 6858000"/>
              <a:gd name="connsiteX225-69607" fmla="*/ 4431236 w 7467600"/>
              <a:gd name="connsiteY225-69608" fmla="*/ 3400954 h 6858000"/>
              <a:gd name="connsiteX226-69609" fmla="*/ 4557150 w 7467600"/>
              <a:gd name="connsiteY226-69610" fmla="*/ 3510023 h 6858000"/>
              <a:gd name="connsiteX227-69611" fmla="*/ 4856936 w 7467600"/>
              <a:gd name="connsiteY227-69612" fmla="*/ 3809146 h 6858000"/>
              <a:gd name="connsiteX228-69613" fmla="*/ 5111996 w 7467600"/>
              <a:gd name="connsiteY228-69614" fmla="*/ 4065759 h 6858000"/>
              <a:gd name="connsiteX229-69615" fmla="*/ 5388878 w 7467600"/>
              <a:gd name="connsiteY229-69616" fmla="*/ 4300185 h 6858000"/>
              <a:gd name="connsiteX230-69617" fmla="*/ 5425556 w 7467600"/>
              <a:gd name="connsiteY230-69618" fmla="*/ 4308967 h 6858000"/>
              <a:gd name="connsiteX231-69619" fmla="*/ 4943646 w 7467600"/>
              <a:gd name="connsiteY231-69620" fmla="*/ 3822916 h 6858000"/>
              <a:gd name="connsiteX232-69621" fmla="*/ 4594837 w 7467600"/>
              <a:gd name="connsiteY232-69622" fmla="*/ 3532274 h 6858000"/>
              <a:gd name="connsiteX233-69623" fmla="*/ 4441737 w 7467600"/>
              <a:gd name="connsiteY233-69624" fmla="*/ 3399734 h 6858000"/>
              <a:gd name="connsiteX234-69625" fmla="*/ 5425834 w 7467600"/>
              <a:gd name="connsiteY234-69626" fmla="*/ 3162785 h 6858000"/>
              <a:gd name="connsiteX235-69627" fmla="*/ 5401644 w 7467600"/>
              <a:gd name="connsiteY235-69628" fmla="*/ 3617847 h 6858000"/>
              <a:gd name="connsiteX236-69629" fmla="*/ 5467256 w 7467600"/>
              <a:gd name="connsiteY236-69630" fmla="*/ 4175494 h 6858000"/>
              <a:gd name="connsiteX237-69631" fmla="*/ 5448069 w 7467600"/>
              <a:gd name="connsiteY237-69632" fmla="*/ 3567554 h 6858000"/>
              <a:gd name="connsiteX238-69633" fmla="*/ 5425834 w 7467600"/>
              <a:gd name="connsiteY238-69634" fmla="*/ 3162785 h 6858000"/>
              <a:gd name="connsiteX239-69635" fmla="*/ 1318687 w 7467600"/>
              <a:gd name="connsiteY239-69636" fmla="*/ 3113840 h 6858000"/>
              <a:gd name="connsiteX240-69637" fmla="*/ 1066793 w 7467600"/>
              <a:gd name="connsiteY240-69638" fmla="*/ 3212171 h 6858000"/>
              <a:gd name="connsiteX241-69639" fmla="*/ 993319 w 7467600"/>
              <a:gd name="connsiteY241-69640" fmla="*/ 3247648 h 6858000"/>
              <a:gd name="connsiteX242-69641" fmla="*/ 853081 w 7467600"/>
              <a:gd name="connsiteY242-69642" fmla="*/ 3312410 h 6858000"/>
              <a:gd name="connsiteX243-69643" fmla="*/ 805957 w 7467600"/>
              <a:gd name="connsiteY243-69644" fmla="*/ 3330443 h 6858000"/>
              <a:gd name="connsiteX244-69645" fmla="*/ 1318687 w 7467600"/>
              <a:gd name="connsiteY244-69646" fmla="*/ 3113840 h 6858000"/>
              <a:gd name="connsiteX245-69647" fmla="*/ 5453702 w 7467600"/>
              <a:gd name="connsiteY245-69648" fmla="*/ 3090882 h 6858000"/>
              <a:gd name="connsiteX246-69649" fmla="*/ 5480135 w 7467600"/>
              <a:gd name="connsiteY246-69650" fmla="*/ 3565802 h 6858000"/>
              <a:gd name="connsiteX247-69651" fmla="*/ 5499023 w 7467600"/>
              <a:gd name="connsiteY247-69652" fmla="*/ 4166310 h 6858000"/>
              <a:gd name="connsiteX248-69653" fmla="*/ 5547022 w 7467600"/>
              <a:gd name="connsiteY248-69654" fmla="*/ 3607838 h 6858000"/>
              <a:gd name="connsiteX249-69655" fmla="*/ 5515964 w 7467600"/>
              <a:gd name="connsiteY249-69656" fmla="*/ 3378541 h 6858000"/>
              <a:gd name="connsiteX250-69657" fmla="*/ 5453702 w 7467600"/>
              <a:gd name="connsiteY250-69658" fmla="*/ 3090882 h 6858000"/>
              <a:gd name="connsiteX251-69659" fmla="*/ 1238695 w 7467600"/>
              <a:gd name="connsiteY251-69660" fmla="*/ 3076820 h 6858000"/>
              <a:gd name="connsiteX252-69661" fmla="*/ 716371 w 7467600"/>
              <a:gd name="connsiteY252-69662" fmla="*/ 3293249 h 6858000"/>
              <a:gd name="connsiteX253-69663" fmla="*/ 579522 w 7467600"/>
              <a:gd name="connsiteY253-69664" fmla="*/ 3371759 h 6858000"/>
              <a:gd name="connsiteX254-69665" fmla="*/ 600288 w 7467600"/>
              <a:gd name="connsiteY254-69666" fmla="*/ 3365555 h 6858000"/>
              <a:gd name="connsiteX255-69667" fmla="*/ 840692 w 7467600"/>
              <a:gd name="connsiteY255-69668" fmla="*/ 3284921 h 6858000"/>
              <a:gd name="connsiteX256-69669" fmla="*/ 979248 w 7467600"/>
              <a:gd name="connsiteY256-69670" fmla="*/ 3221003 h 6858000"/>
              <a:gd name="connsiteX257-69671" fmla="*/ 1053282 w 7467600"/>
              <a:gd name="connsiteY257-69672" fmla="*/ 3185247 h 6858000"/>
              <a:gd name="connsiteX258-69673" fmla="*/ 1320603 w 7467600"/>
              <a:gd name="connsiteY258-69674" fmla="*/ 3081281 h 6858000"/>
              <a:gd name="connsiteX259-69675" fmla="*/ 1238695 w 7467600"/>
              <a:gd name="connsiteY259-69676" fmla="*/ 3076820 h 6858000"/>
              <a:gd name="connsiteX260-69677" fmla="*/ 5425627 w 7467600"/>
              <a:gd name="connsiteY260-69678" fmla="*/ 2954192 h 6858000"/>
              <a:gd name="connsiteX261-69679" fmla="*/ 5470770 w 7467600"/>
              <a:gd name="connsiteY261-69680" fmla="*/ 3005435 h 6858000"/>
              <a:gd name="connsiteX262-69681" fmla="*/ 5519779 w 7467600"/>
              <a:gd name="connsiteY262-69682" fmla="*/ 4359223 h 6858000"/>
              <a:gd name="connsiteX263-69683" fmla="*/ 5520293 w 7467600"/>
              <a:gd name="connsiteY263-69684" fmla="*/ 4360602 h 6858000"/>
              <a:gd name="connsiteX264-69685" fmla="*/ 5767221 w 7467600"/>
              <a:gd name="connsiteY264-69686" fmla="*/ 4665564 h 6858000"/>
              <a:gd name="connsiteX265-69687" fmla="*/ 6937169 w 7467600"/>
              <a:gd name="connsiteY265-69688" fmla="*/ 4815941 h 6858000"/>
              <a:gd name="connsiteX266-69689" fmla="*/ 6953922 w 7467600"/>
              <a:gd name="connsiteY266-69690" fmla="*/ 4890068 h 6858000"/>
              <a:gd name="connsiteX267-69691" fmla="*/ 6071359 w 7467600"/>
              <a:gd name="connsiteY267-69692" fmla="*/ 4770770 h 6858000"/>
              <a:gd name="connsiteX268-69693" fmla="*/ 6038839 w 7467600"/>
              <a:gd name="connsiteY268-69694" fmla="*/ 4764474 h 6858000"/>
              <a:gd name="connsiteX269-69695" fmla="*/ 6038706 w 7467600"/>
              <a:gd name="connsiteY269-69696" fmla="*/ 4763847 h 6858000"/>
              <a:gd name="connsiteX270-69697" fmla="*/ 6037784 w 7467600"/>
              <a:gd name="connsiteY270-69698" fmla="*/ 4764270 h 6858000"/>
              <a:gd name="connsiteX271-69699" fmla="*/ 6038839 w 7467600"/>
              <a:gd name="connsiteY271-69700" fmla="*/ 4764474 h 6858000"/>
              <a:gd name="connsiteX272-69701" fmla="*/ 6040338 w 7467600"/>
              <a:gd name="connsiteY272-69702" fmla="*/ 4771418 h 6858000"/>
              <a:gd name="connsiteX273-69703" fmla="*/ 6024488 w 7467600"/>
              <a:gd name="connsiteY273-69704" fmla="*/ 4809903 h 6858000"/>
              <a:gd name="connsiteX274-69705" fmla="*/ 5599771 w 7467600"/>
              <a:gd name="connsiteY274-69706" fmla="*/ 5509652 h 6858000"/>
              <a:gd name="connsiteX275-69707" fmla="*/ 5548843 w 7467600"/>
              <a:gd name="connsiteY275-69708" fmla="*/ 5563845 h 6858000"/>
              <a:gd name="connsiteX276-69709" fmla="*/ 5940952 w 7467600"/>
              <a:gd name="connsiteY276-69710" fmla="*/ 6250028 h 6858000"/>
              <a:gd name="connsiteX277-69711" fmla="*/ 6043441 w 7467600"/>
              <a:gd name="connsiteY277-69712" fmla="*/ 6665847 h 6858000"/>
              <a:gd name="connsiteX278-69713" fmla="*/ 6093432 w 7467600"/>
              <a:gd name="connsiteY278-69714" fmla="*/ 6858000 h 6858000"/>
              <a:gd name="connsiteX279-69715" fmla="*/ 6034344 w 7467600"/>
              <a:gd name="connsiteY279-69716" fmla="*/ 6858000 h 6858000"/>
              <a:gd name="connsiteX280-69717" fmla="*/ 6026679 w 7467600"/>
              <a:gd name="connsiteY280-69718" fmla="*/ 6836959 h 6858000"/>
              <a:gd name="connsiteX281-69719" fmla="*/ 5800441 w 7467600"/>
              <a:gd name="connsiteY281-69720" fmla="*/ 6335286 h 6858000"/>
              <a:gd name="connsiteX282-69721" fmla="*/ 5526562 w 7467600"/>
              <a:gd name="connsiteY282-69722" fmla="*/ 5705388 h 6858000"/>
              <a:gd name="connsiteX283-69723" fmla="*/ 5519640 w 7467600"/>
              <a:gd name="connsiteY283-69724" fmla="*/ 5683774 h 6858000"/>
              <a:gd name="connsiteX284-69725" fmla="*/ 5844559 w 7467600"/>
              <a:gd name="connsiteY284-69726" fmla="*/ 6553349 h 6858000"/>
              <a:gd name="connsiteX285-69727" fmla="*/ 5975994 w 7467600"/>
              <a:gd name="connsiteY285-69728" fmla="*/ 6858000 h 6858000"/>
              <a:gd name="connsiteX286-69729" fmla="*/ 5898547 w 7467600"/>
              <a:gd name="connsiteY286-69730" fmla="*/ 6858000 h 6858000"/>
              <a:gd name="connsiteX287-69731" fmla="*/ 5682041 w 7467600"/>
              <a:gd name="connsiteY287-69732" fmla="*/ 6355860 h 6858000"/>
              <a:gd name="connsiteX288-69733" fmla="*/ 5461758 w 7467600"/>
              <a:gd name="connsiteY288-69734" fmla="*/ 5820220 h 6858000"/>
              <a:gd name="connsiteX289-69735" fmla="*/ 5237282 w 7467600"/>
              <a:gd name="connsiteY289-69736" fmla="*/ 6579086 h 6858000"/>
              <a:gd name="connsiteX290-69737" fmla="*/ 5115009 w 7467600"/>
              <a:gd name="connsiteY290-69738" fmla="*/ 6858000 h 6858000"/>
              <a:gd name="connsiteX291-69739" fmla="*/ 5028074 w 7467600"/>
              <a:gd name="connsiteY291-69740" fmla="*/ 6858000 h 6858000"/>
              <a:gd name="connsiteX292-69741" fmla="*/ 5079508 w 7467600"/>
              <a:gd name="connsiteY292-69742" fmla="*/ 6749074 h 6858000"/>
              <a:gd name="connsiteX293-69743" fmla="*/ 5371846 w 7467600"/>
              <a:gd name="connsiteY293-69744" fmla="*/ 5924413 h 6858000"/>
              <a:gd name="connsiteX294-69745" fmla="*/ 5270512 w 7467600"/>
              <a:gd name="connsiteY294-69746" fmla="*/ 6138975 h 6858000"/>
              <a:gd name="connsiteX295-69747" fmla="*/ 5062409 w 7467600"/>
              <a:gd name="connsiteY295-69748" fmla="*/ 6653544 h 6858000"/>
              <a:gd name="connsiteX296-69749" fmla="*/ 5036628 w 7467600"/>
              <a:gd name="connsiteY296-69750" fmla="*/ 6754247 h 6858000"/>
              <a:gd name="connsiteX297-69751" fmla="*/ 5009112 w 7467600"/>
              <a:gd name="connsiteY297-69752" fmla="*/ 6858000 h 6858000"/>
              <a:gd name="connsiteX298-69753" fmla="*/ 4976679 w 7467600"/>
              <a:gd name="connsiteY298-69754" fmla="*/ 6858000 h 6858000"/>
              <a:gd name="connsiteX299-69755" fmla="*/ 5006537 w 7467600"/>
              <a:gd name="connsiteY299-69756" fmla="*/ 6747068 h 6858000"/>
              <a:gd name="connsiteX300-69757" fmla="*/ 5032723 w 7467600"/>
              <a:gd name="connsiteY300-69758" fmla="*/ 6644957 h 6858000"/>
              <a:gd name="connsiteX301-69759" fmla="*/ 5242949 w 7467600"/>
              <a:gd name="connsiteY301-69760" fmla="*/ 6125175 h 6858000"/>
              <a:gd name="connsiteX302-69761" fmla="*/ 5286321 w 7467600"/>
              <a:gd name="connsiteY302-69762" fmla="*/ 6033555 h 6858000"/>
              <a:gd name="connsiteX303-69763" fmla="*/ 5008210 w 7467600"/>
              <a:gd name="connsiteY303-69764" fmla="*/ 6649194 h 6858000"/>
              <a:gd name="connsiteX304-69765" fmla="*/ 4986321 w 7467600"/>
              <a:gd name="connsiteY304-69766" fmla="*/ 6765687 h 6858000"/>
              <a:gd name="connsiteX305-69767" fmla="*/ 4973474 w 7467600"/>
              <a:gd name="connsiteY305-69768" fmla="*/ 6858000 h 6858000"/>
              <a:gd name="connsiteX306-69769" fmla="*/ 4907178 w 7467600"/>
              <a:gd name="connsiteY306-69770" fmla="*/ 6858000 h 6858000"/>
              <a:gd name="connsiteX307-69771" fmla="*/ 4910810 w 7467600"/>
              <a:gd name="connsiteY307-69772" fmla="*/ 6829660 h 6858000"/>
              <a:gd name="connsiteX308-69773" fmla="*/ 4987461 w 7467600"/>
              <a:gd name="connsiteY308-69774" fmla="*/ 6432994 h 6858000"/>
              <a:gd name="connsiteX309-69775" fmla="*/ 5179262 w 7467600"/>
              <a:gd name="connsiteY309-69776" fmla="*/ 6035044 h 6858000"/>
              <a:gd name="connsiteX310-69777" fmla="*/ 4689678 w 7467600"/>
              <a:gd name="connsiteY310-69778" fmla="*/ 6440241 h 6858000"/>
              <a:gd name="connsiteX311-69779" fmla="*/ 4477543 w 7467600"/>
              <a:gd name="connsiteY311-69780" fmla="*/ 6674836 h 6858000"/>
              <a:gd name="connsiteX312-69781" fmla="*/ 4329957 w 7467600"/>
              <a:gd name="connsiteY312-69782" fmla="*/ 6858000 h 6858000"/>
              <a:gd name="connsiteX313-69783" fmla="*/ 4218595 w 7467600"/>
              <a:gd name="connsiteY313-69784" fmla="*/ 6858000 h 6858000"/>
              <a:gd name="connsiteX314-69785" fmla="*/ 4368888 w 7467600"/>
              <a:gd name="connsiteY314-69786" fmla="*/ 6668412 h 6858000"/>
              <a:gd name="connsiteX315-69787" fmla="*/ 4563091 w 7467600"/>
              <a:gd name="connsiteY315-69788" fmla="*/ 6442508 h 6858000"/>
              <a:gd name="connsiteX316-69789" fmla="*/ 5387324 w 7467600"/>
              <a:gd name="connsiteY316-69790" fmla="*/ 5705830 h 6858000"/>
              <a:gd name="connsiteX317-69791" fmla="*/ 5073620 w 7467600"/>
              <a:gd name="connsiteY317-69792" fmla="*/ 5955437 h 6858000"/>
              <a:gd name="connsiteX318-69793" fmla="*/ 4689789 w 7467600"/>
              <a:gd name="connsiteY318-69794" fmla="*/ 6268382 h 6858000"/>
              <a:gd name="connsiteX319-69795" fmla="*/ 4418722 w 7467600"/>
              <a:gd name="connsiteY319-69796" fmla="*/ 6570886 h 6858000"/>
              <a:gd name="connsiteX320-69797" fmla="*/ 4214944 w 7467600"/>
              <a:gd name="connsiteY320-69798" fmla="*/ 6858000 h 6858000"/>
              <a:gd name="connsiteX321-69799" fmla="*/ 4177898 w 7467600"/>
              <a:gd name="connsiteY321-69800" fmla="*/ 6858000 h 6858000"/>
              <a:gd name="connsiteX322-69801" fmla="*/ 4391597 w 7467600"/>
              <a:gd name="connsiteY322-69802" fmla="*/ 6556370 h 6858000"/>
              <a:gd name="connsiteX323-69803" fmla="*/ 4668889 w 7467600"/>
              <a:gd name="connsiteY323-69804" fmla="*/ 6246399 h 6858000"/>
              <a:gd name="connsiteX324-69805" fmla="*/ 5055427 w 7467600"/>
              <a:gd name="connsiteY324-69806" fmla="*/ 5931476 h 6858000"/>
              <a:gd name="connsiteX325-69807" fmla="*/ 5371814 w 7467600"/>
              <a:gd name="connsiteY325-69808" fmla="*/ 5678975 h 6858000"/>
              <a:gd name="connsiteX326-69809" fmla="*/ 4987918 w 7467600"/>
              <a:gd name="connsiteY326-69810" fmla="*/ 5838701 h 6858000"/>
              <a:gd name="connsiteX327-69811" fmla="*/ 4317146 w 7467600"/>
              <a:gd name="connsiteY327-69812" fmla="*/ 6587716 h 6858000"/>
              <a:gd name="connsiteX328-69813" fmla="*/ 4171627 w 7467600"/>
              <a:gd name="connsiteY328-69814" fmla="*/ 6858000 h 6858000"/>
              <a:gd name="connsiteX329-69815" fmla="*/ 4081585 w 7467600"/>
              <a:gd name="connsiteY329-69816" fmla="*/ 6858000 h 6858000"/>
              <a:gd name="connsiteX330-69817" fmla="*/ 4238603 w 7467600"/>
              <a:gd name="connsiteY330-69818" fmla="*/ 6559341 h 6858000"/>
              <a:gd name="connsiteX331-69819" fmla="*/ 4778333 w 7467600"/>
              <a:gd name="connsiteY331-69820" fmla="*/ 5873626 h 6858000"/>
              <a:gd name="connsiteX332-69821" fmla="*/ 5414185 w 7467600"/>
              <a:gd name="connsiteY332-69822" fmla="*/ 5573882 h 6858000"/>
              <a:gd name="connsiteX333-69823" fmla="*/ 5959648 w 7467600"/>
              <a:gd name="connsiteY333-69824" fmla="*/ 4760797 h 6858000"/>
              <a:gd name="connsiteX334-69825" fmla="*/ 5355019 w 7467600"/>
              <a:gd name="connsiteY334-69826" fmla="*/ 4734672 h 6858000"/>
              <a:gd name="connsiteX335-69827" fmla="*/ 5083565 w 7467600"/>
              <a:gd name="connsiteY335-69828" fmla="*/ 5179121 h 6858000"/>
              <a:gd name="connsiteX336-69829" fmla="*/ 4713577 w 7467600"/>
              <a:gd name="connsiteY336-69830" fmla="*/ 5616803 h 6858000"/>
              <a:gd name="connsiteX337-69831" fmla="*/ 3989559 w 7467600"/>
              <a:gd name="connsiteY337-69832" fmla="*/ 6145945 h 6858000"/>
              <a:gd name="connsiteX338-69833" fmla="*/ 3939824 w 7467600"/>
              <a:gd name="connsiteY338-69834" fmla="*/ 6066900 h 6858000"/>
              <a:gd name="connsiteX339-69835" fmla="*/ 4584537 w 7467600"/>
              <a:gd name="connsiteY339-69836" fmla="*/ 5324826 h 6858000"/>
              <a:gd name="connsiteX340-69837" fmla="*/ 5037105 w 7467600"/>
              <a:gd name="connsiteY340-69838" fmla="*/ 5088765 h 6858000"/>
              <a:gd name="connsiteX341-69839" fmla="*/ 5039930 w 7467600"/>
              <a:gd name="connsiteY341-69840" fmla="*/ 5089585 h 6858000"/>
              <a:gd name="connsiteX342-69841" fmla="*/ 5263764 w 7467600"/>
              <a:gd name="connsiteY342-69842" fmla="*/ 4735525 h 6858000"/>
              <a:gd name="connsiteX343-69843" fmla="*/ 4086300 w 7467600"/>
              <a:gd name="connsiteY343-69844" fmla="*/ 4884599 h 6858000"/>
              <a:gd name="connsiteX344-69845" fmla="*/ 4085485 w 7467600"/>
              <a:gd name="connsiteY344-69846" fmla="*/ 4899070 h 6858000"/>
              <a:gd name="connsiteX345-69847" fmla="*/ 3871915 w 7467600"/>
              <a:gd name="connsiteY345-69848" fmla="*/ 5253645 h 6858000"/>
              <a:gd name="connsiteX346-69849" fmla="*/ 3799374 w 7467600"/>
              <a:gd name="connsiteY346-69850" fmla="*/ 5466127 h 6858000"/>
              <a:gd name="connsiteX347-69851" fmla="*/ 3498850 w 7467600"/>
              <a:gd name="connsiteY347-69852" fmla="*/ 6661888 h 6858000"/>
              <a:gd name="connsiteX348-69853" fmla="*/ 3399216 w 7467600"/>
              <a:gd name="connsiteY348-69854" fmla="*/ 6858000 h 6858000"/>
              <a:gd name="connsiteX349-69855" fmla="*/ 3303688 w 7467600"/>
              <a:gd name="connsiteY349-69856" fmla="*/ 6858000 h 6858000"/>
              <a:gd name="connsiteX350-69857" fmla="*/ 3391774 w 7467600"/>
              <a:gd name="connsiteY350-69858" fmla="*/ 6697181 h 6858000"/>
              <a:gd name="connsiteX351-69859" fmla="*/ 3735540 w 7467600"/>
              <a:gd name="connsiteY351-69860" fmla="*/ 5546923 h 6858000"/>
              <a:gd name="connsiteX352-69861" fmla="*/ 3729438 w 7467600"/>
              <a:gd name="connsiteY352-69862" fmla="*/ 5569058 h 6858000"/>
              <a:gd name="connsiteX353-69863" fmla="*/ 3707782 w 7467600"/>
              <a:gd name="connsiteY353-69864" fmla="*/ 5644908 h 6858000"/>
              <a:gd name="connsiteX354-69865" fmla="*/ 3583827 w 7467600"/>
              <a:gd name="connsiteY354-69866" fmla="*/ 6039215 h 6858000"/>
              <a:gd name="connsiteX355-69867" fmla="*/ 3547861 w 7467600"/>
              <a:gd name="connsiteY355-69868" fmla="*/ 6129609 h 6858000"/>
              <a:gd name="connsiteX356-69869" fmla="*/ 3490905 w 7467600"/>
              <a:gd name="connsiteY356-69870" fmla="*/ 6277660 h 6858000"/>
              <a:gd name="connsiteX357-69871" fmla="*/ 3455859 w 7467600"/>
              <a:gd name="connsiteY357-69872" fmla="*/ 6391301 h 6858000"/>
              <a:gd name="connsiteX358-69873" fmla="*/ 3429112 w 7467600"/>
              <a:gd name="connsiteY358-69874" fmla="*/ 6479469 h 6858000"/>
              <a:gd name="connsiteX359-69875" fmla="*/ 3304862 w 7467600"/>
              <a:gd name="connsiteY359-69876" fmla="*/ 6796476 h 6858000"/>
              <a:gd name="connsiteX360-69877" fmla="*/ 3276071 w 7467600"/>
              <a:gd name="connsiteY360-69878" fmla="*/ 6858000 h 6858000"/>
              <a:gd name="connsiteX361-69879" fmla="*/ 3240805 w 7467600"/>
              <a:gd name="connsiteY361-69880" fmla="*/ 6858000 h 6858000"/>
              <a:gd name="connsiteX362-69881" fmla="*/ 3275917 w 7467600"/>
              <a:gd name="connsiteY362-69882" fmla="*/ 6783192 h 6858000"/>
              <a:gd name="connsiteX363-69883" fmla="*/ 3399358 w 7467600"/>
              <a:gd name="connsiteY363-69884" fmla="*/ 6469011 h 6858000"/>
              <a:gd name="connsiteX364-69885" fmla="*/ 3425650 w 7467600"/>
              <a:gd name="connsiteY364-69886" fmla="*/ 6381333 h 6858000"/>
              <a:gd name="connsiteX365-69887" fmla="*/ 3460661 w 7467600"/>
              <a:gd name="connsiteY365-69888" fmla="*/ 6266763 h 6858000"/>
              <a:gd name="connsiteX366-69889" fmla="*/ 3518021 w 7467600"/>
              <a:gd name="connsiteY366-69890" fmla="*/ 6117298 h 6858000"/>
              <a:gd name="connsiteX367-69891" fmla="*/ 3554035 w 7467600"/>
              <a:gd name="connsiteY367-69892" fmla="*/ 6027832 h 6858000"/>
              <a:gd name="connsiteX368-69893" fmla="*/ 3677174 w 7467600"/>
              <a:gd name="connsiteY368-69894" fmla="*/ 5636351 h 6858000"/>
              <a:gd name="connsiteX369-69895" fmla="*/ 3698819 w 7467600"/>
              <a:gd name="connsiteY369-69896" fmla="*/ 5560503 h 6858000"/>
              <a:gd name="connsiteX370-69897" fmla="*/ 3702094 w 7467600"/>
              <a:gd name="connsiteY370-69898" fmla="*/ 5549194 h 6858000"/>
              <a:gd name="connsiteX371-69899" fmla="*/ 3398355 w 7467600"/>
              <a:gd name="connsiteY371-69900" fmla="*/ 6094603 h 6858000"/>
              <a:gd name="connsiteX372-69901" fmla="*/ 3193941 w 7467600"/>
              <a:gd name="connsiteY372-69902" fmla="*/ 6798775 h 6858000"/>
              <a:gd name="connsiteX373-69903" fmla="*/ 3184140 w 7467600"/>
              <a:gd name="connsiteY373-69904" fmla="*/ 6858000 h 6858000"/>
              <a:gd name="connsiteX374-69905" fmla="*/ 3099978 w 7467600"/>
              <a:gd name="connsiteY374-69906" fmla="*/ 6858000 h 6858000"/>
              <a:gd name="connsiteX375-69907" fmla="*/ 3101556 w 7467600"/>
              <a:gd name="connsiteY375-69908" fmla="*/ 6843337 h 6858000"/>
              <a:gd name="connsiteX376-69909" fmla="*/ 3370162 w 7467600"/>
              <a:gd name="connsiteY376-69910" fmla="*/ 5785550 h 6858000"/>
              <a:gd name="connsiteX377-69911" fmla="*/ 3746477 w 7467600"/>
              <a:gd name="connsiteY377-69912" fmla="*/ 5377889 h 6858000"/>
              <a:gd name="connsiteX378-69913" fmla="*/ 3863399 w 7467600"/>
              <a:gd name="connsiteY378-69914" fmla="*/ 5087257 h 6858000"/>
              <a:gd name="connsiteX379-69915" fmla="*/ 3968712 w 7467600"/>
              <a:gd name="connsiteY379-69916" fmla="*/ 4913989 h 6858000"/>
              <a:gd name="connsiteX380-69917" fmla="*/ 2792390 w 7467600"/>
              <a:gd name="connsiteY380-69918" fmla="*/ 5382974 h 6858000"/>
              <a:gd name="connsiteX381-69919" fmla="*/ 2714982 w 7467600"/>
              <a:gd name="connsiteY381-69920" fmla="*/ 5427051 h 6858000"/>
              <a:gd name="connsiteX382-69921" fmla="*/ 2813361 w 7467600"/>
              <a:gd name="connsiteY382-69922" fmla="*/ 6023912 h 6858000"/>
              <a:gd name="connsiteX383-69923" fmla="*/ 2688430 w 7467600"/>
              <a:gd name="connsiteY383-69924" fmla="*/ 6801564 h 6858000"/>
              <a:gd name="connsiteX384-69925" fmla="*/ 2629626 w 7467600"/>
              <a:gd name="connsiteY384-69926" fmla="*/ 6763394 h 6858000"/>
              <a:gd name="connsiteX385-69927" fmla="*/ 2565328 w 7467600"/>
              <a:gd name="connsiteY385-69928" fmla="*/ 5516399 h 6858000"/>
              <a:gd name="connsiteX386-69929" fmla="*/ 1922999 w 7467600"/>
              <a:gd name="connsiteY386-69930" fmla="*/ 5980343 h 6858000"/>
              <a:gd name="connsiteX387-69931" fmla="*/ 1950261 w 7467600"/>
              <a:gd name="connsiteY387-69932" fmla="*/ 6405858 h 6858000"/>
              <a:gd name="connsiteX388-69933" fmla="*/ 2365554 w 7467600"/>
              <a:gd name="connsiteY388-69934" fmla="*/ 6759107 h 6858000"/>
              <a:gd name="connsiteX389-69935" fmla="*/ 2424142 w 7467600"/>
              <a:gd name="connsiteY389-69936" fmla="*/ 6858000 h 6858000"/>
              <a:gd name="connsiteX390-69937" fmla="*/ 2395994 w 7467600"/>
              <a:gd name="connsiteY390-69938" fmla="*/ 6858000 h 6858000"/>
              <a:gd name="connsiteX391-69939" fmla="*/ 2392863 w 7467600"/>
              <a:gd name="connsiteY391-69940" fmla="*/ 6852964 h 6858000"/>
              <a:gd name="connsiteX392-69941" fmla="*/ 2017589 w 7467600"/>
              <a:gd name="connsiteY392-69942" fmla="*/ 6493982 h 6858000"/>
              <a:gd name="connsiteX393-69943" fmla="*/ 2147336 w 7467600"/>
              <a:gd name="connsiteY393-69944" fmla="*/ 6594052 h 6858000"/>
              <a:gd name="connsiteX394-69945" fmla="*/ 2207047 w 7467600"/>
              <a:gd name="connsiteY394-69946" fmla="*/ 6654540 h 6858000"/>
              <a:gd name="connsiteX395-69947" fmla="*/ 2299106 w 7467600"/>
              <a:gd name="connsiteY395-69948" fmla="*/ 6778931 h 6858000"/>
              <a:gd name="connsiteX396-69949" fmla="*/ 2314430 w 7467600"/>
              <a:gd name="connsiteY396-69950" fmla="*/ 6801144 h 6858000"/>
              <a:gd name="connsiteX397-69951" fmla="*/ 2352406 w 7467600"/>
              <a:gd name="connsiteY397-69952" fmla="*/ 6858000 h 6858000"/>
              <a:gd name="connsiteX398-69953" fmla="*/ 2314492 w 7467600"/>
              <a:gd name="connsiteY398-69954" fmla="*/ 6858000 h 6858000"/>
              <a:gd name="connsiteX399-69955" fmla="*/ 2288095 w 7467600"/>
              <a:gd name="connsiteY399-69956" fmla="*/ 6818030 h 6858000"/>
              <a:gd name="connsiteX400-69957" fmla="*/ 2272768 w 7467600"/>
              <a:gd name="connsiteY400-69958" fmla="*/ 6795822 h 6858000"/>
              <a:gd name="connsiteX401-69959" fmla="*/ 2182715 w 7467600"/>
              <a:gd name="connsiteY401-69960" fmla="*/ 6675071 h 6858000"/>
              <a:gd name="connsiteX402-69961" fmla="*/ 2032061 w 7467600"/>
              <a:gd name="connsiteY402-69962" fmla="*/ 6541380 h 6858000"/>
              <a:gd name="connsiteX403-69963" fmla="*/ 2257220 w 7467600"/>
              <a:gd name="connsiteY403-69964" fmla="*/ 6826257 h 6858000"/>
              <a:gd name="connsiteX404-69965" fmla="*/ 2281324 w 7467600"/>
              <a:gd name="connsiteY404-69966" fmla="*/ 6858000 h 6858000"/>
              <a:gd name="connsiteX405-69967" fmla="*/ 2242860 w 7467600"/>
              <a:gd name="connsiteY405-69968" fmla="*/ 6858000 h 6858000"/>
              <a:gd name="connsiteX406-69969" fmla="*/ 2232818 w 7467600"/>
              <a:gd name="connsiteY406-69970" fmla="*/ 6844926 h 6858000"/>
              <a:gd name="connsiteX407-69971" fmla="*/ 1990172 w 7467600"/>
              <a:gd name="connsiteY407-69972" fmla="*/ 6542121 h 6858000"/>
              <a:gd name="connsiteX408-69973" fmla="*/ 2124090 w 7467600"/>
              <a:gd name="connsiteY408-69974" fmla="*/ 6761017 h 6858000"/>
              <a:gd name="connsiteX409-69975" fmla="*/ 2200380 w 7467600"/>
              <a:gd name="connsiteY409-69976" fmla="*/ 6858000 h 6858000"/>
              <a:gd name="connsiteX410-69977" fmla="*/ 2147507 w 7467600"/>
              <a:gd name="connsiteY410-69978" fmla="*/ 6858000 h 6858000"/>
              <a:gd name="connsiteX411-69979" fmla="*/ 2070668 w 7467600"/>
              <a:gd name="connsiteY411-69980" fmla="*/ 6761520 h 6858000"/>
              <a:gd name="connsiteX412-69981" fmla="*/ 1975142 w 7467600"/>
              <a:gd name="connsiteY412-69982" fmla="*/ 6585570 h 6858000"/>
              <a:gd name="connsiteX413-69983" fmla="*/ 2050035 w 7467600"/>
              <a:gd name="connsiteY413-69984" fmla="*/ 6813345 h 6858000"/>
              <a:gd name="connsiteX414-69985" fmla="*/ 2063025 w 7467600"/>
              <a:gd name="connsiteY414-69986" fmla="*/ 6858000 h 6858000"/>
              <a:gd name="connsiteX415-69987" fmla="*/ 2021675 w 7467600"/>
              <a:gd name="connsiteY415-69988" fmla="*/ 6858000 h 6858000"/>
              <a:gd name="connsiteX416-69989" fmla="*/ 2019308 w 7467600"/>
              <a:gd name="connsiteY416-69990" fmla="*/ 6847118 h 6858000"/>
              <a:gd name="connsiteX417-69991" fmla="*/ 1938835 w 7467600"/>
              <a:gd name="connsiteY417-69992" fmla="*/ 6551160 h 6858000"/>
              <a:gd name="connsiteX418-69993" fmla="*/ 1953230 w 7467600"/>
              <a:gd name="connsiteY418-69994" fmla="*/ 6759699 h 6858000"/>
              <a:gd name="connsiteX419-69995" fmla="*/ 1956763 w 7467600"/>
              <a:gd name="connsiteY419-69996" fmla="*/ 6778191 h 6858000"/>
              <a:gd name="connsiteX420-69997" fmla="*/ 1967925 w 7467600"/>
              <a:gd name="connsiteY420-69998" fmla="*/ 6858000 h 6858000"/>
              <a:gd name="connsiteX421-69999" fmla="*/ 1936622 w 7467600"/>
              <a:gd name="connsiteY421-70000" fmla="*/ 6858000 h 6858000"/>
              <a:gd name="connsiteX422-70001" fmla="*/ 1926261 w 7467600"/>
              <a:gd name="connsiteY422-70002" fmla="*/ 6784064 h 6858000"/>
              <a:gd name="connsiteX423-70003" fmla="*/ 1922724 w 7467600"/>
              <a:gd name="connsiteY423-70004" fmla="*/ 6765577 h 6858000"/>
              <a:gd name="connsiteX424-70005" fmla="*/ 1904650 w 7467600"/>
              <a:gd name="connsiteY424-70006" fmla="*/ 6639616 h 6858000"/>
              <a:gd name="connsiteX425-70007" fmla="*/ 1885273 w 7467600"/>
              <a:gd name="connsiteY425-70008" fmla="*/ 6858000 h 6858000"/>
              <a:gd name="connsiteX426-70009" fmla="*/ 1854363 w 7467600"/>
              <a:gd name="connsiteY426-70010" fmla="*/ 6858000 h 6858000"/>
              <a:gd name="connsiteX427-70011" fmla="*/ 1880391 w 7467600"/>
              <a:gd name="connsiteY427-70012" fmla="*/ 6603796 h 6858000"/>
              <a:gd name="connsiteX428-70013" fmla="*/ 1818273 w 7467600"/>
              <a:gd name="connsiteY428-70014" fmla="*/ 6715729 h 6858000"/>
              <a:gd name="connsiteX429-70015" fmla="*/ 1794691 w 7467600"/>
              <a:gd name="connsiteY429-70016" fmla="*/ 6843239 h 6858000"/>
              <a:gd name="connsiteX430-70017" fmla="*/ 1794914 w 7467600"/>
              <a:gd name="connsiteY430-70018" fmla="*/ 6858000 h 6858000"/>
              <a:gd name="connsiteX431-70019" fmla="*/ 1746128 w 7467600"/>
              <a:gd name="connsiteY431-70020" fmla="*/ 6858000 h 6858000"/>
              <a:gd name="connsiteX432-70021" fmla="*/ 1753934 w 7467600"/>
              <a:gd name="connsiteY432-70022" fmla="*/ 6724796 h 6858000"/>
              <a:gd name="connsiteX433-70023" fmla="*/ 1792053 w 7467600"/>
              <a:gd name="connsiteY433-70024" fmla="*/ 6572396 h 6858000"/>
              <a:gd name="connsiteX434-70025" fmla="*/ 1862248 w 7467600"/>
              <a:gd name="connsiteY434-70026" fmla="*/ 6266397 h 6858000"/>
              <a:gd name="connsiteX435-70027" fmla="*/ 1862250 w 7467600"/>
              <a:gd name="connsiteY435-70028" fmla="*/ 6033531 h 6858000"/>
              <a:gd name="connsiteX436-70029" fmla="*/ 1211999 w 7467600"/>
              <a:gd name="connsiteY436-70030" fmla="*/ 6683610 h 6858000"/>
              <a:gd name="connsiteX437-70031" fmla="*/ 1213266 w 7467600"/>
              <a:gd name="connsiteY437-70032" fmla="*/ 6691947 h 6858000"/>
              <a:gd name="connsiteX438-70033" fmla="*/ 1203370 w 7467600"/>
              <a:gd name="connsiteY438-70034" fmla="*/ 6850676 h 6858000"/>
              <a:gd name="connsiteX439-70035" fmla="*/ 1203671 w 7467600"/>
              <a:gd name="connsiteY439-70036" fmla="*/ 6858000 h 6858000"/>
              <a:gd name="connsiteX440-70037" fmla="*/ 1143180 w 7467600"/>
              <a:gd name="connsiteY440-70038" fmla="*/ 6858000 h 6858000"/>
              <a:gd name="connsiteX441-70039" fmla="*/ 1142176 w 7467600"/>
              <a:gd name="connsiteY441-70040" fmla="*/ 6766045 h 6858000"/>
              <a:gd name="connsiteX442-70041" fmla="*/ 1067484 w 7467600"/>
              <a:gd name="connsiteY442-70042" fmla="*/ 6858000 h 6858000"/>
              <a:gd name="connsiteX443-70043" fmla="*/ 953928 w 7467600"/>
              <a:gd name="connsiteY443-70044" fmla="*/ 6858000 h 6858000"/>
              <a:gd name="connsiteX444-70045" fmla="*/ 959715 w 7467600"/>
              <a:gd name="connsiteY444-70046" fmla="*/ 6850185 h 6858000"/>
              <a:gd name="connsiteX445-70047" fmla="*/ 1483788 w 7467600"/>
              <a:gd name="connsiteY445-70048" fmla="*/ 6259174 h 6858000"/>
              <a:gd name="connsiteX446-70049" fmla="*/ 1100671 w 7467600"/>
              <a:gd name="connsiteY446-70050" fmla="*/ 6252137 h 6858000"/>
              <a:gd name="connsiteX447-70051" fmla="*/ 1090144 w 7467600"/>
              <a:gd name="connsiteY447-70052" fmla="*/ 6256748 h 6858000"/>
              <a:gd name="connsiteX448-70053" fmla="*/ 1095872 w 7467600"/>
              <a:gd name="connsiteY448-70054" fmla="*/ 6271892 h 6858000"/>
              <a:gd name="connsiteX449-70055" fmla="*/ 262785 w 7467600"/>
              <a:gd name="connsiteY449-70056" fmla="*/ 6845450 h 6858000"/>
              <a:gd name="connsiteX450-70057" fmla="*/ 209968 w 7467600"/>
              <a:gd name="connsiteY450-70058" fmla="*/ 6770713 h 6858000"/>
              <a:gd name="connsiteX451-70059" fmla="*/ 873460 w 7467600"/>
              <a:gd name="connsiteY451-70060" fmla="*/ 6253768 h 6858000"/>
              <a:gd name="connsiteX452-70061" fmla="*/ 192686 w 7467600"/>
              <a:gd name="connsiteY452-70062" fmla="*/ 5849257 h 6858000"/>
              <a:gd name="connsiteX453-70063" fmla="*/ 4696 w 7467600"/>
              <a:gd name="connsiteY453-70064" fmla="*/ 5697668 h 6858000"/>
              <a:gd name="connsiteX454-70065" fmla="*/ 0 w 7467600"/>
              <a:gd name="connsiteY454-70066" fmla="*/ 5689984 h 6858000"/>
              <a:gd name="connsiteX455-70067" fmla="*/ 0 w 7467600"/>
              <a:gd name="connsiteY455-70068" fmla="*/ 5513472 h 6858000"/>
              <a:gd name="connsiteX456-70069" fmla="*/ 174101 w 7467600"/>
              <a:gd name="connsiteY456-70070" fmla="*/ 5620277 h 6858000"/>
              <a:gd name="connsiteX457-70071" fmla="*/ 891800 w 7467600"/>
              <a:gd name="connsiteY457-70072" fmla="*/ 6036935 h 6858000"/>
              <a:gd name="connsiteX458-70073" fmla="*/ 1072219 w 7467600"/>
              <a:gd name="connsiteY458-70074" fmla="*/ 6169443 h 6858000"/>
              <a:gd name="connsiteX459-70075" fmla="*/ 1074117 w 7467600"/>
              <a:gd name="connsiteY459-70076" fmla="*/ 6170301 h 6858000"/>
              <a:gd name="connsiteX460-70077" fmla="*/ 1083114 w 7467600"/>
              <a:gd name="connsiteY460-70078" fmla="*/ 6174131 h 6858000"/>
              <a:gd name="connsiteX461-70079" fmla="*/ 1543010 w 7467600"/>
              <a:gd name="connsiteY461-70080" fmla="*/ 6191140 h 6858000"/>
              <a:gd name="connsiteX462-70081" fmla="*/ 1551080 w 7467600"/>
              <a:gd name="connsiteY462-70082" fmla="*/ 6195006 h 6858000"/>
              <a:gd name="connsiteX463-70083" fmla="*/ 2345443 w 7467600"/>
              <a:gd name="connsiteY463-70084" fmla="*/ 5549882 h 6858000"/>
              <a:gd name="connsiteX464-70085" fmla="*/ 1721499 w 7467600"/>
              <a:gd name="connsiteY464-70086" fmla="*/ 5599969 h 6858000"/>
              <a:gd name="connsiteX465-70087" fmla="*/ 767716 w 7467600"/>
              <a:gd name="connsiteY465-70088" fmla="*/ 5472768 h 6858000"/>
              <a:gd name="connsiteX466-70089" fmla="*/ 722147 w 7467600"/>
              <a:gd name="connsiteY466-70090" fmla="*/ 5393091 h 6858000"/>
              <a:gd name="connsiteX467-70091" fmla="*/ 1485552 w 7467600"/>
              <a:gd name="connsiteY467-70092" fmla="*/ 5313202 h 6858000"/>
              <a:gd name="connsiteX468-70093" fmla="*/ 2143004 w 7467600"/>
              <a:gd name="connsiteY468-70094" fmla="*/ 5402420 h 6858000"/>
              <a:gd name="connsiteX469-70095" fmla="*/ 1933391 w 7467600"/>
              <a:gd name="connsiteY469-70096" fmla="*/ 5156971 h 6858000"/>
              <a:gd name="connsiteX470-70097" fmla="*/ 1827118 w 7467600"/>
              <a:gd name="connsiteY470-70098" fmla="*/ 4968410 h 6858000"/>
              <a:gd name="connsiteX471-70099" fmla="*/ 1837349 w 7467600"/>
              <a:gd name="connsiteY471-70100" fmla="*/ 4956357 h 6858000"/>
              <a:gd name="connsiteX472-70101" fmla="*/ 2162835 w 7467600"/>
              <a:gd name="connsiteY472-70102" fmla="*/ 5187853 h 6858000"/>
              <a:gd name="connsiteX473-70103" fmla="*/ 2257167 w 7467600"/>
              <a:gd name="connsiteY473-70104" fmla="*/ 5462123 h 6858000"/>
              <a:gd name="connsiteX474-70105" fmla="*/ 2261598 w 7467600"/>
              <a:gd name="connsiteY474-70106" fmla="*/ 5467998 h 6858000"/>
              <a:gd name="connsiteX475-70107" fmla="*/ 2437177 w 7467600"/>
              <a:gd name="connsiteY475-70108" fmla="*/ 5479608 h 6858000"/>
              <a:gd name="connsiteX476-70109" fmla="*/ 2445247 w 7467600"/>
              <a:gd name="connsiteY476-70110" fmla="*/ 5483476 h 6858000"/>
              <a:gd name="connsiteX477-70111" fmla="*/ 2743626 w 7467600"/>
              <a:gd name="connsiteY477-70112" fmla="*/ 5304819 h 6858000"/>
              <a:gd name="connsiteX478-70113" fmla="*/ 3048102 w 7467600"/>
              <a:gd name="connsiteY478-70114" fmla="*/ 5150595 h 6858000"/>
              <a:gd name="connsiteX479-70115" fmla="*/ 1799414 w 7467600"/>
              <a:gd name="connsiteY479-70116" fmla="*/ 4694732 h 6858000"/>
              <a:gd name="connsiteX480-70117" fmla="*/ 1771735 w 7467600"/>
              <a:gd name="connsiteY480-70118" fmla="*/ 4619929 h 6858000"/>
              <a:gd name="connsiteX481-70119" fmla="*/ 3104273 w 7467600"/>
              <a:gd name="connsiteY481-70120" fmla="*/ 5076159 h 6858000"/>
              <a:gd name="connsiteX482-70121" fmla="*/ 3113245 w 7467600"/>
              <a:gd name="connsiteY482-70122" fmla="*/ 5090705 h 6858000"/>
              <a:gd name="connsiteX483-70123" fmla="*/ 3126294 w 7467600"/>
              <a:gd name="connsiteY483-70124" fmla="*/ 5114400 h 6858000"/>
              <a:gd name="connsiteX484-70125" fmla="*/ 3937433 w 7467600"/>
              <a:gd name="connsiteY484-70126" fmla="*/ 4830473 h 6858000"/>
              <a:gd name="connsiteX485-70127" fmla="*/ 3590475 w 7467600"/>
              <a:gd name="connsiteY485-70128" fmla="*/ 4597974 h 6858000"/>
              <a:gd name="connsiteX486-70129" fmla="*/ 3100264 w 7467600"/>
              <a:gd name="connsiteY486-70130" fmla="*/ 4579845 h 6858000"/>
              <a:gd name="connsiteX487-70131" fmla="*/ 2183576 w 7467600"/>
              <a:gd name="connsiteY487-70132" fmla="*/ 4227150 h 6858000"/>
              <a:gd name="connsiteX488-70133" fmla="*/ 2151029 w 7467600"/>
              <a:gd name="connsiteY488-70134" fmla="*/ 4146947 h 6858000"/>
              <a:gd name="connsiteX489-70135" fmla="*/ 3563434 w 7467600"/>
              <a:gd name="connsiteY489-70136" fmla="*/ 4469115 h 6858000"/>
              <a:gd name="connsiteX490-70137" fmla="*/ 3177952 w 7467600"/>
              <a:gd name="connsiteY490-70138" fmla="*/ 3657386 h 6858000"/>
              <a:gd name="connsiteX491-70139" fmla="*/ 3189263 w 7467600"/>
              <a:gd name="connsiteY491-70140" fmla="*/ 3625726 h 6858000"/>
              <a:gd name="connsiteX492-70141" fmla="*/ 3560912 w 7467600"/>
              <a:gd name="connsiteY492-70142" fmla="*/ 4079863 h 6858000"/>
              <a:gd name="connsiteX493-70143" fmla="*/ 3626636 w 7467600"/>
              <a:gd name="connsiteY493-70144" fmla="*/ 4512230 h 6858000"/>
              <a:gd name="connsiteX494-70145" fmla="*/ 3653088 w 7467600"/>
              <a:gd name="connsiteY494-70146" fmla="*/ 4521417 h 6858000"/>
              <a:gd name="connsiteX495-70147" fmla="*/ 3988128 w 7467600"/>
              <a:gd name="connsiteY495-70148" fmla="*/ 4817267 h 6858000"/>
              <a:gd name="connsiteX496-70149" fmla="*/ 4830582 w 7467600"/>
              <a:gd name="connsiteY496-70150" fmla="*/ 4676000 h 6858000"/>
              <a:gd name="connsiteX497-70151" fmla="*/ 4830100 w 7467600"/>
              <a:gd name="connsiteY497-70152" fmla="*/ 4675554 h 6858000"/>
              <a:gd name="connsiteX498-70153" fmla="*/ 4036318 w 7467600"/>
              <a:gd name="connsiteY498-70154" fmla="*/ 4147013 h 6858000"/>
              <a:gd name="connsiteX499-70155" fmla="*/ 3432098 w 7467600"/>
              <a:gd name="connsiteY499-70156" fmla="*/ 3537312 h 6858000"/>
              <a:gd name="connsiteX500-70157" fmla="*/ 3446761 w 7467600"/>
              <a:gd name="connsiteY500-70158" fmla="*/ 3461278 h 6858000"/>
              <a:gd name="connsiteX501-70159" fmla="*/ 4419733 w 7467600"/>
              <a:gd name="connsiteY501-70160" fmla="*/ 3963555 h 6858000"/>
              <a:gd name="connsiteX502-70161" fmla="*/ 4781371 w 7467600"/>
              <a:gd name="connsiteY502-70162" fmla="*/ 4458604 h 6858000"/>
              <a:gd name="connsiteX503-70163" fmla="*/ 4780440 w 7467600"/>
              <a:gd name="connsiteY503-70164" fmla="*/ 4470290 h 6858000"/>
              <a:gd name="connsiteX504-70165" fmla="*/ 4898954 w 7467600"/>
              <a:gd name="connsiteY504-70166" fmla="*/ 4662092 h 6858000"/>
              <a:gd name="connsiteX505-70167" fmla="*/ 4900699 w 7467600"/>
              <a:gd name="connsiteY505-70168" fmla="*/ 4670867 h 6858000"/>
              <a:gd name="connsiteX506-70169" fmla="*/ 5714511 w 7467600"/>
              <a:gd name="connsiteY506-70170" fmla="*/ 4663483 h 6858000"/>
              <a:gd name="connsiteX507-70171" fmla="*/ 5464793 w 7467600"/>
              <a:gd name="connsiteY507-70172" fmla="*/ 4393556 h 6858000"/>
              <a:gd name="connsiteX508-70173" fmla="*/ 5461897 w 7467600"/>
              <a:gd name="connsiteY508-70174" fmla="*/ 4390879 h 6858000"/>
              <a:gd name="connsiteX509-70175" fmla="*/ 4294126 w 7467600"/>
              <a:gd name="connsiteY509-70176" fmla="*/ 3303048 h 6858000"/>
              <a:gd name="connsiteX510-70177" fmla="*/ 4305321 w 7467600"/>
              <a:gd name="connsiteY510-70178" fmla="*/ 3256953 h 6858000"/>
              <a:gd name="connsiteX511-70179" fmla="*/ 4949299 w 7467600"/>
              <a:gd name="connsiteY511-70180" fmla="*/ 3766336 h 6858000"/>
              <a:gd name="connsiteX512-70181" fmla="*/ 5291452 w 7467600"/>
              <a:gd name="connsiteY512-70182" fmla="*/ 4076801 h 6858000"/>
              <a:gd name="connsiteX513-70183" fmla="*/ 5434998 w 7467600"/>
              <a:gd name="connsiteY513-70184" fmla="*/ 4254100 h 6858000"/>
              <a:gd name="connsiteX514-70185" fmla="*/ 5351015 w 7467600"/>
              <a:gd name="connsiteY514-70186" fmla="*/ 3760989 h 6858000"/>
              <a:gd name="connsiteX515-70187" fmla="*/ 5413780 w 7467600"/>
              <a:gd name="connsiteY515-70188" fmla="*/ 2966265 h 6858000"/>
              <a:gd name="connsiteX516-70189" fmla="*/ 5425627 w 7467600"/>
              <a:gd name="connsiteY516-70190" fmla="*/ 2954192 h 6858000"/>
              <a:gd name="connsiteX517-70191" fmla="*/ 6604735 w 7467600"/>
              <a:gd name="connsiteY517-70192" fmla="*/ 2041381 h 6858000"/>
              <a:gd name="connsiteX518-70193" fmla="*/ 7204487 w 7467600"/>
              <a:gd name="connsiteY518-70194" fmla="*/ 2742112 h 6858000"/>
              <a:gd name="connsiteX519-70195" fmla="*/ 7131592 w 7467600"/>
              <a:gd name="connsiteY519-70196" fmla="*/ 2672096 h 6858000"/>
              <a:gd name="connsiteX520-70197" fmla="*/ 6996344 w 7467600"/>
              <a:gd name="connsiteY520-70198" fmla="*/ 2518310 h 6858000"/>
              <a:gd name="connsiteX521-70199" fmla="*/ 6735495 w 7467600"/>
              <a:gd name="connsiteY521-70200" fmla="*/ 2196890 h 6858000"/>
              <a:gd name="connsiteX522-70201" fmla="*/ 6721901 w 7467600"/>
              <a:gd name="connsiteY522-70202" fmla="*/ 2179274 h 6858000"/>
              <a:gd name="connsiteX523-70203" fmla="*/ 6604735 w 7467600"/>
              <a:gd name="connsiteY523-70204" fmla="*/ 2041381 h 6858000"/>
              <a:gd name="connsiteX524-70205" fmla="*/ 6591670 w 7467600"/>
              <a:gd name="connsiteY524-70206" fmla="*/ 1988277 h 6858000"/>
              <a:gd name="connsiteX525-70207" fmla="*/ 6747349 w 7467600"/>
              <a:gd name="connsiteY525-70208" fmla="*/ 2160069 h 6858000"/>
              <a:gd name="connsiteX526-70209" fmla="*/ 6760943 w 7467600"/>
              <a:gd name="connsiteY526-70210" fmla="*/ 2177686 h 6858000"/>
              <a:gd name="connsiteX527-70211" fmla="*/ 7021065 w 7467600"/>
              <a:gd name="connsiteY527-70212" fmla="*/ 2498102 h 6858000"/>
              <a:gd name="connsiteX528-70213" fmla="*/ 7155223 w 7467600"/>
              <a:gd name="connsiteY528-70214" fmla="*/ 2650386 h 6858000"/>
              <a:gd name="connsiteX529-70215" fmla="*/ 7203167 w 7467600"/>
              <a:gd name="connsiteY529-70216" fmla="*/ 2697288 h 6858000"/>
              <a:gd name="connsiteX530-70217" fmla="*/ 6937703 w 7467600"/>
              <a:gd name="connsiteY530-70218" fmla="*/ 2321981 h 6858000"/>
              <a:gd name="connsiteX531-70219" fmla="*/ 6591670 w 7467600"/>
              <a:gd name="connsiteY531-70220" fmla="*/ 1988277 h 6858000"/>
              <a:gd name="connsiteX532-70221" fmla="*/ 5798671 w 7467600"/>
              <a:gd name="connsiteY532-70222" fmla="*/ 1981601 h 6858000"/>
              <a:gd name="connsiteX533-70223" fmla="*/ 5754709 w 7467600"/>
              <a:gd name="connsiteY533-70224" fmla="*/ 2071454 h 6858000"/>
              <a:gd name="connsiteX534-70225" fmla="*/ 5763044 w 7467600"/>
              <a:gd name="connsiteY534-70226" fmla="*/ 2842206 h 6858000"/>
              <a:gd name="connsiteX535-70227" fmla="*/ 5764974 w 7467600"/>
              <a:gd name="connsiteY535-70228" fmla="*/ 2799609 h 6858000"/>
              <a:gd name="connsiteX536-70229" fmla="*/ 5767665 w 7467600"/>
              <a:gd name="connsiteY536-70230" fmla="*/ 2666409 h 6858000"/>
              <a:gd name="connsiteX537-70231" fmla="*/ 5763055 w 7467600"/>
              <a:gd name="connsiteY537-70232" fmla="*/ 2579705 h 6858000"/>
              <a:gd name="connsiteX538-70233" fmla="*/ 5758079 w 7467600"/>
              <a:gd name="connsiteY538-70234" fmla="*/ 2492508 h 6858000"/>
              <a:gd name="connsiteX539-70235" fmla="*/ 5779325 w 7467600"/>
              <a:gd name="connsiteY539-70236" fmla="*/ 2197069 h 6858000"/>
              <a:gd name="connsiteX540-70237" fmla="*/ 5798671 w 7467600"/>
              <a:gd name="connsiteY540-70238" fmla="*/ 1981601 h 6858000"/>
              <a:gd name="connsiteX541-70239" fmla="*/ 5829202 w 7467600"/>
              <a:gd name="connsiteY541-70240" fmla="*/ 1971679 h 6858000"/>
              <a:gd name="connsiteX542-70241" fmla="*/ 5809558 w 7467600"/>
              <a:gd name="connsiteY542-70242" fmla="*/ 2198043 h 6858000"/>
              <a:gd name="connsiteX543-70243" fmla="*/ 5788653 w 7467600"/>
              <a:gd name="connsiteY543-70244" fmla="*/ 2489430 h 6858000"/>
              <a:gd name="connsiteX544-70245" fmla="*/ 5793439 w 7467600"/>
              <a:gd name="connsiteY544-70246" fmla="*/ 2575235 h 6858000"/>
              <a:gd name="connsiteX545-70247" fmla="*/ 5796837 w 7467600"/>
              <a:gd name="connsiteY545-70248" fmla="*/ 2637633 h 6858000"/>
              <a:gd name="connsiteX546-70249" fmla="*/ 5818614 w 7467600"/>
              <a:gd name="connsiteY546-70250" fmla="*/ 2473055 h 6858000"/>
              <a:gd name="connsiteX547-70251" fmla="*/ 5829202 w 7467600"/>
              <a:gd name="connsiteY547-70252" fmla="*/ 1971679 h 6858000"/>
              <a:gd name="connsiteX548-70253" fmla="*/ 5911389 w 7467600"/>
              <a:gd name="connsiteY548-70254" fmla="*/ 1898371 h 6858000"/>
              <a:gd name="connsiteX549-70255" fmla="*/ 6237627 w 7467600"/>
              <a:gd name="connsiteY549-70256" fmla="*/ 2231921 h 6858000"/>
              <a:gd name="connsiteX550-70257" fmla="*/ 5911389 w 7467600"/>
              <a:gd name="connsiteY550-70258" fmla="*/ 1898371 h 6858000"/>
              <a:gd name="connsiteX551-70259" fmla="*/ 6944437 w 7467600"/>
              <a:gd name="connsiteY551-70260" fmla="*/ 1575402 h 6858000"/>
              <a:gd name="connsiteX552-70261" fmla="*/ 6304730 w 7467600"/>
              <a:gd name="connsiteY552-70262" fmla="*/ 1766654 h 6858000"/>
              <a:gd name="connsiteX553-70263" fmla="*/ 6944437 w 7467600"/>
              <a:gd name="connsiteY553-70264" fmla="*/ 1575402 h 6858000"/>
              <a:gd name="connsiteX554-70265" fmla="*/ 7019523 w 7467600"/>
              <a:gd name="connsiteY554-70266" fmla="*/ 1519450 h 6858000"/>
              <a:gd name="connsiteX555-70267" fmla="*/ 6298091 w 7467600"/>
              <a:gd name="connsiteY555-70268" fmla="*/ 1737122 h 6858000"/>
              <a:gd name="connsiteX556-70269" fmla="*/ 7019523 w 7467600"/>
              <a:gd name="connsiteY556-70270" fmla="*/ 1519450 h 6858000"/>
              <a:gd name="connsiteX557-70271" fmla="*/ 2399523 w 7467600"/>
              <a:gd name="connsiteY557-70272" fmla="*/ 1428234 h 6858000"/>
              <a:gd name="connsiteX558-70273" fmla="*/ 2224982 w 7467600"/>
              <a:gd name="connsiteY558-70274" fmla="*/ 1826201 h 6858000"/>
              <a:gd name="connsiteX559-70275" fmla="*/ 2096099 w 7467600"/>
              <a:gd name="connsiteY559-70276" fmla="*/ 2345900 h 6858000"/>
              <a:gd name="connsiteX560-70277" fmla="*/ 2283317 w 7467600"/>
              <a:gd name="connsiteY560-70278" fmla="*/ 1796925 h 6858000"/>
              <a:gd name="connsiteX561-70279" fmla="*/ 2399523 w 7467600"/>
              <a:gd name="connsiteY561-70280" fmla="*/ 1428234 h 6858000"/>
              <a:gd name="connsiteX562-70281" fmla="*/ 2448558 w 7467600"/>
              <a:gd name="connsiteY562-70282" fmla="*/ 1373435 h 6858000"/>
              <a:gd name="connsiteX563-70283" fmla="*/ 2312521 w 7467600"/>
              <a:gd name="connsiteY563-70284" fmla="*/ 1806140 h 6858000"/>
              <a:gd name="connsiteX564-70285" fmla="*/ 2127533 w 7467600"/>
              <a:gd name="connsiteY564-70286" fmla="*/ 2348380 h 6858000"/>
              <a:gd name="connsiteX565-70287" fmla="*/ 2358080 w 7467600"/>
              <a:gd name="connsiteY565-70288" fmla="*/ 1866134 h 6858000"/>
              <a:gd name="connsiteX566-70289" fmla="*/ 2407436 w 7467600"/>
              <a:gd name="connsiteY566-70290" fmla="*/ 1651070 h 6858000"/>
              <a:gd name="connsiteX567-70291" fmla="*/ 2448558 w 7467600"/>
              <a:gd name="connsiteY567-70292" fmla="*/ 1373435 h 6858000"/>
              <a:gd name="connsiteX568-70293" fmla="*/ 278707 w 7467600"/>
              <a:gd name="connsiteY568-70294" fmla="*/ 1352270 h 6858000"/>
              <a:gd name="connsiteX569-70295" fmla="*/ 321570 w 7467600"/>
              <a:gd name="connsiteY569-70296" fmla="*/ 1861610 h 6858000"/>
              <a:gd name="connsiteX570-70297" fmla="*/ 294281 w 7467600"/>
              <a:gd name="connsiteY570-70298" fmla="*/ 1440658 h 6858000"/>
              <a:gd name="connsiteX571-70299" fmla="*/ 278707 w 7467600"/>
              <a:gd name="connsiteY571-70300" fmla="*/ 1352270 h 6858000"/>
              <a:gd name="connsiteX572-70301" fmla="*/ 1423821 w 7467600"/>
              <a:gd name="connsiteY572-70302" fmla="*/ 1351958 h 6858000"/>
              <a:gd name="connsiteX573-70303" fmla="*/ 1638521 w 7467600"/>
              <a:gd name="connsiteY573-70304" fmla="*/ 1908470 h 6858000"/>
              <a:gd name="connsiteX574-70305" fmla="*/ 1754199 w 7467600"/>
              <a:gd name="connsiteY574-70306" fmla="*/ 2149284 h 6858000"/>
              <a:gd name="connsiteX575-70307" fmla="*/ 1908359 w 7467600"/>
              <a:gd name="connsiteY575-70308" fmla="*/ 2364988 h 6858000"/>
              <a:gd name="connsiteX576-70309" fmla="*/ 1647661 w 7467600"/>
              <a:gd name="connsiteY576-70310" fmla="*/ 1825945 h 6858000"/>
              <a:gd name="connsiteX577-70311" fmla="*/ 1423821 w 7467600"/>
              <a:gd name="connsiteY577-70312" fmla="*/ 1351958 h 6858000"/>
              <a:gd name="connsiteX578-70313" fmla="*/ 1431890 w 7467600"/>
              <a:gd name="connsiteY578-70314" fmla="*/ 1306475 h 6858000"/>
              <a:gd name="connsiteX579-70315" fmla="*/ 1507597 w 7467600"/>
              <a:gd name="connsiteY579-70316" fmla="*/ 1446132 h 6858000"/>
              <a:gd name="connsiteX580-70317" fmla="*/ 1674586 w 7467600"/>
              <a:gd name="connsiteY580-70318" fmla="*/ 1813832 h 6858000"/>
              <a:gd name="connsiteX581-70319" fmla="*/ 1815950 w 7467600"/>
              <a:gd name="connsiteY581-70320" fmla="*/ 2128564 h 6858000"/>
              <a:gd name="connsiteX582-70321" fmla="*/ 1984242 w 7467600"/>
              <a:gd name="connsiteY582-70322" fmla="*/ 2430829 h 6858000"/>
              <a:gd name="connsiteX583-70323" fmla="*/ 2014023 w 7467600"/>
              <a:gd name="connsiteY583-70324" fmla="*/ 2450995 h 6858000"/>
              <a:gd name="connsiteX584-70325" fmla="*/ 1747337 w 7467600"/>
              <a:gd name="connsiteY584-70326" fmla="*/ 1855264 h 6858000"/>
              <a:gd name="connsiteX585-70327" fmla="*/ 1533749 w 7467600"/>
              <a:gd name="connsiteY585-70328" fmla="*/ 1478656 h 6858000"/>
              <a:gd name="connsiteX586-70329" fmla="*/ 1431890 w 7467600"/>
              <a:gd name="connsiteY586-70330" fmla="*/ 1306475 h 6858000"/>
              <a:gd name="connsiteX587-70331" fmla="*/ 5052692 w 7467600"/>
              <a:gd name="connsiteY587-70332" fmla="*/ 1292994 h 6858000"/>
              <a:gd name="connsiteX588-70333" fmla="*/ 5200661 w 7467600"/>
              <a:gd name="connsiteY588-70334" fmla="*/ 1635186 h 6858000"/>
              <a:gd name="connsiteX589-70335" fmla="*/ 5297138 w 7467600"/>
              <a:gd name="connsiteY589-70336" fmla="*/ 1906351 h 6858000"/>
              <a:gd name="connsiteX590-70337" fmla="*/ 5052692 w 7467600"/>
              <a:gd name="connsiteY590-70338" fmla="*/ 1292994 h 6858000"/>
              <a:gd name="connsiteX591-70339" fmla="*/ 5009948 w 7467600"/>
              <a:gd name="connsiteY591-70340" fmla="*/ 1273619 h 6858000"/>
              <a:gd name="connsiteX592-70341" fmla="*/ 5121777 w 7467600"/>
              <a:gd name="connsiteY592-70342" fmla="*/ 1654213 h 6858000"/>
              <a:gd name="connsiteX593-70343" fmla="*/ 5293545 w 7467600"/>
              <a:gd name="connsiteY593-70344" fmla="*/ 2072247 h 6858000"/>
              <a:gd name="connsiteX594-70345" fmla="*/ 5294042 w 7467600"/>
              <a:gd name="connsiteY594-70346" fmla="*/ 2065019 h 6858000"/>
              <a:gd name="connsiteX595-70347" fmla="*/ 5171936 w 7467600"/>
              <a:gd name="connsiteY595-70348" fmla="*/ 1647613 h 6858000"/>
              <a:gd name="connsiteX596-70349" fmla="*/ 5009948 w 7467600"/>
              <a:gd name="connsiteY596-70350" fmla="*/ 1273619 h 6858000"/>
              <a:gd name="connsiteX597-70351" fmla="*/ 655236 w 7467600"/>
              <a:gd name="connsiteY597-70352" fmla="*/ 1268632 h 6858000"/>
              <a:gd name="connsiteX598-70353" fmla="*/ 839521 w 7467600"/>
              <a:gd name="connsiteY598-70354" fmla="*/ 1685315 h 6858000"/>
              <a:gd name="connsiteX599-70355" fmla="*/ 1109416 w 7467600"/>
              <a:gd name="connsiteY599-70356" fmla="*/ 2061663 h 6858000"/>
              <a:gd name="connsiteX600-70357" fmla="*/ 1298300 w 7467600"/>
              <a:gd name="connsiteY600-70358" fmla="*/ 2247742 h 6858000"/>
              <a:gd name="connsiteX601-70359" fmla="*/ 1125871 w 7467600"/>
              <a:gd name="connsiteY601-70360" fmla="*/ 1989513 h 6858000"/>
              <a:gd name="connsiteX602-70361" fmla="*/ 981574 w 7467600"/>
              <a:gd name="connsiteY602-70362" fmla="*/ 1783157 h 6858000"/>
              <a:gd name="connsiteX603-70363" fmla="*/ 922198 w 7467600"/>
              <a:gd name="connsiteY603-70364" fmla="*/ 1677437 h 6858000"/>
              <a:gd name="connsiteX604-70365" fmla="*/ 869293 w 7467600"/>
              <a:gd name="connsiteY604-70366" fmla="*/ 1583214 h 6858000"/>
              <a:gd name="connsiteX605-70367" fmla="*/ 751431 w 7467600"/>
              <a:gd name="connsiteY605-70368" fmla="*/ 1405731 h 6858000"/>
              <a:gd name="connsiteX606-70369" fmla="*/ 655236 w 7467600"/>
              <a:gd name="connsiteY606-70370" fmla="*/ 1268632 h 6858000"/>
              <a:gd name="connsiteX607-70371" fmla="*/ 6516292 w 7467600"/>
              <a:gd name="connsiteY607-70372" fmla="*/ 1263064 h 6858000"/>
              <a:gd name="connsiteX608-70373" fmla="*/ 5736320 w 7467600"/>
              <a:gd name="connsiteY608-70374" fmla="*/ 1501803 h 6858000"/>
              <a:gd name="connsiteX609-70375" fmla="*/ 6516292 w 7467600"/>
              <a:gd name="connsiteY609-70376" fmla="*/ 1263064 h 6858000"/>
              <a:gd name="connsiteX610-70377" fmla="*/ 291466 w 7467600"/>
              <a:gd name="connsiteY610-70378" fmla="*/ 1250369 h 6858000"/>
              <a:gd name="connsiteX611-70379" fmla="*/ 323180 w 7467600"/>
              <a:gd name="connsiteY611-70380" fmla="*/ 1435283 h 6858000"/>
              <a:gd name="connsiteX612-70381" fmla="*/ 349381 w 7467600"/>
              <a:gd name="connsiteY612-70382" fmla="*/ 1875041 h 6858000"/>
              <a:gd name="connsiteX613-70383" fmla="*/ 374363 w 7467600"/>
              <a:gd name="connsiteY613-70384" fmla="*/ 1506494 h 6858000"/>
              <a:gd name="connsiteX614-70385" fmla="*/ 302168 w 7467600"/>
              <a:gd name="connsiteY614-70386" fmla="*/ 1274495 h 6858000"/>
              <a:gd name="connsiteX615-70387" fmla="*/ 291466 w 7467600"/>
              <a:gd name="connsiteY615-70388" fmla="*/ 1250369 h 6858000"/>
              <a:gd name="connsiteX616-70389" fmla="*/ 678222 w 7467600"/>
              <a:gd name="connsiteY616-70390" fmla="*/ 1248670 h 6858000"/>
              <a:gd name="connsiteX617-70391" fmla="*/ 775536 w 7467600"/>
              <a:gd name="connsiteY617-70392" fmla="*/ 1388015 h 6858000"/>
              <a:gd name="connsiteX618-70393" fmla="*/ 894529 w 7467600"/>
              <a:gd name="connsiteY618-70394" fmla="*/ 1567739 h 6858000"/>
              <a:gd name="connsiteX619-70395" fmla="*/ 948000 w 7467600"/>
              <a:gd name="connsiteY619-70396" fmla="*/ 1663088 h 6858000"/>
              <a:gd name="connsiteX620-70397" fmla="*/ 1006812 w 7467600"/>
              <a:gd name="connsiteY620-70398" fmla="*/ 1767683 h 6858000"/>
              <a:gd name="connsiteX621-70399" fmla="*/ 1149133 w 7467600"/>
              <a:gd name="connsiteY621-70400" fmla="*/ 1971513 h 6858000"/>
              <a:gd name="connsiteX622-70401" fmla="*/ 1333952 w 7467600"/>
              <a:gd name="connsiteY622-70402" fmla="*/ 2251620 h 6858000"/>
              <a:gd name="connsiteX623-70403" fmla="*/ 1337329 w 7467600"/>
              <a:gd name="connsiteY623-70404" fmla="*/ 2258350 h 6858000"/>
              <a:gd name="connsiteX624-70405" fmla="*/ 1014726 w 7467600"/>
              <a:gd name="connsiteY624-70406" fmla="*/ 1615556 h 6858000"/>
              <a:gd name="connsiteX625-70407" fmla="*/ 678222 w 7467600"/>
              <a:gd name="connsiteY625-70408" fmla="*/ 1248670 h 6858000"/>
              <a:gd name="connsiteX626-70409" fmla="*/ 6691602 w 7467600"/>
              <a:gd name="connsiteY626-70410" fmla="*/ 1140573 h 6858000"/>
              <a:gd name="connsiteX627-70411" fmla="*/ 6571100 w 7467600"/>
              <a:gd name="connsiteY627-70412" fmla="*/ 1183662 h 6858000"/>
              <a:gd name="connsiteX628-70413" fmla="*/ 6241687 w 7467600"/>
              <a:gd name="connsiteY628-70414" fmla="*/ 1257600 h 6858000"/>
              <a:gd name="connsiteX629-70415" fmla="*/ 5693009 w 7467600"/>
              <a:gd name="connsiteY629-70416" fmla="*/ 1478256 h 6858000"/>
              <a:gd name="connsiteX630-70417" fmla="*/ 6548420 w 7467600"/>
              <a:gd name="connsiteY630-70418" fmla="*/ 1214599 h 6858000"/>
              <a:gd name="connsiteX631-70419" fmla="*/ 6605473 w 7467600"/>
              <a:gd name="connsiteY631-70420" fmla="*/ 1184686 h 6858000"/>
              <a:gd name="connsiteX632-70421" fmla="*/ 6691602 w 7467600"/>
              <a:gd name="connsiteY632-70422" fmla="*/ 1140573 h 6858000"/>
              <a:gd name="connsiteX633-70423" fmla="*/ 4002475 w 7467600"/>
              <a:gd name="connsiteY633-70424" fmla="*/ 1037802 h 6858000"/>
              <a:gd name="connsiteX634-70425" fmla="*/ 4000324 w 7467600"/>
              <a:gd name="connsiteY634-70426" fmla="*/ 1039362 h 6858000"/>
              <a:gd name="connsiteX635-70427" fmla="*/ 4002862 w 7467600"/>
              <a:gd name="connsiteY635-70428" fmla="*/ 1042866 h 6858000"/>
              <a:gd name="connsiteX636-70429" fmla="*/ 4002475 w 7467600"/>
              <a:gd name="connsiteY636-70430" fmla="*/ 1037802 h 6858000"/>
              <a:gd name="connsiteX637-70431" fmla="*/ 506322 w 7467600"/>
              <a:gd name="connsiteY637-70432" fmla="*/ 1020997 h 6858000"/>
              <a:gd name="connsiteX638-70433" fmla="*/ 533068 w 7467600"/>
              <a:gd name="connsiteY638-70434" fmla="*/ 1029409 h 6858000"/>
              <a:gd name="connsiteX639-70435" fmla="*/ 1232525 w 7467600"/>
              <a:gd name="connsiteY639-70436" fmla="*/ 1804675 h 6858000"/>
              <a:gd name="connsiteX640-70437" fmla="*/ 1388858 w 7467600"/>
              <a:gd name="connsiteY640-70438" fmla="*/ 2368011 h 6858000"/>
              <a:gd name="connsiteX641-70439" fmla="*/ 1384098 w 7467600"/>
              <a:gd name="connsiteY641-70440" fmla="*/ 2378125 h 6858000"/>
              <a:gd name="connsiteX642-70441" fmla="*/ 1425393 w 7467600"/>
              <a:gd name="connsiteY642-70442" fmla="*/ 2589124 h 6858000"/>
              <a:gd name="connsiteX643-70443" fmla="*/ 1424001 w 7467600"/>
              <a:gd name="connsiteY643-70444" fmla="*/ 2597541 h 6858000"/>
              <a:gd name="connsiteX644-70445" fmla="*/ 2152729 w 7467600"/>
              <a:gd name="connsiteY644-70446" fmla="*/ 2864487 h 6858000"/>
              <a:gd name="connsiteX645-70447" fmla="*/ 2020609 w 7467600"/>
              <a:gd name="connsiteY645-70448" fmla="*/ 2539671 h 6858000"/>
              <a:gd name="connsiteX646-70449" fmla="*/ 2018920 w 7467600"/>
              <a:gd name="connsiteY646-70450" fmla="*/ 2536309 h 6858000"/>
              <a:gd name="connsiteX647-70451" fmla="*/ 1342441 w 7467600"/>
              <a:gd name="connsiteY647-70452" fmla="*/ 1173017 h 6858000"/>
              <a:gd name="connsiteX648-70453" fmla="*/ 1367925 w 7467600"/>
              <a:gd name="connsiteY648-70454" fmla="*/ 1135648 h 6858000"/>
              <a:gd name="connsiteX649-70455" fmla="*/ 1771401 w 7467600"/>
              <a:gd name="connsiteY649-70456" fmla="*/ 1806673 h 6858000"/>
              <a:gd name="connsiteX650-70457" fmla="*/ 1972385 w 7467600"/>
              <a:gd name="connsiteY650-70458" fmla="*/ 2198735 h 6858000"/>
              <a:gd name="connsiteX651-70459" fmla="*/ 2040892 w 7467600"/>
              <a:gd name="connsiteY651-70460" fmla="*/ 2405205 h 6858000"/>
              <a:gd name="connsiteX652-70461" fmla="*/ 2131689 w 7467600"/>
              <a:gd name="connsiteY652-70462" fmla="*/ 1936926 h 6858000"/>
              <a:gd name="connsiteX653-70463" fmla="*/ 2454820 w 7467600"/>
              <a:gd name="connsiteY653-70464" fmla="*/ 1248808 h 6858000"/>
              <a:gd name="connsiteX654-70465" fmla="*/ 2492512 w 7467600"/>
              <a:gd name="connsiteY654-70466" fmla="*/ 1302920 h 6858000"/>
              <a:gd name="connsiteX655-70467" fmla="*/ 2081216 w 7467600"/>
              <a:gd name="connsiteY655-70468" fmla="*/ 2527513 h 6858000"/>
              <a:gd name="connsiteX656-70469" fmla="*/ 2081211 w 7467600"/>
              <a:gd name="connsiteY656-70470" fmla="*/ 2528916 h 6858000"/>
              <a:gd name="connsiteX657-70471" fmla="*/ 2199067 w 7467600"/>
              <a:gd name="connsiteY657-70472" fmla="*/ 2884061 h 6858000"/>
              <a:gd name="connsiteX658-70473" fmla="*/ 3192586 w 7467600"/>
              <a:gd name="connsiteY658-70474" fmla="*/ 3411496 h 6858000"/>
              <a:gd name="connsiteX659-70475" fmla="*/ 3182620 w 7467600"/>
              <a:gd name="connsiteY659-70476" fmla="*/ 3483279 h 6858000"/>
              <a:gd name="connsiteX660-70477" fmla="*/ 2435119 w 7467600"/>
              <a:gd name="connsiteY660-70478" fmla="*/ 3080173 h 6858000"/>
              <a:gd name="connsiteX661-70479" fmla="*/ 2410152 w 7467600"/>
              <a:gd name="connsiteY661-70480" fmla="*/ 3063751 h 6858000"/>
              <a:gd name="connsiteX662-70481" fmla="*/ 2408099 w 7467600"/>
              <a:gd name="connsiteY662-70482" fmla="*/ 3064403 h 6858000"/>
              <a:gd name="connsiteX663-70483" fmla="*/ 2407218 w 7467600"/>
              <a:gd name="connsiteY663-70484" fmla="*/ 3070324 h 6858000"/>
              <a:gd name="connsiteX664-70485" fmla="*/ 2380138 w 7467600"/>
              <a:gd name="connsiteY664-70486" fmla="*/ 3099341 h 6858000"/>
              <a:gd name="connsiteX665-70487" fmla="*/ 1765923 w 7467600"/>
              <a:gd name="connsiteY665-70488" fmla="*/ 3581043 h 6858000"/>
              <a:gd name="connsiteX666-70489" fmla="*/ 1702258 w 7467600"/>
              <a:gd name="connsiteY666-70490" fmla="*/ 3612286 h 6858000"/>
              <a:gd name="connsiteX667-70491" fmla="*/ 1538370 w 7467600"/>
              <a:gd name="connsiteY667-70492" fmla="*/ 3811804 h 6858000"/>
              <a:gd name="connsiteX668-70493" fmla="*/ 542867 w 7467600"/>
              <a:gd name="connsiteY668-70494" fmla="*/ 4944092 h 6858000"/>
              <a:gd name="connsiteX669-70495" fmla="*/ 515800 w 7467600"/>
              <a:gd name="connsiteY669-70496" fmla="*/ 4862180 h 6858000"/>
              <a:gd name="connsiteX670-70497" fmla="*/ 909145 w 7467600"/>
              <a:gd name="connsiteY670-70498" fmla="*/ 4199225 h 6858000"/>
              <a:gd name="connsiteX671-70499" fmla="*/ 1214067 w 7467600"/>
              <a:gd name="connsiteY671-70500" fmla="*/ 3908561 h 6858000"/>
              <a:gd name="connsiteX672-70501" fmla="*/ 640967 w 7467600"/>
              <a:gd name="connsiteY672-70502" fmla="*/ 4105601 h 6858000"/>
              <a:gd name="connsiteX673-70503" fmla="*/ 112563 w 7467600"/>
              <a:gd name="connsiteY673-70504" fmla="*/ 4396952 h 6858000"/>
              <a:gd name="connsiteX674-70505" fmla="*/ 0 w 7467600"/>
              <a:gd name="connsiteY674-70506" fmla="*/ 4466006 h 6858000"/>
              <a:gd name="connsiteX675-70507" fmla="*/ 0 w 7467600"/>
              <a:gd name="connsiteY675-70508" fmla="*/ 4233763 h 6858000"/>
              <a:gd name="connsiteX676-70509" fmla="*/ 36881 w 7467600"/>
              <a:gd name="connsiteY676-70510" fmla="*/ 4200118 h 6858000"/>
              <a:gd name="connsiteX677-70511" fmla="*/ 910534 w 7467600"/>
              <a:gd name="connsiteY677-70512" fmla="*/ 3629753 h 6858000"/>
              <a:gd name="connsiteX678-70513" fmla="*/ 1578717 w 7467600"/>
              <a:gd name="connsiteY678-70514" fmla="*/ 3575982 h 6858000"/>
              <a:gd name="connsiteX679-70515" fmla="*/ 2338780 w 7467600"/>
              <a:gd name="connsiteY679-70516" fmla="*/ 3033725 h 6858000"/>
              <a:gd name="connsiteX680-70517" fmla="*/ 1807991 w 7467600"/>
              <a:gd name="connsiteY680-70518" fmla="*/ 2807184 h 6858000"/>
              <a:gd name="connsiteX681-70519" fmla="*/ 1416358 w 7467600"/>
              <a:gd name="connsiteY681-70520" fmla="*/ 3112571 h 6858000"/>
              <a:gd name="connsiteX682-70521" fmla="*/ 939066 w 7467600"/>
              <a:gd name="connsiteY682-70522" fmla="*/ 3378798 h 6858000"/>
              <a:gd name="connsiteX683-70523" fmla="*/ 115099 w 7467600"/>
              <a:gd name="connsiteY683-70524" fmla="*/ 3607650 h 6858000"/>
              <a:gd name="connsiteX684-70525" fmla="*/ 97284 w 7467600"/>
              <a:gd name="connsiteY684-70526" fmla="*/ 3520393 h 6858000"/>
              <a:gd name="connsiteX685-70527" fmla="*/ 922050 w 7467600"/>
              <a:gd name="connsiteY685-70528" fmla="*/ 3074867 h 6858000"/>
              <a:gd name="connsiteX686-70529" fmla="*/ 1405265 w 7467600"/>
              <a:gd name="connsiteY686-70530" fmla="*/ 3016319 h 6858000"/>
              <a:gd name="connsiteX687-70531" fmla="*/ 1407512 w 7467600"/>
              <a:gd name="connsiteY687-70532" fmla="*/ 3018001 h 6858000"/>
              <a:gd name="connsiteX688-70533" fmla="*/ 1726266 w 7467600"/>
              <a:gd name="connsiteY688-70534" fmla="*/ 2777274 h 6858000"/>
              <a:gd name="connsiteX689-70535" fmla="*/ 625390 w 7467600"/>
              <a:gd name="connsiteY689-70536" fmla="*/ 2514541 h 6858000"/>
              <a:gd name="connsiteX690-70537" fmla="*/ 619799 w 7467600"/>
              <a:gd name="connsiteY690-70538" fmla="*/ 2527180 h 6858000"/>
              <a:gd name="connsiteX691-70539" fmla="*/ 310030 w 7467600"/>
              <a:gd name="connsiteY691-70540" fmla="*/ 2771818 h 6858000"/>
              <a:gd name="connsiteX692-70541" fmla="*/ 173877 w 7467600"/>
              <a:gd name="connsiteY692-70542" fmla="*/ 2937056 h 6858000"/>
              <a:gd name="connsiteX693-70543" fmla="*/ 77889 w 7467600"/>
              <a:gd name="connsiteY693-70544" fmla="*/ 3138440 h 6858000"/>
              <a:gd name="connsiteX694-70545" fmla="*/ 0 w 7467600"/>
              <a:gd name="connsiteY694-70546" fmla="*/ 3271395 h 6858000"/>
              <a:gd name="connsiteX695-70547" fmla="*/ 0 w 7467600"/>
              <a:gd name="connsiteY695-70548" fmla="*/ 3153002 h 6858000"/>
              <a:gd name="connsiteX696-70549" fmla="*/ 2386 w 7467600"/>
              <a:gd name="connsiteY696-70550" fmla="*/ 3149203 h 6858000"/>
              <a:gd name="connsiteX697-70551" fmla="*/ 89753 w 7467600"/>
              <a:gd name="connsiteY697-70552" fmla="*/ 2987702 h 6858000"/>
              <a:gd name="connsiteX698-70553" fmla="*/ 76869 w 7467600"/>
              <a:gd name="connsiteY698-70554" fmla="*/ 3005404 h 6858000"/>
              <a:gd name="connsiteX699-70555" fmla="*/ 32049 w 7467600"/>
              <a:gd name="connsiteY699-70556" fmla="*/ 3065814 h 6858000"/>
              <a:gd name="connsiteX700-70557" fmla="*/ 0 w 7467600"/>
              <a:gd name="connsiteY700-70558" fmla="*/ 3108744 h 6858000"/>
              <a:gd name="connsiteX701-70559" fmla="*/ 0 w 7467600"/>
              <a:gd name="connsiteY701-70560" fmla="*/ 3058059 h 6858000"/>
              <a:gd name="connsiteX702-70561" fmla="*/ 7610 w 7467600"/>
              <a:gd name="connsiteY702-70562" fmla="*/ 3047889 h 6858000"/>
              <a:gd name="connsiteX703-70563" fmla="*/ 52419 w 7467600"/>
              <a:gd name="connsiteY703-70564" fmla="*/ 2987479 h 6858000"/>
              <a:gd name="connsiteX704-70565" fmla="*/ 59142 w 7467600"/>
              <a:gd name="connsiteY704-70566" fmla="*/ 2978488 h 6858000"/>
              <a:gd name="connsiteX705-70567" fmla="*/ 0 w 7467600"/>
              <a:gd name="connsiteY705-70568" fmla="*/ 3015334 h 6858000"/>
              <a:gd name="connsiteX706-70569" fmla="*/ 0 w 7467600"/>
              <a:gd name="connsiteY706-70570" fmla="*/ 2914286 h 6858000"/>
              <a:gd name="connsiteX707-70571" fmla="*/ 36383 w 7467600"/>
              <a:gd name="connsiteY707-70572" fmla="*/ 2901128 h 6858000"/>
              <a:gd name="connsiteX708-70573" fmla="*/ 156329 w 7467600"/>
              <a:gd name="connsiteY708-70574" fmla="*/ 2840533 h 6858000"/>
              <a:gd name="connsiteX709-70575" fmla="*/ 358355 w 7467600"/>
              <a:gd name="connsiteY709-70576" fmla="*/ 2620471 h 6858000"/>
              <a:gd name="connsiteX710-70577" fmla="*/ 510577 w 7467600"/>
              <a:gd name="connsiteY710-70578" fmla="*/ 2501244 h 6858000"/>
              <a:gd name="connsiteX711-70579" fmla="*/ 211967 w 7467600"/>
              <a:gd name="connsiteY711-70580" fmla="*/ 2479171 h 6858000"/>
              <a:gd name="connsiteX712-70581" fmla="*/ 0 w 7467600"/>
              <a:gd name="connsiteY712-70582" fmla="*/ 2476398 h 6858000"/>
              <a:gd name="connsiteX713-70583" fmla="*/ 0 w 7467600"/>
              <a:gd name="connsiteY713-70584" fmla="*/ 2389189 h 6858000"/>
              <a:gd name="connsiteX714-70585" fmla="*/ 103062 w 7467600"/>
              <a:gd name="connsiteY714-70586" fmla="*/ 2389518 h 6858000"/>
              <a:gd name="connsiteX715-70587" fmla="*/ 510734 w 7467600"/>
              <a:gd name="connsiteY715-70588" fmla="*/ 2416201 h 6858000"/>
              <a:gd name="connsiteX716-70589" fmla="*/ 279257 w 7467600"/>
              <a:gd name="connsiteY716-70590" fmla="*/ 2092102 h 6858000"/>
              <a:gd name="connsiteX717-70591" fmla="*/ 65265 w 7467600"/>
              <a:gd name="connsiteY717-70592" fmla="*/ 2006049 h 6858000"/>
              <a:gd name="connsiteX718-70593" fmla="*/ 0 w 7467600"/>
              <a:gd name="connsiteY718-70594" fmla="*/ 1982532 h 6858000"/>
              <a:gd name="connsiteX719-70595" fmla="*/ 0 w 7467600"/>
              <a:gd name="connsiteY719-70596" fmla="*/ 1912789 h 6858000"/>
              <a:gd name="connsiteX720-70597" fmla="*/ 97460 w 7467600"/>
              <a:gd name="connsiteY720-70598" fmla="*/ 1953725 h 6858000"/>
              <a:gd name="connsiteX721-70599" fmla="*/ 221272 w 7467600"/>
              <a:gd name="connsiteY721-70600" fmla="*/ 1980766 h 6858000"/>
              <a:gd name="connsiteX722-70601" fmla="*/ 116765 w 7467600"/>
              <a:gd name="connsiteY722-70602" fmla="*/ 1911033 h 6858000"/>
              <a:gd name="connsiteX723-70603" fmla="*/ 16405 w 7467600"/>
              <a:gd name="connsiteY723-70604" fmla="*/ 1803412 h 6858000"/>
              <a:gd name="connsiteX724-70605" fmla="*/ 0 w 7467600"/>
              <a:gd name="connsiteY724-70606" fmla="*/ 1784777 h 6858000"/>
              <a:gd name="connsiteX725-70607" fmla="*/ 0 w 7467600"/>
              <a:gd name="connsiteY725-70608" fmla="*/ 1740082 h 6858000"/>
              <a:gd name="connsiteX726-70609" fmla="*/ 39394 w 7467600"/>
              <a:gd name="connsiteY726-70610" fmla="*/ 1784856 h 6858000"/>
              <a:gd name="connsiteX727-70611" fmla="*/ 135813 w 7467600"/>
              <a:gd name="connsiteY727-70612" fmla="*/ 1888838 h 6858000"/>
              <a:gd name="connsiteX728-70613" fmla="*/ 242575 w 7467600"/>
              <a:gd name="connsiteY728-70614" fmla="*/ 1958841 h 6858000"/>
              <a:gd name="connsiteX729-70615" fmla="*/ 82197 w 7467600"/>
              <a:gd name="connsiteY729-70616" fmla="*/ 1754826 h 6858000"/>
              <a:gd name="connsiteX730-70617" fmla="*/ 0 w 7467600"/>
              <a:gd name="connsiteY730-70618" fmla="*/ 1679650 h 6858000"/>
              <a:gd name="connsiteX731-70619" fmla="*/ 0 w 7467600"/>
              <a:gd name="connsiteY731-70620" fmla="*/ 1602463 h 6858000"/>
              <a:gd name="connsiteX732-70621" fmla="*/ 84689 w 7467600"/>
              <a:gd name="connsiteY732-70622" fmla="*/ 1677442 h 6858000"/>
              <a:gd name="connsiteX733-70623" fmla="*/ 298437 w 7467600"/>
              <a:gd name="connsiteY733-70624" fmla="*/ 1968019 h 6858000"/>
              <a:gd name="connsiteX734-70625" fmla="*/ 227269 w 7467600"/>
              <a:gd name="connsiteY734-70626" fmla="*/ 1114064 h 6858000"/>
              <a:gd name="connsiteX735-70627" fmla="*/ 248003 w 7467600"/>
              <a:gd name="connsiteY735-70628" fmla="*/ 1089613 h 6858000"/>
              <a:gd name="connsiteX736-70629" fmla="*/ 427020 w 7467600"/>
              <a:gd name="connsiteY736-70630" fmla="*/ 1619803 h 6858000"/>
              <a:gd name="connsiteX737-70631" fmla="*/ 340345 w 7467600"/>
              <a:gd name="connsiteY737-70632" fmla="*/ 2027739 h 6858000"/>
              <a:gd name="connsiteX738-70633" fmla="*/ 360865 w 7467600"/>
              <a:gd name="connsiteY738-70634" fmla="*/ 2044827 h 6858000"/>
              <a:gd name="connsiteX739-70635" fmla="*/ 560414 w 7467600"/>
              <a:gd name="connsiteY739-70636" fmla="*/ 2421457 h 6858000"/>
              <a:gd name="connsiteX740-70637" fmla="*/ 1359703 w 7467600"/>
              <a:gd name="connsiteY740-70638" fmla="*/ 2578554 h 6858000"/>
              <a:gd name="connsiteX741-70639" fmla="*/ 1359422 w 7467600"/>
              <a:gd name="connsiteY741-70640" fmla="*/ 2577994 h 6858000"/>
              <a:gd name="connsiteX742-70641" fmla="*/ 828701 w 7467600"/>
              <a:gd name="connsiteY742-70642" fmla="*/ 1839520 h 6858000"/>
              <a:gd name="connsiteX743-70643" fmla="*/ 494427 w 7467600"/>
              <a:gd name="connsiteY743-70644" fmla="*/ 1092333 h 6858000"/>
              <a:gd name="connsiteX744-70645" fmla="*/ 506322 w 7467600"/>
              <a:gd name="connsiteY744-70646" fmla="*/ 1020997 h 6858000"/>
              <a:gd name="connsiteX745-70647" fmla="*/ 4570198 w 7467600"/>
              <a:gd name="connsiteY745-70648" fmla="*/ 978081 h 6858000"/>
              <a:gd name="connsiteX746-70649" fmla="*/ 4523691 w 7467600"/>
              <a:gd name="connsiteY746-70650" fmla="*/ 1127776 h 6858000"/>
              <a:gd name="connsiteX747-70651" fmla="*/ 4509875 w 7467600"/>
              <a:gd name="connsiteY747-70652" fmla="*/ 1167552 h 6858000"/>
              <a:gd name="connsiteX748-70653" fmla="*/ 4478168 w 7467600"/>
              <a:gd name="connsiteY748-70654" fmla="*/ 1260735 h 6858000"/>
              <a:gd name="connsiteX749-70655" fmla="*/ 4409309 w 7467600"/>
              <a:gd name="connsiteY749-70656" fmla="*/ 1666996 h 6858000"/>
              <a:gd name="connsiteX750-70657" fmla="*/ 4370031 w 7467600"/>
              <a:gd name="connsiteY750-70658" fmla="*/ 1955666 h 6858000"/>
              <a:gd name="connsiteX751-70659" fmla="*/ 4570198 w 7467600"/>
              <a:gd name="connsiteY751-70660" fmla="*/ 978081 h 6858000"/>
              <a:gd name="connsiteX752-70661" fmla="*/ 4557898 w 7467600"/>
              <a:gd name="connsiteY752-70662" fmla="*/ 900011 h 6858000"/>
              <a:gd name="connsiteX753-70663" fmla="*/ 4344840 w 7467600"/>
              <a:gd name="connsiteY753-70664" fmla="*/ 1922038 h 6858000"/>
              <a:gd name="connsiteX754-70665" fmla="*/ 4378710 w 7467600"/>
              <a:gd name="connsiteY754-70666" fmla="*/ 1665516 h 6858000"/>
              <a:gd name="connsiteX755-70667" fmla="*/ 4448798 w 7467600"/>
              <a:gd name="connsiteY755-70668" fmla="*/ 1253024 h 6858000"/>
              <a:gd name="connsiteX756-70669" fmla="*/ 4480315 w 7467600"/>
              <a:gd name="connsiteY756-70670" fmla="*/ 1158454 h 6858000"/>
              <a:gd name="connsiteX757-70671" fmla="*/ 4494133 w 7467600"/>
              <a:gd name="connsiteY757-70672" fmla="*/ 1118676 h 6858000"/>
              <a:gd name="connsiteX758-70673" fmla="*/ 4557898 w 7467600"/>
              <a:gd name="connsiteY758-70674" fmla="*/ 900011 h 6858000"/>
              <a:gd name="connsiteX759-70675" fmla="*/ 5870151 w 7467600"/>
              <a:gd name="connsiteY759-70676" fmla="*/ 898890 h 6858000"/>
              <a:gd name="connsiteX760-70677" fmla="*/ 5861335 w 7467600"/>
              <a:gd name="connsiteY760-70678" fmla="*/ 899177 h 6858000"/>
              <a:gd name="connsiteX761-70679" fmla="*/ 5843702 w 7467600"/>
              <a:gd name="connsiteY761-70680" fmla="*/ 899748 h 6858000"/>
              <a:gd name="connsiteX762-70681" fmla="*/ 5651107 w 7467600"/>
              <a:gd name="connsiteY762-70682" fmla="*/ 920306 h 6858000"/>
              <a:gd name="connsiteX763-70683" fmla="*/ 5459407 w 7467600"/>
              <a:gd name="connsiteY763-70684" fmla="*/ 940975 h 6858000"/>
              <a:gd name="connsiteX764-70685" fmla="*/ 5374846 w 7467600"/>
              <a:gd name="connsiteY764-70686" fmla="*/ 941988 h 6858000"/>
              <a:gd name="connsiteX765-70687" fmla="*/ 5256105 w 7467600"/>
              <a:gd name="connsiteY765-70688" fmla="*/ 945632 h 6858000"/>
              <a:gd name="connsiteX766-70689" fmla="*/ 5107071 w 7467600"/>
              <a:gd name="connsiteY766-70690" fmla="*/ 969720 h 6858000"/>
              <a:gd name="connsiteX767-70691" fmla="*/ 4998681 w 7467600"/>
              <a:gd name="connsiteY767-70692" fmla="*/ 988771 h 6858000"/>
              <a:gd name="connsiteX768-70693" fmla="*/ 5870151 w 7467600"/>
              <a:gd name="connsiteY768-70694" fmla="*/ 898890 h 6858000"/>
              <a:gd name="connsiteX769-70695" fmla="*/ 5504425 w 7467600"/>
              <a:gd name="connsiteY769-70696" fmla="*/ 848067 h 6858000"/>
              <a:gd name="connsiteX770-70697" fmla="*/ 4968849 w 7467600"/>
              <a:gd name="connsiteY770-70698" fmla="*/ 962318 h 6858000"/>
              <a:gd name="connsiteX771-70699" fmla="*/ 5104039 w 7467600"/>
              <a:gd name="connsiteY771-70700" fmla="*/ 940634 h 6858000"/>
              <a:gd name="connsiteX772-70701" fmla="*/ 5256311 w 7467600"/>
              <a:gd name="connsiteY772-70702" fmla="*/ 916490 h 6858000"/>
              <a:gd name="connsiteX773-70703" fmla="*/ 5377381 w 7467600"/>
              <a:gd name="connsiteY773-70704" fmla="*/ 912671 h 6858000"/>
              <a:gd name="connsiteX774-70705" fmla="*/ 5460148 w 7467600"/>
              <a:gd name="connsiteY774-70706" fmla="*/ 911442 h 6858000"/>
              <a:gd name="connsiteX775-70707" fmla="*/ 5648971 w 7467600"/>
              <a:gd name="connsiteY775-70708" fmla="*/ 891331 h 6858000"/>
              <a:gd name="connsiteX776-70709" fmla="*/ 5844807 w 7467600"/>
              <a:gd name="connsiteY776-70710" fmla="*/ 870718 h 6858000"/>
              <a:gd name="connsiteX777-70711" fmla="*/ 5862975 w 7467600"/>
              <a:gd name="connsiteY777-70712" fmla="*/ 869756 h 6858000"/>
              <a:gd name="connsiteX778-70713" fmla="*/ 5920887 w 7467600"/>
              <a:gd name="connsiteY778-70714" fmla="*/ 865929 h 6858000"/>
              <a:gd name="connsiteX779-70715" fmla="*/ 5504425 w 7467600"/>
              <a:gd name="connsiteY779-70716" fmla="*/ 848067 h 6858000"/>
              <a:gd name="connsiteX780-70717" fmla="*/ 3607114 w 7467600"/>
              <a:gd name="connsiteY780-70718" fmla="*/ 467441 h 6858000"/>
              <a:gd name="connsiteX781-70719" fmla="*/ 3296242 w 7467600"/>
              <a:gd name="connsiteY781-70720" fmla="*/ 807991 h 6858000"/>
              <a:gd name="connsiteX782-70721" fmla="*/ 3174674 w 7467600"/>
              <a:gd name="connsiteY782-70722" fmla="*/ 919759 h 6858000"/>
              <a:gd name="connsiteX783-70723" fmla="*/ 3042978 w 7467600"/>
              <a:gd name="connsiteY783-70724" fmla="*/ 1054894 h 6858000"/>
              <a:gd name="connsiteX784-70725" fmla="*/ 2968914 w 7467600"/>
              <a:gd name="connsiteY784-70726" fmla="*/ 1133756 h 6858000"/>
              <a:gd name="connsiteX785-70727" fmla="*/ 3103823 w 7467600"/>
              <a:gd name="connsiteY785-70728" fmla="*/ 1026814 h 6858000"/>
              <a:gd name="connsiteX786-70729" fmla="*/ 3607114 w 7467600"/>
              <a:gd name="connsiteY786-70730" fmla="*/ 467441 h 6858000"/>
              <a:gd name="connsiteX787-70731" fmla="*/ 3744487 w 7467600"/>
              <a:gd name="connsiteY787-70732" fmla="*/ 383136 h 6858000"/>
              <a:gd name="connsiteX788-70733" fmla="*/ 3970213 w 7467600"/>
              <a:gd name="connsiteY788-70734" fmla="*/ 995559 h 6858000"/>
              <a:gd name="connsiteX789-70735" fmla="*/ 3744487 w 7467600"/>
              <a:gd name="connsiteY789-70736" fmla="*/ 383136 h 6858000"/>
              <a:gd name="connsiteX790-70737" fmla="*/ 3624562 w 7467600"/>
              <a:gd name="connsiteY790-70738" fmla="*/ 367041 h 6858000"/>
              <a:gd name="connsiteX791-70739" fmla="*/ 3489712 w 7467600"/>
              <a:gd name="connsiteY791-70740" fmla="*/ 485386 h 6858000"/>
              <a:gd name="connsiteX792-70741" fmla="*/ 3182994 w 7467600"/>
              <a:gd name="connsiteY792-70742" fmla="*/ 828265 h 6858000"/>
              <a:gd name="connsiteX793-70743" fmla="*/ 2892114 w 7467600"/>
              <a:gd name="connsiteY793-70744" fmla="*/ 1172635 h 6858000"/>
              <a:gd name="connsiteX794-70745" fmla="*/ 3021459 w 7467600"/>
              <a:gd name="connsiteY794-70746" fmla="*/ 1035385 h 6858000"/>
              <a:gd name="connsiteX795-70747" fmla="*/ 3153873 w 7467600"/>
              <a:gd name="connsiteY795-70748" fmla="*/ 898971 h 6858000"/>
              <a:gd name="connsiteX796-70749" fmla="*/ 3276511 w 7467600"/>
              <a:gd name="connsiteY796-70750" fmla="*/ 786423 h 6858000"/>
              <a:gd name="connsiteX797-70751" fmla="*/ 3584154 w 7467600"/>
              <a:gd name="connsiteY797-70752" fmla="*/ 448218 h 6858000"/>
              <a:gd name="connsiteX798-70753" fmla="*/ 3624562 w 7467600"/>
              <a:gd name="connsiteY798-70754" fmla="*/ 367041 h 6858000"/>
              <a:gd name="connsiteX799-70755" fmla="*/ 3766672 w 7467600"/>
              <a:gd name="connsiteY799-70756" fmla="*/ 359429 h 6858000"/>
              <a:gd name="connsiteX800-70757" fmla="*/ 3996338 w 7467600"/>
              <a:gd name="connsiteY800-70758" fmla="*/ 968237 h 6858000"/>
              <a:gd name="connsiteX801-70759" fmla="*/ 3766672 w 7467600"/>
              <a:gd name="connsiteY801-70760" fmla="*/ 359429 h 6858000"/>
              <a:gd name="connsiteX802-70761" fmla="*/ 5805386 w 7467600"/>
              <a:gd name="connsiteY802-70762" fmla="*/ 239240 h 6858000"/>
              <a:gd name="connsiteX803-70763" fmla="*/ 5736947 w 7467600"/>
              <a:gd name="connsiteY803-70764" fmla="*/ 261367 h 6858000"/>
              <a:gd name="connsiteX804-70765" fmla="*/ 5427012 w 7467600"/>
              <a:gd name="connsiteY804-70766" fmla="*/ 311272 h 6858000"/>
              <a:gd name="connsiteX805-70767" fmla="*/ 5147818 w 7467600"/>
              <a:gd name="connsiteY805-70768" fmla="*/ 322112 h 6858000"/>
              <a:gd name="connsiteX806-70769" fmla="*/ 5060854 w 7467600"/>
              <a:gd name="connsiteY806-70770" fmla="*/ 311882 h 6858000"/>
              <a:gd name="connsiteX807-70771" fmla="*/ 4945989 w 7467600"/>
              <a:gd name="connsiteY807-70772" fmla="*/ 300516 h 6858000"/>
              <a:gd name="connsiteX808-70773" fmla="*/ 5410479 w 7467600"/>
              <a:gd name="connsiteY808-70774" fmla="*/ 348434 h 6858000"/>
              <a:gd name="connsiteX809-70775" fmla="*/ 5805386 w 7467600"/>
              <a:gd name="connsiteY809-70776" fmla="*/ 239240 h 6858000"/>
              <a:gd name="connsiteX810-70777" fmla="*/ 5905192 w 7467600"/>
              <a:gd name="connsiteY810-70778" fmla="*/ 163079 h 6858000"/>
              <a:gd name="connsiteX811-70779" fmla="*/ 5865655 w 7467600"/>
              <a:gd name="connsiteY811-70780" fmla="*/ 171901 h 6858000"/>
              <a:gd name="connsiteX812-70781" fmla="*/ 5259740 w 7467600"/>
              <a:gd name="connsiteY812-70782" fmla="*/ 257013 h 6858000"/>
              <a:gd name="connsiteX813-70783" fmla="*/ 5208466 w 7467600"/>
              <a:gd name="connsiteY813-70784" fmla="*/ 257550 h 6858000"/>
              <a:gd name="connsiteX814-70785" fmla="*/ 4980204 w 7467600"/>
              <a:gd name="connsiteY814-70786" fmla="*/ 271903 h 6858000"/>
              <a:gd name="connsiteX815-70787" fmla="*/ 5068068 w 7467600"/>
              <a:gd name="connsiteY815-70788" fmla="*/ 282244 h 6858000"/>
              <a:gd name="connsiteX816-70789" fmla="*/ 5153231 w 7467600"/>
              <a:gd name="connsiteY816-70790" fmla="*/ 292240 h 6858000"/>
              <a:gd name="connsiteX817-70791" fmla="*/ 5426491 w 7467600"/>
              <a:gd name="connsiteY817-70792" fmla="*/ 281128 h 6858000"/>
              <a:gd name="connsiteX818-70793" fmla="*/ 5731212 w 7467600"/>
              <a:gd name="connsiteY818-70794" fmla="*/ 231951 h 6858000"/>
              <a:gd name="connsiteX819-70795" fmla="*/ 5905192 w 7467600"/>
              <a:gd name="connsiteY819-70796" fmla="*/ 163079 h 6858000"/>
              <a:gd name="connsiteX820-70797" fmla="*/ 5944437 w 7467600"/>
              <a:gd name="connsiteY820-70798" fmla="*/ 113829 h 6858000"/>
              <a:gd name="connsiteX821-70799" fmla="*/ 5825032 w 7467600"/>
              <a:gd name="connsiteY821-70800" fmla="*/ 146405 h 6858000"/>
              <a:gd name="connsiteX822-70801" fmla="*/ 4955599 w 7467600"/>
              <a:gd name="connsiteY822-70802" fmla="*/ 247008 h 6858000"/>
              <a:gd name="connsiteX823-70803" fmla="*/ 5210104 w 7467600"/>
              <a:gd name="connsiteY823-70804" fmla="*/ 228123 h 6858000"/>
              <a:gd name="connsiteX824-70805" fmla="*/ 5261015 w 7467600"/>
              <a:gd name="connsiteY824-70806" fmla="*/ 227087 h 6858000"/>
              <a:gd name="connsiteX825-70807" fmla="*/ 5861181 w 7467600"/>
              <a:gd name="connsiteY825-70808" fmla="*/ 143093 h 6858000"/>
              <a:gd name="connsiteX826-70809" fmla="*/ 5961252 w 7467600"/>
              <a:gd name="connsiteY826-70810" fmla="*/ 114820 h 6858000"/>
              <a:gd name="connsiteX827-70811" fmla="*/ 5944437 w 7467600"/>
              <a:gd name="connsiteY827-70812" fmla="*/ 113829 h 6858000"/>
              <a:gd name="connsiteX828-70813" fmla="*/ 3882765 w 7467600"/>
              <a:gd name="connsiteY828-70814" fmla="*/ 0 h 6858000"/>
              <a:gd name="connsiteX829-70815" fmla="*/ 3995099 w 7467600"/>
              <a:gd name="connsiteY829-70816" fmla="*/ 0 h 6858000"/>
              <a:gd name="connsiteX830-70817" fmla="*/ 4163818 w 7467600"/>
              <a:gd name="connsiteY830-70818" fmla="*/ 234104 h 6858000"/>
              <a:gd name="connsiteX831-70819" fmla="*/ 4172099 w 7467600"/>
              <a:gd name="connsiteY831-70820" fmla="*/ 234207 h 6858000"/>
              <a:gd name="connsiteX832-70821" fmla="*/ 4784282 w 7467600"/>
              <a:gd name="connsiteY832-70822" fmla="*/ 276561 h 6858000"/>
              <a:gd name="connsiteX833-70823" fmla="*/ 4801687 w 7467600"/>
              <a:gd name="connsiteY833-70824" fmla="*/ 267764 h 6858000"/>
              <a:gd name="connsiteX834-70825" fmla="*/ 6082788 w 7467600"/>
              <a:gd name="connsiteY834-70826" fmla="*/ 64119 h 6858000"/>
              <a:gd name="connsiteX835-70827" fmla="*/ 6099442 w 7467600"/>
              <a:gd name="connsiteY835-70828" fmla="*/ 82568 h 6858000"/>
              <a:gd name="connsiteX836-70829" fmla="*/ 4804137 w 7467600"/>
              <a:gd name="connsiteY836-70830" fmla="*/ 320931 h 6858000"/>
              <a:gd name="connsiteX837-70831" fmla="*/ 4227047 w 7467600"/>
              <a:gd name="connsiteY837-70832" fmla="*/ 313415 h 6858000"/>
              <a:gd name="connsiteX838-70833" fmla="*/ 4346041 w 7467600"/>
              <a:gd name="connsiteY838-70834" fmla="*/ 456086 h 6858000"/>
              <a:gd name="connsiteX839-70835" fmla="*/ 4870967 w 7467600"/>
              <a:gd name="connsiteY839-70836" fmla="*/ 963061 h 6858000"/>
              <a:gd name="connsiteX840-70837" fmla="*/ 4889647 w 7467600"/>
              <a:gd name="connsiteY840-70838" fmla="*/ 957147 h 6858000"/>
              <a:gd name="connsiteX841-70839" fmla="*/ 5422504 w 7467600"/>
              <a:gd name="connsiteY841-70840" fmla="*/ 805191 h 6858000"/>
              <a:gd name="connsiteX842-70841" fmla="*/ 6087656 w 7467600"/>
              <a:gd name="connsiteY842-70842" fmla="*/ 826703 h 6858000"/>
              <a:gd name="connsiteX843-70843" fmla="*/ 6058717 w 7467600"/>
              <a:gd name="connsiteY843-70844" fmla="*/ 865992 h 6858000"/>
              <a:gd name="connsiteX844-70845" fmla="*/ 4974153 w 7467600"/>
              <a:gd name="connsiteY844-70846" fmla="*/ 1045456 h 6858000"/>
              <a:gd name="connsiteX845-70847" fmla="*/ 5627835 w 7467600"/>
              <a:gd name="connsiteY845-70848" fmla="*/ 1472077 h 6858000"/>
              <a:gd name="connsiteX846-70849" fmla="*/ 5629817 w 7467600"/>
              <a:gd name="connsiteY846-70850" fmla="*/ 1471412 h 6858000"/>
              <a:gd name="connsiteX847-70851" fmla="*/ 5634124 w 7467600"/>
              <a:gd name="connsiteY847-70852" fmla="*/ 1470572 h 6858000"/>
              <a:gd name="connsiteX848-70853" fmla="*/ 5755832 w 7467600"/>
              <a:gd name="connsiteY848-70854" fmla="*/ 1383886 h 6858000"/>
              <a:gd name="connsiteX849-70855" fmla="*/ 6014186 w 7467600"/>
              <a:gd name="connsiteY849-70856" fmla="*/ 1279799 h 6858000"/>
              <a:gd name="connsiteX850-70857" fmla="*/ 6901619 w 7467600"/>
              <a:gd name="connsiteY850-70858" fmla="*/ 1047874 h 6858000"/>
              <a:gd name="connsiteX851-70859" fmla="*/ 6931566 w 7467600"/>
              <a:gd name="connsiteY851-70860" fmla="*/ 1062034 h 6858000"/>
              <a:gd name="connsiteX852-70861" fmla="*/ 5790982 w 7467600"/>
              <a:gd name="connsiteY852-70862" fmla="*/ 1561380 h 6858000"/>
              <a:gd name="connsiteX853-70863" fmla="*/ 6188971 w 7467600"/>
              <a:gd name="connsiteY853-70864" fmla="*/ 1755168 h 6858000"/>
              <a:gd name="connsiteX854-70865" fmla="*/ 6202446 w 7467600"/>
              <a:gd name="connsiteY854-70866" fmla="*/ 1752268 h 6858000"/>
              <a:gd name="connsiteX855-70867" fmla="*/ 7179560 w 7467600"/>
              <a:gd name="connsiteY855-70868" fmla="*/ 1467551 h 6858000"/>
              <a:gd name="connsiteX856-70869" fmla="*/ 7158730 w 7467600"/>
              <a:gd name="connsiteY856-70870" fmla="*/ 1507835 h 6858000"/>
              <a:gd name="connsiteX857-70871" fmla="*/ 6326959 w 7467600"/>
              <a:gd name="connsiteY857-70872" fmla="*/ 1817686 h 6858000"/>
              <a:gd name="connsiteX858-70873" fmla="*/ 6537433 w 7467600"/>
              <a:gd name="connsiteY858-70874" fmla="*/ 1907790 h 6858000"/>
              <a:gd name="connsiteX859-70875" fmla="*/ 6550221 w 7467600"/>
              <a:gd name="connsiteY859-70876" fmla="*/ 1910729 h 6858000"/>
              <a:gd name="connsiteX860-70877" fmla="*/ 6964438 w 7467600"/>
              <a:gd name="connsiteY860-70878" fmla="*/ 2209505 h 6858000"/>
              <a:gd name="connsiteX861-70879" fmla="*/ 7367862 w 7467600"/>
              <a:gd name="connsiteY861-70880" fmla="*/ 2806833 h 6858000"/>
              <a:gd name="connsiteX862-70881" fmla="*/ 7364329 w 7467600"/>
              <a:gd name="connsiteY862-70882" fmla="*/ 2826907 h 6858000"/>
              <a:gd name="connsiteX863-70883" fmla="*/ 7290545 w 7467600"/>
              <a:gd name="connsiteY863-70884" fmla="*/ 2850663 h 6858000"/>
              <a:gd name="connsiteX864-70885" fmla="*/ 6472036 w 7467600"/>
              <a:gd name="connsiteY864-70886" fmla="*/ 1959003 h 6858000"/>
              <a:gd name="connsiteX865-70887" fmla="*/ 5792897 w 7467600"/>
              <a:gd name="connsiteY865-70888" fmla="*/ 1647747 h 6858000"/>
              <a:gd name="connsiteX866-70889" fmla="*/ 5842751 w 7467600"/>
              <a:gd name="connsiteY866-70890" fmla="*/ 1816112 h 6858000"/>
              <a:gd name="connsiteX867-70891" fmla="*/ 5847424 w 7467600"/>
              <a:gd name="connsiteY867-70892" fmla="*/ 1815776 h 6858000"/>
              <a:gd name="connsiteX868-70893" fmla="*/ 6399821 w 7467600"/>
              <a:gd name="connsiteY868-70894" fmla="*/ 2344799 h 6858000"/>
              <a:gd name="connsiteX869-70895" fmla="*/ 6323232 w 7467600"/>
              <a:gd name="connsiteY869-70896" fmla="*/ 2389634 h 6858000"/>
              <a:gd name="connsiteX870-70897" fmla="*/ 5942958 w 7467600"/>
              <a:gd name="connsiteY870-70898" fmla="*/ 2077708 h 6858000"/>
              <a:gd name="connsiteX871-70899" fmla="*/ 5921559 w 7467600"/>
              <a:gd name="connsiteY871-70900" fmla="*/ 2378596 h 6858000"/>
              <a:gd name="connsiteX872-70901" fmla="*/ 5817651 w 7467600"/>
              <a:gd name="connsiteY872-70902" fmla="*/ 3023919 h 6858000"/>
              <a:gd name="connsiteX873-70903" fmla="*/ 5729634 w 7467600"/>
              <a:gd name="connsiteY873-70904" fmla="*/ 3051849 h 6858000"/>
              <a:gd name="connsiteX874-70905" fmla="*/ 5611018 w 7467600"/>
              <a:gd name="connsiteY874-70906" fmla="*/ 2316769 h 6858000"/>
              <a:gd name="connsiteX875-70907" fmla="*/ 5687608 w 7467600"/>
              <a:gd name="connsiteY875-70908" fmla="*/ 2039972 h 6858000"/>
              <a:gd name="connsiteX876-70909" fmla="*/ 5657554 w 7467600"/>
              <a:gd name="connsiteY876-70910" fmla="*/ 1576445 h 6858000"/>
              <a:gd name="connsiteX877-70911" fmla="*/ 5150475 w 7467600"/>
              <a:gd name="connsiteY877-70912" fmla="*/ 1274012 h 6858000"/>
              <a:gd name="connsiteX878-70913" fmla="*/ 5349142 w 7467600"/>
              <a:gd name="connsiteY878-70914" fmla="*/ 2204405 h 6858000"/>
              <a:gd name="connsiteX879-70915" fmla="*/ 5262214 w 7467600"/>
              <a:gd name="connsiteY879-70916" fmla="*/ 2233836 h 6858000"/>
              <a:gd name="connsiteX880-70917" fmla="*/ 4981539 w 7467600"/>
              <a:gd name="connsiteY880-70918" fmla="*/ 1542201 h 6858000"/>
              <a:gd name="connsiteX881-70919" fmla="*/ 4958461 w 7467600"/>
              <a:gd name="connsiteY881-70920" fmla="*/ 1136957 h 6858000"/>
              <a:gd name="connsiteX882-70921" fmla="*/ 4655015 w 7467600"/>
              <a:gd name="connsiteY882-70922" fmla="*/ 891426 h 6858000"/>
              <a:gd name="connsiteX883-70923" fmla="*/ 4348002 w 7467600"/>
              <a:gd name="connsiteY883-70924" fmla="*/ 2205895 h 6858000"/>
              <a:gd name="connsiteX884-70925" fmla="*/ 4262250 w 7467600"/>
              <a:gd name="connsiteY884-70926" fmla="*/ 2219972 h 6858000"/>
              <a:gd name="connsiteX885-70927" fmla="*/ 4550611 w 7467600"/>
              <a:gd name="connsiteY885-70928" fmla="*/ 817540 h 6858000"/>
              <a:gd name="connsiteX886-70929" fmla="*/ 4564418 w 7467600"/>
              <a:gd name="connsiteY886-70930" fmla="*/ 808293 h 6858000"/>
              <a:gd name="connsiteX887-70931" fmla="*/ 4266388 w 7467600"/>
              <a:gd name="connsiteY887-70932" fmla="*/ 500083 h 6858000"/>
              <a:gd name="connsiteX888-70933" fmla="*/ 4032842 w 7467600"/>
              <a:gd name="connsiteY888-70934" fmla="*/ 211809 h 6858000"/>
              <a:gd name="connsiteX889-70935" fmla="*/ 3882765 w 7467600"/>
              <a:gd name="connsiteY889-70936" fmla="*/ 0 h 6858000"/>
              <a:gd name="connsiteX890-70937" fmla="*/ 3721337 w 7467600"/>
              <a:gd name="connsiteY890-70938" fmla="*/ 0 h 6858000"/>
              <a:gd name="connsiteX891-70939" fmla="*/ 3797544 w 7467600"/>
              <a:gd name="connsiteY891-70940" fmla="*/ 0 h 6858000"/>
              <a:gd name="connsiteX892-70941" fmla="*/ 3775734 w 7467600"/>
              <a:gd name="connsiteY892-70942" fmla="*/ 95131 h 6858000"/>
              <a:gd name="connsiteX893-70943" fmla="*/ 3724807 w 7467600"/>
              <a:gd name="connsiteY893-70944" fmla="*/ 272257 h 6858000"/>
              <a:gd name="connsiteX894-70945" fmla="*/ 3726844 w 7467600"/>
              <a:gd name="connsiteY894-70946" fmla="*/ 282988 h 6858000"/>
              <a:gd name="connsiteX895-70947" fmla="*/ 3742664 w 7467600"/>
              <a:gd name="connsiteY895-70948" fmla="*/ 279918 h 6858000"/>
              <a:gd name="connsiteX896-70949" fmla="*/ 4103910 w 7467600"/>
              <a:gd name="connsiteY896-70950" fmla="*/ 1161917 h 6858000"/>
              <a:gd name="connsiteX897-70951" fmla="*/ 4020269 w 7467600"/>
              <a:gd name="connsiteY897-70952" fmla="*/ 1200406 h 6858000"/>
              <a:gd name="connsiteX898-70953" fmla="*/ 3674882 w 7467600"/>
              <a:gd name="connsiteY898-70954" fmla="*/ 488524 h 6858000"/>
              <a:gd name="connsiteX899-70955" fmla="*/ 3132682 w 7467600"/>
              <a:gd name="connsiteY899-70956" fmla="*/ 1072284 h 6858000"/>
              <a:gd name="connsiteX900-70957" fmla="*/ 2716346 w 7467600"/>
              <a:gd name="connsiteY900-70958" fmla="*/ 1276376 h 6858000"/>
              <a:gd name="connsiteX901-70959" fmla="*/ 2716772 w 7467600"/>
              <a:gd name="connsiteY901-70960" fmla="*/ 1255462 h 6858000"/>
              <a:gd name="connsiteX902-70961" fmla="*/ 3471096 w 7467600"/>
              <a:gd name="connsiteY902-70962" fmla="*/ 437072 h 6858000"/>
              <a:gd name="connsiteX903-70963" fmla="*/ 3639057 w 7467600"/>
              <a:gd name="connsiteY903-70964" fmla="*/ 286334 h 6858000"/>
              <a:gd name="connsiteX904-70965" fmla="*/ 3640309 w 7467600"/>
              <a:gd name="connsiteY904-70966" fmla="*/ 284664 h 6858000"/>
              <a:gd name="connsiteX905-70967" fmla="*/ 3646022 w 7467600"/>
              <a:gd name="connsiteY905-70968" fmla="*/ 276711 h 6858000"/>
              <a:gd name="connsiteX906-70969" fmla="*/ 3707943 w 7467600"/>
              <a:gd name="connsiteY906-70970" fmla="*/ 65958 h 6858000"/>
              <a:gd name="connsiteX907-70971" fmla="*/ 3721337 w 7467600"/>
              <a:gd name="connsiteY907-70972" fmla="*/ 0 h 6858000"/>
              <a:gd name="connsiteX908-70973" fmla="*/ 2867960 w 7467600"/>
              <a:gd name="connsiteY908-70974" fmla="*/ 0 h 6858000"/>
              <a:gd name="connsiteX909-70975" fmla="*/ 2926351 w 7467600"/>
              <a:gd name="connsiteY909-70976" fmla="*/ 0 h 6858000"/>
              <a:gd name="connsiteX910-70977" fmla="*/ 2902823 w 7467600"/>
              <a:gd name="connsiteY910-70978" fmla="*/ 262929 h 6858000"/>
              <a:gd name="connsiteX911-70979" fmla="*/ 2940663 w 7467600"/>
              <a:gd name="connsiteY911-70980" fmla="*/ 140884 h 6858000"/>
              <a:gd name="connsiteX912-70981" fmla="*/ 2947039 w 7467600"/>
              <a:gd name="connsiteY912-70982" fmla="*/ 122524 h 6858000"/>
              <a:gd name="connsiteX913-70983" fmla="*/ 2984316 w 7467600"/>
              <a:gd name="connsiteY913-70984" fmla="*/ 0 h 6858000"/>
              <a:gd name="connsiteX914-70985" fmla="*/ 3016114 w 7467600"/>
              <a:gd name="connsiteY914-70986" fmla="*/ 0 h 6858000"/>
              <a:gd name="connsiteX915-70987" fmla="*/ 2979949 w 7467600"/>
              <a:gd name="connsiteY915-70988" fmla="*/ 119274 h 6858000"/>
              <a:gd name="connsiteX916-70989" fmla="*/ 3023879 w 7467600"/>
              <a:gd name="connsiteY916-70990" fmla="*/ 0 h 6858000"/>
              <a:gd name="connsiteX917-70991" fmla="*/ 3105400 w 7467600"/>
              <a:gd name="connsiteY917-70992" fmla="*/ 0 h 6858000"/>
              <a:gd name="connsiteX918-70993" fmla="*/ 3094669 w 7467600"/>
              <a:gd name="connsiteY918-70994" fmla="*/ 30308 h 6858000"/>
              <a:gd name="connsiteX919-70995" fmla="*/ 2901945 w 7467600"/>
              <a:gd name="connsiteY919-70996" fmla="*/ 466538 h 6858000"/>
              <a:gd name="connsiteX920-70997" fmla="*/ 2815209 w 7467600"/>
              <a:gd name="connsiteY920-70998" fmla="*/ 497361 h 6858000"/>
              <a:gd name="connsiteX921-70999" fmla="*/ 2844845 w 7467600"/>
              <a:gd name="connsiteY921-71000" fmla="*/ 127638 h 6858000"/>
              <a:gd name="connsiteX922-71001" fmla="*/ 2867960 w 7467600"/>
              <a:gd name="connsiteY922-71002" fmla="*/ 0 h 6858000"/>
              <a:gd name="connsiteX923-71003" fmla="*/ 1057230 w 7467600"/>
              <a:gd name="connsiteY923-71004" fmla="*/ 0 h 6858000"/>
              <a:gd name="connsiteX924-71005" fmla="*/ 1111003 w 7467600"/>
              <a:gd name="connsiteY924-71006" fmla="*/ 0 h 6858000"/>
              <a:gd name="connsiteX925-71007" fmla="*/ 1125553 w 7467600"/>
              <a:gd name="connsiteY925-71008" fmla="*/ 52588 h 6858000"/>
              <a:gd name="connsiteX926-71009" fmla="*/ 1304276 w 7467600"/>
              <a:gd name="connsiteY926-71010" fmla="*/ 476275 h 6858000"/>
              <a:gd name="connsiteX927-71011" fmla="*/ 1492066 w 7467600"/>
              <a:gd name="connsiteY927-71012" fmla="*/ 886333 h 6858000"/>
              <a:gd name="connsiteX928-71013" fmla="*/ 1423698 w 7467600"/>
              <a:gd name="connsiteY928-71014" fmla="*/ 710817 h 6858000"/>
              <a:gd name="connsiteX929-71015" fmla="*/ 1357609 w 7467600"/>
              <a:gd name="connsiteY929-71016" fmla="*/ 532892 h 6858000"/>
              <a:gd name="connsiteX930-71017" fmla="*/ 1309550 w 7467600"/>
              <a:gd name="connsiteY930-71018" fmla="*/ 374031 h 6858000"/>
              <a:gd name="connsiteX931-71019" fmla="*/ 1193673 w 7467600"/>
              <a:gd name="connsiteY931-71020" fmla="*/ 49533 h 6858000"/>
              <a:gd name="connsiteX932-71021" fmla="*/ 1164391 w 7467600"/>
              <a:gd name="connsiteY932-71022" fmla="*/ 0 h 6858000"/>
              <a:gd name="connsiteX933-71023" fmla="*/ 1200666 w 7467600"/>
              <a:gd name="connsiteY933-71024" fmla="*/ 0 h 6858000"/>
              <a:gd name="connsiteX934-71025" fmla="*/ 1223408 w 7467600"/>
              <a:gd name="connsiteY934-71026" fmla="*/ 38996 h 6858000"/>
              <a:gd name="connsiteX935-71027" fmla="*/ 1339635 w 7467600"/>
              <a:gd name="connsiteY935-71028" fmla="*/ 365517 h 6858000"/>
              <a:gd name="connsiteX936-71029" fmla="*/ 1387469 w 7467600"/>
              <a:gd name="connsiteY936-71030" fmla="*/ 523079 h 6858000"/>
              <a:gd name="connsiteX937-71031" fmla="*/ 1452685 w 7467600"/>
              <a:gd name="connsiteY937-71032" fmla="*/ 699806 h 6858000"/>
              <a:gd name="connsiteX938-71033" fmla="*/ 1492092 w 7467600"/>
              <a:gd name="connsiteY938-71034" fmla="*/ 800424 h 6858000"/>
              <a:gd name="connsiteX939-71035" fmla="*/ 1455302 w 7467600"/>
              <a:gd name="connsiteY939-71036" fmla="*/ 632913 h 6858000"/>
              <a:gd name="connsiteX940-71037" fmla="*/ 1222336 w 7467600"/>
              <a:gd name="connsiteY940-71038" fmla="*/ 9480 h 6858000"/>
              <a:gd name="connsiteX941-71039" fmla="*/ 1214634 w 7467600"/>
              <a:gd name="connsiteY941-71040" fmla="*/ 0 h 6858000"/>
              <a:gd name="connsiteX942-71041" fmla="*/ 1289827 w 7467600"/>
              <a:gd name="connsiteY942-71042" fmla="*/ 0 h 6858000"/>
              <a:gd name="connsiteX943-71043" fmla="*/ 1321076 w 7467600"/>
              <a:gd name="connsiteY943-71044" fmla="*/ 59722 h 6858000"/>
              <a:gd name="connsiteX944-71045" fmla="*/ 1512579 w 7467600"/>
              <a:gd name="connsiteY944-71046" fmla="*/ 626441 h 6858000"/>
              <a:gd name="connsiteX945-71047" fmla="*/ 1506076 w 7467600"/>
              <a:gd name="connsiteY945-71048" fmla="*/ 1089289 h 6858000"/>
              <a:gd name="connsiteX946-71049" fmla="*/ 1486346 w 7467600"/>
              <a:gd name="connsiteY946-71050" fmla="*/ 1079919 h 6858000"/>
              <a:gd name="connsiteX947-71051" fmla="*/ 1070511 w 7467600"/>
              <a:gd name="connsiteY947-71052" fmla="*/ 48609 h 6858000"/>
              <a:gd name="connsiteX948-71053" fmla="*/ 1057230 w 7467600"/>
              <a:gd name="connsiteY948-71054" fmla="*/ 0 h 6858000"/>
              <a:gd name="connsiteX949-71055" fmla="*/ 43151 w 7467600"/>
              <a:gd name="connsiteY949-71056" fmla="*/ 0 h 6858000"/>
              <a:gd name="connsiteX950-71057" fmla="*/ 95283 w 7467600"/>
              <a:gd name="connsiteY950-71058" fmla="*/ 0 h 6858000"/>
              <a:gd name="connsiteX951-71059" fmla="*/ 300708 w 7467600"/>
              <a:gd name="connsiteY951-71060" fmla="*/ 154571 h 6858000"/>
              <a:gd name="connsiteX952-71061" fmla="*/ 530414 w 7467600"/>
              <a:gd name="connsiteY952-71062" fmla="*/ 354673 h 6858000"/>
              <a:gd name="connsiteX953-71063" fmla="*/ 333785 w 7467600"/>
              <a:gd name="connsiteY953-71064" fmla="*/ 161564 h 6858000"/>
              <a:gd name="connsiteX954-71065" fmla="*/ 147005 w 7467600"/>
              <a:gd name="connsiteY954-71066" fmla="*/ 0 h 6858000"/>
              <a:gd name="connsiteX955-71067" fmla="*/ 272509 w 7467600"/>
              <a:gd name="connsiteY955-71068" fmla="*/ 0 h 6858000"/>
              <a:gd name="connsiteX956-71069" fmla="*/ 326276 w 7467600"/>
              <a:gd name="connsiteY956-71070" fmla="*/ 45847 h 6858000"/>
              <a:gd name="connsiteX957-71071" fmla="*/ 823759 w 7467600"/>
              <a:gd name="connsiteY957-71072" fmla="*/ 574145 h 6858000"/>
              <a:gd name="connsiteX958-71073" fmla="*/ 811254 w 7467600"/>
              <a:gd name="connsiteY958-71074" fmla="*/ 665546 h 6858000"/>
              <a:gd name="connsiteX959-71075" fmla="*/ 154042 w 7467600"/>
              <a:gd name="connsiteY959-71076" fmla="*/ 261522 h 6858000"/>
              <a:gd name="connsiteX960-71077" fmla="*/ 13550 w 7467600"/>
              <a:gd name="connsiteY960-71078" fmla="*/ 158423 h 6858000"/>
              <a:gd name="connsiteX961-71079" fmla="*/ 0 w 7467600"/>
              <a:gd name="connsiteY961-71080" fmla="*/ 146618 h 6858000"/>
              <a:gd name="connsiteX962-71081" fmla="*/ 0 w 7467600"/>
              <a:gd name="connsiteY962-71082" fmla="*/ 59161 h 6858000"/>
              <a:gd name="connsiteX963-71083" fmla="*/ 45427 w 7467600"/>
              <a:gd name="connsiteY963-71084" fmla="*/ 101078 h 6858000"/>
              <a:gd name="connsiteX964-71085" fmla="*/ 630103 w 7467600"/>
              <a:gd name="connsiteY964-71086" fmla="*/ 485885 h 6858000"/>
              <a:gd name="connsiteX965-71087" fmla="*/ 532040 w 7467600"/>
              <a:gd name="connsiteY965-71088" fmla="*/ 399359 h 6858000"/>
              <a:gd name="connsiteX966-71089" fmla="*/ 517618 w 7467600"/>
              <a:gd name="connsiteY966-71090" fmla="*/ 385726 h 6858000"/>
              <a:gd name="connsiteX967-71091" fmla="*/ 285074 w 7467600"/>
              <a:gd name="connsiteY967-71092" fmla="*/ 182755 h 6858000"/>
              <a:gd name="connsiteX968-71093" fmla="*/ 43151 w 7467600"/>
              <a:gd name="connsiteY968-71094" fmla="*/ 0 h 6858000"/>
              <a:gd name="connsiteX0-71095" fmla="*/ 369702 w 7467600"/>
              <a:gd name="connsiteY0-71096" fmla="*/ 6712169 h 6858000"/>
              <a:gd name="connsiteX1-71097" fmla="*/ 366575 w 7467600"/>
              <a:gd name="connsiteY1-71098" fmla="*/ 6715556 h 6858000"/>
              <a:gd name="connsiteX2-71099" fmla="*/ 371637 w 7467600"/>
              <a:gd name="connsiteY2-71100" fmla="*/ 6713954 h 6858000"/>
              <a:gd name="connsiteX3-71101" fmla="*/ 369702 w 7467600"/>
              <a:gd name="connsiteY3-71102" fmla="*/ 6712169 h 6858000"/>
              <a:gd name="connsiteX4-71103" fmla="*/ 7088673 w 7467600"/>
              <a:gd name="connsiteY4-71104" fmla="*/ 6610396 h 6858000"/>
              <a:gd name="connsiteX5-71105" fmla="*/ 7440138 w 7467600"/>
              <a:gd name="connsiteY5-71106" fmla="*/ 6622648 h 6858000"/>
              <a:gd name="connsiteX6-71107" fmla="*/ 7467600 w 7467600"/>
              <a:gd name="connsiteY6-71108" fmla="*/ 6628217 h 6858000"/>
              <a:gd name="connsiteX7-71109" fmla="*/ 7467600 w 7467600"/>
              <a:gd name="connsiteY7-71110" fmla="*/ 6668575 h 6858000"/>
              <a:gd name="connsiteX8-71111" fmla="*/ 7392322 w 7467600"/>
              <a:gd name="connsiteY8-71112" fmla="*/ 6658238 h 6858000"/>
              <a:gd name="connsiteX9-71113" fmla="*/ 7467600 w 7467600"/>
              <a:gd name="connsiteY9-71114" fmla="*/ 6683873 h 6858000"/>
              <a:gd name="connsiteX10-71115" fmla="*/ 7467600 w 7467600"/>
              <a:gd name="connsiteY10-71116" fmla="*/ 6714215 h 6858000"/>
              <a:gd name="connsiteX11-71117" fmla="*/ 7447383 w 7467600"/>
              <a:gd name="connsiteY11-71118" fmla="*/ 6707202 h 6858000"/>
              <a:gd name="connsiteX12-71119" fmla="*/ 7289862 w 7467600"/>
              <a:gd name="connsiteY12-71120" fmla="*/ 6659827 h 6858000"/>
              <a:gd name="connsiteX13-71121" fmla="*/ 7434024 w 7467600"/>
              <a:gd name="connsiteY13-71122" fmla="*/ 6722130 h 6858000"/>
              <a:gd name="connsiteX14-71123" fmla="*/ 7467600 w 7467600"/>
              <a:gd name="connsiteY14-71124" fmla="*/ 6736157 h 6858000"/>
              <a:gd name="connsiteX15-71125" fmla="*/ 7467600 w 7467600"/>
              <a:gd name="connsiteY15-71126" fmla="*/ 6767913 h 6858000"/>
              <a:gd name="connsiteX16-71127" fmla="*/ 7392158 w 7467600"/>
              <a:gd name="connsiteY16-71128" fmla="*/ 6771365 h 6858000"/>
              <a:gd name="connsiteX17-71129" fmla="*/ 7467600 w 7467600"/>
              <a:gd name="connsiteY17-71130" fmla="*/ 6805948 h 6858000"/>
              <a:gd name="connsiteX18-71131" fmla="*/ 7467600 w 7467600"/>
              <a:gd name="connsiteY18-71132" fmla="*/ 6831490 h 6858000"/>
              <a:gd name="connsiteX19-71133" fmla="*/ 7410696 w 7467600"/>
              <a:gd name="connsiteY19-71134" fmla="*/ 6803861 h 6858000"/>
              <a:gd name="connsiteX20-71135" fmla="*/ 7088673 w 7467600"/>
              <a:gd name="connsiteY20-71136" fmla="*/ 6610396 h 6858000"/>
              <a:gd name="connsiteX21-71137" fmla="*/ 1019354 w 7467600"/>
              <a:gd name="connsiteY21-71138" fmla="*/ 6315006 h 6858000"/>
              <a:gd name="connsiteX22-71139" fmla="*/ 441046 w 7467600"/>
              <a:gd name="connsiteY22-71140" fmla="*/ 6691153 h 6858000"/>
              <a:gd name="connsiteX23-71141" fmla="*/ 1019354 w 7467600"/>
              <a:gd name="connsiteY23-71142" fmla="*/ 6315006 h 6858000"/>
              <a:gd name="connsiteX24-71143" fmla="*/ 991680 w 7467600"/>
              <a:gd name="connsiteY24-71144" fmla="*/ 6298413 h 6858000"/>
              <a:gd name="connsiteX25-71145" fmla="*/ 409060 w 7467600"/>
              <a:gd name="connsiteY25-71146" fmla="*/ 6671470 h 6858000"/>
              <a:gd name="connsiteX26-71147" fmla="*/ 991680 w 7467600"/>
              <a:gd name="connsiteY26-71148" fmla="*/ 6298413 h 6858000"/>
              <a:gd name="connsiteX27-71149" fmla="*/ 103333 w 7467600"/>
              <a:gd name="connsiteY27-71150" fmla="*/ 5699602 h 6858000"/>
              <a:gd name="connsiteX28-71151" fmla="*/ 233938 w 7467600"/>
              <a:gd name="connsiteY28-71152" fmla="*/ 5809416 h 6858000"/>
              <a:gd name="connsiteX29-71153" fmla="*/ 883580 w 7467600"/>
              <a:gd name="connsiteY29-71154" fmla="*/ 6180710 h 6858000"/>
              <a:gd name="connsiteX30-71155" fmla="*/ 487337 w 7467600"/>
              <a:gd name="connsiteY30-71156" fmla="*/ 5950182 h 6858000"/>
              <a:gd name="connsiteX31-71157" fmla="*/ 354051 w 7467600"/>
              <a:gd name="connsiteY31-71158" fmla="*/ 5854912 h 6858000"/>
              <a:gd name="connsiteX32-71159" fmla="*/ 195436 w 7467600"/>
              <a:gd name="connsiteY32-71160" fmla="*/ 5755068 h 6858000"/>
              <a:gd name="connsiteX33-71161" fmla="*/ 103333 w 7467600"/>
              <a:gd name="connsiteY33-71162" fmla="*/ 5699602 h 6858000"/>
              <a:gd name="connsiteX34-71163" fmla="*/ 5539432 w 7467600"/>
              <a:gd name="connsiteY34-71164" fmla="*/ 5642928 h 6858000"/>
              <a:gd name="connsiteX35-71165" fmla="*/ 5555462 w 7467600"/>
              <a:gd name="connsiteY35-71166" fmla="*/ 5694454 h 6858000"/>
              <a:gd name="connsiteX36-71167" fmla="*/ 5828270 w 7467600"/>
              <a:gd name="connsiteY36-71168" fmla="*/ 6320663 h 6858000"/>
              <a:gd name="connsiteX37-71169" fmla="*/ 5947416 w 7467600"/>
              <a:gd name="connsiteY37-71170" fmla="*/ 6574846 h 6858000"/>
              <a:gd name="connsiteX38-71171" fmla="*/ 5539432 w 7467600"/>
              <a:gd name="connsiteY38-71172" fmla="*/ 5642928 h 6858000"/>
              <a:gd name="connsiteX39-71173" fmla="*/ 51253 w 7467600"/>
              <a:gd name="connsiteY39-71174" fmla="*/ 5631825 h 6858000"/>
              <a:gd name="connsiteX40-71175" fmla="*/ 211622 w 7467600"/>
              <a:gd name="connsiteY40-71176" fmla="*/ 5728803 h 6858000"/>
              <a:gd name="connsiteX41-71177" fmla="*/ 371652 w 7467600"/>
              <a:gd name="connsiteY41-71178" fmla="*/ 5829062 h 6858000"/>
              <a:gd name="connsiteX42-71179" fmla="*/ 505903 w 7467600"/>
              <a:gd name="connsiteY42-71180" fmla="*/ 5925221 h 6858000"/>
              <a:gd name="connsiteX43-71181" fmla="*/ 899240 w 7467600"/>
              <a:gd name="connsiteY43-71182" fmla="*/ 6153068 h 6858000"/>
              <a:gd name="connsiteX44-71183" fmla="*/ 988114 w 7467600"/>
              <a:gd name="connsiteY44-71184" fmla="*/ 6174204 h 6858000"/>
              <a:gd name="connsiteX45-71185" fmla="*/ 845971 w 7467600"/>
              <a:gd name="connsiteY45-71186" fmla="*/ 6067177 h 6858000"/>
              <a:gd name="connsiteX46-71187" fmla="*/ 448057 w 7467600"/>
              <a:gd name="connsiteY46-71188" fmla="*/ 5841376 h 6858000"/>
              <a:gd name="connsiteX47-71189" fmla="*/ 51253 w 7467600"/>
              <a:gd name="connsiteY47-71190" fmla="*/ 5631825 h 6858000"/>
              <a:gd name="connsiteX48-71191" fmla="*/ 2606687 w 7467600"/>
              <a:gd name="connsiteY48-71192" fmla="*/ 5630718 h 6858000"/>
              <a:gd name="connsiteX49-71193" fmla="*/ 2645658 w 7467600"/>
              <a:gd name="connsiteY49-71194" fmla="*/ 6640259 h 6858000"/>
              <a:gd name="connsiteX50-71195" fmla="*/ 2606687 w 7467600"/>
              <a:gd name="connsiteY50-71196" fmla="*/ 5630718 h 6858000"/>
              <a:gd name="connsiteX51-71197" fmla="*/ 3642057 w 7467600"/>
              <a:gd name="connsiteY51-71198" fmla="*/ 5573487 h 6858000"/>
              <a:gd name="connsiteX52-71199" fmla="*/ 3632981 w 7467600"/>
              <a:gd name="connsiteY52-71200" fmla="*/ 5579437 h 6858000"/>
              <a:gd name="connsiteX53-71201" fmla="*/ 3382436 w 7467600"/>
              <a:gd name="connsiteY53-71202" fmla="*/ 5952726 h 6858000"/>
              <a:gd name="connsiteX54-71203" fmla="*/ 3191929 w 7467600"/>
              <a:gd name="connsiteY54-71204" fmla="*/ 6662669 h 6858000"/>
              <a:gd name="connsiteX55-71205" fmla="*/ 3369898 w 7467600"/>
              <a:gd name="connsiteY55-71206" fmla="*/ 6081771 h 6858000"/>
              <a:gd name="connsiteX56-71207" fmla="*/ 3642057 w 7467600"/>
              <a:gd name="connsiteY56-71208" fmla="*/ 5573487 h 6858000"/>
              <a:gd name="connsiteX57-71209" fmla="*/ 2650666 w 7467600"/>
              <a:gd name="connsiteY57-71210" fmla="*/ 5530686 h 6858000"/>
              <a:gd name="connsiteX58-71211" fmla="*/ 2650249 w 7467600"/>
              <a:gd name="connsiteY58-71212" fmla="*/ 5532101 h 6858000"/>
              <a:gd name="connsiteX59-71213" fmla="*/ 2663808 w 7467600"/>
              <a:gd name="connsiteY59-71214" fmla="*/ 6535215 h 6858000"/>
              <a:gd name="connsiteX60-71215" fmla="*/ 2665418 w 7467600"/>
              <a:gd name="connsiteY60-71216" fmla="*/ 6132756 h 6858000"/>
              <a:gd name="connsiteX61-71217" fmla="*/ 2650666 w 7467600"/>
              <a:gd name="connsiteY61-71218" fmla="*/ 5530686 h 6858000"/>
              <a:gd name="connsiteX62-71219" fmla="*/ 2680277 w 7467600"/>
              <a:gd name="connsiteY62-71220" fmla="*/ 5479204 h 6858000"/>
              <a:gd name="connsiteX63-71221" fmla="*/ 2678972 w 7467600"/>
              <a:gd name="connsiteY63-71222" fmla="*/ 5481582 h 6858000"/>
              <a:gd name="connsiteX64-71223" fmla="*/ 2696666 w 7467600"/>
              <a:gd name="connsiteY64-71224" fmla="*/ 6133836 h 6858000"/>
              <a:gd name="connsiteX65-71225" fmla="*/ 2695769 w 7467600"/>
              <a:gd name="connsiteY65-71226" fmla="*/ 6390955 h 6858000"/>
              <a:gd name="connsiteX66-71227" fmla="*/ 2739893 w 7467600"/>
              <a:gd name="connsiteY66-71228" fmla="*/ 6108357 h 6858000"/>
              <a:gd name="connsiteX67-71229" fmla="*/ 2680277 w 7467600"/>
              <a:gd name="connsiteY67-71230" fmla="*/ 5479204 h 6858000"/>
              <a:gd name="connsiteX68-71231" fmla="*/ 1132195 w 7467600"/>
              <a:gd name="connsiteY68-71232" fmla="*/ 5467980 h 6858000"/>
              <a:gd name="connsiteX69-71233" fmla="*/ 1679056 w 7467600"/>
              <a:gd name="connsiteY69-71234" fmla="*/ 5516907 h 6858000"/>
              <a:gd name="connsiteX70-71235" fmla="*/ 2128648 w 7467600"/>
              <a:gd name="connsiteY70-71236" fmla="*/ 5474249 h 6858000"/>
              <a:gd name="connsiteX71-71237" fmla="*/ 1825619 w 7467600"/>
              <a:gd name="connsiteY71-71238" fmla="*/ 5478447 h 6858000"/>
              <a:gd name="connsiteX72-71239" fmla="*/ 1737798 w 7467600"/>
              <a:gd name="connsiteY72-71240" fmla="*/ 5483353 h 6858000"/>
              <a:gd name="connsiteX73-71241" fmla="*/ 1132195 w 7467600"/>
              <a:gd name="connsiteY73-71242" fmla="*/ 5467980 h 6858000"/>
              <a:gd name="connsiteX74-71243" fmla="*/ 7454976 w 7467600"/>
              <a:gd name="connsiteY74-71244" fmla="*/ 6318297 h 6858000"/>
              <a:gd name="connsiteX75-71245" fmla="*/ 7379510 w 7467600"/>
              <a:gd name="connsiteY75-71246" fmla="*/ 5755454 h 6858000"/>
              <a:gd name="connsiteX76-71247" fmla="*/ 7467600 w 7467600"/>
              <a:gd name="connsiteY76-71248" fmla="*/ 5845526 h 6858000"/>
              <a:gd name="connsiteX77-71249" fmla="*/ 7271900 w 7467600"/>
              <a:gd name="connsiteY77-71250" fmla="*/ 5734551 h 6858000"/>
              <a:gd name="connsiteX78-71251" fmla="*/ 7467600 w 7467600"/>
              <a:gd name="connsiteY78-71252" fmla="*/ 6012219 h 6858000"/>
              <a:gd name="connsiteX79-71253" fmla="*/ 7356878 w 7467600"/>
              <a:gd name="connsiteY79-71254" fmla="*/ 5981332 h 6858000"/>
              <a:gd name="connsiteX80-71255" fmla="*/ 7467600 w 7467600"/>
              <a:gd name="connsiteY80-71256" fmla="*/ 6117703 h 6858000"/>
              <a:gd name="connsiteX81-71257" fmla="*/ 7467600 w 7467600"/>
              <a:gd name="connsiteY81-71258" fmla="*/ 6163634 h 6858000"/>
              <a:gd name="connsiteX82-71259" fmla="*/ 7403637 w 7467600"/>
              <a:gd name="connsiteY82-71260" fmla="*/ 6083957 h 6858000"/>
              <a:gd name="connsiteX83-71261" fmla="*/ 7254615 w 7467600"/>
              <a:gd name="connsiteY83-71262" fmla="*/ 5911918 h 6858000"/>
              <a:gd name="connsiteX84-71263" fmla="*/ 7312589 w 7467600"/>
              <a:gd name="connsiteY84-71264" fmla="*/ 5982309 h 6858000"/>
              <a:gd name="connsiteX85-71265" fmla="*/ 7448321 w 7467600"/>
              <a:gd name="connsiteY85-71266" fmla="*/ 6190991 h 6858000"/>
              <a:gd name="connsiteX86-71267" fmla="*/ 7467600 w 7467600"/>
              <a:gd name="connsiteY86-71268" fmla="*/ 6221686 h 6858000"/>
              <a:gd name="connsiteX87-71269" fmla="*/ 7467600 w 7467600"/>
              <a:gd name="connsiteY87-71270" fmla="*/ 6334256 h 6858000"/>
              <a:gd name="connsiteX88-71271" fmla="*/ 7454976 w 7467600"/>
              <a:gd name="connsiteY88-71272" fmla="*/ 6318297 h 6858000"/>
              <a:gd name="connsiteX89-71273" fmla="*/ 1456157 w 7467600"/>
              <a:gd name="connsiteY89-71274" fmla="*/ 5371404 h 6858000"/>
              <a:gd name="connsiteX90-71275" fmla="*/ 1244432 w 7467600"/>
              <a:gd name="connsiteY90-71276" fmla="*/ 5385601 h 6858000"/>
              <a:gd name="connsiteX91-71277" fmla="*/ 973990 w 7467600"/>
              <a:gd name="connsiteY91-71278" fmla="*/ 5424940 h 6858000"/>
              <a:gd name="connsiteX92-71279" fmla="*/ 1103809 w 7467600"/>
              <a:gd name="connsiteY92-71280" fmla="*/ 5433720 h 6858000"/>
              <a:gd name="connsiteX93-71281" fmla="*/ 1123454 w 7467600"/>
              <a:gd name="connsiteY93-71282" fmla="*/ 5435727 h 6858000"/>
              <a:gd name="connsiteX94-71283" fmla="*/ 1737017 w 7467600"/>
              <a:gd name="connsiteY94-71284" fmla="*/ 5452183 h 6858000"/>
              <a:gd name="connsiteX95-71285" fmla="*/ 1824397 w 7467600"/>
              <a:gd name="connsiteY95-71286" fmla="*/ 5447757 h 6858000"/>
              <a:gd name="connsiteX96-71287" fmla="*/ 2070059 w 7467600"/>
              <a:gd name="connsiteY96-71288" fmla="*/ 5441660 h 6858000"/>
              <a:gd name="connsiteX97-71289" fmla="*/ 1456157 w 7467600"/>
              <a:gd name="connsiteY97-71290" fmla="*/ 5371404 h 6858000"/>
              <a:gd name="connsiteX98-71291" fmla="*/ 4988186 w 7467600"/>
              <a:gd name="connsiteY98-71292" fmla="*/ 5216467 h 6858000"/>
              <a:gd name="connsiteX99-71293" fmla="*/ 4777334 w 7467600"/>
              <a:gd name="connsiteY99-71294" fmla="*/ 5406072 h 6858000"/>
              <a:gd name="connsiteX100-71295" fmla="*/ 4718341 w 7467600"/>
              <a:gd name="connsiteY100-71296" fmla="*/ 5468043 h 6858000"/>
              <a:gd name="connsiteX101-71297" fmla="*/ 4604655 w 7467600"/>
              <a:gd name="connsiteY101-71298" fmla="*/ 5583434 h 6858000"/>
              <a:gd name="connsiteX102-71299" fmla="*/ 4565074 w 7467600"/>
              <a:gd name="connsiteY102-71300" fmla="*/ 5618550 h 6858000"/>
              <a:gd name="connsiteX103-71301" fmla="*/ 4988186 w 7467600"/>
              <a:gd name="connsiteY103-71302" fmla="*/ 5216467 h 6858000"/>
              <a:gd name="connsiteX104-71303" fmla="*/ 4978032 w 7467600"/>
              <a:gd name="connsiteY104-71304" fmla="*/ 5183809 h 6858000"/>
              <a:gd name="connsiteX105-71305" fmla="*/ 4463413 w 7467600"/>
              <a:gd name="connsiteY105-71306" fmla="*/ 5615162 h 6858000"/>
              <a:gd name="connsiteX106-71307" fmla="*/ 4358134 w 7467600"/>
              <a:gd name="connsiteY106-71308" fmla="*/ 5742791 h 6858000"/>
              <a:gd name="connsiteX107-71309" fmla="*/ 4376219 w 7467600"/>
              <a:gd name="connsiteY107-71310" fmla="*/ 5729027 h 6858000"/>
              <a:gd name="connsiteX108-71311" fmla="*/ 4582340 w 7467600"/>
              <a:gd name="connsiteY108-71312" fmla="*/ 5561037 h 6858000"/>
              <a:gd name="connsiteX109-71313" fmla="*/ 4694684 w 7467600"/>
              <a:gd name="connsiteY109-71314" fmla="*/ 5447098 h 6858000"/>
              <a:gd name="connsiteX110-71315" fmla="*/ 4754123 w 7467600"/>
              <a:gd name="connsiteY110-71316" fmla="*/ 5384643 h 6858000"/>
              <a:gd name="connsiteX111-71317" fmla="*/ 4978032 w 7467600"/>
              <a:gd name="connsiteY111-71318" fmla="*/ 5183809 h 6858000"/>
              <a:gd name="connsiteX112-71319" fmla="*/ 1903353 w 7467600"/>
              <a:gd name="connsiteY112-71320" fmla="*/ 5044827 h 6858000"/>
              <a:gd name="connsiteX113-71321" fmla="*/ 1936931 w 7467600"/>
              <a:gd name="connsiteY113-71322" fmla="*/ 5093954 h 6858000"/>
              <a:gd name="connsiteX114-71323" fmla="*/ 2195868 w 7467600"/>
              <a:gd name="connsiteY114-71324" fmla="*/ 5396574 h 6858000"/>
              <a:gd name="connsiteX115-71325" fmla="*/ 2088852 w 7467600"/>
              <a:gd name="connsiteY115-71326" fmla="*/ 5166123 h 6858000"/>
              <a:gd name="connsiteX116-71327" fmla="*/ 1958241 w 7467600"/>
              <a:gd name="connsiteY116-71328" fmla="*/ 5067955 h 6858000"/>
              <a:gd name="connsiteX117-71329" fmla="*/ 1903353 w 7467600"/>
              <a:gd name="connsiteY117-71330" fmla="*/ 5044827 h 6858000"/>
              <a:gd name="connsiteX118-71331" fmla="*/ 1979378 w 7467600"/>
              <a:gd name="connsiteY118-71332" fmla="*/ 4769504 h 6858000"/>
              <a:gd name="connsiteX119-71333" fmla="*/ 2882120 w 7467600"/>
              <a:gd name="connsiteY119-71334" fmla="*/ 5064547 h 6858000"/>
              <a:gd name="connsiteX120-71335" fmla="*/ 2793103 w 7467600"/>
              <a:gd name="connsiteY120-71336" fmla="*/ 5039699 h 6858000"/>
              <a:gd name="connsiteX121-71337" fmla="*/ 2770041 w 7467600"/>
              <a:gd name="connsiteY121-71338" fmla="*/ 5033634 h 6858000"/>
              <a:gd name="connsiteX122-71339" fmla="*/ 1979378 w 7467600"/>
              <a:gd name="connsiteY122-71340" fmla="*/ 4769504 h 6858000"/>
              <a:gd name="connsiteX123-71341" fmla="*/ 1927410 w 7467600"/>
              <a:gd name="connsiteY123-71342" fmla="*/ 4716164 h 6858000"/>
              <a:gd name="connsiteX124-71343" fmla="*/ 1959587 w 7467600"/>
              <a:gd name="connsiteY124-71344" fmla="*/ 4728849 h 6858000"/>
              <a:gd name="connsiteX125-71345" fmla="*/ 2777707 w 7467600"/>
              <a:gd name="connsiteY125-71346" fmla="*/ 5003991 h 6858000"/>
              <a:gd name="connsiteX126-71347" fmla="*/ 2800768 w 7467600"/>
              <a:gd name="connsiteY126-71348" fmla="*/ 5010056 h 6858000"/>
              <a:gd name="connsiteX127-71349" fmla="*/ 2879408 w 7467600"/>
              <a:gd name="connsiteY127-71350" fmla="*/ 5031590 h 6858000"/>
              <a:gd name="connsiteX128-71351" fmla="*/ 2862295 w 7467600"/>
              <a:gd name="connsiteY128-71352" fmla="*/ 5022958 h 6858000"/>
              <a:gd name="connsiteX129-71353" fmla="*/ 2813343 w 7467600"/>
              <a:gd name="connsiteY129-71354" fmla="*/ 4998369 h 6858000"/>
              <a:gd name="connsiteX130-71355" fmla="*/ 2646245 w 7467600"/>
              <a:gd name="connsiteY130-71356" fmla="*/ 4930999 h 6858000"/>
              <a:gd name="connsiteX131-71357" fmla="*/ 1999243 w 7467600"/>
              <a:gd name="connsiteY131-71358" fmla="*/ 4730524 h 6858000"/>
              <a:gd name="connsiteX132-71359" fmla="*/ 1979527 w 7467600"/>
              <a:gd name="connsiteY132-71360" fmla="*/ 4726651 h 6858000"/>
              <a:gd name="connsiteX133-71361" fmla="*/ 1927410 w 7467600"/>
              <a:gd name="connsiteY133-71362" fmla="*/ 4716164 h 6858000"/>
              <a:gd name="connsiteX134-71363" fmla="*/ 1997014 w 7467600"/>
              <a:gd name="connsiteY134-71364" fmla="*/ 4698007 h 6858000"/>
              <a:gd name="connsiteX135-71365" fmla="*/ 2005458 w 7467600"/>
              <a:gd name="connsiteY135-71366" fmla="*/ 4699540 h 6858000"/>
              <a:gd name="connsiteX136-71367" fmla="*/ 2657186 w 7467600"/>
              <a:gd name="connsiteY136-71368" fmla="*/ 4901687 h 6858000"/>
              <a:gd name="connsiteX137-71369" fmla="*/ 2826662 w 7467600"/>
              <a:gd name="connsiteY137-71370" fmla="*/ 4970362 h 6858000"/>
              <a:gd name="connsiteX138-71371" fmla="*/ 2876100 w 7467600"/>
              <a:gd name="connsiteY138-71372" fmla="*/ 4995397 h 6858000"/>
              <a:gd name="connsiteX139-71373" fmla="*/ 3042600 w 7467600"/>
              <a:gd name="connsiteY139-71374" fmla="*/ 5059532 h 6858000"/>
              <a:gd name="connsiteX140-71375" fmla="*/ 1997014 w 7467600"/>
              <a:gd name="connsiteY140-71376" fmla="*/ 4698007 h 6858000"/>
              <a:gd name="connsiteX141-71377" fmla="*/ 2305292 w 7467600"/>
              <a:gd name="connsiteY141-71378" fmla="*/ 4219492 h 6858000"/>
              <a:gd name="connsiteX142-71379" fmla="*/ 3360922 w 7467600"/>
              <a:gd name="connsiteY142-71380" fmla="*/ 4529373 h 6858000"/>
              <a:gd name="connsiteX143-71381" fmla="*/ 3492420 w 7467600"/>
              <a:gd name="connsiteY143-71382" fmla="*/ 4510145 h 6858000"/>
              <a:gd name="connsiteX144-71383" fmla="*/ 3364086 w 7467600"/>
              <a:gd name="connsiteY144-71384" fmla="*/ 4480340 h 6858000"/>
              <a:gd name="connsiteX145-71385" fmla="*/ 3225818 w 7467600"/>
              <a:gd name="connsiteY145-71386" fmla="*/ 4411822 h 6858000"/>
              <a:gd name="connsiteX146-71387" fmla="*/ 3129696 w 7467600"/>
              <a:gd name="connsiteY146-71388" fmla="*/ 4360704 h 6858000"/>
              <a:gd name="connsiteX147-71389" fmla="*/ 2814545 w 7467600"/>
              <a:gd name="connsiteY147-71390" fmla="*/ 4282955 h 6858000"/>
              <a:gd name="connsiteX148-71391" fmla="*/ 2305292 w 7467600"/>
              <a:gd name="connsiteY148-71392" fmla="*/ 4219492 h 6858000"/>
              <a:gd name="connsiteX149-71393" fmla="*/ 2626982 w 7467600"/>
              <a:gd name="connsiteY149-71394" fmla="*/ 4206450 h 6858000"/>
              <a:gd name="connsiteX150-71395" fmla="*/ 2490617 w 7467600"/>
              <a:gd name="connsiteY150-71396" fmla="*/ 4206951 h 6858000"/>
              <a:gd name="connsiteX151-71397" fmla="*/ 2819869 w 7467600"/>
              <a:gd name="connsiteY151-71398" fmla="*/ 4252936 h 6858000"/>
              <a:gd name="connsiteX152-71399" fmla="*/ 3143018 w 7467600"/>
              <a:gd name="connsiteY152-71400" fmla="*/ 4332698 h 6858000"/>
              <a:gd name="connsiteX153-71401" fmla="*/ 3241520 w 7467600"/>
              <a:gd name="connsiteY153-71402" fmla="*/ 4385112 h 6858000"/>
              <a:gd name="connsiteX154-71403" fmla="*/ 3374575 w 7467600"/>
              <a:gd name="connsiteY154-71404" fmla="*/ 4451517 h 6858000"/>
              <a:gd name="connsiteX155-71405" fmla="*/ 3505221 w 7467600"/>
              <a:gd name="connsiteY155-71406" fmla="*/ 4480757 h 6858000"/>
              <a:gd name="connsiteX156-71407" fmla="*/ 2626982 w 7467600"/>
              <a:gd name="connsiteY156-71408" fmla="*/ 4206450 h 6858000"/>
              <a:gd name="connsiteX157-71409" fmla="*/ 1310106 w 7467600"/>
              <a:gd name="connsiteY157-71410" fmla="*/ 3943217 h 6858000"/>
              <a:gd name="connsiteX158-71411" fmla="*/ 854994 w 7467600"/>
              <a:gd name="connsiteY158-71412" fmla="*/ 4399136 h 6858000"/>
              <a:gd name="connsiteX159-71413" fmla="*/ 742462 w 7467600"/>
              <a:gd name="connsiteY159-71414" fmla="*/ 4594648 h 6858000"/>
              <a:gd name="connsiteX160-71415" fmla="*/ 820602 w 7467600"/>
              <a:gd name="connsiteY160-71416" fmla="*/ 4485915 h 6858000"/>
              <a:gd name="connsiteX161-71417" fmla="*/ 878295 w 7467600"/>
              <a:gd name="connsiteY161-71418" fmla="*/ 4403594 h 6858000"/>
              <a:gd name="connsiteX162-71419" fmla="*/ 1240607 w 7467600"/>
              <a:gd name="connsiteY162-71420" fmla="*/ 4010401 h 6858000"/>
              <a:gd name="connsiteX163-71421" fmla="*/ 1310106 w 7467600"/>
              <a:gd name="connsiteY163-71422" fmla="*/ 3943217 h 6858000"/>
              <a:gd name="connsiteX164-71423" fmla="*/ 1423113 w 7467600"/>
              <a:gd name="connsiteY164-71424" fmla="*/ 3874565 h 6858000"/>
              <a:gd name="connsiteX165-71425" fmla="*/ 1260565 w 7467600"/>
              <a:gd name="connsiteY165-71426" fmla="*/ 4031982 h 6858000"/>
              <a:gd name="connsiteX166-71427" fmla="*/ 901900 w 7467600"/>
              <a:gd name="connsiteY166-71428" fmla="*/ 4421236 h 6858000"/>
              <a:gd name="connsiteX167-71429" fmla="*/ 845044 w 7467600"/>
              <a:gd name="connsiteY167-71430" fmla="*/ 4502436 h 6858000"/>
              <a:gd name="connsiteX168-71431" fmla="*/ 685926 w 7467600"/>
              <a:gd name="connsiteY168-71432" fmla="*/ 4703069 h 6858000"/>
              <a:gd name="connsiteX169-71433" fmla="*/ 684248 w 7467600"/>
              <a:gd name="connsiteY169-71434" fmla="*/ 4706721 h 6858000"/>
              <a:gd name="connsiteX170-71435" fmla="*/ 1423113 w 7467600"/>
              <a:gd name="connsiteY170-71436" fmla="*/ 3874565 h 6858000"/>
              <a:gd name="connsiteX171-71437" fmla="*/ 3316479 w 7467600"/>
              <a:gd name="connsiteY171-71438" fmla="*/ 3872136 h 6858000"/>
              <a:gd name="connsiteX172-71439" fmla="*/ 3546806 w 7467600"/>
              <a:gd name="connsiteY172-71440" fmla="*/ 4356139 h 6858000"/>
              <a:gd name="connsiteX173-71441" fmla="*/ 3364433 w 7467600"/>
              <a:gd name="connsiteY173-71442" fmla="*/ 3953121 h 6858000"/>
              <a:gd name="connsiteX174-71443" fmla="*/ 3316479 w 7467600"/>
              <a:gd name="connsiteY174-71444" fmla="*/ 3872136 h 6858000"/>
              <a:gd name="connsiteX175-71445" fmla="*/ 3291335 w 7467600"/>
              <a:gd name="connsiteY175-71446" fmla="*/ 3767420 h 6858000"/>
              <a:gd name="connsiteX176-71447" fmla="*/ 3390805 w 7467600"/>
              <a:gd name="connsiteY176-71448" fmla="*/ 3937163 h 6858000"/>
              <a:gd name="connsiteX177-71449" fmla="*/ 3579062 w 7467600"/>
              <a:gd name="connsiteY177-71450" fmla="*/ 4359040 h 6858000"/>
              <a:gd name="connsiteX178-71451" fmla="*/ 3467355 w 7467600"/>
              <a:gd name="connsiteY178-71452" fmla="*/ 3988130 h 6858000"/>
              <a:gd name="connsiteX179-71453" fmla="*/ 3310753 w 7467600"/>
              <a:gd name="connsiteY179-71454" fmla="*/ 3787140 h 6858000"/>
              <a:gd name="connsiteX180-71455" fmla="*/ 3291335 w 7467600"/>
              <a:gd name="connsiteY180-71456" fmla="*/ 3767420 h 6858000"/>
              <a:gd name="connsiteX181-71457" fmla="*/ 1635889 w 7467600"/>
              <a:gd name="connsiteY181-71458" fmla="*/ 3709494 h 6858000"/>
              <a:gd name="connsiteX182-71459" fmla="*/ 1634800 w 7467600"/>
              <a:gd name="connsiteY182-71460" fmla="*/ 3731111 h 6858000"/>
              <a:gd name="connsiteX183-71461" fmla="*/ 1635889 w 7467600"/>
              <a:gd name="connsiteY183-71462" fmla="*/ 3709494 h 6858000"/>
              <a:gd name="connsiteX184-71463" fmla="*/ 1510397 w 7467600"/>
              <a:gd name="connsiteY184-71464" fmla="*/ 3684705 h 6858000"/>
              <a:gd name="connsiteX185-71465" fmla="*/ 1146550 w 7467600"/>
              <a:gd name="connsiteY185-71466" fmla="*/ 3802012 h 6858000"/>
              <a:gd name="connsiteX186-71467" fmla="*/ 698834 w 7467600"/>
              <a:gd name="connsiteY186-71468" fmla="*/ 3952272 h 6858000"/>
              <a:gd name="connsiteX187-71469" fmla="*/ 34256 w 7467600"/>
              <a:gd name="connsiteY187-71470" fmla="*/ 4347603 h 6858000"/>
              <a:gd name="connsiteX188-71471" fmla="*/ 527241 w 7467600"/>
              <a:gd name="connsiteY188-71472" fmla="*/ 4065078 h 6858000"/>
              <a:gd name="connsiteX189-71473" fmla="*/ 1510397 w 7467600"/>
              <a:gd name="connsiteY189-71474" fmla="*/ 3684705 h 6858000"/>
              <a:gd name="connsiteX190-71475" fmla="*/ 1313114 w 7467600"/>
              <a:gd name="connsiteY190-71476" fmla="*/ 3655216 h 6858000"/>
              <a:gd name="connsiteX191-71477" fmla="*/ 1109304 w 7467600"/>
              <a:gd name="connsiteY191-71478" fmla="*/ 3669030 h 6858000"/>
              <a:gd name="connsiteX192-71479" fmla="*/ 8129 w 7467600"/>
              <a:gd name="connsiteY192-71480" fmla="*/ 4330519 h 6858000"/>
              <a:gd name="connsiteX193-71481" fmla="*/ 687572 w 7467600"/>
              <a:gd name="connsiteY193-71482" fmla="*/ 3925629 h 6858000"/>
              <a:gd name="connsiteX194-71483" fmla="*/ 1138365 w 7467600"/>
              <a:gd name="connsiteY194-71484" fmla="*/ 3774515 h 6858000"/>
              <a:gd name="connsiteX195-71485" fmla="*/ 1505579 w 7467600"/>
              <a:gd name="connsiteY195-71486" fmla="*/ 3655526 h 6858000"/>
              <a:gd name="connsiteX196-71487" fmla="*/ 1313114 w 7467600"/>
              <a:gd name="connsiteY196-71488" fmla="*/ 3655216 h 6858000"/>
              <a:gd name="connsiteX197-71489" fmla="*/ 3655073 w 7467600"/>
              <a:gd name="connsiteY197-71490" fmla="*/ 3650884 h 6858000"/>
              <a:gd name="connsiteX198-71491" fmla="*/ 3989938 w 7467600"/>
              <a:gd name="connsiteY198-71492" fmla="*/ 3991685 h 6858000"/>
              <a:gd name="connsiteX199-71493" fmla="*/ 4393907 w 7467600"/>
              <a:gd name="connsiteY199-71494" fmla="*/ 4261258 h 6858000"/>
              <a:gd name="connsiteX200-71495" fmla="*/ 4648051 w 7467600"/>
              <a:gd name="connsiteY200-71496" fmla="*/ 4374051 h 6858000"/>
              <a:gd name="connsiteX201-71497" fmla="*/ 4383389 w 7467600"/>
              <a:gd name="connsiteY201-71498" fmla="*/ 4184369 h 6858000"/>
              <a:gd name="connsiteX202-71499" fmla="*/ 4165508 w 7467600"/>
              <a:gd name="connsiteY202-71500" fmla="*/ 4035196 h 6858000"/>
              <a:gd name="connsiteX203-71501" fmla="*/ 4068162 w 7467600"/>
              <a:gd name="connsiteY203-71502" fmla="*/ 3953394 h 6858000"/>
              <a:gd name="connsiteX204-71503" fmla="*/ 3981416 w 7467600"/>
              <a:gd name="connsiteY204-71504" fmla="*/ 3880482 h 6858000"/>
              <a:gd name="connsiteX205-71505" fmla="*/ 3800147 w 7467600"/>
              <a:gd name="connsiteY205-71506" fmla="*/ 3749872 h 6858000"/>
              <a:gd name="connsiteX206-71507" fmla="*/ 3655073 w 7467600"/>
              <a:gd name="connsiteY206-71508" fmla="*/ 3650884 h 6858000"/>
              <a:gd name="connsiteX207-71509" fmla="*/ 3670252 w 7467600"/>
              <a:gd name="connsiteY207-71510" fmla="*/ 3622798 h 6858000"/>
              <a:gd name="connsiteX208-71511" fmla="*/ 3817258 w 7467600"/>
              <a:gd name="connsiteY208-71512" fmla="*/ 3723577 h 6858000"/>
              <a:gd name="connsiteX209-71513" fmla="*/ 4000461 w 7467600"/>
              <a:gd name="connsiteY209-71514" fmla="*/ 3855966 h 6858000"/>
              <a:gd name="connsiteX210-71515" fmla="*/ 4088180 w 7467600"/>
              <a:gd name="connsiteY210-71516" fmla="*/ 3929774 h 6858000"/>
              <a:gd name="connsiteX211-71517" fmla="*/ 4184555 w 7467600"/>
              <a:gd name="connsiteY211-71518" fmla="*/ 4010683 h 6858000"/>
              <a:gd name="connsiteX212-71519" fmla="*/ 4399563 w 7467600"/>
              <a:gd name="connsiteY212-71520" fmla="*/ 4158106 h 6858000"/>
              <a:gd name="connsiteX213-71521" fmla="*/ 4684469 w 7467600"/>
              <a:gd name="connsiteY213-71522" fmla="*/ 4364680 h 6858000"/>
              <a:gd name="connsiteX214-71523" fmla="*/ 4690271 w 7467600"/>
              <a:gd name="connsiteY214-71524" fmla="*/ 4370034 h 6858000"/>
              <a:gd name="connsiteX215-71525" fmla="*/ 4136093 w 7467600"/>
              <a:gd name="connsiteY215-71526" fmla="*/ 3858466 h 6858000"/>
              <a:gd name="connsiteX216-71527" fmla="*/ 3670252 w 7467600"/>
              <a:gd name="connsiteY216-71528" fmla="*/ 3622798 h 6858000"/>
              <a:gd name="connsiteX217-71529" fmla="*/ 4440129 w 7467600"/>
              <a:gd name="connsiteY217-71530" fmla="*/ 3448571 h 6858000"/>
              <a:gd name="connsiteX218-71531" fmla="*/ 4856525 w 7467600"/>
              <a:gd name="connsiteY218-71532" fmla="*/ 3915351 h 6858000"/>
              <a:gd name="connsiteX219-71533" fmla="*/ 5059055 w 7467600"/>
              <a:gd name="connsiteY219-71534" fmla="*/ 4108918 h 6858000"/>
              <a:gd name="connsiteX220-71535" fmla="*/ 5290070 w 7467600"/>
              <a:gd name="connsiteY220-71536" fmla="*/ 4263619 h 6858000"/>
              <a:gd name="connsiteX221-71537" fmla="*/ 4834991 w 7467600"/>
              <a:gd name="connsiteY221-71538" fmla="*/ 3830985 h 6858000"/>
              <a:gd name="connsiteX222-71539" fmla="*/ 4440129 w 7467600"/>
              <a:gd name="connsiteY222-71540" fmla="*/ 3448571 h 6858000"/>
              <a:gd name="connsiteX223-71541" fmla="*/ 4441737 w 7467600"/>
              <a:gd name="connsiteY223-71542" fmla="*/ 3399734 h 6858000"/>
              <a:gd name="connsiteX224-71543" fmla="*/ 4431236 w 7467600"/>
              <a:gd name="connsiteY224-71544" fmla="*/ 3400954 h 6858000"/>
              <a:gd name="connsiteX225-71545" fmla="*/ 4557150 w 7467600"/>
              <a:gd name="connsiteY225-71546" fmla="*/ 3510023 h 6858000"/>
              <a:gd name="connsiteX226-71547" fmla="*/ 4856936 w 7467600"/>
              <a:gd name="connsiteY226-71548" fmla="*/ 3809146 h 6858000"/>
              <a:gd name="connsiteX227-71549" fmla="*/ 5111996 w 7467600"/>
              <a:gd name="connsiteY227-71550" fmla="*/ 4065759 h 6858000"/>
              <a:gd name="connsiteX228-71551" fmla="*/ 5388878 w 7467600"/>
              <a:gd name="connsiteY228-71552" fmla="*/ 4300185 h 6858000"/>
              <a:gd name="connsiteX229-71553" fmla="*/ 5425556 w 7467600"/>
              <a:gd name="connsiteY229-71554" fmla="*/ 4308967 h 6858000"/>
              <a:gd name="connsiteX230-71555" fmla="*/ 4943646 w 7467600"/>
              <a:gd name="connsiteY230-71556" fmla="*/ 3822916 h 6858000"/>
              <a:gd name="connsiteX231-71557" fmla="*/ 4594837 w 7467600"/>
              <a:gd name="connsiteY231-71558" fmla="*/ 3532274 h 6858000"/>
              <a:gd name="connsiteX232-71559" fmla="*/ 4441737 w 7467600"/>
              <a:gd name="connsiteY232-71560" fmla="*/ 3399734 h 6858000"/>
              <a:gd name="connsiteX233-71561" fmla="*/ 5425834 w 7467600"/>
              <a:gd name="connsiteY233-71562" fmla="*/ 3162785 h 6858000"/>
              <a:gd name="connsiteX234-71563" fmla="*/ 5401644 w 7467600"/>
              <a:gd name="connsiteY234-71564" fmla="*/ 3617847 h 6858000"/>
              <a:gd name="connsiteX235-71565" fmla="*/ 5467256 w 7467600"/>
              <a:gd name="connsiteY235-71566" fmla="*/ 4175494 h 6858000"/>
              <a:gd name="connsiteX236-71567" fmla="*/ 5448069 w 7467600"/>
              <a:gd name="connsiteY236-71568" fmla="*/ 3567554 h 6858000"/>
              <a:gd name="connsiteX237-71569" fmla="*/ 5425834 w 7467600"/>
              <a:gd name="connsiteY237-71570" fmla="*/ 3162785 h 6858000"/>
              <a:gd name="connsiteX238-71571" fmla="*/ 1318687 w 7467600"/>
              <a:gd name="connsiteY238-71572" fmla="*/ 3113840 h 6858000"/>
              <a:gd name="connsiteX239-71573" fmla="*/ 1066793 w 7467600"/>
              <a:gd name="connsiteY239-71574" fmla="*/ 3212171 h 6858000"/>
              <a:gd name="connsiteX240-71575" fmla="*/ 993319 w 7467600"/>
              <a:gd name="connsiteY240-71576" fmla="*/ 3247648 h 6858000"/>
              <a:gd name="connsiteX241-71577" fmla="*/ 853081 w 7467600"/>
              <a:gd name="connsiteY241-71578" fmla="*/ 3312410 h 6858000"/>
              <a:gd name="connsiteX242-71579" fmla="*/ 805957 w 7467600"/>
              <a:gd name="connsiteY242-71580" fmla="*/ 3330443 h 6858000"/>
              <a:gd name="connsiteX243-71581" fmla="*/ 1318687 w 7467600"/>
              <a:gd name="connsiteY243-71582" fmla="*/ 3113840 h 6858000"/>
              <a:gd name="connsiteX244-71583" fmla="*/ 5453702 w 7467600"/>
              <a:gd name="connsiteY244-71584" fmla="*/ 3090882 h 6858000"/>
              <a:gd name="connsiteX245-71585" fmla="*/ 5480135 w 7467600"/>
              <a:gd name="connsiteY245-71586" fmla="*/ 3565802 h 6858000"/>
              <a:gd name="connsiteX246-71587" fmla="*/ 5499023 w 7467600"/>
              <a:gd name="connsiteY246-71588" fmla="*/ 4166310 h 6858000"/>
              <a:gd name="connsiteX247-71589" fmla="*/ 5547022 w 7467600"/>
              <a:gd name="connsiteY247-71590" fmla="*/ 3607838 h 6858000"/>
              <a:gd name="connsiteX248-71591" fmla="*/ 5515964 w 7467600"/>
              <a:gd name="connsiteY248-71592" fmla="*/ 3378541 h 6858000"/>
              <a:gd name="connsiteX249-71593" fmla="*/ 5453702 w 7467600"/>
              <a:gd name="connsiteY249-71594" fmla="*/ 3090882 h 6858000"/>
              <a:gd name="connsiteX250-71595" fmla="*/ 1238695 w 7467600"/>
              <a:gd name="connsiteY250-71596" fmla="*/ 3076820 h 6858000"/>
              <a:gd name="connsiteX251-71597" fmla="*/ 716371 w 7467600"/>
              <a:gd name="connsiteY251-71598" fmla="*/ 3293249 h 6858000"/>
              <a:gd name="connsiteX252-71599" fmla="*/ 579522 w 7467600"/>
              <a:gd name="connsiteY252-71600" fmla="*/ 3371759 h 6858000"/>
              <a:gd name="connsiteX253-71601" fmla="*/ 600288 w 7467600"/>
              <a:gd name="connsiteY253-71602" fmla="*/ 3365555 h 6858000"/>
              <a:gd name="connsiteX254-71603" fmla="*/ 840692 w 7467600"/>
              <a:gd name="connsiteY254-71604" fmla="*/ 3284921 h 6858000"/>
              <a:gd name="connsiteX255-71605" fmla="*/ 979248 w 7467600"/>
              <a:gd name="connsiteY255-71606" fmla="*/ 3221003 h 6858000"/>
              <a:gd name="connsiteX256-71607" fmla="*/ 1053282 w 7467600"/>
              <a:gd name="connsiteY256-71608" fmla="*/ 3185247 h 6858000"/>
              <a:gd name="connsiteX257-71609" fmla="*/ 1320603 w 7467600"/>
              <a:gd name="connsiteY257-71610" fmla="*/ 3081281 h 6858000"/>
              <a:gd name="connsiteX258-71611" fmla="*/ 1238695 w 7467600"/>
              <a:gd name="connsiteY258-71612" fmla="*/ 3076820 h 6858000"/>
              <a:gd name="connsiteX259-71613" fmla="*/ 5425627 w 7467600"/>
              <a:gd name="connsiteY259-71614" fmla="*/ 2954192 h 6858000"/>
              <a:gd name="connsiteX260-71615" fmla="*/ 5470770 w 7467600"/>
              <a:gd name="connsiteY260-71616" fmla="*/ 3005435 h 6858000"/>
              <a:gd name="connsiteX261-71617" fmla="*/ 5519779 w 7467600"/>
              <a:gd name="connsiteY261-71618" fmla="*/ 4359223 h 6858000"/>
              <a:gd name="connsiteX262-71619" fmla="*/ 5520293 w 7467600"/>
              <a:gd name="connsiteY262-71620" fmla="*/ 4360602 h 6858000"/>
              <a:gd name="connsiteX263-71621" fmla="*/ 5767221 w 7467600"/>
              <a:gd name="connsiteY263-71622" fmla="*/ 4665564 h 6858000"/>
              <a:gd name="connsiteX264-71623" fmla="*/ 6937169 w 7467600"/>
              <a:gd name="connsiteY264-71624" fmla="*/ 4815941 h 6858000"/>
              <a:gd name="connsiteX265-71625" fmla="*/ 6953922 w 7467600"/>
              <a:gd name="connsiteY265-71626" fmla="*/ 4890068 h 6858000"/>
              <a:gd name="connsiteX266-71627" fmla="*/ 6071359 w 7467600"/>
              <a:gd name="connsiteY266-71628" fmla="*/ 4770770 h 6858000"/>
              <a:gd name="connsiteX267-71629" fmla="*/ 6038839 w 7467600"/>
              <a:gd name="connsiteY267-71630" fmla="*/ 4764474 h 6858000"/>
              <a:gd name="connsiteX268-71631" fmla="*/ 6038706 w 7467600"/>
              <a:gd name="connsiteY268-71632" fmla="*/ 4763847 h 6858000"/>
              <a:gd name="connsiteX269-71633" fmla="*/ 6037784 w 7467600"/>
              <a:gd name="connsiteY269-71634" fmla="*/ 4764270 h 6858000"/>
              <a:gd name="connsiteX270-71635" fmla="*/ 6038839 w 7467600"/>
              <a:gd name="connsiteY270-71636" fmla="*/ 4764474 h 6858000"/>
              <a:gd name="connsiteX271-71637" fmla="*/ 6040338 w 7467600"/>
              <a:gd name="connsiteY271-71638" fmla="*/ 4771418 h 6858000"/>
              <a:gd name="connsiteX272-71639" fmla="*/ 6024488 w 7467600"/>
              <a:gd name="connsiteY272-71640" fmla="*/ 4809903 h 6858000"/>
              <a:gd name="connsiteX273-71641" fmla="*/ 5599771 w 7467600"/>
              <a:gd name="connsiteY273-71642" fmla="*/ 5509652 h 6858000"/>
              <a:gd name="connsiteX274-71643" fmla="*/ 5548843 w 7467600"/>
              <a:gd name="connsiteY274-71644" fmla="*/ 5563845 h 6858000"/>
              <a:gd name="connsiteX275-71645" fmla="*/ 5940952 w 7467600"/>
              <a:gd name="connsiteY275-71646" fmla="*/ 6250028 h 6858000"/>
              <a:gd name="connsiteX276-71647" fmla="*/ 6043441 w 7467600"/>
              <a:gd name="connsiteY276-71648" fmla="*/ 6665847 h 6858000"/>
              <a:gd name="connsiteX277-71649" fmla="*/ 6093432 w 7467600"/>
              <a:gd name="connsiteY277-71650" fmla="*/ 6858000 h 6858000"/>
              <a:gd name="connsiteX278-71651" fmla="*/ 6034344 w 7467600"/>
              <a:gd name="connsiteY278-71652" fmla="*/ 6858000 h 6858000"/>
              <a:gd name="connsiteX279-71653" fmla="*/ 6026679 w 7467600"/>
              <a:gd name="connsiteY279-71654" fmla="*/ 6836959 h 6858000"/>
              <a:gd name="connsiteX280-71655" fmla="*/ 5800441 w 7467600"/>
              <a:gd name="connsiteY280-71656" fmla="*/ 6335286 h 6858000"/>
              <a:gd name="connsiteX281-71657" fmla="*/ 5526562 w 7467600"/>
              <a:gd name="connsiteY281-71658" fmla="*/ 5705388 h 6858000"/>
              <a:gd name="connsiteX282-71659" fmla="*/ 5519640 w 7467600"/>
              <a:gd name="connsiteY282-71660" fmla="*/ 5683774 h 6858000"/>
              <a:gd name="connsiteX283-71661" fmla="*/ 5844559 w 7467600"/>
              <a:gd name="connsiteY283-71662" fmla="*/ 6553349 h 6858000"/>
              <a:gd name="connsiteX284-71663" fmla="*/ 5975994 w 7467600"/>
              <a:gd name="connsiteY284-71664" fmla="*/ 6858000 h 6858000"/>
              <a:gd name="connsiteX285-71665" fmla="*/ 5898547 w 7467600"/>
              <a:gd name="connsiteY285-71666" fmla="*/ 6858000 h 6858000"/>
              <a:gd name="connsiteX286-71667" fmla="*/ 5682041 w 7467600"/>
              <a:gd name="connsiteY286-71668" fmla="*/ 6355860 h 6858000"/>
              <a:gd name="connsiteX287-71669" fmla="*/ 5461758 w 7467600"/>
              <a:gd name="connsiteY287-71670" fmla="*/ 5820220 h 6858000"/>
              <a:gd name="connsiteX288-71671" fmla="*/ 5237282 w 7467600"/>
              <a:gd name="connsiteY288-71672" fmla="*/ 6579086 h 6858000"/>
              <a:gd name="connsiteX289-71673" fmla="*/ 5115009 w 7467600"/>
              <a:gd name="connsiteY289-71674" fmla="*/ 6858000 h 6858000"/>
              <a:gd name="connsiteX290-71675" fmla="*/ 5028074 w 7467600"/>
              <a:gd name="connsiteY290-71676" fmla="*/ 6858000 h 6858000"/>
              <a:gd name="connsiteX291-71677" fmla="*/ 5079508 w 7467600"/>
              <a:gd name="connsiteY291-71678" fmla="*/ 6749074 h 6858000"/>
              <a:gd name="connsiteX292-71679" fmla="*/ 5371846 w 7467600"/>
              <a:gd name="connsiteY292-71680" fmla="*/ 5924413 h 6858000"/>
              <a:gd name="connsiteX293-71681" fmla="*/ 5270512 w 7467600"/>
              <a:gd name="connsiteY293-71682" fmla="*/ 6138975 h 6858000"/>
              <a:gd name="connsiteX294-71683" fmla="*/ 5062409 w 7467600"/>
              <a:gd name="connsiteY294-71684" fmla="*/ 6653544 h 6858000"/>
              <a:gd name="connsiteX295-71685" fmla="*/ 5036628 w 7467600"/>
              <a:gd name="connsiteY295-71686" fmla="*/ 6754247 h 6858000"/>
              <a:gd name="connsiteX296-71687" fmla="*/ 5009112 w 7467600"/>
              <a:gd name="connsiteY296-71688" fmla="*/ 6858000 h 6858000"/>
              <a:gd name="connsiteX297-71689" fmla="*/ 4976679 w 7467600"/>
              <a:gd name="connsiteY297-71690" fmla="*/ 6858000 h 6858000"/>
              <a:gd name="connsiteX298-71691" fmla="*/ 5006537 w 7467600"/>
              <a:gd name="connsiteY298-71692" fmla="*/ 6747068 h 6858000"/>
              <a:gd name="connsiteX299-71693" fmla="*/ 5032723 w 7467600"/>
              <a:gd name="connsiteY299-71694" fmla="*/ 6644957 h 6858000"/>
              <a:gd name="connsiteX300-71695" fmla="*/ 5242949 w 7467600"/>
              <a:gd name="connsiteY300-71696" fmla="*/ 6125175 h 6858000"/>
              <a:gd name="connsiteX301-71697" fmla="*/ 5286321 w 7467600"/>
              <a:gd name="connsiteY301-71698" fmla="*/ 6033555 h 6858000"/>
              <a:gd name="connsiteX302-71699" fmla="*/ 5008210 w 7467600"/>
              <a:gd name="connsiteY302-71700" fmla="*/ 6649194 h 6858000"/>
              <a:gd name="connsiteX303-71701" fmla="*/ 4986321 w 7467600"/>
              <a:gd name="connsiteY303-71702" fmla="*/ 6765687 h 6858000"/>
              <a:gd name="connsiteX304-71703" fmla="*/ 4973474 w 7467600"/>
              <a:gd name="connsiteY304-71704" fmla="*/ 6858000 h 6858000"/>
              <a:gd name="connsiteX305-71705" fmla="*/ 4907178 w 7467600"/>
              <a:gd name="connsiteY305-71706" fmla="*/ 6858000 h 6858000"/>
              <a:gd name="connsiteX306-71707" fmla="*/ 4910810 w 7467600"/>
              <a:gd name="connsiteY306-71708" fmla="*/ 6829660 h 6858000"/>
              <a:gd name="connsiteX307-71709" fmla="*/ 4987461 w 7467600"/>
              <a:gd name="connsiteY307-71710" fmla="*/ 6432994 h 6858000"/>
              <a:gd name="connsiteX308-71711" fmla="*/ 5179262 w 7467600"/>
              <a:gd name="connsiteY308-71712" fmla="*/ 6035044 h 6858000"/>
              <a:gd name="connsiteX309-71713" fmla="*/ 4689678 w 7467600"/>
              <a:gd name="connsiteY309-71714" fmla="*/ 6440241 h 6858000"/>
              <a:gd name="connsiteX310-71715" fmla="*/ 4477543 w 7467600"/>
              <a:gd name="connsiteY310-71716" fmla="*/ 6674836 h 6858000"/>
              <a:gd name="connsiteX311-71717" fmla="*/ 4329957 w 7467600"/>
              <a:gd name="connsiteY311-71718" fmla="*/ 6858000 h 6858000"/>
              <a:gd name="connsiteX312-71719" fmla="*/ 4218595 w 7467600"/>
              <a:gd name="connsiteY312-71720" fmla="*/ 6858000 h 6858000"/>
              <a:gd name="connsiteX313-71721" fmla="*/ 4368888 w 7467600"/>
              <a:gd name="connsiteY313-71722" fmla="*/ 6668412 h 6858000"/>
              <a:gd name="connsiteX314-71723" fmla="*/ 4563091 w 7467600"/>
              <a:gd name="connsiteY314-71724" fmla="*/ 6442508 h 6858000"/>
              <a:gd name="connsiteX315-71725" fmla="*/ 5387324 w 7467600"/>
              <a:gd name="connsiteY315-71726" fmla="*/ 5705830 h 6858000"/>
              <a:gd name="connsiteX316-71727" fmla="*/ 5073620 w 7467600"/>
              <a:gd name="connsiteY316-71728" fmla="*/ 5955437 h 6858000"/>
              <a:gd name="connsiteX317-71729" fmla="*/ 4689789 w 7467600"/>
              <a:gd name="connsiteY317-71730" fmla="*/ 6268382 h 6858000"/>
              <a:gd name="connsiteX318-71731" fmla="*/ 4418722 w 7467600"/>
              <a:gd name="connsiteY318-71732" fmla="*/ 6570886 h 6858000"/>
              <a:gd name="connsiteX319-71733" fmla="*/ 4214944 w 7467600"/>
              <a:gd name="connsiteY319-71734" fmla="*/ 6858000 h 6858000"/>
              <a:gd name="connsiteX320-71735" fmla="*/ 4177898 w 7467600"/>
              <a:gd name="connsiteY320-71736" fmla="*/ 6858000 h 6858000"/>
              <a:gd name="connsiteX321-71737" fmla="*/ 4391597 w 7467600"/>
              <a:gd name="connsiteY321-71738" fmla="*/ 6556370 h 6858000"/>
              <a:gd name="connsiteX322-71739" fmla="*/ 4668889 w 7467600"/>
              <a:gd name="connsiteY322-71740" fmla="*/ 6246399 h 6858000"/>
              <a:gd name="connsiteX323-71741" fmla="*/ 5055427 w 7467600"/>
              <a:gd name="connsiteY323-71742" fmla="*/ 5931476 h 6858000"/>
              <a:gd name="connsiteX324-71743" fmla="*/ 5371814 w 7467600"/>
              <a:gd name="connsiteY324-71744" fmla="*/ 5678975 h 6858000"/>
              <a:gd name="connsiteX325-71745" fmla="*/ 4987918 w 7467600"/>
              <a:gd name="connsiteY325-71746" fmla="*/ 5838701 h 6858000"/>
              <a:gd name="connsiteX326-71747" fmla="*/ 4317146 w 7467600"/>
              <a:gd name="connsiteY326-71748" fmla="*/ 6587716 h 6858000"/>
              <a:gd name="connsiteX327-71749" fmla="*/ 4171627 w 7467600"/>
              <a:gd name="connsiteY327-71750" fmla="*/ 6858000 h 6858000"/>
              <a:gd name="connsiteX328-71751" fmla="*/ 4081585 w 7467600"/>
              <a:gd name="connsiteY328-71752" fmla="*/ 6858000 h 6858000"/>
              <a:gd name="connsiteX329-71753" fmla="*/ 4238603 w 7467600"/>
              <a:gd name="connsiteY329-71754" fmla="*/ 6559341 h 6858000"/>
              <a:gd name="connsiteX330-71755" fmla="*/ 4778333 w 7467600"/>
              <a:gd name="connsiteY330-71756" fmla="*/ 5873626 h 6858000"/>
              <a:gd name="connsiteX331-71757" fmla="*/ 5414185 w 7467600"/>
              <a:gd name="connsiteY331-71758" fmla="*/ 5573882 h 6858000"/>
              <a:gd name="connsiteX332-71759" fmla="*/ 5959648 w 7467600"/>
              <a:gd name="connsiteY332-71760" fmla="*/ 4760797 h 6858000"/>
              <a:gd name="connsiteX333-71761" fmla="*/ 5355019 w 7467600"/>
              <a:gd name="connsiteY333-71762" fmla="*/ 4734672 h 6858000"/>
              <a:gd name="connsiteX334-71763" fmla="*/ 5083565 w 7467600"/>
              <a:gd name="connsiteY334-71764" fmla="*/ 5179121 h 6858000"/>
              <a:gd name="connsiteX335-71765" fmla="*/ 4713577 w 7467600"/>
              <a:gd name="connsiteY335-71766" fmla="*/ 5616803 h 6858000"/>
              <a:gd name="connsiteX336-71767" fmla="*/ 3989559 w 7467600"/>
              <a:gd name="connsiteY336-71768" fmla="*/ 6145945 h 6858000"/>
              <a:gd name="connsiteX337-71769" fmla="*/ 3939824 w 7467600"/>
              <a:gd name="connsiteY337-71770" fmla="*/ 6066900 h 6858000"/>
              <a:gd name="connsiteX338-71771" fmla="*/ 4584537 w 7467600"/>
              <a:gd name="connsiteY338-71772" fmla="*/ 5324826 h 6858000"/>
              <a:gd name="connsiteX339-71773" fmla="*/ 5037105 w 7467600"/>
              <a:gd name="connsiteY339-71774" fmla="*/ 5088765 h 6858000"/>
              <a:gd name="connsiteX340-71775" fmla="*/ 5039930 w 7467600"/>
              <a:gd name="connsiteY340-71776" fmla="*/ 5089585 h 6858000"/>
              <a:gd name="connsiteX341-71777" fmla="*/ 5263764 w 7467600"/>
              <a:gd name="connsiteY341-71778" fmla="*/ 4735525 h 6858000"/>
              <a:gd name="connsiteX342-71779" fmla="*/ 4086300 w 7467600"/>
              <a:gd name="connsiteY342-71780" fmla="*/ 4884599 h 6858000"/>
              <a:gd name="connsiteX343-71781" fmla="*/ 4085485 w 7467600"/>
              <a:gd name="connsiteY343-71782" fmla="*/ 4899070 h 6858000"/>
              <a:gd name="connsiteX344-71783" fmla="*/ 3871915 w 7467600"/>
              <a:gd name="connsiteY344-71784" fmla="*/ 5253645 h 6858000"/>
              <a:gd name="connsiteX345-71785" fmla="*/ 3799374 w 7467600"/>
              <a:gd name="connsiteY345-71786" fmla="*/ 5466127 h 6858000"/>
              <a:gd name="connsiteX346-71787" fmla="*/ 3498850 w 7467600"/>
              <a:gd name="connsiteY346-71788" fmla="*/ 6661888 h 6858000"/>
              <a:gd name="connsiteX347-71789" fmla="*/ 3399216 w 7467600"/>
              <a:gd name="connsiteY347-71790" fmla="*/ 6858000 h 6858000"/>
              <a:gd name="connsiteX348-71791" fmla="*/ 3303688 w 7467600"/>
              <a:gd name="connsiteY348-71792" fmla="*/ 6858000 h 6858000"/>
              <a:gd name="connsiteX349-71793" fmla="*/ 3391774 w 7467600"/>
              <a:gd name="connsiteY349-71794" fmla="*/ 6697181 h 6858000"/>
              <a:gd name="connsiteX350-71795" fmla="*/ 3735540 w 7467600"/>
              <a:gd name="connsiteY350-71796" fmla="*/ 5546923 h 6858000"/>
              <a:gd name="connsiteX351-71797" fmla="*/ 3729438 w 7467600"/>
              <a:gd name="connsiteY351-71798" fmla="*/ 5569058 h 6858000"/>
              <a:gd name="connsiteX352-71799" fmla="*/ 3707782 w 7467600"/>
              <a:gd name="connsiteY352-71800" fmla="*/ 5644908 h 6858000"/>
              <a:gd name="connsiteX353-71801" fmla="*/ 3583827 w 7467600"/>
              <a:gd name="connsiteY353-71802" fmla="*/ 6039215 h 6858000"/>
              <a:gd name="connsiteX354-71803" fmla="*/ 3547861 w 7467600"/>
              <a:gd name="connsiteY354-71804" fmla="*/ 6129609 h 6858000"/>
              <a:gd name="connsiteX355-71805" fmla="*/ 3490905 w 7467600"/>
              <a:gd name="connsiteY355-71806" fmla="*/ 6277660 h 6858000"/>
              <a:gd name="connsiteX356-71807" fmla="*/ 3455859 w 7467600"/>
              <a:gd name="connsiteY356-71808" fmla="*/ 6391301 h 6858000"/>
              <a:gd name="connsiteX357-71809" fmla="*/ 3429112 w 7467600"/>
              <a:gd name="connsiteY357-71810" fmla="*/ 6479469 h 6858000"/>
              <a:gd name="connsiteX358-71811" fmla="*/ 3304862 w 7467600"/>
              <a:gd name="connsiteY358-71812" fmla="*/ 6796476 h 6858000"/>
              <a:gd name="connsiteX359-71813" fmla="*/ 3276071 w 7467600"/>
              <a:gd name="connsiteY359-71814" fmla="*/ 6858000 h 6858000"/>
              <a:gd name="connsiteX360-71815" fmla="*/ 3240805 w 7467600"/>
              <a:gd name="connsiteY360-71816" fmla="*/ 6858000 h 6858000"/>
              <a:gd name="connsiteX361-71817" fmla="*/ 3275917 w 7467600"/>
              <a:gd name="connsiteY361-71818" fmla="*/ 6783192 h 6858000"/>
              <a:gd name="connsiteX362-71819" fmla="*/ 3399358 w 7467600"/>
              <a:gd name="connsiteY362-71820" fmla="*/ 6469011 h 6858000"/>
              <a:gd name="connsiteX363-71821" fmla="*/ 3425650 w 7467600"/>
              <a:gd name="connsiteY363-71822" fmla="*/ 6381333 h 6858000"/>
              <a:gd name="connsiteX364-71823" fmla="*/ 3460661 w 7467600"/>
              <a:gd name="connsiteY364-71824" fmla="*/ 6266763 h 6858000"/>
              <a:gd name="connsiteX365-71825" fmla="*/ 3518021 w 7467600"/>
              <a:gd name="connsiteY365-71826" fmla="*/ 6117298 h 6858000"/>
              <a:gd name="connsiteX366-71827" fmla="*/ 3554035 w 7467600"/>
              <a:gd name="connsiteY366-71828" fmla="*/ 6027832 h 6858000"/>
              <a:gd name="connsiteX367-71829" fmla="*/ 3677174 w 7467600"/>
              <a:gd name="connsiteY367-71830" fmla="*/ 5636351 h 6858000"/>
              <a:gd name="connsiteX368-71831" fmla="*/ 3698819 w 7467600"/>
              <a:gd name="connsiteY368-71832" fmla="*/ 5560503 h 6858000"/>
              <a:gd name="connsiteX369-71833" fmla="*/ 3702094 w 7467600"/>
              <a:gd name="connsiteY369-71834" fmla="*/ 5549194 h 6858000"/>
              <a:gd name="connsiteX370-71835" fmla="*/ 3398355 w 7467600"/>
              <a:gd name="connsiteY370-71836" fmla="*/ 6094603 h 6858000"/>
              <a:gd name="connsiteX371-71837" fmla="*/ 3193941 w 7467600"/>
              <a:gd name="connsiteY371-71838" fmla="*/ 6798775 h 6858000"/>
              <a:gd name="connsiteX372-71839" fmla="*/ 3184140 w 7467600"/>
              <a:gd name="connsiteY372-71840" fmla="*/ 6858000 h 6858000"/>
              <a:gd name="connsiteX373-71841" fmla="*/ 3099978 w 7467600"/>
              <a:gd name="connsiteY373-71842" fmla="*/ 6858000 h 6858000"/>
              <a:gd name="connsiteX374-71843" fmla="*/ 3101556 w 7467600"/>
              <a:gd name="connsiteY374-71844" fmla="*/ 6843337 h 6858000"/>
              <a:gd name="connsiteX375-71845" fmla="*/ 3370162 w 7467600"/>
              <a:gd name="connsiteY375-71846" fmla="*/ 5785550 h 6858000"/>
              <a:gd name="connsiteX376-71847" fmla="*/ 3746477 w 7467600"/>
              <a:gd name="connsiteY376-71848" fmla="*/ 5377889 h 6858000"/>
              <a:gd name="connsiteX377-71849" fmla="*/ 3863399 w 7467600"/>
              <a:gd name="connsiteY377-71850" fmla="*/ 5087257 h 6858000"/>
              <a:gd name="connsiteX378-71851" fmla="*/ 3968712 w 7467600"/>
              <a:gd name="connsiteY378-71852" fmla="*/ 4913989 h 6858000"/>
              <a:gd name="connsiteX379-71853" fmla="*/ 2792390 w 7467600"/>
              <a:gd name="connsiteY379-71854" fmla="*/ 5382974 h 6858000"/>
              <a:gd name="connsiteX380-71855" fmla="*/ 2714982 w 7467600"/>
              <a:gd name="connsiteY380-71856" fmla="*/ 5427051 h 6858000"/>
              <a:gd name="connsiteX381-71857" fmla="*/ 2813361 w 7467600"/>
              <a:gd name="connsiteY381-71858" fmla="*/ 6023912 h 6858000"/>
              <a:gd name="connsiteX382-71859" fmla="*/ 2688430 w 7467600"/>
              <a:gd name="connsiteY382-71860" fmla="*/ 6801564 h 6858000"/>
              <a:gd name="connsiteX383-71861" fmla="*/ 2629626 w 7467600"/>
              <a:gd name="connsiteY383-71862" fmla="*/ 6763394 h 6858000"/>
              <a:gd name="connsiteX384-71863" fmla="*/ 2565328 w 7467600"/>
              <a:gd name="connsiteY384-71864" fmla="*/ 5516399 h 6858000"/>
              <a:gd name="connsiteX385-71865" fmla="*/ 1922999 w 7467600"/>
              <a:gd name="connsiteY385-71866" fmla="*/ 5980343 h 6858000"/>
              <a:gd name="connsiteX386-71867" fmla="*/ 1950261 w 7467600"/>
              <a:gd name="connsiteY386-71868" fmla="*/ 6405858 h 6858000"/>
              <a:gd name="connsiteX387-71869" fmla="*/ 2365554 w 7467600"/>
              <a:gd name="connsiteY387-71870" fmla="*/ 6759107 h 6858000"/>
              <a:gd name="connsiteX388-71871" fmla="*/ 2424142 w 7467600"/>
              <a:gd name="connsiteY388-71872" fmla="*/ 6858000 h 6858000"/>
              <a:gd name="connsiteX389-71873" fmla="*/ 2395994 w 7467600"/>
              <a:gd name="connsiteY389-71874" fmla="*/ 6858000 h 6858000"/>
              <a:gd name="connsiteX390-71875" fmla="*/ 2392863 w 7467600"/>
              <a:gd name="connsiteY390-71876" fmla="*/ 6852964 h 6858000"/>
              <a:gd name="connsiteX391-71877" fmla="*/ 2017589 w 7467600"/>
              <a:gd name="connsiteY391-71878" fmla="*/ 6493982 h 6858000"/>
              <a:gd name="connsiteX392-71879" fmla="*/ 2147336 w 7467600"/>
              <a:gd name="connsiteY392-71880" fmla="*/ 6594052 h 6858000"/>
              <a:gd name="connsiteX393-71881" fmla="*/ 2207047 w 7467600"/>
              <a:gd name="connsiteY393-71882" fmla="*/ 6654540 h 6858000"/>
              <a:gd name="connsiteX394-71883" fmla="*/ 2299106 w 7467600"/>
              <a:gd name="connsiteY394-71884" fmla="*/ 6778931 h 6858000"/>
              <a:gd name="connsiteX395-71885" fmla="*/ 2314430 w 7467600"/>
              <a:gd name="connsiteY395-71886" fmla="*/ 6801144 h 6858000"/>
              <a:gd name="connsiteX396-71887" fmla="*/ 2352406 w 7467600"/>
              <a:gd name="connsiteY396-71888" fmla="*/ 6858000 h 6858000"/>
              <a:gd name="connsiteX397-71889" fmla="*/ 2314492 w 7467600"/>
              <a:gd name="connsiteY397-71890" fmla="*/ 6858000 h 6858000"/>
              <a:gd name="connsiteX398-71891" fmla="*/ 2288095 w 7467600"/>
              <a:gd name="connsiteY398-71892" fmla="*/ 6818030 h 6858000"/>
              <a:gd name="connsiteX399-71893" fmla="*/ 2272768 w 7467600"/>
              <a:gd name="connsiteY399-71894" fmla="*/ 6795822 h 6858000"/>
              <a:gd name="connsiteX400-71895" fmla="*/ 2182715 w 7467600"/>
              <a:gd name="connsiteY400-71896" fmla="*/ 6675071 h 6858000"/>
              <a:gd name="connsiteX401-71897" fmla="*/ 2032061 w 7467600"/>
              <a:gd name="connsiteY401-71898" fmla="*/ 6541380 h 6858000"/>
              <a:gd name="connsiteX402-71899" fmla="*/ 2257220 w 7467600"/>
              <a:gd name="connsiteY402-71900" fmla="*/ 6826257 h 6858000"/>
              <a:gd name="connsiteX403-71901" fmla="*/ 2281324 w 7467600"/>
              <a:gd name="connsiteY403-71902" fmla="*/ 6858000 h 6858000"/>
              <a:gd name="connsiteX404-71903" fmla="*/ 2242860 w 7467600"/>
              <a:gd name="connsiteY404-71904" fmla="*/ 6858000 h 6858000"/>
              <a:gd name="connsiteX405-71905" fmla="*/ 2232818 w 7467600"/>
              <a:gd name="connsiteY405-71906" fmla="*/ 6844926 h 6858000"/>
              <a:gd name="connsiteX406-71907" fmla="*/ 1990172 w 7467600"/>
              <a:gd name="connsiteY406-71908" fmla="*/ 6542121 h 6858000"/>
              <a:gd name="connsiteX407-71909" fmla="*/ 2124090 w 7467600"/>
              <a:gd name="connsiteY407-71910" fmla="*/ 6761017 h 6858000"/>
              <a:gd name="connsiteX408-71911" fmla="*/ 2200380 w 7467600"/>
              <a:gd name="connsiteY408-71912" fmla="*/ 6858000 h 6858000"/>
              <a:gd name="connsiteX409-71913" fmla="*/ 2147507 w 7467600"/>
              <a:gd name="connsiteY409-71914" fmla="*/ 6858000 h 6858000"/>
              <a:gd name="connsiteX410-71915" fmla="*/ 2070668 w 7467600"/>
              <a:gd name="connsiteY410-71916" fmla="*/ 6761520 h 6858000"/>
              <a:gd name="connsiteX411-71917" fmla="*/ 1975142 w 7467600"/>
              <a:gd name="connsiteY411-71918" fmla="*/ 6585570 h 6858000"/>
              <a:gd name="connsiteX412-71919" fmla="*/ 2050035 w 7467600"/>
              <a:gd name="connsiteY412-71920" fmla="*/ 6813345 h 6858000"/>
              <a:gd name="connsiteX413-71921" fmla="*/ 2063025 w 7467600"/>
              <a:gd name="connsiteY413-71922" fmla="*/ 6858000 h 6858000"/>
              <a:gd name="connsiteX414-71923" fmla="*/ 2021675 w 7467600"/>
              <a:gd name="connsiteY414-71924" fmla="*/ 6858000 h 6858000"/>
              <a:gd name="connsiteX415-71925" fmla="*/ 2019308 w 7467600"/>
              <a:gd name="connsiteY415-71926" fmla="*/ 6847118 h 6858000"/>
              <a:gd name="connsiteX416-71927" fmla="*/ 1938835 w 7467600"/>
              <a:gd name="connsiteY416-71928" fmla="*/ 6551160 h 6858000"/>
              <a:gd name="connsiteX417-71929" fmla="*/ 1953230 w 7467600"/>
              <a:gd name="connsiteY417-71930" fmla="*/ 6759699 h 6858000"/>
              <a:gd name="connsiteX418-71931" fmla="*/ 1956763 w 7467600"/>
              <a:gd name="connsiteY418-71932" fmla="*/ 6778191 h 6858000"/>
              <a:gd name="connsiteX419-71933" fmla="*/ 1967925 w 7467600"/>
              <a:gd name="connsiteY419-71934" fmla="*/ 6858000 h 6858000"/>
              <a:gd name="connsiteX420-71935" fmla="*/ 1936622 w 7467600"/>
              <a:gd name="connsiteY420-71936" fmla="*/ 6858000 h 6858000"/>
              <a:gd name="connsiteX421-71937" fmla="*/ 1926261 w 7467600"/>
              <a:gd name="connsiteY421-71938" fmla="*/ 6784064 h 6858000"/>
              <a:gd name="connsiteX422-71939" fmla="*/ 1922724 w 7467600"/>
              <a:gd name="connsiteY422-71940" fmla="*/ 6765577 h 6858000"/>
              <a:gd name="connsiteX423-71941" fmla="*/ 1904650 w 7467600"/>
              <a:gd name="connsiteY423-71942" fmla="*/ 6639616 h 6858000"/>
              <a:gd name="connsiteX424-71943" fmla="*/ 1885273 w 7467600"/>
              <a:gd name="connsiteY424-71944" fmla="*/ 6858000 h 6858000"/>
              <a:gd name="connsiteX425-71945" fmla="*/ 1854363 w 7467600"/>
              <a:gd name="connsiteY425-71946" fmla="*/ 6858000 h 6858000"/>
              <a:gd name="connsiteX426-71947" fmla="*/ 1880391 w 7467600"/>
              <a:gd name="connsiteY426-71948" fmla="*/ 6603796 h 6858000"/>
              <a:gd name="connsiteX427-71949" fmla="*/ 1818273 w 7467600"/>
              <a:gd name="connsiteY427-71950" fmla="*/ 6715729 h 6858000"/>
              <a:gd name="connsiteX428-71951" fmla="*/ 1794691 w 7467600"/>
              <a:gd name="connsiteY428-71952" fmla="*/ 6843239 h 6858000"/>
              <a:gd name="connsiteX429-71953" fmla="*/ 1794914 w 7467600"/>
              <a:gd name="connsiteY429-71954" fmla="*/ 6858000 h 6858000"/>
              <a:gd name="connsiteX430-71955" fmla="*/ 1746128 w 7467600"/>
              <a:gd name="connsiteY430-71956" fmla="*/ 6858000 h 6858000"/>
              <a:gd name="connsiteX431-71957" fmla="*/ 1753934 w 7467600"/>
              <a:gd name="connsiteY431-71958" fmla="*/ 6724796 h 6858000"/>
              <a:gd name="connsiteX432-71959" fmla="*/ 1792053 w 7467600"/>
              <a:gd name="connsiteY432-71960" fmla="*/ 6572396 h 6858000"/>
              <a:gd name="connsiteX433-71961" fmla="*/ 1862248 w 7467600"/>
              <a:gd name="connsiteY433-71962" fmla="*/ 6266397 h 6858000"/>
              <a:gd name="connsiteX434-71963" fmla="*/ 1862250 w 7467600"/>
              <a:gd name="connsiteY434-71964" fmla="*/ 6033531 h 6858000"/>
              <a:gd name="connsiteX435-71965" fmla="*/ 1211999 w 7467600"/>
              <a:gd name="connsiteY435-71966" fmla="*/ 6683610 h 6858000"/>
              <a:gd name="connsiteX436-71967" fmla="*/ 1213266 w 7467600"/>
              <a:gd name="connsiteY436-71968" fmla="*/ 6691947 h 6858000"/>
              <a:gd name="connsiteX437-71969" fmla="*/ 1203370 w 7467600"/>
              <a:gd name="connsiteY437-71970" fmla="*/ 6850676 h 6858000"/>
              <a:gd name="connsiteX438-71971" fmla="*/ 1203671 w 7467600"/>
              <a:gd name="connsiteY438-71972" fmla="*/ 6858000 h 6858000"/>
              <a:gd name="connsiteX439-71973" fmla="*/ 1143180 w 7467600"/>
              <a:gd name="connsiteY439-71974" fmla="*/ 6858000 h 6858000"/>
              <a:gd name="connsiteX440-71975" fmla="*/ 1142176 w 7467600"/>
              <a:gd name="connsiteY440-71976" fmla="*/ 6766045 h 6858000"/>
              <a:gd name="connsiteX441-71977" fmla="*/ 1067484 w 7467600"/>
              <a:gd name="connsiteY441-71978" fmla="*/ 6858000 h 6858000"/>
              <a:gd name="connsiteX442-71979" fmla="*/ 953928 w 7467600"/>
              <a:gd name="connsiteY442-71980" fmla="*/ 6858000 h 6858000"/>
              <a:gd name="connsiteX443-71981" fmla="*/ 959715 w 7467600"/>
              <a:gd name="connsiteY443-71982" fmla="*/ 6850185 h 6858000"/>
              <a:gd name="connsiteX444-71983" fmla="*/ 1483788 w 7467600"/>
              <a:gd name="connsiteY444-71984" fmla="*/ 6259174 h 6858000"/>
              <a:gd name="connsiteX445-71985" fmla="*/ 1100671 w 7467600"/>
              <a:gd name="connsiteY445-71986" fmla="*/ 6252137 h 6858000"/>
              <a:gd name="connsiteX446-71987" fmla="*/ 1090144 w 7467600"/>
              <a:gd name="connsiteY446-71988" fmla="*/ 6256748 h 6858000"/>
              <a:gd name="connsiteX447-71989" fmla="*/ 1095872 w 7467600"/>
              <a:gd name="connsiteY447-71990" fmla="*/ 6271892 h 6858000"/>
              <a:gd name="connsiteX448-71991" fmla="*/ 262785 w 7467600"/>
              <a:gd name="connsiteY448-71992" fmla="*/ 6845450 h 6858000"/>
              <a:gd name="connsiteX449-71993" fmla="*/ 209968 w 7467600"/>
              <a:gd name="connsiteY449-71994" fmla="*/ 6770713 h 6858000"/>
              <a:gd name="connsiteX450-71995" fmla="*/ 873460 w 7467600"/>
              <a:gd name="connsiteY450-71996" fmla="*/ 6253768 h 6858000"/>
              <a:gd name="connsiteX451-71997" fmla="*/ 192686 w 7467600"/>
              <a:gd name="connsiteY451-71998" fmla="*/ 5849257 h 6858000"/>
              <a:gd name="connsiteX452-71999" fmla="*/ 4696 w 7467600"/>
              <a:gd name="connsiteY452-72000" fmla="*/ 5697668 h 6858000"/>
              <a:gd name="connsiteX453-72001" fmla="*/ 0 w 7467600"/>
              <a:gd name="connsiteY453-72002" fmla="*/ 5689984 h 6858000"/>
              <a:gd name="connsiteX454-72003" fmla="*/ 0 w 7467600"/>
              <a:gd name="connsiteY454-72004" fmla="*/ 5513472 h 6858000"/>
              <a:gd name="connsiteX455-72005" fmla="*/ 174101 w 7467600"/>
              <a:gd name="connsiteY455-72006" fmla="*/ 5620277 h 6858000"/>
              <a:gd name="connsiteX456-72007" fmla="*/ 891800 w 7467600"/>
              <a:gd name="connsiteY456-72008" fmla="*/ 6036935 h 6858000"/>
              <a:gd name="connsiteX457-72009" fmla="*/ 1072219 w 7467600"/>
              <a:gd name="connsiteY457-72010" fmla="*/ 6169443 h 6858000"/>
              <a:gd name="connsiteX458-72011" fmla="*/ 1074117 w 7467600"/>
              <a:gd name="connsiteY458-72012" fmla="*/ 6170301 h 6858000"/>
              <a:gd name="connsiteX459-72013" fmla="*/ 1083114 w 7467600"/>
              <a:gd name="connsiteY459-72014" fmla="*/ 6174131 h 6858000"/>
              <a:gd name="connsiteX460-72015" fmla="*/ 1543010 w 7467600"/>
              <a:gd name="connsiteY460-72016" fmla="*/ 6191140 h 6858000"/>
              <a:gd name="connsiteX461-72017" fmla="*/ 1551080 w 7467600"/>
              <a:gd name="connsiteY461-72018" fmla="*/ 6195006 h 6858000"/>
              <a:gd name="connsiteX462-72019" fmla="*/ 2345443 w 7467600"/>
              <a:gd name="connsiteY462-72020" fmla="*/ 5549882 h 6858000"/>
              <a:gd name="connsiteX463-72021" fmla="*/ 1721499 w 7467600"/>
              <a:gd name="connsiteY463-72022" fmla="*/ 5599969 h 6858000"/>
              <a:gd name="connsiteX464-72023" fmla="*/ 767716 w 7467600"/>
              <a:gd name="connsiteY464-72024" fmla="*/ 5472768 h 6858000"/>
              <a:gd name="connsiteX465-72025" fmla="*/ 722147 w 7467600"/>
              <a:gd name="connsiteY465-72026" fmla="*/ 5393091 h 6858000"/>
              <a:gd name="connsiteX466-72027" fmla="*/ 1485552 w 7467600"/>
              <a:gd name="connsiteY466-72028" fmla="*/ 5313202 h 6858000"/>
              <a:gd name="connsiteX467-72029" fmla="*/ 2143004 w 7467600"/>
              <a:gd name="connsiteY467-72030" fmla="*/ 5402420 h 6858000"/>
              <a:gd name="connsiteX468-72031" fmla="*/ 1933391 w 7467600"/>
              <a:gd name="connsiteY468-72032" fmla="*/ 5156971 h 6858000"/>
              <a:gd name="connsiteX469-72033" fmla="*/ 1827118 w 7467600"/>
              <a:gd name="connsiteY469-72034" fmla="*/ 4968410 h 6858000"/>
              <a:gd name="connsiteX470-72035" fmla="*/ 1837349 w 7467600"/>
              <a:gd name="connsiteY470-72036" fmla="*/ 4956357 h 6858000"/>
              <a:gd name="connsiteX471-72037" fmla="*/ 2162835 w 7467600"/>
              <a:gd name="connsiteY471-72038" fmla="*/ 5187853 h 6858000"/>
              <a:gd name="connsiteX472-72039" fmla="*/ 2257167 w 7467600"/>
              <a:gd name="connsiteY472-72040" fmla="*/ 5462123 h 6858000"/>
              <a:gd name="connsiteX473-72041" fmla="*/ 2261598 w 7467600"/>
              <a:gd name="connsiteY473-72042" fmla="*/ 5467998 h 6858000"/>
              <a:gd name="connsiteX474-72043" fmla="*/ 2437177 w 7467600"/>
              <a:gd name="connsiteY474-72044" fmla="*/ 5479608 h 6858000"/>
              <a:gd name="connsiteX475-72045" fmla="*/ 2445247 w 7467600"/>
              <a:gd name="connsiteY475-72046" fmla="*/ 5483476 h 6858000"/>
              <a:gd name="connsiteX476-72047" fmla="*/ 2743626 w 7467600"/>
              <a:gd name="connsiteY476-72048" fmla="*/ 5304819 h 6858000"/>
              <a:gd name="connsiteX477-72049" fmla="*/ 3048102 w 7467600"/>
              <a:gd name="connsiteY477-72050" fmla="*/ 5150595 h 6858000"/>
              <a:gd name="connsiteX478-72051" fmla="*/ 1799414 w 7467600"/>
              <a:gd name="connsiteY478-72052" fmla="*/ 4694732 h 6858000"/>
              <a:gd name="connsiteX479-72053" fmla="*/ 1771735 w 7467600"/>
              <a:gd name="connsiteY479-72054" fmla="*/ 4619929 h 6858000"/>
              <a:gd name="connsiteX480-72055" fmla="*/ 3104273 w 7467600"/>
              <a:gd name="connsiteY480-72056" fmla="*/ 5076159 h 6858000"/>
              <a:gd name="connsiteX481-72057" fmla="*/ 3113245 w 7467600"/>
              <a:gd name="connsiteY481-72058" fmla="*/ 5090705 h 6858000"/>
              <a:gd name="connsiteX482-72059" fmla="*/ 3126294 w 7467600"/>
              <a:gd name="connsiteY482-72060" fmla="*/ 5114400 h 6858000"/>
              <a:gd name="connsiteX483-72061" fmla="*/ 3937433 w 7467600"/>
              <a:gd name="connsiteY483-72062" fmla="*/ 4830473 h 6858000"/>
              <a:gd name="connsiteX484-72063" fmla="*/ 3590475 w 7467600"/>
              <a:gd name="connsiteY484-72064" fmla="*/ 4597974 h 6858000"/>
              <a:gd name="connsiteX485-72065" fmla="*/ 3100264 w 7467600"/>
              <a:gd name="connsiteY485-72066" fmla="*/ 4579845 h 6858000"/>
              <a:gd name="connsiteX486-72067" fmla="*/ 2183576 w 7467600"/>
              <a:gd name="connsiteY486-72068" fmla="*/ 4227150 h 6858000"/>
              <a:gd name="connsiteX487-72069" fmla="*/ 2151029 w 7467600"/>
              <a:gd name="connsiteY487-72070" fmla="*/ 4146947 h 6858000"/>
              <a:gd name="connsiteX488-72071" fmla="*/ 3563434 w 7467600"/>
              <a:gd name="connsiteY488-72072" fmla="*/ 4469115 h 6858000"/>
              <a:gd name="connsiteX489-72073" fmla="*/ 3177952 w 7467600"/>
              <a:gd name="connsiteY489-72074" fmla="*/ 3657386 h 6858000"/>
              <a:gd name="connsiteX490-72075" fmla="*/ 3189263 w 7467600"/>
              <a:gd name="connsiteY490-72076" fmla="*/ 3625726 h 6858000"/>
              <a:gd name="connsiteX491-72077" fmla="*/ 3560912 w 7467600"/>
              <a:gd name="connsiteY491-72078" fmla="*/ 4079863 h 6858000"/>
              <a:gd name="connsiteX492-72079" fmla="*/ 3626636 w 7467600"/>
              <a:gd name="connsiteY492-72080" fmla="*/ 4512230 h 6858000"/>
              <a:gd name="connsiteX493-72081" fmla="*/ 3653088 w 7467600"/>
              <a:gd name="connsiteY493-72082" fmla="*/ 4521417 h 6858000"/>
              <a:gd name="connsiteX494-72083" fmla="*/ 3988128 w 7467600"/>
              <a:gd name="connsiteY494-72084" fmla="*/ 4817267 h 6858000"/>
              <a:gd name="connsiteX495-72085" fmla="*/ 4830582 w 7467600"/>
              <a:gd name="connsiteY495-72086" fmla="*/ 4676000 h 6858000"/>
              <a:gd name="connsiteX496-72087" fmla="*/ 4830100 w 7467600"/>
              <a:gd name="connsiteY496-72088" fmla="*/ 4675554 h 6858000"/>
              <a:gd name="connsiteX497-72089" fmla="*/ 4036318 w 7467600"/>
              <a:gd name="connsiteY497-72090" fmla="*/ 4147013 h 6858000"/>
              <a:gd name="connsiteX498-72091" fmla="*/ 3432098 w 7467600"/>
              <a:gd name="connsiteY498-72092" fmla="*/ 3537312 h 6858000"/>
              <a:gd name="connsiteX499-72093" fmla="*/ 3446761 w 7467600"/>
              <a:gd name="connsiteY499-72094" fmla="*/ 3461278 h 6858000"/>
              <a:gd name="connsiteX500-72095" fmla="*/ 4419733 w 7467600"/>
              <a:gd name="connsiteY500-72096" fmla="*/ 3963555 h 6858000"/>
              <a:gd name="connsiteX501-72097" fmla="*/ 4781371 w 7467600"/>
              <a:gd name="connsiteY501-72098" fmla="*/ 4458604 h 6858000"/>
              <a:gd name="connsiteX502-72099" fmla="*/ 4780440 w 7467600"/>
              <a:gd name="connsiteY502-72100" fmla="*/ 4470290 h 6858000"/>
              <a:gd name="connsiteX503-72101" fmla="*/ 4898954 w 7467600"/>
              <a:gd name="connsiteY503-72102" fmla="*/ 4662092 h 6858000"/>
              <a:gd name="connsiteX504-72103" fmla="*/ 4900699 w 7467600"/>
              <a:gd name="connsiteY504-72104" fmla="*/ 4670867 h 6858000"/>
              <a:gd name="connsiteX505-72105" fmla="*/ 5714511 w 7467600"/>
              <a:gd name="connsiteY505-72106" fmla="*/ 4663483 h 6858000"/>
              <a:gd name="connsiteX506-72107" fmla="*/ 5464793 w 7467600"/>
              <a:gd name="connsiteY506-72108" fmla="*/ 4393556 h 6858000"/>
              <a:gd name="connsiteX507-72109" fmla="*/ 5461897 w 7467600"/>
              <a:gd name="connsiteY507-72110" fmla="*/ 4390879 h 6858000"/>
              <a:gd name="connsiteX508-72111" fmla="*/ 4294126 w 7467600"/>
              <a:gd name="connsiteY508-72112" fmla="*/ 3303048 h 6858000"/>
              <a:gd name="connsiteX509-72113" fmla="*/ 4305321 w 7467600"/>
              <a:gd name="connsiteY509-72114" fmla="*/ 3256953 h 6858000"/>
              <a:gd name="connsiteX510-72115" fmla="*/ 4949299 w 7467600"/>
              <a:gd name="connsiteY510-72116" fmla="*/ 3766336 h 6858000"/>
              <a:gd name="connsiteX511-72117" fmla="*/ 5291452 w 7467600"/>
              <a:gd name="connsiteY511-72118" fmla="*/ 4076801 h 6858000"/>
              <a:gd name="connsiteX512-72119" fmla="*/ 5434998 w 7467600"/>
              <a:gd name="connsiteY512-72120" fmla="*/ 4254100 h 6858000"/>
              <a:gd name="connsiteX513-72121" fmla="*/ 5351015 w 7467600"/>
              <a:gd name="connsiteY513-72122" fmla="*/ 3760989 h 6858000"/>
              <a:gd name="connsiteX514-72123" fmla="*/ 5413780 w 7467600"/>
              <a:gd name="connsiteY514-72124" fmla="*/ 2966265 h 6858000"/>
              <a:gd name="connsiteX515-72125" fmla="*/ 5425627 w 7467600"/>
              <a:gd name="connsiteY515-72126" fmla="*/ 2954192 h 6858000"/>
              <a:gd name="connsiteX516-72127" fmla="*/ 6604735 w 7467600"/>
              <a:gd name="connsiteY516-72128" fmla="*/ 2041381 h 6858000"/>
              <a:gd name="connsiteX517-72129" fmla="*/ 7204487 w 7467600"/>
              <a:gd name="connsiteY517-72130" fmla="*/ 2742112 h 6858000"/>
              <a:gd name="connsiteX518-72131" fmla="*/ 7131592 w 7467600"/>
              <a:gd name="connsiteY518-72132" fmla="*/ 2672096 h 6858000"/>
              <a:gd name="connsiteX519-72133" fmla="*/ 6996344 w 7467600"/>
              <a:gd name="connsiteY519-72134" fmla="*/ 2518310 h 6858000"/>
              <a:gd name="connsiteX520-72135" fmla="*/ 6735495 w 7467600"/>
              <a:gd name="connsiteY520-72136" fmla="*/ 2196890 h 6858000"/>
              <a:gd name="connsiteX521-72137" fmla="*/ 6721901 w 7467600"/>
              <a:gd name="connsiteY521-72138" fmla="*/ 2179274 h 6858000"/>
              <a:gd name="connsiteX522-72139" fmla="*/ 6604735 w 7467600"/>
              <a:gd name="connsiteY522-72140" fmla="*/ 2041381 h 6858000"/>
              <a:gd name="connsiteX523-72141" fmla="*/ 6591670 w 7467600"/>
              <a:gd name="connsiteY523-72142" fmla="*/ 1988277 h 6858000"/>
              <a:gd name="connsiteX524-72143" fmla="*/ 6747349 w 7467600"/>
              <a:gd name="connsiteY524-72144" fmla="*/ 2160069 h 6858000"/>
              <a:gd name="connsiteX525-72145" fmla="*/ 6760943 w 7467600"/>
              <a:gd name="connsiteY525-72146" fmla="*/ 2177686 h 6858000"/>
              <a:gd name="connsiteX526-72147" fmla="*/ 7021065 w 7467600"/>
              <a:gd name="connsiteY526-72148" fmla="*/ 2498102 h 6858000"/>
              <a:gd name="connsiteX527-72149" fmla="*/ 7155223 w 7467600"/>
              <a:gd name="connsiteY527-72150" fmla="*/ 2650386 h 6858000"/>
              <a:gd name="connsiteX528-72151" fmla="*/ 7203167 w 7467600"/>
              <a:gd name="connsiteY528-72152" fmla="*/ 2697288 h 6858000"/>
              <a:gd name="connsiteX529-72153" fmla="*/ 6937703 w 7467600"/>
              <a:gd name="connsiteY529-72154" fmla="*/ 2321981 h 6858000"/>
              <a:gd name="connsiteX530-72155" fmla="*/ 6591670 w 7467600"/>
              <a:gd name="connsiteY530-72156" fmla="*/ 1988277 h 6858000"/>
              <a:gd name="connsiteX531-72157" fmla="*/ 5798671 w 7467600"/>
              <a:gd name="connsiteY531-72158" fmla="*/ 1981601 h 6858000"/>
              <a:gd name="connsiteX532-72159" fmla="*/ 5754709 w 7467600"/>
              <a:gd name="connsiteY532-72160" fmla="*/ 2071454 h 6858000"/>
              <a:gd name="connsiteX533-72161" fmla="*/ 5763044 w 7467600"/>
              <a:gd name="connsiteY533-72162" fmla="*/ 2842206 h 6858000"/>
              <a:gd name="connsiteX534-72163" fmla="*/ 5764974 w 7467600"/>
              <a:gd name="connsiteY534-72164" fmla="*/ 2799609 h 6858000"/>
              <a:gd name="connsiteX535-72165" fmla="*/ 5767665 w 7467600"/>
              <a:gd name="connsiteY535-72166" fmla="*/ 2666409 h 6858000"/>
              <a:gd name="connsiteX536-72167" fmla="*/ 5763055 w 7467600"/>
              <a:gd name="connsiteY536-72168" fmla="*/ 2579705 h 6858000"/>
              <a:gd name="connsiteX537-72169" fmla="*/ 5758079 w 7467600"/>
              <a:gd name="connsiteY537-72170" fmla="*/ 2492508 h 6858000"/>
              <a:gd name="connsiteX538-72171" fmla="*/ 5779325 w 7467600"/>
              <a:gd name="connsiteY538-72172" fmla="*/ 2197069 h 6858000"/>
              <a:gd name="connsiteX539-72173" fmla="*/ 5798671 w 7467600"/>
              <a:gd name="connsiteY539-72174" fmla="*/ 1981601 h 6858000"/>
              <a:gd name="connsiteX540-72175" fmla="*/ 5829202 w 7467600"/>
              <a:gd name="connsiteY540-72176" fmla="*/ 1971679 h 6858000"/>
              <a:gd name="connsiteX541-72177" fmla="*/ 5809558 w 7467600"/>
              <a:gd name="connsiteY541-72178" fmla="*/ 2198043 h 6858000"/>
              <a:gd name="connsiteX542-72179" fmla="*/ 5788653 w 7467600"/>
              <a:gd name="connsiteY542-72180" fmla="*/ 2489430 h 6858000"/>
              <a:gd name="connsiteX543-72181" fmla="*/ 5793439 w 7467600"/>
              <a:gd name="connsiteY543-72182" fmla="*/ 2575235 h 6858000"/>
              <a:gd name="connsiteX544-72183" fmla="*/ 5796837 w 7467600"/>
              <a:gd name="connsiteY544-72184" fmla="*/ 2637633 h 6858000"/>
              <a:gd name="connsiteX545-72185" fmla="*/ 5818614 w 7467600"/>
              <a:gd name="connsiteY545-72186" fmla="*/ 2473055 h 6858000"/>
              <a:gd name="connsiteX546-72187" fmla="*/ 5829202 w 7467600"/>
              <a:gd name="connsiteY546-72188" fmla="*/ 1971679 h 6858000"/>
              <a:gd name="connsiteX547-72189" fmla="*/ 5911389 w 7467600"/>
              <a:gd name="connsiteY547-72190" fmla="*/ 1898371 h 6858000"/>
              <a:gd name="connsiteX548-72191" fmla="*/ 6237627 w 7467600"/>
              <a:gd name="connsiteY548-72192" fmla="*/ 2231921 h 6858000"/>
              <a:gd name="connsiteX549-72193" fmla="*/ 5911389 w 7467600"/>
              <a:gd name="connsiteY549-72194" fmla="*/ 1898371 h 6858000"/>
              <a:gd name="connsiteX550-72195" fmla="*/ 6944437 w 7467600"/>
              <a:gd name="connsiteY550-72196" fmla="*/ 1575402 h 6858000"/>
              <a:gd name="connsiteX551-72197" fmla="*/ 6304730 w 7467600"/>
              <a:gd name="connsiteY551-72198" fmla="*/ 1766654 h 6858000"/>
              <a:gd name="connsiteX552-72199" fmla="*/ 6944437 w 7467600"/>
              <a:gd name="connsiteY552-72200" fmla="*/ 1575402 h 6858000"/>
              <a:gd name="connsiteX553-72201" fmla="*/ 7019523 w 7467600"/>
              <a:gd name="connsiteY553-72202" fmla="*/ 1519450 h 6858000"/>
              <a:gd name="connsiteX554-72203" fmla="*/ 6298091 w 7467600"/>
              <a:gd name="connsiteY554-72204" fmla="*/ 1737122 h 6858000"/>
              <a:gd name="connsiteX555-72205" fmla="*/ 7019523 w 7467600"/>
              <a:gd name="connsiteY555-72206" fmla="*/ 1519450 h 6858000"/>
              <a:gd name="connsiteX556-72207" fmla="*/ 2399523 w 7467600"/>
              <a:gd name="connsiteY556-72208" fmla="*/ 1428234 h 6858000"/>
              <a:gd name="connsiteX557-72209" fmla="*/ 2224982 w 7467600"/>
              <a:gd name="connsiteY557-72210" fmla="*/ 1826201 h 6858000"/>
              <a:gd name="connsiteX558-72211" fmla="*/ 2096099 w 7467600"/>
              <a:gd name="connsiteY558-72212" fmla="*/ 2345900 h 6858000"/>
              <a:gd name="connsiteX559-72213" fmla="*/ 2283317 w 7467600"/>
              <a:gd name="connsiteY559-72214" fmla="*/ 1796925 h 6858000"/>
              <a:gd name="connsiteX560-72215" fmla="*/ 2399523 w 7467600"/>
              <a:gd name="connsiteY560-72216" fmla="*/ 1428234 h 6858000"/>
              <a:gd name="connsiteX561-72217" fmla="*/ 2448558 w 7467600"/>
              <a:gd name="connsiteY561-72218" fmla="*/ 1373435 h 6858000"/>
              <a:gd name="connsiteX562-72219" fmla="*/ 2312521 w 7467600"/>
              <a:gd name="connsiteY562-72220" fmla="*/ 1806140 h 6858000"/>
              <a:gd name="connsiteX563-72221" fmla="*/ 2127533 w 7467600"/>
              <a:gd name="connsiteY563-72222" fmla="*/ 2348380 h 6858000"/>
              <a:gd name="connsiteX564-72223" fmla="*/ 2358080 w 7467600"/>
              <a:gd name="connsiteY564-72224" fmla="*/ 1866134 h 6858000"/>
              <a:gd name="connsiteX565-72225" fmla="*/ 2407436 w 7467600"/>
              <a:gd name="connsiteY565-72226" fmla="*/ 1651070 h 6858000"/>
              <a:gd name="connsiteX566-72227" fmla="*/ 2448558 w 7467600"/>
              <a:gd name="connsiteY566-72228" fmla="*/ 1373435 h 6858000"/>
              <a:gd name="connsiteX567-72229" fmla="*/ 278707 w 7467600"/>
              <a:gd name="connsiteY567-72230" fmla="*/ 1352270 h 6858000"/>
              <a:gd name="connsiteX568-72231" fmla="*/ 321570 w 7467600"/>
              <a:gd name="connsiteY568-72232" fmla="*/ 1861610 h 6858000"/>
              <a:gd name="connsiteX569-72233" fmla="*/ 294281 w 7467600"/>
              <a:gd name="connsiteY569-72234" fmla="*/ 1440658 h 6858000"/>
              <a:gd name="connsiteX570-72235" fmla="*/ 278707 w 7467600"/>
              <a:gd name="connsiteY570-72236" fmla="*/ 1352270 h 6858000"/>
              <a:gd name="connsiteX571-72237" fmla="*/ 1423821 w 7467600"/>
              <a:gd name="connsiteY571-72238" fmla="*/ 1351958 h 6858000"/>
              <a:gd name="connsiteX572-72239" fmla="*/ 1638521 w 7467600"/>
              <a:gd name="connsiteY572-72240" fmla="*/ 1908470 h 6858000"/>
              <a:gd name="connsiteX573-72241" fmla="*/ 1754199 w 7467600"/>
              <a:gd name="connsiteY573-72242" fmla="*/ 2149284 h 6858000"/>
              <a:gd name="connsiteX574-72243" fmla="*/ 1908359 w 7467600"/>
              <a:gd name="connsiteY574-72244" fmla="*/ 2364988 h 6858000"/>
              <a:gd name="connsiteX575-72245" fmla="*/ 1647661 w 7467600"/>
              <a:gd name="connsiteY575-72246" fmla="*/ 1825945 h 6858000"/>
              <a:gd name="connsiteX576-72247" fmla="*/ 1423821 w 7467600"/>
              <a:gd name="connsiteY576-72248" fmla="*/ 1351958 h 6858000"/>
              <a:gd name="connsiteX577-72249" fmla="*/ 1431890 w 7467600"/>
              <a:gd name="connsiteY577-72250" fmla="*/ 1306475 h 6858000"/>
              <a:gd name="connsiteX578-72251" fmla="*/ 1507597 w 7467600"/>
              <a:gd name="connsiteY578-72252" fmla="*/ 1446132 h 6858000"/>
              <a:gd name="connsiteX579-72253" fmla="*/ 1674586 w 7467600"/>
              <a:gd name="connsiteY579-72254" fmla="*/ 1813832 h 6858000"/>
              <a:gd name="connsiteX580-72255" fmla="*/ 1815950 w 7467600"/>
              <a:gd name="connsiteY580-72256" fmla="*/ 2128564 h 6858000"/>
              <a:gd name="connsiteX581-72257" fmla="*/ 1984242 w 7467600"/>
              <a:gd name="connsiteY581-72258" fmla="*/ 2430829 h 6858000"/>
              <a:gd name="connsiteX582-72259" fmla="*/ 2014023 w 7467600"/>
              <a:gd name="connsiteY582-72260" fmla="*/ 2450995 h 6858000"/>
              <a:gd name="connsiteX583-72261" fmla="*/ 1747337 w 7467600"/>
              <a:gd name="connsiteY583-72262" fmla="*/ 1855264 h 6858000"/>
              <a:gd name="connsiteX584-72263" fmla="*/ 1533749 w 7467600"/>
              <a:gd name="connsiteY584-72264" fmla="*/ 1478656 h 6858000"/>
              <a:gd name="connsiteX585-72265" fmla="*/ 1431890 w 7467600"/>
              <a:gd name="connsiteY585-72266" fmla="*/ 1306475 h 6858000"/>
              <a:gd name="connsiteX586-72267" fmla="*/ 5052692 w 7467600"/>
              <a:gd name="connsiteY586-72268" fmla="*/ 1292994 h 6858000"/>
              <a:gd name="connsiteX587-72269" fmla="*/ 5200661 w 7467600"/>
              <a:gd name="connsiteY587-72270" fmla="*/ 1635186 h 6858000"/>
              <a:gd name="connsiteX588-72271" fmla="*/ 5297138 w 7467600"/>
              <a:gd name="connsiteY588-72272" fmla="*/ 1906351 h 6858000"/>
              <a:gd name="connsiteX589-72273" fmla="*/ 5052692 w 7467600"/>
              <a:gd name="connsiteY589-72274" fmla="*/ 1292994 h 6858000"/>
              <a:gd name="connsiteX590-72275" fmla="*/ 5009948 w 7467600"/>
              <a:gd name="connsiteY590-72276" fmla="*/ 1273619 h 6858000"/>
              <a:gd name="connsiteX591-72277" fmla="*/ 5121777 w 7467600"/>
              <a:gd name="connsiteY591-72278" fmla="*/ 1654213 h 6858000"/>
              <a:gd name="connsiteX592-72279" fmla="*/ 5293545 w 7467600"/>
              <a:gd name="connsiteY592-72280" fmla="*/ 2072247 h 6858000"/>
              <a:gd name="connsiteX593-72281" fmla="*/ 5294042 w 7467600"/>
              <a:gd name="connsiteY593-72282" fmla="*/ 2065019 h 6858000"/>
              <a:gd name="connsiteX594-72283" fmla="*/ 5171936 w 7467600"/>
              <a:gd name="connsiteY594-72284" fmla="*/ 1647613 h 6858000"/>
              <a:gd name="connsiteX595-72285" fmla="*/ 5009948 w 7467600"/>
              <a:gd name="connsiteY595-72286" fmla="*/ 1273619 h 6858000"/>
              <a:gd name="connsiteX596-72287" fmla="*/ 655236 w 7467600"/>
              <a:gd name="connsiteY596-72288" fmla="*/ 1268632 h 6858000"/>
              <a:gd name="connsiteX597-72289" fmla="*/ 839521 w 7467600"/>
              <a:gd name="connsiteY597-72290" fmla="*/ 1685315 h 6858000"/>
              <a:gd name="connsiteX598-72291" fmla="*/ 1109416 w 7467600"/>
              <a:gd name="connsiteY598-72292" fmla="*/ 2061663 h 6858000"/>
              <a:gd name="connsiteX599-72293" fmla="*/ 1298300 w 7467600"/>
              <a:gd name="connsiteY599-72294" fmla="*/ 2247742 h 6858000"/>
              <a:gd name="connsiteX600-72295" fmla="*/ 1125871 w 7467600"/>
              <a:gd name="connsiteY600-72296" fmla="*/ 1989513 h 6858000"/>
              <a:gd name="connsiteX601-72297" fmla="*/ 981574 w 7467600"/>
              <a:gd name="connsiteY601-72298" fmla="*/ 1783157 h 6858000"/>
              <a:gd name="connsiteX602-72299" fmla="*/ 922198 w 7467600"/>
              <a:gd name="connsiteY602-72300" fmla="*/ 1677437 h 6858000"/>
              <a:gd name="connsiteX603-72301" fmla="*/ 869293 w 7467600"/>
              <a:gd name="connsiteY603-72302" fmla="*/ 1583214 h 6858000"/>
              <a:gd name="connsiteX604-72303" fmla="*/ 751431 w 7467600"/>
              <a:gd name="connsiteY604-72304" fmla="*/ 1405731 h 6858000"/>
              <a:gd name="connsiteX605-72305" fmla="*/ 655236 w 7467600"/>
              <a:gd name="connsiteY605-72306" fmla="*/ 1268632 h 6858000"/>
              <a:gd name="connsiteX606-72307" fmla="*/ 6516292 w 7467600"/>
              <a:gd name="connsiteY606-72308" fmla="*/ 1263064 h 6858000"/>
              <a:gd name="connsiteX607-72309" fmla="*/ 5736320 w 7467600"/>
              <a:gd name="connsiteY607-72310" fmla="*/ 1501803 h 6858000"/>
              <a:gd name="connsiteX608-72311" fmla="*/ 6516292 w 7467600"/>
              <a:gd name="connsiteY608-72312" fmla="*/ 1263064 h 6858000"/>
              <a:gd name="connsiteX609-72313" fmla="*/ 291466 w 7467600"/>
              <a:gd name="connsiteY609-72314" fmla="*/ 1250369 h 6858000"/>
              <a:gd name="connsiteX610-72315" fmla="*/ 323180 w 7467600"/>
              <a:gd name="connsiteY610-72316" fmla="*/ 1435283 h 6858000"/>
              <a:gd name="connsiteX611-72317" fmla="*/ 349381 w 7467600"/>
              <a:gd name="connsiteY611-72318" fmla="*/ 1875041 h 6858000"/>
              <a:gd name="connsiteX612-72319" fmla="*/ 374363 w 7467600"/>
              <a:gd name="connsiteY612-72320" fmla="*/ 1506494 h 6858000"/>
              <a:gd name="connsiteX613-72321" fmla="*/ 302168 w 7467600"/>
              <a:gd name="connsiteY613-72322" fmla="*/ 1274495 h 6858000"/>
              <a:gd name="connsiteX614-72323" fmla="*/ 291466 w 7467600"/>
              <a:gd name="connsiteY614-72324" fmla="*/ 1250369 h 6858000"/>
              <a:gd name="connsiteX615-72325" fmla="*/ 678222 w 7467600"/>
              <a:gd name="connsiteY615-72326" fmla="*/ 1248670 h 6858000"/>
              <a:gd name="connsiteX616-72327" fmla="*/ 775536 w 7467600"/>
              <a:gd name="connsiteY616-72328" fmla="*/ 1388015 h 6858000"/>
              <a:gd name="connsiteX617-72329" fmla="*/ 894529 w 7467600"/>
              <a:gd name="connsiteY617-72330" fmla="*/ 1567739 h 6858000"/>
              <a:gd name="connsiteX618-72331" fmla="*/ 948000 w 7467600"/>
              <a:gd name="connsiteY618-72332" fmla="*/ 1663088 h 6858000"/>
              <a:gd name="connsiteX619-72333" fmla="*/ 1006812 w 7467600"/>
              <a:gd name="connsiteY619-72334" fmla="*/ 1767683 h 6858000"/>
              <a:gd name="connsiteX620-72335" fmla="*/ 1149133 w 7467600"/>
              <a:gd name="connsiteY620-72336" fmla="*/ 1971513 h 6858000"/>
              <a:gd name="connsiteX621-72337" fmla="*/ 1333952 w 7467600"/>
              <a:gd name="connsiteY621-72338" fmla="*/ 2251620 h 6858000"/>
              <a:gd name="connsiteX622-72339" fmla="*/ 1337329 w 7467600"/>
              <a:gd name="connsiteY622-72340" fmla="*/ 2258350 h 6858000"/>
              <a:gd name="connsiteX623-72341" fmla="*/ 1014726 w 7467600"/>
              <a:gd name="connsiteY623-72342" fmla="*/ 1615556 h 6858000"/>
              <a:gd name="connsiteX624-72343" fmla="*/ 678222 w 7467600"/>
              <a:gd name="connsiteY624-72344" fmla="*/ 1248670 h 6858000"/>
              <a:gd name="connsiteX625-72345" fmla="*/ 6691602 w 7467600"/>
              <a:gd name="connsiteY625-72346" fmla="*/ 1140573 h 6858000"/>
              <a:gd name="connsiteX626-72347" fmla="*/ 6571100 w 7467600"/>
              <a:gd name="connsiteY626-72348" fmla="*/ 1183662 h 6858000"/>
              <a:gd name="connsiteX627-72349" fmla="*/ 6241687 w 7467600"/>
              <a:gd name="connsiteY627-72350" fmla="*/ 1257600 h 6858000"/>
              <a:gd name="connsiteX628-72351" fmla="*/ 5693009 w 7467600"/>
              <a:gd name="connsiteY628-72352" fmla="*/ 1478256 h 6858000"/>
              <a:gd name="connsiteX629-72353" fmla="*/ 6548420 w 7467600"/>
              <a:gd name="connsiteY629-72354" fmla="*/ 1214599 h 6858000"/>
              <a:gd name="connsiteX630-72355" fmla="*/ 6605473 w 7467600"/>
              <a:gd name="connsiteY630-72356" fmla="*/ 1184686 h 6858000"/>
              <a:gd name="connsiteX631-72357" fmla="*/ 6691602 w 7467600"/>
              <a:gd name="connsiteY631-72358" fmla="*/ 1140573 h 6858000"/>
              <a:gd name="connsiteX632-72359" fmla="*/ 4002475 w 7467600"/>
              <a:gd name="connsiteY632-72360" fmla="*/ 1037802 h 6858000"/>
              <a:gd name="connsiteX633-72361" fmla="*/ 4000324 w 7467600"/>
              <a:gd name="connsiteY633-72362" fmla="*/ 1039362 h 6858000"/>
              <a:gd name="connsiteX634-72363" fmla="*/ 4002862 w 7467600"/>
              <a:gd name="connsiteY634-72364" fmla="*/ 1042866 h 6858000"/>
              <a:gd name="connsiteX635-72365" fmla="*/ 4002475 w 7467600"/>
              <a:gd name="connsiteY635-72366" fmla="*/ 1037802 h 6858000"/>
              <a:gd name="connsiteX636-72367" fmla="*/ 506322 w 7467600"/>
              <a:gd name="connsiteY636-72368" fmla="*/ 1020997 h 6858000"/>
              <a:gd name="connsiteX637-72369" fmla="*/ 533068 w 7467600"/>
              <a:gd name="connsiteY637-72370" fmla="*/ 1029409 h 6858000"/>
              <a:gd name="connsiteX638-72371" fmla="*/ 1232525 w 7467600"/>
              <a:gd name="connsiteY638-72372" fmla="*/ 1804675 h 6858000"/>
              <a:gd name="connsiteX639-72373" fmla="*/ 1388858 w 7467600"/>
              <a:gd name="connsiteY639-72374" fmla="*/ 2368011 h 6858000"/>
              <a:gd name="connsiteX640-72375" fmla="*/ 1384098 w 7467600"/>
              <a:gd name="connsiteY640-72376" fmla="*/ 2378125 h 6858000"/>
              <a:gd name="connsiteX641-72377" fmla="*/ 1425393 w 7467600"/>
              <a:gd name="connsiteY641-72378" fmla="*/ 2589124 h 6858000"/>
              <a:gd name="connsiteX642-72379" fmla="*/ 1424001 w 7467600"/>
              <a:gd name="connsiteY642-72380" fmla="*/ 2597541 h 6858000"/>
              <a:gd name="connsiteX643-72381" fmla="*/ 2152729 w 7467600"/>
              <a:gd name="connsiteY643-72382" fmla="*/ 2864487 h 6858000"/>
              <a:gd name="connsiteX644-72383" fmla="*/ 2020609 w 7467600"/>
              <a:gd name="connsiteY644-72384" fmla="*/ 2539671 h 6858000"/>
              <a:gd name="connsiteX645-72385" fmla="*/ 2018920 w 7467600"/>
              <a:gd name="connsiteY645-72386" fmla="*/ 2536309 h 6858000"/>
              <a:gd name="connsiteX646-72387" fmla="*/ 1342441 w 7467600"/>
              <a:gd name="connsiteY646-72388" fmla="*/ 1173017 h 6858000"/>
              <a:gd name="connsiteX647-72389" fmla="*/ 1367925 w 7467600"/>
              <a:gd name="connsiteY647-72390" fmla="*/ 1135648 h 6858000"/>
              <a:gd name="connsiteX648-72391" fmla="*/ 1771401 w 7467600"/>
              <a:gd name="connsiteY648-72392" fmla="*/ 1806673 h 6858000"/>
              <a:gd name="connsiteX649-72393" fmla="*/ 1972385 w 7467600"/>
              <a:gd name="connsiteY649-72394" fmla="*/ 2198735 h 6858000"/>
              <a:gd name="connsiteX650-72395" fmla="*/ 2040892 w 7467600"/>
              <a:gd name="connsiteY650-72396" fmla="*/ 2405205 h 6858000"/>
              <a:gd name="connsiteX651-72397" fmla="*/ 2131689 w 7467600"/>
              <a:gd name="connsiteY651-72398" fmla="*/ 1936926 h 6858000"/>
              <a:gd name="connsiteX652-72399" fmla="*/ 2454820 w 7467600"/>
              <a:gd name="connsiteY652-72400" fmla="*/ 1248808 h 6858000"/>
              <a:gd name="connsiteX653-72401" fmla="*/ 2492512 w 7467600"/>
              <a:gd name="connsiteY653-72402" fmla="*/ 1302920 h 6858000"/>
              <a:gd name="connsiteX654-72403" fmla="*/ 2081216 w 7467600"/>
              <a:gd name="connsiteY654-72404" fmla="*/ 2527513 h 6858000"/>
              <a:gd name="connsiteX655-72405" fmla="*/ 2081211 w 7467600"/>
              <a:gd name="connsiteY655-72406" fmla="*/ 2528916 h 6858000"/>
              <a:gd name="connsiteX656-72407" fmla="*/ 2199067 w 7467600"/>
              <a:gd name="connsiteY656-72408" fmla="*/ 2884061 h 6858000"/>
              <a:gd name="connsiteX657-72409" fmla="*/ 3192586 w 7467600"/>
              <a:gd name="connsiteY657-72410" fmla="*/ 3411496 h 6858000"/>
              <a:gd name="connsiteX658-72411" fmla="*/ 3182620 w 7467600"/>
              <a:gd name="connsiteY658-72412" fmla="*/ 3483279 h 6858000"/>
              <a:gd name="connsiteX659-72413" fmla="*/ 2435119 w 7467600"/>
              <a:gd name="connsiteY659-72414" fmla="*/ 3080173 h 6858000"/>
              <a:gd name="connsiteX660-72415" fmla="*/ 2410152 w 7467600"/>
              <a:gd name="connsiteY660-72416" fmla="*/ 3063751 h 6858000"/>
              <a:gd name="connsiteX661-72417" fmla="*/ 2408099 w 7467600"/>
              <a:gd name="connsiteY661-72418" fmla="*/ 3064403 h 6858000"/>
              <a:gd name="connsiteX662-72419" fmla="*/ 2407218 w 7467600"/>
              <a:gd name="connsiteY662-72420" fmla="*/ 3070324 h 6858000"/>
              <a:gd name="connsiteX663-72421" fmla="*/ 2380138 w 7467600"/>
              <a:gd name="connsiteY663-72422" fmla="*/ 3099341 h 6858000"/>
              <a:gd name="connsiteX664-72423" fmla="*/ 1765923 w 7467600"/>
              <a:gd name="connsiteY664-72424" fmla="*/ 3581043 h 6858000"/>
              <a:gd name="connsiteX665-72425" fmla="*/ 1702258 w 7467600"/>
              <a:gd name="connsiteY665-72426" fmla="*/ 3612286 h 6858000"/>
              <a:gd name="connsiteX666-72427" fmla="*/ 1538370 w 7467600"/>
              <a:gd name="connsiteY666-72428" fmla="*/ 3811804 h 6858000"/>
              <a:gd name="connsiteX667-72429" fmla="*/ 542867 w 7467600"/>
              <a:gd name="connsiteY667-72430" fmla="*/ 4944092 h 6858000"/>
              <a:gd name="connsiteX668-72431" fmla="*/ 515800 w 7467600"/>
              <a:gd name="connsiteY668-72432" fmla="*/ 4862180 h 6858000"/>
              <a:gd name="connsiteX669-72433" fmla="*/ 909145 w 7467600"/>
              <a:gd name="connsiteY669-72434" fmla="*/ 4199225 h 6858000"/>
              <a:gd name="connsiteX670-72435" fmla="*/ 1214067 w 7467600"/>
              <a:gd name="connsiteY670-72436" fmla="*/ 3908561 h 6858000"/>
              <a:gd name="connsiteX671-72437" fmla="*/ 640967 w 7467600"/>
              <a:gd name="connsiteY671-72438" fmla="*/ 4105601 h 6858000"/>
              <a:gd name="connsiteX672-72439" fmla="*/ 112563 w 7467600"/>
              <a:gd name="connsiteY672-72440" fmla="*/ 4396952 h 6858000"/>
              <a:gd name="connsiteX673-72441" fmla="*/ 0 w 7467600"/>
              <a:gd name="connsiteY673-72442" fmla="*/ 4466006 h 6858000"/>
              <a:gd name="connsiteX674-72443" fmla="*/ 0 w 7467600"/>
              <a:gd name="connsiteY674-72444" fmla="*/ 4233763 h 6858000"/>
              <a:gd name="connsiteX675-72445" fmla="*/ 36881 w 7467600"/>
              <a:gd name="connsiteY675-72446" fmla="*/ 4200118 h 6858000"/>
              <a:gd name="connsiteX676-72447" fmla="*/ 910534 w 7467600"/>
              <a:gd name="connsiteY676-72448" fmla="*/ 3629753 h 6858000"/>
              <a:gd name="connsiteX677-72449" fmla="*/ 1578717 w 7467600"/>
              <a:gd name="connsiteY677-72450" fmla="*/ 3575982 h 6858000"/>
              <a:gd name="connsiteX678-72451" fmla="*/ 2338780 w 7467600"/>
              <a:gd name="connsiteY678-72452" fmla="*/ 3033725 h 6858000"/>
              <a:gd name="connsiteX679-72453" fmla="*/ 1807991 w 7467600"/>
              <a:gd name="connsiteY679-72454" fmla="*/ 2807184 h 6858000"/>
              <a:gd name="connsiteX680-72455" fmla="*/ 1416358 w 7467600"/>
              <a:gd name="connsiteY680-72456" fmla="*/ 3112571 h 6858000"/>
              <a:gd name="connsiteX681-72457" fmla="*/ 939066 w 7467600"/>
              <a:gd name="connsiteY681-72458" fmla="*/ 3378798 h 6858000"/>
              <a:gd name="connsiteX682-72459" fmla="*/ 115099 w 7467600"/>
              <a:gd name="connsiteY682-72460" fmla="*/ 3607650 h 6858000"/>
              <a:gd name="connsiteX683-72461" fmla="*/ 97284 w 7467600"/>
              <a:gd name="connsiteY683-72462" fmla="*/ 3520393 h 6858000"/>
              <a:gd name="connsiteX684-72463" fmla="*/ 922050 w 7467600"/>
              <a:gd name="connsiteY684-72464" fmla="*/ 3074867 h 6858000"/>
              <a:gd name="connsiteX685-72465" fmla="*/ 1405265 w 7467600"/>
              <a:gd name="connsiteY685-72466" fmla="*/ 3016319 h 6858000"/>
              <a:gd name="connsiteX686-72467" fmla="*/ 1407512 w 7467600"/>
              <a:gd name="connsiteY686-72468" fmla="*/ 3018001 h 6858000"/>
              <a:gd name="connsiteX687-72469" fmla="*/ 1726266 w 7467600"/>
              <a:gd name="connsiteY687-72470" fmla="*/ 2777274 h 6858000"/>
              <a:gd name="connsiteX688-72471" fmla="*/ 625390 w 7467600"/>
              <a:gd name="connsiteY688-72472" fmla="*/ 2514541 h 6858000"/>
              <a:gd name="connsiteX689-72473" fmla="*/ 619799 w 7467600"/>
              <a:gd name="connsiteY689-72474" fmla="*/ 2527180 h 6858000"/>
              <a:gd name="connsiteX690-72475" fmla="*/ 310030 w 7467600"/>
              <a:gd name="connsiteY690-72476" fmla="*/ 2771818 h 6858000"/>
              <a:gd name="connsiteX691-72477" fmla="*/ 173877 w 7467600"/>
              <a:gd name="connsiteY691-72478" fmla="*/ 2937056 h 6858000"/>
              <a:gd name="connsiteX692-72479" fmla="*/ 77889 w 7467600"/>
              <a:gd name="connsiteY692-72480" fmla="*/ 3138440 h 6858000"/>
              <a:gd name="connsiteX693-72481" fmla="*/ 0 w 7467600"/>
              <a:gd name="connsiteY693-72482" fmla="*/ 3271395 h 6858000"/>
              <a:gd name="connsiteX694-72483" fmla="*/ 0 w 7467600"/>
              <a:gd name="connsiteY694-72484" fmla="*/ 3153002 h 6858000"/>
              <a:gd name="connsiteX695-72485" fmla="*/ 2386 w 7467600"/>
              <a:gd name="connsiteY695-72486" fmla="*/ 3149203 h 6858000"/>
              <a:gd name="connsiteX696-72487" fmla="*/ 89753 w 7467600"/>
              <a:gd name="connsiteY696-72488" fmla="*/ 2987702 h 6858000"/>
              <a:gd name="connsiteX697-72489" fmla="*/ 76869 w 7467600"/>
              <a:gd name="connsiteY697-72490" fmla="*/ 3005404 h 6858000"/>
              <a:gd name="connsiteX698-72491" fmla="*/ 32049 w 7467600"/>
              <a:gd name="connsiteY698-72492" fmla="*/ 3065814 h 6858000"/>
              <a:gd name="connsiteX699-72493" fmla="*/ 0 w 7467600"/>
              <a:gd name="connsiteY699-72494" fmla="*/ 3108744 h 6858000"/>
              <a:gd name="connsiteX700-72495" fmla="*/ 0 w 7467600"/>
              <a:gd name="connsiteY700-72496" fmla="*/ 3058059 h 6858000"/>
              <a:gd name="connsiteX701-72497" fmla="*/ 7610 w 7467600"/>
              <a:gd name="connsiteY701-72498" fmla="*/ 3047889 h 6858000"/>
              <a:gd name="connsiteX702-72499" fmla="*/ 52419 w 7467600"/>
              <a:gd name="connsiteY702-72500" fmla="*/ 2987479 h 6858000"/>
              <a:gd name="connsiteX703-72501" fmla="*/ 59142 w 7467600"/>
              <a:gd name="connsiteY703-72502" fmla="*/ 2978488 h 6858000"/>
              <a:gd name="connsiteX704-72503" fmla="*/ 0 w 7467600"/>
              <a:gd name="connsiteY704-72504" fmla="*/ 3015334 h 6858000"/>
              <a:gd name="connsiteX705-72505" fmla="*/ 0 w 7467600"/>
              <a:gd name="connsiteY705-72506" fmla="*/ 2914286 h 6858000"/>
              <a:gd name="connsiteX706-72507" fmla="*/ 36383 w 7467600"/>
              <a:gd name="connsiteY706-72508" fmla="*/ 2901128 h 6858000"/>
              <a:gd name="connsiteX707-72509" fmla="*/ 156329 w 7467600"/>
              <a:gd name="connsiteY707-72510" fmla="*/ 2840533 h 6858000"/>
              <a:gd name="connsiteX708-72511" fmla="*/ 358355 w 7467600"/>
              <a:gd name="connsiteY708-72512" fmla="*/ 2620471 h 6858000"/>
              <a:gd name="connsiteX709-72513" fmla="*/ 510577 w 7467600"/>
              <a:gd name="connsiteY709-72514" fmla="*/ 2501244 h 6858000"/>
              <a:gd name="connsiteX710-72515" fmla="*/ 211967 w 7467600"/>
              <a:gd name="connsiteY710-72516" fmla="*/ 2479171 h 6858000"/>
              <a:gd name="connsiteX711-72517" fmla="*/ 0 w 7467600"/>
              <a:gd name="connsiteY711-72518" fmla="*/ 2476398 h 6858000"/>
              <a:gd name="connsiteX712-72519" fmla="*/ 0 w 7467600"/>
              <a:gd name="connsiteY712-72520" fmla="*/ 2389189 h 6858000"/>
              <a:gd name="connsiteX713-72521" fmla="*/ 103062 w 7467600"/>
              <a:gd name="connsiteY713-72522" fmla="*/ 2389518 h 6858000"/>
              <a:gd name="connsiteX714-72523" fmla="*/ 510734 w 7467600"/>
              <a:gd name="connsiteY714-72524" fmla="*/ 2416201 h 6858000"/>
              <a:gd name="connsiteX715-72525" fmla="*/ 279257 w 7467600"/>
              <a:gd name="connsiteY715-72526" fmla="*/ 2092102 h 6858000"/>
              <a:gd name="connsiteX716-72527" fmla="*/ 65265 w 7467600"/>
              <a:gd name="connsiteY716-72528" fmla="*/ 2006049 h 6858000"/>
              <a:gd name="connsiteX717-72529" fmla="*/ 0 w 7467600"/>
              <a:gd name="connsiteY717-72530" fmla="*/ 1982532 h 6858000"/>
              <a:gd name="connsiteX718-72531" fmla="*/ 0 w 7467600"/>
              <a:gd name="connsiteY718-72532" fmla="*/ 1912789 h 6858000"/>
              <a:gd name="connsiteX719-72533" fmla="*/ 97460 w 7467600"/>
              <a:gd name="connsiteY719-72534" fmla="*/ 1953725 h 6858000"/>
              <a:gd name="connsiteX720-72535" fmla="*/ 221272 w 7467600"/>
              <a:gd name="connsiteY720-72536" fmla="*/ 1980766 h 6858000"/>
              <a:gd name="connsiteX721-72537" fmla="*/ 116765 w 7467600"/>
              <a:gd name="connsiteY721-72538" fmla="*/ 1911033 h 6858000"/>
              <a:gd name="connsiteX722-72539" fmla="*/ 16405 w 7467600"/>
              <a:gd name="connsiteY722-72540" fmla="*/ 1803412 h 6858000"/>
              <a:gd name="connsiteX723-72541" fmla="*/ 0 w 7467600"/>
              <a:gd name="connsiteY723-72542" fmla="*/ 1784777 h 6858000"/>
              <a:gd name="connsiteX724-72543" fmla="*/ 0 w 7467600"/>
              <a:gd name="connsiteY724-72544" fmla="*/ 1740082 h 6858000"/>
              <a:gd name="connsiteX725-72545" fmla="*/ 39394 w 7467600"/>
              <a:gd name="connsiteY725-72546" fmla="*/ 1784856 h 6858000"/>
              <a:gd name="connsiteX726-72547" fmla="*/ 135813 w 7467600"/>
              <a:gd name="connsiteY726-72548" fmla="*/ 1888838 h 6858000"/>
              <a:gd name="connsiteX727-72549" fmla="*/ 242575 w 7467600"/>
              <a:gd name="connsiteY727-72550" fmla="*/ 1958841 h 6858000"/>
              <a:gd name="connsiteX728-72551" fmla="*/ 82197 w 7467600"/>
              <a:gd name="connsiteY728-72552" fmla="*/ 1754826 h 6858000"/>
              <a:gd name="connsiteX729-72553" fmla="*/ 0 w 7467600"/>
              <a:gd name="connsiteY729-72554" fmla="*/ 1679650 h 6858000"/>
              <a:gd name="connsiteX730-72555" fmla="*/ 0 w 7467600"/>
              <a:gd name="connsiteY730-72556" fmla="*/ 1602463 h 6858000"/>
              <a:gd name="connsiteX731-72557" fmla="*/ 84689 w 7467600"/>
              <a:gd name="connsiteY731-72558" fmla="*/ 1677442 h 6858000"/>
              <a:gd name="connsiteX732-72559" fmla="*/ 298437 w 7467600"/>
              <a:gd name="connsiteY732-72560" fmla="*/ 1968019 h 6858000"/>
              <a:gd name="connsiteX733-72561" fmla="*/ 227269 w 7467600"/>
              <a:gd name="connsiteY733-72562" fmla="*/ 1114064 h 6858000"/>
              <a:gd name="connsiteX734-72563" fmla="*/ 248003 w 7467600"/>
              <a:gd name="connsiteY734-72564" fmla="*/ 1089613 h 6858000"/>
              <a:gd name="connsiteX735-72565" fmla="*/ 427020 w 7467600"/>
              <a:gd name="connsiteY735-72566" fmla="*/ 1619803 h 6858000"/>
              <a:gd name="connsiteX736-72567" fmla="*/ 340345 w 7467600"/>
              <a:gd name="connsiteY736-72568" fmla="*/ 2027739 h 6858000"/>
              <a:gd name="connsiteX737-72569" fmla="*/ 360865 w 7467600"/>
              <a:gd name="connsiteY737-72570" fmla="*/ 2044827 h 6858000"/>
              <a:gd name="connsiteX738-72571" fmla="*/ 560414 w 7467600"/>
              <a:gd name="connsiteY738-72572" fmla="*/ 2421457 h 6858000"/>
              <a:gd name="connsiteX739-72573" fmla="*/ 1359703 w 7467600"/>
              <a:gd name="connsiteY739-72574" fmla="*/ 2578554 h 6858000"/>
              <a:gd name="connsiteX740-72575" fmla="*/ 1359422 w 7467600"/>
              <a:gd name="connsiteY740-72576" fmla="*/ 2577994 h 6858000"/>
              <a:gd name="connsiteX741-72577" fmla="*/ 828701 w 7467600"/>
              <a:gd name="connsiteY741-72578" fmla="*/ 1839520 h 6858000"/>
              <a:gd name="connsiteX742-72579" fmla="*/ 494427 w 7467600"/>
              <a:gd name="connsiteY742-72580" fmla="*/ 1092333 h 6858000"/>
              <a:gd name="connsiteX743-72581" fmla="*/ 506322 w 7467600"/>
              <a:gd name="connsiteY743-72582" fmla="*/ 1020997 h 6858000"/>
              <a:gd name="connsiteX744-72583" fmla="*/ 4570198 w 7467600"/>
              <a:gd name="connsiteY744-72584" fmla="*/ 978081 h 6858000"/>
              <a:gd name="connsiteX745-72585" fmla="*/ 4523691 w 7467600"/>
              <a:gd name="connsiteY745-72586" fmla="*/ 1127776 h 6858000"/>
              <a:gd name="connsiteX746-72587" fmla="*/ 4509875 w 7467600"/>
              <a:gd name="connsiteY746-72588" fmla="*/ 1167552 h 6858000"/>
              <a:gd name="connsiteX747-72589" fmla="*/ 4478168 w 7467600"/>
              <a:gd name="connsiteY747-72590" fmla="*/ 1260735 h 6858000"/>
              <a:gd name="connsiteX748-72591" fmla="*/ 4409309 w 7467600"/>
              <a:gd name="connsiteY748-72592" fmla="*/ 1666996 h 6858000"/>
              <a:gd name="connsiteX749-72593" fmla="*/ 4370031 w 7467600"/>
              <a:gd name="connsiteY749-72594" fmla="*/ 1955666 h 6858000"/>
              <a:gd name="connsiteX750-72595" fmla="*/ 4570198 w 7467600"/>
              <a:gd name="connsiteY750-72596" fmla="*/ 978081 h 6858000"/>
              <a:gd name="connsiteX751-72597" fmla="*/ 4557898 w 7467600"/>
              <a:gd name="connsiteY751-72598" fmla="*/ 900011 h 6858000"/>
              <a:gd name="connsiteX752-72599" fmla="*/ 4344840 w 7467600"/>
              <a:gd name="connsiteY752-72600" fmla="*/ 1922038 h 6858000"/>
              <a:gd name="connsiteX753-72601" fmla="*/ 4378710 w 7467600"/>
              <a:gd name="connsiteY753-72602" fmla="*/ 1665516 h 6858000"/>
              <a:gd name="connsiteX754-72603" fmla="*/ 4448798 w 7467600"/>
              <a:gd name="connsiteY754-72604" fmla="*/ 1253024 h 6858000"/>
              <a:gd name="connsiteX755-72605" fmla="*/ 4480315 w 7467600"/>
              <a:gd name="connsiteY755-72606" fmla="*/ 1158454 h 6858000"/>
              <a:gd name="connsiteX756-72607" fmla="*/ 4494133 w 7467600"/>
              <a:gd name="connsiteY756-72608" fmla="*/ 1118676 h 6858000"/>
              <a:gd name="connsiteX757-72609" fmla="*/ 4557898 w 7467600"/>
              <a:gd name="connsiteY757-72610" fmla="*/ 900011 h 6858000"/>
              <a:gd name="connsiteX758-72611" fmla="*/ 5870151 w 7467600"/>
              <a:gd name="connsiteY758-72612" fmla="*/ 898890 h 6858000"/>
              <a:gd name="connsiteX759-72613" fmla="*/ 5861335 w 7467600"/>
              <a:gd name="connsiteY759-72614" fmla="*/ 899177 h 6858000"/>
              <a:gd name="connsiteX760-72615" fmla="*/ 5843702 w 7467600"/>
              <a:gd name="connsiteY760-72616" fmla="*/ 899748 h 6858000"/>
              <a:gd name="connsiteX761-72617" fmla="*/ 5651107 w 7467600"/>
              <a:gd name="connsiteY761-72618" fmla="*/ 920306 h 6858000"/>
              <a:gd name="connsiteX762-72619" fmla="*/ 5459407 w 7467600"/>
              <a:gd name="connsiteY762-72620" fmla="*/ 940975 h 6858000"/>
              <a:gd name="connsiteX763-72621" fmla="*/ 5374846 w 7467600"/>
              <a:gd name="connsiteY763-72622" fmla="*/ 941988 h 6858000"/>
              <a:gd name="connsiteX764-72623" fmla="*/ 5256105 w 7467600"/>
              <a:gd name="connsiteY764-72624" fmla="*/ 945632 h 6858000"/>
              <a:gd name="connsiteX765-72625" fmla="*/ 5107071 w 7467600"/>
              <a:gd name="connsiteY765-72626" fmla="*/ 969720 h 6858000"/>
              <a:gd name="connsiteX766-72627" fmla="*/ 4998681 w 7467600"/>
              <a:gd name="connsiteY766-72628" fmla="*/ 988771 h 6858000"/>
              <a:gd name="connsiteX767-72629" fmla="*/ 5870151 w 7467600"/>
              <a:gd name="connsiteY767-72630" fmla="*/ 898890 h 6858000"/>
              <a:gd name="connsiteX768-72631" fmla="*/ 5504425 w 7467600"/>
              <a:gd name="connsiteY768-72632" fmla="*/ 848067 h 6858000"/>
              <a:gd name="connsiteX769-72633" fmla="*/ 4968849 w 7467600"/>
              <a:gd name="connsiteY769-72634" fmla="*/ 962318 h 6858000"/>
              <a:gd name="connsiteX770-72635" fmla="*/ 5104039 w 7467600"/>
              <a:gd name="connsiteY770-72636" fmla="*/ 940634 h 6858000"/>
              <a:gd name="connsiteX771-72637" fmla="*/ 5256311 w 7467600"/>
              <a:gd name="connsiteY771-72638" fmla="*/ 916490 h 6858000"/>
              <a:gd name="connsiteX772-72639" fmla="*/ 5377381 w 7467600"/>
              <a:gd name="connsiteY772-72640" fmla="*/ 912671 h 6858000"/>
              <a:gd name="connsiteX773-72641" fmla="*/ 5460148 w 7467600"/>
              <a:gd name="connsiteY773-72642" fmla="*/ 911442 h 6858000"/>
              <a:gd name="connsiteX774-72643" fmla="*/ 5648971 w 7467600"/>
              <a:gd name="connsiteY774-72644" fmla="*/ 891331 h 6858000"/>
              <a:gd name="connsiteX775-72645" fmla="*/ 5844807 w 7467600"/>
              <a:gd name="connsiteY775-72646" fmla="*/ 870718 h 6858000"/>
              <a:gd name="connsiteX776-72647" fmla="*/ 5862975 w 7467600"/>
              <a:gd name="connsiteY776-72648" fmla="*/ 869756 h 6858000"/>
              <a:gd name="connsiteX777-72649" fmla="*/ 5920887 w 7467600"/>
              <a:gd name="connsiteY777-72650" fmla="*/ 865929 h 6858000"/>
              <a:gd name="connsiteX778-72651" fmla="*/ 5504425 w 7467600"/>
              <a:gd name="connsiteY778-72652" fmla="*/ 848067 h 6858000"/>
              <a:gd name="connsiteX779-72653" fmla="*/ 3607114 w 7467600"/>
              <a:gd name="connsiteY779-72654" fmla="*/ 467441 h 6858000"/>
              <a:gd name="connsiteX780-72655" fmla="*/ 3296242 w 7467600"/>
              <a:gd name="connsiteY780-72656" fmla="*/ 807991 h 6858000"/>
              <a:gd name="connsiteX781-72657" fmla="*/ 3174674 w 7467600"/>
              <a:gd name="connsiteY781-72658" fmla="*/ 919759 h 6858000"/>
              <a:gd name="connsiteX782-72659" fmla="*/ 3042978 w 7467600"/>
              <a:gd name="connsiteY782-72660" fmla="*/ 1054894 h 6858000"/>
              <a:gd name="connsiteX783-72661" fmla="*/ 2968914 w 7467600"/>
              <a:gd name="connsiteY783-72662" fmla="*/ 1133756 h 6858000"/>
              <a:gd name="connsiteX784-72663" fmla="*/ 3103823 w 7467600"/>
              <a:gd name="connsiteY784-72664" fmla="*/ 1026814 h 6858000"/>
              <a:gd name="connsiteX785-72665" fmla="*/ 3607114 w 7467600"/>
              <a:gd name="connsiteY785-72666" fmla="*/ 467441 h 6858000"/>
              <a:gd name="connsiteX786-72667" fmla="*/ 3744487 w 7467600"/>
              <a:gd name="connsiteY786-72668" fmla="*/ 383136 h 6858000"/>
              <a:gd name="connsiteX787-72669" fmla="*/ 3970213 w 7467600"/>
              <a:gd name="connsiteY787-72670" fmla="*/ 995559 h 6858000"/>
              <a:gd name="connsiteX788-72671" fmla="*/ 3744487 w 7467600"/>
              <a:gd name="connsiteY788-72672" fmla="*/ 383136 h 6858000"/>
              <a:gd name="connsiteX789-72673" fmla="*/ 3624562 w 7467600"/>
              <a:gd name="connsiteY789-72674" fmla="*/ 367041 h 6858000"/>
              <a:gd name="connsiteX790-72675" fmla="*/ 3489712 w 7467600"/>
              <a:gd name="connsiteY790-72676" fmla="*/ 485386 h 6858000"/>
              <a:gd name="connsiteX791-72677" fmla="*/ 3182994 w 7467600"/>
              <a:gd name="connsiteY791-72678" fmla="*/ 828265 h 6858000"/>
              <a:gd name="connsiteX792-72679" fmla="*/ 2892114 w 7467600"/>
              <a:gd name="connsiteY792-72680" fmla="*/ 1172635 h 6858000"/>
              <a:gd name="connsiteX793-72681" fmla="*/ 3021459 w 7467600"/>
              <a:gd name="connsiteY793-72682" fmla="*/ 1035385 h 6858000"/>
              <a:gd name="connsiteX794-72683" fmla="*/ 3153873 w 7467600"/>
              <a:gd name="connsiteY794-72684" fmla="*/ 898971 h 6858000"/>
              <a:gd name="connsiteX795-72685" fmla="*/ 3276511 w 7467600"/>
              <a:gd name="connsiteY795-72686" fmla="*/ 786423 h 6858000"/>
              <a:gd name="connsiteX796-72687" fmla="*/ 3584154 w 7467600"/>
              <a:gd name="connsiteY796-72688" fmla="*/ 448218 h 6858000"/>
              <a:gd name="connsiteX797-72689" fmla="*/ 3624562 w 7467600"/>
              <a:gd name="connsiteY797-72690" fmla="*/ 367041 h 6858000"/>
              <a:gd name="connsiteX798-72691" fmla="*/ 3766672 w 7467600"/>
              <a:gd name="connsiteY798-72692" fmla="*/ 359429 h 6858000"/>
              <a:gd name="connsiteX799-72693" fmla="*/ 3996338 w 7467600"/>
              <a:gd name="connsiteY799-72694" fmla="*/ 968237 h 6858000"/>
              <a:gd name="connsiteX800-72695" fmla="*/ 3766672 w 7467600"/>
              <a:gd name="connsiteY800-72696" fmla="*/ 359429 h 6858000"/>
              <a:gd name="connsiteX801-72697" fmla="*/ 5805386 w 7467600"/>
              <a:gd name="connsiteY801-72698" fmla="*/ 239240 h 6858000"/>
              <a:gd name="connsiteX802-72699" fmla="*/ 5736947 w 7467600"/>
              <a:gd name="connsiteY802-72700" fmla="*/ 261367 h 6858000"/>
              <a:gd name="connsiteX803-72701" fmla="*/ 5427012 w 7467600"/>
              <a:gd name="connsiteY803-72702" fmla="*/ 311272 h 6858000"/>
              <a:gd name="connsiteX804-72703" fmla="*/ 5147818 w 7467600"/>
              <a:gd name="connsiteY804-72704" fmla="*/ 322112 h 6858000"/>
              <a:gd name="connsiteX805-72705" fmla="*/ 5060854 w 7467600"/>
              <a:gd name="connsiteY805-72706" fmla="*/ 311882 h 6858000"/>
              <a:gd name="connsiteX806-72707" fmla="*/ 4945989 w 7467600"/>
              <a:gd name="connsiteY806-72708" fmla="*/ 300516 h 6858000"/>
              <a:gd name="connsiteX807-72709" fmla="*/ 5410479 w 7467600"/>
              <a:gd name="connsiteY807-72710" fmla="*/ 348434 h 6858000"/>
              <a:gd name="connsiteX808-72711" fmla="*/ 5805386 w 7467600"/>
              <a:gd name="connsiteY808-72712" fmla="*/ 239240 h 6858000"/>
              <a:gd name="connsiteX809-72713" fmla="*/ 5905192 w 7467600"/>
              <a:gd name="connsiteY809-72714" fmla="*/ 163079 h 6858000"/>
              <a:gd name="connsiteX810-72715" fmla="*/ 5865655 w 7467600"/>
              <a:gd name="connsiteY810-72716" fmla="*/ 171901 h 6858000"/>
              <a:gd name="connsiteX811-72717" fmla="*/ 5259740 w 7467600"/>
              <a:gd name="connsiteY811-72718" fmla="*/ 257013 h 6858000"/>
              <a:gd name="connsiteX812-72719" fmla="*/ 5208466 w 7467600"/>
              <a:gd name="connsiteY812-72720" fmla="*/ 257550 h 6858000"/>
              <a:gd name="connsiteX813-72721" fmla="*/ 4980204 w 7467600"/>
              <a:gd name="connsiteY813-72722" fmla="*/ 271903 h 6858000"/>
              <a:gd name="connsiteX814-72723" fmla="*/ 5068068 w 7467600"/>
              <a:gd name="connsiteY814-72724" fmla="*/ 282244 h 6858000"/>
              <a:gd name="connsiteX815-72725" fmla="*/ 5153231 w 7467600"/>
              <a:gd name="connsiteY815-72726" fmla="*/ 292240 h 6858000"/>
              <a:gd name="connsiteX816-72727" fmla="*/ 5426491 w 7467600"/>
              <a:gd name="connsiteY816-72728" fmla="*/ 281128 h 6858000"/>
              <a:gd name="connsiteX817-72729" fmla="*/ 5731212 w 7467600"/>
              <a:gd name="connsiteY817-72730" fmla="*/ 231951 h 6858000"/>
              <a:gd name="connsiteX818-72731" fmla="*/ 5905192 w 7467600"/>
              <a:gd name="connsiteY818-72732" fmla="*/ 163079 h 6858000"/>
              <a:gd name="connsiteX819-72733" fmla="*/ 5944437 w 7467600"/>
              <a:gd name="connsiteY819-72734" fmla="*/ 113829 h 6858000"/>
              <a:gd name="connsiteX820-72735" fmla="*/ 5825032 w 7467600"/>
              <a:gd name="connsiteY820-72736" fmla="*/ 146405 h 6858000"/>
              <a:gd name="connsiteX821-72737" fmla="*/ 4955599 w 7467600"/>
              <a:gd name="connsiteY821-72738" fmla="*/ 247008 h 6858000"/>
              <a:gd name="connsiteX822-72739" fmla="*/ 5210104 w 7467600"/>
              <a:gd name="connsiteY822-72740" fmla="*/ 228123 h 6858000"/>
              <a:gd name="connsiteX823-72741" fmla="*/ 5261015 w 7467600"/>
              <a:gd name="connsiteY823-72742" fmla="*/ 227087 h 6858000"/>
              <a:gd name="connsiteX824-72743" fmla="*/ 5861181 w 7467600"/>
              <a:gd name="connsiteY824-72744" fmla="*/ 143093 h 6858000"/>
              <a:gd name="connsiteX825-72745" fmla="*/ 5961252 w 7467600"/>
              <a:gd name="connsiteY825-72746" fmla="*/ 114820 h 6858000"/>
              <a:gd name="connsiteX826-72747" fmla="*/ 5944437 w 7467600"/>
              <a:gd name="connsiteY826-72748" fmla="*/ 113829 h 6858000"/>
              <a:gd name="connsiteX827-72749" fmla="*/ 3882765 w 7467600"/>
              <a:gd name="connsiteY827-72750" fmla="*/ 0 h 6858000"/>
              <a:gd name="connsiteX828-72751" fmla="*/ 3995099 w 7467600"/>
              <a:gd name="connsiteY828-72752" fmla="*/ 0 h 6858000"/>
              <a:gd name="connsiteX829-72753" fmla="*/ 4163818 w 7467600"/>
              <a:gd name="connsiteY829-72754" fmla="*/ 234104 h 6858000"/>
              <a:gd name="connsiteX830-72755" fmla="*/ 4172099 w 7467600"/>
              <a:gd name="connsiteY830-72756" fmla="*/ 234207 h 6858000"/>
              <a:gd name="connsiteX831-72757" fmla="*/ 4784282 w 7467600"/>
              <a:gd name="connsiteY831-72758" fmla="*/ 276561 h 6858000"/>
              <a:gd name="connsiteX832-72759" fmla="*/ 4801687 w 7467600"/>
              <a:gd name="connsiteY832-72760" fmla="*/ 267764 h 6858000"/>
              <a:gd name="connsiteX833-72761" fmla="*/ 6082788 w 7467600"/>
              <a:gd name="connsiteY833-72762" fmla="*/ 64119 h 6858000"/>
              <a:gd name="connsiteX834-72763" fmla="*/ 6099442 w 7467600"/>
              <a:gd name="connsiteY834-72764" fmla="*/ 82568 h 6858000"/>
              <a:gd name="connsiteX835-72765" fmla="*/ 4804137 w 7467600"/>
              <a:gd name="connsiteY835-72766" fmla="*/ 320931 h 6858000"/>
              <a:gd name="connsiteX836-72767" fmla="*/ 4227047 w 7467600"/>
              <a:gd name="connsiteY836-72768" fmla="*/ 313415 h 6858000"/>
              <a:gd name="connsiteX837-72769" fmla="*/ 4346041 w 7467600"/>
              <a:gd name="connsiteY837-72770" fmla="*/ 456086 h 6858000"/>
              <a:gd name="connsiteX838-72771" fmla="*/ 4870967 w 7467600"/>
              <a:gd name="connsiteY838-72772" fmla="*/ 963061 h 6858000"/>
              <a:gd name="connsiteX839-72773" fmla="*/ 4889647 w 7467600"/>
              <a:gd name="connsiteY839-72774" fmla="*/ 957147 h 6858000"/>
              <a:gd name="connsiteX840-72775" fmla="*/ 5422504 w 7467600"/>
              <a:gd name="connsiteY840-72776" fmla="*/ 805191 h 6858000"/>
              <a:gd name="connsiteX841-72777" fmla="*/ 6087656 w 7467600"/>
              <a:gd name="connsiteY841-72778" fmla="*/ 826703 h 6858000"/>
              <a:gd name="connsiteX842-72779" fmla="*/ 6058717 w 7467600"/>
              <a:gd name="connsiteY842-72780" fmla="*/ 865992 h 6858000"/>
              <a:gd name="connsiteX843-72781" fmla="*/ 4974153 w 7467600"/>
              <a:gd name="connsiteY843-72782" fmla="*/ 1045456 h 6858000"/>
              <a:gd name="connsiteX844-72783" fmla="*/ 5627835 w 7467600"/>
              <a:gd name="connsiteY844-72784" fmla="*/ 1472077 h 6858000"/>
              <a:gd name="connsiteX845-72785" fmla="*/ 5629817 w 7467600"/>
              <a:gd name="connsiteY845-72786" fmla="*/ 1471412 h 6858000"/>
              <a:gd name="connsiteX846-72787" fmla="*/ 5634124 w 7467600"/>
              <a:gd name="connsiteY846-72788" fmla="*/ 1470572 h 6858000"/>
              <a:gd name="connsiteX847-72789" fmla="*/ 5755832 w 7467600"/>
              <a:gd name="connsiteY847-72790" fmla="*/ 1383886 h 6858000"/>
              <a:gd name="connsiteX848-72791" fmla="*/ 6014186 w 7467600"/>
              <a:gd name="connsiteY848-72792" fmla="*/ 1279799 h 6858000"/>
              <a:gd name="connsiteX849-72793" fmla="*/ 6901619 w 7467600"/>
              <a:gd name="connsiteY849-72794" fmla="*/ 1047874 h 6858000"/>
              <a:gd name="connsiteX850-72795" fmla="*/ 6931566 w 7467600"/>
              <a:gd name="connsiteY850-72796" fmla="*/ 1062034 h 6858000"/>
              <a:gd name="connsiteX851-72797" fmla="*/ 5790982 w 7467600"/>
              <a:gd name="connsiteY851-72798" fmla="*/ 1561380 h 6858000"/>
              <a:gd name="connsiteX852-72799" fmla="*/ 6188971 w 7467600"/>
              <a:gd name="connsiteY852-72800" fmla="*/ 1755168 h 6858000"/>
              <a:gd name="connsiteX853-72801" fmla="*/ 6202446 w 7467600"/>
              <a:gd name="connsiteY853-72802" fmla="*/ 1752268 h 6858000"/>
              <a:gd name="connsiteX854-72803" fmla="*/ 7179560 w 7467600"/>
              <a:gd name="connsiteY854-72804" fmla="*/ 1467551 h 6858000"/>
              <a:gd name="connsiteX855-72805" fmla="*/ 7158730 w 7467600"/>
              <a:gd name="connsiteY855-72806" fmla="*/ 1507835 h 6858000"/>
              <a:gd name="connsiteX856-72807" fmla="*/ 6326959 w 7467600"/>
              <a:gd name="connsiteY856-72808" fmla="*/ 1817686 h 6858000"/>
              <a:gd name="connsiteX857-72809" fmla="*/ 6537433 w 7467600"/>
              <a:gd name="connsiteY857-72810" fmla="*/ 1907790 h 6858000"/>
              <a:gd name="connsiteX858-72811" fmla="*/ 6550221 w 7467600"/>
              <a:gd name="connsiteY858-72812" fmla="*/ 1910729 h 6858000"/>
              <a:gd name="connsiteX859-72813" fmla="*/ 6964438 w 7467600"/>
              <a:gd name="connsiteY859-72814" fmla="*/ 2209505 h 6858000"/>
              <a:gd name="connsiteX860-72815" fmla="*/ 7367862 w 7467600"/>
              <a:gd name="connsiteY860-72816" fmla="*/ 2806833 h 6858000"/>
              <a:gd name="connsiteX861-72817" fmla="*/ 7364329 w 7467600"/>
              <a:gd name="connsiteY861-72818" fmla="*/ 2826907 h 6858000"/>
              <a:gd name="connsiteX862-72819" fmla="*/ 7290545 w 7467600"/>
              <a:gd name="connsiteY862-72820" fmla="*/ 2850663 h 6858000"/>
              <a:gd name="connsiteX863-72821" fmla="*/ 6472036 w 7467600"/>
              <a:gd name="connsiteY863-72822" fmla="*/ 1959003 h 6858000"/>
              <a:gd name="connsiteX864-72823" fmla="*/ 5792897 w 7467600"/>
              <a:gd name="connsiteY864-72824" fmla="*/ 1647747 h 6858000"/>
              <a:gd name="connsiteX865-72825" fmla="*/ 5842751 w 7467600"/>
              <a:gd name="connsiteY865-72826" fmla="*/ 1816112 h 6858000"/>
              <a:gd name="connsiteX866-72827" fmla="*/ 5847424 w 7467600"/>
              <a:gd name="connsiteY866-72828" fmla="*/ 1815776 h 6858000"/>
              <a:gd name="connsiteX867-72829" fmla="*/ 6399821 w 7467600"/>
              <a:gd name="connsiteY867-72830" fmla="*/ 2344799 h 6858000"/>
              <a:gd name="connsiteX868-72831" fmla="*/ 6323232 w 7467600"/>
              <a:gd name="connsiteY868-72832" fmla="*/ 2389634 h 6858000"/>
              <a:gd name="connsiteX869-72833" fmla="*/ 5942958 w 7467600"/>
              <a:gd name="connsiteY869-72834" fmla="*/ 2077708 h 6858000"/>
              <a:gd name="connsiteX870-72835" fmla="*/ 5921559 w 7467600"/>
              <a:gd name="connsiteY870-72836" fmla="*/ 2378596 h 6858000"/>
              <a:gd name="connsiteX871-72837" fmla="*/ 5817651 w 7467600"/>
              <a:gd name="connsiteY871-72838" fmla="*/ 3023919 h 6858000"/>
              <a:gd name="connsiteX872-72839" fmla="*/ 5729634 w 7467600"/>
              <a:gd name="connsiteY872-72840" fmla="*/ 3051849 h 6858000"/>
              <a:gd name="connsiteX873-72841" fmla="*/ 5611018 w 7467600"/>
              <a:gd name="connsiteY873-72842" fmla="*/ 2316769 h 6858000"/>
              <a:gd name="connsiteX874-72843" fmla="*/ 5687608 w 7467600"/>
              <a:gd name="connsiteY874-72844" fmla="*/ 2039972 h 6858000"/>
              <a:gd name="connsiteX875-72845" fmla="*/ 5657554 w 7467600"/>
              <a:gd name="connsiteY875-72846" fmla="*/ 1576445 h 6858000"/>
              <a:gd name="connsiteX876-72847" fmla="*/ 5150475 w 7467600"/>
              <a:gd name="connsiteY876-72848" fmla="*/ 1274012 h 6858000"/>
              <a:gd name="connsiteX877-72849" fmla="*/ 5349142 w 7467600"/>
              <a:gd name="connsiteY877-72850" fmla="*/ 2204405 h 6858000"/>
              <a:gd name="connsiteX878-72851" fmla="*/ 5262214 w 7467600"/>
              <a:gd name="connsiteY878-72852" fmla="*/ 2233836 h 6858000"/>
              <a:gd name="connsiteX879-72853" fmla="*/ 4981539 w 7467600"/>
              <a:gd name="connsiteY879-72854" fmla="*/ 1542201 h 6858000"/>
              <a:gd name="connsiteX880-72855" fmla="*/ 4958461 w 7467600"/>
              <a:gd name="connsiteY880-72856" fmla="*/ 1136957 h 6858000"/>
              <a:gd name="connsiteX881-72857" fmla="*/ 4655015 w 7467600"/>
              <a:gd name="connsiteY881-72858" fmla="*/ 891426 h 6858000"/>
              <a:gd name="connsiteX882-72859" fmla="*/ 4348002 w 7467600"/>
              <a:gd name="connsiteY882-72860" fmla="*/ 2205895 h 6858000"/>
              <a:gd name="connsiteX883-72861" fmla="*/ 4262250 w 7467600"/>
              <a:gd name="connsiteY883-72862" fmla="*/ 2219972 h 6858000"/>
              <a:gd name="connsiteX884-72863" fmla="*/ 4550611 w 7467600"/>
              <a:gd name="connsiteY884-72864" fmla="*/ 817540 h 6858000"/>
              <a:gd name="connsiteX885-72865" fmla="*/ 4564418 w 7467600"/>
              <a:gd name="connsiteY885-72866" fmla="*/ 808293 h 6858000"/>
              <a:gd name="connsiteX886-72867" fmla="*/ 4266388 w 7467600"/>
              <a:gd name="connsiteY886-72868" fmla="*/ 500083 h 6858000"/>
              <a:gd name="connsiteX887-72869" fmla="*/ 4032842 w 7467600"/>
              <a:gd name="connsiteY887-72870" fmla="*/ 211809 h 6858000"/>
              <a:gd name="connsiteX888-72871" fmla="*/ 3882765 w 7467600"/>
              <a:gd name="connsiteY888-72872" fmla="*/ 0 h 6858000"/>
              <a:gd name="connsiteX889-72873" fmla="*/ 3721337 w 7467600"/>
              <a:gd name="connsiteY889-72874" fmla="*/ 0 h 6858000"/>
              <a:gd name="connsiteX890-72875" fmla="*/ 3797544 w 7467600"/>
              <a:gd name="connsiteY890-72876" fmla="*/ 0 h 6858000"/>
              <a:gd name="connsiteX891-72877" fmla="*/ 3775734 w 7467600"/>
              <a:gd name="connsiteY891-72878" fmla="*/ 95131 h 6858000"/>
              <a:gd name="connsiteX892-72879" fmla="*/ 3724807 w 7467600"/>
              <a:gd name="connsiteY892-72880" fmla="*/ 272257 h 6858000"/>
              <a:gd name="connsiteX893-72881" fmla="*/ 3726844 w 7467600"/>
              <a:gd name="connsiteY893-72882" fmla="*/ 282988 h 6858000"/>
              <a:gd name="connsiteX894-72883" fmla="*/ 3742664 w 7467600"/>
              <a:gd name="connsiteY894-72884" fmla="*/ 279918 h 6858000"/>
              <a:gd name="connsiteX895-72885" fmla="*/ 4103910 w 7467600"/>
              <a:gd name="connsiteY895-72886" fmla="*/ 1161917 h 6858000"/>
              <a:gd name="connsiteX896-72887" fmla="*/ 4020269 w 7467600"/>
              <a:gd name="connsiteY896-72888" fmla="*/ 1200406 h 6858000"/>
              <a:gd name="connsiteX897-72889" fmla="*/ 3674882 w 7467600"/>
              <a:gd name="connsiteY897-72890" fmla="*/ 488524 h 6858000"/>
              <a:gd name="connsiteX898-72891" fmla="*/ 3132682 w 7467600"/>
              <a:gd name="connsiteY898-72892" fmla="*/ 1072284 h 6858000"/>
              <a:gd name="connsiteX899-72893" fmla="*/ 2716346 w 7467600"/>
              <a:gd name="connsiteY899-72894" fmla="*/ 1276376 h 6858000"/>
              <a:gd name="connsiteX900-72895" fmla="*/ 2716772 w 7467600"/>
              <a:gd name="connsiteY900-72896" fmla="*/ 1255462 h 6858000"/>
              <a:gd name="connsiteX901-72897" fmla="*/ 3471096 w 7467600"/>
              <a:gd name="connsiteY901-72898" fmla="*/ 437072 h 6858000"/>
              <a:gd name="connsiteX902-72899" fmla="*/ 3639057 w 7467600"/>
              <a:gd name="connsiteY902-72900" fmla="*/ 286334 h 6858000"/>
              <a:gd name="connsiteX903-72901" fmla="*/ 3640309 w 7467600"/>
              <a:gd name="connsiteY903-72902" fmla="*/ 284664 h 6858000"/>
              <a:gd name="connsiteX904-72903" fmla="*/ 3646022 w 7467600"/>
              <a:gd name="connsiteY904-72904" fmla="*/ 276711 h 6858000"/>
              <a:gd name="connsiteX905-72905" fmla="*/ 3707943 w 7467600"/>
              <a:gd name="connsiteY905-72906" fmla="*/ 65958 h 6858000"/>
              <a:gd name="connsiteX906-72907" fmla="*/ 3721337 w 7467600"/>
              <a:gd name="connsiteY906-72908" fmla="*/ 0 h 6858000"/>
              <a:gd name="connsiteX907-72909" fmla="*/ 2867960 w 7467600"/>
              <a:gd name="connsiteY907-72910" fmla="*/ 0 h 6858000"/>
              <a:gd name="connsiteX908-72911" fmla="*/ 2926351 w 7467600"/>
              <a:gd name="connsiteY908-72912" fmla="*/ 0 h 6858000"/>
              <a:gd name="connsiteX909-72913" fmla="*/ 2902823 w 7467600"/>
              <a:gd name="connsiteY909-72914" fmla="*/ 262929 h 6858000"/>
              <a:gd name="connsiteX910-72915" fmla="*/ 2940663 w 7467600"/>
              <a:gd name="connsiteY910-72916" fmla="*/ 140884 h 6858000"/>
              <a:gd name="connsiteX911-72917" fmla="*/ 2947039 w 7467600"/>
              <a:gd name="connsiteY911-72918" fmla="*/ 122524 h 6858000"/>
              <a:gd name="connsiteX912-72919" fmla="*/ 2984316 w 7467600"/>
              <a:gd name="connsiteY912-72920" fmla="*/ 0 h 6858000"/>
              <a:gd name="connsiteX913-72921" fmla="*/ 3016114 w 7467600"/>
              <a:gd name="connsiteY913-72922" fmla="*/ 0 h 6858000"/>
              <a:gd name="connsiteX914-72923" fmla="*/ 2979949 w 7467600"/>
              <a:gd name="connsiteY914-72924" fmla="*/ 119274 h 6858000"/>
              <a:gd name="connsiteX915-72925" fmla="*/ 3023879 w 7467600"/>
              <a:gd name="connsiteY915-72926" fmla="*/ 0 h 6858000"/>
              <a:gd name="connsiteX916-72927" fmla="*/ 3105400 w 7467600"/>
              <a:gd name="connsiteY916-72928" fmla="*/ 0 h 6858000"/>
              <a:gd name="connsiteX917-72929" fmla="*/ 3094669 w 7467600"/>
              <a:gd name="connsiteY917-72930" fmla="*/ 30308 h 6858000"/>
              <a:gd name="connsiteX918-72931" fmla="*/ 2901945 w 7467600"/>
              <a:gd name="connsiteY918-72932" fmla="*/ 466538 h 6858000"/>
              <a:gd name="connsiteX919-72933" fmla="*/ 2815209 w 7467600"/>
              <a:gd name="connsiteY919-72934" fmla="*/ 497361 h 6858000"/>
              <a:gd name="connsiteX920-72935" fmla="*/ 2844845 w 7467600"/>
              <a:gd name="connsiteY920-72936" fmla="*/ 127638 h 6858000"/>
              <a:gd name="connsiteX921-72937" fmla="*/ 2867960 w 7467600"/>
              <a:gd name="connsiteY921-72938" fmla="*/ 0 h 6858000"/>
              <a:gd name="connsiteX922-72939" fmla="*/ 1057230 w 7467600"/>
              <a:gd name="connsiteY922-72940" fmla="*/ 0 h 6858000"/>
              <a:gd name="connsiteX923-72941" fmla="*/ 1111003 w 7467600"/>
              <a:gd name="connsiteY923-72942" fmla="*/ 0 h 6858000"/>
              <a:gd name="connsiteX924-72943" fmla="*/ 1125553 w 7467600"/>
              <a:gd name="connsiteY924-72944" fmla="*/ 52588 h 6858000"/>
              <a:gd name="connsiteX925-72945" fmla="*/ 1304276 w 7467600"/>
              <a:gd name="connsiteY925-72946" fmla="*/ 476275 h 6858000"/>
              <a:gd name="connsiteX926-72947" fmla="*/ 1492066 w 7467600"/>
              <a:gd name="connsiteY926-72948" fmla="*/ 886333 h 6858000"/>
              <a:gd name="connsiteX927-72949" fmla="*/ 1423698 w 7467600"/>
              <a:gd name="connsiteY927-72950" fmla="*/ 710817 h 6858000"/>
              <a:gd name="connsiteX928-72951" fmla="*/ 1357609 w 7467600"/>
              <a:gd name="connsiteY928-72952" fmla="*/ 532892 h 6858000"/>
              <a:gd name="connsiteX929-72953" fmla="*/ 1309550 w 7467600"/>
              <a:gd name="connsiteY929-72954" fmla="*/ 374031 h 6858000"/>
              <a:gd name="connsiteX930-72955" fmla="*/ 1193673 w 7467600"/>
              <a:gd name="connsiteY930-72956" fmla="*/ 49533 h 6858000"/>
              <a:gd name="connsiteX931-72957" fmla="*/ 1164391 w 7467600"/>
              <a:gd name="connsiteY931-72958" fmla="*/ 0 h 6858000"/>
              <a:gd name="connsiteX932-72959" fmla="*/ 1200666 w 7467600"/>
              <a:gd name="connsiteY932-72960" fmla="*/ 0 h 6858000"/>
              <a:gd name="connsiteX933-72961" fmla="*/ 1223408 w 7467600"/>
              <a:gd name="connsiteY933-72962" fmla="*/ 38996 h 6858000"/>
              <a:gd name="connsiteX934-72963" fmla="*/ 1339635 w 7467600"/>
              <a:gd name="connsiteY934-72964" fmla="*/ 365517 h 6858000"/>
              <a:gd name="connsiteX935-72965" fmla="*/ 1387469 w 7467600"/>
              <a:gd name="connsiteY935-72966" fmla="*/ 523079 h 6858000"/>
              <a:gd name="connsiteX936-72967" fmla="*/ 1452685 w 7467600"/>
              <a:gd name="connsiteY936-72968" fmla="*/ 699806 h 6858000"/>
              <a:gd name="connsiteX937-72969" fmla="*/ 1492092 w 7467600"/>
              <a:gd name="connsiteY937-72970" fmla="*/ 800424 h 6858000"/>
              <a:gd name="connsiteX938-72971" fmla="*/ 1455302 w 7467600"/>
              <a:gd name="connsiteY938-72972" fmla="*/ 632913 h 6858000"/>
              <a:gd name="connsiteX939-72973" fmla="*/ 1222336 w 7467600"/>
              <a:gd name="connsiteY939-72974" fmla="*/ 9480 h 6858000"/>
              <a:gd name="connsiteX940-72975" fmla="*/ 1214634 w 7467600"/>
              <a:gd name="connsiteY940-72976" fmla="*/ 0 h 6858000"/>
              <a:gd name="connsiteX941-72977" fmla="*/ 1289827 w 7467600"/>
              <a:gd name="connsiteY941-72978" fmla="*/ 0 h 6858000"/>
              <a:gd name="connsiteX942-72979" fmla="*/ 1321076 w 7467600"/>
              <a:gd name="connsiteY942-72980" fmla="*/ 59722 h 6858000"/>
              <a:gd name="connsiteX943-72981" fmla="*/ 1512579 w 7467600"/>
              <a:gd name="connsiteY943-72982" fmla="*/ 626441 h 6858000"/>
              <a:gd name="connsiteX944-72983" fmla="*/ 1506076 w 7467600"/>
              <a:gd name="connsiteY944-72984" fmla="*/ 1089289 h 6858000"/>
              <a:gd name="connsiteX945-72985" fmla="*/ 1486346 w 7467600"/>
              <a:gd name="connsiteY945-72986" fmla="*/ 1079919 h 6858000"/>
              <a:gd name="connsiteX946-72987" fmla="*/ 1070511 w 7467600"/>
              <a:gd name="connsiteY946-72988" fmla="*/ 48609 h 6858000"/>
              <a:gd name="connsiteX947-72989" fmla="*/ 1057230 w 7467600"/>
              <a:gd name="connsiteY947-72990" fmla="*/ 0 h 6858000"/>
              <a:gd name="connsiteX948-72991" fmla="*/ 43151 w 7467600"/>
              <a:gd name="connsiteY948-72992" fmla="*/ 0 h 6858000"/>
              <a:gd name="connsiteX949-72993" fmla="*/ 95283 w 7467600"/>
              <a:gd name="connsiteY949-72994" fmla="*/ 0 h 6858000"/>
              <a:gd name="connsiteX950-72995" fmla="*/ 300708 w 7467600"/>
              <a:gd name="connsiteY950-72996" fmla="*/ 154571 h 6858000"/>
              <a:gd name="connsiteX951-72997" fmla="*/ 530414 w 7467600"/>
              <a:gd name="connsiteY951-72998" fmla="*/ 354673 h 6858000"/>
              <a:gd name="connsiteX952-72999" fmla="*/ 333785 w 7467600"/>
              <a:gd name="connsiteY952-73000" fmla="*/ 161564 h 6858000"/>
              <a:gd name="connsiteX953-73001" fmla="*/ 147005 w 7467600"/>
              <a:gd name="connsiteY953-73002" fmla="*/ 0 h 6858000"/>
              <a:gd name="connsiteX954-73003" fmla="*/ 272509 w 7467600"/>
              <a:gd name="connsiteY954-73004" fmla="*/ 0 h 6858000"/>
              <a:gd name="connsiteX955-73005" fmla="*/ 326276 w 7467600"/>
              <a:gd name="connsiteY955-73006" fmla="*/ 45847 h 6858000"/>
              <a:gd name="connsiteX956-73007" fmla="*/ 823759 w 7467600"/>
              <a:gd name="connsiteY956-73008" fmla="*/ 574145 h 6858000"/>
              <a:gd name="connsiteX957-73009" fmla="*/ 811254 w 7467600"/>
              <a:gd name="connsiteY957-73010" fmla="*/ 665546 h 6858000"/>
              <a:gd name="connsiteX958-73011" fmla="*/ 154042 w 7467600"/>
              <a:gd name="connsiteY958-73012" fmla="*/ 261522 h 6858000"/>
              <a:gd name="connsiteX959-73013" fmla="*/ 13550 w 7467600"/>
              <a:gd name="connsiteY959-73014" fmla="*/ 158423 h 6858000"/>
              <a:gd name="connsiteX960-73015" fmla="*/ 0 w 7467600"/>
              <a:gd name="connsiteY960-73016" fmla="*/ 146618 h 6858000"/>
              <a:gd name="connsiteX961-73017" fmla="*/ 0 w 7467600"/>
              <a:gd name="connsiteY961-73018" fmla="*/ 59161 h 6858000"/>
              <a:gd name="connsiteX962-73019" fmla="*/ 45427 w 7467600"/>
              <a:gd name="connsiteY962-73020" fmla="*/ 101078 h 6858000"/>
              <a:gd name="connsiteX963-73021" fmla="*/ 630103 w 7467600"/>
              <a:gd name="connsiteY963-73022" fmla="*/ 485885 h 6858000"/>
              <a:gd name="connsiteX964-73023" fmla="*/ 532040 w 7467600"/>
              <a:gd name="connsiteY964-73024" fmla="*/ 399359 h 6858000"/>
              <a:gd name="connsiteX965-73025" fmla="*/ 517618 w 7467600"/>
              <a:gd name="connsiteY965-73026" fmla="*/ 385726 h 6858000"/>
              <a:gd name="connsiteX966-73027" fmla="*/ 285074 w 7467600"/>
              <a:gd name="connsiteY966-73028" fmla="*/ 182755 h 6858000"/>
              <a:gd name="connsiteX967-73029" fmla="*/ 43151 w 7467600"/>
              <a:gd name="connsiteY967-73030" fmla="*/ 0 h 6858000"/>
              <a:gd name="connsiteX0-73031" fmla="*/ 369702 w 7467600"/>
              <a:gd name="connsiteY0-73032" fmla="*/ 6712169 h 6858000"/>
              <a:gd name="connsiteX1-73033" fmla="*/ 366575 w 7467600"/>
              <a:gd name="connsiteY1-73034" fmla="*/ 6715556 h 6858000"/>
              <a:gd name="connsiteX2-73035" fmla="*/ 371637 w 7467600"/>
              <a:gd name="connsiteY2-73036" fmla="*/ 6713954 h 6858000"/>
              <a:gd name="connsiteX3-73037" fmla="*/ 369702 w 7467600"/>
              <a:gd name="connsiteY3-73038" fmla="*/ 6712169 h 6858000"/>
              <a:gd name="connsiteX4-73039" fmla="*/ 7088673 w 7467600"/>
              <a:gd name="connsiteY4-73040" fmla="*/ 6610396 h 6858000"/>
              <a:gd name="connsiteX5-73041" fmla="*/ 7440138 w 7467600"/>
              <a:gd name="connsiteY5-73042" fmla="*/ 6622648 h 6858000"/>
              <a:gd name="connsiteX6-73043" fmla="*/ 7467600 w 7467600"/>
              <a:gd name="connsiteY6-73044" fmla="*/ 6628217 h 6858000"/>
              <a:gd name="connsiteX7-73045" fmla="*/ 7467600 w 7467600"/>
              <a:gd name="connsiteY7-73046" fmla="*/ 6668575 h 6858000"/>
              <a:gd name="connsiteX8-73047" fmla="*/ 7392322 w 7467600"/>
              <a:gd name="connsiteY8-73048" fmla="*/ 6658238 h 6858000"/>
              <a:gd name="connsiteX9-73049" fmla="*/ 7467600 w 7467600"/>
              <a:gd name="connsiteY9-73050" fmla="*/ 6683873 h 6858000"/>
              <a:gd name="connsiteX10-73051" fmla="*/ 7467600 w 7467600"/>
              <a:gd name="connsiteY10-73052" fmla="*/ 6714215 h 6858000"/>
              <a:gd name="connsiteX11-73053" fmla="*/ 7447383 w 7467600"/>
              <a:gd name="connsiteY11-73054" fmla="*/ 6707202 h 6858000"/>
              <a:gd name="connsiteX12-73055" fmla="*/ 7289862 w 7467600"/>
              <a:gd name="connsiteY12-73056" fmla="*/ 6659827 h 6858000"/>
              <a:gd name="connsiteX13-73057" fmla="*/ 7434024 w 7467600"/>
              <a:gd name="connsiteY13-73058" fmla="*/ 6722130 h 6858000"/>
              <a:gd name="connsiteX14-73059" fmla="*/ 7467600 w 7467600"/>
              <a:gd name="connsiteY14-73060" fmla="*/ 6736157 h 6858000"/>
              <a:gd name="connsiteX15-73061" fmla="*/ 7467600 w 7467600"/>
              <a:gd name="connsiteY15-73062" fmla="*/ 6767913 h 6858000"/>
              <a:gd name="connsiteX16-73063" fmla="*/ 7392158 w 7467600"/>
              <a:gd name="connsiteY16-73064" fmla="*/ 6771365 h 6858000"/>
              <a:gd name="connsiteX17-73065" fmla="*/ 7467600 w 7467600"/>
              <a:gd name="connsiteY17-73066" fmla="*/ 6805948 h 6858000"/>
              <a:gd name="connsiteX18-73067" fmla="*/ 7467600 w 7467600"/>
              <a:gd name="connsiteY18-73068" fmla="*/ 6831490 h 6858000"/>
              <a:gd name="connsiteX19-73069" fmla="*/ 7410696 w 7467600"/>
              <a:gd name="connsiteY19-73070" fmla="*/ 6803861 h 6858000"/>
              <a:gd name="connsiteX20-73071" fmla="*/ 7088673 w 7467600"/>
              <a:gd name="connsiteY20-73072" fmla="*/ 6610396 h 6858000"/>
              <a:gd name="connsiteX21-73073" fmla="*/ 1019354 w 7467600"/>
              <a:gd name="connsiteY21-73074" fmla="*/ 6315006 h 6858000"/>
              <a:gd name="connsiteX22-73075" fmla="*/ 441046 w 7467600"/>
              <a:gd name="connsiteY22-73076" fmla="*/ 6691153 h 6858000"/>
              <a:gd name="connsiteX23-73077" fmla="*/ 1019354 w 7467600"/>
              <a:gd name="connsiteY23-73078" fmla="*/ 6315006 h 6858000"/>
              <a:gd name="connsiteX24-73079" fmla="*/ 991680 w 7467600"/>
              <a:gd name="connsiteY24-73080" fmla="*/ 6298413 h 6858000"/>
              <a:gd name="connsiteX25-73081" fmla="*/ 409060 w 7467600"/>
              <a:gd name="connsiteY25-73082" fmla="*/ 6671470 h 6858000"/>
              <a:gd name="connsiteX26-73083" fmla="*/ 991680 w 7467600"/>
              <a:gd name="connsiteY26-73084" fmla="*/ 6298413 h 6858000"/>
              <a:gd name="connsiteX27-73085" fmla="*/ 103333 w 7467600"/>
              <a:gd name="connsiteY27-73086" fmla="*/ 5699602 h 6858000"/>
              <a:gd name="connsiteX28-73087" fmla="*/ 233938 w 7467600"/>
              <a:gd name="connsiteY28-73088" fmla="*/ 5809416 h 6858000"/>
              <a:gd name="connsiteX29-73089" fmla="*/ 883580 w 7467600"/>
              <a:gd name="connsiteY29-73090" fmla="*/ 6180710 h 6858000"/>
              <a:gd name="connsiteX30-73091" fmla="*/ 487337 w 7467600"/>
              <a:gd name="connsiteY30-73092" fmla="*/ 5950182 h 6858000"/>
              <a:gd name="connsiteX31-73093" fmla="*/ 354051 w 7467600"/>
              <a:gd name="connsiteY31-73094" fmla="*/ 5854912 h 6858000"/>
              <a:gd name="connsiteX32-73095" fmla="*/ 195436 w 7467600"/>
              <a:gd name="connsiteY32-73096" fmla="*/ 5755068 h 6858000"/>
              <a:gd name="connsiteX33-73097" fmla="*/ 103333 w 7467600"/>
              <a:gd name="connsiteY33-73098" fmla="*/ 5699602 h 6858000"/>
              <a:gd name="connsiteX34-73099" fmla="*/ 5539432 w 7467600"/>
              <a:gd name="connsiteY34-73100" fmla="*/ 5642928 h 6858000"/>
              <a:gd name="connsiteX35-73101" fmla="*/ 5555462 w 7467600"/>
              <a:gd name="connsiteY35-73102" fmla="*/ 5694454 h 6858000"/>
              <a:gd name="connsiteX36-73103" fmla="*/ 5828270 w 7467600"/>
              <a:gd name="connsiteY36-73104" fmla="*/ 6320663 h 6858000"/>
              <a:gd name="connsiteX37-73105" fmla="*/ 5947416 w 7467600"/>
              <a:gd name="connsiteY37-73106" fmla="*/ 6574846 h 6858000"/>
              <a:gd name="connsiteX38-73107" fmla="*/ 5539432 w 7467600"/>
              <a:gd name="connsiteY38-73108" fmla="*/ 5642928 h 6858000"/>
              <a:gd name="connsiteX39-73109" fmla="*/ 51253 w 7467600"/>
              <a:gd name="connsiteY39-73110" fmla="*/ 5631825 h 6858000"/>
              <a:gd name="connsiteX40-73111" fmla="*/ 211622 w 7467600"/>
              <a:gd name="connsiteY40-73112" fmla="*/ 5728803 h 6858000"/>
              <a:gd name="connsiteX41-73113" fmla="*/ 371652 w 7467600"/>
              <a:gd name="connsiteY41-73114" fmla="*/ 5829062 h 6858000"/>
              <a:gd name="connsiteX42-73115" fmla="*/ 505903 w 7467600"/>
              <a:gd name="connsiteY42-73116" fmla="*/ 5925221 h 6858000"/>
              <a:gd name="connsiteX43-73117" fmla="*/ 899240 w 7467600"/>
              <a:gd name="connsiteY43-73118" fmla="*/ 6153068 h 6858000"/>
              <a:gd name="connsiteX44-73119" fmla="*/ 988114 w 7467600"/>
              <a:gd name="connsiteY44-73120" fmla="*/ 6174204 h 6858000"/>
              <a:gd name="connsiteX45-73121" fmla="*/ 845971 w 7467600"/>
              <a:gd name="connsiteY45-73122" fmla="*/ 6067177 h 6858000"/>
              <a:gd name="connsiteX46-73123" fmla="*/ 448057 w 7467600"/>
              <a:gd name="connsiteY46-73124" fmla="*/ 5841376 h 6858000"/>
              <a:gd name="connsiteX47-73125" fmla="*/ 51253 w 7467600"/>
              <a:gd name="connsiteY47-73126" fmla="*/ 5631825 h 6858000"/>
              <a:gd name="connsiteX48-73127" fmla="*/ 2606687 w 7467600"/>
              <a:gd name="connsiteY48-73128" fmla="*/ 5630718 h 6858000"/>
              <a:gd name="connsiteX49-73129" fmla="*/ 2645658 w 7467600"/>
              <a:gd name="connsiteY49-73130" fmla="*/ 6640259 h 6858000"/>
              <a:gd name="connsiteX50-73131" fmla="*/ 2606687 w 7467600"/>
              <a:gd name="connsiteY50-73132" fmla="*/ 5630718 h 6858000"/>
              <a:gd name="connsiteX51-73133" fmla="*/ 3642057 w 7467600"/>
              <a:gd name="connsiteY51-73134" fmla="*/ 5573487 h 6858000"/>
              <a:gd name="connsiteX52-73135" fmla="*/ 3632981 w 7467600"/>
              <a:gd name="connsiteY52-73136" fmla="*/ 5579437 h 6858000"/>
              <a:gd name="connsiteX53-73137" fmla="*/ 3382436 w 7467600"/>
              <a:gd name="connsiteY53-73138" fmla="*/ 5952726 h 6858000"/>
              <a:gd name="connsiteX54-73139" fmla="*/ 3191929 w 7467600"/>
              <a:gd name="connsiteY54-73140" fmla="*/ 6662669 h 6858000"/>
              <a:gd name="connsiteX55-73141" fmla="*/ 3369898 w 7467600"/>
              <a:gd name="connsiteY55-73142" fmla="*/ 6081771 h 6858000"/>
              <a:gd name="connsiteX56-73143" fmla="*/ 3642057 w 7467600"/>
              <a:gd name="connsiteY56-73144" fmla="*/ 5573487 h 6858000"/>
              <a:gd name="connsiteX57-73145" fmla="*/ 2650666 w 7467600"/>
              <a:gd name="connsiteY57-73146" fmla="*/ 5530686 h 6858000"/>
              <a:gd name="connsiteX58-73147" fmla="*/ 2650249 w 7467600"/>
              <a:gd name="connsiteY58-73148" fmla="*/ 5532101 h 6858000"/>
              <a:gd name="connsiteX59-73149" fmla="*/ 2663808 w 7467600"/>
              <a:gd name="connsiteY59-73150" fmla="*/ 6535215 h 6858000"/>
              <a:gd name="connsiteX60-73151" fmla="*/ 2665418 w 7467600"/>
              <a:gd name="connsiteY60-73152" fmla="*/ 6132756 h 6858000"/>
              <a:gd name="connsiteX61-73153" fmla="*/ 2650666 w 7467600"/>
              <a:gd name="connsiteY61-73154" fmla="*/ 5530686 h 6858000"/>
              <a:gd name="connsiteX62-73155" fmla="*/ 2680277 w 7467600"/>
              <a:gd name="connsiteY62-73156" fmla="*/ 5479204 h 6858000"/>
              <a:gd name="connsiteX63-73157" fmla="*/ 2678972 w 7467600"/>
              <a:gd name="connsiteY63-73158" fmla="*/ 5481582 h 6858000"/>
              <a:gd name="connsiteX64-73159" fmla="*/ 2696666 w 7467600"/>
              <a:gd name="connsiteY64-73160" fmla="*/ 6133836 h 6858000"/>
              <a:gd name="connsiteX65-73161" fmla="*/ 2695769 w 7467600"/>
              <a:gd name="connsiteY65-73162" fmla="*/ 6390955 h 6858000"/>
              <a:gd name="connsiteX66-73163" fmla="*/ 2739893 w 7467600"/>
              <a:gd name="connsiteY66-73164" fmla="*/ 6108357 h 6858000"/>
              <a:gd name="connsiteX67-73165" fmla="*/ 2680277 w 7467600"/>
              <a:gd name="connsiteY67-73166" fmla="*/ 5479204 h 6858000"/>
              <a:gd name="connsiteX68-73167" fmla="*/ 1132195 w 7467600"/>
              <a:gd name="connsiteY68-73168" fmla="*/ 5467980 h 6858000"/>
              <a:gd name="connsiteX69-73169" fmla="*/ 1679056 w 7467600"/>
              <a:gd name="connsiteY69-73170" fmla="*/ 5516907 h 6858000"/>
              <a:gd name="connsiteX70-73171" fmla="*/ 2128648 w 7467600"/>
              <a:gd name="connsiteY70-73172" fmla="*/ 5474249 h 6858000"/>
              <a:gd name="connsiteX71-73173" fmla="*/ 1825619 w 7467600"/>
              <a:gd name="connsiteY71-73174" fmla="*/ 5478447 h 6858000"/>
              <a:gd name="connsiteX72-73175" fmla="*/ 1737798 w 7467600"/>
              <a:gd name="connsiteY72-73176" fmla="*/ 5483353 h 6858000"/>
              <a:gd name="connsiteX73-73177" fmla="*/ 1132195 w 7467600"/>
              <a:gd name="connsiteY73-73178" fmla="*/ 5467980 h 6858000"/>
              <a:gd name="connsiteX74-73179" fmla="*/ 7454976 w 7467600"/>
              <a:gd name="connsiteY74-73180" fmla="*/ 6318297 h 6858000"/>
              <a:gd name="connsiteX75-73181" fmla="*/ 7379510 w 7467600"/>
              <a:gd name="connsiteY75-73182" fmla="*/ 5755454 h 6858000"/>
              <a:gd name="connsiteX76-73183" fmla="*/ 7467600 w 7467600"/>
              <a:gd name="connsiteY76-73184" fmla="*/ 5845526 h 6858000"/>
              <a:gd name="connsiteX77-73185" fmla="*/ 7467600 w 7467600"/>
              <a:gd name="connsiteY77-73186" fmla="*/ 6012219 h 6858000"/>
              <a:gd name="connsiteX78-73187" fmla="*/ 7356878 w 7467600"/>
              <a:gd name="connsiteY78-73188" fmla="*/ 5981332 h 6858000"/>
              <a:gd name="connsiteX79-73189" fmla="*/ 7467600 w 7467600"/>
              <a:gd name="connsiteY79-73190" fmla="*/ 6117703 h 6858000"/>
              <a:gd name="connsiteX80-73191" fmla="*/ 7467600 w 7467600"/>
              <a:gd name="connsiteY80-73192" fmla="*/ 6163634 h 6858000"/>
              <a:gd name="connsiteX81-73193" fmla="*/ 7403637 w 7467600"/>
              <a:gd name="connsiteY81-73194" fmla="*/ 6083957 h 6858000"/>
              <a:gd name="connsiteX82-73195" fmla="*/ 7254615 w 7467600"/>
              <a:gd name="connsiteY82-73196" fmla="*/ 5911918 h 6858000"/>
              <a:gd name="connsiteX83-73197" fmla="*/ 7312589 w 7467600"/>
              <a:gd name="connsiteY83-73198" fmla="*/ 5982309 h 6858000"/>
              <a:gd name="connsiteX84-73199" fmla="*/ 7448321 w 7467600"/>
              <a:gd name="connsiteY84-73200" fmla="*/ 6190991 h 6858000"/>
              <a:gd name="connsiteX85-73201" fmla="*/ 7467600 w 7467600"/>
              <a:gd name="connsiteY85-73202" fmla="*/ 6221686 h 6858000"/>
              <a:gd name="connsiteX86-73203" fmla="*/ 7467600 w 7467600"/>
              <a:gd name="connsiteY86-73204" fmla="*/ 6334256 h 6858000"/>
              <a:gd name="connsiteX87-73205" fmla="*/ 7454976 w 7467600"/>
              <a:gd name="connsiteY87-73206" fmla="*/ 6318297 h 6858000"/>
              <a:gd name="connsiteX88-73207" fmla="*/ 1456157 w 7467600"/>
              <a:gd name="connsiteY88-73208" fmla="*/ 5371404 h 6858000"/>
              <a:gd name="connsiteX89-73209" fmla="*/ 1244432 w 7467600"/>
              <a:gd name="connsiteY89-73210" fmla="*/ 5385601 h 6858000"/>
              <a:gd name="connsiteX90-73211" fmla="*/ 973990 w 7467600"/>
              <a:gd name="connsiteY90-73212" fmla="*/ 5424940 h 6858000"/>
              <a:gd name="connsiteX91-73213" fmla="*/ 1103809 w 7467600"/>
              <a:gd name="connsiteY91-73214" fmla="*/ 5433720 h 6858000"/>
              <a:gd name="connsiteX92-73215" fmla="*/ 1123454 w 7467600"/>
              <a:gd name="connsiteY92-73216" fmla="*/ 5435727 h 6858000"/>
              <a:gd name="connsiteX93-73217" fmla="*/ 1737017 w 7467600"/>
              <a:gd name="connsiteY93-73218" fmla="*/ 5452183 h 6858000"/>
              <a:gd name="connsiteX94-73219" fmla="*/ 1824397 w 7467600"/>
              <a:gd name="connsiteY94-73220" fmla="*/ 5447757 h 6858000"/>
              <a:gd name="connsiteX95-73221" fmla="*/ 2070059 w 7467600"/>
              <a:gd name="connsiteY95-73222" fmla="*/ 5441660 h 6858000"/>
              <a:gd name="connsiteX96-73223" fmla="*/ 1456157 w 7467600"/>
              <a:gd name="connsiteY96-73224" fmla="*/ 5371404 h 6858000"/>
              <a:gd name="connsiteX97-73225" fmla="*/ 4988186 w 7467600"/>
              <a:gd name="connsiteY97-73226" fmla="*/ 5216467 h 6858000"/>
              <a:gd name="connsiteX98-73227" fmla="*/ 4777334 w 7467600"/>
              <a:gd name="connsiteY98-73228" fmla="*/ 5406072 h 6858000"/>
              <a:gd name="connsiteX99-73229" fmla="*/ 4718341 w 7467600"/>
              <a:gd name="connsiteY99-73230" fmla="*/ 5468043 h 6858000"/>
              <a:gd name="connsiteX100-73231" fmla="*/ 4604655 w 7467600"/>
              <a:gd name="connsiteY100-73232" fmla="*/ 5583434 h 6858000"/>
              <a:gd name="connsiteX101-73233" fmla="*/ 4565074 w 7467600"/>
              <a:gd name="connsiteY101-73234" fmla="*/ 5618550 h 6858000"/>
              <a:gd name="connsiteX102-73235" fmla="*/ 4988186 w 7467600"/>
              <a:gd name="connsiteY102-73236" fmla="*/ 5216467 h 6858000"/>
              <a:gd name="connsiteX103-73237" fmla="*/ 4978032 w 7467600"/>
              <a:gd name="connsiteY103-73238" fmla="*/ 5183809 h 6858000"/>
              <a:gd name="connsiteX104-73239" fmla="*/ 4463413 w 7467600"/>
              <a:gd name="connsiteY104-73240" fmla="*/ 5615162 h 6858000"/>
              <a:gd name="connsiteX105-73241" fmla="*/ 4358134 w 7467600"/>
              <a:gd name="connsiteY105-73242" fmla="*/ 5742791 h 6858000"/>
              <a:gd name="connsiteX106-73243" fmla="*/ 4376219 w 7467600"/>
              <a:gd name="connsiteY106-73244" fmla="*/ 5729027 h 6858000"/>
              <a:gd name="connsiteX107-73245" fmla="*/ 4582340 w 7467600"/>
              <a:gd name="connsiteY107-73246" fmla="*/ 5561037 h 6858000"/>
              <a:gd name="connsiteX108-73247" fmla="*/ 4694684 w 7467600"/>
              <a:gd name="connsiteY108-73248" fmla="*/ 5447098 h 6858000"/>
              <a:gd name="connsiteX109-73249" fmla="*/ 4754123 w 7467600"/>
              <a:gd name="connsiteY109-73250" fmla="*/ 5384643 h 6858000"/>
              <a:gd name="connsiteX110-73251" fmla="*/ 4978032 w 7467600"/>
              <a:gd name="connsiteY110-73252" fmla="*/ 5183809 h 6858000"/>
              <a:gd name="connsiteX111-73253" fmla="*/ 1903353 w 7467600"/>
              <a:gd name="connsiteY111-73254" fmla="*/ 5044827 h 6858000"/>
              <a:gd name="connsiteX112-73255" fmla="*/ 1936931 w 7467600"/>
              <a:gd name="connsiteY112-73256" fmla="*/ 5093954 h 6858000"/>
              <a:gd name="connsiteX113-73257" fmla="*/ 2195868 w 7467600"/>
              <a:gd name="connsiteY113-73258" fmla="*/ 5396574 h 6858000"/>
              <a:gd name="connsiteX114-73259" fmla="*/ 2088852 w 7467600"/>
              <a:gd name="connsiteY114-73260" fmla="*/ 5166123 h 6858000"/>
              <a:gd name="connsiteX115-73261" fmla="*/ 1958241 w 7467600"/>
              <a:gd name="connsiteY115-73262" fmla="*/ 5067955 h 6858000"/>
              <a:gd name="connsiteX116-73263" fmla="*/ 1903353 w 7467600"/>
              <a:gd name="connsiteY116-73264" fmla="*/ 5044827 h 6858000"/>
              <a:gd name="connsiteX117-73265" fmla="*/ 1979378 w 7467600"/>
              <a:gd name="connsiteY117-73266" fmla="*/ 4769504 h 6858000"/>
              <a:gd name="connsiteX118-73267" fmla="*/ 2882120 w 7467600"/>
              <a:gd name="connsiteY118-73268" fmla="*/ 5064547 h 6858000"/>
              <a:gd name="connsiteX119-73269" fmla="*/ 2793103 w 7467600"/>
              <a:gd name="connsiteY119-73270" fmla="*/ 5039699 h 6858000"/>
              <a:gd name="connsiteX120-73271" fmla="*/ 2770041 w 7467600"/>
              <a:gd name="connsiteY120-73272" fmla="*/ 5033634 h 6858000"/>
              <a:gd name="connsiteX121-73273" fmla="*/ 1979378 w 7467600"/>
              <a:gd name="connsiteY121-73274" fmla="*/ 4769504 h 6858000"/>
              <a:gd name="connsiteX122-73275" fmla="*/ 1927410 w 7467600"/>
              <a:gd name="connsiteY122-73276" fmla="*/ 4716164 h 6858000"/>
              <a:gd name="connsiteX123-73277" fmla="*/ 1959587 w 7467600"/>
              <a:gd name="connsiteY123-73278" fmla="*/ 4728849 h 6858000"/>
              <a:gd name="connsiteX124-73279" fmla="*/ 2777707 w 7467600"/>
              <a:gd name="connsiteY124-73280" fmla="*/ 5003991 h 6858000"/>
              <a:gd name="connsiteX125-73281" fmla="*/ 2800768 w 7467600"/>
              <a:gd name="connsiteY125-73282" fmla="*/ 5010056 h 6858000"/>
              <a:gd name="connsiteX126-73283" fmla="*/ 2879408 w 7467600"/>
              <a:gd name="connsiteY126-73284" fmla="*/ 5031590 h 6858000"/>
              <a:gd name="connsiteX127-73285" fmla="*/ 2862295 w 7467600"/>
              <a:gd name="connsiteY127-73286" fmla="*/ 5022958 h 6858000"/>
              <a:gd name="connsiteX128-73287" fmla="*/ 2813343 w 7467600"/>
              <a:gd name="connsiteY128-73288" fmla="*/ 4998369 h 6858000"/>
              <a:gd name="connsiteX129-73289" fmla="*/ 2646245 w 7467600"/>
              <a:gd name="connsiteY129-73290" fmla="*/ 4930999 h 6858000"/>
              <a:gd name="connsiteX130-73291" fmla="*/ 1999243 w 7467600"/>
              <a:gd name="connsiteY130-73292" fmla="*/ 4730524 h 6858000"/>
              <a:gd name="connsiteX131-73293" fmla="*/ 1979527 w 7467600"/>
              <a:gd name="connsiteY131-73294" fmla="*/ 4726651 h 6858000"/>
              <a:gd name="connsiteX132-73295" fmla="*/ 1927410 w 7467600"/>
              <a:gd name="connsiteY132-73296" fmla="*/ 4716164 h 6858000"/>
              <a:gd name="connsiteX133-73297" fmla="*/ 1997014 w 7467600"/>
              <a:gd name="connsiteY133-73298" fmla="*/ 4698007 h 6858000"/>
              <a:gd name="connsiteX134-73299" fmla="*/ 2005458 w 7467600"/>
              <a:gd name="connsiteY134-73300" fmla="*/ 4699540 h 6858000"/>
              <a:gd name="connsiteX135-73301" fmla="*/ 2657186 w 7467600"/>
              <a:gd name="connsiteY135-73302" fmla="*/ 4901687 h 6858000"/>
              <a:gd name="connsiteX136-73303" fmla="*/ 2826662 w 7467600"/>
              <a:gd name="connsiteY136-73304" fmla="*/ 4970362 h 6858000"/>
              <a:gd name="connsiteX137-73305" fmla="*/ 2876100 w 7467600"/>
              <a:gd name="connsiteY137-73306" fmla="*/ 4995397 h 6858000"/>
              <a:gd name="connsiteX138-73307" fmla="*/ 3042600 w 7467600"/>
              <a:gd name="connsiteY138-73308" fmla="*/ 5059532 h 6858000"/>
              <a:gd name="connsiteX139-73309" fmla="*/ 1997014 w 7467600"/>
              <a:gd name="connsiteY139-73310" fmla="*/ 4698007 h 6858000"/>
              <a:gd name="connsiteX140-73311" fmla="*/ 2305292 w 7467600"/>
              <a:gd name="connsiteY140-73312" fmla="*/ 4219492 h 6858000"/>
              <a:gd name="connsiteX141-73313" fmla="*/ 3360922 w 7467600"/>
              <a:gd name="connsiteY141-73314" fmla="*/ 4529373 h 6858000"/>
              <a:gd name="connsiteX142-73315" fmla="*/ 3492420 w 7467600"/>
              <a:gd name="connsiteY142-73316" fmla="*/ 4510145 h 6858000"/>
              <a:gd name="connsiteX143-73317" fmla="*/ 3364086 w 7467600"/>
              <a:gd name="connsiteY143-73318" fmla="*/ 4480340 h 6858000"/>
              <a:gd name="connsiteX144-73319" fmla="*/ 3225818 w 7467600"/>
              <a:gd name="connsiteY144-73320" fmla="*/ 4411822 h 6858000"/>
              <a:gd name="connsiteX145-73321" fmla="*/ 3129696 w 7467600"/>
              <a:gd name="connsiteY145-73322" fmla="*/ 4360704 h 6858000"/>
              <a:gd name="connsiteX146-73323" fmla="*/ 2814545 w 7467600"/>
              <a:gd name="connsiteY146-73324" fmla="*/ 4282955 h 6858000"/>
              <a:gd name="connsiteX147-73325" fmla="*/ 2305292 w 7467600"/>
              <a:gd name="connsiteY147-73326" fmla="*/ 4219492 h 6858000"/>
              <a:gd name="connsiteX148-73327" fmla="*/ 2626982 w 7467600"/>
              <a:gd name="connsiteY148-73328" fmla="*/ 4206450 h 6858000"/>
              <a:gd name="connsiteX149-73329" fmla="*/ 2490617 w 7467600"/>
              <a:gd name="connsiteY149-73330" fmla="*/ 4206951 h 6858000"/>
              <a:gd name="connsiteX150-73331" fmla="*/ 2819869 w 7467600"/>
              <a:gd name="connsiteY150-73332" fmla="*/ 4252936 h 6858000"/>
              <a:gd name="connsiteX151-73333" fmla="*/ 3143018 w 7467600"/>
              <a:gd name="connsiteY151-73334" fmla="*/ 4332698 h 6858000"/>
              <a:gd name="connsiteX152-73335" fmla="*/ 3241520 w 7467600"/>
              <a:gd name="connsiteY152-73336" fmla="*/ 4385112 h 6858000"/>
              <a:gd name="connsiteX153-73337" fmla="*/ 3374575 w 7467600"/>
              <a:gd name="connsiteY153-73338" fmla="*/ 4451517 h 6858000"/>
              <a:gd name="connsiteX154-73339" fmla="*/ 3505221 w 7467600"/>
              <a:gd name="connsiteY154-73340" fmla="*/ 4480757 h 6858000"/>
              <a:gd name="connsiteX155-73341" fmla="*/ 2626982 w 7467600"/>
              <a:gd name="connsiteY155-73342" fmla="*/ 4206450 h 6858000"/>
              <a:gd name="connsiteX156-73343" fmla="*/ 1310106 w 7467600"/>
              <a:gd name="connsiteY156-73344" fmla="*/ 3943217 h 6858000"/>
              <a:gd name="connsiteX157-73345" fmla="*/ 854994 w 7467600"/>
              <a:gd name="connsiteY157-73346" fmla="*/ 4399136 h 6858000"/>
              <a:gd name="connsiteX158-73347" fmla="*/ 742462 w 7467600"/>
              <a:gd name="connsiteY158-73348" fmla="*/ 4594648 h 6858000"/>
              <a:gd name="connsiteX159-73349" fmla="*/ 820602 w 7467600"/>
              <a:gd name="connsiteY159-73350" fmla="*/ 4485915 h 6858000"/>
              <a:gd name="connsiteX160-73351" fmla="*/ 878295 w 7467600"/>
              <a:gd name="connsiteY160-73352" fmla="*/ 4403594 h 6858000"/>
              <a:gd name="connsiteX161-73353" fmla="*/ 1240607 w 7467600"/>
              <a:gd name="connsiteY161-73354" fmla="*/ 4010401 h 6858000"/>
              <a:gd name="connsiteX162-73355" fmla="*/ 1310106 w 7467600"/>
              <a:gd name="connsiteY162-73356" fmla="*/ 3943217 h 6858000"/>
              <a:gd name="connsiteX163-73357" fmla="*/ 1423113 w 7467600"/>
              <a:gd name="connsiteY163-73358" fmla="*/ 3874565 h 6858000"/>
              <a:gd name="connsiteX164-73359" fmla="*/ 1260565 w 7467600"/>
              <a:gd name="connsiteY164-73360" fmla="*/ 4031982 h 6858000"/>
              <a:gd name="connsiteX165-73361" fmla="*/ 901900 w 7467600"/>
              <a:gd name="connsiteY165-73362" fmla="*/ 4421236 h 6858000"/>
              <a:gd name="connsiteX166-73363" fmla="*/ 845044 w 7467600"/>
              <a:gd name="connsiteY166-73364" fmla="*/ 4502436 h 6858000"/>
              <a:gd name="connsiteX167-73365" fmla="*/ 685926 w 7467600"/>
              <a:gd name="connsiteY167-73366" fmla="*/ 4703069 h 6858000"/>
              <a:gd name="connsiteX168-73367" fmla="*/ 684248 w 7467600"/>
              <a:gd name="connsiteY168-73368" fmla="*/ 4706721 h 6858000"/>
              <a:gd name="connsiteX169-73369" fmla="*/ 1423113 w 7467600"/>
              <a:gd name="connsiteY169-73370" fmla="*/ 3874565 h 6858000"/>
              <a:gd name="connsiteX170-73371" fmla="*/ 3316479 w 7467600"/>
              <a:gd name="connsiteY170-73372" fmla="*/ 3872136 h 6858000"/>
              <a:gd name="connsiteX171-73373" fmla="*/ 3546806 w 7467600"/>
              <a:gd name="connsiteY171-73374" fmla="*/ 4356139 h 6858000"/>
              <a:gd name="connsiteX172-73375" fmla="*/ 3364433 w 7467600"/>
              <a:gd name="connsiteY172-73376" fmla="*/ 3953121 h 6858000"/>
              <a:gd name="connsiteX173-73377" fmla="*/ 3316479 w 7467600"/>
              <a:gd name="connsiteY173-73378" fmla="*/ 3872136 h 6858000"/>
              <a:gd name="connsiteX174-73379" fmla="*/ 3291335 w 7467600"/>
              <a:gd name="connsiteY174-73380" fmla="*/ 3767420 h 6858000"/>
              <a:gd name="connsiteX175-73381" fmla="*/ 3390805 w 7467600"/>
              <a:gd name="connsiteY175-73382" fmla="*/ 3937163 h 6858000"/>
              <a:gd name="connsiteX176-73383" fmla="*/ 3579062 w 7467600"/>
              <a:gd name="connsiteY176-73384" fmla="*/ 4359040 h 6858000"/>
              <a:gd name="connsiteX177-73385" fmla="*/ 3467355 w 7467600"/>
              <a:gd name="connsiteY177-73386" fmla="*/ 3988130 h 6858000"/>
              <a:gd name="connsiteX178-73387" fmla="*/ 3310753 w 7467600"/>
              <a:gd name="connsiteY178-73388" fmla="*/ 3787140 h 6858000"/>
              <a:gd name="connsiteX179-73389" fmla="*/ 3291335 w 7467600"/>
              <a:gd name="connsiteY179-73390" fmla="*/ 3767420 h 6858000"/>
              <a:gd name="connsiteX180-73391" fmla="*/ 1635889 w 7467600"/>
              <a:gd name="connsiteY180-73392" fmla="*/ 3709494 h 6858000"/>
              <a:gd name="connsiteX181-73393" fmla="*/ 1634800 w 7467600"/>
              <a:gd name="connsiteY181-73394" fmla="*/ 3731111 h 6858000"/>
              <a:gd name="connsiteX182-73395" fmla="*/ 1635889 w 7467600"/>
              <a:gd name="connsiteY182-73396" fmla="*/ 3709494 h 6858000"/>
              <a:gd name="connsiteX183-73397" fmla="*/ 1510397 w 7467600"/>
              <a:gd name="connsiteY183-73398" fmla="*/ 3684705 h 6858000"/>
              <a:gd name="connsiteX184-73399" fmla="*/ 1146550 w 7467600"/>
              <a:gd name="connsiteY184-73400" fmla="*/ 3802012 h 6858000"/>
              <a:gd name="connsiteX185-73401" fmla="*/ 698834 w 7467600"/>
              <a:gd name="connsiteY185-73402" fmla="*/ 3952272 h 6858000"/>
              <a:gd name="connsiteX186-73403" fmla="*/ 34256 w 7467600"/>
              <a:gd name="connsiteY186-73404" fmla="*/ 4347603 h 6858000"/>
              <a:gd name="connsiteX187-73405" fmla="*/ 527241 w 7467600"/>
              <a:gd name="connsiteY187-73406" fmla="*/ 4065078 h 6858000"/>
              <a:gd name="connsiteX188-73407" fmla="*/ 1510397 w 7467600"/>
              <a:gd name="connsiteY188-73408" fmla="*/ 3684705 h 6858000"/>
              <a:gd name="connsiteX189-73409" fmla="*/ 1313114 w 7467600"/>
              <a:gd name="connsiteY189-73410" fmla="*/ 3655216 h 6858000"/>
              <a:gd name="connsiteX190-73411" fmla="*/ 1109304 w 7467600"/>
              <a:gd name="connsiteY190-73412" fmla="*/ 3669030 h 6858000"/>
              <a:gd name="connsiteX191-73413" fmla="*/ 8129 w 7467600"/>
              <a:gd name="connsiteY191-73414" fmla="*/ 4330519 h 6858000"/>
              <a:gd name="connsiteX192-73415" fmla="*/ 687572 w 7467600"/>
              <a:gd name="connsiteY192-73416" fmla="*/ 3925629 h 6858000"/>
              <a:gd name="connsiteX193-73417" fmla="*/ 1138365 w 7467600"/>
              <a:gd name="connsiteY193-73418" fmla="*/ 3774515 h 6858000"/>
              <a:gd name="connsiteX194-73419" fmla="*/ 1505579 w 7467600"/>
              <a:gd name="connsiteY194-73420" fmla="*/ 3655526 h 6858000"/>
              <a:gd name="connsiteX195-73421" fmla="*/ 1313114 w 7467600"/>
              <a:gd name="connsiteY195-73422" fmla="*/ 3655216 h 6858000"/>
              <a:gd name="connsiteX196-73423" fmla="*/ 3655073 w 7467600"/>
              <a:gd name="connsiteY196-73424" fmla="*/ 3650884 h 6858000"/>
              <a:gd name="connsiteX197-73425" fmla="*/ 3989938 w 7467600"/>
              <a:gd name="connsiteY197-73426" fmla="*/ 3991685 h 6858000"/>
              <a:gd name="connsiteX198-73427" fmla="*/ 4393907 w 7467600"/>
              <a:gd name="connsiteY198-73428" fmla="*/ 4261258 h 6858000"/>
              <a:gd name="connsiteX199-73429" fmla="*/ 4648051 w 7467600"/>
              <a:gd name="connsiteY199-73430" fmla="*/ 4374051 h 6858000"/>
              <a:gd name="connsiteX200-73431" fmla="*/ 4383389 w 7467600"/>
              <a:gd name="connsiteY200-73432" fmla="*/ 4184369 h 6858000"/>
              <a:gd name="connsiteX201-73433" fmla="*/ 4165508 w 7467600"/>
              <a:gd name="connsiteY201-73434" fmla="*/ 4035196 h 6858000"/>
              <a:gd name="connsiteX202-73435" fmla="*/ 4068162 w 7467600"/>
              <a:gd name="connsiteY202-73436" fmla="*/ 3953394 h 6858000"/>
              <a:gd name="connsiteX203-73437" fmla="*/ 3981416 w 7467600"/>
              <a:gd name="connsiteY203-73438" fmla="*/ 3880482 h 6858000"/>
              <a:gd name="connsiteX204-73439" fmla="*/ 3800147 w 7467600"/>
              <a:gd name="connsiteY204-73440" fmla="*/ 3749872 h 6858000"/>
              <a:gd name="connsiteX205-73441" fmla="*/ 3655073 w 7467600"/>
              <a:gd name="connsiteY205-73442" fmla="*/ 3650884 h 6858000"/>
              <a:gd name="connsiteX206-73443" fmla="*/ 3670252 w 7467600"/>
              <a:gd name="connsiteY206-73444" fmla="*/ 3622798 h 6858000"/>
              <a:gd name="connsiteX207-73445" fmla="*/ 3817258 w 7467600"/>
              <a:gd name="connsiteY207-73446" fmla="*/ 3723577 h 6858000"/>
              <a:gd name="connsiteX208-73447" fmla="*/ 4000461 w 7467600"/>
              <a:gd name="connsiteY208-73448" fmla="*/ 3855966 h 6858000"/>
              <a:gd name="connsiteX209-73449" fmla="*/ 4088180 w 7467600"/>
              <a:gd name="connsiteY209-73450" fmla="*/ 3929774 h 6858000"/>
              <a:gd name="connsiteX210-73451" fmla="*/ 4184555 w 7467600"/>
              <a:gd name="connsiteY210-73452" fmla="*/ 4010683 h 6858000"/>
              <a:gd name="connsiteX211-73453" fmla="*/ 4399563 w 7467600"/>
              <a:gd name="connsiteY211-73454" fmla="*/ 4158106 h 6858000"/>
              <a:gd name="connsiteX212-73455" fmla="*/ 4684469 w 7467600"/>
              <a:gd name="connsiteY212-73456" fmla="*/ 4364680 h 6858000"/>
              <a:gd name="connsiteX213-73457" fmla="*/ 4690271 w 7467600"/>
              <a:gd name="connsiteY213-73458" fmla="*/ 4370034 h 6858000"/>
              <a:gd name="connsiteX214-73459" fmla="*/ 4136093 w 7467600"/>
              <a:gd name="connsiteY214-73460" fmla="*/ 3858466 h 6858000"/>
              <a:gd name="connsiteX215-73461" fmla="*/ 3670252 w 7467600"/>
              <a:gd name="connsiteY215-73462" fmla="*/ 3622798 h 6858000"/>
              <a:gd name="connsiteX216-73463" fmla="*/ 4440129 w 7467600"/>
              <a:gd name="connsiteY216-73464" fmla="*/ 3448571 h 6858000"/>
              <a:gd name="connsiteX217-73465" fmla="*/ 4856525 w 7467600"/>
              <a:gd name="connsiteY217-73466" fmla="*/ 3915351 h 6858000"/>
              <a:gd name="connsiteX218-73467" fmla="*/ 5059055 w 7467600"/>
              <a:gd name="connsiteY218-73468" fmla="*/ 4108918 h 6858000"/>
              <a:gd name="connsiteX219-73469" fmla="*/ 5290070 w 7467600"/>
              <a:gd name="connsiteY219-73470" fmla="*/ 4263619 h 6858000"/>
              <a:gd name="connsiteX220-73471" fmla="*/ 4834991 w 7467600"/>
              <a:gd name="connsiteY220-73472" fmla="*/ 3830985 h 6858000"/>
              <a:gd name="connsiteX221-73473" fmla="*/ 4440129 w 7467600"/>
              <a:gd name="connsiteY221-73474" fmla="*/ 3448571 h 6858000"/>
              <a:gd name="connsiteX222-73475" fmla="*/ 4441737 w 7467600"/>
              <a:gd name="connsiteY222-73476" fmla="*/ 3399734 h 6858000"/>
              <a:gd name="connsiteX223-73477" fmla="*/ 4431236 w 7467600"/>
              <a:gd name="connsiteY223-73478" fmla="*/ 3400954 h 6858000"/>
              <a:gd name="connsiteX224-73479" fmla="*/ 4557150 w 7467600"/>
              <a:gd name="connsiteY224-73480" fmla="*/ 3510023 h 6858000"/>
              <a:gd name="connsiteX225-73481" fmla="*/ 4856936 w 7467600"/>
              <a:gd name="connsiteY225-73482" fmla="*/ 3809146 h 6858000"/>
              <a:gd name="connsiteX226-73483" fmla="*/ 5111996 w 7467600"/>
              <a:gd name="connsiteY226-73484" fmla="*/ 4065759 h 6858000"/>
              <a:gd name="connsiteX227-73485" fmla="*/ 5388878 w 7467600"/>
              <a:gd name="connsiteY227-73486" fmla="*/ 4300185 h 6858000"/>
              <a:gd name="connsiteX228-73487" fmla="*/ 5425556 w 7467600"/>
              <a:gd name="connsiteY228-73488" fmla="*/ 4308967 h 6858000"/>
              <a:gd name="connsiteX229-73489" fmla="*/ 4943646 w 7467600"/>
              <a:gd name="connsiteY229-73490" fmla="*/ 3822916 h 6858000"/>
              <a:gd name="connsiteX230-73491" fmla="*/ 4594837 w 7467600"/>
              <a:gd name="connsiteY230-73492" fmla="*/ 3532274 h 6858000"/>
              <a:gd name="connsiteX231-73493" fmla="*/ 4441737 w 7467600"/>
              <a:gd name="connsiteY231-73494" fmla="*/ 3399734 h 6858000"/>
              <a:gd name="connsiteX232-73495" fmla="*/ 5425834 w 7467600"/>
              <a:gd name="connsiteY232-73496" fmla="*/ 3162785 h 6858000"/>
              <a:gd name="connsiteX233-73497" fmla="*/ 5401644 w 7467600"/>
              <a:gd name="connsiteY233-73498" fmla="*/ 3617847 h 6858000"/>
              <a:gd name="connsiteX234-73499" fmla="*/ 5467256 w 7467600"/>
              <a:gd name="connsiteY234-73500" fmla="*/ 4175494 h 6858000"/>
              <a:gd name="connsiteX235-73501" fmla="*/ 5448069 w 7467600"/>
              <a:gd name="connsiteY235-73502" fmla="*/ 3567554 h 6858000"/>
              <a:gd name="connsiteX236-73503" fmla="*/ 5425834 w 7467600"/>
              <a:gd name="connsiteY236-73504" fmla="*/ 3162785 h 6858000"/>
              <a:gd name="connsiteX237-73505" fmla="*/ 1318687 w 7467600"/>
              <a:gd name="connsiteY237-73506" fmla="*/ 3113840 h 6858000"/>
              <a:gd name="connsiteX238-73507" fmla="*/ 1066793 w 7467600"/>
              <a:gd name="connsiteY238-73508" fmla="*/ 3212171 h 6858000"/>
              <a:gd name="connsiteX239-73509" fmla="*/ 993319 w 7467600"/>
              <a:gd name="connsiteY239-73510" fmla="*/ 3247648 h 6858000"/>
              <a:gd name="connsiteX240-73511" fmla="*/ 853081 w 7467600"/>
              <a:gd name="connsiteY240-73512" fmla="*/ 3312410 h 6858000"/>
              <a:gd name="connsiteX241-73513" fmla="*/ 805957 w 7467600"/>
              <a:gd name="connsiteY241-73514" fmla="*/ 3330443 h 6858000"/>
              <a:gd name="connsiteX242-73515" fmla="*/ 1318687 w 7467600"/>
              <a:gd name="connsiteY242-73516" fmla="*/ 3113840 h 6858000"/>
              <a:gd name="connsiteX243-73517" fmla="*/ 5453702 w 7467600"/>
              <a:gd name="connsiteY243-73518" fmla="*/ 3090882 h 6858000"/>
              <a:gd name="connsiteX244-73519" fmla="*/ 5480135 w 7467600"/>
              <a:gd name="connsiteY244-73520" fmla="*/ 3565802 h 6858000"/>
              <a:gd name="connsiteX245-73521" fmla="*/ 5499023 w 7467600"/>
              <a:gd name="connsiteY245-73522" fmla="*/ 4166310 h 6858000"/>
              <a:gd name="connsiteX246-73523" fmla="*/ 5547022 w 7467600"/>
              <a:gd name="connsiteY246-73524" fmla="*/ 3607838 h 6858000"/>
              <a:gd name="connsiteX247-73525" fmla="*/ 5515964 w 7467600"/>
              <a:gd name="connsiteY247-73526" fmla="*/ 3378541 h 6858000"/>
              <a:gd name="connsiteX248-73527" fmla="*/ 5453702 w 7467600"/>
              <a:gd name="connsiteY248-73528" fmla="*/ 3090882 h 6858000"/>
              <a:gd name="connsiteX249-73529" fmla="*/ 1238695 w 7467600"/>
              <a:gd name="connsiteY249-73530" fmla="*/ 3076820 h 6858000"/>
              <a:gd name="connsiteX250-73531" fmla="*/ 716371 w 7467600"/>
              <a:gd name="connsiteY250-73532" fmla="*/ 3293249 h 6858000"/>
              <a:gd name="connsiteX251-73533" fmla="*/ 579522 w 7467600"/>
              <a:gd name="connsiteY251-73534" fmla="*/ 3371759 h 6858000"/>
              <a:gd name="connsiteX252-73535" fmla="*/ 600288 w 7467600"/>
              <a:gd name="connsiteY252-73536" fmla="*/ 3365555 h 6858000"/>
              <a:gd name="connsiteX253-73537" fmla="*/ 840692 w 7467600"/>
              <a:gd name="connsiteY253-73538" fmla="*/ 3284921 h 6858000"/>
              <a:gd name="connsiteX254-73539" fmla="*/ 979248 w 7467600"/>
              <a:gd name="connsiteY254-73540" fmla="*/ 3221003 h 6858000"/>
              <a:gd name="connsiteX255-73541" fmla="*/ 1053282 w 7467600"/>
              <a:gd name="connsiteY255-73542" fmla="*/ 3185247 h 6858000"/>
              <a:gd name="connsiteX256-73543" fmla="*/ 1320603 w 7467600"/>
              <a:gd name="connsiteY256-73544" fmla="*/ 3081281 h 6858000"/>
              <a:gd name="connsiteX257-73545" fmla="*/ 1238695 w 7467600"/>
              <a:gd name="connsiteY257-73546" fmla="*/ 3076820 h 6858000"/>
              <a:gd name="connsiteX258-73547" fmla="*/ 5425627 w 7467600"/>
              <a:gd name="connsiteY258-73548" fmla="*/ 2954192 h 6858000"/>
              <a:gd name="connsiteX259-73549" fmla="*/ 5470770 w 7467600"/>
              <a:gd name="connsiteY259-73550" fmla="*/ 3005435 h 6858000"/>
              <a:gd name="connsiteX260-73551" fmla="*/ 5519779 w 7467600"/>
              <a:gd name="connsiteY260-73552" fmla="*/ 4359223 h 6858000"/>
              <a:gd name="connsiteX261-73553" fmla="*/ 5520293 w 7467600"/>
              <a:gd name="connsiteY261-73554" fmla="*/ 4360602 h 6858000"/>
              <a:gd name="connsiteX262-73555" fmla="*/ 5767221 w 7467600"/>
              <a:gd name="connsiteY262-73556" fmla="*/ 4665564 h 6858000"/>
              <a:gd name="connsiteX263-73557" fmla="*/ 6937169 w 7467600"/>
              <a:gd name="connsiteY263-73558" fmla="*/ 4815941 h 6858000"/>
              <a:gd name="connsiteX264-73559" fmla="*/ 6953922 w 7467600"/>
              <a:gd name="connsiteY264-73560" fmla="*/ 4890068 h 6858000"/>
              <a:gd name="connsiteX265-73561" fmla="*/ 6071359 w 7467600"/>
              <a:gd name="connsiteY265-73562" fmla="*/ 4770770 h 6858000"/>
              <a:gd name="connsiteX266-73563" fmla="*/ 6038839 w 7467600"/>
              <a:gd name="connsiteY266-73564" fmla="*/ 4764474 h 6858000"/>
              <a:gd name="connsiteX267-73565" fmla="*/ 6038706 w 7467600"/>
              <a:gd name="connsiteY267-73566" fmla="*/ 4763847 h 6858000"/>
              <a:gd name="connsiteX268-73567" fmla="*/ 6037784 w 7467600"/>
              <a:gd name="connsiteY268-73568" fmla="*/ 4764270 h 6858000"/>
              <a:gd name="connsiteX269-73569" fmla="*/ 6038839 w 7467600"/>
              <a:gd name="connsiteY269-73570" fmla="*/ 4764474 h 6858000"/>
              <a:gd name="connsiteX270-73571" fmla="*/ 6040338 w 7467600"/>
              <a:gd name="connsiteY270-73572" fmla="*/ 4771418 h 6858000"/>
              <a:gd name="connsiteX271-73573" fmla="*/ 6024488 w 7467600"/>
              <a:gd name="connsiteY271-73574" fmla="*/ 4809903 h 6858000"/>
              <a:gd name="connsiteX272-73575" fmla="*/ 5599771 w 7467600"/>
              <a:gd name="connsiteY272-73576" fmla="*/ 5509652 h 6858000"/>
              <a:gd name="connsiteX273-73577" fmla="*/ 5548843 w 7467600"/>
              <a:gd name="connsiteY273-73578" fmla="*/ 5563845 h 6858000"/>
              <a:gd name="connsiteX274-73579" fmla="*/ 5940952 w 7467600"/>
              <a:gd name="connsiteY274-73580" fmla="*/ 6250028 h 6858000"/>
              <a:gd name="connsiteX275-73581" fmla="*/ 6043441 w 7467600"/>
              <a:gd name="connsiteY275-73582" fmla="*/ 6665847 h 6858000"/>
              <a:gd name="connsiteX276-73583" fmla="*/ 6093432 w 7467600"/>
              <a:gd name="connsiteY276-73584" fmla="*/ 6858000 h 6858000"/>
              <a:gd name="connsiteX277-73585" fmla="*/ 6034344 w 7467600"/>
              <a:gd name="connsiteY277-73586" fmla="*/ 6858000 h 6858000"/>
              <a:gd name="connsiteX278-73587" fmla="*/ 6026679 w 7467600"/>
              <a:gd name="connsiteY278-73588" fmla="*/ 6836959 h 6858000"/>
              <a:gd name="connsiteX279-73589" fmla="*/ 5800441 w 7467600"/>
              <a:gd name="connsiteY279-73590" fmla="*/ 6335286 h 6858000"/>
              <a:gd name="connsiteX280-73591" fmla="*/ 5526562 w 7467600"/>
              <a:gd name="connsiteY280-73592" fmla="*/ 5705388 h 6858000"/>
              <a:gd name="connsiteX281-73593" fmla="*/ 5519640 w 7467600"/>
              <a:gd name="connsiteY281-73594" fmla="*/ 5683774 h 6858000"/>
              <a:gd name="connsiteX282-73595" fmla="*/ 5844559 w 7467600"/>
              <a:gd name="connsiteY282-73596" fmla="*/ 6553349 h 6858000"/>
              <a:gd name="connsiteX283-73597" fmla="*/ 5975994 w 7467600"/>
              <a:gd name="connsiteY283-73598" fmla="*/ 6858000 h 6858000"/>
              <a:gd name="connsiteX284-73599" fmla="*/ 5898547 w 7467600"/>
              <a:gd name="connsiteY284-73600" fmla="*/ 6858000 h 6858000"/>
              <a:gd name="connsiteX285-73601" fmla="*/ 5682041 w 7467600"/>
              <a:gd name="connsiteY285-73602" fmla="*/ 6355860 h 6858000"/>
              <a:gd name="connsiteX286-73603" fmla="*/ 5461758 w 7467600"/>
              <a:gd name="connsiteY286-73604" fmla="*/ 5820220 h 6858000"/>
              <a:gd name="connsiteX287-73605" fmla="*/ 5237282 w 7467600"/>
              <a:gd name="connsiteY287-73606" fmla="*/ 6579086 h 6858000"/>
              <a:gd name="connsiteX288-73607" fmla="*/ 5115009 w 7467600"/>
              <a:gd name="connsiteY288-73608" fmla="*/ 6858000 h 6858000"/>
              <a:gd name="connsiteX289-73609" fmla="*/ 5028074 w 7467600"/>
              <a:gd name="connsiteY289-73610" fmla="*/ 6858000 h 6858000"/>
              <a:gd name="connsiteX290-73611" fmla="*/ 5079508 w 7467600"/>
              <a:gd name="connsiteY290-73612" fmla="*/ 6749074 h 6858000"/>
              <a:gd name="connsiteX291-73613" fmla="*/ 5371846 w 7467600"/>
              <a:gd name="connsiteY291-73614" fmla="*/ 5924413 h 6858000"/>
              <a:gd name="connsiteX292-73615" fmla="*/ 5270512 w 7467600"/>
              <a:gd name="connsiteY292-73616" fmla="*/ 6138975 h 6858000"/>
              <a:gd name="connsiteX293-73617" fmla="*/ 5062409 w 7467600"/>
              <a:gd name="connsiteY293-73618" fmla="*/ 6653544 h 6858000"/>
              <a:gd name="connsiteX294-73619" fmla="*/ 5036628 w 7467600"/>
              <a:gd name="connsiteY294-73620" fmla="*/ 6754247 h 6858000"/>
              <a:gd name="connsiteX295-73621" fmla="*/ 5009112 w 7467600"/>
              <a:gd name="connsiteY295-73622" fmla="*/ 6858000 h 6858000"/>
              <a:gd name="connsiteX296-73623" fmla="*/ 4976679 w 7467600"/>
              <a:gd name="connsiteY296-73624" fmla="*/ 6858000 h 6858000"/>
              <a:gd name="connsiteX297-73625" fmla="*/ 5006537 w 7467600"/>
              <a:gd name="connsiteY297-73626" fmla="*/ 6747068 h 6858000"/>
              <a:gd name="connsiteX298-73627" fmla="*/ 5032723 w 7467600"/>
              <a:gd name="connsiteY298-73628" fmla="*/ 6644957 h 6858000"/>
              <a:gd name="connsiteX299-73629" fmla="*/ 5242949 w 7467600"/>
              <a:gd name="connsiteY299-73630" fmla="*/ 6125175 h 6858000"/>
              <a:gd name="connsiteX300-73631" fmla="*/ 5286321 w 7467600"/>
              <a:gd name="connsiteY300-73632" fmla="*/ 6033555 h 6858000"/>
              <a:gd name="connsiteX301-73633" fmla="*/ 5008210 w 7467600"/>
              <a:gd name="connsiteY301-73634" fmla="*/ 6649194 h 6858000"/>
              <a:gd name="connsiteX302-73635" fmla="*/ 4986321 w 7467600"/>
              <a:gd name="connsiteY302-73636" fmla="*/ 6765687 h 6858000"/>
              <a:gd name="connsiteX303-73637" fmla="*/ 4973474 w 7467600"/>
              <a:gd name="connsiteY303-73638" fmla="*/ 6858000 h 6858000"/>
              <a:gd name="connsiteX304-73639" fmla="*/ 4907178 w 7467600"/>
              <a:gd name="connsiteY304-73640" fmla="*/ 6858000 h 6858000"/>
              <a:gd name="connsiteX305-73641" fmla="*/ 4910810 w 7467600"/>
              <a:gd name="connsiteY305-73642" fmla="*/ 6829660 h 6858000"/>
              <a:gd name="connsiteX306-73643" fmla="*/ 4987461 w 7467600"/>
              <a:gd name="connsiteY306-73644" fmla="*/ 6432994 h 6858000"/>
              <a:gd name="connsiteX307-73645" fmla="*/ 5179262 w 7467600"/>
              <a:gd name="connsiteY307-73646" fmla="*/ 6035044 h 6858000"/>
              <a:gd name="connsiteX308-73647" fmla="*/ 4689678 w 7467600"/>
              <a:gd name="connsiteY308-73648" fmla="*/ 6440241 h 6858000"/>
              <a:gd name="connsiteX309-73649" fmla="*/ 4477543 w 7467600"/>
              <a:gd name="connsiteY309-73650" fmla="*/ 6674836 h 6858000"/>
              <a:gd name="connsiteX310-73651" fmla="*/ 4329957 w 7467600"/>
              <a:gd name="connsiteY310-73652" fmla="*/ 6858000 h 6858000"/>
              <a:gd name="connsiteX311-73653" fmla="*/ 4218595 w 7467600"/>
              <a:gd name="connsiteY311-73654" fmla="*/ 6858000 h 6858000"/>
              <a:gd name="connsiteX312-73655" fmla="*/ 4368888 w 7467600"/>
              <a:gd name="connsiteY312-73656" fmla="*/ 6668412 h 6858000"/>
              <a:gd name="connsiteX313-73657" fmla="*/ 4563091 w 7467600"/>
              <a:gd name="connsiteY313-73658" fmla="*/ 6442508 h 6858000"/>
              <a:gd name="connsiteX314-73659" fmla="*/ 5387324 w 7467600"/>
              <a:gd name="connsiteY314-73660" fmla="*/ 5705830 h 6858000"/>
              <a:gd name="connsiteX315-73661" fmla="*/ 5073620 w 7467600"/>
              <a:gd name="connsiteY315-73662" fmla="*/ 5955437 h 6858000"/>
              <a:gd name="connsiteX316-73663" fmla="*/ 4689789 w 7467600"/>
              <a:gd name="connsiteY316-73664" fmla="*/ 6268382 h 6858000"/>
              <a:gd name="connsiteX317-73665" fmla="*/ 4418722 w 7467600"/>
              <a:gd name="connsiteY317-73666" fmla="*/ 6570886 h 6858000"/>
              <a:gd name="connsiteX318-73667" fmla="*/ 4214944 w 7467600"/>
              <a:gd name="connsiteY318-73668" fmla="*/ 6858000 h 6858000"/>
              <a:gd name="connsiteX319-73669" fmla="*/ 4177898 w 7467600"/>
              <a:gd name="connsiteY319-73670" fmla="*/ 6858000 h 6858000"/>
              <a:gd name="connsiteX320-73671" fmla="*/ 4391597 w 7467600"/>
              <a:gd name="connsiteY320-73672" fmla="*/ 6556370 h 6858000"/>
              <a:gd name="connsiteX321-73673" fmla="*/ 4668889 w 7467600"/>
              <a:gd name="connsiteY321-73674" fmla="*/ 6246399 h 6858000"/>
              <a:gd name="connsiteX322-73675" fmla="*/ 5055427 w 7467600"/>
              <a:gd name="connsiteY322-73676" fmla="*/ 5931476 h 6858000"/>
              <a:gd name="connsiteX323-73677" fmla="*/ 5371814 w 7467600"/>
              <a:gd name="connsiteY323-73678" fmla="*/ 5678975 h 6858000"/>
              <a:gd name="connsiteX324-73679" fmla="*/ 4987918 w 7467600"/>
              <a:gd name="connsiteY324-73680" fmla="*/ 5838701 h 6858000"/>
              <a:gd name="connsiteX325-73681" fmla="*/ 4317146 w 7467600"/>
              <a:gd name="connsiteY325-73682" fmla="*/ 6587716 h 6858000"/>
              <a:gd name="connsiteX326-73683" fmla="*/ 4171627 w 7467600"/>
              <a:gd name="connsiteY326-73684" fmla="*/ 6858000 h 6858000"/>
              <a:gd name="connsiteX327-73685" fmla="*/ 4081585 w 7467600"/>
              <a:gd name="connsiteY327-73686" fmla="*/ 6858000 h 6858000"/>
              <a:gd name="connsiteX328-73687" fmla="*/ 4238603 w 7467600"/>
              <a:gd name="connsiteY328-73688" fmla="*/ 6559341 h 6858000"/>
              <a:gd name="connsiteX329-73689" fmla="*/ 4778333 w 7467600"/>
              <a:gd name="connsiteY329-73690" fmla="*/ 5873626 h 6858000"/>
              <a:gd name="connsiteX330-73691" fmla="*/ 5414185 w 7467600"/>
              <a:gd name="connsiteY330-73692" fmla="*/ 5573882 h 6858000"/>
              <a:gd name="connsiteX331-73693" fmla="*/ 5959648 w 7467600"/>
              <a:gd name="connsiteY331-73694" fmla="*/ 4760797 h 6858000"/>
              <a:gd name="connsiteX332-73695" fmla="*/ 5355019 w 7467600"/>
              <a:gd name="connsiteY332-73696" fmla="*/ 4734672 h 6858000"/>
              <a:gd name="connsiteX333-73697" fmla="*/ 5083565 w 7467600"/>
              <a:gd name="connsiteY333-73698" fmla="*/ 5179121 h 6858000"/>
              <a:gd name="connsiteX334-73699" fmla="*/ 4713577 w 7467600"/>
              <a:gd name="connsiteY334-73700" fmla="*/ 5616803 h 6858000"/>
              <a:gd name="connsiteX335-73701" fmla="*/ 3989559 w 7467600"/>
              <a:gd name="connsiteY335-73702" fmla="*/ 6145945 h 6858000"/>
              <a:gd name="connsiteX336-73703" fmla="*/ 3939824 w 7467600"/>
              <a:gd name="connsiteY336-73704" fmla="*/ 6066900 h 6858000"/>
              <a:gd name="connsiteX337-73705" fmla="*/ 4584537 w 7467600"/>
              <a:gd name="connsiteY337-73706" fmla="*/ 5324826 h 6858000"/>
              <a:gd name="connsiteX338-73707" fmla="*/ 5037105 w 7467600"/>
              <a:gd name="connsiteY338-73708" fmla="*/ 5088765 h 6858000"/>
              <a:gd name="connsiteX339-73709" fmla="*/ 5039930 w 7467600"/>
              <a:gd name="connsiteY339-73710" fmla="*/ 5089585 h 6858000"/>
              <a:gd name="connsiteX340-73711" fmla="*/ 5263764 w 7467600"/>
              <a:gd name="connsiteY340-73712" fmla="*/ 4735525 h 6858000"/>
              <a:gd name="connsiteX341-73713" fmla="*/ 4086300 w 7467600"/>
              <a:gd name="connsiteY341-73714" fmla="*/ 4884599 h 6858000"/>
              <a:gd name="connsiteX342-73715" fmla="*/ 4085485 w 7467600"/>
              <a:gd name="connsiteY342-73716" fmla="*/ 4899070 h 6858000"/>
              <a:gd name="connsiteX343-73717" fmla="*/ 3871915 w 7467600"/>
              <a:gd name="connsiteY343-73718" fmla="*/ 5253645 h 6858000"/>
              <a:gd name="connsiteX344-73719" fmla="*/ 3799374 w 7467600"/>
              <a:gd name="connsiteY344-73720" fmla="*/ 5466127 h 6858000"/>
              <a:gd name="connsiteX345-73721" fmla="*/ 3498850 w 7467600"/>
              <a:gd name="connsiteY345-73722" fmla="*/ 6661888 h 6858000"/>
              <a:gd name="connsiteX346-73723" fmla="*/ 3399216 w 7467600"/>
              <a:gd name="connsiteY346-73724" fmla="*/ 6858000 h 6858000"/>
              <a:gd name="connsiteX347-73725" fmla="*/ 3303688 w 7467600"/>
              <a:gd name="connsiteY347-73726" fmla="*/ 6858000 h 6858000"/>
              <a:gd name="connsiteX348-73727" fmla="*/ 3391774 w 7467600"/>
              <a:gd name="connsiteY348-73728" fmla="*/ 6697181 h 6858000"/>
              <a:gd name="connsiteX349-73729" fmla="*/ 3735540 w 7467600"/>
              <a:gd name="connsiteY349-73730" fmla="*/ 5546923 h 6858000"/>
              <a:gd name="connsiteX350-73731" fmla="*/ 3729438 w 7467600"/>
              <a:gd name="connsiteY350-73732" fmla="*/ 5569058 h 6858000"/>
              <a:gd name="connsiteX351-73733" fmla="*/ 3707782 w 7467600"/>
              <a:gd name="connsiteY351-73734" fmla="*/ 5644908 h 6858000"/>
              <a:gd name="connsiteX352-73735" fmla="*/ 3583827 w 7467600"/>
              <a:gd name="connsiteY352-73736" fmla="*/ 6039215 h 6858000"/>
              <a:gd name="connsiteX353-73737" fmla="*/ 3547861 w 7467600"/>
              <a:gd name="connsiteY353-73738" fmla="*/ 6129609 h 6858000"/>
              <a:gd name="connsiteX354-73739" fmla="*/ 3490905 w 7467600"/>
              <a:gd name="connsiteY354-73740" fmla="*/ 6277660 h 6858000"/>
              <a:gd name="connsiteX355-73741" fmla="*/ 3455859 w 7467600"/>
              <a:gd name="connsiteY355-73742" fmla="*/ 6391301 h 6858000"/>
              <a:gd name="connsiteX356-73743" fmla="*/ 3429112 w 7467600"/>
              <a:gd name="connsiteY356-73744" fmla="*/ 6479469 h 6858000"/>
              <a:gd name="connsiteX357-73745" fmla="*/ 3304862 w 7467600"/>
              <a:gd name="connsiteY357-73746" fmla="*/ 6796476 h 6858000"/>
              <a:gd name="connsiteX358-73747" fmla="*/ 3276071 w 7467600"/>
              <a:gd name="connsiteY358-73748" fmla="*/ 6858000 h 6858000"/>
              <a:gd name="connsiteX359-73749" fmla="*/ 3240805 w 7467600"/>
              <a:gd name="connsiteY359-73750" fmla="*/ 6858000 h 6858000"/>
              <a:gd name="connsiteX360-73751" fmla="*/ 3275917 w 7467600"/>
              <a:gd name="connsiteY360-73752" fmla="*/ 6783192 h 6858000"/>
              <a:gd name="connsiteX361-73753" fmla="*/ 3399358 w 7467600"/>
              <a:gd name="connsiteY361-73754" fmla="*/ 6469011 h 6858000"/>
              <a:gd name="connsiteX362-73755" fmla="*/ 3425650 w 7467600"/>
              <a:gd name="connsiteY362-73756" fmla="*/ 6381333 h 6858000"/>
              <a:gd name="connsiteX363-73757" fmla="*/ 3460661 w 7467600"/>
              <a:gd name="connsiteY363-73758" fmla="*/ 6266763 h 6858000"/>
              <a:gd name="connsiteX364-73759" fmla="*/ 3518021 w 7467600"/>
              <a:gd name="connsiteY364-73760" fmla="*/ 6117298 h 6858000"/>
              <a:gd name="connsiteX365-73761" fmla="*/ 3554035 w 7467600"/>
              <a:gd name="connsiteY365-73762" fmla="*/ 6027832 h 6858000"/>
              <a:gd name="connsiteX366-73763" fmla="*/ 3677174 w 7467600"/>
              <a:gd name="connsiteY366-73764" fmla="*/ 5636351 h 6858000"/>
              <a:gd name="connsiteX367-73765" fmla="*/ 3698819 w 7467600"/>
              <a:gd name="connsiteY367-73766" fmla="*/ 5560503 h 6858000"/>
              <a:gd name="connsiteX368-73767" fmla="*/ 3702094 w 7467600"/>
              <a:gd name="connsiteY368-73768" fmla="*/ 5549194 h 6858000"/>
              <a:gd name="connsiteX369-73769" fmla="*/ 3398355 w 7467600"/>
              <a:gd name="connsiteY369-73770" fmla="*/ 6094603 h 6858000"/>
              <a:gd name="connsiteX370-73771" fmla="*/ 3193941 w 7467600"/>
              <a:gd name="connsiteY370-73772" fmla="*/ 6798775 h 6858000"/>
              <a:gd name="connsiteX371-73773" fmla="*/ 3184140 w 7467600"/>
              <a:gd name="connsiteY371-73774" fmla="*/ 6858000 h 6858000"/>
              <a:gd name="connsiteX372-73775" fmla="*/ 3099978 w 7467600"/>
              <a:gd name="connsiteY372-73776" fmla="*/ 6858000 h 6858000"/>
              <a:gd name="connsiteX373-73777" fmla="*/ 3101556 w 7467600"/>
              <a:gd name="connsiteY373-73778" fmla="*/ 6843337 h 6858000"/>
              <a:gd name="connsiteX374-73779" fmla="*/ 3370162 w 7467600"/>
              <a:gd name="connsiteY374-73780" fmla="*/ 5785550 h 6858000"/>
              <a:gd name="connsiteX375-73781" fmla="*/ 3746477 w 7467600"/>
              <a:gd name="connsiteY375-73782" fmla="*/ 5377889 h 6858000"/>
              <a:gd name="connsiteX376-73783" fmla="*/ 3863399 w 7467600"/>
              <a:gd name="connsiteY376-73784" fmla="*/ 5087257 h 6858000"/>
              <a:gd name="connsiteX377-73785" fmla="*/ 3968712 w 7467600"/>
              <a:gd name="connsiteY377-73786" fmla="*/ 4913989 h 6858000"/>
              <a:gd name="connsiteX378-73787" fmla="*/ 2792390 w 7467600"/>
              <a:gd name="connsiteY378-73788" fmla="*/ 5382974 h 6858000"/>
              <a:gd name="connsiteX379-73789" fmla="*/ 2714982 w 7467600"/>
              <a:gd name="connsiteY379-73790" fmla="*/ 5427051 h 6858000"/>
              <a:gd name="connsiteX380-73791" fmla="*/ 2813361 w 7467600"/>
              <a:gd name="connsiteY380-73792" fmla="*/ 6023912 h 6858000"/>
              <a:gd name="connsiteX381-73793" fmla="*/ 2688430 w 7467600"/>
              <a:gd name="connsiteY381-73794" fmla="*/ 6801564 h 6858000"/>
              <a:gd name="connsiteX382-73795" fmla="*/ 2629626 w 7467600"/>
              <a:gd name="connsiteY382-73796" fmla="*/ 6763394 h 6858000"/>
              <a:gd name="connsiteX383-73797" fmla="*/ 2565328 w 7467600"/>
              <a:gd name="connsiteY383-73798" fmla="*/ 5516399 h 6858000"/>
              <a:gd name="connsiteX384-73799" fmla="*/ 1922999 w 7467600"/>
              <a:gd name="connsiteY384-73800" fmla="*/ 5980343 h 6858000"/>
              <a:gd name="connsiteX385-73801" fmla="*/ 1950261 w 7467600"/>
              <a:gd name="connsiteY385-73802" fmla="*/ 6405858 h 6858000"/>
              <a:gd name="connsiteX386-73803" fmla="*/ 2365554 w 7467600"/>
              <a:gd name="connsiteY386-73804" fmla="*/ 6759107 h 6858000"/>
              <a:gd name="connsiteX387-73805" fmla="*/ 2424142 w 7467600"/>
              <a:gd name="connsiteY387-73806" fmla="*/ 6858000 h 6858000"/>
              <a:gd name="connsiteX388-73807" fmla="*/ 2395994 w 7467600"/>
              <a:gd name="connsiteY388-73808" fmla="*/ 6858000 h 6858000"/>
              <a:gd name="connsiteX389-73809" fmla="*/ 2392863 w 7467600"/>
              <a:gd name="connsiteY389-73810" fmla="*/ 6852964 h 6858000"/>
              <a:gd name="connsiteX390-73811" fmla="*/ 2017589 w 7467600"/>
              <a:gd name="connsiteY390-73812" fmla="*/ 6493982 h 6858000"/>
              <a:gd name="connsiteX391-73813" fmla="*/ 2147336 w 7467600"/>
              <a:gd name="connsiteY391-73814" fmla="*/ 6594052 h 6858000"/>
              <a:gd name="connsiteX392-73815" fmla="*/ 2207047 w 7467600"/>
              <a:gd name="connsiteY392-73816" fmla="*/ 6654540 h 6858000"/>
              <a:gd name="connsiteX393-73817" fmla="*/ 2299106 w 7467600"/>
              <a:gd name="connsiteY393-73818" fmla="*/ 6778931 h 6858000"/>
              <a:gd name="connsiteX394-73819" fmla="*/ 2314430 w 7467600"/>
              <a:gd name="connsiteY394-73820" fmla="*/ 6801144 h 6858000"/>
              <a:gd name="connsiteX395-73821" fmla="*/ 2352406 w 7467600"/>
              <a:gd name="connsiteY395-73822" fmla="*/ 6858000 h 6858000"/>
              <a:gd name="connsiteX396-73823" fmla="*/ 2314492 w 7467600"/>
              <a:gd name="connsiteY396-73824" fmla="*/ 6858000 h 6858000"/>
              <a:gd name="connsiteX397-73825" fmla="*/ 2288095 w 7467600"/>
              <a:gd name="connsiteY397-73826" fmla="*/ 6818030 h 6858000"/>
              <a:gd name="connsiteX398-73827" fmla="*/ 2272768 w 7467600"/>
              <a:gd name="connsiteY398-73828" fmla="*/ 6795822 h 6858000"/>
              <a:gd name="connsiteX399-73829" fmla="*/ 2182715 w 7467600"/>
              <a:gd name="connsiteY399-73830" fmla="*/ 6675071 h 6858000"/>
              <a:gd name="connsiteX400-73831" fmla="*/ 2032061 w 7467600"/>
              <a:gd name="connsiteY400-73832" fmla="*/ 6541380 h 6858000"/>
              <a:gd name="connsiteX401-73833" fmla="*/ 2257220 w 7467600"/>
              <a:gd name="connsiteY401-73834" fmla="*/ 6826257 h 6858000"/>
              <a:gd name="connsiteX402-73835" fmla="*/ 2281324 w 7467600"/>
              <a:gd name="connsiteY402-73836" fmla="*/ 6858000 h 6858000"/>
              <a:gd name="connsiteX403-73837" fmla="*/ 2242860 w 7467600"/>
              <a:gd name="connsiteY403-73838" fmla="*/ 6858000 h 6858000"/>
              <a:gd name="connsiteX404-73839" fmla="*/ 2232818 w 7467600"/>
              <a:gd name="connsiteY404-73840" fmla="*/ 6844926 h 6858000"/>
              <a:gd name="connsiteX405-73841" fmla="*/ 1990172 w 7467600"/>
              <a:gd name="connsiteY405-73842" fmla="*/ 6542121 h 6858000"/>
              <a:gd name="connsiteX406-73843" fmla="*/ 2124090 w 7467600"/>
              <a:gd name="connsiteY406-73844" fmla="*/ 6761017 h 6858000"/>
              <a:gd name="connsiteX407-73845" fmla="*/ 2200380 w 7467600"/>
              <a:gd name="connsiteY407-73846" fmla="*/ 6858000 h 6858000"/>
              <a:gd name="connsiteX408-73847" fmla="*/ 2147507 w 7467600"/>
              <a:gd name="connsiteY408-73848" fmla="*/ 6858000 h 6858000"/>
              <a:gd name="connsiteX409-73849" fmla="*/ 2070668 w 7467600"/>
              <a:gd name="connsiteY409-73850" fmla="*/ 6761520 h 6858000"/>
              <a:gd name="connsiteX410-73851" fmla="*/ 1975142 w 7467600"/>
              <a:gd name="connsiteY410-73852" fmla="*/ 6585570 h 6858000"/>
              <a:gd name="connsiteX411-73853" fmla="*/ 2050035 w 7467600"/>
              <a:gd name="connsiteY411-73854" fmla="*/ 6813345 h 6858000"/>
              <a:gd name="connsiteX412-73855" fmla="*/ 2063025 w 7467600"/>
              <a:gd name="connsiteY412-73856" fmla="*/ 6858000 h 6858000"/>
              <a:gd name="connsiteX413-73857" fmla="*/ 2021675 w 7467600"/>
              <a:gd name="connsiteY413-73858" fmla="*/ 6858000 h 6858000"/>
              <a:gd name="connsiteX414-73859" fmla="*/ 2019308 w 7467600"/>
              <a:gd name="connsiteY414-73860" fmla="*/ 6847118 h 6858000"/>
              <a:gd name="connsiteX415-73861" fmla="*/ 1938835 w 7467600"/>
              <a:gd name="connsiteY415-73862" fmla="*/ 6551160 h 6858000"/>
              <a:gd name="connsiteX416-73863" fmla="*/ 1953230 w 7467600"/>
              <a:gd name="connsiteY416-73864" fmla="*/ 6759699 h 6858000"/>
              <a:gd name="connsiteX417-73865" fmla="*/ 1956763 w 7467600"/>
              <a:gd name="connsiteY417-73866" fmla="*/ 6778191 h 6858000"/>
              <a:gd name="connsiteX418-73867" fmla="*/ 1967925 w 7467600"/>
              <a:gd name="connsiteY418-73868" fmla="*/ 6858000 h 6858000"/>
              <a:gd name="connsiteX419-73869" fmla="*/ 1936622 w 7467600"/>
              <a:gd name="connsiteY419-73870" fmla="*/ 6858000 h 6858000"/>
              <a:gd name="connsiteX420-73871" fmla="*/ 1926261 w 7467600"/>
              <a:gd name="connsiteY420-73872" fmla="*/ 6784064 h 6858000"/>
              <a:gd name="connsiteX421-73873" fmla="*/ 1922724 w 7467600"/>
              <a:gd name="connsiteY421-73874" fmla="*/ 6765577 h 6858000"/>
              <a:gd name="connsiteX422-73875" fmla="*/ 1904650 w 7467600"/>
              <a:gd name="connsiteY422-73876" fmla="*/ 6639616 h 6858000"/>
              <a:gd name="connsiteX423-73877" fmla="*/ 1885273 w 7467600"/>
              <a:gd name="connsiteY423-73878" fmla="*/ 6858000 h 6858000"/>
              <a:gd name="connsiteX424-73879" fmla="*/ 1854363 w 7467600"/>
              <a:gd name="connsiteY424-73880" fmla="*/ 6858000 h 6858000"/>
              <a:gd name="connsiteX425-73881" fmla="*/ 1880391 w 7467600"/>
              <a:gd name="connsiteY425-73882" fmla="*/ 6603796 h 6858000"/>
              <a:gd name="connsiteX426-73883" fmla="*/ 1818273 w 7467600"/>
              <a:gd name="connsiteY426-73884" fmla="*/ 6715729 h 6858000"/>
              <a:gd name="connsiteX427-73885" fmla="*/ 1794691 w 7467600"/>
              <a:gd name="connsiteY427-73886" fmla="*/ 6843239 h 6858000"/>
              <a:gd name="connsiteX428-73887" fmla="*/ 1794914 w 7467600"/>
              <a:gd name="connsiteY428-73888" fmla="*/ 6858000 h 6858000"/>
              <a:gd name="connsiteX429-73889" fmla="*/ 1746128 w 7467600"/>
              <a:gd name="connsiteY429-73890" fmla="*/ 6858000 h 6858000"/>
              <a:gd name="connsiteX430-73891" fmla="*/ 1753934 w 7467600"/>
              <a:gd name="connsiteY430-73892" fmla="*/ 6724796 h 6858000"/>
              <a:gd name="connsiteX431-73893" fmla="*/ 1792053 w 7467600"/>
              <a:gd name="connsiteY431-73894" fmla="*/ 6572396 h 6858000"/>
              <a:gd name="connsiteX432-73895" fmla="*/ 1862248 w 7467600"/>
              <a:gd name="connsiteY432-73896" fmla="*/ 6266397 h 6858000"/>
              <a:gd name="connsiteX433-73897" fmla="*/ 1862250 w 7467600"/>
              <a:gd name="connsiteY433-73898" fmla="*/ 6033531 h 6858000"/>
              <a:gd name="connsiteX434-73899" fmla="*/ 1211999 w 7467600"/>
              <a:gd name="connsiteY434-73900" fmla="*/ 6683610 h 6858000"/>
              <a:gd name="connsiteX435-73901" fmla="*/ 1213266 w 7467600"/>
              <a:gd name="connsiteY435-73902" fmla="*/ 6691947 h 6858000"/>
              <a:gd name="connsiteX436-73903" fmla="*/ 1203370 w 7467600"/>
              <a:gd name="connsiteY436-73904" fmla="*/ 6850676 h 6858000"/>
              <a:gd name="connsiteX437-73905" fmla="*/ 1203671 w 7467600"/>
              <a:gd name="connsiteY437-73906" fmla="*/ 6858000 h 6858000"/>
              <a:gd name="connsiteX438-73907" fmla="*/ 1143180 w 7467600"/>
              <a:gd name="connsiteY438-73908" fmla="*/ 6858000 h 6858000"/>
              <a:gd name="connsiteX439-73909" fmla="*/ 1142176 w 7467600"/>
              <a:gd name="connsiteY439-73910" fmla="*/ 6766045 h 6858000"/>
              <a:gd name="connsiteX440-73911" fmla="*/ 1067484 w 7467600"/>
              <a:gd name="connsiteY440-73912" fmla="*/ 6858000 h 6858000"/>
              <a:gd name="connsiteX441-73913" fmla="*/ 953928 w 7467600"/>
              <a:gd name="connsiteY441-73914" fmla="*/ 6858000 h 6858000"/>
              <a:gd name="connsiteX442-73915" fmla="*/ 959715 w 7467600"/>
              <a:gd name="connsiteY442-73916" fmla="*/ 6850185 h 6858000"/>
              <a:gd name="connsiteX443-73917" fmla="*/ 1483788 w 7467600"/>
              <a:gd name="connsiteY443-73918" fmla="*/ 6259174 h 6858000"/>
              <a:gd name="connsiteX444-73919" fmla="*/ 1100671 w 7467600"/>
              <a:gd name="connsiteY444-73920" fmla="*/ 6252137 h 6858000"/>
              <a:gd name="connsiteX445-73921" fmla="*/ 1090144 w 7467600"/>
              <a:gd name="connsiteY445-73922" fmla="*/ 6256748 h 6858000"/>
              <a:gd name="connsiteX446-73923" fmla="*/ 1095872 w 7467600"/>
              <a:gd name="connsiteY446-73924" fmla="*/ 6271892 h 6858000"/>
              <a:gd name="connsiteX447-73925" fmla="*/ 262785 w 7467600"/>
              <a:gd name="connsiteY447-73926" fmla="*/ 6845450 h 6858000"/>
              <a:gd name="connsiteX448-73927" fmla="*/ 209968 w 7467600"/>
              <a:gd name="connsiteY448-73928" fmla="*/ 6770713 h 6858000"/>
              <a:gd name="connsiteX449-73929" fmla="*/ 873460 w 7467600"/>
              <a:gd name="connsiteY449-73930" fmla="*/ 6253768 h 6858000"/>
              <a:gd name="connsiteX450-73931" fmla="*/ 192686 w 7467600"/>
              <a:gd name="connsiteY450-73932" fmla="*/ 5849257 h 6858000"/>
              <a:gd name="connsiteX451-73933" fmla="*/ 4696 w 7467600"/>
              <a:gd name="connsiteY451-73934" fmla="*/ 5697668 h 6858000"/>
              <a:gd name="connsiteX452-73935" fmla="*/ 0 w 7467600"/>
              <a:gd name="connsiteY452-73936" fmla="*/ 5689984 h 6858000"/>
              <a:gd name="connsiteX453-73937" fmla="*/ 0 w 7467600"/>
              <a:gd name="connsiteY453-73938" fmla="*/ 5513472 h 6858000"/>
              <a:gd name="connsiteX454-73939" fmla="*/ 174101 w 7467600"/>
              <a:gd name="connsiteY454-73940" fmla="*/ 5620277 h 6858000"/>
              <a:gd name="connsiteX455-73941" fmla="*/ 891800 w 7467600"/>
              <a:gd name="connsiteY455-73942" fmla="*/ 6036935 h 6858000"/>
              <a:gd name="connsiteX456-73943" fmla="*/ 1072219 w 7467600"/>
              <a:gd name="connsiteY456-73944" fmla="*/ 6169443 h 6858000"/>
              <a:gd name="connsiteX457-73945" fmla="*/ 1074117 w 7467600"/>
              <a:gd name="connsiteY457-73946" fmla="*/ 6170301 h 6858000"/>
              <a:gd name="connsiteX458-73947" fmla="*/ 1083114 w 7467600"/>
              <a:gd name="connsiteY458-73948" fmla="*/ 6174131 h 6858000"/>
              <a:gd name="connsiteX459-73949" fmla="*/ 1543010 w 7467600"/>
              <a:gd name="connsiteY459-73950" fmla="*/ 6191140 h 6858000"/>
              <a:gd name="connsiteX460-73951" fmla="*/ 1551080 w 7467600"/>
              <a:gd name="connsiteY460-73952" fmla="*/ 6195006 h 6858000"/>
              <a:gd name="connsiteX461-73953" fmla="*/ 2345443 w 7467600"/>
              <a:gd name="connsiteY461-73954" fmla="*/ 5549882 h 6858000"/>
              <a:gd name="connsiteX462-73955" fmla="*/ 1721499 w 7467600"/>
              <a:gd name="connsiteY462-73956" fmla="*/ 5599969 h 6858000"/>
              <a:gd name="connsiteX463-73957" fmla="*/ 767716 w 7467600"/>
              <a:gd name="connsiteY463-73958" fmla="*/ 5472768 h 6858000"/>
              <a:gd name="connsiteX464-73959" fmla="*/ 722147 w 7467600"/>
              <a:gd name="connsiteY464-73960" fmla="*/ 5393091 h 6858000"/>
              <a:gd name="connsiteX465-73961" fmla="*/ 1485552 w 7467600"/>
              <a:gd name="connsiteY465-73962" fmla="*/ 5313202 h 6858000"/>
              <a:gd name="connsiteX466-73963" fmla="*/ 2143004 w 7467600"/>
              <a:gd name="connsiteY466-73964" fmla="*/ 5402420 h 6858000"/>
              <a:gd name="connsiteX467-73965" fmla="*/ 1933391 w 7467600"/>
              <a:gd name="connsiteY467-73966" fmla="*/ 5156971 h 6858000"/>
              <a:gd name="connsiteX468-73967" fmla="*/ 1827118 w 7467600"/>
              <a:gd name="connsiteY468-73968" fmla="*/ 4968410 h 6858000"/>
              <a:gd name="connsiteX469-73969" fmla="*/ 1837349 w 7467600"/>
              <a:gd name="connsiteY469-73970" fmla="*/ 4956357 h 6858000"/>
              <a:gd name="connsiteX470-73971" fmla="*/ 2162835 w 7467600"/>
              <a:gd name="connsiteY470-73972" fmla="*/ 5187853 h 6858000"/>
              <a:gd name="connsiteX471-73973" fmla="*/ 2257167 w 7467600"/>
              <a:gd name="connsiteY471-73974" fmla="*/ 5462123 h 6858000"/>
              <a:gd name="connsiteX472-73975" fmla="*/ 2261598 w 7467600"/>
              <a:gd name="connsiteY472-73976" fmla="*/ 5467998 h 6858000"/>
              <a:gd name="connsiteX473-73977" fmla="*/ 2437177 w 7467600"/>
              <a:gd name="connsiteY473-73978" fmla="*/ 5479608 h 6858000"/>
              <a:gd name="connsiteX474-73979" fmla="*/ 2445247 w 7467600"/>
              <a:gd name="connsiteY474-73980" fmla="*/ 5483476 h 6858000"/>
              <a:gd name="connsiteX475-73981" fmla="*/ 2743626 w 7467600"/>
              <a:gd name="connsiteY475-73982" fmla="*/ 5304819 h 6858000"/>
              <a:gd name="connsiteX476-73983" fmla="*/ 3048102 w 7467600"/>
              <a:gd name="connsiteY476-73984" fmla="*/ 5150595 h 6858000"/>
              <a:gd name="connsiteX477-73985" fmla="*/ 1799414 w 7467600"/>
              <a:gd name="connsiteY477-73986" fmla="*/ 4694732 h 6858000"/>
              <a:gd name="connsiteX478-73987" fmla="*/ 1771735 w 7467600"/>
              <a:gd name="connsiteY478-73988" fmla="*/ 4619929 h 6858000"/>
              <a:gd name="connsiteX479-73989" fmla="*/ 3104273 w 7467600"/>
              <a:gd name="connsiteY479-73990" fmla="*/ 5076159 h 6858000"/>
              <a:gd name="connsiteX480-73991" fmla="*/ 3113245 w 7467600"/>
              <a:gd name="connsiteY480-73992" fmla="*/ 5090705 h 6858000"/>
              <a:gd name="connsiteX481-73993" fmla="*/ 3126294 w 7467600"/>
              <a:gd name="connsiteY481-73994" fmla="*/ 5114400 h 6858000"/>
              <a:gd name="connsiteX482-73995" fmla="*/ 3937433 w 7467600"/>
              <a:gd name="connsiteY482-73996" fmla="*/ 4830473 h 6858000"/>
              <a:gd name="connsiteX483-73997" fmla="*/ 3590475 w 7467600"/>
              <a:gd name="connsiteY483-73998" fmla="*/ 4597974 h 6858000"/>
              <a:gd name="connsiteX484-73999" fmla="*/ 3100264 w 7467600"/>
              <a:gd name="connsiteY484-74000" fmla="*/ 4579845 h 6858000"/>
              <a:gd name="connsiteX485-74001" fmla="*/ 2183576 w 7467600"/>
              <a:gd name="connsiteY485-74002" fmla="*/ 4227150 h 6858000"/>
              <a:gd name="connsiteX486-74003" fmla="*/ 2151029 w 7467600"/>
              <a:gd name="connsiteY486-74004" fmla="*/ 4146947 h 6858000"/>
              <a:gd name="connsiteX487-74005" fmla="*/ 3563434 w 7467600"/>
              <a:gd name="connsiteY487-74006" fmla="*/ 4469115 h 6858000"/>
              <a:gd name="connsiteX488-74007" fmla="*/ 3177952 w 7467600"/>
              <a:gd name="connsiteY488-74008" fmla="*/ 3657386 h 6858000"/>
              <a:gd name="connsiteX489-74009" fmla="*/ 3189263 w 7467600"/>
              <a:gd name="connsiteY489-74010" fmla="*/ 3625726 h 6858000"/>
              <a:gd name="connsiteX490-74011" fmla="*/ 3560912 w 7467600"/>
              <a:gd name="connsiteY490-74012" fmla="*/ 4079863 h 6858000"/>
              <a:gd name="connsiteX491-74013" fmla="*/ 3626636 w 7467600"/>
              <a:gd name="connsiteY491-74014" fmla="*/ 4512230 h 6858000"/>
              <a:gd name="connsiteX492-74015" fmla="*/ 3653088 w 7467600"/>
              <a:gd name="connsiteY492-74016" fmla="*/ 4521417 h 6858000"/>
              <a:gd name="connsiteX493-74017" fmla="*/ 3988128 w 7467600"/>
              <a:gd name="connsiteY493-74018" fmla="*/ 4817267 h 6858000"/>
              <a:gd name="connsiteX494-74019" fmla="*/ 4830582 w 7467600"/>
              <a:gd name="connsiteY494-74020" fmla="*/ 4676000 h 6858000"/>
              <a:gd name="connsiteX495-74021" fmla="*/ 4830100 w 7467600"/>
              <a:gd name="connsiteY495-74022" fmla="*/ 4675554 h 6858000"/>
              <a:gd name="connsiteX496-74023" fmla="*/ 4036318 w 7467600"/>
              <a:gd name="connsiteY496-74024" fmla="*/ 4147013 h 6858000"/>
              <a:gd name="connsiteX497-74025" fmla="*/ 3432098 w 7467600"/>
              <a:gd name="connsiteY497-74026" fmla="*/ 3537312 h 6858000"/>
              <a:gd name="connsiteX498-74027" fmla="*/ 3446761 w 7467600"/>
              <a:gd name="connsiteY498-74028" fmla="*/ 3461278 h 6858000"/>
              <a:gd name="connsiteX499-74029" fmla="*/ 4419733 w 7467600"/>
              <a:gd name="connsiteY499-74030" fmla="*/ 3963555 h 6858000"/>
              <a:gd name="connsiteX500-74031" fmla="*/ 4781371 w 7467600"/>
              <a:gd name="connsiteY500-74032" fmla="*/ 4458604 h 6858000"/>
              <a:gd name="connsiteX501-74033" fmla="*/ 4780440 w 7467600"/>
              <a:gd name="connsiteY501-74034" fmla="*/ 4470290 h 6858000"/>
              <a:gd name="connsiteX502-74035" fmla="*/ 4898954 w 7467600"/>
              <a:gd name="connsiteY502-74036" fmla="*/ 4662092 h 6858000"/>
              <a:gd name="connsiteX503-74037" fmla="*/ 4900699 w 7467600"/>
              <a:gd name="connsiteY503-74038" fmla="*/ 4670867 h 6858000"/>
              <a:gd name="connsiteX504-74039" fmla="*/ 5714511 w 7467600"/>
              <a:gd name="connsiteY504-74040" fmla="*/ 4663483 h 6858000"/>
              <a:gd name="connsiteX505-74041" fmla="*/ 5464793 w 7467600"/>
              <a:gd name="connsiteY505-74042" fmla="*/ 4393556 h 6858000"/>
              <a:gd name="connsiteX506-74043" fmla="*/ 5461897 w 7467600"/>
              <a:gd name="connsiteY506-74044" fmla="*/ 4390879 h 6858000"/>
              <a:gd name="connsiteX507-74045" fmla="*/ 4294126 w 7467600"/>
              <a:gd name="connsiteY507-74046" fmla="*/ 3303048 h 6858000"/>
              <a:gd name="connsiteX508-74047" fmla="*/ 4305321 w 7467600"/>
              <a:gd name="connsiteY508-74048" fmla="*/ 3256953 h 6858000"/>
              <a:gd name="connsiteX509-74049" fmla="*/ 4949299 w 7467600"/>
              <a:gd name="connsiteY509-74050" fmla="*/ 3766336 h 6858000"/>
              <a:gd name="connsiteX510-74051" fmla="*/ 5291452 w 7467600"/>
              <a:gd name="connsiteY510-74052" fmla="*/ 4076801 h 6858000"/>
              <a:gd name="connsiteX511-74053" fmla="*/ 5434998 w 7467600"/>
              <a:gd name="connsiteY511-74054" fmla="*/ 4254100 h 6858000"/>
              <a:gd name="connsiteX512-74055" fmla="*/ 5351015 w 7467600"/>
              <a:gd name="connsiteY512-74056" fmla="*/ 3760989 h 6858000"/>
              <a:gd name="connsiteX513-74057" fmla="*/ 5413780 w 7467600"/>
              <a:gd name="connsiteY513-74058" fmla="*/ 2966265 h 6858000"/>
              <a:gd name="connsiteX514-74059" fmla="*/ 5425627 w 7467600"/>
              <a:gd name="connsiteY514-74060" fmla="*/ 2954192 h 6858000"/>
              <a:gd name="connsiteX515-74061" fmla="*/ 6604735 w 7467600"/>
              <a:gd name="connsiteY515-74062" fmla="*/ 2041381 h 6858000"/>
              <a:gd name="connsiteX516-74063" fmla="*/ 7204487 w 7467600"/>
              <a:gd name="connsiteY516-74064" fmla="*/ 2742112 h 6858000"/>
              <a:gd name="connsiteX517-74065" fmla="*/ 7131592 w 7467600"/>
              <a:gd name="connsiteY517-74066" fmla="*/ 2672096 h 6858000"/>
              <a:gd name="connsiteX518-74067" fmla="*/ 6996344 w 7467600"/>
              <a:gd name="connsiteY518-74068" fmla="*/ 2518310 h 6858000"/>
              <a:gd name="connsiteX519-74069" fmla="*/ 6735495 w 7467600"/>
              <a:gd name="connsiteY519-74070" fmla="*/ 2196890 h 6858000"/>
              <a:gd name="connsiteX520-74071" fmla="*/ 6721901 w 7467600"/>
              <a:gd name="connsiteY520-74072" fmla="*/ 2179274 h 6858000"/>
              <a:gd name="connsiteX521-74073" fmla="*/ 6604735 w 7467600"/>
              <a:gd name="connsiteY521-74074" fmla="*/ 2041381 h 6858000"/>
              <a:gd name="connsiteX522-74075" fmla="*/ 6591670 w 7467600"/>
              <a:gd name="connsiteY522-74076" fmla="*/ 1988277 h 6858000"/>
              <a:gd name="connsiteX523-74077" fmla="*/ 6747349 w 7467600"/>
              <a:gd name="connsiteY523-74078" fmla="*/ 2160069 h 6858000"/>
              <a:gd name="connsiteX524-74079" fmla="*/ 6760943 w 7467600"/>
              <a:gd name="connsiteY524-74080" fmla="*/ 2177686 h 6858000"/>
              <a:gd name="connsiteX525-74081" fmla="*/ 7021065 w 7467600"/>
              <a:gd name="connsiteY525-74082" fmla="*/ 2498102 h 6858000"/>
              <a:gd name="connsiteX526-74083" fmla="*/ 7155223 w 7467600"/>
              <a:gd name="connsiteY526-74084" fmla="*/ 2650386 h 6858000"/>
              <a:gd name="connsiteX527-74085" fmla="*/ 7203167 w 7467600"/>
              <a:gd name="connsiteY527-74086" fmla="*/ 2697288 h 6858000"/>
              <a:gd name="connsiteX528-74087" fmla="*/ 6937703 w 7467600"/>
              <a:gd name="connsiteY528-74088" fmla="*/ 2321981 h 6858000"/>
              <a:gd name="connsiteX529-74089" fmla="*/ 6591670 w 7467600"/>
              <a:gd name="connsiteY529-74090" fmla="*/ 1988277 h 6858000"/>
              <a:gd name="connsiteX530-74091" fmla="*/ 5798671 w 7467600"/>
              <a:gd name="connsiteY530-74092" fmla="*/ 1981601 h 6858000"/>
              <a:gd name="connsiteX531-74093" fmla="*/ 5754709 w 7467600"/>
              <a:gd name="connsiteY531-74094" fmla="*/ 2071454 h 6858000"/>
              <a:gd name="connsiteX532-74095" fmla="*/ 5763044 w 7467600"/>
              <a:gd name="connsiteY532-74096" fmla="*/ 2842206 h 6858000"/>
              <a:gd name="connsiteX533-74097" fmla="*/ 5764974 w 7467600"/>
              <a:gd name="connsiteY533-74098" fmla="*/ 2799609 h 6858000"/>
              <a:gd name="connsiteX534-74099" fmla="*/ 5767665 w 7467600"/>
              <a:gd name="connsiteY534-74100" fmla="*/ 2666409 h 6858000"/>
              <a:gd name="connsiteX535-74101" fmla="*/ 5763055 w 7467600"/>
              <a:gd name="connsiteY535-74102" fmla="*/ 2579705 h 6858000"/>
              <a:gd name="connsiteX536-74103" fmla="*/ 5758079 w 7467600"/>
              <a:gd name="connsiteY536-74104" fmla="*/ 2492508 h 6858000"/>
              <a:gd name="connsiteX537-74105" fmla="*/ 5779325 w 7467600"/>
              <a:gd name="connsiteY537-74106" fmla="*/ 2197069 h 6858000"/>
              <a:gd name="connsiteX538-74107" fmla="*/ 5798671 w 7467600"/>
              <a:gd name="connsiteY538-74108" fmla="*/ 1981601 h 6858000"/>
              <a:gd name="connsiteX539-74109" fmla="*/ 5829202 w 7467600"/>
              <a:gd name="connsiteY539-74110" fmla="*/ 1971679 h 6858000"/>
              <a:gd name="connsiteX540-74111" fmla="*/ 5809558 w 7467600"/>
              <a:gd name="connsiteY540-74112" fmla="*/ 2198043 h 6858000"/>
              <a:gd name="connsiteX541-74113" fmla="*/ 5788653 w 7467600"/>
              <a:gd name="connsiteY541-74114" fmla="*/ 2489430 h 6858000"/>
              <a:gd name="connsiteX542-74115" fmla="*/ 5793439 w 7467600"/>
              <a:gd name="connsiteY542-74116" fmla="*/ 2575235 h 6858000"/>
              <a:gd name="connsiteX543-74117" fmla="*/ 5796837 w 7467600"/>
              <a:gd name="connsiteY543-74118" fmla="*/ 2637633 h 6858000"/>
              <a:gd name="connsiteX544-74119" fmla="*/ 5818614 w 7467600"/>
              <a:gd name="connsiteY544-74120" fmla="*/ 2473055 h 6858000"/>
              <a:gd name="connsiteX545-74121" fmla="*/ 5829202 w 7467600"/>
              <a:gd name="connsiteY545-74122" fmla="*/ 1971679 h 6858000"/>
              <a:gd name="connsiteX546-74123" fmla="*/ 5911389 w 7467600"/>
              <a:gd name="connsiteY546-74124" fmla="*/ 1898371 h 6858000"/>
              <a:gd name="connsiteX547-74125" fmla="*/ 6237627 w 7467600"/>
              <a:gd name="connsiteY547-74126" fmla="*/ 2231921 h 6858000"/>
              <a:gd name="connsiteX548-74127" fmla="*/ 5911389 w 7467600"/>
              <a:gd name="connsiteY548-74128" fmla="*/ 1898371 h 6858000"/>
              <a:gd name="connsiteX549-74129" fmla="*/ 6944437 w 7467600"/>
              <a:gd name="connsiteY549-74130" fmla="*/ 1575402 h 6858000"/>
              <a:gd name="connsiteX550-74131" fmla="*/ 6304730 w 7467600"/>
              <a:gd name="connsiteY550-74132" fmla="*/ 1766654 h 6858000"/>
              <a:gd name="connsiteX551-74133" fmla="*/ 6944437 w 7467600"/>
              <a:gd name="connsiteY551-74134" fmla="*/ 1575402 h 6858000"/>
              <a:gd name="connsiteX552-74135" fmla="*/ 7019523 w 7467600"/>
              <a:gd name="connsiteY552-74136" fmla="*/ 1519450 h 6858000"/>
              <a:gd name="connsiteX553-74137" fmla="*/ 6298091 w 7467600"/>
              <a:gd name="connsiteY553-74138" fmla="*/ 1737122 h 6858000"/>
              <a:gd name="connsiteX554-74139" fmla="*/ 7019523 w 7467600"/>
              <a:gd name="connsiteY554-74140" fmla="*/ 1519450 h 6858000"/>
              <a:gd name="connsiteX555-74141" fmla="*/ 2399523 w 7467600"/>
              <a:gd name="connsiteY555-74142" fmla="*/ 1428234 h 6858000"/>
              <a:gd name="connsiteX556-74143" fmla="*/ 2224982 w 7467600"/>
              <a:gd name="connsiteY556-74144" fmla="*/ 1826201 h 6858000"/>
              <a:gd name="connsiteX557-74145" fmla="*/ 2096099 w 7467600"/>
              <a:gd name="connsiteY557-74146" fmla="*/ 2345900 h 6858000"/>
              <a:gd name="connsiteX558-74147" fmla="*/ 2283317 w 7467600"/>
              <a:gd name="connsiteY558-74148" fmla="*/ 1796925 h 6858000"/>
              <a:gd name="connsiteX559-74149" fmla="*/ 2399523 w 7467600"/>
              <a:gd name="connsiteY559-74150" fmla="*/ 1428234 h 6858000"/>
              <a:gd name="connsiteX560-74151" fmla="*/ 2448558 w 7467600"/>
              <a:gd name="connsiteY560-74152" fmla="*/ 1373435 h 6858000"/>
              <a:gd name="connsiteX561-74153" fmla="*/ 2312521 w 7467600"/>
              <a:gd name="connsiteY561-74154" fmla="*/ 1806140 h 6858000"/>
              <a:gd name="connsiteX562-74155" fmla="*/ 2127533 w 7467600"/>
              <a:gd name="connsiteY562-74156" fmla="*/ 2348380 h 6858000"/>
              <a:gd name="connsiteX563-74157" fmla="*/ 2358080 w 7467600"/>
              <a:gd name="connsiteY563-74158" fmla="*/ 1866134 h 6858000"/>
              <a:gd name="connsiteX564-74159" fmla="*/ 2407436 w 7467600"/>
              <a:gd name="connsiteY564-74160" fmla="*/ 1651070 h 6858000"/>
              <a:gd name="connsiteX565-74161" fmla="*/ 2448558 w 7467600"/>
              <a:gd name="connsiteY565-74162" fmla="*/ 1373435 h 6858000"/>
              <a:gd name="connsiteX566-74163" fmla="*/ 278707 w 7467600"/>
              <a:gd name="connsiteY566-74164" fmla="*/ 1352270 h 6858000"/>
              <a:gd name="connsiteX567-74165" fmla="*/ 321570 w 7467600"/>
              <a:gd name="connsiteY567-74166" fmla="*/ 1861610 h 6858000"/>
              <a:gd name="connsiteX568-74167" fmla="*/ 294281 w 7467600"/>
              <a:gd name="connsiteY568-74168" fmla="*/ 1440658 h 6858000"/>
              <a:gd name="connsiteX569-74169" fmla="*/ 278707 w 7467600"/>
              <a:gd name="connsiteY569-74170" fmla="*/ 1352270 h 6858000"/>
              <a:gd name="connsiteX570-74171" fmla="*/ 1423821 w 7467600"/>
              <a:gd name="connsiteY570-74172" fmla="*/ 1351958 h 6858000"/>
              <a:gd name="connsiteX571-74173" fmla="*/ 1638521 w 7467600"/>
              <a:gd name="connsiteY571-74174" fmla="*/ 1908470 h 6858000"/>
              <a:gd name="connsiteX572-74175" fmla="*/ 1754199 w 7467600"/>
              <a:gd name="connsiteY572-74176" fmla="*/ 2149284 h 6858000"/>
              <a:gd name="connsiteX573-74177" fmla="*/ 1908359 w 7467600"/>
              <a:gd name="connsiteY573-74178" fmla="*/ 2364988 h 6858000"/>
              <a:gd name="connsiteX574-74179" fmla="*/ 1647661 w 7467600"/>
              <a:gd name="connsiteY574-74180" fmla="*/ 1825945 h 6858000"/>
              <a:gd name="connsiteX575-74181" fmla="*/ 1423821 w 7467600"/>
              <a:gd name="connsiteY575-74182" fmla="*/ 1351958 h 6858000"/>
              <a:gd name="connsiteX576-74183" fmla="*/ 1431890 w 7467600"/>
              <a:gd name="connsiteY576-74184" fmla="*/ 1306475 h 6858000"/>
              <a:gd name="connsiteX577-74185" fmla="*/ 1507597 w 7467600"/>
              <a:gd name="connsiteY577-74186" fmla="*/ 1446132 h 6858000"/>
              <a:gd name="connsiteX578-74187" fmla="*/ 1674586 w 7467600"/>
              <a:gd name="connsiteY578-74188" fmla="*/ 1813832 h 6858000"/>
              <a:gd name="connsiteX579-74189" fmla="*/ 1815950 w 7467600"/>
              <a:gd name="connsiteY579-74190" fmla="*/ 2128564 h 6858000"/>
              <a:gd name="connsiteX580-74191" fmla="*/ 1984242 w 7467600"/>
              <a:gd name="connsiteY580-74192" fmla="*/ 2430829 h 6858000"/>
              <a:gd name="connsiteX581-74193" fmla="*/ 2014023 w 7467600"/>
              <a:gd name="connsiteY581-74194" fmla="*/ 2450995 h 6858000"/>
              <a:gd name="connsiteX582-74195" fmla="*/ 1747337 w 7467600"/>
              <a:gd name="connsiteY582-74196" fmla="*/ 1855264 h 6858000"/>
              <a:gd name="connsiteX583-74197" fmla="*/ 1533749 w 7467600"/>
              <a:gd name="connsiteY583-74198" fmla="*/ 1478656 h 6858000"/>
              <a:gd name="connsiteX584-74199" fmla="*/ 1431890 w 7467600"/>
              <a:gd name="connsiteY584-74200" fmla="*/ 1306475 h 6858000"/>
              <a:gd name="connsiteX585-74201" fmla="*/ 5052692 w 7467600"/>
              <a:gd name="connsiteY585-74202" fmla="*/ 1292994 h 6858000"/>
              <a:gd name="connsiteX586-74203" fmla="*/ 5200661 w 7467600"/>
              <a:gd name="connsiteY586-74204" fmla="*/ 1635186 h 6858000"/>
              <a:gd name="connsiteX587-74205" fmla="*/ 5297138 w 7467600"/>
              <a:gd name="connsiteY587-74206" fmla="*/ 1906351 h 6858000"/>
              <a:gd name="connsiteX588-74207" fmla="*/ 5052692 w 7467600"/>
              <a:gd name="connsiteY588-74208" fmla="*/ 1292994 h 6858000"/>
              <a:gd name="connsiteX589-74209" fmla="*/ 5009948 w 7467600"/>
              <a:gd name="connsiteY589-74210" fmla="*/ 1273619 h 6858000"/>
              <a:gd name="connsiteX590-74211" fmla="*/ 5121777 w 7467600"/>
              <a:gd name="connsiteY590-74212" fmla="*/ 1654213 h 6858000"/>
              <a:gd name="connsiteX591-74213" fmla="*/ 5293545 w 7467600"/>
              <a:gd name="connsiteY591-74214" fmla="*/ 2072247 h 6858000"/>
              <a:gd name="connsiteX592-74215" fmla="*/ 5294042 w 7467600"/>
              <a:gd name="connsiteY592-74216" fmla="*/ 2065019 h 6858000"/>
              <a:gd name="connsiteX593-74217" fmla="*/ 5171936 w 7467600"/>
              <a:gd name="connsiteY593-74218" fmla="*/ 1647613 h 6858000"/>
              <a:gd name="connsiteX594-74219" fmla="*/ 5009948 w 7467600"/>
              <a:gd name="connsiteY594-74220" fmla="*/ 1273619 h 6858000"/>
              <a:gd name="connsiteX595-74221" fmla="*/ 655236 w 7467600"/>
              <a:gd name="connsiteY595-74222" fmla="*/ 1268632 h 6858000"/>
              <a:gd name="connsiteX596-74223" fmla="*/ 839521 w 7467600"/>
              <a:gd name="connsiteY596-74224" fmla="*/ 1685315 h 6858000"/>
              <a:gd name="connsiteX597-74225" fmla="*/ 1109416 w 7467600"/>
              <a:gd name="connsiteY597-74226" fmla="*/ 2061663 h 6858000"/>
              <a:gd name="connsiteX598-74227" fmla="*/ 1298300 w 7467600"/>
              <a:gd name="connsiteY598-74228" fmla="*/ 2247742 h 6858000"/>
              <a:gd name="connsiteX599-74229" fmla="*/ 1125871 w 7467600"/>
              <a:gd name="connsiteY599-74230" fmla="*/ 1989513 h 6858000"/>
              <a:gd name="connsiteX600-74231" fmla="*/ 981574 w 7467600"/>
              <a:gd name="connsiteY600-74232" fmla="*/ 1783157 h 6858000"/>
              <a:gd name="connsiteX601-74233" fmla="*/ 922198 w 7467600"/>
              <a:gd name="connsiteY601-74234" fmla="*/ 1677437 h 6858000"/>
              <a:gd name="connsiteX602-74235" fmla="*/ 869293 w 7467600"/>
              <a:gd name="connsiteY602-74236" fmla="*/ 1583214 h 6858000"/>
              <a:gd name="connsiteX603-74237" fmla="*/ 751431 w 7467600"/>
              <a:gd name="connsiteY603-74238" fmla="*/ 1405731 h 6858000"/>
              <a:gd name="connsiteX604-74239" fmla="*/ 655236 w 7467600"/>
              <a:gd name="connsiteY604-74240" fmla="*/ 1268632 h 6858000"/>
              <a:gd name="connsiteX605-74241" fmla="*/ 6516292 w 7467600"/>
              <a:gd name="connsiteY605-74242" fmla="*/ 1263064 h 6858000"/>
              <a:gd name="connsiteX606-74243" fmla="*/ 5736320 w 7467600"/>
              <a:gd name="connsiteY606-74244" fmla="*/ 1501803 h 6858000"/>
              <a:gd name="connsiteX607-74245" fmla="*/ 6516292 w 7467600"/>
              <a:gd name="connsiteY607-74246" fmla="*/ 1263064 h 6858000"/>
              <a:gd name="connsiteX608-74247" fmla="*/ 291466 w 7467600"/>
              <a:gd name="connsiteY608-74248" fmla="*/ 1250369 h 6858000"/>
              <a:gd name="connsiteX609-74249" fmla="*/ 323180 w 7467600"/>
              <a:gd name="connsiteY609-74250" fmla="*/ 1435283 h 6858000"/>
              <a:gd name="connsiteX610-74251" fmla="*/ 349381 w 7467600"/>
              <a:gd name="connsiteY610-74252" fmla="*/ 1875041 h 6858000"/>
              <a:gd name="connsiteX611-74253" fmla="*/ 374363 w 7467600"/>
              <a:gd name="connsiteY611-74254" fmla="*/ 1506494 h 6858000"/>
              <a:gd name="connsiteX612-74255" fmla="*/ 302168 w 7467600"/>
              <a:gd name="connsiteY612-74256" fmla="*/ 1274495 h 6858000"/>
              <a:gd name="connsiteX613-74257" fmla="*/ 291466 w 7467600"/>
              <a:gd name="connsiteY613-74258" fmla="*/ 1250369 h 6858000"/>
              <a:gd name="connsiteX614-74259" fmla="*/ 678222 w 7467600"/>
              <a:gd name="connsiteY614-74260" fmla="*/ 1248670 h 6858000"/>
              <a:gd name="connsiteX615-74261" fmla="*/ 775536 w 7467600"/>
              <a:gd name="connsiteY615-74262" fmla="*/ 1388015 h 6858000"/>
              <a:gd name="connsiteX616-74263" fmla="*/ 894529 w 7467600"/>
              <a:gd name="connsiteY616-74264" fmla="*/ 1567739 h 6858000"/>
              <a:gd name="connsiteX617-74265" fmla="*/ 948000 w 7467600"/>
              <a:gd name="connsiteY617-74266" fmla="*/ 1663088 h 6858000"/>
              <a:gd name="connsiteX618-74267" fmla="*/ 1006812 w 7467600"/>
              <a:gd name="connsiteY618-74268" fmla="*/ 1767683 h 6858000"/>
              <a:gd name="connsiteX619-74269" fmla="*/ 1149133 w 7467600"/>
              <a:gd name="connsiteY619-74270" fmla="*/ 1971513 h 6858000"/>
              <a:gd name="connsiteX620-74271" fmla="*/ 1333952 w 7467600"/>
              <a:gd name="connsiteY620-74272" fmla="*/ 2251620 h 6858000"/>
              <a:gd name="connsiteX621-74273" fmla="*/ 1337329 w 7467600"/>
              <a:gd name="connsiteY621-74274" fmla="*/ 2258350 h 6858000"/>
              <a:gd name="connsiteX622-74275" fmla="*/ 1014726 w 7467600"/>
              <a:gd name="connsiteY622-74276" fmla="*/ 1615556 h 6858000"/>
              <a:gd name="connsiteX623-74277" fmla="*/ 678222 w 7467600"/>
              <a:gd name="connsiteY623-74278" fmla="*/ 1248670 h 6858000"/>
              <a:gd name="connsiteX624-74279" fmla="*/ 6691602 w 7467600"/>
              <a:gd name="connsiteY624-74280" fmla="*/ 1140573 h 6858000"/>
              <a:gd name="connsiteX625-74281" fmla="*/ 6571100 w 7467600"/>
              <a:gd name="connsiteY625-74282" fmla="*/ 1183662 h 6858000"/>
              <a:gd name="connsiteX626-74283" fmla="*/ 6241687 w 7467600"/>
              <a:gd name="connsiteY626-74284" fmla="*/ 1257600 h 6858000"/>
              <a:gd name="connsiteX627-74285" fmla="*/ 5693009 w 7467600"/>
              <a:gd name="connsiteY627-74286" fmla="*/ 1478256 h 6858000"/>
              <a:gd name="connsiteX628-74287" fmla="*/ 6548420 w 7467600"/>
              <a:gd name="connsiteY628-74288" fmla="*/ 1214599 h 6858000"/>
              <a:gd name="connsiteX629-74289" fmla="*/ 6605473 w 7467600"/>
              <a:gd name="connsiteY629-74290" fmla="*/ 1184686 h 6858000"/>
              <a:gd name="connsiteX630-74291" fmla="*/ 6691602 w 7467600"/>
              <a:gd name="connsiteY630-74292" fmla="*/ 1140573 h 6858000"/>
              <a:gd name="connsiteX631-74293" fmla="*/ 4002475 w 7467600"/>
              <a:gd name="connsiteY631-74294" fmla="*/ 1037802 h 6858000"/>
              <a:gd name="connsiteX632-74295" fmla="*/ 4000324 w 7467600"/>
              <a:gd name="connsiteY632-74296" fmla="*/ 1039362 h 6858000"/>
              <a:gd name="connsiteX633-74297" fmla="*/ 4002862 w 7467600"/>
              <a:gd name="connsiteY633-74298" fmla="*/ 1042866 h 6858000"/>
              <a:gd name="connsiteX634-74299" fmla="*/ 4002475 w 7467600"/>
              <a:gd name="connsiteY634-74300" fmla="*/ 1037802 h 6858000"/>
              <a:gd name="connsiteX635-74301" fmla="*/ 506322 w 7467600"/>
              <a:gd name="connsiteY635-74302" fmla="*/ 1020997 h 6858000"/>
              <a:gd name="connsiteX636-74303" fmla="*/ 533068 w 7467600"/>
              <a:gd name="connsiteY636-74304" fmla="*/ 1029409 h 6858000"/>
              <a:gd name="connsiteX637-74305" fmla="*/ 1232525 w 7467600"/>
              <a:gd name="connsiteY637-74306" fmla="*/ 1804675 h 6858000"/>
              <a:gd name="connsiteX638-74307" fmla="*/ 1388858 w 7467600"/>
              <a:gd name="connsiteY638-74308" fmla="*/ 2368011 h 6858000"/>
              <a:gd name="connsiteX639-74309" fmla="*/ 1384098 w 7467600"/>
              <a:gd name="connsiteY639-74310" fmla="*/ 2378125 h 6858000"/>
              <a:gd name="connsiteX640-74311" fmla="*/ 1425393 w 7467600"/>
              <a:gd name="connsiteY640-74312" fmla="*/ 2589124 h 6858000"/>
              <a:gd name="connsiteX641-74313" fmla="*/ 1424001 w 7467600"/>
              <a:gd name="connsiteY641-74314" fmla="*/ 2597541 h 6858000"/>
              <a:gd name="connsiteX642-74315" fmla="*/ 2152729 w 7467600"/>
              <a:gd name="connsiteY642-74316" fmla="*/ 2864487 h 6858000"/>
              <a:gd name="connsiteX643-74317" fmla="*/ 2020609 w 7467600"/>
              <a:gd name="connsiteY643-74318" fmla="*/ 2539671 h 6858000"/>
              <a:gd name="connsiteX644-74319" fmla="*/ 2018920 w 7467600"/>
              <a:gd name="connsiteY644-74320" fmla="*/ 2536309 h 6858000"/>
              <a:gd name="connsiteX645-74321" fmla="*/ 1342441 w 7467600"/>
              <a:gd name="connsiteY645-74322" fmla="*/ 1173017 h 6858000"/>
              <a:gd name="connsiteX646-74323" fmla="*/ 1367925 w 7467600"/>
              <a:gd name="connsiteY646-74324" fmla="*/ 1135648 h 6858000"/>
              <a:gd name="connsiteX647-74325" fmla="*/ 1771401 w 7467600"/>
              <a:gd name="connsiteY647-74326" fmla="*/ 1806673 h 6858000"/>
              <a:gd name="connsiteX648-74327" fmla="*/ 1972385 w 7467600"/>
              <a:gd name="connsiteY648-74328" fmla="*/ 2198735 h 6858000"/>
              <a:gd name="connsiteX649-74329" fmla="*/ 2040892 w 7467600"/>
              <a:gd name="connsiteY649-74330" fmla="*/ 2405205 h 6858000"/>
              <a:gd name="connsiteX650-74331" fmla="*/ 2131689 w 7467600"/>
              <a:gd name="connsiteY650-74332" fmla="*/ 1936926 h 6858000"/>
              <a:gd name="connsiteX651-74333" fmla="*/ 2454820 w 7467600"/>
              <a:gd name="connsiteY651-74334" fmla="*/ 1248808 h 6858000"/>
              <a:gd name="connsiteX652-74335" fmla="*/ 2492512 w 7467600"/>
              <a:gd name="connsiteY652-74336" fmla="*/ 1302920 h 6858000"/>
              <a:gd name="connsiteX653-74337" fmla="*/ 2081216 w 7467600"/>
              <a:gd name="connsiteY653-74338" fmla="*/ 2527513 h 6858000"/>
              <a:gd name="connsiteX654-74339" fmla="*/ 2081211 w 7467600"/>
              <a:gd name="connsiteY654-74340" fmla="*/ 2528916 h 6858000"/>
              <a:gd name="connsiteX655-74341" fmla="*/ 2199067 w 7467600"/>
              <a:gd name="connsiteY655-74342" fmla="*/ 2884061 h 6858000"/>
              <a:gd name="connsiteX656-74343" fmla="*/ 3192586 w 7467600"/>
              <a:gd name="connsiteY656-74344" fmla="*/ 3411496 h 6858000"/>
              <a:gd name="connsiteX657-74345" fmla="*/ 3182620 w 7467600"/>
              <a:gd name="connsiteY657-74346" fmla="*/ 3483279 h 6858000"/>
              <a:gd name="connsiteX658-74347" fmla="*/ 2435119 w 7467600"/>
              <a:gd name="connsiteY658-74348" fmla="*/ 3080173 h 6858000"/>
              <a:gd name="connsiteX659-74349" fmla="*/ 2410152 w 7467600"/>
              <a:gd name="connsiteY659-74350" fmla="*/ 3063751 h 6858000"/>
              <a:gd name="connsiteX660-74351" fmla="*/ 2408099 w 7467600"/>
              <a:gd name="connsiteY660-74352" fmla="*/ 3064403 h 6858000"/>
              <a:gd name="connsiteX661-74353" fmla="*/ 2407218 w 7467600"/>
              <a:gd name="connsiteY661-74354" fmla="*/ 3070324 h 6858000"/>
              <a:gd name="connsiteX662-74355" fmla="*/ 2380138 w 7467600"/>
              <a:gd name="connsiteY662-74356" fmla="*/ 3099341 h 6858000"/>
              <a:gd name="connsiteX663-74357" fmla="*/ 1765923 w 7467600"/>
              <a:gd name="connsiteY663-74358" fmla="*/ 3581043 h 6858000"/>
              <a:gd name="connsiteX664-74359" fmla="*/ 1702258 w 7467600"/>
              <a:gd name="connsiteY664-74360" fmla="*/ 3612286 h 6858000"/>
              <a:gd name="connsiteX665-74361" fmla="*/ 1538370 w 7467600"/>
              <a:gd name="connsiteY665-74362" fmla="*/ 3811804 h 6858000"/>
              <a:gd name="connsiteX666-74363" fmla="*/ 542867 w 7467600"/>
              <a:gd name="connsiteY666-74364" fmla="*/ 4944092 h 6858000"/>
              <a:gd name="connsiteX667-74365" fmla="*/ 515800 w 7467600"/>
              <a:gd name="connsiteY667-74366" fmla="*/ 4862180 h 6858000"/>
              <a:gd name="connsiteX668-74367" fmla="*/ 909145 w 7467600"/>
              <a:gd name="connsiteY668-74368" fmla="*/ 4199225 h 6858000"/>
              <a:gd name="connsiteX669-74369" fmla="*/ 1214067 w 7467600"/>
              <a:gd name="connsiteY669-74370" fmla="*/ 3908561 h 6858000"/>
              <a:gd name="connsiteX670-74371" fmla="*/ 640967 w 7467600"/>
              <a:gd name="connsiteY670-74372" fmla="*/ 4105601 h 6858000"/>
              <a:gd name="connsiteX671-74373" fmla="*/ 112563 w 7467600"/>
              <a:gd name="connsiteY671-74374" fmla="*/ 4396952 h 6858000"/>
              <a:gd name="connsiteX672-74375" fmla="*/ 0 w 7467600"/>
              <a:gd name="connsiteY672-74376" fmla="*/ 4466006 h 6858000"/>
              <a:gd name="connsiteX673-74377" fmla="*/ 0 w 7467600"/>
              <a:gd name="connsiteY673-74378" fmla="*/ 4233763 h 6858000"/>
              <a:gd name="connsiteX674-74379" fmla="*/ 36881 w 7467600"/>
              <a:gd name="connsiteY674-74380" fmla="*/ 4200118 h 6858000"/>
              <a:gd name="connsiteX675-74381" fmla="*/ 910534 w 7467600"/>
              <a:gd name="connsiteY675-74382" fmla="*/ 3629753 h 6858000"/>
              <a:gd name="connsiteX676-74383" fmla="*/ 1578717 w 7467600"/>
              <a:gd name="connsiteY676-74384" fmla="*/ 3575982 h 6858000"/>
              <a:gd name="connsiteX677-74385" fmla="*/ 2338780 w 7467600"/>
              <a:gd name="connsiteY677-74386" fmla="*/ 3033725 h 6858000"/>
              <a:gd name="connsiteX678-74387" fmla="*/ 1807991 w 7467600"/>
              <a:gd name="connsiteY678-74388" fmla="*/ 2807184 h 6858000"/>
              <a:gd name="connsiteX679-74389" fmla="*/ 1416358 w 7467600"/>
              <a:gd name="connsiteY679-74390" fmla="*/ 3112571 h 6858000"/>
              <a:gd name="connsiteX680-74391" fmla="*/ 939066 w 7467600"/>
              <a:gd name="connsiteY680-74392" fmla="*/ 3378798 h 6858000"/>
              <a:gd name="connsiteX681-74393" fmla="*/ 115099 w 7467600"/>
              <a:gd name="connsiteY681-74394" fmla="*/ 3607650 h 6858000"/>
              <a:gd name="connsiteX682-74395" fmla="*/ 97284 w 7467600"/>
              <a:gd name="connsiteY682-74396" fmla="*/ 3520393 h 6858000"/>
              <a:gd name="connsiteX683-74397" fmla="*/ 922050 w 7467600"/>
              <a:gd name="connsiteY683-74398" fmla="*/ 3074867 h 6858000"/>
              <a:gd name="connsiteX684-74399" fmla="*/ 1405265 w 7467600"/>
              <a:gd name="connsiteY684-74400" fmla="*/ 3016319 h 6858000"/>
              <a:gd name="connsiteX685-74401" fmla="*/ 1407512 w 7467600"/>
              <a:gd name="connsiteY685-74402" fmla="*/ 3018001 h 6858000"/>
              <a:gd name="connsiteX686-74403" fmla="*/ 1726266 w 7467600"/>
              <a:gd name="connsiteY686-74404" fmla="*/ 2777274 h 6858000"/>
              <a:gd name="connsiteX687-74405" fmla="*/ 625390 w 7467600"/>
              <a:gd name="connsiteY687-74406" fmla="*/ 2514541 h 6858000"/>
              <a:gd name="connsiteX688-74407" fmla="*/ 619799 w 7467600"/>
              <a:gd name="connsiteY688-74408" fmla="*/ 2527180 h 6858000"/>
              <a:gd name="connsiteX689-74409" fmla="*/ 310030 w 7467600"/>
              <a:gd name="connsiteY689-74410" fmla="*/ 2771818 h 6858000"/>
              <a:gd name="connsiteX690-74411" fmla="*/ 173877 w 7467600"/>
              <a:gd name="connsiteY690-74412" fmla="*/ 2937056 h 6858000"/>
              <a:gd name="connsiteX691-74413" fmla="*/ 77889 w 7467600"/>
              <a:gd name="connsiteY691-74414" fmla="*/ 3138440 h 6858000"/>
              <a:gd name="connsiteX692-74415" fmla="*/ 0 w 7467600"/>
              <a:gd name="connsiteY692-74416" fmla="*/ 3271395 h 6858000"/>
              <a:gd name="connsiteX693-74417" fmla="*/ 0 w 7467600"/>
              <a:gd name="connsiteY693-74418" fmla="*/ 3153002 h 6858000"/>
              <a:gd name="connsiteX694-74419" fmla="*/ 2386 w 7467600"/>
              <a:gd name="connsiteY694-74420" fmla="*/ 3149203 h 6858000"/>
              <a:gd name="connsiteX695-74421" fmla="*/ 89753 w 7467600"/>
              <a:gd name="connsiteY695-74422" fmla="*/ 2987702 h 6858000"/>
              <a:gd name="connsiteX696-74423" fmla="*/ 76869 w 7467600"/>
              <a:gd name="connsiteY696-74424" fmla="*/ 3005404 h 6858000"/>
              <a:gd name="connsiteX697-74425" fmla="*/ 32049 w 7467600"/>
              <a:gd name="connsiteY697-74426" fmla="*/ 3065814 h 6858000"/>
              <a:gd name="connsiteX698-74427" fmla="*/ 0 w 7467600"/>
              <a:gd name="connsiteY698-74428" fmla="*/ 3108744 h 6858000"/>
              <a:gd name="connsiteX699-74429" fmla="*/ 0 w 7467600"/>
              <a:gd name="connsiteY699-74430" fmla="*/ 3058059 h 6858000"/>
              <a:gd name="connsiteX700-74431" fmla="*/ 7610 w 7467600"/>
              <a:gd name="connsiteY700-74432" fmla="*/ 3047889 h 6858000"/>
              <a:gd name="connsiteX701-74433" fmla="*/ 52419 w 7467600"/>
              <a:gd name="connsiteY701-74434" fmla="*/ 2987479 h 6858000"/>
              <a:gd name="connsiteX702-74435" fmla="*/ 59142 w 7467600"/>
              <a:gd name="connsiteY702-74436" fmla="*/ 2978488 h 6858000"/>
              <a:gd name="connsiteX703-74437" fmla="*/ 0 w 7467600"/>
              <a:gd name="connsiteY703-74438" fmla="*/ 3015334 h 6858000"/>
              <a:gd name="connsiteX704-74439" fmla="*/ 0 w 7467600"/>
              <a:gd name="connsiteY704-74440" fmla="*/ 2914286 h 6858000"/>
              <a:gd name="connsiteX705-74441" fmla="*/ 36383 w 7467600"/>
              <a:gd name="connsiteY705-74442" fmla="*/ 2901128 h 6858000"/>
              <a:gd name="connsiteX706-74443" fmla="*/ 156329 w 7467600"/>
              <a:gd name="connsiteY706-74444" fmla="*/ 2840533 h 6858000"/>
              <a:gd name="connsiteX707-74445" fmla="*/ 358355 w 7467600"/>
              <a:gd name="connsiteY707-74446" fmla="*/ 2620471 h 6858000"/>
              <a:gd name="connsiteX708-74447" fmla="*/ 510577 w 7467600"/>
              <a:gd name="connsiteY708-74448" fmla="*/ 2501244 h 6858000"/>
              <a:gd name="connsiteX709-74449" fmla="*/ 211967 w 7467600"/>
              <a:gd name="connsiteY709-74450" fmla="*/ 2479171 h 6858000"/>
              <a:gd name="connsiteX710-74451" fmla="*/ 0 w 7467600"/>
              <a:gd name="connsiteY710-74452" fmla="*/ 2476398 h 6858000"/>
              <a:gd name="connsiteX711-74453" fmla="*/ 0 w 7467600"/>
              <a:gd name="connsiteY711-74454" fmla="*/ 2389189 h 6858000"/>
              <a:gd name="connsiteX712-74455" fmla="*/ 103062 w 7467600"/>
              <a:gd name="connsiteY712-74456" fmla="*/ 2389518 h 6858000"/>
              <a:gd name="connsiteX713-74457" fmla="*/ 510734 w 7467600"/>
              <a:gd name="connsiteY713-74458" fmla="*/ 2416201 h 6858000"/>
              <a:gd name="connsiteX714-74459" fmla="*/ 279257 w 7467600"/>
              <a:gd name="connsiteY714-74460" fmla="*/ 2092102 h 6858000"/>
              <a:gd name="connsiteX715-74461" fmla="*/ 65265 w 7467600"/>
              <a:gd name="connsiteY715-74462" fmla="*/ 2006049 h 6858000"/>
              <a:gd name="connsiteX716-74463" fmla="*/ 0 w 7467600"/>
              <a:gd name="connsiteY716-74464" fmla="*/ 1982532 h 6858000"/>
              <a:gd name="connsiteX717-74465" fmla="*/ 0 w 7467600"/>
              <a:gd name="connsiteY717-74466" fmla="*/ 1912789 h 6858000"/>
              <a:gd name="connsiteX718-74467" fmla="*/ 97460 w 7467600"/>
              <a:gd name="connsiteY718-74468" fmla="*/ 1953725 h 6858000"/>
              <a:gd name="connsiteX719-74469" fmla="*/ 221272 w 7467600"/>
              <a:gd name="connsiteY719-74470" fmla="*/ 1980766 h 6858000"/>
              <a:gd name="connsiteX720-74471" fmla="*/ 116765 w 7467600"/>
              <a:gd name="connsiteY720-74472" fmla="*/ 1911033 h 6858000"/>
              <a:gd name="connsiteX721-74473" fmla="*/ 16405 w 7467600"/>
              <a:gd name="connsiteY721-74474" fmla="*/ 1803412 h 6858000"/>
              <a:gd name="connsiteX722-74475" fmla="*/ 0 w 7467600"/>
              <a:gd name="connsiteY722-74476" fmla="*/ 1784777 h 6858000"/>
              <a:gd name="connsiteX723-74477" fmla="*/ 0 w 7467600"/>
              <a:gd name="connsiteY723-74478" fmla="*/ 1740082 h 6858000"/>
              <a:gd name="connsiteX724-74479" fmla="*/ 39394 w 7467600"/>
              <a:gd name="connsiteY724-74480" fmla="*/ 1784856 h 6858000"/>
              <a:gd name="connsiteX725-74481" fmla="*/ 135813 w 7467600"/>
              <a:gd name="connsiteY725-74482" fmla="*/ 1888838 h 6858000"/>
              <a:gd name="connsiteX726-74483" fmla="*/ 242575 w 7467600"/>
              <a:gd name="connsiteY726-74484" fmla="*/ 1958841 h 6858000"/>
              <a:gd name="connsiteX727-74485" fmla="*/ 82197 w 7467600"/>
              <a:gd name="connsiteY727-74486" fmla="*/ 1754826 h 6858000"/>
              <a:gd name="connsiteX728-74487" fmla="*/ 0 w 7467600"/>
              <a:gd name="connsiteY728-74488" fmla="*/ 1679650 h 6858000"/>
              <a:gd name="connsiteX729-74489" fmla="*/ 0 w 7467600"/>
              <a:gd name="connsiteY729-74490" fmla="*/ 1602463 h 6858000"/>
              <a:gd name="connsiteX730-74491" fmla="*/ 84689 w 7467600"/>
              <a:gd name="connsiteY730-74492" fmla="*/ 1677442 h 6858000"/>
              <a:gd name="connsiteX731-74493" fmla="*/ 298437 w 7467600"/>
              <a:gd name="connsiteY731-74494" fmla="*/ 1968019 h 6858000"/>
              <a:gd name="connsiteX732-74495" fmla="*/ 227269 w 7467600"/>
              <a:gd name="connsiteY732-74496" fmla="*/ 1114064 h 6858000"/>
              <a:gd name="connsiteX733-74497" fmla="*/ 248003 w 7467600"/>
              <a:gd name="connsiteY733-74498" fmla="*/ 1089613 h 6858000"/>
              <a:gd name="connsiteX734-74499" fmla="*/ 427020 w 7467600"/>
              <a:gd name="connsiteY734-74500" fmla="*/ 1619803 h 6858000"/>
              <a:gd name="connsiteX735-74501" fmla="*/ 340345 w 7467600"/>
              <a:gd name="connsiteY735-74502" fmla="*/ 2027739 h 6858000"/>
              <a:gd name="connsiteX736-74503" fmla="*/ 360865 w 7467600"/>
              <a:gd name="connsiteY736-74504" fmla="*/ 2044827 h 6858000"/>
              <a:gd name="connsiteX737-74505" fmla="*/ 560414 w 7467600"/>
              <a:gd name="connsiteY737-74506" fmla="*/ 2421457 h 6858000"/>
              <a:gd name="connsiteX738-74507" fmla="*/ 1359703 w 7467600"/>
              <a:gd name="connsiteY738-74508" fmla="*/ 2578554 h 6858000"/>
              <a:gd name="connsiteX739-74509" fmla="*/ 1359422 w 7467600"/>
              <a:gd name="connsiteY739-74510" fmla="*/ 2577994 h 6858000"/>
              <a:gd name="connsiteX740-74511" fmla="*/ 828701 w 7467600"/>
              <a:gd name="connsiteY740-74512" fmla="*/ 1839520 h 6858000"/>
              <a:gd name="connsiteX741-74513" fmla="*/ 494427 w 7467600"/>
              <a:gd name="connsiteY741-74514" fmla="*/ 1092333 h 6858000"/>
              <a:gd name="connsiteX742-74515" fmla="*/ 506322 w 7467600"/>
              <a:gd name="connsiteY742-74516" fmla="*/ 1020997 h 6858000"/>
              <a:gd name="connsiteX743-74517" fmla="*/ 4570198 w 7467600"/>
              <a:gd name="connsiteY743-74518" fmla="*/ 978081 h 6858000"/>
              <a:gd name="connsiteX744-74519" fmla="*/ 4523691 w 7467600"/>
              <a:gd name="connsiteY744-74520" fmla="*/ 1127776 h 6858000"/>
              <a:gd name="connsiteX745-74521" fmla="*/ 4509875 w 7467600"/>
              <a:gd name="connsiteY745-74522" fmla="*/ 1167552 h 6858000"/>
              <a:gd name="connsiteX746-74523" fmla="*/ 4478168 w 7467600"/>
              <a:gd name="connsiteY746-74524" fmla="*/ 1260735 h 6858000"/>
              <a:gd name="connsiteX747-74525" fmla="*/ 4409309 w 7467600"/>
              <a:gd name="connsiteY747-74526" fmla="*/ 1666996 h 6858000"/>
              <a:gd name="connsiteX748-74527" fmla="*/ 4370031 w 7467600"/>
              <a:gd name="connsiteY748-74528" fmla="*/ 1955666 h 6858000"/>
              <a:gd name="connsiteX749-74529" fmla="*/ 4570198 w 7467600"/>
              <a:gd name="connsiteY749-74530" fmla="*/ 978081 h 6858000"/>
              <a:gd name="connsiteX750-74531" fmla="*/ 4557898 w 7467600"/>
              <a:gd name="connsiteY750-74532" fmla="*/ 900011 h 6858000"/>
              <a:gd name="connsiteX751-74533" fmla="*/ 4344840 w 7467600"/>
              <a:gd name="connsiteY751-74534" fmla="*/ 1922038 h 6858000"/>
              <a:gd name="connsiteX752-74535" fmla="*/ 4378710 w 7467600"/>
              <a:gd name="connsiteY752-74536" fmla="*/ 1665516 h 6858000"/>
              <a:gd name="connsiteX753-74537" fmla="*/ 4448798 w 7467600"/>
              <a:gd name="connsiteY753-74538" fmla="*/ 1253024 h 6858000"/>
              <a:gd name="connsiteX754-74539" fmla="*/ 4480315 w 7467600"/>
              <a:gd name="connsiteY754-74540" fmla="*/ 1158454 h 6858000"/>
              <a:gd name="connsiteX755-74541" fmla="*/ 4494133 w 7467600"/>
              <a:gd name="connsiteY755-74542" fmla="*/ 1118676 h 6858000"/>
              <a:gd name="connsiteX756-74543" fmla="*/ 4557898 w 7467600"/>
              <a:gd name="connsiteY756-74544" fmla="*/ 900011 h 6858000"/>
              <a:gd name="connsiteX757-74545" fmla="*/ 5870151 w 7467600"/>
              <a:gd name="connsiteY757-74546" fmla="*/ 898890 h 6858000"/>
              <a:gd name="connsiteX758-74547" fmla="*/ 5861335 w 7467600"/>
              <a:gd name="connsiteY758-74548" fmla="*/ 899177 h 6858000"/>
              <a:gd name="connsiteX759-74549" fmla="*/ 5843702 w 7467600"/>
              <a:gd name="connsiteY759-74550" fmla="*/ 899748 h 6858000"/>
              <a:gd name="connsiteX760-74551" fmla="*/ 5651107 w 7467600"/>
              <a:gd name="connsiteY760-74552" fmla="*/ 920306 h 6858000"/>
              <a:gd name="connsiteX761-74553" fmla="*/ 5459407 w 7467600"/>
              <a:gd name="connsiteY761-74554" fmla="*/ 940975 h 6858000"/>
              <a:gd name="connsiteX762-74555" fmla="*/ 5374846 w 7467600"/>
              <a:gd name="connsiteY762-74556" fmla="*/ 941988 h 6858000"/>
              <a:gd name="connsiteX763-74557" fmla="*/ 5256105 w 7467600"/>
              <a:gd name="connsiteY763-74558" fmla="*/ 945632 h 6858000"/>
              <a:gd name="connsiteX764-74559" fmla="*/ 5107071 w 7467600"/>
              <a:gd name="connsiteY764-74560" fmla="*/ 969720 h 6858000"/>
              <a:gd name="connsiteX765-74561" fmla="*/ 4998681 w 7467600"/>
              <a:gd name="connsiteY765-74562" fmla="*/ 988771 h 6858000"/>
              <a:gd name="connsiteX766-74563" fmla="*/ 5870151 w 7467600"/>
              <a:gd name="connsiteY766-74564" fmla="*/ 898890 h 6858000"/>
              <a:gd name="connsiteX767-74565" fmla="*/ 5504425 w 7467600"/>
              <a:gd name="connsiteY767-74566" fmla="*/ 848067 h 6858000"/>
              <a:gd name="connsiteX768-74567" fmla="*/ 4968849 w 7467600"/>
              <a:gd name="connsiteY768-74568" fmla="*/ 962318 h 6858000"/>
              <a:gd name="connsiteX769-74569" fmla="*/ 5104039 w 7467600"/>
              <a:gd name="connsiteY769-74570" fmla="*/ 940634 h 6858000"/>
              <a:gd name="connsiteX770-74571" fmla="*/ 5256311 w 7467600"/>
              <a:gd name="connsiteY770-74572" fmla="*/ 916490 h 6858000"/>
              <a:gd name="connsiteX771-74573" fmla="*/ 5377381 w 7467600"/>
              <a:gd name="connsiteY771-74574" fmla="*/ 912671 h 6858000"/>
              <a:gd name="connsiteX772-74575" fmla="*/ 5460148 w 7467600"/>
              <a:gd name="connsiteY772-74576" fmla="*/ 911442 h 6858000"/>
              <a:gd name="connsiteX773-74577" fmla="*/ 5648971 w 7467600"/>
              <a:gd name="connsiteY773-74578" fmla="*/ 891331 h 6858000"/>
              <a:gd name="connsiteX774-74579" fmla="*/ 5844807 w 7467600"/>
              <a:gd name="connsiteY774-74580" fmla="*/ 870718 h 6858000"/>
              <a:gd name="connsiteX775-74581" fmla="*/ 5862975 w 7467600"/>
              <a:gd name="connsiteY775-74582" fmla="*/ 869756 h 6858000"/>
              <a:gd name="connsiteX776-74583" fmla="*/ 5920887 w 7467600"/>
              <a:gd name="connsiteY776-74584" fmla="*/ 865929 h 6858000"/>
              <a:gd name="connsiteX777-74585" fmla="*/ 5504425 w 7467600"/>
              <a:gd name="connsiteY777-74586" fmla="*/ 848067 h 6858000"/>
              <a:gd name="connsiteX778-74587" fmla="*/ 3607114 w 7467600"/>
              <a:gd name="connsiteY778-74588" fmla="*/ 467441 h 6858000"/>
              <a:gd name="connsiteX779-74589" fmla="*/ 3296242 w 7467600"/>
              <a:gd name="connsiteY779-74590" fmla="*/ 807991 h 6858000"/>
              <a:gd name="connsiteX780-74591" fmla="*/ 3174674 w 7467600"/>
              <a:gd name="connsiteY780-74592" fmla="*/ 919759 h 6858000"/>
              <a:gd name="connsiteX781-74593" fmla="*/ 3042978 w 7467600"/>
              <a:gd name="connsiteY781-74594" fmla="*/ 1054894 h 6858000"/>
              <a:gd name="connsiteX782-74595" fmla="*/ 2968914 w 7467600"/>
              <a:gd name="connsiteY782-74596" fmla="*/ 1133756 h 6858000"/>
              <a:gd name="connsiteX783-74597" fmla="*/ 3103823 w 7467600"/>
              <a:gd name="connsiteY783-74598" fmla="*/ 1026814 h 6858000"/>
              <a:gd name="connsiteX784-74599" fmla="*/ 3607114 w 7467600"/>
              <a:gd name="connsiteY784-74600" fmla="*/ 467441 h 6858000"/>
              <a:gd name="connsiteX785-74601" fmla="*/ 3744487 w 7467600"/>
              <a:gd name="connsiteY785-74602" fmla="*/ 383136 h 6858000"/>
              <a:gd name="connsiteX786-74603" fmla="*/ 3970213 w 7467600"/>
              <a:gd name="connsiteY786-74604" fmla="*/ 995559 h 6858000"/>
              <a:gd name="connsiteX787-74605" fmla="*/ 3744487 w 7467600"/>
              <a:gd name="connsiteY787-74606" fmla="*/ 383136 h 6858000"/>
              <a:gd name="connsiteX788-74607" fmla="*/ 3624562 w 7467600"/>
              <a:gd name="connsiteY788-74608" fmla="*/ 367041 h 6858000"/>
              <a:gd name="connsiteX789-74609" fmla="*/ 3489712 w 7467600"/>
              <a:gd name="connsiteY789-74610" fmla="*/ 485386 h 6858000"/>
              <a:gd name="connsiteX790-74611" fmla="*/ 3182994 w 7467600"/>
              <a:gd name="connsiteY790-74612" fmla="*/ 828265 h 6858000"/>
              <a:gd name="connsiteX791-74613" fmla="*/ 2892114 w 7467600"/>
              <a:gd name="connsiteY791-74614" fmla="*/ 1172635 h 6858000"/>
              <a:gd name="connsiteX792-74615" fmla="*/ 3021459 w 7467600"/>
              <a:gd name="connsiteY792-74616" fmla="*/ 1035385 h 6858000"/>
              <a:gd name="connsiteX793-74617" fmla="*/ 3153873 w 7467600"/>
              <a:gd name="connsiteY793-74618" fmla="*/ 898971 h 6858000"/>
              <a:gd name="connsiteX794-74619" fmla="*/ 3276511 w 7467600"/>
              <a:gd name="connsiteY794-74620" fmla="*/ 786423 h 6858000"/>
              <a:gd name="connsiteX795-74621" fmla="*/ 3584154 w 7467600"/>
              <a:gd name="connsiteY795-74622" fmla="*/ 448218 h 6858000"/>
              <a:gd name="connsiteX796-74623" fmla="*/ 3624562 w 7467600"/>
              <a:gd name="connsiteY796-74624" fmla="*/ 367041 h 6858000"/>
              <a:gd name="connsiteX797-74625" fmla="*/ 3766672 w 7467600"/>
              <a:gd name="connsiteY797-74626" fmla="*/ 359429 h 6858000"/>
              <a:gd name="connsiteX798-74627" fmla="*/ 3996338 w 7467600"/>
              <a:gd name="connsiteY798-74628" fmla="*/ 968237 h 6858000"/>
              <a:gd name="connsiteX799-74629" fmla="*/ 3766672 w 7467600"/>
              <a:gd name="connsiteY799-74630" fmla="*/ 359429 h 6858000"/>
              <a:gd name="connsiteX800-74631" fmla="*/ 5805386 w 7467600"/>
              <a:gd name="connsiteY800-74632" fmla="*/ 239240 h 6858000"/>
              <a:gd name="connsiteX801-74633" fmla="*/ 5736947 w 7467600"/>
              <a:gd name="connsiteY801-74634" fmla="*/ 261367 h 6858000"/>
              <a:gd name="connsiteX802-74635" fmla="*/ 5427012 w 7467600"/>
              <a:gd name="connsiteY802-74636" fmla="*/ 311272 h 6858000"/>
              <a:gd name="connsiteX803-74637" fmla="*/ 5147818 w 7467600"/>
              <a:gd name="connsiteY803-74638" fmla="*/ 322112 h 6858000"/>
              <a:gd name="connsiteX804-74639" fmla="*/ 5060854 w 7467600"/>
              <a:gd name="connsiteY804-74640" fmla="*/ 311882 h 6858000"/>
              <a:gd name="connsiteX805-74641" fmla="*/ 4945989 w 7467600"/>
              <a:gd name="connsiteY805-74642" fmla="*/ 300516 h 6858000"/>
              <a:gd name="connsiteX806-74643" fmla="*/ 5410479 w 7467600"/>
              <a:gd name="connsiteY806-74644" fmla="*/ 348434 h 6858000"/>
              <a:gd name="connsiteX807-74645" fmla="*/ 5805386 w 7467600"/>
              <a:gd name="connsiteY807-74646" fmla="*/ 239240 h 6858000"/>
              <a:gd name="connsiteX808-74647" fmla="*/ 5905192 w 7467600"/>
              <a:gd name="connsiteY808-74648" fmla="*/ 163079 h 6858000"/>
              <a:gd name="connsiteX809-74649" fmla="*/ 5865655 w 7467600"/>
              <a:gd name="connsiteY809-74650" fmla="*/ 171901 h 6858000"/>
              <a:gd name="connsiteX810-74651" fmla="*/ 5259740 w 7467600"/>
              <a:gd name="connsiteY810-74652" fmla="*/ 257013 h 6858000"/>
              <a:gd name="connsiteX811-74653" fmla="*/ 5208466 w 7467600"/>
              <a:gd name="connsiteY811-74654" fmla="*/ 257550 h 6858000"/>
              <a:gd name="connsiteX812-74655" fmla="*/ 4980204 w 7467600"/>
              <a:gd name="connsiteY812-74656" fmla="*/ 271903 h 6858000"/>
              <a:gd name="connsiteX813-74657" fmla="*/ 5068068 w 7467600"/>
              <a:gd name="connsiteY813-74658" fmla="*/ 282244 h 6858000"/>
              <a:gd name="connsiteX814-74659" fmla="*/ 5153231 w 7467600"/>
              <a:gd name="connsiteY814-74660" fmla="*/ 292240 h 6858000"/>
              <a:gd name="connsiteX815-74661" fmla="*/ 5426491 w 7467600"/>
              <a:gd name="connsiteY815-74662" fmla="*/ 281128 h 6858000"/>
              <a:gd name="connsiteX816-74663" fmla="*/ 5731212 w 7467600"/>
              <a:gd name="connsiteY816-74664" fmla="*/ 231951 h 6858000"/>
              <a:gd name="connsiteX817-74665" fmla="*/ 5905192 w 7467600"/>
              <a:gd name="connsiteY817-74666" fmla="*/ 163079 h 6858000"/>
              <a:gd name="connsiteX818-74667" fmla="*/ 5944437 w 7467600"/>
              <a:gd name="connsiteY818-74668" fmla="*/ 113829 h 6858000"/>
              <a:gd name="connsiteX819-74669" fmla="*/ 5825032 w 7467600"/>
              <a:gd name="connsiteY819-74670" fmla="*/ 146405 h 6858000"/>
              <a:gd name="connsiteX820-74671" fmla="*/ 4955599 w 7467600"/>
              <a:gd name="connsiteY820-74672" fmla="*/ 247008 h 6858000"/>
              <a:gd name="connsiteX821-74673" fmla="*/ 5210104 w 7467600"/>
              <a:gd name="connsiteY821-74674" fmla="*/ 228123 h 6858000"/>
              <a:gd name="connsiteX822-74675" fmla="*/ 5261015 w 7467600"/>
              <a:gd name="connsiteY822-74676" fmla="*/ 227087 h 6858000"/>
              <a:gd name="connsiteX823-74677" fmla="*/ 5861181 w 7467600"/>
              <a:gd name="connsiteY823-74678" fmla="*/ 143093 h 6858000"/>
              <a:gd name="connsiteX824-74679" fmla="*/ 5961252 w 7467600"/>
              <a:gd name="connsiteY824-74680" fmla="*/ 114820 h 6858000"/>
              <a:gd name="connsiteX825-74681" fmla="*/ 5944437 w 7467600"/>
              <a:gd name="connsiteY825-74682" fmla="*/ 113829 h 6858000"/>
              <a:gd name="connsiteX826-74683" fmla="*/ 3882765 w 7467600"/>
              <a:gd name="connsiteY826-74684" fmla="*/ 0 h 6858000"/>
              <a:gd name="connsiteX827-74685" fmla="*/ 3995099 w 7467600"/>
              <a:gd name="connsiteY827-74686" fmla="*/ 0 h 6858000"/>
              <a:gd name="connsiteX828-74687" fmla="*/ 4163818 w 7467600"/>
              <a:gd name="connsiteY828-74688" fmla="*/ 234104 h 6858000"/>
              <a:gd name="connsiteX829-74689" fmla="*/ 4172099 w 7467600"/>
              <a:gd name="connsiteY829-74690" fmla="*/ 234207 h 6858000"/>
              <a:gd name="connsiteX830-74691" fmla="*/ 4784282 w 7467600"/>
              <a:gd name="connsiteY830-74692" fmla="*/ 276561 h 6858000"/>
              <a:gd name="connsiteX831-74693" fmla="*/ 4801687 w 7467600"/>
              <a:gd name="connsiteY831-74694" fmla="*/ 267764 h 6858000"/>
              <a:gd name="connsiteX832-74695" fmla="*/ 6082788 w 7467600"/>
              <a:gd name="connsiteY832-74696" fmla="*/ 64119 h 6858000"/>
              <a:gd name="connsiteX833-74697" fmla="*/ 6099442 w 7467600"/>
              <a:gd name="connsiteY833-74698" fmla="*/ 82568 h 6858000"/>
              <a:gd name="connsiteX834-74699" fmla="*/ 4804137 w 7467600"/>
              <a:gd name="connsiteY834-74700" fmla="*/ 320931 h 6858000"/>
              <a:gd name="connsiteX835-74701" fmla="*/ 4227047 w 7467600"/>
              <a:gd name="connsiteY835-74702" fmla="*/ 313415 h 6858000"/>
              <a:gd name="connsiteX836-74703" fmla="*/ 4346041 w 7467600"/>
              <a:gd name="connsiteY836-74704" fmla="*/ 456086 h 6858000"/>
              <a:gd name="connsiteX837-74705" fmla="*/ 4870967 w 7467600"/>
              <a:gd name="connsiteY837-74706" fmla="*/ 963061 h 6858000"/>
              <a:gd name="connsiteX838-74707" fmla="*/ 4889647 w 7467600"/>
              <a:gd name="connsiteY838-74708" fmla="*/ 957147 h 6858000"/>
              <a:gd name="connsiteX839-74709" fmla="*/ 5422504 w 7467600"/>
              <a:gd name="connsiteY839-74710" fmla="*/ 805191 h 6858000"/>
              <a:gd name="connsiteX840-74711" fmla="*/ 6087656 w 7467600"/>
              <a:gd name="connsiteY840-74712" fmla="*/ 826703 h 6858000"/>
              <a:gd name="connsiteX841-74713" fmla="*/ 6058717 w 7467600"/>
              <a:gd name="connsiteY841-74714" fmla="*/ 865992 h 6858000"/>
              <a:gd name="connsiteX842-74715" fmla="*/ 4974153 w 7467600"/>
              <a:gd name="connsiteY842-74716" fmla="*/ 1045456 h 6858000"/>
              <a:gd name="connsiteX843-74717" fmla="*/ 5627835 w 7467600"/>
              <a:gd name="connsiteY843-74718" fmla="*/ 1472077 h 6858000"/>
              <a:gd name="connsiteX844-74719" fmla="*/ 5629817 w 7467600"/>
              <a:gd name="connsiteY844-74720" fmla="*/ 1471412 h 6858000"/>
              <a:gd name="connsiteX845-74721" fmla="*/ 5634124 w 7467600"/>
              <a:gd name="connsiteY845-74722" fmla="*/ 1470572 h 6858000"/>
              <a:gd name="connsiteX846-74723" fmla="*/ 5755832 w 7467600"/>
              <a:gd name="connsiteY846-74724" fmla="*/ 1383886 h 6858000"/>
              <a:gd name="connsiteX847-74725" fmla="*/ 6014186 w 7467600"/>
              <a:gd name="connsiteY847-74726" fmla="*/ 1279799 h 6858000"/>
              <a:gd name="connsiteX848-74727" fmla="*/ 6901619 w 7467600"/>
              <a:gd name="connsiteY848-74728" fmla="*/ 1047874 h 6858000"/>
              <a:gd name="connsiteX849-74729" fmla="*/ 6931566 w 7467600"/>
              <a:gd name="connsiteY849-74730" fmla="*/ 1062034 h 6858000"/>
              <a:gd name="connsiteX850-74731" fmla="*/ 5790982 w 7467600"/>
              <a:gd name="connsiteY850-74732" fmla="*/ 1561380 h 6858000"/>
              <a:gd name="connsiteX851-74733" fmla="*/ 6188971 w 7467600"/>
              <a:gd name="connsiteY851-74734" fmla="*/ 1755168 h 6858000"/>
              <a:gd name="connsiteX852-74735" fmla="*/ 6202446 w 7467600"/>
              <a:gd name="connsiteY852-74736" fmla="*/ 1752268 h 6858000"/>
              <a:gd name="connsiteX853-74737" fmla="*/ 7179560 w 7467600"/>
              <a:gd name="connsiteY853-74738" fmla="*/ 1467551 h 6858000"/>
              <a:gd name="connsiteX854-74739" fmla="*/ 7158730 w 7467600"/>
              <a:gd name="connsiteY854-74740" fmla="*/ 1507835 h 6858000"/>
              <a:gd name="connsiteX855-74741" fmla="*/ 6326959 w 7467600"/>
              <a:gd name="connsiteY855-74742" fmla="*/ 1817686 h 6858000"/>
              <a:gd name="connsiteX856-74743" fmla="*/ 6537433 w 7467600"/>
              <a:gd name="connsiteY856-74744" fmla="*/ 1907790 h 6858000"/>
              <a:gd name="connsiteX857-74745" fmla="*/ 6550221 w 7467600"/>
              <a:gd name="connsiteY857-74746" fmla="*/ 1910729 h 6858000"/>
              <a:gd name="connsiteX858-74747" fmla="*/ 6964438 w 7467600"/>
              <a:gd name="connsiteY858-74748" fmla="*/ 2209505 h 6858000"/>
              <a:gd name="connsiteX859-74749" fmla="*/ 7367862 w 7467600"/>
              <a:gd name="connsiteY859-74750" fmla="*/ 2806833 h 6858000"/>
              <a:gd name="connsiteX860-74751" fmla="*/ 7364329 w 7467600"/>
              <a:gd name="connsiteY860-74752" fmla="*/ 2826907 h 6858000"/>
              <a:gd name="connsiteX861-74753" fmla="*/ 7290545 w 7467600"/>
              <a:gd name="connsiteY861-74754" fmla="*/ 2850663 h 6858000"/>
              <a:gd name="connsiteX862-74755" fmla="*/ 6472036 w 7467600"/>
              <a:gd name="connsiteY862-74756" fmla="*/ 1959003 h 6858000"/>
              <a:gd name="connsiteX863-74757" fmla="*/ 5792897 w 7467600"/>
              <a:gd name="connsiteY863-74758" fmla="*/ 1647747 h 6858000"/>
              <a:gd name="connsiteX864-74759" fmla="*/ 5842751 w 7467600"/>
              <a:gd name="connsiteY864-74760" fmla="*/ 1816112 h 6858000"/>
              <a:gd name="connsiteX865-74761" fmla="*/ 5847424 w 7467600"/>
              <a:gd name="connsiteY865-74762" fmla="*/ 1815776 h 6858000"/>
              <a:gd name="connsiteX866-74763" fmla="*/ 6399821 w 7467600"/>
              <a:gd name="connsiteY866-74764" fmla="*/ 2344799 h 6858000"/>
              <a:gd name="connsiteX867-74765" fmla="*/ 6323232 w 7467600"/>
              <a:gd name="connsiteY867-74766" fmla="*/ 2389634 h 6858000"/>
              <a:gd name="connsiteX868-74767" fmla="*/ 5942958 w 7467600"/>
              <a:gd name="connsiteY868-74768" fmla="*/ 2077708 h 6858000"/>
              <a:gd name="connsiteX869-74769" fmla="*/ 5921559 w 7467600"/>
              <a:gd name="connsiteY869-74770" fmla="*/ 2378596 h 6858000"/>
              <a:gd name="connsiteX870-74771" fmla="*/ 5817651 w 7467600"/>
              <a:gd name="connsiteY870-74772" fmla="*/ 3023919 h 6858000"/>
              <a:gd name="connsiteX871-74773" fmla="*/ 5729634 w 7467600"/>
              <a:gd name="connsiteY871-74774" fmla="*/ 3051849 h 6858000"/>
              <a:gd name="connsiteX872-74775" fmla="*/ 5611018 w 7467600"/>
              <a:gd name="connsiteY872-74776" fmla="*/ 2316769 h 6858000"/>
              <a:gd name="connsiteX873-74777" fmla="*/ 5687608 w 7467600"/>
              <a:gd name="connsiteY873-74778" fmla="*/ 2039972 h 6858000"/>
              <a:gd name="connsiteX874-74779" fmla="*/ 5657554 w 7467600"/>
              <a:gd name="connsiteY874-74780" fmla="*/ 1576445 h 6858000"/>
              <a:gd name="connsiteX875-74781" fmla="*/ 5150475 w 7467600"/>
              <a:gd name="connsiteY875-74782" fmla="*/ 1274012 h 6858000"/>
              <a:gd name="connsiteX876-74783" fmla="*/ 5349142 w 7467600"/>
              <a:gd name="connsiteY876-74784" fmla="*/ 2204405 h 6858000"/>
              <a:gd name="connsiteX877-74785" fmla="*/ 5262214 w 7467600"/>
              <a:gd name="connsiteY877-74786" fmla="*/ 2233836 h 6858000"/>
              <a:gd name="connsiteX878-74787" fmla="*/ 4981539 w 7467600"/>
              <a:gd name="connsiteY878-74788" fmla="*/ 1542201 h 6858000"/>
              <a:gd name="connsiteX879-74789" fmla="*/ 4958461 w 7467600"/>
              <a:gd name="connsiteY879-74790" fmla="*/ 1136957 h 6858000"/>
              <a:gd name="connsiteX880-74791" fmla="*/ 4655015 w 7467600"/>
              <a:gd name="connsiteY880-74792" fmla="*/ 891426 h 6858000"/>
              <a:gd name="connsiteX881-74793" fmla="*/ 4348002 w 7467600"/>
              <a:gd name="connsiteY881-74794" fmla="*/ 2205895 h 6858000"/>
              <a:gd name="connsiteX882-74795" fmla="*/ 4262250 w 7467600"/>
              <a:gd name="connsiteY882-74796" fmla="*/ 2219972 h 6858000"/>
              <a:gd name="connsiteX883-74797" fmla="*/ 4550611 w 7467600"/>
              <a:gd name="connsiteY883-74798" fmla="*/ 817540 h 6858000"/>
              <a:gd name="connsiteX884-74799" fmla="*/ 4564418 w 7467600"/>
              <a:gd name="connsiteY884-74800" fmla="*/ 808293 h 6858000"/>
              <a:gd name="connsiteX885-74801" fmla="*/ 4266388 w 7467600"/>
              <a:gd name="connsiteY885-74802" fmla="*/ 500083 h 6858000"/>
              <a:gd name="connsiteX886-74803" fmla="*/ 4032842 w 7467600"/>
              <a:gd name="connsiteY886-74804" fmla="*/ 211809 h 6858000"/>
              <a:gd name="connsiteX887-74805" fmla="*/ 3882765 w 7467600"/>
              <a:gd name="connsiteY887-74806" fmla="*/ 0 h 6858000"/>
              <a:gd name="connsiteX888-74807" fmla="*/ 3721337 w 7467600"/>
              <a:gd name="connsiteY888-74808" fmla="*/ 0 h 6858000"/>
              <a:gd name="connsiteX889-74809" fmla="*/ 3797544 w 7467600"/>
              <a:gd name="connsiteY889-74810" fmla="*/ 0 h 6858000"/>
              <a:gd name="connsiteX890-74811" fmla="*/ 3775734 w 7467600"/>
              <a:gd name="connsiteY890-74812" fmla="*/ 95131 h 6858000"/>
              <a:gd name="connsiteX891-74813" fmla="*/ 3724807 w 7467600"/>
              <a:gd name="connsiteY891-74814" fmla="*/ 272257 h 6858000"/>
              <a:gd name="connsiteX892-74815" fmla="*/ 3726844 w 7467600"/>
              <a:gd name="connsiteY892-74816" fmla="*/ 282988 h 6858000"/>
              <a:gd name="connsiteX893-74817" fmla="*/ 3742664 w 7467600"/>
              <a:gd name="connsiteY893-74818" fmla="*/ 279918 h 6858000"/>
              <a:gd name="connsiteX894-74819" fmla="*/ 4103910 w 7467600"/>
              <a:gd name="connsiteY894-74820" fmla="*/ 1161917 h 6858000"/>
              <a:gd name="connsiteX895-74821" fmla="*/ 4020269 w 7467600"/>
              <a:gd name="connsiteY895-74822" fmla="*/ 1200406 h 6858000"/>
              <a:gd name="connsiteX896-74823" fmla="*/ 3674882 w 7467600"/>
              <a:gd name="connsiteY896-74824" fmla="*/ 488524 h 6858000"/>
              <a:gd name="connsiteX897-74825" fmla="*/ 3132682 w 7467600"/>
              <a:gd name="connsiteY897-74826" fmla="*/ 1072284 h 6858000"/>
              <a:gd name="connsiteX898-74827" fmla="*/ 2716346 w 7467600"/>
              <a:gd name="connsiteY898-74828" fmla="*/ 1276376 h 6858000"/>
              <a:gd name="connsiteX899-74829" fmla="*/ 2716772 w 7467600"/>
              <a:gd name="connsiteY899-74830" fmla="*/ 1255462 h 6858000"/>
              <a:gd name="connsiteX900-74831" fmla="*/ 3471096 w 7467600"/>
              <a:gd name="connsiteY900-74832" fmla="*/ 437072 h 6858000"/>
              <a:gd name="connsiteX901-74833" fmla="*/ 3639057 w 7467600"/>
              <a:gd name="connsiteY901-74834" fmla="*/ 286334 h 6858000"/>
              <a:gd name="connsiteX902-74835" fmla="*/ 3640309 w 7467600"/>
              <a:gd name="connsiteY902-74836" fmla="*/ 284664 h 6858000"/>
              <a:gd name="connsiteX903-74837" fmla="*/ 3646022 w 7467600"/>
              <a:gd name="connsiteY903-74838" fmla="*/ 276711 h 6858000"/>
              <a:gd name="connsiteX904-74839" fmla="*/ 3707943 w 7467600"/>
              <a:gd name="connsiteY904-74840" fmla="*/ 65958 h 6858000"/>
              <a:gd name="connsiteX905-74841" fmla="*/ 3721337 w 7467600"/>
              <a:gd name="connsiteY905-74842" fmla="*/ 0 h 6858000"/>
              <a:gd name="connsiteX906-74843" fmla="*/ 2867960 w 7467600"/>
              <a:gd name="connsiteY906-74844" fmla="*/ 0 h 6858000"/>
              <a:gd name="connsiteX907-74845" fmla="*/ 2926351 w 7467600"/>
              <a:gd name="connsiteY907-74846" fmla="*/ 0 h 6858000"/>
              <a:gd name="connsiteX908-74847" fmla="*/ 2902823 w 7467600"/>
              <a:gd name="connsiteY908-74848" fmla="*/ 262929 h 6858000"/>
              <a:gd name="connsiteX909-74849" fmla="*/ 2940663 w 7467600"/>
              <a:gd name="connsiteY909-74850" fmla="*/ 140884 h 6858000"/>
              <a:gd name="connsiteX910-74851" fmla="*/ 2947039 w 7467600"/>
              <a:gd name="connsiteY910-74852" fmla="*/ 122524 h 6858000"/>
              <a:gd name="connsiteX911-74853" fmla="*/ 2984316 w 7467600"/>
              <a:gd name="connsiteY911-74854" fmla="*/ 0 h 6858000"/>
              <a:gd name="connsiteX912-74855" fmla="*/ 3016114 w 7467600"/>
              <a:gd name="connsiteY912-74856" fmla="*/ 0 h 6858000"/>
              <a:gd name="connsiteX913-74857" fmla="*/ 2979949 w 7467600"/>
              <a:gd name="connsiteY913-74858" fmla="*/ 119274 h 6858000"/>
              <a:gd name="connsiteX914-74859" fmla="*/ 3023879 w 7467600"/>
              <a:gd name="connsiteY914-74860" fmla="*/ 0 h 6858000"/>
              <a:gd name="connsiteX915-74861" fmla="*/ 3105400 w 7467600"/>
              <a:gd name="connsiteY915-74862" fmla="*/ 0 h 6858000"/>
              <a:gd name="connsiteX916-74863" fmla="*/ 3094669 w 7467600"/>
              <a:gd name="connsiteY916-74864" fmla="*/ 30308 h 6858000"/>
              <a:gd name="connsiteX917-74865" fmla="*/ 2901945 w 7467600"/>
              <a:gd name="connsiteY917-74866" fmla="*/ 466538 h 6858000"/>
              <a:gd name="connsiteX918-74867" fmla="*/ 2815209 w 7467600"/>
              <a:gd name="connsiteY918-74868" fmla="*/ 497361 h 6858000"/>
              <a:gd name="connsiteX919-74869" fmla="*/ 2844845 w 7467600"/>
              <a:gd name="connsiteY919-74870" fmla="*/ 127638 h 6858000"/>
              <a:gd name="connsiteX920-74871" fmla="*/ 2867960 w 7467600"/>
              <a:gd name="connsiteY920-74872" fmla="*/ 0 h 6858000"/>
              <a:gd name="connsiteX921-74873" fmla="*/ 1057230 w 7467600"/>
              <a:gd name="connsiteY921-74874" fmla="*/ 0 h 6858000"/>
              <a:gd name="connsiteX922-74875" fmla="*/ 1111003 w 7467600"/>
              <a:gd name="connsiteY922-74876" fmla="*/ 0 h 6858000"/>
              <a:gd name="connsiteX923-74877" fmla="*/ 1125553 w 7467600"/>
              <a:gd name="connsiteY923-74878" fmla="*/ 52588 h 6858000"/>
              <a:gd name="connsiteX924-74879" fmla="*/ 1304276 w 7467600"/>
              <a:gd name="connsiteY924-74880" fmla="*/ 476275 h 6858000"/>
              <a:gd name="connsiteX925-74881" fmla="*/ 1492066 w 7467600"/>
              <a:gd name="connsiteY925-74882" fmla="*/ 886333 h 6858000"/>
              <a:gd name="connsiteX926-74883" fmla="*/ 1423698 w 7467600"/>
              <a:gd name="connsiteY926-74884" fmla="*/ 710817 h 6858000"/>
              <a:gd name="connsiteX927-74885" fmla="*/ 1357609 w 7467600"/>
              <a:gd name="connsiteY927-74886" fmla="*/ 532892 h 6858000"/>
              <a:gd name="connsiteX928-74887" fmla="*/ 1309550 w 7467600"/>
              <a:gd name="connsiteY928-74888" fmla="*/ 374031 h 6858000"/>
              <a:gd name="connsiteX929-74889" fmla="*/ 1193673 w 7467600"/>
              <a:gd name="connsiteY929-74890" fmla="*/ 49533 h 6858000"/>
              <a:gd name="connsiteX930-74891" fmla="*/ 1164391 w 7467600"/>
              <a:gd name="connsiteY930-74892" fmla="*/ 0 h 6858000"/>
              <a:gd name="connsiteX931-74893" fmla="*/ 1200666 w 7467600"/>
              <a:gd name="connsiteY931-74894" fmla="*/ 0 h 6858000"/>
              <a:gd name="connsiteX932-74895" fmla="*/ 1223408 w 7467600"/>
              <a:gd name="connsiteY932-74896" fmla="*/ 38996 h 6858000"/>
              <a:gd name="connsiteX933-74897" fmla="*/ 1339635 w 7467600"/>
              <a:gd name="connsiteY933-74898" fmla="*/ 365517 h 6858000"/>
              <a:gd name="connsiteX934-74899" fmla="*/ 1387469 w 7467600"/>
              <a:gd name="connsiteY934-74900" fmla="*/ 523079 h 6858000"/>
              <a:gd name="connsiteX935-74901" fmla="*/ 1452685 w 7467600"/>
              <a:gd name="connsiteY935-74902" fmla="*/ 699806 h 6858000"/>
              <a:gd name="connsiteX936-74903" fmla="*/ 1492092 w 7467600"/>
              <a:gd name="connsiteY936-74904" fmla="*/ 800424 h 6858000"/>
              <a:gd name="connsiteX937-74905" fmla="*/ 1455302 w 7467600"/>
              <a:gd name="connsiteY937-74906" fmla="*/ 632913 h 6858000"/>
              <a:gd name="connsiteX938-74907" fmla="*/ 1222336 w 7467600"/>
              <a:gd name="connsiteY938-74908" fmla="*/ 9480 h 6858000"/>
              <a:gd name="connsiteX939-74909" fmla="*/ 1214634 w 7467600"/>
              <a:gd name="connsiteY939-74910" fmla="*/ 0 h 6858000"/>
              <a:gd name="connsiteX940-74911" fmla="*/ 1289827 w 7467600"/>
              <a:gd name="connsiteY940-74912" fmla="*/ 0 h 6858000"/>
              <a:gd name="connsiteX941-74913" fmla="*/ 1321076 w 7467600"/>
              <a:gd name="connsiteY941-74914" fmla="*/ 59722 h 6858000"/>
              <a:gd name="connsiteX942-74915" fmla="*/ 1512579 w 7467600"/>
              <a:gd name="connsiteY942-74916" fmla="*/ 626441 h 6858000"/>
              <a:gd name="connsiteX943-74917" fmla="*/ 1506076 w 7467600"/>
              <a:gd name="connsiteY943-74918" fmla="*/ 1089289 h 6858000"/>
              <a:gd name="connsiteX944-74919" fmla="*/ 1486346 w 7467600"/>
              <a:gd name="connsiteY944-74920" fmla="*/ 1079919 h 6858000"/>
              <a:gd name="connsiteX945-74921" fmla="*/ 1070511 w 7467600"/>
              <a:gd name="connsiteY945-74922" fmla="*/ 48609 h 6858000"/>
              <a:gd name="connsiteX946-74923" fmla="*/ 1057230 w 7467600"/>
              <a:gd name="connsiteY946-74924" fmla="*/ 0 h 6858000"/>
              <a:gd name="connsiteX947-74925" fmla="*/ 43151 w 7467600"/>
              <a:gd name="connsiteY947-74926" fmla="*/ 0 h 6858000"/>
              <a:gd name="connsiteX948-74927" fmla="*/ 95283 w 7467600"/>
              <a:gd name="connsiteY948-74928" fmla="*/ 0 h 6858000"/>
              <a:gd name="connsiteX949-74929" fmla="*/ 300708 w 7467600"/>
              <a:gd name="connsiteY949-74930" fmla="*/ 154571 h 6858000"/>
              <a:gd name="connsiteX950-74931" fmla="*/ 530414 w 7467600"/>
              <a:gd name="connsiteY950-74932" fmla="*/ 354673 h 6858000"/>
              <a:gd name="connsiteX951-74933" fmla="*/ 333785 w 7467600"/>
              <a:gd name="connsiteY951-74934" fmla="*/ 161564 h 6858000"/>
              <a:gd name="connsiteX952-74935" fmla="*/ 147005 w 7467600"/>
              <a:gd name="connsiteY952-74936" fmla="*/ 0 h 6858000"/>
              <a:gd name="connsiteX953-74937" fmla="*/ 272509 w 7467600"/>
              <a:gd name="connsiteY953-74938" fmla="*/ 0 h 6858000"/>
              <a:gd name="connsiteX954-74939" fmla="*/ 326276 w 7467600"/>
              <a:gd name="connsiteY954-74940" fmla="*/ 45847 h 6858000"/>
              <a:gd name="connsiteX955-74941" fmla="*/ 823759 w 7467600"/>
              <a:gd name="connsiteY955-74942" fmla="*/ 574145 h 6858000"/>
              <a:gd name="connsiteX956-74943" fmla="*/ 811254 w 7467600"/>
              <a:gd name="connsiteY956-74944" fmla="*/ 665546 h 6858000"/>
              <a:gd name="connsiteX957-74945" fmla="*/ 154042 w 7467600"/>
              <a:gd name="connsiteY957-74946" fmla="*/ 261522 h 6858000"/>
              <a:gd name="connsiteX958-74947" fmla="*/ 13550 w 7467600"/>
              <a:gd name="connsiteY958-74948" fmla="*/ 158423 h 6858000"/>
              <a:gd name="connsiteX959-74949" fmla="*/ 0 w 7467600"/>
              <a:gd name="connsiteY959-74950" fmla="*/ 146618 h 6858000"/>
              <a:gd name="connsiteX960-74951" fmla="*/ 0 w 7467600"/>
              <a:gd name="connsiteY960-74952" fmla="*/ 59161 h 6858000"/>
              <a:gd name="connsiteX961-74953" fmla="*/ 45427 w 7467600"/>
              <a:gd name="connsiteY961-74954" fmla="*/ 101078 h 6858000"/>
              <a:gd name="connsiteX962-74955" fmla="*/ 630103 w 7467600"/>
              <a:gd name="connsiteY962-74956" fmla="*/ 485885 h 6858000"/>
              <a:gd name="connsiteX963-74957" fmla="*/ 532040 w 7467600"/>
              <a:gd name="connsiteY963-74958" fmla="*/ 399359 h 6858000"/>
              <a:gd name="connsiteX964-74959" fmla="*/ 517618 w 7467600"/>
              <a:gd name="connsiteY964-74960" fmla="*/ 385726 h 6858000"/>
              <a:gd name="connsiteX965-74961" fmla="*/ 285074 w 7467600"/>
              <a:gd name="connsiteY965-74962" fmla="*/ 182755 h 6858000"/>
              <a:gd name="connsiteX966-74963" fmla="*/ 43151 w 7467600"/>
              <a:gd name="connsiteY966-74964" fmla="*/ 0 h 6858000"/>
              <a:gd name="connsiteX0-74965" fmla="*/ 369702 w 7467600"/>
              <a:gd name="connsiteY0-74966" fmla="*/ 6712169 h 6858000"/>
              <a:gd name="connsiteX1-74967" fmla="*/ 366575 w 7467600"/>
              <a:gd name="connsiteY1-74968" fmla="*/ 6715556 h 6858000"/>
              <a:gd name="connsiteX2-74969" fmla="*/ 371637 w 7467600"/>
              <a:gd name="connsiteY2-74970" fmla="*/ 6713954 h 6858000"/>
              <a:gd name="connsiteX3-74971" fmla="*/ 369702 w 7467600"/>
              <a:gd name="connsiteY3-74972" fmla="*/ 6712169 h 6858000"/>
              <a:gd name="connsiteX4-74973" fmla="*/ 7088673 w 7467600"/>
              <a:gd name="connsiteY4-74974" fmla="*/ 6610396 h 6858000"/>
              <a:gd name="connsiteX5-74975" fmla="*/ 7440138 w 7467600"/>
              <a:gd name="connsiteY5-74976" fmla="*/ 6622648 h 6858000"/>
              <a:gd name="connsiteX6-74977" fmla="*/ 7467600 w 7467600"/>
              <a:gd name="connsiteY6-74978" fmla="*/ 6628217 h 6858000"/>
              <a:gd name="connsiteX7-74979" fmla="*/ 7467600 w 7467600"/>
              <a:gd name="connsiteY7-74980" fmla="*/ 6668575 h 6858000"/>
              <a:gd name="connsiteX8-74981" fmla="*/ 7392322 w 7467600"/>
              <a:gd name="connsiteY8-74982" fmla="*/ 6658238 h 6858000"/>
              <a:gd name="connsiteX9-74983" fmla="*/ 7467600 w 7467600"/>
              <a:gd name="connsiteY9-74984" fmla="*/ 6683873 h 6858000"/>
              <a:gd name="connsiteX10-74985" fmla="*/ 7467600 w 7467600"/>
              <a:gd name="connsiteY10-74986" fmla="*/ 6714215 h 6858000"/>
              <a:gd name="connsiteX11-74987" fmla="*/ 7447383 w 7467600"/>
              <a:gd name="connsiteY11-74988" fmla="*/ 6707202 h 6858000"/>
              <a:gd name="connsiteX12-74989" fmla="*/ 7289862 w 7467600"/>
              <a:gd name="connsiteY12-74990" fmla="*/ 6659827 h 6858000"/>
              <a:gd name="connsiteX13-74991" fmla="*/ 7434024 w 7467600"/>
              <a:gd name="connsiteY13-74992" fmla="*/ 6722130 h 6858000"/>
              <a:gd name="connsiteX14-74993" fmla="*/ 7467600 w 7467600"/>
              <a:gd name="connsiteY14-74994" fmla="*/ 6736157 h 6858000"/>
              <a:gd name="connsiteX15-74995" fmla="*/ 7467600 w 7467600"/>
              <a:gd name="connsiteY15-74996" fmla="*/ 6767913 h 6858000"/>
              <a:gd name="connsiteX16-74997" fmla="*/ 7392158 w 7467600"/>
              <a:gd name="connsiteY16-74998" fmla="*/ 6771365 h 6858000"/>
              <a:gd name="connsiteX17-74999" fmla="*/ 7467600 w 7467600"/>
              <a:gd name="connsiteY17-75000" fmla="*/ 6805948 h 6858000"/>
              <a:gd name="connsiteX18-75001" fmla="*/ 7467600 w 7467600"/>
              <a:gd name="connsiteY18-75002" fmla="*/ 6831490 h 6858000"/>
              <a:gd name="connsiteX19-75003" fmla="*/ 7410696 w 7467600"/>
              <a:gd name="connsiteY19-75004" fmla="*/ 6803861 h 6858000"/>
              <a:gd name="connsiteX20-75005" fmla="*/ 7088673 w 7467600"/>
              <a:gd name="connsiteY20-75006" fmla="*/ 6610396 h 6858000"/>
              <a:gd name="connsiteX21-75007" fmla="*/ 1019354 w 7467600"/>
              <a:gd name="connsiteY21-75008" fmla="*/ 6315006 h 6858000"/>
              <a:gd name="connsiteX22-75009" fmla="*/ 441046 w 7467600"/>
              <a:gd name="connsiteY22-75010" fmla="*/ 6691153 h 6858000"/>
              <a:gd name="connsiteX23-75011" fmla="*/ 1019354 w 7467600"/>
              <a:gd name="connsiteY23-75012" fmla="*/ 6315006 h 6858000"/>
              <a:gd name="connsiteX24-75013" fmla="*/ 991680 w 7467600"/>
              <a:gd name="connsiteY24-75014" fmla="*/ 6298413 h 6858000"/>
              <a:gd name="connsiteX25-75015" fmla="*/ 409060 w 7467600"/>
              <a:gd name="connsiteY25-75016" fmla="*/ 6671470 h 6858000"/>
              <a:gd name="connsiteX26-75017" fmla="*/ 991680 w 7467600"/>
              <a:gd name="connsiteY26-75018" fmla="*/ 6298413 h 6858000"/>
              <a:gd name="connsiteX27-75019" fmla="*/ 103333 w 7467600"/>
              <a:gd name="connsiteY27-75020" fmla="*/ 5699602 h 6858000"/>
              <a:gd name="connsiteX28-75021" fmla="*/ 233938 w 7467600"/>
              <a:gd name="connsiteY28-75022" fmla="*/ 5809416 h 6858000"/>
              <a:gd name="connsiteX29-75023" fmla="*/ 883580 w 7467600"/>
              <a:gd name="connsiteY29-75024" fmla="*/ 6180710 h 6858000"/>
              <a:gd name="connsiteX30-75025" fmla="*/ 487337 w 7467600"/>
              <a:gd name="connsiteY30-75026" fmla="*/ 5950182 h 6858000"/>
              <a:gd name="connsiteX31-75027" fmla="*/ 354051 w 7467600"/>
              <a:gd name="connsiteY31-75028" fmla="*/ 5854912 h 6858000"/>
              <a:gd name="connsiteX32-75029" fmla="*/ 195436 w 7467600"/>
              <a:gd name="connsiteY32-75030" fmla="*/ 5755068 h 6858000"/>
              <a:gd name="connsiteX33-75031" fmla="*/ 103333 w 7467600"/>
              <a:gd name="connsiteY33-75032" fmla="*/ 5699602 h 6858000"/>
              <a:gd name="connsiteX34-75033" fmla="*/ 5539432 w 7467600"/>
              <a:gd name="connsiteY34-75034" fmla="*/ 5642928 h 6858000"/>
              <a:gd name="connsiteX35-75035" fmla="*/ 5555462 w 7467600"/>
              <a:gd name="connsiteY35-75036" fmla="*/ 5694454 h 6858000"/>
              <a:gd name="connsiteX36-75037" fmla="*/ 5828270 w 7467600"/>
              <a:gd name="connsiteY36-75038" fmla="*/ 6320663 h 6858000"/>
              <a:gd name="connsiteX37-75039" fmla="*/ 5947416 w 7467600"/>
              <a:gd name="connsiteY37-75040" fmla="*/ 6574846 h 6858000"/>
              <a:gd name="connsiteX38-75041" fmla="*/ 5539432 w 7467600"/>
              <a:gd name="connsiteY38-75042" fmla="*/ 5642928 h 6858000"/>
              <a:gd name="connsiteX39-75043" fmla="*/ 51253 w 7467600"/>
              <a:gd name="connsiteY39-75044" fmla="*/ 5631825 h 6858000"/>
              <a:gd name="connsiteX40-75045" fmla="*/ 211622 w 7467600"/>
              <a:gd name="connsiteY40-75046" fmla="*/ 5728803 h 6858000"/>
              <a:gd name="connsiteX41-75047" fmla="*/ 371652 w 7467600"/>
              <a:gd name="connsiteY41-75048" fmla="*/ 5829062 h 6858000"/>
              <a:gd name="connsiteX42-75049" fmla="*/ 505903 w 7467600"/>
              <a:gd name="connsiteY42-75050" fmla="*/ 5925221 h 6858000"/>
              <a:gd name="connsiteX43-75051" fmla="*/ 899240 w 7467600"/>
              <a:gd name="connsiteY43-75052" fmla="*/ 6153068 h 6858000"/>
              <a:gd name="connsiteX44-75053" fmla="*/ 988114 w 7467600"/>
              <a:gd name="connsiteY44-75054" fmla="*/ 6174204 h 6858000"/>
              <a:gd name="connsiteX45-75055" fmla="*/ 845971 w 7467600"/>
              <a:gd name="connsiteY45-75056" fmla="*/ 6067177 h 6858000"/>
              <a:gd name="connsiteX46-75057" fmla="*/ 448057 w 7467600"/>
              <a:gd name="connsiteY46-75058" fmla="*/ 5841376 h 6858000"/>
              <a:gd name="connsiteX47-75059" fmla="*/ 51253 w 7467600"/>
              <a:gd name="connsiteY47-75060" fmla="*/ 5631825 h 6858000"/>
              <a:gd name="connsiteX48-75061" fmla="*/ 2606687 w 7467600"/>
              <a:gd name="connsiteY48-75062" fmla="*/ 5630718 h 6858000"/>
              <a:gd name="connsiteX49-75063" fmla="*/ 2645658 w 7467600"/>
              <a:gd name="connsiteY49-75064" fmla="*/ 6640259 h 6858000"/>
              <a:gd name="connsiteX50-75065" fmla="*/ 2606687 w 7467600"/>
              <a:gd name="connsiteY50-75066" fmla="*/ 5630718 h 6858000"/>
              <a:gd name="connsiteX51-75067" fmla="*/ 3642057 w 7467600"/>
              <a:gd name="connsiteY51-75068" fmla="*/ 5573487 h 6858000"/>
              <a:gd name="connsiteX52-75069" fmla="*/ 3632981 w 7467600"/>
              <a:gd name="connsiteY52-75070" fmla="*/ 5579437 h 6858000"/>
              <a:gd name="connsiteX53-75071" fmla="*/ 3382436 w 7467600"/>
              <a:gd name="connsiteY53-75072" fmla="*/ 5952726 h 6858000"/>
              <a:gd name="connsiteX54-75073" fmla="*/ 3191929 w 7467600"/>
              <a:gd name="connsiteY54-75074" fmla="*/ 6662669 h 6858000"/>
              <a:gd name="connsiteX55-75075" fmla="*/ 3369898 w 7467600"/>
              <a:gd name="connsiteY55-75076" fmla="*/ 6081771 h 6858000"/>
              <a:gd name="connsiteX56-75077" fmla="*/ 3642057 w 7467600"/>
              <a:gd name="connsiteY56-75078" fmla="*/ 5573487 h 6858000"/>
              <a:gd name="connsiteX57-75079" fmla="*/ 2650666 w 7467600"/>
              <a:gd name="connsiteY57-75080" fmla="*/ 5530686 h 6858000"/>
              <a:gd name="connsiteX58-75081" fmla="*/ 2650249 w 7467600"/>
              <a:gd name="connsiteY58-75082" fmla="*/ 5532101 h 6858000"/>
              <a:gd name="connsiteX59-75083" fmla="*/ 2663808 w 7467600"/>
              <a:gd name="connsiteY59-75084" fmla="*/ 6535215 h 6858000"/>
              <a:gd name="connsiteX60-75085" fmla="*/ 2665418 w 7467600"/>
              <a:gd name="connsiteY60-75086" fmla="*/ 6132756 h 6858000"/>
              <a:gd name="connsiteX61-75087" fmla="*/ 2650666 w 7467600"/>
              <a:gd name="connsiteY61-75088" fmla="*/ 5530686 h 6858000"/>
              <a:gd name="connsiteX62-75089" fmla="*/ 2680277 w 7467600"/>
              <a:gd name="connsiteY62-75090" fmla="*/ 5479204 h 6858000"/>
              <a:gd name="connsiteX63-75091" fmla="*/ 2678972 w 7467600"/>
              <a:gd name="connsiteY63-75092" fmla="*/ 5481582 h 6858000"/>
              <a:gd name="connsiteX64-75093" fmla="*/ 2696666 w 7467600"/>
              <a:gd name="connsiteY64-75094" fmla="*/ 6133836 h 6858000"/>
              <a:gd name="connsiteX65-75095" fmla="*/ 2695769 w 7467600"/>
              <a:gd name="connsiteY65-75096" fmla="*/ 6390955 h 6858000"/>
              <a:gd name="connsiteX66-75097" fmla="*/ 2739893 w 7467600"/>
              <a:gd name="connsiteY66-75098" fmla="*/ 6108357 h 6858000"/>
              <a:gd name="connsiteX67-75099" fmla="*/ 2680277 w 7467600"/>
              <a:gd name="connsiteY67-75100" fmla="*/ 5479204 h 6858000"/>
              <a:gd name="connsiteX68-75101" fmla="*/ 1132195 w 7467600"/>
              <a:gd name="connsiteY68-75102" fmla="*/ 5467980 h 6858000"/>
              <a:gd name="connsiteX69-75103" fmla="*/ 1679056 w 7467600"/>
              <a:gd name="connsiteY69-75104" fmla="*/ 5516907 h 6858000"/>
              <a:gd name="connsiteX70-75105" fmla="*/ 2128648 w 7467600"/>
              <a:gd name="connsiteY70-75106" fmla="*/ 5474249 h 6858000"/>
              <a:gd name="connsiteX71-75107" fmla="*/ 1825619 w 7467600"/>
              <a:gd name="connsiteY71-75108" fmla="*/ 5478447 h 6858000"/>
              <a:gd name="connsiteX72-75109" fmla="*/ 1737798 w 7467600"/>
              <a:gd name="connsiteY72-75110" fmla="*/ 5483353 h 6858000"/>
              <a:gd name="connsiteX73-75111" fmla="*/ 1132195 w 7467600"/>
              <a:gd name="connsiteY73-75112" fmla="*/ 5467980 h 6858000"/>
              <a:gd name="connsiteX74-75113" fmla="*/ 7454976 w 7467600"/>
              <a:gd name="connsiteY74-75114" fmla="*/ 6318297 h 6858000"/>
              <a:gd name="connsiteX75-75115" fmla="*/ 7379510 w 7467600"/>
              <a:gd name="connsiteY75-75116" fmla="*/ 5755454 h 6858000"/>
              <a:gd name="connsiteX76-75117" fmla="*/ 7467600 w 7467600"/>
              <a:gd name="connsiteY76-75118" fmla="*/ 6012219 h 6858000"/>
              <a:gd name="connsiteX77-75119" fmla="*/ 7356878 w 7467600"/>
              <a:gd name="connsiteY77-75120" fmla="*/ 5981332 h 6858000"/>
              <a:gd name="connsiteX78-75121" fmla="*/ 7467600 w 7467600"/>
              <a:gd name="connsiteY78-75122" fmla="*/ 6117703 h 6858000"/>
              <a:gd name="connsiteX79-75123" fmla="*/ 7467600 w 7467600"/>
              <a:gd name="connsiteY79-75124" fmla="*/ 6163634 h 6858000"/>
              <a:gd name="connsiteX80-75125" fmla="*/ 7403637 w 7467600"/>
              <a:gd name="connsiteY80-75126" fmla="*/ 6083957 h 6858000"/>
              <a:gd name="connsiteX81-75127" fmla="*/ 7254615 w 7467600"/>
              <a:gd name="connsiteY81-75128" fmla="*/ 5911918 h 6858000"/>
              <a:gd name="connsiteX82-75129" fmla="*/ 7312589 w 7467600"/>
              <a:gd name="connsiteY82-75130" fmla="*/ 5982309 h 6858000"/>
              <a:gd name="connsiteX83-75131" fmla="*/ 7448321 w 7467600"/>
              <a:gd name="connsiteY83-75132" fmla="*/ 6190991 h 6858000"/>
              <a:gd name="connsiteX84-75133" fmla="*/ 7467600 w 7467600"/>
              <a:gd name="connsiteY84-75134" fmla="*/ 6221686 h 6858000"/>
              <a:gd name="connsiteX85-75135" fmla="*/ 7467600 w 7467600"/>
              <a:gd name="connsiteY85-75136" fmla="*/ 6334256 h 6858000"/>
              <a:gd name="connsiteX86-75137" fmla="*/ 7454976 w 7467600"/>
              <a:gd name="connsiteY86-75138" fmla="*/ 6318297 h 6858000"/>
              <a:gd name="connsiteX87-75139" fmla="*/ 1456157 w 7467600"/>
              <a:gd name="connsiteY87-75140" fmla="*/ 5371404 h 6858000"/>
              <a:gd name="connsiteX88-75141" fmla="*/ 1244432 w 7467600"/>
              <a:gd name="connsiteY88-75142" fmla="*/ 5385601 h 6858000"/>
              <a:gd name="connsiteX89-75143" fmla="*/ 973990 w 7467600"/>
              <a:gd name="connsiteY89-75144" fmla="*/ 5424940 h 6858000"/>
              <a:gd name="connsiteX90-75145" fmla="*/ 1103809 w 7467600"/>
              <a:gd name="connsiteY90-75146" fmla="*/ 5433720 h 6858000"/>
              <a:gd name="connsiteX91-75147" fmla="*/ 1123454 w 7467600"/>
              <a:gd name="connsiteY91-75148" fmla="*/ 5435727 h 6858000"/>
              <a:gd name="connsiteX92-75149" fmla="*/ 1737017 w 7467600"/>
              <a:gd name="connsiteY92-75150" fmla="*/ 5452183 h 6858000"/>
              <a:gd name="connsiteX93-75151" fmla="*/ 1824397 w 7467600"/>
              <a:gd name="connsiteY93-75152" fmla="*/ 5447757 h 6858000"/>
              <a:gd name="connsiteX94-75153" fmla="*/ 2070059 w 7467600"/>
              <a:gd name="connsiteY94-75154" fmla="*/ 5441660 h 6858000"/>
              <a:gd name="connsiteX95-75155" fmla="*/ 1456157 w 7467600"/>
              <a:gd name="connsiteY95-75156" fmla="*/ 5371404 h 6858000"/>
              <a:gd name="connsiteX96-75157" fmla="*/ 4988186 w 7467600"/>
              <a:gd name="connsiteY96-75158" fmla="*/ 5216467 h 6858000"/>
              <a:gd name="connsiteX97-75159" fmla="*/ 4777334 w 7467600"/>
              <a:gd name="connsiteY97-75160" fmla="*/ 5406072 h 6858000"/>
              <a:gd name="connsiteX98-75161" fmla="*/ 4718341 w 7467600"/>
              <a:gd name="connsiteY98-75162" fmla="*/ 5468043 h 6858000"/>
              <a:gd name="connsiteX99-75163" fmla="*/ 4604655 w 7467600"/>
              <a:gd name="connsiteY99-75164" fmla="*/ 5583434 h 6858000"/>
              <a:gd name="connsiteX100-75165" fmla="*/ 4565074 w 7467600"/>
              <a:gd name="connsiteY100-75166" fmla="*/ 5618550 h 6858000"/>
              <a:gd name="connsiteX101-75167" fmla="*/ 4988186 w 7467600"/>
              <a:gd name="connsiteY101-75168" fmla="*/ 5216467 h 6858000"/>
              <a:gd name="connsiteX102-75169" fmla="*/ 4978032 w 7467600"/>
              <a:gd name="connsiteY102-75170" fmla="*/ 5183809 h 6858000"/>
              <a:gd name="connsiteX103-75171" fmla="*/ 4463413 w 7467600"/>
              <a:gd name="connsiteY103-75172" fmla="*/ 5615162 h 6858000"/>
              <a:gd name="connsiteX104-75173" fmla="*/ 4358134 w 7467600"/>
              <a:gd name="connsiteY104-75174" fmla="*/ 5742791 h 6858000"/>
              <a:gd name="connsiteX105-75175" fmla="*/ 4376219 w 7467600"/>
              <a:gd name="connsiteY105-75176" fmla="*/ 5729027 h 6858000"/>
              <a:gd name="connsiteX106-75177" fmla="*/ 4582340 w 7467600"/>
              <a:gd name="connsiteY106-75178" fmla="*/ 5561037 h 6858000"/>
              <a:gd name="connsiteX107-75179" fmla="*/ 4694684 w 7467600"/>
              <a:gd name="connsiteY107-75180" fmla="*/ 5447098 h 6858000"/>
              <a:gd name="connsiteX108-75181" fmla="*/ 4754123 w 7467600"/>
              <a:gd name="connsiteY108-75182" fmla="*/ 5384643 h 6858000"/>
              <a:gd name="connsiteX109-75183" fmla="*/ 4978032 w 7467600"/>
              <a:gd name="connsiteY109-75184" fmla="*/ 5183809 h 6858000"/>
              <a:gd name="connsiteX110-75185" fmla="*/ 1903353 w 7467600"/>
              <a:gd name="connsiteY110-75186" fmla="*/ 5044827 h 6858000"/>
              <a:gd name="connsiteX111-75187" fmla="*/ 1936931 w 7467600"/>
              <a:gd name="connsiteY111-75188" fmla="*/ 5093954 h 6858000"/>
              <a:gd name="connsiteX112-75189" fmla="*/ 2195868 w 7467600"/>
              <a:gd name="connsiteY112-75190" fmla="*/ 5396574 h 6858000"/>
              <a:gd name="connsiteX113-75191" fmla="*/ 2088852 w 7467600"/>
              <a:gd name="connsiteY113-75192" fmla="*/ 5166123 h 6858000"/>
              <a:gd name="connsiteX114-75193" fmla="*/ 1958241 w 7467600"/>
              <a:gd name="connsiteY114-75194" fmla="*/ 5067955 h 6858000"/>
              <a:gd name="connsiteX115-75195" fmla="*/ 1903353 w 7467600"/>
              <a:gd name="connsiteY115-75196" fmla="*/ 5044827 h 6858000"/>
              <a:gd name="connsiteX116-75197" fmla="*/ 1979378 w 7467600"/>
              <a:gd name="connsiteY116-75198" fmla="*/ 4769504 h 6858000"/>
              <a:gd name="connsiteX117-75199" fmla="*/ 2882120 w 7467600"/>
              <a:gd name="connsiteY117-75200" fmla="*/ 5064547 h 6858000"/>
              <a:gd name="connsiteX118-75201" fmla="*/ 2793103 w 7467600"/>
              <a:gd name="connsiteY118-75202" fmla="*/ 5039699 h 6858000"/>
              <a:gd name="connsiteX119-75203" fmla="*/ 2770041 w 7467600"/>
              <a:gd name="connsiteY119-75204" fmla="*/ 5033634 h 6858000"/>
              <a:gd name="connsiteX120-75205" fmla="*/ 1979378 w 7467600"/>
              <a:gd name="connsiteY120-75206" fmla="*/ 4769504 h 6858000"/>
              <a:gd name="connsiteX121-75207" fmla="*/ 1927410 w 7467600"/>
              <a:gd name="connsiteY121-75208" fmla="*/ 4716164 h 6858000"/>
              <a:gd name="connsiteX122-75209" fmla="*/ 1959587 w 7467600"/>
              <a:gd name="connsiteY122-75210" fmla="*/ 4728849 h 6858000"/>
              <a:gd name="connsiteX123-75211" fmla="*/ 2777707 w 7467600"/>
              <a:gd name="connsiteY123-75212" fmla="*/ 5003991 h 6858000"/>
              <a:gd name="connsiteX124-75213" fmla="*/ 2800768 w 7467600"/>
              <a:gd name="connsiteY124-75214" fmla="*/ 5010056 h 6858000"/>
              <a:gd name="connsiteX125-75215" fmla="*/ 2879408 w 7467600"/>
              <a:gd name="connsiteY125-75216" fmla="*/ 5031590 h 6858000"/>
              <a:gd name="connsiteX126-75217" fmla="*/ 2862295 w 7467600"/>
              <a:gd name="connsiteY126-75218" fmla="*/ 5022958 h 6858000"/>
              <a:gd name="connsiteX127-75219" fmla="*/ 2813343 w 7467600"/>
              <a:gd name="connsiteY127-75220" fmla="*/ 4998369 h 6858000"/>
              <a:gd name="connsiteX128-75221" fmla="*/ 2646245 w 7467600"/>
              <a:gd name="connsiteY128-75222" fmla="*/ 4930999 h 6858000"/>
              <a:gd name="connsiteX129-75223" fmla="*/ 1999243 w 7467600"/>
              <a:gd name="connsiteY129-75224" fmla="*/ 4730524 h 6858000"/>
              <a:gd name="connsiteX130-75225" fmla="*/ 1979527 w 7467600"/>
              <a:gd name="connsiteY130-75226" fmla="*/ 4726651 h 6858000"/>
              <a:gd name="connsiteX131-75227" fmla="*/ 1927410 w 7467600"/>
              <a:gd name="connsiteY131-75228" fmla="*/ 4716164 h 6858000"/>
              <a:gd name="connsiteX132-75229" fmla="*/ 1997014 w 7467600"/>
              <a:gd name="connsiteY132-75230" fmla="*/ 4698007 h 6858000"/>
              <a:gd name="connsiteX133-75231" fmla="*/ 2005458 w 7467600"/>
              <a:gd name="connsiteY133-75232" fmla="*/ 4699540 h 6858000"/>
              <a:gd name="connsiteX134-75233" fmla="*/ 2657186 w 7467600"/>
              <a:gd name="connsiteY134-75234" fmla="*/ 4901687 h 6858000"/>
              <a:gd name="connsiteX135-75235" fmla="*/ 2826662 w 7467600"/>
              <a:gd name="connsiteY135-75236" fmla="*/ 4970362 h 6858000"/>
              <a:gd name="connsiteX136-75237" fmla="*/ 2876100 w 7467600"/>
              <a:gd name="connsiteY136-75238" fmla="*/ 4995397 h 6858000"/>
              <a:gd name="connsiteX137-75239" fmla="*/ 3042600 w 7467600"/>
              <a:gd name="connsiteY137-75240" fmla="*/ 5059532 h 6858000"/>
              <a:gd name="connsiteX138-75241" fmla="*/ 1997014 w 7467600"/>
              <a:gd name="connsiteY138-75242" fmla="*/ 4698007 h 6858000"/>
              <a:gd name="connsiteX139-75243" fmla="*/ 2305292 w 7467600"/>
              <a:gd name="connsiteY139-75244" fmla="*/ 4219492 h 6858000"/>
              <a:gd name="connsiteX140-75245" fmla="*/ 3360922 w 7467600"/>
              <a:gd name="connsiteY140-75246" fmla="*/ 4529373 h 6858000"/>
              <a:gd name="connsiteX141-75247" fmla="*/ 3492420 w 7467600"/>
              <a:gd name="connsiteY141-75248" fmla="*/ 4510145 h 6858000"/>
              <a:gd name="connsiteX142-75249" fmla="*/ 3364086 w 7467600"/>
              <a:gd name="connsiteY142-75250" fmla="*/ 4480340 h 6858000"/>
              <a:gd name="connsiteX143-75251" fmla="*/ 3225818 w 7467600"/>
              <a:gd name="connsiteY143-75252" fmla="*/ 4411822 h 6858000"/>
              <a:gd name="connsiteX144-75253" fmla="*/ 3129696 w 7467600"/>
              <a:gd name="connsiteY144-75254" fmla="*/ 4360704 h 6858000"/>
              <a:gd name="connsiteX145-75255" fmla="*/ 2814545 w 7467600"/>
              <a:gd name="connsiteY145-75256" fmla="*/ 4282955 h 6858000"/>
              <a:gd name="connsiteX146-75257" fmla="*/ 2305292 w 7467600"/>
              <a:gd name="connsiteY146-75258" fmla="*/ 4219492 h 6858000"/>
              <a:gd name="connsiteX147-75259" fmla="*/ 2626982 w 7467600"/>
              <a:gd name="connsiteY147-75260" fmla="*/ 4206450 h 6858000"/>
              <a:gd name="connsiteX148-75261" fmla="*/ 2490617 w 7467600"/>
              <a:gd name="connsiteY148-75262" fmla="*/ 4206951 h 6858000"/>
              <a:gd name="connsiteX149-75263" fmla="*/ 2819869 w 7467600"/>
              <a:gd name="connsiteY149-75264" fmla="*/ 4252936 h 6858000"/>
              <a:gd name="connsiteX150-75265" fmla="*/ 3143018 w 7467600"/>
              <a:gd name="connsiteY150-75266" fmla="*/ 4332698 h 6858000"/>
              <a:gd name="connsiteX151-75267" fmla="*/ 3241520 w 7467600"/>
              <a:gd name="connsiteY151-75268" fmla="*/ 4385112 h 6858000"/>
              <a:gd name="connsiteX152-75269" fmla="*/ 3374575 w 7467600"/>
              <a:gd name="connsiteY152-75270" fmla="*/ 4451517 h 6858000"/>
              <a:gd name="connsiteX153-75271" fmla="*/ 3505221 w 7467600"/>
              <a:gd name="connsiteY153-75272" fmla="*/ 4480757 h 6858000"/>
              <a:gd name="connsiteX154-75273" fmla="*/ 2626982 w 7467600"/>
              <a:gd name="connsiteY154-75274" fmla="*/ 4206450 h 6858000"/>
              <a:gd name="connsiteX155-75275" fmla="*/ 1310106 w 7467600"/>
              <a:gd name="connsiteY155-75276" fmla="*/ 3943217 h 6858000"/>
              <a:gd name="connsiteX156-75277" fmla="*/ 854994 w 7467600"/>
              <a:gd name="connsiteY156-75278" fmla="*/ 4399136 h 6858000"/>
              <a:gd name="connsiteX157-75279" fmla="*/ 742462 w 7467600"/>
              <a:gd name="connsiteY157-75280" fmla="*/ 4594648 h 6858000"/>
              <a:gd name="connsiteX158-75281" fmla="*/ 820602 w 7467600"/>
              <a:gd name="connsiteY158-75282" fmla="*/ 4485915 h 6858000"/>
              <a:gd name="connsiteX159-75283" fmla="*/ 878295 w 7467600"/>
              <a:gd name="connsiteY159-75284" fmla="*/ 4403594 h 6858000"/>
              <a:gd name="connsiteX160-75285" fmla="*/ 1240607 w 7467600"/>
              <a:gd name="connsiteY160-75286" fmla="*/ 4010401 h 6858000"/>
              <a:gd name="connsiteX161-75287" fmla="*/ 1310106 w 7467600"/>
              <a:gd name="connsiteY161-75288" fmla="*/ 3943217 h 6858000"/>
              <a:gd name="connsiteX162-75289" fmla="*/ 1423113 w 7467600"/>
              <a:gd name="connsiteY162-75290" fmla="*/ 3874565 h 6858000"/>
              <a:gd name="connsiteX163-75291" fmla="*/ 1260565 w 7467600"/>
              <a:gd name="connsiteY163-75292" fmla="*/ 4031982 h 6858000"/>
              <a:gd name="connsiteX164-75293" fmla="*/ 901900 w 7467600"/>
              <a:gd name="connsiteY164-75294" fmla="*/ 4421236 h 6858000"/>
              <a:gd name="connsiteX165-75295" fmla="*/ 845044 w 7467600"/>
              <a:gd name="connsiteY165-75296" fmla="*/ 4502436 h 6858000"/>
              <a:gd name="connsiteX166-75297" fmla="*/ 685926 w 7467600"/>
              <a:gd name="connsiteY166-75298" fmla="*/ 4703069 h 6858000"/>
              <a:gd name="connsiteX167-75299" fmla="*/ 684248 w 7467600"/>
              <a:gd name="connsiteY167-75300" fmla="*/ 4706721 h 6858000"/>
              <a:gd name="connsiteX168-75301" fmla="*/ 1423113 w 7467600"/>
              <a:gd name="connsiteY168-75302" fmla="*/ 3874565 h 6858000"/>
              <a:gd name="connsiteX169-75303" fmla="*/ 3316479 w 7467600"/>
              <a:gd name="connsiteY169-75304" fmla="*/ 3872136 h 6858000"/>
              <a:gd name="connsiteX170-75305" fmla="*/ 3546806 w 7467600"/>
              <a:gd name="connsiteY170-75306" fmla="*/ 4356139 h 6858000"/>
              <a:gd name="connsiteX171-75307" fmla="*/ 3364433 w 7467600"/>
              <a:gd name="connsiteY171-75308" fmla="*/ 3953121 h 6858000"/>
              <a:gd name="connsiteX172-75309" fmla="*/ 3316479 w 7467600"/>
              <a:gd name="connsiteY172-75310" fmla="*/ 3872136 h 6858000"/>
              <a:gd name="connsiteX173-75311" fmla="*/ 3291335 w 7467600"/>
              <a:gd name="connsiteY173-75312" fmla="*/ 3767420 h 6858000"/>
              <a:gd name="connsiteX174-75313" fmla="*/ 3390805 w 7467600"/>
              <a:gd name="connsiteY174-75314" fmla="*/ 3937163 h 6858000"/>
              <a:gd name="connsiteX175-75315" fmla="*/ 3579062 w 7467600"/>
              <a:gd name="connsiteY175-75316" fmla="*/ 4359040 h 6858000"/>
              <a:gd name="connsiteX176-75317" fmla="*/ 3467355 w 7467600"/>
              <a:gd name="connsiteY176-75318" fmla="*/ 3988130 h 6858000"/>
              <a:gd name="connsiteX177-75319" fmla="*/ 3310753 w 7467600"/>
              <a:gd name="connsiteY177-75320" fmla="*/ 3787140 h 6858000"/>
              <a:gd name="connsiteX178-75321" fmla="*/ 3291335 w 7467600"/>
              <a:gd name="connsiteY178-75322" fmla="*/ 3767420 h 6858000"/>
              <a:gd name="connsiteX179-75323" fmla="*/ 1635889 w 7467600"/>
              <a:gd name="connsiteY179-75324" fmla="*/ 3709494 h 6858000"/>
              <a:gd name="connsiteX180-75325" fmla="*/ 1634800 w 7467600"/>
              <a:gd name="connsiteY180-75326" fmla="*/ 3731111 h 6858000"/>
              <a:gd name="connsiteX181-75327" fmla="*/ 1635889 w 7467600"/>
              <a:gd name="connsiteY181-75328" fmla="*/ 3709494 h 6858000"/>
              <a:gd name="connsiteX182-75329" fmla="*/ 1510397 w 7467600"/>
              <a:gd name="connsiteY182-75330" fmla="*/ 3684705 h 6858000"/>
              <a:gd name="connsiteX183-75331" fmla="*/ 1146550 w 7467600"/>
              <a:gd name="connsiteY183-75332" fmla="*/ 3802012 h 6858000"/>
              <a:gd name="connsiteX184-75333" fmla="*/ 698834 w 7467600"/>
              <a:gd name="connsiteY184-75334" fmla="*/ 3952272 h 6858000"/>
              <a:gd name="connsiteX185-75335" fmla="*/ 34256 w 7467600"/>
              <a:gd name="connsiteY185-75336" fmla="*/ 4347603 h 6858000"/>
              <a:gd name="connsiteX186-75337" fmla="*/ 527241 w 7467600"/>
              <a:gd name="connsiteY186-75338" fmla="*/ 4065078 h 6858000"/>
              <a:gd name="connsiteX187-75339" fmla="*/ 1510397 w 7467600"/>
              <a:gd name="connsiteY187-75340" fmla="*/ 3684705 h 6858000"/>
              <a:gd name="connsiteX188-75341" fmla="*/ 1313114 w 7467600"/>
              <a:gd name="connsiteY188-75342" fmla="*/ 3655216 h 6858000"/>
              <a:gd name="connsiteX189-75343" fmla="*/ 1109304 w 7467600"/>
              <a:gd name="connsiteY189-75344" fmla="*/ 3669030 h 6858000"/>
              <a:gd name="connsiteX190-75345" fmla="*/ 8129 w 7467600"/>
              <a:gd name="connsiteY190-75346" fmla="*/ 4330519 h 6858000"/>
              <a:gd name="connsiteX191-75347" fmla="*/ 687572 w 7467600"/>
              <a:gd name="connsiteY191-75348" fmla="*/ 3925629 h 6858000"/>
              <a:gd name="connsiteX192-75349" fmla="*/ 1138365 w 7467600"/>
              <a:gd name="connsiteY192-75350" fmla="*/ 3774515 h 6858000"/>
              <a:gd name="connsiteX193-75351" fmla="*/ 1505579 w 7467600"/>
              <a:gd name="connsiteY193-75352" fmla="*/ 3655526 h 6858000"/>
              <a:gd name="connsiteX194-75353" fmla="*/ 1313114 w 7467600"/>
              <a:gd name="connsiteY194-75354" fmla="*/ 3655216 h 6858000"/>
              <a:gd name="connsiteX195-75355" fmla="*/ 3655073 w 7467600"/>
              <a:gd name="connsiteY195-75356" fmla="*/ 3650884 h 6858000"/>
              <a:gd name="connsiteX196-75357" fmla="*/ 3989938 w 7467600"/>
              <a:gd name="connsiteY196-75358" fmla="*/ 3991685 h 6858000"/>
              <a:gd name="connsiteX197-75359" fmla="*/ 4393907 w 7467600"/>
              <a:gd name="connsiteY197-75360" fmla="*/ 4261258 h 6858000"/>
              <a:gd name="connsiteX198-75361" fmla="*/ 4648051 w 7467600"/>
              <a:gd name="connsiteY198-75362" fmla="*/ 4374051 h 6858000"/>
              <a:gd name="connsiteX199-75363" fmla="*/ 4383389 w 7467600"/>
              <a:gd name="connsiteY199-75364" fmla="*/ 4184369 h 6858000"/>
              <a:gd name="connsiteX200-75365" fmla="*/ 4165508 w 7467600"/>
              <a:gd name="connsiteY200-75366" fmla="*/ 4035196 h 6858000"/>
              <a:gd name="connsiteX201-75367" fmla="*/ 4068162 w 7467600"/>
              <a:gd name="connsiteY201-75368" fmla="*/ 3953394 h 6858000"/>
              <a:gd name="connsiteX202-75369" fmla="*/ 3981416 w 7467600"/>
              <a:gd name="connsiteY202-75370" fmla="*/ 3880482 h 6858000"/>
              <a:gd name="connsiteX203-75371" fmla="*/ 3800147 w 7467600"/>
              <a:gd name="connsiteY203-75372" fmla="*/ 3749872 h 6858000"/>
              <a:gd name="connsiteX204-75373" fmla="*/ 3655073 w 7467600"/>
              <a:gd name="connsiteY204-75374" fmla="*/ 3650884 h 6858000"/>
              <a:gd name="connsiteX205-75375" fmla="*/ 3670252 w 7467600"/>
              <a:gd name="connsiteY205-75376" fmla="*/ 3622798 h 6858000"/>
              <a:gd name="connsiteX206-75377" fmla="*/ 3817258 w 7467600"/>
              <a:gd name="connsiteY206-75378" fmla="*/ 3723577 h 6858000"/>
              <a:gd name="connsiteX207-75379" fmla="*/ 4000461 w 7467600"/>
              <a:gd name="connsiteY207-75380" fmla="*/ 3855966 h 6858000"/>
              <a:gd name="connsiteX208-75381" fmla="*/ 4088180 w 7467600"/>
              <a:gd name="connsiteY208-75382" fmla="*/ 3929774 h 6858000"/>
              <a:gd name="connsiteX209-75383" fmla="*/ 4184555 w 7467600"/>
              <a:gd name="connsiteY209-75384" fmla="*/ 4010683 h 6858000"/>
              <a:gd name="connsiteX210-75385" fmla="*/ 4399563 w 7467600"/>
              <a:gd name="connsiteY210-75386" fmla="*/ 4158106 h 6858000"/>
              <a:gd name="connsiteX211-75387" fmla="*/ 4684469 w 7467600"/>
              <a:gd name="connsiteY211-75388" fmla="*/ 4364680 h 6858000"/>
              <a:gd name="connsiteX212-75389" fmla="*/ 4690271 w 7467600"/>
              <a:gd name="connsiteY212-75390" fmla="*/ 4370034 h 6858000"/>
              <a:gd name="connsiteX213-75391" fmla="*/ 4136093 w 7467600"/>
              <a:gd name="connsiteY213-75392" fmla="*/ 3858466 h 6858000"/>
              <a:gd name="connsiteX214-75393" fmla="*/ 3670252 w 7467600"/>
              <a:gd name="connsiteY214-75394" fmla="*/ 3622798 h 6858000"/>
              <a:gd name="connsiteX215-75395" fmla="*/ 4440129 w 7467600"/>
              <a:gd name="connsiteY215-75396" fmla="*/ 3448571 h 6858000"/>
              <a:gd name="connsiteX216-75397" fmla="*/ 4856525 w 7467600"/>
              <a:gd name="connsiteY216-75398" fmla="*/ 3915351 h 6858000"/>
              <a:gd name="connsiteX217-75399" fmla="*/ 5059055 w 7467600"/>
              <a:gd name="connsiteY217-75400" fmla="*/ 4108918 h 6858000"/>
              <a:gd name="connsiteX218-75401" fmla="*/ 5290070 w 7467600"/>
              <a:gd name="connsiteY218-75402" fmla="*/ 4263619 h 6858000"/>
              <a:gd name="connsiteX219-75403" fmla="*/ 4834991 w 7467600"/>
              <a:gd name="connsiteY219-75404" fmla="*/ 3830985 h 6858000"/>
              <a:gd name="connsiteX220-75405" fmla="*/ 4440129 w 7467600"/>
              <a:gd name="connsiteY220-75406" fmla="*/ 3448571 h 6858000"/>
              <a:gd name="connsiteX221-75407" fmla="*/ 4441737 w 7467600"/>
              <a:gd name="connsiteY221-75408" fmla="*/ 3399734 h 6858000"/>
              <a:gd name="connsiteX222-75409" fmla="*/ 4431236 w 7467600"/>
              <a:gd name="connsiteY222-75410" fmla="*/ 3400954 h 6858000"/>
              <a:gd name="connsiteX223-75411" fmla="*/ 4557150 w 7467600"/>
              <a:gd name="connsiteY223-75412" fmla="*/ 3510023 h 6858000"/>
              <a:gd name="connsiteX224-75413" fmla="*/ 4856936 w 7467600"/>
              <a:gd name="connsiteY224-75414" fmla="*/ 3809146 h 6858000"/>
              <a:gd name="connsiteX225-75415" fmla="*/ 5111996 w 7467600"/>
              <a:gd name="connsiteY225-75416" fmla="*/ 4065759 h 6858000"/>
              <a:gd name="connsiteX226-75417" fmla="*/ 5388878 w 7467600"/>
              <a:gd name="connsiteY226-75418" fmla="*/ 4300185 h 6858000"/>
              <a:gd name="connsiteX227-75419" fmla="*/ 5425556 w 7467600"/>
              <a:gd name="connsiteY227-75420" fmla="*/ 4308967 h 6858000"/>
              <a:gd name="connsiteX228-75421" fmla="*/ 4943646 w 7467600"/>
              <a:gd name="connsiteY228-75422" fmla="*/ 3822916 h 6858000"/>
              <a:gd name="connsiteX229-75423" fmla="*/ 4594837 w 7467600"/>
              <a:gd name="connsiteY229-75424" fmla="*/ 3532274 h 6858000"/>
              <a:gd name="connsiteX230-75425" fmla="*/ 4441737 w 7467600"/>
              <a:gd name="connsiteY230-75426" fmla="*/ 3399734 h 6858000"/>
              <a:gd name="connsiteX231-75427" fmla="*/ 5425834 w 7467600"/>
              <a:gd name="connsiteY231-75428" fmla="*/ 3162785 h 6858000"/>
              <a:gd name="connsiteX232-75429" fmla="*/ 5401644 w 7467600"/>
              <a:gd name="connsiteY232-75430" fmla="*/ 3617847 h 6858000"/>
              <a:gd name="connsiteX233-75431" fmla="*/ 5467256 w 7467600"/>
              <a:gd name="connsiteY233-75432" fmla="*/ 4175494 h 6858000"/>
              <a:gd name="connsiteX234-75433" fmla="*/ 5448069 w 7467600"/>
              <a:gd name="connsiteY234-75434" fmla="*/ 3567554 h 6858000"/>
              <a:gd name="connsiteX235-75435" fmla="*/ 5425834 w 7467600"/>
              <a:gd name="connsiteY235-75436" fmla="*/ 3162785 h 6858000"/>
              <a:gd name="connsiteX236-75437" fmla="*/ 1318687 w 7467600"/>
              <a:gd name="connsiteY236-75438" fmla="*/ 3113840 h 6858000"/>
              <a:gd name="connsiteX237-75439" fmla="*/ 1066793 w 7467600"/>
              <a:gd name="connsiteY237-75440" fmla="*/ 3212171 h 6858000"/>
              <a:gd name="connsiteX238-75441" fmla="*/ 993319 w 7467600"/>
              <a:gd name="connsiteY238-75442" fmla="*/ 3247648 h 6858000"/>
              <a:gd name="connsiteX239-75443" fmla="*/ 853081 w 7467600"/>
              <a:gd name="connsiteY239-75444" fmla="*/ 3312410 h 6858000"/>
              <a:gd name="connsiteX240-75445" fmla="*/ 805957 w 7467600"/>
              <a:gd name="connsiteY240-75446" fmla="*/ 3330443 h 6858000"/>
              <a:gd name="connsiteX241-75447" fmla="*/ 1318687 w 7467600"/>
              <a:gd name="connsiteY241-75448" fmla="*/ 3113840 h 6858000"/>
              <a:gd name="connsiteX242-75449" fmla="*/ 5453702 w 7467600"/>
              <a:gd name="connsiteY242-75450" fmla="*/ 3090882 h 6858000"/>
              <a:gd name="connsiteX243-75451" fmla="*/ 5480135 w 7467600"/>
              <a:gd name="connsiteY243-75452" fmla="*/ 3565802 h 6858000"/>
              <a:gd name="connsiteX244-75453" fmla="*/ 5499023 w 7467600"/>
              <a:gd name="connsiteY244-75454" fmla="*/ 4166310 h 6858000"/>
              <a:gd name="connsiteX245-75455" fmla="*/ 5547022 w 7467600"/>
              <a:gd name="connsiteY245-75456" fmla="*/ 3607838 h 6858000"/>
              <a:gd name="connsiteX246-75457" fmla="*/ 5515964 w 7467600"/>
              <a:gd name="connsiteY246-75458" fmla="*/ 3378541 h 6858000"/>
              <a:gd name="connsiteX247-75459" fmla="*/ 5453702 w 7467600"/>
              <a:gd name="connsiteY247-75460" fmla="*/ 3090882 h 6858000"/>
              <a:gd name="connsiteX248-75461" fmla="*/ 1238695 w 7467600"/>
              <a:gd name="connsiteY248-75462" fmla="*/ 3076820 h 6858000"/>
              <a:gd name="connsiteX249-75463" fmla="*/ 716371 w 7467600"/>
              <a:gd name="connsiteY249-75464" fmla="*/ 3293249 h 6858000"/>
              <a:gd name="connsiteX250-75465" fmla="*/ 579522 w 7467600"/>
              <a:gd name="connsiteY250-75466" fmla="*/ 3371759 h 6858000"/>
              <a:gd name="connsiteX251-75467" fmla="*/ 600288 w 7467600"/>
              <a:gd name="connsiteY251-75468" fmla="*/ 3365555 h 6858000"/>
              <a:gd name="connsiteX252-75469" fmla="*/ 840692 w 7467600"/>
              <a:gd name="connsiteY252-75470" fmla="*/ 3284921 h 6858000"/>
              <a:gd name="connsiteX253-75471" fmla="*/ 979248 w 7467600"/>
              <a:gd name="connsiteY253-75472" fmla="*/ 3221003 h 6858000"/>
              <a:gd name="connsiteX254-75473" fmla="*/ 1053282 w 7467600"/>
              <a:gd name="connsiteY254-75474" fmla="*/ 3185247 h 6858000"/>
              <a:gd name="connsiteX255-75475" fmla="*/ 1320603 w 7467600"/>
              <a:gd name="connsiteY255-75476" fmla="*/ 3081281 h 6858000"/>
              <a:gd name="connsiteX256-75477" fmla="*/ 1238695 w 7467600"/>
              <a:gd name="connsiteY256-75478" fmla="*/ 3076820 h 6858000"/>
              <a:gd name="connsiteX257-75479" fmla="*/ 5425627 w 7467600"/>
              <a:gd name="connsiteY257-75480" fmla="*/ 2954192 h 6858000"/>
              <a:gd name="connsiteX258-75481" fmla="*/ 5470770 w 7467600"/>
              <a:gd name="connsiteY258-75482" fmla="*/ 3005435 h 6858000"/>
              <a:gd name="connsiteX259-75483" fmla="*/ 5519779 w 7467600"/>
              <a:gd name="connsiteY259-75484" fmla="*/ 4359223 h 6858000"/>
              <a:gd name="connsiteX260-75485" fmla="*/ 5520293 w 7467600"/>
              <a:gd name="connsiteY260-75486" fmla="*/ 4360602 h 6858000"/>
              <a:gd name="connsiteX261-75487" fmla="*/ 5767221 w 7467600"/>
              <a:gd name="connsiteY261-75488" fmla="*/ 4665564 h 6858000"/>
              <a:gd name="connsiteX262-75489" fmla="*/ 6937169 w 7467600"/>
              <a:gd name="connsiteY262-75490" fmla="*/ 4815941 h 6858000"/>
              <a:gd name="connsiteX263-75491" fmla="*/ 6953922 w 7467600"/>
              <a:gd name="connsiteY263-75492" fmla="*/ 4890068 h 6858000"/>
              <a:gd name="connsiteX264-75493" fmla="*/ 6071359 w 7467600"/>
              <a:gd name="connsiteY264-75494" fmla="*/ 4770770 h 6858000"/>
              <a:gd name="connsiteX265-75495" fmla="*/ 6038839 w 7467600"/>
              <a:gd name="connsiteY265-75496" fmla="*/ 4764474 h 6858000"/>
              <a:gd name="connsiteX266-75497" fmla="*/ 6038706 w 7467600"/>
              <a:gd name="connsiteY266-75498" fmla="*/ 4763847 h 6858000"/>
              <a:gd name="connsiteX267-75499" fmla="*/ 6037784 w 7467600"/>
              <a:gd name="connsiteY267-75500" fmla="*/ 4764270 h 6858000"/>
              <a:gd name="connsiteX268-75501" fmla="*/ 6038839 w 7467600"/>
              <a:gd name="connsiteY268-75502" fmla="*/ 4764474 h 6858000"/>
              <a:gd name="connsiteX269-75503" fmla="*/ 6040338 w 7467600"/>
              <a:gd name="connsiteY269-75504" fmla="*/ 4771418 h 6858000"/>
              <a:gd name="connsiteX270-75505" fmla="*/ 6024488 w 7467600"/>
              <a:gd name="connsiteY270-75506" fmla="*/ 4809903 h 6858000"/>
              <a:gd name="connsiteX271-75507" fmla="*/ 5599771 w 7467600"/>
              <a:gd name="connsiteY271-75508" fmla="*/ 5509652 h 6858000"/>
              <a:gd name="connsiteX272-75509" fmla="*/ 5548843 w 7467600"/>
              <a:gd name="connsiteY272-75510" fmla="*/ 5563845 h 6858000"/>
              <a:gd name="connsiteX273-75511" fmla="*/ 5940952 w 7467600"/>
              <a:gd name="connsiteY273-75512" fmla="*/ 6250028 h 6858000"/>
              <a:gd name="connsiteX274-75513" fmla="*/ 6043441 w 7467600"/>
              <a:gd name="connsiteY274-75514" fmla="*/ 6665847 h 6858000"/>
              <a:gd name="connsiteX275-75515" fmla="*/ 6093432 w 7467600"/>
              <a:gd name="connsiteY275-75516" fmla="*/ 6858000 h 6858000"/>
              <a:gd name="connsiteX276-75517" fmla="*/ 6034344 w 7467600"/>
              <a:gd name="connsiteY276-75518" fmla="*/ 6858000 h 6858000"/>
              <a:gd name="connsiteX277-75519" fmla="*/ 6026679 w 7467600"/>
              <a:gd name="connsiteY277-75520" fmla="*/ 6836959 h 6858000"/>
              <a:gd name="connsiteX278-75521" fmla="*/ 5800441 w 7467600"/>
              <a:gd name="connsiteY278-75522" fmla="*/ 6335286 h 6858000"/>
              <a:gd name="connsiteX279-75523" fmla="*/ 5526562 w 7467600"/>
              <a:gd name="connsiteY279-75524" fmla="*/ 5705388 h 6858000"/>
              <a:gd name="connsiteX280-75525" fmla="*/ 5519640 w 7467600"/>
              <a:gd name="connsiteY280-75526" fmla="*/ 5683774 h 6858000"/>
              <a:gd name="connsiteX281-75527" fmla="*/ 5844559 w 7467600"/>
              <a:gd name="connsiteY281-75528" fmla="*/ 6553349 h 6858000"/>
              <a:gd name="connsiteX282-75529" fmla="*/ 5975994 w 7467600"/>
              <a:gd name="connsiteY282-75530" fmla="*/ 6858000 h 6858000"/>
              <a:gd name="connsiteX283-75531" fmla="*/ 5898547 w 7467600"/>
              <a:gd name="connsiteY283-75532" fmla="*/ 6858000 h 6858000"/>
              <a:gd name="connsiteX284-75533" fmla="*/ 5682041 w 7467600"/>
              <a:gd name="connsiteY284-75534" fmla="*/ 6355860 h 6858000"/>
              <a:gd name="connsiteX285-75535" fmla="*/ 5461758 w 7467600"/>
              <a:gd name="connsiteY285-75536" fmla="*/ 5820220 h 6858000"/>
              <a:gd name="connsiteX286-75537" fmla="*/ 5237282 w 7467600"/>
              <a:gd name="connsiteY286-75538" fmla="*/ 6579086 h 6858000"/>
              <a:gd name="connsiteX287-75539" fmla="*/ 5115009 w 7467600"/>
              <a:gd name="connsiteY287-75540" fmla="*/ 6858000 h 6858000"/>
              <a:gd name="connsiteX288-75541" fmla="*/ 5028074 w 7467600"/>
              <a:gd name="connsiteY288-75542" fmla="*/ 6858000 h 6858000"/>
              <a:gd name="connsiteX289-75543" fmla="*/ 5079508 w 7467600"/>
              <a:gd name="connsiteY289-75544" fmla="*/ 6749074 h 6858000"/>
              <a:gd name="connsiteX290-75545" fmla="*/ 5371846 w 7467600"/>
              <a:gd name="connsiteY290-75546" fmla="*/ 5924413 h 6858000"/>
              <a:gd name="connsiteX291-75547" fmla="*/ 5270512 w 7467600"/>
              <a:gd name="connsiteY291-75548" fmla="*/ 6138975 h 6858000"/>
              <a:gd name="connsiteX292-75549" fmla="*/ 5062409 w 7467600"/>
              <a:gd name="connsiteY292-75550" fmla="*/ 6653544 h 6858000"/>
              <a:gd name="connsiteX293-75551" fmla="*/ 5036628 w 7467600"/>
              <a:gd name="connsiteY293-75552" fmla="*/ 6754247 h 6858000"/>
              <a:gd name="connsiteX294-75553" fmla="*/ 5009112 w 7467600"/>
              <a:gd name="connsiteY294-75554" fmla="*/ 6858000 h 6858000"/>
              <a:gd name="connsiteX295-75555" fmla="*/ 4976679 w 7467600"/>
              <a:gd name="connsiteY295-75556" fmla="*/ 6858000 h 6858000"/>
              <a:gd name="connsiteX296-75557" fmla="*/ 5006537 w 7467600"/>
              <a:gd name="connsiteY296-75558" fmla="*/ 6747068 h 6858000"/>
              <a:gd name="connsiteX297-75559" fmla="*/ 5032723 w 7467600"/>
              <a:gd name="connsiteY297-75560" fmla="*/ 6644957 h 6858000"/>
              <a:gd name="connsiteX298-75561" fmla="*/ 5242949 w 7467600"/>
              <a:gd name="connsiteY298-75562" fmla="*/ 6125175 h 6858000"/>
              <a:gd name="connsiteX299-75563" fmla="*/ 5286321 w 7467600"/>
              <a:gd name="connsiteY299-75564" fmla="*/ 6033555 h 6858000"/>
              <a:gd name="connsiteX300-75565" fmla="*/ 5008210 w 7467600"/>
              <a:gd name="connsiteY300-75566" fmla="*/ 6649194 h 6858000"/>
              <a:gd name="connsiteX301-75567" fmla="*/ 4986321 w 7467600"/>
              <a:gd name="connsiteY301-75568" fmla="*/ 6765687 h 6858000"/>
              <a:gd name="connsiteX302-75569" fmla="*/ 4973474 w 7467600"/>
              <a:gd name="connsiteY302-75570" fmla="*/ 6858000 h 6858000"/>
              <a:gd name="connsiteX303-75571" fmla="*/ 4907178 w 7467600"/>
              <a:gd name="connsiteY303-75572" fmla="*/ 6858000 h 6858000"/>
              <a:gd name="connsiteX304-75573" fmla="*/ 4910810 w 7467600"/>
              <a:gd name="connsiteY304-75574" fmla="*/ 6829660 h 6858000"/>
              <a:gd name="connsiteX305-75575" fmla="*/ 4987461 w 7467600"/>
              <a:gd name="connsiteY305-75576" fmla="*/ 6432994 h 6858000"/>
              <a:gd name="connsiteX306-75577" fmla="*/ 5179262 w 7467600"/>
              <a:gd name="connsiteY306-75578" fmla="*/ 6035044 h 6858000"/>
              <a:gd name="connsiteX307-75579" fmla="*/ 4689678 w 7467600"/>
              <a:gd name="connsiteY307-75580" fmla="*/ 6440241 h 6858000"/>
              <a:gd name="connsiteX308-75581" fmla="*/ 4477543 w 7467600"/>
              <a:gd name="connsiteY308-75582" fmla="*/ 6674836 h 6858000"/>
              <a:gd name="connsiteX309-75583" fmla="*/ 4329957 w 7467600"/>
              <a:gd name="connsiteY309-75584" fmla="*/ 6858000 h 6858000"/>
              <a:gd name="connsiteX310-75585" fmla="*/ 4218595 w 7467600"/>
              <a:gd name="connsiteY310-75586" fmla="*/ 6858000 h 6858000"/>
              <a:gd name="connsiteX311-75587" fmla="*/ 4368888 w 7467600"/>
              <a:gd name="connsiteY311-75588" fmla="*/ 6668412 h 6858000"/>
              <a:gd name="connsiteX312-75589" fmla="*/ 4563091 w 7467600"/>
              <a:gd name="connsiteY312-75590" fmla="*/ 6442508 h 6858000"/>
              <a:gd name="connsiteX313-75591" fmla="*/ 5387324 w 7467600"/>
              <a:gd name="connsiteY313-75592" fmla="*/ 5705830 h 6858000"/>
              <a:gd name="connsiteX314-75593" fmla="*/ 5073620 w 7467600"/>
              <a:gd name="connsiteY314-75594" fmla="*/ 5955437 h 6858000"/>
              <a:gd name="connsiteX315-75595" fmla="*/ 4689789 w 7467600"/>
              <a:gd name="connsiteY315-75596" fmla="*/ 6268382 h 6858000"/>
              <a:gd name="connsiteX316-75597" fmla="*/ 4418722 w 7467600"/>
              <a:gd name="connsiteY316-75598" fmla="*/ 6570886 h 6858000"/>
              <a:gd name="connsiteX317-75599" fmla="*/ 4214944 w 7467600"/>
              <a:gd name="connsiteY317-75600" fmla="*/ 6858000 h 6858000"/>
              <a:gd name="connsiteX318-75601" fmla="*/ 4177898 w 7467600"/>
              <a:gd name="connsiteY318-75602" fmla="*/ 6858000 h 6858000"/>
              <a:gd name="connsiteX319-75603" fmla="*/ 4391597 w 7467600"/>
              <a:gd name="connsiteY319-75604" fmla="*/ 6556370 h 6858000"/>
              <a:gd name="connsiteX320-75605" fmla="*/ 4668889 w 7467600"/>
              <a:gd name="connsiteY320-75606" fmla="*/ 6246399 h 6858000"/>
              <a:gd name="connsiteX321-75607" fmla="*/ 5055427 w 7467600"/>
              <a:gd name="connsiteY321-75608" fmla="*/ 5931476 h 6858000"/>
              <a:gd name="connsiteX322-75609" fmla="*/ 5371814 w 7467600"/>
              <a:gd name="connsiteY322-75610" fmla="*/ 5678975 h 6858000"/>
              <a:gd name="connsiteX323-75611" fmla="*/ 4987918 w 7467600"/>
              <a:gd name="connsiteY323-75612" fmla="*/ 5838701 h 6858000"/>
              <a:gd name="connsiteX324-75613" fmla="*/ 4317146 w 7467600"/>
              <a:gd name="connsiteY324-75614" fmla="*/ 6587716 h 6858000"/>
              <a:gd name="connsiteX325-75615" fmla="*/ 4171627 w 7467600"/>
              <a:gd name="connsiteY325-75616" fmla="*/ 6858000 h 6858000"/>
              <a:gd name="connsiteX326-75617" fmla="*/ 4081585 w 7467600"/>
              <a:gd name="connsiteY326-75618" fmla="*/ 6858000 h 6858000"/>
              <a:gd name="connsiteX327-75619" fmla="*/ 4238603 w 7467600"/>
              <a:gd name="connsiteY327-75620" fmla="*/ 6559341 h 6858000"/>
              <a:gd name="connsiteX328-75621" fmla="*/ 4778333 w 7467600"/>
              <a:gd name="connsiteY328-75622" fmla="*/ 5873626 h 6858000"/>
              <a:gd name="connsiteX329-75623" fmla="*/ 5414185 w 7467600"/>
              <a:gd name="connsiteY329-75624" fmla="*/ 5573882 h 6858000"/>
              <a:gd name="connsiteX330-75625" fmla="*/ 5959648 w 7467600"/>
              <a:gd name="connsiteY330-75626" fmla="*/ 4760797 h 6858000"/>
              <a:gd name="connsiteX331-75627" fmla="*/ 5355019 w 7467600"/>
              <a:gd name="connsiteY331-75628" fmla="*/ 4734672 h 6858000"/>
              <a:gd name="connsiteX332-75629" fmla="*/ 5083565 w 7467600"/>
              <a:gd name="connsiteY332-75630" fmla="*/ 5179121 h 6858000"/>
              <a:gd name="connsiteX333-75631" fmla="*/ 4713577 w 7467600"/>
              <a:gd name="connsiteY333-75632" fmla="*/ 5616803 h 6858000"/>
              <a:gd name="connsiteX334-75633" fmla="*/ 3989559 w 7467600"/>
              <a:gd name="connsiteY334-75634" fmla="*/ 6145945 h 6858000"/>
              <a:gd name="connsiteX335-75635" fmla="*/ 3939824 w 7467600"/>
              <a:gd name="connsiteY335-75636" fmla="*/ 6066900 h 6858000"/>
              <a:gd name="connsiteX336-75637" fmla="*/ 4584537 w 7467600"/>
              <a:gd name="connsiteY336-75638" fmla="*/ 5324826 h 6858000"/>
              <a:gd name="connsiteX337-75639" fmla="*/ 5037105 w 7467600"/>
              <a:gd name="connsiteY337-75640" fmla="*/ 5088765 h 6858000"/>
              <a:gd name="connsiteX338-75641" fmla="*/ 5039930 w 7467600"/>
              <a:gd name="connsiteY338-75642" fmla="*/ 5089585 h 6858000"/>
              <a:gd name="connsiteX339-75643" fmla="*/ 5263764 w 7467600"/>
              <a:gd name="connsiteY339-75644" fmla="*/ 4735525 h 6858000"/>
              <a:gd name="connsiteX340-75645" fmla="*/ 4086300 w 7467600"/>
              <a:gd name="connsiteY340-75646" fmla="*/ 4884599 h 6858000"/>
              <a:gd name="connsiteX341-75647" fmla="*/ 4085485 w 7467600"/>
              <a:gd name="connsiteY341-75648" fmla="*/ 4899070 h 6858000"/>
              <a:gd name="connsiteX342-75649" fmla="*/ 3871915 w 7467600"/>
              <a:gd name="connsiteY342-75650" fmla="*/ 5253645 h 6858000"/>
              <a:gd name="connsiteX343-75651" fmla="*/ 3799374 w 7467600"/>
              <a:gd name="connsiteY343-75652" fmla="*/ 5466127 h 6858000"/>
              <a:gd name="connsiteX344-75653" fmla="*/ 3498850 w 7467600"/>
              <a:gd name="connsiteY344-75654" fmla="*/ 6661888 h 6858000"/>
              <a:gd name="connsiteX345-75655" fmla="*/ 3399216 w 7467600"/>
              <a:gd name="connsiteY345-75656" fmla="*/ 6858000 h 6858000"/>
              <a:gd name="connsiteX346-75657" fmla="*/ 3303688 w 7467600"/>
              <a:gd name="connsiteY346-75658" fmla="*/ 6858000 h 6858000"/>
              <a:gd name="connsiteX347-75659" fmla="*/ 3391774 w 7467600"/>
              <a:gd name="connsiteY347-75660" fmla="*/ 6697181 h 6858000"/>
              <a:gd name="connsiteX348-75661" fmla="*/ 3735540 w 7467600"/>
              <a:gd name="connsiteY348-75662" fmla="*/ 5546923 h 6858000"/>
              <a:gd name="connsiteX349-75663" fmla="*/ 3729438 w 7467600"/>
              <a:gd name="connsiteY349-75664" fmla="*/ 5569058 h 6858000"/>
              <a:gd name="connsiteX350-75665" fmla="*/ 3707782 w 7467600"/>
              <a:gd name="connsiteY350-75666" fmla="*/ 5644908 h 6858000"/>
              <a:gd name="connsiteX351-75667" fmla="*/ 3583827 w 7467600"/>
              <a:gd name="connsiteY351-75668" fmla="*/ 6039215 h 6858000"/>
              <a:gd name="connsiteX352-75669" fmla="*/ 3547861 w 7467600"/>
              <a:gd name="connsiteY352-75670" fmla="*/ 6129609 h 6858000"/>
              <a:gd name="connsiteX353-75671" fmla="*/ 3490905 w 7467600"/>
              <a:gd name="connsiteY353-75672" fmla="*/ 6277660 h 6858000"/>
              <a:gd name="connsiteX354-75673" fmla="*/ 3455859 w 7467600"/>
              <a:gd name="connsiteY354-75674" fmla="*/ 6391301 h 6858000"/>
              <a:gd name="connsiteX355-75675" fmla="*/ 3429112 w 7467600"/>
              <a:gd name="connsiteY355-75676" fmla="*/ 6479469 h 6858000"/>
              <a:gd name="connsiteX356-75677" fmla="*/ 3304862 w 7467600"/>
              <a:gd name="connsiteY356-75678" fmla="*/ 6796476 h 6858000"/>
              <a:gd name="connsiteX357-75679" fmla="*/ 3276071 w 7467600"/>
              <a:gd name="connsiteY357-75680" fmla="*/ 6858000 h 6858000"/>
              <a:gd name="connsiteX358-75681" fmla="*/ 3240805 w 7467600"/>
              <a:gd name="connsiteY358-75682" fmla="*/ 6858000 h 6858000"/>
              <a:gd name="connsiteX359-75683" fmla="*/ 3275917 w 7467600"/>
              <a:gd name="connsiteY359-75684" fmla="*/ 6783192 h 6858000"/>
              <a:gd name="connsiteX360-75685" fmla="*/ 3399358 w 7467600"/>
              <a:gd name="connsiteY360-75686" fmla="*/ 6469011 h 6858000"/>
              <a:gd name="connsiteX361-75687" fmla="*/ 3425650 w 7467600"/>
              <a:gd name="connsiteY361-75688" fmla="*/ 6381333 h 6858000"/>
              <a:gd name="connsiteX362-75689" fmla="*/ 3460661 w 7467600"/>
              <a:gd name="connsiteY362-75690" fmla="*/ 6266763 h 6858000"/>
              <a:gd name="connsiteX363-75691" fmla="*/ 3518021 w 7467600"/>
              <a:gd name="connsiteY363-75692" fmla="*/ 6117298 h 6858000"/>
              <a:gd name="connsiteX364-75693" fmla="*/ 3554035 w 7467600"/>
              <a:gd name="connsiteY364-75694" fmla="*/ 6027832 h 6858000"/>
              <a:gd name="connsiteX365-75695" fmla="*/ 3677174 w 7467600"/>
              <a:gd name="connsiteY365-75696" fmla="*/ 5636351 h 6858000"/>
              <a:gd name="connsiteX366-75697" fmla="*/ 3698819 w 7467600"/>
              <a:gd name="connsiteY366-75698" fmla="*/ 5560503 h 6858000"/>
              <a:gd name="connsiteX367-75699" fmla="*/ 3702094 w 7467600"/>
              <a:gd name="connsiteY367-75700" fmla="*/ 5549194 h 6858000"/>
              <a:gd name="connsiteX368-75701" fmla="*/ 3398355 w 7467600"/>
              <a:gd name="connsiteY368-75702" fmla="*/ 6094603 h 6858000"/>
              <a:gd name="connsiteX369-75703" fmla="*/ 3193941 w 7467600"/>
              <a:gd name="connsiteY369-75704" fmla="*/ 6798775 h 6858000"/>
              <a:gd name="connsiteX370-75705" fmla="*/ 3184140 w 7467600"/>
              <a:gd name="connsiteY370-75706" fmla="*/ 6858000 h 6858000"/>
              <a:gd name="connsiteX371-75707" fmla="*/ 3099978 w 7467600"/>
              <a:gd name="connsiteY371-75708" fmla="*/ 6858000 h 6858000"/>
              <a:gd name="connsiteX372-75709" fmla="*/ 3101556 w 7467600"/>
              <a:gd name="connsiteY372-75710" fmla="*/ 6843337 h 6858000"/>
              <a:gd name="connsiteX373-75711" fmla="*/ 3370162 w 7467600"/>
              <a:gd name="connsiteY373-75712" fmla="*/ 5785550 h 6858000"/>
              <a:gd name="connsiteX374-75713" fmla="*/ 3746477 w 7467600"/>
              <a:gd name="connsiteY374-75714" fmla="*/ 5377889 h 6858000"/>
              <a:gd name="connsiteX375-75715" fmla="*/ 3863399 w 7467600"/>
              <a:gd name="connsiteY375-75716" fmla="*/ 5087257 h 6858000"/>
              <a:gd name="connsiteX376-75717" fmla="*/ 3968712 w 7467600"/>
              <a:gd name="connsiteY376-75718" fmla="*/ 4913989 h 6858000"/>
              <a:gd name="connsiteX377-75719" fmla="*/ 2792390 w 7467600"/>
              <a:gd name="connsiteY377-75720" fmla="*/ 5382974 h 6858000"/>
              <a:gd name="connsiteX378-75721" fmla="*/ 2714982 w 7467600"/>
              <a:gd name="connsiteY378-75722" fmla="*/ 5427051 h 6858000"/>
              <a:gd name="connsiteX379-75723" fmla="*/ 2813361 w 7467600"/>
              <a:gd name="connsiteY379-75724" fmla="*/ 6023912 h 6858000"/>
              <a:gd name="connsiteX380-75725" fmla="*/ 2688430 w 7467600"/>
              <a:gd name="connsiteY380-75726" fmla="*/ 6801564 h 6858000"/>
              <a:gd name="connsiteX381-75727" fmla="*/ 2629626 w 7467600"/>
              <a:gd name="connsiteY381-75728" fmla="*/ 6763394 h 6858000"/>
              <a:gd name="connsiteX382-75729" fmla="*/ 2565328 w 7467600"/>
              <a:gd name="connsiteY382-75730" fmla="*/ 5516399 h 6858000"/>
              <a:gd name="connsiteX383-75731" fmla="*/ 1922999 w 7467600"/>
              <a:gd name="connsiteY383-75732" fmla="*/ 5980343 h 6858000"/>
              <a:gd name="connsiteX384-75733" fmla="*/ 1950261 w 7467600"/>
              <a:gd name="connsiteY384-75734" fmla="*/ 6405858 h 6858000"/>
              <a:gd name="connsiteX385-75735" fmla="*/ 2365554 w 7467600"/>
              <a:gd name="connsiteY385-75736" fmla="*/ 6759107 h 6858000"/>
              <a:gd name="connsiteX386-75737" fmla="*/ 2424142 w 7467600"/>
              <a:gd name="connsiteY386-75738" fmla="*/ 6858000 h 6858000"/>
              <a:gd name="connsiteX387-75739" fmla="*/ 2395994 w 7467600"/>
              <a:gd name="connsiteY387-75740" fmla="*/ 6858000 h 6858000"/>
              <a:gd name="connsiteX388-75741" fmla="*/ 2392863 w 7467600"/>
              <a:gd name="connsiteY388-75742" fmla="*/ 6852964 h 6858000"/>
              <a:gd name="connsiteX389-75743" fmla="*/ 2017589 w 7467600"/>
              <a:gd name="connsiteY389-75744" fmla="*/ 6493982 h 6858000"/>
              <a:gd name="connsiteX390-75745" fmla="*/ 2147336 w 7467600"/>
              <a:gd name="connsiteY390-75746" fmla="*/ 6594052 h 6858000"/>
              <a:gd name="connsiteX391-75747" fmla="*/ 2207047 w 7467600"/>
              <a:gd name="connsiteY391-75748" fmla="*/ 6654540 h 6858000"/>
              <a:gd name="connsiteX392-75749" fmla="*/ 2299106 w 7467600"/>
              <a:gd name="connsiteY392-75750" fmla="*/ 6778931 h 6858000"/>
              <a:gd name="connsiteX393-75751" fmla="*/ 2314430 w 7467600"/>
              <a:gd name="connsiteY393-75752" fmla="*/ 6801144 h 6858000"/>
              <a:gd name="connsiteX394-75753" fmla="*/ 2352406 w 7467600"/>
              <a:gd name="connsiteY394-75754" fmla="*/ 6858000 h 6858000"/>
              <a:gd name="connsiteX395-75755" fmla="*/ 2314492 w 7467600"/>
              <a:gd name="connsiteY395-75756" fmla="*/ 6858000 h 6858000"/>
              <a:gd name="connsiteX396-75757" fmla="*/ 2288095 w 7467600"/>
              <a:gd name="connsiteY396-75758" fmla="*/ 6818030 h 6858000"/>
              <a:gd name="connsiteX397-75759" fmla="*/ 2272768 w 7467600"/>
              <a:gd name="connsiteY397-75760" fmla="*/ 6795822 h 6858000"/>
              <a:gd name="connsiteX398-75761" fmla="*/ 2182715 w 7467600"/>
              <a:gd name="connsiteY398-75762" fmla="*/ 6675071 h 6858000"/>
              <a:gd name="connsiteX399-75763" fmla="*/ 2032061 w 7467600"/>
              <a:gd name="connsiteY399-75764" fmla="*/ 6541380 h 6858000"/>
              <a:gd name="connsiteX400-75765" fmla="*/ 2257220 w 7467600"/>
              <a:gd name="connsiteY400-75766" fmla="*/ 6826257 h 6858000"/>
              <a:gd name="connsiteX401-75767" fmla="*/ 2281324 w 7467600"/>
              <a:gd name="connsiteY401-75768" fmla="*/ 6858000 h 6858000"/>
              <a:gd name="connsiteX402-75769" fmla="*/ 2242860 w 7467600"/>
              <a:gd name="connsiteY402-75770" fmla="*/ 6858000 h 6858000"/>
              <a:gd name="connsiteX403-75771" fmla="*/ 2232818 w 7467600"/>
              <a:gd name="connsiteY403-75772" fmla="*/ 6844926 h 6858000"/>
              <a:gd name="connsiteX404-75773" fmla="*/ 1990172 w 7467600"/>
              <a:gd name="connsiteY404-75774" fmla="*/ 6542121 h 6858000"/>
              <a:gd name="connsiteX405-75775" fmla="*/ 2124090 w 7467600"/>
              <a:gd name="connsiteY405-75776" fmla="*/ 6761017 h 6858000"/>
              <a:gd name="connsiteX406-75777" fmla="*/ 2200380 w 7467600"/>
              <a:gd name="connsiteY406-75778" fmla="*/ 6858000 h 6858000"/>
              <a:gd name="connsiteX407-75779" fmla="*/ 2147507 w 7467600"/>
              <a:gd name="connsiteY407-75780" fmla="*/ 6858000 h 6858000"/>
              <a:gd name="connsiteX408-75781" fmla="*/ 2070668 w 7467600"/>
              <a:gd name="connsiteY408-75782" fmla="*/ 6761520 h 6858000"/>
              <a:gd name="connsiteX409-75783" fmla="*/ 1975142 w 7467600"/>
              <a:gd name="connsiteY409-75784" fmla="*/ 6585570 h 6858000"/>
              <a:gd name="connsiteX410-75785" fmla="*/ 2050035 w 7467600"/>
              <a:gd name="connsiteY410-75786" fmla="*/ 6813345 h 6858000"/>
              <a:gd name="connsiteX411-75787" fmla="*/ 2063025 w 7467600"/>
              <a:gd name="connsiteY411-75788" fmla="*/ 6858000 h 6858000"/>
              <a:gd name="connsiteX412-75789" fmla="*/ 2021675 w 7467600"/>
              <a:gd name="connsiteY412-75790" fmla="*/ 6858000 h 6858000"/>
              <a:gd name="connsiteX413-75791" fmla="*/ 2019308 w 7467600"/>
              <a:gd name="connsiteY413-75792" fmla="*/ 6847118 h 6858000"/>
              <a:gd name="connsiteX414-75793" fmla="*/ 1938835 w 7467600"/>
              <a:gd name="connsiteY414-75794" fmla="*/ 6551160 h 6858000"/>
              <a:gd name="connsiteX415-75795" fmla="*/ 1953230 w 7467600"/>
              <a:gd name="connsiteY415-75796" fmla="*/ 6759699 h 6858000"/>
              <a:gd name="connsiteX416-75797" fmla="*/ 1956763 w 7467600"/>
              <a:gd name="connsiteY416-75798" fmla="*/ 6778191 h 6858000"/>
              <a:gd name="connsiteX417-75799" fmla="*/ 1967925 w 7467600"/>
              <a:gd name="connsiteY417-75800" fmla="*/ 6858000 h 6858000"/>
              <a:gd name="connsiteX418-75801" fmla="*/ 1936622 w 7467600"/>
              <a:gd name="connsiteY418-75802" fmla="*/ 6858000 h 6858000"/>
              <a:gd name="connsiteX419-75803" fmla="*/ 1926261 w 7467600"/>
              <a:gd name="connsiteY419-75804" fmla="*/ 6784064 h 6858000"/>
              <a:gd name="connsiteX420-75805" fmla="*/ 1922724 w 7467600"/>
              <a:gd name="connsiteY420-75806" fmla="*/ 6765577 h 6858000"/>
              <a:gd name="connsiteX421-75807" fmla="*/ 1904650 w 7467600"/>
              <a:gd name="connsiteY421-75808" fmla="*/ 6639616 h 6858000"/>
              <a:gd name="connsiteX422-75809" fmla="*/ 1885273 w 7467600"/>
              <a:gd name="connsiteY422-75810" fmla="*/ 6858000 h 6858000"/>
              <a:gd name="connsiteX423-75811" fmla="*/ 1854363 w 7467600"/>
              <a:gd name="connsiteY423-75812" fmla="*/ 6858000 h 6858000"/>
              <a:gd name="connsiteX424-75813" fmla="*/ 1880391 w 7467600"/>
              <a:gd name="connsiteY424-75814" fmla="*/ 6603796 h 6858000"/>
              <a:gd name="connsiteX425-75815" fmla="*/ 1818273 w 7467600"/>
              <a:gd name="connsiteY425-75816" fmla="*/ 6715729 h 6858000"/>
              <a:gd name="connsiteX426-75817" fmla="*/ 1794691 w 7467600"/>
              <a:gd name="connsiteY426-75818" fmla="*/ 6843239 h 6858000"/>
              <a:gd name="connsiteX427-75819" fmla="*/ 1794914 w 7467600"/>
              <a:gd name="connsiteY427-75820" fmla="*/ 6858000 h 6858000"/>
              <a:gd name="connsiteX428-75821" fmla="*/ 1746128 w 7467600"/>
              <a:gd name="connsiteY428-75822" fmla="*/ 6858000 h 6858000"/>
              <a:gd name="connsiteX429-75823" fmla="*/ 1753934 w 7467600"/>
              <a:gd name="connsiteY429-75824" fmla="*/ 6724796 h 6858000"/>
              <a:gd name="connsiteX430-75825" fmla="*/ 1792053 w 7467600"/>
              <a:gd name="connsiteY430-75826" fmla="*/ 6572396 h 6858000"/>
              <a:gd name="connsiteX431-75827" fmla="*/ 1862248 w 7467600"/>
              <a:gd name="connsiteY431-75828" fmla="*/ 6266397 h 6858000"/>
              <a:gd name="connsiteX432-75829" fmla="*/ 1862250 w 7467600"/>
              <a:gd name="connsiteY432-75830" fmla="*/ 6033531 h 6858000"/>
              <a:gd name="connsiteX433-75831" fmla="*/ 1211999 w 7467600"/>
              <a:gd name="connsiteY433-75832" fmla="*/ 6683610 h 6858000"/>
              <a:gd name="connsiteX434-75833" fmla="*/ 1213266 w 7467600"/>
              <a:gd name="connsiteY434-75834" fmla="*/ 6691947 h 6858000"/>
              <a:gd name="connsiteX435-75835" fmla="*/ 1203370 w 7467600"/>
              <a:gd name="connsiteY435-75836" fmla="*/ 6850676 h 6858000"/>
              <a:gd name="connsiteX436-75837" fmla="*/ 1203671 w 7467600"/>
              <a:gd name="connsiteY436-75838" fmla="*/ 6858000 h 6858000"/>
              <a:gd name="connsiteX437-75839" fmla="*/ 1143180 w 7467600"/>
              <a:gd name="connsiteY437-75840" fmla="*/ 6858000 h 6858000"/>
              <a:gd name="connsiteX438-75841" fmla="*/ 1142176 w 7467600"/>
              <a:gd name="connsiteY438-75842" fmla="*/ 6766045 h 6858000"/>
              <a:gd name="connsiteX439-75843" fmla="*/ 1067484 w 7467600"/>
              <a:gd name="connsiteY439-75844" fmla="*/ 6858000 h 6858000"/>
              <a:gd name="connsiteX440-75845" fmla="*/ 953928 w 7467600"/>
              <a:gd name="connsiteY440-75846" fmla="*/ 6858000 h 6858000"/>
              <a:gd name="connsiteX441-75847" fmla="*/ 959715 w 7467600"/>
              <a:gd name="connsiteY441-75848" fmla="*/ 6850185 h 6858000"/>
              <a:gd name="connsiteX442-75849" fmla="*/ 1483788 w 7467600"/>
              <a:gd name="connsiteY442-75850" fmla="*/ 6259174 h 6858000"/>
              <a:gd name="connsiteX443-75851" fmla="*/ 1100671 w 7467600"/>
              <a:gd name="connsiteY443-75852" fmla="*/ 6252137 h 6858000"/>
              <a:gd name="connsiteX444-75853" fmla="*/ 1090144 w 7467600"/>
              <a:gd name="connsiteY444-75854" fmla="*/ 6256748 h 6858000"/>
              <a:gd name="connsiteX445-75855" fmla="*/ 1095872 w 7467600"/>
              <a:gd name="connsiteY445-75856" fmla="*/ 6271892 h 6858000"/>
              <a:gd name="connsiteX446-75857" fmla="*/ 262785 w 7467600"/>
              <a:gd name="connsiteY446-75858" fmla="*/ 6845450 h 6858000"/>
              <a:gd name="connsiteX447-75859" fmla="*/ 209968 w 7467600"/>
              <a:gd name="connsiteY447-75860" fmla="*/ 6770713 h 6858000"/>
              <a:gd name="connsiteX448-75861" fmla="*/ 873460 w 7467600"/>
              <a:gd name="connsiteY448-75862" fmla="*/ 6253768 h 6858000"/>
              <a:gd name="connsiteX449-75863" fmla="*/ 192686 w 7467600"/>
              <a:gd name="connsiteY449-75864" fmla="*/ 5849257 h 6858000"/>
              <a:gd name="connsiteX450-75865" fmla="*/ 4696 w 7467600"/>
              <a:gd name="connsiteY450-75866" fmla="*/ 5697668 h 6858000"/>
              <a:gd name="connsiteX451-75867" fmla="*/ 0 w 7467600"/>
              <a:gd name="connsiteY451-75868" fmla="*/ 5689984 h 6858000"/>
              <a:gd name="connsiteX452-75869" fmla="*/ 0 w 7467600"/>
              <a:gd name="connsiteY452-75870" fmla="*/ 5513472 h 6858000"/>
              <a:gd name="connsiteX453-75871" fmla="*/ 174101 w 7467600"/>
              <a:gd name="connsiteY453-75872" fmla="*/ 5620277 h 6858000"/>
              <a:gd name="connsiteX454-75873" fmla="*/ 891800 w 7467600"/>
              <a:gd name="connsiteY454-75874" fmla="*/ 6036935 h 6858000"/>
              <a:gd name="connsiteX455-75875" fmla="*/ 1072219 w 7467600"/>
              <a:gd name="connsiteY455-75876" fmla="*/ 6169443 h 6858000"/>
              <a:gd name="connsiteX456-75877" fmla="*/ 1074117 w 7467600"/>
              <a:gd name="connsiteY456-75878" fmla="*/ 6170301 h 6858000"/>
              <a:gd name="connsiteX457-75879" fmla="*/ 1083114 w 7467600"/>
              <a:gd name="connsiteY457-75880" fmla="*/ 6174131 h 6858000"/>
              <a:gd name="connsiteX458-75881" fmla="*/ 1543010 w 7467600"/>
              <a:gd name="connsiteY458-75882" fmla="*/ 6191140 h 6858000"/>
              <a:gd name="connsiteX459-75883" fmla="*/ 1551080 w 7467600"/>
              <a:gd name="connsiteY459-75884" fmla="*/ 6195006 h 6858000"/>
              <a:gd name="connsiteX460-75885" fmla="*/ 2345443 w 7467600"/>
              <a:gd name="connsiteY460-75886" fmla="*/ 5549882 h 6858000"/>
              <a:gd name="connsiteX461-75887" fmla="*/ 1721499 w 7467600"/>
              <a:gd name="connsiteY461-75888" fmla="*/ 5599969 h 6858000"/>
              <a:gd name="connsiteX462-75889" fmla="*/ 767716 w 7467600"/>
              <a:gd name="connsiteY462-75890" fmla="*/ 5472768 h 6858000"/>
              <a:gd name="connsiteX463-75891" fmla="*/ 722147 w 7467600"/>
              <a:gd name="connsiteY463-75892" fmla="*/ 5393091 h 6858000"/>
              <a:gd name="connsiteX464-75893" fmla="*/ 1485552 w 7467600"/>
              <a:gd name="connsiteY464-75894" fmla="*/ 5313202 h 6858000"/>
              <a:gd name="connsiteX465-75895" fmla="*/ 2143004 w 7467600"/>
              <a:gd name="connsiteY465-75896" fmla="*/ 5402420 h 6858000"/>
              <a:gd name="connsiteX466-75897" fmla="*/ 1933391 w 7467600"/>
              <a:gd name="connsiteY466-75898" fmla="*/ 5156971 h 6858000"/>
              <a:gd name="connsiteX467-75899" fmla="*/ 1827118 w 7467600"/>
              <a:gd name="connsiteY467-75900" fmla="*/ 4968410 h 6858000"/>
              <a:gd name="connsiteX468-75901" fmla="*/ 1837349 w 7467600"/>
              <a:gd name="connsiteY468-75902" fmla="*/ 4956357 h 6858000"/>
              <a:gd name="connsiteX469-75903" fmla="*/ 2162835 w 7467600"/>
              <a:gd name="connsiteY469-75904" fmla="*/ 5187853 h 6858000"/>
              <a:gd name="connsiteX470-75905" fmla="*/ 2257167 w 7467600"/>
              <a:gd name="connsiteY470-75906" fmla="*/ 5462123 h 6858000"/>
              <a:gd name="connsiteX471-75907" fmla="*/ 2261598 w 7467600"/>
              <a:gd name="connsiteY471-75908" fmla="*/ 5467998 h 6858000"/>
              <a:gd name="connsiteX472-75909" fmla="*/ 2437177 w 7467600"/>
              <a:gd name="connsiteY472-75910" fmla="*/ 5479608 h 6858000"/>
              <a:gd name="connsiteX473-75911" fmla="*/ 2445247 w 7467600"/>
              <a:gd name="connsiteY473-75912" fmla="*/ 5483476 h 6858000"/>
              <a:gd name="connsiteX474-75913" fmla="*/ 2743626 w 7467600"/>
              <a:gd name="connsiteY474-75914" fmla="*/ 5304819 h 6858000"/>
              <a:gd name="connsiteX475-75915" fmla="*/ 3048102 w 7467600"/>
              <a:gd name="connsiteY475-75916" fmla="*/ 5150595 h 6858000"/>
              <a:gd name="connsiteX476-75917" fmla="*/ 1799414 w 7467600"/>
              <a:gd name="connsiteY476-75918" fmla="*/ 4694732 h 6858000"/>
              <a:gd name="connsiteX477-75919" fmla="*/ 1771735 w 7467600"/>
              <a:gd name="connsiteY477-75920" fmla="*/ 4619929 h 6858000"/>
              <a:gd name="connsiteX478-75921" fmla="*/ 3104273 w 7467600"/>
              <a:gd name="connsiteY478-75922" fmla="*/ 5076159 h 6858000"/>
              <a:gd name="connsiteX479-75923" fmla="*/ 3113245 w 7467600"/>
              <a:gd name="connsiteY479-75924" fmla="*/ 5090705 h 6858000"/>
              <a:gd name="connsiteX480-75925" fmla="*/ 3126294 w 7467600"/>
              <a:gd name="connsiteY480-75926" fmla="*/ 5114400 h 6858000"/>
              <a:gd name="connsiteX481-75927" fmla="*/ 3937433 w 7467600"/>
              <a:gd name="connsiteY481-75928" fmla="*/ 4830473 h 6858000"/>
              <a:gd name="connsiteX482-75929" fmla="*/ 3590475 w 7467600"/>
              <a:gd name="connsiteY482-75930" fmla="*/ 4597974 h 6858000"/>
              <a:gd name="connsiteX483-75931" fmla="*/ 3100264 w 7467600"/>
              <a:gd name="connsiteY483-75932" fmla="*/ 4579845 h 6858000"/>
              <a:gd name="connsiteX484-75933" fmla="*/ 2183576 w 7467600"/>
              <a:gd name="connsiteY484-75934" fmla="*/ 4227150 h 6858000"/>
              <a:gd name="connsiteX485-75935" fmla="*/ 2151029 w 7467600"/>
              <a:gd name="connsiteY485-75936" fmla="*/ 4146947 h 6858000"/>
              <a:gd name="connsiteX486-75937" fmla="*/ 3563434 w 7467600"/>
              <a:gd name="connsiteY486-75938" fmla="*/ 4469115 h 6858000"/>
              <a:gd name="connsiteX487-75939" fmla="*/ 3177952 w 7467600"/>
              <a:gd name="connsiteY487-75940" fmla="*/ 3657386 h 6858000"/>
              <a:gd name="connsiteX488-75941" fmla="*/ 3189263 w 7467600"/>
              <a:gd name="connsiteY488-75942" fmla="*/ 3625726 h 6858000"/>
              <a:gd name="connsiteX489-75943" fmla="*/ 3560912 w 7467600"/>
              <a:gd name="connsiteY489-75944" fmla="*/ 4079863 h 6858000"/>
              <a:gd name="connsiteX490-75945" fmla="*/ 3626636 w 7467600"/>
              <a:gd name="connsiteY490-75946" fmla="*/ 4512230 h 6858000"/>
              <a:gd name="connsiteX491-75947" fmla="*/ 3653088 w 7467600"/>
              <a:gd name="connsiteY491-75948" fmla="*/ 4521417 h 6858000"/>
              <a:gd name="connsiteX492-75949" fmla="*/ 3988128 w 7467600"/>
              <a:gd name="connsiteY492-75950" fmla="*/ 4817267 h 6858000"/>
              <a:gd name="connsiteX493-75951" fmla="*/ 4830582 w 7467600"/>
              <a:gd name="connsiteY493-75952" fmla="*/ 4676000 h 6858000"/>
              <a:gd name="connsiteX494-75953" fmla="*/ 4830100 w 7467600"/>
              <a:gd name="connsiteY494-75954" fmla="*/ 4675554 h 6858000"/>
              <a:gd name="connsiteX495-75955" fmla="*/ 4036318 w 7467600"/>
              <a:gd name="connsiteY495-75956" fmla="*/ 4147013 h 6858000"/>
              <a:gd name="connsiteX496-75957" fmla="*/ 3432098 w 7467600"/>
              <a:gd name="connsiteY496-75958" fmla="*/ 3537312 h 6858000"/>
              <a:gd name="connsiteX497-75959" fmla="*/ 3446761 w 7467600"/>
              <a:gd name="connsiteY497-75960" fmla="*/ 3461278 h 6858000"/>
              <a:gd name="connsiteX498-75961" fmla="*/ 4419733 w 7467600"/>
              <a:gd name="connsiteY498-75962" fmla="*/ 3963555 h 6858000"/>
              <a:gd name="connsiteX499-75963" fmla="*/ 4781371 w 7467600"/>
              <a:gd name="connsiteY499-75964" fmla="*/ 4458604 h 6858000"/>
              <a:gd name="connsiteX500-75965" fmla="*/ 4780440 w 7467600"/>
              <a:gd name="connsiteY500-75966" fmla="*/ 4470290 h 6858000"/>
              <a:gd name="connsiteX501-75967" fmla="*/ 4898954 w 7467600"/>
              <a:gd name="connsiteY501-75968" fmla="*/ 4662092 h 6858000"/>
              <a:gd name="connsiteX502-75969" fmla="*/ 4900699 w 7467600"/>
              <a:gd name="connsiteY502-75970" fmla="*/ 4670867 h 6858000"/>
              <a:gd name="connsiteX503-75971" fmla="*/ 5714511 w 7467600"/>
              <a:gd name="connsiteY503-75972" fmla="*/ 4663483 h 6858000"/>
              <a:gd name="connsiteX504-75973" fmla="*/ 5464793 w 7467600"/>
              <a:gd name="connsiteY504-75974" fmla="*/ 4393556 h 6858000"/>
              <a:gd name="connsiteX505-75975" fmla="*/ 5461897 w 7467600"/>
              <a:gd name="connsiteY505-75976" fmla="*/ 4390879 h 6858000"/>
              <a:gd name="connsiteX506-75977" fmla="*/ 4294126 w 7467600"/>
              <a:gd name="connsiteY506-75978" fmla="*/ 3303048 h 6858000"/>
              <a:gd name="connsiteX507-75979" fmla="*/ 4305321 w 7467600"/>
              <a:gd name="connsiteY507-75980" fmla="*/ 3256953 h 6858000"/>
              <a:gd name="connsiteX508-75981" fmla="*/ 4949299 w 7467600"/>
              <a:gd name="connsiteY508-75982" fmla="*/ 3766336 h 6858000"/>
              <a:gd name="connsiteX509-75983" fmla="*/ 5291452 w 7467600"/>
              <a:gd name="connsiteY509-75984" fmla="*/ 4076801 h 6858000"/>
              <a:gd name="connsiteX510-75985" fmla="*/ 5434998 w 7467600"/>
              <a:gd name="connsiteY510-75986" fmla="*/ 4254100 h 6858000"/>
              <a:gd name="connsiteX511-75987" fmla="*/ 5351015 w 7467600"/>
              <a:gd name="connsiteY511-75988" fmla="*/ 3760989 h 6858000"/>
              <a:gd name="connsiteX512-75989" fmla="*/ 5413780 w 7467600"/>
              <a:gd name="connsiteY512-75990" fmla="*/ 2966265 h 6858000"/>
              <a:gd name="connsiteX513-75991" fmla="*/ 5425627 w 7467600"/>
              <a:gd name="connsiteY513-75992" fmla="*/ 2954192 h 6858000"/>
              <a:gd name="connsiteX514-75993" fmla="*/ 6604735 w 7467600"/>
              <a:gd name="connsiteY514-75994" fmla="*/ 2041381 h 6858000"/>
              <a:gd name="connsiteX515-75995" fmla="*/ 7204487 w 7467600"/>
              <a:gd name="connsiteY515-75996" fmla="*/ 2742112 h 6858000"/>
              <a:gd name="connsiteX516-75997" fmla="*/ 7131592 w 7467600"/>
              <a:gd name="connsiteY516-75998" fmla="*/ 2672096 h 6858000"/>
              <a:gd name="connsiteX517-75999" fmla="*/ 6996344 w 7467600"/>
              <a:gd name="connsiteY517-76000" fmla="*/ 2518310 h 6858000"/>
              <a:gd name="connsiteX518-76001" fmla="*/ 6735495 w 7467600"/>
              <a:gd name="connsiteY518-76002" fmla="*/ 2196890 h 6858000"/>
              <a:gd name="connsiteX519-76003" fmla="*/ 6721901 w 7467600"/>
              <a:gd name="connsiteY519-76004" fmla="*/ 2179274 h 6858000"/>
              <a:gd name="connsiteX520-76005" fmla="*/ 6604735 w 7467600"/>
              <a:gd name="connsiteY520-76006" fmla="*/ 2041381 h 6858000"/>
              <a:gd name="connsiteX521-76007" fmla="*/ 6591670 w 7467600"/>
              <a:gd name="connsiteY521-76008" fmla="*/ 1988277 h 6858000"/>
              <a:gd name="connsiteX522-76009" fmla="*/ 6747349 w 7467600"/>
              <a:gd name="connsiteY522-76010" fmla="*/ 2160069 h 6858000"/>
              <a:gd name="connsiteX523-76011" fmla="*/ 6760943 w 7467600"/>
              <a:gd name="connsiteY523-76012" fmla="*/ 2177686 h 6858000"/>
              <a:gd name="connsiteX524-76013" fmla="*/ 7021065 w 7467600"/>
              <a:gd name="connsiteY524-76014" fmla="*/ 2498102 h 6858000"/>
              <a:gd name="connsiteX525-76015" fmla="*/ 7155223 w 7467600"/>
              <a:gd name="connsiteY525-76016" fmla="*/ 2650386 h 6858000"/>
              <a:gd name="connsiteX526-76017" fmla="*/ 7203167 w 7467600"/>
              <a:gd name="connsiteY526-76018" fmla="*/ 2697288 h 6858000"/>
              <a:gd name="connsiteX527-76019" fmla="*/ 6937703 w 7467600"/>
              <a:gd name="connsiteY527-76020" fmla="*/ 2321981 h 6858000"/>
              <a:gd name="connsiteX528-76021" fmla="*/ 6591670 w 7467600"/>
              <a:gd name="connsiteY528-76022" fmla="*/ 1988277 h 6858000"/>
              <a:gd name="connsiteX529-76023" fmla="*/ 5798671 w 7467600"/>
              <a:gd name="connsiteY529-76024" fmla="*/ 1981601 h 6858000"/>
              <a:gd name="connsiteX530-76025" fmla="*/ 5754709 w 7467600"/>
              <a:gd name="connsiteY530-76026" fmla="*/ 2071454 h 6858000"/>
              <a:gd name="connsiteX531-76027" fmla="*/ 5763044 w 7467600"/>
              <a:gd name="connsiteY531-76028" fmla="*/ 2842206 h 6858000"/>
              <a:gd name="connsiteX532-76029" fmla="*/ 5764974 w 7467600"/>
              <a:gd name="connsiteY532-76030" fmla="*/ 2799609 h 6858000"/>
              <a:gd name="connsiteX533-76031" fmla="*/ 5767665 w 7467600"/>
              <a:gd name="connsiteY533-76032" fmla="*/ 2666409 h 6858000"/>
              <a:gd name="connsiteX534-76033" fmla="*/ 5763055 w 7467600"/>
              <a:gd name="connsiteY534-76034" fmla="*/ 2579705 h 6858000"/>
              <a:gd name="connsiteX535-76035" fmla="*/ 5758079 w 7467600"/>
              <a:gd name="connsiteY535-76036" fmla="*/ 2492508 h 6858000"/>
              <a:gd name="connsiteX536-76037" fmla="*/ 5779325 w 7467600"/>
              <a:gd name="connsiteY536-76038" fmla="*/ 2197069 h 6858000"/>
              <a:gd name="connsiteX537-76039" fmla="*/ 5798671 w 7467600"/>
              <a:gd name="connsiteY537-76040" fmla="*/ 1981601 h 6858000"/>
              <a:gd name="connsiteX538-76041" fmla="*/ 5829202 w 7467600"/>
              <a:gd name="connsiteY538-76042" fmla="*/ 1971679 h 6858000"/>
              <a:gd name="connsiteX539-76043" fmla="*/ 5809558 w 7467600"/>
              <a:gd name="connsiteY539-76044" fmla="*/ 2198043 h 6858000"/>
              <a:gd name="connsiteX540-76045" fmla="*/ 5788653 w 7467600"/>
              <a:gd name="connsiteY540-76046" fmla="*/ 2489430 h 6858000"/>
              <a:gd name="connsiteX541-76047" fmla="*/ 5793439 w 7467600"/>
              <a:gd name="connsiteY541-76048" fmla="*/ 2575235 h 6858000"/>
              <a:gd name="connsiteX542-76049" fmla="*/ 5796837 w 7467600"/>
              <a:gd name="connsiteY542-76050" fmla="*/ 2637633 h 6858000"/>
              <a:gd name="connsiteX543-76051" fmla="*/ 5818614 w 7467600"/>
              <a:gd name="connsiteY543-76052" fmla="*/ 2473055 h 6858000"/>
              <a:gd name="connsiteX544-76053" fmla="*/ 5829202 w 7467600"/>
              <a:gd name="connsiteY544-76054" fmla="*/ 1971679 h 6858000"/>
              <a:gd name="connsiteX545-76055" fmla="*/ 5911389 w 7467600"/>
              <a:gd name="connsiteY545-76056" fmla="*/ 1898371 h 6858000"/>
              <a:gd name="connsiteX546-76057" fmla="*/ 6237627 w 7467600"/>
              <a:gd name="connsiteY546-76058" fmla="*/ 2231921 h 6858000"/>
              <a:gd name="connsiteX547-76059" fmla="*/ 5911389 w 7467600"/>
              <a:gd name="connsiteY547-76060" fmla="*/ 1898371 h 6858000"/>
              <a:gd name="connsiteX548-76061" fmla="*/ 6944437 w 7467600"/>
              <a:gd name="connsiteY548-76062" fmla="*/ 1575402 h 6858000"/>
              <a:gd name="connsiteX549-76063" fmla="*/ 6304730 w 7467600"/>
              <a:gd name="connsiteY549-76064" fmla="*/ 1766654 h 6858000"/>
              <a:gd name="connsiteX550-76065" fmla="*/ 6944437 w 7467600"/>
              <a:gd name="connsiteY550-76066" fmla="*/ 1575402 h 6858000"/>
              <a:gd name="connsiteX551-76067" fmla="*/ 7019523 w 7467600"/>
              <a:gd name="connsiteY551-76068" fmla="*/ 1519450 h 6858000"/>
              <a:gd name="connsiteX552-76069" fmla="*/ 6298091 w 7467600"/>
              <a:gd name="connsiteY552-76070" fmla="*/ 1737122 h 6858000"/>
              <a:gd name="connsiteX553-76071" fmla="*/ 7019523 w 7467600"/>
              <a:gd name="connsiteY553-76072" fmla="*/ 1519450 h 6858000"/>
              <a:gd name="connsiteX554-76073" fmla="*/ 2399523 w 7467600"/>
              <a:gd name="connsiteY554-76074" fmla="*/ 1428234 h 6858000"/>
              <a:gd name="connsiteX555-76075" fmla="*/ 2224982 w 7467600"/>
              <a:gd name="connsiteY555-76076" fmla="*/ 1826201 h 6858000"/>
              <a:gd name="connsiteX556-76077" fmla="*/ 2096099 w 7467600"/>
              <a:gd name="connsiteY556-76078" fmla="*/ 2345900 h 6858000"/>
              <a:gd name="connsiteX557-76079" fmla="*/ 2283317 w 7467600"/>
              <a:gd name="connsiteY557-76080" fmla="*/ 1796925 h 6858000"/>
              <a:gd name="connsiteX558-76081" fmla="*/ 2399523 w 7467600"/>
              <a:gd name="connsiteY558-76082" fmla="*/ 1428234 h 6858000"/>
              <a:gd name="connsiteX559-76083" fmla="*/ 2448558 w 7467600"/>
              <a:gd name="connsiteY559-76084" fmla="*/ 1373435 h 6858000"/>
              <a:gd name="connsiteX560-76085" fmla="*/ 2312521 w 7467600"/>
              <a:gd name="connsiteY560-76086" fmla="*/ 1806140 h 6858000"/>
              <a:gd name="connsiteX561-76087" fmla="*/ 2127533 w 7467600"/>
              <a:gd name="connsiteY561-76088" fmla="*/ 2348380 h 6858000"/>
              <a:gd name="connsiteX562-76089" fmla="*/ 2358080 w 7467600"/>
              <a:gd name="connsiteY562-76090" fmla="*/ 1866134 h 6858000"/>
              <a:gd name="connsiteX563-76091" fmla="*/ 2407436 w 7467600"/>
              <a:gd name="connsiteY563-76092" fmla="*/ 1651070 h 6858000"/>
              <a:gd name="connsiteX564-76093" fmla="*/ 2448558 w 7467600"/>
              <a:gd name="connsiteY564-76094" fmla="*/ 1373435 h 6858000"/>
              <a:gd name="connsiteX565-76095" fmla="*/ 278707 w 7467600"/>
              <a:gd name="connsiteY565-76096" fmla="*/ 1352270 h 6858000"/>
              <a:gd name="connsiteX566-76097" fmla="*/ 321570 w 7467600"/>
              <a:gd name="connsiteY566-76098" fmla="*/ 1861610 h 6858000"/>
              <a:gd name="connsiteX567-76099" fmla="*/ 294281 w 7467600"/>
              <a:gd name="connsiteY567-76100" fmla="*/ 1440658 h 6858000"/>
              <a:gd name="connsiteX568-76101" fmla="*/ 278707 w 7467600"/>
              <a:gd name="connsiteY568-76102" fmla="*/ 1352270 h 6858000"/>
              <a:gd name="connsiteX569-76103" fmla="*/ 1423821 w 7467600"/>
              <a:gd name="connsiteY569-76104" fmla="*/ 1351958 h 6858000"/>
              <a:gd name="connsiteX570-76105" fmla="*/ 1638521 w 7467600"/>
              <a:gd name="connsiteY570-76106" fmla="*/ 1908470 h 6858000"/>
              <a:gd name="connsiteX571-76107" fmla="*/ 1754199 w 7467600"/>
              <a:gd name="connsiteY571-76108" fmla="*/ 2149284 h 6858000"/>
              <a:gd name="connsiteX572-76109" fmla="*/ 1908359 w 7467600"/>
              <a:gd name="connsiteY572-76110" fmla="*/ 2364988 h 6858000"/>
              <a:gd name="connsiteX573-76111" fmla="*/ 1647661 w 7467600"/>
              <a:gd name="connsiteY573-76112" fmla="*/ 1825945 h 6858000"/>
              <a:gd name="connsiteX574-76113" fmla="*/ 1423821 w 7467600"/>
              <a:gd name="connsiteY574-76114" fmla="*/ 1351958 h 6858000"/>
              <a:gd name="connsiteX575-76115" fmla="*/ 1431890 w 7467600"/>
              <a:gd name="connsiteY575-76116" fmla="*/ 1306475 h 6858000"/>
              <a:gd name="connsiteX576-76117" fmla="*/ 1507597 w 7467600"/>
              <a:gd name="connsiteY576-76118" fmla="*/ 1446132 h 6858000"/>
              <a:gd name="connsiteX577-76119" fmla="*/ 1674586 w 7467600"/>
              <a:gd name="connsiteY577-76120" fmla="*/ 1813832 h 6858000"/>
              <a:gd name="connsiteX578-76121" fmla="*/ 1815950 w 7467600"/>
              <a:gd name="connsiteY578-76122" fmla="*/ 2128564 h 6858000"/>
              <a:gd name="connsiteX579-76123" fmla="*/ 1984242 w 7467600"/>
              <a:gd name="connsiteY579-76124" fmla="*/ 2430829 h 6858000"/>
              <a:gd name="connsiteX580-76125" fmla="*/ 2014023 w 7467600"/>
              <a:gd name="connsiteY580-76126" fmla="*/ 2450995 h 6858000"/>
              <a:gd name="connsiteX581-76127" fmla="*/ 1747337 w 7467600"/>
              <a:gd name="connsiteY581-76128" fmla="*/ 1855264 h 6858000"/>
              <a:gd name="connsiteX582-76129" fmla="*/ 1533749 w 7467600"/>
              <a:gd name="connsiteY582-76130" fmla="*/ 1478656 h 6858000"/>
              <a:gd name="connsiteX583-76131" fmla="*/ 1431890 w 7467600"/>
              <a:gd name="connsiteY583-76132" fmla="*/ 1306475 h 6858000"/>
              <a:gd name="connsiteX584-76133" fmla="*/ 5052692 w 7467600"/>
              <a:gd name="connsiteY584-76134" fmla="*/ 1292994 h 6858000"/>
              <a:gd name="connsiteX585-76135" fmla="*/ 5200661 w 7467600"/>
              <a:gd name="connsiteY585-76136" fmla="*/ 1635186 h 6858000"/>
              <a:gd name="connsiteX586-76137" fmla="*/ 5297138 w 7467600"/>
              <a:gd name="connsiteY586-76138" fmla="*/ 1906351 h 6858000"/>
              <a:gd name="connsiteX587-76139" fmla="*/ 5052692 w 7467600"/>
              <a:gd name="connsiteY587-76140" fmla="*/ 1292994 h 6858000"/>
              <a:gd name="connsiteX588-76141" fmla="*/ 5009948 w 7467600"/>
              <a:gd name="connsiteY588-76142" fmla="*/ 1273619 h 6858000"/>
              <a:gd name="connsiteX589-76143" fmla="*/ 5121777 w 7467600"/>
              <a:gd name="connsiteY589-76144" fmla="*/ 1654213 h 6858000"/>
              <a:gd name="connsiteX590-76145" fmla="*/ 5293545 w 7467600"/>
              <a:gd name="connsiteY590-76146" fmla="*/ 2072247 h 6858000"/>
              <a:gd name="connsiteX591-76147" fmla="*/ 5294042 w 7467600"/>
              <a:gd name="connsiteY591-76148" fmla="*/ 2065019 h 6858000"/>
              <a:gd name="connsiteX592-76149" fmla="*/ 5171936 w 7467600"/>
              <a:gd name="connsiteY592-76150" fmla="*/ 1647613 h 6858000"/>
              <a:gd name="connsiteX593-76151" fmla="*/ 5009948 w 7467600"/>
              <a:gd name="connsiteY593-76152" fmla="*/ 1273619 h 6858000"/>
              <a:gd name="connsiteX594-76153" fmla="*/ 655236 w 7467600"/>
              <a:gd name="connsiteY594-76154" fmla="*/ 1268632 h 6858000"/>
              <a:gd name="connsiteX595-76155" fmla="*/ 839521 w 7467600"/>
              <a:gd name="connsiteY595-76156" fmla="*/ 1685315 h 6858000"/>
              <a:gd name="connsiteX596-76157" fmla="*/ 1109416 w 7467600"/>
              <a:gd name="connsiteY596-76158" fmla="*/ 2061663 h 6858000"/>
              <a:gd name="connsiteX597-76159" fmla="*/ 1298300 w 7467600"/>
              <a:gd name="connsiteY597-76160" fmla="*/ 2247742 h 6858000"/>
              <a:gd name="connsiteX598-76161" fmla="*/ 1125871 w 7467600"/>
              <a:gd name="connsiteY598-76162" fmla="*/ 1989513 h 6858000"/>
              <a:gd name="connsiteX599-76163" fmla="*/ 981574 w 7467600"/>
              <a:gd name="connsiteY599-76164" fmla="*/ 1783157 h 6858000"/>
              <a:gd name="connsiteX600-76165" fmla="*/ 922198 w 7467600"/>
              <a:gd name="connsiteY600-76166" fmla="*/ 1677437 h 6858000"/>
              <a:gd name="connsiteX601-76167" fmla="*/ 869293 w 7467600"/>
              <a:gd name="connsiteY601-76168" fmla="*/ 1583214 h 6858000"/>
              <a:gd name="connsiteX602-76169" fmla="*/ 751431 w 7467600"/>
              <a:gd name="connsiteY602-76170" fmla="*/ 1405731 h 6858000"/>
              <a:gd name="connsiteX603-76171" fmla="*/ 655236 w 7467600"/>
              <a:gd name="connsiteY603-76172" fmla="*/ 1268632 h 6858000"/>
              <a:gd name="connsiteX604-76173" fmla="*/ 6516292 w 7467600"/>
              <a:gd name="connsiteY604-76174" fmla="*/ 1263064 h 6858000"/>
              <a:gd name="connsiteX605-76175" fmla="*/ 5736320 w 7467600"/>
              <a:gd name="connsiteY605-76176" fmla="*/ 1501803 h 6858000"/>
              <a:gd name="connsiteX606-76177" fmla="*/ 6516292 w 7467600"/>
              <a:gd name="connsiteY606-76178" fmla="*/ 1263064 h 6858000"/>
              <a:gd name="connsiteX607-76179" fmla="*/ 291466 w 7467600"/>
              <a:gd name="connsiteY607-76180" fmla="*/ 1250369 h 6858000"/>
              <a:gd name="connsiteX608-76181" fmla="*/ 323180 w 7467600"/>
              <a:gd name="connsiteY608-76182" fmla="*/ 1435283 h 6858000"/>
              <a:gd name="connsiteX609-76183" fmla="*/ 349381 w 7467600"/>
              <a:gd name="connsiteY609-76184" fmla="*/ 1875041 h 6858000"/>
              <a:gd name="connsiteX610-76185" fmla="*/ 374363 w 7467600"/>
              <a:gd name="connsiteY610-76186" fmla="*/ 1506494 h 6858000"/>
              <a:gd name="connsiteX611-76187" fmla="*/ 302168 w 7467600"/>
              <a:gd name="connsiteY611-76188" fmla="*/ 1274495 h 6858000"/>
              <a:gd name="connsiteX612-76189" fmla="*/ 291466 w 7467600"/>
              <a:gd name="connsiteY612-76190" fmla="*/ 1250369 h 6858000"/>
              <a:gd name="connsiteX613-76191" fmla="*/ 678222 w 7467600"/>
              <a:gd name="connsiteY613-76192" fmla="*/ 1248670 h 6858000"/>
              <a:gd name="connsiteX614-76193" fmla="*/ 775536 w 7467600"/>
              <a:gd name="connsiteY614-76194" fmla="*/ 1388015 h 6858000"/>
              <a:gd name="connsiteX615-76195" fmla="*/ 894529 w 7467600"/>
              <a:gd name="connsiteY615-76196" fmla="*/ 1567739 h 6858000"/>
              <a:gd name="connsiteX616-76197" fmla="*/ 948000 w 7467600"/>
              <a:gd name="connsiteY616-76198" fmla="*/ 1663088 h 6858000"/>
              <a:gd name="connsiteX617-76199" fmla="*/ 1006812 w 7467600"/>
              <a:gd name="connsiteY617-76200" fmla="*/ 1767683 h 6858000"/>
              <a:gd name="connsiteX618-76201" fmla="*/ 1149133 w 7467600"/>
              <a:gd name="connsiteY618-76202" fmla="*/ 1971513 h 6858000"/>
              <a:gd name="connsiteX619-76203" fmla="*/ 1333952 w 7467600"/>
              <a:gd name="connsiteY619-76204" fmla="*/ 2251620 h 6858000"/>
              <a:gd name="connsiteX620-76205" fmla="*/ 1337329 w 7467600"/>
              <a:gd name="connsiteY620-76206" fmla="*/ 2258350 h 6858000"/>
              <a:gd name="connsiteX621-76207" fmla="*/ 1014726 w 7467600"/>
              <a:gd name="connsiteY621-76208" fmla="*/ 1615556 h 6858000"/>
              <a:gd name="connsiteX622-76209" fmla="*/ 678222 w 7467600"/>
              <a:gd name="connsiteY622-76210" fmla="*/ 1248670 h 6858000"/>
              <a:gd name="connsiteX623-76211" fmla="*/ 6691602 w 7467600"/>
              <a:gd name="connsiteY623-76212" fmla="*/ 1140573 h 6858000"/>
              <a:gd name="connsiteX624-76213" fmla="*/ 6571100 w 7467600"/>
              <a:gd name="connsiteY624-76214" fmla="*/ 1183662 h 6858000"/>
              <a:gd name="connsiteX625-76215" fmla="*/ 6241687 w 7467600"/>
              <a:gd name="connsiteY625-76216" fmla="*/ 1257600 h 6858000"/>
              <a:gd name="connsiteX626-76217" fmla="*/ 5693009 w 7467600"/>
              <a:gd name="connsiteY626-76218" fmla="*/ 1478256 h 6858000"/>
              <a:gd name="connsiteX627-76219" fmla="*/ 6548420 w 7467600"/>
              <a:gd name="connsiteY627-76220" fmla="*/ 1214599 h 6858000"/>
              <a:gd name="connsiteX628-76221" fmla="*/ 6605473 w 7467600"/>
              <a:gd name="connsiteY628-76222" fmla="*/ 1184686 h 6858000"/>
              <a:gd name="connsiteX629-76223" fmla="*/ 6691602 w 7467600"/>
              <a:gd name="connsiteY629-76224" fmla="*/ 1140573 h 6858000"/>
              <a:gd name="connsiteX630-76225" fmla="*/ 4002475 w 7467600"/>
              <a:gd name="connsiteY630-76226" fmla="*/ 1037802 h 6858000"/>
              <a:gd name="connsiteX631-76227" fmla="*/ 4000324 w 7467600"/>
              <a:gd name="connsiteY631-76228" fmla="*/ 1039362 h 6858000"/>
              <a:gd name="connsiteX632-76229" fmla="*/ 4002862 w 7467600"/>
              <a:gd name="connsiteY632-76230" fmla="*/ 1042866 h 6858000"/>
              <a:gd name="connsiteX633-76231" fmla="*/ 4002475 w 7467600"/>
              <a:gd name="connsiteY633-76232" fmla="*/ 1037802 h 6858000"/>
              <a:gd name="connsiteX634-76233" fmla="*/ 506322 w 7467600"/>
              <a:gd name="connsiteY634-76234" fmla="*/ 1020997 h 6858000"/>
              <a:gd name="connsiteX635-76235" fmla="*/ 533068 w 7467600"/>
              <a:gd name="connsiteY635-76236" fmla="*/ 1029409 h 6858000"/>
              <a:gd name="connsiteX636-76237" fmla="*/ 1232525 w 7467600"/>
              <a:gd name="connsiteY636-76238" fmla="*/ 1804675 h 6858000"/>
              <a:gd name="connsiteX637-76239" fmla="*/ 1388858 w 7467600"/>
              <a:gd name="connsiteY637-76240" fmla="*/ 2368011 h 6858000"/>
              <a:gd name="connsiteX638-76241" fmla="*/ 1384098 w 7467600"/>
              <a:gd name="connsiteY638-76242" fmla="*/ 2378125 h 6858000"/>
              <a:gd name="connsiteX639-76243" fmla="*/ 1425393 w 7467600"/>
              <a:gd name="connsiteY639-76244" fmla="*/ 2589124 h 6858000"/>
              <a:gd name="connsiteX640-76245" fmla="*/ 1424001 w 7467600"/>
              <a:gd name="connsiteY640-76246" fmla="*/ 2597541 h 6858000"/>
              <a:gd name="connsiteX641-76247" fmla="*/ 2152729 w 7467600"/>
              <a:gd name="connsiteY641-76248" fmla="*/ 2864487 h 6858000"/>
              <a:gd name="connsiteX642-76249" fmla="*/ 2020609 w 7467600"/>
              <a:gd name="connsiteY642-76250" fmla="*/ 2539671 h 6858000"/>
              <a:gd name="connsiteX643-76251" fmla="*/ 2018920 w 7467600"/>
              <a:gd name="connsiteY643-76252" fmla="*/ 2536309 h 6858000"/>
              <a:gd name="connsiteX644-76253" fmla="*/ 1342441 w 7467600"/>
              <a:gd name="connsiteY644-76254" fmla="*/ 1173017 h 6858000"/>
              <a:gd name="connsiteX645-76255" fmla="*/ 1367925 w 7467600"/>
              <a:gd name="connsiteY645-76256" fmla="*/ 1135648 h 6858000"/>
              <a:gd name="connsiteX646-76257" fmla="*/ 1771401 w 7467600"/>
              <a:gd name="connsiteY646-76258" fmla="*/ 1806673 h 6858000"/>
              <a:gd name="connsiteX647-76259" fmla="*/ 1972385 w 7467600"/>
              <a:gd name="connsiteY647-76260" fmla="*/ 2198735 h 6858000"/>
              <a:gd name="connsiteX648-76261" fmla="*/ 2040892 w 7467600"/>
              <a:gd name="connsiteY648-76262" fmla="*/ 2405205 h 6858000"/>
              <a:gd name="connsiteX649-76263" fmla="*/ 2131689 w 7467600"/>
              <a:gd name="connsiteY649-76264" fmla="*/ 1936926 h 6858000"/>
              <a:gd name="connsiteX650-76265" fmla="*/ 2454820 w 7467600"/>
              <a:gd name="connsiteY650-76266" fmla="*/ 1248808 h 6858000"/>
              <a:gd name="connsiteX651-76267" fmla="*/ 2492512 w 7467600"/>
              <a:gd name="connsiteY651-76268" fmla="*/ 1302920 h 6858000"/>
              <a:gd name="connsiteX652-76269" fmla="*/ 2081216 w 7467600"/>
              <a:gd name="connsiteY652-76270" fmla="*/ 2527513 h 6858000"/>
              <a:gd name="connsiteX653-76271" fmla="*/ 2081211 w 7467600"/>
              <a:gd name="connsiteY653-76272" fmla="*/ 2528916 h 6858000"/>
              <a:gd name="connsiteX654-76273" fmla="*/ 2199067 w 7467600"/>
              <a:gd name="connsiteY654-76274" fmla="*/ 2884061 h 6858000"/>
              <a:gd name="connsiteX655-76275" fmla="*/ 3192586 w 7467600"/>
              <a:gd name="connsiteY655-76276" fmla="*/ 3411496 h 6858000"/>
              <a:gd name="connsiteX656-76277" fmla="*/ 3182620 w 7467600"/>
              <a:gd name="connsiteY656-76278" fmla="*/ 3483279 h 6858000"/>
              <a:gd name="connsiteX657-76279" fmla="*/ 2435119 w 7467600"/>
              <a:gd name="connsiteY657-76280" fmla="*/ 3080173 h 6858000"/>
              <a:gd name="connsiteX658-76281" fmla="*/ 2410152 w 7467600"/>
              <a:gd name="connsiteY658-76282" fmla="*/ 3063751 h 6858000"/>
              <a:gd name="connsiteX659-76283" fmla="*/ 2408099 w 7467600"/>
              <a:gd name="connsiteY659-76284" fmla="*/ 3064403 h 6858000"/>
              <a:gd name="connsiteX660-76285" fmla="*/ 2407218 w 7467600"/>
              <a:gd name="connsiteY660-76286" fmla="*/ 3070324 h 6858000"/>
              <a:gd name="connsiteX661-76287" fmla="*/ 2380138 w 7467600"/>
              <a:gd name="connsiteY661-76288" fmla="*/ 3099341 h 6858000"/>
              <a:gd name="connsiteX662-76289" fmla="*/ 1765923 w 7467600"/>
              <a:gd name="connsiteY662-76290" fmla="*/ 3581043 h 6858000"/>
              <a:gd name="connsiteX663-76291" fmla="*/ 1702258 w 7467600"/>
              <a:gd name="connsiteY663-76292" fmla="*/ 3612286 h 6858000"/>
              <a:gd name="connsiteX664-76293" fmla="*/ 1538370 w 7467600"/>
              <a:gd name="connsiteY664-76294" fmla="*/ 3811804 h 6858000"/>
              <a:gd name="connsiteX665-76295" fmla="*/ 542867 w 7467600"/>
              <a:gd name="connsiteY665-76296" fmla="*/ 4944092 h 6858000"/>
              <a:gd name="connsiteX666-76297" fmla="*/ 515800 w 7467600"/>
              <a:gd name="connsiteY666-76298" fmla="*/ 4862180 h 6858000"/>
              <a:gd name="connsiteX667-76299" fmla="*/ 909145 w 7467600"/>
              <a:gd name="connsiteY667-76300" fmla="*/ 4199225 h 6858000"/>
              <a:gd name="connsiteX668-76301" fmla="*/ 1214067 w 7467600"/>
              <a:gd name="connsiteY668-76302" fmla="*/ 3908561 h 6858000"/>
              <a:gd name="connsiteX669-76303" fmla="*/ 640967 w 7467600"/>
              <a:gd name="connsiteY669-76304" fmla="*/ 4105601 h 6858000"/>
              <a:gd name="connsiteX670-76305" fmla="*/ 112563 w 7467600"/>
              <a:gd name="connsiteY670-76306" fmla="*/ 4396952 h 6858000"/>
              <a:gd name="connsiteX671-76307" fmla="*/ 0 w 7467600"/>
              <a:gd name="connsiteY671-76308" fmla="*/ 4466006 h 6858000"/>
              <a:gd name="connsiteX672-76309" fmla="*/ 0 w 7467600"/>
              <a:gd name="connsiteY672-76310" fmla="*/ 4233763 h 6858000"/>
              <a:gd name="connsiteX673-76311" fmla="*/ 36881 w 7467600"/>
              <a:gd name="connsiteY673-76312" fmla="*/ 4200118 h 6858000"/>
              <a:gd name="connsiteX674-76313" fmla="*/ 910534 w 7467600"/>
              <a:gd name="connsiteY674-76314" fmla="*/ 3629753 h 6858000"/>
              <a:gd name="connsiteX675-76315" fmla="*/ 1578717 w 7467600"/>
              <a:gd name="connsiteY675-76316" fmla="*/ 3575982 h 6858000"/>
              <a:gd name="connsiteX676-76317" fmla="*/ 2338780 w 7467600"/>
              <a:gd name="connsiteY676-76318" fmla="*/ 3033725 h 6858000"/>
              <a:gd name="connsiteX677-76319" fmla="*/ 1807991 w 7467600"/>
              <a:gd name="connsiteY677-76320" fmla="*/ 2807184 h 6858000"/>
              <a:gd name="connsiteX678-76321" fmla="*/ 1416358 w 7467600"/>
              <a:gd name="connsiteY678-76322" fmla="*/ 3112571 h 6858000"/>
              <a:gd name="connsiteX679-76323" fmla="*/ 939066 w 7467600"/>
              <a:gd name="connsiteY679-76324" fmla="*/ 3378798 h 6858000"/>
              <a:gd name="connsiteX680-76325" fmla="*/ 115099 w 7467600"/>
              <a:gd name="connsiteY680-76326" fmla="*/ 3607650 h 6858000"/>
              <a:gd name="connsiteX681-76327" fmla="*/ 97284 w 7467600"/>
              <a:gd name="connsiteY681-76328" fmla="*/ 3520393 h 6858000"/>
              <a:gd name="connsiteX682-76329" fmla="*/ 922050 w 7467600"/>
              <a:gd name="connsiteY682-76330" fmla="*/ 3074867 h 6858000"/>
              <a:gd name="connsiteX683-76331" fmla="*/ 1405265 w 7467600"/>
              <a:gd name="connsiteY683-76332" fmla="*/ 3016319 h 6858000"/>
              <a:gd name="connsiteX684-76333" fmla="*/ 1407512 w 7467600"/>
              <a:gd name="connsiteY684-76334" fmla="*/ 3018001 h 6858000"/>
              <a:gd name="connsiteX685-76335" fmla="*/ 1726266 w 7467600"/>
              <a:gd name="connsiteY685-76336" fmla="*/ 2777274 h 6858000"/>
              <a:gd name="connsiteX686-76337" fmla="*/ 625390 w 7467600"/>
              <a:gd name="connsiteY686-76338" fmla="*/ 2514541 h 6858000"/>
              <a:gd name="connsiteX687-76339" fmla="*/ 619799 w 7467600"/>
              <a:gd name="connsiteY687-76340" fmla="*/ 2527180 h 6858000"/>
              <a:gd name="connsiteX688-76341" fmla="*/ 310030 w 7467600"/>
              <a:gd name="connsiteY688-76342" fmla="*/ 2771818 h 6858000"/>
              <a:gd name="connsiteX689-76343" fmla="*/ 173877 w 7467600"/>
              <a:gd name="connsiteY689-76344" fmla="*/ 2937056 h 6858000"/>
              <a:gd name="connsiteX690-76345" fmla="*/ 77889 w 7467600"/>
              <a:gd name="connsiteY690-76346" fmla="*/ 3138440 h 6858000"/>
              <a:gd name="connsiteX691-76347" fmla="*/ 0 w 7467600"/>
              <a:gd name="connsiteY691-76348" fmla="*/ 3271395 h 6858000"/>
              <a:gd name="connsiteX692-76349" fmla="*/ 0 w 7467600"/>
              <a:gd name="connsiteY692-76350" fmla="*/ 3153002 h 6858000"/>
              <a:gd name="connsiteX693-76351" fmla="*/ 2386 w 7467600"/>
              <a:gd name="connsiteY693-76352" fmla="*/ 3149203 h 6858000"/>
              <a:gd name="connsiteX694-76353" fmla="*/ 89753 w 7467600"/>
              <a:gd name="connsiteY694-76354" fmla="*/ 2987702 h 6858000"/>
              <a:gd name="connsiteX695-76355" fmla="*/ 76869 w 7467600"/>
              <a:gd name="connsiteY695-76356" fmla="*/ 3005404 h 6858000"/>
              <a:gd name="connsiteX696-76357" fmla="*/ 32049 w 7467600"/>
              <a:gd name="connsiteY696-76358" fmla="*/ 3065814 h 6858000"/>
              <a:gd name="connsiteX697-76359" fmla="*/ 0 w 7467600"/>
              <a:gd name="connsiteY697-76360" fmla="*/ 3108744 h 6858000"/>
              <a:gd name="connsiteX698-76361" fmla="*/ 0 w 7467600"/>
              <a:gd name="connsiteY698-76362" fmla="*/ 3058059 h 6858000"/>
              <a:gd name="connsiteX699-76363" fmla="*/ 7610 w 7467600"/>
              <a:gd name="connsiteY699-76364" fmla="*/ 3047889 h 6858000"/>
              <a:gd name="connsiteX700-76365" fmla="*/ 52419 w 7467600"/>
              <a:gd name="connsiteY700-76366" fmla="*/ 2987479 h 6858000"/>
              <a:gd name="connsiteX701-76367" fmla="*/ 59142 w 7467600"/>
              <a:gd name="connsiteY701-76368" fmla="*/ 2978488 h 6858000"/>
              <a:gd name="connsiteX702-76369" fmla="*/ 0 w 7467600"/>
              <a:gd name="connsiteY702-76370" fmla="*/ 3015334 h 6858000"/>
              <a:gd name="connsiteX703-76371" fmla="*/ 0 w 7467600"/>
              <a:gd name="connsiteY703-76372" fmla="*/ 2914286 h 6858000"/>
              <a:gd name="connsiteX704-76373" fmla="*/ 36383 w 7467600"/>
              <a:gd name="connsiteY704-76374" fmla="*/ 2901128 h 6858000"/>
              <a:gd name="connsiteX705-76375" fmla="*/ 156329 w 7467600"/>
              <a:gd name="connsiteY705-76376" fmla="*/ 2840533 h 6858000"/>
              <a:gd name="connsiteX706-76377" fmla="*/ 358355 w 7467600"/>
              <a:gd name="connsiteY706-76378" fmla="*/ 2620471 h 6858000"/>
              <a:gd name="connsiteX707-76379" fmla="*/ 510577 w 7467600"/>
              <a:gd name="connsiteY707-76380" fmla="*/ 2501244 h 6858000"/>
              <a:gd name="connsiteX708-76381" fmla="*/ 211967 w 7467600"/>
              <a:gd name="connsiteY708-76382" fmla="*/ 2479171 h 6858000"/>
              <a:gd name="connsiteX709-76383" fmla="*/ 0 w 7467600"/>
              <a:gd name="connsiteY709-76384" fmla="*/ 2476398 h 6858000"/>
              <a:gd name="connsiteX710-76385" fmla="*/ 0 w 7467600"/>
              <a:gd name="connsiteY710-76386" fmla="*/ 2389189 h 6858000"/>
              <a:gd name="connsiteX711-76387" fmla="*/ 103062 w 7467600"/>
              <a:gd name="connsiteY711-76388" fmla="*/ 2389518 h 6858000"/>
              <a:gd name="connsiteX712-76389" fmla="*/ 510734 w 7467600"/>
              <a:gd name="connsiteY712-76390" fmla="*/ 2416201 h 6858000"/>
              <a:gd name="connsiteX713-76391" fmla="*/ 279257 w 7467600"/>
              <a:gd name="connsiteY713-76392" fmla="*/ 2092102 h 6858000"/>
              <a:gd name="connsiteX714-76393" fmla="*/ 65265 w 7467600"/>
              <a:gd name="connsiteY714-76394" fmla="*/ 2006049 h 6858000"/>
              <a:gd name="connsiteX715-76395" fmla="*/ 0 w 7467600"/>
              <a:gd name="connsiteY715-76396" fmla="*/ 1982532 h 6858000"/>
              <a:gd name="connsiteX716-76397" fmla="*/ 0 w 7467600"/>
              <a:gd name="connsiteY716-76398" fmla="*/ 1912789 h 6858000"/>
              <a:gd name="connsiteX717-76399" fmla="*/ 97460 w 7467600"/>
              <a:gd name="connsiteY717-76400" fmla="*/ 1953725 h 6858000"/>
              <a:gd name="connsiteX718-76401" fmla="*/ 221272 w 7467600"/>
              <a:gd name="connsiteY718-76402" fmla="*/ 1980766 h 6858000"/>
              <a:gd name="connsiteX719-76403" fmla="*/ 116765 w 7467600"/>
              <a:gd name="connsiteY719-76404" fmla="*/ 1911033 h 6858000"/>
              <a:gd name="connsiteX720-76405" fmla="*/ 16405 w 7467600"/>
              <a:gd name="connsiteY720-76406" fmla="*/ 1803412 h 6858000"/>
              <a:gd name="connsiteX721-76407" fmla="*/ 0 w 7467600"/>
              <a:gd name="connsiteY721-76408" fmla="*/ 1784777 h 6858000"/>
              <a:gd name="connsiteX722-76409" fmla="*/ 0 w 7467600"/>
              <a:gd name="connsiteY722-76410" fmla="*/ 1740082 h 6858000"/>
              <a:gd name="connsiteX723-76411" fmla="*/ 39394 w 7467600"/>
              <a:gd name="connsiteY723-76412" fmla="*/ 1784856 h 6858000"/>
              <a:gd name="connsiteX724-76413" fmla="*/ 135813 w 7467600"/>
              <a:gd name="connsiteY724-76414" fmla="*/ 1888838 h 6858000"/>
              <a:gd name="connsiteX725-76415" fmla="*/ 242575 w 7467600"/>
              <a:gd name="connsiteY725-76416" fmla="*/ 1958841 h 6858000"/>
              <a:gd name="connsiteX726-76417" fmla="*/ 82197 w 7467600"/>
              <a:gd name="connsiteY726-76418" fmla="*/ 1754826 h 6858000"/>
              <a:gd name="connsiteX727-76419" fmla="*/ 0 w 7467600"/>
              <a:gd name="connsiteY727-76420" fmla="*/ 1679650 h 6858000"/>
              <a:gd name="connsiteX728-76421" fmla="*/ 0 w 7467600"/>
              <a:gd name="connsiteY728-76422" fmla="*/ 1602463 h 6858000"/>
              <a:gd name="connsiteX729-76423" fmla="*/ 84689 w 7467600"/>
              <a:gd name="connsiteY729-76424" fmla="*/ 1677442 h 6858000"/>
              <a:gd name="connsiteX730-76425" fmla="*/ 298437 w 7467600"/>
              <a:gd name="connsiteY730-76426" fmla="*/ 1968019 h 6858000"/>
              <a:gd name="connsiteX731-76427" fmla="*/ 227269 w 7467600"/>
              <a:gd name="connsiteY731-76428" fmla="*/ 1114064 h 6858000"/>
              <a:gd name="connsiteX732-76429" fmla="*/ 248003 w 7467600"/>
              <a:gd name="connsiteY732-76430" fmla="*/ 1089613 h 6858000"/>
              <a:gd name="connsiteX733-76431" fmla="*/ 427020 w 7467600"/>
              <a:gd name="connsiteY733-76432" fmla="*/ 1619803 h 6858000"/>
              <a:gd name="connsiteX734-76433" fmla="*/ 340345 w 7467600"/>
              <a:gd name="connsiteY734-76434" fmla="*/ 2027739 h 6858000"/>
              <a:gd name="connsiteX735-76435" fmla="*/ 360865 w 7467600"/>
              <a:gd name="connsiteY735-76436" fmla="*/ 2044827 h 6858000"/>
              <a:gd name="connsiteX736-76437" fmla="*/ 560414 w 7467600"/>
              <a:gd name="connsiteY736-76438" fmla="*/ 2421457 h 6858000"/>
              <a:gd name="connsiteX737-76439" fmla="*/ 1359703 w 7467600"/>
              <a:gd name="connsiteY737-76440" fmla="*/ 2578554 h 6858000"/>
              <a:gd name="connsiteX738-76441" fmla="*/ 1359422 w 7467600"/>
              <a:gd name="connsiteY738-76442" fmla="*/ 2577994 h 6858000"/>
              <a:gd name="connsiteX739-76443" fmla="*/ 828701 w 7467600"/>
              <a:gd name="connsiteY739-76444" fmla="*/ 1839520 h 6858000"/>
              <a:gd name="connsiteX740-76445" fmla="*/ 494427 w 7467600"/>
              <a:gd name="connsiteY740-76446" fmla="*/ 1092333 h 6858000"/>
              <a:gd name="connsiteX741-76447" fmla="*/ 506322 w 7467600"/>
              <a:gd name="connsiteY741-76448" fmla="*/ 1020997 h 6858000"/>
              <a:gd name="connsiteX742-76449" fmla="*/ 4570198 w 7467600"/>
              <a:gd name="connsiteY742-76450" fmla="*/ 978081 h 6858000"/>
              <a:gd name="connsiteX743-76451" fmla="*/ 4523691 w 7467600"/>
              <a:gd name="connsiteY743-76452" fmla="*/ 1127776 h 6858000"/>
              <a:gd name="connsiteX744-76453" fmla="*/ 4509875 w 7467600"/>
              <a:gd name="connsiteY744-76454" fmla="*/ 1167552 h 6858000"/>
              <a:gd name="connsiteX745-76455" fmla="*/ 4478168 w 7467600"/>
              <a:gd name="connsiteY745-76456" fmla="*/ 1260735 h 6858000"/>
              <a:gd name="connsiteX746-76457" fmla="*/ 4409309 w 7467600"/>
              <a:gd name="connsiteY746-76458" fmla="*/ 1666996 h 6858000"/>
              <a:gd name="connsiteX747-76459" fmla="*/ 4370031 w 7467600"/>
              <a:gd name="connsiteY747-76460" fmla="*/ 1955666 h 6858000"/>
              <a:gd name="connsiteX748-76461" fmla="*/ 4570198 w 7467600"/>
              <a:gd name="connsiteY748-76462" fmla="*/ 978081 h 6858000"/>
              <a:gd name="connsiteX749-76463" fmla="*/ 4557898 w 7467600"/>
              <a:gd name="connsiteY749-76464" fmla="*/ 900011 h 6858000"/>
              <a:gd name="connsiteX750-76465" fmla="*/ 4344840 w 7467600"/>
              <a:gd name="connsiteY750-76466" fmla="*/ 1922038 h 6858000"/>
              <a:gd name="connsiteX751-76467" fmla="*/ 4378710 w 7467600"/>
              <a:gd name="connsiteY751-76468" fmla="*/ 1665516 h 6858000"/>
              <a:gd name="connsiteX752-76469" fmla="*/ 4448798 w 7467600"/>
              <a:gd name="connsiteY752-76470" fmla="*/ 1253024 h 6858000"/>
              <a:gd name="connsiteX753-76471" fmla="*/ 4480315 w 7467600"/>
              <a:gd name="connsiteY753-76472" fmla="*/ 1158454 h 6858000"/>
              <a:gd name="connsiteX754-76473" fmla="*/ 4494133 w 7467600"/>
              <a:gd name="connsiteY754-76474" fmla="*/ 1118676 h 6858000"/>
              <a:gd name="connsiteX755-76475" fmla="*/ 4557898 w 7467600"/>
              <a:gd name="connsiteY755-76476" fmla="*/ 900011 h 6858000"/>
              <a:gd name="connsiteX756-76477" fmla="*/ 5870151 w 7467600"/>
              <a:gd name="connsiteY756-76478" fmla="*/ 898890 h 6858000"/>
              <a:gd name="connsiteX757-76479" fmla="*/ 5861335 w 7467600"/>
              <a:gd name="connsiteY757-76480" fmla="*/ 899177 h 6858000"/>
              <a:gd name="connsiteX758-76481" fmla="*/ 5843702 w 7467600"/>
              <a:gd name="connsiteY758-76482" fmla="*/ 899748 h 6858000"/>
              <a:gd name="connsiteX759-76483" fmla="*/ 5651107 w 7467600"/>
              <a:gd name="connsiteY759-76484" fmla="*/ 920306 h 6858000"/>
              <a:gd name="connsiteX760-76485" fmla="*/ 5459407 w 7467600"/>
              <a:gd name="connsiteY760-76486" fmla="*/ 940975 h 6858000"/>
              <a:gd name="connsiteX761-76487" fmla="*/ 5374846 w 7467600"/>
              <a:gd name="connsiteY761-76488" fmla="*/ 941988 h 6858000"/>
              <a:gd name="connsiteX762-76489" fmla="*/ 5256105 w 7467600"/>
              <a:gd name="connsiteY762-76490" fmla="*/ 945632 h 6858000"/>
              <a:gd name="connsiteX763-76491" fmla="*/ 5107071 w 7467600"/>
              <a:gd name="connsiteY763-76492" fmla="*/ 969720 h 6858000"/>
              <a:gd name="connsiteX764-76493" fmla="*/ 4998681 w 7467600"/>
              <a:gd name="connsiteY764-76494" fmla="*/ 988771 h 6858000"/>
              <a:gd name="connsiteX765-76495" fmla="*/ 5870151 w 7467600"/>
              <a:gd name="connsiteY765-76496" fmla="*/ 898890 h 6858000"/>
              <a:gd name="connsiteX766-76497" fmla="*/ 5504425 w 7467600"/>
              <a:gd name="connsiteY766-76498" fmla="*/ 848067 h 6858000"/>
              <a:gd name="connsiteX767-76499" fmla="*/ 4968849 w 7467600"/>
              <a:gd name="connsiteY767-76500" fmla="*/ 962318 h 6858000"/>
              <a:gd name="connsiteX768-76501" fmla="*/ 5104039 w 7467600"/>
              <a:gd name="connsiteY768-76502" fmla="*/ 940634 h 6858000"/>
              <a:gd name="connsiteX769-76503" fmla="*/ 5256311 w 7467600"/>
              <a:gd name="connsiteY769-76504" fmla="*/ 916490 h 6858000"/>
              <a:gd name="connsiteX770-76505" fmla="*/ 5377381 w 7467600"/>
              <a:gd name="connsiteY770-76506" fmla="*/ 912671 h 6858000"/>
              <a:gd name="connsiteX771-76507" fmla="*/ 5460148 w 7467600"/>
              <a:gd name="connsiteY771-76508" fmla="*/ 911442 h 6858000"/>
              <a:gd name="connsiteX772-76509" fmla="*/ 5648971 w 7467600"/>
              <a:gd name="connsiteY772-76510" fmla="*/ 891331 h 6858000"/>
              <a:gd name="connsiteX773-76511" fmla="*/ 5844807 w 7467600"/>
              <a:gd name="connsiteY773-76512" fmla="*/ 870718 h 6858000"/>
              <a:gd name="connsiteX774-76513" fmla="*/ 5862975 w 7467600"/>
              <a:gd name="connsiteY774-76514" fmla="*/ 869756 h 6858000"/>
              <a:gd name="connsiteX775-76515" fmla="*/ 5920887 w 7467600"/>
              <a:gd name="connsiteY775-76516" fmla="*/ 865929 h 6858000"/>
              <a:gd name="connsiteX776-76517" fmla="*/ 5504425 w 7467600"/>
              <a:gd name="connsiteY776-76518" fmla="*/ 848067 h 6858000"/>
              <a:gd name="connsiteX777-76519" fmla="*/ 3607114 w 7467600"/>
              <a:gd name="connsiteY777-76520" fmla="*/ 467441 h 6858000"/>
              <a:gd name="connsiteX778-76521" fmla="*/ 3296242 w 7467600"/>
              <a:gd name="connsiteY778-76522" fmla="*/ 807991 h 6858000"/>
              <a:gd name="connsiteX779-76523" fmla="*/ 3174674 w 7467600"/>
              <a:gd name="connsiteY779-76524" fmla="*/ 919759 h 6858000"/>
              <a:gd name="connsiteX780-76525" fmla="*/ 3042978 w 7467600"/>
              <a:gd name="connsiteY780-76526" fmla="*/ 1054894 h 6858000"/>
              <a:gd name="connsiteX781-76527" fmla="*/ 2968914 w 7467600"/>
              <a:gd name="connsiteY781-76528" fmla="*/ 1133756 h 6858000"/>
              <a:gd name="connsiteX782-76529" fmla="*/ 3103823 w 7467600"/>
              <a:gd name="connsiteY782-76530" fmla="*/ 1026814 h 6858000"/>
              <a:gd name="connsiteX783-76531" fmla="*/ 3607114 w 7467600"/>
              <a:gd name="connsiteY783-76532" fmla="*/ 467441 h 6858000"/>
              <a:gd name="connsiteX784-76533" fmla="*/ 3744487 w 7467600"/>
              <a:gd name="connsiteY784-76534" fmla="*/ 383136 h 6858000"/>
              <a:gd name="connsiteX785-76535" fmla="*/ 3970213 w 7467600"/>
              <a:gd name="connsiteY785-76536" fmla="*/ 995559 h 6858000"/>
              <a:gd name="connsiteX786-76537" fmla="*/ 3744487 w 7467600"/>
              <a:gd name="connsiteY786-76538" fmla="*/ 383136 h 6858000"/>
              <a:gd name="connsiteX787-76539" fmla="*/ 3624562 w 7467600"/>
              <a:gd name="connsiteY787-76540" fmla="*/ 367041 h 6858000"/>
              <a:gd name="connsiteX788-76541" fmla="*/ 3489712 w 7467600"/>
              <a:gd name="connsiteY788-76542" fmla="*/ 485386 h 6858000"/>
              <a:gd name="connsiteX789-76543" fmla="*/ 3182994 w 7467600"/>
              <a:gd name="connsiteY789-76544" fmla="*/ 828265 h 6858000"/>
              <a:gd name="connsiteX790-76545" fmla="*/ 2892114 w 7467600"/>
              <a:gd name="connsiteY790-76546" fmla="*/ 1172635 h 6858000"/>
              <a:gd name="connsiteX791-76547" fmla="*/ 3021459 w 7467600"/>
              <a:gd name="connsiteY791-76548" fmla="*/ 1035385 h 6858000"/>
              <a:gd name="connsiteX792-76549" fmla="*/ 3153873 w 7467600"/>
              <a:gd name="connsiteY792-76550" fmla="*/ 898971 h 6858000"/>
              <a:gd name="connsiteX793-76551" fmla="*/ 3276511 w 7467600"/>
              <a:gd name="connsiteY793-76552" fmla="*/ 786423 h 6858000"/>
              <a:gd name="connsiteX794-76553" fmla="*/ 3584154 w 7467600"/>
              <a:gd name="connsiteY794-76554" fmla="*/ 448218 h 6858000"/>
              <a:gd name="connsiteX795-76555" fmla="*/ 3624562 w 7467600"/>
              <a:gd name="connsiteY795-76556" fmla="*/ 367041 h 6858000"/>
              <a:gd name="connsiteX796-76557" fmla="*/ 3766672 w 7467600"/>
              <a:gd name="connsiteY796-76558" fmla="*/ 359429 h 6858000"/>
              <a:gd name="connsiteX797-76559" fmla="*/ 3996338 w 7467600"/>
              <a:gd name="connsiteY797-76560" fmla="*/ 968237 h 6858000"/>
              <a:gd name="connsiteX798-76561" fmla="*/ 3766672 w 7467600"/>
              <a:gd name="connsiteY798-76562" fmla="*/ 359429 h 6858000"/>
              <a:gd name="connsiteX799-76563" fmla="*/ 5805386 w 7467600"/>
              <a:gd name="connsiteY799-76564" fmla="*/ 239240 h 6858000"/>
              <a:gd name="connsiteX800-76565" fmla="*/ 5736947 w 7467600"/>
              <a:gd name="connsiteY800-76566" fmla="*/ 261367 h 6858000"/>
              <a:gd name="connsiteX801-76567" fmla="*/ 5427012 w 7467600"/>
              <a:gd name="connsiteY801-76568" fmla="*/ 311272 h 6858000"/>
              <a:gd name="connsiteX802-76569" fmla="*/ 5147818 w 7467600"/>
              <a:gd name="connsiteY802-76570" fmla="*/ 322112 h 6858000"/>
              <a:gd name="connsiteX803-76571" fmla="*/ 5060854 w 7467600"/>
              <a:gd name="connsiteY803-76572" fmla="*/ 311882 h 6858000"/>
              <a:gd name="connsiteX804-76573" fmla="*/ 4945989 w 7467600"/>
              <a:gd name="connsiteY804-76574" fmla="*/ 300516 h 6858000"/>
              <a:gd name="connsiteX805-76575" fmla="*/ 5410479 w 7467600"/>
              <a:gd name="connsiteY805-76576" fmla="*/ 348434 h 6858000"/>
              <a:gd name="connsiteX806-76577" fmla="*/ 5805386 w 7467600"/>
              <a:gd name="connsiteY806-76578" fmla="*/ 239240 h 6858000"/>
              <a:gd name="connsiteX807-76579" fmla="*/ 5905192 w 7467600"/>
              <a:gd name="connsiteY807-76580" fmla="*/ 163079 h 6858000"/>
              <a:gd name="connsiteX808-76581" fmla="*/ 5865655 w 7467600"/>
              <a:gd name="connsiteY808-76582" fmla="*/ 171901 h 6858000"/>
              <a:gd name="connsiteX809-76583" fmla="*/ 5259740 w 7467600"/>
              <a:gd name="connsiteY809-76584" fmla="*/ 257013 h 6858000"/>
              <a:gd name="connsiteX810-76585" fmla="*/ 5208466 w 7467600"/>
              <a:gd name="connsiteY810-76586" fmla="*/ 257550 h 6858000"/>
              <a:gd name="connsiteX811-76587" fmla="*/ 4980204 w 7467600"/>
              <a:gd name="connsiteY811-76588" fmla="*/ 271903 h 6858000"/>
              <a:gd name="connsiteX812-76589" fmla="*/ 5068068 w 7467600"/>
              <a:gd name="connsiteY812-76590" fmla="*/ 282244 h 6858000"/>
              <a:gd name="connsiteX813-76591" fmla="*/ 5153231 w 7467600"/>
              <a:gd name="connsiteY813-76592" fmla="*/ 292240 h 6858000"/>
              <a:gd name="connsiteX814-76593" fmla="*/ 5426491 w 7467600"/>
              <a:gd name="connsiteY814-76594" fmla="*/ 281128 h 6858000"/>
              <a:gd name="connsiteX815-76595" fmla="*/ 5731212 w 7467600"/>
              <a:gd name="connsiteY815-76596" fmla="*/ 231951 h 6858000"/>
              <a:gd name="connsiteX816-76597" fmla="*/ 5905192 w 7467600"/>
              <a:gd name="connsiteY816-76598" fmla="*/ 163079 h 6858000"/>
              <a:gd name="connsiteX817-76599" fmla="*/ 5944437 w 7467600"/>
              <a:gd name="connsiteY817-76600" fmla="*/ 113829 h 6858000"/>
              <a:gd name="connsiteX818-76601" fmla="*/ 5825032 w 7467600"/>
              <a:gd name="connsiteY818-76602" fmla="*/ 146405 h 6858000"/>
              <a:gd name="connsiteX819-76603" fmla="*/ 4955599 w 7467600"/>
              <a:gd name="connsiteY819-76604" fmla="*/ 247008 h 6858000"/>
              <a:gd name="connsiteX820-76605" fmla="*/ 5210104 w 7467600"/>
              <a:gd name="connsiteY820-76606" fmla="*/ 228123 h 6858000"/>
              <a:gd name="connsiteX821-76607" fmla="*/ 5261015 w 7467600"/>
              <a:gd name="connsiteY821-76608" fmla="*/ 227087 h 6858000"/>
              <a:gd name="connsiteX822-76609" fmla="*/ 5861181 w 7467600"/>
              <a:gd name="connsiteY822-76610" fmla="*/ 143093 h 6858000"/>
              <a:gd name="connsiteX823-76611" fmla="*/ 5961252 w 7467600"/>
              <a:gd name="connsiteY823-76612" fmla="*/ 114820 h 6858000"/>
              <a:gd name="connsiteX824-76613" fmla="*/ 5944437 w 7467600"/>
              <a:gd name="connsiteY824-76614" fmla="*/ 113829 h 6858000"/>
              <a:gd name="connsiteX825-76615" fmla="*/ 3882765 w 7467600"/>
              <a:gd name="connsiteY825-76616" fmla="*/ 0 h 6858000"/>
              <a:gd name="connsiteX826-76617" fmla="*/ 3995099 w 7467600"/>
              <a:gd name="connsiteY826-76618" fmla="*/ 0 h 6858000"/>
              <a:gd name="connsiteX827-76619" fmla="*/ 4163818 w 7467600"/>
              <a:gd name="connsiteY827-76620" fmla="*/ 234104 h 6858000"/>
              <a:gd name="connsiteX828-76621" fmla="*/ 4172099 w 7467600"/>
              <a:gd name="connsiteY828-76622" fmla="*/ 234207 h 6858000"/>
              <a:gd name="connsiteX829-76623" fmla="*/ 4784282 w 7467600"/>
              <a:gd name="connsiteY829-76624" fmla="*/ 276561 h 6858000"/>
              <a:gd name="connsiteX830-76625" fmla="*/ 4801687 w 7467600"/>
              <a:gd name="connsiteY830-76626" fmla="*/ 267764 h 6858000"/>
              <a:gd name="connsiteX831-76627" fmla="*/ 6082788 w 7467600"/>
              <a:gd name="connsiteY831-76628" fmla="*/ 64119 h 6858000"/>
              <a:gd name="connsiteX832-76629" fmla="*/ 6099442 w 7467600"/>
              <a:gd name="connsiteY832-76630" fmla="*/ 82568 h 6858000"/>
              <a:gd name="connsiteX833-76631" fmla="*/ 4804137 w 7467600"/>
              <a:gd name="connsiteY833-76632" fmla="*/ 320931 h 6858000"/>
              <a:gd name="connsiteX834-76633" fmla="*/ 4227047 w 7467600"/>
              <a:gd name="connsiteY834-76634" fmla="*/ 313415 h 6858000"/>
              <a:gd name="connsiteX835-76635" fmla="*/ 4346041 w 7467600"/>
              <a:gd name="connsiteY835-76636" fmla="*/ 456086 h 6858000"/>
              <a:gd name="connsiteX836-76637" fmla="*/ 4870967 w 7467600"/>
              <a:gd name="connsiteY836-76638" fmla="*/ 963061 h 6858000"/>
              <a:gd name="connsiteX837-76639" fmla="*/ 4889647 w 7467600"/>
              <a:gd name="connsiteY837-76640" fmla="*/ 957147 h 6858000"/>
              <a:gd name="connsiteX838-76641" fmla="*/ 5422504 w 7467600"/>
              <a:gd name="connsiteY838-76642" fmla="*/ 805191 h 6858000"/>
              <a:gd name="connsiteX839-76643" fmla="*/ 6087656 w 7467600"/>
              <a:gd name="connsiteY839-76644" fmla="*/ 826703 h 6858000"/>
              <a:gd name="connsiteX840-76645" fmla="*/ 6058717 w 7467600"/>
              <a:gd name="connsiteY840-76646" fmla="*/ 865992 h 6858000"/>
              <a:gd name="connsiteX841-76647" fmla="*/ 4974153 w 7467600"/>
              <a:gd name="connsiteY841-76648" fmla="*/ 1045456 h 6858000"/>
              <a:gd name="connsiteX842-76649" fmla="*/ 5627835 w 7467600"/>
              <a:gd name="connsiteY842-76650" fmla="*/ 1472077 h 6858000"/>
              <a:gd name="connsiteX843-76651" fmla="*/ 5629817 w 7467600"/>
              <a:gd name="connsiteY843-76652" fmla="*/ 1471412 h 6858000"/>
              <a:gd name="connsiteX844-76653" fmla="*/ 5634124 w 7467600"/>
              <a:gd name="connsiteY844-76654" fmla="*/ 1470572 h 6858000"/>
              <a:gd name="connsiteX845-76655" fmla="*/ 5755832 w 7467600"/>
              <a:gd name="connsiteY845-76656" fmla="*/ 1383886 h 6858000"/>
              <a:gd name="connsiteX846-76657" fmla="*/ 6014186 w 7467600"/>
              <a:gd name="connsiteY846-76658" fmla="*/ 1279799 h 6858000"/>
              <a:gd name="connsiteX847-76659" fmla="*/ 6901619 w 7467600"/>
              <a:gd name="connsiteY847-76660" fmla="*/ 1047874 h 6858000"/>
              <a:gd name="connsiteX848-76661" fmla="*/ 6931566 w 7467600"/>
              <a:gd name="connsiteY848-76662" fmla="*/ 1062034 h 6858000"/>
              <a:gd name="connsiteX849-76663" fmla="*/ 5790982 w 7467600"/>
              <a:gd name="connsiteY849-76664" fmla="*/ 1561380 h 6858000"/>
              <a:gd name="connsiteX850-76665" fmla="*/ 6188971 w 7467600"/>
              <a:gd name="connsiteY850-76666" fmla="*/ 1755168 h 6858000"/>
              <a:gd name="connsiteX851-76667" fmla="*/ 6202446 w 7467600"/>
              <a:gd name="connsiteY851-76668" fmla="*/ 1752268 h 6858000"/>
              <a:gd name="connsiteX852-76669" fmla="*/ 7179560 w 7467600"/>
              <a:gd name="connsiteY852-76670" fmla="*/ 1467551 h 6858000"/>
              <a:gd name="connsiteX853-76671" fmla="*/ 7158730 w 7467600"/>
              <a:gd name="connsiteY853-76672" fmla="*/ 1507835 h 6858000"/>
              <a:gd name="connsiteX854-76673" fmla="*/ 6326959 w 7467600"/>
              <a:gd name="connsiteY854-76674" fmla="*/ 1817686 h 6858000"/>
              <a:gd name="connsiteX855-76675" fmla="*/ 6537433 w 7467600"/>
              <a:gd name="connsiteY855-76676" fmla="*/ 1907790 h 6858000"/>
              <a:gd name="connsiteX856-76677" fmla="*/ 6550221 w 7467600"/>
              <a:gd name="connsiteY856-76678" fmla="*/ 1910729 h 6858000"/>
              <a:gd name="connsiteX857-76679" fmla="*/ 6964438 w 7467600"/>
              <a:gd name="connsiteY857-76680" fmla="*/ 2209505 h 6858000"/>
              <a:gd name="connsiteX858-76681" fmla="*/ 7367862 w 7467600"/>
              <a:gd name="connsiteY858-76682" fmla="*/ 2806833 h 6858000"/>
              <a:gd name="connsiteX859-76683" fmla="*/ 7364329 w 7467600"/>
              <a:gd name="connsiteY859-76684" fmla="*/ 2826907 h 6858000"/>
              <a:gd name="connsiteX860-76685" fmla="*/ 7290545 w 7467600"/>
              <a:gd name="connsiteY860-76686" fmla="*/ 2850663 h 6858000"/>
              <a:gd name="connsiteX861-76687" fmla="*/ 6472036 w 7467600"/>
              <a:gd name="connsiteY861-76688" fmla="*/ 1959003 h 6858000"/>
              <a:gd name="connsiteX862-76689" fmla="*/ 5792897 w 7467600"/>
              <a:gd name="connsiteY862-76690" fmla="*/ 1647747 h 6858000"/>
              <a:gd name="connsiteX863-76691" fmla="*/ 5842751 w 7467600"/>
              <a:gd name="connsiteY863-76692" fmla="*/ 1816112 h 6858000"/>
              <a:gd name="connsiteX864-76693" fmla="*/ 5847424 w 7467600"/>
              <a:gd name="connsiteY864-76694" fmla="*/ 1815776 h 6858000"/>
              <a:gd name="connsiteX865-76695" fmla="*/ 6399821 w 7467600"/>
              <a:gd name="connsiteY865-76696" fmla="*/ 2344799 h 6858000"/>
              <a:gd name="connsiteX866-76697" fmla="*/ 6323232 w 7467600"/>
              <a:gd name="connsiteY866-76698" fmla="*/ 2389634 h 6858000"/>
              <a:gd name="connsiteX867-76699" fmla="*/ 5942958 w 7467600"/>
              <a:gd name="connsiteY867-76700" fmla="*/ 2077708 h 6858000"/>
              <a:gd name="connsiteX868-76701" fmla="*/ 5921559 w 7467600"/>
              <a:gd name="connsiteY868-76702" fmla="*/ 2378596 h 6858000"/>
              <a:gd name="connsiteX869-76703" fmla="*/ 5817651 w 7467600"/>
              <a:gd name="connsiteY869-76704" fmla="*/ 3023919 h 6858000"/>
              <a:gd name="connsiteX870-76705" fmla="*/ 5729634 w 7467600"/>
              <a:gd name="connsiteY870-76706" fmla="*/ 3051849 h 6858000"/>
              <a:gd name="connsiteX871-76707" fmla="*/ 5611018 w 7467600"/>
              <a:gd name="connsiteY871-76708" fmla="*/ 2316769 h 6858000"/>
              <a:gd name="connsiteX872-76709" fmla="*/ 5687608 w 7467600"/>
              <a:gd name="connsiteY872-76710" fmla="*/ 2039972 h 6858000"/>
              <a:gd name="connsiteX873-76711" fmla="*/ 5657554 w 7467600"/>
              <a:gd name="connsiteY873-76712" fmla="*/ 1576445 h 6858000"/>
              <a:gd name="connsiteX874-76713" fmla="*/ 5150475 w 7467600"/>
              <a:gd name="connsiteY874-76714" fmla="*/ 1274012 h 6858000"/>
              <a:gd name="connsiteX875-76715" fmla="*/ 5349142 w 7467600"/>
              <a:gd name="connsiteY875-76716" fmla="*/ 2204405 h 6858000"/>
              <a:gd name="connsiteX876-76717" fmla="*/ 5262214 w 7467600"/>
              <a:gd name="connsiteY876-76718" fmla="*/ 2233836 h 6858000"/>
              <a:gd name="connsiteX877-76719" fmla="*/ 4981539 w 7467600"/>
              <a:gd name="connsiteY877-76720" fmla="*/ 1542201 h 6858000"/>
              <a:gd name="connsiteX878-76721" fmla="*/ 4958461 w 7467600"/>
              <a:gd name="connsiteY878-76722" fmla="*/ 1136957 h 6858000"/>
              <a:gd name="connsiteX879-76723" fmla="*/ 4655015 w 7467600"/>
              <a:gd name="connsiteY879-76724" fmla="*/ 891426 h 6858000"/>
              <a:gd name="connsiteX880-76725" fmla="*/ 4348002 w 7467600"/>
              <a:gd name="connsiteY880-76726" fmla="*/ 2205895 h 6858000"/>
              <a:gd name="connsiteX881-76727" fmla="*/ 4262250 w 7467600"/>
              <a:gd name="connsiteY881-76728" fmla="*/ 2219972 h 6858000"/>
              <a:gd name="connsiteX882-76729" fmla="*/ 4550611 w 7467600"/>
              <a:gd name="connsiteY882-76730" fmla="*/ 817540 h 6858000"/>
              <a:gd name="connsiteX883-76731" fmla="*/ 4564418 w 7467600"/>
              <a:gd name="connsiteY883-76732" fmla="*/ 808293 h 6858000"/>
              <a:gd name="connsiteX884-76733" fmla="*/ 4266388 w 7467600"/>
              <a:gd name="connsiteY884-76734" fmla="*/ 500083 h 6858000"/>
              <a:gd name="connsiteX885-76735" fmla="*/ 4032842 w 7467600"/>
              <a:gd name="connsiteY885-76736" fmla="*/ 211809 h 6858000"/>
              <a:gd name="connsiteX886-76737" fmla="*/ 3882765 w 7467600"/>
              <a:gd name="connsiteY886-76738" fmla="*/ 0 h 6858000"/>
              <a:gd name="connsiteX887-76739" fmla="*/ 3721337 w 7467600"/>
              <a:gd name="connsiteY887-76740" fmla="*/ 0 h 6858000"/>
              <a:gd name="connsiteX888-76741" fmla="*/ 3797544 w 7467600"/>
              <a:gd name="connsiteY888-76742" fmla="*/ 0 h 6858000"/>
              <a:gd name="connsiteX889-76743" fmla="*/ 3775734 w 7467600"/>
              <a:gd name="connsiteY889-76744" fmla="*/ 95131 h 6858000"/>
              <a:gd name="connsiteX890-76745" fmla="*/ 3724807 w 7467600"/>
              <a:gd name="connsiteY890-76746" fmla="*/ 272257 h 6858000"/>
              <a:gd name="connsiteX891-76747" fmla="*/ 3726844 w 7467600"/>
              <a:gd name="connsiteY891-76748" fmla="*/ 282988 h 6858000"/>
              <a:gd name="connsiteX892-76749" fmla="*/ 3742664 w 7467600"/>
              <a:gd name="connsiteY892-76750" fmla="*/ 279918 h 6858000"/>
              <a:gd name="connsiteX893-76751" fmla="*/ 4103910 w 7467600"/>
              <a:gd name="connsiteY893-76752" fmla="*/ 1161917 h 6858000"/>
              <a:gd name="connsiteX894-76753" fmla="*/ 4020269 w 7467600"/>
              <a:gd name="connsiteY894-76754" fmla="*/ 1200406 h 6858000"/>
              <a:gd name="connsiteX895-76755" fmla="*/ 3674882 w 7467600"/>
              <a:gd name="connsiteY895-76756" fmla="*/ 488524 h 6858000"/>
              <a:gd name="connsiteX896-76757" fmla="*/ 3132682 w 7467600"/>
              <a:gd name="connsiteY896-76758" fmla="*/ 1072284 h 6858000"/>
              <a:gd name="connsiteX897-76759" fmla="*/ 2716346 w 7467600"/>
              <a:gd name="connsiteY897-76760" fmla="*/ 1276376 h 6858000"/>
              <a:gd name="connsiteX898-76761" fmla="*/ 2716772 w 7467600"/>
              <a:gd name="connsiteY898-76762" fmla="*/ 1255462 h 6858000"/>
              <a:gd name="connsiteX899-76763" fmla="*/ 3471096 w 7467600"/>
              <a:gd name="connsiteY899-76764" fmla="*/ 437072 h 6858000"/>
              <a:gd name="connsiteX900-76765" fmla="*/ 3639057 w 7467600"/>
              <a:gd name="connsiteY900-76766" fmla="*/ 286334 h 6858000"/>
              <a:gd name="connsiteX901-76767" fmla="*/ 3640309 w 7467600"/>
              <a:gd name="connsiteY901-76768" fmla="*/ 284664 h 6858000"/>
              <a:gd name="connsiteX902-76769" fmla="*/ 3646022 w 7467600"/>
              <a:gd name="connsiteY902-76770" fmla="*/ 276711 h 6858000"/>
              <a:gd name="connsiteX903-76771" fmla="*/ 3707943 w 7467600"/>
              <a:gd name="connsiteY903-76772" fmla="*/ 65958 h 6858000"/>
              <a:gd name="connsiteX904-76773" fmla="*/ 3721337 w 7467600"/>
              <a:gd name="connsiteY904-76774" fmla="*/ 0 h 6858000"/>
              <a:gd name="connsiteX905-76775" fmla="*/ 2867960 w 7467600"/>
              <a:gd name="connsiteY905-76776" fmla="*/ 0 h 6858000"/>
              <a:gd name="connsiteX906-76777" fmla="*/ 2926351 w 7467600"/>
              <a:gd name="connsiteY906-76778" fmla="*/ 0 h 6858000"/>
              <a:gd name="connsiteX907-76779" fmla="*/ 2902823 w 7467600"/>
              <a:gd name="connsiteY907-76780" fmla="*/ 262929 h 6858000"/>
              <a:gd name="connsiteX908-76781" fmla="*/ 2940663 w 7467600"/>
              <a:gd name="connsiteY908-76782" fmla="*/ 140884 h 6858000"/>
              <a:gd name="connsiteX909-76783" fmla="*/ 2947039 w 7467600"/>
              <a:gd name="connsiteY909-76784" fmla="*/ 122524 h 6858000"/>
              <a:gd name="connsiteX910-76785" fmla="*/ 2984316 w 7467600"/>
              <a:gd name="connsiteY910-76786" fmla="*/ 0 h 6858000"/>
              <a:gd name="connsiteX911-76787" fmla="*/ 3016114 w 7467600"/>
              <a:gd name="connsiteY911-76788" fmla="*/ 0 h 6858000"/>
              <a:gd name="connsiteX912-76789" fmla="*/ 2979949 w 7467600"/>
              <a:gd name="connsiteY912-76790" fmla="*/ 119274 h 6858000"/>
              <a:gd name="connsiteX913-76791" fmla="*/ 3023879 w 7467600"/>
              <a:gd name="connsiteY913-76792" fmla="*/ 0 h 6858000"/>
              <a:gd name="connsiteX914-76793" fmla="*/ 3105400 w 7467600"/>
              <a:gd name="connsiteY914-76794" fmla="*/ 0 h 6858000"/>
              <a:gd name="connsiteX915-76795" fmla="*/ 3094669 w 7467600"/>
              <a:gd name="connsiteY915-76796" fmla="*/ 30308 h 6858000"/>
              <a:gd name="connsiteX916-76797" fmla="*/ 2901945 w 7467600"/>
              <a:gd name="connsiteY916-76798" fmla="*/ 466538 h 6858000"/>
              <a:gd name="connsiteX917-76799" fmla="*/ 2815209 w 7467600"/>
              <a:gd name="connsiteY917-76800" fmla="*/ 497361 h 6858000"/>
              <a:gd name="connsiteX918-76801" fmla="*/ 2844845 w 7467600"/>
              <a:gd name="connsiteY918-76802" fmla="*/ 127638 h 6858000"/>
              <a:gd name="connsiteX919-76803" fmla="*/ 2867960 w 7467600"/>
              <a:gd name="connsiteY919-76804" fmla="*/ 0 h 6858000"/>
              <a:gd name="connsiteX920-76805" fmla="*/ 1057230 w 7467600"/>
              <a:gd name="connsiteY920-76806" fmla="*/ 0 h 6858000"/>
              <a:gd name="connsiteX921-76807" fmla="*/ 1111003 w 7467600"/>
              <a:gd name="connsiteY921-76808" fmla="*/ 0 h 6858000"/>
              <a:gd name="connsiteX922-76809" fmla="*/ 1125553 w 7467600"/>
              <a:gd name="connsiteY922-76810" fmla="*/ 52588 h 6858000"/>
              <a:gd name="connsiteX923-76811" fmla="*/ 1304276 w 7467600"/>
              <a:gd name="connsiteY923-76812" fmla="*/ 476275 h 6858000"/>
              <a:gd name="connsiteX924-76813" fmla="*/ 1492066 w 7467600"/>
              <a:gd name="connsiteY924-76814" fmla="*/ 886333 h 6858000"/>
              <a:gd name="connsiteX925-76815" fmla="*/ 1423698 w 7467600"/>
              <a:gd name="connsiteY925-76816" fmla="*/ 710817 h 6858000"/>
              <a:gd name="connsiteX926-76817" fmla="*/ 1357609 w 7467600"/>
              <a:gd name="connsiteY926-76818" fmla="*/ 532892 h 6858000"/>
              <a:gd name="connsiteX927-76819" fmla="*/ 1309550 w 7467600"/>
              <a:gd name="connsiteY927-76820" fmla="*/ 374031 h 6858000"/>
              <a:gd name="connsiteX928-76821" fmla="*/ 1193673 w 7467600"/>
              <a:gd name="connsiteY928-76822" fmla="*/ 49533 h 6858000"/>
              <a:gd name="connsiteX929-76823" fmla="*/ 1164391 w 7467600"/>
              <a:gd name="connsiteY929-76824" fmla="*/ 0 h 6858000"/>
              <a:gd name="connsiteX930-76825" fmla="*/ 1200666 w 7467600"/>
              <a:gd name="connsiteY930-76826" fmla="*/ 0 h 6858000"/>
              <a:gd name="connsiteX931-76827" fmla="*/ 1223408 w 7467600"/>
              <a:gd name="connsiteY931-76828" fmla="*/ 38996 h 6858000"/>
              <a:gd name="connsiteX932-76829" fmla="*/ 1339635 w 7467600"/>
              <a:gd name="connsiteY932-76830" fmla="*/ 365517 h 6858000"/>
              <a:gd name="connsiteX933-76831" fmla="*/ 1387469 w 7467600"/>
              <a:gd name="connsiteY933-76832" fmla="*/ 523079 h 6858000"/>
              <a:gd name="connsiteX934-76833" fmla="*/ 1452685 w 7467600"/>
              <a:gd name="connsiteY934-76834" fmla="*/ 699806 h 6858000"/>
              <a:gd name="connsiteX935-76835" fmla="*/ 1492092 w 7467600"/>
              <a:gd name="connsiteY935-76836" fmla="*/ 800424 h 6858000"/>
              <a:gd name="connsiteX936-76837" fmla="*/ 1455302 w 7467600"/>
              <a:gd name="connsiteY936-76838" fmla="*/ 632913 h 6858000"/>
              <a:gd name="connsiteX937-76839" fmla="*/ 1222336 w 7467600"/>
              <a:gd name="connsiteY937-76840" fmla="*/ 9480 h 6858000"/>
              <a:gd name="connsiteX938-76841" fmla="*/ 1214634 w 7467600"/>
              <a:gd name="connsiteY938-76842" fmla="*/ 0 h 6858000"/>
              <a:gd name="connsiteX939-76843" fmla="*/ 1289827 w 7467600"/>
              <a:gd name="connsiteY939-76844" fmla="*/ 0 h 6858000"/>
              <a:gd name="connsiteX940-76845" fmla="*/ 1321076 w 7467600"/>
              <a:gd name="connsiteY940-76846" fmla="*/ 59722 h 6858000"/>
              <a:gd name="connsiteX941-76847" fmla="*/ 1512579 w 7467600"/>
              <a:gd name="connsiteY941-76848" fmla="*/ 626441 h 6858000"/>
              <a:gd name="connsiteX942-76849" fmla="*/ 1506076 w 7467600"/>
              <a:gd name="connsiteY942-76850" fmla="*/ 1089289 h 6858000"/>
              <a:gd name="connsiteX943-76851" fmla="*/ 1486346 w 7467600"/>
              <a:gd name="connsiteY943-76852" fmla="*/ 1079919 h 6858000"/>
              <a:gd name="connsiteX944-76853" fmla="*/ 1070511 w 7467600"/>
              <a:gd name="connsiteY944-76854" fmla="*/ 48609 h 6858000"/>
              <a:gd name="connsiteX945-76855" fmla="*/ 1057230 w 7467600"/>
              <a:gd name="connsiteY945-76856" fmla="*/ 0 h 6858000"/>
              <a:gd name="connsiteX946-76857" fmla="*/ 43151 w 7467600"/>
              <a:gd name="connsiteY946-76858" fmla="*/ 0 h 6858000"/>
              <a:gd name="connsiteX947-76859" fmla="*/ 95283 w 7467600"/>
              <a:gd name="connsiteY947-76860" fmla="*/ 0 h 6858000"/>
              <a:gd name="connsiteX948-76861" fmla="*/ 300708 w 7467600"/>
              <a:gd name="connsiteY948-76862" fmla="*/ 154571 h 6858000"/>
              <a:gd name="connsiteX949-76863" fmla="*/ 530414 w 7467600"/>
              <a:gd name="connsiteY949-76864" fmla="*/ 354673 h 6858000"/>
              <a:gd name="connsiteX950-76865" fmla="*/ 333785 w 7467600"/>
              <a:gd name="connsiteY950-76866" fmla="*/ 161564 h 6858000"/>
              <a:gd name="connsiteX951-76867" fmla="*/ 147005 w 7467600"/>
              <a:gd name="connsiteY951-76868" fmla="*/ 0 h 6858000"/>
              <a:gd name="connsiteX952-76869" fmla="*/ 272509 w 7467600"/>
              <a:gd name="connsiteY952-76870" fmla="*/ 0 h 6858000"/>
              <a:gd name="connsiteX953-76871" fmla="*/ 326276 w 7467600"/>
              <a:gd name="connsiteY953-76872" fmla="*/ 45847 h 6858000"/>
              <a:gd name="connsiteX954-76873" fmla="*/ 823759 w 7467600"/>
              <a:gd name="connsiteY954-76874" fmla="*/ 574145 h 6858000"/>
              <a:gd name="connsiteX955-76875" fmla="*/ 811254 w 7467600"/>
              <a:gd name="connsiteY955-76876" fmla="*/ 665546 h 6858000"/>
              <a:gd name="connsiteX956-76877" fmla="*/ 154042 w 7467600"/>
              <a:gd name="connsiteY956-76878" fmla="*/ 261522 h 6858000"/>
              <a:gd name="connsiteX957-76879" fmla="*/ 13550 w 7467600"/>
              <a:gd name="connsiteY957-76880" fmla="*/ 158423 h 6858000"/>
              <a:gd name="connsiteX958-76881" fmla="*/ 0 w 7467600"/>
              <a:gd name="connsiteY958-76882" fmla="*/ 146618 h 6858000"/>
              <a:gd name="connsiteX959-76883" fmla="*/ 0 w 7467600"/>
              <a:gd name="connsiteY959-76884" fmla="*/ 59161 h 6858000"/>
              <a:gd name="connsiteX960-76885" fmla="*/ 45427 w 7467600"/>
              <a:gd name="connsiteY960-76886" fmla="*/ 101078 h 6858000"/>
              <a:gd name="connsiteX961-76887" fmla="*/ 630103 w 7467600"/>
              <a:gd name="connsiteY961-76888" fmla="*/ 485885 h 6858000"/>
              <a:gd name="connsiteX962-76889" fmla="*/ 532040 w 7467600"/>
              <a:gd name="connsiteY962-76890" fmla="*/ 399359 h 6858000"/>
              <a:gd name="connsiteX963-76891" fmla="*/ 517618 w 7467600"/>
              <a:gd name="connsiteY963-76892" fmla="*/ 385726 h 6858000"/>
              <a:gd name="connsiteX964-76893" fmla="*/ 285074 w 7467600"/>
              <a:gd name="connsiteY964-76894" fmla="*/ 182755 h 6858000"/>
              <a:gd name="connsiteX965-76895" fmla="*/ 43151 w 7467600"/>
              <a:gd name="connsiteY965-76896" fmla="*/ 0 h 6858000"/>
              <a:gd name="connsiteX0-76897" fmla="*/ 369702 w 7472601"/>
              <a:gd name="connsiteY0-76898" fmla="*/ 6712169 h 6858000"/>
              <a:gd name="connsiteX1-76899" fmla="*/ 366575 w 7472601"/>
              <a:gd name="connsiteY1-76900" fmla="*/ 6715556 h 6858000"/>
              <a:gd name="connsiteX2-76901" fmla="*/ 371637 w 7472601"/>
              <a:gd name="connsiteY2-76902" fmla="*/ 6713954 h 6858000"/>
              <a:gd name="connsiteX3-76903" fmla="*/ 369702 w 7472601"/>
              <a:gd name="connsiteY3-76904" fmla="*/ 6712169 h 6858000"/>
              <a:gd name="connsiteX4-76905" fmla="*/ 7088673 w 7472601"/>
              <a:gd name="connsiteY4-76906" fmla="*/ 6610396 h 6858000"/>
              <a:gd name="connsiteX5-76907" fmla="*/ 7440138 w 7472601"/>
              <a:gd name="connsiteY5-76908" fmla="*/ 6622648 h 6858000"/>
              <a:gd name="connsiteX6-76909" fmla="*/ 7467600 w 7472601"/>
              <a:gd name="connsiteY6-76910" fmla="*/ 6628217 h 6858000"/>
              <a:gd name="connsiteX7-76911" fmla="*/ 7467600 w 7472601"/>
              <a:gd name="connsiteY7-76912" fmla="*/ 6668575 h 6858000"/>
              <a:gd name="connsiteX8-76913" fmla="*/ 7392322 w 7472601"/>
              <a:gd name="connsiteY8-76914" fmla="*/ 6658238 h 6858000"/>
              <a:gd name="connsiteX9-76915" fmla="*/ 7467600 w 7472601"/>
              <a:gd name="connsiteY9-76916" fmla="*/ 6683873 h 6858000"/>
              <a:gd name="connsiteX10-76917" fmla="*/ 7467600 w 7472601"/>
              <a:gd name="connsiteY10-76918" fmla="*/ 6714215 h 6858000"/>
              <a:gd name="connsiteX11-76919" fmla="*/ 7447383 w 7472601"/>
              <a:gd name="connsiteY11-76920" fmla="*/ 6707202 h 6858000"/>
              <a:gd name="connsiteX12-76921" fmla="*/ 7289862 w 7472601"/>
              <a:gd name="connsiteY12-76922" fmla="*/ 6659827 h 6858000"/>
              <a:gd name="connsiteX13-76923" fmla="*/ 7434024 w 7472601"/>
              <a:gd name="connsiteY13-76924" fmla="*/ 6722130 h 6858000"/>
              <a:gd name="connsiteX14-76925" fmla="*/ 7467600 w 7472601"/>
              <a:gd name="connsiteY14-76926" fmla="*/ 6736157 h 6858000"/>
              <a:gd name="connsiteX15-76927" fmla="*/ 7467600 w 7472601"/>
              <a:gd name="connsiteY15-76928" fmla="*/ 6767913 h 6858000"/>
              <a:gd name="connsiteX16-76929" fmla="*/ 7392158 w 7472601"/>
              <a:gd name="connsiteY16-76930" fmla="*/ 6771365 h 6858000"/>
              <a:gd name="connsiteX17-76931" fmla="*/ 7467600 w 7472601"/>
              <a:gd name="connsiteY17-76932" fmla="*/ 6805948 h 6858000"/>
              <a:gd name="connsiteX18-76933" fmla="*/ 7467600 w 7472601"/>
              <a:gd name="connsiteY18-76934" fmla="*/ 6831490 h 6858000"/>
              <a:gd name="connsiteX19-76935" fmla="*/ 7410696 w 7472601"/>
              <a:gd name="connsiteY19-76936" fmla="*/ 6803861 h 6858000"/>
              <a:gd name="connsiteX20-76937" fmla="*/ 7088673 w 7472601"/>
              <a:gd name="connsiteY20-76938" fmla="*/ 6610396 h 6858000"/>
              <a:gd name="connsiteX21-76939" fmla="*/ 1019354 w 7472601"/>
              <a:gd name="connsiteY21-76940" fmla="*/ 6315006 h 6858000"/>
              <a:gd name="connsiteX22-76941" fmla="*/ 441046 w 7472601"/>
              <a:gd name="connsiteY22-76942" fmla="*/ 6691153 h 6858000"/>
              <a:gd name="connsiteX23-76943" fmla="*/ 1019354 w 7472601"/>
              <a:gd name="connsiteY23-76944" fmla="*/ 6315006 h 6858000"/>
              <a:gd name="connsiteX24-76945" fmla="*/ 991680 w 7472601"/>
              <a:gd name="connsiteY24-76946" fmla="*/ 6298413 h 6858000"/>
              <a:gd name="connsiteX25-76947" fmla="*/ 409060 w 7472601"/>
              <a:gd name="connsiteY25-76948" fmla="*/ 6671470 h 6858000"/>
              <a:gd name="connsiteX26-76949" fmla="*/ 991680 w 7472601"/>
              <a:gd name="connsiteY26-76950" fmla="*/ 6298413 h 6858000"/>
              <a:gd name="connsiteX27-76951" fmla="*/ 103333 w 7472601"/>
              <a:gd name="connsiteY27-76952" fmla="*/ 5699602 h 6858000"/>
              <a:gd name="connsiteX28-76953" fmla="*/ 233938 w 7472601"/>
              <a:gd name="connsiteY28-76954" fmla="*/ 5809416 h 6858000"/>
              <a:gd name="connsiteX29-76955" fmla="*/ 883580 w 7472601"/>
              <a:gd name="connsiteY29-76956" fmla="*/ 6180710 h 6858000"/>
              <a:gd name="connsiteX30-76957" fmla="*/ 487337 w 7472601"/>
              <a:gd name="connsiteY30-76958" fmla="*/ 5950182 h 6858000"/>
              <a:gd name="connsiteX31-76959" fmla="*/ 354051 w 7472601"/>
              <a:gd name="connsiteY31-76960" fmla="*/ 5854912 h 6858000"/>
              <a:gd name="connsiteX32-76961" fmla="*/ 195436 w 7472601"/>
              <a:gd name="connsiteY32-76962" fmla="*/ 5755068 h 6858000"/>
              <a:gd name="connsiteX33-76963" fmla="*/ 103333 w 7472601"/>
              <a:gd name="connsiteY33-76964" fmla="*/ 5699602 h 6858000"/>
              <a:gd name="connsiteX34-76965" fmla="*/ 5539432 w 7472601"/>
              <a:gd name="connsiteY34-76966" fmla="*/ 5642928 h 6858000"/>
              <a:gd name="connsiteX35-76967" fmla="*/ 5555462 w 7472601"/>
              <a:gd name="connsiteY35-76968" fmla="*/ 5694454 h 6858000"/>
              <a:gd name="connsiteX36-76969" fmla="*/ 5828270 w 7472601"/>
              <a:gd name="connsiteY36-76970" fmla="*/ 6320663 h 6858000"/>
              <a:gd name="connsiteX37-76971" fmla="*/ 5947416 w 7472601"/>
              <a:gd name="connsiteY37-76972" fmla="*/ 6574846 h 6858000"/>
              <a:gd name="connsiteX38-76973" fmla="*/ 5539432 w 7472601"/>
              <a:gd name="connsiteY38-76974" fmla="*/ 5642928 h 6858000"/>
              <a:gd name="connsiteX39-76975" fmla="*/ 51253 w 7472601"/>
              <a:gd name="connsiteY39-76976" fmla="*/ 5631825 h 6858000"/>
              <a:gd name="connsiteX40-76977" fmla="*/ 211622 w 7472601"/>
              <a:gd name="connsiteY40-76978" fmla="*/ 5728803 h 6858000"/>
              <a:gd name="connsiteX41-76979" fmla="*/ 371652 w 7472601"/>
              <a:gd name="connsiteY41-76980" fmla="*/ 5829062 h 6858000"/>
              <a:gd name="connsiteX42-76981" fmla="*/ 505903 w 7472601"/>
              <a:gd name="connsiteY42-76982" fmla="*/ 5925221 h 6858000"/>
              <a:gd name="connsiteX43-76983" fmla="*/ 899240 w 7472601"/>
              <a:gd name="connsiteY43-76984" fmla="*/ 6153068 h 6858000"/>
              <a:gd name="connsiteX44-76985" fmla="*/ 988114 w 7472601"/>
              <a:gd name="connsiteY44-76986" fmla="*/ 6174204 h 6858000"/>
              <a:gd name="connsiteX45-76987" fmla="*/ 845971 w 7472601"/>
              <a:gd name="connsiteY45-76988" fmla="*/ 6067177 h 6858000"/>
              <a:gd name="connsiteX46-76989" fmla="*/ 448057 w 7472601"/>
              <a:gd name="connsiteY46-76990" fmla="*/ 5841376 h 6858000"/>
              <a:gd name="connsiteX47-76991" fmla="*/ 51253 w 7472601"/>
              <a:gd name="connsiteY47-76992" fmla="*/ 5631825 h 6858000"/>
              <a:gd name="connsiteX48-76993" fmla="*/ 2606687 w 7472601"/>
              <a:gd name="connsiteY48-76994" fmla="*/ 5630718 h 6858000"/>
              <a:gd name="connsiteX49-76995" fmla="*/ 2645658 w 7472601"/>
              <a:gd name="connsiteY49-76996" fmla="*/ 6640259 h 6858000"/>
              <a:gd name="connsiteX50-76997" fmla="*/ 2606687 w 7472601"/>
              <a:gd name="connsiteY50-76998" fmla="*/ 5630718 h 6858000"/>
              <a:gd name="connsiteX51-76999" fmla="*/ 3642057 w 7472601"/>
              <a:gd name="connsiteY51-77000" fmla="*/ 5573487 h 6858000"/>
              <a:gd name="connsiteX52-77001" fmla="*/ 3632981 w 7472601"/>
              <a:gd name="connsiteY52-77002" fmla="*/ 5579437 h 6858000"/>
              <a:gd name="connsiteX53-77003" fmla="*/ 3382436 w 7472601"/>
              <a:gd name="connsiteY53-77004" fmla="*/ 5952726 h 6858000"/>
              <a:gd name="connsiteX54-77005" fmla="*/ 3191929 w 7472601"/>
              <a:gd name="connsiteY54-77006" fmla="*/ 6662669 h 6858000"/>
              <a:gd name="connsiteX55-77007" fmla="*/ 3369898 w 7472601"/>
              <a:gd name="connsiteY55-77008" fmla="*/ 6081771 h 6858000"/>
              <a:gd name="connsiteX56-77009" fmla="*/ 3642057 w 7472601"/>
              <a:gd name="connsiteY56-77010" fmla="*/ 5573487 h 6858000"/>
              <a:gd name="connsiteX57-77011" fmla="*/ 2650666 w 7472601"/>
              <a:gd name="connsiteY57-77012" fmla="*/ 5530686 h 6858000"/>
              <a:gd name="connsiteX58-77013" fmla="*/ 2650249 w 7472601"/>
              <a:gd name="connsiteY58-77014" fmla="*/ 5532101 h 6858000"/>
              <a:gd name="connsiteX59-77015" fmla="*/ 2663808 w 7472601"/>
              <a:gd name="connsiteY59-77016" fmla="*/ 6535215 h 6858000"/>
              <a:gd name="connsiteX60-77017" fmla="*/ 2665418 w 7472601"/>
              <a:gd name="connsiteY60-77018" fmla="*/ 6132756 h 6858000"/>
              <a:gd name="connsiteX61-77019" fmla="*/ 2650666 w 7472601"/>
              <a:gd name="connsiteY61-77020" fmla="*/ 5530686 h 6858000"/>
              <a:gd name="connsiteX62-77021" fmla="*/ 2680277 w 7472601"/>
              <a:gd name="connsiteY62-77022" fmla="*/ 5479204 h 6858000"/>
              <a:gd name="connsiteX63-77023" fmla="*/ 2678972 w 7472601"/>
              <a:gd name="connsiteY63-77024" fmla="*/ 5481582 h 6858000"/>
              <a:gd name="connsiteX64-77025" fmla="*/ 2696666 w 7472601"/>
              <a:gd name="connsiteY64-77026" fmla="*/ 6133836 h 6858000"/>
              <a:gd name="connsiteX65-77027" fmla="*/ 2695769 w 7472601"/>
              <a:gd name="connsiteY65-77028" fmla="*/ 6390955 h 6858000"/>
              <a:gd name="connsiteX66-77029" fmla="*/ 2739893 w 7472601"/>
              <a:gd name="connsiteY66-77030" fmla="*/ 6108357 h 6858000"/>
              <a:gd name="connsiteX67-77031" fmla="*/ 2680277 w 7472601"/>
              <a:gd name="connsiteY67-77032" fmla="*/ 5479204 h 6858000"/>
              <a:gd name="connsiteX68-77033" fmla="*/ 1132195 w 7472601"/>
              <a:gd name="connsiteY68-77034" fmla="*/ 5467980 h 6858000"/>
              <a:gd name="connsiteX69-77035" fmla="*/ 1679056 w 7472601"/>
              <a:gd name="connsiteY69-77036" fmla="*/ 5516907 h 6858000"/>
              <a:gd name="connsiteX70-77037" fmla="*/ 2128648 w 7472601"/>
              <a:gd name="connsiteY70-77038" fmla="*/ 5474249 h 6858000"/>
              <a:gd name="connsiteX71-77039" fmla="*/ 1825619 w 7472601"/>
              <a:gd name="connsiteY71-77040" fmla="*/ 5478447 h 6858000"/>
              <a:gd name="connsiteX72-77041" fmla="*/ 1737798 w 7472601"/>
              <a:gd name="connsiteY72-77042" fmla="*/ 5483353 h 6858000"/>
              <a:gd name="connsiteX73-77043" fmla="*/ 1132195 w 7472601"/>
              <a:gd name="connsiteY73-77044" fmla="*/ 5467980 h 6858000"/>
              <a:gd name="connsiteX74-77045" fmla="*/ 7454976 w 7472601"/>
              <a:gd name="connsiteY74-77046" fmla="*/ 6318297 h 6858000"/>
              <a:gd name="connsiteX75-77047" fmla="*/ 7467600 w 7472601"/>
              <a:gd name="connsiteY75-77048" fmla="*/ 6012219 h 6858000"/>
              <a:gd name="connsiteX76-77049" fmla="*/ 7356878 w 7472601"/>
              <a:gd name="connsiteY76-77050" fmla="*/ 5981332 h 6858000"/>
              <a:gd name="connsiteX77-77051" fmla="*/ 7467600 w 7472601"/>
              <a:gd name="connsiteY77-77052" fmla="*/ 6117703 h 6858000"/>
              <a:gd name="connsiteX78-77053" fmla="*/ 7467600 w 7472601"/>
              <a:gd name="connsiteY78-77054" fmla="*/ 6163634 h 6858000"/>
              <a:gd name="connsiteX79-77055" fmla="*/ 7403637 w 7472601"/>
              <a:gd name="connsiteY79-77056" fmla="*/ 6083957 h 6858000"/>
              <a:gd name="connsiteX80-77057" fmla="*/ 7254615 w 7472601"/>
              <a:gd name="connsiteY80-77058" fmla="*/ 5911918 h 6858000"/>
              <a:gd name="connsiteX81-77059" fmla="*/ 7312589 w 7472601"/>
              <a:gd name="connsiteY81-77060" fmla="*/ 5982309 h 6858000"/>
              <a:gd name="connsiteX82-77061" fmla="*/ 7448321 w 7472601"/>
              <a:gd name="connsiteY82-77062" fmla="*/ 6190991 h 6858000"/>
              <a:gd name="connsiteX83-77063" fmla="*/ 7467600 w 7472601"/>
              <a:gd name="connsiteY83-77064" fmla="*/ 6221686 h 6858000"/>
              <a:gd name="connsiteX84-77065" fmla="*/ 7467600 w 7472601"/>
              <a:gd name="connsiteY84-77066" fmla="*/ 6334256 h 6858000"/>
              <a:gd name="connsiteX85-77067" fmla="*/ 7454976 w 7472601"/>
              <a:gd name="connsiteY85-77068" fmla="*/ 6318297 h 6858000"/>
              <a:gd name="connsiteX86-77069" fmla="*/ 1456157 w 7472601"/>
              <a:gd name="connsiteY86-77070" fmla="*/ 5371404 h 6858000"/>
              <a:gd name="connsiteX87-77071" fmla="*/ 1244432 w 7472601"/>
              <a:gd name="connsiteY87-77072" fmla="*/ 5385601 h 6858000"/>
              <a:gd name="connsiteX88-77073" fmla="*/ 973990 w 7472601"/>
              <a:gd name="connsiteY88-77074" fmla="*/ 5424940 h 6858000"/>
              <a:gd name="connsiteX89-77075" fmla="*/ 1103809 w 7472601"/>
              <a:gd name="connsiteY89-77076" fmla="*/ 5433720 h 6858000"/>
              <a:gd name="connsiteX90-77077" fmla="*/ 1123454 w 7472601"/>
              <a:gd name="connsiteY90-77078" fmla="*/ 5435727 h 6858000"/>
              <a:gd name="connsiteX91-77079" fmla="*/ 1737017 w 7472601"/>
              <a:gd name="connsiteY91-77080" fmla="*/ 5452183 h 6858000"/>
              <a:gd name="connsiteX92-77081" fmla="*/ 1824397 w 7472601"/>
              <a:gd name="connsiteY92-77082" fmla="*/ 5447757 h 6858000"/>
              <a:gd name="connsiteX93-77083" fmla="*/ 2070059 w 7472601"/>
              <a:gd name="connsiteY93-77084" fmla="*/ 5441660 h 6858000"/>
              <a:gd name="connsiteX94-77085" fmla="*/ 1456157 w 7472601"/>
              <a:gd name="connsiteY94-77086" fmla="*/ 5371404 h 6858000"/>
              <a:gd name="connsiteX95-77087" fmla="*/ 4988186 w 7472601"/>
              <a:gd name="connsiteY95-77088" fmla="*/ 5216467 h 6858000"/>
              <a:gd name="connsiteX96-77089" fmla="*/ 4777334 w 7472601"/>
              <a:gd name="connsiteY96-77090" fmla="*/ 5406072 h 6858000"/>
              <a:gd name="connsiteX97-77091" fmla="*/ 4718341 w 7472601"/>
              <a:gd name="connsiteY97-77092" fmla="*/ 5468043 h 6858000"/>
              <a:gd name="connsiteX98-77093" fmla="*/ 4604655 w 7472601"/>
              <a:gd name="connsiteY98-77094" fmla="*/ 5583434 h 6858000"/>
              <a:gd name="connsiteX99-77095" fmla="*/ 4565074 w 7472601"/>
              <a:gd name="connsiteY99-77096" fmla="*/ 5618550 h 6858000"/>
              <a:gd name="connsiteX100-77097" fmla="*/ 4988186 w 7472601"/>
              <a:gd name="connsiteY100-77098" fmla="*/ 5216467 h 6858000"/>
              <a:gd name="connsiteX101-77099" fmla="*/ 4978032 w 7472601"/>
              <a:gd name="connsiteY101-77100" fmla="*/ 5183809 h 6858000"/>
              <a:gd name="connsiteX102-77101" fmla="*/ 4463413 w 7472601"/>
              <a:gd name="connsiteY102-77102" fmla="*/ 5615162 h 6858000"/>
              <a:gd name="connsiteX103-77103" fmla="*/ 4358134 w 7472601"/>
              <a:gd name="connsiteY103-77104" fmla="*/ 5742791 h 6858000"/>
              <a:gd name="connsiteX104-77105" fmla="*/ 4376219 w 7472601"/>
              <a:gd name="connsiteY104-77106" fmla="*/ 5729027 h 6858000"/>
              <a:gd name="connsiteX105-77107" fmla="*/ 4582340 w 7472601"/>
              <a:gd name="connsiteY105-77108" fmla="*/ 5561037 h 6858000"/>
              <a:gd name="connsiteX106-77109" fmla="*/ 4694684 w 7472601"/>
              <a:gd name="connsiteY106-77110" fmla="*/ 5447098 h 6858000"/>
              <a:gd name="connsiteX107-77111" fmla="*/ 4754123 w 7472601"/>
              <a:gd name="connsiteY107-77112" fmla="*/ 5384643 h 6858000"/>
              <a:gd name="connsiteX108-77113" fmla="*/ 4978032 w 7472601"/>
              <a:gd name="connsiteY108-77114" fmla="*/ 5183809 h 6858000"/>
              <a:gd name="connsiteX109-77115" fmla="*/ 1903353 w 7472601"/>
              <a:gd name="connsiteY109-77116" fmla="*/ 5044827 h 6858000"/>
              <a:gd name="connsiteX110-77117" fmla="*/ 1936931 w 7472601"/>
              <a:gd name="connsiteY110-77118" fmla="*/ 5093954 h 6858000"/>
              <a:gd name="connsiteX111-77119" fmla="*/ 2195868 w 7472601"/>
              <a:gd name="connsiteY111-77120" fmla="*/ 5396574 h 6858000"/>
              <a:gd name="connsiteX112-77121" fmla="*/ 2088852 w 7472601"/>
              <a:gd name="connsiteY112-77122" fmla="*/ 5166123 h 6858000"/>
              <a:gd name="connsiteX113-77123" fmla="*/ 1958241 w 7472601"/>
              <a:gd name="connsiteY113-77124" fmla="*/ 5067955 h 6858000"/>
              <a:gd name="connsiteX114-77125" fmla="*/ 1903353 w 7472601"/>
              <a:gd name="connsiteY114-77126" fmla="*/ 5044827 h 6858000"/>
              <a:gd name="connsiteX115-77127" fmla="*/ 1979378 w 7472601"/>
              <a:gd name="connsiteY115-77128" fmla="*/ 4769504 h 6858000"/>
              <a:gd name="connsiteX116-77129" fmla="*/ 2882120 w 7472601"/>
              <a:gd name="connsiteY116-77130" fmla="*/ 5064547 h 6858000"/>
              <a:gd name="connsiteX117-77131" fmla="*/ 2793103 w 7472601"/>
              <a:gd name="connsiteY117-77132" fmla="*/ 5039699 h 6858000"/>
              <a:gd name="connsiteX118-77133" fmla="*/ 2770041 w 7472601"/>
              <a:gd name="connsiteY118-77134" fmla="*/ 5033634 h 6858000"/>
              <a:gd name="connsiteX119-77135" fmla="*/ 1979378 w 7472601"/>
              <a:gd name="connsiteY119-77136" fmla="*/ 4769504 h 6858000"/>
              <a:gd name="connsiteX120-77137" fmla="*/ 1927410 w 7472601"/>
              <a:gd name="connsiteY120-77138" fmla="*/ 4716164 h 6858000"/>
              <a:gd name="connsiteX121-77139" fmla="*/ 1959587 w 7472601"/>
              <a:gd name="connsiteY121-77140" fmla="*/ 4728849 h 6858000"/>
              <a:gd name="connsiteX122-77141" fmla="*/ 2777707 w 7472601"/>
              <a:gd name="connsiteY122-77142" fmla="*/ 5003991 h 6858000"/>
              <a:gd name="connsiteX123-77143" fmla="*/ 2800768 w 7472601"/>
              <a:gd name="connsiteY123-77144" fmla="*/ 5010056 h 6858000"/>
              <a:gd name="connsiteX124-77145" fmla="*/ 2879408 w 7472601"/>
              <a:gd name="connsiteY124-77146" fmla="*/ 5031590 h 6858000"/>
              <a:gd name="connsiteX125-77147" fmla="*/ 2862295 w 7472601"/>
              <a:gd name="connsiteY125-77148" fmla="*/ 5022958 h 6858000"/>
              <a:gd name="connsiteX126-77149" fmla="*/ 2813343 w 7472601"/>
              <a:gd name="connsiteY126-77150" fmla="*/ 4998369 h 6858000"/>
              <a:gd name="connsiteX127-77151" fmla="*/ 2646245 w 7472601"/>
              <a:gd name="connsiteY127-77152" fmla="*/ 4930999 h 6858000"/>
              <a:gd name="connsiteX128-77153" fmla="*/ 1999243 w 7472601"/>
              <a:gd name="connsiteY128-77154" fmla="*/ 4730524 h 6858000"/>
              <a:gd name="connsiteX129-77155" fmla="*/ 1979527 w 7472601"/>
              <a:gd name="connsiteY129-77156" fmla="*/ 4726651 h 6858000"/>
              <a:gd name="connsiteX130-77157" fmla="*/ 1927410 w 7472601"/>
              <a:gd name="connsiteY130-77158" fmla="*/ 4716164 h 6858000"/>
              <a:gd name="connsiteX131-77159" fmla="*/ 1997014 w 7472601"/>
              <a:gd name="connsiteY131-77160" fmla="*/ 4698007 h 6858000"/>
              <a:gd name="connsiteX132-77161" fmla="*/ 2005458 w 7472601"/>
              <a:gd name="connsiteY132-77162" fmla="*/ 4699540 h 6858000"/>
              <a:gd name="connsiteX133-77163" fmla="*/ 2657186 w 7472601"/>
              <a:gd name="connsiteY133-77164" fmla="*/ 4901687 h 6858000"/>
              <a:gd name="connsiteX134-77165" fmla="*/ 2826662 w 7472601"/>
              <a:gd name="connsiteY134-77166" fmla="*/ 4970362 h 6858000"/>
              <a:gd name="connsiteX135-77167" fmla="*/ 2876100 w 7472601"/>
              <a:gd name="connsiteY135-77168" fmla="*/ 4995397 h 6858000"/>
              <a:gd name="connsiteX136-77169" fmla="*/ 3042600 w 7472601"/>
              <a:gd name="connsiteY136-77170" fmla="*/ 5059532 h 6858000"/>
              <a:gd name="connsiteX137-77171" fmla="*/ 1997014 w 7472601"/>
              <a:gd name="connsiteY137-77172" fmla="*/ 4698007 h 6858000"/>
              <a:gd name="connsiteX138-77173" fmla="*/ 2305292 w 7472601"/>
              <a:gd name="connsiteY138-77174" fmla="*/ 4219492 h 6858000"/>
              <a:gd name="connsiteX139-77175" fmla="*/ 3360922 w 7472601"/>
              <a:gd name="connsiteY139-77176" fmla="*/ 4529373 h 6858000"/>
              <a:gd name="connsiteX140-77177" fmla="*/ 3492420 w 7472601"/>
              <a:gd name="connsiteY140-77178" fmla="*/ 4510145 h 6858000"/>
              <a:gd name="connsiteX141-77179" fmla="*/ 3364086 w 7472601"/>
              <a:gd name="connsiteY141-77180" fmla="*/ 4480340 h 6858000"/>
              <a:gd name="connsiteX142-77181" fmla="*/ 3225818 w 7472601"/>
              <a:gd name="connsiteY142-77182" fmla="*/ 4411822 h 6858000"/>
              <a:gd name="connsiteX143-77183" fmla="*/ 3129696 w 7472601"/>
              <a:gd name="connsiteY143-77184" fmla="*/ 4360704 h 6858000"/>
              <a:gd name="connsiteX144-77185" fmla="*/ 2814545 w 7472601"/>
              <a:gd name="connsiteY144-77186" fmla="*/ 4282955 h 6858000"/>
              <a:gd name="connsiteX145-77187" fmla="*/ 2305292 w 7472601"/>
              <a:gd name="connsiteY145-77188" fmla="*/ 4219492 h 6858000"/>
              <a:gd name="connsiteX146-77189" fmla="*/ 2626982 w 7472601"/>
              <a:gd name="connsiteY146-77190" fmla="*/ 4206450 h 6858000"/>
              <a:gd name="connsiteX147-77191" fmla="*/ 2490617 w 7472601"/>
              <a:gd name="connsiteY147-77192" fmla="*/ 4206951 h 6858000"/>
              <a:gd name="connsiteX148-77193" fmla="*/ 2819869 w 7472601"/>
              <a:gd name="connsiteY148-77194" fmla="*/ 4252936 h 6858000"/>
              <a:gd name="connsiteX149-77195" fmla="*/ 3143018 w 7472601"/>
              <a:gd name="connsiteY149-77196" fmla="*/ 4332698 h 6858000"/>
              <a:gd name="connsiteX150-77197" fmla="*/ 3241520 w 7472601"/>
              <a:gd name="connsiteY150-77198" fmla="*/ 4385112 h 6858000"/>
              <a:gd name="connsiteX151-77199" fmla="*/ 3374575 w 7472601"/>
              <a:gd name="connsiteY151-77200" fmla="*/ 4451517 h 6858000"/>
              <a:gd name="connsiteX152-77201" fmla="*/ 3505221 w 7472601"/>
              <a:gd name="connsiteY152-77202" fmla="*/ 4480757 h 6858000"/>
              <a:gd name="connsiteX153-77203" fmla="*/ 2626982 w 7472601"/>
              <a:gd name="connsiteY153-77204" fmla="*/ 4206450 h 6858000"/>
              <a:gd name="connsiteX154-77205" fmla="*/ 1310106 w 7472601"/>
              <a:gd name="connsiteY154-77206" fmla="*/ 3943217 h 6858000"/>
              <a:gd name="connsiteX155-77207" fmla="*/ 854994 w 7472601"/>
              <a:gd name="connsiteY155-77208" fmla="*/ 4399136 h 6858000"/>
              <a:gd name="connsiteX156-77209" fmla="*/ 742462 w 7472601"/>
              <a:gd name="connsiteY156-77210" fmla="*/ 4594648 h 6858000"/>
              <a:gd name="connsiteX157-77211" fmla="*/ 820602 w 7472601"/>
              <a:gd name="connsiteY157-77212" fmla="*/ 4485915 h 6858000"/>
              <a:gd name="connsiteX158-77213" fmla="*/ 878295 w 7472601"/>
              <a:gd name="connsiteY158-77214" fmla="*/ 4403594 h 6858000"/>
              <a:gd name="connsiteX159-77215" fmla="*/ 1240607 w 7472601"/>
              <a:gd name="connsiteY159-77216" fmla="*/ 4010401 h 6858000"/>
              <a:gd name="connsiteX160-77217" fmla="*/ 1310106 w 7472601"/>
              <a:gd name="connsiteY160-77218" fmla="*/ 3943217 h 6858000"/>
              <a:gd name="connsiteX161-77219" fmla="*/ 1423113 w 7472601"/>
              <a:gd name="connsiteY161-77220" fmla="*/ 3874565 h 6858000"/>
              <a:gd name="connsiteX162-77221" fmla="*/ 1260565 w 7472601"/>
              <a:gd name="connsiteY162-77222" fmla="*/ 4031982 h 6858000"/>
              <a:gd name="connsiteX163-77223" fmla="*/ 901900 w 7472601"/>
              <a:gd name="connsiteY163-77224" fmla="*/ 4421236 h 6858000"/>
              <a:gd name="connsiteX164-77225" fmla="*/ 845044 w 7472601"/>
              <a:gd name="connsiteY164-77226" fmla="*/ 4502436 h 6858000"/>
              <a:gd name="connsiteX165-77227" fmla="*/ 685926 w 7472601"/>
              <a:gd name="connsiteY165-77228" fmla="*/ 4703069 h 6858000"/>
              <a:gd name="connsiteX166-77229" fmla="*/ 684248 w 7472601"/>
              <a:gd name="connsiteY166-77230" fmla="*/ 4706721 h 6858000"/>
              <a:gd name="connsiteX167-77231" fmla="*/ 1423113 w 7472601"/>
              <a:gd name="connsiteY167-77232" fmla="*/ 3874565 h 6858000"/>
              <a:gd name="connsiteX168-77233" fmla="*/ 3316479 w 7472601"/>
              <a:gd name="connsiteY168-77234" fmla="*/ 3872136 h 6858000"/>
              <a:gd name="connsiteX169-77235" fmla="*/ 3546806 w 7472601"/>
              <a:gd name="connsiteY169-77236" fmla="*/ 4356139 h 6858000"/>
              <a:gd name="connsiteX170-77237" fmla="*/ 3364433 w 7472601"/>
              <a:gd name="connsiteY170-77238" fmla="*/ 3953121 h 6858000"/>
              <a:gd name="connsiteX171-77239" fmla="*/ 3316479 w 7472601"/>
              <a:gd name="connsiteY171-77240" fmla="*/ 3872136 h 6858000"/>
              <a:gd name="connsiteX172-77241" fmla="*/ 3291335 w 7472601"/>
              <a:gd name="connsiteY172-77242" fmla="*/ 3767420 h 6858000"/>
              <a:gd name="connsiteX173-77243" fmla="*/ 3390805 w 7472601"/>
              <a:gd name="connsiteY173-77244" fmla="*/ 3937163 h 6858000"/>
              <a:gd name="connsiteX174-77245" fmla="*/ 3579062 w 7472601"/>
              <a:gd name="connsiteY174-77246" fmla="*/ 4359040 h 6858000"/>
              <a:gd name="connsiteX175-77247" fmla="*/ 3467355 w 7472601"/>
              <a:gd name="connsiteY175-77248" fmla="*/ 3988130 h 6858000"/>
              <a:gd name="connsiteX176-77249" fmla="*/ 3310753 w 7472601"/>
              <a:gd name="connsiteY176-77250" fmla="*/ 3787140 h 6858000"/>
              <a:gd name="connsiteX177-77251" fmla="*/ 3291335 w 7472601"/>
              <a:gd name="connsiteY177-77252" fmla="*/ 3767420 h 6858000"/>
              <a:gd name="connsiteX178-77253" fmla="*/ 1635889 w 7472601"/>
              <a:gd name="connsiteY178-77254" fmla="*/ 3709494 h 6858000"/>
              <a:gd name="connsiteX179-77255" fmla="*/ 1634800 w 7472601"/>
              <a:gd name="connsiteY179-77256" fmla="*/ 3731111 h 6858000"/>
              <a:gd name="connsiteX180-77257" fmla="*/ 1635889 w 7472601"/>
              <a:gd name="connsiteY180-77258" fmla="*/ 3709494 h 6858000"/>
              <a:gd name="connsiteX181-77259" fmla="*/ 1510397 w 7472601"/>
              <a:gd name="connsiteY181-77260" fmla="*/ 3684705 h 6858000"/>
              <a:gd name="connsiteX182-77261" fmla="*/ 1146550 w 7472601"/>
              <a:gd name="connsiteY182-77262" fmla="*/ 3802012 h 6858000"/>
              <a:gd name="connsiteX183-77263" fmla="*/ 698834 w 7472601"/>
              <a:gd name="connsiteY183-77264" fmla="*/ 3952272 h 6858000"/>
              <a:gd name="connsiteX184-77265" fmla="*/ 34256 w 7472601"/>
              <a:gd name="connsiteY184-77266" fmla="*/ 4347603 h 6858000"/>
              <a:gd name="connsiteX185-77267" fmla="*/ 527241 w 7472601"/>
              <a:gd name="connsiteY185-77268" fmla="*/ 4065078 h 6858000"/>
              <a:gd name="connsiteX186-77269" fmla="*/ 1510397 w 7472601"/>
              <a:gd name="connsiteY186-77270" fmla="*/ 3684705 h 6858000"/>
              <a:gd name="connsiteX187-77271" fmla="*/ 1313114 w 7472601"/>
              <a:gd name="connsiteY187-77272" fmla="*/ 3655216 h 6858000"/>
              <a:gd name="connsiteX188-77273" fmla="*/ 1109304 w 7472601"/>
              <a:gd name="connsiteY188-77274" fmla="*/ 3669030 h 6858000"/>
              <a:gd name="connsiteX189-77275" fmla="*/ 8129 w 7472601"/>
              <a:gd name="connsiteY189-77276" fmla="*/ 4330519 h 6858000"/>
              <a:gd name="connsiteX190-77277" fmla="*/ 687572 w 7472601"/>
              <a:gd name="connsiteY190-77278" fmla="*/ 3925629 h 6858000"/>
              <a:gd name="connsiteX191-77279" fmla="*/ 1138365 w 7472601"/>
              <a:gd name="connsiteY191-77280" fmla="*/ 3774515 h 6858000"/>
              <a:gd name="connsiteX192-77281" fmla="*/ 1505579 w 7472601"/>
              <a:gd name="connsiteY192-77282" fmla="*/ 3655526 h 6858000"/>
              <a:gd name="connsiteX193-77283" fmla="*/ 1313114 w 7472601"/>
              <a:gd name="connsiteY193-77284" fmla="*/ 3655216 h 6858000"/>
              <a:gd name="connsiteX194-77285" fmla="*/ 3655073 w 7472601"/>
              <a:gd name="connsiteY194-77286" fmla="*/ 3650884 h 6858000"/>
              <a:gd name="connsiteX195-77287" fmla="*/ 3989938 w 7472601"/>
              <a:gd name="connsiteY195-77288" fmla="*/ 3991685 h 6858000"/>
              <a:gd name="connsiteX196-77289" fmla="*/ 4393907 w 7472601"/>
              <a:gd name="connsiteY196-77290" fmla="*/ 4261258 h 6858000"/>
              <a:gd name="connsiteX197-77291" fmla="*/ 4648051 w 7472601"/>
              <a:gd name="connsiteY197-77292" fmla="*/ 4374051 h 6858000"/>
              <a:gd name="connsiteX198-77293" fmla="*/ 4383389 w 7472601"/>
              <a:gd name="connsiteY198-77294" fmla="*/ 4184369 h 6858000"/>
              <a:gd name="connsiteX199-77295" fmla="*/ 4165508 w 7472601"/>
              <a:gd name="connsiteY199-77296" fmla="*/ 4035196 h 6858000"/>
              <a:gd name="connsiteX200-77297" fmla="*/ 4068162 w 7472601"/>
              <a:gd name="connsiteY200-77298" fmla="*/ 3953394 h 6858000"/>
              <a:gd name="connsiteX201-77299" fmla="*/ 3981416 w 7472601"/>
              <a:gd name="connsiteY201-77300" fmla="*/ 3880482 h 6858000"/>
              <a:gd name="connsiteX202-77301" fmla="*/ 3800147 w 7472601"/>
              <a:gd name="connsiteY202-77302" fmla="*/ 3749872 h 6858000"/>
              <a:gd name="connsiteX203-77303" fmla="*/ 3655073 w 7472601"/>
              <a:gd name="connsiteY203-77304" fmla="*/ 3650884 h 6858000"/>
              <a:gd name="connsiteX204-77305" fmla="*/ 3670252 w 7472601"/>
              <a:gd name="connsiteY204-77306" fmla="*/ 3622798 h 6858000"/>
              <a:gd name="connsiteX205-77307" fmla="*/ 3817258 w 7472601"/>
              <a:gd name="connsiteY205-77308" fmla="*/ 3723577 h 6858000"/>
              <a:gd name="connsiteX206-77309" fmla="*/ 4000461 w 7472601"/>
              <a:gd name="connsiteY206-77310" fmla="*/ 3855966 h 6858000"/>
              <a:gd name="connsiteX207-77311" fmla="*/ 4088180 w 7472601"/>
              <a:gd name="connsiteY207-77312" fmla="*/ 3929774 h 6858000"/>
              <a:gd name="connsiteX208-77313" fmla="*/ 4184555 w 7472601"/>
              <a:gd name="connsiteY208-77314" fmla="*/ 4010683 h 6858000"/>
              <a:gd name="connsiteX209-77315" fmla="*/ 4399563 w 7472601"/>
              <a:gd name="connsiteY209-77316" fmla="*/ 4158106 h 6858000"/>
              <a:gd name="connsiteX210-77317" fmla="*/ 4684469 w 7472601"/>
              <a:gd name="connsiteY210-77318" fmla="*/ 4364680 h 6858000"/>
              <a:gd name="connsiteX211-77319" fmla="*/ 4690271 w 7472601"/>
              <a:gd name="connsiteY211-77320" fmla="*/ 4370034 h 6858000"/>
              <a:gd name="connsiteX212-77321" fmla="*/ 4136093 w 7472601"/>
              <a:gd name="connsiteY212-77322" fmla="*/ 3858466 h 6858000"/>
              <a:gd name="connsiteX213-77323" fmla="*/ 3670252 w 7472601"/>
              <a:gd name="connsiteY213-77324" fmla="*/ 3622798 h 6858000"/>
              <a:gd name="connsiteX214-77325" fmla="*/ 4440129 w 7472601"/>
              <a:gd name="connsiteY214-77326" fmla="*/ 3448571 h 6858000"/>
              <a:gd name="connsiteX215-77327" fmla="*/ 4856525 w 7472601"/>
              <a:gd name="connsiteY215-77328" fmla="*/ 3915351 h 6858000"/>
              <a:gd name="connsiteX216-77329" fmla="*/ 5059055 w 7472601"/>
              <a:gd name="connsiteY216-77330" fmla="*/ 4108918 h 6858000"/>
              <a:gd name="connsiteX217-77331" fmla="*/ 5290070 w 7472601"/>
              <a:gd name="connsiteY217-77332" fmla="*/ 4263619 h 6858000"/>
              <a:gd name="connsiteX218-77333" fmla="*/ 4834991 w 7472601"/>
              <a:gd name="connsiteY218-77334" fmla="*/ 3830985 h 6858000"/>
              <a:gd name="connsiteX219-77335" fmla="*/ 4440129 w 7472601"/>
              <a:gd name="connsiteY219-77336" fmla="*/ 3448571 h 6858000"/>
              <a:gd name="connsiteX220-77337" fmla="*/ 4441737 w 7472601"/>
              <a:gd name="connsiteY220-77338" fmla="*/ 3399734 h 6858000"/>
              <a:gd name="connsiteX221-77339" fmla="*/ 4431236 w 7472601"/>
              <a:gd name="connsiteY221-77340" fmla="*/ 3400954 h 6858000"/>
              <a:gd name="connsiteX222-77341" fmla="*/ 4557150 w 7472601"/>
              <a:gd name="connsiteY222-77342" fmla="*/ 3510023 h 6858000"/>
              <a:gd name="connsiteX223-77343" fmla="*/ 4856936 w 7472601"/>
              <a:gd name="connsiteY223-77344" fmla="*/ 3809146 h 6858000"/>
              <a:gd name="connsiteX224-77345" fmla="*/ 5111996 w 7472601"/>
              <a:gd name="connsiteY224-77346" fmla="*/ 4065759 h 6858000"/>
              <a:gd name="connsiteX225-77347" fmla="*/ 5388878 w 7472601"/>
              <a:gd name="connsiteY225-77348" fmla="*/ 4300185 h 6858000"/>
              <a:gd name="connsiteX226-77349" fmla="*/ 5425556 w 7472601"/>
              <a:gd name="connsiteY226-77350" fmla="*/ 4308967 h 6858000"/>
              <a:gd name="connsiteX227-77351" fmla="*/ 4943646 w 7472601"/>
              <a:gd name="connsiteY227-77352" fmla="*/ 3822916 h 6858000"/>
              <a:gd name="connsiteX228-77353" fmla="*/ 4594837 w 7472601"/>
              <a:gd name="connsiteY228-77354" fmla="*/ 3532274 h 6858000"/>
              <a:gd name="connsiteX229-77355" fmla="*/ 4441737 w 7472601"/>
              <a:gd name="connsiteY229-77356" fmla="*/ 3399734 h 6858000"/>
              <a:gd name="connsiteX230-77357" fmla="*/ 5425834 w 7472601"/>
              <a:gd name="connsiteY230-77358" fmla="*/ 3162785 h 6858000"/>
              <a:gd name="connsiteX231-77359" fmla="*/ 5401644 w 7472601"/>
              <a:gd name="connsiteY231-77360" fmla="*/ 3617847 h 6858000"/>
              <a:gd name="connsiteX232-77361" fmla="*/ 5467256 w 7472601"/>
              <a:gd name="connsiteY232-77362" fmla="*/ 4175494 h 6858000"/>
              <a:gd name="connsiteX233-77363" fmla="*/ 5448069 w 7472601"/>
              <a:gd name="connsiteY233-77364" fmla="*/ 3567554 h 6858000"/>
              <a:gd name="connsiteX234-77365" fmla="*/ 5425834 w 7472601"/>
              <a:gd name="connsiteY234-77366" fmla="*/ 3162785 h 6858000"/>
              <a:gd name="connsiteX235-77367" fmla="*/ 1318687 w 7472601"/>
              <a:gd name="connsiteY235-77368" fmla="*/ 3113840 h 6858000"/>
              <a:gd name="connsiteX236-77369" fmla="*/ 1066793 w 7472601"/>
              <a:gd name="connsiteY236-77370" fmla="*/ 3212171 h 6858000"/>
              <a:gd name="connsiteX237-77371" fmla="*/ 993319 w 7472601"/>
              <a:gd name="connsiteY237-77372" fmla="*/ 3247648 h 6858000"/>
              <a:gd name="connsiteX238-77373" fmla="*/ 853081 w 7472601"/>
              <a:gd name="connsiteY238-77374" fmla="*/ 3312410 h 6858000"/>
              <a:gd name="connsiteX239-77375" fmla="*/ 805957 w 7472601"/>
              <a:gd name="connsiteY239-77376" fmla="*/ 3330443 h 6858000"/>
              <a:gd name="connsiteX240-77377" fmla="*/ 1318687 w 7472601"/>
              <a:gd name="connsiteY240-77378" fmla="*/ 3113840 h 6858000"/>
              <a:gd name="connsiteX241-77379" fmla="*/ 5453702 w 7472601"/>
              <a:gd name="connsiteY241-77380" fmla="*/ 3090882 h 6858000"/>
              <a:gd name="connsiteX242-77381" fmla="*/ 5480135 w 7472601"/>
              <a:gd name="connsiteY242-77382" fmla="*/ 3565802 h 6858000"/>
              <a:gd name="connsiteX243-77383" fmla="*/ 5499023 w 7472601"/>
              <a:gd name="connsiteY243-77384" fmla="*/ 4166310 h 6858000"/>
              <a:gd name="connsiteX244-77385" fmla="*/ 5547022 w 7472601"/>
              <a:gd name="connsiteY244-77386" fmla="*/ 3607838 h 6858000"/>
              <a:gd name="connsiteX245-77387" fmla="*/ 5515964 w 7472601"/>
              <a:gd name="connsiteY245-77388" fmla="*/ 3378541 h 6858000"/>
              <a:gd name="connsiteX246-77389" fmla="*/ 5453702 w 7472601"/>
              <a:gd name="connsiteY246-77390" fmla="*/ 3090882 h 6858000"/>
              <a:gd name="connsiteX247-77391" fmla="*/ 1238695 w 7472601"/>
              <a:gd name="connsiteY247-77392" fmla="*/ 3076820 h 6858000"/>
              <a:gd name="connsiteX248-77393" fmla="*/ 716371 w 7472601"/>
              <a:gd name="connsiteY248-77394" fmla="*/ 3293249 h 6858000"/>
              <a:gd name="connsiteX249-77395" fmla="*/ 579522 w 7472601"/>
              <a:gd name="connsiteY249-77396" fmla="*/ 3371759 h 6858000"/>
              <a:gd name="connsiteX250-77397" fmla="*/ 600288 w 7472601"/>
              <a:gd name="connsiteY250-77398" fmla="*/ 3365555 h 6858000"/>
              <a:gd name="connsiteX251-77399" fmla="*/ 840692 w 7472601"/>
              <a:gd name="connsiteY251-77400" fmla="*/ 3284921 h 6858000"/>
              <a:gd name="connsiteX252-77401" fmla="*/ 979248 w 7472601"/>
              <a:gd name="connsiteY252-77402" fmla="*/ 3221003 h 6858000"/>
              <a:gd name="connsiteX253-77403" fmla="*/ 1053282 w 7472601"/>
              <a:gd name="connsiteY253-77404" fmla="*/ 3185247 h 6858000"/>
              <a:gd name="connsiteX254-77405" fmla="*/ 1320603 w 7472601"/>
              <a:gd name="connsiteY254-77406" fmla="*/ 3081281 h 6858000"/>
              <a:gd name="connsiteX255-77407" fmla="*/ 1238695 w 7472601"/>
              <a:gd name="connsiteY255-77408" fmla="*/ 3076820 h 6858000"/>
              <a:gd name="connsiteX256-77409" fmla="*/ 5425627 w 7472601"/>
              <a:gd name="connsiteY256-77410" fmla="*/ 2954192 h 6858000"/>
              <a:gd name="connsiteX257-77411" fmla="*/ 5470770 w 7472601"/>
              <a:gd name="connsiteY257-77412" fmla="*/ 3005435 h 6858000"/>
              <a:gd name="connsiteX258-77413" fmla="*/ 5519779 w 7472601"/>
              <a:gd name="connsiteY258-77414" fmla="*/ 4359223 h 6858000"/>
              <a:gd name="connsiteX259-77415" fmla="*/ 5520293 w 7472601"/>
              <a:gd name="connsiteY259-77416" fmla="*/ 4360602 h 6858000"/>
              <a:gd name="connsiteX260-77417" fmla="*/ 5767221 w 7472601"/>
              <a:gd name="connsiteY260-77418" fmla="*/ 4665564 h 6858000"/>
              <a:gd name="connsiteX261-77419" fmla="*/ 6937169 w 7472601"/>
              <a:gd name="connsiteY261-77420" fmla="*/ 4815941 h 6858000"/>
              <a:gd name="connsiteX262-77421" fmla="*/ 6953922 w 7472601"/>
              <a:gd name="connsiteY262-77422" fmla="*/ 4890068 h 6858000"/>
              <a:gd name="connsiteX263-77423" fmla="*/ 6071359 w 7472601"/>
              <a:gd name="connsiteY263-77424" fmla="*/ 4770770 h 6858000"/>
              <a:gd name="connsiteX264-77425" fmla="*/ 6038839 w 7472601"/>
              <a:gd name="connsiteY264-77426" fmla="*/ 4764474 h 6858000"/>
              <a:gd name="connsiteX265-77427" fmla="*/ 6038706 w 7472601"/>
              <a:gd name="connsiteY265-77428" fmla="*/ 4763847 h 6858000"/>
              <a:gd name="connsiteX266-77429" fmla="*/ 6037784 w 7472601"/>
              <a:gd name="connsiteY266-77430" fmla="*/ 4764270 h 6858000"/>
              <a:gd name="connsiteX267-77431" fmla="*/ 6038839 w 7472601"/>
              <a:gd name="connsiteY267-77432" fmla="*/ 4764474 h 6858000"/>
              <a:gd name="connsiteX268-77433" fmla="*/ 6040338 w 7472601"/>
              <a:gd name="connsiteY268-77434" fmla="*/ 4771418 h 6858000"/>
              <a:gd name="connsiteX269-77435" fmla="*/ 6024488 w 7472601"/>
              <a:gd name="connsiteY269-77436" fmla="*/ 4809903 h 6858000"/>
              <a:gd name="connsiteX270-77437" fmla="*/ 5599771 w 7472601"/>
              <a:gd name="connsiteY270-77438" fmla="*/ 5509652 h 6858000"/>
              <a:gd name="connsiteX271-77439" fmla="*/ 5548843 w 7472601"/>
              <a:gd name="connsiteY271-77440" fmla="*/ 5563845 h 6858000"/>
              <a:gd name="connsiteX272-77441" fmla="*/ 5940952 w 7472601"/>
              <a:gd name="connsiteY272-77442" fmla="*/ 6250028 h 6858000"/>
              <a:gd name="connsiteX273-77443" fmla="*/ 6043441 w 7472601"/>
              <a:gd name="connsiteY273-77444" fmla="*/ 6665847 h 6858000"/>
              <a:gd name="connsiteX274-77445" fmla="*/ 6093432 w 7472601"/>
              <a:gd name="connsiteY274-77446" fmla="*/ 6858000 h 6858000"/>
              <a:gd name="connsiteX275-77447" fmla="*/ 6034344 w 7472601"/>
              <a:gd name="connsiteY275-77448" fmla="*/ 6858000 h 6858000"/>
              <a:gd name="connsiteX276-77449" fmla="*/ 6026679 w 7472601"/>
              <a:gd name="connsiteY276-77450" fmla="*/ 6836959 h 6858000"/>
              <a:gd name="connsiteX277-77451" fmla="*/ 5800441 w 7472601"/>
              <a:gd name="connsiteY277-77452" fmla="*/ 6335286 h 6858000"/>
              <a:gd name="connsiteX278-77453" fmla="*/ 5526562 w 7472601"/>
              <a:gd name="connsiteY278-77454" fmla="*/ 5705388 h 6858000"/>
              <a:gd name="connsiteX279-77455" fmla="*/ 5519640 w 7472601"/>
              <a:gd name="connsiteY279-77456" fmla="*/ 5683774 h 6858000"/>
              <a:gd name="connsiteX280-77457" fmla="*/ 5844559 w 7472601"/>
              <a:gd name="connsiteY280-77458" fmla="*/ 6553349 h 6858000"/>
              <a:gd name="connsiteX281-77459" fmla="*/ 5975994 w 7472601"/>
              <a:gd name="connsiteY281-77460" fmla="*/ 6858000 h 6858000"/>
              <a:gd name="connsiteX282-77461" fmla="*/ 5898547 w 7472601"/>
              <a:gd name="connsiteY282-77462" fmla="*/ 6858000 h 6858000"/>
              <a:gd name="connsiteX283-77463" fmla="*/ 5682041 w 7472601"/>
              <a:gd name="connsiteY283-77464" fmla="*/ 6355860 h 6858000"/>
              <a:gd name="connsiteX284-77465" fmla="*/ 5461758 w 7472601"/>
              <a:gd name="connsiteY284-77466" fmla="*/ 5820220 h 6858000"/>
              <a:gd name="connsiteX285-77467" fmla="*/ 5237282 w 7472601"/>
              <a:gd name="connsiteY285-77468" fmla="*/ 6579086 h 6858000"/>
              <a:gd name="connsiteX286-77469" fmla="*/ 5115009 w 7472601"/>
              <a:gd name="connsiteY286-77470" fmla="*/ 6858000 h 6858000"/>
              <a:gd name="connsiteX287-77471" fmla="*/ 5028074 w 7472601"/>
              <a:gd name="connsiteY287-77472" fmla="*/ 6858000 h 6858000"/>
              <a:gd name="connsiteX288-77473" fmla="*/ 5079508 w 7472601"/>
              <a:gd name="connsiteY288-77474" fmla="*/ 6749074 h 6858000"/>
              <a:gd name="connsiteX289-77475" fmla="*/ 5371846 w 7472601"/>
              <a:gd name="connsiteY289-77476" fmla="*/ 5924413 h 6858000"/>
              <a:gd name="connsiteX290-77477" fmla="*/ 5270512 w 7472601"/>
              <a:gd name="connsiteY290-77478" fmla="*/ 6138975 h 6858000"/>
              <a:gd name="connsiteX291-77479" fmla="*/ 5062409 w 7472601"/>
              <a:gd name="connsiteY291-77480" fmla="*/ 6653544 h 6858000"/>
              <a:gd name="connsiteX292-77481" fmla="*/ 5036628 w 7472601"/>
              <a:gd name="connsiteY292-77482" fmla="*/ 6754247 h 6858000"/>
              <a:gd name="connsiteX293-77483" fmla="*/ 5009112 w 7472601"/>
              <a:gd name="connsiteY293-77484" fmla="*/ 6858000 h 6858000"/>
              <a:gd name="connsiteX294-77485" fmla="*/ 4976679 w 7472601"/>
              <a:gd name="connsiteY294-77486" fmla="*/ 6858000 h 6858000"/>
              <a:gd name="connsiteX295-77487" fmla="*/ 5006537 w 7472601"/>
              <a:gd name="connsiteY295-77488" fmla="*/ 6747068 h 6858000"/>
              <a:gd name="connsiteX296-77489" fmla="*/ 5032723 w 7472601"/>
              <a:gd name="connsiteY296-77490" fmla="*/ 6644957 h 6858000"/>
              <a:gd name="connsiteX297-77491" fmla="*/ 5242949 w 7472601"/>
              <a:gd name="connsiteY297-77492" fmla="*/ 6125175 h 6858000"/>
              <a:gd name="connsiteX298-77493" fmla="*/ 5286321 w 7472601"/>
              <a:gd name="connsiteY298-77494" fmla="*/ 6033555 h 6858000"/>
              <a:gd name="connsiteX299-77495" fmla="*/ 5008210 w 7472601"/>
              <a:gd name="connsiteY299-77496" fmla="*/ 6649194 h 6858000"/>
              <a:gd name="connsiteX300-77497" fmla="*/ 4986321 w 7472601"/>
              <a:gd name="connsiteY300-77498" fmla="*/ 6765687 h 6858000"/>
              <a:gd name="connsiteX301-77499" fmla="*/ 4973474 w 7472601"/>
              <a:gd name="connsiteY301-77500" fmla="*/ 6858000 h 6858000"/>
              <a:gd name="connsiteX302-77501" fmla="*/ 4907178 w 7472601"/>
              <a:gd name="connsiteY302-77502" fmla="*/ 6858000 h 6858000"/>
              <a:gd name="connsiteX303-77503" fmla="*/ 4910810 w 7472601"/>
              <a:gd name="connsiteY303-77504" fmla="*/ 6829660 h 6858000"/>
              <a:gd name="connsiteX304-77505" fmla="*/ 4987461 w 7472601"/>
              <a:gd name="connsiteY304-77506" fmla="*/ 6432994 h 6858000"/>
              <a:gd name="connsiteX305-77507" fmla="*/ 5179262 w 7472601"/>
              <a:gd name="connsiteY305-77508" fmla="*/ 6035044 h 6858000"/>
              <a:gd name="connsiteX306-77509" fmla="*/ 4689678 w 7472601"/>
              <a:gd name="connsiteY306-77510" fmla="*/ 6440241 h 6858000"/>
              <a:gd name="connsiteX307-77511" fmla="*/ 4477543 w 7472601"/>
              <a:gd name="connsiteY307-77512" fmla="*/ 6674836 h 6858000"/>
              <a:gd name="connsiteX308-77513" fmla="*/ 4329957 w 7472601"/>
              <a:gd name="connsiteY308-77514" fmla="*/ 6858000 h 6858000"/>
              <a:gd name="connsiteX309-77515" fmla="*/ 4218595 w 7472601"/>
              <a:gd name="connsiteY309-77516" fmla="*/ 6858000 h 6858000"/>
              <a:gd name="connsiteX310-77517" fmla="*/ 4368888 w 7472601"/>
              <a:gd name="connsiteY310-77518" fmla="*/ 6668412 h 6858000"/>
              <a:gd name="connsiteX311-77519" fmla="*/ 4563091 w 7472601"/>
              <a:gd name="connsiteY311-77520" fmla="*/ 6442508 h 6858000"/>
              <a:gd name="connsiteX312-77521" fmla="*/ 5387324 w 7472601"/>
              <a:gd name="connsiteY312-77522" fmla="*/ 5705830 h 6858000"/>
              <a:gd name="connsiteX313-77523" fmla="*/ 5073620 w 7472601"/>
              <a:gd name="connsiteY313-77524" fmla="*/ 5955437 h 6858000"/>
              <a:gd name="connsiteX314-77525" fmla="*/ 4689789 w 7472601"/>
              <a:gd name="connsiteY314-77526" fmla="*/ 6268382 h 6858000"/>
              <a:gd name="connsiteX315-77527" fmla="*/ 4418722 w 7472601"/>
              <a:gd name="connsiteY315-77528" fmla="*/ 6570886 h 6858000"/>
              <a:gd name="connsiteX316-77529" fmla="*/ 4214944 w 7472601"/>
              <a:gd name="connsiteY316-77530" fmla="*/ 6858000 h 6858000"/>
              <a:gd name="connsiteX317-77531" fmla="*/ 4177898 w 7472601"/>
              <a:gd name="connsiteY317-77532" fmla="*/ 6858000 h 6858000"/>
              <a:gd name="connsiteX318-77533" fmla="*/ 4391597 w 7472601"/>
              <a:gd name="connsiteY318-77534" fmla="*/ 6556370 h 6858000"/>
              <a:gd name="connsiteX319-77535" fmla="*/ 4668889 w 7472601"/>
              <a:gd name="connsiteY319-77536" fmla="*/ 6246399 h 6858000"/>
              <a:gd name="connsiteX320-77537" fmla="*/ 5055427 w 7472601"/>
              <a:gd name="connsiteY320-77538" fmla="*/ 5931476 h 6858000"/>
              <a:gd name="connsiteX321-77539" fmla="*/ 5371814 w 7472601"/>
              <a:gd name="connsiteY321-77540" fmla="*/ 5678975 h 6858000"/>
              <a:gd name="connsiteX322-77541" fmla="*/ 4987918 w 7472601"/>
              <a:gd name="connsiteY322-77542" fmla="*/ 5838701 h 6858000"/>
              <a:gd name="connsiteX323-77543" fmla="*/ 4317146 w 7472601"/>
              <a:gd name="connsiteY323-77544" fmla="*/ 6587716 h 6858000"/>
              <a:gd name="connsiteX324-77545" fmla="*/ 4171627 w 7472601"/>
              <a:gd name="connsiteY324-77546" fmla="*/ 6858000 h 6858000"/>
              <a:gd name="connsiteX325-77547" fmla="*/ 4081585 w 7472601"/>
              <a:gd name="connsiteY325-77548" fmla="*/ 6858000 h 6858000"/>
              <a:gd name="connsiteX326-77549" fmla="*/ 4238603 w 7472601"/>
              <a:gd name="connsiteY326-77550" fmla="*/ 6559341 h 6858000"/>
              <a:gd name="connsiteX327-77551" fmla="*/ 4778333 w 7472601"/>
              <a:gd name="connsiteY327-77552" fmla="*/ 5873626 h 6858000"/>
              <a:gd name="connsiteX328-77553" fmla="*/ 5414185 w 7472601"/>
              <a:gd name="connsiteY328-77554" fmla="*/ 5573882 h 6858000"/>
              <a:gd name="connsiteX329-77555" fmla="*/ 5959648 w 7472601"/>
              <a:gd name="connsiteY329-77556" fmla="*/ 4760797 h 6858000"/>
              <a:gd name="connsiteX330-77557" fmla="*/ 5355019 w 7472601"/>
              <a:gd name="connsiteY330-77558" fmla="*/ 4734672 h 6858000"/>
              <a:gd name="connsiteX331-77559" fmla="*/ 5083565 w 7472601"/>
              <a:gd name="connsiteY331-77560" fmla="*/ 5179121 h 6858000"/>
              <a:gd name="connsiteX332-77561" fmla="*/ 4713577 w 7472601"/>
              <a:gd name="connsiteY332-77562" fmla="*/ 5616803 h 6858000"/>
              <a:gd name="connsiteX333-77563" fmla="*/ 3989559 w 7472601"/>
              <a:gd name="connsiteY333-77564" fmla="*/ 6145945 h 6858000"/>
              <a:gd name="connsiteX334-77565" fmla="*/ 3939824 w 7472601"/>
              <a:gd name="connsiteY334-77566" fmla="*/ 6066900 h 6858000"/>
              <a:gd name="connsiteX335-77567" fmla="*/ 4584537 w 7472601"/>
              <a:gd name="connsiteY335-77568" fmla="*/ 5324826 h 6858000"/>
              <a:gd name="connsiteX336-77569" fmla="*/ 5037105 w 7472601"/>
              <a:gd name="connsiteY336-77570" fmla="*/ 5088765 h 6858000"/>
              <a:gd name="connsiteX337-77571" fmla="*/ 5039930 w 7472601"/>
              <a:gd name="connsiteY337-77572" fmla="*/ 5089585 h 6858000"/>
              <a:gd name="connsiteX338-77573" fmla="*/ 5263764 w 7472601"/>
              <a:gd name="connsiteY338-77574" fmla="*/ 4735525 h 6858000"/>
              <a:gd name="connsiteX339-77575" fmla="*/ 4086300 w 7472601"/>
              <a:gd name="connsiteY339-77576" fmla="*/ 4884599 h 6858000"/>
              <a:gd name="connsiteX340-77577" fmla="*/ 4085485 w 7472601"/>
              <a:gd name="connsiteY340-77578" fmla="*/ 4899070 h 6858000"/>
              <a:gd name="connsiteX341-77579" fmla="*/ 3871915 w 7472601"/>
              <a:gd name="connsiteY341-77580" fmla="*/ 5253645 h 6858000"/>
              <a:gd name="connsiteX342-77581" fmla="*/ 3799374 w 7472601"/>
              <a:gd name="connsiteY342-77582" fmla="*/ 5466127 h 6858000"/>
              <a:gd name="connsiteX343-77583" fmla="*/ 3498850 w 7472601"/>
              <a:gd name="connsiteY343-77584" fmla="*/ 6661888 h 6858000"/>
              <a:gd name="connsiteX344-77585" fmla="*/ 3399216 w 7472601"/>
              <a:gd name="connsiteY344-77586" fmla="*/ 6858000 h 6858000"/>
              <a:gd name="connsiteX345-77587" fmla="*/ 3303688 w 7472601"/>
              <a:gd name="connsiteY345-77588" fmla="*/ 6858000 h 6858000"/>
              <a:gd name="connsiteX346-77589" fmla="*/ 3391774 w 7472601"/>
              <a:gd name="connsiteY346-77590" fmla="*/ 6697181 h 6858000"/>
              <a:gd name="connsiteX347-77591" fmla="*/ 3735540 w 7472601"/>
              <a:gd name="connsiteY347-77592" fmla="*/ 5546923 h 6858000"/>
              <a:gd name="connsiteX348-77593" fmla="*/ 3729438 w 7472601"/>
              <a:gd name="connsiteY348-77594" fmla="*/ 5569058 h 6858000"/>
              <a:gd name="connsiteX349-77595" fmla="*/ 3707782 w 7472601"/>
              <a:gd name="connsiteY349-77596" fmla="*/ 5644908 h 6858000"/>
              <a:gd name="connsiteX350-77597" fmla="*/ 3583827 w 7472601"/>
              <a:gd name="connsiteY350-77598" fmla="*/ 6039215 h 6858000"/>
              <a:gd name="connsiteX351-77599" fmla="*/ 3547861 w 7472601"/>
              <a:gd name="connsiteY351-77600" fmla="*/ 6129609 h 6858000"/>
              <a:gd name="connsiteX352-77601" fmla="*/ 3490905 w 7472601"/>
              <a:gd name="connsiteY352-77602" fmla="*/ 6277660 h 6858000"/>
              <a:gd name="connsiteX353-77603" fmla="*/ 3455859 w 7472601"/>
              <a:gd name="connsiteY353-77604" fmla="*/ 6391301 h 6858000"/>
              <a:gd name="connsiteX354-77605" fmla="*/ 3429112 w 7472601"/>
              <a:gd name="connsiteY354-77606" fmla="*/ 6479469 h 6858000"/>
              <a:gd name="connsiteX355-77607" fmla="*/ 3304862 w 7472601"/>
              <a:gd name="connsiteY355-77608" fmla="*/ 6796476 h 6858000"/>
              <a:gd name="connsiteX356-77609" fmla="*/ 3276071 w 7472601"/>
              <a:gd name="connsiteY356-77610" fmla="*/ 6858000 h 6858000"/>
              <a:gd name="connsiteX357-77611" fmla="*/ 3240805 w 7472601"/>
              <a:gd name="connsiteY357-77612" fmla="*/ 6858000 h 6858000"/>
              <a:gd name="connsiteX358-77613" fmla="*/ 3275917 w 7472601"/>
              <a:gd name="connsiteY358-77614" fmla="*/ 6783192 h 6858000"/>
              <a:gd name="connsiteX359-77615" fmla="*/ 3399358 w 7472601"/>
              <a:gd name="connsiteY359-77616" fmla="*/ 6469011 h 6858000"/>
              <a:gd name="connsiteX360-77617" fmla="*/ 3425650 w 7472601"/>
              <a:gd name="connsiteY360-77618" fmla="*/ 6381333 h 6858000"/>
              <a:gd name="connsiteX361-77619" fmla="*/ 3460661 w 7472601"/>
              <a:gd name="connsiteY361-77620" fmla="*/ 6266763 h 6858000"/>
              <a:gd name="connsiteX362-77621" fmla="*/ 3518021 w 7472601"/>
              <a:gd name="connsiteY362-77622" fmla="*/ 6117298 h 6858000"/>
              <a:gd name="connsiteX363-77623" fmla="*/ 3554035 w 7472601"/>
              <a:gd name="connsiteY363-77624" fmla="*/ 6027832 h 6858000"/>
              <a:gd name="connsiteX364-77625" fmla="*/ 3677174 w 7472601"/>
              <a:gd name="connsiteY364-77626" fmla="*/ 5636351 h 6858000"/>
              <a:gd name="connsiteX365-77627" fmla="*/ 3698819 w 7472601"/>
              <a:gd name="connsiteY365-77628" fmla="*/ 5560503 h 6858000"/>
              <a:gd name="connsiteX366-77629" fmla="*/ 3702094 w 7472601"/>
              <a:gd name="connsiteY366-77630" fmla="*/ 5549194 h 6858000"/>
              <a:gd name="connsiteX367-77631" fmla="*/ 3398355 w 7472601"/>
              <a:gd name="connsiteY367-77632" fmla="*/ 6094603 h 6858000"/>
              <a:gd name="connsiteX368-77633" fmla="*/ 3193941 w 7472601"/>
              <a:gd name="connsiteY368-77634" fmla="*/ 6798775 h 6858000"/>
              <a:gd name="connsiteX369-77635" fmla="*/ 3184140 w 7472601"/>
              <a:gd name="connsiteY369-77636" fmla="*/ 6858000 h 6858000"/>
              <a:gd name="connsiteX370-77637" fmla="*/ 3099978 w 7472601"/>
              <a:gd name="connsiteY370-77638" fmla="*/ 6858000 h 6858000"/>
              <a:gd name="connsiteX371-77639" fmla="*/ 3101556 w 7472601"/>
              <a:gd name="connsiteY371-77640" fmla="*/ 6843337 h 6858000"/>
              <a:gd name="connsiteX372-77641" fmla="*/ 3370162 w 7472601"/>
              <a:gd name="connsiteY372-77642" fmla="*/ 5785550 h 6858000"/>
              <a:gd name="connsiteX373-77643" fmla="*/ 3746477 w 7472601"/>
              <a:gd name="connsiteY373-77644" fmla="*/ 5377889 h 6858000"/>
              <a:gd name="connsiteX374-77645" fmla="*/ 3863399 w 7472601"/>
              <a:gd name="connsiteY374-77646" fmla="*/ 5087257 h 6858000"/>
              <a:gd name="connsiteX375-77647" fmla="*/ 3968712 w 7472601"/>
              <a:gd name="connsiteY375-77648" fmla="*/ 4913989 h 6858000"/>
              <a:gd name="connsiteX376-77649" fmla="*/ 2792390 w 7472601"/>
              <a:gd name="connsiteY376-77650" fmla="*/ 5382974 h 6858000"/>
              <a:gd name="connsiteX377-77651" fmla="*/ 2714982 w 7472601"/>
              <a:gd name="connsiteY377-77652" fmla="*/ 5427051 h 6858000"/>
              <a:gd name="connsiteX378-77653" fmla="*/ 2813361 w 7472601"/>
              <a:gd name="connsiteY378-77654" fmla="*/ 6023912 h 6858000"/>
              <a:gd name="connsiteX379-77655" fmla="*/ 2688430 w 7472601"/>
              <a:gd name="connsiteY379-77656" fmla="*/ 6801564 h 6858000"/>
              <a:gd name="connsiteX380-77657" fmla="*/ 2629626 w 7472601"/>
              <a:gd name="connsiteY380-77658" fmla="*/ 6763394 h 6858000"/>
              <a:gd name="connsiteX381-77659" fmla="*/ 2565328 w 7472601"/>
              <a:gd name="connsiteY381-77660" fmla="*/ 5516399 h 6858000"/>
              <a:gd name="connsiteX382-77661" fmla="*/ 1922999 w 7472601"/>
              <a:gd name="connsiteY382-77662" fmla="*/ 5980343 h 6858000"/>
              <a:gd name="connsiteX383-77663" fmla="*/ 1950261 w 7472601"/>
              <a:gd name="connsiteY383-77664" fmla="*/ 6405858 h 6858000"/>
              <a:gd name="connsiteX384-77665" fmla="*/ 2365554 w 7472601"/>
              <a:gd name="connsiteY384-77666" fmla="*/ 6759107 h 6858000"/>
              <a:gd name="connsiteX385-77667" fmla="*/ 2424142 w 7472601"/>
              <a:gd name="connsiteY385-77668" fmla="*/ 6858000 h 6858000"/>
              <a:gd name="connsiteX386-77669" fmla="*/ 2395994 w 7472601"/>
              <a:gd name="connsiteY386-77670" fmla="*/ 6858000 h 6858000"/>
              <a:gd name="connsiteX387-77671" fmla="*/ 2392863 w 7472601"/>
              <a:gd name="connsiteY387-77672" fmla="*/ 6852964 h 6858000"/>
              <a:gd name="connsiteX388-77673" fmla="*/ 2017589 w 7472601"/>
              <a:gd name="connsiteY388-77674" fmla="*/ 6493982 h 6858000"/>
              <a:gd name="connsiteX389-77675" fmla="*/ 2147336 w 7472601"/>
              <a:gd name="connsiteY389-77676" fmla="*/ 6594052 h 6858000"/>
              <a:gd name="connsiteX390-77677" fmla="*/ 2207047 w 7472601"/>
              <a:gd name="connsiteY390-77678" fmla="*/ 6654540 h 6858000"/>
              <a:gd name="connsiteX391-77679" fmla="*/ 2299106 w 7472601"/>
              <a:gd name="connsiteY391-77680" fmla="*/ 6778931 h 6858000"/>
              <a:gd name="connsiteX392-77681" fmla="*/ 2314430 w 7472601"/>
              <a:gd name="connsiteY392-77682" fmla="*/ 6801144 h 6858000"/>
              <a:gd name="connsiteX393-77683" fmla="*/ 2352406 w 7472601"/>
              <a:gd name="connsiteY393-77684" fmla="*/ 6858000 h 6858000"/>
              <a:gd name="connsiteX394-77685" fmla="*/ 2314492 w 7472601"/>
              <a:gd name="connsiteY394-77686" fmla="*/ 6858000 h 6858000"/>
              <a:gd name="connsiteX395-77687" fmla="*/ 2288095 w 7472601"/>
              <a:gd name="connsiteY395-77688" fmla="*/ 6818030 h 6858000"/>
              <a:gd name="connsiteX396-77689" fmla="*/ 2272768 w 7472601"/>
              <a:gd name="connsiteY396-77690" fmla="*/ 6795822 h 6858000"/>
              <a:gd name="connsiteX397-77691" fmla="*/ 2182715 w 7472601"/>
              <a:gd name="connsiteY397-77692" fmla="*/ 6675071 h 6858000"/>
              <a:gd name="connsiteX398-77693" fmla="*/ 2032061 w 7472601"/>
              <a:gd name="connsiteY398-77694" fmla="*/ 6541380 h 6858000"/>
              <a:gd name="connsiteX399-77695" fmla="*/ 2257220 w 7472601"/>
              <a:gd name="connsiteY399-77696" fmla="*/ 6826257 h 6858000"/>
              <a:gd name="connsiteX400-77697" fmla="*/ 2281324 w 7472601"/>
              <a:gd name="connsiteY400-77698" fmla="*/ 6858000 h 6858000"/>
              <a:gd name="connsiteX401-77699" fmla="*/ 2242860 w 7472601"/>
              <a:gd name="connsiteY401-77700" fmla="*/ 6858000 h 6858000"/>
              <a:gd name="connsiteX402-77701" fmla="*/ 2232818 w 7472601"/>
              <a:gd name="connsiteY402-77702" fmla="*/ 6844926 h 6858000"/>
              <a:gd name="connsiteX403-77703" fmla="*/ 1990172 w 7472601"/>
              <a:gd name="connsiteY403-77704" fmla="*/ 6542121 h 6858000"/>
              <a:gd name="connsiteX404-77705" fmla="*/ 2124090 w 7472601"/>
              <a:gd name="connsiteY404-77706" fmla="*/ 6761017 h 6858000"/>
              <a:gd name="connsiteX405-77707" fmla="*/ 2200380 w 7472601"/>
              <a:gd name="connsiteY405-77708" fmla="*/ 6858000 h 6858000"/>
              <a:gd name="connsiteX406-77709" fmla="*/ 2147507 w 7472601"/>
              <a:gd name="connsiteY406-77710" fmla="*/ 6858000 h 6858000"/>
              <a:gd name="connsiteX407-77711" fmla="*/ 2070668 w 7472601"/>
              <a:gd name="connsiteY407-77712" fmla="*/ 6761520 h 6858000"/>
              <a:gd name="connsiteX408-77713" fmla="*/ 1975142 w 7472601"/>
              <a:gd name="connsiteY408-77714" fmla="*/ 6585570 h 6858000"/>
              <a:gd name="connsiteX409-77715" fmla="*/ 2050035 w 7472601"/>
              <a:gd name="connsiteY409-77716" fmla="*/ 6813345 h 6858000"/>
              <a:gd name="connsiteX410-77717" fmla="*/ 2063025 w 7472601"/>
              <a:gd name="connsiteY410-77718" fmla="*/ 6858000 h 6858000"/>
              <a:gd name="connsiteX411-77719" fmla="*/ 2021675 w 7472601"/>
              <a:gd name="connsiteY411-77720" fmla="*/ 6858000 h 6858000"/>
              <a:gd name="connsiteX412-77721" fmla="*/ 2019308 w 7472601"/>
              <a:gd name="connsiteY412-77722" fmla="*/ 6847118 h 6858000"/>
              <a:gd name="connsiteX413-77723" fmla="*/ 1938835 w 7472601"/>
              <a:gd name="connsiteY413-77724" fmla="*/ 6551160 h 6858000"/>
              <a:gd name="connsiteX414-77725" fmla="*/ 1953230 w 7472601"/>
              <a:gd name="connsiteY414-77726" fmla="*/ 6759699 h 6858000"/>
              <a:gd name="connsiteX415-77727" fmla="*/ 1956763 w 7472601"/>
              <a:gd name="connsiteY415-77728" fmla="*/ 6778191 h 6858000"/>
              <a:gd name="connsiteX416-77729" fmla="*/ 1967925 w 7472601"/>
              <a:gd name="connsiteY416-77730" fmla="*/ 6858000 h 6858000"/>
              <a:gd name="connsiteX417-77731" fmla="*/ 1936622 w 7472601"/>
              <a:gd name="connsiteY417-77732" fmla="*/ 6858000 h 6858000"/>
              <a:gd name="connsiteX418-77733" fmla="*/ 1926261 w 7472601"/>
              <a:gd name="connsiteY418-77734" fmla="*/ 6784064 h 6858000"/>
              <a:gd name="connsiteX419-77735" fmla="*/ 1922724 w 7472601"/>
              <a:gd name="connsiteY419-77736" fmla="*/ 6765577 h 6858000"/>
              <a:gd name="connsiteX420-77737" fmla="*/ 1904650 w 7472601"/>
              <a:gd name="connsiteY420-77738" fmla="*/ 6639616 h 6858000"/>
              <a:gd name="connsiteX421-77739" fmla="*/ 1885273 w 7472601"/>
              <a:gd name="connsiteY421-77740" fmla="*/ 6858000 h 6858000"/>
              <a:gd name="connsiteX422-77741" fmla="*/ 1854363 w 7472601"/>
              <a:gd name="connsiteY422-77742" fmla="*/ 6858000 h 6858000"/>
              <a:gd name="connsiteX423-77743" fmla="*/ 1880391 w 7472601"/>
              <a:gd name="connsiteY423-77744" fmla="*/ 6603796 h 6858000"/>
              <a:gd name="connsiteX424-77745" fmla="*/ 1818273 w 7472601"/>
              <a:gd name="connsiteY424-77746" fmla="*/ 6715729 h 6858000"/>
              <a:gd name="connsiteX425-77747" fmla="*/ 1794691 w 7472601"/>
              <a:gd name="connsiteY425-77748" fmla="*/ 6843239 h 6858000"/>
              <a:gd name="connsiteX426-77749" fmla="*/ 1794914 w 7472601"/>
              <a:gd name="connsiteY426-77750" fmla="*/ 6858000 h 6858000"/>
              <a:gd name="connsiteX427-77751" fmla="*/ 1746128 w 7472601"/>
              <a:gd name="connsiteY427-77752" fmla="*/ 6858000 h 6858000"/>
              <a:gd name="connsiteX428-77753" fmla="*/ 1753934 w 7472601"/>
              <a:gd name="connsiteY428-77754" fmla="*/ 6724796 h 6858000"/>
              <a:gd name="connsiteX429-77755" fmla="*/ 1792053 w 7472601"/>
              <a:gd name="connsiteY429-77756" fmla="*/ 6572396 h 6858000"/>
              <a:gd name="connsiteX430-77757" fmla="*/ 1862248 w 7472601"/>
              <a:gd name="connsiteY430-77758" fmla="*/ 6266397 h 6858000"/>
              <a:gd name="connsiteX431-77759" fmla="*/ 1862250 w 7472601"/>
              <a:gd name="connsiteY431-77760" fmla="*/ 6033531 h 6858000"/>
              <a:gd name="connsiteX432-77761" fmla="*/ 1211999 w 7472601"/>
              <a:gd name="connsiteY432-77762" fmla="*/ 6683610 h 6858000"/>
              <a:gd name="connsiteX433-77763" fmla="*/ 1213266 w 7472601"/>
              <a:gd name="connsiteY433-77764" fmla="*/ 6691947 h 6858000"/>
              <a:gd name="connsiteX434-77765" fmla="*/ 1203370 w 7472601"/>
              <a:gd name="connsiteY434-77766" fmla="*/ 6850676 h 6858000"/>
              <a:gd name="connsiteX435-77767" fmla="*/ 1203671 w 7472601"/>
              <a:gd name="connsiteY435-77768" fmla="*/ 6858000 h 6858000"/>
              <a:gd name="connsiteX436-77769" fmla="*/ 1143180 w 7472601"/>
              <a:gd name="connsiteY436-77770" fmla="*/ 6858000 h 6858000"/>
              <a:gd name="connsiteX437-77771" fmla="*/ 1142176 w 7472601"/>
              <a:gd name="connsiteY437-77772" fmla="*/ 6766045 h 6858000"/>
              <a:gd name="connsiteX438-77773" fmla="*/ 1067484 w 7472601"/>
              <a:gd name="connsiteY438-77774" fmla="*/ 6858000 h 6858000"/>
              <a:gd name="connsiteX439-77775" fmla="*/ 953928 w 7472601"/>
              <a:gd name="connsiteY439-77776" fmla="*/ 6858000 h 6858000"/>
              <a:gd name="connsiteX440-77777" fmla="*/ 959715 w 7472601"/>
              <a:gd name="connsiteY440-77778" fmla="*/ 6850185 h 6858000"/>
              <a:gd name="connsiteX441-77779" fmla="*/ 1483788 w 7472601"/>
              <a:gd name="connsiteY441-77780" fmla="*/ 6259174 h 6858000"/>
              <a:gd name="connsiteX442-77781" fmla="*/ 1100671 w 7472601"/>
              <a:gd name="connsiteY442-77782" fmla="*/ 6252137 h 6858000"/>
              <a:gd name="connsiteX443-77783" fmla="*/ 1090144 w 7472601"/>
              <a:gd name="connsiteY443-77784" fmla="*/ 6256748 h 6858000"/>
              <a:gd name="connsiteX444-77785" fmla="*/ 1095872 w 7472601"/>
              <a:gd name="connsiteY444-77786" fmla="*/ 6271892 h 6858000"/>
              <a:gd name="connsiteX445-77787" fmla="*/ 262785 w 7472601"/>
              <a:gd name="connsiteY445-77788" fmla="*/ 6845450 h 6858000"/>
              <a:gd name="connsiteX446-77789" fmla="*/ 209968 w 7472601"/>
              <a:gd name="connsiteY446-77790" fmla="*/ 6770713 h 6858000"/>
              <a:gd name="connsiteX447-77791" fmla="*/ 873460 w 7472601"/>
              <a:gd name="connsiteY447-77792" fmla="*/ 6253768 h 6858000"/>
              <a:gd name="connsiteX448-77793" fmla="*/ 192686 w 7472601"/>
              <a:gd name="connsiteY448-77794" fmla="*/ 5849257 h 6858000"/>
              <a:gd name="connsiteX449-77795" fmla="*/ 4696 w 7472601"/>
              <a:gd name="connsiteY449-77796" fmla="*/ 5697668 h 6858000"/>
              <a:gd name="connsiteX450-77797" fmla="*/ 0 w 7472601"/>
              <a:gd name="connsiteY450-77798" fmla="*/ 5689984 h 6858000"/>
              <a:gd name="connsiteX451-77799" fmla="*/ 0 w 7472601"/>
              <a:gd name="connsiteY451-77800" fmla="*/ 5513472 h 6858000"/>
              <a:gd name="connsiteX452-77801" fmla="*/ 174101 w 7472601"/>
              <a:gd name="connsiteY452-77802" fmla="*/ 5620277 h 6858000"/>
              <a:gd name="connsiteX453-77803" fmla="*/ 891800 w 7472601"/>
              <a:gd name="connsiteY453-77804" fmla="*/ 6036935 h 6858000"/>
              <a:gd name="connsiteX454-77805" fmla="*/ 1072219 w 7472601"/>
              <a:gd name="connsiteY454-77806" fmla="*/ 6169443 h 6858000"/>
              <a:gd name="connsiteX455-77807" fmla="*/ 1074117 w 7472601"/>
              <a:gd name="connsiteY455-77808" fmla="*/ 6170301 h 6858000"/>
              <a:gd name="connsiteX456-77809" fmla="*/ 1083114 w 7472601"/>
              <a:gd name="connsiteY456-77810" fmla="*/ 6174131 h 6858000"/>
              <a:gd name="connsiteX457-77811" fmla="*/ 1543010 w 7472601"/>
              <a:gd name="connsiteY457-77812" fmla="*/ 6191140 h 6858000"/>
              <a:gd name="connsiteX458-77813" fmla="*/ 1551080 w 7472601"/>
              <a:gd name="connsiteY458-77814" fmla="*/ 6195006 h 6858000"/>
              <a:gd name="connsiteX459-77815" fmla="*/ 2345443 w 7472601"/>
              <a:gd name="connsiteY459-77816" fmla="*/ 5549882 h 6858000"/>
              <a:gd name="connsiteX460-77817" fmla="*/ 1721499 w 7472601"/>
              <a:gd name="connsiteY460-77818" fmla="*/ 5599969 h 6858000"/>
              <a:gd name="connsiteX461-77819" fmla="*/ 767716 w 7472601"/>
              <a:gd name="connsiteY461-77820" fmla="*/ 5472768 h 6858000"/>
              <a:gd name="connsiteX462-77821" fmla="*/ 722147 w 7472601"/>
              <a:gd name="connsiteY462-77822" fmla="*/ 5393091 h 6858000"/>
              <a:gd name="connsiteX463-77823" fmla="*/ 1485552 w 7472601"/>
              <a:gd name="connsiteY463-77824" fmla="*/ 5313202 h 6858000"/>
              <a:gd name="connsiteX464-77825" fmla="*/ 2143004 w 7472601"/>
              <a:gd name="connsiteY464-77826" fmla="*/ 5402420 h 6858000"/>
              <a:gd name="connsiteX465-77827" fmla="*/ 1933391 w 7472601"/>
              <a:gd name="connsiteY465-77828" fmla="*/ 5156971 h 6858000"/>
              <a:gd name="connsiteX466-77829" fmla="*/ 1827118 w 7472601"/>
              <a:gd name="connsiteY466-77830" fmla="*/ 4968410 h 6858000"/>
              <a:gd name="connsiteX467-77831" fmla="*/ 1837349 w 7472601"/>
              <a:gd name="connsiteY467-77832" fmla="*/ 4956357 h 6858000"/>
              <a:gd name="connsiteX468-77833" fmla="*/ 2162835 w 7472601"/>
              <a:gd name="connsiteY468-77834" fmla="*/ 5187853 h 6858000"/>
              <a:gd name="connsiteX469-77835" fmla="*/ 2257167 w 7472601"/>
              <a:gd name="connsiteY469-77836" fmla="*/ 5462123 h 6858000"/>
              <a:gd name="connsiteX470-77837" fmla="*/ 2261598 w 7472601"/>
              <a:gd name="connsiteY470-77838" fmla="*/ 5467998 h 6858000"/>
              <a:gd name="connsiteX471-77839" fmla="*/ 2437177 w 7472601"/>
              <a:gd name="connsiteY471-77840" fmla="*/ 5479608 h 6858000"/>
              <a:gd name="connsiteX472-77841" fmla="*/ 2445247 w 7472601"/>
              <a:gd name="connsiteY472-77842" fmla="*/ 5483476 h 6858000"/>
              <a:gd name="connsiteX473-77843" fmla="*/ 2743626 w 7472601"/>
              <a:gd name="connsiteY473-77844" fmla="*/ 5304819 h 6858000"/>
              <a:gd name="connsiteX474-77845" fmla="*/ 3048102 w 7472601"/>
              <a:gd name="connsiteY474-77846" fmla="*/ 5150595 h 6858000"/>
              <a:gd name="connsiteX475-77847" fmla="*/ 1799414 w 7472601"/>
              <a:gd name="connsiteY475-77848" fmla="*/ 4694732 h 6858000"/>
              <a:gd name="connsiteX476-77849" fmla="*/ 1771735 w 7472601"/>
              <a:gd name="connsiteY476-77850" fmla="*/ 4619929 h 6858000"/>
              <a:gd name="connsiteX477-77851" fmla="*/ 3104273 w 7472601"/>
              <a:gd name="connsiteY477-77852" fmla="*/ 5076159 h 6858000"/>
              <a:gd name="connsiteX478-77853" fmla="*/ 3113245 w 7472601"/>
              <a:gd name="connsiteY478-77854" fmla="*/ 5090705 h 6858000"/>
              <a:gd name="connsiteX479-77855" fmla="*/ 3126294 w 7472601"/>
              <a:gd name="connsiteY479-77856" fmla="*/ 5114400 h 6858000"/>
              <a:gd name="connsiteX480-77857" fmla="*/ 3937433 w 7472601"/>
              <a:gd name="connsiteY480-77858" fmla="*/ 4830473 h 6858000"/>
              <a:gd name="connsiteX481-77859" fmla="*/ 3590475 w 7472601"/>
              <a:gd name="connsiteY481-77860" fmla="*/ 4597974 h 6858000"/>
              <a:gd name="connsiteX482-77861" fmla="*/ 3100264 w 7472601"/>
              <a:gd name="connsiteY482-77862" fmla="*/ 4579845 h 6858000"/>
              <a:gd name="connsiteX483-77863" fmla="*/ 2183576 w 7472601"/>
              <a:gd name="connsiteY483-77864" fmla="*/ 4227150 h 6858000"/>
              <a:gd name="connsiteX484-77865" fmla="*/ 2151029 w 7472601"/>
              <a:gd name="connsiteY484-77866" fmla="*/ 4146947 h 6858000"/>
              <a:gd name="connsiteX485-77867" fmla="*/ 3563434 w 7472601"/>
              <a:gd name="connsiteY485-77868" fmla="*/ 4469115 h 6858000"/>
              <a:gd name="connsiteX486-77869" fmla="*/ 3177952 w 7472601"/>
              <a:gd name="connsiteY486-77870" fmla="*/ 3657386 h 6858000"/>
              <a:gd name="connsiteX487-77871" fmla="*/ 3189263 w 7472601"/>
              <a:gd name="connsiteY487-77872" fmla="*/ 3625726 h 6858000"/>
              <a:gd name="connsiteX488-77873" fmla="*/ 3560912 w 7472601"/>
              <a:gd name="connsiteY488-77874" fmla="*/ 4079863 h 6858000"/>
              <a:gd name="connsiteX489-77875" fmla="*/ 3626636 w 7472601"/>
              <a:gd name="connsiteY489-77876" fmla="*/ 4512230 h 6858000"/>
              <a:gd name="connsiteX490-77877" fmla="*/ 3653088 w 7472601"/>
              <a:gd name="connsiteY490-77878" fmla="*/ 4521417 h 6858000"/>
              <a:gd name="connsiteX491-77879" fmla="*/ 3988128 w 7472601"/>
              <a:gd name="connsiteY491-77880" fmla="*/ 4817267 h 6858000"/>
              <a:gd name="connsiteX492-77881" fmla="*/ 4830582 w 7472601"/>
              <a:gd name="connsiteY492-77882" fmla="*/ 4676000 h 6858000"/>
              <a:gd name="connsiteX493-77883" fmla="*/ 4830100 w 7472601"/>
              <a:gd name="connsiteY493-77884" fmla="*/ 4675554 h 6858000"/>
              <a:gd name="connsiteX494-77885" fmla="*/ 4036318 w 7472601"/>
              <a:gd name="connsiteY494-77886" fmla="*/ 4147013 h 6858000"/>
              <a:gd name="connsiteX495-77887" fmla="*/ 3432098 w 7472601"/>
              <a:gd name="connsiteY495-77888" fmla="*/ 3537312 h 6858000"/>
              <a:gd name="connsiteX496-77889" fmla="*/ 3446761 w 7472601"/>
              <a:gd name="connsiteY496-77890" fmla="*/ 3461278 h 6858000"/>
              <a:gd name="connsiteX497-77891" fmla="*/ 4419733 w 7472601"/>
              <a:gd name="connsiteY497-77892" fmla="*/ 3963555 h 6858000"/>
              <a:gd name="connsiteX498-77893" fmla="*/ 4781371 w 7472601"/>
              <a:gd name="connsiteY498-77894" fmla="*/ 4458604 h 6858000"/>
              <a:gd name="connsiteX499-77895" fmla="*/ 4780440 w 7472601"/>
              <a:gd name="connsiteY499-77896" fmla="*/ 4470290 h 6858000"/>
              <a:gd name="connsiteX500-77897" fmla="*/ 4898954 w 7472601"/>
              <a:gd name="connsiteY500-77898" fmla="*/ 4662092 h 6858000"/>
              <a:gd name="connsiteX501-77899" fmla="*/ 4900699 w 7472601"/>
              <a:gd name="connsiteY501-77900" fmla="*/ 4670867 h 6858000"/>
              <a:gd name="connsiteX502-77901" fmla="*/ 5714511 w 7472601"/>
              <a:gd name="connsiteY502-77902" fmla="*/ 4663483 h 6858000"/>
              <a:gd name="connsiteX503-77903" fmla="*/ 5464793 w 7472601"/>
              <a:gd name="connsiteY503-77904" fmla="*/ 4393556 h 6858000"/>
              <a:gd name="connsiteX504-77905" fmla="*/ 5461897 w 7472601"/>
              <a:gd name="connsiteY504-77906" fmla="*/ 4390879 h 6858000"/>
              <a:gd name="connsiteX505-77907" fmla="*/ 4294126 w 7472601"/>
              <a:gd name="connsiteY505-77908" fmla="*/ 3303048 h 6858000"/>
              <a:gd name="connsiteX506-77909" fmla="*/ 4305321 w 7472601"/>
              <a:gd name="connsiteY506-77910" fmla="*/ 3256953 h 6858000"/>
              <a:gd name="connsiteX507-77911" fmla="*/ 4949299 w 7472601"/>
              <a:gd name="connsiteY507-77912" fmla="*/ 3766336 h 6858000"/>
              <a:gd name="connsiteX508-77913" fmla="*/ 5291452 w 7472601"/>
              <a:gd name="connsiteY508-77914" fmla="*/ 4076801 h 6858000"/>
              <a:gd name="connsiteX509-77915" fmla="*/ 5434998 w 7472601"/>
              <a:gd name="connsiteY509-77916" fmla="*/ 4254100 h 6858000"/>
              <a:gd name="connsiteX510-77917" fmla="*/ 5351015 w 7472601"/>
              <a:gd name="connsiteY510-77918" fmla="*/ 3760989 h 6858000"/>
              <a:gd name="connsiteX511-77919" fmla="*/ 5413780 w 7472601"/>
              <a:gd name="connsiteY511-77920" fmla="*/ 2966265 h 6858000"/>
              <a:gd name="connsiteX512-77921" fmla="*/ 5425627 w 7472601"/>
              <a:gd name="connsiteY512-77922" fmla="*/ 2954192 h 6858000"/>
              <a:gd name="connsiteX513-77923" fmla="*/ 6604735 w 7472601"/>
              <a:gd name="connsiteY513-77924" fmla="*/ 2041381 h 6858000"/>
              <a:gd name="connsiteX514-77925" fmla="*/ 7204487 w 7472601"/>
              <a:gd name="connsiteY514-77926" fmla="*/ 2742112 h 6858000"/>
              <a:gd name="connsiteX515-77927" fmla="*/ 7131592 w 7472601"/>
              <a:gd name="connsiteY515-77928" fmla="*/ 2672096 h 6858000"/>
              <a:gd name="connsiteX516-77929" fmla="*/ 6996344 w 7472601"/>
              <a:gd name="connsiteY516-77930" fmla="*/ 2518310 h 6858000"/>
              <a:gd name="connsiteX517-77931" fmla="*/ 6735495 w 7472601"/>
              <a:gd name="connsiteY517-77932" fmla="*/ 2196890 h 6858000"/>
              <a:gd name="connsiteX518-77933" fmla="*/ 6721901 w 7472601"/>
              <a:gd name="connsiteY518-77934" fmla="*/ 2179274 h 6858000"/>
              <a:gd name="connsiteX519-77935" fmla="*/ 6604735 w 7472601"/>
              <a:gd name="connsiteY519-77936" fmla="*/ 2041381 h 6858000"/>
              <a:gd name="connsiteX520-77937" fmla="*/ 6591670 w 7472601"/>
              <a:gd name="connsiteY520-77938" fmla="*/ 1988277 h 6858000"/>
              <a:gd name="connsiteX521-77939" fmla="*/ 6747349 w 7472601"/>
              <a:gd name="connsiteY521-77940" fmla="*/ 2160069 h 6858000"/>
              <a:gd name="connsiteX522-77941" fmla="*/ 6760943 w 7472601"/>
              <a:gd name="connsiteY522-77942" fmla="*/ 2177686 h 6858000"/>
              <a:gd name="connsiteX523-77943" fmla="*/ 7021065 w 7472601"/>
              <a:gd name="connsiteY523-77944" fmla="*/ 2498102 h 6858000"/>
              <a:gd name="connsiteX524-77945" fmla="*/ 7155223 w 7472601"/>
              <a:gd name="connsiteY524-77946" fmla="*/ 2650386 h 6858000"/>
              <a:gd name="connsiteX525-77947" fmla="*/ 7203167 w 7472601"/>
              <a:gd name="connsiteY525-77948" fmla="*/ 2697288 h 6858000"/>
              <a:gd name="connsiteX526-77949" fmla="*/ 6937703 w 7472601"/>
              <a:gd name="connsiteY526-77950" fmla="*/ 2321981 h 6858000"/>
              <a:gd name="connsiteX527-77951" fmla="*/ 6591670 w 7472601"/>
              <a:gd name="connsiteY527-77952" fmla="*/ 1988277 h 6858000"/>
              <a:gd name="connsiteX528-77953" fmla="*/ 5798671 w 7472601"/>
              <a:gd name="connsiteY528-77954" fmla="*/ 1981601 h 6858000"/>
              <a:gd name="connsiteX529-77955" fmla="*/ 5754709 w 7472601"/>
              <a:gd name="connsiteY529-77956" fmla="*/ 2071454 h 6858000"/>
              <a:gd name="connsiteX530-77957" fmla="*/ 5763044 w 7472601"/>
              <a:gd name="connsiteY530-77958" fmla="*/ 2842206 h 6858000"/>
              <a:gd name="connsiteX531-77959" fmla="*/ 5764974 w 7472601"/>
              <a:gd name="connsiteY531-77960" fmla="*/ 2799609 h 6858000"/>
              <a:gd name="connsiteX532-77961" fmla="*/ 5767665 w 7472601"/>
              <a:gd name="connsiteY532-77962" fmla="*/ 2666409 h 6858000"/>
              <a:gd name="connsiteX533-77963" fmla="*/ 5763055 w 7472601"/>
              <a:gd name="connsiteY533-77964" fmla="*/ 2579705 h 6858000"/>
              <a:gd name="connsiteX534-77965" fmla="*/ 5758079 w 7472601"/>
              <a:gd name="connsiteY534-77966" fmla="*/ 2492508 h 6858000"/>
              <a:gd name="connsiteX535-77967" fmla="*/ 5779325 w 7472601"/>
              <a:gd name="connsiteY535-77968" fmla="*/ 2197069 h 6858000"/>
              <a:gd name="connsiteX536-77969" fmla="*/ 5798671 w 7472601"/>
              <a:gd name="connsiteY536-77970" fmla="*/ 1981601 h 6858000"/>
              <a:gd name="connsiteX537-77971" fmla="*/ 5829202 w 7472601"/>
              <a:gd name="connsiteY537-77972" fmla="*/ 1971679 h 6858000"/>
              <a:gd name="connsiteX538-77973" fmla="*/ 5809558 w 7472601"/>
              <a:gd name="connsiteY538-77974" fmla="*/ 2198043 h 6858000"/>
              <a:gd name="connsiteX539-77975" fmla="*/ 5788653 w 7472601"/>
              <a:gd name="connsiteY539-77976" fmla="*/ 2489430 h 6858000"/>
              <a:gd name="connsiteX540-77977" fmla="*/ 5793439 w 7472601"/>
              <a:gd name="connsiteY540-77978" fmla="*/ 2575235 h 6858000"/>
              <a:gd name="connsiteX541-77979" fmla="*/ 5796837 w 7472601"/>
              <a:gd name="connsiteY541-77980" fmla="*/ 2637633 h 6858000"/>
              <a:gd name="connsiteX542-77981" fmla="*/ 5818614 w 7472601"/>
              <a:gd name="connsiteY542-77982" fmla="*/ 2473055 h 6858000"/>
              <a:gd name="connsiteX543-77983" fmla="*/ 5829202 w 7472601"/>
              <a:gd name="connsiteY543-77984" fmla="*/ 1971679 h 6858000"/>
              <a:gd name="connsiteX544-77985" fmla="*/ 5911389 w 7472601"/>
              <a:gd name="connsiteY544-77986" fmla="*/ 1898371 h 6858000"/>
              <a:gd name="connsiteX545-77987" fmla="*/ 6237627 w 7472601"/>
              <a:gd name="connsiteY545-77988" fmla="*/ 2231921 h 6858000"/>
              <a:gd name="connsiteX546-77989" fmla="*/ 5911389 w 7472601"/>
              <a:gd name="connsiteY546-77990" fmla="*/ 1898371 h 6858000"/>
              <a:gd name="connsiteX547-77991" fmla="*/ 6944437 w 7472601"/>
              <a:gd name="connsiteY547-77992" fmla="*/ 1575402 h 6858000"/>
              <a:gd name="connsiteX548-77993" fmla="*/ 6304730 w 7472601"/>
              <a:gd name="connsiteY548-77994" fmla="*/ 1766654 h 6858000"/>
              <a:gd name="connsiteX549-77995" fmla="*/ 6944437 w 7472601"/>
              <a:gd name="connsiteY549-77996" fmla="*/ 1575402 h 6858000"/>
              <a:gd name="connsiteX550-77997" fmla="*/ 7019523 w 7472601"/>
              <a:gd name="connsiteY550-77998" fmla="*/ 1519450 h 6858000"/>
              <a:gd name="connsiteX551-77999" fmla="*/ 6298091 w 7472601"/>
              <a:gd name="connsiteY551-78000" fmla="*/ 1737122 h 6858000"/>
              <a:gd name="connsiteX552-78001" fmla="*/ 7019523 w 7472601"/>
              <a:gd name="connsiteY552-78002" fmla="*/ 1519450 h 6858000"/>
              <a:gd name="connsiteX553-78003" fmla="*/ 2399523 w 7472601"/>
              <a:gd name="connsiteY553-78004" fmla="*/ 1428234 h 6858000"/>
              <a:gd name="connsiteX554-78005" fmla="*/ 2224982 w 7472601"/>
              <a:gd name="connsiteY554-78006" fmla="*/ 1826201 h 6858000"/>
              <a:gd name="connsiteX555-78007" fmla="*/ 2096099 w 7472601"/>
              <a:gd name="connsiteY555-78008" fmla="*/ 2345900 h 6858000"/>
              <a:gd name="connsiteX556-78009" fmla="*/ 2283317 w 7472601"/>
              <a:gd name="connsiteY556-78010" fmla="*/ 1796925 h 6858000"/>
              <a:gd name="connsiteX557-78011" fmla="*/ 2399523 w 7472601"/>
              <a:gd name="connsiteY557-78012" fmla="*/ 1428234 h 6858000"/>
              <a:gd name="connsiteX558-78013" fmla="*/ 2448558 w 7472601"/>
              <a:gd name="connsiteY558-78014" fmla="*/ 1373435 h 6858000"/>
              <a:gd name="connsiteX559-78015" fmla="*/ 2312521 w 7472601"/>
              <a:gd name="connsiteY559-78016" fmla="*/ 1806140 h 6858000"/>
              <a:gd name="connsiteX560-78017" fmla="*/ 2127533 w 7472601"/>
              <a:gd name="connsiteY560-78018" fmla="*/ 2348380 h 6858000"/>
              <a:gd name="connsiteX561-78019" fmla="*/ 2358080 w 7472601"/>
              <a:gd name="connsiteY561-78020" fmla="*/ 1866134 h 6858000"/>
              <a:gd name="connsiteX562-78021" fmla="*/ 2407436 w 7472601"/>
              <a:gd name="connsiteY562-78022" fmla="*/ 1651070 h 6858000"/>
              <a:gd name="connsiteX563-78023" fmla="*/ 2448558 w 7472601"/>
              <a:gd name="connsiteY563-78024" fmla="*/ 1373435 h 6858000"/>
              <a:gd name="connsiteX564-78025" fmla="*/ 278707 w 7472601"/>
              <a:gd name="connsiteY564-78026" fmla="*/ 1352270 h 6858000"/>
              <a:gd name="connsiteX565-78027" fmla="*/ 321570 w 7472601"/>
              <a:gd name="connsiteY565-78028" fmla="*/ 1861610 h 6858000"/>
              <a:gd name="connsiteX566-78029" fmla="*/ 294281 w 7472601"/>
              <a:gd name="connsiteY566-78030" fmla="*/ 1440658 h 6858000"/>
              <a:gd name="connsiteX567-78031" fmla="*/ 278707 w 7472601"/>
              <a:gd name="connsiteY567-78032" fmla="*/ 1352270 h 6858000"/>
              <a:gd name="connsiteX568-78033" fmla="*/ 1423821 w 7472601"/>
              <a:gd name="connsiteY568-78034" fmla="*/ 1351958 h 6858000"/>
              <a:gd name="connsiteX569-78035" fmla="*/ 1638521 w 7472601"/>
              <a:gd name="connsiteY569-78036" fmla="*/ 1908470 h 6858000"/>
              <a:gd name="connsiteX570-78037" fmla="*/ 1754199 w 7472601"/>
              <a:gd name="connsiteY570-78038" fmla="*/ 2149284 h 6858000"/>
              <a:gd name="connsiteX571-78039" fmla="*/ 1908359 w 7472601"/>
              <a:gd name="connsiteY571-78040" fmla="*/ 2364988 h 6858000"/>
              <a:gd name="connsiteX572-78041" fmla="*/ 1647661 w 7472601"/>
              <a:gd name="connsiteY572-78042" fmla="*/ 1825945 h 6858000"/>
              <a:gd name="connsiteX573-78043" fmla="*/ 1423821 w 7472601"/>
              <a:gd name="connsiteY573-78044" fmla="*/ 1351958 h 6858000"/>
              <a:gd name="connsiteX574-78045" fmla="*/ 1431890 w 7472601"/>
              <a:gd name="connsiteY574-78046" fmla="*/ 1306475 h 6858000"/>
              <a:gd name="connsiteX575-78047" fmla="*/ 1507597 w 7472601"/>
              <a:gd name="connsiteY575-78048" fmla="*/ 1446132 h 6858000"/>
              <a:gd name="connsiteX576-78049" fmla="*/ 1674586 w 7472601"/>
              <a:gd name="connsiteY576-78050" fmla="*/ 1813832 h 6858000"/>
              <a:gd name="connsiteX577-78051" fmla="*/ 1815950 w 7472601"/>
              <a:gd name="connsiteY577-78052" fmla="*/ 2128564 h 6858000"/>
              <a:gd name="connsiteX578-78053" fmla="*/ 1984242 w 7472601"/>
              <a:gd name="connsiteY578-78054" fmla="*/ 2430829 h 6858000"/>
              <a:gd name="connsiteX579-78055" fmla="*/ 2014023 w 7472601"/>
              <a:gd name="connsiteY579-78056" fmla="*/ 2450995 h 6858000"/>
              <a:gd name="connsiteX580-78057" fmla="*/ 1747337 w 7472601"/>
              <a:gd name="connsiteY580-78058" fmla="*/ 1855264 h 6858000"/>
              <a:gd name="connsiteX581-78059" fmla="*/ 1533749 w 7472601"/>
              <a:gd name="connsiteY581-78060" fmla="*/ 1478656 h 6858000"/>
              <a:gd name="connsiteX582-78061" fmla="*/ 1431890 w 7472601"/>
              <a:gd name="connsiteY582-78062" fmla="*/ 1306475 h 6858000"/>
              <a:gd name="connsiteX583-78063" fmla="*/ 5052692 w 7472601"/>
              <a:gd name="connsiteY583-78064" fmla="*/ 1292994 h 6858000"/>
              <a:gd name="connsiteX584-78065" fmla="*/ 5200661 w 7472601"/>
              <a:gd name="connsiteY584-78066" fmla="*/ 1635186 h 6858000"/>
              <a:gd name="connsiteX585-78067" fmla="*/ 5297138 w 7472601"/>
              <a:gd name="connsiteY585-78068" fmla="*/ 1906351 h 6858000"/>
              <a:gd name="connsiteX586-78069" fmla="*/ 5052692 w 7472601"/>
              <a:gd name="connsiteY586-78070" fmla="*/ 1292994 h 6858000"/>
              <a:gd name="connsiteX587-78071" fmla="*/ 5009948 w 7472601"/>
              <a:gd name="connsiteY587-78072" fmla="*/ 1273619 h 6858000"/>
              <a:gd name="connsiteX588-78073" fmla="*/ 5121777 w 7472601"/>
              <a:gd name="connsiteY588-78074" fmla="*/ 1654213 h 6858000"/>
              <a:gd name="connsiteX589-78075" fmla="*/ 5293545 w 7472601"/>
              <a:gd name="connsiteY589-78076" fmla="*/ 2072247 h 6858000"/>
              <a:gd name="connsiteX590-78077" fmla="*/ 5294042 w 7472601"/>
              <a:gd name="connsiteY590-78078" fmla="*/ 2065019 h 6858000"/>
              <a:gd name="connsiteX591-78079" fmla="*/ 5171936 w 7472601"/>
              <a:gd name="connsiteY591-78080" fmla="*/ 1647613 h 6858000"/>
              <a:gd name="connsiteX592-78081" fmla="*/ 5009948 w 7472601"/>
              <a:gd name="connsiteY592-78082" fmla="*/ 1273619 h 6858000"/>
              <a:gd name="connsiteX593-78083" fmla="*/ 655236 w 7472601"/>
              <a:gd name="connsiteY593-78084" fmla="*/ 1268632 h 6858000"/>
              <a:gd name="connsiteX594-78085" fmla="*/ 839521 w 7472601"/>
              <a:gd name="connsiteY594-78086" fmla="*/ 1685315 h 6858000"/>
              <a:gd name="connsiteX595-78087" fmla="*/ 1109416 w 7472601"/>
              <a:gd name="connsiteY595-78088" fmla="*/ 2061663 h 6858000"/>
              <a:gd name="connsiteX596-78089" fmla="*/ 1298300 w 7472601"/>
              <a:gd name="connsiteY596-78090" fmla="*/ 2247742 h 6858000"/>
              <a:gd name="connsiteX597-78091" fmla="*/ 1125871 w 7472601"/>
              <a:gd name="connsiteY597-78092" fmla="*/ 1989513 h 6858000"/>
              <a:gd name="connsiteX598-78093" fmla="*/ 981574 w 7472601"/>
              <a:gd name="connsiteY598-78094" fmla="*/ 1783157 h 6858000"/>
              <a:gd name="connsiteX599-78095" fmla="*/ 922198 w 7472601"/>
              <a:gd name="connsiteY599-78096" fmla="*/ 1677437 h 6858000"/>
              <a:gd name="connsiteX600-78097" fmla="*/ 869293 w 7472601"/>
              <a:gd name="connsiteY600-78098" fmla="*/ 1583214 h 6858000"/>
              <a:gd name="connsiteX601-78099" fmla="*/ 751431 w 7472601"/>
              <a:gd name="connsiteY601-78100" fmla="*/ 1405731 h 6858000"/>
              <a:gd name="connsiteX602-78101" fmla="*/ 655236 w 7472601"/>
              <a:gd name="connsiteY602-78102" fmla="*/ 1268632 h 6858000"/>
              <a:gd name="connsiteX603-78103" fmla="*/ 6516292 w 7472601"/>
              <a:gd name="connsiteY603-78104" fmla="*/ 1263064 h 6858000"/>
              <a:gd name="connsiteX604-78105" fmla="*/ 5736320 w 7472601"/>
              <a:gd name="connsiteY604-78106" fmla="*/ 1501803 h 6858000"/>
              <a:gd name="connsiteX605-78107" fmla="*/ 6516292 w 7472601"/>
              <a:gd name="connsiteY605-78108" fmla="*/ 1263064 h 6858000"/>
              <a:gd name="connsiteX606-78109" fmla="*/ 291466 w 7472601"/>
              <a:gd name="connsiteY606-78110" fmla="*/ 1250369 h 6858000"/>
              <a:gd name="connsiteX607-78111" fmla="*/ 323180 w 7472601"/>
              <a:gd name="connsiteY607-78112" fmla="*/ 1435283 h 6858000"/>
              <a:gd name="connsiteX608-78113" fmla="*/ 349381 w 7472601"/>
              <a:gd name="connsiteY608-78114" fmla="*/ 1875041 h 6858000"/>
              <a:gd name="connsiteX609-78115" fmla="*/ 374363 w 7472601"/>
              <a:gd name="connsiteY609-78116" fmla="*/ 1506494 h 6858000"/>
              <a:gd name="connsiteX610-78117" fmla="*/ 302168 w 7472601"/>
              <a:gd name="connsiteY610-78118" fmla="*/ 1274495 h 6858000"/>
              <a:gd name="connsiteX611-78119" fmla="*/ 291466 w 7472601"/>
              <a:gd name="connsiteY611-78120" fmla="*/ 1250369 h 6858000"/>
              <a:gd name="connsiteX612-78121" fmla="*/ 678222 w 7472601"/>
              <a:gd name="connsiteY612-78122" fmla="*/ 1248670 h 6858000"/>
              <a:gd name="connsiteX613-78123" fmla="*/ 775536 w 7472601"/>
              <a:gd name="connsiteY613-78124" fmla="*/ 1388015 h 6858000"/>
              <a:gd name="connsiteX614-78125" fmla="*/ 894529 w 7472601"/>
              <a:gd name="connsiteY614-78126" fmla="*/ 1567739 h 6858000"/>
              <a:gd name="connsiteX615-78127" fmla="*/ 948000 w 7472601"/>
              <a:gd name="connsiteY615-78128" fmla="*/ 1663088 h 6858000"/>
              <a:gd name="connsiteX616-78129" fmla="*/ 1006812 w 7472601"/>
              <a:gd name="connsiteY616-78130" fmla="*/ 1767683 h 6858000"/>
              <a:gd name="connsiteX617-78131" fmla="*/ 1149133 w 7472601"/>
              <a:gd name="connsiteY617-78132" fmla="*/ 1971513 h 6858000"/>
              <a:gd name="connsiteX618-78133" fmla="*/ 1333952 w 7472601"/>
              <a:gd name="connsiteY618-78134" fmla="*/ 2251620 h 6858000"/>
              <a:gd name="connsiteX619-78135" fmla="*/ 1337329 w 7472601"/>
              <a:gd name="connsiteY619-78136" fmla="*/ 2258350 h 6858000"/>
              <a:gd name="connsiteX620-78137" fmla="*/ 1014726 w 7472601"/>
              <a:gd name="connsiteY620-78138" fmla="*/ 1615556 h 6858000"/>
              <a:gd name="connsiteX621-78139" fmla="*/ 678222 w 7472601"/>
              <a:gd name="connsiteY621-78140" fmla="*/ 1248670 h 6858000"/>
              <a:gd name="connsiteX622-78141" fmla="*/ 6691602 w 7472601"/>
              <a:gd name="connsiteY622-78142" fmla="*/ 1140573 h 6858000"/>
              <a:gd name="connsiteX623-78143" fmla="*/ 6571100 w 7472601"/>
              <a:gd name="connsiteY623-78144" fmla="*/ 1183662 h 6858000"/>
              <a:gd name="connsiteX624-78145" fmla="*/ 6241687 w 7472601"/>
              <a:gd name="connsiteY624-78146" fmla="*/ 1257600 h 6858000"/>
              <a:gd name="connsiteX625-78147" fmla="*/ 5693009 w 7472601"/>
              <a:gd name="connsiteY625-78148" fmla="*/ 1478256 h 6858000"/>
              <a:gd name="connsiteX626-78149" fmla="*/ 6548420 w 7472601"/>
              <a:gd name="connsiteY626-78150" fmla="*/ 1214599 h 6858000"/>
              <a:gd name="connsiteX627-78151" fmla="*/ 6605473 w 7472601"/>
              <a:gd name="connsiteY627-78152" fmla="*/ 1184686 h 6858000"/>
              <a:gd name="connsiteX628-78153" fmla="*/ 6691602 w 7472601"/>
              <a:gd name="connsiteY628-78154" fmla="*/ 1140573 h 6858000"/>
              <a:gd name="connsiteX629-78155" fmla="*/ 4002475 w 7472601"/>
              <a:gd name="connsiteY629-78156" fmla="*/ 1037802 h 6858000"/>
              <a:gd name="connsiteX630-78157" fmla="*/ 4000324 w 7472601"/>
              <a:gd name="connsiteY630-78158" fmla="*/ 1039362 h 6858000"/>
              <a:gd name="connsiteX631-78159" fmla="*/ 4002862 w 7472601"/>
              <a:gd name="connsiteY631-78160" fmla="*/ 1042866 h 6858000"/>
              <a:gd name="connsiteX632-78161" fmla="*/ 4002475 w 7472601"/>
              <a:gd name="connsiteY632-78162" fmla="*/ 1037802 h 6858000"/>
              <a:gd name="connsiteX633-78163" fmla="*/ 506322 w 7472601"/>
              <a:gd name="connsiteY633-78164" fmla="*/ 1020997 h 6858000"/>
              <a:gd name="connsiteX634-78165" fmla="*/ 533068 w 7472601"/>
              <a:gd name="connsiteY634-78166" fmla="*/ 1029409 h 6858000"/>
              <a:gd name="connsiteX635-78167" fmla="*/ 1232525 w 7472601"/>
              <a:gd name="connsiteY635-78168" fmla="*/ 1804675 h 6858000"/>
              <a:gd name="connsiteX636-78169" fmla="*/ 1388858 w 7472601"/>
              <a:gd name="connsiteY636-78170" fmla="*/ 2368011 h 6858000"/>
              <a:gd name="connsiteX637-78171" fmla="*/ 1384098 w 7472601"/>
              <a:gd name="connsiteY637-78172" fmla="*/ 2378125 h 6858000"/>
              <a:gd name="connsiteX638-78173" fmla="*/ 1425393 w 7472601"/>
              <a:gd name="connsiteY638-78174" fmla="*/ 2589124 h 6858000"/>
              <a:gd name="connsiteX639-78175" fmla="*/ 1424001 w 7472601"/>
              <a:gd name="connsiteY639-78176" fmla="*/ 2597541 h 6858000"/>
              <a:gd name="connsiteX640-78177" fmla="*/ 2152729 w 7472601"/>
              <a:gd name="connsiteY640-78178" fmla="*/ 2864487 h 6858000"/>
              <a:gd name="connsiteX641-78179" fmla="*/ 2020609 w 7472601"/>
              <a:gd name="connsiteY641-78180" fmla="*/ 2539671 h 6858000"/>
              <a:gd name="connsiteX642-78181" fmla="*/ 2018920 w 7472601"/>
              <a:gd name="connsiteY642-78182" fmla="*/ 2536309 h 6858000"/>
              <a:gd name="connsiteX643-78183" fmla="*/ 1342441 w 7472601"/>
              <a:gd name="connsiteY643-78184" fmla="*/ 1173017 h 6858000"/>
              <a:gd name="connsiteX644-78185" fmla="*/ 1367925 w 7472601"/>
              <a:gd name="connsiteY644-78186" fmla="*/ 1135648 h 6858000"/>
              <a:gd name="connsiteX645-78187" fmla="*/ 1771401 w 7472601"/>
              <a:gd name="connsiteY645-78188" fmla="*/ 1806673 h 6858000"/>
              <a:gd name="connsiteX646-78189" fmla="*/ 1972385 w 7472601"/>
              <a:gd name="connsiteY646-78190" fmla="*/ 2198735 h 6858000"/>
              <a:gd name="connsiteX647-78191" fmla="*/ 2040892 w 7472601"/>
              <a:gd name="connsiteY647-78192" fmla="*/ 2405205 h 6858000"/>
              <a:gd name="connsiteX648-78193" fmla="*/ 2131689 w 7472601"/>
              <a:gd name="connsiteY648-78194" fmla="*/ 1936926 h 6858000"/>
              <a:gd name="connsiteX649-78195" fmla="*/ 2454820 w 7472601"/>
              <a:gd name="connsiteY649-78196" fmla="*/ 1248808 h 6858000"/>
              <a:gd name="connsiteX650-78197" fmla="*/ 2492512 w 7472601"/>
              <a:gd name="connsiteY650-78198" fmla="*/ 1302920 h 6858000"/>
              <a:gd name="connsiteX651-78199" fmla="*/ 2081216 w 7472601"/>
              <a:gd name="connsiteY651-78200" fmla="*/ 2527513 h 6858000"/>
              <a:gd name="connsiteX652-78201" fmla="*/ 2081211 w 7472601"/>
              <a:gd name="connsiteY652-78202" fmla="*/ 2528916 h 6858000"/>
              <a:gd name="connsiteX653-78203" fmla="*/ 2199067 w 7472601"/>
              <a:gd name="connsiteY653-78204" fmla="*/ 2884061 h 6858000"/>
              <a:gd name="connsiteX654-78205" fmla="*/ 3192586 w 7472601"/>
              <a:gd name="connsiteY654-78206" fmla="*/ 3411496 h 6858000"/>
              <a:gd name="connsiteX655-78207" fmla="*/ 3182620 w 7472601"/>
              <a:gd name="connsiteY655-78208" fmla="*/ 3483279 h 6858000"/>
              <a:gd name="connsiteX656-78209" fmla="*/ 2435119 w 7472601"/>
              <a:gd name="connsiteY656-78210" fmla="*/ 3080173 h 6858000"/>
              <a:gd name="connsiteX657-78211" fmla="*/ 2410152 w 7472601"/>
              <a:gd name="connsiteY657-78212" fmla="*/ 3063751 h 6858000"/>
              <a:gd name="connsiteX658-78213" fmla="*/ 2408099 w 7472601"/>
              <a:gd name="connsiteY658-78214" fmla="*/ 3064403 h 6858000"/>
              <a:gd name="connsiteX659-78215" fmla="*/ 2407218 w 7472601"/>
              <a:gd name="connsiteY659-78216" fmla="*/ 3070324 h 6858000"/>
              <a:gd name="connsiteX660-78217" fmla="*/ 2380138 w 7472601"/>
              <a:gd name="connsiteY660-78218" fmla="*/ 3099341 h 6858000"/>
              <a:gd name="connsiteX661-78219" fmla="*/ 1765923 w 7472601"/>
              <a:gd name="connsiteY661-78220" fmla="*/ 3581043 h 6858000"/>
              <a:gd name="connsiteX662-78221" fmla="*/ 1702258 w 7472601"/>
              <a:gd name="connsiteY662-78222" fmla="*/ 3612286 h 6858000"/>
              <a:gd name="connsiteX663-78223" fmla="*/ 1538370 w 7472601"/>
              <a:gd name="connsiteY663-78224" fmla="*/ 3811804 h 6858000"/>
              <a:gd name="connsiteX664-78225" fmla="*/ 542867 w 7472601"/>
              <a:gd name="connsiteY664-78226" fmla="*/ 4944092 h 6858000"/>
              <a:gd name="connsiteX665-78227" fmla="*/ 515800 w 7472601"/>
              <a:gd name="connsiteY665-78228" fmla="*/ 4862180 h 6858000"/>
              <a:gd name="connsiteX666-78229" fmla="*/ 909145 w 7472601"/>
              <a:gd name="connsiteY666-78230" fmla="*/ 4199225 h 6858000"/>
              <a:gd name="connsiteX667-78231" fmla="*/ 1214067 w 7472601"/>
              <a:gd name="connsiteY667-78232" fmla="*/ 3908561 h 6858000"/>
              <a:gd name="connsiteX668-78233" fmla="*/ 640967 w 7472601"/>
              <a:gd name="connsiteY668-78234" fmla="*/ 4105601 h 6858000"/>
              <a:gd name="connsiteX669-78235" fmla="*/ 112563 w 7472601"/>
              <a:gd name="connsiteY669-78236" fmla="*/ 4396952 h 6858000"/>
              <a:gd name="connsiteX670-78237" fmla="*/ 0 w 7472601"/>
              <a:gd name="connsiteY670-78238" fmla="*/ 4466006 h 6858000"/>
              <a:gd name="connsiteX671-78239" fmla="*/ 0 w 7472601"/>
              <a:gd name="connsiteY671-78240" fmla="*/ 4233763 h 6858000"/>
              <a:gd name="connsiteX672-78241" fmla="*/ 36881 w 7472601"/>
              <a:gd name="connsiteY672-78242" fmla="*/ 4200118 h 6858000"/>
              <a:gd name="connsiteX673-78243" fmla="*/ 910534 w 7472601"/>
              <a:gd name="connsiteY673-78244" fmla="*/ 3629753 h 6858000"/>
              <a:gd name="connsiteX674-78245" fmla="*/ 1578717 w 7472601"/>
              <a:gd name="connsiteY674-78246" fmla="*/ 3575982 h 6858000"/>
              <a:gd name="connsiteX675-78247" fmla="*/ 2338780 w 7472601"/>
              <a:gd name="connsiteY675-78248" fmla="*/ 3033725 h 6858000"/>
              <a:gd name="connsiteX676-78249" fmla="*/ 1807991 w 7472601"/>
              <a:gd name="connsiteY676-78250" fmla="*/ 2807184 h 6858000"/>
              <a:gd name="connsiteX677-78251" fmla="*/ 1416358 w 7472601"/>
              <a:gd name="connsiteY677-78252" fmla="*/ 3112571 h 6858000"/>
              <a:gd name="connsiteX678-78253" fmla="*/ 939066 w 7472601"/>
              <a:gd name="connsiteY678-78254" fmla="*/ 3378798 h 6858000"/>
              <a:gd name="connsiteX679-78255" fmla="*/ 115099 w 7472601"/>
              <a:gd name="connsiteY679-78256" fmla="*/ 3607650 h 6858000"/>
              <a:gd name="connsiteX680-78257" fmla="*/ 97284 w 7472601"/>
              <a:gd name="connsiteY680-78258" fmla="*/ 3520393 h 6858000"/>
              <a:gd name="connsiteX681-78259" fmla="*/ 922050 w 7472601"/>
              <a:gd name="connsiteY681-78260" fmla="*/ 3074867 h 6858000"/>
              <a:gd name="connsiteX682-78261" fmla="*/ 1405265 w 7472601"/>
              <a:gd name="connsiteY682-78262" fmla="*/ 3016319 h 6858000"/>
              <a:gd name="connsiteX683-78263" fmla="*/ 1407512 w 7472601"/>
              <a:gd name="connsiteY683-78264" fmla="*/ 3018001 h 6858000"/>
              <a:gd name="connsiteX684-78265" fmla="*/ 1726266 w 7472601"/>
              <a:gd name="connsiteY684-78266" fmla="*/ 2777274 h 6858000"/>
              <a:gd name="connsiteX685-78267" fmla="*/ 625390 w 7472601"/>
              <a:gd name="connsiteY685-78268" fmla="*/ 2514541 h 6858000"/>
              <a:gd name="connsiteX686-78269" fmla="*/ 619799 w 7472601"/>
              <a:gd name="connsiteY686-78270" fmla="*/ 2527180 h 6858000"/>
              <a:gd name="connsiteX687-78271" fmla="*/ 310030 w 7472601"/>
              <a:gd name="connsiteY687-78272" fmla="*/ 2771818 h 6858000"/>
              <a:gd name="connsiteX688-78273" fmla="*/ 173877 w 7472601"/>
              <a:gd name="connsiteY688-78274" fmla="*/ 2937056 h 6858000"/>
              <a:gd name="connsiteX689-78275" fmla="*/ 77889 w 7472601"/>
              <a:gd name="connsiteY689-78276" fmla="*/ 3138440 h 6858000"/>
              <a:gd name="connsiteX690-78277" fmla="*/ 0 w 7472601"/>
              <a:gd name="connsiteY690-78278" fmla="*/ 3271395 h 6858000"/>
              <a:gd name="connsiteX691-78279" fmla="*/ 0 w 7472601"/>
              <a:gd name="connsiteY691-78280" fmla="*/ 3153002 h 6858000"/>
              <a:gd name="connsiteX692-78281" fmla="*/ 2386 w 7472601"/>
              <a:gd name="connsiteY692-78282" fmla="*/ 3149203 h 6858000"/>
              <a:gd name="connsiteX693-78283" fmla="*/ 89753 w 7472601"/>
              <a:gd name="connsiteY693-78284" fmla="*/ 2987702 h 6858000"/>
              <a:gd name="connsiteX694-78285" fmla="*/ 76869 w 7472601"/>
              <a:gd name="connsiteY694-78286" fmla="*/ 3005404 h 6858000"/>
              <a:gd name="connsiteX695-78287" fmla="*/ 32049 w 7472601"/>
              <a:gd name="connsiteY695-78288" fmla="*/ 3065814 h 6858000"/>
              <a:gd name="connsiteX696-78289" fmla="*/ 0 w 7472601"/>
              <a:gd name="connsiteY696-78290" fmla="*/ 3108744 h 6858000"/>
              <a:gd name="connsiteX697-78291" fmla="*/ 0 w 7472601"/>
              <a:gd name="connsiteY697-78292" fmla="*/ 3058059 h 6858000"/>
              <a:gd name="connsiteX698-78293" fmla="*/ 7610 w 7472601"/>
              <a:gd name="connsiteY698-78294" fmla="*/ 3047889 h 6858000"/>
              <a:gd name="connsiteX699-78295" fmla="*/ 52419 w 7472601"/>
              <a:gd name="connsiteY699-78296" fmla="*/ 2987479 h 6858000"/>
              <a:gd name="connsiteX700-78297" fmla="*/ 59142 w 7472601"/>
              <a:gd name="connsiteY700-78298" fmla="*/ 2978488 h 6858000"/>
              <a:gd name="connsiteX701-78299" fmla="*/ 0 w 7472601"/>
              <a:gd name="connsiteY701-78300" fmla="*/ 3015334 h 6858000"/>
              <a:gd name="connsiteX702-78301" fmla="*/ 0 w 7472601"/>
              <a:gd name="connsiteY702-78302" fmla="*/ 2914286 h 6858000"/>
              <a:gd name="connsiteX703-78303" fmla="*/ 36383 w 7472601"/>
              <a:gd name="connsiteY703-78304" fmla="*/ 2901128 h 6858000"/>
              <a:gd name="connsiteX704-78305" fmla="*/ 156329 w 7472601"/>
              <a:gd name="connsiteY704-78306" fmla="*/ 2840533 h 6858000"/>
              <a:gd name="connsiteX705-78307" fmla="*/ 358355 w 7472601"/>
              <a:gd name="connsiteY705-78308" fmla="*/ 2620471 h 6858000"/>
              <a:gd name="connsiteX706-78309" fmla="*/ 510577 w 7472601"/>
              <a:gd name="connsiteY706-78310" fmla="*/ 2501244 h 6858000"/>
              <a:gd name="connsiteX707-78311" fmla="*/ 211967 w 7472601"/>
              <a:gd name="connsiteY707-78312" fmla="*/ 2479171 h 6858000"/>
              <a:gd name="connsiteX708-78313" fmla="*/ 0 w 7472601"/>
              <a:gd name="connsiteY708-78314" fmla="*/ 2476398 h 6858000"/>
              <a:gd name="connsiteX709-78315" fmla="*/ 0 w 7472601"/>
              <a:gd name="connsiteY709-78316" fmla="*/ 2389189 h 6858000"/>
              <a:gd name="connsiteX710-78317" fmla="*/ 103062 w 7472601"/>
              <a:gd name="connsiteY710-78318" fmla="*/ 2389518 h 6858000"/>
              <a:gd name="connsiteX711-78319" fmla="*/ 510734 w 7472601"/>
              <a:gd name="connsiteY711-78320" fmla="*/ 2416201 h 6858000"/>
              <a:gd name="connsiteX712-78321" fmla="*/ 279257 w 7472601"/>
              <a:gd name="connsiteY712-78322" fmla="*/ 2092102 h 6858000"/>
              <a:gd name="connsiteX713-78323" fmla="*/ 65265 w 7472601"/>
              <a:gd name="connsiteY713-78324" fmla="*/ 2006049 h 6858000"/>
              <a:gd name="connsiteX714-78325" fmla="*/ 0 w 7472601"/>
              <a:gd name="connsiteY714-78326" fmla="*/ 1982532 h 6858000"/>
              <a:gd name="connsiteX715-78327" fmla="*/ 0 w 7472601"/>
              <a:gd name="connsiteY715-78328" fmla="*/ 1912789 h 6858000"/>
              <a:gd name="connsiteX716-78329" fmla="*/ 97460 w 7472601"/>
              <a:gd name="connsiteY716-78330" fmla="*/ 1953725 h 6858000"/>
              <a:gd name="connsiteX717-78331" fmla="*/ 221272 w 7472601"/>
              <a:gd name="connsiteY717-78332" fmla="*/ 1980766 h 6858000"/>
              <a:gd name="connsiteX718-78333" fmla="*/ 116765 w 7472601"/>
              <a:gd name="connsiteY718-78334" fmla="*/ 1911033 h 6858000"/>
              <a:gd name="connsiteX719-78335" fmla="*/ 16405 w 7472601"/>
              <a:gd name="connsiteY719-78336" fmla="*/ 1803412 h 6858000"/>
              <a:gd name="connsiteX720-78337" fmla="*/ 0 w 7472601"/>
              <a:gd name="connsiteY720-78338" fmla="*/ 1784777 h 6858000"/>
              <a:gd name="connsiteX721-78339" fmla="*/ 0 w 7472601"/>
              <a:gd name="connsiteY721-78340" fmla="*/ 1740082 h 6858000"/>
              <a:gd name="connsiteX722-78341" fmla="*/ 39394 w 7472601"/>
              <a:gd name="connsiteY722-78342" fmla="*/ 1784856 h 6858000"/>
              <a:gd name="connsiteX723-78343" fmla="*/ 135813 w 7472601"/>
              <a:gd name="connsiteY723-78344" fmla="*/ 1888838 h 6858000"/>
              <a:gd name="connsiteX724-78345" fmla="*/ 242575 w 7472601"/>
              <a:gd name="connsiteY724-78346" fmla="*/ 1958841 h 6858000"/>
              <a:gd name="connsiteX725-78347" fmla="*/ 82197 w 7472601"/>
              <a:gd name="connsiteY725-78348" fmla="*/ 1754826 h 6858000"/>
              <a:gd name="connsiteX726-78349" fmla="*/ 0 w 7472601"/>
              <a:gd name="connsiteY726-78350" fmla="*/ 1679650 h 6858000"/>
              <a:gd name="connsiteX727-78351" fmla="*/ 0 w 7472601"/>
              <a:gd name="connsiteY727-78352" fmla="*/ 1602463 h 6858000"/>
              <a:gd name="connsiteX728-78353" fmla="*/ 84689 w 7472601"/>
              <a:gd name="connsiteY728-78354" fmla="*/ 1677442 h 6858000"/>
              <a:gd name="connsiteX729-78355" fmla="*/ 298437 w 7472601"/>
              <a:gd name="connsiteY729-78356" fmla="*/ 1968019 h 6858000"/>
              <a:gd name="connsiteX730-78357" fmla="*/ 227269 w 7472601"/>
              <a:gd name="connsiteY730-78358" fmla="*/ 1114064 h 6858000"/>
              <a:gd name="connsiteX731-78359" fmla="*/ 248003 w 7472601"/>
              <a:gd name="connsiteY731-78360" fmla="*/ 1089613 h 6858000"/>
              <a:gd name="connsiteX732-78361" fmla="*/ 427020 w 7472601"/>
              <a:gd name="connsiteY732-78362" fmla="*/ 1619803 h 6858000"/>
              <a:gd name="connsiteX733-78363" fmla="*/ 340345 w 7472601"/>
              <a:gd name="connsiteY733-78364" fmla="*/ 2027739 h 6858000"/>
              <a:gd name="connsiteX734-78365" fmla="*/ 360865 w 7472601"/>
              <a:gd name="connsiteY734-78366" fmla="*/ 2044827 h 6858000"/>
              <a:gd name="connsiteX735-78367" fmla="*/ 560414 w 7472601"/>
              <a:gd name="connsiteY735-78368" fmla="*/ 2421457 h 6858000"/>
              <a:gd name="connsiteX736-78369" fmla="*/ 1359703 w 7472601"/>
              <a:gd name="connsiteY736-78370" fmla="*/ 2578554 h 6858000"/>
              <a:gd name="connsiteX737-78371" fmla="*/ 1359422 w 7472601"/>
              <a:gd name="connsiteY737-78372" fmla="*/ 2577994 h 6858000"/>
              <a:gd name="connsiteX738-78373" fmla="*/ 828701 w 7472601"/>
              <a:gd name="connsiteY738-78374" fmla="*/ 1839520 h 6858000"/>
              <a:gd name="connsiteX739-78375" fmla="*/ 494427 w 7472601"/>
              <a:gd name="connsiteY739-78376" fmla="*/ 1092333 h 6858000"/>
              <a:gd name="connsiteX740-78377" fmla="*/ 506322 w 7472601"/>
              <a:gd name="connsiteY740-78378" fmla="*/ 1020997 h 6858000"/>
              <a:gd name="connsiteX741-78379" fmla="*/ 4570198 w 7472601"/>
              <a:gd name="connsiteY741-78380" fmla="*/ 978081 h 6858000"/>
              <a:gd name="connsiteX742-78381" fmla="*/ 4523691 w 7472601"/>
              <a:gd name="connsiteY742-78382" fmla="*/ 1127776 h 6858000"/>
              <a:gd name="connsiteX743-78383" fmla="*/ 4509875 w 7472601"/>
              <a:gd name="connsiteY743-78384" fmla="*/ 1167552 h 6858000"/>
              <a:gd name="connsiteX744-78385" fmla="*/ 4478168 w 7472601"/>
              <a:gd name="connsiteY744-78386" fmla="*/ 1260735 h 6858000"/>
              <a:gd name="connsiteX745-78387" fmla="*/ 4409309 w 7472601"/>
              <a:gd name="connsiteY745-78388" fmla="*/ 1666996 h 6858000"/>
              <a:gd name="connsiteX746-78389" fmla="*/ 4370031 w 7472601"/>
              <a:gd name="connsiteY746-78390" fmla="*/ 1955666 h 6858000"/>
              <a:gd name="connsiteX747-78391" fmla="*/ 4570198 w 7472601"/>
              <a:gd name="connsiteY747-78392" fmla="*/ 978081 h 6858000"/>
              <a:gd name="connsiteX748-78393" fmla="*/ 4557898 w 7472601"/>
              <a:gd name="connsiteY748-78394" fmla="*/ 900011 h 6858000"/>
              <a:gd name="connsiteX749-78395" fmla="*/ 4344840 w 7472601"/>
              <a:gd name="connsiteY749-78396" fmla="*/ 1922038 h 6858000"/>
              <a:gd name="connsiteX750-78397" fmla="*/ 4378710 w 7472601"/>
              <a:gd name="connsiteY750-78398" fmla="*/ 1665516 h 6858000"/>
              <a:gd name="connsiteX751-78399" fmla="*/ 4448798 w 7472601"/>
              <a:gd name="connsiteY751-78400" fmla="*/ 1253024 h 6858000"/>
              <a:gd name="connsiteX752-78401" fmla="*/ 4480315 w 7472601"/>
              <a:gd name="connsiteY752-78402" fmla="*/ 1158454 h 6858000"/>
              <a:gd name="connsiteX753-78403" fmla="*/ 4494133 w 7472601"/>
              <a:gd name="connsiteY753-78404" fmla="*/ 1118676 h 6858000"/>
              <a:gd name="connsiteX754-78405" fmla="*/ 4557898 w 7472601"/>
              <a:gd name="connsiteY754-78406" fmla="*/ 900011 h 6858000"/>
              <a:gd name="connsiteX755-78407" fmla="*/ 5870151 w 7472601"/>
              <a:gd name="connsiteY755-78408" fmla="*/ 898890 h 6858000"/>
              <a:gd name="connsiteX756-78409" fmla="*/ 5861335 w 7472601"/>
              <a:gd name="connsiteY756-78410" fmla="*/ 899177 h 6858000"/>
              <a:gd name="connsiteX757-78411" fmla="*/ 5843702 w 7472601"/>
              <a:gd name="connsiteY757-78412" fmla="*/ 899748 h 6858000"/>
              <a:gd name="connsiteX758-78413" fmla="*/ 5651107 w 7472601"/>
              <a:gd name="connsiteY758-78414" fmla="*/ 920306 h 6858000"/>
              <a:gd name="connsiteX759-78415" fmla="*/ 5459407 w 7472601"/>
              <a:gd name="connsiteY759-78416" fmla="*/ 940975 h 6858000"/>
              <a:gd name="connsiteX760-78417" fmla="*/ 5374846 w 7472601"/>
              <a:gd name="connsiteY760-78418" fmla="*/ 941988 h 6858000"/>
              <a:gd name="connsiteX761-78419" fmla="*/ 5256105 w 7472601"/>
              <a:gd name="connsiteY761-78420" fmla="*/ 945632 h 6858000"/>
              <a:gd name="connsiteX762-78421" fmla="*/ 5107071 w 7472601"/>
              <a:gd name="connsiteY762-78422" fmla="*/ 969720 h 6858000"/>
              <a:gd name="connsiteX763-78423" fmla="*/ 4998681 w 7472601"/>
              <a:gd name="connsiteY763-78424" fmla="*/ 988771 h 6858000"/>
              <a:gd name="connsiteX764-78425" fmla="*/ 5870151 w 7472601"/>
              <a:gd name="connsiteY764-78426" fmla="*/ 898890 h 6858000"/>
              <a:gd name="connsiteX765-78427" fmla="*/ 5504425 w 7472601"/>
              <a:gd name="connsiteY765-78428" fmla="*/ 848067 h 6858000"/>
              <a:gd name="connsiteX766-78429" fmla="*/ 4968849 w 7472601"/>
              <a:gd name="connsiteY766-78430" fmla="*/ 962318 h 6858000"/>
              <a:gd name="connsiteX767-78431" fmla="*/ 5104039 w 7472601"/>
              <a:gd name="connsiteY767-78432" fmla="*/ 940634 h 6858000"/>
              <a:gd name="connsiteX768-78433" fmla="*/ 5256311 w 7472601"/>
              <a:gd name="connsiteY768-78434" fmla="*/ 916490 h 6858000"/>
              <a:gd name="connsiteX769-78435" fmla="*/ 5377381 w 7472601"/>
              <a:gd name="connsiteY769-78436" fmla="*/ 912671 h 6858000"/>
              <a:gd name="connsiteX770-78437" fmla="*/ 5460148 w 7472601"/>
              <a:gd name="connsiteY770-78438" fmla="*/ 911442 h 6858000"/>
              <a:gd name="connsiteX771-78439" fmla="*/ 5648971 w 7472601"/>
              <a:gd name="connsiteY771-78440" fmla="*/ 891331 h 6858000"/>
              <a:gd name="connsiteX772-78441" fmla="*/ 5844807 w 7472601"/>
              <a:gd name="connsiteY772-78442" fmla="*/ 870718 h 6858000"/>
              <a:gd name="connsiteX773-78443" fmla="*/ 5862975 w 7472601"/>
              <a:gd name="connsiteY773-78444" fmla="*/ 869756 h 6858000"/>
              <a:gd name="connsiteX774-78445" fmla="*/ 5920887 w 7472601"/>
              <a:gd name="connsiteY774-78446" fmla="*/ 865929 h 6858000"/>
              <a:gd name="connsiteX775-78447" fmla="*/ 5504425 w 7472601"/>
              <a:gd name="connsiteY775-78448" fmla="*/ 848067 h 6858000"/>
              <a:gd name="connsiteX776-78449" fmla="*/ 3607114 w 7472601"/>
              <a:gd name="connsiteY776-78450" fmla="*/ 467441 h 6858000"/>
              <a:gd name="connsiteX777-78451" fmla="*/ 3296242 w 7472601"/>
              <a:gd name="connsiteY777-78452" fmla="*/ 807991 h 6858000"/>
              <a:gd name="connsiteX778-78453" fmla="*/ 3174674 w 7472601"/>
              <a:gd name="connsiteY778-78454" fmla="*/ 919759 h 6858000"/>
              <a:gd name="connsiteX779-78455" fmla="*/ 3042978 w 7472601"/>
              <a:gd name="connsiteY779-78456" fmla="*/ 1054894 h 6858000"/>
              <a:gd name="connsiteX780-78457" fmla="*/ 2968914 w 7472601"/>
              <a:gd name="connsiteY780-78458" fmla="*/ 1133756 h 6858000"/>
              <a:gd name="connsiteX781-78459" fmla="*/ 3103823 w 7472601"/>
              <a:gd name="connsiteY781-78460" fmla="*/ 1026814 h 6858000"/>
              <a:gd name="connsiteX782-78461" fmla="*/ 3607114 w 7472601"/>
              <a:gd name="connsiteY782-78462" fmla="*/ 467441 h 6858000"/>
              <a:gd name="connsiteX783-78463" fmla="*/ 3744487 w 7472601"/>
              <a:gd name="connsiteY783-78464" fmla="*/ 383136 h 6858000"/>
              <a:gd name="connsiteX784-78465" fmla="*/ 3970213 w 7472601"/>
              <a:gd name="connsiteY784-78466" fmla="*/ 995559 h 6858000"/>
              <a:gd name="connsiteX785-78467" fmla="*/ 3744487 w 7472601"/>
              <a:gd name="connsiteY785-78468" fmla="*/ 383136 h 6858000"/>
              <a:gd name="connsiteX786-78469" fmla="*/ 3624562 w 7472601"/>
              <a:gd name="connsiteY786-78470" fmla="*/ 367041 h 6858000"/>
              <a:gd name="connsiteX787-78471" fmla="*/ 3489712 w 7472601"/>
              <a:gd name="connsiteY787-78472" fmla="*/ 485386 h 6858000"/>
              <a:gd name="connsiteX788-78473" fmla="*/ 3182994 w 7472601"/>
              <a:gd name="connsiteY788-78474" fmla="*/ 828265 h 6858000"/>
              <a:gd name="connsiteX789-78475" fmla="*/ 2892114 w 7472601"/>
              <a:gd name="connsiteY789-78476" fmla="*/ 1172635 h 6858000"/>
              <a:gd name="connsiteX790-78477" fmla="*/ 3021459 w 7472601"/>
              <a:gd name="connsiteY790-78478" fmla="*/ 1035385 h 6858000"/>
              <a:gd name="connsiteX791-78479" fmla="*/ 3153873 w 7472601"/>
              <a:gd name="connsiteY791-78480" fmla="*/ 898971 h 6858000"/>
              <a:gd name="connsiteX792-78481" fmla="*/ 3276511 w 7472601"/>
              <a:gd name="connsiteY792-78482" fmla="*/ 786423 h 6858000"/>
              <a:gd name="connsiteX793-78483" fmla="*/ 3584154 w 7472601"/>
              <a:gd name="connsiteY793-78484" fmla="*/ 448218 h 6858000"/>
              <a:gd name="connsiteX794-78485" fmla="*/ 3624562 w 7472601"/>
              <a:gd name="connsiteY794-78486" fmla="*/ 367041 h 6858000"/>
              <a:gd name="connsiteX795-78487" fmla="*/ 3766672 w 7472601"/>
              <a:gd name="connsiteY795-78488" fmla="*/ 359429 h 6858000"/>
              <a:gd name="connsiteX796-78489" fmla="*/ 3996338 w 7472601"/>
              <a:gd name="connsiteY796-78490" fmla="*/ 968237 h 6858000"/>
              <a:gd name="connsiteX797-78491" fmla="*/ 3766672 w 7472601"/>
              <a:gd name="connsiteY797-78492" fmla="*/ 359429 h 6858000"/>
              <a:gd name="connsiteX798-78493" fmla="*/ 5805386 w 7472601"/>
              <a:gd name="connsiteY798-78494" fmla="*/ 239240 h 6858000"/>
              <a:gd name="connsiteX799-78495" fmla="*/ 5736947 w 7472601"/>
              <a:gd name="connsiteY799-78496" fmla="*/ 261367 h 6858000"/>
              <a:gd name="connsiteX800-78497" fmla="*/ 5427012 w 7472601"/>
              <a:gd name="connsiteY800-78498" fmla="*/ 311272 h 6858000"/>
              <a:gd name="connsiteX801-78499" fmla="*/ 5147818 w 7472601"/>
              <a:gd name="connsiteY801-78500" fmla="*/ 322112 h 6858000"/>
              <a:gd name="connsiteX802-78501" fmla="*/ 5060854 w 7472601"/>
              <a:gd name="connsiteY802-78502" fmla="*/ 311882 h 6858000"/>
              <a:gd name="connsiteX803-78503" fmla="*/ 4945989 w 7472601"/>
              <a:gd name="connsiteY803-78504" fmla="*/ 300516 h 6858000"/>
              <a:gd name="connsiteX804-78505" fmla="*/ 5410479 w 7472601"/>
              <a:gd name="connsiteY804-78506" fmla="*/ 348434 h 6858000"/>
              <a:gd name="connsiteX805-78507" fmla="*/ 5805386 w 7472601"/>
              <a:gd name="connsiteY805-78508" fmla="*/ 239240 h 6858000"/>
              <a:gd name="connsiteX806-78509" fmla="*/ 5905192 w 7472601"/>
              <a:gd name="connsiteY806-78510" fmla="*/ 163079 h 6858000"/>
              <a:gd name="connsiteX807-78511" fmla="*/ 5865655 w 7472601"/>
              <a:gd name="connsiteY807-78512" fmla="*/ 171901 h 6858000"/>
              <a:gd name="connsiteX808-78513" fmla="*/ 5259740 w 7472601"/>
              <a:gd name="connsiteY808-78514" fmla="*/ 257013 h 6858000"/>
              <a:gd name="connsiteX809-78515" fmla="*/ 5208466 w 7472601"/>
              <a:gd name="connsiteY809-78516" fmla="*/ 257550 h 6858000"/>
              <a:gd name="connsiteX810-78517" fmla="*/ 4980204 w 7472601"/>
              <a:gd name="connsiteY810-78518" fmla="*/ 271903 h 6858000"/>
              <a:gd name="connsiteX811-78519" fmla="*/ 5068068 w 7472601"/>
              <a:gd name="connsiteY811-78520" fmla="*/ 282244 h 6858000"/>
              <a:gd name="connsiteX812-78521" fmla="*/ 5153231 w 7472601"/>
              <a:gd name="connsiteY812-78522" fmla="*/ 292240 h 6858000"/>
              <a:gd name="connsiteX813-78523" fmla="*/ 5426491 w 7472601"/>
              <a:gd name="connsiteY813-78524" fmla="*/ 281128 h 6858000"/>
              <a:gd name="connsiteX814-78525" fmla="*/ 5731212 w 7472601"/>
              <a:gd name="connsiteY814-78526" fmla="*/ 231951 h 6858000"/>
              <a:gd name="connsiteX815-78527" fmla="*/ 5905192 w 7472601"/>
              <a:gd name="connsiteY815-78528" fmla="*/ 163079 h 6858000"/>
              <a:gd name="connsiteX816-78529" fmla="*/ 5944437 w 7472601"/>
              <a:gd name="connsiteY816-78530" fmla="*/ 113829 h 6858000"/>
              <a:gd name="connsiteX817-78531" fmla="*/ 5825032 w 7472601"/>
              <a:gd name="connsiteY817-78532" fmla="*/ 146405 h 6858000"/>
              <a:gd name="connsiteX818-78533" fmla="*/ 4955599 w 7472601"/>
              <a:gd name="connsiteY818-78534" fmla="*/ 247008 h 6858000"/>
              <a:gd name="connsiteX819-78535" fmla="*/ 5210104 w 7472601"/>
              <a:gd name="connsiteY819-78536" fmla="*/ 228123 h 6858000"/>
              <a:gd name="connsiteX820-78537" fmla="*/ 5261015 w 7472601"/>
              <a:gd name="connsiteY820-78538" fmla="*/ 227087 h 6858000"/>
              <a:gd name="connsiteX821-78539" fmla="*/ 5861181 w 7472601"/>
              <a:gd name="connsiteY821-78540" fmla="*/ 143093 h 6858000"/>
              <a:gd name="connsiteX822-78541" fmla="*/ 5961252 w 7472601"/>
              <a:gd name="connsiteY822-78542" fmla="*/ 114820 h 6858000"/>
              <a:gd name="connsiteX823-78543" fmla="*/ 5944437 w 7472601"/>
              <a:gd name="connsiteY823-78544" fmla="*/ 113829 h 6858000"/>
              <a:gd name="connsiteX824-78545" fmla="*/ 3882765 w 7472601"/>
              <a:gd name="connsiteY824-78546" fmla="*/ 0 h 6858000"/>
              <a:gd name="connsiteX825-78547" fmla="*/ 3995099 w 7472601"/>
              <a:gd name="connsiteY825-78548" fmla="*/ 0 h 6858000"/>
              <a:gd name="connsiteX826-78549" fmla="*/ 4163818 w 7472601"/>
              <a:gd name="connsiteY826-78550" fmla="*/ 234104 h 6858000"/>
              <a:gd name="connsiteX827-78551" fmla="*/ 4172099 w 7472601"/>
              <a:gd name="connsiteY827-78552" fmla="*/ 234207 h 6858000"/>
              <a:gd name="connsiteX828-78553" fmla="*/ 4784282 w 7472601"/>
              <a:gd name="connsiteY828-78554" fmla="*/ 276561 h 6858000"/>
              <a:gd name="connsiteX829-78555" fmla="*/ 4801687 w 7472601"/>
              <a:gd name="connsiteY829-78556" fmla="*/ 267764 h 6858000"/>
              <a:gd name="connsiteX830-78557" fmla="*/ 6082788 w 7472601"/>
              <a:gd name="connsiteY830-78558" fmla="*/ 64119 h 6858000"/>
              <a:gd name="connsiteX831-78559" fmla="*/ 6099442 w 7472601"/>
              <a:gd name="connsiteY831-78560" fmla="*/ 82568 h 6858000"/>
              <a:gd name="connsiteX832-78561" fmla="*/ 4804137 w 7472601"/>
              <a:gd name="connsiteY832-78562" fmla="*/ 320931 h 6858000"/>
              <a:gd name="connsiteX833-78563" fmla="*/ 4227047 w 7472601"/>
              <a:gd name="connsiteY833-78564" fmla="*/ 313415 h 6858000"/>
              <a:gd name="connsiteX834-78565" fmla="*/ 4346041 w 7472601"/>
              <a:gd name="connsiteY834-78566" fmla="*/ 456086 h 6858000"/>
              <a:gd name="connsiteX835-78567" fmla="*/ 4870967 w 7472601"/>
              <a:gd name="connsiteY835-78568" fmla="*/ 963061 h 6858000"/>
              <a:gd name="connsiteX836-78569" fmla="*/ 4889647 w 7472601"/>
              <a:gd name="connsiteY836-78570" fmla="*/ 957147 h 6858000"/>
              <a:gd name="connsiteX837-78571" fmla="*/ 5422504 w 7472601"/>
              <a:gd name="connsiteY837-78572" fmla="*/ 805191 h 6858000"/>
              <a:gd name="connsiteX838-78573" fmla="*/ 6087656 w 7472601"/>
              <a:gd name="connsiteY838-78574" fmla="*/ 826703 h 6858000"/>
              <a:gd name="connsiteX839-78575" fmla="*/ 6058717 w 7472601"/>
              <a:gd name="connsiteY839-78576" fmla="*/ 865992 h 6858000"/>
              <a:gd name="connsiteX840-78577" fmla="*/ 4974153 w 7472601"/>
              <a:gd name="connsiteY840-78578" fmla="*/ 1045456 h 6858000"/>
              <a:gd name="connsiteX841-78579" fmla="*/ 5627835 w 7472601"/>
              <a:gd name="connsiteY841-78580" fmla="*/ 1472077 h 6858000"/>
              <a:gd name="connsiteX842-78581" fmla="*/ 5629817 w 7472601"/>
              <a:gd name="connsiteY842-78582" fmla="*/ 1471412 h 6858000"/>
              <a:gd name="connsiteX843-78583" fmla="*/ 5634124 w 7472601"/>
              <a:gd name="connsiteY843-78584" fmla="*/ 1470572 h 6858000"/>
              <a:gd name="connsiteX844-78585" fmla="*/ 5755832 w 7472601"/>
              <a:gd name="connsiteY844-78586" fmla="*/ 1383886 h 6858000"/>
              <a:gd name="connsiteX845-78587" fmla="*/ 6014186 w 7472601"/>
              <a:gd name="connsiteY845-78588" fmla="*/ 1279799 h 6858000"/>
              <a:gd name="connsiteX846-78589" fmla="*/ 6901619 w 7472601"/>
              <a:gd name="connsiteY846-78590" fmla="*/ 1047874 h 6858000"/>
              <a:gd name="connsiteX847-78591" fmla="*/ 6931566 w 7472601"/>
              <a:gd name="connsiteY847-78592" fmla="*/ 1062034 h 6858000"/>
              <a:gd name="connsiteX848-78593" fmla="*/ 5790982 w 7472601"/>
              <a:gd name="connsiteY848-78594" fmla="*/ 1561380 h 6858000"/>
              <a:gd name="connsiteX849-78595" fmla="*/ 6188971 w 7472601"/>
              <a:gd name="connsiteY849-78596" fmla="*/ 1755168 h 6858000"/>
              <a:gd name="connsiteX850-78597" fmla="*/ 6202446 w 7472601"/>
              <a:gd name="connsiteY850-78598" fmla="*/ 1752268 h 6858000"/>
              <a:gd name="connsiteX851-78599" fmla="*/ 7179560 w 7472601"/>
              <a:gd name="connsiteY851-78600" fmla="*/ 1467551 h 6858000"/>
              <a:gd name="connsiteX852-78601" fmla="*/ 7158730 w 7472601"/>
              <a:gd name="connsiteY852-78602" fmla="*/ 1507835 h 6858000"/>
              <a:gd name="connsiteX853-78603" fmla="*/ 6326959 w 7472601"/>
              <a:gd name="connsiteY853-78604" fmla="*/ 1817686 h 6858000"/>
              <a:gd name="connsiteX854-78605" fmla="*/ 6537433 w 7472601"/>
              <a:gd name="connsiteY854-78606" fmla="*/ 1907790 h 6858000"/>
              <a:gd name="connsiteX855-78607" fmla="*/ 6550221 w 7472601"/>
              <a:gd name="connsiteY855-78608" fmla="*/ 1910729 h 6858000"/>
              <a:gd name="connsiteX856-78609" fmla="*/ 6964438 w 7472601"/>
              <a:gd name="connsiteY856-78610" fmla="*/ 2209505 h 6858000"/>
              <a:gd name="connsiteX857-78611" fmla="*/ 7367862 w 7472601"/>
              <a:gd name="connsiteY857-78612" fmla="*/ 2806833 h 6858000"/>
              <a:gd name="connsiteX858-78613" fmla="*/ 7364329 w 7472601"/>
              <a:gd name="connsiteY858-78614" fmla="*/ 2826907 h 6858000"/>
              <a:gd name="connsiteX859-78615" fmla="*/ 7290545 w 7472601"/>
              <a:gd name="connsiteY859-78616" fmla="*/ 2850663 h 6858000"/>
              <a:gd name="connsiteX860-78617" fmla="*/ 6472036 w 7472601"/>
              <a:gd name="connsiteY860-78618" fmla="*/ 1959003 h 6858000"/>
              <a:gd name="connsiteX861-78619" fmla="*/ 5792897 w 7472601"/>
              <a:gd name="connsiteY861-78620" fmla="*/ 1647747 h 6858000"/>
              <a:gd name="connsiteX862-78621" fmla="*/ 5842751 w 7472601"/>
              <a:gd name="connsiteY862-78622" fmla="*/ 1816112 h 6858000"/>
              <a:gd name="connsiteX863-78623" fmla="*/ 5847424 w 7472601"/>
              <a:gd name="connsiteY863-78624" fmla="*/ 1815776 h 6858000"/>
              <a:gd name="connsiteX864-78625" fmla="*/ 6399821 w 7472601"/>
              <a:gd name="connsiteY864-78626" fmla="*/ 2344799 h 6858000"/>
              <a:gd name="connsiteX865-78627" fmla="*/ 6323232 w 7472601"/>
              <a:gd name="connsiteY865-78628" fmla="*/ 2389634 h 6858000"/>
              <a:gd name="connsiteX866-78629" fmla="*/ 5942958 w 7472601"/>
              <a:gd name="connsiteY866-78630" fmla="*/ 2077708 h 6858000"/>
              <a:gd name="connsiteX867-78631" fmla="*/ 5921559 w 7472601"/>
              <a:gd name="connsiteY867-78632" fmla="*/ 2378596 h 6858000"/>
              <a:gd name="connsiteX868-78633" fmla="*/ 5817651 w 7472601"/>
              <a:gd name="connsiteY868-78634" fmla="*/ 3023919 h 6858000"/>
              <a:gd name="connsiteX869-78635" fmla="*/ 5729634 w 7472601"/>
              <a:gd name="connsiteY869-78636" fmla="*/ 3051849 h 6858000"/>
              <a:gd name="connsiteX870-78637" fmla="*/ 5611018 w 7472601"/>
              <a:gd name="connsiteY870-78638" fmla="*/ 2316769 h 6858000"/>
              <a:gd name="connsiteX871-78639" fmla="*/ 5687608 w 7472601"/>
              <a:gd name="connsiteY871-78640" fmla="*/ 2039972 h 6858000"/>
              <a:gd name="connsiteX872-78641" fmla="*/ 5657554 w 7472601"/>
              <a:gd name="connsiteY872-78642" fmla="*/ 1576445 h 6858000"/>
              <a:gd name="connsiteX873-78643" fmla="*/ 5150475 w 7472601"/>
              <a:gd name="connsiteY873-78644" fmla="*/ 1274012 h 6858000"/>
              <a:gd name="connsiteX874-78645" fmla="*/ 5349142 w 7472601"/>
              <a:gd name="connsiteY874-78646" fmla="*/ 2204405 h 6858000"/>
              <a:gd name="connsiteX875-78647" fmla="*/ 5262214 w 7472601"/>
              <a:gd name="connsiteY875-78648" fmla="*/ 2233836 h 6858000"/>
              <a:gd name="connsiteX876-78649" fmla="*/ 4981539 w 7472601"/>
              <a:gd name="connsiteY876-78650" fmla="*/ 1542201 h 6858000"/>
              <a:gd name="connsiteX877-78651" fmla="*/ 4958461 w 7472601"/>
              <a:gd name="connsiteY877-78652" fmla="*/ 1136957 h 6858000"/>
              <a:gd name="connsiteX878-78653" fmla="*/ 4655015 w 7472601"/>
              <a:gd name="connsiteY878-78654" fmla="*/ 891426 h 6858000"/>
              <a:gd name="connsiteX879-78655" fmla="*/ 4348002 w 7472601"/>
              <a:gd name="connsiteY879-78656" fmla="*/ 2205895 h 6858000"/>
              <a:gd name="connsiteX880-78657" fmla="*/ 4262250 w 7472601"/>
              <a:gd name="connsiteY880-78658" fmla="*/ 2219972 h 6858000"/>
              <a:gd name="connsiteX881-78659" fmla="*/ 4550611 w 7472601"/>
              <a:gd name="connsiteY881-78660" fmla="*/ 817540 h 6858000"/>
              <a:gd name="connsiteX882-78661" fmla="*/ 4564418 w 7472601"/>
              <a:gd name="connsiteY882-78662" fmla="*/ 808293 h 6858000"/>
              <a:gd name="connsiteX883-78663" fmla="*/ 4266388 w 7472601"/>
              <a:gd name="connsiteY883-78664" fmla="*/ 500083 h 6858000"/>
              <a:gd name="connsiteX884-78665" fmla="*/ 4032842 w 7472601"/>
              <a:gd name="connsiteY884-78666" fmla="*/ 211809 h 6858000"/>
              <a:gd name="connsiteX885-78667" fmla="*/ 3882765 w 7472601"/>
              <a:gd name="connsiteY885-78668" fmla="*/ 0 h 6858000"/>
              <a:gd name="connsiteX886-78669" fmla="*/ 3721337 w 7472601"/>
              <a:gd name="connsiteY886-78670" fmla="*/ 0 h 6858000"/>
              <a:gd name="connsiteX887-78671" fmla="*/ 3797544 w 7472601"/>
              <a:gd name="connsiteY887-78672" fmla="*/ 0 h 6858000"/>
              <a:gd name="connsiteX888-78673" fmla="*/ 3775734 w 7472601"/>
              <a:gd name="connsiteY888-78674" fmla="*/ 95131 h 6858000"/>
              <a:gd name="connsiteX889-78675" fmla="*/ 3724807 w 7472601"/>
              <a:gd name="connsiteY889-78676" fmla="*/ 272257 h 6858000"/>
              <a:gd name="connsiteX890-78677" fmla="*/ 3726844 w 7472601"/>
              <a:gd name="connsiteY890-78678" fmla="*/ 282988 h 6858000"/>
              <a:gd name="connsiteX891-78679" fmla="*/ 3742664 w 7472601"/>
              <a:gd name="connsiteY891-78680" fmla="*/ 279918 h 6858000"/>
              <a:gd name="connsiteX892-78681" fmla="*/ 4103910 w 7472601"/>
              <a:gd name="connsiteY892-78682" fmla="*/ 1161917 h 6858000"/>
              <a:gd name="connsiteX893-78683" fmla="*/ 4020269 w 7472601"/>
              <a:gd name="connsiteY893-78684" fmla="*/ 1200406 h 6858000"/>
              <a:gd name="connsiteX894-78685" fmla="*/ 3674882 w 7472601"/>
              <a:gd name="connsiteY894-78686" fmla="*/ 488524 h 6858000"/>
              <a:gd name="connsiteX895-78687" fmla="*/ 3132682 w 7472601"/>
              <a:gd name="connsiteY895-78688" fmla="*/ 1072284 h 6858000"/>
              <a:gd name="connsiteX896-78689" fmla="*/ 2716346 w 7472601"/>
              <a:gd name="connsiteY896-78690" fmla="*/ 1276376 h 6858000"/>
              <a:gd name="connsiteX897-78691" fmla="*/ 2716772 w 7472601"/>
              <a:gd name="connsiteY897-78692" fmla="*/ 1255462 h 6858000"/>
              <a:gd name="connsiteX898-78693" fmla="*/ 3471096 w 7472601"/>
              <a:gd name="connsiteY898-78694" fmla="*/ 437072 h 6858000"/>
              <a:gd name="connsiteX899-78695" fmla="*/ 3639057 w 7472601"/>
              <a:gd name="connsiteY899-78696" fmla="*/ 286334 h 6858000"/>
              <a:gd name="connsiteX900-78697" fmla="*/ 3640309 w 7472601"/>
              <a:gd name="connsiteY900-78698" fmla="*/ 284664 h 6858000"/>
              <a:gd name="connsiteX901-78699" fmla="*/ 3646022 w 7472601"/>
              <a:gd name="connsiteY901-78700" fmla="*/ 276711 h 6858000"/>
              <a:gd name="connsiteX902-78701" fmla="*/ 3707943 w 7472601"/>
              <a:gd name="connsiteY902-78702" fmla="*/ 65958 h 6858000"/>
              <a:gd name="connsiteX903-78703" fmla="*/ 3721337 w 7472601"/>
              <a:gd name="connsiteY903-78704" fmla="*/ 0 h 6858000"/>
              <a:gd name="connsiteX904-78705" fmla="*/ 2867960 w 7472601"/>
              <a:gd name="connsiteY904-78706" fmla="*/ 0 h 6858000"/>
              <a:gd name="connsiteX905-78707" fmla="*/ 2926351 w 7472601"/>
              <a:gd name="connsiteY905-78708" fmla="*/ 0 h 6858000"/>
              <a:gd name="connsiteX906-78709" fmla="*/ 2902823 w 7472601"/>
              <a:gd name="connsiteY906-78710" fmla="*/ 262929 h 6858000"/>
              <a:gd name="connsiteX907-78711" fmla="*/ 2940663 w 7472601"/>
              <a:gd name="connsiteY907-78712" fmla="*/ 140884 h 6858000"/>
              <a:gd name="connsiteX908-78713" fmla="*/ 2947039 w 7472601"/>
              <a:gd name="connsiteY908-78714" fmla="*/ 122524 h 6858000"/>
              <a:gd name="connsiteX909-78715" fmla="*/ 2984316 w 7472601"/>
              <a:gd name="connsiteY909-78716" fmla="*/ 0 h 6858000"/>
              <a:gd name="connsiteX910-78717" fmla="*/ 3016114 w 7472601"/>
              <a:gd name="connsiteY910-78718" fmla="*/ 0 h 6858000"/>
              <a:gd name="connsiteX911-78719" fmla="*/ 2979949 w 7472601"/>
              <a:gd name="connsiteY911-78720" fmla="*/ 119274 h 6858000"/>
              <a:gd name="connsiteX912-78721" fmla="*/ 3023879 w 7472601"/>
              <a:gd name="connsiteY912-78722" fmla="*/ 0 h 6858000"/>
              <a:gd name="connsiteX913-78723" fmla="*/ 3105400 w 7472601"/>
              <a:gd name="connsiteY913-78724" fmla="*/ 0 h 6858000"/>
              <a:gd name="connsiteX914-78725" fmla="*/ 3094669 w 7472601"/>
              <a:gd name="connsiteY914-78726" fmla="*/ 30308 h 6858000"/>
              <a:gd name="connsiteX915-78727" fmla="*/ 2901945 w 7472601"/>
              <a:gd name="connsiteY915-78728" fmla="*/ 466538 h 6858000"/>
              <a:gd name="connsiteX916-78729" fmla="*/ 2815209 w 7472601"/>
              <a:gd name="connsiteY916-78730" fmla="*/ 497361 h 6858000"/>
              <a:gd name="connsiteX917-78731" fmla="*/ 2844845 w 7472601"/>
              <a:gd name="connsiteY917-78732" fmla="*/ 127638 h 6858000"/>
              <a:gd name="connsiteX918-78733" fmla="*/ 2867960 w 7472601"/>
              <a:gd name="connsiteY918-78734" fmla="*/ 0 h 6858000"/>
              <a:gd name="connsiteX919-78735" fmla="*/ 1057230 w 7472601"/>
              <a:gd name="connsiteY919-78736" fmla="*/ 0 h 6858000"/>
              <a:gd name="connsiteX920-78737" fmla="*/ 1111003 w 7472601"/>
              <a:gd name="connsiteY920-78738" fmla="*/ 0 h 6858000"/>
              <a:gd name="connsiteX921-78739" fmla="*/ 1125553 w 7472601"/>
              <a:gd name="connsiteY921-78740" fmla="*/ 52588 h 6858000"/>
              <a:gd name="connsiteX922-78741" fmla="*/ 1304276 w 7472601"/>
              <a:gd name="connsiteY922-78742" fmla="*/ 476275 h 6858000"/>
              <a:gd name="connsiteX923-78743" fmla="*/ 1492066 w 7472601"/>
              <a:gd name="connsiteY923-78744" fmla="*/ 886333 h 6858000"/>
              <a:gd name="connsiteX924-78745" fmla="*/ 1423698 w 7472601"/>
              <a:gd name="connsiteY924-78746" fmla="*/ 710817 h 6858000"/>
              <a:gd name="connsiteX925-78747" fmla="*/ 1357609 w 7472601"/>
              <a:gd name="connsiteY925-78748" fmla="*/ 532892 h 6858000"/>
              <a:gd name="connsiteX926-78749" fmla="*/ 1309550 w 7472601"/>
              <a:gd name="connsiteY926-78750" fmla="*/ 374031 h 6858000"/>
              <a:gd name="connsiteX927-78751" fmla="*/ 1193673 w 7472601"/>
              <a:gd name="connsiteY927-78752" fmla="*/ 49533 h 6858000"/>
              <a:gd name="connsiteX928-78753" fmla="*/ 1164391 w 7472601"/>
              <a:gd name="connsiteY928-78754" fmla="*/ 0 h 6858000"/>
              <a:gd name="connsiteX929-78755" fmla="*/ 1200666 w 7472601"/>
              <a:gd name="connsiteY929-78756" fmla="*/ 0 h 6858000"/>
              <a:gd name="connsiteX930-78757" fmla="*/ 1223408 w 7472601"/>
              <a:gd name="connsiteY930-78758" fmla="*/ 38996 h 6858000"/>
              <a:gd name="connsiteX931-78759" fmla="*/ 1339635 w 7472601"/>
              <a:gd name="connsiteY931-78760" fmla="*/ 365517 h 6858000"/>
              <a:gd name="connsiteX932-78761" fmla="*/ 1387469 w 7472601"/>
              <a:gd name="connsiteY932-78762" fmla="*/ 523079 h 6858000"/>
              <a:gd name="connsiteX933-78763" fmla="*/ 1452685 w 7472601"/>
              <a:gd name="connsiteY933-78764" fmla="*/ 699806 h 6858000"/>
              <a:gd name="connsiteX934-78765" fmla="*/ 1492092 w 7472601"/>
              <a:gd name="connsiteY934-78766" fmla="*/ 800424 h 6858000"/>
              <a:gd name="connsiteX935-78767" fmla="*/ 1455302 w 7472601"/>
              <a:gd name="connsiteY935-78768" fmla="*/ 632913 h 6858000"/>
              <a:gd name="connsiteX936-78769" fmla="*/ 1222336 w 7472601"/>
              <a:gd name="connsiteY936-78770" fmla="*/ 9480 h 6858000"/>
              <a:gd name="connsiteX937-78771" fmla="*/ 1214634 w 7472601"/>
              <a:gd name="connsiteY937-78772" fmla="*/ 0 h 6858000"/>
              <a:gd name="connsiteX938-78773" fmla="*/ 1289827 w 7472601"/>
              <a:gd name="connsiteY938-78774" fmla="*/ 0 h 6858000"/>
              <a:gd name="connsiteX939-78775" fmla="*/ 1321076 w 7472601"/>
              <a:gd name="connsiteY939-78776" fmla="*/ 59722 h 6858000"/>
              <a:gd name="connsiteX940-78777" fmla="*/ 1512579 w 7472601"/>
              <a:gd name="connsiteY940-78778" fmla="*/ 626441 h 6858000"/>
              <a:gd name="connsiteX941-78779" fmla="*/ 1506076 w 7472601"/>
              <a:gd name="connsiteY941-78780" fmla="*/ 1089289 h 6858000"/>
              <a:gd name="connsiteX942-78781" fmla="*/ 1486346 w 7472601"/>
              <a:gd name="connsiteY942-78782" fmla="*/ 1079919 h 6858000"/>
              <a:gd name="connsiteX943-78783" fmla="*/ 1070511 w 7472601"/>
              <a:gd name="connsiteY943-78784" fmla="*/ 48609 h 6858000"/>
              <a:gd name="connsiteX944-78785" fmla="*/ 1057230 w 7472601"/>
              <a:gd name="connsiteY944-78786" fmla="*/ 0 h 6858000"/>
              <a:gd name="connsiteX945-78787" fmla="*/ 43151 w 7472601"/>
              <a:gd name="connsiteY945-78788" fmla="*/ 0 h 6858000"/>
              <a:gd name="connsiteX946-78789" fmla="*/ 95283 w 7472601"/>
              <a:gd name="connsiteY946-78790" fmla="*/ 0 h 6858000"/>
              <a:gd name="connsiteX947-78791" fmla="*/ 300708 w 7472601"/>
              <a:gd name="connsiteY947-78792" fmla="*/ 154571 h 6858000"/>
              <a:gd name="connsiteX948-78793" fmla="*/ 530414 w 7472601"/>
              <a:gd name="connsiteY948-78794" fmla="*/ 354673 h 6858000"/>
              <a:gd name="connsiteX949-78795" fmla="*/ 333785 w 7472601"/>
              <a:gd name="connsiteY949-78796" fmla="*/ 161564 h 6858000"/>
              <a:gd name="connsiteX950-78797" fmla="*/ 147005 w 7472601"/>
              <a:gd name="connsiteY950-78798" fmla="*/ 0 h 6858000"/>
              <a:gd name="connsiteX951-78799" fmla="*/ 272509 w 7472601"/>
              <a:gd name="connsiteY951-78800" fmla="*/ 0 h 6858000"/>
              <a:gd name="connsiteX952-78801" fmla="*/ 326276 w 7472601"/>
              <a:gd name="connsiteY952-78802" fmla="*/ 45847 h 6858000"/>
              <a:gd name="connsiteX953-78803" fmla="*/ 823759 w 7472601"/>
              <a:gd name="connsiteY953-78804" fmla="*/ 574145 h 6858000"/>
              <a:gd name="connsiteX954-78805" fmla="*/ 811254 w 7472601"/>
              <a:gd name="connsiteY954-78806" fmla="*/ 665546 h 6858000"/>
              <a:gd name="connsiteX955-78807" fmla="*/ 154042 w 7472601"/>
              <a:gd name="connsiteY955-78808" fmla="*/ 261522 h 6858000"/>
              <a:gd name="connsiteX956-78809" fmla="*/ 13550 w 7472601"/>
              <a:gd name="connsiteY956-78810" fmla="*/ 158423 h 6858000"/>
              <a:gd name="connsiteX957-78811" fmla="*/ 0 w 7472601"/>
              <a:gd name="connsiteY957-78812" fmla="*/ 146618 h 6858000"/>
              <a:gd name="connsiteX958-78813" fmla="*/ 0 w 7472601"/>
              <a:gd name="connsiteY958-78814" fmla="*/ 59161 h 6858000"/>
              <a:gd name="connsiteX959-78815" fmla="*/ 45427 w 7472601"/>
              <a:gd name="connsiteY959-78816" fmla="*/ 101078 h 6858000"/>
              <a:gd name="connsiteX960-78817" fmla="*/ 630103 w 7472601"/>
              <a:gd name="connsiteY960-78818" fmla="*/ 485885 h 6858000"/>
              <a:gd name="connsiteX961-78819" fmla="*/ 532040 w 7472601"/>
              <a:gd name="connsiteY961-78820" fmla="*/ 399359 h 6858000"/>
              <a:gd name="connsiteX962-78821" fmla="*/ 517618 w 7472601"/>
              <a:gd name="connsiteY962-78822" fmla="*/ 385726 h 6858000"/>
              <a:gd name="connsiteX963-78823" fmla="*/ 285074 w 7472601"/>
              <a:gd name="connsiteY963-78824" fmla="*/ 182755 h 6858000"/>
              <a:gd name="connsiteX964-78825" fmla="*/ 43151 w 7472601"/>
              <a:gd name="connsiteY964-78826" fmla="*/ 0 h 6858000"/>
              <a:gd name="connsiteX0-78827" fmla="*/ 369702 w 7472601"/>
              <a:gd name="connsiteY0-78828" fmla="*/ 6712169 h 6858000"/>
              <a:gd name="connsiteX1-78829" fmla="*/ 366575 w 7472601"/>
              <a:gd name="connsiteY1-78830" fmla="*/ 6715556 h 6858000"/>
              <a:gd name="connsiteX2-78831" fmla="*/ 371637 w 7472601"/>
              <a:gd name="connsiteY2-78832" fmla="*/ 6713954 h 6858000"/>
              <a:gd name="connsiteX3-78833" fmla="*/ 369702 w 7472601"/>
              <a:gd name="connsiteY3-78834" fmla="*/ 6712169 h 6858000"/>
              <a:gd name="connsiteX4-78835" fmla="*/ 7088673 w 7472601"/>
              <a:gd name="connsiteY4-78836" fmla="*/ 6610396 h 6858000"/>
              <a:gd name="connsiteX5-78837" fmla="*/ 7440138 w 7472601"/>
              <a:gd name="connsiteY5-78838" fmla="*/ 6622648 h 6858000"/>
              <a:gd name="connsiteX6-78839" fmla="*/ 7467600 w 7472601"/>
              <a:gd name="connsiteY6-78840" fmla="*/ 6628217 h 6858000"/>
              <a:gd name="connsiteX7-78841" fmla="*/ 7467600 w 7472601"/>
              <a:gd name="connsiteY7-78842" fmla="*/ 6668575 h 6858000"/>
              <a:gd name="connsiteX8-78843" fmla="*/ 7392322 w 7472601"/>
              <a:gd name="connsiteY8-78844" fmla="*/ 6658238 h 6858000"/>
              <a:gd name="connsiteX9-78845" fmla="*/ 7467600 w 7472601"/>
              <a:gd name="connsiteY9-78846" fmla="*/ 6683873 h 6858000"/>
              <a:gd name="connsiteX10-78847" fmla="*/ 7467600 w 7472601"/>
              <a:gd name="connsiteY10-78848" fmla="*/ 6714215 h 6858000"/>
              <a:gd name="connsiteX11-78849" fmla="*/ 7447383 w 7472601"/>
              <a:gd name="connsiteY11-78850" fmla="*/ 6707202 h 6858000"/>
              <a:gd name="connsiteX12-78851" fmla="*/ 7289862 w 7472601"/>
              <a:gd name="connsiteY12-78852" fmla="*/ 6659827 h 6858000"/>
              <a:gd name="connsiteX13-78853" fmla="*/ 7434024 w 7472601"/>
              <a:gd name="connsiteY13-78854" fmla="*/ 6722130 h 6858000"/>
              <a:gd name="connsiteX14-78855" fmla="*/ 7467600 w 7472601"/>
              <a:gd name="connsiteY14-78856" fmla="*/ 6736157 h 6858000"/>
              <a:gd name="connsiteX15-78857" fmla="*/ 7467600 w 7472601"/>
              <a:gd name="connsiteY15-78858" fmla="*/ 6767913 h 6858000"/>
              <a:gd name="connsiteX16-78859" fmla="*/ 7392158 w 7472601"/>
              <a:gd name="connsiteY16-78860" fmla="*/ 6771365 h 6858000"/>
              <a:gd name="connsiteX17-78861" fmla="*/ 7467600 w 7472601"/>
              <a:gd name="connsiteY17-78862" fmla="*/ 6805948 h 6858000"/>
              <a:gd name="connsiteX18-78863" fmla="*/ 7467600 w 7472601"/>
              <a:gd name="connsiteY18-78864" fmla="*/ 6831490 h 6858000"/>
              <a:gd name="connsiteX19-78865" fmla="*/ 7410696 w 7472601"/>
              <a:gd name="connsiteY19-78866" fmla="*/ 6803861 h 6858000"/>
              <a:gd name="connsiteX20-78867" fmla="*/ 7088673 w 7472601"/>
              <a:gd name="connsiteY20-78868" fmla="*/ 6610396 h 6858000"/>
              <a:gd name="connsiteX21-78869" fmla="*/ 1019354 w 7472601"/>
              <a:gd name="connsiteY21-78870" fmla="*/ 6315006 h 6858000"/>
              <a:gd name="connsiteX22-78871" fmla="*/ 441046 w 7472601"/>
              <a:gd name="connsiteY22-78872" fmla="*/ 6691153 h 6858000"/>
              <a:gd name="connsiteX23-78873" fmla="*/ 1019354 w 7472601"/>
              <a:gd name="connsiteY23-78874" fmla="*/ 6315006 h 6858000"/>
              <a:gd name="connsiteX24-78875" fmla="*/ 991680 w 7472601"/>
              <a:gd name="connsiteY24-78876" fmla="*/ 6298413 h 6858000"/>
              <a:gd name="connsiteX25-78877" fmla="*/ 409060 w 7472601"/>
              <a:gd name="connsiteY25-78878" fmla="*/ 6671470 h 6858000"/>
              <a:gd name="connsiteX26-78879" fmla="*/ 991680 w 7472601"/>
              <a:gd name="connsiteY26-78880" fmla="*/ 6298413 h 6858000"/>
              <a:gd name="connsiteX27-78881" fmla="*/ 103333 w 7472601"/>
              <a:gd name="connsiteY27-78882" fmla="*/ 5699602 h 6858000"/>
              <a:gd name="connsiteX28-78883" fmla="*/ 233938 w 7472601"/>
              <a:gd name="connsiteY28-78884" fmla="*/ 5809416 h 6858000"/>
              <a:gd name="connsiteX29-78885" fmla="*/ 883580 w 7472601"/>
              <a:gd name="connsiteY29-78886" fmla="*/ 6180710 h 6858000"/>
              <a:gd name="connsiteX30-78887" fmla="*/ 487337 w 7472601"/>
              <a:gd name="connsiteY30-78888" fmla="*/ 5950182 h 6858000"/>
              <a:gd name="connsiteX31-78889" fmla="*/ 354051 w 7472601"/>
              <a:gd name="connsiteY31-78890" fmla="*/ 5854912 h 6858000"/>
              <a:gd name="connsiteX32-78891" fmla="*/ 195436 w 7472601"/>
              <a:gd name="connsiteY32-78892" fmla="*/ 5755068 h 6858000"/>
              <a:gd name="connsiteX33-78893" fmla="*/ 103333 w 7472601"/>
              <a:gd name="connsiteY33-78894" fmla="*/ 5699602 h 6858000"/>
              <a:gd name="connsiteX34-78895" fmla="*/ 5539432 w 7472601"/>
              <a:gd name="connsiteY34-78896" fmla="*/ 5642928 h 6858000"/>
              <a:gd name="connsiteX35-78897" fmla="*/ 5555462 w 7472601"/>
              <a:gd name="connsiteY35-78898" fmla="*/ 5694454 h 6858000"/>
              <a:gd name="connsiteX36-78899" fmla="*/ 5828270 w 7472601"/>
              <a:gd name="connsiteY36-78900" fmla="*/ 6320663 h 6858000"/>
              <a:gd name="connsiteX37-78901" fmla="*/ 5947416 w 7472601"/>
              <a:gd name="connsiteY37-78902" fmla="*/ 6574846 h 6858000"/>
              <a:gd name="connsiteX38-78903" fmla="*/ 5539432 w 7472601"/>
              <a:gd name="connsiteY38-78904" fmla="*/ 5642928 h 6858000"/>
              <a:gd name="connsiteX39-78905" fmla="*/ 51253 w 7472601"/>
              <a:gd name="connsiteY39-78906" fmla="*/ 5631825 h 6858000"/>
              <a:gd name="connsiteX40-78907" fmla="*/ 211622 w 7472601"/>
              <a:gd name="connsiteY40-78908" fmla="*/ 5728803 h 6858000"/>
              <a:gd name="connsiteX41-78909" fmla="*/ 371652 w 7472601"/>
              <a:gd name="connsiteY41-78910" fmla="*/ 5829062 h 6858000"/>
              <a:gd name="connsiteX42-78911" fmla="*/ 505903 w 7472601"/>
              <a:gd name="connsiteY42-78912" fmla="*/ 5925221 h 6858000"/>
              <a:gd name="connsiteX43-78913" fmla="*/ 899240 w 7472601"/>
              <a:gd name="connsiteY43-78914" fmla="*/ 6153068 h 6858000"/>
              <a:gd name="connsiteX44-78915" fmla="*/ 988114 w 7472601"/>
              <a:gd name="connsiteY44-78916" fmla="*/ 6174204 h 6858000"/>
              <a:gd name="connsiteX45-78917" fmla="*/ 845971 w 7472601"/>
              <a:gd name="connsiteY45-78918" fmla="*/ 6067177 h 6858000"/>
              <a:gd name="connsiteX46-78919" fmla="*/ 448057 w 7472601"/>
              <a:gd name="connsiteY46-78920" fmla="*/ 5841376 h 6858000"/>
              <a:gd name="connsiteX47-78921" fmla="*/ 51253 w 7472601"/>
              <a:gd name="connsiteY47-78922" fmla="*/ 5631825 h 6858000"/>
              <a:gd name="connsiteX48-78923" fmla="*/ 2606687 w 7472601"/>
              <a:gd name="connsiteY48-78924" fmla="*/ 5630718 h 6858000"/>
              <a:gd name="connsiteX49-78925" fmla="*/ 2645658 w 7472601"/>
              <a:gd name="connsiteY49-78926" fmla="*/ 6640259 h 6858000"/>
              <a:gd name="connsiteX50-78927" fmla="*/ 2606687 w 7472601"/>
              <a:gd name="connsiteY50-78928" fmla="*/ 5630718 h 6858000"/>
              <a:gd name="connsiteX51-78929" fmla="*/ 3642057 w 7472601"/>
              <a:gd name="connsiteY51-78930" fmla="*/ 5573487 h 6858000"/>
              <a:gd name="connsiteX52-78931" fmla="*/ 3632981 w 7472601"/>
              <a:gd name="connsiteY52-78932" fmla="*/ 5579437 h 6858000"/>
              <a:gd name="connsiteX53-78933" fmla="*/ 3382436 w 7472601"/>
              <a:gd name="connsiteY53-78934" fmla="*/ 5952726 h 6858000"/>
              <a:gd name="connsiteX54-78935" fmla="*/ 3191929 w 7472601"/>
              <a:gd name="connsiteY54-78936" fmla="*/ 6662669 h 6858000"/>
              <a:gd name="connsiteX55-78937" fmla="*/ 3369898 w 7472601"/>
              <a:gd name="connsiteY55-78938" fmla="*/ 6081771 h 6858000"/>
              <a:gd name="connsiteX56-78939" fmla="*/ 3642057 w 7472601"/>
              <a:gd name="connsiteY56-78940" fmla="*/ 5573487 h 6858000"/>
              <a:gd name="connsiteX57-78941" fmla="*/ 2650666 w 7472601"/>
              <a:gd name="connsiteY57-78942" fmla="*/ 5530686 h 6858000"/>
              <a:gd name="connsiteX58-78943" fmla="*/ 2650249 w 7472601"/>
              <a:gd name="connsiteY58-78944" fmla="*/ 5532101 h 6858000"/>
              <a:gd name="connsiteX59-78945" fmla="*/ 2663808 w 7472601"/>
              <a:gd name="connsiteY59-78946" fmla="*/ 6535215 h 6858000"/>
              <a:gd name="connsiteX60-78947" fmla="*/ 2665418 w 7472601"/>
              <a:gd name="connsiteY60-78948" fmla="*/ 6132756 h 6858000"/>
              <a:gd name="connsiteX61-78949" fmla="*/ 2650666 w 7472601"/>
              <a:gd name="connsiteY61-78950" fmla="*/ 5530686 h 6858000"/>
              <a:gd name="connsiteX62-78951" fmla="*/ 2680277 w 7472601"/>
              <a:gd name="connsiteY62-78952" fmla="*/ 5479204 h 6858000"/>
              <a:gd name="connsiteX63-78953" fmla="*/ 2678972 w 7472601"/>
              <a:gd name="connsiteY63-78954" fmla="*/ 5481582 h 6858000"/>
              <a:gd name="connsiteX64-78955" fmla="*/ 2696666 w 7472601"/>
              <a:gd name="connsiteY64-78956" fmla="*/ 6133836 h 6858000"/>
              <a:gd name="connsiteX65-78957" fmla="*/ 2695769 w 7472601"/>
              <a:gd name="connsiteY65-78958" fmla="*/ 6390955 h 6858000"/>
              <a:gd name="connsiteX66-78959" fmla="*/ 2739893 w 7472601"/>
              <a:gd name="connsiteY66-78960" fmla="*/ 6108357 h 6858000"/>
              <a:gd name="connsiteX67-78961" fmla="*/ 2680277 w 7472601"/>
              <a:gd name="connsiteY67-78962" fmla="*/ 5479204 h 6858000"/>
              <a:gd name="connsiteX68-78963" fmla="*/ 1132195 w 7472601"/>
              <a:gd name="connsiteY68-78964" fmla="*/ 5467980 h 6858000"/>
              <a:gd name="connsiteX69-78965" fmla="*/ 1679056 w 7472601"/>
              <a:gd name="connsiteY69-78966" fmla="*/ 5516907 h 6858000"/>
              <a:gd name="connsiteX70-78967" fmla="*/ 2128648 w 7472601"/>
              <a:gd name="connsiteY70-78968" fmla="*/ 5474249 h 6858000"/>
              <a:gd name="connsiteX71-78969" fmla="*/ 1825619 w 7472601"/>
              <a:gd name="connsiteY71-78970" fmla="*/ 5478447 h 6858000"/>
              <a:gd name="connsiteX72-78971" fmla="*/ 1737798 w 7472601"/>
              <a:gd name="connsiteY72-78972" fmla="*/ 5483353 h 6858000"/>
              <a:gd name="connsiteX73-78973" fmla="*/ 1132195 w 7472601"/>
              <a:gd name="connsiteY73-78974" fmla="*/ 5467980 h 6858000"/>
              <a:gd name="connsiteX74-78975" fmla="*/ 7454976 w 7472601"/>
              <a:gd name="connsiteY74-78976" fmla="*/ 6318297 h 6858000"/>
              <a:gd name="connsiteX75-78977" fmla="*/ 7467600 w 7472601"/>
              <a:gd name="connsiteY75-78978" fmla="*/ 6012219 h 6858000"/>
              <a:gd name="connsiteX76-78979" fmla="*/ 7356878 w 7472601"/>
              <a:gd name="connsiteY76-78980" fmla="*/ 5981332 h 6858000"/>
              <a:gd name="connsiteX77-78981" fmla="*/ 7467600 w 7472601"/>
              <a:gd name="connsiteY77-78982" fmla="*/ 6117703 h 6858000"/>
              <a:gd name="connsiteX78-78983" fmla="*/ 7467600 w 7472601"/>
              <a:gd name="connsiteY78-78984" fmla="*/ 6163634 h 6858000"/>
              <a:gd name="connsiteX79-78985" fmla="*/ 7403637 w 7472601"/>
              <a:gd name="connsiteY79-78986" fmla="*/ 6083957 h 6858000"/>
              <a:gd name="connsiteX80-78987" fmla="*/ 7312589 w 7472601"/>
              <a:gd name="connsiteY80-78988" fmla="*/ 5982309 h 6858000"/>
              <a:gd name="connsiteX81-78989" fmla="*/ 7448321 w 7472601"/>
              <a:gd name="connsiteY81-78990" fmla="*/ 6190991 h 6858000"/>
              <a:gd name="connsiteX82-78991" fmla="*/ 7467600 w 7472601"/>
              <a:gd name="connsiteY82-78992" fmla="*/ 6221686 h 6858000"/>
              <a:gd name="connsiteX83-78993" fmla="*/ 7467600 w 7472601"/>
              <a:gd name="connsiteY83-78994" fmla="*/ 6334256 h 6858000"/>
              <a:gd name="connsiteX84-78995" fmla="*/ 7454976 w 7472601"/>
              <a:gd name="connsiteY84-78996" fmla="*/ 6318297 h 6858000"/>
              <a:gd name="connsiteX85-78997" fmla="*/ 1456157 w 7472601"/>
              <a:gd name="connsiteY85-78998" fmla="*/ 5371404 h 6858000"/>
              <a:gd name="connsiteX86-78999" fmla="*/ 1244432 w 7472601"/>
              <a:gd name="connsiteY86-79000" fmla="*/ 5385601 h 6858000"/>
              <a:gd name="connsiteX87-79001" fmla="*/ 973990 w 7472601"/>
              <a:gd name="connsiteY87-79002" fmla="*/ 5424940 h 6858000"/>
              <a:gd name="connsiteX88-79003" fmla="*/ 1103809 w 7472601"/>
              <a:gd name="connsiteY88-79004" fmla="*/ 5433720 h 6858000"/>
              <a:gd name="connsiteX89-79005" fmla="*/ 1123454 w 7472601"/>
              <a:gd name="connsiteY89-79006" fmla="*/ 5435727 h 6858000"/>
              <a:gd name="connsiteX90-79007" fmla="*/ 1737017 w 7472601"/>
              <a:gd name="connsiteY90-79008" fmla="*/ 5452183 h 6858000"/>
              <a:gd name="connsiteX91-79009" fmla="*/ 1824397 w 7472601"/>
              <a:gd name="connsiteY91-79010" fmla="*/ 5447757 h 6858000"/>
              <a:gd name="connsiteX92-79011" fmla="*/ 2070059 w 7472601"/>
              <a:gd name="connsiteY92-79012" fmla="*/ 5441660 h 6858000"/>
              <a:gd name="connsiteX93-79013" fmla="*/ 1456157 w 7472601"/>
              <a:gd name="connsiteY93-79014" fmla="*/ 5371404 h 6858000"/>
              <a:gd name="connsiteX94-79015" fmla="*/ 4988186 w 7472601"/>
              <a:gd name="connsiteY94-79016" fmla="*/ 5216467 h 6858000"/>
              <a:gd name="connsiteX95-79017" fmla="*/ 4777334 w 7472601"/>
              <a:gd name="connsiteY95-79018" fmla="*/ 5406072 h 6858000"/>
              <a:gd name="connsiteX96-79019" fmla="*/ 4718341 w 7472601"/>
              <a:gd name="connsiteY96-79020" fmla="*/ 5468043 h 6858000"/>
              <a:gd name="connsiteX97-79021" fmla="*/ 4604655 w 7472601"/>
              <a:gd name="connsiteY97-79022" fmla="*/ 5583434 h 6858000"/>
              <a:gd name="connsiteX98-79023" fmla="*/ 4565074 w 7472601"/>
              <a:gd name="connsiteY98-79024" fmla="*/ 5618550 h 6858000"/>
              <a:gd name="connsiteX99-79025" fmla="*/ 4988186 w 7472601"/>
              <a:gd name="connsiteY99-79026" fmla="*/ 5216467 h 6858000"/>
              <a:gd name="connsiteX100-79027" fmla="*/ 4978032 w 7472601"/>
              <a:gd name="connsiteY100-79028" fmla="*/ 5183809 h 6858000"/>
              <a:gd name="connsiteX101-79029" fmla="*/ 4463413 w 7472601"/>
              <a:gd name="connsiteY101-79030" fmla="*/ 5615162 h 6858000"/>
              <a:gd name="connsiteX102-79031" fmla="*/ 4358134 w 7472601"/>
              <a:gd name="connsiteY102-79032" fmla="*/ 5742791 h 6858000"/>
              <a:gd name="connsiteX103-79033" fmla="*/ 4376219 w 7472601"/>
              <a:gd name="connsiteY103-79034" fmla="*/ 5729027 h 6858000"/>
              <a:gd name="connsiteX104-79035" fmla="*/ 4582340 w 7472601"/>
              <a:gd name="connsiteY104-79036" fmla="*/ 5561037 h 6858000"/>
              <a:gd name="connsiteX105-79037" fmla="*/ 4694684 w 7472601"/>
              <a:gd name="connsiteY105-79038" fmla="*/ 5447098 h 6858000"/>
              <a:gd name="connsiteX106-79039" fmla="*/ 4754123 w 7472601"/>
              <a:gd name="connsiteY106-79040" fmla="*/ 5384643 h 6858000"/>
              <a:gd name="connsiteX107-79041" fmla="*/ 4978032 w 7472601"/>
              <a:gd name="connsiteY107-79042" fmla="*/ 5183809 h 6858000"/>
              <a:gd name="connsiteX108-79043" fmla="*/ 1903353 w 7472601"/>
              <a:gd name="connsiteY108-79044" fmla="*/ 5044827 h 6858000"/>
              <a:gd name="connsiteX109-79045" fmla="*/ 1936931 w 7472601"/>
              <a:gd name="connsiteY109-79046" fmla="*/ 5093954 h 6858000"/>
              <a:gd name="connsiteX110-79047" fmla="*/ 2195868 w 7472601"/>
              <a:gd name="connsiteY110-79048" fmla="*/ 5396574 h 6858000"/>
              <a:gd name="connsiteX111-79049" fmla="*/ 2088852 w 7472601"/>
              <a:gd name="connsiteY111-79050" fmla="*/ 5166123 h 6858000"/>
              <a:gd name="connsiteX112-79051" fmla="*/ 1958241 w 7472601"/>
              <a:gd name="connsiteY112-79052" fmla="*/ 5067955 h 6858000"/>
              <a:gd name="connsiteX113-79053" fmla="*/ 1903353 w 7472601"/>
              <a:gd name="connsiteY113-79054" fmla="*/ 5044827 h 6858000"/>
              <a:gd name="connsiteX114-79055" fmla="*/ 1979378 w 7472601"/>
              <a:gd name="connsiteY114-79056" fmla="*/ 4769504 h 6858000"/>
              <a:gd name="connsiteX115-79057" fmla="*/ 2882120 w 7472601"/>
              <a:gd name="connsiteY115-79058" fmla="*/ 5064547 h 6858000"/>
              <a:gd name="connsiteX116-79059" fmla="*/ 2793103 w 7472601"/>
              <a:gd name="connsiteY116-79060" fmla="*/ 5039699 h 6858000"/>
              <a:gd name="connsiteX117-79061" fmla="*/ 2770041 w 7472601"/>
              <a:gd name="connsiteY117-79062" fmla="*/ 5033634 h 6858000"/>
              <a:gd name="connsiteX118-79063" fmla="*/ 1979378 w 7472601"/>
              <a:gd name="connsiteY118-79064" fmla="*/ 4769504 h 6858000"/>
              <a:gd name="connsiteX119-79065" fmla="*/ 1927410 w 7472601"/>
              <a:gd name="connsiteY119-79066" fmla="*/ 4716164 h 6858000"/>
              <a:gd name="connsiteX120-79067" fmla="*/ 1959587 w 7472601"/>
              <a:gd name="connsiteY120-79068" fmla="*/ 4728849 h 6858000"/>
              <a:gd name="connsiteX121-79069" fmla="*/ 2777707 w 7472601"/>
              <a:gd name="connsiteY121-79070" fmla="*/ 5003991 h 6858000"/>
              <a:gd name="connsiteX122-79071" fmla="*/ 2800768 w 7472601"/>
              <a:gd name="connsiteY122-79072" fmla="*/ 5010056 h 6858000"/>
              <a:gd name="connsiteX123-79073" fmla="*/ 2879408 w 7472601"/>
              <a:gd name="connsiteY123-79074" fmla="*/ 5031590 h 6858000"/>
              <a:gd name="connsiteX124-79075" fmla="*/ 2862295 w 7472601"/>
              <a:gd name="connsiteY124-79076" fmla="*/ 5022958 h 6858000"/>
              <a:gd name="connsiteX125-79077" fmla="*/ 2813343 w 7472601"/>
              <a:gd name="connsiteY125-79078" fmla="*/ 4998369 h 6858000"/>
              <a:gd name="connsiteX126-79079" fmla="*/ 2646245 w 7472601"/>
              <a:gd name="connsiteY126-79080" fmla="*/ 4930999 h 6858000"/>
              <a:gd name="connsiteX127-79081" fmla="*/ 1999243 w 7472601"/>
              <a:gd name="connsiteY127-79082" fmla="*/ 4730524 h 6858000"/>
              <a:gd name="connsiteX128-79083" fmla="*/ 1979527 w 7472601"/>
              <a:gd name="connsiteY128-79084" fmla="*/ 4726651 h 6858000"/>
              <a:gd name="connsiteX129-79085" fmla="*/ 1927410 w 7472601"/>
              <a:gd name="connsiteY129-79086" fmla="*/ 4716164 h 6858000"/>
              <a:gd name="connsiteX130-79087" fmla="*/ 1997014 w 7472601"/>
              <a:gd name="connsiteY130-79088" fmla="*/ 4698007 h 6858000"/>
              <a:gd name="connsiteX131-79089" fmla="*/ 2005458 w 7472601"/>
              <a:gd name="connsiteY131-79090" fmla="*/ 4699540 h 6858000"/>
              <a:gd name="connsiteX132-79091" fmla="*/ 2657186 w 7472601"/>
              <a:gd name="connsiteY132-79092" fmla="*/ 4901687 h 6858000"/>
              <a:gd name="connsiteX133-79093" fmla="*/ 2826662 w 7472601"/>
              <a:gd name="connsiteY133-79094" fmla="*/ 4970362 h 6858000"/>
              <a:gd name="connsiteX134-79095" fmla="*/ 2876100 w 7472601"/>
              <a:gd name="connsiteY134-79096" fmla="*/ 4995397 h 6858000"/>
              <a:gd name="connsiteX135-79097" fmla="*/ 3042600 w 7472601"/>
              <a:gd name="connsiteY135-79098" fmla="*/ 5059532 h 6858000"/>
              <a:gd name="connsiteX136-79099" fmla="*/ 1997014 w 7472601"/>
              <a:gd name="connsiteY136-79100" fmla="*/ 4698007 h 6858000"/>
              <a:gd name="connsiteX137-79101" fmla="*/ 2305292 w 7472601"/>
              <a:gd name="connsiteY137-79102" fmla="*/ 4219492 h 6858000"/>
              <a:gd name="connsiteX138-79103" fmla="*/ 3360922 w 7472601"/>
              <a:gd name="connsiteY138-79104" fmla="*/ 4529373 h 6858000"/>
              <a:gd name="connsiteX139-79105" fmla="*/ 3492420 w 7472601"/>
              <a:gd name="connsiteY139-79106" fmla="*/ 4510145 h 6858000"/>
              <a:gd name="connsiteX140-79107" fmla="*/ 3364086 w 7472601"/>
              <a:gd name="connsiteY140-79108" fmla="*/ 4480340 h 6858000"/>
              <a:gd name="connsiteX141-79109" fmla="*/ 3225818 w 7472601"/>
              <a:gd name="connsiteY141-79110" fmla="*/ 4411822 h 6858000"/>
              <a:gd name="connsiteX142-79111" fmla="*/ 3129696 w 7472601"/>
              <a:gd name="connsiteY142-79112" fmla="*/ 4360704 h 6858000"/>
              <a:gd name="connsiteX143-79113" fmla="*/ 2814545 w 7472601"/>
              <a:gd name="connsiteY143-79114" fmla="*/ 4282955 h 6858000"/>
              <a:gd name="connsiteX144-79115" fmla="*/ 2305292 w 7472601"/>
              <a:gd name="connsiteY144-79116" fmla="*/ 4219492 h 6858000"/>
              <a:gd name="connsiteX145-79117" fmla="*/ 2626982 w 7472601"/>
              <a:gd name="connsiteY145-79118" fmla="*/ 4206450 h 6858000"/>
              <a:gd name="connsiteX146-79119" fmla="*/ 2490617 w 7472601"/>
              <a:gd name="connsiteY146-79120" fmla="*/ 4206951 h 6858000"/>
              <a:gd name="connsiteX147-79121" fmla="*/ 2819869 w 7472601"/>
              <a:gd name="connsiteY147-79122" fmla="*/ 4252936 h 6858000"/>
              <a:gd name="connsiteX148-79123" fmla="*/ 3143018 w 7472601"/>
              <a:gd name="connsiteY148-79124" fmla="*/ 4332698 h 6858000"/>
              <a:gd name="connsiteX149-79125" fmla="*/ 3241520 w 7472601"/>
              <a:gd name="connsiteY149-79126" fmla="*/ 4385112 h 6858000"/>
              <a:gd name="connsiteX150-79127" fmla="*/ 3374575 w 7472601"/>
              <a:gd name="connsiteY150-79128" fmla="*/ 4451517 h 6858000"/>
              <a:gd name="connsiteX151-79129" fmla="*/ 3505221 w 7472601"/>
              <a:gd name="connsiteY151-79130" fmla="*/ 4480757 h 6858000"/>
              <a:gd name="connsiteX152-79131" fmla="*/ 2626982 w 7472601"/>
              <a:gd name="connsiteY152-79132" fmla="*/ 4206450 h 6858000"/>
              <a:gd name="connsiteX153-79133" fmla="*/ 1310106 w 7472601"/>
              <a:gd name="connsiteY153-79134" fmla="*/ 3943217 h 6858000"/>
              <a:gd name="connsiteX154-79135" fmla="*/ 854994 w 7472601"/>
              <a:gd name="connsiteY154-79136" fmla="*/ 4399136 h 6858000"/>
              <a:gd name="connsiteX155-79137" fmla="*/ 742462 w 7472601"/>
              <a:gd name="connsiteY155-79138" fmla="*/ 4594648 h 6858000"/>
              <a:gd name="connsiteX156-79139" fmla="*/ 820602 w 7472601"/>
              <a:gd name="connsiteY156-79140" fmla="*/ 4485915 h 6858000"/>
              <a:gd name="connsiteX157-79141" fmla="*/ 878295 w 7472601"/>
              <a:gd name="connsiteY157-79142" fmla="*/ 4403594 h 6858000"/>
              <a:gd name="connsiteX158-79143" fmla="*/ 1240607 w 7472601"/>
              <a:gd name="connsiteY158-79144" fmla="*/ 4010401 h 6858000"/>
              <a:gd name="connsiteX159-79145" fmla="*/ 1310106 w 7472601"/>
              <a:gd name="connsiteY159-79146" fmla="*/ 3943217 h 6858000"/>
              <a:gd name="connsiteX160-79147" fmla="*/ 1423113 w 7472601"/>
              <a:gd name="connsiteY160-79148" fmla="*/ 3874565 h 6858000"/>
              <a:gd name="connsiteX161-79149" fmla="*/ 1260565 w 7472601"/>
              <a:gd name="connsiteY161-79150" fmla="*/ 4031982 h 6858000"/>
              <a:gd name="connsiteX162-79151" fmla="*/ 901900 w 7472601"/>
              <a:gd name="connsiteY162-79152" fmla="*/ 4421236 h 6858000"/>
              <a:gd name="connsiteX163-79153" fmla="*/ 845044 w 7472601"/>
              <a:gd name="connsiteY163-79154" fmla="*/ 4502436 h 6858000"/>
              <a:gd name="connsiteX164-79155" fmla="*/ 685926 w 7472601"/>
              <a:gd name="connsiteY164-79156" fmla="*/ 4703069 h 6858000"/>
              <a:gd name="connsiteX165-79157" fmla="*/ 684248 w 7472601"/>
              <a:gd name="connsiteY165-79158" fmla="*/ 4706721 h 6858000"/>
              <a:gd name="connsiteX166-79159" fmla="*/ 1423113 w 7472601"/>
              <a:gd name="connsiteY166-79160" fmla="*/ 3874565 h 6858000"/>
              <a:gd name="connsiteX167-79161" fmla="*/ 3316479 w 7472601"/>
              <a:gd name="connsiteY167-79162" fmla="*/ 3872136 h 6858000"/>
              <a:gd name="connsiteX168-79163" fmla="*/ 3546806 w 7472601"/>
              <a:gd name="connsiteY168-79164" fmla="*/ 4356139 h 6858000"/>
              <a:gd name="connsiteX169-79165" fmla="*/ 3364433 w 7472601"/>
              <a:gd name="connsiteY169-79166" fmla="*/ 3953121 h 6858000"/>
              <a:gd name="connsiteX170-79167" fmla="*/ 3316479 w 7472601"/>
              <a:gd name="connsiteY170-79168" fmla="*/ 3872136 h 6858000"/>
              <a:gd name="connsiteX171-79169" fmla="*/ 3291335 w 7472601"/>
              <a:gd name="connsiteY171-79170" fmla="*/ 3767420 h 6858000"/>
              <a:gd name="connsiteX172-79171" fmla="*/ 3390805 w 7472601"/>
              <a:gd name="connsiteY172-79172" fmla="*/ 3937163 h 6858000"/>
              <a:gd name="connsiteX173-79173" fmla="*/ 3579062 w 7472601"/>
              <a:gd name="connsiteY173-79174" fmla="*/ 4359040 h 6858000"/>
              <a:gd name="connsiteX174-79175" fmla="*/ 3467355 w 7472601"/>
              <a:gd name="connsiteY174-79176" fmla="*/ 3988130 h 6858000"/>
              <a:gd name="connsiteX175-79177" fmla="*/ 3310753 w 7472601"/>
              <a:gd name="connsiteY175-79178" fmla="*/ 3787140 h 6858000"/>
              <a:gd name="connsiteX176-79179" fmla="*/ 3291335 w 7472601"/>
              <a:gd name="connsiteY176-79180" fmla="*/ 3767420 h 6858000"/>
              <a:gd name="connsiteX177-79181" fmla="*/ 1635889 w 7472601"/>
              <a:gd name="connsiteY177-79182" fmla="*/ 3709494 h 6858000"/>
              <a:gd name="connsiteX178-79183" fmla="*/ 1634800 w 7472601"/>
              <a:gd name="connsiteY178-79184" fmla="*/ 3731111 h 6858000"/>
              <a:gd name="connsiteX179-79185" fmla="*/ 1635889 w 7472601"/>
              <a:gd name="connsiteY179-79186" fmla="*/ 3709494 h 6858000"/>
              <a:gd name="connsiteX180-79187" fmla="*/ 1510397 w 7472601"/>
              <a:gd name="connsiteY180-79188" fmla="*/ 3684705 h 6858000"/>
              <a:gd name="connsiteX181-79189" fmla="*/ 1146550 w 7472601"/>
              <a:gd name="connsiteY181-79190" fmla="*/ 3802012 h 6858000"/>
              <a:gd name="connsiteX182-79191" fmla="*/ 698834 w 7472601"/>
              <a:gd name="connsiteY182-79192" fmla="*/ 3952272 h 6858000"/>
              <a:gd name="connsiteX183-79193" fmla="*/ 34256 w 7472601"/>
              <a:gd name="connsiteY183-79194" fmla="*/ 4347603 h 6858000"/>
              <a:gd name="connsiteX184-79195" fmla="*/ 527241 w 7472601"/>
              <a:gd name="connsiteY184-79196" fmla="*/ 4065078 h 6858000"/>
              <a:gd name="connsiteX185-79197" fmla="*/ 1510397 w 7472601"/>
              <a:gd name="connsiteY185-79198" fmla="*/ 3684705 h 6858000"/>
              <a:gd name="connsiteX186-79199" fmla="*/ 1313114 w 7472601"/>
              <a:gd name="connsiteY186-79200" fmla="*/ 3655216 h 6858000"/>
              <a:gd name="connsiteX187-79201" fmla="*/ 1109304 w 7472601"/>
              <a:gd name="connsiteY187-79202" fmla="*/ 3669030 h 6858000"/>
              <a:gd name="connsiteX188-79203" fmla="*/ 8129 w 7472601"/>
              <a:gd name="connsiteY188-79204" fmla="*/ 4330519 h 6858000"/>
              <a:gd name="connsiteX189-79205" fmla="*/ 687572 w 7472601"/>
              <a:gd name="connsiteY189-79206" fmla="*/ 3925629 h 6858000"/>
              <a:gd name="connsiteX190-79207" fmla="*/ 1138365 w 7472601"/>
              <a:gd name="connsiteY190-79208" fmla="*/ 3774515 h 6858000"/>
              <a:gd name="connsiteX191-79209" fmla="*/ 1505579 w 7472601"/>
              <a:gd name="connsiteY191-79210" fmla="*/ 3655526 h 6858000"/>
              <a:gd name="connsiteX192-79211" fmla="*/ 1313114 w 7472601"/>
              <a:gd name="connsiteY192-79212" fmla="*/ 3655216 h 6858000"/>
              <a:gd name="connsiteX193-79213" fmla="*/ 3655073 w 7472601"/>
              <a:gd name="connsiteY193-79214" fmla="*/ 3650884 h 6858000"/>
              <a:gd name="connsiteX194-79215" fmla="*/ 3989938 w 7472601"/>
              <a:gd name="connsiteY194-79216" fmla="*/ 3991685 h 6858000"/>
              <a:gd name="connsiteX195-79217" fmla="*/ 4393907 w 7472601"/>
              <a:gd name="connsiteY195-79218" fmla="*/ 4261258 h 6858000"/>
              <a:gd name="connsiteX196-79219" fmla="*/ 4648051 w 7472601"/>
              <a:gd name="connsiteY196-79220" fmla="*/ 4374051 h 6858000"/>
              <a:gd name="connsiteX197-79221" fmla="*/ 4383389 w 7472601"/>
              <a:gd name="connsiteY197-79222" fmla="*/ 4184369 h 6858000"/>
              <a:gd name="connsiteX198-79223" fmla="*/ 4165508 w 7472601"/>
              <a:gd name="connsiteY198-79224" fmla="*/ 4035196 h 6858000"/>
              <a:gd name="connsiteX199-79225" fmla="*/ 4068162 w 7472601"/>
              <a:gd name="connsiteY199-79226" fmla="*/ 3953394 h 6858000"/>
              <a:gd name="connsiteX200-79227" fmla="*/ 3981416 w 7472601"/>
              <a:gd name="connsiteY200-79228" fmla="*/ 3880482 h 6858000"/>
              <a:gd name="connsiteX201-79229" fmla="*/ 3800147 w 7472601"/>
              <a:gd name="connsiteY201-79230" fmla="*/ 3749872 h 6858000"/>
              <a:gd name="connsiteX202-79231" fmla="*/ 3655073 w 7472601"/>
              <a:gd name="connsiteY202-79232" fmla="*/ 3650884 h 6858000"/>
              <a:gd name="connsiteX203-79233" fmla="*/ 3670252 w 7472601"/>
              <a:gd name="connsiteY203-79234" fmla="*/ 3622798 h 6858000"/>
              <a:gd name="connsiteX204-79235" fmla="*/ 3817258 w 7472601"/>
              <a:gd name="connsiteY204-79236" fmla="*/ 3723577 h 6858000"/>
              <a:gd name="connsiteX205-79237" fmla="*/ 4000461 w 7472601"/>
              <a:gd name="connsiteY205-79238" fmla="*/ 3855966 h 6858000"/>
              <a:gd name="connsiteX206-79239" fmla="*/ 4088180 w 7472601"/>
              <a:gd name="connsiteY206-79240" fmla="*/ 3929774 h 6858000"/>
              <a:gd name="connsiteX207-79241" fmla="*/ 4184555 w 7472601"/>
              <a:gd name="connsiteY207-79242" fmla="*/ 4010683 h 6858000"/>
              <a:gd name="connsiteX208-79243" fmla="*/ 4399563 w 7472601"/>
              <a:gd name="connsiteY208-79244" fmla="*/ 4158106 h 6858000"/>
              <a:gd name="connsiteX209-79245" fmla="*/ 4684469 w 7472601"/>
              <a:gd name="connsiteY209-79246" fmla="*/ 4364680 h 6858000"/>
              <a:gd name="connsiteX210-79247" fmla="*/ 4690271 w 7472601"/>
              <a:gd name="connsiteY210-79248" fmla="*/ 4370034 h 6858000"/>
              <a:gd name="connsiteX211-79249" fmla="*/ 4136093 w 7472601"/>
              <a:gd name="connsiteY211-79250" fmla="*/ 3858466 h 6858000"/>
              <a:gd name="connsiteX212-79251" fmla="*/ 3670252 w 7472601"/>
              <a:gd name="connsiteY212-79252" fmla="*/ 3622798 h 6858000"/>
              <a:gd name="connsiteX213-79253" fmla="*/ 4440129 w 7472601"/>
              <a:gd name="connsiteY213-79254" fmla="*/ 3448571 h 6858000"/>
              <a:gd name="connsiteX214-79255" fmla="*/ 4856525 w 7472601"/>
              <a:gd name="connsiteY214-79256" fmla="*/ 3915351 h 6858000"/>
              <a:gd name="connsiteX215-79257" fmla="*/ 5059055 w 7472601"/>
              <a:gd name="connsiteY215-79258" fmla="*/ 4108918 h 6858000"/>
              <a:gd name="connsiteX216-79259" fmla="*/ 5290070 w 7472601"/>
              <a:gd name="connsiteY216-79260" fmla="*/ 4263619 h 6858000"/>
              <a:gd name="connsiteX217-79261" fmla="*/ 4834991 w 7472601"/>
              <a:gd name="connsiteY217-79262" fmla="*/ 3830985 h 6858000"/>
              <a:gd name="connsiteX218-79263" fmla="*/ 4440129 w 7472601"/>
              <a:gd name="connsiteY218-79264" fmla="*/ 3448571 h 6858000"/>
              <a:gd name="connsiteX219-79265" fmla="*/ 4441737 w 7472601"/>
              <a:gd name="connsiteY219-79266" fmla="*/ 3399734 h 6858000"/>
              <a:gd name="connsiteX220-79267" fmla="*/ 4431236 w 7472601"/>
              <a:gd name="connsiteY220-79268" fmla="*/ 3400954 h 6858000"/>
              <a:gd name="connsiteX221-79269" fmla="*/ 4557150 w 7472601"/>
              <a:gd name="connsiteY221-79270" fmla="*/ 3510023 h 6858000"/>
              <a:gd name="connsiteX222-79271" fmla="*/ 4856936 w 7472601"/>
              <a:gd name="connsiteY222-79272" fmla="*/ 3809146 h 6858000"/>
              <a:gd name="connsiteX223-79273" fmla="*/ 5111996 w 7472601"/>
              <a:gd name="connsiteY223-79274" fmla="*/ 4065759 h 6858000"/>
              <a:gd name="connsiteX224-79275" fmla="*/ 5388878 w 7472601"/>
              <a:gd name="connsiteY224-79276" fmla="*/ 4300185 h 6858000"/>
              <a:gd name="connsiteX225-79277" fmla="*/ 5425556 w 7472601"/>
              <a:gd name="connsiteY225-79278" fmla="*/ 4308967 h 6858000"/>
              <a:gd name="connsiteX226-79279" fmla="*/ 4943646 w 7472601"/>
              <a:gd name="connsiteY226-79280" fmla="*/ 3822916 h 6858000"/>
              <a:gd name="connsiteX227-79281" fmla="*/ 4594837 w 7472601"/>
              <a:gd name="connsiteY227-79282" fmla="*/ 3532274 h 6858000"/>
              <a:gd name="connsiteX228-79283" fmla="*/ 4441737 w 7472601"/>
              <a:gd name="connsiteY228-79284" fmla="*/ 3399734 h 6858000"/>
              <a:gd name="connsiteX229-79285" fmla="*/ 5425834 w 7472601"/>
              <a:gd name="connsiteY229-79286" fmla="*/ 3162785 h 6858000"/>
              <a:gd name="connsiteX230-79287" fmla="*/ 5401644 w 7472601"/>
              <a:gd name="connsiteY230-79288" fmla="*/ 3617847 h 6858000"/>
              <a:gd name="connsiteX231-79289" fmla="*/ 5467256 w 7472601"/>
              <a:gd name="connsiteY231-79290" fmla="*/ 4175494 h 6858000"/>
              <a:gd name="connsiteX232-79291" fmla="*/ 5448069 w 7472601"/>
              <a:gd name="connsiteY232-79292" fmla="*/ 3567554 h 6858000"/>
              <a:gd name="connsiteX233-79293" fmla="*/ 5425834 w 7472601"/>
              <a:gd name="connsiteY233-79294" fmla="*/ 3162785 h 6858000"/>
              <a:gd name="connsiteX234-79295" fmla="*/ 1318687 w 7472601"/>
              <a:gd name="connsiteY234-79296" fmla="*/ 3113840 h 6858000"/>
              <a:gd name="connsiteX235-79297" fmla="*/ 1066793 w 7472601"/>
              <a:gd name="connsiteY235-79298" fmla="*/ 3212171 h 6858000"/>
              <a:gd name="connsiteX236-79299" fmla="*/ 993319 w 7472601"/>
              <a:gd name="connsiteY236-79300" fmla="*/ 3247648 h 6858000"/>
              <a:gd name="connsiteX237-79301" fmla="*/ 853081 w 7472601"/>
              <a:gd name="connsiteY237-79302" fmla="*/ 3312410 h 6858000"/>
              <a:gd name="connsiteX238-79303" fmla="*/ 805957 w 7472601"/>
              <a:gd name="connsiteY238-79304" fmla="*/ 3330443 h 6858000"/>
              <a:gd name="connsiteX239-79305" fmla="*/ 1318687 w 7472601"/>
              <a:gd name="connsiteY239-79306" fmla="*/ 3113840 h 6858000"/>
              <a:gd name="connsiteX240-79307" fmla="*/ 5453702 w 7472601"/>
              <a:gd name="connsiteY240-79308" fmla="*/ 3090882 h 6858000"/>
              <a:gd name="connsiteX241-79309" fmla="*/ 5480135 w 7472601"/>
              <a:gd name="connsiteY241-79310" fmla="*/ 3565802 h 6858000"/>
              <a:gd name="connsiteX242-79311" fmla="*/ 5499023 w 7472601"/>
              <a:gd name="connsiteY242-79312" fmla="*/ 4166310 h 6858000"/>
              <a:gd name="connsiteX243-79313" fmla="*/ 5547022 w 7472601"/>
              <a:gd name="connsiteY243-79314" fmla="*/ 3607838 h 6858000"/>
              <a:gd name="connsiteX244-79315" fmla="*/ 5515964 w 7472601"/>
              <a:gd name="connsiteY244-79316" fmla="*/ 3378541 h 6858000"/>
              <a:gd name="connsiteX245-79317" fmla="*/ 5453702 w 7472601"/>
              <a:gd name="connsiteY245-79318" fmla="*/ 3090882 h 6858000"/>
              <a:gd name="connsiteX246-79319" fmla="*/ 1238695 w 7472601"/>
              <a:gd name="connsiteY246-79320" fmla="*/ 3076820 h 6858000"/>
              <a:gd name="connsiteX247-79321" fmla="*/ 716371 w 7472601"/>
              <a:gd name="connsiteY247-79322" fmla="*/ 3293249 h 6858000"/>
              <a:gd name="connsiteX248-79323" fmla="*/ 579522 w 7472601"/>
              <a:gd name="connsiteY248-79324" fmla="*/ 3371759 h 6858000"/>
              <a:gd name="connsiteX249-79325" fmla="*/ 600288 w 7472601"/>
              <a:gd name="connsiteY249-79326" fmla="*/ 3365555 h 6858000"/>
              <a:gd name="connsiteX250-79327" fmla="*/ 840692 w 7472601"/>
              <a:gd name="connsiteY250-79328" fmla="*/ 3284921 h 6858000"/>
              <a:gd name="connsiteX251-79329" fmla="*/ 979248 w 7472601"/>
              <a:gd name="connsiteY251-79330" fmla="*/ 3221003 h 6858000"/>
              <a:gd name="connsiteX252-79331" fmla="*/ 1053282 w 7472601"/>
              <a:gd name="connsiteY252-79332" fmla="*/ 3185247 h 6858000"/>
              <a:gd name="connsiteX253-79333" fmla="*/ 1320603 w 7472601"/>
              <a:gd name="connsiteY253-79334" fmla="*/ 3081281 h 6858000"/>
              <a:gd name="connsiteX254-79335" fmla="*/ 1238695 w 7472601"/>
              <a:gd name="connsiteY254-79336" fmla="*/ 3076820 h 6858000"/>
              <a:gd name="connsiteX255-79337" fmla="*/ 5425627 w 7472601"/>
              <a:gd name="connsiteY255-79338" fmla="*/ 2954192 h 6858000"/>
              <a:gd name="connsiteX256-79339" fmla="*/ 5470770 w 7472601"/>
              <a:gd name="connsiteY256-79340" fmla="*/ 3005435 h 6858000"/>
              <a:gd name="connsiteX257-79341" fmla="*/ 5519779 w 7472601"/>
              <a:gd name="connsiteY257-79342" fmla="*/ 4359223 h 6858000"/>
              <a:gd name="connsiteX258-79343" fmla="*/ 5520293 w 7472601"/>
              <a:gd name="connsiteY258-79344" fmla="*/ 4360602 h 6858000"/>
              <a:gd name="connsiteX259-79345" fmla="*/ 5767221 w 7472601"/>
              <a:gd name="connsiteY259-79346" fmla="*/ 4665564 h 6858000"/>
              <a:gd name="connsiteX260-79347" fmla="*/ 6937169 w 7472601"/>
              <a:gd name="connsiteY260-79348" fmla="*/ 4815941 h 6858000"/>
              <a:gd name="connsiteX261-79349" fmla="*/ 6953922 w 7472601"/>
              <a:gd name="connsiteY261-79350" fmla="*/ 4890068 h 6858000"/>
              <a:gd name="connsiteX262-79351" fmla="*/ 6071359 w 7472601"/>
              <a:gd name="connsiteY262-79352" fmla="*/ 4770770 h 6858000"/>
              <a:gd name="connsiteX263-79353" fmla="*/ 6038839 w 7472601"/>
              <a:gd name="connsiteY263-79354" fmla="*/ 4764474 h 6858000"/>
              <a:gd name="connsiteX264-79355" fmla="*/ 6038706 w 7472601"/>
              <a:gd name="connsiteY264-79356" fmla="*/ 4763847 h 6858000"/>
              <a:gd name="connsiteX265-79357" fmla="*/ 6037784 w 7472601"/>
              <a:gd name="connsiteY265-79358" fmla="*/ 4764270 h 6858000"/>
              <a:gd name="connsiteX266-79359" fmla="*/ 6038839 w 7472601"/>
              <a:gd name="connsiteY266-79360" fmla="*/ 4764474 h 6858000"/>
              <a:gd name="connsiteX267-79361" fmla="*/ 6040338 w 7472601"/>
              <a:gd name="connsiteY267-79362" fmla="*/ 4771418 h 6858000"/>
              <a:gd name="connsiteX268-79363" fmla="*/ 6024488 w 7472601"/>
              <a:gd name="connsiteY268-79364" fmla="*/ 4809903 h 6858000"/>
              <a:gd name="connsiteX269-79365" fmla="*/ 5599771 w 7472601"/>
              <a:gd name="connsiteY269-79366" fmla="*/ 5509652 h 6858000"/>
              <a:gd name="connsiteX270-79367" fmla="*/ 5548843 w 7472601"/>
              <a:gd name="connsiteY270-79368" fmla="*/ 5563845 h 6858000"/>
              <a:gd name="connsiteX271-79369" fmla="*/ 5940952 w 7472601"/>
              <a:gd name="connsiteY271-79370" fmla="*/ 6250028 h 6858000"/>
              <a:gd name="connsiteX272-79371" fmla="*/ 6043441 w 7472601"/>
              <a:gd name="connsiteY272-79372" fmla="*/ 6665847 h 6858000"/>
              <a:gd name="connsiteX273-79373" fmla="*/ 6093432 w 7472601"/>
              <a:gd name="connsiteY273-79374" fmla="*/ 6858000 h 6858000"/>
              <a:gd name="connsiteX274-79375" fmla="*/ 6034344 w 7472601"/>
              <a:gd name="connsiteY274-79376" fmla="*/ 6858000 h 6858000"/>
              <a:gd name="connsiteX275-79377" fmla="*/ 6026679 w 7472601"/>
              <a:gd name="connsiteY275-79378" fmla="*/ 6836959 h 6858000"/>
              <a:gd name="connsiteX276-79379" fmla="*/ 5800441 w 7472601"/>
              <a:gd name="connsiteY276-79380" fmla="*/ 6335286 h 6858000"/>
              <a:gd name="connsiteX277-79381" fmla="*/ 5526562 w 7472601"/>
              <a:gd name="connsiteY277-79382" fmla="*/ 5705388 h 6858000"/>
              <a:gd name="connsiteX278-79383" fmla="*/ 5519640 w 7472601"/>
              <a:gd name="connsiteY278-79384" fmla="*/ 5683774 h 6858000"/>
              <a:gd name="connsiteX279-79385" fmla="*/ 5844559 w 7472601"/>
              <a:gd name="connsiteY279-79386" fmla="*/ 6553349 h 6858000"/>
              <a:gd name="connsiteX280-79387" fmla="*/ 5975994 w 7472601"/>
              <a:gd name="connsiteY280-79388" fmla="*/ 6858000 h 6858000"/>
              <a:gd name="connsiteX281-79389" fmla="*/ 5898547 w 7472601"/>
              <a:gd name="connsiteY281-79390" fmla="*/ 6858000 h 6858000"/>
              <a:gd name="connsiteX282-79391" fmla="*/ 5682041 w 7472601"/>
              <a:gd name="connsiteY282-79392" fmla="*/ 6355860 h 6858000"/>
              <a:gd name="connsiteX283-79393" fmla="*/ 5461758 w 7472601"/>
              <a:gd name="connsiteY283-79394" fmla="*/ 5820220 h 6858000"/>
              <a:gd name="connsiteX284-79395" fmla="*/ 5237282 w 7472601"/>
              <a:gd name="connsiteY284-79396" fmla="*/ 6579086 h 6858000"/>
              <a:gd name="connsiteX285-79397" fmla="*/ 5115009 w 7472601"/>
              <a:gd name="connsiteY285-79398" fmla="*/ 6858000 h 6858000"/>
              <a:gd name="connsiteX286-79399" fmla="*/ 5028074 w 7472601"/>
              <a:gd name="connsiteY286-79400" fmla="*/ 6858000 h 6858000"/>
              <a:gd name="connsiteX287-79401" fmla="*/ 5079508 w 7472601"/>
              <a:gd name="connsiteY287-79402" fmla="*/ 6749074 h 6858000"/>
              <a:gd name="connsiteX288-79403" fmla="*/ 5371846 w 7472601"/>
              <a:gd name="connsiteY288-79404" fmla="*/ 5924413 h 6858000"/>
              <a:gd name="connsiteX289-79405" fmla="*/ 5270512 w 7472601"/>
              <a:gd name="connsiteY289-79406" fmla="*/ 6138975 h 6858000"/>
              <a:gd name="connsiteX290-79407" fmla="*/ 5062409 w 7472601"/>
              <a:gd name="connsiteY290-79408" fmla="*/ 6653544 h 6858000"/>
              <a:gd name="connsiteX291-79409" fmla="*/ 5036628 w 7472601"/>
              <a:gd name="connsiteY291-79410" fmla="*/ 6754247 h 6858000"/>
              <a:gd name="connsiteX292-79411" fmla="*/ 5009112 w 7472601"/>
              <a:gd name="connsiteY292-79412" fmla="*/ 6858000 h 6858000"/>
              <a:gd name="connsiteX293-79413" fmla="*/ 4976679 w 7472601"/>
              <a:gd name="connsiteY293-79414" fmla="*/ 6858000 h 6858000"/>
              <a:gd name="connsiteX294-79415" fmla="*/ 5006537 w 7472601"/>
              <a:gd name="connsiteY294-79416" fmla="*/ 6747068 h 6858000"/>
              <a:gd name="connsiteX295-79417" fmla="*/ 5032723 w 7472601"/>
              <a:gd name="connsiteY295-79418" fmla="*/ 6644957 h 6858000"/>
              <a:gd name="connsiteX296-79419" fmla="*/ 5242949 w 7472601"/>
              <a:gd name="connsiteY296-79420" fmla="*/ 6125175 h 6858000"/>
              <a:gd name="connsiteX297-79421" fmla="*/ 5286321 w 7472601"/>
              <a:gd name="connsiteY297-79422" fmla="*/ 6033555 h 6858000"/>
              <a:gd name="connsiteX298-79423" fmla="*/ 5008210 w 7472601"/>
              <a:gd name="connsiteY298-79424" fmla="*/ 6649194 h 6858000"/>
              <a:gd name="connsiteX299-79425" fmla="*/ 4986321 w 7472601"/>
              <a:gd name="connsiteY299-79426" fmla="*/ 6765687 h 6858000"/>
              <a:gd name="connsiteX300-79427" fmla="*/ 4973474 w 7472601"/>
              <a:gd name="connsiteY300-79428" fmla="*/ 6858000 h 6858000"/>
              <a:gd name="connsiteX301-79429" fmla="*/ 4907178 w 7472601"/>
              <a:gd name="connsiteY301-79430" fmla="*/ 6858000 h 6858000"/>
              <a:gd name="connsiteX302-79431" fmla="*/ 4910810 w 7472601"/>
              <a:gd name="connsiteY302-79432" fmla="*/ 6829660 h 6858000"/>
              <a:gd name="connsiteX303-79433" fmla="*/ 4987461 w 7472601"/>
              <a:gd name="connsiteY303-79434" fmla="*/ 6432994 h 6858000"/>
              <a:gd name="connsiteX304-79435" fmla="*/ 5179262 w 7472601"/>
              <a:gd name="connsiteY304-79436" fmla="*/ 6035044 h 6858000"/>
              <a:gd name="connsiteX305-79437" fmla="*/ 4689678 w 7472601"/>
              <a:gd name="connsiteY305-79438" fmla="*/ 6440241 h 6858000"/>
              <a:gd name="connsiteX306-79439" fmla="*/ 4477543 w 7472601"/>
              <a:gd name="connsiteY306-79440" fmla="*/ 6674836 h 6858000"/>
              <a:gd name="connsiteX307-79441" fmla="*/ 4329957 w 7472601"/>
              <a:gd name="connsiteY307-79442" fmla="*/ 6858000 h 6858000"/>
              <a:gd name="connsiteX308-79443" fmla="*/ 4218595 w 7472601"/>
              <a:gd name="connsiteY308-79444" fmla="*/ 6858000 h 6858000"/>
              <a:gd name="connsiteX309-79445" fmla="*/ 4368888 w 7472601"/>
              <a:gd name="connsiteY309-79446" fmla="*/ 6668412 h 6858000"/>
              <a:gd name="connsiteX310-79447" fmla="*/ 4563091 w 7472601"/>
              <a:gd name="connsiteY310-79448" fmla="*/ 6442508 h 6858000"/>
              <a:gd name="connsiteX311-79449" fmla="*/ 5387324 w 7472601"/>
              <a:gd name="connsiteY311-79450" fmla="*/ 5705830 h 6858000"/>
              <a:gd name="connsiteX312-79451" fmla="*/ 5073620 w 7472601"/>
              <a:gd name="connsiteY312-79452" fmla="*/ 5955437 h 6858000"/>
              <a:gd name="connsiteX313-79453" fmla="*/ 4689789 w 7472601"/>
              <a:gd name="connsiteY313-79454" fmla="*/ 6268382 h 6858000"/>
              <a:gd name="connsiteX314-79455" fmla="*/ 4418722 w 7472601"/>
              <a:gd name="connsiteY314-79456" fmla="*/ 6570886 h 6858000"/>
              <a:gd name="connsiteX315-79457" fmla="*/ 4214944 w 7472601"/>
              <a:gd name="connsiteY315-79458" fmla="*/ 6858000 h 6858000"/>
              <a:gd name="connsiteX316-79459" fmla="*/ 4177898 w 7472601"/>
              <a:gd name="connsiteY316-79460" fmla="*/ 6858000 h 6858000"/>
              <a:gd name="connsiteX317-79461" fmla="*/ 4391597 w 7472601"/>
              <a:gd name="connsiteY317-79462" fmla="*/ 6556370 h 6858000"/>
              <a:gd name="connsiteX318-79463" fmla="*/ 4668889 w 7472601"/>
              <a:gd name="connsiteY318-79464" fmla="*/ 6246399 h 6858000"/>
              <a:gd name="connsiteX319-79465" fmla="*/ 5055427 w 7472601"/>
              <a:gd name="connsiteY319-79466" fmla="*/ 5931476 h 6858000"/>
              <a:gd name="connsiteX320-79467" fmla="*/ 5371814 w 7472601"/>
              <a:gd name="connsiteY320-79468" fmla="*/ 5678975 h 6858000"/>
              <a:gd name="connsiteX321-79469" fmla="*/ 4987918 w 7472601"/>
              <a:gd name="connsiteY321-79470" fmla="*/ 5838701 h 6858000"/>
              <a:gd name="connsiteX322-79471" fmla="*/ 4317146 w 7472601"/>
              <a:gd name="connsiteY322-79472" fmla="*/ 6587716 h 6858000"/>
              <a:gd name="connsiteX323-79473" fmla="*/ 4171627 w 7472601"/>
              <a:gd name="connsiteY323-79474" fmla="*/ 6858000 h 6858000"/>
              <a:gd name="connsiteX324-79475" fmla="*/ 4081585 w 7472601"/>
              <a:gd name="connsiteY324-79476" fmla="*/ 6858000 h 6858000"/>
              <a:gd name="connsiteX325-79477" fmla="*/ 4238603 w 7472601"/>
              <a:gd name="connsiteY325-79478" fmla="*/ 6559341 h 6858000"/>
              <a:gd name="connsiteX326-79479" fmla="*/ 4778333 w 7472601"/>
              <a:gd name="connsiteY326-79480" fmla="*/ 5873626 h 6858000"/>
              <a:gd name="connsiteX327-79481" fmla="*/ 5414185 w 7472601"/>
              <a:gd name="connsiteY327-79482" fmla="*/ 5573882 h 6858000"/>
              <a:gd name="connsiteX328-79483" fmla="*/ 5959648 w 7472601"/>
              <a:gd name="connsiteY328-79484" fmla="*/ 4760797 h 6858000"/>
              <a:gd name="connsiteX329-79485" fmla="*/ 5355019 w 7472601"/>
              <a:gd name="connsiteY329-79486" fmla="*/ 4734672 h 6858000"/>
              <a:gd name="connsiteX330-79487" fmla="*/ 5083565 w 7472601"/>
              <a:gd name="connsiteY330-79488" fmla="*/ 5179121 h 6858000"/>
              <a:gd name="connsiteX331-79489" fmla="*/ 4713577 w 7472601"/>
              <a:gd name="connsiteY331-79490" fmla="*/ 5616803 h 6858000"/>
              <a:gd name="connsiteX332-79491" fmla="*/ 3989559 w 7472601"/>
              <a:gd name="connsiteY332-79492" fmla="*/ 6145945 h 6858000"/>
              <a:gd name="connsiteX333-79493" fmla="*/ 3939824 w 7472601"/>
              <a:gd name="connsiteY333-79494" fmla="*/ 6066900 h 6858000"/>
              <a:gd name="connsiteX334-79495" fmla="*/ 4584537 w 7472601"/>
              <a:gd name="connsiteY334-79496" fmla="*/ 5324826 h 6858000"/>
              <a:gd name="connsiteX335-79497" fmla="*/ 5037105 w 7472601"/>
              <a:gd name="connsiteY335-79498" fmla="*/ 5088765 h 6858000"/>
              <a:gd name="connsiteX336-79499" fmla="*/ 5039930 w 7472601"/>
              <a:gd name="connsiteY336-79500" fmla="*/ 5089585 h 6858000"/>
              <a:gd name="connsiteX337-79501" fmla="*/ 5263764 w 7472601"/>
              <a:gd name="connsiteY337-79502" fmla="*/ 4735525 h 6858000"/>
              <a:gd name="connsiteX338-79503" fmla="*/ 4086300 w 7472601"/>
              <a:gd name="connsiteY338-79504" fmla="*/ 4884599 h 6858000"/>
              <a:gd name="connsiteX339-79505" fmla="*/ 4085485 w 7472601"/>
              <a:gd name="connsiteY339-79506" fmla="*/ 4899070 h 6858000"/>
              <a:gd name="connsiteX340-79507" fmla="*/ 3871915 w 7472601"/>
              <a:gd name="connsiteY340-79508" fmla="*/ 5253645 h 6858000"/>
              <a:gd name="connsiteX341-79509" fmla="*/ 3799374 w 7472601"/>
              <a:gd name="connsiteY341-79510" fmla="*/ 5466127 h 6858000"/>
              <a:gd name="connsiteX342-79511" fmla="*/ 3498850 w 7472601"/>
              <a:gd name="connsiteY342-79512" fmla="*/ 6661888 h 6858000"/>
              <a:gd name="connsiteX343-79513" fmla="*/ 3399216 w 7472601"/>
              <a:gd name="connsiteY343-79514" fmla="*/ 6858000 h 6858000"/>
              <a:gd name="connsiteX344-79515" fmla="*/ 3303688 w 7472601"/>
              <a:gd name="connsiteY344-79516" fmla="*/ 6858000 h 6858000"/>
              <a:gd name="connsiteX345-79517" fmla="*/ 3391774 w 7472601"/>
              <a:gd name="connsiteY345-79518" fmla="*/ 6697181 h 6858000"/>
              <a:gd name="connsiteX346-79519" fmla="*/ 3735540 w 7472601"/>
              <a:gd name="connsiteY346-79520" fmla="*/ 5546923 h 6858000"/>
              <a:gd name="connsiteX347-79521" fmla="*/ 3729438 w 7472601"/>
              <a:gd name="connsiteY347-79522" fmla="*/ 5569058 h 6858000"/>
              <a:gd name="connsiteX348-79523" fmla="*/ 3707782 w 7472601"/>
              <a:gd name="connsiteY348-79524" fmla="*/ 5644908 h 6858000"/>
              <a:gd name="connsiteX349-79525" fmla="*/ 3583827 w 7472601"/>
              <a:gd name="connsiteY349-79526" fmla="*/ 6039215 h 6858000"/>
              <a:gd name="connsiteX350-79527" fmla="*/ 3547861 w 7472601"/>
              <a:gd name="connsiteY350-79528" fmla="*/ 6129609 h 6858000"/>
              <a:gd name="connsiteX351-79529" fmla="*/ 3490905 w 7472601"/>
              <a:gd name="connsiteY351-79530" fmla="*/ 6277660 h 6858000"/>
              <a:gd name="connsiteX352-79531" fmla="*/ 3455859 w 7472601"/>
              <a:gd name="connsiteY352-79532" fmla="*/ 6391301 h 6858000"/>
              <a:gd name="connsiteX353-79533" fmla="*/ 3429112 w 7472601"/>
              <a:gd name="connsiteY353-79534" fmla="*/ 6479469 h 6858000"/>
              <a:gd name="connsiteX354-79535" fmla="*/ 3304862 w 7472601"/>
              <a:gd name="connsiteY354-79536" fmla="*/ 6796476 h 6858000"/>
              <a:gd name="connsiteX355-79537" fmla="*/ 3276071 w 7472601"/>
              <a:gd name="connsiteY355-79538" fmla="*/ 6858000 h 6858000"/>
              <a:gd name="connsiteX356-79539" fmla="*/ 3240805 w 7472601"/>
              <a:gd name="connsiteY356-79540" fmla="*/ 6858000 h 6858000"/>
              <a:gd name="connsiteX357-79541" fmla="*/ 3275917 w 7472601"/>
              <a:gd name="connsiteY357-79542" fmla="*/ 6783192 h 6858000"/>
              <a:gd name="connsiteX358-79543" fmla="*/ 3399358 w 7472601"/>
              <a:gd name="connsiteY358-79544" fmla="*/ 6469011 h 6858000"/>
              <a:gd name="connsiteX359-79545" fmla="*/ 3425650 w 7472601"/>
              <a:gd name="connsiteY359-79546" fmla="*/ 6381333 h 6858000"/>
              <a:gd name="connsiteX360-79547" fmla="*/ 3460661 w 7472601"/>
              <a:gd name="connsiteY360-79548" fmla="*/ 6266763 h 6858000"/>
              <a:gd name="connsiteX361-79549" fmla="*/ 3518021 w 7472601"/>
              <a:gd name="connsiteY361-79550" fmla="*/ 6117298 h 6858000"/>
              <a:gd name="connsiteX362-79551" fmla="*/ 3554035 w 7472601"/>
              <a:gd name="connsiteY362-79552" fmla="*/ 6027832 h 6858000"/>
              <a:gd name="connsiteX363-79553" fmla="*/ 3677174 w 7472601"/>
              <a:gd name="connsiteY363-79554" fmla="*/ 5636351 h 6858000"/>
              <a:gd name="connsiteX364-79555" fmla="*/ 3698819 w 7472601"/>
              <a:gd name="connsiteY364-79556" fmla="*/ 5560503 h 6858000"/>
              <a:gd name="connsiteX365-79557" fmla="*/ 3702094 w 7472601"/>
              <a:gd name="connsiteY365-79558" fmla="*/ 5549194 h 6858000"/>
              <a:gd name="connsiteX366-79559" fmla="*/ 3398355 w 7472601"/>
              <a:gd name="connsiteY366-79560" fmla="*/ 6094603 h 6858000"/>
              <a:gd name="connsiteX367-79561" fmla="*/ 3193941 w 7472601"/>
              <a:gd name="connsiteY367-79562" fmla="*/ 6798775 h 6858000"/>
              <a:gd name="connsiteX368-79563" fmla="*/ 3184140 w 7472601"/>
              <a:gd name="connsiteY368-79564" fmla="*/ 6858000 h 6858000"/>
              <a:gd name="connsiteX369-79565" fmla="*/ 3099978 w 7472601"/>
              <a:gd name="connsiteY369-79566" fmla="*/ 6858000 h 6858000"/>
              <a:gd name="connsiteX370-79567" fmla="*/ 3101556 w 7472601"/>
              <a:gd name="connsiteY370-79568" fmla="*/ 6843337 h 6858000"/>
              <a:gd name="connsiteX371-79569" fmla="*/ 3370162 w 7472601"/>
              <a:gd name="connsiteY371-79570" fmla="*/ 5785550 h 6858000"/>
              <a:gd name="connsiteX372-79571" fmla="*/ 3746477 w 7472601"/>
              <a:gd name="connsiteY372-79572" fmla="*/ 5377889 h 6858000"/>
              <a:gd name="connsiteX373-79573" fmla="*/ 3863399 w 7472601"/>
              <a:gd name="connsiteY373-79574" fmla="*/ 5087257 h 6858000"/>
              <a:gd name="connsiteX374-79575" fmla="*/ 3968712 w 7472601"/>
              <a:gd name="connsiteY374-79576" fmla="*/ 4913989 h 6858000"/>
              <a:gd name="connsiteX375-79577" fmla="*/ 2792390 w 7472601"/>
              <a:gd name="connsiteY375-79578" fmla="*/ 5382974 h 6858000"/>
              <a:gd name="connsiteX376-79579" fmla="*/ 2714982 w 7472601"/>
              <a:gd name="connsiteY376-79580" fmla="*/ 5427051 h 6858000"/>
              <a:gd name="connsiteX377-79581" fmla="*/ 2813361 w 7472601"/>
              <a:gd name="connsiteY377-79582" fmla="*/ 6023912 h 6858000"/>
              <a:gd name="connsiteX378-79583" fmla="*/ 2688430 w 7472601"/>
              <a:gd name="connsiteY378-79584" fmla="*/ 6801564 h 6858000"/>
              <a:gd name="connsiteX379-79585" fmla="*/ 2629626 w 7472601"/>
              <a:gd name="connsiteY379-79586" fmla="*/ 6763394 h 6858000"/>
              <a:gd name="connsiteX380-79587" fmla="*/ 2565328 w 7472601"/>
              <a:gd name="connsiteY380-79588" fmla="*/ 5516399 h 6858000"/>
              <a:gd name="connsiteX381-79589" fmla="*/ 1922999 w 7472601"/>
              <a:gd name="connsiteY381-79590" fmla="*/ 5980343 h 6858000"/>
              <a:gd name="connsiteX382-79591" fmla="*/ 1950261 w 7472601"/>
              <a:gd name="connsiteY382-79592" fmla="*/ 6405858 h 6858000"/>
              <a:gd name="connsiteX383-79593" fmla="*/ 2365554 w 7472601"/>
              <a:gd name="connsiteY383-79594" fmla="*/ 6759107 h 6858000"/>
              <a:gd name="connsiteX384-79595" fmla="*/ 2424142 w 7472601"/>
              <a:gd name="connsiteY384-79596" fmla="*/ 6858000 h 6858000"/>
              <a:gd name="connsiteX385-79597" fmla="*/ 2395994 w 7472601"/>
              <a:gd name="connsiteY385-79598" fmla="*/ 6858000 h 6858000"/>
              <a:gd name="connsiteX386-79599" fmla="*/ 2392863 w 7472601"/>
              <a:gd name="connsiteY386-79600" fmla="*/ 6852964 h 6858000"/>
              <a:gd name="connsiteX387-79601" fmla="*/ 2017589 w 7472601"/>
              <a:gd name="connsiteY387-79602" fmla="*/ 6493982 h 6858000"/>
              <a:gd name="connsiteX388-79603" fmla="*/ 2147336 w 7472601"/>
              <a:gd name="connsiteY388-79604" fmla="*/ 6594052 h 6858000"/>
              <a:gd name="connsiteX389-79605" fmla="*/ 2207047 w 7472601"/>
              <a:gd name="connsiteY389-79606" fmla="*/ 6654540 h 6858000"/>
              <a:gd name="connsiteX390-79607" fmla="*/ 2299106 w 7472601"/>
              <a:gd name="connsiteY390-79608" fmla="*/ 6778931 h 6858000"/>
              <a:gd name="connsiteX391-79609" fmla="*/ 2314430 w 7472601"/>
              <a:gd name="connsiteY391-79610" fmla="*/ 6801144 h 6858000"/>
              <a:gd name="connsiteX392-79611" fmla="*/ 2352406 w 7472601"/>
              <a:gd name="connsiteY392-79612" fmla="*/ 6858000 h 6858000"/>
              <a:gd name="connsiteX393-79613" fmla="*/ 2314492 w 7472601"/>
              <a:gd name="connsiteY393-79614" fmla="*/ 6858000 h 6858000"/>
              <a:gd name="connsiteX394-79615" fmla="*/ 2288095 w 7472601"/>
              <a:gd name="connsiteY394-79616" fmla="*/ 6818030 h 6858000"/>
              <a:gd name="connsiteX395-79617" fmla="*/ 2272768 w 7472601"/>
              <a:gd name="connsiteY395-79618" fmla="*/ 6795822 h 6858000"/>
              <a:gd name="connsiteX396-79619" fmla="*/ 2182715 w 7472601"/>
              <a:gd name="connsiteY396-79620" fmla="*/ 6675071 h 6858000"/>
              <a:gd name="connsiteX397-79621" fmla="*/ 2032061 w 7472601"/>
              <a:gd name="connsiteY397-79622" fmla="*/ 6541380 h 6858000"/>
              <a:gd name="connsiteX398-79623" fmla="*/ 2257220 w 7472601"/>
              <a:gd name="connsiteY398-79624" fmla="*/ 6826257 h 6858000"/>
              <a:gd name="connsiteX399-79625" fmla="*/ 2281324 w 7472601"/>
              <a:gd name="connsiteY399-79626" fmla="*/ 6858000 h 6858000"/>
              <a:gd name="connsiteX400-79627" fmla="*/ 2242860 w 7472601"/>
              <a:gd name="connsiteY400-79628" fmla="*/ 6858000 h 6858000"/>
              <a:gd name="connsiteX401-79629" fmla="*/ 2232818 w 7472601"/>
              <a:gd name="connsiteY401-79630" fmla="*/ 6844926 h 6858000"/>
              <a:gd name="connsiteX402-79631" fmla="*/ 1990172 w 7472601"/>
              <a:gd name="connsiteY402-79632" fmla="*/ 6542121 h 6858000"/>
              <a:gd name="connsiteX403-79633" fmla="*/ 2124090 w 7472601"/>
              <a:gd name="connsiteY403-79634" fmla="*/ 6761017 h 6858000"/>
              <a:gd name="connsiteX404-79635" fmla="*/ 2200380 w 7472601"/>
              <a:gd name="connsiteY404-79636" fmla="*/ 6858000 h 6858000"/>
              <a:gd name="connsiteX405-79637" fmla="*/ 2147507 w 7472601"/>
              <a:gd name="connsiteY405-79638" fmla="*/ 6858000 h 6858000"/>
              <a:gd name="connsiteX406-79639" fmla="*/ 2070668 w 7472601"/>
              <a:gd name="connsiteY406-79640" fmla="*/ 6761520 h 6858000"/>
              <a:gd name="connsiteX407-79641" fmla="*/ 1975142 w 7472601"/>
              <a:gd name="connsiteY407-79642" fmla="*/ 6585570 h 6858000"/>
              <a:gd name="connsiteX408-79643" fmla="*/ 2050035 w 7472601"/>
              <a:gd name="connsiteY408-79644" fmla="*/ 6813345 h 6858000"/>
              <a:gd name="connsiteX409-79645" fmla="*/ 2063025 w 7472601"/>
              <a:gd name="connsiteY409-79646" fmla="*/ 6858000 h 6858000"/>
              <a:gd name="connsiteX410-79647" fmla="*/ 2021675 w 7472601"/>
              <a:gd name="connsiteY410-79648" fmla="*/ 6858000 h 6858000"/>
              <a:gd name="connsiteX411-79649" fmla="*/ 2019308 w 7472601"/>
              <a:gd name="connsiteY411-79650" fmla="*/ 6847118 h 6858000"/>
              <a:gd name="connsiteX412-79651" fmla="*/ 1938835 w 7472601"/>
              <a:gd name="connsiteY412-79652" fmla="*/ 6551160 h 6858000"/>
              <a:gd name="connsiteX413-79653" fmla="*/ 1953230 w 7472601"/>
              <a:gd name="connsiteY413-79654" fmla="*/ 6759699 h 6858000"/>
              <a:gd name="connsiteX414-79655" fmla="*/ 1956763 w 7472601"/>
              <a:gd name="connsiteY414-79656" fmla="*/ 6778191 h 6858000"/>
              <a:gd name="connsiteX415-79657" fmla="*/ 1967925 w 7472601"/>
              <a:gd name="connsiteY415-79658" fmla="*/ 6858000 h 6858000"/>
              <a:gd name="connsiteX416-79659" fmla="*/ 1936622 w 7472601"/>
              <a:gd name="connsiteY416-79660" fmla="*/ 6858000 h 6858000"/>
              <a:gd name="connsiteX417-79661" fmla="*/ 1926261 w 7472601"/>
              <a:gd name="connsiteY417-79662" fmla="*/ 6784064 h 6858000"/>
              <a:gd name="connsiteX418-79663" fmla="*/ 1922724 w 7472601"/>
              <a:gd name="connsiteY418-79664" fmla="*/ 6765577 h 6858000"/>
              <a:gd name="connsiteX419-79665" fmla="*/ 1904650 w 7472601"/>
              <a:gd name="connsiteY419-79666" fmla="*/ 6639616 h 6858000"/>
              <a:gd name="connsiteX420-79667" fmla="*/ 1885273 w 7472601"/>
              <a:gd name="connsiteY420-79668" fmla="*/ 6858000 h 6858000"/>
              <a:gd name="connsiteX421-79669" fmla="*/ 1854363 w 7472601"/>
              <a:gd name="connsiteY421-79670" fmla="*/ 6858000 h 6858000"/>
              <a:gd name="connsiteX422-79671" fmla="*/ 1880391 w 7472601"/>
              <a:gd name="connsiteY422-79672" fmla="*/ 6603796 h 6858000"/>
              <a:gd name="connsiteX423-79673" fmla="*/ 1818273 w 7472601"/>
              <a:gd name="connsiteY423-79674" fmla="*/ 6715729 h 6858000"/>
              <a:gd name="connsiteX424-79675" fmla="*/ 1794691 w 7472601"/>
              <a:gd name="connsiteY424-79676" fmla="*/ 6843239 h 6858000"/>
              <a:gd name="connsiteX425-79677" fmla="*/ 1794914 w 7472601"/>
              <a:gd name="connsiteY425-79678" fmla="*/ 6858000 h 6858000"/>
              <a:gd name="connsiteX426-79679" fmla="*/ 1746128 w 7472601"/>
              <a:gd name="connsiteY426-79680" fmla="*/ 6858000 h 6858000"/>
              <a:gd name="connsiteX427-79681" fmla="*/ 1753934 w 7472601"/>
              <a:gd name="connsiteY427-79682" fmla="*/ 6724796 h 6858000"/>
              <a:gd name="connsiteX428-79683" fmla="*/ 1792053 w 7472601"/>
              <a:gd name="connsiteY428-79684" fmla="*/ 6572396 h 6858000"/>
              <a:gd name="connsiteX429-79685" fmla="*/ 1862248 w 7472601"/>
              <a:gd name="connsiteY429-79686" fmla="*/ 6266397 h 6858000"/>
              <a:gd name="connsiteX430-79687" fmla="*/ 1862250 w 7472601"/>
              <a:gd name="connsiteY430-79688" fmla="*/ 6033531 h 6858000"/>
              <a:gd name="connsiteX431-79689" fmla="*/ 1211999 w 7472601"/>
              <a:gd name="connsiteY431-79690" fmla="*/ 6683610 h 6858000"/>
              <a:gd name="connsiteX432-79691" fmla="*/ 1213266 w 7472601"/>
              <a:gd name="connsiteY432-79692" fmla="*/ 6691947 h 6858000"/>
              <a:gd name="connsiteX433-79693" fmla="*/ 1203370 w 7472601"/>
              <a:gd name="connsiteY433-79694" fmla="*/ 6850676 h 6858000"/>
              <a:gd name="connsiteX434-79695" fmla="*/ 1203671 w 7472601"/>
              <a:gd name="connsiteY434-79696" fmla="*/ 6858000 h 6858000"/>
              <a:gd name="connsiteX435-79697" fmla="*/ 1143180 w 7472601"/>
              <a:gd name="connsiteY435-79698" fmla="*/ 6858000 h 6858000"/>
              <a:gd name="connsiteX436-79699" fmla="*/ 1142176 w 7472601"/>
              <a:gd name="connsiteY436-79700" fmla="*/ 6766045 h 6858000"/>
              <a:gd name="connsiteX437-79701" fmla="*/ 1067484 w 7472601"/>
              <a:gd name="connsiteY437-79702" fmla="*/ 6858000 h 6858000"/>
              <a:gd name="connsiteX438-79703" fmla="*/ 953928 w 7472601"/>
              <a:gd name="connsiteY438-79704" fmla="*/ 6858000 h 6858000"/>
              <a:gd name="connsiteX439-79705" fmla="*/ 959715 w 7472601"/>
              <a:gd name="connsiteY439-79706" fmla="*/ 6850185 h 6858000"/>
              <a:gd name="connsiteX440-79707" fmla="*/ 1483788 w 7472601"/>
              <a:gd name="connsiteY440-79708" fmla="*/ 6259174 h 6858000"/>
              <a:gd name="connsiteX441-79709" fmla="*/ 1100671 w 7472601"/>
              <a:gd name="connsiteY441-79710" fmla="*/ 6252137 h 6858000"/>
              <a:gd name="connsiteX442-79711" fmla="*/ 1090144 w 7472601"/>
              <a:gd name="connsiteY442-79712" fmla="*/ 6256748 h 6858000"/>
              <a:gd name="connsiteX443-79713" fmla="*/ 1095872 w 7472601"/>
              <a:gd name="connsiteY443-79714" fmla="*/ 6271892 h 6858000"/>
              <a:gd name="connsiteX444-79715" fmla="*/ 262785 w 7472601"/>
              <a:gd name="connsiteY444-79716" fmla="*/ 6845450 h 6858000"/>
              <a:gd name="connsiteX445-79717" fmla="*/ 209968 w 7472601"/>
              <a:gd name="connsiteY445-79718" fmla="*/ 6770713 h 6858000"/>
              <a:gd name="connsiteX446-79719" fmla="*/ 873460 w 7472601"/>
              <a:gd name="connsiteY446-79720" fmla="*/ 6253768 h 6858000"/>
              <a:gd name="connsiteX447-79721" fmla="*/ 192686 w 7472601"/>
              <a:gd name="connsiteY447-79722" fmla="*/ 5849257 h 6858000"/>
              <a:gd name="connsiteX448-79723" fmla="*/ 4696 w 7472601"/>
              <a:gd name="connsiteY448-79724" fmla="*/ 5697668 h 6858000"/>
              <a:gd name="connsiteX449-79725" fmla="*/ 0 w 7472601"/>
              <a:gd name="connsiteY449-79726" fmla="*/ 5689984 h 6858000"/>
              <a:gd name="connsiteX450-79727" fmla="*/ 0 w 7472601"/>
              <a:gd name="connsiteY450-79728" fmla="*/ 5513472 h 6858000"/>
              <a:gd name="connsiteX451-79729" fmla="*/ 174101 w 7472601"/>
              <a:gd name="connsiteY451-79730" fmla="*/ 5620277 h 6858000"/>
              <a:gd name="connsiteX452-79731" fmla="*/ 891800 w 7472601"/>
              <a:gd name="connsiteY452-79732" fmla="*/ 6036935 h 6858000"/>
              <a:gd name="connsiteX453-79733" fmla="*/ 1072219 w 7472601"/>
              <a:gd name="connsiteY453-79734" fmla="*/ 6169443 h 6858000"/>
              <a:gd name="connsiteX454-79735" fmla="*/ 1074117 w 7472601"/>
              <a:gd name="connsiteY454-79736" fmla="*/ 6170301 h 6858000"/>
              <a:gd name="connsiteX455-79737" fmla="*/ 1083114 w 7472601"/>
              <a:gd name="connsiteY455-79738" fmla="*/ 6174131 h 6858000"/>
              <a:gd name="connsiteX456-79739" fmla="*/ 1543010 w 7472601"/>
              <a:gd name="connsiteY456-79740" fmla="*/ 6191140 h 6858000"/>
              <a:gd name="connsiteX457-79741" fmla="*/ 1551080 w 7472601"/>
              <a:gd name="connsiteY457-79742" fmla="*/ 6195006 h 6858000"/>
              <a:gd name="connsiteX458-79743" fmla="*/ 2345443 w 7472601"/>
              <a:gd name="connsiteY458-79744" fmla="*/ 5549882 h 6858000"/>
              <a:gd name="connsiteX459-79745" fmla="*/ 1721499 w 7472601"/>
              <a:gd name="connsiteY459-79746" fmla="*/ 5599969 h 6858000"/>
              <a:gd name="connsiteX460-79747" fmla="*/ 767716 w 7472601"/>
              <a:gd name="connsiteY460-79748" fmla="*/ 5472768 h 6858000"/>
              <a:gd name="connsiteX461-79749" fmla="*/ 722147 w 7472601"/>
              <a:gd name="connsiteY461-79750" fmla="*/ 5393091 h 6858000"/>
              <a:gd name="connsiteX462-79751" fmla="*/ 1485552 w 7472601"/>
              <a:gd name="connsiteY462-79752" fmla="*/ 5313202 h 6858000"/>
              <a:gd name="connsiteX463-79753" fmla="*/ 2143004 w 7472601"/>
              <a:gd name="connsiteY463-79754" fmla="*/ 5402420 h 6858000"/>
              <a:gd name="connsiteX464-79755" fmla="*/ 1933391 w 7472601"/>
              <a:gd name="connsiteY464-79756" fmla="*/ 5156971 h 6858000"/>
              <a:gd name="connsiteX465-79757" fmla="*/ 1827118 w 7472601"/>
              <a:gd name="connsiteY465-79758" fmla="*/ 4968410 h 6858000"/>
              <a:gd name="connsiteX466-79759" fmla="*/ 1837349 w 7472601"/>
              <a:gd name="connsiteY466-79760" fmla="*/ 4956357 h 6858000"/>
              <a:gd name="connsiteX467-79761" fmla="*/ 2162835 w 7472601"/>
              <a:gd name="connsiteY467-79762" fmla="*/ 5187853 h 6858000"/>
              <a:gd name="connsiteX468-79763" fmla="*/ 2257167 w 7472601"/>
              <a:gd name="connsiteY468-79764" fmla="*/ 5462123 h 6858000"/>
              <a:gd name="connsiteX469-79765" fmla="*/ 2261598 w 7472601"/>
              <a:gd name="connsiteY469-79766" fmla="*/ 5467998 h 6858000"/>
              <a:gd name="connsiteX470-79767" fmla="*/ 2437177 w 7472601"/>
              <a:gd name="connsiteY470-79768" fmla="*/ 5479608 h 6858000"/>
              <a:gd name="connsiteX471-79769" fmla="*/ 2445247 w 7472601"/>
              <a:gd name="connsiteY471-79770" fmla="*/ 5483476 h 6858000"/>
              <a:gd name="connsiteX472-79771" fmla="*/ 2743626 w 7472601"/>
              <a:gd name="connsiteY472-79772" fmla="*/ 5304819 h 6858000"/>
              <a:gd name="connsiteX473-79773" fmla="*/ 3048102 w 7472601"/>
              <a:gd name="connsiteY473-79774" fmla="*/ 5150595 h 6858000"/>
              <a:gd name="connsiteX474-79775" fmla="*/ 1799414 w 7472601"/>
              <a:gd name="connsiteY474-79776" fmla="*/ 4694732 h 6858000"/>
              <a:gd name="connsiteX475-79777" fmla="*/ 1771735 w 7472601"/>
              <a:gd name="connsiteY475-79778" fmla="*/ 4619929 h 6858000"/>
              <a:gd name="connsiteX476-79779" fmla="*/ 3104273 w 7472601"/>
              <a:gd name="connsiteY476-79780" fmla="*/ 5076159 h 6858000"/>
              <a:gd name="connsiteX477-79781" fmla="*/ 3113245 w 7472601"/>
              <a:gd name="connsiteY477-79782" fmla="*/ 5090705 h 6858000"/>
              <a:gd name="connsiteX478-79783" fmla="*/ 3126294 w 7472601"/>
              <a:gd name="connsiteY478-79784" fmla="*/ 5114400 h 6858000"/>
              <a:gd name="connsiteX479-79785" fmla="*/ 3937433 w 7472601"/>
              <a:gd name="connsiteY479-79786" fmla="*/ 4830473 h 6858000"/>
              <a:gd name="connsiteX480-79787" fmla="*/ 3590475 w 7472601"/>
              <a:gd name="connsiteY480-79788" fmla="*/ 4597974 h 6858000"/>
              <a:gd name="connsiteX481-79789" fmla="*/ 3100264 w 7472601"/>
              <a:gd name="connsiteY481-79790" fmla="*/ 4579845 h 6858000"/>
              <a:gd name="connsiteX482-79791" fmla="*/ 2183576 w 7472601"/>
              <a:gd name="connsiteY482-79792" fmla="*/ 4227150 h 6858000"/>
              <a:gd name="connsiteX483-79793" fmla="*/ 2151029 w 7472601"/>
              <a:gd name="connsiteY483-79794" fmla="*/ 4146947 h 6858000"/>
              <a:gd name="connsiteX484-79795" fmla="*/ 3563434 w 7472601"/>
              <a:gd name="connsiteY484-79796" fmla="*/ 4469115 h 6858000"/>
              <a:gd name="connsiteX485-79797" fmla="*/ 3177952 w 7472601"/>
              <a:gd name="connsiteY485-79798" fmla="*/ 3657386 h 6858000"/>
              <a:gd name="connsiteX486-79799" fmla="*/ 3189263 w 7472601"/>
              <a:gd name="connsiteY486-79800" fmla="*/ 3625726 h 6858000"/>
              <a:gd name="connsiteX487-79801" fmla="*/ 3560912 w 7472601"/>
              <a:gd name="connsiteY487-79802" fmla="*/ 4079863 h 6858000"/>
              <a:gd name="connsiteX488-79803" fmla="*/ 3626636 w 7472601"/>
              <a:gd name="connsiteY488-79804" fmla="*/ 4512230 h 6858000"/>
              <a:gd name="connsiteX489-79805" fmla="*/ 3653088 w 7472601"/>
              <a:gd name="connsiteY489-79806" fmla="*/ 4521417 h 6858000"/>
              <a:gd name="connsiteX490-79807" fmla="*/ 3988128 w 7472601"/>
              <a:gd name="connsiteY490-79808" fmla="*/ 4817267 h 6858000"/>
              <a:gd name="connsiteX491-79809" fmla="*/ 4830582 w 7472601"/>
              <a:gd name="connsiteY491-79810" fmla="*/ 4676000 h 6858000"/>
              <a:gd name="connsiteX492-79811" fmla="*/ 4830100 w 7472601"/>
              <a:gd name="connsiteY492-79812" fmla="*/ 4675554 h 6858000"/>
              <a:gd name="connsiteX493-79813" fmla="*/ 4036318 w 7472601"/>
              <a:gd name="connsiteY493-79814" fmla="*/ 4147013 h 6858000"/>
              <a:gd name="connsiteX494-79815" fmla="*/ 3432098 w 7472601"/>
              <a:gd name="connsiteY494-79816" fmla="*/ 3537312 h 6858000"/>
              <a:gd name="connsiteX495-79817" fmla="*/ 3446761 w 7472601"/>
              <a:gd name="connsiteY495-79818" fmla="*/ 3461278 h 6858000"/>
              <a:gd name="connsiteX496-79819" fmla="*/ 4419733 w 7472601"/>
              <a:gd name="connsiteY496-79820" fmla="*/ 3963555 h 6858000"/>
              <a:gd name="connsiteX497-79821" fmla="*/ 4781371 w 7472601"/>
              <a:gd name="connsiteY497-79822" fmla="*/ 4458604 h 6858000"/>
              <a:gd name="connsiteX498-79823" fmla="*/ 4780440 w 7472601"/>
              <a:gd name="connsiteY498-79824" fmla="*/ 4470290 h 6858000"/>
              <a:gd name="connsiteX499-79825" fmla="*/ 4898954 w 7472601"/>
              <a:gd name="connsiteY499-79826" fmla="*/ 4662092 h 6858000"/>
              <a:gd name="connsiteX500-79827" fmla="*/ 4900699 w 7472601"/>
              <a:gd name="connsiteY500-79828" fmla="*/ 4670867 h 6858000"/>
              <a:gd name="connsiteX501-79829" fmla="*/ 5714511 w 7472601"/>
              <a:gd name="connsiteY501-79830" fmla="*/ 4663483 h 6858000"/>
              <a:gd name="connsiteX502-79831" fmla="*/ 5464793 w 7472601"/>
              <a:gd name="connsiteY502-79832" fmla="*/ 4393556 h 6858000"/>
              <a:gd name="connsiteX503-79833" fmla="*/ 5461897 w 7472601"/>
              <a:gd name="connsiteY503-79834" fmla="*/ 4390879 h 6858000"/>
              <a:gd name="connsiteX504-79835" fmla="*/ 4294126 w 7472601"/>
              <a:gd name="connsiteY504-79836" fmla="*/ 3303048 h 6858000"/>
              <a:gd name="connsiteX505-79837" fmla="*/ 4305321 w 7472601"/>
              <a:gd name="connsiteY505-79838" fmla="*/ 3256953 h 6858000"/>
              <a:gd name="connsiteX506-79839" fmla="*/ 4949299 w 7472601"/>
              <a:gd name="connsiteY506-79840" fmla="*/ 3766336 h 6858000"/>
              <a:gd name="connsiteX507-79841" fmla="*/ 5291452 w 7472601"/>
              <a:gd name="connsiteY507-79842" fmla="*/ 4076801 h 6858000"/>
              <a:gd name="connsiteX508-79843" fmla="*/ 5434998 w 7472601"/>
              <a:gd name="connsiteY508-79844" fmla="*/ 4254100 h 6858000"/>
              <a:gd name="connsiteX509-79845" fmla="*/ 5351015 w 7472601"/>
              <a:gd name="connsiteY509-79846" fmla="*/ 3760989 h 6858000"/>
              <a:gd name="connsiteX510-79847" fmla="*/ 5413780 w 7472601"/>
              <a:gd name="connsiteY510-79848" fmla="*/ 2966265 h 6858000"/>
              <a:gd name="connsiteX511-79849" fmla="*/ 5425627 w 7472601"/>
              <a:gd name="connsiteY511-79850" fmla="*/ 2954192 h 6858000"/>
              <a:gd name="connsiteX512-79851" fmla="*/ 6604735 w 7472601"/>
              <a:gd name="connsiteY512-79852" fmla="*/ 2041381 h 6858000"/>
              <a:gd name="connsiteX513-79853" fmla="*/ 7204487 w 7472601"/>
              <a:gd name="connsiteY513-79854" fmla="*/ 2742112 h 6858000"/>
              <a:gd name="connsiteX514-79855" fmla="*/ 7131592 w 7472601"/>
              <a:gd name="connsiteY514-79856" fmla="*/ 2672096 h 6858000"/>
              <a:gd name="connsiteX515-79857" fmla="*/ 6996344 w 7472601"/>
              <a:gd name="connsiteY515-79858" fmla="*/ 2518310 h 6858000"/>
              <a:gd name="connsiteX516-79859" fmla="*/ 6735495 w 7472601"/>
              <a:gd name="connsiteY516-79860" fmla="*/ 2196890 h 6858000"/>
              <a:gd name="connsiteX517-79861" fmla="*/ 6721901 w 7472601"/>
              <a:gd name="connsiteY517-79862" fmla="*/ 2179274 h 6858000"/>
              <a:gd name="connsiteX518-79863" fmla="*/ 6604735 w 7472601"/>
              <a:gd name="connsiteY518-79864" fmla="*/ 2041381 h 6858000"/>
              <a:gd name="connsiteX519-79865" fmla="*/ 6591670 w 7472601"/>
              <a:gd name="connsiteY519-79866" fmla="*/ 1988277 h 6858000"/>
              <a:gd name="connsiteX520-79867" fmla="*/ 6747349 w 7472601"/>
              <a:gd name="connsiteY520-79868" fmla="*/ 2160069 h 6858000"/>
              <a:gd name="connsiteX521-79869" fmla="*/ 6760943 w 7472601"/>
              <a:gd name="connsiteY521-79870" fmla="*/ 2177686 h 6858000"/>
              <a:gd name="connsiteX522-79871" fmla="*/ 7021065 w 7472601"/>
              <a:gd name="connsiteY522-79872" fmla="*/ 2498102 h 6858000"/>
              <a:gd name="connsiteX523-79873" fmla="*/ 7155223 w 7472601"/>
              <a:gd name="connsiteY523-79874" fmla="*/ 2650386 h 6858000"/>
              <a:gd name="connsiteX524-79875" fmla="*/ 7203167 w 7472601"/>
              <a:gd name="connsiteY524-79876" fmla="*/ 2697288 h 6858000"/>
              <a:gd name="connsiteX525-79877" fmla="*/ 6937703 w 7472601"/>
              <a:gd name="connsiteY525-79878" fmla="*/ 2321981 h 6858000"/>
              <a:gd name="connsiteX526-79879" fmla="*/ 6591670 w 7472601"/>
              <a:gd name="connsiteY526-79880" fmla="*/ 1988277 h 6858000"/>
              <a:gd name="connsiteX527-79881" fmla="*/ 5798671 w 7472601"/>
              <a:gd name="connsiteY527-79882" fmla="*/ 1981601 h 6858000"/>
              <a:gd name="connsiteX528-79883" fmla="*/ 5754709 w 7472601"/>
              <a:gd name="connsiteY528-79884" fmla="*/ 2071454 h 6858000"/>
              <a:gd name="connsiteX529-79885" fmla="*/ 5763044 w 7472601"/>
              <a:gd name="connsiteY529-79886" fmla="*/ 2842206 h 6858000"/>
              <a:gd name="connsiteX530-79887" fmla="*/ 5764974 w 7472601"/>
              <a:gd name="connsiteY530-79888" fmla="*/ 2799609 h 6858000"/>
              <a:gd name="connsiteX531-79889" fmla="*/ 5767665 w 7472601"/>
              <a:gd name="connsiteY531-79890" fmla="*/ 2666409 h 6858000"/>
              <a:gd name="connsiteX532-79891" fmla="*/ 5763055 w 7472601"/>
              <a:gd name="connsiteY532-79892" fmla="*/ 2579705 h 6858000"/>
              <a:gd name="connsiteX533-79893" fmla="*/ 5758079 w 7472601"/>
              <a:gd name="connsiteY533-79894" fmla="*/ 2492508 h 6858000"/>
              <a:gd name="connsiteX534-79895" fmla="*/ 5779325 w 7472601"/>
              <a:gd name="connsiteY534-79896" fmla="*/ 2197069 h 6858000"/>
              <a:gd name="connsiteX535-79897" fmla="*/ 5798671 w 7472601"/>
              <a:gd name="connsiteY535-79898" fmla="*/ 1981601 h 6858000"/>
              <a:gd name="connsiteX536-79899" fmla="*/ 5829202 w 7472601"/>
              <a:gd name="connsiteY536-79900" fmla="*/ 1971679 h 6858000"/>
              <a:gd name="connsiteX537-79901" fmla="*/ 5809558 w 7472601"/>
              <a:gd name="connsiteY537-79902" fmla="*/ 2198043 h 6858000"/>
              <a:gd name="connsiteX538-79903" fmla="*/ 5788653 w 7472601"/>
              <a:gd name="connsiteY538-79904" fmla="*/ 2489430 h 6858000"/>
              <a:gd name="connsiteX539-79905" fmla="*/ 5793439 w 7472601"/>
              <a:gd name="connsiteY539-79906" fmla="*/ 2575235 h 6858000"/>
              <a:gd name="connsiteX540-79907" fmla="*/ 5796837 w 7472601"/>
              <a:gd name="connsiteY540-79908" fmla="*/ 2637633 h 6858000"/>
              <a:gd name="connsiteX541-79909" fmla="*/ 5818614 w 7472601"/>
              <a:gd name="connsiteY541-79910" fmla="*/ 2473055 h 6858000"/>
              <a:gd name="connsiteX542-79911" fmla="*/ 5829202 w 7472601"/>
              <a:gd name="connsiteY542-79912" fmla="*/ 1971679 h 6858000"/>
              <a:gd name="connsiteX543-79913" fmla="*/ 5911389 w 7472601"/>
              <a:gd name="connsiteY543-79914" fmla="*/ 1898371 h 6858000"/>
              <a:gd name="connsiteX544-79915" fmla="*/ 6237627 w 7472601"/>
              <a:gd name="connsiteY544-79916" fmla="*/ 2231921 h 6858000"/>
              <a:gd name="connsiteX545-79917" fmla="*/ 5911389 w 7472601"/>
              <a:gd name="connsiteY545-79918" fmla="*/ 1898371 h 6858000"/>
              <a:gd name="connsiteX546-79919" fmla="*/ 6944437 w 7472601"/>
              <a:gd name="connsiteY546-79920" fmla="*/ 1575402 h 6858000"/>
              <a:gd name="connsiteX547-79921" fmla="*/ 6304730 w 7472601"/>
              <a:gd name="connsiteY547-79922" fmla="*/ 1766654 h 6858000"/>
              <a:gd name="connsiteX548-79923" fmla="*/ 6944437 w 7472601"/>
              <a:gd name="connsiteY548-79924" fmla="*/ 1575402 h 6858000"/>
              <a:gd name="connsiteX549-79925" fmla="*/ 7019523 w 7472601"/>
              <a:gd name="connsiteY549-79926" fmla="*/ 1519450 h 6858000"/>
              <a:gd name="connsiteX550-79927" fmla="*/ 6298091 w 7472601"/>
              <a:gd name="connsiteY550-79928" fmla="*/ 1737122 h 6858000"/>
              <a:gd name="connsiteX551-79929" fmla="*/ 7019523 w 7472601"/>
              <a:gd name="connsiteY551-79930" fmla="*/ 1519450 h 6858000"/>
              <a:gd name="connsiteX552-79931" fmla="*/ 2399523 w 7472601"/>
              <a:gd name="connsiteY552-79932" fmla="*/ 1428234 h 6858000"/>
              <a:gd name="connsiteX553-79933" fmla="*/ 2224982 w 7472601"/>
              <a:gd name="connsiteY553-79934" fmla="*/ 1826201 h 6858000"/>
              <a:gd name="connsiteX554-79935" fmla="*/ 2096099 w 7472601"/>
              <a:gd name="connsiteY554-79936" fmla="*/ 2345900 h 6858000"/>
              <a:gd name="connsiteX555-79937" fmla="*/ 2283317 w 7472601"/>
              <a:gd name="connsiteY555-79938" fmla="*/ 1796925 h 6858000"/>
              <a:gd name="connsiteX556-79939" fmla="*/ 2399523 w 7472601"/>
              <a:gd name="connsiteY556-79940" fmla="*/ 1428234 h 6858000"/>
              <a:gd name="connsiteX557-79941" fmla="*/ 2448558 w 7472601"/>
              <a:gd name="connsiteY557-79942" fmla="*/ 1373435 h 6858000"/>
              <a:gd name="connsiteX558-79943" fmla="*/ 2312521 w 7472601"/>
              <a:gd name="connsiteY558-79944" fmla="*/ 1806140 h 6858000"/>
              <a:gd name="connsiteX559-79945" fmla="*/ 2127533 w 7472601"/>
              <a:gd name="connsiteY559-79946" fmla="*/ 2348380 h 6858000"/>
              <a:gd name="connsiteX560-79947" fmla="*/ 2358080 w 7472601"/>
              <a:gd name="connsiteY560-79948" fmla="*/ 1866134 h 6858000"/>
              <a:gd name="connsiteX561-79949" fmla="*/ 2407436 w 7472601"/>
              <a:gd name="connsiteY561-79950" fmla="*/ 1651070 h 6858000"/>
              <a:gd name="connsiteX562-79951" fmla="*/ 2448558 w 7472601"/>
              <a:gd name="connsiteY562-79952" fmla="*/ 1373435 h 6858000"/>
              <a:gd name="connsiteX563-79953" fmla="*/ 278707 w 7472601"/>
              <a:gd name="connsiteY563-79954" fmla="*/ 1352270 h 6858000"/>
              <a:gd name="connsiteX564-79955" fmla="*/ 321570 w 7472601"/>
              <a:gd name="connsiteY564-79956" fmla="*/ 1861610 h 6858000"/>
              <a:gd name="connsiteX565-79957" fmla="*/ 294281 w 7472601"/>
              <a:gd name="connsiteY565-79958" fmla="*/ 1440658 h 6858000"/>
              <a:gd name="connsiteX566-79959" fmla="*/ 278707 w 7472601"/>
              <a:gd name="connsiteY566-79960" fmla="*/ 1352270 h 6858000"/>
              <a:gd name="connsiteX567-79961" fmla="*/ 1423821 w 7472601"/>
              <a:gd name="connsiteY567-79962" fmla="*/ 1351958 h 6858000"/>
              <a:gd name="connsiteX568-79963" fmla="*/ 1638521 w 7472601"/>
              <a:gd name="connsiteY568-79964" fmla="*/ 1908470 h 6858000"/>
              <a:gd name="connsiteX569-79965" fmla="*/ 1754199 w 7472601"/>
              <a:gd name="connsiteY569-79966" fmla="*/ 2149284 h 6858000"/>
              <a:gd name="connsiteX570-79967" fmla="*/ 1908359 w 7472601"/>
              <a:gd name="connsiteY570-79968" fmla="*/ 2364988 h 6858000"/>
              <a:gd name="connsiteX571-79969" fmla="*/ 1647661 w 7472601"/>
              <a:gd name="connsiteY571-79970" fmla="*/ 1825945 h 6858000"/>
              <a:gd name="connsiteX572-79971" fmla="*/ 1423821 w 7472601"/>
              <a:gd name="connsiteY572-79972" fmla="*/ 1351958 h 6858000"/>
              <a:gd name="connsiteX573-79973" fmla="*/ 1431890 w 7472601"/>
              <a:gd name="connsiteY573-79974" fmla="*/ 1306475 h 6858000"/>
              <a:gd name="connsiteX574-79975" fmla="*/ 1507597 w 7472601"/>
              <a:gd name="connsiteY574-79976" fmla="*/ 1446132 h 6858000"/>
              <a:gd name="connsiteX575-79977" fmla="*/ 1674586 w 7472601"/>
              <a:gd name="connsiteY575-79978" fmla="*/ 1813832 h 6858000"/>
              <a:gd name="connsiteX576-79979" fmla="*/ 1815950 w 7472601"/>
              <a:gd name="connsiteY576-79980" fmla="*/ 2128564 h 6858000"/>
              <a:gd name="connsiteX577-79981" fmla="*/ 1984242 w 7472601"/>
              <a:gd name="connsiteY577-79982" fmla="*/ 2430829 h 6858000"/>
              <a:gd name="connsiteX578-79983" fmla="*/ 2014023 w 7472601"/>
              <a:gd name="connsiteY578-79984" fmla="*/ 2450995 h 6858000"/>
              <a:gd name="connsiteX579-79985" fmla="*/ 1747337 w 7472601"/>
              <a:gd name="connsiteY579-79986" fmla="*/ 1855264 h 6858000"/>
              <a:gd name="connsiteX580-79987" fmla="*/ 1533749 w 7472601"/>
              <a:gd name="connsiteY580-79988" fmla="*/ 1478656 h 6858000"/>
              <a:gd name="connsiteX581-79989" fmla="*/ 1431890 w 7472601"/>
              <a:gd name="connsiteY581-79990" fmla="*/ 1306475 h 6858000"/>
              <a:gd name="connsiteX582-79991" fmla="*/ 5052692 w 7472601"/>
              <a:gd name="connsiteY582-79992" fmla="*/ 1292994 h 6858000"/>
              <a:gd name="connsiteX583-79993" fmla="*/ 5200661 w 7472601"/>
              <a:gd name="connsiteY583-79994" fmla="*/ 1635186 h 6858000"/>
              <a:gd name="connsiteX584-79995" fmla="*/ 5297138 w 7472601"/>
              <a:gd name="connsiteY584-79996" fmla="*/ 1906351 h 6858000"/>
              <a:gd name="connsiteX585-79997" fmla="*/ 5052692 w 7472601"/>
              <a:gd name="connsiteY585-79998" fmla="*/ 1292994 h 6858000"/>
              <a:gd name="connsiteX586-79999" fmla="*/ 5009948 w 7472601"/>
              <a:gd name="connsiteY586-80000" fmla="*/ 1273619 h 6858000"/>
              <a:gd name="connsiteX587-80001" fmla="*/ 5121777 w 7472601"/>
              <a:gd name="connsiteY587-80002" fmla="*/ 1654213 h 6858000"/>
              <a:gd name="connsiteX588-80003" fmla="*/ 5293545 w 7472601"/>
              <a:gd name="connsiteY588-80004" fmla="*/ 2072247 h 6858000"/>
              <a:gd name="connsiteX589-80005" fmla="*/ 5294042 w 7472601"/>
              <a:gd name="connsiteY589-80006" fmla="*/ 2065019 h 6858000"/>
              <a:gd name="connsiteX590-80007" fmla="*/ 5171936 w 7472601"/>
              <a:gd name="connsiteY590-80008" fmla="*/ 1647613 h 6858000"/>
              <a:gd name="connsiteX591-80009" fmla="*/ 5009948 w 7472601"/>
              <a:gd name="connsiteY591-80010" fmla="*/ 1273619 h 6858000"/>
              <a:gd name="connsiteX592-80011" fmla="*/ 655236 w 7472601"/>
              <a:gd name="connsiteY592-80012" fmla="*/ 1268632 h 6858000"/>
              <a:gd name="connsiteX593-80013" fmla="*/ 839521 w 7472601"/>
              <a:gd name="connsiteY593-80014" fmla="*/ 1685315 h 6858000"/>
              <a:gd name="connsiteX594-80015" fmla="*/ 1109416 w 7472601"/>
              <a:gd name="connsiteY594-80016" fmla="*/ 2061663 h 6858000"/>
              <a:gd name="connsiteX595-80017" fmla="*/ 1298300 w 7472601"/>
              <a:gd name="connsiteY595-80018" fmla="*/ 2247742 h 6858000"/>
              <a:gd name="connsiteX596-80019" fmla="*/ 1125871 w 7472601"/>
              <a:gd name="connsiteY596-80020" fmla="*/ 1989513 h 6858000"/>
              <a:gd name="connsiteX597-80021" fmla="*/ 981574 w 7472601"/>
              <a:gd name="connsiteY597-80022" fmla="*/ 1783157 h 6858000"/>
              <a:gd name="connsiteX598-80023" fmla="*/ 922198 w 7472601"/>
              <a:gd name="connsiteY598-80024" fmla="*/ 1677437 h 6858000"/>
              <a:gd name="connsiteX599-80025" fmla="*/ 869293 w 7472601"/>
              <a:gd name="connsiteY599-80026" fmla="*/ 1583214 h 6858000"/>
              <a:gd name="connsiteX600-80027" fmla="*/ 751431 w 7472601"/>
              <a:gd name="connsiteY600-80028" fmla="*/ 1405731 h 6858000"/>
              <a:gd name="connsiteX601-80029" fmla="*/ 655236 w 7472601"/>
              <a:gd name="connsiteY601-80030" fmla="*/ 1268632 h 6858000"/>
              <a:gd name="connsiteX602-80031" fmla="*/ 6516292 w 7472601"/>
              <a:gd name="connsiteY602-80032" fmla="*/ 1263064 h 6858000"/>
              <a:gd name="connsiteX603-80033" fmla="*/ 5736320 w 7472601"/>
              <a:gd name="connsiteY603-80034" fmla="*/ 1501803 h 6858000"/>
              <a:gd name="connsiteX604-80035" fmla="*/ 6516292 w 7472601"/>
              <a:gd name="connsiteY604-80036" fmla="*/ 1263064 h 6858000"/>
              <a:gd name="connsiteX605-80037" fmla="*/ 291466 w 7472601"/>
              <a:gd name="connsiteY605-80038" fmla="*/ 1250369 h 6858000"/>
              <a:gd name="connsiteX606-80039" fmla="*/ 323180 w 7472601"/>
              <a:gd name="connsiteY606-80040" fmla="*/ 1435283 h 6858000"/>
              <a:gd name="connsiteX607-80041" fmla="*/ 349381 w 7472601"/>
              <a:gd name="connsiteY607-80042" fmla="*/ 1875041 h 6858000"/>
              <a:gd name="connsiteX608-80043" fmla="*/ 374363 w 7472601"/>
              <a:gd name="connsiteY608-80044" fmla="*/ 1506494 h 6858000"/>
              <a:gd name="connsiteX609-80045" fmla="*/ 302168 w 7472601"/>
              <a:gd name="connsiteY609-80046" fmla="*/ 1274495 h 6858000"/>
              <a:gd name="connsiteX610-80047" fmla="*/ 291466 w 7472601"/>
              <a:gd name="connsiteY610-80048" fmla="*/ 1250369 h 6858000"/>
              <a:gd name="connsiteX611-80049" fmla="*/ 678222 w 7472601"/>
              <a:gd name="connsiteY611-80050" fmla="*/ 1248670 h 6858000"/>
              <a:gd name="connsiteX612-80051" fmla="*/ 775536 w 7472601"/>
              <a:gd name="connsiteY612-80052" fmla="*/ 1388015 h 6858000"/>
              <a:gd name="connsiteX613-80053" fmla="*/ 894529 w 7472601"/>
              <a:gd name="connsiteY613-80054" fmla="*/ 1567739 h 6858000"/>
              <a:gd name="connsiteX614-80055" fmla="*/ 948000 w 7472601"/>
              <a:gd name="connsiteY614-80056" fmla="*/ 1663088 h 6858000"/>
              <a:gd name="connsiteX615-80057" fmla="*/ 1006812 w 7472601"/>
              <a:gd name="connsiteY615-80058" fmla="*/ 1767683 h 6858000"/>
              <a:gd name="connsiteX616-80059" fmla="*/ 1149133 w 7472601"/>
              <a:gd name="connsiteY616-80060" fmla="*/ 1971513 h 6858000"/>
              <a:gd name="connsiteX617-80061" fmla="*/ 1333952 w 7472601"/>
              <a:gd name="connsiteY617-80062" fmla="*/ 2251620 h 6858000"/>
              <a:gd name="connsiteX618-80063" fmla="*/ 1337329 w 7472601"/>
              <a:gd name="connsiteY618-80064" fmla="*/ 2258350 h 6858000"/>
              <a:gd name="connsiteX619-80065" fmla="*/ 1014726 w 7472601"/>
              <a:gd name="connsiteY619-80066" fmla="*/ 1615556 h 6858000"/>
              <a:gd name="connsiteX620-80067" fmla="*/ 678222 w 7472601"/>
              <a:gd name="connsiteY620-80068" fmla="*/ 1248670 h 6858000"/>
              <a:gd name="connsiteX621-80069" fmla="*/ 6691602 w 7472601"/>
              <a:gd name="connsiteY621-80070" fmla="*/ 1140573 h 6858000"/>
              <a:gd name="connsiteX622-80071" fmla="*/ 6571100 w 7472601"/>
              <a:gd name="connsiteY622-80072" fmla="*/ 1183662 h 6858000"/>
              <a:gd name="connsiteX623-80073" fmla="*/ 6241687 w 7472601"/>
              <a:gd name="connsiteY623-80074" fmla="*/ 1257600 h 6858000"/>
              <a:gd name="connsiteX624-80075" fmla="*/ 5693009 w 7472601"/>
              <a:gd name="connsiteY624-80076" fmla="*/ 1478256 h 6858000"/>
              <a:gd name="connsiteX625-80077" fmla="*/ 6548420 w 7472601"/>
              <a:gd name="connsiteY625-80078" fmla="*/ 1214599 h 6858000"/>
              <a:gd name="connsiteX626-80079" fmla="*/ 6605473 w 7472601"/>
              <a:gd name="connsiteY626-80080" fmla="*/ 1184686 h 6858000"/>
              <a:gd name="connsiteX627-80081" fmla="*/ 6691602 w 7472601"/>
              <a:gd name="connsiteY627-80082" fmla="*/ 1140573 h 6858000"/>
              <a:gd name="connsiteX628-80083" fmla="*/ 4002475 w 7472601"/>
              <a:gd name="connsiteY628-80084" fmla="*/ 1037802 h 6858000"/>
              <a:gd name="connsiteX629-80085" fmla="*/ 4000324 w 7472601"/>
              <a:gd name="connsiteY629-80086" fmla="*/ 1039362 h 6858000"/>
              <a:gd name="connsiteX630-80087" fmla="*/ 4002862 w 7472601"/>
              <a:gd name="connsiteY630-80088" fmla="*/ 1042866 h 6858000"/>
              <a:gd name="connsiteX631-80089" fmla="*/ 4002475 w 7472601"/>
              <a:gd name="connsiteY631-80090" fmla="*/ 1037802 h 6858000"/>
              <a:gd name="connsiteX632-80091" fmla="*/ 506322 w 7472601"/>
              <a:gd name="connsiteY632-80092" fmla="*/ 1020997 h 6858000"/>
              <a:gd name="connsiteX633-80093" fmla="*/ 533068 w 7472601"/>
              <a:gd name="connsiteY633-80094" fmla="*/ 1029409 h 6858000"/>
              <a:gd name="connsiteX634-80095" fmla="*/ 1232525 w 7472601"/>
              <a:gd name="connsiteY634-80096" fmla="*/ 1804675 h 6858000"/>
              <a:gd name="connsiteX635-80097" fmla="*/ 1388858 w 7472601"/>
              <a:gd name="connsiteY635-80098" fmla="*/ 2368011 h 6858000"/>
              <a:gd name="connsiteX636-80099" fmla="*/ 1384098 w 7472601"/>
              <a:gd name="connsiteY636-80100" fmla="*/ 2378125 h 6858000"/>
              <a:gd name="connsiteX637-80101" fmla="*/ 1425393 w 7472601"/>
              <a:gd name="connsiteY637-80102" fmla="*/ 2589124 h 6858000"/>
              <a:gd name="connsiteX638-80103" fmla="*/ 1424001 w 7472601"/>
              <a:gd name="connsiteY638-80104" fmla="*/ 2597541 h 6858000"/>
              <a:gd name="connsiteX639-80105" fmla="*/ 2152729 w 7472601"/>
              <a:gd name="connsiteY639-80106" fmla="*/ 2864487 h 6858000"/>
              <a:gd name="connsiteX640-80107" fmla="*/ 2020609 w 7472601"/>
              <a:gd name="connsiteY640-80108" fmla="*/ 2539671 h 6858000"/>
              <a:gd name="connsiteX641-80109" fmla="*/ 2018920 w 7472601"/>
              <a:gd name="connsiteY641-80110" fmla="*/ 2536309 h 6858000"/>
              <a:gd name="connsiteX642-80111" fmla="*/ 1342441 w 7472601"/>
              <a:gd name="connsiteY642-80112" fmla="*/ 1173017 h 6858000"/>
              <a:gd name="connsiteX643-80113" fmla="*/ 1367925 w 7472601"/>
              <a:gd name="connsiteY643-80114" fmla="*/ 1135648 h 6858000"/>
              <a:gd name="connsiteX644-80115" fmla="*/ 1771401 w 7472601"/>
              <a:gd name="connsiteY644-80116" fmla="*/ 1806673 h 6858000"/>
              <a:gd name="connsiteX645-80117" fmla="*/ 1972385 w 7472601"/>
              <a:gd name="connsiteY645-80118" fmla="*/ 2198735 h 6858000"/>
              <a:gd name="connsiteX646-80119" fmla="*/ 2040892 w 7472601"/>
              <a:gd name="connsiteY646-80120" fmla="*/ 2405205 h 6858000"/>
              <a:gd name="connsiteX647-80121" fmla="*/ 2131689 w 7472601"/>
              <a:gd name="connsiteY647-80122" fmla="*/ 1936926 h 6858000"/>
              <a:gd name="connsiteX648-80123" fmla="*/ 2454820 w 7472601"/>
              <a:gd name="connsiteY648-80124" fmla="*/ 1248808 h 6858000"/>
              <a:gd name="connsiteX649-80125" fmla="*/ 2492512 w 7472601"/>
              <a:gd name="connsiteY649-80126" fmla="*/ 1302920 h 6858000"/>
              <a:gd name="connsiteX650-80127" fmla="*/ 2081216 w 7472601"/>
              <a:gd name="connsiteY650-80128" fmla="*/ 2527513 h 6858000"/>
              <a:gd name="connsiteX651-80129" fmla="*/ 2081211 w 7472601"/>
              <a:gd name="connsiteY651-80130" fmla="*/ 2528916 h 6858000"/>
              <a:gd name="connsiteX652-80131" fmla="*/ 2199067 w 7472601"/>
              <a:gd name="connsiteY652-80132" fmla="*/ 2884061 h 6858000"/>
              <a:gd name="connsiteX653-80133" fmla="*/ 3192586 w 7472601"/>
              <a:gd name="connsiteY653-80134" fmla="*/ 3411496 h 6858000"/>
              <a:gd name="connsiteX654-80135" fmla="*/ 3182620 w 7472601"/>
              <a:gd name="connsiteY654-80136" fmla="*/ 3483279 h 6858000"/>
              <a:gd name="connsiteX655-80137" fmla="*/ 2435119 w 7472601"/>
              <a:gd name="connsiteY655-80138" fmla="*/ 3080173 h 6858000"/>
              <a:gd name="connsiteX656-80139" fmla="*/ 2410152 w 7472601"/>
              <a:gd name="connsiteY656-80140" fmla="*/ 3063751 h 6858000"/>
              <a:gd name="connsiteX657-80141" fmla="*/ 2408099 w 7472601"/>
              <a:gd name="connsiteY657-80142" fmla="*/ 3064403 h 6858000"/>
              <a:gd name="connsiteX658-80143" fmla="*/ 2407218 w 7472601"/>
              <a:gd name="connsiteY658-80144" fmla="*/ 3070324 h 6858000"/>
              <a:gd name="connsiteX659-80145" fmla="*/ 2380138 w 7472601"/>
              <a:gd name="connsiteY659-80146" fmla="*/ 3099341 h 6858000"/>
              <a:gd name="connsiteX660-80147" fmla="*/ 1765923 w 7472601"/>
              <a:gd name="connsiteY660-80148" fmla="*/ 3581043 h 6858000"/>
              <a:gd name="connsiteX661-80149" fmla="*/ 1702258 w 7472601"/>
              <a:gd name="connsiteY661-80150" fmla="*/ 3612286 h 6858000"/>
              <a:gd name="connsiteX662-80151" fmla="*/ 1538370 w 7472601"/>
              <a:gd name="connsiteY662-80152" fmla="*/ 3811804 h 6858000"/>
              <a:gd name="connsiteX663-80153" fmla="*/ 542867 w 7472601"/>
              <a:gd name="connsiteY663-80154" fmla="*/ 4944092 h 6858000"/>
              <a:gd name="connsiteX664-80155" fmla="*/ 515800 w 7472601"/>
              <a:gd name="connsiteY664-80156" fmla="*/ 4862180 h 6858000"/>
              <a:gd name="connsiteX665-80157" fmla="*/ 909145 w 7472601"/>
              <a:gd name="connsiteY665-80158" fmla="*/ 4199225 h 6858000"/>
              <a:gd name="connsiteX666-80159" fmla="*/ 1214067 w 7472601"/>
              <a:gd name="connsiteY666-80160" fmla="*/ 3908561 h 6858000"/>
              <a:gd name="connsiteX667-80161" fmla="*/ 640967 w 7472601"/>
              <a:gd name="connsiteY667-80162" fmla="*/ 4105601 h 6858000"/>
              <a:gd name="connsiteX668-80163" fmla="*/ 112563 w 7472601"/>
              <a:gd name="connsiteY668-80164" fmla="*/ 4396952 h 6858000"/>
              <a:gd name="connsiteX669-80165" fmla="*/ 0 w 7472601"/>
              <a:gd name="connsiteY669-80166" fmla="*/ 4466006 h 6858000"/>
              <a:gd name="connsiteX670-80167" fmla="*/ 0 w 7472601"/>
              <a:gd name="connsiteY670-80168" fmla="*/ 4233763 h 6858000"/>
              <a:gd name="connsiteX671-80169" fmla="*/ 36881 w 7472601"/>
              <a:gd name="connsiteY671-80170" fmla="*/ 4200118 h 6858000"/>
              <a:gd name="connsiteX672-80171" fmla="*/ 910534 w 7472601"/>
              <a:gd name="connsiteY672-80172" fmla="*/ 3629753 h 6858000"/>
              <a:gd name="connsiteX673-80173" fmla="*/ 1578717 w 7472601"/>
              <a:gd name="connsiteY673-80174" fmla="*/ 3575982 h 6858000"/>
              <a:gd name="connsiteX674-80175" fmla="*/ 2338780 w 7472601"/>
              <a:gd name="connsiteY674-80176" fmla="*/ 3033725 h 6858000"/>
              <a:gd name="connsiteX675-80177" fmla="*/ 1807991 w 7472601"/>
              <a:gd name="connsiteY675-80178" fmla="*/ 2807184 h 6858000"/>
              <a:gd name="connsiteX676-80179" fmla="*/ 1416358 w 7472601"/>
              <a:gd name="connsiteY676-80180" fmla="*/ 3112571 h 6858000"/>
              <a:gd name="connsiteX677-80181" fmla="*/ 939066 w 7472601"/>
              <a:gd name="connsiteY677-80182" fmla="*/ 3378798 h 6858000"/>
              <a:gd name="connsiteX678-80183" fmla="*/ 115099 w 7472601"/>
              <a:gd name="connsiteY678-80184" fmla="*/ 3607650 h 6858000"/>
              <a:gd name="connsiteX679-80185" fmla="*/ 97284 w 7472601"/>
              <a:gd name="connsiteY679-80186" fmla="*/ 3520393 h 6858000"/>
              <a:gd name="connsiteX680-80187" fmla="*/ 922050 w 7472601"/>
              <a:gd name="connsiteY680-80188" fmla="*/ 3074867 h 6858000"/>
              <a:gd name="connsiteX681-80189" fmla="*/ 1405265 w 7472601"/>
              <a:gd name="connsiteY681-80190" fmla="*/ 3016319 h 6858000"/>
              <a:gd name="connsiteX682-80191" fmla="*/ 1407512 w 7472601"/>
              <a:gd name="connsiteY682-80192" fmla="*/ 3018001 h 6858000"/>
              <a:gd name="connsiteX683-80193" fmla="*/ 1726266 w 7472601"/>
              <a:gd name="connsiteY683-80194" fmla="*/ 2777274 h 6858000"/>
              <a:gd name="connsiteX684-80195" fmla="*/ 625390 w 7472601"/>
              <a:gd name="connsiteY684-80196" fmla="*/ 2514541 h 6858000"/>
              <a:gd name="connsiteX685-80197" fmla="*/ 619799 w 7472601"/>
              <a:gd name="connsiteY685-80198" fmla="*/ 2527180 h 6858000"/>
              <a:gd name="connsiteX686-80199" fmla="*/ 310030 w 7472601"/>
              <a:gd name="connsiteY686-80200" fmla="*/ 2771818 h 6858000"/>
              <a:gd name="connsiteX687-80201" fmla="*/ 173877 w 7472601"/>
              <a:gd name="connsiteY687-80202" fmla="*/ 2937056 h 6858000"/>
              <a:gd name="connsiteX688-80203" fmla="*/ 77889 w 7472601"/>
              <a:gd name="connsiteY688-80204" fmla="*/ 3138440 h 6858000"/>
              <a:gd name="connsiteX689-80205" fmla="*/ 0 w 7472601"/>
              <a:gd name="connsiteY689-80206" fmla="*/ 3271395 h 6858000"/>
              <a:gd name="connsiteX690-80207" fmla="*/ 0 w 7472601"/>
              <a:gd name="connsiteY690-80208" fmla="*/ 3153002 h 6858000"/>
              <a:gd name="connsiteX691-80209" fmla="*/ 2386 w 7472601"/>
              <a:gd name="connsiteY691-80210" fmla="*/ 3149203 h 6858000"/>
              <a:gd name="connsiteX692-80211" fmla="*/ 89753 w 7472601"/>
              <a:gd name="connsiteY692-80212" fmla="*/ 2987702 h 6858000"/>
              <a:gd name="connsiteX693-80213" fmla="*/ 76869 w 7472601"/>
              <a:gd name="connsiteY693-80214" fmla="*/ 3005404 h 6858000"/>
              <a:gd name="connsiteX694-80215" fmla="*/ 32049 w 7472601"/>
              <a:gd name="connsiteY694-80216" fmla="*/ 3065814 h 6858000"/>
              <a:gd name="connsiteX695-80217" fmla="*/ 0 w 7472601"/>
              <a:gd name="connsiteY695-80218" fmla="*/ 3108744 h 6858000"/>
              <a:gd name="connsiteX696-80219" fmla="*/ 0 w 7472601"/>
              <a:gd name="connsiteY696-80220" fmla="*/ 3058059 h 6858000"/>
              <a:gd name="connsiteX697-80221" fmla="*/ 7610 w 7472601"/>
              <a:gd name="connsiteY697-80222" fmla="*/ 3047889 h 6858000"/>
              <a:gd name="connsiteX698-80223" fmla="*/ 52419 w 7472601"/>
              <a:gd name="connsiteY698-80224" fmla="*/ 2987479 h 6858000"/>
              <a:gd name="connsiteX699-80225" fmla="*/ 59142 w 7472601"/>
              <a:gd name="connsiteY699-80226" fmla="*/ 2978488 h 6858000"/>
              <a:gd name="connsiteX700-80227" fmla="*/ 0 w 7472601"/>
              <a:gd name="connsiteY700-80228" fmla="*/ 3015334 h 6858000"/>
              <a:gd name="connsiteX701-80229" fmla="*/ 0 w 7472601"/>
              <a:gd name="connsiteY701-80230" fmla="*/ 2914286 h 6858000"/>
              <a:gd name="connsiteX702-80231" fmla="*/ 36383 w 7472601"/>
              <a:gd name="connsiteY702-80232" fmla="*/ 2901128 h 6858000"/>
              <a:gd name="connsiteX703-80233" fmla="*/ 156329 w 7472601"/>
              <a:gd name="connsiteY703-80234" fmla="*/ 2840533 h 6858000"/>
              <a:gd name="connsiteX704-80235" fmla="*/ 358355 w 7472601"/>
              <a:gd name="connsiteY704-80236" fmla="*/ 2620471 h 6858000"/>
              <a:gd name="connsiteX705-80237" fmla="*/ 510577 w 7472601"/>
              <a:gd name="connsiteY705-80238" fmla="*/ 2501244 h 6858000"/>
              <a:gd name="connsiteX706-80239" fmla="*/ 211967 w 7472601"/>
              <a:gd name="connsiteY706-80240" fmla="*/ 2479171 h 6858000"/>
              <a:gd name="connsiteX707-80241" fmla="*/ 0 w 7472601"/>
              <a:gd name="connsiteY707-80242" fmla="*/ 2476398 h 6858000"/>
              <a:gd name="connsiteX708-80243" fmla="*/ 0 w 7472601"/>
              <a:gd name="connsiteY708-80244" fmla="*/ 2389189 h 6858000"/>
              <a:gd name="connsiteX709-80245" fmla="*/ 103062 w 7472601"/>
              <a:gd name="connsiteY709-80246" fmla="*/ 2389518 h 6858000"/>
              <a:gd name="connsiteX710-80247" fmla="*/ 510734 w 7472601"/>
              <a:gd name="connsiteY710-80248" fmla="*/ 2416201 h 6858000"/>
              <a:gd name="connsiteX711-80249" fmla="*/ 279257 w 7472601"/>
              <a:gd name="connsiteY711-80250" fmla="*/ 2092102 h 6858000"/>
              <a:gd name="connsiteX712-80251" fmla="*/ 65265 w 7472601"/>
              <a:gd name="connsiteY712-80252" fmla="*/ 2006049 h 6858000"/>
              <a:gd name="connsiteX713-80253" fmla="*/ 0 w 7472601"/>
              <a:gd name="connsiteY713-80254" fmla="*/ 1982532 h 6858000"/>
              <a:gd name="connsiteX714-80255" fmla="*/ 0 w 7472601"/>
              <a:gd name="connsiteY714-80256" fmla="*/ 1912789 h 6858000"/>
              <a:gd name="connsiteX715-80257" fmla="*/ 97460 w 7472601"/>
              <a:gd name="connsiteY715-80258" fmla="*/ 1953725 h 6858000"/>
              <a:gd name="connsiteX716-80259" fmla="*/ 221272 w 7472601"/>
              <a:gd name="connsiteY716-80260" fmla="*/ 1980766 h 6858000"/>
              <a:gd name="connsiteX717-80261" fmla="*/ 116765 w 7472601"/>
              <a:gd name="connsiteY717-80262" fmla="*/ 1911033 h 6858000"/>
              <a:gd name="connsiteX718-80263" fmla="*/ 16405 w 7472601"/>
              <a:gd name="connsiteY718-80264" fmla="*/ 1803412 h 6858000"/>
              <a:gd name="connsiteX719-80265" fmla="*/ 0 w 7472601"/>
              <a:gd name="connsiteY719-80266" fmla="*/ 1784777 h 6858000"/>
              <a:gd name="connsiteX720-80267" fmla="*/ 0 w 7472601"/>
              <a:gd name="connsiteY720-80268" fmla="*/ 1740082 h 6858000"/>
              <a:gd name="connsiteX721-80269" fmla="*/ 39394 w 7472601"/>
              <a:gd name="connsiteY721-80270" fmla="*/ 1784856 h 6858000"/>
              <a:gd name="connsiteX722-80271" fmla="*/ 135813 w 7472601"/>
              <a:gd name="connsiteY722-80272" fmla="*/ 1888838 h 6858000"/>
              <a:gd name="connsiteX723-80273" fmla="*/ 242575 w 7472601"/>
              <a:gd name="connsiteY723-80274" fmla="*/ 1958841 h 6858000"/>
              <a:gd name="connsiteX724-80275" fmla="*/ 82197 w 7472601"/>
              <a:gd name="connsiteY724-80276" fmla="*/ 1754826 h 6858000"/>
              <a:gd name="connsiteX725-80277" fmla="*/ 0 w 7472601"/>
              <a:gd name="connsiteY725-80278" fmla="*/ 1679650 h 6858000"/>
              <a:gd name="connsiteX726-80279" fmla="*/ 0 w 7472601"/>
              <a:gd name="connsiteY726-80280" fmla="*/ 1602463 h 6858000"/>
              <a:gd name="connsiteX727-80281" fmla="*/ 84689 w 7472601"/>
              <a:gd name="connsiteY727-80282" fmla="*/ 1677442 h 6858000"/>
              <a:gd name="connsiteX728-80283" fmla="*/ 298437 w 7472601"/>
              <a:gd name="connsiteY728-80284" fmla="*/ 1968019 h 6858000"/>
              <a:gd name="connsiteX729-80285" fmla="*/ 227269 w 7472601"/>
              <a:gd name="connsiteY729-80286" fmla="*/ 1114064 h 6858000"/>
              <a:gd name="connsiteX730-80287" fmla="*/ 248003 w 7472601"/>
              <a:gd name="connsiteY730-80288" fmla="*/ 1089613 h 6858000"/>
              <a:gd name="connsiteX731-80289" fmla="*/ 427020 w 7472601"/>
              <a:gd name="connsiteY731-80290" fmla="*/ 1619803 h 6858000"/>
              <a:gd name="connsiteX732-80291" fmla="*/ 340345 w 7472601"/>
              <a:gd name="connsiteY732-80292" fmla="*/ 2027739 h 6858000"/>
              <a:gd name="connsiteX733-80293" fmla="*/ 360865 w 7472601"/>
              <a:gd name="connsiteY733-80294" fmla="*/ 2044827 h 6858000"/>
              <a:gd name="connsiteX734-80295" fmla="*/ 560414 w 7472601"/>
              <a:gd name="connsiteY734-80296" fmla="*/ 2421457 h 6858000"/>
              <a:gd name="connsiteX735-80297" fmla="*/ 1359703 w 7472601"/>
              <a:gd name="connsiteY735-80298" fmla="*/ 2578554 h 6858000"/>
              <a:gd name="connsiteX736-80299" fmla="*/ 1359422 w 7472601"/>
              <a:gd name="connsiteY736-80300" fmla="*/ 2577994 h 6858000"/>
              <a:gd name="connsiteX737-80301" fmla="*/ 828701 w 7472601"/>
              <a:gd name="connsiteY737-80302" fmla="*/ 1839520 h 6858000"/>
              <a:gd name="connsiteX738-80303" fmla="*/ 494427 w 7472601"/>
              <a:gd name="connsiteY738-80304" fmla="*/ 1092333 h 6858000"/>
              <a:gd name="connsiteX739-80305" fmla="*/ 506322 w 7472601"/>
              <a:gd name="connsiteY739-80306" fmla="*/ 1020997 h 6858000"/>
              <a:gd name="connsiteX740-80307" fmla="*/ 4570198 w 7472601"/>
              <a:gd name="connsiteY740-80308" fmla="*/ 978081 h 6858000"/>
              <a:gd name="connsiteX741-80309" fmla="*/ 4523691 w 7472601"/>
              <a:gd name="connsiteY741-80310" fmla="*/ 1127776 h 6858000"/>
              <a:gd name="connsiteX742-80311" fmla="*/ 4509875 w 7472601"/>
              <a:gd name="connsiteY742-80312" fmla="*/ 1167552 h 6858000"/>
              <a:gd name="connsiteX743-80313" fmla="*/ 4478168 w 7472601"/>
              <a:gd name="connsiteY743-80314" fmla="*/ 1260735 h 6858000"/>
              <a:gd name="connsiteX744-80315" fmla="*/ 4409309 w 7472601"/>
              <a:gd name="connsiteY744-80316" fmla="*/ 1666996 h 6858000"/>
              <a:gd name="connsiteX745-80317" fmla="*/ 4370031 w 7472601"/>
              <a:gd name="connsiteY745-80318" fmla="*/ 1955666 h 6858000"/>
              <a:gd name="connsiteX746-80319" fmla="*/ 4570198 w 7472601"/>
              <a:gd name="connsiteY746-80320" fmla="*/ 978081 h 6858000"/>
              <a:gd name="connsiteX747-80321" fmla="*/ 4557898 w 7472601"/>
              <a:gd name="connsiteY747-80322" fmla="*/ 900011 h 6858000"/>
              <a:gd name="connsiteX748-80323" fmla="*/ 4344840 w 7472601"/>
              <a:gd name="connsiteY748-80324" fmla="*/ 1922038 h 6858000"/>
              <a:gd name="connsiteX749-80325" fmla="*/ 4378710 w 7472601"/>
              <a:gd name="connsiteY749-80326" fmla="*/ 1665516 h 6858000"/>
              <a:gd name="connsiteX750-80327" fmla="*/ 4448798 w 7472601"/>
              <a:gd name="connsiteY750-80328" fmla="*/ 1253024 h 6858000"/>
              <a:gd name="connsiteX751-80329" fmla="*/ 4480315 w 7472601"/>
              <a:gd name="connsiteY751-80330" fmla="*/ 1158454 h 6858000"/>
              <a:gd name="connsiteX752-80331" fmla="*/ 4494133 w 7472601"/>
              <a:gd name="connsiteY752-80332" fmla="*/ 1118676 h 6858000"/>
              <a:gd name="connsiteX753-80333" fmla="*/ 4557898 w 7472601"/>
              <a:gd name="connsiteY753-80334" fmla="*/ 900011 h 6858000"/>
              <a:gd name="connsiteX754-80335" fmla="*/ 5870151 w 7472601"/>
              <a:gd name="connsiteY754-80336" fmla="*/ 898890 h 6858000"/>
              <a:gd name="connsiteX755-80337" fmla="*/ 5861335 w 7472601"/>
              <a:gd name="connsiteY755-80338" fmla="*/ 899177 h 6858000"/>
              <a:gd name="connsiteX756-80339" fmla="*/ 5843702 w 7472601"/>
              <a:gd name="connsiteY756-80340" fmla="*/ 899748 h 6858000"/>
              <a:gd name="connsiteX757-80341" fmla="*/ 5651107 w 7472601"/>
              <a:gd name="connsiteY757-80342" fmla="*/ 920306 h 6858000"/>
              <a:gd name="connsiteX758-80343" fmla="*/ 5459407 w 7472601"/>
              <a:gd name="connsiteY758-80344" fmla="*/ 940975 h 6858000"/>
              <a:gd name="connsiteX759-80345" fmla="*/ 5374846 w 7472601"/>
              <a:gd name="connsiteY759-80346" fmla="*/ 941988 h 6858000"/>
              <a:gd name="connsiteX760-80347" fmla="*/ 5256105 w 7472601"/>
              <a:gd name="connsiteY760-80348" fmla="*/ 945632 h 6858000"/>
              <a:gd name="connsiteX761-80349" fmla="*/ 5107071 w 7472601"/>
              <a:gd name="connsiteY761-80350" fmla="*/ 969720 h 6858000"/>
              <a:gd name="connsiteX762-80351" fmla="*/ 4998681 w 7472601"/>
              <a:gd name="connsiteY762-80352" fmla="*/ 988771 h 6858000"/>
              <a:gd name="connsiteX763-80353" fmla="*/ 5870151 w 7472601"/>
              <a:gd name="connsiteY763-80354" fmla="*/ 898890 h 6858000"/>
              <a:gd name="connsiteX764-80355" fmla="*/ 5504425 w 7472601"/>
              <a:gd name="connsiteY764-80356" fmla="*/ 848067 h 6858000"/>
              <a:gd name="connsiteX765-80357" fmla="*/ 4968849 w 7472601"/>
              <a:gd name="connsiteY765-80358" fmla="*/ 962318 h 6858000"/>
              <a:gd name="connsiteX766-80359" fmla="*/ 5104039 w 7472601"/>
              <a:gd name="connsiteY766-80360" fmla="*/ 940634 h 6858000"/>
              <a:gd name="connsiteX767-80361" fmla="*/ 5256311 w 7472601"/>
              <a:gd name="connsiteY767-80362" fmla="*/ 916490 h 6858000"/>
              <a:gd name="connsiteX768-80363" fmla="*/ 5377381 w 7472601"/>
              <a:gd name="connsiteY768-80364" fmla="*/ 912671 h 6858000"/>
              <a:gd name="connsiteX769-80365" fmla="*/ 5460148 w 7472601"/>
              <a:gd name="connsiteY769-80366" fmla="*/ 911442 h 6858000"/>
              <a:gd name="connsiteX770-80367" fmla="*/ 5648971 w 7472601"/>
              <a:gd name="connsiteY770-80368" fmla="*/ 891331 h 6858000"/>
              <a:gd name="connsiteX771-80369" fmla="*/ 5844807 w 7472601"/>
              <a:gd name="connsiteY771-80370" fmla="*/ 870718 h 6858000"/>
              <a:gd name="connsiteX772-80371" fmla="*/ 5862975 w 7472601"/>
              <a:gd name="connsiteY772-80372" fmla="*/ 869756 h 6858000"/>
              <a:gd name="connsiteX773-80373" fmla="*/ 5920887 w 7472601"/>
              <a:gd name="connsiteY773-80374" fmla="*/ 865929 h 6858000"/>
              <a:gd name="connsiteX774-80375" fmla="*/ 5504425 w 7472601"/>
              <a:gd name="connsiteY774-80376" fmla="*/ 848067 h 6858000"/>
              <a:gd name="connsiteX775-80377" fmla="*/ 3607114 w 7472601"/>
              <a:gd name="connsiteY775-80378" fmla="*/ 467441 h 6858000"/>
              <a:gd name="connsiteX776-80379" fmla="*/ 3296242 w 7472601"/>
              <a:gd name="connsiteY776-80380" fmla="*/ 807991 h 6858000"/>
              <a:gd name="connsiteX777-80381" fmla="*/ 3174674 w 7472601"/>
              <a:gd name="connsiteY777-80382" fmla="*/ 919759 h 6858000"/>
              <a:gd name="connsiteX778-80383" fmla="*/ 3042978 w 7472601"/>
              <a:gd name="connsiteY778-80384" fmla="*/ 1054894 h 6858000"/>
              <a:gd name="connsiteX779-80385" fmla="*/ 2968914 w 7472601"/>
              <a:gd name="connsiteY779-80386" fmla="*/ 1133756 h 6858000"/>
              <a:gd name="connsiteX780-80387" fmla="*/ 3103823 w 7472601"/>
              <a:gd name="connsiteY780-80388" fmla="*/ 1026814 h 6858000"/>
              <a:gd name="connsiteX781-80389" fmla="*/ 3607114 w 7472601"/>
              <a:gd name="connsiteY781-80390" fmla="*/ 467441 h 6858000"/>
              <a:gd name="connsiteX782-80391" fmla="*/ 3744487 w 7472601"/>
              <a:gd name="connsiteY782-80392" fmla="*/ 383136 h 6858000"/>
              <a:gd name="connsiteX783-80393" fmla="*/ 3970213 w 7472601"/>
              <a:gd name="connsiteY783-80394" fmla="*/ 995559 h 6858000"/>
              <a:gd name="connsiteX784-80395" fmla="*/ 3744487 w 7472601"/>
              <a:gd name="connsiteY784-80396" fmla="*/ 383136 h 6858000"/>
              <a:gd name="connsiteX785-80397" fmla="*/ 3624562 w 7472601"/>
              <a:gd name="connsiteY785-80398" fmla="*/ 367041 h 6858000"/>
              <a:gd name="connsiteX786-80399" fmla="*/ 3489712 w 7472601"/>
              <a:gd name="connsiteY786-80400" fmla="*/ 485386 h 6858000"/>
              <a:gd name="connsiteX787-80401" fmla="*/ 3182994 w 7472601"/>
              <a:gd name="connsiteY787-80402" fmla="*/ 828265 h 6858000"/>
              <a:gd name="connsiteX788-80403" fmla="*/ 2892114 w 7472601"/>
              <a:gd name="connsiteY788-80404" fmla="*/ 1172635 h 6858000"/>
              <a:gd name="connsiteX789-80405" fmla="*/ 3021459 w 7472601"/>
              <a:gd name="connsiteY789-80406" fmla="*/ 1035385 h 6858000"/>
              <a:gd name="connsiteX790-80407" fmla="*/ 3153873 w 7472601"/>
              <a:gd name="connsiteY790-80408" fmla="*/ 898971 h 6858000"/>
              <a:gd name="connsiteX791-80409" fmla="*/ 3276511 w 7472601"/>
              <a:gd name="connsiteY791-80410" fmla="*/ 786423 h 6858000"/>
              <a:gd name="connsiteX792-80411" fmla="*/ 3584154 w 7472601"/>
              <a:gd name="connsiteY792-80412" fmla="*/ 448218 h 6858000"/>
              <a:gd name="connsiteX793-80413" fmla="*/ 3624562 w 7472601"/>
              <a:gd name="connsiteY793-80414" fmla="*/ 367041 h 6858000"/>
              <a:gd name="connsiteX794-80415" fmla="*/ 3766672 w 7472601"/>
              <a:gd name="connsiteY794-80416" fmla="*/ 359429 h 6858000"/>
              <a:gd name="connsiteX795-80417" fmla="*/ 3996338 w 7472601"/>
              <a:gd name="connsiteY795-80418" fmla="*/ 968237 h 6858000"/>
              <a:gd name="connsiteX796-80419" fmla="*/ 3766672 w 7472601"/>
              <a:gd name="connsiteY796-80420" fmla="*/ 359429 h 6858000"/>
              <a:gd name="connsiteX797-80421" fmla="*/ 5805386 w 7472601"/>
              <a:gd name="connsiteY797-80422" fmla="*/ 239240 h 6858000"/>
              <a:gd name="connsiteX798-80423" fmla="*/ 5736947 w 7472601"/>
              <a:gd name="connsiteY798-80424" fmla="*/ 261367 h 6858000"/>
              <a:gd name="connsiteX799-80425" fmla="*/ 5427012 w 7472601"/>
              <a:gd name="connsiteY799-80426" fmla="*/ 311272 h 6858000"/>
              <a:gd name="connsiteX800-80427" fmla="*/ 5147818 w 7472601"/>
              <a:gd name="connsiteY800-80428" fmla="*/ 322112 h 6858000"/>
              <a:gd name="connsiteX801-80429" fmla="*/ 5060854 w 7472601"/>
              <a:gd name="connsiteY801-80430" fmla="*/ 311882 h 6858000"/>
              <a:gd name="connsiteX802-80431" fmla="*/ 4945989 w 7472601"/>
              <a:gd name="connsiteY802-80432" fmla="*/ 300516 h 6858000"/>
              <a:gd name="connsiteX803-80433" fmla="*/ 5410479 w 7472601"/>
              <a:gd name="connsiteY803-80434" fmla="*/ 348434 h 6858000"/>
              <a:gd name="connsiteX804-80435" fmla="*/ 5805386 w 7472601"/>
              <a:gd name="connsiteY804-80436" fmla="*/ 239240 h 6858000"/>
              <a:gd name="connsiteX805-80437" fmla="*/ 5905192 w 7472601"/>
              <a:gd name="connsiteY805-80438" fmla="*/ 163079 h 6858000"/>
              <a:gd name="connsiteX806-80439" fmla="*/ 5865655 w 7472601"/>
              <a:gd name="connsiteY806-80440" fmla="*/ 171901 h 6858000"/>
              <a:gd name="connsiteX807-80441" fmla="*/ 5259740 w 7472601"/>
              <a:gd name="connsiteY807-80442" fmla="*/ 257013 h 6858000"/>
              <a:gd name="connsiteX808-80443" fmla="*/ 5208466 w 7472601"/>
              <a:gd name="connsiteY808-80444" fmla="*/ 257550 h 6858000"/>
              <a:gd name="connsiteX809-80445" fmla="*/ 4980204 w 7472601"/>
              <a:gd name="connsiteY809-80446" fmla="*/ 271903 h 6858000"/>
              <a:gd name="connsiteX810-80447" fmla="*/ 5068068 w 7472601"/>
              <a:gd name="connsiteY810-80448" fmla="*/ 282244 h 6858000"/>
              <a:gd name="connsiteX811-80449" fmla="*/ 5153231 w 7472601"/>
              <a:gd name="connsiteY811-80450" fmla="*/ 292240 h 6858000"/>
              <a:gd name="connsiteX812-80451" fmla="*/ 5426491 w 7472601"/>
              <a:gd name="connsiteY812-80452" fmla="*/ 281128 h 6858000"/>
              <a:gd name="connsiteX813-80453" fmla="*/ 5731212 w 7472601"/>
              <a:gd name="connsiteY813-80454" fmla="*/ 231951 h 6858000"/>
              <a:gd name="connsiteX814-80455" fmla="*/ 5905192 w 7472601"/>
              <a:gd name="connsiteY814-80456" fmla="*/ 163079 h 6858000"/>
              <a:gd name="connsiteX815-80457" fmla="*/ 5944437 w 7472601"/>
              <a:gd name="connsiteY815-80458" fmla="*/ 113829 h 6858000"/>
              <a:gd name="connsiteX816-80459" fmla="*/ 5825032 w 7472601"/>
              <a:gd name="connsiteY816-80460" fmla="*/ 146405 h 6858000"/>
              <a:gd name="connsiteX817-80461" fmla="*/ 4955599 w 7472601"/>
              <a:gd name="connsiteY817-80462" fmla="*/ 247008 h 6858000"/>
              <a:gd name="connsiteX818-80463" fmla="*/ 5210104 w 7472601"/>
              <a:gd name="connsiteY818-80464" fmla="*/ 228123 h 6858000"/>
              <a:gd name="connsiteX819-80465" fmla="*/ 5261015 w 7472601"/>
              <a:gd name="connsiteY819-80466" fmla="*/ 227087 h 6858000"/>
              <a:gd name="connsiteX820-80467" fmla="*/ 5861181 w 7472601"/>
              <a:gd name="connsiteY820-80468" fmla="*/ 143093 h 6858000"/>
              <a:gd name="connsiteX821-80469" fmla="*/ 5961252 w 7472601"/>
              <a:gd name="connsiteY821-80470" fmla="*/ 114820 h 6858000"/>
              <a:gd name="connsiteX822-80471" fmla="*/ 5944437 w 7472601"/>
              <a:gd name="connsiteY822-80472" fmla="*/ 113829 h 6858000"/>
              <a:gd name="connsiteX823-80473" fmla="*/ 3882765 w 7472601"/>
              <a:gd name="connsiteY823-80474" fmla="*/ 0 h 6858000"/>
              <a:gd name="connsiteX824-80475" fmla="*/ 3995099 w 7472601"/>
              <a:gd name="connsiteY824-80476" fmla="*/ 0 h 6858000"/>
              <a:gd name="connsiteX825-80477" fmla="*/ 4163818 w 7472601"/>
              <a:gd name="connsiteY825-80478" fmla="*/ 234104 h 6858000"/>
              <a:gd name="connsiteX826-80479" fmla="*/ 4172099 w 7472601"/>
              <a:gd name="connsiteY826-80480" fmla="*/ 234207 h 6858000"/>
              <a:gd name="connsiteX827-80481" fmla="*/ 4784282 w 7472601"/>
              <a:gd name="connsiteY827-80482" fmla="*/ 276561 h 6858000"/>
              <a:gd name="connsiteX828-80483" fmla="*/ 4801687 w 7472601"/>
              <a:gd name="connsiteY828-80484" fmla="*/ 267764 h 6858000"/>
              <a:gd name="connsiteX829-80485" fmla="*/ 6082788 w 7472601"/>
              <a:gd name="connsiteY829-80486" fmla="*/ 64119 h 6858000"/>
              <a:gd name="connsiteX830-80487" fmla="*/ 6099442 w 7472601"/>
              <a:gd name="connsiteY830-80488" fmla="*/ 82568 h 6858000"/>
              <a:gd name="connsiteX831-80489" fmla="*/ 4804137 w 7472601"/>
              <a:gd name="connsiteY831-80490" fmla="*/ 320931 h 6858000"/>
              <a:gd name="connsiteX832-80491" fmla="*/ 4227047 w 7472601"/>
              <a:gd name="connsiteY832-80492" fmla="*/ 313415 h 6858000"/>
              <a:gd name="connsiteX833-80493" fmla="*/ 4346041 w 7472601"/>
              <a:gd name="connsiteY833-80494" fmla="*/ 456086 h 6858000"/>
              <a:gd name="connsiteX834-80495" fmla="*/ 4870967 w 7472601"/>
              <a:gd name="connsiteY834-80496" fmla="*/ 963061 h 6858000"/>
              <a:gd name="connsiteX835-80497" fmla="*/ 4889647 w 7472601"/>
              <a:gd name="connsiteY835-80498" fmla="*/ 957147 h 6858000"/>
              <a:gd name="connsiteX836-80499" fmla="*/ 5422504 w 7472601"/>
              <a:gd name="connsiteY836-80500" fmla="*/ 805191 h 6858000"/>
              <a:gd name="connsiteX837-80501" fmla="*/ 6087656 w 7472601"/>
              <a:gd name="connsiteY837-80502" fmla="*/ 826703 h 6858000"/>
              <a:gd name="connsiteX838-80503" fmla="*/ 6058717 w 7472601"/>
              <a:gd name="connsiteY838-80504" fmla="*/ 865992 h 6858000"/>
              <a:gd name="connsiteX839-80505" fmla="*/ 4974153 w 7472601"/>
              <a:gd name="connsiteY839-80506" fmla="*/ 1045456 h 6858000"/>
              <a:gd name="connsiteX840-80507" fmla="*/ 5627835 w 7472601"/>
              <a:gd name="connsiteY840-80508" fmla="*/ 1472077 h 6858000"/>
              <a:gd name="connsiteX841-80509" fmla="*/ 5629817 w 7472601"/>
              <a:gd name="connsiteY841-80510" fmla="*/ 1471412 h 6858000"/>
              <a:gd name="connsiteX842-80511" fmla="*/ 5634124 w 7472601"/>
              <a:gd name="connsiteY842-80512" fmla="*/ 1470572 h 6858000"/>
              <a:gd name="connsiteX843-80513" fmla="*/ 5755832 w 7472601"/>
              <a:gd name="connsiteY843-80514" fmla="*/ 1383886 h 6858000"/>
              <a:gd name="connsiteX844-80515" fmla="*/ 6014186 w 7472601"/>
              <a:gd name="connsiteY844-80516" fmla="*/ 1279799 h 6858000"/>
              <a:gd name="connsiteX845-80517" fmla="*/ 6901619 w 7472601"/>
              <a:gd name="connsiteY845-80518" fmla="*/ 1047874 h 6858000"/>
              <a:gd name="connsiteX846-80519" fmla="*/ 6931566 w 7472601"/>
              <a:gd name="connsiteY846-80520" fmla="*/ 1062034 h 6858000"/>
              <a:gd name="connsiteX847-80521" fmla="*/ 5790982 w 7472601"/>
              <a:gd name="connsiteY847-80522" fmla="*/ 1561380 h 6858000"/>
              <a:gd name="connsiteX848-80523" fmla="*/ 6188971 w 7472601"/>
              <a:gd name="connsiteY848-80524" fmla="*/ 1755168 h 6858000"/>
              <a:gd name="connsiteX849-80525" fmla="*/ 6202446 w 7472601"/>
              <a:gd name="connsiteY849-80526" fmla="*/ 1752268 h 6858000"/>
              <a:gd name="connsiteX850-80527" fmla="*/ 7179560 w 7472601"/>
              <a:gd name="connsiteY850-80528" fmla="*/ 1467551 h 6858000"/>
              <a:gd name="connsiteX851-80529" fmla="*/ 7158730 w 7472601"/>
              <a:gd name="connsiteY851-80530" fmla="*/ 1507835 h 6858000"/>
              <a:gd name="connsiteX852-80531" fmla="*/ 6326959 w 7472601"/>
              <a:gd name="connsiteY852-80532" fmla="*/ 1817686 h 6858000"/>
              <a:gd name="connsiteX853-80533" fmla="*/ 6537433 w 7472601"/>
              <a:gd name="connsiteY853-80534" fmla="*/ 1907790 h 6858000"/>
              <a:gd name="connsiteX854-80535" fmla="*/ 6550221 w 7472601"/>
              <a:gd name="connsiteY854-80536" fmla="*/ 1910729 h 6858000"/>
              <a:gd name="connsiteX855-80537" fmla="*/ 6964438 w 7472601"/>
              <a:gd name="connsiteY855-80538" fmla="*/ 2209505 h 6858000"/>
              <a:gd name="connsiteX856-80539" fmla="*/ 7367862 w 7472601"/>
              <a:gd name="connsiteY856-80540" fmla="*/ 2806833 h 6858000"/>
              <a:gd name="connsiteX857-80541" fmla="*/ 7364329 w 7472601"/>
              <a:gd name="connsiteY857-80542" fmla="*/ 2826907 h 6858000"/>
              <a:gd name="connsiteX858-80543" fmla="*/ 7290545 w 7472601"/>
              <a:gd name="connsiteY858-80544" fmla="*/ 2850663 h 6858000"/>
              <a:gd name="connsiteX859-80545" fmla="*/ 6472036 w 7472601"/>
              <a:gd name="connsiteY859-80546" fmla="*/ 1959003 h 6858000"/>
              <a:gd name="connsiteX860-80547" fmla="*/ 5792897 w 7472601"/>
              <a:gd name="connsiteY860-80548" fmla="*/ 1647747 h 6858000"/>
              <a:gd name="connsiteX861-80549" fmla="*/ 5842751 w 7472601"/>
              <a:gd name="connsiteY861-80550" fmla="*/ 1816112 h 6858000"/>
              <a:gd name="connsiteX862-80551" fmla="*/ 5847424 w 7472601"/>
              <a:gd name="connsiteY862-80552" fmla="*/ 1815776 h 6858000"/>
              <a:gd name="connsiteX863-80553" fmla="*/ 6399821 w 7472601"/>
              <a:gd name="connsiteY863-80554" fmla="*/ 2344799 h 6858000"/>
              <a:gd name="connsiteX864-80555" fmla="*/ 6323232 w 7472601"/>
              <a:gd name="connsiteY864-80556" fmla="*/ 2389634 h 6858000"/>
              <a:gd name="connsiteX865-80557" fmla="*/ 5942958 w 7472601"/>
              <a:gd name="connsiteY865-80558" fmla="*/ 2077708 h 6858000"/>
              <a:gd name="connsiteX866-80559" fmla="*/ 5921559 w 7472601"/>
              <a:gd name="connsiteY866-80560" fmla="*/ 2378596 h 6858000"/>
              <a:gd name="connsiteX867-80561" fmla="*/ 5817651 w 7472601"/>
              <a:gd name="connsiteY867-80562" fmla="*/ 3023919 h 6858000"/>
              <a:gd name="connsiteX868-80563" fmla="*/ 5729634 w 7472601"/>
              <a:gd name="connsiteY868-80564" fmla="*/ 3051849 h 6858000"/>
              <a:gd name="connsiteX869-80565" fmla="*/ 5611018 w 7472601"/>
              <a:gd name="connsiteY869-80566" fmla="*/ 2316769 h 6858000"/>
              <a:gd name="connsiteX870-80567" fmla="*/ 5687608 w 7472601"/>
              <a:gd name="connsiteY870-80568" fmla="*/ 2039972 h 6858000"/>
              <a:gd name="connsiteX871-80569" fmla="*/ 5657554 w 7472601"/>
              <a:gd name="connsiteY871-80570" fmla="*/ 1576445 h 6858000"/>
              <a:gd name="connsiteX872-80571" fmla="*/ 5150475 w 7472601"/>
              <a:gd name="connsiteY872-80572" fmla="*/ 1274012 h 6858000"/>
              <a:gd name="connsiteX873-80573" fmla="*/ 5349142 w 7472601"/>
              <a:gd name="connsiteY873-80574" fmla="*/ 2204405 h 6858000"/>
              <a:gd name="connsiteX874-80575" fmla="*/ 5262214 w 7472601"/>
              <a:gd name="connsiteY874-80576" fmla="*/ 2233836 h 6858000"/>
              <a:gd name="connsiteX875-80577" fmla="*/ 4981539 w 7472601"/>
              <a:gd name="connsiteY875-80578" fmla="*/ 1542201 h 6858000"/>
              <a:gd name="connsiteX876-80579" fmla="*/ 4958461 w 7472601"/>
              <a:gd name="connsiteY876-80580" fmla="*/ 1136957 h 6858000"/>
              <a:gd name="connsiteX877-80581" fmla="*/ 4655015 w 7472601"/>
              <a:gd name="connsiteY877-80582" fmla="*/ 891426 h 6858000"/>
              <a:gd name="connsiteX878-80583" fmla="*/ 4348002 w 7472601"/>
              <a:gd name="connsiteY878-80584" fmla="*/ 2205895 h 6858000"/>
              <a:gd name="connsiteX879-80585" fmla="*/ 4262250 w 7472601"/>
              <a:gd name="connsiteY879-80586" fmla="*/ 2219972 h 6858000"/>
              <a:gd name="connsiteX880-80587" fmla="*/ 4550611 w 7472601"/>
              <a:gd name="connsiteY880-80588" fmla="*/ 817540 h 6858000"/>
              <a:gd name="connsiteX881-80589" fmla="*/ 4564418 w 7472601"/>
              <a:gd name="connsiteY881-80590" fmla="*/ 808293 h 6858000"/>
              <a:gd name="connsiteX882-80591" fmla="*/ 4266388 w 7472601"/>
              <a:gd name="connsiteY882-80592" fmla="*/ 500083 h 6858000"/>
              <a:gd name="connsiteX883-80593" fmla="*/ 4032842 w 7472601"/>
              <a:gd name="connsiteY883-80594" fmla="*/ 211809 h 6858000"/>
              <a:gd name="connsiteX884-80595" fmla="*/ 3882765 w 7472601"/>
              <a:gd name="connsiteY884-80596" fmla="*/ 0 h 6858000"/>
              <a:gd name="connsiteX885-80597" fmla="*/ 3721337 w 7472601"/>
              <a:gd name="connsiteY885-80598" fmla="*/ 0 h 6858000"/>
              <a:gd name="connsiteX886-80599" fmla="*/ 3797544 w 7472601"/>
              <a:gd name="connsiteY886-80600" fmla="*/ 0 h 6858000"/>
              <a:gd name="connsiteX887-80601" fmla="*/ 3775734 w 7472601"/>
              <a:gd name="connsiteY887-80602" fmla="*/ 95131 h 6858000"/>
              <a:gd name="connsiteX888-80603" fmla="*/ 3724807 w 7472601"/>
              <a:gd name="connsiteY888-80604" fmla="*/ 272257 h 6858000"/>
              <a:gd name="connsiteX889-80605" fmla="*/ 3726844 w 7472601"/>
              <a:gd name="connsiteY889-80606" fmla="*/ 282988 h 6858000"/>
              <a:gd name="connsiteX890-80607" fmla="*/ 3742664 w 7472601"/>
              <a:gd name="connsiteY890-80608" fmla="*/ 279918 h 6858000"/>
              <a:gd name="connsiteX891-80609" fmla="*/ 4103910 w 7472601"/>
              <a:gd name="connsiteY891-80610" fmla="*/ 1161917 h 6858000"/>
              <a:gd name="connsiteX892-80611" fmla="*/ 4020269 w 7472601"/>
              <a:gd name="connsiteY892-80612" fmla="*/ 1200406 h 6858000"/>
              <a:gd name="connsiteX893-80613" fmla="*/ 3674882 w 7472601"/>
              <a:gd name="connsiteY893-80614" fmla="*/ 488524 h 6858000"/>
              <a:gd name="connsiteX894-80615" fmla="*/ 3132682 w 7472601"/>
              <a:gd name="connsiteY894-80616" fmla="*/ 1072284 h 6858000"/>
              <a:gd name="connsiteX895-80617" fmla="*/ 2716346 w 7472601"/>
              <a:gd name="connsiteY895-80618" fmla="*/ 1276376 h 6858000"/>
              <a:gd name="connsiteX896-80619" fmla="*/ 2716772 w 7472601"/>
              <a:gd name="connsiteY896-80620" fmla="*/ 1255462 h 6858000"/>
              <a:gd name="connsiteX897-80621" fmla="*/ 3471096 w 7472601"/>
              <a:gd name="connsiteY897-80622" fmla="*/ 437072 h 6858000"/>
              <a:gd name="connsiteX898-80623" fmla="*/ 3639057 w 7472601"/>
              <a:gd name="connsiteY898-80624" fmla="*/ 286334 h 6858000"/>
              <a:gd name="connsiteX899-80625" fmla="*/ 3640309 w 7472601"/>
              <a:gd name="connsiteY899-80626" fmla="*/ 284664 h 6858000"/>
              <a:gd name="connsiteX900-80627" fmla="*/ 3646022 w 7472601"/>
              <a:gd name="connsiteY900-80628" fmla="*/ 276711 h 6858000"/>
              <a:gd name="connsiteX901-80629" fmla="*/ 3707943 w 7472601"/>
              <a:gd name="connsiteY901-80630" fmla="*/ 65958 h 6858000"/>
              <a:gd name="connsiteX902-80631" fmla="*/ 3721337 w 7472601"/>
              <a:gd name="connsiteY902-80632" fmla="*/ 0 h 6858000"/>
              <a:gd name="connsiteX903-80633" fmla="*/ 2867960 w 7472601"/>
              <a:gd name="connsiteY903-80634" fmla="*/ 0 h 6858000"/>
              <a:gd name="connsiteX904-80635" fmla="*/ 2926351 w 7472601"/>
              <a:gd name="connsiteY904-80636" fmla="*/ 0 h 6858000"/>
              <a:gd name="connsiteX905-80637" fmla="*/ 2902823 w 7472601"/>
              <a:gd name="connsiteY905-80638" fmla="*/ 262929 h 6858000"/>
              <a:gd name="connsiteX906-80639" fmla="*/ 2940663 w 7472601"/>
              <a:gd name="connsiteY906-80640" fmla="*/ 140884 h 6858000"/>
              <a:gd name="connsiteX907-80641" fmla="*/ 2947039 w 7472601"/>
              <a:gd name="connsiteY907-80642" fmla="*/ 122524 h 6858000"/>
              <a:gd name="connsiteX908-80643" fmla="*/ 2984316 w 7472601"/>
              <a:gd name="connsiteY908-80644" fmla="*/ 0 h 6858000"/>
              <a:gd name="connsiteX909-80645" fmla="*/ 3016114 w 7472601"/>
              <a:gd name="connsiteY909-80646" fmla="*/ 0 h 6858000"/>
              <a:gd name="connsiteX910-80647" fmla="*/ 2979949 w 7472601"/>
              <a:gd name="connsiteY910-80648" fmla="*/ 119274 h 6858000"/>
              <a:gd name="connsiteX911-80649" fmla="*/ 3023879 w 7472601"/>
              <a:gd name="connsiteY911-80650" fmla="*/ 0 h 6858000"/>
              <a:gd name="connsiteX912-80651" fmla="*/ 3105400 w 7472601"/>
              <a:gd name="connsiteY912-80652" fmla="*/ 0 h 6858000"/>
              <a:gd name="connsiteX913-80653" fmla="*/ 3094669 w 7472601"/>
              <a:gd name="connsiteY913-80654" fmla="*/ 30308 h 6858000"/>
              <a:gd name="connsiteX914-80655" fmla="*/ 2901945 w 7472601"/>
              <a:gd name="connsiteY914-80656" fmla="*/ 466538 h 6858000"/>
              <a:gd name="connsiteX915-80657" fmla="*/ 2815209 w 7472601"/>
              <a:gd name="connsiteY915-80658" fmla="*/ 497361 h 6858000"/>
              <a:gd name="connsiteX916-80659" fmla="*/ 2844845 w 7472601"/>
              <a:gd name="connsiteY916-80660" fmla="*/ 127638 h 6858000"/>
              <a:gd name="connsiteX917-80661" fmla="*/ 2867960 w 7472601"/>
              <a:gd name="connsiteY917-80662" fmla="*/ 0 h 6858000"/>
              <a:gd name="connsiteX918-80663" fmla="*/ 1057230 w 7472601"/>
              <a:gd name="connsiteY918-80664" fmla="*/ 0 h 6858000"/>
              <a:gd name="connsiteX919-80665" fmla="*/ 1111003 w 7472601"/>
              <a:gd name="connsiteY919-80666" fmla="*/ 0 h 6858000"/>
              <a:gd name="connsiteX920-80667" fmla="*/ 1125553 w 7472601"/>
              <a:gd name="connsiteY920-80668" fmla="*/ 52588 h 6858000"/>
              <a:gd name="connsiteX921-80669" fmla="*/ 1304276 w 7472601"/>
              <a:gd name="connsiteY921-80670" fmla="*/ 476275 h 6858000"/>
              <a:gd name="connsiteX922-80671" fmla="*/ 1492066 w 7472601"/>
              <a:gd name="connsiteY922-80672" fmla="*/ 886333 h 6858000"/>
              <a:gd name="connsiteX923-80673" fmla="*/ 1423698 w 7472601"/>
              <a:gd name="connsiteY923-80674" fmla="*/ 710817 h 6858000"/>
              <a:gd name="connsiteX924-80675" fmla="*/ 1357609 w 7472601"/>
              <a:gd name="connsiteY924-80676" fmla="*/ 532892 h 6858000"/>
              <a:gd name="connsiteX925-80677" fmla="*/ 1309550 w 7472601"/>
              <a:gd name="connsiteY925-80678" fmla="*/ 374031 h 6858000"/>
              <a:gd name="connsiteX926-80679" fmla="*/ 1193673 w 7472601"/>
              <a:gd name="connsiteY926-80680" fmla="*/ 49533 h 6858000"/>
              <a:gd name="connsiteX927-80681" fmla="*/ 1164391 w 7472601"/>
              <a:gd name="connsiteY927-80682" fmla="*/ 0 h 6858000"/>
              <a:gd name="connsiteX928-80683" fmla="*/ 1200666 w 7472601"/>
              <a:gd name="connsiteY928-80684" fmla="*/ 0 h 6858000"/>
              <a:gd name="connsiteX929-80685" fmla="*/ 1223408 w 7472601"/>
              <a:gd name="connsiteY929-80686" fmla="*/ 38996 h 6858000"/>
              <a:gd name="connsiteX930-80687" fmla="*/ 1339635 w 7472601"/>
              <a:gd name="connsiteY930-80688" fmla="*/ 365517 h 6858000"/>
              <a:gd name="connsiteX931-80689" fmla="*/ 1387469 w 7472601"/>
              <a:gd name="connsiteY931-80690" fmla="*/ 523079 h 6858000"/>
              <a:gd name="connsiteX932-80691" fmla="*/ 1452685 w 7472601"/>
              <a:gd name="connsiteY932-80692" fmla="*/ 699806 h 6858000"/>
              <a:gd name="connsiteX933-80693" fmla="*/ 1492092 w 7472601"/>
              <a:gd name="connsiteY933-80694" fmla="*/ 800424 h 6858000"/>
              <a:gd name="connsiteX934-80695" fmla="*/ 1455302 w 7472601"/>
              <a:gd name="connsiteY934-80696" fmla="*/ 632913 h 6858000"/>
              <a:gd name="connsiteX935-80697" fmla="*/ 1222336 w 7472601"/>
              <a:gd name="connsiteY935-80698" fmla="*/ 9480 h 6858000"/>
              <a:gd name="connsiteX936-80699" fmla="*/ 1214634 w 7472601"/>
              <a:gd name="connsiteY936-80700" fmla="*/ 0 h 6858000"/>
              <a:gd name="connsiteX937-80701" fmla="*/ 1289827 w 7472601"/>
              <a:gd name="connsiteY937-80702" fmla="*/ 0 h 6858000"/>
              <a:gd name="connsiteX938-80703" fmla="*/ 1321076 w 7472601"/>
              <a:gd name="connsiteY938-80704" fmla="*/ 59722 h 6858000"/>
              <a:gd name="connsiteX939-80705" fmla="*/ 1512579 w 7472601"/>
              <a:gd name="connsiteY939-80706" fmla="*/ 626441 h 6858000"/>
              <a:gd name="connsiteX940-80707" fmla="*/ 1506076 w 7472601"/>
              <a:gd name="connsiteY940-80708" fmla="*/ 1089289 h 6858000"/>
              <a:gd name="connsiteX941-80709" fmla="*/ 1486346 w 7472601"/>
              <a:gd name="connsiteY941-80710" fmla="*/ 1079919 h 6858000"/>
              <a:gd name="connsiteX942-80711" fmla="*/ 1070511 w 7472601"/>
              <a:gd name="connsiteY942-80712" fmla="*/ 48609 h 6858000"/>
              <a:gd name="connsiteX943-80713" fmla="*/ 1057230 w 7472601"/>
              <a:gd name="connsiteY943-80714" fmla="*/ 0 h 6858000"/>
              <a:gd name="connsiteX944-80715" fmla="*/ 43151 w 7472601"/>
              <a:gd name="connsiteY944-80716" fmla="*/ 0 h 6858000"/>
              <a:gd name="connsiteX945-80717" fmla="*/ 95283 w 7472601"/>
              <a:gd name="connsiteY945-80718" fmla="*/ 0 h 6858000"/>
              <a:gd name="connsiteX946-80719" fmla="*/ 300708 w 7472601"/>
              <a:gd name="connsiteY946-80720" fmla="*/ 154571 h 6858000"/>
              <a:gd name="connsiteX947-80721" fmla="*/ 530414 w 7472601"/>
              <a:gd name="connsiteY947-80722" fmla="*/ 354673 h 6858000"/>
              <a:gd name="connsiteX948-80723" fmla="*/ 333785 w 7472601"/>
              <a:gd name="connsiteY948-80724" fmla="*/ 161564 h 6858000"/>
              <a:gd name="connsiteX949-80725" fmla="*/ 147005 w 7472601"/>
              <a:gd name="connsiteY949-80726" fmla="*/ 0 h 6858000"/>
              <a:gd name="connsiteX950-80727" fmla="*/ 272509 w 7472601"/>
              <a:gd name="connsiteY950-80728" fmla="*/ 0 h 6858000"/>
              <a:gd name="connsiteX951-80729" fmla="*/ 326276 w 7472601"/>
              <a:gd name="connsiteY951-80730" fmla="*/ 45847 h 6858000"/>
              <a:gd name="connsiteX952-80731" fmla="*/ 823759 w 7472601"/>
              <a:gd name="connsiteY952-80732" fmla="*/ 574145 h 6858000"/>
              <a:gd name="connsiteX953-80733" fmla="*/ 811254 w 7472601"/>
              <a:gd name="connsiteY953-80734" fmla="*/ 665546 h 6858000"/>
              <a:gd name="connsiteX954-80735" fmla="*/ 154042 w 7472601"/>
              <a:gd name="connsiteY954-80736" fmla="*/ 261522 h 6858000"/>
              <a:gd name="connsiteX955-80737" fmla="*/ 13550 w 7472601"/>
              <a:gd name="connsiteY955-80738" fmla="*/ 158423 h 6858000"/>
              <a:gd name="connsiteX956-80739" fmla="*/ 0 w 7472601"/>
              <a:gd name="connsiteY956-80740" fmla="*/ 146618 h 6858000"/>
              <a:gd name="connsiteX957-80741" fmla="*/ 0 w 7472601"/>
              <a:gd name="connsiteY957-80742" fmla="*/ 59161 h 6858000"/>
              <a:gd name="connsiteX958-80743" fmla="*/ 45427 w 7472601"/>
              <a:gd name="connsiteY958-80744" fmla="*/ 101078 h 6858000"/>
              <a:gd name="connsiteX959-80745" fmla="*/ 630103 w 7472601"/>
              <a:gd name="connsiteY959-80746" fmla="*/ 485885 h 6858000"/>
              <a:gd name="connsiteX960-80747" fmla="*/ 532040 w 7472601"/>
              <a:gd name="connsiteY960-80748" fmla="*/ 399359 h 6858000"/>
              <a:gd name="connsiteX961-80749" fmla="*/ 517618 w 7472601"/>
              <a:gd name="connsiteY961-80750" fmla="*/ 385726 h 6858000"/>
              <a:gd name="connsiteX962-80751" fmla="*/ 285074 w 7472601"/>
              <a:gd name="connsiteY962-80752" fmla="*/ 182755 h 6858000"/>
              <a:gd name="connsiteX963-80753" fmla="*/ 43151 w 7472601"/>
              <a:gd name="connsiteY963-80754" fmla="*/ 0 h 6858000"/>
              <a:gd name="connsiteX0-80755" fmla="*/ 369702 w 7472601"/>
              <a:gd name="connsiteY0-80756" fmla="*/ 6712169 h 6858000"/>
              <a:gd name="connsiteX1-80757" fmla="*/ 366575 w 7472601"/>
              <a:gd name="connsiteY1-80758" fmla="*/ 6715556 h 6858000"/>
              <a:gd name="connsiteX2-80759" fmla="*/ 371637 w 7472601"/>
              <a:gd name="connsiteY2-80760" fmla="*/ 6713954 h 6858000"/>
              <a:gd name="connsiteX3-80761" fmla="*/ 369702 w 7472601"/>
              <a:gd name="connsiteY3-80762" fmla="*/ 6712169 h 6858000"/>
              <a:gd name="connsiteX4-80763" fmla="*/ 7088673 w 7472601"/>
              <a:gd name="connsiteY4-80764" fmla="*/ 6610396 h 6858000"/>
              <a:gd name="connsiteX5-80765" fmla="*/ 7440138 w 7472601"/>
              <a:gd name="connsiteY5-80766" fmla="*/ 6622648 h 6858000"/>
              <a:gd name="connsiteX6-80767" fmla="*/ 7467600 w 7472601"/>
              <a:gd name="connsiteY6-80768" fmla="*/ 6628217 h 6858000"/>
              <a:gd name="connsiteX7-80769" fmla="*/ 7467600 w 7472601"/>
              <a:gd name="connsiteY7-80770" fmla="*/ 6668575 h 6858000"/>
              <a:gd name="connsiteX8-80771" fmla="*/ 7392322 w 7472601"/>
              <a:gd name="connsiteY8-80772" fmla="*/ 6658238 h 6858000"/>
              <a:gd name="connsiteX9-80773" fmla="*/ 7467600 w 7472601"/>
              <a:gd name="connsiteY9-80774" fmla="*/ 6683873 h 6858000"/>
              <a:gd name="connsiteX10-80775" fmla="*/ 7467600 w 7472601"/>
              <a:gd name="connsiteY10-80776" fmla="*/ 6714215 h 6858000"/>
              <a:gd name="connsiteX11-80777" fmla="*/ 7447383 w 7472601"/>
              <a:gd name="connsiteY11-80778" fmla="*/ 6707202 h 6858000"/>
              <a:gd name="connsiteX12-80779" fmla="*/ 7289862 w 7472601"/>
              <a:gd name="connsiteY12-80780" fmla="*/ 6659827 h 6858000"/>
              <a:gd name="connsiteX13-80781" fmla="*/ 7434024 w 7472601"/>
              <a:gd name="connsiteY13-80782" fmla="*/ 6722130 h 6858000"/>
              <a:gd name="connsiteX14-80783" fmla="*/ 7467600 w 7472601"/>
              <a:gd name="connsiteY14-80784" fmla="*/ 6736157 h 6858000"/>
              <a:gd name="connsiteX15-80785" fmla="*/ 7467600 w 7472601"/>
              <a:gd name="connsiteY15-80786" fmla="*/ 6767913 h 6858000"/>
              <a:gd name="connsiteX16-80787" fmla="*/ 7392158 w 7472601"/>
              <a:gd name="connsiteY16-80788" fmla="*/ 6771365 h 6858000"/>
              <a:gd name="connsiteX17-80789" fmla="*/ 7467600 w 7472601"/>
              <a:gd name="connsiteY17-80790" fmla="*/ 6805948 h 6858000"/>
              <a:gd name="connsiteX18-80791" fmla="*/ 7467600 w 7472601"/>
              <a:gd name="connsiteY18-80792" fmla="*/ 6831490 h 6858000"/>
              <a:gd name="connsiteX19-80793" fmla="*/ 7410696 w 7472601"/>
              <a:gd name="connsiteY19-80794" fmla="*/ 6803861 h 6858000"/>
              <a:gd name="connsiteX20-80795" fmla="*/ 7088673 w 7472601"/>
              <a:gd name="connsiteY20-80796" fmla="*/ 6610396 h 6858000"/>
              <a:gd name="connsiteX21-80797" fmla="*/ 1019354 w 7472601"/>
              <a:gd name="connsiteY21-80798" fmla="*/ 6315006 h 6858000"/>
              <a:gd name="connsiteX22-80799" fmla="*/ 441046 w 7472601"/>
              <a:gd name="connsiteY22-80800" fmla="*/ 6691153 h 6858000"/>
              <a:gd name="connsiteX23-80801" fmla="*/ 1019354 w 7472601"/>
              <a:gd name="connsiteY23-80802" fmla="*/ 6315006 h 6858000"/>
              <a:gd name="connsiteX24-80803" fmla="*/ 991680 w 7472601"/>
              <a:gd name="connsiteY24-80804" fmla="*/ 6298413 h 6858000"/>
              <a:gd name="connsiteX25-80805" fmla="*/ 409060 w 7472601"/>
              <a:gd name="connsiteY25-80806" fmla="*/ 6671470 h 6858000"/>
              <a:gd name="connsiteX26-80807" fmla="*/ 991680 w 7472601"/>
              <a:gd name="connsiteY26-80808" fmla="*/ 6298413 h 6858000"/>
              <a:gd name="connsiteX27-80809" fmla="*/ 103333 w 7472601"/>
              <a:gd name="connsiteY27-80810" fmla="*/ 5699602 h 6858000"/>
              <a:gd name="connsiteX28-80811" fmla="*/ 233938 w 7472601"/>
              <a:gd name="connsiteY28-80812" fmla="*/ 5809416 h 6858000"/>
              <a:gd name="connsiteX29-80813" fmla="*/ 883580 w 7472601"/>
              <a:gd name="connsiteY29-80814" fmla="*/ 6180710 h 6858000"/>
              <a:gd name="connsiteX30-80815" fmla="*/ 487337 w 7472601"/>
              <a:gd name="connsiteY30-80816" fmla="*/ 5950182 h 6858000"/>
              <a:gd name="connsiteX31-80817" fmla="*/ 354051 w 7472601"/>
              <a:gd name="connsiteY31-80818" fmla="*/ 5854912 h 6858000"/>
              <a:gd name="connsiteX32-80819" fmla="*/ 195436 w 7472601"/>
              <a:gd name="connsiteY32-80820" fmla="*/ 5755068 h 6858000"/>
              <a:gd name="connsiteX33-80821" fmla="*/ 103333 w 7472601"/>
              <a:gd name="connsiteY33-80822" fmla="*/ 5699602 h 6858000"/>
              <a:gd name="connsiteX34-80823" fmla="*/ 5539432 w 7472601"/>
              <a:gd name="connsiteY34-80824" fmla="*/ 5642928 h 6858000"/>
              <a:gd name="connsiteX35-80825" fmla="*/ 5555462 w 7472601"/>
              <a:gd name="connsiteY35-80826" fmla="*/ 5694454 h 6858000"/>
              <a:gd name="connsiteX36-80827" fmla="*/ 5828270 w 7472601"/>
              <a:gd name="connsiteY36-80828" fmla="*/ 6320663 h 6858000"/>
              <a:gd name="connsiteX37-80829" fmla="*/ 5947416 w 7472601"/>
              <a:gd name="connsiteY37-80830" fmla="*/ 6574846 h 6858000"/>
              <a:gd name="connsiteX38-80831" fmla="*/ 5539432 w 7472601"/>
              <a:gd name="connsiteY38-80832" fmla="*/ 5642928 h 6858000"/>
              <a:gd name="connsiteX39-80833" fmla="*/ 51253 w 7472601"/>
              <a:gd name="connsiteY39-80834" fmla="*/ 5631825 h 6858000"/>
              <a:gd name="connsiteX40-80835" fmla="*/ 211622 w 7472601"/>
              <a:gd name="connsiteY40-80836" fmla="*/ 5728803 h 6858000"/>
              <a:gd name="connsiteX41-80837" fmla="*/ 371652 w 7472601"/>
              <a:gd name="connsiteY41-80838" fmla="*/ 5829062 h 6858000"/>
              <a:gd name="connsiteX42-80839" fmla="*/ 505903 w 7472601"/>
              <a:gd name="connsiteY42-80840" fmla="*/ 5925221 h 6858000"/>
              <a:gd name="connsiteX43-80841" fmla="*/ 899240 w 7472601"/>
              <a:gd name="connsiteY43-80842" fmla="*/ 6153068 h 6858000"/>
              <a:gd name="connsiteX44-80843" fmla="*/ 988114 w 7472601"/>
              <a:gd name="connsiteY44-80844" fmla="*/ 6174204 h 6858000"/>
              <a:gd name="connsiteX45-80845" fmla="*/ 845971 w 7472601"/>
              <a:gd name="connsiteY45-80846" fmla="*/ 6067177 h 6858000"/>
              <a:gd name="connsiteX46-80847" fmla="*/ 448057 w 7472601"/>
              <a:gd name="connsiteY46-80848" fmla="*/ 5841376 h 6858000"/>
              <a:gd name="connsiteX47-80849" fmla="*/ 51253 w 7472601"/>
              <a:gd name="connsiteY47-80850" fmla="*/ 5631825 h 6858000"/>
              <a:gd name="connsiteX48-80851" fmla="*/ 2606687 w 7472601"/>
              <a:gd name="connsiteY48-80852" fmla="*/ 5630718 h 6858000"/>
              <a:gd name="connsiteX49-80853" fmla="*/ 2645658 w 7472601"/>
              <a:gd name="connsiteY49-80854" fmla="*/ 6640259 h 6858000"/>
              <a:gd name="connsiteX50-80855" fmla="*/ 2606687 w 7472601"/>
              <a:gd name="connsiteY50-80856" fmla="*/ 5630718 h 6858000"/>
              <a:gd name="connsiteX51-80857" fmla="*/ 3642057 w 7472601"/>
              <a:gd name="connsiteY51-80858" fmla="*/ 5573487 h 6858000"/>
              <a:gd name="connsiteX52-80859" fmla="*/ 3632981 w 7472601"/>
              <a:gd name="connsiteY52-80860" fmla="*/ 5579437 h 6858000"/>
              <a:gd name="connsiteX53-80861" fmla="*/ 3382436 w 7472601"/>
              <a:gd name="connsiteY53-80862" fmla="*/ 5952726 h 6858000"/>
              <a:gd name="connsiteX54-80863" fmla="*/ 3191929 w 7472601"/>
              <a:gd name="connsiteY54-80864" fmla="*/ 6662669 h 6858000"/>
              <a:gd name="connsiteX55-80865" fmla="*/ 3369898 w 7472601"/>
              <a:gd name="connsiteY55-80866" fmla="*/ 6081771 h 6858000"/>
              <a:gd name="connsiteX56-80867" fmla="*/ 3642057 w 7472601"/>
              <a:gd name="connsiteY56-80868" fmla="*/ 5573487 h 6858000"/>
              <a:gd name="connsiteX57-80869" fmla="*/ 2650666 w 7472601"/>
              <a:gd name="connsiteY57-80870" fmla="*/ 5530686 h 6858000"/>
              <a:gd name="connsiteX58-80871" fmla="*/ 2650249 w 7472601"/>
              <a:gd name="connsiteY58-80872" fmla="*/ 5532101 h 6858000"/>
              <a:gd name="connsiteX59-80873" fmla="*/ 2663808 w 7472601"/>
              <a:gd name="connsiteY59-80874" fmla="*/ 6535215 h 6858000"/>
              <a:gd name="connsiteX60-80875" fmla="*/ 2665418 w 7472601"/>
              <a:gd name="connsiteY60-80876" fmla="*/ 6132756 h 6858000"/>
              <a:gd name="connsiteX61-80877" fmla="*/ 2650666 w 7472601"/>
              <a:gd name="connsiteY61-80878" fmla="*/ 5530686 h 6858000"/>
              <a:gd name="connsiteX62-80879" fmla="*/ 2680277 w 7472601"/>
              <a:gd name="connsiteY62-80880" fmla="*/ 5479204 h 6858000"/>
              <a:gd name="connsiteX63-80881" fmla="*/ 2678972 w 7472601"/>
              <a:gd name="connsiteY63-80882" fmla="*/ 5481582 h 6858000"/>
              <a:gd name="connsiteX64-80883" fmla="*/ 2696666 w 7472601"/>
              <a:gd name="connsiteY64-80884" fmla="*/ 6133836 h 6858000"/>
              <a:gd name="connsiteX65-80885" fmla="*/ 2695769 w 7472601"/>
              <a:gd name="connsiteY65-80886" fmla="*/ 6390955 h 6858000"/>
              <a:gd name="connsiteX66-80887" fmla="*/ 2739893 w 7472601"/>
              <a:gd name="connsiteY66-80888" fmla="*/ 6108357 h 6858000"/>
              <a:gd name="connsiteX67-80889" fmla="*/ 2680277 w 7472601"/>
              <a:gd name="connsiteY67-80890" fmla="*/ 5479204 h 6858000"/>
              <a:gd name="connsiteX68-80891" fmla="*/ 1132195 w 7472601"/>
              <a:gd name="connsiteY68-80892" fmla="*/ 5467980 h 6858000"/>
              <a:gd name="connsiteX69-80893" fmla="*/ 1679056 w 7472601"/>
              <a:gd name="connsiteY69-80894" fmla="*/ 5516907 h 6858000"/>
              <a:gd name="connsiteX70-80895" fmla="*/ 2128648 w 7472601"/>
              <a:gd name="connsiteY70-80896" fmla="*/ 5474249 h 6858000"/>
              <a:gd name="connsiteX71-80897" fmla="*/ 1825619 w 7472601"/>
              <a:gd name="connsiteY71-80898" fmla="*/ 5478447 h 6858000"/>
              <a:gd name="connsiteX72-80899" fmla="*/ 1737798 w 7472601"/>
              <a:gd name="connsiteY72-80900" fmla="*/ 5483353 h 6858000"/>
              <a:gd name="connsiteX73-80901" fmla="*/ 1132195 w 7472601"/>
              <a:gd name="connsiteY73-80902" fmla="*/ 5467980 h 6858000"/>
              <a:gd name="connsiteX74-80903" fmla="*/ 7454976 w 7472601"/>
              <a:gd name="connsiteY74-80904" fmla="*/ 6318297 h 6858000"/>
              <a:gd name="connsiteX75-80905" fmla="*/ 7467600 w 7472601"/>
              <a:gd name="connsiteY75-80906" fmla="*/ 6012219 h 6858000"/>
              <a:gd name="connsiteX76-80907" fmla="*/ 7356878 w 7472601"/>
              <a:gd name="connsiteY76-80908" fmla="*/ 5981332 h 6858000"/>
              <a:gd name="connsiteX77-80909" fmla="*/ 7467600 w 7472601"/>
              <a:gd name="connsiteY77-80910" fmla="*/ 6117703 h 6858000"/>
              <a:gd name="connsiteX78-80911" fmla="*/ 7467600 w 7472601"/>
              <a:gd name="connsiteY78-80912" fmla="*/ 6163634 h 6858000"/>
              <a:gd name="connsiteX79-80913" fmla="*/ 7403637 w 7472601"/>
              <a:gd name="connsiteY79-80914" fmla="*/ 6083957 h 6858000"/>
              <a:gd name="connsiteX80-80915" fmla="*/ 7448321 w 7472601"/>
              <a:gd name="connsiteY80-80916" fmla="*/ 6190991 h 6858000"/>
              <a:gd name="connsiteX81-80917" fmla="*/ 7467600 w 7472601"/>
              <a:gd name="connsiteY81-80918" fmla="*/ 6221686 h 6858000"/>
              <a:gd name="connsiteX82-80919" fmla="*/ 7467600 w 7472601"/>
              <a:gd name="connsiteY82-80920" fmla="*/ 6334256 h 6858000"/>
              <a:gd name="connsiteX83-80921" fmla="*/ 7454976 w 7472601"/>
              <a:gd name="connsiteY83-80922" fmla="*/ 6318297 h 6858000"/>
              <a:gd name="connsiteX84-80923" fmla="*/ 1456157 w 7472601"/>
              <a:gd name="connsiteY84-80924" fmla="*/ 5371404 h 6858000"/>
              <a:gd name="connsiteX85-80925" fmla="*/ 1244432 w 7472601"/>
              <a:gd name="connsiteY85-80926" fmla="*/ 5385601 h 6858000"/>
              <a:gd name="connsiteX86-80927" fmla="*/ 973990 w 7472601"/>
              <a:gd name="connsiteY86-80928" fmla="*/ 5424940 h 6858000"/>
              <a:gd name="connsiteX87-80929" fmla="*/ 1103809 w 7472601"/>
              <a:gd name="connsiteY87-80930" fmla="*/ 5433720 h 6858000"/>
              <a:gd name="connsiteX88-80931" fmla="*/ 1123454 w 7472601"/>
              <a:gd name="connsiteY88-80932" fmla="*/ 5435727 h 6858000"/>
              <a:gd name="connsiteX89-80933" fmla="*/ 1737017 w 7472601"/>
              <a:gd name="connsiteY89-80934" fmla="*/ 5452183 h 6858000"/>
              <a:gd name="connsiteX90-80935" fmla="*/ 1824397 w 7472601"/>
              <a:gd name="connsiteY90-80936" fmla="*/ 5447757 h 6858000"/>
              <a:gd name="connsiteX91-80937" fmla="*/ 2070059 w 7472601"/>
              <a:gd name="connsiteY91-80938" fmla="*/ 5441660 h 6858000"/>
              <a:gd name="connsiteX92-80939" fmla="*/ 1456157 w 7472601"/>
              <a:gd name="connsiteY92-80940" fmla="*/ 5371404 h 6858000"/>
              <a:gd name="connsiteX93-80941" fmla="*/ 4988186 w 7472601"/>
              <a:gd name="connsiteY93-80942" fmla="*/ 5216467 h 6858000"/>
              <a:gd name="connsiteX94-80943" fmla="*/ 4777334 w 7472601"/>
              <a:gd name="connsiteY94-80944" fmla="*/ 5406072 h 6858000"/>
              <a:gd name="connsiteX95-80945" fmla="*/ 4718341 w 7472601"/>
              <a:gd name="connsiteY95-80946" fmla="*/ 5468043 h 6858000"/>
              <a:gd name="connsiteX96-80947" fmla="*/ 4604655 w 7472601"/>
              <a:gd name="connsiteY96-80948" fmla="*/ 5583434 h 6858000"/>
              <a:gd name="connsiteX97-80949" fmla="*/ 4565074 w 7472601"/>
              <a:gd name="connsiteY97-80950" fmla="*/ 5618550 h 6858000"/>
              <a:gd name="connsiteX98-80951" fmla="*/ 4988186 w 7472601"/>
              <a:gd name="connsiteY98-80952" fmla="*/ 5216467 h 6858000"/>
              <a:gd name="connsiteX99-80953" fmla="*/ 4978032 w 7472601"/>
              <a:gd name="connsiteY99-80954" fmla="*/ 5183809 h 6858000"/>
              <a:gd name="connsiteX100-80955" fmla="*/ 4463413 w 7472601"/>
              <a:gd name="connsiteY100-80956" fmla="*/ 5615162 h 6858000"/>
              <a:gd name="connsiteX101-80957" fmla="*/ 4358134 w 7472601"/>
              <a:gd name="connsiteY101-80958" fmla="*/ 5742791 h 6858000"/>
              <a:gd name="connsiteX102-80959" fmla="*/ 4376219 w 7472601"/>
              <a:gd name="connsiteY102-80960" fmla="*/ 5729027 h 6858000"/>
              <a:gd name="connsiteX103-80961" fmla="*/ 4582340 w 7472601"/>
              <a:gd name="connsiteY103-80962" fmla="*/ 5561037 h 6858000"/>
              <a:gd name="connsiteX104-80963" fmla="*/ 4694684 w 7472601"/>
              <a:gd name="connsiteY104-80964" fmla="*/ 5447098 h 6858000"/>
              <a:gd name="connsiteX105-80965" fmla="*/ 4754123 w 7472601"/>
              <a:gd name="connsiteY105-80966" fmla="*/ 5384643 h 6858000"/>
              <a:gd name="connsiteX106-80967" fmla="*/ 4978032 w 7472601"/>
              <a:gd name="connsiteY106-80968" fmla="*/ 5183809 h 6858000"/>
              <a:gd name="connsiteX107-80969" fmla="*/ 1903353 w 7472601"/>
              <a:gd name="connsiteY107-80970" fmla="*/ 5044827 h 6858000"/>
              <a:gd name="connsiteX108-80971" fmla="*/ 1936931 w 7472601"/>
              <a:gd name="connsiteY108-80972" fmla="*/ 5093954 h 6858000"/>
              <a:gd name="connsiteX109-80973" fmla="*/ 2195868 w 7472601"/>
              <a:gd name="connsiteY109-80974" fmla="*/ 5396574 h 6858000"/>
              <a:gd name="connsiteX110-80975" fmla="*/ 2088852 w 7472601"/>
              <a:gd name="connsiteY110-80976" fmla="*/ 5166123 h 6858000"/>
              <a:gd name="connsiteX111-80977" fmla="*/ 1958241 w 7472601"/>
              <a:gd name="connsiteY111-80978" fmla="*/ 5067955 h 6858000"/>
              <a:gd name="connsiteX112-80979" fmla="*/ 1903353 w 7472601"/>
              <a:gd name="connsiteY112-80980" fmla="*/ 5044827 h 6858000"/>
              <a:gd name="connsiteX113-80981" fmla="*/ 1979378 w 7472601"/>
              <a:gd name="connsiteY113-80982" fmla="*/ 4769504 h 6858000"/>
              <a:gd name="connsiteX114-80983" fmla="*/ 2882120 w 7472601"/>
              <a:gd name="connsiteY114-80984" fmla="*/ 5064547 h 6858000"/>
              <a:gd name="connsiteX115-80985" fmla="*/ 2793103 w 7472601"/>
              <a:gd name="connsiteY115-80986" fmla="*/ 5039699 h 6858000"/>
              <a:gd name="connsiteX116-80987" fmla="*/ 2770041 w 7472601"/>
              <a:gd name="connsiteY116-80988" fmla="*/ 5033634 h 6858000"/>
              <a:gd name="connsiteX117-80989" fmla="*/ 1979378 w 7472601"/>
              <a:gd name="connsiteY117-80990" fmla="*/ 4769504 h 6858000"/>
              <a:gd name="connsiteX118-80991" fmla="*/ 1927410 w 7472601"/>
              <a:gd name="connsiteY118-80992" fmla="*/ 4716164 h 6858000"/>
              <a:gd name="connsiteX119-80993" fmla="*/ 1959587 w 7472601"/>
              <a:gd name="connsiteY119-80994" fmla="*/ 4728849 h 6858000"/>
              <a:gd name="connsiteX120-80995" fmla="*/ 2777707 w 7472601"/>
              <a:gd name="connsiteY120-80996" fmla="*/ 5003991 h 6858000"/>
              <a:gd name="connsiteX121-80997" fmla="*/ 2800768 w 7472601"/>
              <a:gd name="connsiteY121-80998" fmla="*/ 5010056 h 6858000"/>
              <a:gd name="connsiteX122-80999" fmla="*/ 2879408 w 7472601"/>
              <a:gd name="connsiteY122-81000" fmla="*/ 5031590 h 6858000"/>
              <a:gd name="connsiteX123-81001" fmla="*/ 2862295 w 7472601"/>
              <a:gd name="connsiteY123-81002" fmla="*/ 5022958 h 6858000"/>
              <a:gd name="connsiteX124-81003" fmla="*/ 2813343 w 7472601"/>
              <a:gd name="connsiteY124-81004" fmla="*/ 4998369 h 6858000"/>
              <a:gd name="connsiteX125-81005" fmla="*/ 2646245 w 7472601"/>
              <a:gd name="connsiteY125-81006" fmla="*/ 4930999 h 6858000"/>
              <a:gd name="connsiteX126-81007" fmla="*/ 1999243 w 7472601"/>
              <a:gd name="connsiteY126-81008" fmla="*/ 4730524 h 6858000"/>
              <a:gd name="connsiteX127-81009" fmla="*/ 1979527 w 7472601"/>
              <a:gd name="connsiteY127-81010" fmla="*/ 4726651 h 6858000"/>
              <a:gd name="connsiteX128-81011" fmla="*/ 1927410 w 7472601"/>
              <a:gd name="connsiteY128-81012" fmla="*/ 4716164 h 6858000"/>
              <a:gd name="connsiteX129-81013" fmla="*/ 1997014 w 7472601"/>
              <a:gd name="connsiteY129-81014" fmla="*/ 4698007 h 6858000"/>
              <a:gd name="connsiteX130-81015" fmla="*/ 2005458 w 7472601"/>
              <a:gd name="connsiteY130-81016" fmla="*/ 4699540 h 6858000"/>
              <a:gd name="connsiteX131-81017" fmla="*/ 2657186 w 7472601"/>
              <a:gd name="connsiteY131-81018" fmla="*/ 4901687 h 6858000"/>
              <a:gd name="connsiteX132-81019" fmla="*/ 2826662 w 7472601"/>
              <a:gd name="connsiteY132-81020" fmla="*/ 4970362 h 6858000"/>
              <a:gd name="connsiteX133-81021" fmla="*/ 2876100 w 7472601"/>
              <a:gd name="connsiteY133-81022" fmla="*/ 4995397 h 6858000"/>
              <a:gd name="connsiteX134-81023" fmla="*/ 3042600 w 7472601"/>
              <a:gd name="connsiteY134-81024" fmla="*/ 5059532 h 6858000"/>
              <a:gd name="connsiteX135-81025" fmla="*/ 1997014 w 7472601"/>
              <a:gd name="connsiteY135-81026" fmla="*/ 4698007 h 6858000"/>
              <a:gd name="connsiteX136-81027" fmla="*/ 2305292 w 7472601"/>
              <a:gd name="connsiteY136-81028" fmla="*/ 4219492 h 6858000"/>
              <a:gd name="connsiteX137-81029" fmla="*/ 3360922 w 7472601"/>
              <a:gd name="connsiteY137-81030" fmla="*/ 4529373 h 6858000"/>
              <a:gd name="connsiteX138-81031" fmla="*/ 3492420 w 7472601"/>
              <a:gd name="connsiteY138-81032" fmla="*/ 4510145 h 6858000"/>
              <a:gd name="connsiteX139-81033" fmla="*/ 3364086 w 7472601"/>
              <a:gd name="connsiteY139-81034" fmla="*/ 4480340 h 6858000"/>
              <a:gd name="connsiteX140-81035" fmla="*/ 3225818 w 7472601"/>
              <a:gd name="connsiteY140-81036" fmla="*/ 4411822 h 6858000"/>
              <a:gd name="connsiteX141-81037" fmla="*/ 3129696 w 7472601"/>
              <a:gd name="connsiteY141-81038" fmla="*/ 4360704 h 6858000"/>
              <a:gd name="connsiteX142-81039" fmla="*/ 2814545 w 7472601"/>
              <a:gd name="connsiteY142-81040" fmla="*/ 4282955 h 6858000"/>
              <a:gd name="connsiteX143-81041" fmla="*/ 2305292 w 7472601"/>
              <a:gd name="connsiteY143-81042" fmla="*/ 4219492 h 6858000"/>
              <a:gd name="connsiteX144-81043" fmla="*/ 2626982 w 7472601"/>
              <a:gd name="connsiteY144-81044" fmla="*/ 4206450 h 6858000"/>
              <a:gd name="connsiteX145-81045" fmla="*/ 2490617 w 7472601"/>
              <a:gd name="connsiteY145-81046" fmla="*/ 4206951 h 6858000"/>
              <a:gd name="connsiteX146-81047" fmla="*/ 2819869 w 7472601"/>
              <a:gd name="connsiteY146-81048" fmla="*/ 4252936 h 6858000"/>
              <a:gd name="connsiteX147-81049" fmla="*/ 3143018 w 7472601"/>
              <a:gd name="connsiteY147-81050" fmla="*/ 4332698 h 6858000"/>
              <a:gd name="connsiteX148-81051" fmla="*/ 3241520 w 7472601"/>
              <a:gd name="connsiteY148-81052" fmla="*/ 4385112 h 6858000"/>
              <a:gd name="connsiteX149-81053" fmla="*/ 3374575 w 7472601"/>
              <a:gd name="connsiteY149-81054" fmla="*/ 4451517 h 6858000"/>
              <a:gd name="connsiteX150-81055" fmla="*/ 3505221 w 7472601"/>
              <a:gd name="connsiteY150-81056" fmla="*/ 4480757 h 6858000"/>
              <a:gd name="connsiteX151-81057" fmla="*/ 2626982 w 7472601"/>
              <a:gd name="connsiteY151-81058" fmla="*/ 4206450 h 6858000"/>
              <a:gd name="connsiteX152-81059" fmla="*/ 1310106 w 7472601"/>
              <a:gd name="connsiteY152-81060" fmla="*/ 3943217 h 6858000"/>
              <a:gd name="connsiteX153-81061" fmla="*/ 854994 w 7472601"/>
              <a:gd name="connsiteY153-81062" fmla="*/ 4399136 h 6858000"/>
              <a:gd name="connsiteX154-81063" fmla="*/ 742462 w 7472601"/>
              <a:gd name="connsiteY154-81064" fmla="*/ 4594648 h 6858000"/>
              <a:gd name="connsiteX155-81065" fmla="*/ 820602 w 7472601"/>
              <a:gd name="connsiteY155-81066" fmla="*/ 4485915 h 6858000"/>
              <a:gd name="connsiteX156-81067" fmla="*/ 878295 w 7472601"/>
              <a:gd name="connsiteY156-81068" fmla="*/ 4403594 h 6858000"/>
              <a:gd name="connsiteX157-81069" fmla="*/ 1240607 w 7472601"/>
              <a:gd name="connsiteY157-81070" fmla="*/ 4010401 h 6858000"/>
              <a:gd name="connsiteX158-81071" fmla="*/ 1310106 w 7472601"/>
              <a:gd name="connsiteY158-81072" fmla="*/ 3943217 h 6858000"/>
              <a:gd name="connsiteX159-81073" fmla="*/ 1423113 w 7472601"/>
              <a:gd name="connsiteY159-81074" fmla="*/ 3874565 h 6858000"/>
              <a:gd name="connsiteX160-81075" fmla="*/ 1260565 w 7472601"/>
              <a:gd name="connsiteY160-81076" fmla="*/ 4031982 h 6858000"/>
              <a:gd name="connsiteX161-81077" fmla="*/ 901900 w 7472601"/>
              <a:gd name="connsiteY161-81078" fmla="*/ 4421236 h 6858000"/>
              <a:gd name="connsiteX162-81079" fmla="*/ 845044 w 7472601"/>
              <a:gd name="connsiteY162-81080" fmla="*/ 4502436 h 6858000"/>
              <a:gd name="connsiteX163-81081" fmla="*/ 685926 w 7472601"/>
              <a:gd name="connsiteY163-81082" fmla="*/ 4703069 h 6858000"/>
              <a:gd name="connsiteX164-81083" fmla="*/ 684248 w 7472601"/>
              <a:gd name="connsiteY164-81084" fmla="*/ 4706721 h 6858000"/>
              <a:gd name="connsiteX165-81085" fmla="*/ 1423113 w 7472601"/>
              <a:gd name="connsiteY165-81086" fmla="*/ 3874565 h 6858000"/>
              <a:gd name="connsiteX166-81087" fmla="*/ 3316479 w 7472601"/>
              <a:gd name="connsiteY166-81088" fmla="*/ 3872136 h 6858000"/>
              <a:gd name="connsiteX167-81089" fmla="*/ 3546806 w 7472601"/>
              <a:gd name="connsiteY167-81090" fmla="*/ 4356139 h 6858000"/>
              <a:gd name="connsiteX168-81091" fmla="*/ 3364433 w 7472601"/>
              <a:gd name="connsiteY168-81092" fmla="*/ 3953121 h 6858000"/>
              <a:gd name="connsiteX169-81093" fmla="*/ 3316479 w 7472601"/>
              <a:gd name="connsiteY169-81094" fmla="*/ 3872136 h 6858000"/>
              <a:gd name="connsiteX170-81095" fmla="*/ 3291335 w 7472601"/>
              <a:gd name="connsiteY170-81096" fmla="*/ 3767420 h 6858000"/>
              <a:gd name="connsiteX171-81097" fmla="*/ 3390805 w 7472601"/>
              <a:gd name="connsiteY171-81098" fmla="*/ 3937163 h 6858000"/>
              <a:gd name="connsiteX172-81099" fmla="*/ 3579062 w 7472601"/>
              <a:gd name="connsiteY172-81100" fmla="*/ 4359040 h 6858000"/>
              <a:gd name="connsiteX173-81101" fmla="*/ 3467355 w 7472601"/>
              <a:gd name="connsiteY173-81102" fmla="*/ 3988130 h 6858000"/>
              <a:gd name="connsiteX174-81103" fmla="*/ 3310753 w 7472601"/>
              <a:gd name="connsiteY174-81104" fmla="*/ 3787140 h 6858000"/>
              <a:gd name="connsiteX175-81105" fmla="*/ 3291335 w 7472601"/>
              <a:gd name="connsiteY175-81106" fmla="*/ 3767420 h 6858000"/>
              <a:gd name="connsiteX176-81107" fmla="*/ 1635889 w 7472601"/>
              <a:gd name="connsiteY176-81108" fmla="*/ 3709494 h 6858000"/>
              <a:gd name="connsiteX177-81109" fmla="*/ 1634800 w 7472601"/>
              <a:gd name="connsiteY177-81110" fmla="*/ 3731111 h 6858000"/>
              <a:gd name="connsiteX178-81111" fmla="*/ 1635889 w 7472601"/>
              <a:gd name="connsiteY178-81112" fmla="*/ 3709494 h 6858000"/>
              <a:gd name="connsiteX179-81113" fmla="*/ 1510397 w 7472601"/>
              <a:gd name="connsiteY179-81114" fmla="*/ 3684705 h 6858000"/>
              <a:gd name="connsiteX180-81115" fmla="*/ 1146550 w 7472601"/>
              <a:gd name="connsiteY180-81116" fmla="*/ 3802012 h 6858000"/>
              <a:gd name="connsiteX181-81117" fmla="*/ 698834 w 7472601"/>
              <a:gd name="connsiteY181-81118" fmla="*/ 3952272 h 6858000"/>
              <a:gd name="connsiteX182-81119" fmla="*/ 34256 w 7472601"/>
              <a:gd name="connsiteY182-81120" fmla="*/ 4347603 h 6858000"/>
              <a:gd name="connsiteX183-81121" fmla="*/ 527241 w 7472601"/>
              <a:gd name="connsiteY183-81122" fmla="*/ 4065078 h 6858000"/>
              <a:gd name="connsiteX184-81123" fmla="*/ 1510397 w 7472601"/>
              <a:gd name="connsiteY184-81124" fmla="*/ 3684705 h 6858000"/>
              <a:gd name="connsiteX185-81125" fmla="*/ 1313114 w 7472601"/>
              <a:gd name="connsiteY185-81126" fmla="*/ 3655216 h 6858000"/>
              <a:gd name="connsiteX186-81127" fmla="*/ 1109304 w 7472601"/>
              <a:gd name="connsiteY186-81128" fmla="*/ 3669030 h 6858000"/>
              <a:gd name="connsiteX187-81129" fmla="*/ 8129 w 7472601"/>
              <a:gd name="connsiteY187-81130" fmla="*/ 4330519 h 6858000"/>
              <a:gd name="connsiteX188-81131" fmla="*/ 687572 w 7472601"/>
              <a:gd name="connsiteY188-81132" fmla="*/ 3925629 h 6858000"/>
              <a:gd name="connsiteX189-81133" fmla="*/ 1138365 w 7472601"/>
              <a:gd name="connsiteY189-81134" fmla="*/ 3774515 h 6858000"/>
              <a:gd name="connsiteX190-81135" fmla="*/ 1505579 w 7472601"/>
              <a:gd name="connsiteY190-81136" fmla="*/ 3655526 h 6858000"/>
              <a:gd name="connsiteX191-81137" fmla="*/ 1313114 w 7472601"/>
              <a:gd name="connsiteY191-81138" fmla="*/ 3655216 h 6858000"/>
              <a:gd name="connsiteX192-81139" fmla="*/ 3655073 w 7472601"/>
              <a:gd name="connsiteY192-81140" fmla="*/ 3650884 h 6858000"/>
              <a:gd name="connsiteX193-81141" fmla="*/ 3989938 w 7472601"/>
              <a:gd name="connsiteY193-81142" fmla="*/ 3991685 h 6858000"/>
              <a:gd name="connsiteX194-81143" fmla="*/ 4393907 w 7472601"/>
              <a:gd name="connsiteY194-81144" fmla="*/ 4261258 h 6858000"/>
              <a:gd name="connsiteX195-81145" fmla="*/ 4648051 w 7472601"/>
              <a:gd name="connsiteY195-81146" fmla="*/ 4374051 h 6858000"/>
              <a:gd name="connsiteX196-81147" fmla="*/ 4383389 w 7472601"/>
              <a:gd name="connsiteY196-81148" fmla="*/ 4184369 h 6858000"/>
              <a:gd name="connsiteX197-81149" fmla="*/ 4165508 w 7472601"/>
              <a:gd name="connsiteY197-81150" fmla="*/ 4035196 h 6858000"/>
              <a:gd name="connsiteX198-81151" fmla="*/ 4068162 w 7472601"/>
              <a:gd name="connsiteY198-81152" fmla="*/ 3953394 h 6858000"/>
              <a:gd name="connsiteX199-81153" fmla="*/ 3981416 w 7472601"/>
              <a:gd name="connsiteY199-81154" fmla="*/ 3880482 h 6858000"/>
              <a:gd name="connsiteX200-81155" fmla="*/ 3800147 w 7472601"/>
              <a:gd name="connsiteY200-81156" fmla="*/ 3749872 h 6858000"/>
              <a:gd name="connsiteX201-81157" fmla="*/ 3655073 w 7472601"/>
              <a:gd name="connsiteY201-81158" fmla="*/ 3650884 h 6858000"/>
              <a:gd name="connsiteX202-81159" fmla="*/ 3670252 w 7472601"/>
              <a:gd name="connsiteY202-81160" fmla="*/ 3622798 h 6858000"/>
              <a:gd name="connsiteX203-81161" fmla="*/ 3817258 w 7472601"/>
              <a:gd name="connsiteY203-81162" fmla="*/ 3723577 h 6858000"/>
              <a:gd name="connsiteX204-81163" fmla="*/ 4000461 w 7472601"/>
              <a:gd name="connsiteY204-81164" fmla="*/ 3855966 h 6858000"/>
              <a:gd name="connsiteX205-81165" fmla="*/ 4088180 w 7472601"/>
              <a:gd name="connsiteY205-81166" fmla="*/ 3929774 h 6858000"/>
              <a:gd name="connsiteX206-81167" fmla="*/ 4184555 w 7472601"/>
              <a:gd name="connsiteY206-81168" fmla="*/ 4010683 h 6858000"/>
              <a:gd name="connsiteX207-81169" fmla="*/ 4399563 w 7472601"/>
              <a:gd name="connsiteY207-81170" fmla="*/ 4158106 h 6858000"/>
              <a:gd name="connsiteX208-81171" fmla="*/ 4684469 w 7472601"/>
              <a:gd name="connsiteY208-81172" fmla="*/ 4364680 h 6858000"/>
              <a:gd name="connsiteX209-81173" fmla="*/ 4690271 w 7472601"/>
              <a:gd name="connsiteY209-81174" fmla="*/ 4370034 h 6858000"/>
              <a:gd name="connsiteX210-81175" fmla="*/ 4136093 w 7472601"/>
              <a:gd name="connsiteY210-81176" fmla="*/ 3858466 h 6858000"/>
              <a:gd name="connsiteX211-81177" fmla="*/ 3670252 w 7472601"/>
              <a:gd name="connsiteY211-81178" fmla="*/ 3622798 h 6858000"/>
              <a:gd name="connsiteX212-81179" fmla="*/ 4440129 w 7472601"/>
              <a:gd name="connsiteY212-81180" fmla="*/ 3448571 h 6858000"/>
              <a:gd name="connsiteX213-81181" fmla="*/ 4856525 w 7472601"/>
              <a:gd name="connsiteY213-81182" fmla="*/ 3915351 h 6858000"/>
              <a:gd name="connsiteX214-81183" fmla="*/ 5059055 w 7472601"/>
              <a:gd name="connsiteY214-81184" fmla="*/ 4108918 h 6858000"/>
              <a:gd name="connsiteX215-81185" fmla="*/ 5290070 w 7472601"/>
              <a:gd name="connsiteY215-81186" fmla="*/ 4263619 h 6858000"/>
              <a:gd name="connsiteX216-81187" fmla="*/ 4834991 w 7472601"/>
              <a:gd name="connsiteY216-81188" fmla="*/ 3830985 h 6858000"/>
              <a:gd name="connsiteX217-81189" fmla="*/ 4440129 w 7472601"/>
              <a:gd name="connsiteY217-81190" fmla="*/ 3448571 h 6858000"/>
              <a:gd name="connsiteX218-81191" fmla="*/ 4441737 w 7472601"/>
              <a:gd name="connsiteY218-81192" fmla="*/ 3399734 h 6858000"/>
              <a:gd name="connsiteX219-81193" fmla="*/ 4431236 w 7472601"/>
              <a:gd name="connsiteY219-81194" fmla="*/ 3400954 h 6858000"/>
              <a:gd name="connsiteX220-81195" fmla="*/ 4557150 w 7472601"/>
              <a:gd name="connsiteY220-81196" fmla="*/ 3510023 h 6858000"/>
              <a:gd name="connsiteX221-81197" fmla="*/ 4856936 w 7472601"/>
              <a:gd name="connsiteY221-81198" fmla="*/ 3809146 h 6858000"/>
              <a:gd name="connsiteX222-81199" fmla="*/ 5111996 w 7472601"/>
              <a:gd name="connsiteY222-81200" fmla="*/ 4065759 h 6858000"/>
              <a:gd name="connsiteX223-81201" fmla="*/ 5388878 w 7472601"/>
              <a:gd name="connsiteY223-81202" fmla="*/ 4300185 h 6858000"/>
              <a:gd name="connsiteX224-81203" fmla="*/ 5425556 w 7472601"/>
              <a:gd name="connsiteY224-81204" fmla="*/ 4308967 h 6858000"/>
              <a:gd name="connsiteX225-81205" fmla="*/ 4943646 w 7472601"/>
              <a:gd name="connsiteY225-81206" fmla="*/ 3822916 h 6858000"/>
              <a:gd name="connsiteX226-81207" fmla="*/ 4594837 w 7472601"/>
              <a:gd name="connsiteY226-81208" fmla="*/ 3532274 h 6858000"/>
              <a:gd name="connsiteX227-81209" fmla="*/ 4441737 w 7472601"/>
              <a:gd name="connsiteY227-81210" fmla="*/ 3399734 h 6858000"/>
              <a:gd name="connsiteX228-81211" fmla="*/ 5425834 w 7472601"/>
              <a:gd name="connsiteY228-81212" fmla="*/ 3162785 h 6858000"/>
              <a:gd name="connsiteX229-81213" fmla="*/ 5401644 w 7472601"/>
              <a:gd name="connsiteY229-81214" fmla="*/ 3617847 h 6858000"/>
              <a:gd name="connsiteX230-81215" fmla="*/ 5467256 w 7472601"/>
              <a:gd name="connsiteY230-81216" fmla="*/ 4175494 h 6858000"/>
              <a:gd name="connsiteX231-81217" fmla="*/ 5448069 w 7472601"/>
              <a:gd name="connsiteY231-81218" fmla="*/ 3567554 h 6858000"/>
              <a:gd name="connsiteX232-81219" fmla="*/ 5425834 w 7472601"/>
              <a:gd name="connsiteY232-81220" fmla="*/ 3162785 h 6858000"/>
              <a:gd name="connsiteX233-81221" fmla="*/ 1318687 w 7472601"/>
              <a:gd name="connsiteY233-81222" fmla="*/ 3113840 h 6858000"/>
              <a:gd name="connsiteX234-81223" fmla="*/ 1066793 w 7472601"/>
              <a:gd name="connsiteY234-81224" fmla="*/ 3212171 h 6858000"/>
              <a:gd name="connsiteX235-81225" fmla="*/ 993319 w 7472601"/>
              <a:gd name="connsiteY235-81226" fmla="*/ 3247648 h 6858000"/>
              <a:gd name="connsiteX236-81227" fmla="*/ 853081 w 7472601"/>
              <a:gd name="connsiteY236-81228" fmla="*/ 3312410 h 6858000"/>
              <a:gd name="connsiteX237-81229" fmla="*/ 805957 w 7472601"/>
              <a:gd name="connsiteY237-81230" fmla="*/ 3330443 h 6858000"/>
              <a:gd name="connsiteX238-81231" fmla="*/ 1318687 w 7472601"/>
              <a:gd name="connsiteY238-81232" fmla="*/ 3113840 h 6858000"/>
              <a:gd name="connsiteX239-81233" fmla="*/ 5453702 w 7472601"/>
              <a:gd name="connsiteY239-81234" fmla="*/ 3090882 h 6858000"/>
              <a:gd name="connsiteX240-81235" fmla="*/ 5480135 w 7472601"/>
              <a:gd name="connsiteY240-81236" fmla="*/ 3565802 h 6858000"/>
              <a:gd name="connsiteX241-81237" fmla="*/ 5499023 w 7472601"/>
              <a:gd name="connsiteY241-81238" fmla="*/ 4166310 h 6858000"/>
              <a:gd name="connsiteX242-81239" fmla="*/ 5547022 w 7472601"/>
              <a:gd name="connsiteY242-81240" fmla="*/ 3607838 h 6858000"/>
              <a:gd name="connsiteX243-81241" fmla="*/ 5515964 w 7472601"/>
              <a:gd name="connsiteY243-81242" fmla="*/ 3378541 h 6858000"/>
              <a:gd name="connsiteX244-81243" fmla="*/ 5453702 w 7472601"/>
              <a:gd name="connsiteY244-81244" fmla="*/ 3090882 h 6858000"/>
              <a:gd name="connsiteX245-81245" fmla="*/ 1238695 w 7472601"/>
              <a:gd name="connsiteY245-81246" fmla="*/ 3076820 h 6858000"/>
              <a:gd name="connsiteX246-81247" fmla="*/ 716371 w 7472601"/>
              <a:gd name="connsiteY246-81248" fmla="*/ 3293249 h 6858000"/>
              <a:gd name="connsiteX247-81249" fmla="*/ 579522 w 7472601"/>
              <a:gd name="connsiteY247-81250" fmla="*/ 3371759 h 6858000"/>
              <a:gd name="connsiteX248-81251" fmla="*/ 600288 w 7472601"/>
              <a:gd name="connsiteY248-81252" fmla="*/ 3365555 h 6858000"/>
              <a:gd name="connsiteX249-81253" fmla="*/ 840692 w 7472601"/>
              <a:gd name="connsiteY249-81254" fmla="*/ 3284921 h 6858000"/>
              <a:gd name="connsiteX250-81255" fmla="*/ 979248 w 7472601"/>
              <a:gd name="connsiteY250-81256" fmla="*/ 3221003 h 6858000"/>
              <a:gd name="connsiteX251-81257" fmla="*/ 1053282 w 7472601"/>
              <a:gd name="connsiteY251-81258" fmla="*/ 3185247 h 6858000"/>
              <a:gd name="connsiteX252-81259" fmla="*/ 1320603 w 7472601"/>
              <a:gd name="connsiteY252-81260" fmla="*/ 3081281 h 6858000"/>
              <a:gd name="connsiteX253-81261" fmla="*/ 1238695 w 7472601"/>
              <a:gd name="connsiteY253-81262" fmla="*/ 3076820 h 6858000"/>
              <a:gd name="connsiteX254-81263" fmla="*/ 5425627 w 7472601"/>
              <a:gd name="connsiteY254-81264" fmla="*/ 2954192 h 6858000"/>
              <a:gd name="connsiteX255-81265" fmla="*/ 5470770 w 7472601"/>
              <a:gd name="connsiteY255-81266" fmla="*/ 3005435 h 6858000"/>
              <a:gd name="connsiteX256-81267" fmla="*/ 5519779 w 7472601"/>
              <a:gd name="connsiteY256-81268" fmla="*/ 4359223 h 6858000"/>
              <a:gd name="connsiteX257-81269" fmla="*/ 5520293 w 7472601"/>
              <a:gd name="connsiteY257-81270" fmla="*/ 4360602 h 6858000"/>
              <a:gd name="connsiteX258-81271" fmla="*/ 5767221 w 7472601"/>
              <a:gd name="connsiteY258-81272" fmla="*/ 4665564 h 6858000"/>
              <a:gd name="connsiteX259-81273" fmla="*/ 6937169 w 7472601"/>
              <a:gd name="connsiteY259-81274" fmla="*/ 4815941 h 6858000"/>
              <a:gd name="connsiteX260-81275" fmla="*/ 6953922 w 7472601"/>
              <a:gd name="connsiteY260-81276" fmla="*/ 4890068 h 6858000"/>
              <a:gd name="connsiteX261-81277" fmla="*/ 6071359 w 7472601"/>
              <a:gd name="connsiteY261-81278" fmla="*/ 4770770 h 6858000"/>
              <a:gd name="connsiteX262-81279" fmla="*/ 6038839 w 7472601"/>
              <a:gd name="connsiteY262-81280" fmla="*/ 4764474 h 6858000"/>
              <a:gd name="connsiteX263-81281" fmla="*/ 6038706 w 7472601"/>
              <a:gd name="connsiteY263-81282" fmla="*/ 4763847 h 6858000"/>
              <a:gd name="connsiteX264-81283" fmla="*/ 6037784 w 7472601"/>
              <a:gd name="connsiteY264-81284" fmla="*/ 4764270 h 6858000"/>
              <a:gd name="connsiteX265-81285" fmla="*/ 6038839 w 7472601"/>
              <a:gd name="connsiteY265-81286" fmla="*/ 4764474 h 6858000"/>
              <a:gd name="connsiteX266-81287" fmla="*/ 6040338 w 7472601"/>
              <a:gd name="connsiteY266-81288" fmla="*/ 4771418 h 6858000"/>
              <a:gd name="connsiteX267-81289" fmla="*/ 6024488 w 7472601"/>
              <a:gd name="connsiteY267-81290" fmla="*/ 4809903 h 6858000"/>
              <a:gd name="connsiteX268-81291" fmla="*/ 5599771 w 7472601"/>
              <a:gd name="connsiteY268-81292" fmla="*/ 5509652 h 6858000"/>
              <a:gd name="connsiteX269-81293" fmla="*/ 5548843 w 7472601"/>
              <a:gd name="connsiteY269-81294" fmla="*/ 5563845 h 6858000"/>
              <a:gd name="connsiteX270-81295" fmla="*/ 5940952 w 7472601"/>
              <a:gd name="connsiteY270-81296" fmla="*/ 6250028 h 6858000"/>
              <a:gd name="connsiteX271-81297" fmla="*/ 6043441 w 7472601"/>
              <a:gd name="connsiteY271-81298" fmla="*/ 6665847 h 6858000"/>
              <a:gd name="connsiteX272-81299" fmla="*/ 6093432 w 7472601"/>
              <a:gd name="connsiteY272-81300" fmla="*/ 6858000 h 6858000"/>
              <a:gd name="connsiteX273-81301" fmla="*/ 6034344 w 7472601"/>
              <a:gd name="connsiteY273-81302" fmla="*/ 6858000 h 6858000"/>
              <a:gd name="connsiteX274-81303" fmla="*/ 6026679 w 7472601"/>
              <a:gd name="connsiteY274-81304" fmla="*/ 6836959 h 6858000"/>
              <a:gd name="connsiteX275-81305" fmla="*/ 5800441 w 7472601"/>
              <a:gd name="connsiteY275-81306" fmla="*/ 6335286 h 6858000"/>
              <a:gd name="connsiteX276-81307" fmla="*/ 5526562 w 7472601"/>
              <a:gd name="connsiteY276-81308" fmla="*/ 5705388 h 6858000"/>
              <a:gd name="connsiteX277-81309" fmla="*/ 5519640 w 7472601"/>
              <a:gd name="connsiteY277-81310" fmla="*/ 5683774 h 6858000"/>
              <a:gd name="connsiteX278-81311" fmla="*/ 5844559 w 7472601"/>
              <a:gd name="connsiteY278-81312" fmla="*/ 6553349 h 6858000"/>
              <a:gd name="connsiteX279-81313" fmla="*/ 5975994 w 7472601"/>
              <a:gd name="connsiteY279-81314" fmla="*/ 6858000 h 6858000"/>
              <a:gd name="connsiteX280-81315" fmla="*/ 5898547 w 7472601"/>
              <a:gd name="connsiteY280-81316" fmla="*/ 6858000 h 6858000"/>
              <a:gd name="connsiteX281-81317" fmla="*/ 5682041 w 7472601"/>
              <a:gd name="connsiteY281-81318" fmla="*/ 6355860 h 6858000"/>
              <a:gd name="connsiteX282-81319" fmla="*/ 5461758 w 7472601"/>
              <a:gd name="connsiteY282-81320" fmla="*/ 5820220 h 6858000"/>
              <a:gd name="connsiteX283-81321" fmla="*/ 5237282 w 7472601"/>
              <a:gd name="connsiteY283-81322" fmla="*/ 6579086 h 6858000"/>
              <a:gd name="connsiteX284-81323" fmla="*/ 5115009 w 7472601"/>
              <a:gd name="connsiteY284-81324" fmla="*/ 6858000 h 6858000"/>
              <a:gd name="connsiteX285-81325" fmla="*/ 5028074 w 7472601"/>
              <a:gd name="connsiteY285-81326" fmla="*/ 6858000 h 6858000"/>
              <a:gd name="connsiteX286-81327" fmla="*/ 5079508 w 7472601"/>
              <a:gd name="connsiteY286-81328" fmla="*/ 6749074 h 6858000"/>
              <a:gd name="connsiteX287-81329" fmla="*/ 5371846 w 7472601"/>
              <a:gd name="connsiteY287-81330" fmla="*/ 5924413 h 6858000"/>
              <a:gd name="connsiteX288-81331" fmla="*/ 5270512 w 7472601"/>
              <a:gd name="connsiteY288-81332" fmla="*/ 6138975 h 6858000"/>
              <a:gd name="connsiteX289-81333" fmla="*/ 5062409 w 7472601"/>
              <a:gd name="connsiteY289-81334" fmla="*/ 6653544 h 6858000"/>
              <a:gd name="connsiteX290-81335" fmla="*/ 5036628 w 7472601"/>
              <a:gd name="connsiteY290-81336" fmla="*/ 6754247 h 6858000"/>
              <a:gd name="connsiteX291-81337" fmla="*/ 5009112 w 7472601"/>
              <a:gd name="connsiteY291-81338" fmla="*/ 6858000 h 6858000"/>
              <a:gd name="connsiteX292-81339" fmla="*/ 4976679 w 7472601"/>
              <a:gd name="connsiteY292-81340" fmla="*/ 6858000 h 6858000"/>
              <a:gd name="connsiteX293-81341" fmla="*/ 5006537 w 7472601"/>
              <a:gd name="connsiteY293-81342" fmla="*/ 6747068 h 6858000"/>
              <a:gd name="connsiteX294-81343" fmla="*/ 5032723 w 7472601"/>
              <a:gd name="connsiteY294-81344" fmla="*/ 6644957 h 6858000"/>
              <a:gd name="connsiteX295-81345" fmla="*/ 5242949 w 7472601"/>
              <a:gd name="connsiteY295-81346" fmla="*/ 6125175 h 6858000"/>
              <a:gd name="connsiteX296-81347" fmla="*/ 5286321 w 7472601"/>
              <a:gd name="connsiteY296-81348" fmla="*/ 6033555 h 6858000"/>
              <a:gd name="connsiteX297-81349" fmla="*/ 5008210 w 7472601"/>
              <a:gd name="connsiteY297-81350" fmla="*/ 6649194 h 6858000"/>
              <a:gd name="connsiteX298-81351" fmla="*/ 4986321 w 7472601"/>
              <a:gd name="connsiteY298-81352" fmla="*/ 6765687 h 6858000"/>
              <a:gd name="connsiteX299-81353" fmla="*/ 4973474 w 7472601"/>
              <a:gd name="connsiteY299-81354" fmla="*/ 6858000 h 6858000"/>
              <a:gd name="connsiteX300-81355" fmla="*/ 4907178 w 7472601"/>
              <a:gd name="connsiteY300-81356" fmla="*/ 6858000 h 6858000"/>
              <a:gd name="connsiteX301-81357" fmla="*/ 4910810 w 7472601"/>
              <a:gd name="connsiteY301-81358" fmla="*/ 6829660 h 6858000"/>
              <a:gd name="connsiteX302-81359" fmla="*/ 4987461 w 7472601"/>
              <a:gd name="connsiteY302-81360" fmla="*/ 6432994 h 6858000"/>
              <a:gd name="connsiteX303-81361" fmla="*/ 5179262 w 7472601"/>
              <a:gd name="connsiteY303-81362" fmla="*/ 6035044 h 6858000"/>
              <a:gd name="connsiteX304-81363" fmla="*/ 4689678 w 7472601"/>
              <a:gd name="connsiteY304-81364" fmla="*/ 6440241 h 6858000"/>
              <a:gd name="connsiteX305-81365" fmla="*/ 4477543 w 7472601"/>
              <a:gd name="connsiteY305-81366" fmla="*/ 6674836 h 6858000"/>
              <a:gd name="connsiteX306-81367" fmla="*/ 4329957 w 7472601"/>
              <a:gd name="connsiteY306-81368" fmla="*/ 6858000 h 6858000"/>
              <a:gd name="connsiteX307-81369" fmla="*/ 4218595 w 7472601"/>
              <a:gd name="connsiteY307-81370" fmla="*/ 6858000 h 6858000"/>
              <a:gd name="connsiteX308-81371" fmla="*/ 4368888 w 7472601"/>
              <a:gd name="connsiteY308-81372" fmla="*/ 6668412 h 6858000"/>
              <a:gd name="connsiteX309-81373" fmla="*/ 4563091 w 7472601"/>
              <a:gd name="connsiteY309-81374" fmla="*/ 6442508 h 6858000"/>
              <a:gd name="connsiteX310-81375" fmla="*/ 5387324 w 7472601"/>
              <a:gd name="connsiteY310-81376" fmla="*/ 5705830 h 6858000"/>
              <a:gd name="connsiteX311-81377" fmla="*/ 5073620 w 7472601"/>
              <a:gd name="connsiteY311-81378" fmla="*/ 5955437 h 6858000"/>
              <a:gd name="connsiteX312-81379" fmla="*/ 4689789 w 7472601"/>
              <a:gd name="connsiteY312-81380" fmla="*/ 6268382 h 6858000"/>
              <a:gd name="connsiteX313-81381" fmla="*/ 4418722 w 7472601"/>
              <a:gd name="connsiteY313-81382" fmla="*/ 6570886 h 6858000"/>
              <a:gd name="connsiteX314-81383" fmla="*/ 4214944 w 7472601"/>
              <a:gd name="connsiteY314-81384" fmla="*/ 6858000 h 6858000"/>
              <a:gd name="connsiteX315-81385" fmla="*/ 4177898 w 7472601"/>
              <a:gd name="connsiteY315-81386" fmla="*/ 6858000 h 6858000"/>
              <a:gd name="connsiteX316-81387" fmla="*/ 4391597 w 7472601"/>
              <a:gd name="connsiteY316-81388" fmla="*/ 6556370 h 6858000"/>
              <a:gd name="connsiteX317-81389" fmla="*/ 4668889 w 7472601"/>
              <a:gd name="connsiteY317-81390" fmla="*/ 6246399 h 6858000"/>
              <a:gd name="connsiteX318-81391" fmla="*/ 5055427 w 7472601"/>
              <a:gd name="connsiteY318-81392" fmla="*/ 5931476 h 6858000"/>
              <a:gd name="connsiteX319-81393" fmla="*/ 5371814 w 7472601"/>
              <a:gd name="connsiteY319-81394" fmla="*/ 5678975 h 6858000"/>
              <a:gd name="connsiteX320-81395" fmla="*/ 4987918 w 7472601"/>
              <a:gd name="connsiteY320-81396" fmla="*/ 5838701 h 6858000"/>
              <a:gd name="connsiteX321-81397" fmla="*/ 4317146 w 7472601"/>
              <a:gd name="connsiteY321-81398" fmla="*/ 6587716 h 6858000"/>
              <a:gd name="connsiteX322-81399" fmla="*/ 4171627 w 7472601"/>
              <a:gd name="connsiteY322-81400" fmla="*/ 6858000 h 6858000"/>
              <a:gd name="connsiteX323-81401" fmla="*/ 4081585 w 7472601"/>
              <a:gd name="connsiteY323-81402" fmla="*/ 6858000 h 6858000"/>
              <a:gd name="connsiteX324-81403" fmla="*/ 4238603 w 7472601"/>
              <a:gd name="connsiteY324-81404" fmla="*/ 6559341 h 6858000"/>
              <a:gd name="connsiteX325-81405" fmla="*/ 4778333 w 7472601"/>
              <a:gd name="connsiteY325-81406" fmla="*/ 5873626 h 6858000"/>
              <a:gd name="connsiteX326-81407" fmla="*/ 5414185 w 7472601"/>
              <a:gd name="connsiteY326-81408" fmla="*/ 5573882 h 6858000"/>
              <a:gd name="connsiteX327-81409" fmla="*/ 5959648 w 7472601"/>
              <a:gd name="connsiteY327-81410" fmla="*/ 4760797 h 6858000"/>
              <a:gd name="connsiteX328-81411" fmla="*/ 5355019 w 7472601"/>
              <a:gd name="connsiteY328-81412" fmla="*/ 4734672 h 6858000"/>
              <a:gd name="connsiteX329-81413" fmla="*/ 5083565 w 7472601"/>
              <a:gd name="connsiteY329-81414" fmla="*/ 5179121 h 6858000"/>
              <a:gd name="connsiteX330-81415" fmla="*/ 4713577 w 7472601"/>
              <a:gd name="connsiteY330-81416" fmla="*/ 5616803 h 6858000"/>
              <a:gd name="connsiteX331-81417" fmla="*/ 3989559 w 7472601"/>
              <a:gd name="connsiteY331-81418" fmla="*/ 6145945 h 6858000"/>
              <a:gd name="connsiteX332-81419" fmla="*/ 3939824 w 7472601"/>
              <a:gd name="connsiteY332-81420" fmla="*/ 6066900 h 6858000"/>
              <a:gd name="connsiteX333-81421" fmla="*/ 4584537 w 7472601"/>
              <a:gd name="connsiteY333-81422" fmla="*/ 5324826 h 6858000"/>
              <a:gd name="connsiteX334-81423" fmla="*/ 5037105 w 7472601"/>
              <a:gd name="connsiteY334-81424" fmla="*/ 5088765 h 6858000"/>
              <a:gd name="connsiteX335-81425" fmla="*/ 5039930 w 7472601"/>
              <a:gd name="connsiteY335-81426" fmla="*/ 5089585 h 6858000"/>
              <a:gd name="connsiteX336-81427" fmla="*/ 5263764 w 7472601"/>
              <a:gd name="connsiteY336-81428" fmla="*/ 4735525 h 6858000"/>
              <a:gd name="connsiteX337-81429" fmla="*/ 4086300 w 7472601"/>
              <a:gd name="connsiteY337-81430" fmla="*/ 4884599 h 6858000"/>
              <a:gd name="connsiteX338-81431" fmla="*/ 4085485 w 7472601"/>
              <a:gd name="connsiteY338-81432" fmla="*/ 4899070 h 6858000"/>
              <a:gd name="connsiteX339-81433" fmla="*/ 3871915 w 7472601"/>
              <a:gd name="connsiteY339-81434" fmla="*/ 5253645 h 6858000"/>
              <a:gd name="connsiteX340-81435" fmla="*/ 3799374 w 7472601"/>
              <a:gd name="connsiteY340-81436" fmla="*/ 5466127 h 6858000"/>
              <a:gd name="connsiteX341-81437" fmla="*/ 3498850 w 7472601"/>
              <a:gd name="connsiteY341-81438" fmla="*/ 6661888 h 6858000"/>
              <a:gd name="connsiteX342-81439" fmla="*/ 3399216 w 7472601"/>
              <a:gd name="connsiteY342-81440" fmla="*/ 6858000 h 6858000"/>
              <a:gd name="connsiteX343-81441" fmla="*/ 3303688 w 7472601"/>
              <a:gd name="connsiteY343-81442" fmla="*/ 6858000 h 6858000"/>
              <a:gd name="connsiteX344-81443" fmla="*/ 3391774 w 7472601"/>
              <a:gd name="connsiteY344-81444" fmla="*/ 6697181 h 6858000"/>
              <a:gd name="connsiteX345-81445" fmla="*/ 3735540 w 7472601"/>
              <a:gd name="connsiteY345-81446" fmla="*/ 5546923 h 6858000"/>
              <a:gd name="connsiteX346-81447" fmla="*/ 3729438 w 7472601"/>
              <a:gd name="connsiteY346-81448" fmla="*/ 5569058 h 6858000"/>
              <a:gd name="connsiteX347-81449" fmla="*/ 3707782 w 7472601"/>
              <a:gd name="connsiteY347-81450" fmla="*/ 5644908 h 6858000"/>
              <a:gd name="connsiteX348-81451" fmla="*/ 3583827 w 7472601"/>
              <a:gd name="connsiteY348-81452" fmla="*/ 6039215 h 6858000"/>
              <a:gd name="connsiteX349-81453" fmla="*/ 3547861 w 7472601"/>
              <a:gd name="connsiteY349-81454" fmla="*/ 6129609 h 6858000"/>
              <a:gd name="connsiteX350-81455" fmla="*/ 3490905 w 7472601"/>
              <a:gd name="connsiteY350-81456" fmla="*/ 6277660 h 6858000"/>
              <a:gd name="connsiteX351-81457" fmla="*/ 3455859 w 7472601"/>
              <a:gd name="connsiteY351-81458" fmla="*/ 6391301 h 6858000"/>
              <a:gd name="connsiteX352-81459" fmla="*/ 3429112 w 7472601"/>
              <a:gd name="connsiteY352-81460" fmla="*/ 6479469 h 6858000"/>
              <a:gd name="connsiteX353-81461" fmla="*/ 3304862 w 7472601"/>
              <a:gd name="connsiteY353-81462" fmla="*/ 6796476 h 6858000"/>
              <a:gd name="connsiteX354-81463" fmla="*/ 3276071 w 7472601"/>
              <a:gd name="connsiteY354-81464" fmla="*/ 6858000 h 6858000"/>
              <a:gd name="connsiteX355-81465" fmla="*/ 3240805 w 7472601"/>
              <a:gd name="connsiteY355-81466" fmla="*/ 6858000 h 6858000"/>
              <a:gd name="connsiteX356-81467" fmla="*/ 3275917 w 7472601"/>
              <a:gd name="connsiteY356-81468" fmla="*/ 6783192 h 6858000"/>
              <a:gd name="connsiteX357-81469" fmla="*/ 3399358 w 7472601"/>
              <a:gd name="connsiteY357-81470" fmla="*/ 6469011 h 6858000"/>
              <a:gd name="connsiteX358-81471" fmla="*/ 3425650 w 7472601"/>
              <a:gd name="connsiteY358-81472" fmla="*/ 6381333 h 6858000"/>
              <a:gd name="connsiteX359-81473" fmla="*/ 3460661 w 7472601"/>
              <a:gd name="connsiteY359-81474" fmla="*/ 6266763 h 6858000"/>
              <a:gd name="connsiteX360-81475" fmla="*/ 3518021 w 7472601"/>
              <a:gd name="connsiteY360-81476" fmla="*/ 6117298 h 6858000"/>
              <a:gd name="connsiteX361-81477" fmla="*/ 3554035 w 7472601"/>
              <a:gd name="connsiteY361-81478" fmla="*/ 6027832 h 6858000"/>
              <a:gd name="connsiteX362-81479" fmla="*/ 3677174 w 7472601"/>
              <a:gd name="connsiteY362-81480" fmla="*/ 5636351 h 6858000"/>
              <a:gd name="connsiteX363-81481" fmla="*/ 3698819 w 7472601"/>
              <a:gd name="connsiteY363-81482" fmla="*/ 5560503 h 6858000"/>
              <a:gd name="connsiteX364-81483" fmla="*/ 3702094 w 7472601"/>
              <a:gd name="connsiteY364-81484" fmla="*/ 5549194 h 6858000"/>
              <a:gd name="connsiteX365-81485" fmla="*/ 3398355 w 7472601"/>
              <a:gd name="connsiteY365-81486" fmla="*/ 6094603 h 6858000"/>
              <a:gd name="connsiteX366-81487" fmla="*/ 3193941 w 7472601"/>
              <a:gd name="connsiteY366-81488" fmla="*/ 6798775 h 6858000"/>
              <a:gd name="connsiteX367-81489" fmla="*/ 3184140 w 7472601"/>
              <a:gd name="connsiteY367-81490" fmla="*/ 6858000 h 6858000"/>
              <a:gd name="connsiteX368-81491" fmla="*/ 3099978 w 7472601"/>
              <a:gd name="connsiteY368-81492" fmla="*/ 6858000 h 6858000"/>
              <a:gd name="connsiteX369-81493" fmla="*/ 3101556 w 7472601"/>
              <a:gd name="connsiteY369-81494" fmla="*/ 6843337 h 6858000"/>
              <a:gd name="connsiteX370-81495" fmla="*/ 3370162 w 7472601"/>
              <a:gd name="connsiteY370-81496" fmla="*/ 5785550 h 6858000"/>
              <a:gd name="connsiteX371-81497" fmla="*/ 3746477 w 7472601"/>
              <a:gd name="connsiteY371-81498" fmla="*/ 5377889 h 6858000"/>
              <a:gd name="connsiteX372-81499" fmla="*/ 3863399 w 7472601"/>
              <a:gd name="connsiteY372-81500" fmla="*/ 5087257 h 6858000"/>
              <a:gd name="connsiteX373-81501" fmla="*/ 3968712 w 7472601"/>
              <a:gd name="connsiteY373-81502" fmla="*/ 4913989 h 6858000"/>
              <a:gd name="connsiteX374-81503" fmla="*/ 2792390 w 7472601"/>
              <a:gd name="connsiteY374-81504" fmla="*/ 5382974 h 6858000"/>
              <a:gd name="connsiteX375-81505" fmla="*/ 2714982 w 7472601"/>
              <a:gd name="connsiteY375-81506" fmla="*/ 5427051 h 6858000"/>
              <a:gd name="connsiteX376-81507" fmla="*/ 2813361 w 7472601"/>
              <a:gd name="connsiteY376-81508" fmla="*/ 6023912 h 6858000"/>
              <a:gd name="connsiteX377-81509" fmla="*/ 2688430 w 7472601"/>
              <a:gd name="connsiteY377-81510" fmla="*/ 6801564 h 6858000"/>
              <a:gd name="connsiteX378-81511" fmla="*/ 2629626 w 7472601"/>
              <a:gd name="connsiteY378-81512" fmla="*/ 6763394 h 6858000"/>
              <a:gd name="connsiteX379-81513" fmla="*/ 2565328 w 7472601"/>
              <a:gd name="connsiteY379-81514" fmla="*/ 5516399 h 6858000"/>
              <a:gd name="connsiteX380-81515" fmla="*/ 1922999 w 7472601"/>
              <a:gd name="connsiteY380-81516" fmla="*/ 5980343 h 6858000"/>
              <a:gd name="connsiteX381-81517" fmla="*/ 1950261 w 7472601"/>
              <a:gd name="connsiteY381-81518" fmla="*/ 6405858 h 6858000"/>
              <a:gd name="connsiteX382-81519" fmla="*/ 2365554 w 7472601"/>
              <a:gd name="connsiteY382-81520" fmla="*/ 6759107 h 6858000"/>
              <a:gd name="connsiteX383-81521" fmla="*/ 2424142 w 7472601"/>
              <a:gd name="connsiteY383-81522" fmla="*/ 6858000 h 6858000"/>
              <a:gd name="connsiteX384-81523" fmla="*/ 2395994 w 7472601"/>
              <a:gd name="connsiteY384-81524" fmla="*/ 6858000 h 6858000"/>
              <a:gd name="connsiteX385-81525" fmla="*/ 2392863 w 7472601"/>
              <a:gd name="connsiteY385-81526" fmla="*/ 6852964 h 6858000"/>
              <a:gd name="connsiteX386-81527" fmla="*/ 2017589 w 7472601"/>
              <a:gd name="connsiteY386-81528" fmla="*/ 6493982 h 6858000"/>
              <a:gd name="connsiteX387-81529" fmla="*/ 2147336 w 7472601"/>
              <a:gd name="connsiteY387-81530" fmla="*/ 6594052 h 6858000"/>
              <a:gd name="connsiteX388-81531" fmla="*/ 2207047 w 7472601"/>
              <a:gd name="connsiteY388-81532" fmla="*/ 6654540 h 6858000"/>
              <a:gd name="connsiteX389-81533" fmla="*/ 2299106 w 7472601"/>
              <a:gd name="connsiteY389-81534" fmla="*/ 6778931 h 6858000"/>
              <a:gd name="connsiteX390-81535" fmla="*/ 2314430 w 7472601"/>
              <a:gd name="connsiteY390-81536" fmla="*/ 6801144 h 6858000"/>
              <a:gd name="connsiteX391-81537" fmla="*/ 2352406 w 7472601"/>
              <a:gd name="connsiteY391-81538" fmla="*/ 6858000 h 6858000"/>
              <a:gd name="connsiteX392-81539" fmla="*/ 2314492 w 7472601"/>
              <a:gd name="connsiteY392-81540" fmla="*/ 6858000 h 6858000"/>
              <a:gd name="connsiteX393-81541" fmla="*/ 2288095 w 7472601"/>
              <a:gd name="connsiteY393-81542" fmla="*/ 6818030 h 6858000"/>
              <a:gd name="connsiteX394-81543" fmla="*/ 2272768 w 7472601"/>
              <a:gd name="connsiteY394-81544" fmla="*/ 6795822 h 6858000"/>
              <a:gd name="connsiteX395-81545" fmla="*/ 2182715 w 7472601"/>
              <a:gd name="connsiteY395-81546" fmla="*/ 6675071 h 6858000"/>
              <a:gd name="connsiteX396-81547" fmla="*/ 2032061 w 7472601"/>
              <a:gd name="connsiteY396-81548" fmla="*/ 6541380 h 6858000"/>
              <a:gd name="connsiteX397-81549" fmla="*/ 2257220 w 7472601"/>
              <a:gd name="connsiteY397-81550" fmla="*/ 6826257 h 6858000"/>
              <a:gd name="connsiteX398-81551" fmla="*/ 2281324 w 7472601"/>
              <a:gd name="connsiteY398-81552" fmla="*/ 6858000 h 6858000"/>
              <a:gd name="connsiteX399-81553" fmla="*/ 2242860 w 7472601"/>
              <a:gd name="connsiteY399-81554" fmla="*/ 6858000 h 6858000"/>
              <a:gd name="connsiteX400-81555" fmla="*/ 2232818 w 7472601"/>
              <a:gd name="connsiteY400-81556" fmla="*/ 6844926 h 6858000"/>
              <a:gd name="connsiteX401-81557" fmla="*/ 1990172 w 7472601"/>
              <a:gd name="connsiteY401-81558" fmla="*/ 6542121 h 6858000"/>
              <a:gd name="connsiteX402-81559" fmla="*/ 2124090 w 7472601"/>
              <a:gd name="connsiteY402-81560" fmla="*/ 6761017 h 6858000"/>
              <a:gd name="connsiteX403-81561" fmla="*/ 2200380 w 7472601"/>
              <a:gd name="connsiteY403-81562" fmla="*/ 6858000 h 6858000"/>
              <a:gd name="connsiteX404-81563" fmla="*/ 2147507 w 7472601"/>
              <a:gd name="connsiteY404-81564" fmla="*/ 6858000 h 6858000"/>
              <a:gd name="connsiteX405-81565" fmla="*/ 2070668 w 7472601"/>
              <a:gd name="connsiteY405-81566" fmla="*/ 6761520 h 6858000"/>
              <a:gd name="connsiteX406-81567" fmla="*/ 1975142 w 7472601"/>
              <a:gd name="connsiteY406-81568" fmla="*/ 6585570 h 6858000"/>
              <a:gd name="connsiteX407-81569" fmla="*/ 2050035 w 7472601"/>
              <a:gd name="connsiteY407-81570" fmla="*/ 6813345 h 6858000"/>
              <a:gd name="connsiteX408-81571" fmla="*/ 2063025 w 7472601"/>
              <a:gd name="connsiteY408-81572" fmla="*/ 6858000 h 6858000"/>
              <a:gd name="connsiteX409-81573" fmla="*/ 2021675 w 7472601"/>
              <a:gd name="connsiteY409-81574" fmla="*/ 6858000 h 6858000"/>
              <a:gd name="connsiteX410-81575" fmla="*/ 2019308 w 7472601"/>
              <a:gd name="connsiteY410-81576" fmla="*/ 6847118 h 6858000"/>
              <a:gd name="connsiteX411-81577" fmla="*/ 1938835 w 7472601"/>
              <a:gd name="connsiteY411-81578" fmla="*/ 6551160 h 6858000"/>
              <a:gd name="connsiteX412-81579" fmla="*/ 1953230 w 7472601"/>
              <a:gd name="connsiteY412-81580" fmla="*/ 6759699 h 6858000"/>
              <a:gd name="connsiteX413-81581" fmla="*/ 1956763 w 7472601"/>
              <a:gd name="connsiteY413-81582" fmla="*/ 6778191 h 6858000"/>
              <a:gd name="connsiteX414-81583" fmla="*/ 1967925 w 7472601"/>
              <a:gd name="connsiteY414-81584" fmla="*/ 6858000 h 6858000"/>
              <a:gd name="connsiteX415-81585" fmla="*/ 1936622 w 7472601"/>
              <a:gd name="connsiteY415-81586" fmla="*/ 6858000 h 6858000"/>
              <a:gd name="connsiteX416-81587" fmla="*/ 1926261 w 7472601"/>
              <a:gd name="connsiteY416-81588" fmla="*/ 6784064 h 6858000"/>
              <a:gd name="connsiteX417-81589" fmla="*/ 1922724 w 7472601"/>
              <a:gd name="connsiteY417-81590" fmla="*/ 6765577 h 6858000"/>
              <a:gd name="connsiteX418-81591" fmla="*/ 1904650 w 7472601"/>
              <a:gd name="connsiteY418-81592" fmla="*/ 6639616 h 6858000"/>
              <a:gd name="connsiteX419-81593" fmla="*/ 1885273 w 7472601"/>
              <a:gd name="connsiteY419-81594" fmla="*/ 6858000 h 6858000"/>
              <a:gd name="connsiteX420-81595" fmla="*/ 1854363 w 7472601"/>
              <a:gd name="connsiteY420-81596" fmla="*/ 6858000 h 6858000"/>
              <a:gd name="connsiteX421-81597" fmla="*/ 1880391 w 7472601"/>
              <a:gd name="connsiteY421-81598" fmla="*/ 6603796 h 6858000"/>
              <a:gd name="connsiteX422-81599" fmla="*/ 1818273 w 7472601"/>
              <a:gd name="connsiteY422-81600" fmla="*/ 6715729 h 6858000"/>
              <a:gd name="connsiteX423-81601" fmla="*/ 1794691 w 7472601"/>
              <a:gd name="connsiteY423-81602" fmla="*/ 6843239 h 6858000"/>
              <a:gd name="connsiteX424-81603" fmla="*/ 1794914 w 7472601"/>
              <a:gd name="connsiteY424-81604" fmla="*/ 6858000 h 6858000"/>
              <a:gd name="connsiteX425-81605" fmla="*/ 1746128 w 7472601"/>
              <a:gd name="connsiteY425-81606" fmla="*/ 6858000 h 6858000"/>
              <a:gd name="connsiteX426-81607" fmla="*/ 1753934 w 7472601"/>
              <a:gd name="connsiteY426-81608" fmla="*/ 6724796 h 6858000"/>
              <a:gd name="connsiteX427-81609" fmla="*/ 1792053 w 7472601"/>
              <a:gd name="connsiteY427-81610" fmla="*/ 6572396 h 6858000"/>
              <a:gd name="connsiteX428-81611" fmla="*/ 1862248 w 7472601"/>
              <a:gd name="connsiteY428-81612" fmla="*/ 6266397 h 6858000"/>
              <a:gd name="connsiteX429-81613" fmla="*/ 1862250 w 7472601"/>
              <a:gd name="connsiteY429-81614" fmla="*/ 6033531 h 6858000"/>
              <a:gd name="connsiteX430-81615" fmla="*/ 1211999 w 7472601"/>
              <a:gd name="connsiteY430-81616" fmla="*/ 6683610 h 6858000"/>
              <a:gd name="connsiteX431-81617" fmla="*/ 1213266 w 7472601"/>
              <a:gd name="connsiteY431-81618" fmla="*/ 6691947 h 6858000"/>
              <a:gd name="connsiteX432-81619" fmla="*/ 1203370 w 7472601"/>
              <a:gd name="connsiteY432-81620" fmla="*/ 6850676 h 6858000"/>
              <a:gd name="connsiteX433-81621" fmla="*/ 1203671 w 7472601"/>
              <a:gd name="connsiteY433-81622" fmla="*/ 6858000 h 6858000"/>
              <a:gd name="connsiteX434-81623" fmla="*/ 1143180 w 7472601"/>
              <a:gd name="connsiteY434-81624" fmla="*/ 6858000 h 6858000"/>
              <a:gd name="connsiteX435-81625" fmla="*/ 1142176 w 7472601"/>
              <a:gd name="connsiteY435-81626" fmla="*/ 6766045 h 6858000"/>
              <a:gd name="connsiteX436-81627" fmla="*/ 1067484 w 7472601"/>
              <a:gd name="connsiteY436-81628" fmla="*/ 6858000 h 6858000"/>
              <a:gd name="connsiteX437-81629" fmla="*/ 953928 w 7472601"/>
              <a:gd name="connsiteY437-81630" fmla="*/ 6858000 h 6858000"/>
              <a:gd name="connsiteX438-81631" fmla="*/ 959715 w 7472601"/>
              <a:gd name="connsiteY438-81632" fmla="*/ 6850185 h 6858000"/>
              <a:gd name="connsiteX439-81633" fmla="*/ 1483788 w 7472601"/>
              <a:gd name="connsiteY439-81634" fmla="*/ 6259174 h 6858000"/>
              <a:gd name="connsiteX440-81635" fmla="*/ 1100671 w 7472601"/>
              <a:gd name="connsiteY440-81636" fmla="*/ 6252137 h 6858000"/>
              <a:gd name="connsiteX441-81637" fmla="*/ 1090144 w 7472601"/>
              <a:gd name="connsiteY441-81638" fmla="*/ 6256748 h 6858000"/>
              <a:gd name="connsiteX442-81639" fmla="*/ 1095872 w 7472601"/>
              <a:gd name="connsiteY442-81640" fmla="*/ 6271892 h 6858000"/>
              <a:gd name="connsiteX443-81641" fmla="*/ 262785 w 7472601"/>
              <a:gd name="connsiteY443-81642" fmla="*/ 6845450 h 6858000"/>
              <a:gd name="connsiteX444-81643" fmla="*/ 209968 w 7472601"/>
              <a:gd name="connsiteY444-81644" fmla="*/ 6770713 h 6858000"/>
              <a:gd name="connsiteX445-81645" fmla="*/ 873460 w 7472601"/>
              <a:gd name="connsiteY445-81646" fmla="*/ 6253768 h 6858000"/>
              <a:gd name="connsiteX446-81647" fmla="*/ 192686 w 7472601"/>
              <a:gd name="connsiteY446-81648" fmla="*/ 5849257 h 6858000"/>
              <a:gd name="connsiteX447-81649" fmla="*/ 4696 w 7472601"/>
              <a:gd name="connsiteY447-81650" fmla="*/ 5697668 h 6858000"/>
              <a:gd name="connsiteX448-81651" fmla="*/ 0 w 7472601"/>
              <a:gd name="connsiteY448-81652" fmla="*/ 5689984 h 6858000"/>
              <a:gd name="connsiteX449-81653" fmla="*/ 0 w 7472601"/>
              <a:gd name="connsiteY449-81654" fmla="*/ 5513472 h 6858000"/>
              <a:gd name="connsiteX450-81655" fmla="*/ 174101 w 7472601"/>
              <a:gd name="connsiteY450-81656" fmla="*/ 5620277 h 6858000"/>
              <a:gd name="connsiteX451-81657" fmla="*/ 891800 w 7472601"/>
              <a:gd name="connsiteY451-81658" fmla="*/ 6036935 h 6858000"/>
              <a:gd name="connsiteX452-81659" fmla="*/ 1072219 w 7472601"/>
              <a:gd name="connsiteY452-81660" fmla="*/ 6169443 h 6858000"/>
              <a:gd name="connsiteX453-81661" fmla="*/ 1074117 w 7472601"/>
              <a:gd name="connsiteY453-81662" fmla="*/ 6170301 h 6858000"/>
              <a:gd name="connsiteX454-81663" fmla="*/ 1083114 w 7472601"/>
              <a:gd name="connsiteY454-81664" fmla="*/ 6174131 h 6858000"/>
              <a:gd name="connsiteX455-81665" fmla="*/ 1543010 w 7472601"/>
              <a:gd name="connsiteY455-81666" fmla="*/ 6191140 h 6858000"/>
              <a:gd name="connsiteX456-81667" fmla="*/ 1551080 w 7472601"/>
              <a:gd name="connsiteY456-81668" fmla="*/ 6195006 h 6858000"/>
              <a:gd name="connsiteX457-81669" fmla="*/ 2345443 w 7472601"/>
              <a:gd name="connsiteY457-81670" fmla="*/ 5549882 h 6858000"/>
              <a:gd name="connsiteX458-81671" fmla="*/ 1721499 w 7472601"/>
              <a:gd name="connsiteY458-81672" fmla="*/ 5599969 h 6858000"/>
              <a:gd name="connsiteX459-81673" fmla="*/ 767716 w 7472601"/>
              <a:gd name="connsiteY459-81674" fmla="*/ 5472768 h 6858000"/>
              <a:gd name="connsiteX460-81675" fmla="*/ 722147 w 7472601"/>
              <a:gd name="connsiteY460-81676" fmla="*/ 5393091 h 6858000"/>
              <a:gd name="connsiteX461-81677" fmla="*/ 1485552 w 7472601"/>
              <a:gd name="connsiteY461-81678" fmla="*/ 5313202 h 6858000"/>
              <a:gd name="connsiteX462-81679" fmla="*/ 2143004 w 7472601"/>
              <a:gd name="connsiteY462-81680" fmla="*/ 5402420 h 6858000"/>
              <a:gd name="connsiteX463-81681" fmla="*/ 1933391 w 7472601"/>
              <a:gd name="connsiteY463-81682" fmla="*/ 5156971 h 6858000"/>
              <a:gd name="connsiteX464-81683" fmla="*/ 1827118 w 7472601"/>
              <a:gd name="connsiteY464-81684" fmla="*/ 4968410 h 6858000"/>
              <a:gd name="connsiteX465-81685" fmla="*/ 1837349 w 7472601"/>
              <a:gd name="connsiteY465-81686" fmla="*/ 4956357 h 6858000"/>
              <a:gd name="connsiteX466-81687" fmla="*/ 2162835 w 7472601"/>
              <a:gd name="connsiteY466-81688" fmla="*/ 5187853 h 6858000"/>
              <a:gd name="connsiteX467-81689" fmla="*/ 2257167 w 7472601"/>
              <a:gd name="connsiteY467-81690" fmla="*/ 5462123 h 6858000"/>
              <a:gd name="connsiteX468-81691" fmla="*/ 2261598 w 7472601"/>
              <a:gd name="connsiteY468-81692" fmla="*/ 5467998 h 6858000"/>
              <a:gd name="connsiteX469-81693" fmla="*/ 2437177 w 7472601"/>
              <a:gd name="connsiteY469-81694" fmla="*/ 5479608 h 6858000"/>
              <a:gd name="connsiteX470-81695" fmla="*/ 2445247 w 7472601"/>
              <a:gd name="connsiteY470-81696" fmla="*/ 5483476 h 6858000"/>
              <a:gd name="connsiteX471-81697" fmla="*/ 2743626 w 7472601"/>
              <a:gd name="connsiteY471-81698" fmla="*/ 5304819 h 6858000"/>
              <a:gd name="connsiteX472-81699" fmla="*/ 3048102 w 7472601"/>
              <a:gd name="connsiteY472-81700" fmla="*/ 5150595 h 6858000"/>
              <a:gd name="connsiteX473-81701" fmla="*/ 1799414 w 7472601"/>
              <a:gd name="connsiteY473-81702" fmla="*/ 4694732 h 6858000"/>
              <a:gd name="connsiteX474-81703" fmla="*/ 1771735 w 7472601"/>
              <a:gd name="connsiteY474-81704" fmla="*/ 4619929 h 6858000"/>
              <a:gd name="connsiteX475-81705" fmla="*/ 3104273 w 7472601"/>
              <a:gd name="connsiteY475-81706" fmla="*/ 5076159 h 6858000"/>
              <a:gd name="connsiteX476-81707" fmla="*/ 3113245 w 7472601"/>
              <a:gd name="connsiteY476-81708" fmla="*/ 5090705 h 6858000"/>
              <a:gd name="connsiteX477-81709" fmla="*/ 3126294 w 7472601"/>
              <a:gd name="connsiteY477-81710" fmla="*/ 5114400 h 6858000"/>
              <a:gd name="connsiteX478-81711" fmla="*/ 3937433 w 7472601"/>
              <a:gd name="connsiteY478-81712" fmla="*/ 4830473 h 6858000"/>
              <a:gd name="connsiteX479-81713" fmla="*/ 3590475 w 7472601"/>
              <a:gd name="connsiteY479-81714" fmla="*/ 4597974 h 6858000"/>
              <a:gd name="connsiteX480-81715" fmla="*/ 3100264 w 7472601"/>
              <a:gd name="connsiteY480-81716" fmla="*/ 4579845 h 6858000"/>
              <a:gd name="connsiteX481-81717" fmla="*/ 2183576 w 7472601"/>
              <a:gd name="connsiteY481-81718" fmla="*/ 4227150 h 6858000"/>
              <a:gd name="connsiteX482-81719" fmla="*/ 2151029 w 7472601"/>
              <a:gd name="connsiteY482-81720" fmla="*/ 4146947 h 6858000"/>
              <a:gd name="connsiteX483-81721" fmla="*/ 3563434 w 7472601"/>
              <a:gd name="connsiteY483-81722" fmla="*/ 4469115 h 6858000"/>
              <a:gd name="connsiteX484-81723" fmla="*/ 3177952 w 7472601"/>
              <a:gd name="connsiteY484-81724" fmla="*/ 3657386 h 6858000"/>
              <a:gd name="connsiteX485-81725" fmla="*/ 3189263 w 7472601"/>
              <a:gd name="connsiteY485-81726" fmla="*/ 3625726 h 6858000"/>
              <a:gd name="connsiteX486-81727" fmla="*/ 3560912 w 7472601"/>
              <a:gd name="connsiteY486-81728" fmla="*/ 4079863 h 6858000"/>
              <a:gd name="connsiteX487-81729" fmla="*/ 3626636 w 7472601"/>
              <a:gd name="connsiteY487-81730" fmla="*/ 4512230 h 6858000"/>
              <a:gd name="connsiteX488-81731" fmla="*/ 3653088 w 7472601"/>
              <a:gd name="connsiteY488-81732" fmla="*/ 4521417 h 6858000"/>
              <a:gd name="connsiteX489-81733" fmla="*/ 3988128 w 7472601"/>
              <a:gd name="connsiteY489-81734" fmla="*/ 4817267 h 6858000"/>
              <a:gd name="connsiteX490-81735" fmla="*/ 4830582 w 7472601"/>
              <a:gd name="connsiteY490-81736" fmla="*/ 4676000 h 6858000"/>
              <a:gd name="connsiteX491-81737" fmla="*/ 4830100 w 7472601"/>
              <a:gd name="connsiteY491-81738" fmla="*/ 4675554 h 6858000"/>
              <a:gd name="connsiteX492-81739" fmla="*/ 4036318 w 7472601"/>
              <a:gd name="connsiteY492-81740" fmla="*/ 4147013 h 6858000"/>
              <a:gd name="connsiteX493-81741" fmla="*/ 3432098 w 7472601"/>
              <a:gd name="connsiteY493-81742" fmla="*/ 3537312 h 6858000"/>
              <a:gd name="connsiteX494-81743" fmla="*/ 3446761 w 7472601"/>
              <a:gd name="connsiteY494-81744" fmla="*/ 3461278 h 6858000"/>
              <a:gd name="connsiteX495-81745" fmla="*/ 4419733 w 7472601"/>
              <a:gd name="connsiteY495-81746" fmla="*/ 3963555 h 6858000"/>
              <a:gd name="connsiteX496-81747" fmla="*/ 4781371 w 7472601"/>
              <a:gd name="connsiteY496-81748" fmla="*/ 4458604 h 6858000"/>
              <a:gd name="connsiteX497-81749" fmla="*/ 4780440 w 7472601"/>
              <a:gd name="connsiteY497-81750" fmla="*/ 4470290 h 6858000"/>
              <a:gd name="connsiteX498-81751" fmla="*/ 4898954 w 7472601"/>
              <a:gd name="connsiteY498-81752" fmla="*/ 4662092 h 6858000"/>
              <a:gd name="connsiteX499-81753" fmla="*/ 4900699 w 7472601"/>
              <a:gd name="connsiteY499-81754" fmla="*/ 4670867 h 6858000"/>
              <a:gd name="connsiteX500-81755" fmla="*/ 5714511 w 7472601"/>
              <a:gd name="connsiteY500-81756" fmla="*/ 4663483 h 6858000"/>
              <a:gd name="connsiteX501-81757" fmla="*/ 5464793 w 7472601"/>
              <a:gd name="connsiteY501-81758" fmla="*/ 4393556 h 6858000"/>
              <a:gd name="connsiteX502-81759" fmla="*/ 5461897 w 7472601"/>
              <a:gd name="connsiteY502-81760" fmla="*/ 4390879 h 6858000"/>
              <a:gd name="connsiteX503-81761" fmla="*/ 4294126 w 7472601"/>
              <a:gd name="connsiteY503-81762" fmla="*/ 3303048 h 6858000"/>
              <a:gd name="connsiteX504-81763" fmla="*/ 4305321 w 7472601"/>
              <a:gd name="connsiteY504-81764" fmla="*/ 3256953 h 6858000"/>
              <a:gd name="connsiteX505-81765" fmla="*/ 4949299 w 7472601"/>
              <a:gd name="connsiteY505-81766" fmla="*/ 3766336 h 6858000"/>
              <a:gd name="connsiteX506-81767" fmla="*/ 5291452 w 7472601"/>
              <a:gd name="connsiteY506-81768" fmla="*/ 4076801 h 6858000"/>
              <a:gd name="connsiteX507-81769" fmla="*/ 5434998 w 7472601"/>
              <a:gd name="connsiteY507-81770" fmla="*/ 4254100 h 6858000"/>
              <a:gd name="connsiteX508-81771" fmla="*/ 5351015 w 7472601"/>
              <a:gd name="connsiteY508-81772" fmla="*/ 3760989 h 6858000"/>
              <a:gd name="connsiteX509-81773" fmla="*/ 5413780 w 7472601"/>
              <a:gd name="connsiteY509-81774" fmla="*/ 2966265 h 6858000"/>
              <a:gd name="connsiteX510-81775" fmla="*/ 5425627 w 7472601"/>
              <a:gd name="connsiteY510-81776" fmla="*/ 2954192 h 6858000"/>
              <a:gd name="connsiteX511-81777" fmla="*/ 6604735 w 7472601"/>
              <a:gd name="connsiteY511-81778" fmla="*/ 2041381 h 6858000"/>
              <a:gd name="connsiteX512-81779" fmla="*/ 7204487 w 7472601"/>
              <a:gd name="connsiteY512-81780" fmla="*/ 2742112 h 6858000"/>
              <a:gd name="connsiteX513-81781" fmla="*/ 7131592 w 7472601"/>
              <a:gd name="connsiteY513-81782" fmla="*/ 2672096 h 6858000"/>
              <a:gd name="connsiteX514-81783" fmla="*/ 6996344 w 7472601"/>
              <a:gd name="connsiteY514-81784" fmla="*/ 2518310 h 6858000"/>
              <a:gd name="connsiteX515-81785" fmla="*/ 6735495 w 7472601"/>
              <a:gd name="connsiteY515-81786" fmla="*/ 2196890 h 6858000"/>
              <a:gd name="connsiteX516-81787" fmla="*/ 6721901 w 7472601"/>
              <a:gd name="connsiteY516-81788" fmla="*/ 2179274 h 6858000"/>
              <a:gd name="connsiteX517-81789" fmla="*/ 6604735 w 7472601"/>
              <a:gd name="connsiteY517-81790" fmla="*/ 2041381 h 6858000"/>
              <a:gd name="connsiteX518-81791" fmla="*/ 6591670 w 7472601"/>
              <a:gd name="connsiteY518-81792" fmla="*/ 1988277 h 6858000"/>
              <a:gd name="connsiteX519-81793" fmla="*/ 6747349 w 7472601"/>
              <a:gd name="connsiteY519-81794" fmla="*/ 2160069 h 6858000"/>
              <a:gd name="connsiteX520-81795" fmla="*/ 6760943 w 7472601"/>
              <a:gd name="connsiteY520-81796" fmla="*/ 2177686 h 6858000"/>
              <a:gd name="connsiteX521-81797" fmla="*/ 7021065 w 7472601"/>
              <a:gd name="connsiteY521-81798" fmla="*/ 2498102 h 6858000"/>
              <a:gd name="connsiteX522-81799" fmla="*/ 7155223 w 7472601"/>
              <a:gd name="connsiteY522-81800" fmla="*/ 2650386 h 6858000"/>
              <a:gd name="connsiteX523-81801" fmla="*/ 7203167 w 7472601"/>
              <a:gd name="connsiteY523-81802" fmla="*/ 2697288 h 6858000"/>
              <a:gd name="connsiteX524-81803" fmla="*/ 6937703 w 7472601"/>
              <a:gd name="connsiteY524-81804" fmla="*/ 2321981 h 6858000"/>
              <a:gd name="connsiteX525-81805" fmla="*/ 6591670 w 7472601"/>
              <a:gd name="connsiteY525-81806" fmla="*/ 1988277 h 6858000"/>
              <a:gd name="connsiteX526-81807" fmla="*/ 5798671 w 7472601"/>
              <a:gd name="connsiteY526-81808" fmla="*/ 1981601 h 6858000"/>
              <a:gd name="connsiteX527-81809" fmla="*/ 5754709 w 7472601"/>
              <a:gd name="connsiteY527-81810" fmla="*/ 2071454 h 6858000"/>
              <a:gd name="connsiteX528-81811" fmla="*/ 5763044 w 7472601"/>
              <a:gd name="connsiteY528-81812" fmla="*/ 2842206 h 6858000"/>
              <a:gd name="connsiteX529-81813" fmla="*/ 5764974 w 7472601"/>
              <a:gd name="connsiteY529-81814" fmla="*/ 2799609 h 6858000"/>
              <a:gd name="connsiteX530-81815" fmla="*/ 5767665 w 7472601"/>
              <a:gd name="connsiteY530-81816" fmla="*/ 2666409 h 6858000"/>
              <a:gd name="connsiteX531-81817" fmla="*/ 5763055 w 7472601"/>
              <a:gd name="connsiteY531-81818" fmla="*/ 2579705 h 6858000"/>
              <a:gd name="connsiteX532-81819" fmla="*/ 5758079 w 7472601"/>
              <a:gd name="connsiteY532-81820" fmla="*/ 2492508 h 6858000"/>
              <a:gd name="connsiteX533-81821" fmla="*/ 5779325 w 7472601"/>
              <a:gd name="connsiteY533-81822" fmla="*/ 2197069 h 6858000"/>
              <a:gd name="connsiteX534-81823" fmla="*/ 5798671 w 7472601"/>
              <a:gd name="connsiteY534-81824" fmla="*/ 1981601 h 6858000"/>
              <a:gd name="connsiteX535-81825" fmla="*/ 5829202 w 7472601"/>
              <a:gd name="connsiteY535-81826" fmla="*/ 1971679 h 6858000"/>
              <a:gd name="connsiteX536-81827" fmla="*/ 5809558 w 7472601"/>
              <a:gd name="connsiteY536-81828" fmla="*/ 2198043 h 6858000"/>
              <a:gd name="connsiteX537-81829" fmla="*/ 5788653 w 7472601"/>
              <a:gd name="connsiteY537-81830" fmla="*/ 2489430 h 6858000"/>
              <a:gd name="connsiteX538-81831" fmla="*/ 5793439 w 7472601"/>
              <a:gd name="connsiteY538-81832" fmla="*/ 2575235 h 6858000"/>
              <a:gd name="connsiteX539-81833" fmla="*/ 5796837 w 7472601"/>
              <a:gd name="connsiteY539-81834" fmla="*/ 2637633 h 6858000"/>
              <a:gd name="connsiteX540-81835" fmla="*/ 5818614 w 7472601"/>
              <a:gd name="connsiteY540-81836" fmla="*/ 2473055 h 6858000"/>
              <a:gd name="connsiteX541-81837" fmla="*/ 5829202 w 7472601"/>
              <a:gd name="connsiteY541-81838" fmla="*/ 1971679 h 6858000"/>
              <a:gd name="connsiteX542-81839" fmla="*/ 5911389 w 7472601"/>
              <a:gd name="connsiteY542-81840" fmla="*/ 1898371 h 6858000"/>
              <a:gd name="connsiteX543-81841" fmla="*/ 6237627 w 7472601"/>
              <a:gd name="connsiteY543-81842" fmla="*/ 2231921 h 6858000"/>
              <a:gd name="connsiteX544-81843" fmla="*/ 5911389 w 7472601"/>
              <a:gd name="connsiteY544-81844" fmla="*/ 1898371 h 6858000"/>
              <a:gd name="connsiteX545-81845" fmla="*/ 6944437 w 7472601"/>
              <a:gd name="connsiteY545-81846" fmla="*/ 1575402 h 6858000"/>
              <a:gd name="connsiteX546-81847" fmla="*/ 6304730 w 7472601"/>
              <a:gd name="connsiteY546-81848" fmla="*/ 1766654 h 6858000"/>
              <a:gd name="connsiteX547-81849" fmla="*/ 6944437 w 7472601"/>
              <a:gd name="connsiteY547-81850" fmla="*/ 1575402 h 6858000"/>
              <a:gd name="connsiteX548-81851" fmla="*/ 7019523 w 7472601"/>
              <a:gd name="connsiteY548-81852" fmla="*/ 1519450 h 6858000"/>
              <a:gd name="connsiteX549-81853" fmla="*/ 6298091 w 7472601"/>
              <a:gd name="connsiteY549-81854" fmla="*/ 1737122 h 6858000"/>
              <a:gd name="connsiteX550-81855" fmla="*/ 7019523 w 7472601"/>
              <a:gd name="connsiteY550-81856" fmla="*/ 1519450 h 6858000"/>
              <a:gd name="connsiteX551-81857" fmla="*/ 2399523 w 7472601"/>
              <a:gd name="connsiteY551-81858" fmla="*/ 1428234 h 6858000"/>
              <a:gd name="connsiteX552-81859" fmla="*/ 2224982 w 7472601"/>
              <a:gd name="connsiteY552-81860" fmla="*/ 1826201 h 6858000"/>
              <a:gd name="connsiteX553-81861" fmla="*/ 2096099 w 7472601"/>
              <a:gd name="connsiteY553-81862" fmla="*/ 2345900 h 6858000"/>
              <a:gd name="connsiteX554-81863" fmla="*/ 2283317 w 7472601"/>
              <a:gd name="connsiteY554-81864" fmla="*/ 1796925 h 6858000"/>
              <a:gd name="connsiteX555-81865" fmla="*/ 2399523 w 7472601"/>
              <a:gd name="connsiteY555-81866" fmla="*/ 1428234 h 6858000"/>
              <a:gd name="connsiteX556-81867" fmla="*/ 2448558 w 7472601"/>
              <a:gd name="connsiteY556-81868" fmla="*/ 1373435 h 6858000"/>
              <a:gd name="connsiteX557-81869" fmla="*/ 2312521 w 7472601"/>
              <a:gd name="connsiteY557-81870" fmla="*/ 1806140 h 6858000"/>
              <a:gd name="connsiteX558-81871" fmla="*/ 2127533 w 7472601"/>
              <a:gd name="connsiteY558-81872" fmla="*/ 2348380 h 6858000"/>
              <a:gd name="connsiteX559-81873" fmla="*/ 2358080 w 7472601"/>
              <a:gd name="connsiteY559-81874" fmla="*/ 1866134 h 6858000"/>
              <a:gd name="connsiteX560-81875" fmla="*/ 2407436 w 7472601"/>
              <a:gd name="connsiteY560-81876" fmla="*/ 1651070 h 6858000"/>
              <a:gd name="connsiteX561-81877" fmla="*/ 2448558 w 7472601"/>
              <a:gd name="connsiteY561-81878" fmla="*/ 1373435 h 6858000"/>
              <a:gd name="connsiteX562-81879" fmla="*/ 278707 w 7472601"/>
              <a:gd name="connsiteY562-81880" fmla="*/ 1352270 h 6858000"/>
              <a:gd name="connsiteX563-81881" fmla="*/ 321570 w 7472601"/>
              <a:gd name="connsiteY563-81882" fmla="*/ 1861610 h 6858000"/>
              <a:gd name="connsiteX564-81883" fmla="*/ 294281 w 7472601"/>
              <a:gd name="connsiteY564-81884" fmla="*/ 1440658 h 6858000"/>
              <a:gd name="connsiteX565-81885" fmla="*/ 278707 w 7472601"/>
              <a:gd name="connsiteY565-81886" fmla="*/ 1352270 h 6858000"/>
              <a:gd name="connsiteX566-81887" fmla="*/ 1423821 w 7472601"/>
              <a:gd name="connsiteY566-81888" fmla="*/ 1351958 h 6858000"/>
              <a:gd name="connsiteX567-81889" fmla="*/ 1638521 w 7472601"/>
              <a:gd name="connsiteY567-81890" fmla="*/ 1908470 h 6858000"/>
              <a:gd name="connsiteX568-81891" fmla="*/ 1754199 w 7472601"/>
              <a:gd name="connsiteY568-81892" fmla="*/ 2149284 h 6858000"/>
              <a:gd name="connsiteX569-81893" fmla="*/ 1908359 w 7472601"/>
              <a:gd name="connsiteY569-81894" fmla="*/ 2364988 h 6858000"/>
              <a:gd name="connsiteX570-81895" fmla="*/ 1647661 w 7472601"/>
              <a:gd name="connsiteY570-81896" fmla="*/ 1825945 h 6858000"/>
              <a:gd name="connsiteX571-81897" fmla="*/ 1423821 w 7472601"/>
              <a:gd name="connsiteY571-81898" fmla="*/ 1351958 h 6858000"/>
              <a:gd name="connsiteX572-81899" fmla="*/ 1431890 w 7472601"/>
              <a:gd name="connsiteY572-81900" fmla="*/ 1306475 h 6858000"/>
              <a:gd name="connsiteX573-81901" fmla="*/ 1507597 w 7472601"/>
              <a:gd name="connsiteY573-81902" fmla="*/ 1446132 h 6858000"/>
              <a:gd name="connsiteX574-81903" fmla="*/ 1674586 w 7472601"/>
              <a:gd name="connsiteY574-81904" fmla="*/ 1813832 h 6858000"/>
              <a:gd name="connsiteX575-81905" fmla="*/ 1815950 w 7472601"/>
              <a:gd name="connsiteY575-81906" fmla="*/ 2128564 h 6858000"/>
              <a:gd name="connsiteX576-81907" fmla="*/ 1984242 w 7472601"/>
              <a:gd name="connsiteY576-81908" fmla="*/ 2430829 h 6858000"/>
              <a:gd name="connsiteX577-81909" fmla="*/ 2014023 w 7472601"/>
              <a:gd name="connsiteY577-81910" fmla="*/ 2450995 h 6858000"/>
              <a:gd name="connsiteX578-81911" fmla="*/ 1747337 w 7472601"/>
              <a:gd name="connsiteY578-81912" fmla="*/ 1855264 h 6858000"/>
              <a:gd name="connsiteX579-81913" fmla="*/ 1533749 w 7472601"/>
              <a:gd name="connsiteY579-81914" fmla="*/ 1478656 h 6858000"/>
              <a:gd name="connsiteX580-81915" fmla="*/ 1431890 w 7472601"/>
              <a:gd name="connsiteY580-81916" fmla="*/ 1306475 h 6858000"/>
              <a:gd name="connsiteX581-81917" fmla="*/ 5052692 w 7472601"/>
              <a:gd name="connsiteY581-81918" fmla="*/ 1292994 h 6858000"/>
              <a:gd name="connsiteX582-81919" fmla="*/ 5200661 w 7472601"/>
              <a:gd name="connsiteY582-81920" fmla="*/ 1635186 h 6858000"/>
              <a:gd name="connsiteX583-81921" fmla="*/ 5297138 w 7472601"/>
              <a:gd name="connsiteY583-81922" fmla="*/ 1906351 h 6858000"/>
              <a:gd name="connsiteX584-81923" fmla="*/ 5052692 w 7472601"/>
              <a:gd name="connsiteY584-81924" fmla="*/ 1292994 h 6858000"/>
              <a:gd name="connsiteX585-81925" fmla="*/ 5009948 w 7472601"/>
              <a:gd name="connsiteY585-81926" fmla="*/ 1273619 h 6858000"/>
              <a:gd name="connsiteX586-81927" fmla="*/ 5121777 w 7472601"/>
              <a:gd name="connsiteY586-81928" fmla="*/ 1654213 h 6858000"/>
              <a:gd name="connsiteX587-81929" fmla="*/ 5293545 w 7472601"/>
              <a:gd name="connsiteY587-81930" fmla="*/ 2072247 h 6858000"/>
              <a:gd name="connsiteX588-81931" fmla="*/ 5294042 w 7472601"/>
              <a:gd name="connsiteY588-81932" fmla="*/ 2065019 h 6858000"/>
              <a:gd name="connsiteX589-81933" fmla="*/ 5171936 w 7472601"/>
              <a:gd name="connsiteY589-81934" fmla="*/ 1647613 h 6858000"/>
              <a:gd name="connsiteX590-81935" fmla="*/ 5009948 w 7472601"/>
              <a:gd name="connsiteY590-81936" fmla="*/ 1273619 h 6858000"/>
              <a:gd name="connsiteX591-81937" fmla="*/ 655236 w 7472601"/>
              <a:gd name="connsiteY591-81938" fmla="*/ 1268632 h 6858000"/>
              <a:gd name="connsiteX592-81939" fmla="*/ 839521 w 7472601"/>
              <a:gd name="connsiteY592-81940" fmla="*/ 1685315 h 6858000"/>
              <a:gd name="connsiteX593-81941" fmla="*/ 1109416 w 7472601"/>
              <a:gd name="connsiteY593-81942" fmla="*/ 2061663 h 6858000"/>
              <a:gd name="connsiteX594-81943" fmla="*/ 1298300 w 7472601"/>
              <a:gd name="connsiteY594-81944" fmla="*/ 2247742 h 6858000"/>
              <a:gd name="connsiteX595-81945" fmla="*/ 1125871 w 7472601"/>
              <a:gd name="connsiteY595-81946" fmla="*/ 1989513 h 6858000"/>
              <a:gd name="connsiteX596-81947" fmla="*/ 981574 w 7472601"/>
              <a:gd name="connsiteY596-81948" fmla="*/ 1783157 h 6858000"/>
              <a:gd name="connsiteX597-81949" fmla="*/ 922198 w 7472601"/>
              <a:gd name="connsiteY597-81950" fmla="*/ 1677437 h 6858000"/>
              <a:gd name="connsiteX598-81951" fmla="*/ 869293 w 7472601"/>
              <a:gd name="connsiteY598-81952" fmla="*/ 1583214 h 6858000"/>
              <a:gd name="connsiteX599-81953" fmla="*/ 751431 w 7472601"/>
              <a:gd name="connsiteY599-81954" fmla="*/ 1405731 h 6858000"/>
              <a:gd name="connsiteX600-81955" fmla="*/ 655236 w 7472601"/>
              <a:gd name="connsiteY600-81956" fmla="*/ 1268632 h 6858000"/>
              <a:gd name="connsiteX601-81957" fmla="*/ 6516292 w 7472601"/>
              <a:gd name="connsiteY601-81958" fmla="*/ 1263064 h 6858000"/>
              <a:gd name="connsiteX602-81959" fmla="*/ 5736320 w 7472601"/>
              <a:gd name="connsiteY602-81960" fmla="*/ 1501803 h 6858000"/>
              <a:gd name="connsiteX603-81961" fmla="*/ 6516292 w 7472601"/>
              <a:gd name="connsiteY603-81962" fmla="*/ 1263064 h 6858000"/>
              <a:gd name="connsiteX604-81963" fmla="*/ 291466 w 7472601"/>
              <a:gd name="connsiteY604-81964" fmla="*/ 1250369 h 6858000"/>
              <a:gd name="connsiteX605-81965" fmla="*/ 323180 w 7472601"/>
              <a:gd name="connsiteY605-81966" fmla="*/ 1435283 h 6858000"/>
              <a:gd name="connsiteX606-81967" fmla="*/ 349381 w 7472601"/>
              <a:gd name="connsiteY606-81968" fmla="*/ 1875041 h 6858000"/>
              <a:gd name="connsiteX607-81969" fmla="*/ 374363 w 7472601"/>
              <a:gd name="connsiteY607-81970" fmla="*/ 1506494 h 6858000"/>
              <a:gd name="connsiteX608-81971" fmla="*/ 302168 w 7472601"/>
              <a:gd name="connsiteY608-81972" fmla="*/ 1274495 h 6858000"/>
              <a:gd name="connsiteX609-81973" fmla="*/ 291466 w 7472601"/>
              <a:gd name="connsiteY609-81974" fmla="*/ 1250369 h 6858000"/>
              <a:gd name="connsiteX610-81975" fmla="*/ 678222 w 7472601"/>
              <a:gd name="connsiteY610-81976" fmla="*/ 1248670 h 6858000"/>
              <a:gd name="connsiteX611-81977" fmla="*/ 775536 w 7472601"/>
              <a:gd name="connsiteY611-81978" fmla="*/ 1388015 h 6858000"/>
              <a:gd name="connsiteX612-81979" fmla="*/ 894529 w 7472601"/>
              <a:gd name="connsiteY612-81980" fmla="*/ 1567739 h 6858000"/>
              <a:gd name="connsiteX613-81981" fmla="*/ 948000 w 7472601"/>
              <a:gd name="connsiteY613-81982" fmla="*/ 1663088 h 6858000"/>
              <a:gd name="connsiteX614-81983" fmla="*/ 1006812 w 7472601"/>
              <a:gd name="connsiteY614-81984" fmla="*/ 1767683 h 6858000"/>
              <a:gd name="connsiteX615-81985" fmla="*/ 1149133 w 7472601"/>
              <a:gd name="connsiteY615-81986" fmla="*/ 1971513 h 6858000"/>
              <a:gd name="connsiteX616-81987" fmla="*/ 1333952 w 7472601"/>
              <a:gd name="connsiteY616-81988" fmla="*/ 2251620 h 6858000"/>
              <a:gd name="connsiteX617-81989" fmla="*/ 1337329 w 7472601"/>
              <a:gd name="connsiteY617-81990" fmla="*/ 2258350 h 6858000"/>
              <a:gd name="connsiteX618-81991" fmla="*/ 1014726 w 7472601"/>
              <a:gd name="connsiteY618-81992" fmla="*/ 1615556 h 6858000"/>
              <a:gd name="connsiteX619-81993" fmla="*/ 678222 w 7472601"/>
              <a:gd name="connsiteY619-81994" fmla="*/ 1248670 h 6858000"/>
              <a:gd name="connsiteX620-81995" fmla="*/ 6691602 w 7472601"/>
              <a:gd name="connsiteY620-81996" fmla="*/ 1140573 h 6858000"/>
              <a:gd name="connsiteX621-81997" fmla="*/ 6571100 w 7472601"/>
              <a:gd name="connsiteY621-81998" fmla="*/ 1183662 h 6858000"/>
              <a:gd name="connsiteX622-81999" fmla="*/ 6241687 w 7472601"/>
              <a:gd name="connsiteY622-82000" fmla="*/ 1257600 h 6858000"/>
              <a:gd name="connsiteX623-82001" fmla="*/ 5693009 w 7472601"/>
              <a:gd name="connsiteY623-82002" fmla="*/ 1478256 h 6858000"/>
              <a:gd name="connsiteX624-82003" fmla="*/ 6548420 w 7472601"/>
              <a:gd name="connsiteY624-82004" fmla="*/ 1214599 h 6858000"/>
              <a:gd name="connsiteX625-82005" fmla="*/ 6605473 w 7472601"/>
              <a:gd name="connsiteY625-82006" fmla="*/ 1184686 h 6858000"/>
              <a:gd name="connsiteX626-82007" fmla="*/ 6691602 w 7472601"/>
              <a:gd name="connsiteY626-82008" fmla="*/ 1140573 h 6858000"/>
              <a:gd name="connsiteX627-82009" fmla="*/ 4002475 w 7472601"/>
              <a:gd name="connsiteY627-82010" fmla="*/ 1037802 h 6858000"/>
              <a:gd name="connsiteX628-82011" fmla="*/ 4000324 w 7472601"/>
              <a:gd name="connsiteY628-82012" fmla="*/ 1039362 h 6858000"/>
              <a:gd name="connsiteX629-82013" fmla="*/ 4002862 w 7472601"/>
              <a:gd name="connsiteY629-82014" fmla="*/ 1042866 h 6858000"/>
              <a:gd name="connsiteX630-82015" fmla="*/ 4002475 w 7472601"/>
              <a:gd name="connsiteY630-82016" fmla="*/ 1037802 h 6858000"/>
              <a:gd name="connsiteX631-82017" fmla="*/ 506322 w 7472601"/>
              <a:gd name="connsiteY631-82018" fmla="*/ 1020997 h 6858000"/>
              <a:gd name="connsiteX632-82019" fmla="*/ 533068 w 7472601"/>
              <a:gd name="connsiteY632-82020" fmla="*/ 1029409 h 6858000"/>
              <a:gd name="connsiteX633-82021" fmla="*/ 1232525 w 7472601"/>
              <a:gd name="connsiteY633-82022" fmla="*/ 1804675 h 6858000"/>
              <a:gd name="connsiteX634-82023" fmla="*/ 1388858 w 7472601"/>
              <a:gd name="connsiteY634-82024" fmla="*/ 2368011 h 6858000"/>
              <a:gd name="connsiteX635-82025" fmla="*/ 1384098 w 7472601"/>
              <a:gd name="connsiteY635-82026" fmla="*/ 2378125 h 6858000"/>
              <a:gd name="connsiteX636-82027" fmla="*/ 1425393 w 7472601"/>
              <a:gd name="connsiteY636-82028" fmla="*/ 2589124 h 6858000"/>
              <a:gd name="connsiteX637-82029" fmla="*/ 1424001 w 7472601"/>
              <a:gd name="connsiteY637-82030" fmla="*/ 2597541 h 6858000"/>
              <a:gd name="connsiteX638-82031" fmla="*/ 2152729 w 7472601"/>
              <a:gd name="connsiteY638-82032" fmla="*/ 2864487 h 6858000"/>
              <a:gd name="connsiteX639-82033" fmla="*/ 2020609 w 7472601"/>
              <a:gd name="connsiteY639-82034" fmla="*/ 2539671 h 6858000"/>
              <a:gd name="connsiteX640-82035" fmla="*/ 2018920 w 7472601"/>
              <a:gd name="connsiteY640-82036" fmla="*/ 2536309 h 6858000"/>
              <a:gd name="connsiteX641-82037" fmla="*/ 1342441 w 7472601"/>
              <a:gd name="connsiteY641-82038" fmla="*/ 1173017 h 6858000"/>
              <a:gd name="connsiteX642-82039" fmla="*/ 1367925 w 7472601"/>
              <a:gd name="connsiteY642-82040" fmla="*/ 1135648 h 6858000"/>
              <a:gd name="connsiteX643-82041" fmla="*/ 1771401 w 7472601"/>
              <a:gd name="connsiteY643-82042" fmla="*/ 1806673 h 6858000"/>
              <a:gd name="connsiteX644-82043" fmla="*/ 1972385 w 7472601"/>
              <a:gd name="connsiteY644-82044" fmla="*/ 2198735 h 6858000"/>
              <a:gd name="connsiteX645-82045" fmla="*/ 2040892 w 7472601"/>
              <a:gd name="connsiteY645-82046" fmla="*/ 2405205 h 6858000"/>
              <a:gd name="connsiteX646-82047" fmla="*/ 2131689 w 7472601"/>
              <a:gd name="connsiteY646-82048" fmla="*/ 1936926 h 6858000"/>
              <a:gd name="connsiteX647-82049" fmla="*/ 2454820 w 7472601"/>
              <a:gd name="connsiteY647-82050" fmla="*/ 1248808 h 6858000"/>
              <a:gd name="connsiteX648-82051" fmla="*/ 2492512 w 7472601"/>
              <a:gd name="connsiteY648-82052" fmla="*/ 1302920 h 6858000"/>
              <a:gd name="connsiteX649-82053" fmla="*/ 2081216 w 7472601"/>
              <a:gd name="connsiteY649-82054" fmla="*/ 2527513 h 6858000"/>
              <a:gd name="connsiteX650-82055" fmla="*/ 2081211 w 7472601"/>
              <a:gd name="connsiteY650-82056" fmla="*/ 2528916 h 6858000"/>
              <a:gd name="connsiteX651-82057" fmla="*/ 2199067 w 7472601"/>
              <a:gd name="connsiteY651-82058" fmla="*/ 2884061 h 6858000"/>
              <a:gd name="connsiteX652-82059" fmla="*/ 3192586 w 7472601"/>
              <a:gd name="connsiteY652-82060" fmla="*/ 3411496 h 6858000"/>
              <a:gd name="connsiteX653-82061" fmla="*/ 3182620 w 7472601"/>
              <a:gd name="connsiteY653-82062" fmla="*/ 3483279 h 6858000"/>
              <a:gd name="connsiteX654-82063" fmla="*/ 2435119 w 7472601"/>
              <a:gd name="connsiteY654-82064" fmla="*/ 3080173 h 6858000"/>
              <a:gd name="connsiteX655-82065" fmla="*/ 2410152 w 7472601"/>
              <a:gd name="connsiteY655-82066" fmla="*/ 3063751 h 6858000"/>
              <a:gd name="connsiteX656-82067" fmla="*/ 2408099 w 7472601"/>
              <a:gd name="connsiteY656-82068" fmla="*/ 3064403 h 6858000"/>
              <a:gd name="connsiteX657-82069" fmla="*/ 2407218 w 7472601"/>
              <a:gd name="connsiteY657-82070" fmla="*/ 3070324 h 6858000"/>
              <a:gd name="connsiteX658-82071" fmla="*/ 2380138 w 7472601"/>
              <a:gd name="connsiteY658-82072" fmla="*/ 3099341 h 6858000"/>
              <a:gd name="connsiteX659-82073" fmla="*/ 1765923 w 7472601"/>
              <a:gd name="connsiteY659-82074" fmla="*/ 3581043 h 6858000"/>
              <a:gd name="connsiteX660-82075" fmla="*/ 1702258 w 7472601"/>
              <a:gd name="connsiteY660-82076" fmla="*/ 3612286 h 6858000"/>
              <a:gd name="connsiteX661-82077" fmla="*/ 1538370 w 7472601"/>
              <a:gd name="connsiteY661-82078" fmla="*/ 3811804 h 6858000"/>
              <a:gd name="connsiteX662-82079" fmla="*/ 542867 w 7472601"/>
              <a:gd name="connsiteY662-82080" fmla="*/ 4944092 h 6858000"/>
              <a:gd name="connsiteX663-82081" fmla="*/ 515800 w 7472601"/>
              <a:gd name="connsiteY663-82082" fmla="*/ 4862180 h 6858000"/>
              <a:gd name="connsiteX664-82083" fmla="*/ 909145 w 7472601"/>
              <a:gd name="connsiteY664-82084" fmla="*/ 4199225 h 6858000"/>
              <a:gd name="connsiteX665-82085" fmla="*/ 1214067 w 7472601"/>
              <a:gd name="connsiteY665-82086" fmla="*/ 3908561 h 6858000"/>
              <a:gd name="connsiteX666-82087" fmla="*/ 640967 w 7472601"/>
              <a:gd name="connsiteY666-82088" fmla="*/ 4105601 h 6858000"/>
              <a:gd name="connsiteX667-82089" fmla="*/ 112563 w 7472601"/>
              <a:gd name="connsiteY667-82090" fmla="*/ 4396952 h 6858000"/>
              <a:gd name="connsiteX668-82091" fmla="*/ 0 w 7472601"/>
              <a:gd name="connsiteY668-82092" fmla="*/ 4466006 h 6858000"/>
              <a:gd name="connsiteX669-82093" fmla="*/ 0 w 7472601"/>
              <a:gd name="connsiteY669-82094" fmla="*/ 4233763 h 6858000"/>
              <a:gd name="connsiteX670-82095" fmla="*/ 36881 w 7472601"/>
              <a:gd name="connsiteY670-82096" fmla="*/ 4200118 h 6858000"/>
              <a:gd name="connsiteX671-82097" fmla="*/ 910534 w 7472601"/>
              <a:gd name="connsiteY671-82098" fmla="*/ 3629753 h 6858000"/>
              <a:gd name="connsiteX672-82099" fmla="*/ 1578717 w 7472601"/>
              <a:gd name="connsiteY672-82100" fmla="*/ 3575982 h 6858000"/>
              <a:gd name="connsiteX673-82101" fmla="*/ 2338780 w 7472601"/>
              <a:gd name="connsiteY673-82102" fmla="*/ 3033725 h 6858000"/>
              <a:gd name="connsiteX674-82103" fmla="*/ 1807991 w 7472601"/>
              <a:gd name="connsiteY674-82104" fmla="*/ 2807184 h 6858000"/>
              <a:gd name="connsiteX675-82105" fmla="*/ 1416358 w 7472601"/>
              <a:gd name="connsiteY675-82106" fmla="*/ 3112571 h 6858000"/>
              <a:gd name="connsiteX676-82107" fmla="*/ 939066 w 7472601"/>
              <a:gd name="connsiteY676-82108" fmla="*/ 3378798 h 6858000"/>
              <a:gd name="connsiteX677-82109" fmla="*/ 115099 w 7472601"/>
              <a:gd name="connsiteY677-82110" fmla="*/ 3607650 h 6858000"/>
              <a:gd name="connsiteX678-82111" fmla="*/ 97284 w 7472601"/>
              <a:gd name="connsiteY678-82112" fmla="*/ 3520393 h 6858000"/>
              <a:gd name="connsiteX679-82113" fmla="*/ 922050 w 7472601"/>
              <a:gd name="connsiteY679-82114" fmla="*/ 3074867 h 6858000"/>
              <a:gd name="connsiteX680-82115" fmla="*/ 1405265 w 7472601"/>
              <a:gd name="connsiteY680-82116" fmla="*/ 3016319 h 6858000"/>
              <a:gd name="connsiteX681-82117" fmla="*/ 1407512 w 7472601"/>
              <a:gd name="connsiteY681-82118" fmla="*/ 3018001 h 6858000"/>
              <a:gd name="connsiteX682-82119" fmla="*/ 1726266 w 7472601"/>
              <a:gd name="connsiteY682-82120" fmla="*/ 2777274 h 6858000"/>
              <a:gd name="connsiteX683-82121" fmla="*/ 625390 w 7472601"/>
              <a:gd name="connsiteY683-82122" fmla="*/ 2514541 h 6858000"/>
              <a:gd name="connsiteX684-82123" fmla="*/ 619799 w 7472601"/>
              <a:gd name="connsiteY684-82124" fmla="*/ 2527180 h 6858000"/>
              <a:gd name="connsiteX685-82125" fmla="*/ 310030 w 7472601"/>
              <a:gd name="connsiteY685-82126" fmla="*/ 2771818 h 6858000"/>
              <a:gd name="connsiteX686-82127" fmla="*/ 173877 w 7472601"/>
              <a:gd name="connsiteY686-82128" fmla="*/ 2937056 h 6858000"/>
              <a:gd name="connsiteX687-82129" fmla="*/ 77889 w 7472601"/>
              <a:gd name="connsiteY687-82130" fmla="*/ 3138440 h 6858000"/>
              <a:gd name="connsiteX688-82131" fmla="*/ 0 w 7472601"/>
              <a:gd name="connsiteY688-82132" fmla="*/ 3271395 h 6858000"/>
              <a:gd name="connsiteX689-82133" fmla="*/ 0 w 7472601"/>
              <a:gd name="connsiteY689-82134" fmla="*/ 3153002 h 6858000"/>
              <a:gd name="connsiteX690-82135" fmla="*/ 2386 w 7472601"/>
              <a:gd name="connsiteY690-82136" fmla="*/ 3149203 h 6858000"/>
              <a:gd name="connsiteX691-82137" fmla="*/ 89753 w 7472601"/>
              <a:gd name="connsiteY691-82138" fmla="*/ 2987702 h 6858000"/>
              <a:gd name="connsiteX692-82139" fmla="*/ 76869 w 7472601"/>
              <a:gd name="connsiteY692-82140" fmla="*/ 3005404 h 6858000"/>
              <a:gd name="connsiteX693-82141" fmla="*/ 32049 w 7472601"/>
              <a:gd name="connsiteY693-82142" fmla="*/ 3065814 h 6858000"/>
              <a:gd name="connsiteX694-82143" fmla="*/ 0 w 7472601"/>
              <a:gd name="connsiteY694-82144" fmla="*/ 3108744 h 6858000"/>
              <a:gd name="connsiteX695-82145" fmla="*/ 0 w 7472601"/>
              <a:gd name="connsiteY695-82146" fmla="*/ 3058059 h 6858000"/>
              <a:gd name="connsiteX696-82147" fmla="*/ 7610 w 7472601"/>
              <a:gd name="connsiteY696-82148" fmla="*/ 3047889 h 6858000"/>
              <a:gd name="connsiteX697-82149" fmla="*/ 52419 w 7472601"/>
              <a:gd name="connsiteY697-82150" fmla="*/ 2987479 h 6858000"/>
              <a:gd name="connsiteX698-82151" fmla="*/ 59142 w 7472601"/>
              <a:gd name="connsiteY698-82152" fmla="*/ 2978488 h 6858000"/>
              <a:gd name="connsiteX699-82153" fmla="*/ 0 w 7472601"/>
              <a:gd name="connsiteY699-82154" fmla="*/ 3015334 h 6858000"/>
              <a:gd name="connsiteX700-82155" fmla="*/ 0 w 7472601"/>
              <a:gd name="connsiteY700-82156" fmla="*/ 2914286 h 6858000"/>
              <a:gd name="connsiteX701-82157" fmla="*/ 36383 w 7472601"/>
              <a:gd name="connsiteY701-82158" fmla="*/ 2901128 h 6858000"/>
              <a:gd name="connsiteX702-82159" fmla="*/ 156329 w 7472601"/>
              <a:gd name="connsiteY702-82160" fmla="*/ 2840533 h 6858000"/>
              <a:gd name="connsiteX703-82161" fmla="*/ 358355 w 7472601"/>
              <a:gd name="connsiteY703-82162" fmla="*/ 2620471 h 6858000"/>
              <a:gd name="connsiteX704-82163" fmla="*/ 510577 w 7472601"/>
              <a:gd name="connsiteY704-82164" fmla="*/ 2501244 h 6858000"/>
              <a:gd name="connsiteX705-82165" fmla="*/ 211967 w 7472601"/>
              <a:gd name="connsiteY705-82166" fmla="*/ 2479171 h 6858000"/>
              <a:gd name="connsiteX706-82167" fmla="*/ 0 w 7472601"/>
              <a:gd name="connsiteY706-82168" fmla="*/ 2476398 h 6858000"/>
              <a:gd name="connsiteX707-82169" fmla="*/ 0 w 7472601"/>
              <a:gd name="connsiteY707-82170" fmla="*/ 2389189 h 6858000"/>
              <a:gd name="connsiteX708-82171" fmla="*/ 103062 w 7472601"/>
              <a:gd name="connsiteY708-82172" fmla="*/ 2389518 h 6858000"/>
              <a:gd name="connsiteX709-82173" fmla="*/ 510734 w 7472601"/>
              <a:gd name="connsiteY709-82174" fmla="*/ 2416201 h 6858000"/>
              <a:gd name="connsiteX710-82175" fmla="*/ 279257 w 7472601"/>
              <a:gd name="connsiteY710-82176" fmla="*/ 2092102 h 6858000"/>
              <a:gd name="connsiteX711-82177" fmla="*/ 65265 w 7472601"/>
              <a:gd name="connsiteY711-82178" fmla="*/ 2006049 h 6858000"/>
              <a:gd name="connsiteX712-82179" fmla="*/ 0 w 7472601"/>
              <a:gd name="connsiteY712-82180" fmla="*/ 1982532 h 6858000"/>
              <a:gd name="connsiteX713-82181" fmla="*/ 0 w 7472601"/>
              <a:gd name="connsiteY713-82182" fmla="*/ 1912789 h 6858000"/>
              <a:gd name="connsiteX714-82183" fmla="*/ 97460 w 7472601"/>
              <a:gd name="connsiteY714-82184" fmla="*/ 1953725 h 6858000"/>
              <a:gd name="connsiteX715-82185" fmla="*/ 221272 w 7472601"/>
              <a:gd name="connsiteY715-82186" fmla="*/ 1980766 h 6858000"/>
              <a:gd name="connsiteX716-82187" fmla="*/ 116765 w 7472601"/>
              <a:gd name="connsiteY716-82188" fmla="*/ 1911033 h 6858000"/>
              <a:gd name="connsiteX717-82189" fmla="*/ 16405 w 7472601"/>
              <a:gd name="connsiteY717-82190" fmla="*/ 1803412 h 6858000"/>
              <a:gd name="connsiteX718-82191" fmla="*/ 0 w 7472601"/>
              <a:gd name="connsiteY718-82192" fmla="*/ 1784777 h 6858000"/>
              <a:gd name="connsiteX719-82193" fmla="*/ 0 w 7472601"/>
              <a:gd name="connsiteY719-82194" fmla="*/ 1740082 h 6858000"/>
              <a:gd name="connsiteX720-82195" fmla="*/ 39394 w 7472601"/>
              <a:gd name="connsiteY720-82196" fmla="*/ 1784856 h 6858000"/>
              <a:gd name="connsiteX721-82197" fmla="*/ 135813 w 7472601"/>
              <a:gd name="connsiteY721-82198" fmla="*/ 1888838 h 6858000"/>
              <a:gd name="connsiteX722-82199" fmla="*/ 242575 w 7472601"/>
              <a:gd name="connsiteY722-82200" fmla="*/ 1958841 h 6858000"/>
              <a:gd name="connsiteX723-82201" fmla="*/ 82197 w 7472601"/>
              <a:gd name="connsiteY723-82202" fmla="*/ 1754826 h 6858000"/>
              <a:gd name="connsiteX724-82203" fmla="*/ 0 w 7472601"/>
              <a:gd name="connsiteY724-82204" fmla="*/ 1679650 h 6858000"/>
              <a:gd name="connsiteX725-82205" fmla="*/ 0 w 7472601"/>
              <a:gd name="connsiteY725-82206" fmla="*/ 1602463 h 6858000"/>
              <a:gd name="connsiteX726-82207" fmla="*/ 84689 w 7472601"/>
              <a:gd name="connsiteY726-82208" fmla="*/ 1677442 h 6858000"/>
              <a:gd name="connsiteX727-82209" fmla="*/ 298437 w 7472601"/>
              <a:gd name="connsiteY727-82210" fmla="*/ 1968019 h 6858000"/>
              <a:gd name="connsiteX728-82211" fmla="*/ 227269 w 7472601"/>
              <a:gd name="connsiteY728-82212" fmla="*/ 1114064 h 6858000"/>
              <a:gd name="connsiteX729-82213" fmla="*/ 248003 w 7472601"/>
              <a:gd name="connsiteY729-82214" fmla="*/ 1089613 h 6858000"/>
              <a:gd name="connsiteX730-82215" fmla="*/ 427020 w 7472601"/>
              <a:gd name="connsiteY730-82216" fmla="*/ 1619803 h 6858000"/>
              <a:gd name="connsiteX731-82217" fmla="*/ 340345 w 7472601"/>
              <a:gd name="connsiteY731-82218" fmla="*/ 2027739 h 6858000"/>
              <a:gd name="connsiteX732-82219" fmla="*/ 360865 w 7472601"/>
              <a:gd name="connsiteY732-82220" fmla="*/ 2044827 h 6858000"/>
              <a:gd name="connsiteX733-82221" fmla="*/ 560414 w 7472601"/>
              <a:gd name="connsiteY733-82222" fmla="*/ 2421457 h 6858000"/>
              <a:gd name="connsiteX734-82223" fmla="*/ 1359703 w 7472601"/>
              <a:gd name="connsiteY734-82224" fmla="*/ 2578554 h 6858000"/>
              <a:gd name="connsiteX735-82225" fmla="*/ 1359422 w 7472601"/>
              <a:gd name="connsiteY735-82226" fmla="*/ 2577994 h 6858000"/>
              <a:gd name="connsiteX736-82227" fmla="*/ 828701 w 7472601"/>
              <a:gd name="connsiteY736-82228" fmla="*/ 1839520 h 6858000"/>
              <a:gd name="connsiteX737-82229" fmla="*/ 494427 w 7472601"/>
              <a:gd name="connsiteY737-82230" fmla="*/ 1092333 h 6858000"/>
              <a:gd name="connsiteX738-82231" fmla="*/ 506322 w 7472601"/>
              <a:gd name="connsiteY738-82232" fmla="*/ 1020997 h 6858000"/>
              <a:gd name="connsiteX739-82233" fmla="*/ 4570198 w 7472601"/>
              <a:gd name="connsiteY739-82234" fmla="*/ 978081 h 6858000"/>
              <a:gd name="connsiteX740-82235" fmla="*/ 4523691 w 7472601"/>
              <a:gd name="connsiteY740-82236" fmla="*/ 1127776 h 6858000"/>
              <a:gd name="connsiteX741-82237" fmla="*/ 4509875 w 7472601"/>
              <a:gd name="connsiteY741-82238" fmla="*/ 1167552 h 6858000"/>
              <a:gd name="connsiteX742-82239" fmla="*/ 4478168 w 7472601"/>
              <a:gd name="connsiteY742-82240" fmla="*/ 1260735 h 6858000"/>
              <a:gd name="connsiteX743-82241" fmla="*/ 4409309 w 7472601"/>
              <a:gd name="connsiteY743-82242" fmla="*/ 1666996 h 6858000"/>
              <a:gd name="connsiteX744-82243" fmla="*/ 4370031 w 7472601"/>
              <a:gd name="connsiteY744-82244" fmla="*/ 1955666 h 6858000"/>
              <a:gd name="connsiteX745-82245" fmla="*/ 4570198 w 7472601"/>
              <a:gd name="connsiteY745-82246" fmla="*/ 978081 h 6858000"/>
              <a:gd name="connsiteX746-82247" fmla="*/ 4557898 w 7472601"/>
              <a:gd name="connsiteY746-82248" fmla="*/ 900011 h 6858000"/>
              <a:gd name="connsiteX747-82249" fmla="*/ 4344840 w 7472601"/>
              <a:gd name="connsiteY747-82250" fmla="*/ 1922038 h 6858000"/>
              <a:gd name="connsiteX748-82251" fmla="*/ 4378710 w 7472601"/>
              <a:gd name="connsiteY748-82252" fmla="*/ 1665516 h 6858000"/>
              <a:gd name="connsiteX749-82253" fmla="*/ 4448798 w 7472601"/>
              <a:gd name="connsiteY749-82254" fmla="*/ 1253024 h 6858000"/>
              <a:gd name="connsiteX750-82255" fmla="*/ 4480315 w 7472601"/>
              <a:gd name="connsiteY750-82256" fmla="*/ 1158454 h 6858000"/>
              <a:gd name="connsiteX751-82257" fmla="*/ 4494133 w 7472601"/>
              <a:gd name="connsiteY751-82258" fmla="*/ 1118676 h 6858000"/>
              <a:gd name="connsiteX752-82259" fmla="*/ 4557898 w 7472601"/>
              <a:gd name="connsiteY752-82260" fmla="*/ 900011 h 6858000"/>
              <a:gd name="connsiteX753-82261" fmla="*/ 5870151 w 7472601"/>
              <a:gd name="connsiteY753-82262" fmla="*/ 898890 h 6858000"/>
              <a:gd name="connsiteX754-82263" fmla="*/ 5861335 w 7472601"/>
              <a:gd name="connsiteY754-82264" fmla="*/ 899177 h 6858000"/>
              <a:gd name="connsiteX755-82265" fmla="*/ 5843702 w 7472601"/>
              <a:gd name="connsiteY755-82266" fmla="*/ 899748 h 6858000"/>
              <a:gd name="connsiteX756-82267" fmla="*/ 5651107 w 7472601"/>
              <a:gd name="connsiteY756-82268" fmla="*/ 920306 h 6858000"/>
              <a:gd name="connsiteX757-82269" fmla="*/ 5459407 w 7472601"/>
              <a:gd name="connsiteY757-82270" fmla="*/ 940975 h 6858000"/>
              <a:gd name="connsiteX758-82271" fmla="*/ 5374846 w 7472601"/>
              <a:gd name="connsiteY758-82272" fmla="*/ 941988 h 6858000"/>
              <a:gd name="connsiteX759-82273" fmla="*/ 5256105 w 7472601"/>
              <a:gd name="connsiteY759-82274" fmla="*/ 945632 h 6858000"/>
              <a:gd name="connsiteX760-82275" fmla="*/ 5107071 w 7472601"/>
              <a:gd name="connsiteY760-82276" fmla="*/ 969720 h 6858000"/>
              <a:gd name="connsiteX761-82277" fmla="*/ 4998681 w 7472601"/>
              <a:gd name="connsiteY761-82278" fmla="*/ 988771 h 6858000"/>
              <a:gd name="connsiteX762-82279" fmla="*/ 5870151 w 7472601"/>
              <a:gd name="connsiteY762-82280" fmla="*/ 898890 h 6858000"/>
              <a:gd name="connsiteX763-82281" fmla="*/ 5504425 w 7472601"/>
              <a:gd name="connsiteY763-82282" fmla="*/ 848067 h 6858000"/>
              <a:gd name="connsiteX764-82283" fmla="*/ 4968849 w 7472601"/>
              <a:gd name="connsiteY764-82284" fmla="*/ 962318 h 6858000"/>
              <a:gd name="connsiteX765-82285" fmla="*/ 5104039 w 7472601"/>
              <a:gd name="connsiteY765-82286" fmla="*/ 940634 h 6858000"/>
              <a:gd name="connsiteX766-82287" fmla="*/ 5256311 w 7472601"/>
              <a:gd name="connsiteY766-82288" fmla="*/ 916490 h 6858000"/>
              <a:gd name="connsiteX767-82289" fmla="*/ 5377381 w 7472601"/>
              <a:gd name="connsiteY767-82290" fmla="*/ 912671 h 6858000"/>
              <a:gd name="connsiteX768-82291" fmla="*/ 5460148 w 7472601"/>
              <a:gd name="connsiteY768-82292" fmla="*/ 911442 h 6858000"/>
              <a:gd name="connsiteX769-82293" fmla="*/ 5648971 w 7472601"/>
              <a:gd name="connsiteY769-82294" fmla="*/ 891331 h 6858000"/>
              <a:gd name="connsiteX770-82295" fmla="*/ 5844807 w 7472601"/>
              <a:gd name="connsiteY770-82296" fmla="*/ 870718 h 6858000"/>
              <a:gd name="connsiteX771-82297" fmla="*/ 5862975 w 7472601"/>
              <a:gd name="connsiteY771-82298" fmla="*/ 869756 h 6858000"/>
              <a:gd name="connsiteX772-82299" fmla="*/ 5920887 w 7472601"/>
              <a:gd name="connsiteY772-82300" fmla="*/ 865929 h 6858000"/>
              <a:gd name="connsiteX773-82301" fmla="*/ 5504425 w 7472601"/>
              <a:gd name="connsiteY773-82302" fmla="*/ 848067 h 6858000"/>
              <a:gd name="connsiteX774-82303" fmla="*/ 3607114 w 7472601"/>
              <a:gd name="connsiteY774-82304" fmla="*/ 467441 h 6858000"/>
              <a:gd name="connsiteX775-82305" fmla="*/ 3296242 w 7472601"/>
              <a:gd name="connsiteY775-82306" fmla="*/ 807991 h 6858000"/>
              <a:gd name="connsiteX776-82307" fmla="*/ 3174674 w 7472601"/>
              <a:gd name="connsiteY776-82308" fmla="*/ 919759 h 6858000"/>
              <a:gd name="connsiteX777-82309" fmla="*/ 3042978 w 7472601"/>
              <a:gd name="connsiteY777-82310" fmla="*/ 1054894 h 6858000"/>
              <a:gd name="connsiteX778-82311" fmla="*/ 2968914 w 7472601"/>
              <a:gd name="connsiteY778-82312" fmla="*/ 1133756 h 6858000"/>
              <a:gd name="connsiteX779-82313" fmla="*/ 3103823 w 7472601"/>
              <a:gd name="connsiteY779-82314" fmla="*/ 1026814 h 6858000"/>
              <a:gd name="connsiteX780-82315" fmla="*/ 3607114 w 7472601"/>
              <a:gd name="connsiteY780-82316" fmla="*/ 467441 h 6858000"/>
              <a:gd name="connsiteX781-82317" fmla="*/ 3744487 w 7472601"/>
              <a:gd name="connsiteY781-82318" fmla="*/ 383136 h 6858000"/>
              <a:gd name="connsiteX782-82319" fmla="*/ 3970213 w 7472601"/>
              <a:gd name="connsiteY782-82320" fmla="*/ 995559 h 6858000"/>
              <a:gd name="connsiteX783-82321" fmla="*/ 3744487 w 7472601"/>
              <a:gd name="connsiteY783-82322" fmla="*/ 383136 h 6858000"/>
              <a:gd name="connsiteX784-82323" fmla="*/ 3624562 w 7472601"/>
              <a:gd name="connsiteY784-82324" fmla="*/ 367041 h 6858000"/>
              <a:gd name="connsiteX785-82325" fmla="*/ 3489712 w 7472601"/>
              <a:gd name="connsiteY785-82326" fmla="*/ 485386 h 6858000"/>
              <a:gd name="connsiteX786-82327" fmla="*/ 3182994 w 7472601"/>
              <a:gd name="connsiteY786-82328" fmla="*/ 828265 h 6858000"/>
              <a:gd name="connsiteX787-82329" fmla="*/ 2892114 w 7472601"/>
              <a:gd name="connsiteY787-82330" fmla="*/ 1172635 h 6858000"/>
              <a:gd name="connsiteX788-82331" fmla="*/ 3021459 w 7472601"/>
              <a:gd name="connsiteY788-82332" fmla="*/ 1035385 h 6858000"/>
              <a:gd name="connsiteX789-82333" fmla="*/ 3153873 w 7472601"/>
              <a:gd name="connsiteY789-82334" fmla="*/ 898971 h 6858000"/>
              <a:gd name="connsiteX790-82335" fmla="*/ 3276511 w 7472601"/>
              <a:gd name="connsiteY790-82336" fmla="*/ 786423 h 6858000"/>
              <a:gd name="connsiteX791-82337" fmla="*/ 3584154 w 7472601"/>
              <a:gd name="connsiteY791-82338" fmla="*/ 448218 h 6858000"/>
              <a:gd name="connsiteX792-82339" fmla="*/ 3624562 w 7472601"/>
              <a:gd name="connsiteY792-82340" fmla="*/ 367041 h 6858000"/>
              <a:gd name="connsiteX793-82341" fmla="*/ 3766672 w 7472601"/>
              <a:gd name="connsiteY793-82342" fmla="*/ 359429 h 6858000"/>
              <a:gd name="connsiteX794-82343" fmla="*/ 3996338 w 7472601"/>
              <a:gd name="connsiteY794-82344" fmla="*/ 968237 h 6858000"/>
              <a:gd name="connsiteX795-82345" fmla="*/ 3766672 w 7472601"/>
              <a:gd name="connsiteY795-82346" fmla="*/ 359429 h 6858000"/>
              <a:gd name="connsiteX796-82347" fmla="*/ 5805386 w 7472601"/>
              <a:gd name="connsiteY796-82348" fmla="*/ 239240 h 6858000"/>
              <a:gd name="connsiteX797-82349" fmla="*/ 5736947 w 7472601"/>
              <a:gd name="connsiteY797-82350" fmla="*/ 261367 h 6858000"/>
              <a:gd name="connsiteX798-82351" fmla="*/ 5427012 w 7472601"/>
              <a:gd name="connsiteY798-82352" fmla="*/ 311272 h 6858000"/>
              <a:gd name="connsiteX799-82353" fmla="*/ 5147818 w 7472601"/>
              <a:gd name="connsiteY799-82354" fmla="*/ 322112 h 6858000"/>
              <a:gd name="connsiteX800-82355" fmla="*/ 5060854 w 7472601"/>
              <a:gd name="connsiteY800-82356" fmla="*/ 311882 h 6858000"/>
              <a:gd name="connsiteX801-82357" fmla="*/ 4945989 w 7472601"/>
              <a:gd name="connsiteY801-82358" fmla="*/ 300516 h 6858000"/>
              <a:gd name="connsiteX802-82359" fmla="*/ 5410479 w 7472601"/>
              <a:gd name="connsiteY802-82360" fmla="*/ 348434 h 6858000"/>
              <a:gd name="connsiteX803-82361" fmla="*/ 5805386 w 7472601"/>
              <a:gd name="connsiteY803-82362" fmla="*/ 239240 h 6858000"/>
              <a:gd name="connsiteX804-82363" fmla="*/ 5905192 w 7472601"/>
              <a:gd name="connsiteY804-82364" fmla="*/ 163079 h 6858000"/>
              <a:gd name="connsiteX805-82365" fmla="*/ 5865655 w 7472601"/>
              <a:gd name="connsiteY805-82366" fmla="*/ 171901 h 6858000"/>
              <a:gd name="connsiteX806-82367" fmla="*/ 5259740 w 7472601"/>
              <a:gd name="connsiteY806-82368" fmla="*/ 257013 h 6858000"/>
              <a:gd name="connsiteX807-82369" fmla="*/ 5208466 w 7472601"/>
              <a:gd name="connsiteY807-82370" fmla="*/ 257550 h 6858000"/>
              <a:gd name="connsiteX808-82371" fmla="*/ 4980204 w 7472601"/>
              <a:gd name="connsiteY808-82372" fmla="*/ 271903 h 6858000"/>
              <a:gd name="connsiteX809-82373" fmla="*/ 5068068 w 7472601"/>
              <a:gd name="connsiteY809-82374" fmla="*/ 282244 h 6858000"/>
              <a:gd name="connsiteX810-82375" fmla="*/ 5153231 w 7472601"/>
              <a:gd name="connsiteY810-82376" fmla="*/ 292240 h 6858000"/>
              <a:gd name="connsiteX811-82377" fmla="*/ 5426491 w 7472601"/>
              <a:gd name="connsiteY811-82378" fmla="*/ 281128 h 6858000"/>
              <a:gd name="connsiteX812-82379" fmla="*/ 5731212 w 7472601"/>
              <a:gd name="connsiteY812-82380" fmla="*/ 231951 h 6858000"/>
              <a:gd name="connsiteX813-82381" fmla="*/ 5905192 w 7472601"/>
              <a:gd name="connsiteY813-82382" fmla="*/ 163079 h 6858000"/>
              <a:gd name="connsiteX814-82383" fmla="*/ 5944437 w 7472601"/>
              <a:gd name="connsiteY814-82384" fmla="*/ 113829 h 6858000"/>
              <a:gd name="connsiteX815-82385" fmla="*/ 5825032 w 7472601"/>
              <a:gd name="connsiteY815-82386" fmla="*/ 146405 h 6858000"/>
              <a:gd name="connsiteX816-82387" fmla="*/ 4955599 w 7472601"/>
              <a:gd name="connsiteY816-82388" fmla="*/ 247008 h 6858000"/>
              <a:gd name="connsiteX817-82389" fmla="*/ 5210104 w 7472601"/>
              <a:gd name="connsiteY817-82390" fmla="*/ 228123 h 6858000"/>
              <a:gd name="connsiteX818-82391" fmla="*/ 5261015 w 7472601"/>
              <a:gd name="connsiteY818-82392" fmla="*/ 227087 h 6858000"/>
              <a:gd name="connsiteX819-82393" fmla="*/ 5861181 w 7472601"/>
              <a:gd name="connsiteY819-82394" fmla="*/ 143093 h 6858000"/>
              <a:gd name="connsiteX820-82395" fmla="*/ 5961252 w 7472601"/>
              <a:gd name="connsiteY820-82396" fmla="*/ 114820 h 6858000"/>
              <a:gd name="connsiteX821-82397" fmla="*/ 5944437 w 7472601"/>
              <a:gd name="connsiteY821-82398" fmla="*/ 113829 h 6858000"/>
              <a:gd name="connsiteX822-82399" fmla="*/ 3882765 w 7472601"/>
              <a:gd name="connsiteY822-82400" fmla="*/ 0 h 6858000"/>
              <a:gd name="connsiteX823-82401" fmla="*/ 3995099 w 7472601"/>
              <a:gd name="connsiteY823-82402" fmla="*/ 0 h 6858000"/>
              <a:gd name="connsiteX824-82403" fmla="*/ 4163818 w 7472601"/>
              <a:gd name="connsiteY824-82404" fmla="*/ 234104 h 6858000"/>
              <a:gd name="connsiteX825-82405" fmla="*/ 4172099 w 7472601"/>
              <a:gd name="connsiteY825-82406" fmla="*/ 234207 h 6858000"/>
              <a:gd name="connsiteX826-82407" fmla="*/ 4784282 w 7472601"/>
              <a:gd name="connsiteY826-82408" fmla="*/ 276561 h 6858000"/>
              <a:gd name="connsiteX827-82409" fmla="*/ 4801687 w 7472601"/>
              <a:gd name="connsiteY827-82410" fmla="*/ 267764 h 6858000"/>
              <a:gd name="connsiteX828-82411" fmla="*/ 6082788 w 7472601"/>
              <a:gd name="connsiteY828-82412" fmla="*/ 64119 h 6858000"/>
              <a:gd name="connsiteX829-82413" fmla="*/ 6099442 w 7472601"/>
              <a:gd name="connsiteY829-82414" fmla="*/ 82568 h 6858000"/>
              <a:gd name="connsiteX830-82415" fmla="*/ 4804137 w 7472601"/>
              <a:gd name="connsiteY830-82416" fmla="*/ 320931 h 6858000"/>
              <a:gd name="connsiteX831-82417" fmla="*/ 4227047 w 7472601"/>
              <a:gd name="connsiteY831-82418" fmla="*/ 313415 h 6858000"/>
              <a:gd name="connsiteX832-82419" fmla="*/ 4346041 w 7472601"/>
              <a:gd name="connsiteY832-82420" fmla="*/ 456086 h 6858000"/>
              <a:gd name="connsiteX833-82421" fmla="*/ 4870967 w 7472601"/>
              <a:gd name="connsiteY833-82422" fmla="*/ 963061 h 6858000"/>
              <a:gd name="connsiteX834-82423" fmla="*/ 4889647 w 7472601"/>
              <a:gd name="connsiteY834-82424" fmla="*/ 957147 h 6858000"/>
              <a:gd name="connsiteX835-82425" fmla="*/ 5422504 w 7472601"/>
              <a:gd name="connsiteY835-82426" fmla="*/ 805191 h 6858000"/>
              <a:gd name="connsiteX836-82427" fmla="*/ 6087656 w 7472601"/>
              <a:gd name="connsiteY836-82428" fmla="*/ 826703 h 6858000"/>
              <a:gd name="connsiteX837-82429" fmla="*/ 6058717 w 7472601"/>
              <a:gd name="connsiteY837-82430" fmla="*/ 865992 h 6858000"/>
              <a:gd name="connsiteX838-82431" fmla="*/ 4974153 w 7472601"/>
              <a:gd name="connsiteY838-82432" fmla="*/ 1045456 h 6858000"/>
              <a:gd name="connsiteX839-82433" fmla="*/ 5627835 w 7472601"/>
              <a:gd name="connsiteY839-82434" fmla="*/ 1472077 h 6858000"/>
              <a:gd name="connsiteX840-82435" fmla="*/ 5629817 w 7472601"/>
              <a:gd name="connsiteY840-82436" fmla="*/ 1471412 h 6858000"/>
              <a:gd name="connsiteX841-82437" fmla="*/ 5634124 w 7472601"/>
              <a:gd name="connsiteY841-82438" fmla="*/ 1470572 h 6858000"/>
              <a:gd name="connsiteX842-82439" fmla="*/ 5755832 w 7472601"/>
              <a:gd name="connsiteY842-82440" fmla="*/ 1383886 h 6858000"/>
              <a:gd name="connsiteX843-82441" fmla="*/ 6014186 w 7472601"/>
              <a:gd name="connsiteY843-82442" fmla="*/ 1279799 h 6858000"/>
              <a:gd name="connsiteX844-82443" fmla="*/ 6901619 w 7472601"/>
              <a:gd name="connsiteY844-82444" fmla="*/ 1047874 h 6858000"/>
              <a:gd name="connsiteX845-82445" fmla="*/ 6931566 w 7472601"/>
              <a:gd name="connsiteY845-82446" fmla="*/ 1062034 h 6858000"/>
              <a:gd name="connsiteX846-82447" fmla="*/ 5790982 w 7472601"/>
              <a:gd name="connsiteY846-82448" fmla="*/ 1561380 h 6858000"/>
              <a:gd name="connsiteX847-82449" fmla="*/ 6188971 w 7472601"/>
              <a:gd name="connsiteY847-82450" fmla="*/ 1755168 h 6858000"/>
              <a:gd name="connsiteX848-82451" fmla="*/ 6202446 w 7472601"/>
              <a:gd name="connsiteY848-82452" fmla="*/ 1752268 h 6858000"/>
              <a:gd name="connsiteX849-82453" fmla="*/ 7179560 w 7472601"/>
              <a:gd name="connsiteY849-82454" fmla="*/ 1467551 h 6858000"/>
              <a:gd name="connsiteX850-82455" fmla="*/ 7158730 w 7472601"/>
              <a:gd name="connsiteY850-82456" fmla="*/ 1507835 h 6858000"/>
              <a:gd name="connsiteX851-82457" fmla="*/ 6326959 w 7472601"/>
              <a:gd name="connsiteY851-82458" fmla="*/ 1817686 h 6858000"/>
              <a:gd name="connsiteX852-82459" fmla="*/ 6537433 w 7472601"/>
              <a:gd name="connsiteY852-82460" fmla="*/ 1907790 h 6858000"/>
              <a:gd name="connsiteX853-82461" fmla="*/ 6550221 w 7472601"/>
              <a:gd name="connsiteY853-82462" fmla="*/ 1910729 h 6858000"/>
              <a:gd name="connsiteX854-82463" fmla="*/ 6964438 w 7472601"/>
              <a:gd name="connsiteY854-82464" fmla="*/ 2209505 h 6858000"/>
              <a:gd name="connsiteX855-82465" fmla="*/ 7367862 w 7472601"/>
              <a:gd name="connsiteY855-82466" fmla="*/ 2806833 h 6858000"/>
              <a:gd name="connsiteX856-82467" fmla="*/ 7364329 w 7472601"/>
              <a:gd name="connsiteY856-82468" fmla="*/ 2826907 h 6858000"/>
              <a:gd name="connsiteX857-82469" fmla="*/ 7290545 w 7472601"/>
              <a:gd name="connsiteY857-82470" fmla="*/ 2850663 h 6858000"/>
              <a:gd name="connsiteX858-82471" fmla="*/ 6472036 w 7472601"/>
              <a:gd name="connsiteY858-82472" fmla="*/ 1959003 h 6858000"/>
              <a:gd name="connsiteX859-82473" fmla="*/ 5792897 w 7472601"/>
              <a:gd name="connsiteY859-82474" fmla="*/ 1647747 h 6858000"/>
              <a:gd name="connsiteX860-82475" fmla="*/ 5842751 w 7472601"/>
              <a:gd name="connsiteY860-82476" fmla="*/ 1816112 h 6858000"/>
              <a:gd name="connsiteX861-82477" fmla="*/ 5847424 w 7472601"/>
              <a:gd name="connsiteY861-82478" fmla="*/ 1815776 h 6858000"/>
              <a:gd name="connsiteX862-82479" fmla="*/ 6399821 w 7472601"/>
              <a:gd name="connsiteY862-82480" fmla="*/ 2344799 h 6858000"/>
              <a:gd name="connsiteX863-82481" fmla="*/ 6323232 w 7472601"/>
              <a:gd name="connsiteY863-82482" fmla="*/ 2389634 h 6858000"/>
              <a:gd name="connsiteX864-82483" fmla="*/ 5942958 w 7472601"/>
              <a:gd name="connsiteY864-82484" fmla="*/ 2077708 h 6858000"/>
              <a:gd name="connsiteX865-82485" fmla="*/ 5921559 w 7472601"/>
              <a:gd name="connsiteY865-82486" fmla="*/ 2378596 h 6858000"/>
              <a:gd name="connsiteX866-82487" fmla="*/ 5817651 w 7472601"/>
              <a:gd name="connsiteY866-82488" fmla="*/ 3023919 h 6858000"/>
              <a:gd name="connsiteX867-82489" fmla="*/ 5729634 w 7472601"/>
              <a:gd name="connsiteY867-82490" fmla="*/ 3051849 h 6858000"/>
              <a:gd name="connsiteX868-82491" fmla="*/ 5611018 w 7472601"/>
              <a:gd name="connsiteY868-82492" fmla="*/ 2316769 h 6858000"/>
              <a:gd name="connsiteX869-82493" fmla="*/ 5687608 w 7472601"/>
              <a:gd name="connsiteY869-82494" fmla="*/ 2039972 h 6858000"/>
              <a:gd name="connsiteX870-82495" fmla="*/ 5657554 w 7472601"/>
              <a:gd name="connsiteY870-82496" fmla="*/ 1576445 h 6858000"/>
              <a:gd name="connsiteX871-82497" fmla="*/ 5150475 w 7472601"/>
              <a:gd name="connsiteY871-82498" fmla="*/ 1274012 h 6858000"/>
              <a:gd name="connsiteX872-82499" fmla="*/ 5349142 w 7472601"/>
              <a:gd name="connsiteY872-82500" fmla="*/ 2204405 h 6858000"/>
              <a:gd name="connsiteX873-82501" fmla="*/ 5262214 w 7472601"/>
              <a:gd name="connsiteY873-82502" fmla="*/ 2233836 h 6858000"/>
              <a:gd name="connsiteX874-82503" fmla="*/ 4981539 w 7472601"/>
              <a:gd name="connsiteY874-82504" fmla="*/ 1542201 h 6858000"/>
              <a:gd name="connsiteX875-82505" fmla="*/ 4958461 w 7472601"/>
              <a:gd name="connsiteY875-82506" fmla="*/ 1136957 h 6858000"/>
              <a:gd name="connsiteX876-82507" fmla="*/ 4655015 w 7472601"/>
              <a:gd name="connsiteY876-82508" fmla="*/ 891426 h 6858000"/>
              <a:gd name="connsiteX877-82509" fmla="*/ 4348002 w 7472601"/>
              <a:gd name="connsiteY877-82510" fmla="*/ 2205895 h 6858000"/>
              <a:gd name="connsiteX878-82511" fmla="*/ 4262250 w 7472601"/>
              <a:gd name="connsiteY878-82512" fmla="*/ 2219972 h 6858000"/>
              <a:gd name="connsiteX879-82513" fmla="*/ 4550611 w 7472601"/>
              <a:gd name="connsiteY879-82514" fmla="*/ 817540 h 6858000"/>
              <a:gd name="connsiteX880-82515" fmla="*/ 4564418 w 7472601"/>
              <a:gd name="connsiteY880-82516" fmla="*/ 808293 h 6858000"/>
              <a:gd name="connsiteX881-82517" fmla="*/ 4266388 w 7472601"/>
              <a:gd name="connsiteY881-82518" fmla="*/ 500083 h 6858000"/>
              <a:gd name="connsiteX882-82519" fmla="*/ 4032842 w 7472601"/>
              <a:gd name="connsiteY882-82520" fmla="*/ 211809 h 6858000"/>
              <a:gd name="connsiteX883-82521" fmla="*/ 3882765 w 7472601"/>
              <a:gd name="connsiteY883-82522" fmla="*/ 0 h 6858000"/>
              <a:gd name="connsiteX884-82523" fmla="*/ 3721337 w 7472601"/>
              <a:gd name="connsiteY884-82524" fmla="*/ 0 h 6858000"/>
              <a:gd name="connsiteX885-82525" fmla="*/ 3797544 w 7472601"/>
              <a:gd name="connsiteY885-82526" fmla="*/ 0 h 6858000"/>
              <a:gd name="connsiteX886-82527" fmla="*/ 3775734 w 7472601"/>
              <a:gd name="connsiteY886-82528" fmla="*/ 95131 h 6858000"/>
              <a:gd name="connsiteX887-82529" fmla="*/ 3724807 w 7472601"/>
              <a:gd name="connsiteY887-82530" fmla="*/ 272257 h 6858000"/>
              <a:gd name="connsiteX888-82531" fmla="*/ 3726844 w 7472601"/>
              <a:gd name="connsiteY888-82532" fmla="*/ 282988 h 6858000"/>
              <a:gd name="connsiteX889-82533" fmla="*/ 3742664 w 7472601"/>
              <a:gd name="connsiteY889-82534" fmla="*/ 279918 h 6858000"/>
              <a:gd name="connsiteX890-82535" fmla="*/ 4103910 w 7472601"/>
              <a:gd name="connsiteY890-82536" fmla="*/ 1161917 h 6858000"/>
              <a:gd name="connsiteX891-82537" fmla="*/ 4020269 w 7472601"/>
              <a:gd name="connsiteY891-82538" fmla="*/ 1200406 h 6858000"/>
              <a:gd name="connsiteX892-82539" fmla="*/ 3674882 w 7472601"/>
              <a:gd name="connsiteY892-82540" fmla="*/ 488524 h 6858000"/>
              <a:gd name="connsiteX893-82541" fmla="*/ 3132682 w 7472601"/>
              <a:gd name="connsiteY893-82542" fmla="*/ 1072284 h 6858000"/>
              <a:gd name="connsiteX894-82543" fmla="*/ 2716346 w 7472601"/>
              <a:gd name="connsiteY894-82544" fmla="*/ 1276376 h 6858000"/>
              <a:gd name="connsiteX895-82545" fmla="*/ 2716772 w 7472601"/>
              <a:gd name="connsiteY895-82546" fmla="*/ 1255462 h 6858000"/>
              <a:gd name="connsiteX896-82547" fmla="*/ 3471096 w 7472601"/>
              <a:gd name="connsiteY896-82548" fmla="*/ 437072 h 6858000"/>
              <a:gd name="connsiteX897-82549" fmla="*/ 3639057 w 7472601"/>
              <a:gd name="connsiteY897-82550" fmla="*/ 286334 h 6858000"/>
              <a:gd name="connsiteX898-82551" fmla="*/ 3640309 w 7472601"/>
              <a:gd name="connsiteY898-82552" fmla="*/ 284664 h 6858000"/>
              <a:gd name="connsiteX899-82553" fmla="*/ 3646022 w 7472601"/>
              <a:gd name="connsiteY899-82554" fmla="*/ 276711 h 6858000"/>
              <a:gd name="connsiteX900-82555" fmla="*/ 3707943 w 7472601"/>
              <a:gd name="connsiteY900-82556" fmla="*/ 65958 h 6858000"/>
              <a:gd name="connsiteX901-82557" fmla="*/ 3721337 w 7472601"/>
              <a:gd name="connsiteY901-82558" fmla="*/ 0 h 6858000"/>
              <a:gd name="connsiteX902-82559" fmla="*/ 2867960 w 7472601"/>
              <a:gd name="connsiteY902-82560" fmla="*/ 0 h 6858000"/>
              <a:gd name="connsiteX903-82561" fmla="*/ 2926351 w 7472601"/>
              <a:gd name="connsiteY903-82562" fmla="*/ 0 h 6858000"/>
              <a:gd name="connsiteX904-82563" fmla="*/ 2902823 w 7472601"/>
              <a:gd name="connsiteY904-82564" fmla="*/ 262929 h 6858000"/>
              <a:gd name="connsiteX905-82565" fmla="*/ 2940663 w 7472601"/>
              <a:gd name="connsiteY905-82566" fmla="*/ 140884 h 6858000"/>
              <a:gd name="connsiteX906-82567" fmla="*/ 2947039 w 7472601"/>
              <a:gd name="connsiteY906-82568" fmla="*/ 122524 h 6858000"/>
              <a:gd name="connsiteX907-82569" fmla="*/ 2984316 w 7472601"/>
              <a:gd name="connsiteY907-82570" fmla="*/ 0 h 6858000"/>
              <a:gd name="connsiteX908-82571" fmla="*/ 3016114 w 7472601"/>
              <a:gd name="connsiteY908-82572" fmla="*/ 0 h 6858000"/>
              <a:gd name="connsiteX909-82573" fmla="*/ 2979949 w 7472601"/>
              <a:gd name="connsiteY909-82574" fmla="*/ 119274 h 6858000"/>
              <a:gd name="connsiteX910-82575" fmla="*/ 3023879 w 7472601"/>
              <a:gd name="connsiteY910-82576" fmla="*/ 0 h 6858000"/>
              <a:gd name="connsiteX911-82577" fmla="*/ 3105400 w 7472601"/>
              <a:gd name="connsiteY911-82578" fmla="*/ 0 h 6858000"/>
              <a:gd name="connsiteX912-82579" fmla="*/ 3094669 w 7472601"/>
              <a:gd name="connsiteY912-82580" fmla="*/ 30308 h 6858000"/>
              <a:gd name="connsiteX913-82581" fmla="*/ 2901945 w 7472601"/>
              <a:gd name="connsiteY913-82582" fmla="*/ 466538 h 6858000"/>
              <a:gd name="connsiteX914-82583" fmla="*/ 2815209 w 7472601"/>
              <a:gd name="connsiteY914-82584" fmla="*/ 497361 h 6858000"/>
              <a:gd name="connsiteX915-82585" fmla="*/ 2844845 w 7472601"/>
              <a:gd name="connsiteY915-82586" fmla="*/ 127638 h 6858000"/>
              <a:gd name="connsiteX916-82587" fmla="*/ 2867960 w 7472601"/>
              <a:gd name="connsiteY916-82588" fmla="*/ 0 h 6858000"/>
              <a:gd name="connsiteX917-82589" fmla="*/ 1057230 w 7472601"/>
              <a:gd name="connsiteY917-82590" fmla="*/ 0 h 6858000"/>
              <a:gd name="connsiteX918-82591" fmla="*/ 1111003 w 7472601"/>
              <a:gd name="connsiteY918-82592" fmla="*/ 0 h 6858000"/>
              <a:gd name="connsiteX919-82593" fmla="*/ 1125553 w 7472601"/>
              <a:gd name="connsiteY919-82594" fmla="*/ 52588 h 6858000"/>
              <a:gd name="connsiteX920-82595" fmla="*/ 1304276 w 7472601"/>
              <a:gd name="connsiteY920-82596" fmla="*/ 476275 h 6858000"/>
              <a:gd name="connsiteX921-82597" fmla="*/ 1492066 w 7472601"/>
              <a:gd name="connsiteY921-82598" fmla="*/ 886333 h 6858000"/>
              <a:gd name="connsiteX922-82599" fmla="*/ 1423698 w 7472601"/>
              <a:gd name="connsiteY922-82600" fmla="*/ 710817 h 6858000"/>
              <a:gd name="connsiteX923-82601" fmla="*/ 1357609 w 7472601"/>
              <a:gd name="connsiteY923-82602" fmla="*/ 532892 h 6858000"/>
              <a:gd name="connsiteX924-82603" fmla="*/ 1309550 w 7472601"/>
              <a:gd name="connsiteY924-82604" fmla="*/ 374031 h 6858000"/>
              <a:gd name="connsiteX925-82605" fmla="*/ 1193673 w 7472601"/>
              <a:gd name="connsiteY925-82606" fmla="*/ 49533 h 6858000"/>
              <a:gd name="connsiteX926-82607" fmla="*/ 1164391 w 7472601"/>
              <a:gd name="connsiteY926-82608" fmla="*/ 0 h 6858000"/>
              <a:gd name="connsiteX927-82609" fmla="*/ 1200666 w 7472601"/>
              <a:gd name="connsiteY927-82610" fmla="*/ 0 h 6858000"/>
              <a:gd name="connsiteX928-82611" fmla="*/ 1223408 w 7472601"/>
              <a:gd name="connsiteY928-82612" fmla="*/ 38996 h 6858000"/>
              <a:gd name="connsiteX929-82613" fmla="*/ 1339635 w 7472601"/>
              <a:gd name="connsiteY929-82614" fmla="*/ 365517 h 6858000"/>
              <a:gd name="connsiteX930-82615" fmla="*/ 1387469 w 7472601"/>
              <a:gd name="connsiteY930-82616" fmla="*/ 523079 h 6858000"/>
              <a:gd name="connsiteX931-82617" fmla="*/ 1452685 w 7472601"/>
              <a:gd name="connsiteY931-82618" fmla="*/ 699806 h 6858000"/>
              <a:gd name="connsiteX932-82619" fmla="*/ 1492092 w 7472601"/>
              <a:gd name="connsiteY932-82620" fmla="*/ 800424 h 6858000"/>
              <a:gd name="connsiteX933-82621" fmla="*/ 1455302 w 7472601"/>
              <a:gd name="connsiteY933-82622" fmla="*/ 632913 h 6858000"/>
              <a:gd name="connsiteX934-82623" fmla="*/ 1222336 w 7472601"/>
              <a:gd name="connsiteY934-82624" fmla="*/ 9480 h 6858000"/>
              <a:gd name="connsiteX935-82625" fmla="*/ 1214634 w 7472601"/>
              <a:gd name="connsiteY935-82626" fmla="*/ 0 h 6858000"/>
              <a:gd name="connsiteX936-82627" fmla="*/ 1289827 w 7472601"/>
              <a:gd name="connsiteY936-82628" fmla="*/ 0 h 6858000"/>
              <a:gd name="connsiteX937-82629" fmla="*/ 1321076 w 7472601"/>
              <a:gd name="connsiteY937-82630" fmla="*/ 59722 h 6858000"/>
              <a:gd name="connsiteX938-82631" fmla="*/ 1512579 w 7472601"/>
              <a:gd name="connsiteY938-82632" fmla="*/ 626441 h 6858000"/>
              <a:gd name="connsiteX939-82633" fmla="*/ 1506076 w 7472601"/>
              <a:gd name="connsiteY939-82634" fmla="*/ 1089289 h 6858000"/>
              <a:gd name="connsiteX940-82635" fmla="*/ 1486346 w 7472601"/>
              <a:gd name="connsiteY940-82636" fmla="*/ 1079919 h 6858000"/>
              <a:gd name="connsiteX941-82637" fmla="*/ 1070511 w 7472601"/>
              <a:gd name="connsiteY941-82638" fmla="*/ 48609 h 6858000"/>
              <a:gd name="connsiteX942-82639" fmla="*/ 1057230 w 7472601"/>
              <a:gd name="connsiteY942-82640" fmla="*/ 0 h 6858000"/>
              <a:gd name="connsiteX943-82641" fmla="*/ 43151 w 7472601"/>
              <a:gd name="connsiteY943-82642" fmla="*/ 0 h 6858000"/>
              <a:gd name="connsiteX944-82643" fmla="*/ 95283 w 7472601"/>
              <a:gd name="connsiteY944-82644" fmla="*/ 0 h 6858000"/>
              <a:gd name="connsiteX945-82645" fmla="*/ 300708 w 7472601"/>
              <a:gd name="connsiteY945-82646" fmla="*/ 154571 h 6858000"/>
              <a:gd name="connsiteX946-82647" fmla="*/ 530414 w 7472601"/>
              <a:gd name="connsiteY946-82648" fmla="*/ 354673 h 6858000"/>
              <a:gd name="connsiteX947-82649" fmla="*/ 333785 w 7472601"/>
              <a:gd name="connsiteY947-82650" fmla="*/ 161564 h 6858000"/>
              <a:gd name="connsiteX948-82651" fmla="*/ 147005 w 7472601"/>
              <a:gd name="connsiteY948-82652" fmla="*/ 0 h 6858000"/>
              <a:gd name="connsiteX949-82653" fmla="*/ 272509 w 7472601"/>
              <a:gd name="connsiteY949-82654" fmla="*/ 0 h 6858000"/>
              <a:gd name="connsiteX950-82655" fmla="*/ 326276 w 7472601"/>
              <a:gd name="connsiteY950-82656" fmla="*/ 45847 h 6858000"/>
              <a:gd name="connsiteX951-82657" fmla="*/ 823759 w 7472601"/>
              <a:gd name="connsiteY951-82658" fmla="*/ 574145 h 6858000"/>
              <a:gd name="connsiteX952-82659" fmla="*/ 811254 w 7472601"/>
              <a:gd name="connsiteY952-82660" fmla="*/ 665546 h 6858000"/>
              <a:gd name="connsiteX953-82661" fmla="*/ 154042 w 7472601"/>
              <a:gd name="connsiteY953-82662" fmla="*/ 261522 h 6858000"/>
              <a:gd name="connsiteX954-82663" fmla="*/ 13550 w 7472601"/>
              <a:gd name="connsiteY954-82664" fmla="*/ 158423 h 6858000"/>
              <a:gd name="connsiteX955-82665" fmla="*/ 0 w 7472601"/>
              <a:gd name="connsiteY955-82666" fmla="*/ 146618 h 6858000"/>
              <a:gd name="connsiteX956-82667" fmla="*/ 0 w 7472601"/>
              <a:gd name="connsiteY956-82668" fmla="*/ 59161 h 6858000"/>
              <a:gd name="connsiteX957-82669" fmla="*/ 45427 w 7472601"/>
              <a:gd name="connsiteY957-82670" fmla="*/ 101078 h 6858000"/>
              <a:gd name="connsiteX958-82671" fmla="*/ 630103 w 7472601"/>
              <a:gd name="connsiteY958-82672" fmla="*/ 485885 h 6858000"/>
              <a:gd name="connsiteX959-82673" fmla="*/ 532040 w 7472601"/>
              <a:gd name="connsiteY959-82674" fmla="*/ 399359 h 6858000"/>
              <a:gd name="connsiteX960-82675" fmla="*/ 517618 w 7472601"/>
              <a:gd name="connsiteY960-82676" fmla="*/ 385726 h 6858000"/>
              <a:gd name="connsiteX961-82677" fmla="*/ 285074 w 7472601"/>
              <a:gd name="connsiteY961-82678" fmla="*/ 182755 h 6858000"/>
              <a:gd name="connsiteX962-82679" fmla="*/ 43151 w 7472601"/>
              <a:gd name="connsiteY962-82680" fmla="*/ 0 h 6858000"/>
              <a:gd name="connsiteX0-82681" fmla="*/ 369702 w 7472601"/>
              <a:gd name="connsiteY0-82682" fmla="*/ 6712169 h 6858000"/>
              <a:gd name="connsiteX1-82683" fmla="*/ 366575 w 7472601"/>
              <a:gd name="connsiteY1-82684" fmla="*/ 6715556 h 6858000"/>
              <a:gd name="connsiteX2-82685" fmla="*/ 371637 w 7472601"/>
              <a:gd name="connsiteY2-82686" fmla="*/ 6713954 h 6858000"/>
              <a:gd name="connsiteX3-82687" fmla="*/ 369702 w 7472601"/>
              <a:gd name="connsiteY3-82688" fmla="*/ 6712169 h 6858000"/>
              <a:gd name="connsiteX4-82689" fmla="*/ 7088673 w 7472601"/>
              <a:gd name="connsiteY4-82690" fmla="*/ 6610396 h 6858000"/>
              <a:gd name="connsiteX5-82691" fmla="*/ 7440138 w 7472601"/>
              <a:gd name="connsiteY5-82692" fmla="*/ 6622648 h 6858000"/>
              <a:gd name="connsiteX6-82693" fmla="*/ 7467600 w 7472601"/>
              <a:gd name="connsiteY6-82694" fmla="*/ 6628217 h 6858000"/>
              <a:gd name="connsiteX7-82695" fmla="*/ 7467600 w 7472601"/>
              <a:gd name="connsiteY7-82696" fmla="*/ 6668575 h 6858000"/>
              <a:gd name="connsiteX8-82697" fmla="*/ 7392322 w 7472601"/>
              <a:gd name="connsiteY8-82698" fmla="*/ 6658238 h 6858000"/>
              <a:gd name="connsiteX9-82699" fmla="*/ 7467600 w 7472601"/>
              <a:gd name="connsiteY9-82700" fmla="*/ 6683873 h 6858000"/>
              <a:gd name="connsiteX10-82701" fmla="*/ 7467600 w 7472601"/>
              <a:gd name="connsiteY10-82702" fmla="*/ 6714215 h 6858000"/>
              <a:gd name="connsiteX11-82703" fmla="*/ 7447383 w 7472601"/>
              <a:gd name="connsiteY11-82704" fmla="*/ 6707202 h 6858000"/>
              <a:gd name="connsiteX12-82705" fmla="*/ 7289862 w 7472601"/>
              <a:gd name="connsiteY12-82706" fmla="*/ 6659827 h 6858000"/>
              <a:gd name="connsiteX13-82707" fmla="*/ 7434024 w 7472601"/>
              <a:gd name="connsiteY13-82708" fmla="*/ 6722130 h 6858000"/>
              <a:gd name="connsiteX14-82709" fmla="*/ 7467600 w 7472601"/>
              <a:gd name="connsiteY14-82710" fmla="*/ 6736157 h 6858000"/>
              <a:gd name="connsiteX15-82711" fmla="*/ 7467600 w 7472601"/>
              <a:gd name="connsiteY15-82712" fmla="*/ 6767913 h 6858000"/>
              <a:gd name="connsiteX16-82713" fmla="*/ 7392158 w 7472601"/>
              <a:gd name="connsiteY16-82714" fmla="*/ 6771365 h 6858000"/>
              <a:gd name="connsiteX17-82715" fmla="*/ 7467600 w 7472601"/>
              <a:gd name="connsiteY17-82716" fmla="*/ 6805948 h 6858000"/>
              <a:gd name="connsiteX18-82717" fmla="*/ 7467600 w 7472601"/>
              <a:gd name="connsiteY18-82718" fmla="*/ 6831490 h 6858000"/>
              <a:gd name="connsiteX19-82719" fmla="*/ 7410696 w 7472601"/>
              <a:gd name="connsiteY19-82720" fmla="*/ 6803861 h 6858000"/>
              <a:gd name="connsiteX20-82721" fmla="*/ 7088673 w 7472601"/>
              <a:gd name="connsiteY20-82722" fmla="*/ 6610396 h 6858000"/>
              <a:gd name="connsiteX21-82723" fmla="*/ 1019354 w 7472601"/>
              <a:gd name="connsiteY21-82724" fmla="*/ 6315006 h 6858000"/>
              <a:gd name="connsiteX22-82725" fmla="*/ 441046 w 7472601"/>
              <a:gd name="connsiteY22-82726" fmla="*/ 6691153 h 6858000"/>
              <a:gd name="connsiteX23-82727" fmla="*/ 1019354 w 7472601"/>
              <a:gd name="connsiteY23-82728" fmla="*/ 6315006 h 6858000"/>
              <a:gd name="connsiteX24-82729" fmla="*/ 991680 w 7472601"/>
              <a:gd name="connsiteY24-82730" fmla="*/ 6298413 h 6858000"/>
              <a:gd name="connsiteX25-82731" fmla="*/ 409060 w 7472601"/>
              <a:gd name="connsiteY25-82732" fmla="*/ 6671470 h 6858000"/>
              <a:gd name="connsiteX26-82733" fmla="*/ 991680 w 7472601"/>
              <a:gd name="connsiteY26-82734" fmla="*/ 6298413 h 6858000"/>
              <a:gd name="connsiteX27-82735" fmla="*/ 103333 w 7472601"/>
              <a:gd name="connsiteY27-82736" fmla="*/ 5699602 h 6858000"/>
              <a:gd name="connsiteX28-82737" fmla="*/ 233938 w 7472601"/>
              <a:gd name="connsiteY28-82738" fmla="*/ 5809416 h 6858000"/>
              <a:gd name="connsiteX29-82739" fmla="*/ 883580 w 7472601"/>
              <a:gd name="connsiteY29-82740" fmla="*/ 6180710 h 6858000"/>
              <a:gd name="connsiteX30-82741" fmla="*/ 487337 w 7472601"/>
              <a:gd name="connsiteY30-82742" fmla="*/ 5950182 h 6858000"/>
              <a:gd name="connsiteX31-82743" fmla="*/ 354051 w 7472601"/>
              <a:gd name="connsiteY31-82744" fmla="*/ 5854912 h 6858000"/>
              <a:gd name="connsiteX32-82745" fmla="*/ 195436 w 7472601"/>
              <a:gd name="connsiteY32-82746" fmla="*/ 5755068 h 6858000"/>
              <a:gd name="connsiteX33-82747" fmla="*/ 103333 w 7472601"/>
              <a:gd name="connsiteY33-82748" fmla="*/ 5699602 h 6858000"/>
              <a:gd name="connsiteX34-82749" fmla="*/ 5539432 w 7472601"/>
              <a:gd name="connsiteY34-82750" fmla="*/ 5642928 h 6858000"/>
              <a:gd name="connsiteX35-82751" fmla="*/ 5555462 w 7472601"/>
              <a:gd name="connsiteY35-82752" fmla="*/ 5694454 h 6858000"/>
              <a:gd name="connsiteX36-82753" fmla="*/ 5828270 w 7472601"/>
              <a:gd name="connsiteY36-82754" fmla="*/ 6320663 h 6858000"/>
              <a:gd name="connsiteX37-82755" fmla="*/ 5947416 w 7472601"/>
              <a:gd name="connsiteY37-82756" fmla="*/ 6574846 h 6858000"/>
              <a:gd name="connsiteX38-82757" fmla="*/ 5539432 w 7472601"/>
              <a:gd name="connsiteY38-82758" fmla="*/ 5642928 h 6858000"/>
              <a:gd name="connsiteX39-82759" fmla="*/ 51253 w 7472601"/>
              <a:gd name="connsiteY39-82760" fmla="*/ 5631825 h 6858000"/>
              <a:gd name="connsiteX40-82761" fmla="*/ 211622 w 7472601"/>
              <a:gd name="connsiteY40-82762" fmla="*/ 5728803 h 6858000"/>
              <a:gd name="connsiteX41-82763" fmla="*/ 371652 w 7472601"/>
              <a:gd name="connsiteY41-82764" fmla="*/ 5829062 h 6858000"/>
              <a:gd name="connsiteX42-82765" fmla="*/ 505903 w 7472601"/>
              <a:gd name="connsiteY42-82766" fmla="*/ 5925221 h 6858000"/>
              <a:gd name="connsiteX43-82767" fmla="*/ 899240 w 7472601"/>
              <a:gd name="connsiteY43-82768" fmla="*/ 6153068 h 6858000"/>
              <a:gd name="connsiteX44-82769" fmla="*/ 988114 w 7472601"/>
              <a:gd name="connsiteY44-82770" fmla="*/ 6174204 h 6858000"/>
              <a:gd name="connsiteX45-82771" fmla="*/ 845971 w 7472601"/>
              <a:gd name="connsiteY45-82772" fmla="*/ 6067177 h 6858000"/>
              <a:gd name="connsiteX46-82773" fmla="*/ 448057 w 7472601"/>
              <a:gd name="connsiteY46-82774" fmla="*/ 5841376 h 6858000"/>
              <a:gd name="connsiteX47-82775" fmla="*/ 51253 w 7472601"/>
              <a:gd name="connsiteY47-82776" fmla="*/ 5631825 h 6858000"/>
              <a:gd name="connsiteX48-82777" fmla="*/ 2606687 w 7472601"/>
              <a:gd name="connsiteY48-82778" fmla="*/ 5630718 h 6858000"/>
              <a:gd name="connsiteX49-82779" fmla="*/ 2645658 w 7472601"/>
              <a:gd name="connsiteY49-82780" fmla="*/ 6640259 h 6858000"/>
              <a:gd name="connsiteX50-82781" fmla="*/ 2606687 w 7472601"/>
              <a:gd name="connsiteY50-82782" fmla="*/ 5630718 h 6858000"/>
              <a:gd name="connsiteX51-82783" fmla="*/ 3642057 w 7472601"/>
              <a:gd name="connsiteY51-82784" fmla="*/ 5573487 h 6858000"/>
              <a:gd name="connsiteX52-82785" fmla="*/ 3632981 w 7472601"/>
              <a:gd name="connsiteY52-82786" fmla="*/ 5579437 h 6858000"/>
              <a:gd name="connsiteX53-82787" fmla="*/ 3382436 w 7472601"/>
              <a:gd name="connsiteY53-82788" fmla="*/ 5952726 h 6858000"/>
              <a:gd name="connsiteX54-82789" fmla="*/ 3191929 w 7472601"/>
              <a:gd name="connsiteY54-82790" fmla="*/ 6662669 h 6858000"/>
              <a:gd name="connsiteX55-82791" fmla="*/ 3369898 w 7472601"/>
              <a:gd name="connsiteY55-82792" fmla="*/ 6081771 h 6858000"/>
              <a:gd name="connsiteX56-82793" fmla="*/ 3642057 w 7472601"/>
              <a:gd name="connsiteY56-82794" fmla="*/ 5573487 h 6858000"/>
              <a:gd name="connsiteX57-82795" fmla="*/ 2650666 w 7472601"/>
              <a:gd name="connsiteY57-82796" fmla="*/ 5530686 h 6858000"/>
              <a:gd name="connsiteX58-82797" fmla="*/ 2650249 w 7472601"/>
              <a:gd name="connsiteY58-82798" fmla="*/ 5532101 h 6858000"/>
              <a:gd name="connsiteX59-82799" fmla="*/ 2663808 w 7472601"/>
              <a:gd name="connsiteY59-82800" fmla="*/ 6535215 h 6858000"/>
              <a:gd name="connsiteX60-82801" fmla="*/ 2665418 w 7472601"/>
              <a:gd name="connsiteY60-82802" fmla="*/ 6132756 h 6858000"/>
              <a:gd name="connsiteX61-82803" fmla="*/ 2650666 w 7472601"/>
              <a:gd name="connsiteY61-82804" fmla="*/ 5530686 h 6858000"/>
              <a:gd name="connsiteX62-82805" fmla="*/ 2680277 w 7472601"/>
              <a:gd name="connsiteY62-82806" fmla="*/ 5479204 h 6858000"/>
              <a:gd name="connsiteX63-82807" fmla="*/ 2678972 w 7472601"/>
              <a:gd name="connsiteY63-82808" fmla="*/ 5481582 h 6858000"/>
              <a:gd name="connsiteX64-82809" fmla="*/ 2696666 w 7472601"/>
              <a:gd name="connsiteY64-82810" fmla="*/ 6133836 h 6858000"/>
              <a:gd name="connsiteX65-82811" fmla="*/ 2695769 w 7472601"/>
              <a:gd name="connsiteY65-82812" fmla="*/ 6390955 h 6858000"/>
              <a:gd name="connsiteX66-82813" fmla="*/ 2739893 w 7472601"/>
              <a:gd name="connsiteY66-82814" fmla="*/ 6108357 h 6858000"/>
              <a:gd name="connsiteX67-82815" fmla="*/ 2680277 w 7472601"/>
              <a:gd name="connsiteY67-82816" fmla="*/ 5479204 h 6858000"/>
              <a:gd name="connsiteX68-82817" fmla="*/ 1132195 w 7472601"/>
              <a:gd name="connsiteY68-82818" fmla="*/ 5467980 h 6858000"/>
              <a:gd name="connsiteX69-82819" fmla="*/ 1679056 w 7472601"/>
              <a:gd name="connsiteY69-82820" fmla="*/ 5516907 h 6858000"/>
              <a:gd name="connsiteX70-82821" fmla="*/ 2128648 w 7472601"/>
              <a:gd name="connsiteY70-82822" fmla="*/ 5474249 h 6858000"/>
              <a:gd name="connsiteX71-82823" fmla="*/ 1825619 w 7472601"/>
              <a:gd name="connsiteY71-82824" fmla="*/ 5478447 h 6858000"/>
              <a:gd name="connsiteX72-82825" fmla="*/ 1737798 w 7472601"/>
              <a:gd name="connsiteY72-82826" fmla="*/ 5483353 h 6858000"/>
              <a:gd name="connsiteX73-82827" fmla="*/ 1132195 w 7472601"/>
              <a:gd name="connsiteY73-82828" fmla="*/ 5467980 h 6858000"/>
              <a:gd name="connsiteX74-82829" fmla="*/ 7454976 w 7472601"/>
              <a:gd name="connsiteY74-82830" fmla="*/ 6318297 h 6858000"/>
              <a:gd name="connsiteX75-82831" fmla="*/ 7467600 w 7472601"/>
              <a:gd name="connsiteY75-82832" fmla="*/ 6012219 h 6858000"/>
              <a:gd name="connsiteX76-82833" fmla="*/ 7356878 w 7472601"/>
              <a:gd name="connsiteY76-82834" fmla="*/ 5981332 h 6858000"/>
              <a:gd name="connsiteX77-82835" fmla="*/ 7467600 w 7472601"/>
              <a:gd name="connsiteY77-82836" fmla="*/ 6117703 h 6858000"/>
              <a:gd name="connsiteX78-82837" fmla="*/ 7467600 w 7472601"/>
              <a:gd name="connsiteY78-82838" fmla="*/ 6163634 h 6858000"/>
              <a:gd name="connsiteX79-82839" fmla="*/ 7448321 w 7472601"/>
              <a:gd name="connsiteY79-82840" fmla="*/ 6190991 h 6858000"/>
              <a:gd name="connsiteX80-82841" fmla="*/ 7467600 w 7472601"/>
              <a:gd name="connsiteY80-82842" fmla="*/ 6221686 h 6858000"/>
              <a:gd name="connsiteX81-82843" fmla="*/ 7467600 w 7472601"/>
              <a:gd name="connsiteY81-82844" fmla="*/ 6334256 h 6858000"/>
              <a:gd name="connsiteX82-82845" fmla="*/ 7454976 w 7472601"/>
              <a:gd name="connsiteY82-82846" fmla="*/ 6318297 h 6858000"/>
              <a:gd name="connsiteX83-82847" fmla="*/ 1456157 w 7472601"/>
              <a:gd name="connsiteY83-82848" fmla="*/ 5371404 h 6858000"/>
              <a:gd name="connsiteX84-82849" fmla="*/ 1244432 w 7472601"/>
              <a:gd name="connsiteY84-82850" fmla="*/ 5385601 h 6858000"/>
              <a:gd name="connsiteX85-82851" fmla="*/ 973990 w 7472601"/>
              <a:gd name="connsiteY85-82852" fmla="*/ 5424940 h 6858000"/>
              <a:gd name="connsiteX86-82853" fmla="*/ 1103809 w 7472601"/>
              <a:gd name="connsiteY86-82854" fmla="*/ 5433720 h 6858000"/>
              <a:gd name="connsiteX87-82855" fmla="*/ 1123454 w 7472601"/>
              <a:gd name="connsiteY87-82856" fmla="*/ 5435727 h 6858000"/>
              <a:gd name="connsiteX88-82857" fmla="*/ 1737017 w 7472601"/>
              <a:gd name="connsiteY88-82858" fmla="*/ 5452183 h 6858000"/>
              <a:gd name="connsiteX89-82859" fmla="*/ 1824397 w 7472601"/>
              <a:gd name="connsiteY89-82860" fmla="*/ 5447757 h 6858000"/>
              <a:gd name="connsiteX90-82861" fmla="*/ 2070059 w 7472601"/>
              <a:gd name="connsiteY90-82862" fmla="*/ 5441660 h 6858000"/>
              <a:gd name="connsiteX91-82863" fmla="*/ 1456157 w 7472601"/>
              <a:gd name="connsiteY91-82864" fmla="*/ 5371404 h 6858000"/>
              <a:gd name="connsiteX92-82865" fmla="*/ 4988186 w 7472601"/>
              <a:gd name="connsiteY92-82866" fmla="*/ 5216467 h 6858000"/>
              <a:gd name="connsiteX93-82867" fmla="*/ 4777334 w 7472601"/>
              <a:gd name="connsiteY93-82868" fmla="*/ 5406072 h 6858000"/>
              <a:gd name="connsiteX94-82869" fmla="*/ 4718341 w 7472601"/>
              <a:gd name="connsiteY94-82870" fmla="*/ 5468043 h 6858000"/>
              <a:gd name="connsiteX95-82871" fmla="*/ 4604655 w 7472601"/>
              <a:gd name="connsiteY95-82872" fmla="*/ 5583434 h 6858000"/>
              <a:gd name="connsiteX96-82873" fmla="*/ 4565074 w 7472601"/>
              <a:gd name="connsiteY96-82874" fmla="*/ 5618550 h 6858000"/>
              <a:gd name="connsiteX97-82875" fmla="*/ 4988186 w 7472601"/>
              <a:gd name="connsiteY97-82876" fmla="*/ 5216467 h 6858000"/>
              <a:gd name="connsiteX98-82877" fmla="*/ 4978032 w 7472601"/>
              <a:gd name="connsiteY98-82878" fmla="*/ 5183809 h 6858000"/>
              <a:gd name="connsiteX99-82879" fmla="*/ 4463413 w 7472601"/>
              <a:gd name="connsiteY99-82880" fmla="*/ 5615162 h 6858000"/>
              <a:gd name="connsiteX100-82881" fmla="*/ 4358134 w 7472601"/>
              <a:gd name="connsiteY100-82882" fmla="*/ 5742791 h 6858000"/>
              <a:gd name="connsiteX101-82883" fmla="*/ 4376219 w 7472601"/>
              <a:gd name="connsiteY101-82884" fmla="*/ 5729027 h 6858000"/>
              <a:gd name="connsiteX102-82885" fmla="*/ 4582340 w 7472601"/>
              <a:gd name="connsiteY102-82886" fmla="*/ 5561037 h 6858000"/>
              <a:gd name="connsiteX103-82887" fmla="*/ 4694684 w 7472601"/>
              <a:gd name="connsiteY103-82888" fmla="*/ 5447098 h 6858000"/>
              <a:gd name="connsiteX104-82889" fmla="*/ 4754123 w 7472601"/>
              <a:gd name="connsiteY104-82890" fmla="*/ 5384643 h 6858000"/>
              <a:gd name="connsiteX105-82891" fmla="*/ 4978032 w 7472601"/>
              <a:gd name="connsiteY105-82892" fmla="*/ 5183809 h 6858000"/>
              <a:gd name="connsiteX106-82893" fmla="*/ 1903353 w 7472601"/>
              <a:gd name="connsiteY106-82894" fmla="*/ 5044827 h 6858000"/>
              <a:gd name="connsiteX107-82895" fmla="*/ 1936931 w 7472601"/>
              <a:gd name="connsiteY107-82896" fmla="*/ 5093954 h 6858000"/>
              <a:gd name="connsiteX108-82897" fmla="*/ 2195868 w 7472601"/>
              <a:gd name="connsiteY108-82898" fmla="*/ 5396574 h 6858000"/>
              <a:gd name="connsiteX109-82899" fmla="*/ 2088852 w 7472601"/>
              <a:gd name="connsiteY109-82900" fmla="*/ 5166123 h 6858000"/>
              <a:gd name="connsiteX110-82901" fmla="*/ 1958241 w 7472601"/>
              <a:gd name="connsiteY110-82902" fmla="*/ 5067955 h 6858000"/>
              <a:gd name="connsiteX111-82903" fmla="*/ 1903353 w 7472601"/>
              <a:gd name="connsiteY111-82904" fmla="*/ 5044827 h 6858000"/>
              <a:gd name="connsiteX112-82905" fmla="*/ 1979378 w 7472601"/>
              <a:gd name="connsiteY112-82906" fmla="*/ 4769504 h 6858000"/>
              <a:gd name="connsiteX113-82907" fmla="*/ 2882120 w 7472601"/>
              <a:gd name="connsiteY113-82908" fmla="*/ 5064547 h 6858000"/>
              <a:gd name="connsiteX114-82909" fmla="*/ 2793103 w 7472601"/>
              <a:gd name="connsiteY114-82910" fmla="*/ 5039699 h 6858000"/>
              <a:gd name="connsiteX115-82911" fmla="*/ 2770041 w 7472601"/>
              <a:gd name="connsiteY115-82912" fmla="*/ 5033634 h 6858000"/>
              <a:gd name="connsiteX116-82913" fmla="*/ 1979378 w 7472601"/>
              <a:gd name="connsiteY116-82914" fmla="*/ 4769504 h 6858000"/>
              <a:gd name="connsiteX117-82915" fmla="*/ 1927410 w 7472601"/>
              <a:gd name="connsiteY117-82916" fmla="*/ 4716164 h 6858000"/>
              <a:gd name="connsiteX118-82917" fmla="*/ 1959587 w 7472601"/>
              <a:gd name="connsiteY118-82918" fmla="*/ 4728849 h 6858000"/>
              <a:gd name="connsiteX119-82919" fmla="*/ 2777707 w 7472601"/>
              <a:gd name="connsiteY119-82920" fmla="*/ 5003991 h 6858000"/>
              <a:gd name="connsiteX120-82921" fmla="*/ 2800768 w 7472601"/>
              <a:gd name="connsiteY120-82922" fmla="*/ 5010056 h 6858000"/>
              <a:gd name="connsiteX121-82923" fmla="*/ 2879408 w 7472601"/>
              <a:gd name="connsiteY121-82924" fmla="*/ 5031590 h 6858000"/>
              <a:gd name="connsiteX122-82925" fmla="*/ 2862295 w 7472601"/>
              <a:gd name="connsiteY122-82926" fmla="*/ 5022958 h 6858000"/>
              <a:gd name="connsiteX123-82927" fmla="*/ 2813343 w 7472601"/>
              <a:gd name="connsiteY123-82928" fmla="*/ 4998369 h 6858000"/>
              <a:gd name="connsiteX124-82929" fmla="*/ 2646245 w 7472601"/>
              <a:gd name="connsiteY124-82930" fmla="*/ 4930999 h 6858000"/>
              <a:gd name="connsiteX125-82931" fmla="*/ 1999243 w 7472601"/>
              <a:gd name="connsiteY125-82932" fmla="*/ 4730524 h 6858000"/>
              <a:gd name="connsiteX126-82933" fmla="*/ 1979527 w 7472601"/>
              <a:gd name="connsiteY126-82934" fmla="*/ 4726651 h 6858000"/>
              <a:gd name="connsiteX127-82935" fmla="*/ 1927410 w 7472601"/>
              <a:gd name="connsiteY127-82936" fmla="*/ 4716164 h 6858000"/>
              <a:gd name="connsiteX128-82937" fmla="*/ 1997014 w 7472601"/>
              <a:gd name="connsiteY128-82938" fmla="*/ 4698007 h 6858000"/>
              <a:gd name="connsiteX129-82939" fmla="*/ 2005458 w 7472601"/>
              <a:gd name="connsiteY129-82940" fmla="*/ 4699540 h 6858000"/>
              <a:gd name="connsiteX130-82941" fmla="*/ 2657186 w 7472601"/>
              <a:gd name="connsiteY130-82942" fmla="*/ 4901687 h 6858000"/>
              <a:gd name="connsiteX131-82943" fmla="*/ 2826662 w 7472601"/>
              <a:gd name="connsiteY131-82944" fmla="*/ 4970362 h 6858000"/>
              <a:gd name="connsiteX132-82945" fmla="*/ 2876100 w 7472601"/>
              <a:gd name="connsiteY132-82946" fmla="*/ 4995397 h 6858000"/>
              <a:gd name="connsiteX133-82947" fmla="*/ 3042600 w 7472601"/>
              <a:gd name="connsiteY133-82948" fmla="*/ 5059532 h 6858000"/>
              <a:gd name="connsiteX134-82949" fmla="*/ 1997014 w 7472601"/>
              <a:gd name="connsiteY134-82950" fmla="*/ 4698007 h 6858000"/>
              <a:gd name="connsiteX135-82951" fmla="*/ 2305292 w 7472601"/>
              <a:gd name="connsiteY135-82952" fmla="*/ 4219492 h 6858000"/>
              <a:gd name="connsiteX136-82953" fmla="*/ 3360922 w 7472601"/>
              <a:gd name="connsiteY136-82954" fmla="*/ 4529373 h 6858000"/>
              <a:gd name="connsiteX137-82955" fmla="*/ 3492420 w 7472601"/>
              <a:gd name="connsiteY137-82956" fmla="*/ 4510145 h 6858000"/>
              <a:gd name="connsiteX138-82957" fmla="*/ 3364086 w 7472601"/>
              <a:gd name="connsiteY138-82958" fmla="*/ 4480340 h 6858000"/>
              <a:gd name="connsiteX139-82959" fmla="*/ 3225818 w 7472601"/>
              <a:gd name="connsiteY139-82960" fmla="*/ 4411822 h 6858000"/>
              <a:gd name="connsiteX140-82961" fmla="*/ 3129696 w 7472601"/>
              <a:gd name="connsiteY140-82962" fmla="*/ 4360704 h 6858000"/>
              <a:gd name="connsiteX141-82963" fmla="*/ 2814545 w 7472601"/>
              <a:gd name="connsiteY141-82964" fmla="*/ 4282955 h 6858000"/>
              <a:gd name="connsiteX142-82965" fmla="*/ 2305292 w 7472601"/>
              <a:gd name="connsiteY142-82966" fmla="*/ 4219492 h 6858000"/>
              <a:gd name="connsiteX143-82967" fmla="*/ 2626982 w 7472601"/>
              <a:gd name="connsiteY143-82968" fmla="*/ 4206450 h 6858000"/>
              <a:gd name="connsiteX144-82969" fmla="*/ 2490617 w 7472601"/>
              <a:gd name="connsiteY144-82970" fmla="*/ 4206951 h 6858000"/>
              <a:gd name="connsiteX145-82971" fmla="*/ 2819869 w 7472601"/>
              <a:gd name="connsiteY145-82972" fmla="*/ 4252936 h 6858000"/>
              <a:gd name="connsiteX146-82973" fmla="*/ 3143018 w 7472601"/>
              <a:gd name="connsiteY146-82974" fmla="*/ 4332698 h 6858000"/>
              <a:gd name="connsiteX147-82975" fmla="*/ 3241520 w 7472601"/>
              <a:gd name="connsiteY147-82976" fmla="*/ 4385112 h 6858000"/>
              <a:gd name="connsiteX148-82977" fmla="*/ 3374575 w 7472601"/>
              <a:gd name="connsiteY148-82978" fmla="*/ 4451517 h 6858000"/>
              <a:gd name="connsiteX149-82979" fmla="*/ 3505221 w 7472601"/>
              <a:gd name="connsiteY149-82980" fmla="*/ 4480757 h 6858000"/>
              <a:gd name="connsiteX150-82981" fmla="*/ 2626982 w 7472601"/>
              <a:gd name="connsiteY150-82982" fmla="*/ 4206450 h 6858000"/>
              <a:gd name="connsiteX151-82983" fmla="*/ 1310106 w 7472601"/>
              <a:gd name="connsiteY151-82984" fmla="*/ 3943217 h 6858000"/>
              <a:gd name="connsiteX152-82985" fmla="*/ 854994 w 7472601"/>
              <a:gd name="connsiteY152-82986" fmla="*/ 4399136 h 6858000"/>
              <a:gd name="connsiteX153-82987" fmla="*/ 742462 w 7472601"/>
              <a:gd name="connsiteY153-82988" fmla="*/ 4594648 h 6858000"/>
              <a:gd name="connsiteX154-82989" fmla="*/ 820602 w 7472601"/>
              <a:gd name="connsiteY154-82990" fmla="*/ 4485915 h 6858000"/>
              <a:gd name="connsiteX155-82991" fmla="*/ 878295 w 7472601"/>
              <a:gd name="connsiteY155-82992" fmla="*/ 4403594 h 6858000"/>
              <a:gd name="connsiteX156-82993" fmla="*/ 1240607 w 7472601"/>
              <a:gd name="connsiteY156-82994" fmla="*/ 4010401 h 6858000"/>
              <a:gd name="connsiteX157-82995" fmla="*/ 1310106 w 7472601"/>
              <a:gd name="connsiteY157-82996" fmla="*/ 3943217 h 6858000"/>
              <a:gd name="connsiteX158-82997" fmla="*/ 1423113 w 7472601"/>
              <a:gd name="connsiteY158-82998" fmla="*/ 3874565 h 6858000"/>
              <a:gd name="connsiteX159-82999" fmla="*/ 1260565 w 7472601"/>
              <a:gd name="connsiteY159-83000" fmla="*/ 4031982 h 6858000"/>
              <a:gd name="connsiteX160-83001" fmla="*/ 901900 w 7472601"/>
              <a:gd name="connsiteY160-83002" fmla="*/ 4421236 h 6858000"/>
              <a:gd name="connsiteX161-83003" fmla="*/ 845044 w 7472601"/>
              <a:gd name="connsiteY161-83004" fmla="*/ 4502436 h 6858000"/>
              <a:gd name="connsiteX162-83005" fmla="*/ 685926 w 7472601"/>
              <a:gd name="connsiteY162-83006" fmla="*/ 4703069 h 6858000"/>
              <a:gd name="connsiteX163-83007" fmla="*/ 684248 w 7472601"/>
              <a:gd name="connsiteY163-83008" fmla="*/ 4706721 h 6858000"/>
              <a:gd name="connsiteX164-83009" fmla="*/ 1423113 w 7472601"/>
              <a:gd name="connsiteY164-83010" fmla="*/ 3874565 h 6858000"/>
              <a:gd name="connsiteX165-83011" fmla="*/ 3316479 w 7472601"/>
              <a:gd name="connsiteY165-83012" fmla="*/ 3872136 h 6858000"/>
              <a:gd name="connsiteX166-83013" fmla="*/ 3546806 w 7472601"/>
              <a:gd name="connsiteY166-83014" fmla="*/ 4356139 h 6858000"/>
              <a:gd name="connsiteX167-83015" fmla="*/ 3364433 w 7472601"/>
              <a:gd name="connsiteY167-83016" fmla="*/ 3953121 h 6858000"/>
              <a:gd name="connsiteX168-83017" fmla="*/ 3316479 w 7472601"/>
              <a:gd name="connsiteY168-83018" fmla="*/ 3872136 h 6858000"/>
              <a:gd name="connsiteX169-83019" fmla="*/ 3291335 w 7472601"/>
              <a:gd name="connsiteY169-83020" fmla="*/ 3767420 h 6858000"/>
              <a:gd name="connsiteX170-83021" fmla="*/ 3390805 w 7472601"/>
              <a:gd name="connsiteY170-83022" fmla="*/ 3937163 h 6858000"/>
              <a:gd name="connsiteX171-83023" fmla="*/ 3579062 w 7472601"/>
              <a:gd name="connsiteY171-83024" fmla="*/ 4359040 h 6858000"/>
              <a:gd name="connsiteX172-83025" fmla="*/ 3467355 w 7472601"/>
              <a:gd name="connsiteY172-83026" fmla="*/ 3988130 h 6858000"/>
              <a:gd name="connsiteX173-83027" fmla="*/ 3310753 w 7472601"/>
              <a:gd name="connsiteY173-83028" fmla="*/ 3787140 h 6858000"/>
              <a:gd name="connsiteX174-83029" fmla="*/ 3291335 w 7472601"/>
              <a:gd name="connsiteY174-83030" fmla="*/ 3767420 h 6858000"/>
              <a:gd name="connsiteX175-83031" fmla="*/ 1635889 w 7472601"/>
              <a:gd name="connsiteY175-83032" fmla="*/ 3709494 h 6858000"/>
              <a:gd name="connsiteX176-83033" fmla="*/ 1634800 w 7472601"/>
              <a:gd name="connsiteY176-83034" fmla="*/ 3731111 h 6858000"/>
              <a:gd name="connsiteX177-83035" fmla="*/ 1635889 w 7472601"/>
              <a:gd name="connsiteY177-83036" fmla="*/ 3709494 h 6858000"/>
              <a:gd name="connsiteX178-83037" fmla="*/ 1510397 w 7472601"/>
              <a:gd name="connsiteY178-83038" fmla="*/ 3684705 h 6858000"/>
              <a:gd name="connsiteX179-83039" fmla="*/ 1146550 w 7472601"/>
              <a:gd name="connsiteY179-83040" fmla="*/ 3802012 h 6858000"/>
              <a:gd name="connsiteX180-83041" fmla="*/ 698834 w 7472601"/>
              <a:gd name="connsiteY180-83042" fmla="*/ 3952272 h 6858000"/>
              <a:gd name="connsiteX181-83043" fmla="*/ 34256 w 7472601"/>
              <a:gd name="connsiteY181-83044" fmla="*/ 4347603 h 6858000"/>
              <a:gd name="connsiteX182-83045" fmla="*/ 527241 w 7472601"/>
              <a:gd name="connsiteY182-83046" fmla="*/ 4065078 h 6858000"/>
              <a:gd name="connsiteX183-83047" fmla="*/ 1510397 w 7472601"/>
              <a:gd name="connsiteY183-83048" fmla="*/ 3684705 h 6858000"/>
              <a:gd name="connsiteX184-83049" fmla="*/ 1313114 w 7472601"/>
              <a:gd name="connsiteY184-83050" fmla="*/ 3655216 h 6858000"/>
              <a:gd name="connsiteX185-83051" fmla="*/ 1109304 w 7472601"/>
              <a:gd name="connsiteY185-83052" fmla="*/ 3669030 h 6858000"/>
              <a:gd name="connsiteX186-83053" fmla="*/ 8129 w 7472601"/>
              <a:gd name="connsiteY186-83054" fmla="*/ 4330519 h 6858000"/>
              <a:gd name="connsiteX187-83055" fmla="*/ 687572 w 7472601"/>
              <a:gd name="connsiteY187-83056" fmla="*/ 3925629 h 6858000"/>
              <a:gd name="connsiteX188-83057" fmla="*/ 1138365 w 7472601"/>
              <a:gd name="connsiteY188-83058" fmla="*/ 3774515 h 6858000"/>
              <a:gd name="connsiteX189-83059" fmla="*/ 1505579 w 7472601"/>
              <a:gd name="connsiteY189-83060" fmla="*/ 3655526 h 6858000"/>
              <a:gd name="connsiteX190-83061" fmla="*/ 1313114 w 7472601"/>
              <a:gd name="connsiteY190-83062" fmla="*/ 3655216 h 6858000"/>
              <a:gd name="connsiteX191-83063" fmla="*/ 3655073 w 7472601"/>
              <a:gd name="connsiteY191-83064" fmla="*/ 3650884 h 6858000"/>
              <a:gd name="connsiteX192-83065" fmla="*/ 3989938 w 7472601"/>
              <a:gd name="connsiteY192-83066" fmla="*/ 3991685 h 6858000"/>
              <a:gd name="connsiteX193-83067" fmla="*/ 4393907 w 7472601"/>
              <a:gd name="connsiteY193-83068" fmla="*/ 4261258 h 6858000"/>
              <a:gd name="connsiteX194-83069" fmla="*/ 4648051 w 7472601"/>
              <a:gd name="connsiteY194-83070" fmla="*/ 4374051 h 6858000"/>
              <a:gd name="connsiteX195-83071" fmla="*/ 4383389 w 7472601"/>
              <a:gd name="connsiteY195-83072" fmla="*/ 4184369 h 6858000"/>
              <a:gd name="connsiteX196-83073" fmla="*/ 4165508 w 7472601"/>
              <a:gd name="connsiteY196-83074" fmla="*/ 4035196 h 6858000"/>
              <a:gd name="connsiteX197-83075" fmla="*/ 4068162 w 7472601"/>
              <a:gd name="connsiteY197-83076" fmla="*/ 3953394 h 6858000"/>
              <a:gd name="connsiteX198-83077" fmla="*/ 3981416 w 7472601"/>
              <a:gd name="connsiteY198-83078" fmla="*/ 3880482 h 6858000"/>
              <a:gd name="connsiteX199-83079" fmla="*/ 3800147 w 7472601"/>
              <a:gd name="connsiteY199-83080" fmla="*/ 3749872 h 6858000"/>
              <a:gd name="connsiteX200-83081" fmla="*/ 3655073 w 7472601"/>
              <a:gd name="connsiteY200-83082" fmla="*/ 3650884 h 6858000"/>
              <a:gd name="connsiteX201-83083" fmla="*/ 3670252 w 7472601"/>
              <a:gd name="connsiteY201-83084" fmla="*/ 3622798 h 6858000"/>
              <a:gd name="connsiteX202-83085" fmla="*/ 3817258 w 7472601"/>
              <a:gd name="connsiteY202-83086" fmla="*/ 3723577 h 6858000"/>
              <a:gd name="connsiteX203-83087" fmla="*/ 4000461 w 7472601"/>
              <a:gd name="connsiteY203-83088" fmla="*/ 3855966 h 6858000"/>
              <a:gd name="connsiteX204-83089" fmla="*/ 4088180 w 7472601"/>
              <a:gd name="connsiteY204-83090" fmla="*/ 3929774 h 6858000"/>
              <a:gd name="connsiteX205-83091" fmla="*/ 4184555 w 7472601"/>
              <a:gd name="connsiteY205-83092" fmla="*/ 4010683 h 6858000"/>
              <a:gd name="connsiteX206-83093" fmla="*/ 4399563 w 7472601"/>
              <a:gd name="connsiteY206-83094" fmla="*/ 4158106 h 6858000"/>
              <a:gd name="connsiteX207-83095" fmla="*/ 4684469 w 7472601"/>
              <a:gd name="connsiteY207-83096" fmla="*/ 4364680 h 6858000"/>
              <a:gd name="connsiteX208-83097" fmla="*/ 4690271 w 7472601"/>
              <a:gd name="connsiteY208-83098" fmla="*/ 4370034 h 6858000"/>
              <a:gd name="connsiteX209-83099" fmla="*/ 4136093 w 7472601"/>
              <a:gd name="connsiteY209-83100" fmla="*/ 3858466 h 6858000"/>
              <a:gd name="connsiteX210-83101" fmla="*/ 3670252 w 7472601"/>
              <a:gd name="connsiteY210-83102" fmla="*/ 3622798 h 6858000"/>
              <a:gd name="connsiteX211-83103" fmla="*/ 4440129 w 7472601"/>
              <a:gd name="connsiteY211-83104" fmla="*/ 3448571 h 6858000"/>
              <a:gd name="connsiteX212-83105" fmla="*/ 4856525 w 7472601"/>
              <a:gd name="connsiteY212-83106" fmla="*/ 3915351 h 6858000"/>
              <a:gd name="connsiteX213-83107" fmla="*/ 5059055 w 7472601"/>
              <a:gd name="connsiteY213-83108" fmla="*/ 4108918 h 6858000"/>
              <a:gd name="connsiteX214-83109" fmla="*/ 5290070 w 7472601"/>
              <a:gd name="connsiteY214-83110" fmla="*/ 4263619 h 6858000"/>
              <a:gd name="connsiteX215-83111" fmla="*/ 4834991 w 7472601"/>
              <a:gd name="connsiteY215-83112" fmla="*/ 3830985 h 6858000"/>
              <a:gd name="connsiteX216-83113" fmla="*/ 4440129 w 7472601"/>
              <a:gd name="connsiteY216-83114" fmla="*/ 3448571 h 6858000"/>
              <a:gd name="connsiteX217-83115" fmla="*/ 4441737 w 7472601"/>
              <a:gd name="connsiteY217-83116" fmla="*/ 3399734 h 6858000"/>
              <a:gd name="connsiteX218-83117" fmla="*/ 4431236 w 7472601"/>
              <a:gd name="connsiteY218-83118" fmla="*/ 3400954 h 6858000"/>
              <a:gd name="connsiteX219-83119" fmla="*/ 4557150 w 7472601"/>
              <a:gd name="connsiteY219-83120" fmla="*/ 3510023 h 6858000"/>
              <a:gd name="connsiteX220-83121" fmla="*/ 4856936 w 7472601"/>
              <a:gd name="connsiteY220-83122" fmla="*/ 3809146 h 6858000"/>
              <a:gd name="connsiteX221-83123" fmla="*/ 5111996 w 7472601"/>
              <a:gd name="connsiteY221-83124" fmla="*/ 4065759 h 6858000"/>
              <a:gd name="connsiteX222-83125" fmla="*/ 5388878 w 7472601"/>
              <a:gd name="connsiteY222-83126" fmla="*/ 4300185 h 6858000"/>
              <a:gd name="connsiteX223-83127" fmla="*/ 5425556 w 7472601"/>
              <a:gd name="connsiteY223-83128" fmla="*/ 4308967 h 6858000"/>
              <a:gd name="connsiteX224-83129" fmla="*/ 4943646 w 7472601"/>
              <a:gd name="connsiteY224-83130" fmla="*/ 3822916 h 6858000"/>
              <a:gd name="connsiteX225-83131" fmla="*/ 4594837 w 7472601"/>
              <a:gd name="connsiteY225-83132" fmla="*/ 3532274 h 6858000"/>
              <a:gd name="connsiteX226-83133" fmla="*/ 4441737 w 7472601"/>
              <a:gd name="connsiteY226-83134" fmla="*/ 3399734 h 6858000"/>
              <a:gd name="connsiteX227-83135" fmla="*/ 5425834 w 7472601"/>
              <a:gd name="connsiteY227-83136" fmla="*/ 3162785 h 6858000"/>
              <a:gd name="connsiteX228-83137" fmla="*/ 5401644 w 7472601"/>
              <a:gd name="connsiteY228-83138" fmla="*/ 3617847 h 6858000"/>
              <a:gd name="connsiteX229-83139" fmla="*/ 5467256 w 7472601"/>
              <a:gd name="connsiteY229-83140" fmla="*/ 4175494 h 6858000"/>
              <a:gd name="connsiteX230-83141" fmla="*/ 5448069 w 7472601"/>
              <a:gd name="connsiteY230-83142" fmla="*/ 3567554 h 6858000"/>
              <a:gd name="connsiteX231-83143" fmla="*/ 5425834 w 7472601"/>
              <a:gd name="connsiteY231-83144" fmla="*/ 3162785 h 6858000"/>
              <a:gd name="connsiteX232-83145" fmla="*/ 1318687 w 7472601"/>
              <a:gd name="connsiteY232-83146" fmla="*/ 3113840 h 6858000"/>
              <a:gd name="connsiteX233-83147" fmla="*/ 1066793 w 7472601"/>
              <a:gd name="connsiteY233-83148" fmla="*/ 3212171 h 6858000"/>
              <a:gd name="connsiteX234-83149" fmla="*/ 993319 w 7472601"/>
              <a:gd name="connsiteY234-83150" fmla="*/ 3247648 h 6858000"/>
              <a:gd name="connsiteX235-83151" fmla="*/ 853081 w 7472601"/>
              <a:gd name="connsiteY235-83152" fmla="*/ 3312410 h 6858000"/>
              <a:gd name="connsiteX236-83153" fmla="*/ 805957 w 7472601"/>
              <a:gd name="connsiteY236-83154" fmla="*/ 3330443 h 6858000"/>
              <a:gd name="connsiteX237-83155" fmla="*/ 1318687 w 7472601"/>
              <a:gd name="connsiteY237-83156" fmla="*/ 3113840 h 6858000"/>
              <a:gd name="connsiteX238-83157" fmla="*/ 5453702 w 7472601"/>
              <a:gd name="connsiteY238-83158" fmla="*/ 3090882 h 6858000"/>
              <a:gd name="connsiteX239-83159" fmla="*/ 5480135 w 7472601"/>
              <a:gd name="connsiteY239-83160" fmla="*/ 3565802 h 6858000"/>
              <a:gd name="connsiteX240-83161" fmla="*/ 5499023 w 7472601"/>
              <a:gd name="connsiteY240-83162" fmla="*/ 4166310 h 6858000"/>
              <a:gd name="connsiteX241-83163" fmla="*/ 5547022 w 7472601"/>
              <a:gd name="connsiteY241-83164" fmla="*/ 3607838 h 6858000"/>
              <a:gd name="connsiteX242-83165" fmla="*/ 5515964 w 7472601"/>
              <a:gd name="connsiteY242-83166" fmla="*/ 3378541 h 6858000"/>
              <a:gd name="connsiteX243-83167" fmla="*/ 5453702 w 7472601"/>
              <a:gd name="connsiteY243-83168" fmla="*/ 3090882 h 6858000"/>
              <a:gd name="connsiteX244-83169" fmla="*/ 1238695 w 7472601"/>
              <a:gd name="connsiteY244-83170" fmla="*/ 3076820 h 6858000"/>
              <a:gd name="connsiteX245-83171" fmla="*/ 716371 w 7472601"/>
              <a:gd name="connsiteY245-83172" fmla="*/ 3293249 h 6858000"/>
              <a:gd name="connsiteX246-83173" fmla="*/ 579522 w 7472601"/>
              <a:gd name="connsiteY246-83174" fmla="*/ 3371759 h 6858000"/>
              <a:gd name="connsiteX247-83175" fmla="*/ 600288 w 7472601"/>
              <a:gd name="connsiteY247-83176" fmla="*/ 3365555 h 6858000"/>
              <a:gd name="connsiteX248-83177" fmla="*/ 840692 w 7472601"/>
              <a:gd name="connsiteY248-83178" fmla="*/ 3284921 h 6858000"/>
              <a:gd name="connsiteX249-83179" fmla="*/ 979248 w 7472601"/>
              <a:gd name="connsiteY249-83180" fmla="*/ 3221003 h 6858000"/>
              <a:gd name="connsiteX250-83181" fmla="*/ 1053282 w 7472601"/>
              <a:gd name="connsiteY250-83182" fmla="*/ 3185247 h 6858000"/>
              <a:gd name="connsiteX251-83183" fmla="*/ 1320603 w 7472601"/>
              <a:gd name="connsiteY251-83184" fmla="*/ 3081281 h 6858000"/>
              <a:gd name="connsiteX252-83185" fmla="*/ 1238695 w 7472601"/>
              <a:gd name="connsiteY252-83186" fmla="*/ 3076820 h 6858000"/>
              <a:gd name="connsiteX253-83187" fmla="*/ 5425627 w 7472601"/>
              <a:gd name="connsiteY253-83188" fmla="*/ 2954192 h 6858000"/>
              <a:gd name="connsiteX254-83189" fmla="*/ 5470770 w 7472601"/>
              <a:gd name="connsiteY254-83190" fmla="*/ 3005435 h 6858000"/>
              <a:gd name="connsiteX255-83191" fmla="*/ 5519779 w 7472601"/>
              <a:gd name="connsiteY255-83192" fmla="*/ 4359223 h 6858000"/>
              <a:gd name="connsiteX256-83193" fmla="*/ 5520293 w 7472601"/>
              <a:gd name="connsiteY256-83194" fmla="*/ 4360602 h 6858000"/>
              <a:gd name="connsiteX257-83195" fmla="*/ 5767221 w 7472601"/>
              <a:gd name="connsiteY257-83196" fmla="*/ 4665564 h 6858000"/>
              <a:gd name="connsiteX258-83197" fmla="*/ 6937169 w 7472601"/>
              <a:gd name="connsiteY258-83198" fmla="*/ 4815941 h 6858000"/>
              <a:gd name="connsiteX259-83199" fmla="*/ 6953922 w 7472601"/>
              <a:gd name="connsiteY259-83200" fmla="*/ 4890068 h 6858000"/>
              <a:gd name="connsiteX260-83201" fmla="*/ 6071359 w 7472601"/>
              <a:gd name="connsiteY260-83202" fmla="*/ 4770770 h 6858000"/>
              <a:gd name="connsiteX261-83203" fmla="*/ 6038839 w 7472601"/>
              <a:gd name="connsiteY261-83204" fmla="*/ 4764474 h 6858000"/>
              <a:gd name="connsiteX262-83205" fmla="*/ 6038706 w 7472601"/>
              <a:gd name="connsiteY262-83206" fmla="*/ 4763847 h 6858000"/>
              <a:gd name="connsiteX263-83207" fmla="*/ 6037784 w 7472601"/>
              <a:gd name="connsiteY263-83208" fmla="*/ 4764270 h 6858000"/>
              <a:gd name="connsiteX264-83209" fmla="*/ 6038839 w 7472601"/>
              <a:gd name="connsiteY264-83210" fmla="*/ 4764474 h 6858000"/>
              <a:gd name="connsiteX265-83211" fmla="*/ 6040338 w 7472601"/>
              <a:gd name="connsiteY265-83212" fmla="*/ 4771418 h 6858000"/>
              <a:gd name="connsiteX266-83213" fmla="*/ 6024488 w 7472601"/>
              <a:gd name="connsiteY266-83214" fmla="*/ 4809903 h 6858000"/>
              <a:gd name="connsiteX267-83215" fmla="*/ 5599771 w 7472601"/>
              <a:gd name="connsiteY267-83216" fmla="*/ 5509652 h 6858000"/>
              <a:gd name="connsiteX268-83217" fmla="*/ 5548843 w 7472601"/>
              <a:gd name="connsiteY268-83218" fmla="*/ 5563845 h 6858000"/>
              <a:gd name="connsiteX269-83219" fmla="*/ 5940952 w 7472601"/>
              <a:gd name="connsiteY269-83220" fmla="*/ 6250028 h 6858000"/>
              <a:gd name="connsiteX270-83221" fmla="*/ 6043441 w 7472601"/>
              <a:gd name="connsiteY270-83222" fmla="*/ 6665847 h 6858000"/>
              <a:gd name="connsiteX271-83223" fmla="*/ 6093432 w 7472601"/>
              <a:gd name="connsiteY271-83224" fmla="*/ 6858000 h 6858000"/>
              <a:gd name="connsiteX272-83225" fmla="*/ 6034344 w 7472601"/>
              <a:gd name="connsiteY272-83226" fmla="*/ 6858000 h 6858000"/>
              <a:gd name="connsiteX273-83227" fmla="*/ 6026679 w 7472601"/>
              <a:gd name="connsiteY273-83228" fmla="*/ 6836959 h 6858000"/>
              <a:gd name="connsiteX274-83229" fmla="*/ 5800441 w 7472601"/>
              <a:gd name="connsiteY274-83230" fmla="*/ 6335286 h 6858000"/>
              <a:gd name="connsiteX275-83231" fmla="*/ 5526562 w 7472601"/>
              <a:gd name="connsiteY275-83232" fmla="*/ 5705388 h 6858000"/>
              <a:gd name="connsiteX276-83233" fmla="*/ 5519640 w 7472601"/>
              <a:gd name="connsiteY276-83234" fmla="*/ 5683774 h 6858000"/>
              <a:gd name="connsiteX277-83235" fmla="*/ 5844559 w 7472601"/>
              <a:gd name="connsiteY277-83236" fmla="*/ 6553349 h 6858000"/>
              <a:gd name="connsiteX278-83237" fmla="*/ 5975994 w 7472601"/>
              <a:gd name="connsiteY278-83238" fmla="*/ 6858000 h 6858000"/>
              <a:gd name="connsiteX279-83239" fmla="*/ 5898547 w 7472601"/>
              <a:gd name="connsiteY279-83240" fmla="*/ 6858000 h 6858000"/>
              <a:gd name="connsiteX280-83241" fmla="*/ 5682041 w 7472601"/>
              <a:gd name="connsiteY280-83242" fmla="*/ 6355860 h 6858000"/>
              <a:gd name="connsiteX281-83243" fmla="*/ 5461758 w 7472601"/>
              <a:gd name="connsiteY281-83244" fmla="*/ 5820220 h 6858000"/>
              <a:gd name="connsiteX282-83245" fmla="*/ 5237282 w 7472601"/>
              <a:gd name="connsiteY282-83246" fmla="*/ 6579086 h 6858000"/>
              <a:gd name="connsiteX283-83247" fmla="*/ 5115009 w 7472601"/>
              <a:gd name="connsiteY283-83248" fmla="*/ 6858000 h 6858000"/>
              <a:gd name="connsiteX284-83249" fmla="*/ 5028074 w 7472601"/>
              <a:gd name="connsiteY284-83250" fmla="*/ 6858000 h 6858000"/>
              <a:gd name="connsiteX285-83251" fmla="*/ 5079508 w 7472601"/>
              <a:gd name="connsiteY285-83252" fmla="*/ 6749074 h 6858000"/>
              <a:gd name="connsiteX286-83253" fmla="*/ 5371846 w 7472601"/>
              <a:gd name="connsiteY286-83254" fmla="*/ 5924413 h 6858000"/>
              <a:gd name="connsiteX287-83255" fmla="*/ 5270512 w 7472601"/>
              <a:gd name="connsiteY287-83256" fmla="*/ 6138975 h 6858000"/>
              <a:gd name="connsiteX288-83257" fmla="*/ 5062409 w 7472601"/>
              <a:gd name="connsiteY288-83258" fmla="*/ 6653544 h 6858000"/>
              <a:gd name="connsiteX289-83259" fmla="*/ 5036628 w 7472601"/>
              <a:gd name="connsiteY289-83260" fmla="*/ 6754247 h 6858000"/>
              <a:gd name="connsiteX290-83261" fmla="*/ 5009112 w 7472601"/>
              <a:gd name="connsiteY290-83262" fmla="*/ 6858000 h 6858000"/>
              <a:gd name="connsiteX291-83263" fmla="*/ 4976679 w 7472601"/>
              <a:gd name="connsiteY291-83264" fmla="*/ 6858000 h 6858000"/>
              <a:gd name="connsiteX292-83265" fmla="*/ 5006537 w 7472601"/>
              <a:gd name="connsiteY292-83266" fmla="*/ 6747068 h 6858000"/>
              <a:gd name="connsiteX293-83267" fmla="*/ 5032723 w 7472601"/>
              <a:gd name="connsiteY293-83268" fmla="*/ 6644957 h 6858000"/>
              <a:gd name="connsiteX294-83269" fmla="*/ 5242949 w 7472601"/>
              <a:gd name="connsiteY294-83270" fmla="*/ 6125175 h 6858000"/>
              <a:gd name="connsiteX295-83271" fmla="*/ 5286321 w 7472601"/>
              <a:gd name="connsiteY295-83272" fmla="*/ 6033555 h 6858000"/>
              <a:gd name="connsiteX296-83273" fmla="*/ 5008210 w 7472601"/>
              <a:gd name="connsiteY296-83274" fmla="*/ 6649194 h 6858000"/>
              <a:gd name="connsiteX297-83275" fmla="*/ 4986321 w 7472601"/>
              <a:gd name="connsiteY297-83276" fmla="*/ 6765687 h 6858000"/>
              <a:gd name="connsiteX298-83277" fmla="*/ 4973474 w 7472601"/>
              <a:gd name="connsiteY298-83278" fmla="*/ 6858000 h 6858000"/>
              <a:gd name="connsiteX299-83279" fmla="*/ 4907178 w 7472601"/>
              <a:gd name="connsiteY299-83280" fmla="*/ 6858000 h 6858000"/>
              <a:gd name="connsiteX300-83281" fmla="*/ 4910810 w 7472601"/>
              <a:gd name="connsiteY300-83282" fmla="*/ 6829660 h 6858000"/>
              <a:gd name="connsiteX301-83283" fmla="*/ 4987461 w 7472601"/>
              <a:gd name="connsiteY301-83284" fmla="*/ 6432994 h 6858000"/>
              <a:gd name="connsiteX302-83285" fmla="*/ 5179262 w 7472601"/>
              <a:gd name="connsiteY302-83286" fmla="*/ 6035044 h 6858000"/>
              <a:gd name="connsiteX303-83287" fmla="*/ 4689678 w 7472601"/>
              <a:gd name="connsiteY303-83288" fmla="*/ 6440241 h 6858000"/>
              <a:gd name="connsiteX304-83289" fmla="*/ 4477543 w 7472601"/>
              <a:gd name="connsiteY304-83290" fmla="*/ 6674836 h 6858000"/>
              <a:gd name="connsiteX305-83291" fmla="*/ 4329957 w 7472601"/>
              <a:gd name="connsiteY305-83292" fmla="*/ 6858000 h 6858000"/>
              <a:gd name="connsiteX306-83293" fmla="*/ 4218595 w 7472601"/>
              <a:gd name="connsiteY306-83294" fmla="*/ 6858000 h 6858000"/>
              <a:gd name="connsiteX307-83295" fmla="*/ 4368888 w 7472601"/>
              <a:gd name="connsiteY307-83296" fmla="*/ 6668412 h 6858000"/>
              <a:gd name="connsiteX308-83297" fmla="*/ 4563091 w 7472601"/>
              <a:gd name="connsiteY308-83298" fmla="*/ 6442508 h 6858000"/>
              <a:gd name="connsiteX309-83299" fmla="*/ 5387324 w 7472601"/>
              <a:gd name="connsiteY309-83300" fmla="*/ 5705830 h 6858000"/>
              <a:gd name="connsiteX310-83301" fmla="*/ 5073620 w 7472601"/>
              <a:gd name="connsiteY310-83302" fmla="*/ 5955437 h 6858000"/>
              <a:gd name="connsiteX311-83303" fmla="*/ 4689789 w 7472601"/>
              <a:gd name="connsiteY311-83304" fmla="*/ 6268382 h 6858000"/>
              <a:gd name="connsiteX312-83305" fmla="*/ 4418722 w 7472601"/>
              <a:gd name="connsiteY312-83306" fmla="*/ 6570886 h 6858000"/>
              <a:gd name="connsiteX313-83307" fmla="*/ 4214944 w 7472601"/>
              <a:gd name="connsiteY313-83308" fmla="*/ 6858000 h 6858000"/>
              <a:gd name="connsiteX314-83309" fmla="*/ 4177898 w 7472601"/>
              <a:gd name="connsiteY314-83310" fmla="*/ 6858000 h 6858000"/>
              <a:gd name="connsiteX315-83311" fmla="*/ 4391597 w 7472601"/>
              <a:gd name="connsiteY315-83312" fmla="*/ 6556370 h 6858000"/>
              <a:gd name="connsiteX316-83313" fmla="*/ 4668889 w 7472601"/>
              <a:gd name="connsiteY316-83314" fmla="*/ 6246399 h 6858000"/>
              <a:gd name="connsiteX317-83315" fmla="*/ 5055427 w 7472601"/>
              <a:gd name="connsiteY317-83316" fmla="*/ 5931476 h 6858000"/>
              <a:gd name="connsiteX318-83317" fmla="*/ 5371814 w 7472601"/>
              <a:gd name="connsiteY318-83318" fmla="*/ 5678975 h 6858000"/>
              <a:gd name="connsiteX319-83319" fmla="*/ 4987918 w 7472601"/>
              <a:gd name="connsiteY319-83320" fmla="*/ 5838701 h 6858000"/>
              <a:gd name="connsiteX320-83321" fmla="*/ 4317146 w 7472601"/>
              <a:gd name="connsiteY320-83322" fmla="*/ 6587716 h 6858000"/>
              <a:gd name="connsiteX321-83323" fmla="*/ 4171627 w 7472601"/>
              <a:gd name="connsiteY321-83324" fmla="*/ 6858000 h 6858000"/>
              <a:gd name="connsiteX322-83325" fmla="*/ 4081585 w 7472601"/>
              <a:gd name="connsiteY322-83326" fmla="*/ 6858000 h 6858000"/>
              <a:gd name="connsiteX323-83327" fmla="*/ 4238603 w 7472601"/>
              <a:gd name="connsiteY323-83328" fmla="*/ 6559341 h 6858000"/>
              <a:gd name="connsiteX324-83329" fmla="*/ 4778333 w 7472601"/>
              <a:gd name="connsiteY324-83330" fmla="*/ 5873626 h 6858000"/>
              <a:gd name="connsiteX325-83331" fmla="*/ 5414185 w 7472601"/>
              <a:gd name="connsiteY325-83332" fmla="*/ 5573882 h 6858000"/>
              <a:gd name="connsiteX326-83333" fmla="*/ 5959648 w 7472601"/>
              <a:gd name="connsiteY326-83334" fmla="*/ 4760797 h 6858000"/>
              <a:gd name="connsiteX327-83335" fmla="*/ 5355019 w 7472601"/>
              <a:gd name="connsiteY327-83336" fmla="*/ 4734672 h 6858000"/>
              <a:gd name="connsiteX328-83337" fmla="*/ 5083565 w 7472601"/>
              <a:gd name="connsiteY328-83338" fmla="*/ 5179121 h 6858000"/>
              <a:gd name="connsiteX329-83339" fmla="*/ 4713577 w 7472601"/>
              <a:gd name="connsiteY329-83340" fmla="*/ 5616803 h 6858000"/>
              <a:gd name="connsiteX330-83341" fmla="*/ 3989559 w 7472601"/>
              <a:gd name="connsiteY330-83342" fmla="*/ 6145945 h 6858000"/>
              <a:gd name="connsiteX331-83343" fmla="*/ 3939824 w 7472601"/>
              <a:gd name="connsiteY331-83344" fmla="*/ 6066900 h 6858000"/>
              <a:gd name="connsiteX332-83345" fmla="*/ 4584537 w 7472601"/>
              <a:gd name="connsiteY332-83346" fmla="*/ 5324826 h 6858000"/>
              <a:gd name="connsiteX333-83347" fmla="*/ 5037105 w 7472601"/>
              <a:gd name="connsiteY333-83348" fmla="*/ 5088765 h 6858000"/>
              <a:gd name="connsiteX334-83349" fmla="*/ 5039930 w 7472601"/>
              <a:gd name="connsiteY334-83350" fmla="*/ 5089585 h 6858000"/>
              <a:gd name="connsiteX335-83351" fmla="*/ 5263764 w 7472601"/>
              <a:gd name="connsiteY335-83352" fmla="*/ 4735525 h 6858000"/>
              <a:gd name="connsiteX336-83353" fmla="*/ 4086300 w 7472601"/>
              <a:gd name="connsiteY336-83354" fmla="*/ 4884599 h 6858000"/>
              <a:gd name="connsiteX337-83355" fmla="*/ 4085485 w 7472601"/>
              <a:gd name="connsiteY337-83356" fmla="*/ 4899070 h 6858000"/>
              <a:gd name="connsiteX338-83357" fmla="*/ 3871915 w 7472601"/>
              <a:gd name="connsiteY338-83358" fmla="*/ 5253645 h 6858000"/>
              <a:gd name="connsiteX339-83359" fmla="*/ 3799374 w 7472601"/>
              <a:gd name="connsiteY339-83360" fmla="*/ 5466127 h 6858000"/>
              <a:gd name="connsiteX340-83361" fmla="*/ 3498850 w 7472601"/>
              <a:gd name="connsiteY340-83362" fmla="*/ 6661888 h 6858000"/>
              <a:gd name="connsiteX341-83363" fmla="*/ 3399216 w 7472601"/>
              <a:gd name="connsiteY341-83364" fmla="*/ 6858000 h 6858000"/>
              <a:gd name="connsiteX342-83365" fmla="*/ 3303688 w 7472601"/>
              <a:gd name="connsiteY342-83366" fmla="*/ 6858000 h 6858000"/>
              <a:gd name="connsiteX343-83367" fmla="*/ 3391774 w 7472601"/>
              <a:gd name="connsiteY343-83368" fmla="*/ 6697181 h 6858000"/>
              <a:gd name="connsiteX344-83369" fmla="*/ 3735540 w 7472601"/>
              <a:gd name="connsiteY344-83370" fmla="*/ 5546923 h 6858000"/>
              <a:gd name="connsiteX345-83371" fmla="*/ 3729438 w 7472601"/>
              <a:gd name="connsiteY345-83372" fmla="*/ 5569058 h 6858000"/>
              <a:gd name="connsiteX346-83373" fmla="*/ 3707782 w 7472601"/>
              <a:gd name="connsiteY346-83374" fmla="*/ 5644908 h 6858000"/>
              <a:gd name="connsiteX347-83375" fmla="*/ 3583827 w 7472601"/>
              <a:gd name="connsiteY347-83376" fmla="*/ 6039215 h 6858000"/>
              <a:gd name="connsiteX348-83377" fmla="*/ 3547861 w 7472601"/>
              <a:gd name="connsiteY348-83378" fmla="*/ 6129609 h 6858000"/>
              <a:gd name="connsiteX349-83379" fmla="*/ 3490905 w 7472601"/>
              <a:gd name="connsiteY349-83380" fmla="*/ 6277660 h 6858000"/>
              <a:gd name="connsiteX350-83381" fmla="*/ 3455859 w 7472601"/>
              <a:gd name="connsiteY350-83382" fmla="*/ 6391301 h 6858000"/>
              <a:gd name="connsiteX351-83383" fmla="*/ 3429112 w 7472601"/>
              <a:gd name="connsiteY351-83384" fmla="*/ 6479469 h 6858000"/>
              <a:gd name="connsiteX352-83385" fmla="*/ 3304862 w 7472601"/>
              <a:gd name="connsiteY352-83386" fmla="*/ 6796476 h 6858000"/>
              <a:gd name="connsiteX353-83387" fmla="*/ 3276071 w 7472601"/>
              <a:gd name="connsiteY353-83388" fmla="*/ 6858000 h 6858000"/>
              <a:gd name="connsiteX354-83389" fmla="*/ 3240805 w 7472601"/>
              <a:gd name="connsiteY354-83390" fmla="*/ 6858000 h 6858000"/>
              <a:gd name="connsiteX355-83391" fmla="*/ 3275917 w 7472601"/>
              <a:gd name="connsiteY355-83392" fmla="*/ 6783192 h 6858000"/>
              <a:gd name="connsiteX356-83393" fmla="*/ 3399358 w 7472601"/>
              <a:gd name="connsiteY356-83394" fmla="*/ 6469011 h 6858000"/>
              <a:gd name="connsiteX357-83395" fmla="*/ 3425650 w 7472601"/>
              <a:gd name="connsiteY357-83396" fmla="*/ 6381333 h 6858000"/>
              <a:gd name="connsiteX358-83397" fmla="*/ 3460661 w 7472601"/>
              <a:gd name="connsiteY358-83398" fmla="*/ 6266763 h 6858000"/>
              <a:gd name="connsiteX359-83399" fmla="*/ 3518021 w 7472601"/>
              <a:gd name="connsiteY359-83400" fmla="*/ 6117298 h 6858000"/>
              <a:gd name="connsiteX360-83401" fmla="*/ 3554035 w 7472601"/>
              <a:gd name="connsiteY360-83402" fmla="*/ 6027832 h 6858000"/>
              <a:gd name="connsiteX361-83403" fmla="*/ 3677174 w 7472601"/>
              <a:gd name="connsiteY361-83404" fmla="*/ 5636351 h 6858000"/>
              <a:gd name="connsiteX362-83405" fmla="*/ 3698819 w 7472601"/>
              <a:gd name="connsiteY362-83406" fmla="*/ 5560503 h 6858000"/>
              <a:gd name="connsiteX363-83407" fmla="*/ 3702094 w 7472601"/>
              <a:gd name="connsiteY363-83408" fmla="*/ 5549194 h 6858000"/>
              <a:gd name="connsiteX364-83409" fmla="*/ 3398355 w 7472601"/>
              <a:gd name="connsiteY364-83410" fmla="*/ 6094603 h 6858000"/>
              <a:gd name="connsiteX365-83411" fmla="*/ 3193941 w 7472601"/>
              <a:gd name="connsiteY365-83412" fmla="*/ 6798775 h 6858000"/>
              <a:gd name="connsiteX366-83413" fmla="*/ 3184140 w 7472601"/>
              <a:gd name="connsiteY366-83414" fmla="*/ 6858000 h 6858000"/>
              <a:gd name="connsiteX367-83415" fmla="*/ 3099978 w 7472601"/>
              <a:gd name="connsiteY367-83416" fmla="*/ 6858000 h 6858000"/>
              <a:gd name="connsiteX368-83417" fmla="*/ 3101556 w 7472601"/>
              <a:gd name="connsiteY368-83418" fmla="*/ 6843337 h 6858000"/>
              <a:gd name="connsiteX369-83419" fmla="*/ 3370162 w 7472601"/>
              <a:gd name="connsiteY369-83420" fmla="*/ 5785550 h 6858000"/>
              <a:gd name="connsiteX370-83421" fmla="*/ 3746477 w 7472601"/>
              <a:gd name="connsiteY370-83422" fmla="*/ 5377889 h 6858000"/>
              <a:gd name="connsiteX371-83423" fmla="*/ 3863399 w 7472601"/>
              <a:gd name="connsiteY371-83424" fmla="*/ 5087257 h 6858000"/>
              <a:gd name="connsiteX372-83425" fmla="*/ 3968712 w 7472601"/>
              <a:gd name="connsiteY372-83426" fmla="*/ 4913989 h 6858000"/>
              <a:gd name="connsiteX373-83427" fmla="*/ 2792390 w 7472601"/>
              <a:gd name="connsiteY373-83428" fmla="*/ 5382974 h 6858000"/>
              <a:gd name="connsiteX374-83429" fmla="*/ 2714982 w 7472601"/>
              <a:gd name="connsiteY374-83430" fmla="*/ 5427051 h 6858000"/>
              <a:gd name="connsiteX375-83431" fmla="*/ 2813361 w 7472601"/>
              <a:gd name="connsiteY375-83432" fmla="*/ 6023912 h 6858000"/>
              <a:gd name="connsiteX376-83433" fmla="*/ 2688430 w 7472601"/>
              <a:gd name="connsiteY376-83434" fmla="*/ 6801564 h 6858000"/>
              <a:gd name="connsiteX377-83435" fmla="*/ 2629626 w 7472601"/>
              <a:gd name="connsiteY377-83436" fmla="*/ 6763394 h 6858000"/>
              <a:gd name="connsiteX378-83437" fmla="*/ 2565328 w 7472601"/>
              <a:gd name="connsiteY378-83438" fmla="*/ 5516399 h 6858000"/>
              <a:gd name="connsiteX379-83439" fmla="*/ 1922999 w 7472601"/>
              <a:gd name="connsiteY379-83440" fmla="*/ 5980343 h 6858000"/>
              <a:gd name="connsiteX380-83441" fmla="*/ 1950261 w 7472601"/>
              <a:gd name="connsiteY380-83442" fmla="*/ 6405858 h 6858000"/>
              <a:gd name="connsiteX381-83443" fmla="*/ 2365554 w 7472601"/>
              <a:gd name="connsiteY381-83444" fmla="*/ 6759107 h 6858000"/>
              <a:gd name="connsiteX382-83445" fmla="*/ 2424142 w 7472601"/>
              <a:gd name="connsiteY382-83446" fmla="*/ 6858000 h 6858000"/>
              <a:gd name="connsiteX383-83447" fmla="*/ 2395994 w 7472601"/>
              <a:gd name="connsiteY383-83448" fmla="*/ 6858000 h 6858000"/>
              <a:gd name="connsiteX384-83449" fmla="*/ 2392863 w 7472601"/>
              <a:gd name="connsiteY384-83450" fmla="*/ 6852964 h 6858000"/>
              <a:gd name="connsiteX385-83451" fmla="*/ 2017589 w 7472601"/>
              <a:gd name="connsiteY385-83452" fmla="*/ 6493982 h 6858000"/>
              <a:gd name="connsiteX386-83453" fmla="*/ 2147336 w 7472601"/>
              <a:gd name="connsiteY386-83454" fmla="*/ 6594052 h 6858000"/>
              <a:gd name="connsiteX387-83455" fmla="*/ 2207047 w 7472601"/>
              <a:gd name="connsiteY387-83456" fmla="*/ 6654540 h 6858000"/>
              <a:gd name="connsiteX388-83457" fmla="*/ 2299106 w 7472601"/>
              <a:gd name="connsiteY388-83458" fmla="*/ 6778931 h 6858000"/>
              <a:gd name="connsiteX389-83459" fmla="*/ 2314430 w 7472601"/>
              <a:gd name="connsiteY389-83460" fmla="*/ 6801144 h 6858000"/>
              <a:gd name="connsiteX390-83461" fmla="*/ 2352406 w 7472601"/>
              <a:gd name="connsiteY390-83462" fmla="*/ 6858000 h 6858000"/>
              <a:gd name="connsiteX391-83463" fmla="*/ 2314492 w 7472601"/>
              <a:gd name="connsiteY391-83464" fmla="*/ 6858000 h 6858000"/>
              <a:gd name="connsiteX392-83465" fmla="*/ 2288095 w 7472601"/>
              <a:gd name="connsiteY392-83466" fmla="*/ 6818030 h 6858000"/>
              <a:gd name="connsiteX393-83467" fmla="*/ 2272768 w 7472601"/>
              <a:gd name="connsiteY393-83468" fmla="*/ 6795822 h 6858000"/>
              <a:gd name="connsiteX394-83469" fmla="*/ 2182715 w 7472601"/>
              <a:gd name="connsiteY394-83470" fmla="*/ 6675071 h 6858000"/>
              <a:gd name="connsiteX395-83471" fmla="*/ 2032061 w 7472601"/>
              <a:gd name="connsiteY395-83472" fmla="*/ 6541380 h 6858000"/>
              <a:gd name="connsiteX396-83473" fmla="*/ 2257220 w 7472601"/>
              <a:gd name="connsiteY396-83474" fmla="*/ 6826257 h 6858000"/>
              <a:gd name="connsiteX397-83475" fmla="*/ 2281324 w 7472601"/>
              <a:gd name="connsiteY397-83476" fmla="*/ 6858000 h 6858000"/>
              <a:gd name="connsiteX398-83477" fmla="*/ 2242860 w 7472601"/>
              <a:gd name="connsiteY398-83478" fmla="*/ 6858000 h 6858000"/>
              <a:gd name="connsiteX399-83479" fmla="*/ 2232818 w 7472601"/>
              <a:gd name="connsiteY399-83480" fmla="*/ 6844926 h 6858000"/>
              <a:gd name="connsiteX400-83481" fmla="*/ 1990172 w 7472601"/>
              <a:gd name="connsiteY400-83482" fmla="*/ 6542121 h 6858000"/>
              <a:gd name="connsiteX401-83483" fmla="*/ 2124090 w 7472601"/>
              <a:gd name="connsiteY401-83484" fmla="*/ 6761017 h 6858000"/>
              <a:gd name="connsiteX402-83485" fmla="*/ 2200380 w 7472601"/>
              <a:gd name="connsiteY402-83486" fmla="*/ 6858000 h 6858000"/>
              <a:gd name="connsiteX403-83487" fmla="*/ 2147507 w 7472601"/>
              <a:gd name="connsiteY403-83488" fmla="*/ 6858000 h 6858000"/>
              <a:gd name="connsiteX404-83489" fmla="*/ 2070668 w 7472601"/>
              <a:gd name="connsiteY404-83490" fmla="*/ 6761520 h 6858000"/>
              <a:gd name="connsiteX405-83491" fmla="*/ 1975142 w 7472601"/>
              <a:gd name="connsiteY405-83492" fmla="*/ 6585570 h 6858000"/>
              <a:gd name="connsiteX406-83493" fmla="*/ 2050035 w 7472601"/>
              <a:gd name="connsiteY406-83494" fmla="*/ 6813345 h 6858000"/>
              <a:gd name="connsiteX407-83495" fmla="*/ 2063025 w 7472601"/>
              <a:gd name="connsiteY407-83496" fmla="*/ 6858000 h 6858000"/>
              <a:gd name="connsiteX408-83497" fmla="*/ 2021675 w 7472601"/>
              <a:gd name="connsiteY408-83498" fmla="*/ 6858000 h 6858000"/>
              <a:gd name="connsiteX409-83499" fmla="*/ 2019308 w 7472601"/>
              <a:gd name="connsiteY409-83500" fmla="*/ 6847118 h 6858000"/>
              <a:gd name="connsiteX410-83501" fmla="*/ 1938835 w 7472601"/>
              <a:gd name="connsiteY410-83502" fmla="*/ 6551160 h 6858000"/>
              <a:gd name="connsiteX411-83503" fmla="*/ 1953230 w 7472601"/>
              <a:gd name="connsiteY411-83504" fmla="*/ 6759699 h 6858000"/>
              <a:gd name="connsiteX412-83505" fmla="*/ 1956763 w 7472601"/>
              <a:gd name="connsiteY412-83506" fmla="*/ 6778191 h 6858000"/>
              <a:gd name="connsiteX413-83507" fmla="*/ 1967925 w 7472601"/>
              <a:gd name="connsiteY413-83508" fmla="*/ 6858000 h 6858000"/>
              <a:gd name="connsiteX414-83509" fmla="*/ 1936622 w 7472601"/>
              <a:gd name="connsiteY414-83510" fmla="*/ 6858000 h 6858000"/>
              <a:gd name="connsiteX415-83511" fmla="*/ 1926261 w 7472601"/>
              <a:gd name="connsiteY415-83512" fmla="*/ 6784064 h 6858000"/>
              <a:gd name="connsiteX416-83513" fmla="*/ 1922724 w 7472601"/>
              <a:gd name="connsiteY416-83514" fmla="*/ 6765577 h 6858000"/>
              <a:gd name="connsiteX417-83515" fmla="*/ 1904650 w 7472601"/>
              <a:gd name="connsiteY417-83516" fmla="*/ 6639616 h 6858000"/>
              <a:gd name="connsiteX418-83517" fmla="*/ 1885273 w 7472601"/>
              <a:gd name="connsiteY418-83518" fmla="*/ 6858000 h 6858000"/>
              <a:gd name="connsiteX419-83519" fmla="*/ 1854363 w 7472601"/>
              <a:gd name="connsiteY419-83520" fmla="*/ 6858000 h 6858000"/>
              <a:gd name="connsiteX420-83521" fmla="*/ 1880391 w 7472601"/>
              <a:gd name="connsiteY420-83522" fmla="*/ 6603796 h 6858000"/>
              <a:gd name="connsiteX421-83523" fmla="*/ 1818273 w 7472601"/>
              <a:gd name="connsiteY421-83524" fmla="*/ 6715729 h 6858000"/>
              <a:gd name="connsiteX422-83525" fmla="*/ 1794691 w 7472601"/>
              <a:gd name="connsiteY422-83526" fmla="*/ 6843239 h 6858000"/>
              <a:gd name="connsiteX423-83527" fmla="*/ 1794914 w 7472601"/>
              <a:gd name="connsiteY423-83528" fmla="*/ 6858000 h 6858000"/>
              <a:gd name="connsiteX424-83529" fmla="*/ 1746128 w 7472601"/>
              <a:gd name="connsiteY424-83530" fmla="*/ 6858000 h 6858000"/>
              <a:gd name="connsiteX425-83531" fmla="*/ 1753934 w 7472601"/>
              <a:gd name="connsiteY425-83532" fmla="*/ 6724796 h 6858000"/>
              <a:gd name="connsiteX426-83533" fmla="*/ 1792053 w 7472601"/>
              <a:gd name="connsiteY426-83534" fmla="*/ 6572396 h 6858000"/>
              <a:gd name="connsiteX427-83535" fmla="*/ 1862248 w 7472601"/>
              <a:gd name="connsiteY427-83536" fmla="*/ 6266397 h 6858000"/>
              <a:gd name="connsiteX428-83537" fmla="*/ 1862250 w 7472601"/>
              <a:gd name="connsiteY428-83538" fmla="*/ 6033531 h 6858000"/>
              <a:gd name="connsiteX429-83539" fmla="*/ 1211999 w 7472601"/>
              <a:gd name="connsiteY429-83540" fmla="*/ 6683610 h 6858000"/>
              <a:gd name="connsiteX430-83541" fmla="*/ 1213266 w 7472601"/>
              <a:gd name="connsiteY430-83542" fmla="*/ 6691947 h 6858000"/>
              <a:gd name="connsiteX431-83543" fmla="*/ 1203370 w 7472601"/>
              <a:gd name="connsiteY431-83544" fmla="*/ 6850676 h 6858000"/>
              <a:gd name="connsiteX432-83545" fmla="*/ 1203671 w 7472601"/>
              <a:gd name="connsiteY432-83546" fmla="*/ 6858000 h 6858000"/>
              <a:gd name="connsiteX433-83547" fmla="*/ 1143180 w 7472601"/>
              <a:gd name="connsiteY433-83548" fmla="*/ 6858000 h 6858000"/>
              <a:gd name="connsiteX434-83549" fmla="*/ 1142176 w 7472601"/>
              <a:gd name="connsiteY434-83550" fmla="*/ 6766045 h 6858000"/>
              <a:gd name="connsiteX435-83551" fmla="*/ 1067484 w 7472601"/>
              <a:gd name="connsiteY435-83552" fmla="*/ 6858000 h 6858000"/>
              <a:gd name="connsiteX436-83553" fmla="*/ 953928 w 7472601"/>
              <a:gd name="connsiteY436-83554" fmla="*/ 6858000 h 6858000"/>
              <a:gd name="connsiteX437-83555" fmla="*/ 959715 w 7472601"/>
              <a:gd name="connsiteY437-83556" fmla="*/ 6850185 h 6858000"/>
              <a:gd name="connsiteX438-83557" fmla="*/ 1483788 w 7472601"/>
              <a:gd name="connsiteY438-83558" fmla="*/ 6259174 h 6858000"/>
              <a:gd name="connsiteX439-83559" fmla="*/ 1100671 w 7472601"/>
              <a:gd name="connsiteY439-83560" fmla="*/ 6252137 h 6858000"/>
              <a:gd name="connsiteX440-83561" fmla="*/ 1090144 w 7472601"/>
              <a:gd name="connsiteY440-83562" fmla="*/ 6256748 h 6858000"/>
              <a:gd name="connsiteX441-83563" fmla="*/ 1095872 w 7472601"/>
              <a:gd name="connsiteY441-83564" fmla="*/ 6271892 h 6858000"/>
              <a:gd name="connsiteX442-83565" fmla="*/ 262785 w 7472601"/>
              <a:gd name="connsiteY442-83566" fmla="*/ 6845450 h 6858000"/>
              <a:gd name="connsiteX443-83567" fmla="*/ 209968 w 7472601"/>
              <a:gd name="connsiteY443-83568" fmla="*/ 6770713 h 6858000"/>
              <a:gd name="connsiteX444-83569" fmla="*/ 873460 w 7472601"/>
              <a:gd name="connsiteY444-83570" fmla="*/ 6253768 h 6858000"/>
              <a:gd name="connsiteX445-83571" fmla="*/ 192686 w 7472601"/>
              <a:gd name="connsiteY445-83572" fmla="*/ 5849257 h 6858000"/>
              <a:gd name="connsiteX446-83573" fmla="*/ 4696 w 7472601"/>
              <a:gd name="connsiteY446-83574" fmla="*/ 5697668 h 6858000"/>
              <a:gd name="connsiteX447-83575" fmla="*/ 0 w 7472601"/>
              <a:gd name="connsiteY447-83576" fmla="*/ 5689984 h 6858000"/>
              <a:gd name="connsiteX448-83577" fmla="*/ 0 w 7472601"/>
              <a:gd name="connsiteY448-83578" fmla="*/ 5513472 h 6858000"/>
              <a:gd name="connsiteX449-83579" fmla="*/ 174101 w 7472601"/>
              <a:gd name="connsiteY449-83580" fmla="*/ 5620277 h 6858000"/>
              <a:gd name="connsiteX450-83581" fmla="*/ 891800 w 7472601"/>
              <a:gd name="connsiteY450-83582" fmla="*/ 6036935 h 6858000"/>
              <a:gd name="connsiteX451-83583" fmla="*/ 1072219 w 7472601"/>
              <a:gd name="connsiteY451-83584" fmla="*/ 6169443 h 6858000"/>
              <a:gd name="connsiteX452-83585" fmla="*/ 1074117 w 7472601"/>
              <a:gd name="connsiteY452-83586" fmla="*/ 6170301 h 6858000"/>
              <a:gd name="connsiteX453-83587" fmla="*/ 1083114 w 7472601"/>
              <a:gd name="connsiteY453-83588" fmla="*/ 6174131 h 6858000"/>
              <a:gd name="connsiteX454-83589" fmla="*/ 1543010 w 7472601"/>
              <a:gd name="connsiteY454-83590" fmla="*/ 6191140 h 6858000"/>
              <a:gd name="connsiteX455-83591" fmla="*/ 1551080 w 7472601"/>
              <a:gd name="connsiteY455-83592" fmla="*/ 6195006 h 6858000"/>
              <a:gd name="connsiteX456-83593" fmla="*/ 2345443 w 7472601"/>
              <a:gd name="connsiteY456-83594" fmla="*/ 5549882 h 6858000"/>
              <a:gd name="connsiteX457-83595" fmla="*/ 1721499 w 7472601"/>
              <a:gd name="connsiteY457-83596" fmla="*/ 5599969 h 6858000"/>
              <a:gd name="connsiteX458-83597" fmla="*/ 767716 w 7472601"/>
              <a:gd name="connsiteY458-83598" fmla="*/ 5472768 h 6858000"/>
              <a:gd name="connsiteX459-83599" fmla="*/ 722147 w 7472601"/>
              <a:gd name="connsiteY459-83600" fmla="*/ 5393091 h 6858000"/>
              <a:gd name="connsiteX460-83601" fmla="*/ 1485552 w 7472601"/>
              <a:gd name="connsiteY460-83602" fmla="*/ 5313202 h 6858000"/>
              <a:gd name="connsiteX461-83603" fmla="*/ 2143004 w 7472601"/>
              <a:gd name="connsiteY461-83604" fmla="*/ 5402420 h 6858000"/>
              <a:gd name="connsiteX462-83605" fmla="*/ 1933391 w 7472601"/>
              <a:gd name="connsiteY462-83606" fmla="*/ 5156971 h 6858000"/>
              <a:gd name="connsiteX463-83607" fmla="*/ 1827118 w 7472601"/>
              <a:gd name="connsiteY463-83608" fmla="*/ 4968410 h 6858000"/>
              <a:gd name="connsiteX464-83609" fmla="*/ 1837349 w 7472601"/>
              <a:gd name="connsiteY464-83610" fmla="*/ 4956357 h 6858000"/>
              <a:gd name="connsiteX465-83611" fmla="*/ 2162835 w 7472601"/>
              <a:gd name="connsiteY465-83612" fmla="*/ 5187853 h 6858000"/>
              <a:gd name="connsiteX466-83613" fmla="*/ 2257167 w 7472601"/>
              <a:gd name="connsiteY466-83614" fmla="*/ 5462123 h 6858000"/>
              <a:gd name="connsiteX467-83615" fmla="*/ 2261598 w 7472601"/>
              <a:gd name="connsiteY467-83616" fmla="*/ 5467998 h 6858000"/>
              <a:gd name="connsiteX468-83617" fmla="*/ 2437177 w 7472601"/>
              <a:gd name="connsiteY468-83618" fmla="*/ 5479608 h 6858000"/>
              <a:gd name="connsiteX469-83619" fmla="*/ 2445247 w 7472601"/>
              <a:gd name="connsiteY469-83620" fmla="*/ 5483476 h 6858000"/>
              <a:gd name="connsiteX470-83621" fmla="*/ 2743626 w 7472601"/>
              <a:gd name="connsiteY470-83622" fmla="*/ 5304819 h 6858000"/>
              <a:gd name="connsiteX471-83623" fmla="*/ 3048102 w 7472601"/>
              <a:gd name="connsiteY471-83624" fmla="*/ 5150595 h 6858000"/>
              <a:gd name="connsiteX472-83625" fmla="*/ 1799414 w 7472601"/>
              <a:gd name="connsiteY472-83626" fmla="*/ 4694732 h 6858000"/>
              <a:gd name="connsiteX473-83627" fmla="*/ 1771735 w 7472601"/>
              <a:gd name="connsiteY473-83628" fmla="*/ 4619929 h 6858000"/>
              <a:gd name="connsiteX474-83629" fmla="*/ 3104273 w 7472601"/>
              <a:gd name="connsiteY474-83630" fmla="*/ 5076159 h 6858000"/>
              <a:gd name="connsiteX475-83631" fmla="*/ 3113245 w 7472601"/>
              <a:gd name="connsiteY475-83632" fmla="*/ 5090705 h 6858000"/>
              <a:gd name="connsiteX476-83633" fmla="*/ 3126294 w 7472601"/>
              <a:gd name="connsiteY476-83634" fmla="*/ 5114400 h 6858000"/>
              <a:gd name="connsiteX477-83635" fmla="*/ 3937433 w 7472601"/>
              <a:gd name="connsiteY477-83636" fmla="*/ 4830473 h 6858000"/>
              <a:gd name="connsiteX478-83637" fmla="*/ 3590475 w 7472601"/>
              <a:gd name="connsiteY478-83638" fmla="*/ 4597974 h 6858000"/>
              <a:gd name="connsiteX479-83639" fmla="*/ 3100264 w 7472601"/>
              <a:gd name="connsiteY479-83640" fmla="*/ 4579845 h 6858000"/>
              <a:gd name="connsiteX480-83641" fmla="*/ 2183576 w 7472601"/>
              <a:gd name="connsiteY480-83642" fmla="*/ 4227150 h 6858000"/>
              <a:gd name="connsiteX481-83643" fmla="*/ 2151029 w 7472601"/>
              <a:gd name="connsiteY481-83644" fmla="*/ 4146947 h 6858000"/>
              <a:gd name="connsiteX482-83645" fmla="*/ 3563434 w 7472601"/>
              <a:gd name="connsiteY482-83646" fmla="*/ 4469115 h 6858000"/>
              <a:gd name="connsiteX483-83647" fmla="*/ 3177952 w 7472601"/>
              <a:gd name="connsiteY483-83648" fmla="*/ 3657386 h 6858000"/>
              <a:gd name="connsiteX484-83649" fmla="*/ 3189263 w 7472601"/>
              <a:gd name="connsiteY484-83650" fmla="*/ 3625726 h 6858000"/>
              <a:gd name="connsiteX485-83651" fmla="*/ 3560912 w 7472601"/>
              <a:gd name="connsiteY485-83652" fmla="*/ 4079863 h 6858000"/>
              <a:gd name="connsiteX486-83653" fmla="*/ 3626636 w 7472601"/>
              <a:gd name="connsiteY486-83654" fmla="*/ 4512230 h 6858000"/>
              <a:gd name="connsiteX487-83655" fmla="*/ 3653088 w 7472601"/>
              <a:gd name="connsiteY487-83656" fmla="*/ 4521417 h 6858000"/>
              <a:gd name="connsiteX488-83657" fmla="*/ 3988128 w 7472601"/>
              <a:gd name="connsiteY488-83658" fmla="*/ 4817267 h 6858000"/>
              <a:gd name="connsiteX489-83659" fmla="*/ 4830582 w 7472601"/>
              <a:gd name="connsiteY489-83660" fmla="*/ 4676000 h 6858000"/>
              <a:gd name="connsiteX490-83661" fmla="*/ 4830100 w 7472601"/>
              <a:gd name="connsiteY490-83662" fmla="*/ 4675554 h 6858000"/>
              <a:gd name="connsiteX491-83663" fmla="*/ 4036318 w 7472601"/>
              <a:gd name="connsiteY491-83664" fmla="*/ 4147013 h 6858000"/>
              <a:gd name="connsiteX492-83665" fmla="*/ 3432098 w 7472601"/>
              <a:gd name="connsiteY492-83666" fmla="*/ 3537312 h 6858000"/>
              <a:gd name="connsiteX493-83667" fmla="*/ 3446761 w 7472601"/>
              <a:gd name="connsiteY493-83668" fmla="*/ 3461278 h 6858000"/>
              <a:gd name="connsiteX494-83669" fmla="*/ 4419733 w 7472601"/>
              <a:gd name="connsiteY494-83670" fmla="*/ 3963555 h 6858000"/>
              <a:gd name="connsiteX495-83671" fmla="*/ 4781371 w 7472601"/>
              <a:gd name="connsiteY495-83672" fmla="*/ 4458604 h 6858000"/>
              <a:gd name="connsiteX496-83673" fmla="*/ 4780440 w 7472601"/>
              <a:gd name="connsiteY496-83674" fmla="*/ 4470290 h 6858000"/>
              <a:gd name="connsiteX497-83675" fmla="*/ 4898954 w 7472601"/>
              <a:gd name="connsiteY497-83676" fmla="*/ 4662092 h 6858000"/>
              <a:gd name="connsiteX498-83677" fmla="*/ 4900699 w 7472601"/>
              <a:gd name="connsiteY498-83678" fmla="*/ 4670867 h 6858000"/>
              <a:gd name="connsiteX499-83679" fmla="*/ 5714511 w 7472601"/>
              <a:gd name="connsiteY499-83680" fmla="*/ 4663483 h 6858000"/>
              <a:gd name="connsiteX500-83681" fmla="*/ 5464793 w 7472601"/>
              <a:gd name="connsiteY500-83682" fmla="*/ 4393556 h 6858000"/>
              <a:gd name="connsiteX501-83683" fmla="*/ 5461897 w 7472601"/>
              <a:gd name="connsiteY501-83684" fmla="*/ 4390879 h 6858000"/>
              <a:gd name="connsiteX502-83685" fmla="*/ 4294126 w 7472601"/>
              <a:gd name="connsiteY502-83686" fmla="*/ 3303048 h 6858000"/>
              <a:gd name="connsiteX503-83687" fmla="*/ 4305321 w 7472601"/>
              <a:gd name="connsiteY503-83688" fmla="*/ 3256953 h 6858000"/>
              <a:gd name="connsiteX504-83689" fmla="*/ 4949299 w 7472601"/>
              <a:gd name="connsiteY504-83690" fmla="*/ 3766336 h 6858000"/>
              <a:gd name="connsiteX505-83691" fmla="*/ 5291452 w 7472601"/>
              <a:gd name="connsiteY505-83692" fmla="*/ 4076801 h 6858000"/>
              <a:gd name="connsiteX506-83693" fmla="*/ 5434998 w 7472601"/>
              <a:gd name="connsiteY506-83694" fmla="*/ 4254100 h 6858000"/>
              <a:gd name="connsiteX507-83695" fmla="*/ 5351015 w 7472601"/>
              <a:gd name="connsiteY507-83696" fmla="*/ 3760989 h 6858000"/>
              <a:gd name="connsiteX508-83697" fmla="*/ 5413780 w 7472601"/>
              <a:gd name="connsiteY508-83698" fmla="*/ 2966265 h 6858000"/>
              <a:gd name="connsiteX509-83699" fmla="*/ 5425627 w 7472601"/>
              <a:gd name="connsiteY509-83700" fmla="*/ 2954192 h 6858000"/>
              <a:gd name="connsiteX510-83701" fmla="*/ 6604735 w 7472601"/>
              <a:gd name="connsiteY510-83702" fmla="*/ 2041381 h 6858000"/>
              <a:gd name="connsiteX511-83703" fmla="*/ 7204487 w 7472601"/>
              <a:gd name="connsiteY511-83704" fmla="*/ 2742112 h 6858000"/>
              <a:gd name="connsiteX512-83705" fmla="*/ 7131592 w 7472601"/>
              <a:gd name="connsiteY512-83706" fmla="*/ 2672096 h 6858000"/>
              <a:gd name="connsiteX513-83707" fmla="*/ 6996344 w 7472601"/>
              <a:gd name="connsiteY513-83708" fmla="*/ 2518310 h 6858000"/>
              <a:gd name="connsiteX514-83709" fmla="*/ 6735495 w 7472601"/>
              <a:gd name="connsiteY514-83710" fmla="*/ 2196890 h 6858000"/>
              <a:gd name="connsiteX515-83711" fmla="*/ 6721901 w 7472601"/>
              <a:gd name="connsiteY515-83712" fmla="*/ 2179274 h 6858000"/>
              <a:gd name="connsiteX516-83713" fmla="*/ 6604735 w 7472601"/>
              <a:gd name="connsiteY516-83714" fmla="*/ 2041381 h 6858000"/>
              <a:gd name="connsiteX517-83715" fmla="*/ 6591670 w 7472601"/>
              <a:gd name="connsiteY517-83716" fmla="*/ 1988277 h 6858000"/>
              <a:gd name="connsiteX518-83717" fmla="*/ 6747349 w 7472601"/>
              <a:gd name="connsiteY518-83718" fmla="*/ 2160069 h 6858000"/>
              <a:gd name="connsiteX519-83719" fmla="*/ 6760943 w 7472601"/>
              <a:gd name="connsiteY519-83720" fmla="*/ 2177686 h 6858000"/>
              <a:gd name="connsiteX520-83721" fmla="*/ 7021065 w 7472601"/>
              <a:gd name="connsiteY520-83722" fmla="*/ 2498102 h 6858000"/>
              <a:gd name="connsiteX521-83723" fmla="*/ 7155223 w 7472601"/>
              <a:gd name="connsiteY521-83724" fmla="*/ 2650386 h 6858000"/>
              <a:gd name="connsiteX522-83725" fmla="*/ 7203167 w 7472601"/>
              <a:gd name="connsiteY522-83726" fmla="*/ 2697288 h 6858000"/>
              <a:gd name="connsiteX523-83727" fmla="*/ 6937703 w 7472601"/>
              <a:gd name="connsiteY523-83728" fmla="*/ 2321981 h 6858000"/>
              <a:gd name="connsiteX524-83729" fmla="*/ 6591670 w 7472601"/>
              <a:gd name="connsiteY524-83730" fmla="*/ 1988277 h 6858000"/>
              <a:gd name="connsiteX525-83731" fmla="*/ 5798671 w 7472601"/>
              <a:gd name="connsiteY525-83732" fmla="*/ 1981601 h 6858000"/>
              <a:gd name="connsiteX526-83733" fmla="*/ 5754709 w 7472601"/>
              <a:gd name="connsiteY526-83734" fmla="*/ 2071454 h 6858000"/>
              <a:gd name="connsiteX527-83735" fmla="*/ 5763044 w 7472601"/>
              <a:gd name="connsiteY527-83736" fmla="*/ 2842206 h 6858000"/>
              <a:gd name="connsiteX528-83737" fmla="*/ 5764974 w 7472601"/>
              <a:gd name="connsiteY528-83738" fmla="*/ 2799609 h 6858000"/>
              <a:gd name="connsiteX529-83739" fmla="*/ 5767665 w 7472601"/>
              <a:gd name="connsiteY529-83740" fmla="*/ 2666409 h 6858000"/>
              <a:gd name="connsiteX530-83741" fmla="*/ 5763055 w 7472601"/>
              <a:gd name="connsiteY530-83742" fmla="*/ 2579705 h 6858000"/>
              <a:gd name="connsiteX531-83743" fmla="*/ 5758079 w 7472601"/>
              <a:gd name="connsiteY531-83744" fmla="*/ 2492508 h 6858000"/>
              <a:gd name="connsiteX532-83745" fmla="*/ 5779325 w 7472601"/>
              <a:gd name="connsiteY532-83746" fmla="*/ 2197069 h 6858000"/>
              <a:gd name="connsiteX533-83747" fmla="*/ 5798671 w 7472601"/>
              <a:gd name="connsiteY533-83748" fmla="*/ 1981601 h 6858000"/>
              <a:gd name="connsiteX534-83749" fmla="*/ 5829202 w 7472601"/>
              <a:gd name="connsiteY534-83750" fmla="*/ 1971679 h 6858000"/>
              <a:gd name="connsiteX535-83751" fmla="*/ 5809558 w 7472601"/>
              <a:gd name="connsiteY535-83752" fmla="*/ 2198043 h 6858000"/>
              <a:gd name="connsiteX536-83753" fmla="*/ 5788653 w 7472601"/>
              <a:gd name="connsiteY536-83754" fmla="*/ 2489430 h 6858000"/>
              <a:gd name="connsiteX537-83755" fmla="*/ 5793439 w 7472601"/>
              <a:gd name="connsiteY537-83756" fmla="*/ 2575235 h 6858000"/>
              <a:gd name="connsiteX538-83757" fmla="*/ 5796837 w 7472601"/>
              <a:gd name="connsiteY538-83758" fmla="*/ 2637633 h 6858000"/>
              <a:gd name="connsiteX539-83759" fmla="*/ 5818614 w 7472601"/>
              <a:gd name="connsiteY539-83760" fmla="*/ 2473055 h 6858000"/>
              <a:gd name="connsiteX540-83761" fmla="*/ 5829202 w 7472601"/>
              <a:gd name="connsiteY540-83762" fmla="*/ 1971679 h 6858000"/>
              <a:gd name="connsiteX541-83763" fmla="*/ 5911389 w 7472601"/>
              <a:gd name="connsiteY541-83764" fmla="*/ 1898371 h 6858000"/>
              <a:gd name="connsiteX542-83765" fmla="*/ 6237627 w 7472601"/>
              <a:gd name="connsiteY542-83766" fmla="*/ 2231921 h 6858000"/>
              <a:gd name="connsiteX543-83767" fmla="*/ 5911389 w 7472601"/>
              <a:gd name="connsiteY543-83768" fmla="*/ 1898371 h 6858000"/>
              <a:gd name="connsiteX544-83769" fmla="*/ 6944437 w 7472601"/>
              <a:gd name="connsiteY544-83770" fmla="*/ 1575402 h 6858000"/>
              <a:gd name="connsiteX545-83771" fmla="*/ 6304730 w 7472601"/>
              <a:gd name="connsiteY545-83772" fmla="*/ 1766654 h 6858000"/>
              <a:gd name="connsiteX546-83773" fmla="*/ 6944437 w 7472601"/>
              <a:gd name="connsiteY546-83774" fmla="*/ 1575402 h 6858000"/>
              <a:gd name="connsiteX547-83775" fmla="*/ 7019523 w 7472601"/>
              <a:gd name="connsiteY547-83776" fmla="*/ 1519450 h 6858000"/>
              <a:gd name="connsiteX548-83777" fmla="*/ 6298091 w 7472601"/>
              <a:gd name="connsiteY548-83778" fmla="*/ 1737122 h 6858000"/>
              <a:gd name="connsiteX549-83779" fmla="*/ 7019523 w 7472601"/>
              <a:gd name="connsiteY549-83780" fmla="*/ 1519450 h 6858000"/>
              <a:gd name="connsiteX550-83781" fmla="*/ 2399523 w 7472601"/>
              <a:gd name="connsiteY550-83782" fmla="*/ 1428234 h 6858000"/>
              <a:gd name="connsiteX551-83783" fmla="*/ 2224982 w 7472601"/>
              <a:gd name="connsiteY551-83784" fmla="*/ 1826201 h 6858000"/>
              <a:gd name="connsiteX552-83785" fmla="*/ 2096099 w 7472601"/>
              <a:gd name="connsiteY552-83786" fmla="*/ 2345900 h 6858000"/>
              <a:gd name="connsiteX553-83787" fmla="*/ 2283317 w 7472601"/>
              <a:gd name="connsiteY553-83788" fmla="*/ 1796925 h 6858000"/>
              <a:gd name="connsiteX554-83789" fmla="*/ 2399523 w 7472601"/>
              <a:gd name="connsiteY554-83790" fmla="*/ 1428234 h 6858000"/>
              <a:gd name="connsiteX555-83791" fmla="*/ 2448558 w 7472601"/>
              <a:gd name="connsiteY555-83792" fmla="*/ 1373435 h 6858000"/>
              <a:gd name="connsiteX556-83793" fmla="*/ 2312521 w 7472601"/>
              <a:gd name="connsiteY556-83794" fmla="*/ 1806140 h 6858000"/>
              <a:gd name="connsiteX557-83795" fmla="*/ 2127533 w 7472601"/>
              <a:gd name="connsiteY557-83796" fmla="*/ 2348380 h 6858000"/>
              <a:gd name="connsiteX558-83797" fmla="*/ 2358080 w 7472601"/>
              <a:gd name="connsiteY558-83798" fmla="*/ 1866134 h 6858000"/>
              <a:gd name="connsiteX559-83799" fmla="*/ 2407436 w 7472601"/>
              <a:gd name="connsiteY559-83800" fmla="*/ 1651070 h 6858000"/>
              <a:gd name="connsiteX560-83801" fmla="*/ 2448558 w 7472601"/>
              <a:gd name="connsiteY560-83802" fmla="*/ 1373435 h 6858000"/>
              <a:gd name="connsiteX561-83803" fmla="*/ 278707 w 7472601"/>
              <a:gd name="connsiteY561-83804" fmla="*/ 1352270 h 6858000"/>
              <a:gd name="connsiteX562-83805" fmla="*/ 321570 w 7472601"/>
              <a:gd name="connsiteY562-83806" fmla="*/ 1861610 h 6858000"/>
              <a:gd name="connsiteX563-83807" fmla="*/ 294281 w 7472601"/>
              <a:gd name="connsiteY563-83808" fmla="*/ 1440658 h 6858000"/>
              <a:gd name="connsiteX564-83809" fmla="*/ 278707 w 7472601"/>
              <a:gd name="connsiteY564-83810" fmla="*/ 1352270 h 6858000"/>
              <a:gd name="connsiteX565-83811" fmla="*/ 1423821 w 7472601"/>
              <a:gd name="connsiteY565-83812" fmla="*/ 1351958 h 6858000"/>
              <a:gd name="connsiteX566-83813" fmla="*/ 1638521 w 7472601"/>
              <a:gd name="connsiteY566-83814" fmla="*/ 1908470 h 6858000"/>
              <a:gd name="connsiteX567-83815" fmla="*/ 1754199 w 7472601"/>
              <a:gd name="connsiteY567-83816" fmla="*/ 2149284 h 6858000"/>
              <a:gd name="connsiteX568-83817" fmla="*/ 1908359 w 7472601"/>
              <a:gd name="connsiteY568-83818" fmla="*/ 2364988 h 6858000"/>
              <a:gd name="connsiteX569-83819" fmla="*/ 1647661 w 7472601"/>
              <a:gd name="connsiteY569-83820" fmla="*/ 1825945 h 6858000"/>
              <a:gd name="connsiteX570-83821" fmla="*/ 1423821 w 7472601"/>
              <a:gd name="connsiteY570-83822" fmla="*/ 1351958 h 6858000"/>
              <a:gd name="connsiteX571-83823" fmla="*/ 1431890 w 7472601"/>
              <a:gd name="connsiteY571-83824" fmla="*/ 1306475 h 6858000"/>
              <a:gd name="connsiteX572-83825" fmla="*/ 1507597 w 7472601"/>
              <a:gd name="connsiteY572-83826" fmla="*/ 1446132 h 6858000"/>
              <a:gd name="connsiteX573-83827" fmla="*/ 1674586 w 7472601"/>
              <a:gd name="connsiteY573-83828" fmla="*/ 1813832 h 6858000"/>
              <a:gd name="connsiteX574-83829" fmla="*/ 1815950 w 7472601"/>
              <a:gd name="connsiteY574-83830" fmla="*/ 2128564 h 6858000"/>
              <a:gd name="connsiteX575-83831" fmla="*/ 1984242 w 7472601"/>
              <a:gd name="connsiteY575-83832" fmla="*/ 2430829 h 6858000"/>
              <a:gd name="connsiteX576-83833" fmla="*/ 2014023 w 7472601"/>
              <a:gd name="connsiteY576-83834" fmla="*/ 2450995 h 6858000"/>
              <a:gd name="connsiteX577-83835" fmla="*/ 1747337 w 7472601"/>
              <a:gd name="connsiteY577-83836" fmla="*/ 1855264 h 6858000"/>
              <a:gd name="connsiteX578-83837" fmla="*/ 1533749 w 7472601"/>
              <a:gd name="connsiteY578-83838" fmla="*/ 1478656 h 6858000"/>
              <a:gd name="connsiteX579-83839" fmla="*/ 1431890 w 7472601"/>
              <a:gd name="connsiteY579-83840" fmla="*/ 1306475 h 6858000"/>
              <a:gd name="connsiteX580-83841" fmla="*/ 5052692 w 7472601"/>
              <a:gd name="connsiteY580-83842" fmla="*/ 1292994 h 6858000"/>
              <a:gd name="connsiteX581-83843" fmla="*/ 5200661 w 7472601"/>
              <a:gd name="connsiteY581-83844" fmla="*/ 1635186 h 6858000"/>
              <a:gd name="connsiteX582-83845" fmla="*/ 5297138 w 7472601"/>
              <a:gd name="connsiteY582-83846" fmla="*/ 1906351 h 6858000"/>
              <a:gd name="connsiteX583-83847" fmla="*/ 5052692 w 7472601"/>
              <a:gd name="connsiteY583-83848" fmla="*/ 1292994 h 6858000"/>
              <a:gd name="connsiteX584-83849" fmla="*/ 5009948 w 7472601"/>
              <a:gd name="connsiteY584-83850" fmla="*/ 1273619 h 6858000"/>
              <a:gd name="connsiteX585-83851" fmla="*/ 5121777 w 7472601"/>
              <a:gd name="connsiteY585-83852" fmla="*/ 1654213 h 6858000"/>
              <a:gd name="connsiteX586-83853" fmla="*/ 5293545 w 7472601"/>
              <a:gd name="connsiteY586-83854" fmla="*/ 2072247 h 6858000"/>
              <a:gd name="connsiteX587-83855" fmla="*/ 5294042 w 7472601"/>
              <a:gd name="connsiteY587-83856" fmla="*/ 2065019 h 6858000"/>
              <a:gd name="connsiteX588-83857" fmla="*/ 5171936 w 7472601"/>
              <a:gd name="connsiteY588-83858" fmla="*/ 1647613 h 6858000"/>
              <a:gd name="connsiteX589-83859" fmla="*/ 5009948 w 7472601"/>
              <a:gd name="connsiteY589-83860" fmla="*/ 1273619 h 6858000"/>
              <a:gd name="connsiteX590-83861" fmla="*/ 655236 w 7472601"/>
              <a:gd name="connsiteY590-83862" fmla="*/ 1268632 h 6858000"/>
              <a:gd name="connsiteX591-83863" fmla="*/ 839521 w 7472601"/>
              <a:gd name="connsiteY591-83864" fmla="*/ 1685315 h 6858000"/>
              <a:gd name="connsiteX592-83865" fmla="*/ 1109416 w 7472601"/>
              <a:gd name="connsiteY592-83866" fmla="*/ 2061663 h 6858000"/>
              <a:gd name="connsiteX593-83867" fmla="*/ 1298300 w 7472601"/>
              <a:gd name="connsiteY593-83868" fmla="*/ 2247742 h 6858000"/>
              <a:gd name="connsiteX594-83869" fmla="*/ 1125871 w 7472601"/>
              <a:gd name="connsiteY594-83870" fmla="*/ 1989513 h 6858000"/>
              <a:gd name="connsiteX595-83871" fmla="*/ 981574 w 7472601"/>
              <a:gd name="connsiteY595-83872" fmla="*/ 1783157 h 6858000"/>
              <a:gd name="connsiteX596-83873" fmla="*/ 922198 w 7472601"/>
              <a:gd name="connsiteY596-83874" fmla="*/ 1677437 h 6858000"/>
              <a:gd name="connsiteX597-83875" fmla="*/ 869293 w 7472601"/>
              <a:gd name="connsiteY597-83876" fmla="*/ 1583214 h 6858000"/>
              <a:gd name="connsiteX598-83877" fmla="*/ 751431 w 7472601"/>
              <a:gd name="connsiteY598-83878" fmla="*/ 1405731 h 6858000"/>
              <a:gd name="connsiteX599-83879" fmla="*/ 655236 w 7472601"/>
              <a:gd name="connsiteY599-83880" fmla="*/ 1268632 h 6858000"/>
              <a:gd name="connsiteX600-83881" fmla="*/ 6516292 w 7472601"/>
              <a:gd name="connsiteY600-83882" fmla="*/ 1263064 h 6858000"/>
              <a:gd name="connsiteX601-83883" fmla="*/ 5736320 w 7472601"/>
              <a:gd name="connsiteY601-83884" fmla="*/ 1501803 h 6858000"/>
              <a:gd name="connsiteX602-83885" fmla="*/ 6516292 w 7472601"/>
              <a:gd name="connsiteY602-83886" fmla="*/ 1263064 h 6858000"/>
              <a:gd name="connsiteX603-83887" fmla="*/ 291466 w 7472601"/>
              <a:gd name="connsiteY603-83888" fmla="*/ 1250369 h 6858000"/>
              <a:gd name="connsiteX604-83889" fmla="*/ 323180 w 7472601"/>
              <a:gd name="connsiteY604-83890" fmla="*/ 1435283 h 6858000"/>
              <a:gd name="connsiteX605-83891" fmla="*/ 349381 w 7472601"/>
              <a:gd name="connsiteY605-83892" fmla="*/ 1875041 h 6858000"/>
              <a:gd name="connsiteX606-83893" fmla="*/ 374363 w 7472601"/>
              <a:gd name="connsiteY606-83894" fmla="*/ 1506494 h 6858000"/>
              <a:gd name="connsiteX607-83895" fmla="*/ 302168 w 7472601"/>
              <a:gd name="connsiteY607-83896" fmla="*/ 1274495 h 6858000"/>
              <a:gd name="connsiteX608-83897" fmla="*/ 291466 w 7472601"/>
              <a:gd name="connsiteY608-83898" fmla="*/ 1250369 h 6858000"/>
              <a:gd name="connsiteX609-83899" fmla="*/ 678222 w 7472601"/>
              <a:gd name="connsiteY609-83900" fmla="*/ 1248670 h 6858000"/>
              <a:gd name="connsiteX610-83901" fmla="*/ 775536 w 7472601"/>
              <a:gd name="connsiteY610-83902" fmla="*/ 1388015 h 6858000"/>
              <a:gd name="connsiteX611-83903" fmla="*/ 894529 w 7472601"/>
              <a:gd name="connsiteY611-83904" fmla="*/ 1567739 h 6858000"/>
              <a:gd name="connsiteX612-83905" fmla="*/ 948000 w 7472601"/>
              <a:gd name="connsiteY612-83906" fmla="*/ 1663088 h 6858000"/>
              <a:gd name="connsiteX613-83907" fmla="*/ 1006812 w 7472601"/>
              <a:gd name="connsiteY613-83908" fmla="*/ 1767683 h 6858000"/>
              <a:gd name="connsiteX614-83909" fmla="*/ 1149133 w 7472601"/>
              <a:gd name="connsiteY614-83910" fmla="*/ 1971513 h 6858000"/>
              <a:gd name="connsiteX615-83911" fmla="*/ 1333952 w 7472601"/>
              <a:gd name="connsiteY615-83912" fmla="*/ 2251620 h 6858000"/>
              <a:gd name="connsiteX616-83913" fmla="*/ 1337329 w 7472601"/>
              <a:gd name="connsiteY616-83914" fmla="*/ 2258350 h 6858000"/>
              <a:gd name="connsiteX617-83915" fmla="*/ 1014726 w 7472601"/>
              <a:gd name="connsiteY617-83916" fmla="*/ 1615556 h 6858000"/>
              <a:gd name="connsiteX618-83917" fmla="*/ 678222 w 7472601"/>
              <a:gd name="connsiteY618-83918" fmla="*/ 1248670 h 6858000"/>
              <a:gd name="connsiteX619-83919" fmla="*/ 6691602 w 7472601"/>
              <a:gd name="connsiteY619-83920" fmla="*/ 1140573 h 6858000"/>
              <a:gd name="connsiteX620-83921" fmla="*/ 6571100 w 7472601"/>
              <a:gd name="connsiteY620-83922" fmla="*/ 1183662 h 6858000"/>
              <a:gd name="connsiteX621-83923" fmla="*/ 6241687 w 7472601"/>
              <a:gd name="connsiteY621-83924" fmla="*/ 1257600 h 6858000"/>
              <a:gd name="connsiteX622-83925" fmla="*/ 5693009 w 7472601"/>
              <a:gd name="connsiteY622-83926" fmla="*/ 1478256 h 6858000"/>
              <a:gd name="connsiteX623-83927" fmla="*/ 6548420 w 7472601"/>
              <a:gd name="connsiteY623-83928" fmla="*/ 1214599 h 6858000"/>
              <a:gd name="connsiteX624-83929" fmla="*/ 6605473 w 7472601"/>
              <a:gd name="connsiteY624-83930" fmla="*/ 1184686 h 6858000"/>
              <a:gd name="connsiteX625-83931" fmla="*/ 6691602 w 7472601"/>
              <a:gd name="connsiteY625-83932" fmla="*/ 1140573 h 6858000"/>
              <a:gd name="connsiteX626-83933" fmla="*/ 4002475 w 7472601"/>
              <a:gd name="connsiteY626-83934" fmla="*/ 1037802 h 6858000"/>
              <a:gd name="connsiteX627-83935" fmla="*/ 4000324 w 7472601"/>
              <a:gd name="connsiteY627-83936" fmla="*/ 1039362 h 6858000"/>
              <a:gd name="connsiteX628-83937" fmla="*/ 4002862 w 7472601"/>
              <a:gd name="connsiteY628-83938" fmla="*/ 1042866 h 6858000"/>
              <a:gd name="connsiteX629-83939" fmla="*/ 4002475 w 7472601"/>
              <a:gd name="connsiteY629-83940" fmla="*/ 1037802 h 6858000"/>
              <a:gd name="connsiteX630-83941" fmla="*/ 506322 w 7472601"/>
              <a:gd name="connsiteY630-83942" fmla="*/ 1020997 h 6858000"/>
              <a:gd name="connsiteX631-83943" fmla="*/ 533068 w 7472601"/>
              <a:gd name="connsiteY631-83944" fmla="*/ 1029409 h 6858000"/>
              <a:gd name="connsiteX632-83945" fmla="*/ 1232525 w 7472601"/>
              <a:gd name="connsiteY632-83946" fmla="*/ 1804675 h 6858000"/>
              <a:gd name="connsiteX633-83947" fmla="*/ 1388858 w 7472601"/>
              <a:gd name="connsiteY633-83948" fmla="*/ 2368011 h 6858000"/>
              <a:gd name="connsiteX634-83949" fmla="*/ 1384098 w 7472601"/>
              <a:gd name="connsiteY634-83950" fmla="*/ 2378125 h 6858000"/>
              <a:gd name="connsiteX635-83951" fmla="*/ 1425393 w 7472601"/>
              <a:gd name="connsiteY635-83952" fmla="*/ 2589124 h 6858000"/>
              <a:gd name="connsiteX636-83953" fmla="*/ 1424001 w 7472601"/>
              <a:gd name="connsiteY636-83954" fmla="*/ 2597541 h 6858000"/>
              <a:gd name="connsiteX637-83955" fmla="*/ 2152729 w 7472601"/>
              <a:gd name="connsiteY637-83956" fmla="*/ 2864487 h 6858000"/>
              <a:gd name="connsiteX638-83957" fmla="*/ 2020609 w 7472601"/>
              <a:gd name="connsiteY638-83958" fmla="*/ 2539671 h 6858000"/>
              <a:gd name="connsiteX639-83959" fmla="*/ 2018920 w 7472601"/>
              <a:gd name="connsiteY639-83960" fmla="*/ 2536309 h 6858000"/>
              <a:gd name="connsiteX640-83961" fmla="*/ 1342441 w 7472601"/>
              <a:gd name="connsiteY640-83962" fmla="*/ 1173017 h 6858000"/>
              <a:gd name="connsiteX641-83963" fmla="*/ 1367925 w 7472601"/>
              <a:gd name="connsiteY641-83964" fmla="*/ 1135648 h 6858000"/>
              <a:gd name="connsiteX642-83965" fmla="*/ 1771401 w 7472601"/>
              <a:gd name="connsiteY642-83966" fmla="*/ 1806673 h 6858000"/>
              <a:gd name="connsiteX643-83967" fmla="*/ 1972385 w 7472601"/>
              <a:gd name="connsiteY643-83968" fmla="*/ 2198735 h 6858000"/>
              <a:gd name="connsiteX644-83969" fmla="*/ 2040892 w 7472601"/>
              <a:gd name="connsiteY644-83970" fmla="*/ 2405205 h 6858000"/>
              <a:gd name="connsiteX645-83971" fmla="*/ 2131689 w 7472601"/>
              <a:gd name="connsiteY645-83972" fmla="*/ 1936926 h 6858000"/>
              <a:gd name="connsiteX646-83973" fmla="*/ 2454820 w 7472601"/>
              <a:gd name="connsiteY646-83974" fmla="*/ 1248808 h 6858000"/>
              <a:gd name="connsiteX647-83975" fmla="*/ 2492512 w 7472601"/>
              <a:gd name="connsiteY647-83976" fmla="*/ 1302920 h 6858000"/>
              <a:gd name="connsiteX648-83977" fmla="*/ 2081216 w 7472601"/>
              <a:gd name="connsiteY648-83978" fmla="*/ 2527513 h 6858000"/>
              <a:gd name="connsiteX649-83979" fmla="*/ 2081211 w 7472601"/>
              <a:gd name="connsiteY649-83980" fmla="*/ 2528916 h 6858000"/>
              <a:gd name="connsiteX650-83981" fmla="*/ 2199067 w 7472601"/>
              <a:gd name="connsiteY650-83982" fmla="*/ 2884061 h 6858000"/>
              <a:gd name="connsiteX651-83983" fmla="*/ 3192586 w 7472601"/>
              <a:gd name="connsiteY651-83984" fmla="*/ 3411496 h 6858000"/>
              <a:gd name="connsiteX652-83985" fmla="*/ 3182620 w 7472601"/>
              <a:gd name="connsiteY652-83986" fmla="*/ 3483279 h 6858000"/>
              <a:gd name="connsiteX653-83987" fmla="*/ 2435119 w 7472601"/>
              <a:gd name="connsiteY653-83988" fmla="*/ 3080173 h 6858000"/>
              <a:gd name="connsiteX654-83989" fmla="*/ 2410152 w 7472601"/>
              <a:gd name="connsiteY654-83990" fmla="*/ 3063751 h 6858000"/>
              <a:gd name="connsiteX655-83991" fmla="*/ 2408099 w 7472601"/>
              <a:gd name="connsiteY655-83992" fmla="*/ 3064403 h 6858000"/>
              <a:gd name="connsiteX656-83993" fmla="*/ 2407218 w 7472601"/>
              <a:gd name="connsiteY656-83994" fmla="*/ 3070324 h 6858000"/>
              <a:gd name="connsiteX657-83995" fmla="*/ 2380138 w 7472601"/>
              <a:gd name="connsiteY657-83996" fmla="*/ 3099341 h 6858000"/>
              <a:gd name="connsiteX658-83997" fmla="*/ 1765923 w 7472601"/>
              <a:gd name="connsiteY658-83998" fmla="*/ 3581043 h 6858000"/>
              <a:gd name="connsiteX659-83999" fmla="*/ 1702258 w 7472601"/>
              <a:gd name="connsiteY659-84000" fmla="*/ 3612286 h 6858000"/>
              <a:gd name="connsiteX660-84001" fmla="*/ 1538370 w 7472601"/>
              <a:gd name="connsiteY660-84002" fmla="*/ 3811804 h 6858000"/>
              <a:gd name="connsiteX661-84003" fmla="*/ 542867 w 7472601"/>
              <a:gd name="connsiteY661-84004" fmla="*/ 4944092 h 6858000"/>
              <a:gd name="connsiteX662-84005" fmla="*/ 515800 w 7472601"/>
              <a:gd name="connsiteY662-84006" fmla="*/ 4862180 h 6858000"/>
              <a:gd name="connsiteX663-84007" fmla="*/ 909145 w 7472601"/>
              <a:gd name="connsiteY663-84008" fmla="*/ 4199225 h 6858000"/>
              <a:gd name="connsiteX664-84009" fmla="*/ 1214067 w 7472601"/>
              <a:gd name="connsiteY664-84010" fmla="*/ 3908561 h 6858000"/>
              <a:gd name="connsiteX665-84011" fmla="*/ 640967 w 7472601"/>
              <a:gd name="connsiteY665-84012" fmla="*/ 4105601 h 6858000"/>
              <a:gd name="connsiteX666-84013" fmla="*/ 112563 w 7472601"/>
              <a:gd name="connsiteY666-84014" fmla="*/ 4396952 h 6858000"/>
              <a:gd name="connsiteX667-84015" fmla="*/ 0 w 7472601"/>
              <a:gd name="connsiteY667-84016" fmla="*/ 4466006 h 6858000"/>
              <a:gd name="connsiteX668-84017" fmla="*/ 0 w 7472601"/>
              <a:gd name="connsiteY668-84018" fmla="*/ 4233763 h 6858000"/>
              <a:gd name="connsiteX669-84019" fmla="*/ 36881 w 7472601"/>
              <a:gd name="connsiteY669-84020" fmla="*/ 4200118 h 6858000"/>
              <a:gd name="connsiteX670-84021" fmla="*/ 910534 w 7472601"/>
              <a:gd name="connsiteY670-84022" fmla="*/ 3629753 h 6858000"/>
              <a:gd name="connsiteX671-84023" fmla="*/ 1578717 w 7472601"/>
              <a:gd name="connsiteY671-84024" fmla="*/ 3575982 h 6858000"/>
              <a:gd name="connsiteX672-84025" fmla="*/ 2338780 w 7472601"/>
              <a:gd name="connsiteY672-84026" fmla="*/ 3033725 h 6858000"/>
              <a:gd name="connsiteX673-84027" fmla="*/ 1807991 w 7472601"/>
              <a:gd name="connsiteY673-84028" fmla="*/ 2807184 h 6858000"/>
              <a:gd name="connsiteX674-84029" fmla="*/ 1416358 w 7472601"/>
              <a:gd name="connsiteY674-84030" fmla="*/ 3112571 h 6858000"/>
              <a:gd name="connsiteX675-84031" fmla="*/ 939066 w 7472601"/>
              <a:gd name="connsiteY675-84032" fmla="*/ 3378798 h 6858000"/>
              <a:gd name="connsiteX676-84033" fmla="*/ 115099 w 7472601"/>
              <a:gd name="connsiteY676-84034" fmla="*/ 3607650 h 6858000"/>
              <a:gd name="connsiteX677-84035" fmla="*/ 97284 w 7472601"/>
              <a:gd name="connsiteY677-84036" fmla="*/ 3520393 h 6858000"/>
              <a:gd name="connsiteX678-84037" fmla="*/ 922050 w 7472601"/>
              <a:gd name="connsiteY678-84038" fmla="*/ 3074867 h 6858000"/>
              <a:gd name="connsiteX679-84039" fmla="*/ 1405265 w 7472601"/>
              <a:gd name="connsiteY679-84040" fmla="*/ 3016319 h 6858000"/>
              <a:gd name="connsiteX680-84041" fmla="*/ 1407512 w 7472601"/>
              <a:gd name="connsiteY680-84042" fmla="*/ 3018001 h 6858000"/>
              <a:gd name="connsiteX681-84043" fmla="*/ 1726266 w 7472601"/>
              <a:gd name="connsiteY681-84044" fmla="*/ 2777274 h 6858000"/>
              <a:gd name="connsiteX682-84045" fmla="*/ 625390 w 7472601"/>
              <a:gd name="connsiteY682-84046" fmla="*/ 2514541 h 6858000"/>
              <a:gd name="connsiteX683-84047" fmla="*/ 619799 w 7472601"/>
              <a:gd name="connsiteY683-84048" fmla="*/ 2527180 h 6858000"/>
              <a:gd name="connsiteX684-84049" fmla="*/ 310030 w 7472601"/>
              <a:gd name="connsiteY684-84050" fmla="*/ 2771818 h 6858000"/>
              <a:gd name="connsiteX685-84051" fmla="*/ 173877 w 7472601"/>
              <a:gd name="connsiteY685-84052" fmla="*/ 2937056 h 6858000"/>
              <a:gd name="connsiteX686-84053" fmla="*/ 77889 w 7472601"/>
              <a:gd name="connsiteY686-84054" fmla="*/ 3138440 h 6858000"/>
              <a:gd name="connsiteX687-84055" fmla="*/ 0 w 7472601"/>
              <a:gd name="connsiteY687-84056" fmla="*/ 3271395 h 6858000"/>
              <a:gd name="connsiteX688-84057" fmla="*/ 0 w 7472601"/>
              <a:gd name="connsiteY688-84058" fmla="*/ 3153002 h 6858000"/>
              <a:gd name="connsiteX689-84059" fmla="*/ 2386 w 7472601"/>
              <a:gd name="connsiteY689-84060" fmla="*/ 3149203 h 6858000"/>
              <a:gd name="connsiteX690-84061" fmla="*/ 89753 w 7472601"/>
              <a:gd name="connsiteY690-84062" fmla="*/ 2987702 h 6858000"/>
              <a:gd name="connsiteX691-84063" fmla="*/ 76869 w 7472601"/>
              <a:gd name="connsiteY691-84064" fmla="*/ 3005404 h 6858000"/>
              <a:gd name="connsiteX692-84065" fmla="*/ 32049 w 7472601"/>
              <a:gd name="connsiteY692-84066" fmla="*/ 3065814 h 6858000"/>
              <a:gd name="connsiteX693-84067" fmla="*/ 0 w 7472601"/>
              <a:gd name="connsiteY693-84068" fmla="*/ 3108744 h 6858000"/>
              <a:gd name="connsiteX694-84069" fmla="*/ 0 w 7472601"/>
              <a:gd name="connsiteY694-84070" fmla="*/ 3058059 h 6858000"/>
              <a:gd name="connsiteX695-84071" fmla="*/ 7610 w 7472601"/>
              <a:gd name="connsiteY695-84072" fmla="*/ 3047889 h 6858000"/>
              <a:gd name="connsiteX696-84073" fmla="*/ 52419 w 7472601"/>
              <a:gd name="connsiteY696-84074" fmla="*/ 2987479 h 6858000"/>
              <a:gd name="connsiteX697-84075" fmla="*/ 59142 w 7472601"/>
              <a:gd name="connsiteY697-84076" fmla="*/ 2978488 h 6858000"/>
              <a:gd name="connsiteX698-84077" fmla="*/ 0 w 7472601"/>
              <a:gd name="connsiteY698-84078" fmla="*/ 3015334 h 6858000"/>
              <a:gd name="connsiteX699-84079" fmla="*/ 0 w 7472601"/>
              <a:gd name="connsiteY699-84080" fmla="*/ 2914286 h 6858000"/>
              <a:gd name="connsiteX700-84081" fmla="*/ 36383 w 7472601"/>
              <a:gd name="connsiteY700-84082" fmla="*/ 2901128 h 6858000"/>
              <a:gd name="connsiteX701-84083" fmla="*/ 156329 w 7472601"/>
              <a:gd name="connsiteY701-84084" fmla="*/ 2840533 h 6858000"/>
              <a:gd name="connsiteX702-84085" fmla="*/ 358355 w 7472601"/>
              <a:gd name="connsiteY702-84086" fmla="*/ 2620471 h 6858000"/>
              <a:gd name="connsiteX703-84087" fmla="*/ 510577 w 7472601"/>
              <a:gd name="connsiteY703-84088" fmla="*/ 2501244 h 6858000"/>
              <a:gd name="connsiteX704-84089" fmla="*/ 211967 w 7472601"/>
              <a:gd name="connsiteY704-84090" fmla="*/ 2479171 h 6858000"/>
              <a:gd name="connsiteX705-84091" fmla="*/ 0 w 7472601"/>
              <a:gd name="connsiteY705-84092" fmla="*/ 2476398 h 6858000"/>
              <a:gd name="connsiteX706-84093" fmla="*/ 0 w 7472601"/>
              <a:gd name="connsiteY706-84094" fmla="*/ 2389189 h 6858000"/>
              <a:gd name="connsiteX707-84095" fmla="*/ 103062 w 7472601"/>
              <a:gd name="connsiteY707-84096" fmla="*/ 2389518 h 6858000"/>
              <a:gd name="connsiteX708-84097" fmla="*/ 510734 w 7472601"/>
              <a:gd name="connsiteY708-84098" fmla="*/ 2416201 h 6858000"/>
              <a:gd name="connsiteX709-84099" fmla="*/ 279257 w 7472601"/>
              <a:gd name="connsiteY709-84100" fmla="*/ 2092102 h 6858000"/>
              <a:gd name="connsiteX710-84101" fmla="*/ 65265 w 7472601"/>
              <a:gd name="connsiteY710-84102" fmla="*/ 2006049 h 6858000"/>
              <a:gd name="connsiteX711-84103" fmla="*/ 0 w 7472601"/>
              <a:gd name="connsiteY711-84104" fmla="*/ 1982532 h 6858000"/>
              <a:gd name="connsiteX712-84105" fmla="*/ 0 w 7472601"/>
              <a:gd name="connsiteY712-84106" fmla="*/ 1912789 h 6858000"/>
              <a:gd name="connsiteX713-84107" fmla="*/ 97460 w 7472601"/>
              <a:gd name="connsiteY713-84108" fmla="*/ 1953725 h 6858000"/>
              <a:gd name="connsiteX714-84109" fmla="*/ 221272 w 7472601"/>
              <a:gd name="connsiteY714-84110" fmla="*/ 1980766 h 6858000"/>
              <a:gd name="connsiteX715-84111" fmla="*/ 116765 w 7472601"/>
              <a:gd name="connsiteY715-84112" fmla="*/ 1911033 h 6858000"/>
              <a:gd name="connsiteX716-84113" fmla="*/ 16405 w 7472601"/>
              <a:gd name="connsiteY716-84114" fmla="*/ 1803412 h 6858000"/>
              <a:gd name="connsiteX717-84115" fmla="*/ 0 w 7472601"/>
              <a:gd name="connsiteY717-84116" fmla="*/ 1784777 h 6858000"/>
              <a:gd name="connsiteX718-84117" fmla="*/ 0 w 7472601"/>
              <a:gd name="connsiteY718-84118" fmla="*/ 1740082 h 6858000"/>
              <a:gd name="connsiteX719-84119" fmla="*/ 39394 w 7472601"/>
              <a:gd name="connsiteY719-84120" fmla="*/ 1784856 h 6858000"/>
              <a:gd name="connsiteX720-84121" fmla="*/ 135813 w 7472601"/>
              <a:gd name="connsiteY720-84122" fmla="*/ 1888838 h 6858000"/>
              <a:gd name="connsiteX721-84123" fmla="*/ 242575 w 7472601"/>
              <a:gd name="connsiteY721-84124" fmla="*/ 1958841 h 6858000"/>
              <a:gd name="connsiteX722-84125" fmla="*/ 82197 w 7472601"/>
              <a:gd name="connsiteY722-84126" fmla="*/ 1754826 h 6858000"/>
              <a:gd name="connsiteX723-84127" fmla="*/ 0 w 7472601"/>
              <a:gd name="connsiteY723-84128" fmla="*/ 1679650 h 6858000"/>
              <a:gd name="connsiteX724-84129" fmla="*/ 0 w 7472601"/>
              <a:gd name="connsiteY724-84130" fmla="*/ 1602463 h 6858000"/>
              <a:gd name="connsiteX725-84131" fmla="*/ 84689 w 7472601"/>
              <a:gd name="connsiteY725-84132" fmla="*/ 1677442 h 6858000"/>
              <a:gd name="connsiteX726-84133" fmla="*/ 298437 w 7472601"/>
              <a:gd name="connsiteY726-84134" fmla="*/ 1968019 h 6858000"/>
              <a:gd name="connsiteX727-84135" fmla="*/ 227269 w 7472601"/>
              <a:gd name="connsiteY727-84136" fmla="*/ 1114064 h 6858000"/>
              <a:gd name="connsiteX728-84137" fmla="*/ 248003 w 7472601"/>
              <a:gd name="connsiteY728-84138" fmla="*/ 1089613 h 6858000"/>
              <a:gd name="connsiteX729-84139" fmla="*/ 427020 w 7472601"/>
              <a:gd name="connsiteY729-84140" fmla="*/ 1619803 h 6858000"/>
              <a:gd name="connsiteX730-84141" fmla="*/ 340345 w 7472601"/>
              <a:gd name="connsiteY730-84142" fmla="*/ 2027739 h 6858000"/>
              <a:gd name="connsiteX731-84143" fmla="*/ 360865 w 7472601"/>
              <a:gd name="connsiteY731-84144" fmla="*/ 2044827 h 6858000"/>
              <a:gd name="connsiteX732-84145" fmla="*/ 560414 w 7472601"/>
              <a:gd name="connsiteY732-84146" fmla="*/ 2421457 h 6858000"/>
              <a:gd name="connsiteX733-84147" fmla="*/ 1359703 w 7472601"/>
              <a:gd name="connsiteY733-84148" fmla="*/ 2578554 h 6858000"/>
              <a:gd name="connsiteX734-84149" fmla="*/ 1359422 w 7472601"/>
              <a:gd name="connsiteY734-84150" fmla="*/ 2577994 h 6858000"/>
              <a:gd name="connsiteX735-84151" fmla="*/ 828701 w 7472601"/>
              <a:gd name="connsiteY735-84152" fmla="*/ 1839520 h 6858000"/>
              <a:gd name="connsiteX736-84153" fmla="*/ 494427 w 7472601"/>
              <a:gd name="connsiteY736-84154" fmla="*/ 1092333 h 6858000"/>
              <a:gd name="connsiteX737-84155" fmla="*/ 506322 w 7472601"/>
              <a:gd name="connsiteY737-84156" fmla="*/ 1020997 h 6858000"/>
              <a:gd name="connsiteX738-84157" fmla="*/ 4570198 w 7472601"/>
              <a:gd name="connsiteY738-84158" fmla="*/ 978081 h 6858000"/>
              <a:gd name="connsiteX739-84159" fmla="*/ 4523691 w 7472601"/>
              <a:gd name="connsiteY739-84160" fmla="*/ 1127776 h 6858000"/>
              <a:gd name="connsiteX740-84161" fmla="*/ 4509875 w 7472601"/>
              <a:gd name="connsiteY740-84162" fmla="*/ 1167552 h 6858000"/>
              <a:gd name="connsiteX741-84163" fmla="*/ 4478168 w 7472601"/>
              <a:gd name="connsiteY741-84164" fmla="*/ 1260735 h 6858000"/>
              <a:gd name="connsiteX742-84165" fmla="*/ 4409309 w 7472601"/>
              <a:gd name="connsiteY742-84166" fmla="*/ 1666996 h 6858000"/>
              <a:gd name="connsiteX743-84167" fmla="*/ 4370031 w 7472601"/>
              <a:gd name="connsiteY743-84168" fmla="*/ 1955666 h 6858000"/>
              <a:gd name="connsiteX744-84169" fmla="*/ 4570198 w 7472601"/>
              <a:gd name="connsiteY744-84170" fmla="*/ 978081 h 6858000"/>
              <a:gd name="connsiteX745-84171" fmla="*/ 4557898 w 7472601"/>
              <a:gd name="connsiteY745-84172" fmla="*/ 900011 h 6858000"/>
              <a:gd name="connsiteX746-84173" fmla="*/ 4344840 w 7472601"/>
              <a:gd name="connsiteY746-84174" fmla="*/ 1922038 h 6858000"/>
              <a:gd name="connsiteX747-84175" fmla="*/ 4378710 w 7472601"/>
              <a:gd name="connsiteY747-84176" fmla="*/ 1665516 h 6858000"/>
              <a:gd name="connsiteX748-84177" fmla="*/ 4448798 w 7472601"/>
              <a:gd name="connsiteY748-84178" fmla="*/ 1253024 h 6858000"/>
              <a:gd name="connsiteX749-84179" fmla="*/ 4480315 w 7472601"/>
              <a:gd name="connsiteY749-84180" fmla="*/ 1158454 h 6858000"/>
              <a:gd name="connsiteX750-84181" fmla="*/ 4494133 w 7472601"/>
              <a:gd name="connsiteY750-84182" fmla="*/ 1118676 h 6858000"/>
              <a:gd name="connsiteX751-84183" fmla="*/ 4557898 w 7472601"/>
              <a:gd name="connsiteY751-84184" fmla="*/ 900011 h 6858000"/>
              <a:gd name="connsiteX752-84185" fmla="*/ 5870151 w 7472601"/>
              <a:gd name="connsiteY752-84186" fmla="*/ 898890 h 6858000"/>
              <a:gd name="connsiteX753-84187" fmla="*/ 5861335 w 7472601"/>
              <a:gd name="connsiteY753-84188" fmla="*/ 899177 h 6858000"/>
              <a:gd name="connsiteX754-84189" fmla="*/ 5843702 w 7472601"/>
              <a:gd name="connsiteY754-84190" fmla="*/ 899748 h 6858000"/>
              <a:gd name="connsiteX755-84191" fmla="*/ 5651107 w 7472601"/>
              <a:gd name="connsiteY755-84192" fmla="*/ 920306 h 6858000"/>
              <a:gd name="connsiteX756-84193" fmla="*/ 5459407 w 7472601"/>
              <a:gd name="connsiteY756-84194" fmla="*/ 940975 h 6858000"/>
              <a:gd name="connsiteX757-84195" fmla="*/ 5374846 w 7472601"/>
              <a:gd name="connsiteY757-84196" fmla="*/ 941988 h 6858000"/>
              <a:gd name="connsiteX758-84197" fmla="*/ 5256105 w 7472601"/>
              <a:gd name="connsiteY758-84198" fmla="*/ 945632 h 6858000"/>
              <a:gd name="connsiteX759-84199" fmla="*/ 5107071 w 7472601"/>
              <a:gd name="connsiteY759-84200" fmla="*/ 969720 h 6858000"/>
              <a:gd name="connsiteX760-84201" fmla="*/ 4998681 w 7472601"/>
              <a:gd name="connsiteY760-84202" fmla="*/ 988771 h 6858000"/>
              <a:gd name="connsiteX761-84203" fmla="*/ 5870151 w 7472601"/>
              <a:gd name="connsiteY761-84204" fmla="*/ 898890 h 6858000"/>
              <a:gd name="connsiteX762-84205" fmla="*/ 5504425 w 7472601"/>
              <a:gd name="connsiteY762-84206" fmla="*/ 848067 h 6858000"/>
              <a:gd name="connsiteX763-84207" fmla="*/ 4968849 w 7472601"/>
              <a:gd name="connsiteY763-84208" fmla="*/ 962318 h 6858000"/>
              <a:gd name="connsiteX764-84209" fmla="*/ 5104039 w 7472601"/>
              <a:gd name="connsiteY764-84210" fmla="*/ 940634 h 6858000"/>
              <a:gd name="connsiteX765-84211" fmla="*/ 5256311 w 7472601"/>
              <a:gd name="connsiteY765-84212" fmla="*/ 916490 h 6858000"/>
              <a:gd name="connsiteX766-84213" fmla="*/ 5377381 w 7472601"/>
              <a:gd name="connsiteY766-84214" fmla="*/ 912671 h 6858000"/>
              <a:gd name="connsiteX767-84215" fmla="*/ 5460148 w 7472601"/>
              <a:gd name="connsiteY767-84216" fmla="*/ 911442 h 6858000"/>
              <a:gd name="connsiteX768-84217" fmla="*/ 5648971 w 7472601"/>
              <a:gd name="connsiteY768-84218" fmla="*/ 891331 h 6858000"/>
              <a:gd name="connsiteX769-84219" fmla="*/ 5844807 w 7472601"/>
              <a:gd name="connsiteY769-84220" fmla="*/ 870718 h 6858000"/>
              <a:gd name="connsiteX770-84221" fmla="*/ 5862975 w 7472601"/>
              <a:gd name="connsiteY770-84222" fmla="*/ 869756 h 6858000"/>
              <a:gd name="connsiteX771-84223" fmla="*/ 5920887 w 7472601"/>
              <a:gd name="connsiteY771-84224" fmla="*/ 865929 h 6858000"/>
              <a:gd name="connsiteX772-84225" fmla="*/ 5504425 w 7472601"/>
              <a:gd name="connsiteY772-84226" fmla="*/ 848067 h 6858000"/>
              <a:gd name="connsiteX773-84227" fmla="*/ 3607114 w 7472601"/>
              <a:gd name="connsiteY773-84228" fmla="*/ 467441 h 6858000"/>
              <a:gd name="connsiteX774-84229" fmla="*/ 3296242 w 7472601"/>
              <a:gd name="connsiteY774-84230" fmla="*/ 807991 h 6858000"/>
              <a:gd name="connsiteX775-84231" fmla="*/ 3174674 w 7472601"/>
              <a:gd name="connsiteY775-84232" fmla="*/ 919759 h 6858000"/>
              <a:gd name="connsiteX776-84233" fmla="*/ 3042978 w 7472601"/>
              <a:gd name="connsiteY776-84234" fmla="*/ 1054894 h 6858000"/>
              <a:gd name="connsiteX777-84235" fmla="*/ 2968914 w 7472601"/>
              <a:gd name="connsiteY777-84236" fmla="*/ 1133756 h 6858000"/>
              <a:gd name="connsiteX778-84237" fmla="*/ 3103823 w 7472601"/>
              <a:gd name="connsiteY778-84238" fmla="*/ 1026814 h 6858000"/>
              <a:gd name="connsiteX779-84239" fmla="*/ 3607114 w 7472601"/>
              <a:gd name="connsiteY779-84240" fmla="*/ 467441 h 6858000"/>
              <a:gd name="connsiteX780-84241" fmla="*/ 3744487 w 7472601"/>
              <a:gd name="connsiteY780-84242" fmla="*/ 383136 h 6858000"/>
              <a:gd name="connsiteX781-84243" fmla="*/ 3970213 w 7472601"/>
              <a:gd name="connsiteY781-84244" fmla="*/ 995559 h 6858000"/>
              <a:gd name="connsiteX782-84245" fmla="*/ 3744487 w 7472601"/>
              <a:gd name="connsiteY782-84246" fmla="*/ 383136 h 6858000"/>
              <a:gd name="connsiteX783-84247" fmla="*/ 3624562 w 7472601"/>
              <a:gd name="connsiteY783-84248" fmla="*/ 367041 h 6858000"/>
              <a:gd name="connsiteX784-84249" fmla="*/ 3489712 w 7472601"/>
              <a:gd name="connsiteY784-84250" fmla="*/ 485386 h 6858000"/>
              <a:gd name="connsiteX785-84251" fmla="*/ 3182994 w 7472601"/>
              <a:gd name="connsiteY785-84252" fmla="*/ 828265 h 6858000"/>
              <a:gd name="connsiteX786-84253" fmla="*/ 2892114 w 7472601"/>
              <a:gd name="connsiteY786-84254" fmla="*/ 1172635 h 6858000"/>
              <a:gd name="connsiteX787-84255" fmla="*/ 3021459 w 7472601"/>
              <a:gd name="connsiteY787-84256" fmla="*/ 1035385 h 6858000"/>
              <a:gd name="connsiteX788-84257" fmla="*/ 3153873 w 7472601"/>
              <a:gd name="connsiteY788-84258" fmla="*/ 898971 h 6858000"/>
              <a:gd name="connsiteX789-84259" fmla="*/ 3276511 w 7472601"/>
              <a:gd name="connsiteY789-84260" fmla="*/ 786423 h 6858000"/>
              <a:gd name="connsiteX790-84261" fmla="*/ 3584154 w 7472601"/>
              <a:gd name="connsiteY790-84262" fmla="*/ 448218 h 6858000"/>
              <a:gd name="connsiteX791-84263" fmla="*/ 3624562 w 7472601"/>
              <a:gd name="connsiteY791-84264" fmla="*/ 367041 h 6858000"/>
              <a:gd name="connsiteX792-84265" fmla="*/ 3766672 w 7472601"/>
              <a:gd name="connsiteY792-84266" fmla="*/ 359429 h 6858000"/>
              <a:gd name="connsiteX793-84267" fmla="*/ 3996338 w 7472601"/>
              <a:gd name="connsiteY793-84268" fmla="*/ 968237 h 6858000"/>
              <a:gd name="connsiteX794-84269" fmla="*/ 3766672 w 7472601"/>
              <a:gd name="connsiteY794-84270" fmla="*/ 359429 h 6858000"/>
              <a:gd name="connsiteX795-84271" fmla="*/ 5805386 w 7472601"/>
              <a:gd name="connsiteY795-84272" fmla="*/ 239240 h 6858000"/>
              <a:gd name="connsiteX796-84273" fmla="*/ 5736947 w 7472601"/>
              <a:gd name="connsiteY796-84274" fmla="*/ 261367 h 6858000"/>
              <a:gd name="connsiteX797-84275" fmla="*/ 5427012 w 7472601"/>
              <a:gd name="connsiteY797-84276" fmla="*/ 311272 h 6858000"/>
              <a:gd name="connsiteX798-84277" fmla="*/ 5147818 w 7472601"/>
              <a:gd name="connsiteY798-84278" fmla="*/ 322112 h 6858000"/>
              <a:gd name="connsiteX799-84279" fmla="*/ 5060854 w 7472601"/>
              <a:gd name="connsiteY799-84280" fmla="*/ 311882 h 6858000"/>
              <a:gd name="connsiteX800-84281" fmla="*/ 4945989 w 7472601"/>
              <a:gd name="connsiteY800-84282" fmla="*/ 300516 h 6858000"/>
              <a:gd name="connsiteX801-84283" fmla="*/ 5410479 w 7472601"/>
              <a:gd name="connsiteY801-84284" fmla="*/ 348434 h 6858000"/>
              <a:gd name="connsiteX802-84285" fmla="*/ 5805386 w 7472601"/>
              <a:gd name="connsiteY802-84286" fmla="*/ 239240 h 6858000"/>
              <a:gd name="connsiteX803-84287" fmla="*/ 5905192 w 7472601"/>
              <a:gd name="connsiteY803-84288" fmla="*/ 163079 h 6858000"/>
              <a:gd name="connsiteX804-84289" fmla="*/ 5865655 w 7472601"/>
              <a:gd name="connsiteY804-84290" fmla="*/ 171901 h 6858000"/>
              <a:gd name="connsiteX805-84291" fmla="*/ 5259740 w 7472601"/>
              <a:gd name="connsiteY805-84292" fmla="*/ 257013 h 6858000"/>
              <a:gd name="connsiteX806-84293" fmla="*/ 5208466 w 7472601"/>
              <a:gd name="connsiteY806-84294" fmla="*/ 257550 h 6858000"/>
              <a:gd name="connsiteX807-84295" fmla="*/ 4980204 w 7472601"/>
              <a:gd name="connsiteY807-84296" fmla="*/ 271903 h 6858000"/>
              <a:gd name="connsiteX808-84297" fmla="*/ 5068068 w 7472601"/>
              <a:gd name="connsiteY808-84298" fmla="*/ 282244 h 6858000"/>
              <a:gd name="connsiteX809-84299" fmla="*/ 5153231 w 7472601"/>
              <a:gd name="connsiteY809-84300" fmla="*/ 292240 h 6858000"/>
              <a:gd name="connsiteX810-84301" fmla="*/ 5426491 w 7472601"/>
              <a:gd name="connsiteY810-84302" fmla="*/ 281128 h 6858000"/>
              <a:gd name="connsiteX811-84303" fmla="*/ 5731212 w 7472601"/>
              <a:gd name="connsiteY811-84304" fmla="*/ 231951 h 6858000"/>
              <a:gd name="connsiteX812-84305" fmla="*/ 5905192 w 7472601"/>
              <a:gd name="connsiteY812-84306" fmla="*/ 163079 h 6858000"/>
              <a:gd name="connsiteX813-84307" fmla="*/ 5944437 w 7472601"/>
              <a:gd name="connsiteY813-84308" fmla="*/ 113829 h 6858000"/>
              <a:gd name="connsiteX814-84309" fmla="*/ 5825032 w 7472601"/>
              <a:gd name="connsiteY814-84310" fmla="*/ 146405 h 6858000"/>
              <a:gd name="connsiteX815-84311" fmla="*/ 4955599 w 7472601"/>
              <a:gd name="connsiteY815-84312" fmla="*/ 247008 h 6858000"/>
              <a:gd name="connsiteX816-84313" fmla="*/ 5210104 w 7472601"/>
              <a:gd name="connsiteY816-84314" fmla="*/ 228123 h 6858000"/>
              <a:gd name="connsiteX817-84315" fmla="*/ 5261015 w 7472601"/>
              <a:gd name="connsiteY817-84316" fmla="*/ 227087 h 6858000"/>
              <a:gd name="connsiteX818-84317" fmla="*/ 5861181 w 7472601"/>
              <a:gd name="connsiteY818-84318" fmla="*/ 143093 h 6858000"/>
              <a:gd name="connsiteX819-84319" fmla="*/ 5961252 w 7472601"/>
              <a:gd name="connsiteY819-84320" fmla="*/ 114820 h 6858000"/>
              <a:gd name="connsiteX820-84321" fmla="*/ 5944437 w 7472601"/>
              <a:gd name="connsiteY820-84322" fmla="*/ 113829 h 6858000"/>
              <a:gd name="connsiteX821-84323" fmla="*/ 3882765 w 7472601"/>
              <a:gd name="connsiteY821-84324" fmla="*/ 0 h 6858000"/>
              <a:gd name="connsiteX822-84325" fmla="*/ 3995099 w 7472601"/>
              <a:gd name="connsiteY822-84326" fmla="*/ 0 h 6858000"/>
              <a:gd name="connsiteX823-84327" fmla="*/ 4163818 w 7472601"/>
              <a:gd name="connsiteY823-84328" fmla="*/ 234104 h 6858000"/>
              <a:gd name="connsiteX824-84329" fmla="*/ 4172099 w 7472601"/>
              <a:gd name="connsiteY824-84330" fmla="*/ 234207 h 6858000"/>
              <a:gd name="connsiteX825-84331" fmla="*/ 4784282 w 7472601"/>
              <a:gd name="connsiteY825-84332" fmla="*/ 276561 h 6858000"/>
              <a:gd name="connsiteX826-84333" fmla="*/ 4801687 w 7472601"/>
              <a:gd name="connsiteY826-84334" fmla="*/ 267764 h 6858000"/>
              <a:gd name="connsiteX827-84335" fmla="*/ 6082788 w 7472601"/>
              <a:gd name="connsiteY827-84336" fmla="*/ 64119 h 6858000"/>
              <a:gd name="connsiteX828-84337" fmla="*/ 6099442 w 7472601"/>
              <a:gd name="connsiteY828-84338" fmla="*/ 82568 h 6858000"/>
              <a:gd name="connsiteX829-84339" fmla="*/ 4804137 w 7472601"/>
              <a:gd name="connsiteY829-84340" fmla="*/ 320931 h 6858000"/>
              <a:gd name="connsiteX830-84341" fmla="*/ 4227047 w 7472601"/>
              <a:gd name="connsiteY830-84342" fmla="*/ 313415 h 6858000"/>
              <a:gd name="connsiteX831-84343" fmla="*/ 4346041 w 7472601"/>
              <a:gd name="connsiteY831-84344" fmla="*/ 456086 h 6858000"/>
              <a:gd name="connsiteX832-84345" fmla="*/ 4870967 w 7472601"/>
              <a:gd name="connsiteY832-84346" fmla="*/ 963061 h 6858000"/>
              <a:gd name="connsiteX833-84347" fmla="*/ 4889647 w 7472601"/>
              <a:gd name="connsiteY833-84348" fmla="*/ 957147 h 6858000"/>
              <a:gd name="connsiteX834-84349" fmla="*/ 5422504 w 7472601"/>
              <a:gd name="connsiteY834-84350" fmla="*/ 805191 h 6858000"/>
              <a:gd name="connsiteX835-84351" fmla="*/ 6087656 w 7472601"/>
              <a:gd name="connsiteY835-84352" fmla="*/ 826703 h 6858000"/>
              <a:gd name="connsiteX836-84353" fmla="*/ 6058717 w 7472601"/>
              <a:gd name="connsiteY836-84354" fmla="*/ 865992 h 6858000"/>
              <a:gd name="connsiteX837-84355" fmla="*/ 4974153 w 7472601"/>
              <a:gd name="connsiteY837-84356" fmla="*/ 1045456 h 6858000"/>
              <a:gd name="connsiteX838-84357" fmla="*/ 5627835 w 7472601"/>
              <a:gd name="connsiteY838-84358" fmla="*/ 1472077 h 6858000"/>
              <a:gd name="connsiteX839-84359" fmla="*/ 5629817 w 7472601"/>
              <a:gd name="connsiteY839-84360" fmla="*/ 1471412 h 6858000"/>
              <a:gd name="connsiteX840-84361" fmla="*/ 5634124 w 7472601"/>
              <a:gd name="connsiteY840-84362" fmla="*/ 1470572 h 6858000"/>
              <a:gd name="connsiteX841-84363" fmla="*/ 5755832 w 7472601"/>
              <a:gd name="connsiteY841-84364" fmla="*/ 1383886 h 6858000"/>
              <a:gd name="connsiteX842-84365" fmla="*/ 6014186 w 7472601"/>
              <a:gd name="connsiteY842-84366" fmla="*/ 1279799 h 6858000"/>
              <a:gd name="connsiteX843-84367" fmla="*/ 6901619 w 7472601"/>
              <a:gd name="connsiteY843-84368" fmla="*/ 1047874 h 6858000"/>
              <a:gd name="connsiteX844-84369" fmla="*/ 6931566 w 7472601"/>
              <a:gd name="connsiteY844-84370" fmla="*/ 1062034 h 6858000"/>
              <a:gd name="connsiteX845-84371" fmla="*/ 5790982 w 7472601"/>
              <a:gd name="connsiteY845-84372" fmla="*/ 1561380 h 6858000"/>
              <a:gd name="connsiteX846-84373" fmla="*/ 6188971 w 7472601"/>
              <a:gd name="connsiteY846-84374" fmla="*/ 1755168 h 6858000"/>
              <a:gd name="connsiteX847-84375" fmla="*/ 6202446 w 7472601"/>
              <a:gd name="connsiteY847-84376" fmla="*/ 1752268 h 6858000"/>
              <a:gd name="connsiteX848-84377" fmla="*/ 7179560 w 7472601"/>
              <a:gd name="connsiteY848-84378" fmla="*/ 1467551 h 6858000"/>
              <a:gd name="connsiteX849-84379" fmla="*/ 7158730 w 7472601"/>
              <a:gd name="connsiteY849-84380" fmla="*/ 1507835 h 6858000"/>
              <a:gd name="connsiteX850-84381" fmla="*/ 6326959 w 7472601"/>
              <a:gd name="connsiteY850-84382" fmla="*/ 1817686 h 6858000"/>
              <a:gd name="connsiteX851-84383" fmla="*/ 6537433 w 7472601"/>
              <a:gd name="connsiteY851-84384" fmla="*/ 1907790 h 6858000"/>
              <a:gd name="connsiteX852-84385" fmla="*/ 6550221 w 7472601"/>
              <a:gd name="connsiteY852-84386" fmla="*/ 1910729 h 6858000"/>
              <a:gd name="connsiteX853-84387" fmla="*/ 6964438 w 7472601"/>
              <a:gd name="connsiteY853-84388" fmla="*/ 2209505 h 6858000"/>
              <a:gd name="connsiteX854-84389" fmla="*/ 7367862 w 7472601"/>
              <a:gd name="connsiteY854-84390" fmla="*/ 2806833 h 6858000"/>
              <a:gd name="connsiteX855-84391" fmla="*/ 7364329 w 7472601"/>
              <a:gd name="connsiteY855-84392" fmla="*/ 2826907 h 6858000"/>
              <a:gd name="connsiteX856-84393" fmla="*/ 7290545 w 7472601"/>
              <a:gd name="connsiteY856-84394" fmla="*/ 2850663 h 6858000"/>
              <a:gd name="connsiteX857-84395" fmla="*/ 6472036 w 7472601"/>
              <a:gd name="connsiteY857-84396" fmla="*/ 1959003 h 6858000"/>
              <a:gd name="connsiteX858-84397" fmla="*/ 5792897 w 7472601"/>
              <a:gd name="connsiteY858-84398" fmla="*/ 1647747 h 6858000"/>
              <a:gd name="connsiteX859-84399" fmla="*/ 5842751 w 7472601"/>
              <a:gd name="connsiteY859-84400" fmla="*/ 1816112 h 6858000"/>
              <a:gd name="connsiteX860-84401" fmla="*/ 5847424 w 7472601"/>
              <a:gd name="connsiteY860-84402" fmla="*/ 1815776 h 6858000"/>
              <a:gd name="connsiteX861-84403" fmla="*/ 6399821 w 7472601"/>
              <a:gd name="connsiteY861-84404" fmla="*/ 2344799 h 6858000"/>
              <a:gd name="connsiteX862-84405" fmla="*/ 6323232 w 7472601"/>
              <a:gd name="connsiteY862-84406" fmla="*/ 2389634 h 6858000"/>
              <a:gd name="connsiteX863-84407" fmla="*/ 5942958 w 7472601"/>
              <a:gd name="connsiteY863-84408" fmla="*/ 2077708 h 6858000"/>
              <a:gd name="connsiteX864-84409" fmla="*/ 5921559 w 7472601"/>
              <a:gd name="connsiteY864-84410" fmla="*/ 2378596 h 6858000"/>
              <a:gd name="connsiteX865-84411" fmla="*/ 5817651 w 7472601"/>
              <a:gd name="connsiteY865-84412" fmla="*/ 3023919 h 6858000"/>
              <a:gd name="connsiteX866-84413" fmla="*/ 5729634 w 7472601"/>
              <a:gd name="connsiteY866-84414" fmla="*/ 3051849 h 6858000"/>
              <a:gd name="connsiteX867-84415" fmla="*/ 5611018 w 7472601"/>
              <a:gd name="connsiteY867-84416" fmla="*/ 2316769 h 6858000"/>
              <a:gd name="connsiteX868-84417" fmla="*/ 5687608 w 7472601"/>
              <a:gd name="connsiteY868-84418" fmla="*/ 2039972 h 6858000"/>
              <a:gd name="connsiteX869-84419" fmla="*/ 5657554 w 7472601"/>
              <a:gd name="connsiteY869-84420" fmla="*/ 1576445 h 6858000"/>
              <a:gd name="connsiteX870-84421" fmla="*/ 5150475 w 7472601"/>
              <a:gd name="connsiteY870-84422" fmla="*/ 1274012 h 6858000"/>
              <a:gd name="connsiteX871-84423" fmla="*/ 5349142 w 7472601"/>
              <a:gd name="connsiteY871-84424" fmla="*/ 2204405 h 6858000"/>
              <a:gd name="connsiteX872-84425" fmla="*/ 5262214 w 7472601"/>
              <a:gd name="connsiteY872-84426" fmla="*/ 2233836 h 6858000"/>
              <a:gd name="connsiteX873-84427" fmla="*/ 4981539 w 7472601"/>
              <a:gd name="connsiteY873-84428" fmla="*/ 1542201 h 6858000"/>
              <a:gd name="connsiteX874-84429" fmla="*/ 4958461 w 7472601"/>
              <a:gd name="connsiteY874-84430" fmla="*/ 1136957 h 6858000"/>
              <a:gd name="connsiteX875-84431" fmla="*/ 4655015 w 7472601"/>
              <a:gd name="connsiteY875-84432" fmla="*/ 891426 h 6858000"/>
              <a:gd name="connsiteX876-84433" fmla="*/ 4348002 w 7472601"/>
              <a:gd name="connsiteY876-84434" fmla="*/ 2205895 h 6858000"/>
              <a:gd name="connsiteX877-84435" fmla="*/ 4262250 w 7472601"/>
              <a:gd name="connsiteY877-84436" fmla="*/ 2219972 h 6858000"/>
              <a:gd name="connsiteX878-84437" fmla="*/ 4550611 w 7472601"/>
              <a:gd name="connsiteY878-84438" fmla="*/ 817540 h 6858000"/>
              <a:gd name="connsiteX879-84439" fmla="*/ 4564418 w 7472601"/>
              <a:gd name="connsiteY879-84440" fmla="*/ 808293 h 6858000"/>
              <a:gd name="connsiteX880-84441" fmla="*/ 4266388 w 7472601"/>
              <a:gd name="connsiteY880-84442" fmla="*/ 500083 h 6858000"/>
              <a:gd name="connsiteX881-84443" fmla="*/ 4032842 w 7472601"/>
              <a:gd name="connsiteY881-84444" fmla="*/ 211809 h 6858000"/>
              <a:gd name="connsiteX882-84445" fmla="*/ 3882765 w 7472601"/>
              <a:gd name="connsiteY882-84446" fmla="*/ 0 h 6858000"/>
              <a:gd name="connsiteX883-84447" fmla="*/ 3721337 w 7472601"/>
              <a:gd name="connsiteY883-84448" fmla="*/ 0 h 6858000"/>
              <a:gd name="connsiteX884-84449" fmla="*/ 3797544 w 7472601"/>
              <a:gd name="connsiteY884-84450" fmla="*/ 0 h 6858000"/>
              <a:gd name="connsiteX885-84451" fmla="*/ 3775734 w 7472601"/>
              <a:gd name="connsiteY885-84452" fmla="*/ 95131 h 6858000"/>
              <a:gd name="connsiteX886-84453" fmla="*/ 3724807 w 7472601"/>
              <a:gd name="connsiteY886-84454" fmla="*/ 272257 h 6858000"/>
              <a:gd name="connsiteX887-84455" fmla="*/ 3726844 w 7472601"/>
              <a:gd name="connsiteY887-84456" fmla="*/ 282988 h 6858000"/>
              <a:gd name="connsiteX888-84457" fmla="*/ 3742664 w 7472601"/>
              <a:gd name="connsiteY888-84458" fmla="*/ 279918 h 6858000"/>
              <a:gd name="connsiteX889-84459" fmla="*/ 4103910 w 7472601"/>
              <a:gd name="connsiteY889-84460" fmla="*/ 1161917 h 6858000"/>
              <a:gd name="connsiteX890-84461" fmla="*/ 4020269 w 7472601"/>
              <a:gd name="connsiteY890-84462" fmla="*/ 1200406 h 6858000"/>
              <a:gd name="connsiteX891-84463" fmla="*/ 3674882 w 7472601"/>
              <a:gd name="connsiteY891-84464" fmla="*/ 488524 h 6858000"/>
              <a:gd name="connsiteX892-84465" fmla="*/ 3132682 w 7472601"/>
              <a:gd name="connsiteY892-84466" fmla="*/ 1072284 h 6858000"/>
              <a:gd name="connsiteX893-84467" fmla="*/ 2716346 w 7472601"/>
              <a:gd name="connsiteY893-84468" fmla="*/ 1276376 h 6858000"/>
              <a:gd name="connsiteX894-84469" fmla="*/ 2716772 w 7472601"/>
              <a:gd name="connsiteY894-84470" fmla="*/ 1255462 h 6858000"/>
              <a:gd name="connsiteX895-84471" fmla="*/ 3471096 w 7472601"/>
              <a:gd name="connsiteY895-84472" fmla="*/ 437072 h 6858000"/>
              <a:gd name="connsiteX896-84473" fmla="*/ 3639057 w 7472601"/>
              <a:gd name="connsiteY896-84474" fmla="*/ 286334 h 6858000"/>
              <a:gd name="connsiteX897-84475" fmla="*/ 3640309 w 7472601"/>
              <a:gd name="connsiteY897-84476" fmla="*/ 284664 h 6858000"/>
              <a:gd name="connsiteX898-84477" fmla="*/ 3646022 w 7472601"/>
              <a:gd name="connsiteY898-84478" fmla="*/ 276711 h 6858000"/>
              <a:gd name="connsiteX899-84479" fmla="*/ 3707943 w 7472601"/>
              <a:gd name="connsiteY899-84480" fmla="*/ 65958 h 6858000"/>
              <a:gd name="connsiteX900-84481" fmla="*/ 3721337 w 7472601"/>
              <a:gd name="connsiteY900-84482" fmla="*/ 0 h 6858000"/>
              <a:gd name="connsiteX901-84483" fmla="*/ 2867960 w 7472601"/>
              <a:gd name="connsiteY901-84484" fmla="*/ 0 h 6858000"/>
              <a:gd name="connsiteX902-84485" fmla="*/ 2926351 w 7472601"/>
              <a:gd name="connsiteY902-84486" fmla="*/ 0 h 6858000"/>
              <a:gd name="connsiteX903-84487" fmla="*/ 2902823 w 7472601"/>
              <a:gd name="connsiteY903-84488" fmla="*/ 262929 h 6858000"/>
              <a:gd name="connsiteX904-84489" fmla="*/ 2940663 w 7472601"/>
              <a:gd name="connsiteY904-84490" fmla="*/ 140884 h 6858000"/>
              <a:gd name="connsiteX905-84491" fmla="*/ 2947039 w 7472601"/>
              <a:gd name="connsiteY905-84492" fmla="*/ 122524 h 6858000"/>
              <a:gd name="connsiteX906-84493" fmla="*/ 2984316 w 7472601"/>
              <a:gd name="connsiteY906-84494" fmla="*/ 0 h 6858000"/>
              <a:gd name="connsiteX907-84495" fmla="*/ 3016114 w 7472601"/>
              <a:gd name="connsiteY907-84496" fmla="*/ 0 h 6858000"/>
              <a:gd name="connsiteX908-84497" fmla="*/ 2979949 w 7472601"/>
              <a:gd name="connsiteY908-84498" fmla="*/ 119274 h 6858000"/>
              <a:gd name="connsiteX909-84499" fmla="*/ 3023879 w 7472601"/>
              <a:gd name="connsiteY909-84500" fmla="*/ 0 h 6858000"/>
              <a:gd name="connsiteX910-84501" fmla="*/ 3105400 w 7472601"/>
              <a:gd name="connsiteY910-84502" fmla="*/ 0 h 6858000"/>
              <a:gd name="connsiteX911-84503" fmla="*/ 3094669 w 7472601"/>
              <a:gd name="connsiteY911-84504" fmla="*/ 30308 h 6858000"/>
              <a:gd name="connsiteX912-84505" fmla="*/ 2901945 w 7472601"/>
              <a:gd name="connsiteY912-84506" fmla="*/ 466538 h 6858000"/>
              <a:gd name="connsiteX913-84507" fmla="*/ 2815209 w 7472601"/>
              <a:gd name="connsiteY913-84508" fmla="*/ 497361 h 6858000"/>
              <a:gd name="connsiteX914-84509" fmla="*/ 2844845 w 7472601"/>
              <a:gd name="connsiteY914-84510" fmla="*/ 127638 h 6858000"/>
              <a:gd name="connsiteX915-84511" fmla="*/ 2867960 w 7472601"/>
              <a:gd name="connsiteY915-84512" fmla="*/ 0 h 6858000"/>
              <a:gd name="connsiteX916-84513" fmla="*/ 1057230 w 7472601"/>
              <a:gd name="connsiteY916-84514" fmla="*/ 0 h 6858000"/>
              <a:gd name="connsiteX917-84515" fmla="*/ 1111003 w 7472601"/>
              <a:gd name="connsiteY917-84516" fmla="*/ 0 h 6858000"/>
              <a:gd name="connsiteX918-84517" fmla="*/ 1125553 w 7472601"/>
              <a:gd name="connsiteY918-84518" fmla="*/ 52588 h 6858000"/>
              <a:gd name="connsiteX919-84519" fmla="*/ 1304276 w 7472601"/>
              <a:gd name="connsiteY919-84520" fmla="*/ 476275 h 6858000"/>
              <a:gd name="connsiteX920-84521" fmla="*/ 1492066 w 7472601"/>
              <a:gd name="connsiteY920-84522" fmla="*/ 886333 h 6858000"/>
              <a:gd name="connsiteX921-84523" fmla="*/ 1423698 w 7472601"/>
              <a:gd name="connsiteY921-84524" fmla="*/ 710817 h 6858000"/>
              <a:gd name="connsiteX922-84525" fmla="*/ 1357609 w 7472601"/>
              <a:gd name="connsiteY922-84526" fmla="*/ 532892 h 6858000"/>
              <a:gd name="connsiteX923-84527" fmla="*/ 1309550 w 7472601"/>
              <a:gd name="connsiteY923-84528" fmla="*/ 374031 h 6858000"/>
              <a:gd name="connsiteX924-84529" fmla="*/ 1193673 w 7472601"/>
              <a:gd name="connsiteY924-84530" fmla="*/ 49533 h 6858000"/>
              <a:gd name="connsiteX925-84531" fmla="*/ 1164391 w 7472601"/>
              <a:gd name="connsiteY925-84532" fmla="*/ 0 h 6858000"/>
              <a:gd name="connsiteX926-84533" fmla="*/ 1200666 w 7472601"/>
              <a:gd name="connsiteY926-84534" fmla="*/ 0 h 6858000"/>
              <a:gd name="connsiteX927-84535" fmla="*/ 1223408 w 7472601"/>
              <a:gd name="connsiteY927-84536" fmla="*/ 38996 h 6858000"/>
              <a:gd name="connsiteX928-84537" fmla="*/ 1339635 w 7472601"/>
              <a:gd name="connsiteY928-84538" fmla="*/ 365517 h 6858000"/>
              <a:gd name="connsiteX929-84539" fmla="*/ 1387469 w 7472601"/>
              <a:gd name="connsiteY929-84540" fmla="*/ 523079 h 6858000"/>
              <a:gd name="connsiteX930-84541" fmla="*/ 1452685 w 7472601"/>
              <a:gd name="connsiteY930-84542" fmla="*/ 699806 h 6858000"/>
              <a:gd name="connsiteX931-84543" fmla="*/ 1492092 w 7472601"/>
              <a:gd name="connsiteY931-84544" fmla="*/ 800424 h 6858000"/>
              <a:gd name="connsiteX932-84545" fmla="*/ 1455302 w 7472601"/>
              <a:gd name="connsiteY932-84546" fmla="*/ 632913 h 6858000"/>
              <a:gd name="connsiteX933-84547" fmla="*/ 1222336 w 7472601"/>
              <a:gd name="connsiteY933-84548" fmla="*/ 9480 h 6858000"/>
              <a:gd name="connsiteX934-84549" fmla="*/ 1214634 w 7472601"/>
              <a:gd name="connsiteY934-84550" fmla="*/ 0 h 6858000"/>
              <a:gd name="connsiteX935-84551" fmla="*/ 1289827 w 7472601"/>
              <a:gd name="connsiteY935-84552" fmla="*/ 0 h 6858000"/>
              <a:gd name="connsiteX936-84553" fmla="*/ 1321076 w 7472601"/>
              <a:gd name="connsiteY936-84554" fmla="*/ 59722 h 6858000"/>
              <a:gd name="connsiteX937-84555" fmla="*/ 1512579 w 7472601"/>
              <a:gd name="connsiteY937-84556" fmla="*/ 626441 h 6858000"/>
              <a:gd name="connsiteX938-84557" fmla="*/ 1506076 w 7472601"/>
              <a:gd name="connsiteY938-84558" fmla="*/ 1089289 h 6858000"/>
              <a:gd name="connsiteX939-84559" fmla="*/ 1486346 w 7472601"/>
              <a:gd name="connsiteY939-84560" fmla="*/ 1079919 h 6858000"/>
              <a:gd name="connsiteX940-84561" fmla="*/ 1070511 w 7472601"/>
              <a:gd name="connsiteY940-84562" fmla="*/ 48609 h 6858000"/>
              <a:gd name="connsiteX941-84563" fmla="*/ 1057230 w 7472601"/>
              <a:gd name="connsiteY941-84564" fmla="*/ 0 h 6858000"/>
              <a:gd name="connsiteX942-84565" fmla="*/ 43151 w 7472601"/>
              <a:gd name="connsiteY942-84566" fmla="*/ 0 h 6858000"/>
              <a:gd name="connsiteX943-84567" fmla="*/ 95283 w 7472601"/>
              <a:gd name="connsiteY943-84568" fmla="*/ 0 h 6858000"/>
              <a:gd name="connsiteX944-84569" fmla="*/ 300708 w 7472601"/>
              <a:gd name="connsiteY944-84570" fmla="*/ 154571 h 6858000"/>
              <a:gd name="connsiteX945-84571" fmla="*/ 530414 w 7472601"/>
              <a:gd name="connsiteY945-84572" fmla="*/ 354673 h 6858000"/>
              <a:gd name="connsiteX946-84573" fmla="*/ 333785 w 7472601"/>
              <a:gd name="connsiteY946-84574" fmla="*/ 161564 h 6858000"/>
              <a:gd name="connsiteX947-84575" fmla="*/ 147005 w 7472601"/>
              <a:gd name="connsiteY947-84576" fmla="*/ 0 h 6858000"/>
              <a:gd name="connsiteX948-84577" fmla="*/ 272509 w 7472601"/>
              <a:gd name="connsiteY948-84578" fmla="*/ 0 h 6858000"/>
              <a:gd name="connsiteX949-84579" fmla="*/ 326276 w 7472601"/>
              <a:gd name="connsiteY949-84580" fmla="*/ 45847 h 6858000"/>
              <a:gd name="connsiteX950-84581" fmla="*/ 823759 w 7472601"/>
              <a:gd name="connsiteY950-84582" fmla="*/ 574145 h 6858000"/>
              <a:gd name="connsiteX951-84583" fmla="*/ 811254 w 7472601"/>
              <a:gd name="connsiteY951-84584" fmla="*/ 665546 h 6858000"/>
              <a:gd name="connsiteX952-84585" fmla="*/ 154042 w 7472601"/>
              <a:gd name="connsiteY952-84586" fmla="*/ 261522 h 6858000"/>
              <a:gd name="connsiteX953-84587" fmla="*/ 13550 w 7472601"/>
              <a:gd name="connsiteY953-84588" fmla="*/ 158423 h 6858000"/>
              <a:gd name="connsiteX954-84589" fmla="*/ 0 w 7472601"/>
              <a:gd name="connsiteY954-84590" fmla="*/ 146618 h 6858000"/>
              <a:gd name="connsiteX955-84591" fmla="*/ 0 w 7472601"/>
              <a:gd name="connsiteY955-84592" fmla="*/ 59161 h 6858000"/>
              <a:gd name="connsiteX956-84593" fmla="*/ 45427 w 7472601"/>
              <a:gd name="connsiteY956-84594" fmla="*/ 101078 h 6858000"/>
              <a:gd name="connsiteX957-84595" fmla="*/ 630103 w 7472601"/>
              <a:gd name="connsiteY957-84596" fmla="*/ 485885 h 6858000"/>
              <a:gd name="connsiteX958-84597" fmla="*/ 532040 w 7472601"/>
              <a:gd name="connsiteY958-84598" fmla="*/ 399359 h 6858000"/>
              <a:gd name="connsiteX959-84599" fmla="*/ 517618 w 7472601"/>
              <a:gd name="connsiteY959-84600" fmla="*/ 385726 h 6858000"/>
              <a:gd name="connsiteX960-84601" fmla="*/ 285074 w 7472601"/>
              <a:gd name="connsiteY960-84602" fmla="*/ 182755 h 6858000"/>
              <a:gd name="connsiteX961-84603" fmla="*/ 43151 w 7472601"/>
              <a:gd name="connsiteY961-84604" fmla="*/ 0 h 6858000"/>
              <a:gd name="connsiteX0-84605" fmla="*/ 369702 w 7472601"/>
              <a:gd name="connsiteY0-84606" fmla="*/ 6712169 h 6858000"/>
              <a:gd name="connsiteX1-84607" fmla="*/ 366575 w 7472601"/>
              <a:gd name="connsiteY1-84608" fmla="*/ 6715556 h 6858000"/>
              <a:gd name="connsiteX2-84609" fmla="*/ 371637 w 7472601"/>
              <a:gd name="connsiteY2-84610" fmla="*/ 6713954 h 6858000"/>
              <a:gd name="connsiteX3-84611" fmla="*/ 369702 w 7472601"/>
              <a:gd name="connsiteY3-84612" fmla="*/ 6712169 h 6858000"/>
              <a:gd name="connsiteX4-84613" fmla="*/ 7088673 w 7472601"/>
              <a:gd name="connsiteY4-84614" fmla="*/ 6610396 h 6858000"/>
              <a:gd name="connsiteX5-84615" fmla="*/ 7440138 w 7472601"/>
              <a:gd name="connsiteY5-84616" fmla="*/ 6622648 h 6858000"/>
              <a:gd name="connsiteX6-84617" fmla="*/ 7467600 w 7472601"/>
              <a:gd name="connsiteY6-84618" fmla="*/ 6628217 h 6858000"/>
              <a:gd name="connsiteX7-84619" fmla="*/ 7467600 w 7472601"/>
              <a:gd name="connsiteY7-84620" fmla="*/ 6668575 h 6858000"/>
              <a:gd name="connsiteX8-84621" fmla="*/ 7392322 w 7472601"/>
              <a:gd name="connsiteY8-84622" fmla="*/ 6658238 h 6858000"/>
              <a:gd name="connsiteX9-84623" fmla="*/ 7467600 w 7472601"/>
              <a:gd name="connsiteY9-84624" fmla="*/ 6683873 h 6858000"/>
              <a:gd name="connsiteX10-84625" fmla="*/ 7467600 w 7472601"/>
              <a:gd name="connsiteY10-84626" fmla="*/ 6714215 h 6858000"/>
              <a:gd name="connsiteX11-84627" fmla="*/ 7447383 w 7472601"/>
              <a:gd name="connsiteY11-84628" fmla="*/ 6707202 h 6858000"/>
              <a:gd name="connsiteX12-84629" fmla="*/ 7289862 w 7472601"/>
              <a:gd name="connsiteY12-84630" fmla="*/ 6659827 h 6858000"/>
              <a:gd name="connsiteX13-84631" fmla="*/ 7434024 w 7472601"/>
              <a:gd name="connsiteY13-84632" fmla="*/ 6722130 h 6858000"/>
              <a:gd name="connsiteX14-84633" fmla="*/ 7467600 w 7472601"/>
              <a:gd name="connsiteY14-84634" fmla="*/ 6736157 h 6858000"/>
              <a:gd name="connsiteX15-84635" fmla="*/ 7467600 w 7472601"/>
              <a:gd name="connsiteY15-84636" fmla="*/ 6767913 h 6858000"/>
              <a:gd name="connsiteX16-84637" fmla="*/ 7392158 w 7472601"/>
              <a:gd name="connsiteY16-84638" fmla="*/ 6771365 h 6858000"/>
              <a:gd name="connsiteX17-84639" fmla="*/ 7467600 w 7472601"/>
              <a:gd name="connsiteY17-84640" fmla="*/ 6805948 h 6858000"/>
              <a:gd name="connsiteX18-84641" fmla="*/ 7467600 w 7472601"/>
              <a:gd name="connsiteY18-84642" fmla="*/ 6831490 h 6858000"/>
              <a:gd name="connsiteX19-84643" fmla="*/ 7410696 w 7472601"/>
              <a:gd name="connsiteY19-84644" fmla="*/ 6803861 h 6858000"/>
              <a:gd name="connsiteX20-84645" fmla="*/ 7088673 w 7472601"/>
              <a:gd name="connsiteY20-84646" fmla="*/ 6610396 h 6858000"/>
              <a:gd name="connsiteX21-84647" fmla="*/ 1019354 w 7472601"/>
              <a:gd name="connsiteY21-84648" fmla="*/ 6315006 h 6858000"/>
              <a:gd name="connsiteX22-84649" fmla="*/ 441046 w 7472601"/>
              <a:gd name="connsiteY22-84650" fmla="*/ 6691153 h 6858000"/>
              <a:gd name="connsiteX23-84651" fmla="*/ 1019354 w 7472601"/>
              <a:gd name="connsiteY23-84652" fmla="*/ 6315006 h 6858000"/>
              <a:gd name="connsiteX24-84653" fmla="*/ 991680 w 7472601"/>
              <a:gd name="connsiteY24-84654" fmla="*/ 6298413 h 6858000"/>
              <a:gd name="connsiteX25-84655" fmla="*/ 409060 w 7472601"/>
              <a:gd name="connsiteY25-84656" fmla="*/ 6671470 h 6858000"/>
              <a:gd name="connsiteX26-84657" fmla="*/ 991680 w 7472601"/>
              <a:gd name="connsiteY26-84658" fmla="*/ 6298413 h 6858000"/>
              <a:gd name="connsiteX27-84659" fmla="*/ 103333 w 7472601"/>
              <a:gd name="connsiteY27-84660" fmla="*/ 5699602 h 6858000"/>
              <a:gd name="connsiteX28-84661" fmla="*/ 233938 w 7472601"/>
              <a:gd name="connsiteY28-84662" fmla="*/ 5809416 h 6858000"/>
              <a:gd name="connsiteX29-84663" fmla="*/ 883580 w 7472601"/>
              <a:gd name="connsiteY29-84664" fmla="*/ 6180710 h 6858000"/>
              <a:gd name="connsiteX30-84665" fmla="*/ 487337 w 7472601"/>
              <a:gd name="connsiteY30-84666" fmla="*/ 5950182 h 6858000"/>
              <a:gd name="connsiteX31-84667" fmla="*/ 354051 w 7472601"/>
              <a:gd name="connsiteY31-84668" fmla="*/ 5854912 h 6858000"/>
              <a:gd name="connsiteX32-84669" fmla="*/ 195436 w 7472601"/>
              <a:gd name="connsiteY32-84670" fmla="*/ 5755068 h 6858000"/>
              <a:gd name="connsiteX33-84671" fmla="*/ 103333 w 7472601"/>
              <a:gd name="connsiteY33-84672" fmla="*/ 5699602 h 6858000"/>
              <a:gd name="connsiteX34-84673" fmla="*/ 5539432 w 7472601"/>
              <a:gd name="connsiteY34-84674" fmla="*/ 5642928 h 6858000"/>
              <a:gd name="connsiteX35-84675" fmla="*/ 5555462 w 7472601"/>
              <a:gd name="connsiteY35-84676" fmla="*/ 5694454 h 6858000"/>
              <a:gd name="connsiteX36-84677" fmla="*/ 5828270 w 7472601"/>
              <a:gd name="connsiteY36-84678" fmla="*/ 6320663 h 6858000"/>
              <a:gd name="connsiteX37-84679" fmla="*/ 5947416 w 7472601"/>
              <a:gd name="connsiteY37-84680" fmla="*/ 6574846 h 6858000"/>
              <a:gd name="connsiteX38-84681" fmla="*/ 5539432 w 7472601"/>
              <a:gd name="connsiteY38-84682" fmla="*/ 5642928 h 6858000"/>
              <a:gd name="connsiteX39-84683" fmla="*/ 51253 w 7472601"/>
              <a:gd name="connsiteY39-84684" fmla="*/ 5631825 h 6858000"/>
              <a:gd name="connsiteX40-84685" fmla="*/ 211622 w 7472601"/>
              <a:gd name="connsiteY40-84686" fmla="*/ 5728803 h 6858000"/>
              <a:gd name="connsiteX41-84687" fmla="*/ 371652 w 7472601"/>
              <a:gd name="connsiteY41-84688" fmla="*/ 5829062 h 6858000"/>
              <a:gd name="connsiteX42-84689" fmla="*/ 505903 w 7472601"/>
              <a:gd name="connsiteY42-84690" fmla="*/ 5925221 h 6858000"/>
              <a:gd name="connsiteX43-84691" fmla="*/ 899240 w 7472601"/>
              <a:gd name="connsiteY43-84692" fmla="*/ 6153068 h 6858000"/>
              <a:gd name="connsiteX44-84693" fmla="*/ 988114 w 7472601"/>
              <a:gd name="connsiteY44-84694" fmla="*/ 6174204 h 6858000"/>
              <a:gd name="connsiteX45-84695" fmla="*/ 845971 w 7472601"/>
              <a:gd name="connsiteY45-84696" fmla="*/ 6067177 h 6858000"/>
              <a:gd name="connsiteX46-84697" fmla="*/ 448057 w 7472601"/>
              <a:gd name="connsiteY46-84698" fmla="*/ 5841376 h 6858000"/>
              <a:gd name="connsiteX47-84699" fmla="*/ 51253 w 7472601"/>
              <a:gd name="connsiteY47-84700" fmla="*/ 5631825 h 6858000"/>
              <a:gd name="connsiteX48-84701" fmla="*/ 2606687 w 7472601"/>
              <a:gd name="connsiteY48-84702" fmla="*/ 5630718 h 6858000"/>
              <a:gd name="connsiteX49-84703" fmla="*/ 2645658 w 7472601"/>
              <a:gd name="connsiteY49-84704" fmla="*/ 6640259 h 6858000"/>
              <a:gd name="connsiteX50-84705" fmla="*/ 2606687 w 7472601"/>
              <a:gd name="connsiteY50-84706" fmla="*/ 5630718 h 6858000"/>
              <a:gd name="connsiteX51-84707" fmla="*/ 3642057 w 7472601"/>
              <a:gd name="connsiteY51-84708" fmla="*/ 5573487 h 6858000"/>
              <a:gd name="connsiteX52-84709" fmla="*/ 3632981 w 7472601"/>
              <a:gd name="connsiteY52-84710" fmla="*/ 5579437 h 6858000"/>
              <a:gd name="connsiteX53-84711" fmla="*/ 3382436 w 7472601"/>
              <a:gd name="connsiteY53-84712" fmla="*/ 5952726 h 6858000"/>
              <a:gd name="connsiteX54-84713" fmla="*/ 3191929 w 7472601"/>
              <a:gd name="connsiteY54-84714" fmla="*/ 6662669 h 6858000"/>
              <a:gd name="connsiteX55-84715" fmla="*/ 3369898 w 7472601"/>
              <a:gd name="connsiteY55-84716" fmla="*/ 6081771 h 6858000"/>
              <a:gd name="connsiteX56-84717" fmla="*/ 3642057 w 7472601"/>
              <a:gd name="connsiteY56-84718" fmla="*/ 5573487 h 6858000"/>
              <a:gd name="connsiteX57-84719" fmla="*/ 2650666 w 7472601"/>
              <a:gd name="connsiteY57-84720" fmla="*/ 5530686 h 6858000"/>
              <a:gd name="connsiteX58-84721" fmla="*/ 2650249 w 7472601"/>
              <a:gd name="connsiteY58-84722" fmla="*/ 5532101 h 6858000"/>
              <a:gd name="connsiteX59-84723" fmla="*/ 2663808 w 7472601"/>
              <a:gd name="connsiteY59-84724" fmla="*/ 6535215 h 6858000"/>
              <a:gd name="connsiteX60-84725" fmla="*/ 2665418 w 7472601"/>
              <a:gd name="connsiteY60-84726" fmla="*/ 6132756 h 6858000"/>
              <a:gd name="connsiteX61-84727" fmla="*/ 2650666 w 7472601"/>
              <a:gd name="connsiteY61-84728" fmla="*/ 5530686 h 6858000"/>
              <a:gd name="connsiteX62-84729" fmla="*/ 2680277 w 7472601"/>
              <a:gd name="connsiteY62-84730" fmla="*/ 5479204 h 6858000"/>
              <a:gd name="connsiteX63-84731" fmla="*/ 2678972 w 7472601"/>
              <a:gd name="connsiteY63-84732" fmla="*/ 5481582 h 6858000"/>
              <a:gd name="connsiteX64-84733" fmla="*/ 2696666 w 7472601"/>
              <a:gd name="connsiteY64-84734" fmla="*/ 6133836 h 6858000"/>
              <a:gd name="connsiteX65-84735" fmla="*/ 2695769 w 7472601"/>
              <a:gd name="connsiteY65-84736" fmla="*/ 6390955 h 6858000"/>
              <a:gd name="connsiteX66-84737" fmla="*/ 2739893 w 7472601"/>
              <a:gd name="connsiteY66-84738" fmla="*/ 6108357 h 6858000"/>
              <a:gd name="connsiteX67-84739" fmla="*/ 2680277 w 7472601"/>
              <a:gd name="connsiteY67-84740" fmla="*/ 5479204 h 6858000"/>
              <a:gd name="connsiteX68-84741" fmla="*/ 1132195 w 7472601"/>
              <a:gd name="connsiteY68-84742" fmla="*/ 5467980 h 6858000"/>
              <a:gd name="connsiteX69-84743" fmla="*/ 1679056 w 7472601"/>
              <a:gd name="connsiteY69-84744" fmla="*/ 5516907 h 6858000"/>
              <a:gd name="connsiteX70-84745" fmla="*/ 2128648 w 7472601"/>
              <a:gd name="connsiteY70-84746" fmla="*/ 5474249 h 6858000"/>
              <a:gd name="connsiteX71-84747" fmla="*/ 1825619 w 7472601"/>
              <a:gd name="connsiteY71-84748" fmla="*/ 5478447 h 6858000"/>
              <a:gd name="connsiteX72-84749" fmla="*/ 1737798 w 7472601"/>
              <a:gd name="connsiteY72-84750" fmla="*/ 5483353 h 6858000"/>
              <a:gd name="connsiteX73-84751" fmla="*/ 1132195 w 7472601"/>
              <a:gd name="connsiteY73-84752" fmla="*/ 5467980 h 6858000"/>
              <a:gd name="connsiteX74-84753" fmla="*/ 7454976 w 7472601"/>
              <a:gd name="connsiteY74-84754" fmla="*/ 6318297 h 6858000"/>
              <a:gd name="connsiteX75-84755" fmla="*/ 7467600 w 7472601"/>
              <a:gd name="connsiteY75-84756" fmla="*/ 6012219 h 6858000"/>
              <a:gd name="connsiteX76-84757" fmla="*/ 7356878 w 7472601"/>
              <a:gd name="connsiteY76-84758" fmla="*/ 5981332 h 6858000"/>
              <a:gd name="connsiteX77-84759" fmla="*/ 7467600 w 7472601"/>
              <a:gd name="connsiteY77-84760" fmla="*/ 6163634 h 6858000"/>
              <a:gd name="connsiteX78-84761" fmla="*/ 7448321 w 7472601"/>
              <a:gd name="connsiteY78-84762" fmla="*/ 6190991 h 6858000"/>
              <a:gd name="connsiteX79-84763" fmla="*/ 7467600 w 7472601"/>
              <a:gd name="connsiteY79-84764" fmla="*/ 6221686 h 6858000"/>
              <a:gd name="connsiteX80-84765" fmla="*/ 7467600 w 7472601"/>
              <a:gd name="connsiteY80-84766" fmla="*/ 6334256 h 6858000"/>
              <a:gd name="connsiteX81-84767" fmla="*/ 7454976 w 7472601"/>
              <a:gd name="connsiteY81-84768" fmla="*/ 6318297 h 6858000"/>
              <a:gd name="connsiteX82-84769" fmla="*/ 1456157 w 7472601"/>
              <a:gd name="connsiteY82-84770" fmla="*/ 5371404 h 6858000"/>
              <a:gd name="connsiteX83-84771" fmla="*/ 1244432 w 7472601"/>
              <a:gd name="connsiteY83-84772" fmla="*/ 5385601 h 6858000"/>
              <a:gd name="connsiteX84-84773" fmla="*/ 973990 w 7472601"/>
              <a:gd name="connsiteY84-84774" fmla="*/ 5424940 h 6858000"/>
              <a:gd name="connsiteX85-84775" fmla="*/ 1103809 w 7472601"/>
              <a:gd name="connsiteY85-84776" fmla="*/ 5433720 h 6858000"/>
              <a:gd name="connsiteX86-84777" fmla="*/ 1123454 w 7472601"/>
              <a:gd name="connsiteY86-84778" fmla="*/ 5435727 h 6858000"/>
              <a:gd name="connsiteX87-84779" fmla="*/ 1737017 w 7472601"/>
              <a:gd name="connsiteY87-84780" fmla="*/ 5452183 h 6858000"/>
              <a:gd name="connsiteX88-84781" fmla="*/ 1824397 w 7472601"/>
              <a:gd name="connsiteY88-84782" fmla="*/ 5447757 h 6858000"/>
              <a:gd name="connsiteX89-84783" fmla="*/ 2070059 w 7472601"/>
              <a:gd name="connsiteY89-84784" fmla="*/ 5441660 h 6858000"/>
              <a:gd name="connsiteX90-84785" fmla="*/ 1456157 w 7472601"/>
              <a:gd name="connsiteY90-84786" fmla="*/ 5371404 h 6858000"/>
              <a:gd name="connsiteX91-84787" fmla="*/ 4988186 w 7472601"/>
              <a:gd name="connsiteY91-84788" fmla="*/ 5216467 h 6858000"/>
              <a:gd name="connsiteX92-84789" fmla="*/ 4777334 w 7472601"/>
              <a:gd name="connsiteY92-84790" fmla="*/ 5406072 h 6858000"/>
              <a:gd name="connsiteX93-84791" fmla="*/ 4718341 w 7472601"/>
              <a:gd name="connsiteY93-84792" fmla="*/ 5468043 h 6858000"/>
              <a:gd name="connsiteX94-84793" fmla="*/ 4604655 w 7472601"/>
              <a:gd name="connsiteY94-84794" fmla="*/ 5583434 h 6858000"/>
              <a:gd name="connsiteX95-84795" fmla="*/ 4565074 w 7472601"/>
              <a:gd name="connsiteY95-84796" fmla="*/ 5618550 h 6858000"/>
              <a:gd name="connsiteX96-84797" fmla="*/ 4988186 w 7472601"/>
              <a:gd name="connsiteY96-84798" fmla="*/ 5216467 h 6858000"/>
              <a:gd name="connsiteX97-84799" fmla="*/ 4978032 w 7472601"/>
              <a:gd name="connsiteY97-84800" fmla="*/ 5183809 h 6858000"/>
              <a:gd name="connsiteX98-84801" fmla="*/ 4463413 w 7472601"/>
              <a:gd name="connsiteY98-84802" fmla="*/ 5615162 h 6858000"/>
              <a:gd name="connsiteX99-84803" fmla="*/ 4358134 w 7472601"/>
              <a:gd name="connsiteY99-84804" fmla="*/ 5742791 h 6858000"/>
              <a:gd name="connsiteX100-84805" fmla="*/ 4376219 w 7472601"/>
              <a:gd name="connsiteY100-84806" fmla="*/ 5729027 h 6858000"/>
              <a:gd name="connsiteX101-84807" fmla="*/ 4582340 w 7472601"/>
              <a:gd name="connsiteY101-84808" fmla="*/ 5561037 h 6858000"/>
              <a:gd name="connsiteX102-84809" fmla="*/ 4694684 w 7472601"/>
              <a:gd name="connsiteY102-84810" fmla="*/ 5447098 h 6858000"/>
              <a:gd name="connsiteX103-84811" fmla="*/ 4754123 w 7472601"/>
              <a:gd name="connsiteY103-84812" fmla="*/ 5384643 h 6858000"/>
              <a:gd name="connsiteX104-84813" fmla="*/ 4978032 w 7472601"/>
              <a:gd name="connsiteY104-84814" fmla="*/ 5183809 h 6858000"/>
              <a:gd name="connsiteX105-84815" fmla="*/ 1903353 w 7472601"/>
              <a:gd name="connsiteY105-84816" fmla="*/ 5044827 h 6858000"/>
              <a:gd name="connsiteX106-84817" fmla="*/ 1936931 w 7472601"/>
              <a:gd name="connsiteY106-84818" fmla="*/ 5093954 h 6858000"/>
              <a:gd name="connsiteX107-84819" fmla="*/ 2195868 w 7472601"/>
              <a:gd name="connsiteY107-84820" fmla="*/ 5396574 h 6858000"/>
              <a:gd name="connsiteX108-84821" fmla="*/ 2088852 w 7472601"/>
              <a:gd name="connsiteY108-84822" fmla="*/ 5166123 h 6858000"/>
              <a:gd name="connsiteX109-84823" fmla="*/ 1958241 w 7472601"/>
              <a:gd name="connsiteY109-84824" fmla="*/ 5067955 h 6858000"/>
              <a:gd name="connsiteX110-84825" fmla="*/ 1903353 w 7472601"/>
              <a:gd name="connsiteY110-84826" fmla="*/ 5044827 h 6858000"/>
              <a:gd name="connsiteX111-84827" fmla="*/ 1979378 w 7472601"/>
              <a:gd name="connsiteY111-84828" fmla="*/ 4769504 h 6858000"/>
              <a:gd name="connsiteX112-84829" fmla="*/ 2882120 w 7472601"/>
              <a:gd name="connsiteY112-84830" fmla="*/ 5064547 h 6858000"/>
              <a:gd name="connsiteX113-84831" fmla="*/ 2793103 w 7472601"/>
              <a:gd name="connsiteY113-84832" fmla="*/ 5039699 h 6858000"/>
              <a:gd name="connsiteX114-84833" fmla="*/ 2770041 w 7472601"/>
              <a:gd name="connsiteY114-84834" fmla="*/ 5033634 h 6858000"/>
              <a:gd name="connsiteX115-84835" fmla="*/ 1979378 w 7472601"/>
              <a:gd name="connsiteY115-84836" fmla="*/ 4769504 h 6858000"/>
              <a:gd name="connsiteX116-84837" fmla="*/ 1927410 w 7472601"/>
              <a:gd name="connsiteY116-84838" fmla="*/ 4716164 h 6858000"/>
              <a:gd name="connsiteX117-84839" fmla="*/ 1959587 w 7472601"/>
              <a:gd name="connsiteY117-84840" fmla="*/ 4728849 h 6858000"/>
              <a:gd name="connsiteX118-84841" fmla="*/ 2777707 w 7472601"/>
              <a:gd name="connsiteY118-84842" fmla="*/ 5003991 h 6858000"/>
              <a:gd name="connsiteX119-84843" fmla="*/ 2800768 w 7472601"/>
              <a:gd name="connsiteY119-84844" fmla="*/ 5010056 h 6858000"/>
              <a:gd name="connsiteX120-84845" fmla="*/ 2879408 w 7472601"/>
              <a:gd name="connsiteY120-84846" fmla="*/ 5031590 h 6858000"/>
              <a:gd name="connsiteX121-84847" fmla="*/ 2862295 w 7472601"/>
              <a:gd name="connsiteY121-84848" fmla="*/ 5022958 h 6858000"/>
              <a:gd name="connsiteX122-84849" fmla="*/ 2813343 w 7472601"/>
              <a:gd name="connsiteY122-84850" fmla="*/ 4998369 h 6858000"/>
              <a:gd name="connsiteX123-84851" fmla="*/ 2646245 w 7472601"/>
              <a:gd name="connsiteY123-84852" fmla="*/ 4930999 h 6858000"/>
              <a:gd name="connsiteX124-84853" fmla="*/ 1999243 w 7472601"/>
              <a:gd name="connsiteY124-84854" fmla="*/ 4730524 h 6858000"/>
              <a:gd name="connsiteX125-84855" fmla="*/ 1979527 w 7472601"/>
              <a:gd name="connsiteY125-84856" fmla="*/ 4726651 h 6858000"/>
              <a:gd name="connsiteX126-84857" fmla="*/ 1927410 w 7472601"/>
              <a:gd name="connsiteY126-84858" fmla="*/ 4716164 h 6858000"/>
              <a:gd name="connsiteX127-84859" fmla="*/ 1997014 w 7472601"/>
              <a:gd name="connsiteY127-84860" fmla="*/ 4698007 h 6858000"/>
              <a:gd name="connsiteX128-84861" fmla="*/ 2005458 w 7472601"/>
              <a:gd name="connsiteY128-84862" fmla="*/ 4699540 h 6858000"/>
              <a:gd name="connsiteX129-84863" fmla="*/ 2657186 w 7472601"/>
              <a:gd name="connsiteY129-84864" fmla="*/ 4901687 h 6858000"/>
              <a:gd name="connsiteX130-84865" fmla="*/ 2826662 w 7472601"/>
              <a:gd name="connsiteY130-84866" fmla="*/ 4970362 h 6858000"/>
              <a:gd name="connsiteX131-84867" fmla="*/ 2876100 w 7472601"/>
              <a:gd name="connsiteY131-84868" fmla="*/ 4995397 h 6858000"/>
              <a:gd name="connsiteX132-84869" fmla="*/ 3042600 w 7472601"/>
              <a:gd name="connsiteY132-84870" fmla="*/ 5059532 h 6858000"/>
              <a:gd name="connsiteX133-84871" fmla="*/ 1997014 w 7472601"/>
              <a:gd name="connsiteY133-84872" fmla="*/ 4698007 h 6858000"/>
              <a:gd name="connsiteX134-84873" fmla="*/ 2305292 w 7472601"/>
              <a:gd name="connsiteY134-84874" fmla="*/ 4219492 h 6858000"/>
              <a:gd name="connsiteX135-84875" fmla="*/ 3360922 w 7472601"/>
              <a:gd name="connsiteY135-84876" fmla="*/ 4529373 h 6858000"/>
              <a:gd name="connsiteX136-84877" fmla="*/ 3492420 w 7472601"/>
              <a:gd name="connsiteY136-84878" fmla="*/ 4510145 h 6858000"/>
              <a:gd name="connsiteX137-84879" fmla="*/ 3364086 w 7472601"/>
              <a:gd name="connsiteY137-84880" fmla="*/ 4480340 h 6858000"/>
              <a:gd name="connsiteX138-84881" fmla="*/ 3225818 w 7472601"/>
              <a:gd name="connsiteY138-84882" fmla="*/ 4411822 h 6858000"/>
              <a:gd name="connsiteX139-84883" fmla="*/ 3129696 w 7472601"/>
              <a:gd name="connsiteY139-84884" fmla="*/ 4360704 h 6858000"/>
              <a:gd name="connsiteX140-84885" fmla="*/ 2814545 w 7472601"/>
              <a:gd name="connsiteY140-84886" fmla="*/ 4282955 h 6858000"/>
              <a:gd name="connsiteX141-84887" fmla="*/ 2305292 w 7472601"/>
              <a:gd name="connsiteY141-84888" fmla="*/ 4219492 h 6858000"/>
              <a:gd name="connsiteX142-84889" fmla="*/ 2626982 w 7472601"/>
              <a:gd name="connsiteY142-84890" fmla="*/ 4206450 h 6858000"/>
              <a:gd name="connsiteX143-84891" fmla="*/ 2490617 w 7472601"/>
              <a:gd name="connsiteY143-84892" fmla="*/ 4206951 h 6858000"/>
              <a:gd name="connsiteX144-84893" fmla="*/ 2819869 w 7472601"/>
              <a:gd name="connsiteY144-84894" fmla="*/ 4252936 h 6858000"/>
              <a:gd name="connsiteX145-84895" fmla="*/ 3143018 w 7472601"/>
              <a:gd name="connsiteY145-84896" fmla="*/ 4332698 h 6858000"/>
              <a:gd name="connsiteX146-84897" fmla="*/ 3241520 w 7472601"/>
              <a:gd name="connsiteY146-84898" fmla="*/ 4385112 h 6858000"/>
              <a:gd name="connsiteX147-84899" fmla="*/ 3374575 w 7472601"/>
              <a:gd name="connsiteY147-84900" fmla="*/ 4451517 h 6858000"/>
              <a:gd name="connsiteX148-84901" fmla="*/ 3505221 w 7472601"/>
              <a:gd name="connsiteY148-84902" fmla="*/ 4480757 h 6858000"/>
              <a:gd name="connsiteX149-84903" fmla="*/ 2626982 w 7472601"/>
              <a:gd name="connsiteY149-84904" fmla="*/ 4206450 h 6858000"/>
              <a:gd name="connsiteX150-84905" fmla="*/ 1310106 w 7472601"/>
              <a:gd name="connsiteY150-84906" fmla="*/ 3943217 h 6858000"/>
              <a:gd name="connsiteX151-84907" fmla="*/ 854994 w 7472601"/>
              <a:gd name="connsiteY151-84908" fmla="*/ 4399136 h 6858000"/>
              <a:gd name="connsiteX152-84909" fmla="*/ 742462 w 7472601"/>
              <a:gd name="connsiteY152-84910" fmla="*/ 4594648 h 6858000"/>
              <a:gd name="connsiteX153-84911" fmla="*/ 820602 w 7472601"/>
              <a:gd name="connsiteY153-84912" fmla="*/ 4485915 h 6858000"/>
              <a:gd name="connsiteX154-84913" fmla="*/ 878295 w 7472601"/>
              <a:gd name="connsiteY154-84914" fmla="*/ 4403594 h 6858000"/>
              <a:gd name="connsiteX155-84915" fmla="*/ 1240607 w 7472601"/>
              <a:gd name="connsiteY155-84916" fmla="*/ 4010401 h 6858000"/>
              <a:gd name="connsiteX156-84917" fmla="*/ 1310106 w 7472601"/>
              <a:gd name="connsiteY156-84918" fmla="*/ 3943217 h 6858000"/>
              <a:gd name="connsiteX157-84919" fmla="*/ 1423113 w 7472601"/>
              <a:gd name="connsiteY157-84920" fmla="*/ 3874565 h 6858000"/>
              <a:gd name="connsiteX158-84921" fmla="*/ 1260565 w 7472601"/>
              <a:gd name="connsiteY158-84922" fmla="*/ 4031982 h 6858000"/>
              <a:gd name="connsiteX159-84923" fmla="*/ 901900 w 7472601"/>
              <a:gd name="connsiteY159-84924" fmla="*/ 4421236 h 6858000"/>
              <a:gd name="connsiteX160-84925" fmla="*/ 845044 w 7472601"/>
              <a:gd name="connsiteY160-84926" fmla="*/ 4502436 h 6858000"/>
              <a:gd name="connsiteX161-84927" fmla="*/ 685926 w 7472601"/>
              <a:gd name="connsiteY161-84928" fmla="*/ 4703069 h 6858000"/>
              <a:gd name="connsiteX162-84929" fmla="*/ 684248 w 7472601"/>
              <a:gd name="connsiteY162-84930" fmla="*/ 4706721 h 6858000"/>
              <a:gd name="connsiteX163-84931" fmla="*/ 1423113 w 7472601"/>
              <a:gd name="connsiteY163-84932" fmla="*/ 3874565 h 6858000"/>
              <a:gd name="connsiteX164-84933" fmla="*/ 3316479 w 7472601"/>
              <a:gd name="connsiteY164-84934" fmla="*/ 3872136 h 6858000"/>
              <a:gd name="connsiteX165-84935" fmla="*/ 3546806 w 7472601"/>
              <a:gd name="connsiteY165-84936" fmla="*/ 4356139 h 6858000"/>
              <a:gd name="connsiteX166-84937" fmla="*/ 3364433 w 7472601"/>
              <a:gd name="connsiteY166-84938" fmla="*/ 3953121 h 6858000"/>
              <a:gd name="connsiteX167-84939" fmla="*/ 3316479 w 7472601"/>
              <a:gd name="connsiteY167-84940" fmla="*/ 3872136 h 6858000"/>
              <a:gd name="connsiteX168-84941" fmla="*/ 3291335 w 7472601"/>
              <a:gd name="connsiteY168-84942" fmla="*/ 3767420 h 6858000"/>
              <a:gd name="connsiteX169-84943" fmla="*/ 3390805 w 7472601"/>
              <a:gd name="connsiteY169-84944" fmla="*/ 3937163 h 6858000"/>
              <a:gd name="connsiteX170-84945" fmla="*/ 3579062 w 7472601"/>
              <a:gd name="connsiteY170-84946" fmla="*/ 4359040 h 6858000"/>
              <a:gd name="connsiteX171-84947" fmla="*/ 3467355 w 7472601"/>
              <a:gd name="connsiteY171-84948" fmla="*/ 3988130 h 6858000"/>
              <a:gd name="connsiteX172-84949" fmla="*/ 3310753 w 7472601"/>
              <a:gd name="connsiteY172-84950" fmla="*/ 3787140 h 6858000"/>
              <a:gd name="connsiteX173-84951" fmla="*/ 3291335 w 7472601"/>
              <a:gd name="connsiteY173-84952" fmla="*/ 3767420 h 6858000"/>
              <a:gd name="connsiteX174-84953" fmla="*/ 1635889 w 7472601"/>
              <a:gd name="connsiteY174-84954" fmla="*/ 3709494 h 6858000"/>
              <a:gd name="connsiteX175-84955" fmla="*/ 1634800 w 7472601"/>
              <a:gd name="connsiteY175-84956" fmla="*/ 3731111 h 6858000"/>
              <a:gd name="connsiteX176-84957" fmla="*/ 1635889 w 7472601"/>
              <a:gd name="connsiteY176-84958" fmla="*/ 3709494 h 6858000"/>
              <a:gd name="connsiteX177-84959" fmla="*/ 1510397 w 7472601"/>
              <a:gd name="connsiteY177-84960" fmla="*/ 3684705 h 6858000"/>
              <a:gd name="connsiteX178-84961" fmla="*/ 1146550 w 7472601"/>
              <a:gd name="connsiteY178-84962" fmla="*/ 3802012 h 6858000"/>
              <a:gd name="connsiteX179-84963" fmla="*/ 698834 w 7472601"/>
              <a:gd name="connsiteY179-84964" fmla="*/ 3952272 h 6858000"/>
              <a:gd name="connsiteX180-84965" fmla="*/ 34256 w 7472601"/>
              <a:gd name="connsiteY180-84966" fmla="*/ 4347603 h 6858000"/>
              <a:gd name="connsiteX181-84967" fmla="*/ 527241 w 7472601"/>
              <a:gd name="connsiteY181-84968" fmla="*/ 4065078 h 6858000"/>
              <a:gd name="connsiteX182-84969" fmla="*/ 1510397 w 7472601"/>
              <a:gd name="connsiteY182-84970" fmla="*/ 3684705 h 6858000"/>
              <a:gd name="connsiteX183-84971" fmla="*/ 1313114 w 7472601"/>
              <a:gd name="connsiteY183-84972" fmla="*/ 3655216 h 6858000"/>
              <a:gd name="connsiteX184-84973" fmla="*/ 1109304 w 7472601"/>
              <a:gd name="connsiteY184-84974" fmla="*/ 3669030 h 6858000"/>
              <a:gd name="connsiteX185-84975" fmla="*/ 8129 w 7472601"/>
              <a:gd name="connsiteY185-84976" fmla="*/ 4330519 h 6858000"/>
              <a:gd name="connsiteX186-84977" fmla="*/ 687572 w 7472601"/>
              <a:gd name="connsiteY186-84978" fmla="*/ 3925629 h 6858000"/>
              <a:gd name="connsiteX187-84979" fmla="*/ 1138365 w 7472601"/>
              <a:gd name="connsiteY187-84980" fmla="*/ 3774515 h 6858000"/>
              <a:gd name="connsiteX188-84981" fmla="*/ 1505579 w 7472601"/>
              <a:gd name="connsiteY188-84982" fmla="*/ 3655526 h 6858000"/>
              <a:gd name="connsiteX189-84983" fmla="*/ 1313114 w 7472601"/>
              <a:gd name="connsiteY189-84984" fmla="*/ 3655216 h 6858000"/>
              <a:gd name="connsiteX190-84985" fmla="*/ 3655073 w 7472601"/>
              <a:gd name="connsiteY190-84986" fmla="*/ 3650884 h 6858000"/>
              <a:gd name="connsiteX191-84987" fmla="*/ 3989938 w 7472601"/>
              <a:gd name="connsiteY191-84988" fmla="*/ 3991685 h 6858000"/>
              <a:gd name="connsiteX192-84989" fmla="*/ 4393907 w 7472601"/>
              <a:gd name="connsiteY192-84990" fmla="*/ 4261258 h 6858000"/>
              <a:gd name="connsiteX193-84991" fmla="*/ 4648051 w 7472601"/>
              <a:gd name="connsiteY193-84992" fmla="*/ 4374051 h 6858000"/>
              <a:gd name="connsiteX194-84993" fmla="*/ 4383389 w 7472601"/>
              <a:gd name="connsiteY194-84994" fmla="*/ 4184369 h 6858000"/>
              <a:gd name="connsiteX195-84995" fmla="*/ 4165508 w 7472601"/>
              <a:gd name="connsiteY195-84996" fmla="*/ 4035196 h 6858000"/>
              <a:gd name="connsiteX196-84997" fmla="*/ 4068162 w 7472601"/>
              <a:gd name="connsiteY196-84998" fmla="*/ 3953394 h 6858000"/>
              <a:gd name="connsiteX197-84999" fmla="*/ 3981416 w 7472601"/>
              <a:gd name="connsiteY197-85000" fmla="*/ 3880482 h 6858000"/>
              <a:gd name="connsiteX198-85001" fmla="*/ 3800147 w 7472601"/>
              <a:gd name="connsiteY198-85002" fmla="*/ 3749872 h 6858000"/>
              <a:gd name="connsiteX199-85003" fmla="*/ 3655073 w 7472601"/>
              <a:gd name="connsiteY199-85004" fmla="*/ 3650884 h 6858000"/>
              <a:gd name="connsiteX200-85005" fmla="*/ 3670252 w 7472601"/>
              <a:gd name="connsiteY200-85006" fmla="*/ 3622798 h 6858000"/>
              <a:gd name="connsiteX201-85007" fmla="*/ 3817258 w 7472601"/>
              <a:gd name="connsiteY201-85008" fmla="*/ 3723577 h 6858000"/>
              <a:gd name="connsiteX202-85009" fmla="*/ 4000461 w 7472601"/>
              <a:gd name="connsiteY202-85010" fmla="*/ 3855966 h 6858000"/>
              <a:gd name="connsiteX203-85011" fmla="*/ 4088180 w 7472601"/>
              <a:gd name="connsiteY203-85012" fmla="*/ 3929774 h 6858000"/>
              <a:gd name="connsiteX204-85013" fmla="*/ 4184555 w 7472601"/>
              <a:gd name="connsiteY204-85014" fmla="*/ 4010683 h 6858000"/>
              <a:gd name="connsiteX205-85015" fmla="*/ 4399563 w 7472601"/>
              <a:gd name="connsiteY205-85016" fmla="*/ 4158106 h 6858000"/>
              <a:gd name="connsiteX206-85017" fmla="*/ 4684469 w 7472601"/>
              <a:gd name="connsiteY206-85018" fmla="*/ 4364680 h 6858000"/>
              <a:gd name="connsiteX207-85019" fmla="*/ 4690271 w 7472601"/>
              <a:gd name="connsiteY207-85020" fmla="*/ 4370034 h 6858000"/>
              <a:gd name="connsiteX208-85021" fmla="*/ 4136093 w 7472601"/>
              <a:gd name="connsiteY208-85022" fmla="*/ 3858466 h 6858000"/>
              <a:gd name="connsiteX209-85023" fmla="*/ 3670252 w 7472601"/>
              <a:gd name="connsiteY209-85024" fmla="*/ 3622798 h 6858000"/>
              <a:gd name="connsiteX210-85025" fmla="*/ 4440129 w 7472601"/>
              <a:gd name="connsiteY210-85026" fmla="*/ 3448571 h 6858000"/>
              <a:gd name="connsiteX211-85027" fmla="*/ 4856525 w 7472601"/>
              <a:gd name="connsiteY211-85028" fmla="*/ 3915351 h 6858000"/>
              <a:gd name="connsiteX212-85029" fmla="*/ 5059055 w 7472601"/>
              <a:gd name="connsiteY212-85030" fmla="*/ 4108918 h 6858000"/>
              <a:gd name="connsiteX213-85031" fmla="*/ 5290070 w 7472601"/>
              <a:gd name="connsiteY213-85032" fmla="*/ 4263619 h 6858000"/>
              <a:gd name="connsiteX214-85033" fmla="*/ 4834991 w 7472601"/>
              <a:gd name="connsiteY214-85034" fmla="*/ 3830985 h 6858000"/>
              <a:gd name="connsiteX215-85035" fmla="*/ 4440129 w 7472601"/>
              <a:gd name="connsiteY215-85036" fmla="*/ 3448571 h 6858000"/>
              <a:gd name="connsiteX216-85037" fmla="*/ 4441737 w 7472601"/>
              <a:gd name="connsiteY216-85038" fmla="*/ 3399734 h 6858000"/>
              <a:gd name="connsiteX217-85039" fmla="*/ 4431236 w 7472601"/>
              <a:gd name="connsiteY217-85040" fmla="*/ 3400954 h 6858000"/>
              <a:gd name="connsiteX218-85041" fmla="*/ 4557150 w 7472601"/>
              <a:gd name="connsiteY218-85042" fmla="*/ 3510023 h 6858000"/>
              <a:gd name="connsiteX219-85043" fmla="*/ 4856936 w 7472601"/>
              <a:gd name="connsiteY219-85044" fmla="*/ 3809146 h 6858000"/>
              <a:gd name="connsiteX220-85045" fmla="*/ 5111996 w 7472601"/>
              <a:gd name="connsiteY220-85046" fmla="*/ 4065759 h 6858000"/>
              <a:gd name="connsiteX221-85047" fmla="*/ 5388878 w 7472601"/>
              <a:gd name="connsiteY221-85048" fmla="*/ 4300185 h 6858000"/>
              <a:gd name="connsiteX222-85049" fmla="*/ 5425556 w 7472601"/>
              <a:gd name="connsiteY222-85050" fmla="*/ 4308967 h 6858000"/>
              <a:gd name="connsiteX223-85051" fmla="*/ 4943646 w 7472601"/>
              <a:gd name="connsiteY223-85052" fmla="*/ 3822916 h 6858000"/>
              <a:gd name="connsiteX224-85053" fmla="*/ 4594837 w 7472601"/>
              <a:gd name="connsiteY224-85054" fmla="*/ 3532274 h 6858000"/>
              <a:gd name="connsiteX225-85055" fmla="*/ 4441737 w 7472601"/>
              <a:gd name="connsiteY225-85056" fmla="*/ 3399734 h 6858000"/>
              <a:gd name="connsiteX226-85057" fmla="*/ 5425834 w 7472601"/>
              <a:gd name="connsiteY226-85058" fmla="*/ 3162785 h 6858000"/>
              <a:gd name="connsiteX227-85059" fmla="*/ 5401644 w 7472601"/>
              <a:gd name="connsiteY227-85060" fmla="*/ 3617847 h 6858000"/>
              <a:gd name="connsiteX228-85061" fmla="*/ 5467256 w 7472601"/>
              <a:gd name="connsiteY228-85062" fmla="*/ 4175494 h 6858000"/>
              <a:gd name="connsiteX229-85063" fmla="*/ 5448069 w 7472601"/>
              <a:gd name="connsiteY229-85064" fmla="*/ 3567554 h 6858000"/>
              <a:gd name="connsiteX230-85065" fmla="*/ 5425834 w 7472601"/>
              <a:gd name="connsiteY230-85066" fmla="*/ 3162785 h 6858000"/>
              <a:gd name="connsiteX231-85067" fmla="*/ 1318687 w 7472601"/>
              <a:gd name="connsiteY231-85068" fmla="*/ 3113840 h 6858000"/>
              <a:gd name="connsiteX232-85069" fmla="*/ 1066793 w 7472601"/>
              <a:gd name="connsiteY232-85070" fmla="*/ 3212171 h 6858000"/>
              <a:gd name="connsiteX233-85071" fmla="*/ 993319 w 7472601"/>
              <a:gd name="connsiteY233-85072" fmla="*/ 3247648 h 6858000"/>
              <a:gd name="connsiteX234-85073" fmla="*/ 853081 w 7472601"/>
              <a:gd name="connsiteY234-85074" fmla="*/ 3312410 h 6858000"/>
              <a:gd name="connsiteX235-85075" fmla="*/ 805957 w 7472601"/>
              <a:gd name="connsiteY235-85076" fmla="*/ 3330443 h 6858000"/>
              <a:gd name="connsiteX236-85077" fmla="*/ 1318687 w 7472601"/>
              <a:gd name="connsiteY236-85078" fmla="*/ 3113840 h 6858000"/>
              <a:gd name="connsiteX237-85079" fmla="*/ 5453702 w 7472601"/>
              <a:gd name="connsiteY237-85080" fmla="*/ 3090882 h 6858000"/>
              <a:gd name="connsiteX238-85081" fmla="*/ 5480135 w 7472601"/>
              <a:gd name="connsiteY238-85082" fmla="*/ 3565802 h 6858000"/>
              <a:gd name="connsiteX239-85083" fmla="*/ 5499023 w 7472601"/>
              <a:gd name="connsiteY239-85084" fmla="*/ 4166310 h 6858000"/>
              <a:gd name="connsiteX240-85085" fmla="*/ 5547022 w 7472601"/>
              <a:gd name="connsiteY240-85086" fmla="*/ 3607838 h 6858000"/>
              <a:gd name="connsiteX241-85087" fmla="*/ 5515964 w 7472601"/>
              <a:gd name="connsiteY241-85088" fmla="*/ 3378541 h 6858000"/>
              <a:gd name="connsiteX242-85089" fmla="*/ 5453702 w 7472601"/>
              <a:gd name="connsiteY242-85090" fmla="*/ 3090882 h 6858000"/>
              <a:gd name="connsiteX243-85091" fmla="*/ 1238695 w 7472601"/>
              <a:gd name="connsiteY243-85092" fmla="*/ 3076820 h 6858000"/>
              <a:gd name="connsiteX244-85093" fmla="*/ 716371 w 7472601"/>
              <a:gd name="connsiteY244-85094" fmla="*/ 3293249 h 6858000"/>
              <a:gd name="connsiteX245-85095" fmla="*/ 579522 w 7472601"/>
              <a:gd name="connsiteY245-85096" fmla="*/ 3371759 h 6858000"/>
              <a:gd name="connsiteX246-85097" fmla="*/ 600288 w 7472601"/>
              <a:gd name="connsiteY246-85098" fmla="*/ 3365555 h 6858000"/>
              <a:gd name="connsiteX247-85099" fmla="*/ 840692 w 7472601"/>
              <a:gd name="connsiteY247-85100" fmla="*/ 3284921 h 6858000"/>
              <a:gd name="connsiteX248-85101" fmla="*/ 979248 w 7472601"/>
              <a:gd name="connsiteY248-85102" fmla="*/ 3221003 h 6858000"/>
              <a:gd name="connsiteX249-85103" fmla="*/ 1053282 w 7472601"/>
              <a:gd name="connsiteY249-85104" fmla="*/ 3185247 h 6858000"/>
              <a:gd name="connsiteX250-85105" fmla="*/ 1320603 w 7472601"/>
              <a:gd name="connsiteY250-85106" fmla="*/ 3081281 h 6858000"/>
              <a:gd name="connsiteX251-85107" fmla="*/ 1238695 w 7472601"/>
              <a:gd name="connsiteY251-85108" fmla="*/ 3076820 h 6858000"/>
              <a:gd name="connsiteX252-85109" fmla="*/ 5425627 w 7472601"/>
              <a:gd name="connsiteY252-85110" fmla="*/ 2954192 h 6858000"/>
              <a:gd name="connsiteX253-85111" fmla="*/ 5470770 w 7472601"/>
              <a:gd name="connsiteY253-85112" fmla="*/ 3005435 h 6858000"/>
              <a:gd name="connsiteX254-85113" fmla="*/ 5519779 w 7472601"/>
              <a:gd name="connsiteY254-85114" fmla="*/ 4359223 h 6858000"/>
              <a:gd name="connsiteX255-85115" fmla="*/ 5520293 w 7472601"/>
              <a:gd name="connsiteY255-85116" fmla="*/ 4360602 h 6858000"/>
              <a:gd name="connsiteX256-85117" fmla="*/ 5767221 w 7472601"/>
              <a:gd name="connsiteY256-85118" fmla="*/ 4665564 h 6858000"/>
              <a:gd name="connsiteX257-85119" fmla="*/ 6937169 w 7472601"/>
              <a:gd name="connsiteY257-85120" fmla="*/ 4815941 h 6858000"/>
              <a:gd name="connsiteX258-85121" fmla="*/ 6953922 w 7472601"/>
              <a:gd name="connsiteY258-85122" fmla="*/ 4890068 h 6858000"/>
              <a:gd name="connsiteX259-85123" fmla="*/ 6071359 w 7472601"/>
              <a:gd name="connsiteY259-85124" fmla="*/ 4770770 h 6858000"/>
              <a:gd name="connsiteX260-85125" fmla="*/ 6038839 w 7472601"/>
              <a:gd name="connsiteY260-85126" fmla="*/ 4764474 h 6858000"/>
              <a:gd name="connsiteX261-85127" fmla="*/ 6038706 w 7472601"/>
              <a:gd name="connsiteY261-85128" fmla="*/ 4763847 h 6858000"/>
              <a:gd name="connsiteX262-85129" fmla="*/ 6037784 w 7472601"/>
              <a:gd name="connsiteY262-85130" fmla="*/ 4764270 h 6858000"/>
              <a:gd name="connsiteX263-85131" fmla="*/ 6038839 w 7472601"/>
              <a:gd name="connsiteY263-85132" fmla="*/ 4764474 h 6858000"/>
              <a:gd name="connsiteX264-85133" fmla="*/ 6040338 w 7472601"/>
              <a:gd name="connsiteY264-85134" fmla="*/ 4771418 h 6858000"/>
              <a:gd name="connsiteX265-85135" fmla="*/ 6024488 w 7472601"/>
              <a:gd name="connsiteY265-85136" fmla="*/ 4809903 h 6858000"/>
              <a:gd name="connsiteX266-85137" fmla="*/ 5599771 w 7472601"/>
              <a:gd name="connsiteY266-85138" fmla="*/ 5509652 h 6858000"/>
              <a:gd name="connsiteX267-85139" fmla="*/ 5548843 w 7472601"/>
              <a:gd name="connsiteY267-85140" fmla="*/ 5563845 h 6858000"/>
              <a:gd name="connsiteX268-85141" fmla="*/ 5940952 w 7472601"/>
              <a:gd name="connsiteY268-85142" fmla="*/ 6250028 h 6858000"/>
              <a:gd name="connsiteX269-85143" fmla="*/ 6043441 w 7472601"/>
              <a:gd name="connsiteY269-85144" fmla="*/ 6665847 h 6858000"/>
              <a:gd name="connsiteX270-85145" fmla="*/ 6093432 w 7472601"/>
              <a:gd name="connsiteY270-85146" fmla="*/ 6858000 h 6858000"/>
              <a:gd name="connsiteX271-85147" fmla="*/ 6034344 w 7472601"/>
              <a:gd name="connsiteY271-85148" fmla="*/ 6858000 h 6858000"/>
              <a:gd name="connsiteX272-85149" fmla="*/ 6026679 w 7472601"/>
              <a:gd name="connsiteY272-85150" fmla="*/ 6836959 h 6858000"/>
              <a:gd name="connsiteX273-85151" fmla="*/ 5800441 w 7472601"/>
              <a:gd name="connsiteY273-85152" fmla="*/ 6335286 h 6858000"/>
              <a:gd name="connsiteX274-85153" fmla="*/ 5526562 w 7472601"/>
              <a:gd name="connsiteY274-85154" fmla="*/ 5705388 h 6858000"/>
              <a:gd name="connsiteX275-85155" fmla="*/ 5519640 w 7472601"/>
              <a:gd name="connsiteY275-85156" fmla="*/ 5683774 h 6858000"/>
              <a:gd name="connsiteX276-85157" fmla="*/ 5844559 w 7472601"/>
              <a:gd name="connsiteY276-85158" fmla="*/ 6553349 h 6858000"/>
              <a:gd name="connsiteX277-85159" fmla="*/ 5975994 w 7472601"/>
              <a:gd name="connsiteY277-85160" fmla="*/ 6858000 h 6858000"/>
              <a:gd name="connsiteX278-85161" fmla="*/ 5898547 w 7472601"/>
              <a:gd name="connsiteY278-85162" fmla="*/ 6858000 h 6858000"/>
              <a:gd name="connsiteX279-85163" fmla="*/ 5682041 w 7472601"/>
              <a:gd name="connsiteY279-85164" fmla="*/ 6355860 h 6858000"/>
              <a:gd name="connsiteX280-85165" fmla="*/ 5461758 w 7472601"/>
              <a:gd name="connsiteY280-85166" fmla="*/ 5820220 h 6858000"/>
              <a:gd name="connsiteX281-85167" fmla="*/ 5237282 w 7472601"/>
              <a:gd name="connsiteY281-85168" fmla="*/ 6579086 h 6858000"/>
              <a:gd name="connsiteX282-85169" fmla="*/ 5115009 w 7472601"/>
              <a:gd name="connsiteY282-85170" fmla="*/ 6858000 h 6858000"/>
              <a:gd name="connsiteX283-85171" fmla="*/ 5028074 w 7472601"/>
              <a:gd name="connsiteY283-85172" fmla="*/ 6858000 h 6858000"/>
              <a:gd name="connsiteX284-85173" fmla="*/ 5079508 w 7472601"/>
              <a:gd name="connsiteY284-85174" fmla="*/ 6749074 h 6858000"/>
              <a:gd name="connsiteX285-85175" fmla="*/ 5371846 w 7472601"/>
              <a:gd name="connsiteY285-85176" fmla="*/ 5924413 h 6858000"/>
              <a:gd name="connsiteX286-85177" fmla="*/ 5270512 w 7472601"/>
              <a:gd name="connsiteY286-85178" fmla="*/ 6138975 h 6858000"/>
              <a:gd name="connsiteX287-85179" fmla="*/ 5062409 w 7472601"/>
              <a:gd name="connsiteY287-85180" fmla="*/ 6653544 h 6858000"/>
              <a:gd name="connsiteX288-85181" fmla="*/ 5036628 w 7472601"/>
              <a:gd name="connsiteY288-85182" fmla="*/ 6754247 h 6858000"/>
              <a:gd name="connsiteX289-85183" fmla="*/ 5009112 w 7472601"/>
              <a:gd name="connsiteY289-85184" fmla="*/ 6858000 h 6858000"/>
              <a:gd name="connsiteX290-85185" fmla="*/ 4976679 w 7472601"/>
              <a:gd name="connsiteY290-85186" fmla="*/ 6858000 h 6858000"/>
              <a:gd name="connsiteX291-85187" fmla="*/ 5006537 w 7472601"/>
              <a:gd name="connsiteY291-85188" fmla="*/ 6747068 h 6858000"/>
              <a:gd name="connsiteX292-85189" fmla="*/ 5032723 w 7472601"/>
              <a:gd name="connsiteY292-85190" fmla="*/ 6644957 h 6858000"/>
              <a:gd name="connsiteX293-85191" fmla="*/ 5242949 w 7472601"/>
              <a:gd name="connsiteY293-85192" fmla="*/ 6125175 h 6858000"/>
              <a:gd name="connsiteX294-85193" fmla="*/ 5286321 w 7472601"/>
              <a:gd name="connsiteY294-85194" fmla="*/ 6033555 h 6858000"/>
              <a:gd name="connsiteX295-85195" fmla="*/ 5008210 w 7472601"/>
              <a:gd name="connsiteY295-85196" fmla="*/ 6649194 h 6858000"/>
              <a:gd name="connsiteX296-85197" fmla="*/ 4986321 w 7472601"/>
              <a:gd name="connsiteY296-85198" fmla="*/ 6765687 h 6858000"/>
              <a:gd name="connsiteX297-85199" fmla="*/ 4973474 w 7472601"/>
              <a:gd name="connsiteY297-85200" fmla="*/ 6858000 h 6858000"/>
              <a:gd name="connsiteX298-85201" fmla="*/ 4907178 w 7472601"/>
              <a:gd name="connsiteY298-85202" fmla="*/ 6858000 h 6858000"/>
              <a:gd name="connsiteX299-85203" fmla="*/ 4910810 w 7472601"/>
              <a:gd name="connsiteY299-85204" fmla="*/ 6829660 h 6858000"/>
              <a:gd name="connsiteX300-85205" fmla="*/ 4987461 w 7472601"/>
              <a:gd name="connsiteY300-85206" fmla="*/ 6432994 h 6858000"/>
              <a:gd name="connsiteX301-85207" fmla="*/ 5179262 w 7472601"/>
              <a:gd name="connsiteY301-85208" fmla="*/ 6035044 h 6858000"/>
              <a:gd name="connsiteX302-85209" fmla="*/ 4689678 w 7472601"/>
              <a:gd name="connsiteY302-85210" fmla="*/ 6440241 h 6858000"/>
              <a:gd name="connsiteX303-85211" fmla="*/ 4477543 w 7472601"/>
              <a:gd name="connsiteY303-85212" fmla="*/ 6674836 h 6858000"/>
              <a:gd name="connsiteX304-85213" fmla="*/ 4329957 w 7472601"/>
              <a:gd name="connsiteY304-85214" fmla="*/ 6858000 h 6858000"/>
              <a:gd name="connsiteX305-85215" fmla="*/ 4218595 w 7472601"/>
              <a:gd name="connsiteY305-85216" fmla="*/ 6858000 h 6858000"/>
              <a:gd name="connsiteX306-85217" fmla="*/ 4368888 w 7472601"/>
              <a:gd name="connsiteY306-85218" fmla="*/ 6668412 h 6858000"/>
              <a:gd name="connsiteX307-85219" fmla="*/ 4563091 w 7472601"/>
              <a:gd name="connsiteY307-85220" fmla="*/ 6442508 h 6858000"/>
              <a:gd name="connsiteX308-85221" fmla="*/ 5387324 w 7472601"/>
              <a:gd name="connsiteY308-85222" fmla="*/ 5705830 h 6858000"/>
              <a:gd name="connsiteX309-85223" fmla="*/ 5073620 w 7472601"/>
              <a:gd name="connsiteY309-85224" fmla="*/ 5955437 h 6858000"/>
              <a:gd name="connsiteX310-85225" fmla="*/ 4689789 w 7472601"/>
              <a:gd name="connsiteY310-85226" fmla="*/ 6268382 h 6858000"/>
              <a:gd name="connsiteX311-85227" fmla="*/ 4418722 w 7472601"/>
              <a:gd name="connsiteY311-85228" fmla="*/ 6570886 h 6858000"/>
              <a:gd name="connsiteX312-85229" fmla="*/ 4214944 w 7472601"/>
              <a:gd name="connsiteY312-85230" fmla="*/ 6858000 h 6858000"/>
              <a:gd name="connsiteX313-85231" fmla="*/ 4177898 w 7472601"/>
              <a:gd name="connsiteY313-85232" fmla="*/ 6858000 h 6858000"/>
              <a:gd name="connsiteX314-85233" fmla="*/ 4391597 w 7472601"/>
              <a:gd name="connsiteY314-85234" fmla="*/ 6556370 h 6858000"/>
              <a:gd name="connsiteX315-85235" fmla="*/ 4668889 w 7472601"/>
              <a:gd name="connsiteY315-85236" fmla="*/ 6246399 h 6858000"/>
              <a:gd name="connsiteX316-85237" fmla="*/ 5055427 w 7472601"/>
              <a:gd name="connsiteY316-85238" fmla="*/ 5931476 h 6858000"/>
              <a:gd name="connsiteX317-85239" fmla="*/ 5371814 w 7472601"/>
              <a:gd name="connsiteY317-85240" fmla="*/ 5678975 h 6858000"/>
              <a:gd name="connsiteX318-85241" fmla="*/ 4987918 w 7472601"/>
              <a:gd name="connsiteY318-85242" fmla="*/ 5838701 h 6858000"/>
              <a:gd name="connsiteX319-85243" fmla="*/ 4317146 w 7472601"/>
              <a:gd name="connsiteY319-85244" fmla="*/ 6587716 h 6858000"/>
              <a:gd name="connsiteX320-85245" fmla="*/ 4171627 w 7472601"/>
              <a:gd name="connsiteY320-85246" fmla="*/ 6858000 h 6858000"/>
              <a:gd name="connsiteX321-85247" fmla="*/ 4081585 w 7472601"/>
              <a:gd name="connsiteY321-85248" fmla="*/ 6858000 h 6858000"/>
              <a:gd name="connsiteX322-85249" fmla="*/ 4238603 w 7472601"/>
              <a:gd name="connsiteY322-85250" fmla="*/ 6559341 h 6858000"/>
              <a:gd name="connsiteX323-85251" fmla="*/ 4778333 w 7472601"/>
              <a:gd name="connsiteY323-85252" fmla="*/ 5873626 h 6858000"/>
              <a:gd name="connsiteX324-85253" fmla="*/ 5414185 w 7472601"/>
              <a:gd name="connsiteY324-85254" fmla="*/ 5573882 h 6858000"/>
              <a:gd name="connsiteX325-85255" fmla="*/ 5959648 w 7472601"/>
              <a:gd name="connsiteY325-85256" fmla="*/ 4760797 h 6858000"/>
              <a:gd name="connsiteX326-85257" fmla="*/ 5355019 w 7472601"/>
              <a:gd name="connsiteY326-85258" fmla="*/ 4734672 h 6858000"/>
              <a:gd name="connsiteX327-85259" fmla="*/ 5083565 w 7472601"/>
              <a:gd name="connsiteY327-85260" fmla="*/ 5179121 h 6858000"/>
              <a:gd name="connsiteX328-85261" fmla="*/ 4713577 w 7472601"/>
              <a:gd name="connsiteY328-85262" fmla="*/ 5616803 h 6858000"/>
              <a:gd name="connsiteX329-85263" fmla="*/ 3989559 w 7472601"/>
              <a:gd name="connsiteY329-85264" fmla="*/ 6145945 h 6858000"/>
              <a:gd name="connsiteX330-85265" fmla="*/ 3939824 w 7472601"/>
              <a:gd name="connsiteY330-85266" fmla="*/ 6066900 h 6858000"/>
              <a:gd name="connsiteX331-85267" fmla="*/ 4584537 w 7472601"/>
              <a:gd name="connsiteY331-85268" fmla="*/ 5324826 h 6858000"/>
              <a:gd name="connsiteX332-85269" fmla="*/ 5037105 w 7472601"/>
              <a:gd name="connsiteY332-85270" fmla="*/ 5088765 h 6858000"/>
              <a:gd name="connsiteX333-85271" fmla="*/ 5039930 w 7472601"/>
              <a:gd name="connsiteY333-85272" fmla="*/ 5089585 h 6858000"/>
              <a:gd name="connsiteX334-85273" fmla="*/ 5263764 w 7472601"/>
              <a:gd name="connsiteY334-85274" fmla="*/ 4735525 h 6858000"/>
              <a:gd name="connsiteX335-85275" fmla="*/ 4086300 w 7472601"/>
              <a:gd name="connsiteY335-85276" fmla="*/ 4884599 h 6858000"/>
              <a:gd name="connsiteX336-85277" fmla="*/ 4085485 w 7472601"/>
              <a:gd name="connsiteY336-85278" fmla="*/ 4899070 h 6858000"/>
              <a:gd name="connsiteX337-85279" fmla="*/ 3871915 w 7472601"/>
              <a:gd name="connsiteY337-85280" fmla="*/ 5253645 h 6858000"/>
              <a:gd name="connsiteX338-85281" fmla="*/ 3799374 w 7472601"/>
              <a:gd name="connsiteY338-85282" fmla="*/ 5466127 h 6858000"/>
              <a:gd name="connsiteX339-85283" fmla="*/ 3498850 w 7472601"/>
              <a:gd name="connsiteY339-85284" fmla="*/ 6661888 h 6858000"/>
              <a:gd name="connsiteX340-85285" fmla="*/ 3399216 w 7472601"/>
              <a:gd name="connsiteY340-85286" fmla="*/ 6858000 h 6858000"/>
              <a:gd name="connsiteX341-85287" fmla="*/ 3303688 w 7472601"/>
              <a:gd name="connsiteY341-85288" fmla="*/ 6858000 h 6858000"/>
              <a:gd name="connsiteX342-85289" fmla="*/ 3391774 w 7472601"/>
              <a:gd name="connsiteY342-85290" fmla="*/ 6697181 h 6858000"/>
              <a:gd name="connsiteX343-85291" fmla="*/ 3735540 w 7472601"/>
              <a:gd name="connsiteY343-85292" fmla="*/ 5546923 h 6858000"/>
              <a:gd name="connsiteX344-85293" fmla="*/ 3729438 w 7472601"/>
              <a:gd name="connsiteY344-85294" fmla="*/ 5569058 h 6858000"/>
              <a:gd name="connsiteX345-85295" fmla="*/ 3707782 w 7472601"/>
              <a:gd name="connsiteY345-85296" fmla="*/ 5644908 h 6858000"/>
              <a:gd name="connsiteX346-85297" fmla="*/ 3583827 w 7472601"/>
              <a:gd name="connsiteY346-85298" fmla="*/ 6039215 h 6858000"/>
              <a:gd name="connsiteX347-85299" fmla="*/ 3547861 w 7472601"/>
              <a:gd name="connsiteY347-85300" fmla="*/ 6129609 h 6858000"/>
              <a:gd name="connsiteX348-85301" fmla="*/ 3490905 w 7472601"/>
              <a:gd name="connsiteY348-85302" fmla="*/ 6277660 h 6858000"/>
              <a:gd name="connsiteX349-85303" fmla="*/ 3455859 w 7472601"/>
              <a:gd name="connsiteY349-85304" fmla="*/ 6391301 h 6858000"/>
              <a:gd name="connsiteX350-85305" fmla="*/ 3429112 w 7472601"/>
              <a:gd name="connsiteY350-85306" fmla="*/ 6479469 h 6858000"/>
              <a:gd name="connsiteX351-85307" fmla="*/ 3304862 w 7472601"/>
              <a:gd name="connsiteY351-85308" fmla="*/ 6796476 h 6858000"/>
              <a:gd name="connsiteX352-85309" fmla="*/ 3276071 w 7472601"/>
              <a:gd name="connsiteY352-85310" fmla="*/ 6858000 h 6858000"/>
              <a:gd name="connsiteX353-85311" fmla="*/ 3240805 w 7472601"/>
              <a:gd name="connsiteY353-85312" fmla="*/ 6858000 h 6858000"/>
              <a:gd name="connsiteX354-85313" fmla="*/ 3275917 w 7472601"/>
              <a:gd name="connsiteY354-85314" fmla="*/ 6783192 h 6858000"/>
              <a:gd name="connsiteX355-85315" fmla="*/ 3399358 w 7472601"/>
              <a:gd name="connsiteY355-85316" fmla="*/ 6469011 h 6858000"/>
              <a:gd name="connsiteX356-85317" fmla="*/ 3425650 w 7472601"/>
              <a:gd name="connsiteY356-85318" fmla="*/ 6381333 h 6858000"/>
              <a:gd name="connsiteX357-85319" fmla="*/ 3460661 w 7472601"/>
              <a:gd name="connsiteY357-85320" fmla="*/ 6266763 h 6858000"/>
              <a:gd name="connsiteX358-85321" fmla="*/ 3518021 w 7472601"/>
              <a:gd name="connsiteY358-85322" fmla="*/ 6117298 h 6858000"/>
              <a:gd name="connsiteX359-85323" fmla="*/ 3554035 w 7472601"/>
              <a:gd name="connsiteY359-85324" fmla="*/ 6027832 h 6858000"/>
              <a:gd name="connsiteX360-85325" fmla="*/ 3677174 w 7472601"/>
              <a:gd name="connsiteY360-85326" fmla="*/ 5636351 h 6858000"/>
              <a:gd name="connsiteX361-85327" fmla="*/ 3698819 w 7472601"/>
              <a:gd name="connsiteY361-85328" fmla="*/ 5560503 h 6858000"/>
              <a:gd name="connsiteX362-85329" fmla="*/ 3702094 w 7472601"/>
              <a:gd name="connsiteY362-85330" fmla="*/ 5549194 h 6858000"/>
              <a:gd name="connsiteX363-85331" fmla="*/ 3398355 w 7472601"/>
              <a:gd name="connsiteY363-85332" fmla="*/ 6094603 h 6858000"/>
              <a:gd name="connsiteX364-85333" fmla="*/ 3193941 w 7472601"/>
              <a:gd name="connsiteY364-85334" fmla="*/ 6798775 h 6858000"/>
              <a:gd name="connsiteX365-85335" fmla="*/ 3184140 w 7472601"/>
              <a:gd name="connsiteY365-85336" fmla="*/ 6858000 h 6858000"/>
              <a:gd name="connsiteX366-85337" fmla="*/ 3099978 w 7472601"/>
              <a:gd name="connsiteY366-85338" fmla="*/ 6858000 h 6858000"/>
              <a:gd name="connsiteX367-85339" fmla="*/ 3101556 w 7472601"/>
              <a:gd name="connsiteY367-85340" fmla="*/ 6843337 h 6858000"/>
              <a:gd name="connsiteX368-85341" fmla="*/ 3370162 w 7472601"/>
              <a:gd name="connsiteY368-85342" fmla="*/ 5785550 h 6858000"/>
              <a:gd name="connsiteX369-85343" fmla="*/ 3746477 w 7472601"/>
              <a:gd name="connsiteY369-85344" fmla="*/ 5377889 h 6858000"/>
              <a:gd name="connsiteX370-85345" fmla="*/ 3863399 w 7472601"/>
              <a:gd name="connsiteY370-85346" fmla="*/ 5087257 h 6858000"/>
              <a:gd name="connsiteX371-85347" fmla="*/ 3968712 w 7472601"/>
              <a:gd name="connsiteY371-85348" fmla="*/ 4913989 h 6858000"/>
              <a:gd name="connsiteX372-85349" fmla="*/ 2792390 w 7472601"/>
              <a:gd name="connsiteY372-85350" fmla="*/ 5382974 h 6858000"/>
              <a:gd name="connsiteX373-85351" fmla="*/ 2714982 w 7472601"/>
              <a:gd name="connsiteY373-85352" fmla="*/ 5427051 h 6858000"/>
              <a:gd name="connsiteX374-85353" fmla="*/ 2813361 w 7472601"/>
              <a:gd name="connsiteY374-85354" fmla="*/ 6023912 h 6858000"/>
              <a:gd name="connsiteX375-85355" fmla="*/ 2688430 w 7472601"/>
              <a:gd name="connsiteY375-85356" fmla="*/ 6801564 h 6858000"/>
              <a:gd name="connsiteX376-85357" fmla="*/ 2629626 w 7472601"/>
              <a:gd name="connsiteY376-85358" fmla="*/ 6763394 h 6858000"/>
              <a:gd name="connsiteX377-85359" fmla="*/ 2565328 w 7472601"/>
              <a:gd name="connsiteY377-85360" fmla="*/ 5516399 h 6858000"/>
              <a:gd name="connsiteX378-85361" fmla="*/ 1922999 w 7472601"/>
              <a:gd name="connsiteY378-85362" fmla="*/ 5980343 h 6858000"/>
              <a:gd name="connsiteX379-85363" fmla="*/ 1950261 w 7472601"/>
              <a:gd name="connsiteY379-85364" fmla="*/ 6405858 h 6858000"/>
              <a:gd name="connsiteX380-85365" fmla="*/ 2365554 w 7472601"/>
              <a:gd name="connsiteY380-85366" fmla="*/ 6759107 h 6858000"/>
              <a:gd name="connsiteX381-85367" fmla="*/ 2424142 w 7472601"/>
              <a:gd name="connsiteY381-85368" fmla="*/ 6858000 h 6858000"/>
              <a:gd name="connsiteX382-85369" fmla="*/ 2395994 w 7472601"/>
              <a:gd name="connsiteY382-85370" fmla="*/ 6858000 h 6858000"/>
              <a:gd name="connsiteX383-85371" fmla="*/ 2392863 w 7472601"/>
              <a:gd name="connsiteY383-85372" fmla="*/ 6852964 h 6858000"/>
              <a:gd name="connsiteX384-85373" fmla="*/ 2017589 w 7472601"/>
              <a:gd name="connsiteY384-85374" fmla="*/ 6493982 h 6858000"/>
              <a:gd name="connsiteX385-85375" fmla="*/ 2147336 w 7472601"/>
              <a:gd name="connsiteY385-85376" fmla="*/ 6594052 h 6858000"/>
              <a:gd name="connsiteX386-85377" fmla="*/ 2207047 w 7472601"/>
              <a:gd name="connsiteY386-85378" fmla="*/ 6654540 h 6858000"/>
              <a:gd name="connsiteX387-85379" fmla="*/ 2299106 w 7472601"/>
              <a:gd name="connsiteY387-85380" fmla="*/ 6778931 h 6858000"/>
              <a:gd name="connsiteX388-85381" fmla="*/ 2314430 w 7472601"/>
              <a:gd name="connsiteY388-85382" fmla="*/ 6801144 h 6858000"/>
              <a:gd name="connsiteX389-85383" fmla="*/ 2352406 w 7472601"/>
              <a:gd name="connsiteY389-85384" fmla="*/ 6858000 h 6858000"/>
              <a:gd name="connsiteX390-85385" fmla="*/ 2314492 w 7472601"/>
              <a:gd name="connsiteY390-85386" fmla="*/ 6858000 h 6858000"/>
              <a:gd name="connsiteX391-85387" fmla="*/ 2288095 w 7472601"/>
              <a:gd name="connsiteY391-85388" fmla="*/ 6818030 h 6858000"/>
              <a:gd name="connsiteX392-85389" fmla="*/ 2272768 w 7472601"/>
              <a:gd name="connsiteY392-85390" fmla="*/ 6795822 h 6858000"/>
              <a:gd name="connsiteX393-85391" fmla="*/ 2182715 w 7472601"/>
              <a:gd name="connsiteY393-85392" fmla="*/ 6675071 h 6858000"/>
              <a:gd name="connsiteX394-85393" fmla="*/ 2032061 w 7472601"/>
              <a:gd name="connsiteY394-85394" fmla="*/ 6541380 h 6858000"/>
              <a:gd name="connsiteX395-85395" fmla="*/ 2257220 w 7472601"/>
              <a:gd name="connsiteY395-85396" fmla="*/ 6826257 h 6858000"/>
              <a:gd name="connsiteX396-85397" fmla="*/ 2281324 w 7472601"/>
              <a:gd name="connsiteY396-85398" fmla="*/ 6858000 h 6858000"/>
              <a:gd name="connsiteX397-85399" fmla="*/ 2242860 w 7472601"/>
              <a:gd name="connsiteY397-85400" fmla="*/ 6858000 h 6858000"/>
              <a:gd name="connsiteX398-85401" fmla="*/ 2232818 w 7472601"/>
              <a:gd name="connsiteY398-85402" fmla="*/ 6844926 h 6858000"/>
              <a:gd name="connsiteX399-85403" fmla="*/ 1990172 w 7472601"/>
              <a:gd name="connsiteY399-85404" fmla="*/ 6542121 h 6858000"/>
              <a:gd name="connsiteX400-85405" fmla="*/ 2124090 w 7472601"/>
              <a:gd name="connsiteY400-85406" fmla="*/ 6761017 h 6858000"/>
              <a:gd name="connsiteX401-85407" fmla="*/ 2200380 w 7472601"/>
              <a:gd name="connsiteY401-85408" fmla="*/ 6858000 h 6858000"/>
              <a:gd name="connsiteX402-85409" fmla="*/ 2147507 w 7472601"/>
              <a:gd name="connsiteY402-85410" fmla="*/ 6858000 h 6858000"/>
              <a:gd name="connsiteX403-85411" fmla="*/ 2070668 w 7472601"/>
              <a:gd name="connsiteY403-85412" fmla="*/ 6761520 h 6858000"/>
              <a:gd name="connsiteX404-85413" fmla="*/ 1975142 w 7472601"/>
              <a:gd name="connsiteY404-85414" fmla="*/ 6585570 h 6858000"/>
              <a:gd name="connsiteX405-85415" fmla="*/ 2050035 w 7472601"/>
              <a:gd name="connsiteY405-85416" fmla="*/ 6813345 h 6858000"/>
              <a:gd name="connsiteX406-85417" fmla="*/ 2063025 w 7472601"/>
              <a:gd name="connsiteY406-85418" fmla="*/ 6858000 h 6858000"/>
              <a:gd name="connsiteX407-85419" fmla="*/ 2021675 w 7472601"/>
              <a:gd name="connsiteY407-85420" fmla="*/ 6858000 h 6858000"/>
              <a:gd name="connsiteX408-85421" fmla="*/ 2019308 w 7472601"/>
              <a:gd name="connsiteY408-85422" fmla="*/ 6847118 h 6858000"/>
              <a:gd name="connsiteX409-85423" fmla="*/ 1938835 w 7472601"/>
              <a:gd name="connsiteY409-85424" fmla="*/ 6551160 h 6858000"/>
              <a:gd name="connsiteX410-85425" fmla="*/ 1953230 w 7472601"/>
              <a:gd name="connsiteY410-85426" fmla="*/ 6759699 h 6858000"/>
              <a:gd name="connsiteX411-85427" fmla="*/ 1956763 w 7472601"/>
              <a:gd name="connsiteY411-85428" fmla="*/ 6778191 h 6858000"/>
              <a:gd name="connsiteX412-85429" fmla="*/ 1967925 w 7472601"/>
              <a:gd name="connsiteY412-85430" fmla="*/ 6858000 h 6858000"/>
              <a:gd name="connsiteX413-85431" fmla="*/ 1936622 w 7472601"/>
              <a:gd name="connsiteY413-85432" fmla="*/ 6858000 h 6858000"/>
              <a:gd name="connsiteX414-85433" fmla="*/ 1926261 w 7472601"/>
              <a:gd name="connsiteY414-85434" fmla="*/ 6784064 h 6858000"/>
              <a:gd name="connsiteX415-85435" fmla="*/ 1922724 w 7472601"/>
              <a:gd name="connsiteY415-85436" fmla="*/ 6765577 h 6858000"/>
              <a:gd name="connsiteX416-85437" fmla="*/ 1904650 w 7472601"/>
              <a:gd name="connsiteY416-85438" fmla="*/ 6639616 h 6858000"/>
              <a:gd name="connsiteX417-85439" fmla="*/ 1885273 w 7472601"/>
              <a:gd name="connsiteY417-85440" fmla="*/ 6858000 h 6858000"/>
              <a:gd name="connsiteX418-85441" fmla="*/ 1854363 w 7472601"/>
              <a:gd name="connsiteY418-85442" fmla="*/ 6858000 h 6858000"/>
              <a:gd name="connsiteX419-85443" fmla="*/ 1880391 w 7472601"/>
              <a:gd name="connsiteY419-85444" fmla="*/ 6603796 h 6858000"/>
              <a:gd name="connsiteX420-85445" fmla="*/ 1818273 w 7472601"/>
              <a:gd name="connsiteY420-85446" fmla="*/ 6715729 h 6858000"/>
              <a:gd name="connsiteX421-85447" fmla="*/ 1794691 w 7472601"/>
              <a:gd name="connsiteY421-85448" fmla="*/ 6843239 h 6858000"/>
              <a:gd name="connsiteX422-85449" fmla="*/ 1794914 w 7472601"/>
              <a:gd name="connsiteY422-85450" fmla="*/ 6858000 h 6858000"/>
              <a:gd name="connsiteX423-85451" fmla="*/ 1746128 w 7472601"/>
              <a:gd name="connsiteY423-85452" fmla="*/ 6858000 h 6858000"/>
              <a:gd name="connsiteX424-85453" fmla="*/ 1753934 w 7472601"/>
              <a:gd name="connsiteY424-85454" fmla="*/ 6724796 h 6858000"/>
              <a:gd name="connsiteX425-85455" fmla="*/ 1792053 w 7472601"/>
              <a:gd name="connsiteY425-85456" fmla="*/ 6572396 h 6858000"/>
              <a:gd name="connsiteX426-85457" fmla="*/ 1862248 w 7472601"/>
              <a:gd name="connsiteY426-85458" fmla="*/ 6266397 h 6858000"/>
              <a:gd name="connsiteX427-85459" fmla="*/ 1862250 w 7472601"/>
              <a:gd name="connsiteY427-85460" fmla="*/ 6033531 h 6858000"/>
              <a:gd name="connsiteX428-85461" fmla="*/ 1211999 w 7472601"/>
              <a:gd name="connsiteY428-85462" fmla="*/ 6683610 h 6858000"/>
              <a:gd name="connsiteX429-85463" fmla="*/ 1213266 w 7472601"/>
              <a:gd name="connsiteY429-85464" fmla="*/ 6691947 h 6858000"/>
              <a:gd name="connsiteX430-85465" fmla="*/ 1203370 w 7472601"/>
              <a:gd name="connsiteY430-85466" fmla="*/ 6850676 h 6858000"/>
              <a:gd name="connsiteX431-85467" fmla="*/ 1203671 w 7472601"/>
              <a:gd name="connsiteY431-85468" fmla="*/ 6858000 h 6858000"/>
              <a:gd name="connsiteX432-85469" fmla="*/ 1143180 w 7472601"/>
              <a:gd name="connsiteY432-85470" fmla="*/ 6858000 h 6858000"/>
              <a:gd name="connsiteX433-85471" fmla="*/ 1142176 w 7472601"/>
              <a:gd name="connsiteY433-85472" fmla="*/ 6766045 h 6858000"/>
              <a:gd name="connsiteX434-85473" fmla="*/ 1067484 w 7472601"/>
              <a:gd name="connsiteY434-85474" fmla="*/ 6858000 h 6858000"/>
              <a:gd name="connsiteX435-85475" fmla="*/ 953928 w 7472601"/>
              <a:gd name="connsiteY435-85476" fmla="*/ 6858000 h 6858000"/>
              <a:gd name="connsiteX436-85477" fmla="*/ 959715 w 7472601"/>
              <a:gd name="connsiteY436-85478" fmla="*/ 6850185 h 6858000"/>
              <a:gd name="connsiteX437-85479" fmla="*/ 1483788 w 7472601"/>
              <a:gd name="connsiteY437-85480" fmla="*/ 6259174 h 6858000"/>
              <a:gd name="connsiteX438-85481" fmla="*/ 1100671 w 7472601"/>
              <a:gd name="connsiteY438-85482" fmla="*/ 6252137 h 6858000"/>
              <a:gd name="connsiteX439-85483" fmla="*/ 1090144 w 7472601"/>
              <a:gd name="connsiteY439-85484" fmla="*/ 6256748 h 6858000"/>
              <a:gd name="connsiteX440-85485" fmla="*/ 1095872 w 7472601"/>
              <a:gd name="connsiteY440-85486" fmla="*/ 6271892 h 6858000"/>
              <a:gd name="connsiteX441-85487" fmla="*/ 262785 w 7472601"/>
              <a:gd name="connsiteY441-85488" fmla="*/ 6845450 h 6858000"/>
              <a:gd name="connsiteX442-85489" fmla="*/ 209968 w 7472601"/>
              <a:gd name="connsiteY442-85490" fmla="*/ 6770713 h 6858000"/>
              <a:gd name="connsiteX443-85491" fmla="*/ 873460 w 7472601"/>
              <a:gd name="connsiteY443-85492" fmla="*/ 6253768 h 6858000"/>
              <a:gd name="connsiteX444-85493" fmla="*/ 192686 w 7472601"/>
              <a:gd name="connsiteY444-85494" fmla="*/ 5849257 h 6858000"/>
              <a:gd name="connsiteX445-85495" fmla="*/ 4696 w 7472601"/>
              <a:gd name="connsiteY445-85496" fmla="*/ 5697668 h 6858000"/>
              <a:gd name="connsiteX446-85497" fmla="*/ 0 w 7472601"/>
              <a:gd name="connsiteY446-85498" fmla="*/ 5689984 h 6858000"/>
              <a:gd name="connsiteX447-85499" fmla="*/ 0 w 7472601"/>
              <a:gd name="connsiteY447-85500" fmla="*/ 5513472 h 6858000"/>
              <a:gd name="connsiteX448-85501" fmla="*/ 174101 w 7472601"/>
              <a:gd name="connsiteY448-85502" fmla="*/ 5620277 h 6858000"/>
              <a:gd name="connsiteX449-85503" fmla="*/ 891800 w 7472601"/>
              <a:gd name="connsiteY449-85504" fmla="*/ 6036935 h 6858000"/>
              <a:gd name="connsiteX450-85505" fmla="*/ 1072219 w 7472601"/>
              <a:gd name="connsiteY450-85506" fmla="*/ 6169443 h 6858000"/>
              <a:gd name="connsiteX451-85507" fmla="*/ 1074117 w 7472601"/>
              <a:gd name="connsiteY451-85508" fmla="*/ 6170301 h 6858000"/>
              <a:gd name="connsiteX452-85509" fmla="*/ 1083114 w 7472601"/>
              <a:gd name="connsiteY452-85510" fmla="*/ 6174131 h 6858000"/>
              <a:gd name="connsiteX453-85511" fmla="*/ 1543010 w 7472601"/>
              <a:gd name="connsiteY453-85512" fmla="*/ 6191140 h 6858000"/>
              <a:gd name="connsiteX454-85513" fmla="*/ 1551080 w 7472601"/>
              <a:gd name="connsiteY454-85514" fmla="*/ 6195006 h 6858000"/>
              <a:gd name="connsiteX455-85515" fmla="*/ 2345443 w 7472601"/>
              <a:gd name="connsiteY455-85516" fmla="*/ 5549882 h 6858000"/>
              <a:gd name="connsiteX456-85517" fmla="*/ 1721499 w 7472601"/>
              <a:gd name="connsiteY456-85518" fmla="*/ 5599969 h 6858000"/>
              <a:gd name="connsiteX457-85519" fmla="*/ 767716 w 7472601"/>
              <a:gd name="connsiteY457-85520" fmla="*/ 5472768 h 6858000"/>
              <a:gd name="connsiteX458-85521" fmla="*/ 722147 w 7472601"/>
              <a:gd name="connsiteY458-85522" fmla="*/ 5393091 h 6858000"/>
              <a:gd name="connsiteX459-85523" fmla="*/ 1485552 w 7472601"/>
              <a:gd name="connsiteY459-85524" fmla="*/ 5313202 h 6858000"/>
              <a:gd name="connsiteX460-85525" fmla="*/ 2143004 w 7472601"/>
              <a:gd name="connsiteY460-85526" fmla="*/ 5402420 h 6858000"/>
              <a:gd name="connsiteX461-85527" fmla="*/ 1933391 w 7472601"/>
              <a:gd name="connsiteY461-85528" fmla="*/ 5156971 h 6858000"/>
              <a:gd name="connsiteX462-85529" fmla="*/ 1827118 w 7472601"/>
              <a:gd name="connsiteY462-85530" fmla="*/ 4968410 h 6858000"/>
              <a:gd name="connsiteX463-85531" fmla="*/ 1837349 w 7472601"/>
              <a:gd name="connsiteY463-85532" fmla="*/ 4956357 h 6858000"/>
              <a:gd name="connsiteX464-85533" fmla="*/ 2162835 w 7472601"/>
              <a:gd name="connsiteY464-85534" fmla="*/ 5187853 h 6858000"/>
              <a:gd name="connsiteX465-85535" fmla="*/ 2257167 w 7472601"/>
              <a:gd name="connsiteY465-85536" fmla="*/ 5462123 h 6858000"/>
              <a:gd name="connsiteX466-85537" fmla="*/ 2261598 w 7472601"/>
              <a:gd name="connsiteY466-85538" fmla="*/ 5467998 h 6858000"/>
              <a:gd name="connsiteX467-85539" fmla="*/ 2437177 w 7472601"/>
              <a:gd name="connsiteY467-85540" fmla="*/ 5479608 h 6858000"/>
              <a:gd name="connsiteX468-85541" fmla="*/ 2445247 w 7472601"/>
              <a:gd name="connsiteY468-85542" fmla="*/ 5483476 h 6858000"/>
              <a:gd name="connsiteX469-85543" fmla="*/ 2743626 w 7472601"/>
              <a:gd name="connsiteY469-85544" fmla="*/ 5304819 h 6858000"/>
              <a:gd name="connsiteX470-85545" fmla="*/ 3048102 w 7472601"/>
              <a:gd name="connsiteY470-85546" fmla="*/ 5150595 h 6858000"/>
              <a:gd name="connsiteX471-85547" fmla="*/ 1799414 w 7472601"/>
              <a:gd name="connsiteY471-85548" fmla="*/ 4694732 h 6858000"/>
              <a:gd name="connsiteX472-85549" fmla="*/ 1771735 w 7472601"/>
              <a:gd name="connsiteY472-85550" fmla="*/ 4619929 h 6858000"/>
              <a:gd name="connsiteX473-85551" fmla="*/ 3104273 w 7472601"/>
              <a:gd name="connsiteY473-85552" fmla="*/ 5076159 h 6858000"/>
              <a:gd name="connsiteX474-85553" fmla="*/ 3113245 w 7472601"/>
              <a:gd name="connsiteY474-85554" fmla="*/ 5090705 h 6858000"/>
              <a:gd name="connsiteX475-85555" fmla="*/ 3126294 w 7472601"/>
              <a:gd name="connsiteY475-85556" fmla="*/ 5114400 h 6858000"/>
              <a:gd name="connsiteX476-85557" fmla="*/ 3937433 w 7472601"/>
              <a:gd name="connsiteY476-85558" fmla="*/ 4830473 h 6858000"/>
              <a:gd name="connsiteX477-85559" fmla="*/ 3590475 w 7472601"/>
              <a:gd name="connsiteY477-85560" fmla="*/ 4597974 h 6858000"/>
              <a:gd name="connsiteX478-85561" fmla="*/ 3100264 w 7472601"/>
              <a:gd name="connsiteY478-85562" fmla="*/ 4579845 h 6858000"/>
              <a:gd name="connsiteX479-85563" fmla="*/ 2183576 w 7472601"/>
              <a:gd name="connsiteY479-85564" fmla="*/ 4227150 h 6858000"/>
              <a:gd name="connsiteX480-85565" fmla="*/ 2151029 w 7472601"/>
              <a:gd name="connsiteY480-85566" fmla="*/ 4146947 h 6858000"/>
              <a:gd name="connsiteX481-85567" fmla="*/ 3563434 w 7472601"/>
              <a:gd name="connsiteY481-85568" fmla="*/ 4469115 h 6858000"/>
              <a:gd name="connsiteX482-85569" fmla="*/ 3177952 w 7472601"/>
              <a:gd name="connsiteY482-85570" fmla="*/ 3657386 h 6858000"/>
              <a:gd name="connsiteX483-85571" fmla="*/ 3189263 w 7472601"/>
              <a:gd name="connsiteY483-85572" fmla="*/ 3625726 h 6858000"/>
              <a:gd name="connsiteX484-85573" fmla="*/ 3560912 w 7472601"/>
              <a:gd name="connsiteY484-85574" fmla="*/ 4079863 h 6858000"/>
              <a:gd name="connsiteX485-85575" fmla="*/ 3626636 w 7472601"/>
              <a:gd name="connsiteY485-85576" fmla="*/ 4512230 h 6858000"/>
              <a:gd name="connsiteX486-85577" fmla="*/ 3653088 w 7472601"/>
              <a:gd name="connsiteY486-85578" fmla="*/ 4521417 h 6858000"/>
              <a:gd name="connsiteX487-85579" fmla="*/ 3988128 w 7472601"/>
              <a:gd name="connsiteY487-85580" fmla="*/ 4817267 h 6858000"/>
              <a:gd name="connsiteX488-85581" fmla="*/ 4830582 w 7472601"/>
              <a:gd name="connsiteY488-85582" fmla="*/ 4676000 h 6858000"/>
              <a:gd name="connsiteX489-85583" fmla="*/ 4830100 w 7472601"/>
              <a:gd name="connsiteY489-85584" fmla="*/ 4675554 h 6858000"/>
              <a:gd name="connsiteX490-85585" fmla="*/ 4036318 w 7472601"/>
              <a:gd name="connsiteY490-85586" fmla="*/ 4147013 h 6858000"/>
              <a:gd name="connsiteX491-85587" fmla="*/ 3432098 w 7472601"/>
              <a:gd name="connsiteY491-85588" fmla="*/ 3537312 h 6858000"/>
              <a:gd name="connsiteX492-85589" fmla="*/ 3446761 w 7472601"/>
              <a:gd name="connsiteY492-85590" fmla="*/ 3461278 h 6858000"/>
              <a:gd name="connsiteX493-85591" fmla="*/ 4419733 w 7472601"/>
              <a:gd name="connsiteY493-85592" fmla="*/ 3963555 h 6858000"/>
              <a:gd name="connsiteX494-85593" fmla="*/ 4781371 w 7472601"/>
              <a:gd name="connsiteY494-85594" fmla="*/ 4458604 h 6858000"/>
              <a:gd name="connsiteX495-85595" fmla="*/ 4780440 w 7472601"/>
              <a:gd name="connsiteY495-85596" fmla="*/ 4470290 h 6858000"/>
              <a:gd name="connsiteX496-85597" fmla="*/ 4898954 w 7472601"/>
              <a:gd name="connsiteY496-85598" fmla="*/ 4662092 h 6858000"/>
              <a:gd name="connsiteX497-85599" fmla="*/ 4900699 w 7472601"/>
              <a:gd name="connsiteY497-85600" fmla="*/ 4670867 h 6858000"/>
              <a:gd name="connsiteX498-85601" fmla="*/ 5714511 w 7472601"/>
              <a:gd name="connsiteY498-85602" fmla="*/ 4663483 h 6858000"/>
              <a:gd name="connsiteX499-85603" fmla="*/ 5464793 w 7472601"/>
              <a:gd name="connsiteY499-85604" fmla="*/ 4393556 h 6858000"/>
              <a:gd name="connsiteX500-85605" fmla="*/ 5461897 w 7472601"/>
              <a:gd name="connsiteY500-85606" fmla="*/ 4390879 h 6858000"/>
              <a:gd name="connsiteX501-85607" fmla="*/ 4294126 w 7472601"/>
              <a:gd name="connsiteY501-85608" fmla="*/ 3303048 h 6858000"/>
              <a:gd name="connsiteX502-85609" fmla="*/ 4305321 w 7472601"/>
              <a:gd name="connsiteY502-85610" fmla="*/ 3256953 h 6858000"/>
              <a:gd name="connsiteX503-85611" fmla="*/ 4949299 w 7472601"/>
              <a:gd name="connsiteY503-85612" fmla="*/ 3766336 h 6858000"/>
              <a:gd name="connsiteX504-85613" fmla="*/ 5291452 w 7472601"/>
              <a:gd name="connsiteY504-85614" fmla="*/ 4076801 h 6858000"/>
              <a:gd name="connsiteX505-85615" fmla="*/ 5434998 w 7472601"/>
              <a:gd name="connsiteY505-85616" fmla="*/ 4254100 h 6858000"/>
              <a:gd name="connsiteX506-85617" fmla="*/ 5351015 w 7472601"/>
              <a:gd name="connsiteY506-85618" fmla="*/ 3760989 h 6858000"/>
              <a:gd name="connsiteX507-85619" fmla="*/ 5413780 w 7472601"/>
              <a:gd name="connsiteY507-85620" fmla="*/ 2966265 h 6858000"/>
              <a:gd name="connsiteX508-85621" fmla="*/ 5425627 w 7472601"/>
              <a:gd name="connsiteY508-85622" fmla="*/ 2954192 h 6858000"/>
              <a:gd name="connsiteX509-85623" fmla="*/ 6604735 w 7472601"/>
              <a:gd name="connsiteY509-85624" fmla="*/ 2041381 h 6858000"/>
              <a:gd name="connsiteX510-85625" fmla="*/ 7204487 w 7472601"/>
              <a:gd name="connsiteY510-85626" fmla="*/ 2742112 h 6858000"/>
              <a:gd name="connsiteX511-85627" fmla="*/ 7131592 w 7472601"/>
              <a:gd name="connsiteY511-85628" fmla="*/ 2672096 h 6858000"/>
              <a:gd name="connsiteX512-85629" fmla="*/ 6996344 w 7472601"/>
              <a:gd name="connsiteY512-85630" fmla="*/ 2518310 h 6858000"/>
              <a:gd name="connsiteX513-85631" fmla="*/ 6735495 w 7472601"/>
              <a:gd name="connsiteY513-85632" fmla="*/ 2196890 h 6858000"/>
              <a:gd name="connsiteX514-85633" fmla="*/ 6721901 w 7472601"/>
              <a:gd name="connsiteY514-85634" fmla="*/ 2179274 h 6858000"/>
              <a:gd name="connsiteX515-85635" fmla="*/ 6604735 w 7472601"/>
              <a:gd name="connsiteY515-85636" fmla="*/ 2041381 h 6858000"/>
              <a:gd name="connsiteX516-85637" fmla="*/ 6591670 w 7472601"/>
              <a:gd name="connsiteY516-85638" fmla="*/ 1988277 h 6858000"/>
              <a:gd name="connsiteX517-85639" fmla="*/ 6747349 w 7472601"/>
              <a:gd name="connsiteY517-85640" fmla="*/ 2160069 h 6858000"/>
              <a:gd name="connsiteX518-85641" fmla="*/ 6760943 w 7472601"/>
              <a:gd name="connsiteY518-85642" fmla="*/ 2177686 h 6858000"/>
              <a:gd name="connsiteX519-85643" fmla="*/ 7021065 w 7472601"/>
              <a:gd name="connsiteY519-85644" fmla="*/ 2498102 h 6858000"/>
              <a:gd name="connsiteX520-85645" fmla="*/ 7155223 w 7472601"/>
              <a:gd name="connsiteY520-85646" fmla="*/ 2650386 h 6858000"/>
              <a:gd name="connsiteX521-85647" fmla="*/ 7203167 w 7472601"/>
              <a:gd name="connsiteY521-85648" fmla="*/ 2697288 h 6858000"/>
              <a:gd name="connsiteX522-85649" fmla="*/ 6937703 w 7472601"/>
              <a:gd name="connsiteY522-85650" fmla="*/ 2321981 h 6858000"/>
              <a:gd name="connsiteX523-85651" fmla="*/ 6591670 w 7472601"/>
              <a:gd name="connsiteY523-85652" fmla="*/ 1988277 h 6858000"/>
              <a:gd name="connsiteX524-85653" fmla="*/ 5798671 w 7472601"/>
              <a:gd name="connsiteY524-85654" fmla="*/ 1981601 h 6858000"/>
              <a:gd name="connsiteX525-85655" fmla="*/ 5754709 w 7472601"/>
              <a:gd name="connsiteY525-85656" fmla="*/ 2071454 h 6858000"/>
              <a:gd name="connsiteX526-85657" fmla="*/ 5763044 w 7472601"/>
              <a:gd name="connsiteY526-85658" fmla="*/ 2842206 h 6858000"/>
              <a:gd name="connsiteX527-85659" fmla="*/ 5764974 w 7472601"/>
              <a:gd name="connsiteY527-85660" fmla="*/ 2799609 h 6858000"/>
              <a:gd name="connsiteX528-85661" fmla="*/ 5767665 w 7472601"/>
              <a:gd name="connsiteY528-85662" fmla="*/ 2666409 h 6858000"/>
              <a:gd name="connsiteX529-85663" fmla="*/ 5763055 w 7472601"/>
              <a:gd name="connsiteY529-85664" fmla="*/ 2579705 h 6858000"/>
              <a:gd name="connsiteX530-85665" fmla="*/ 5758079 w 7472601"/>
              <a:gd name="connsiteY530-85666" fmla="*/ 2492508 h 6858000"/>
              <a:gd name="connsiteX531-85667" fmla="*/ 5779325 w 7472601"/>
              <a:gd name="connsiteY531-85668" fmla="*/ 2197069 h 6858000"/>
              <a:gd name="connsiteX532-85669" fmla="*/ 5798671 w 7472601"/>
              <a:gd name="connsiteY532-85670" fmla="*/ 1981601 h 6858000"/>
              <a:gd name="connsiteX533-85671" fmla="*/ 5829202 w 7472601"/>
              <a:gd name="connsiteY533-85672" fmla="*/ 1971679 h 6858000"/>
              <a:gd name="connsiteX534-85673" fmla="*/ 5809558 w 7472601"/>
              <a:gd name="connsiteY534-85674" fmla="*/ 2198043 h 6858000"/>
              <a:gd name="connsiteX535-85675" fmla="*/ 5788653 w 7472601"/>
              <a:gd name="connsiteY535-85676" fmla="*/ 2489430 h 6858000"/>
              <a:gd name="connsiteX536-85677" fmla="*/ 5793439 w 7472601"/>
              <a:gd name="connsiteY536-85678" fmla="*/ 2575235 h 6858000"/>
              <a:gd name="connsiteX537-85679" fmla="*/ 5796837 w 7472601"/>
              <a:gd name="connsiteY537-85680" fmla="*/ 2637633 h 6858000"/>
              <a:gd name="connsiteX538-85681" fmla="*/ 5818614 w 7472601"/>
              <a:gd name="connsiteY538-85682" fmla="*/ 2473055 h 6858000"/>
              <a:gd name="connsiteX539-85683" fmla="*/ 5829202 w 7472601"/>
              <a:gd name="connsiteY539-85684" fmla="*/ 1971679 h 6858000"/>
              <a:gd name="connsiteX540-85685" fmla="*/ 5911389 w 7472601"/>
              <a:gd name="connsiteY540-85686" fmla="*/ 1898371 h 6858000"/>
              <a:gd name="connsiteX541-85687" fmla="*/ 6237627 w 7472601"/>
              <a:gd name="connsiteY541-85688" fmla="*/ 2231921 h 6858000"/>
              <a:gd name="connsiteX542-85689" fmla="*/ 5911389 w 7472601"/>
              <a:gd name="connsiteY542-85690" fmla="*/ 1898371 h 6858000"/>
              <a:gd name="connsiteX543-85691" fmla="*/ 6944437 w 7472601"/>
              <a:gd name="connsiteY543-85692" fmla="*/ 1575402 h 6858000"/>
              <a:gd name="connsiteX544-85693" fmla="*/ 6304730 w 7472601"/>
              <a:gd name="connsiteY544-85694" fmla="*/ 1766654 h 6858000"/>
              <a:gd name="connsiteX545-85695" fmla="*/ 6944437 w 7472601"/>
              <a:gd name="connsiteY545-85696" fmla="*/ 1575402 h 6858000"/>
              <a:gd name="connsiteX546-85697" fmla="*/ 7019523 w 7472601"/>
              <a:gd name="connsiteY546-85698" fmla="*/ 1519450 h 6858000"/>
              <a:gd name="connsiteX547-85699" fmla="*/ 6298091 w 7472601"/>
              <a:gd name="connsiteY547-85700" fmla="*/ 1737122 h 6858000"/>
              <a:gd name="connsiteX548-85701" fmla="*/ 7019523 w 7472601"/>
              <a:gd name="connsiteY548-85702" fmla="*/ 1519450 h 6858000"/>
              <a:gd name="connsiteX549-85703" fmla="*/ 2399523 w 7472601"/>
              <a:gd name="connsiteY549-85704" fmla="*/ 1428234 h 6858000"/>
              <a:gd name="connsiteX550-85705" fmla="*/ 2224982 w 7472601"/>
              <a:gd name="connsiteY550-85706" fmla="*/ 1826201 h 6858000"/>
              <a:gd name="connsiteX551-85707" fmla="*/ 2096099 w 7472601"/>
              <a:gd name="connsiteY551-85708" fmla="*/ 2345900 h 6858000"/>
              <a:gd name="connsiteX552-85709" fmla="*/ 2283317 w 7472601"/>
              <a:gd name="connsiteY552-85710" fmla="*/ 1796925 h 6858000"/>
              <a:gd name="connsiteX553-85711" fmla="*/ 2399523 w 7472601"/>
              <a:gd name="connsiteY553-85712" fmla="*/ 1428234 h 6858000"/>
              <a:gd name="connsiteX554-85713" fmla="*/ 2448558 w 7472601"/>
              <a:gd name="connsiteY554-85714" fmla="*/ 1373435 h 6858000"/>
              <a:gd name="connsiteX555-85715" fmla="*/ 2312521 w 7472601"/>
              <a:gd name="connsiteY555-85716" fmla="*/ 1806140 h 6858000"/>
              <a:gd name="connsiteX556-85717" fmla="*/ 2127533 w 7472601"/>
              <a:gd name="connsiteY556-85718" fmla="*/ 2348380 h 6858000"/>
              <a:gd name="connsiteX557-85719" fmla="*/ 2358080 w 7472601"/>
              <a:gd name="connsiteY557-85720" fmla="*/ 1866134 h 6858000"/>
              <a:gd name="connsiteX558-85721" fmla="*/ 2407436 w 7472601"/>
              <a:gd name="connsiteY558-85722" fmla="*/ 1651070 h 6858000"/>
              <a:gd name="connsiteX559-85723" fmla="*/ 2448558 w 7472601"/>
              <a:gd name="connsiteY559-85724" fmla="*/ 1373435 h 6858000"/>
              <a:gd name="connsiteX560-85725" fmla="*/ 278707 w 7472601"/>
              <a:gd name="connsiteY560-85726" fmla="*/ 1352270 h 6858000"/>
              <a:gd name="connsiteX561-85727" fmla="*/ 321570 w 7472601"/>
              <a:gd name="connsiteY561-85728" fmla="*/ 1861610 h 6858000"/>
              <a:gd name="connsiteX562-85729" fmla="*/ 294281 w 7472601"/>
              <a:gd name="connsiteY562-85730" fmla="*/ 1440658 h 6858000"/>
              <a:gd name="connsiteX563-85731" fmla="*/ 278707 w 7472601"/>
              <a:gd name="connsiteY563-85732" fmla="*/ 1352270 h 6858000"/>
              <a:gd name="connsiteX564-85733" fmla="*/ 1423821 w 7472601"/>
              <a:gd name="connsiteY564-85734" fmla="*/ 1351958 h 6858000"/>
              <a:gd name="connsiteX565-85735" fmla="*/ 1638521 w 7472601"/>
              <a:gd name="connsiteY565-85736" fmla="*/ 1908470 h 6858000"/>
              <a:gd name="connsiteX566-85737" fmla="*/ 1754199 w 7472601"/>
              <a:gd name="connsiteY566-85738" fmla="*/ 2149284 h 6858000"/>
              <a:gd name="connsiteX567-85739" fmla="*/ 1908359 w 7472601"/>
              <a:gd name="connsiteY567-85740" fmla="*/ 2364988 h 6858000"/>
              <a:gd name="connsiteX568-85741" fmla="*/ 1647661 w 7472601"/>
              <a:gd name="connsiteY568-85742" fmla="*/ 1825945 h 6858000"/>
              <a:gd name="connsiteX569-85743" fmla="*/ 1423821 w 7472601"/>
              <a:gd name="connsiteY569-85744" fmla="*/ 1351958 h 6858000"/>
              <a:gd name="connsiteX570-85745" fmla="*/ 1431890 w 7472601"/>
              <a:gd name="connsiteY570-85746" fmla="*/ 1306475 h 6858000"/>
              <a:gd name="connsiteX571-85747" fmla="*/ 1507597 w 7472601"/>
              <a:gd name="connsiteY571-85748" fmla="*/ 1446132 h 6858000"/>
              <a:gd name="connsiteX572-85749" fmla="*/ 1674586 w 7472601"/>
              <a:gd name="connsiteY572-85750" fmla="*/ 1813832 h 6858000"/>
              <a:gd name="connsiteX573-85751" fmla="*/ 1815950 w 7472601"/>
              <a:gd name="connsiteY573-85752" fmla="*/ 2128564 h 6858000"/>
              <a:gd name="connsiteX574-85753" fmla="*/ 1984242 w 7472601"/>
              <a:gd name="connsiteY574-85754" fmla="*/ 2430829 h 6858000"/>
              <a:gd name="connsiteX575-85755" fmla="*/ 2014023 w 7472601"/>
              <a:gd name="connsiteY575-85756" fmla="*/ 2450995 h 6858000"/>
              <a:gd name="connsiteX576-85757" fmla="*/ 1747337 w 7472601"/>
              <a:gd name="connsiteY576-85758" fmla="*/ 1855264 h 6858000"/>
              <a:gd name="connsiteX577-85759" fmla="*/ 1533749 w 7472601"/>
              <a:gd name="connsiteY577-85760" fmla="*/ 1478656 h 6858000"/>
              <a:gd name="connsiteX578-85761" fmla="*/ 1431890 w 7472601"/>
              <a:gd name="connsiteY578-85762" fmla="*/ 1306475 h 6858000"/>
              <a:gd name="connsiteX579-85763" fmla="*/ 5052692 w 7472601"/>
              <a:gd name="connsiteY579-85764" fmla="*/ 1292994 h 6858000"/>
              <a:gd name="connsiteX580-85765" fmla="*/ 5200661 w 7472601"/>
              <a:gd name="connsiteY580-85766" fmla="*/ 1635186 h 6858000"/>
              <a:gd name="connsiteX581-85767" fmla="*/ 5297138 w 7472601"/>
              <a:gd name="connsiteY581-85768" fmla="*/ 1906351 h 6858000"/>
              <a:gd name="connsiteX582-85769" fmla="*/ 5052692 w 7472601"/>
              <a:gd name="connsiteY582-85770" fmla="*/ 1292994 h 6858000"/>
              <a:gd name="connsiteX583-85771" fmla="*/ 5009948 w 7472601"/>
              <a:gd name="connsiteY583-85772" fmla="*/ 1273619 h 6858000"/>
              <a:gd name="connsiteX584-85773" fmla="*/ 5121777 w 7472601"/>
              <a:gd name="connsiteY584-85774" fmla="*/ 1654213 h 6858000"/>
              <a:gd name="connsiteX585-85775" fmla="*/ 5293545 w 7472601"/>
              <a:gd name="connsiteY585-85776" fmla="*/ 2072247 h 6858000"/>
              <a:gd name="connsiteX586-85777" fmla="*/ 5294042 w 7472601"/>
              <a:gd name="connsiteY586-85778" fmla="*/ 2065019 h 6858000"/>
              <a:gd name="connsiteX587-85779" fmla="*/ 5171936 w 7472601"/>
              <a:gd name="connsiteY587-85780" fmla="*/ 1647613 h 6858000"/>
              <a:gd name="connsiteX588-85781" fmla="*/ 5009948 w 7472601"/>
              <a:gd name="connsiteY588-85782" fmla="*/ 1273619 h 6858000"/>
              <a:gd name="connsiteX589-85783" fmla="*/ 655236 w 7472601"/>
              <a:gd name="connsiteY589-85784" fmla="*/ 1268632 h 6858000"/>
              <a:gd name="connsiteX590-85785" fmla="*/ 839521 w 7472601"/>
              <a:gd name="connsiteY590-85786" fmla="*/ 1685315 h 6858000"/>
              <a:gd name="connsiteX591-85787" fmla="*/ 1109416 w 7472601"/>
              <a:gd name="connsiteY591-85788" fmla="*/ 2061663 h 6858000"/>
              <a:gd name="connsiteX592-85789" fmla="*/ 1298300 w 7472601"/>
              <a:gd name="connsiteY592-85790" fmla="*/ 2247742 h 6858000"/>
              <a:gd name="connsiteX593-85791" fmla="*/ 1125871 w 7472601"/>
              <a:gd name="connsiteY593-85792" fmla="*/ 1989513 h 6858000"/>
              <a:gd name="connsiteX594-85793" fmla="*/ 981574 w 7472601"/>
              <a:gd name="connsiteY594-85794" fmla="*/ 1783157 h 6858000"/>
              <a:gd name="connsiteX595-85795" fmla="*/ 922198 w 7472601"/>
              <a:gd name="connsiteY595-85796" fmla="*/ 1677437 h 6858000"/>
              <a:gd name="connsiteX596-85797" fmla="*/ 869293 w 7472601"/>
              <a:gd name="connsiteY596-85798" fmla="*/ 1583214 h 6858000"/>
              <a:gd name="connsiteX597-85799" fmla="*/ 751431 w 7472601"/>
              <a:gd name="connsiteY597-85800" fmla="*/ 1405731 h 6858000"/>
              <a:gd name="connsiteX598-85801" fmla="*/ 655236 w 7472601"/>
              <a:gd name="connsiteY598-85802" fmla="*/ 1268632 h 6858000"/>
              <a:gd name="connsiteX599-85803" fmla="*/ 6516292 w 7472601"/>
              <a:gd name="connsiteY599-85804" fmla="*/ 1263064 h 6858000"/>
              <a:gd name="connsiteX600-85805" fmla="*/ 5736320 w 7472601"/>
              <a:gd name="connsiteY600-85806" fmla="*/ 1501803 h 6858000"/>
              <a:gd name="connsiteX601-85807" fmla="*/ 6516292 w 7472601"/>
              <a:gd name="connsiteY601-85808" fmla="*/ 1263064 h 6858000"/>
              <a:gd name="connsiteX602-85809" fmla="*/ 291466 w 7472601"/>
              <a:gd name="connsiteY602-85810" fmla="*/ 1250369 h 6858000"/>
              <a:gd name="connsiteX603-85811" fmla="*/ 323180 w 7472601"/>
              <a:gd name="connsiteY603-85812" fmla="*/ 1435283 h 6858000"/>
              <a:gd name="connsiteX604-85813" fmla="*/ 349381 w 7472601"/>
              <a:gd name="connsiteY604-85814" fmla="*/ 1875041 h 6858000"/>
              <a:gd name="connsiteX605-85815" fmla="*/ 374363 w 7472601"/>
              <a:gd name="connsiteY605-85816" fmla="*/ 1506494 h 6858000"/>
              <a:gd name="connsiteX606-85817" fmla="*/ 302168 w 7472601"/>
              <a:gd name="connsiteY606-85818" fmla="*/ 1274495 h 6858000"/>
              <a:gd name="connsiteX607-85819" fmla="*/ 291466 w 7472601"/>
              <a:gd name="connsiteY607-85820" fmla="*/ 1250369 h 6858000"/>
              <a:gd name="connsiteX608-85821" fmla="*/ 678222 w 7472601"/>
              <a:gd name="connsiteY608-85822" fmla="*/ 1248670 h 6858000"/>
              <a:gd name="connsiteX609-85823" fmla="*/ 775536 w 7472601"/>
              <a:gd name="connsiteY609-85824" fmla="*/ 1388015 h 6858000"/>
              <a:gd name="connsiteX610-85825" fmla="*/ 894529 w 7472601"/>
              <a:gd name="connsiteY610-85826" fmla="*/ 1567739 h 6858000"/>
              <a:gd name="connsiteX611-85827" fmla="*/ 948000 w 7472601"/>
              <a:gd name="connsiteY611-85828" fmla="*/ 1663088 h 6858000"/>
              <a:gd name="connsiteX612-85829" fmla="*/ 1006812 w 7472601"/>
              <a:gd name="connsiteY612-85830" fmla="*/ 1767683 h 6858000"/>
              <a:gd name="connsiteX613-85831" fmla="*/ 1149133 w 7472601"/>
              <a:gd name="connsiteY613-85832" fmla="*/ 1971513 h 6858000"/>
              <a:gd name="connsiteX614-85833" fmla="*/ 1333952 w 7472601"/>
              <a:gd name="connsiteY614-85834" fmla="*/ 2251620 h 6858000"/>
              <a:gd name="connsiteX615-85835" fmla="*/ 1337329 w 7472601"/>
              <a:gd name="connsiteY615-85836" fmla="*/ 2258350 h 6858000"/>
              <a:gd name="connsiteX616-85837" fmla="*/ 1014726 w 7472601"/>
              <a:gd name="connsiteY616-85838" fmla="*/ 1615556 h 6858000"/>
              <a:gd name="connsiteX617-85839" fmla="*/ 678222 w 7472601"/>
              <a:gd name="connsiteY617-85840" fmla="*/ 1248670 h 6858000"/>
              <a:gd name="connsiteX618-85841" fmla="*/ 6691602 w 7472601"/>
              <a:gd name="connsiteY618-85842" fmla="*/ 1140573 h 6858000"/>
              <a:gd name="connsiteX619-85843" fmla="*/ 6571100 w 7472601"/>
              <a:gd name="connsiteY619-85844" fmla="*/ 1183662 h 6858000"/>
              <a:gd name="connsiteX620-85845" fmla="*/ 6241687 w 7472601"/>
              <a:gd name="connsiteY620-85846" fmla="*/ 1257600 h 6858000"/>
              <a:gd name="connsiteX621-85847" fmla="*/ 5693009 w 7472601"/>
              <a:gd name="connsiteY621-85848" fmla="*/ 1478256 h 6858000"/>
              <a:gd name="connsiteX622-85849" fmla="*/ 6548420 w 7472601"/>
              <a:gd name="connsiteY622-85850" fmla="*/ 1214599 h 6858000"/>
              <a:gd name="connsiteX623-85851" fmla="*/ 6605473 w 7472601"/>
              <a:gd name="connsiteY623-85852" fmla="*/ 1184686 h 6858000"/>
              <a:gd name="connsiteX624-85853" fmla="*/ 6691602 w 7472601"/>
              <a:gd name="connsiteY624-85854" fmla="*/ 1140573 h 6858000"/>
              <a:gd name="connsiteX625-85855" fmla="*/ 4002475 w 7472601"/>
              <a:gd name="connsiteY625-85856" fmla="*/ 1037802 h 6858000"/>
              <a:gd name="connsiteX626-85857" fmla="*/ 4000324 w 7472601"/>
              <a:gd name="connsiteY626-85858" fmla="*/ 1039362 h 6858000"/>
              <a:gd name="connsiteX627-85859" fmla="*/ 4002862 w 7472601"/>
              <a:gd name="connsiteY627-85860" fmla="*/ 1042866 h 6858000"/>
              <a:gd name="connsiteX628-85861" fmla="*/ 4002475 w 7472601"/>
              <a:gd name="connsiteY628-85862" fmla="*/ 1037802 h 6858000"/>
              <a:gd name="connsiteX629-85863" fmla="*/ 506322 w 7472601"/>
              <a:gd name="connsiteY629-85864" fmla="*/ 1020997 h 6858000"/>
              <a:gd name="connsiteX630-85865" fmla="*/ 533068 w 7472601"/>
              <a:gd name="connsiteY630-85866" fmla="*/ 1029409 h 6858000"/>
              <a:gd name="connsiteX631-85867" fmla="*/ 1232525 w 7472601"/>
              <a:gd name="connsiteY631-85868" fmla="*/ 1804675 h 6858000"/>
              <a:gd name="connsiteX632-85869" fmla="*/ 1388858 w 7472601"/>
              <a:gd name="connsiteY632-85870" fmla="*/ 2368011 h 6858000"/>
              <a:gd name="connsiteX633-85871" fmla="*/ 1384098 w 7472601"/>
              <a:gd name="connsiteY633-85872" fmla="*/ 2378125 h 6858000"/>
              <a:gd name="connsiteX634-85873" fmla="*/ 1425393 w 7472601"/>
              <a:gd name="connsiteY634-85874" fmla="*/ 2589124 h 6858000"/>
              <a:gd name="connsiteX635-85875" fmla="*/ 1424001 w 7472601"/>
              <a:gd name="connsiteY635-85876" fmla="*/ 2597541 h 6858000"/>
              <a:gd name="connsiteX636-85877" fmla="*/ 2152729 w 7472601"/>
              <a:gd name="connsiteY636-85878" fmla="*/ 2864487 h 6858000"/>
              <a:gd name="connsiteX637-85879" fmla="*/ 2020609 w 7472601"/>
              <a:gd name="connsiteY637-85880" fmla="*/ 2539671 h 6858000"/>
              <a:gd name="connsiteX638-85881" fmla="*/ 2018920 w 7472601"/>
              <a:gd name="connsiteY638-85882" fmla="*/ 2536309 h 6858000"/>
              <a:gd name="connsiteX639-85883" fmla="*/ 1342441 w 7472601"/>
              <a:gd name="connsiteY639-85884" fmla="*/ 1173017 h 6858000"/>
              <a:gd name="connsiteX640-85885" fmla="*/ 1367925 w 7472601"/>
              <a:gd name="connsiteY640-85886" fmla="*/ 1135648 h 6858000"/>
              <a:gd name="connsiteX641-85887" fmla="*/ 1771401 w 7472601"/>
              <a:gd name="connsiteY641-85888" fmla="*/ 1806673 h 6858000"/>
              <a:gd name="connsiteX642-85889" fmla="*/ 1972385 w 7472601"/>
              <a:gd name="connsiteY642-85890" fmla="*/ 2198735 h 6858000"/>
              <a:gd name="connsiteX643-85891" fmla="*/ 2040892 w 7472601"/>
              <a:gd name="connsiteY643-85892" fmla="*/ 2405205 h 6858000"/>
              <a:gd name="connsiteX644-85893" fmla="*/ 2131689 w 7472601"/>
              <a:gd name="connsiteY644-85894" fmla="*/ 1936926 h 6858000"/>
              <a:gd name="connsiteX645-85895" fmla="*/ 2454820 w 7472601"/>
              <a:gd name="connsiteY645-85896" fmla="*/ 1248808 h 6858000"/>
              <a:gd name="connsiteX646-85897" fmla="*/ 2492512 w 7472601"/>
              <a:gd name="connsiteY646-85898" fmla="*/ 1302920 h 6858000"/>
              <a:gd name="connsiteX647-85899" fmla="*/ 2081216 w 7472601"/>
              <a:gd name="connsiteY647-85900" fmla="*/ 2527513 h 6858000"/>
              <a:gd name="connsiteX648-85901" fmla="*/ 2081211 w 7472601"/>
              <a:gd name="connsiteY648-85902" fmla="*/ 2528916 h 6858000"/>
              <a:gd name="connsiteX649-85903" fmla="*/ 2199067 w 7472601"/>
              <a:gd name="connsiteY649-85904" fmla="*/ 2884061 h 6858000"/>
              <a:gd name="connsiteX650-85905" fmla="*/ 3192586 w 7472601"/>
              <a:gd name="connsiteY650-85906" fmla="*/ 3411496 h 6858000"/>
              <a:gd name="connsiteX651-85907" fmla="*/ 3182620 w 7472601"/>
              <a:gd name="connsiteY651-85908" fmla="*/ 3483279 h 6858000"/>
              <a:gd name="connsiteX652-85909" fmla="*/ 2435119 w 7472601"/>
              <a:gd name="connsiteY652-85910" fmla="*/ 3080173 h 6858000"/>
              <a:gd name="connsiteX653-85911" fmla="*/ 2410152 w 7472601"/>
              <a:gd name="connsiteY653-85912" fmla="*/ 3063751 h 6858000"/>
              <a:gd name="connsiteX654-85913" fmla="*/ 2408099 w 7472601"/>
              <a:gd name="connsiteY654-85914" fmla="*/ 3064403 h 6858000"/>
              <a:gd name="connsiteX655-85915" fmla="*/ 2407218 w 7472601"/>
              <a:gd name="connsiteY655-85916" fmla="*/ 3070324 h 6858000"/>
              <a:gd name="connsiteX656-85917" fmla="*/ 2380138 w 7472601"/>
              <a:gd name="connsiteY656-85918" fmla="*/ 3099341 h 6858000"/>
              <a:gd name="connsiteX657-85919" fmla="*/ 1765923 w 7472601"/>
              <a:gd name="connsiteY657-85920" fmla="*/ 3581043 h 6858000"/>
              <a:gd name="connsiteX658-85921" fmla="*/ 1702258 w 7472601"/>
              <a:gd name="connsiteY658-85922" fmla="*/ 3612286 h 6858000"/>
              <a:gd name="connsiteX659-85923" fmla="*/ 1538370 w 7472601"/>
              <a:gd name="connsiteY659-85924" fmla="*/ 3811804 h 6858000"/>
              <a:gd name="connsiteX660-85925" fmla="*/ 542867 w 7472601"/>
              <a:gd name="connsiteY660-85926" fmla="*/ 4944092 h 6858000"/>
              <a:gd name="connsiteX661-85927" fmla="*/ 515800 w 7472601"/>
              <a:gd name="connsiteY661-85928" fmla="*/ 4862180 h 6858000"/>
              <a:gd name="connsiteX662-85929" fmla="*/ 909145 w 7472601"/>
              <a:gd name="connsiteY662-85930" fmla="*/ 4199225 h 6858000"/>
              <a:gd name="connsiteX663-85931" fmla="*/ 1214067 w 7472601"/>
              <a:gd name="connsiteY663-85932" fmla="*/ 3908561 h 6858000"/>
              <a:gd name="connsiteX664-85933" fmla="*/ 640967 w 7472601"/>
              <a:gd name="connsiteY664-85934" fmla="*/ 4105601 h 6858000"/>
              <a:gd name="connsiteX665-85935" fmla="*/ 112563 w 7472601"/>
              <a:gd name="connsiteY665-85936" fmla="*/ 4396952 h 6858000"/>
              <a:gd name="connsiteX666-85937" fmla="*/ 0 w 7472601"/>
              <a:gd name="connsiteY666-85938" fmla="*/ 4466006 h 6858000"/>
              <a:gd name="connsiteX667-85939" fmla="*/ 0 w 7472601"/>
              <a:gd name="connsiteY667-85940" fmla="*/ 4233763 h 6858000"/>
              <a:gd name="connsiteX668-85941" fmla="*/ 36881 w 7472601"/>
              <a:gd name="connsiteY668-85942" fmla="*/ 4200118 h 6858000"/>
              <a:gd name="connsiteX669-85943" fmla="*/ 910534 w 7472601"/>
              <a:gd name="connsiteY669-85944" fmla="*/ 3629753 h 6858000"/>
              <a:gd name="connsiteX670-85945" fmla="*/ 1578717 w 7472601"/>
              <a:gd name="connsiteY670-85946" fmla="*/ 3575982 h 6858000"/>
              <a:gd name="connsiteX671-85947" fmla="*/ 2338780 w 7472601"/>
              <a:gd name="connsiteY671-85948" fmla="*/ 3033725 h 6858000"/>
              <a:gd name="connsiteX672-85949" fmla="*/ 1807991 w 7472601"/>
              <a:gd name="connsiteY672-85950" fmla="*/ 2807184 h 6858000"/>
              <a:gd name="connsiteX673-85951" fmla="*/ 1416358 w 7472601"/>
              <a:gd name="connsiteY673-85952" fmla="*/ 3112571 h 6858000"/>
              <a:gd name="connsiteX674-85953" fmla="*/ 939066 w 7472601"/>
              <a:gd name="connsiteY674-85954" fmla="*/ 3378798 h 6858000"/>
              <a:gd name="connsiteX675-85955" fmla="*/ 115099 w 7472601"/>
              <a:gd name="connsiteY675-85956" fmla="*/ 3607650 h 6858000"/>
              <a:gd name="connsiteX676-85957" fmla="*/ 97284 w 7472601"/>
              <a:gd name="connsiteY676-85958" fmla="*/ 3520393 h 6858000"/>
              <a:gd name="connsiteX677-85959" fmla="*/ 922050 w 7472601"/>
              <a:gd name="connsiteY677-85960" fmla="*/ 3074867 h 6858000"/>
              <a:gd name="connsiteX678-85961" fmla="*/ 1405265 w 7472601"/>
              <a:gd name="connsiteY678-85962" fmla="*/ 3016319 h 6858000"/>
              <a:gd name="connsiteX679-85963" fmla="*/ 1407512 w 7472601"/>
              <a:gd name="connsiteY679-85964" fmla="*/ 3018001 h 6858000"/>
              <a:gd name="connsiteX680-85965" fmla="*/ 1726266 w 7472601"/>
              <a:gd name="connsiteY680-85966" fmla="*/ 2777274 h 6858000"/>
              <a:gd name="connsiteX681-85967" fmla="*/ 625390 w 7472601"/>
              <a:gd name="connsiteY681-85968" fmla="*/ 2514541 h 6858000"/>
              <a:gd name="connsiteX682-85969" fmla="*/ 619799 w 7472601"/>
              <a:gd name="connsiteY682-85970" fmla="*/ 2527180 h 6858000"/>
              <a:gd name="connsiteX683-85971" fmla="*/ 310030 w 7472601"/>
              <a:gd name="connsiteY683-85972" fmla="*/ 2771818 h 6858000"/>
              <a:gd name="connsiteX684-85973" fmla="*/ 173877 w 7472601"/>
              <a:gd name="connsiteY684-85974" fmla="*/ 2937056 h 6858000"/>
              <a:gd name="connsiteX685-85975" fmla="*/ 77889 w 7472601"/>
              <a:gd name="connsiteY685-85976" fmla="*/ 3138440 h 6858000"/>
              <a:gd name="connsiteX686-85977" fmla="*/ 0 w 7472601"/>
              <a:gd name="connsiteY686-85978" fmla="*/ 3271395 h 6858000"/>
              <a:gd name="connsiteX687-85979" fmla="*/ 0 w 7472601"/>
              <a:gd name="connsiteY687-85980" fmla="*/ 3153002 h 6858000"/>
              <a:gd name="connsiteX688-85981" fmla="*/ 2386 w 7472601"/>
              <a:gd name="connsiteY688-85982" fmla="*/ 3149203 h 6858000"/>
              <a:gd name="connsiteX689-85983" fmla="*/ 89753 w 7472601"/>
              <a:gd name="connsiteY689-85984" fmla="*/ 2987702 h 6858000"/>
              <a:gd name="connsiteX690-85985" fmla="*/ 76869 w 7472601"/>
              <a:gd name="connsiteY690-85986" fmla="*/ 3005404 h 6858000"/>
              <a:gd name="connsiteX691-85987" fmla="*/ 32049 w 7472601"/>
              <a:gd name="connsiteY691-85988" fmla="*/ 3065814 h 6858000"/>
              <a:gd name="connsiteX692-85989" fmla="*/ 0 w 7472601"/>
              <a:gd name="connsiteY692-85990" fmla="*/ 3108744 h 6858000"/>
              <a:gd name="connsiteX693-85991" fmla="*/ 0 w 7472601"/>
              <a:gd name="connsiteY693-85992" fmla="*/ 3058059 h 6858000"/>
              <a:gd name="connsiteX694-85993" fmla="*/ 7610 w 7472601"/>
              <a:gd name="connsiteY694-85994" fmla="*/ 3047889 h 6858000"/>
              <a:gd name="connsiteX695-85995" fmla="*/ 52419 w 7472601"/>
              <a:gd name="connsiteY695-85996" fmla="*/ 2987479 h 6858000"/>
              <a:gd name="connsiteX696-85997" fmla="*/ 59142 w 7472601"/>
              <a:gd name="connsiteY696-85998" fmla="*/ 2978488 h 6858000"/>
              <a:gd name="connsiteX697-85999" fmla="*/ 0 w 7472601"/>
              <a:gd name="connsiteY697-86000" fmla="*/ 3015334 h 6858000"/>
              <a:gd name="connsiteX698-86001" fmla="*/ 0 w 7472601"/>
              <a:gd name="connsiteY698-86002" fmla="*/ 2914286 h 6858000"/>
              <a:gd name="connsiteX699-86003" fmla="*/ 36383 w 7472601"/>
              <a:gd name="connsiteY699-86004" fmla="*/ 2901128 h 6858000"/>
              <a:gd name="connsiteX700-86005" fmla="*/ 156329 w 7472601"/>
              <a:gd name="connsiteY700-86006" fmla="*/ 2840533 h 6858000"/>
              <a:gd name="connsiteX701-86007" fmla="*/ 358355 w 7472601"/>
              <a:gd name="connsiteY701-86008" fmla="*/ 2620471 h 6858000"/>
              <a:gd name="connsiteX702-86009" fmla="*/ 510577 w 7472601"/>
              <a:gd name="connsiteY702-86010" fmla="*/ 2501244 h 6858000"/>
              <a:gd name="connsiteX703-86011" fmla="*/ 211967 w 7472601"/>
              <a:gd name="connsiteY703-86012" fmla="*/ 2479171 h 6858000"/>
              <a:gd name="connsiteX704-86013" fmla="*/ 0 w 7472601"/>
              <a:gd name="connsiteY704-86014" fmla="*/ 2476398 h 6858000"/>
              <a:gd name="connsiteX705-86015" fmla="*/ 0 w 7472601"/>
              <a:gd name="connsiteY705-86016" fmla="*/ 2389189 h 6858000"/>
              <a:gd name="connsiteX706-86017" fmla="*/ 103062 w 7472601"/>
              <a:gd name="connsiteY706-86018" fmla="*/ 2389518 h 6858000"/>
              <a:gd name="connsiteX707-86019" fmla="*/ 510734 w 7472601"/>
              <a:gd name="connsiteY707-86020" fmla="*/ 2416201 h 6858000"/>
              <a:gd name="connsiteX708-86021" fmla="*/ 279257 w 7472601"/>
              <a:gd name="connsiteY708-86022" fmla="*/ 2092102 h 6858000"/>
              <a:gd name="connsiteX709-86023" fmla="*/ 65265 w 7472601"/>
              <a:gd name="connsiteY709-86024" fmla="*/ 2006049 h 6858000"/>
              <a:gd name="connsiteX710-86025" fmla="*/ 0 w 7472601"/>
              <a:gd name="connsiteY710-86026" fmla="*/ 1982532 h 6858000"/>
              <a:gd name="connsiteX711-86027" fmla="*/ 0 w 7472601"/>
              <a:gd name="connsiteY711-86028" fmla="*/ 1912789 h 6858000"/>
              <a:gd name="connsiteX712-86029" fmla="*/ 97460 w 7472601"/>
              <a:gd name="connsiteY712-86030" fmla="*/ 1953725 h 6858000"/>
              <a:gd name="connsiteX713-86031" fmla="*/ 221272 w 7472601"/>
              <a:gd name="connsiteY713-86032" fmla="*/ 1980766 h 6858000"/>
              <a:gd name="connsiteX714-86033" fmla="*/ 116765 w 7472601"/>
              <a:gd name="connsiteY714-86034" fmla="*/ 1911033 h 6858000"/>
              <a:gd name="connsiteX715-86035" fmla="*/ 16405 w 7472601"/>
              <a:gd name="connsiteY715-86036" fmla="*/ 1803412 h 6858000"/>
              <a:gd name="connsiteX716-86037" fmla="*/ 0 w 7472601"/>
              <a:gd name="connsiteY716-86038" fmla="*/ 1784777 h 6858000"/>
              <a:gd name="connsiteX717-86039" fmla="*/ 0 w 7472601"/>
              <a:gd name="connsiteY717-86040" fmla="*/ 1740082 h 6858000"/>
              <a:gd name="connsiteX718-86041" fmla="*/ 39394 w 7472601"/>
              <a:gd name="connsiteY718-86042" fmla="*/ 1784856 h 6858000"/>
              <a:gd name="connsiteX719-86043" fmla="*/ 135813 w 7472601"/>
              <a:gd name="connsiteY719-86044" fmla="*/ 1888838 h 6858000"/>
              <a:gd name="connsiteX720-86045" fmla="*/ 242575 w 7472601"/>
              <a:gd name="connsiteY720-86046" fmla="*/ 1958841 h 6858000"/>
              <a:gd name="connsiteX721-86047" fmla="*/ 82197 w 7472601"/>
              <a:gd name="connsiteY721-86048" fmla="*/ 1754826 h 6858000"/>
              <a:gd name="connsiteX722-86049" fmla="*/ 0 w 7472601"/>
              <a:gd name="connsiteY722-86050" fmla="*/ 1679650 h 6858000"/>
              <a:gd name="connsiteX723-86051" fmla="*/ 0 w 7472601"/>
              <a:gd name="connsiteY723-86052" fmla="*/ 1602463 h 6858000"/>
              <a:gd name="connsiteX724-86053" fmla="*/ 84689 w 7472601"/>
              <a:gd name="connsiteY724-86054" fmla="*/ 1677442 h 6858000"/>
              <a:gd name="connsiteX725-86055" fmla="*/ 298437 w 7472601"/>
              <a:gd name="connsiteY725-86056" fmla="*/ 1968019 h 6858000"/>
              <a:gd name="connsiteX726-86057" fmla="*/ 227269 w 7472601"/>
              <a:gd name="connsiteY726-86058" fmla="*/ 1114064 h 6858000"/>
              <a:gd name="connsiteX727-86059" fmla="*/ 248003 w 7472601"/>
              <a:gd name="connsiteY727-86060" fmla="*/ 1089613 h 6858000"/>
              <a:gd name="connsiteX728-86061" fmla="*/ 427020 w 7472601"/>
              <a:gd name="connsiteY728-86062" fmla="*/ 1619803 h 6858000"/>
              <a:gd name="connsiteX729-86063" fmla="*/ 340345 w 7472601"/>
              <a:gd name="connsiteY729-86064" fmla="*/ 2027739 h 6858000"/>
              <a:gd name="connsiteX730-86065" fmla="*/ 360865 w 7472601"/>
              <a:gd name="connsiteY730-86066" fmla="*/ 2044827 h 6858000"/>
              <a:gd name="connsiteX731-86067" fmla="*/ 560414 w 7472601"/>
              <a:gd name="connsiteY731-86068" fmla="*/ 2421457 h 6858000"/>
              <a:gd name="connsiteX732-86069" fmla="*/ 1359703 w 7472601"/>
              <a:gd name="connsiteY732-86070" fmla="*/ 2578554 h 6858000"/>
              <a:gd name="connsiteX733-86071" fmla="*/ 1359422 w 7472601"/>
              <a:gd name="connsiteY733-86072" fmla="*/ 2577994 h 6858000"/>
              <a:gd name="connsiteX734-86073" fmla="*/ 828701 w 7472601"/>
              <a:gd name="connsiteY734-86074" fmla="*/ 1839520 h 6858000"/>
              <a:gd name="connsiteX735-86075" fmla="*/ 494427 w 7472601"/>
              <a:gd name="connsiteY735-86076" fmla="*/ 1092333 h 6858000"/>
              <a:gd name="connsiteX736-86077" fmla="*/ 506322 w 7472601"/>
              <a:gd name="connsiteY736-86078" fmla="*/ 1020997 h 6858000"/>
              <a:gd name="connsiteX737-86079" fmla="*/ 4570198 w 7472601"/>
              <a:gd name="connsiteY737-86080" fmla="*/ 978081 h 6858000"/>
              <a:gd name="connsiteX738-86081" fmla="*/ 4523691 w 7472601"/>
              <a:gd name="connsiteY738-86082" fmla="*/ 1127776 h 6858000"/>
              <a:gd name="connsiteX739-86083" fmla="*/ 4509875 w 7472601"/>
              <a:gd name="connsiteY739-86084" fmla="*/ 1167552 h 6858000"/>
              <a:gd name="connsiteX740-86085" fmla="*/ 4478168 w 7472601"/>
              <a:gd name="connsiteY740-86086" fmla="*/ 1260735 h 6858000"/>
              <a:gd name="connsiteX741-86087" fmla="*/ 4409309 w 7472601"/>
              <a:gd name="connsiteY741-86088" fmla="*/ 1666996 h 6858000"/>
              <a:gd name="connsiteX742-86089" fmla="*/ 4370031 w 7472601"/>
              <a:gd name="connsiteY742-86090" fmla="*/ 1955666 h 6858000"/>
              <a:gd name="connsiteX743-86091" fmla="*/ 4570198 w 7472601"/>
              <a:gd name="connsiteY743-86092" fmla="*/ 978081 h 6858000"/>
              <a:gd name="connsiteX744-86093" fmla="*/ 4557898 w 7472601"/>
              <a:gd name="connsiteY744-86094" fmla="*/ 900011 h 6858000"/>
              <a:gd name="connsiteX745-86095" fmla="*/ 4344840 w 7472601"/>
              <a:gd name="connsiteY745-86096" fmla="*/ 1922038 h 6858000"/>
              <a:gd name="connsiteX746-86097" fmla="*/ 4378710 w 7472601"/>
              <a:gd name="connsiteY746-86098" fmla="*/ 1665516 h 6858000"/>
              <a:gd name="connsiteX747-86099" fmla="*/ 4448798 w 7472601"/>
              <a:gd name="connsiteY747-86100" fmla="*/ 1253024 h 6858000"/>
              <a:gd name="connsiteX748-86101" fmla="*/ 4480315 w 7472601"/>
              <a:gd name="connsiteY748-86102" fmla="*/ 1158454 h 6858000"/>
              <a:gd name="connsiteX749-86103" fmla="*/ 4494133 w 7472601"/>
              <a:gd name="connsiteY749-86104" fmla="*/ 1118676 h 6858000"/>
              <a:gd name="connsiteX750-86105" fmla="*/ 4557898 w 7472601"/>
              <a:gd name="connsiteY750-86106" fmla="*/ 900011 h 6858000"/>
              <a:gd name="connsiteX751-86107" fmla="*/ 5870151 w 7472601"/>
              <a:gd name="connsiteY751-86108" fmla="*/ 898890 h 6858000"/>
              <a:gd name="connsiteX752-86109" fmla="*/ 5861335 w 7472601"/>
              <a:gd name="connsiteY752-86110" fmla="*/ 899177 h 6858000"/>
              <a:gd name="connsiteX753-86111" fmla="*/ 5843702 w 7472601"/>
              <a:gd name="connsiteY753-86112" fmla="*/ 899748 h 6858000"/>
              <a:gd name="connsiteX754-86113" fmla="*/ 5651107 w 7472601"/>
              <a:gd name="connsiteY754-86114" fmla="*/ 920306 h 6858000"/>
              <a:gd name="connsiteX755-86115" fmla="*/ 5459407 w 7472601"/>
              <a:gd name="connsiteY755-86116" fmla="*/ 940975 h 6858000"/>
              <a:gd name="connsiteX756-86117" fmla="*/ 5374846 w 7472601"/>
              <a:gd name="connsiteY756-86118" fmla="*/ 941988 h 6858000"/>
              <a:gd name="connsiteX757-86119" fmla="*/ 5256105 w 7472601"/>
              <a:gd name="connsiteY757-86120" fmla="*/ 945632 h 6858000"/>
              <a:gd name="connsiteX758-86121" fmla="*/ 5107071 w 7472601"/>
              <a:gd name="connsiteY758-86122" fmla="*/ 969720 h 6858000"/>
              <a:gd name="connsiteX759-86123" fmla="*/ 4998681 w 7472601"/>
              <a:gd name="connsiteY759-86124" fmla="*/ 988771 h 6858000"/>
              <a:gd name="connsiteX760-86125" fmla="*/ 5870151 w 7472601"/>
              <a:gd name="connsiteY760-86126" fmla="*/ 898890 h 6858000"/>
              <a:gd name="connsiteX761-86127" fmla="*/ 5504425 w 7472601"/>
              <a:gd name="connsiteY761-86128" fmla="*/ 848067 h 6858000"/>
              <a:gd name="connsiteX762-86129" fmla="*/ 4968849 w 7472601"/>
              <a:gd name="connsiteY762-86130" fmla="*/ 962318 h 6858000"/>
              <a:gd name="connsiteX763-86131" fmla="*/ 5104039 w 7472601"/>
              <a:gd name="connsiteY763-86132" fmla="*/ 940634 h 6858000"/>
              <a:gd name="connsiteX764-86133" fmla="*/ 5256311 w 7472601"/>
              <a:gd name="connsiteY764-86134" fmla="*/ 916490 h 6858000"/>
              <a:gd name="connsiteX765-86135" fmla="*/ 5377381 w 7472601"/>
              <a:gd name="connsiteY765-86136" fmla="*/ 912671 h 6858000"/>
              <a:gd name="connsiteX766-86137" fmla="*/ 5460148 w 7472601"/>
              <a:gd name="connsiteY766-86138" fmla="*/ 911442 h 6858000"/>
              <a:gd name="connsiteX767-86139" fmla="*/ 5648971 w 7472601"/>
              <a:gd name="connsiteY767-86140" fmla="*/ 891331 h 6858000"/>
              <a:gd name="connsiteX768-86141" fmla="*/ 5844807 w 7472601"/>
              <a:gd name="connsiteY768-86142" fmla="*/ 870718 h 6858000"/>
              <a:gd name="connsiteX769-86143" fmla="*/ 5862975 w 7472601"/>
              <a:gd name="connsiteY769-86144" fmla="*/ 869756 h 6858000"/>
              <a:gd name="connsiteX770-86145" fmla="*/ 5920887 w 7472601"/>
              <a:gd name="connsiteY770-86146" fmla="*/ 865929 h 6858000"/>
              <a:gd name="connsiteX771-86147" fmla="*/ 5504425 w 7472601"/>
              <a:gd name="connsiteY771-86148" fmla="*/ 848067 h 6858000"/>
              <a:gd name="connsiteX772-86149" fmla="*/ 3607114 w 7472601"/>
              <a:gd name="connsiteY772-86150" fmla="*/ 467441 h 6858000"/>
              <a:gd name="connsiteX773-86151" fmla="*/ 3296242 w 7472601"/>
              <a:gd name="connsiteY773-86152" fmla="*/ 807991 h 6858000"/>
              <a:gd name="connsiteX774-86153" fmla="*/ 3174674 w 7472601"/>
              <a:gd name="connsiteY774-86154" fmla="*/ 919759 h 6858000"/>
              <a:gd name="connsiteX775-86155" fmla="*/ 3042978 w 7472601"/>
              <a:gd name="connsiteY775-86156" fmla="*/ 1054894 h 6858000"/>
              <a:gd name="connsiteX776-86157" fmla="*/ 2968914 w 7472601"/>
              <a:gd name="connsiteY776-86158" fmla="*/ 1133756 h 6858000"/>
              <a:gd name="connsiteX777-86159" fmla="*/ 3103823 w 7472601"/>
              <a:gd name="connsiteY777-86160" fmla="*/ 1026814 h 6858000"/>
              <a:gd name="connsiteX778-86161" fmla="*/ 3607114 w 7472601"/>
              <a:gd name="connsiteY778-86162" fmla="*/ 467441 h 6858000"/>
              <a:gd name="connsiteX779-86163" fmla="*/ 3744487 w 7472601"/>
              <a:gd name="connsiteY779-86164" fmla="*/ 383136 h 6858000"/>
              <a:gd name="connsiteX780-86165" fmla="*/ 3970213 w 7472601"/>
              <a:gd name="connsiteY780-86166" fmla="*/ 995559 h 6858000"/>
              <a:gd name="connsiteX781-86167" fmla="*/ 3744487 w 7472601"/>
              <a:gd name="connsiteY781-86168" fmla="*/ 383136 h 6858000"/>
              <a:gd name="connsiteX782-86169" fmla="*/ 3624562 w 7472601"/>
              <a:gd name="connsiteY782-86170" fmla="*/ 367041 h 6858000"/>
              <a:gd name="connsiteX783-86171" fmla="*/ 3489712 w 7472601"/>
              <a:gd name="connsiteY783-86172" fmla="*/ 485386 h 6858000"/>
              <a:gd name="connsiteX784-86173" fmla="*/ 3182994 w 7472601"/>
              <a:gd name="connsiteY784-86174" fmla="*/ 828265 h 6858000"/>
              <a:gd name="connsiteX785-86175" fmla="*/ 2892114 w 7472601"/>
              <a:gd name="connsiteY785-86176" fmla="*/ 1172635 h 6858000"/>
              <a:gd name="connsiteX786-86177" fmla="*/ 3021459 w 7472601"/>
              <a:gd name="connsiteY786-86178" fmla="*/ 1035385 h 6858000"/>
              <a:gd name="connsiteX787-86179" fmla="*/ 3153873 w 7472601"/>
              <a:gd name="connsiteY787-86180" fmla="*/ 898971 h 6858000"/>
              <a:gd name="connsiteX788-86181" fmla="*/ 3276511 w 7472601"/>
              <a:gd name="connsiteY788-86182" fmla="*/ 786423 h 6858000"/>
              <a:gd name="connsiteX789-86183" fmla="*/ 3584154 w 7472601"/>
              <a:gd name="connsiteY789-86184" fmla="*/ 448218 h 6858000"/>
              <a:gd name="connsiteX790-86185" fmla="*/ 3624562 w 7472601"/>
              <a:gd name="connsiteY790-86186" fmla="*/ 367041 h 6858000"/>
              <a:gd name="connsiteX791-86187" fmla="*/ 3766672 w 7472601"/>
              <a:gd name="connsiteY791-86188" fmla="*/ 359429 h 6858000"/>
              <a:gd name="connsiteX792-86189" fmla="*/ 3996338 w 7472601"/>
              <a:gd name="connsiteY792-86190" fmla="*/ 968237 h 6858000"/>
              <a:gd name="connsiteX793-86191" fmla="*/ 3766672 w 7472601"/>
              <a:gd name="connsiteY793-86192" fmla="*/ 359429 h 6858000"/>
              <a:gd name="connsiteX794-86193" fmla="*/ 5805386 w 7472601"/>
              <a:gd name="connsiteY794-86194" fmla="*/ 239240 h 6858000"/>
              <a:gd name="connsiteX795-86195" fmla="*/ 5736947 w 7472601"/>
              <a:gd name="connsiteY795-86196" fmla="*/ 261367 h 6858000"/>
              <a:gd name="connsiteX796-86197" fmla="*/ 5427012 w 7472601"/>
              <a:gd name="connsiteY796-86198" fmla="*/ 311272 h 6858000"/>
              <a:gd name="connsiteX797-86199" fmla="*/ 5147818 w 7472601"/>
              <a:gd name="connsiteY797-86200" fmla="*/ 322112 h 6858000"/>
              <a:gd name="connsiteX798-86201" fmla="*/ 5060854 w 7472601"/>
              <a:gd name="connsiteY798-86202" fmla="*/ 311882 h 6858000"/>
              <a:gd name="connsiteX799-86203" fmla="*/ 4945989 w 7472601"/>
              <a:gd name="connsiteY799-86204" fmla="*/ 300516 h 6858000"/>
              <a:gd name="connsiteX800-86205" fmla="*/ 5410479 w 7472601"/>
              <a:gd name="connsiteY800-86206" fmla="*/ 348434 h 6858000"/>
              <a:gd name="connsiteX801-86207" fmla="*/ 5805386 w 7472601"/>
              <a:gd name="connsiteY801-86208" fmla="*/ 239240 h 6858000"/>
              <a:gd name="connsiteX802-86209" fmla="*/ 5905192 w 7472601"/>
              <a:gd name="connsiteY802-86210" fmla="*/ 163079 h 6858000"/>
              <a:gd name="connsiteX803-86211" fmla="*/ 5865655 w 7472601"/>
              <a:gd name="connsiteY803-86212" fmla="*/ 171901 h 6858000"/>
              <a:gd name="connsiteX804-86213" fmla="*/ 5259740 w 7472601"/>
              <a:gd name="connsiteY804-86214" fmla="*/ 257013 h 6858000"/>
              <a:gd name="connsiteX805-86215" fmla="*/ 5208466 w 7472601"/>
              <a:gd name="connsiteY805-86216" fmla="*/ 257550 h 6858000"/>
              <a:gd name="connsiteX806-86217" fmla="*/ 4980204 w 7472601"/>
              <a:gd name="connsiteY806-86218" fmla="*/ 271903 h 6858000"/>
              <a:gd name="connsiteX807-86219" fmla="*/ 5068068 w 7472601"/>
              <a:gd name="connsiteY807-86220" fmla="*/ 282244 h 6858000"/>
              <a:gd name="connsiteX808-86221" fmla="*/ 5153231 w 7472601"/>
              <a:gd name="connsiteY808-86222" fmla="*/ 292240 h 6858000"/>
              <a:gd name="connsiteX809-86223" fmla="*/ 5426491 w 7472601"/>
              <a:gd name="connsiteY809-86224" fmla="*/ 281128 h 6858000"/>
              <a:gd name="connsiteX810-86225" fmla="*/ 5731212 w 7472601"/>
              <a:gd name="connsiteY810-86226" fmla="*/ 231951 h 6858000"/>
              <a:gd name="connsiteX811-86227" fmla="*/ 5905192 w 7472601"/>
              <a:gd name="connsiteY811-86228" fmla="*/ 163079 h 6858000"/>
              <a:gd name="connsiteX812-86229" fmla="*/ 5944437 w 7472601"/>
              <a:gd name="connsiteY812-86230" fmla="*/ 113829 h 6858000"/>
              <a:gd name="connsiteX813-86231" fmla="*/ 5825032 w 7472601"/>
              <a:gd name="connsiteY813-86232" fmla="*/ 146405 h 6858000"/>
              <a:gd name="connsiteX814-86233" fmla="*/ 4955599 w 7472601"/>
              <a:gd name="connsiteY814-86234" fmla="*/ 247008 h 6858000"/>
              <a:gd name="connsiteX815-86235" fmla="*/ 5210104 w 7472601"/>
              <a:gd name="connsiteY815-86236" fmla="*/ 228123 h 6858000"/>
              <a:gd name="connsiteX816-86237" fmla="*/ 5261015 w 7472601"/>
              <a:gd name="connsiteY816-86238" fmla="*/ 227087 h 6858000"/>
              <a:gd name="connsiteX817-86239" fmla="*/ 5861181 w 7472601"/>
              <a:gd name="connsiteY817-86240" fmla="*/ 143093 h 6858000"/>
              <a:gd name="connsiteX818-86241" fmla="*/ 5961252 w 7472601"/>
              <a:gd name="connsiteY818-86242" fmla="*/ 114820 h 6858000"/>
              <a:gd name="connsiteX819-86243" fmla="*/ 5944437 w 7472601"/>
              <a:gd name="connsiteY819-86244" fmla="*/ 113829 h 6858000"/>
              <a:gd name="connsiteX820-86245" fmla="*/ 3882765 w 7472601"/>
              <a:gd name="connsiteY820-86246" fmla="*/ 0 h 6858000"/>
              <a:gd name="connsiteX821-86247" fmla="*/ 3995099 w 7472601"/>
              <a:gd name="connsiteY821-86248" fmla="*/ 0 h 6858000"/>
              <a:gd name="connsiteX822-86249" fmla="*/ 4163818 w 7472601"/>
              <a:gd name="connsiteY822-86250" fmla="*/ 234104 h 6858000"/>
              <a:gd name="connsiteX823-86251" fmla="*/ 4172099 w 7472601"/>
              <a:gd name="connsiteY823-86252" fmla="*/ 234207 h 6858000"/>
              <a:gd name="connsiteX824-86253" fmla="*/ 4784282 w 7472601"/>
              <a:gd name="connsiteY824-86254" fmla="*/ 276561 h 6858000"/>
              <a:gd name="connsiteX825-86255" fmla="*/ 4801687 w 7472601"/>
              <a:gd name="connsiteY825-86256" fmla="*/ 267764 h 6858000"/>
              <a:gd name="connsiteX826-86257" fmla="*/ 6082788 w 7472601"/>
              <a:gd name="connsiteY826-86258" fmla="*/ 64119 h 6858000"/>
              <a:gd name="connsiteX827-86259" fmla="*/ 6099442 w 7472601"/>
              <a:gd name="connsiteY827-86260" fmla="*/ 82568 h 6858000"/>
              <a:gd name="connsiteX828-86261" fmla="*/ 4804137 w 7472601"/>
              <a:gd name="connsiteY828-86262" fmla="*/ 320931 h 6858000"/>
              <a:gd name="connsiteX829-86263" fmla="*/ 4227047 w 7472601"/>
              <a:gd name="connsiteY829-86264" fmla="*/ 313415 h 6858000"/>
              <a:gd name="connsiteX830-86265" fmla="*/ 4346041 w 7472601"/>
              <a:gd name="connsiteY830-86266" fmla="*/ 456086 h 6858000"/>
              <a:gd name="connsiteX831-86267" fmla="*/ 4870967 w 7472601"/>
              <a:gd name="connsiteY831-86268" fmla="*/ 963061 h 6858000"/>
              <a:gd name="connsiteX832-86269" fmla="*/ 4889647 w 7472601"/>
              <a:gd name="connsiteY832-86270" fmla="*/ 957147 h 6858000"/>
              <a:gd name="connsiteX833-86271" fmla="*/ 5422504 w 7472601"/>
              <a:gd name="connsiteY833-86272" fmla="*/ 805191 h 6858000"/>
              <a:gd name="connsiteX834-86273" fmla="*/ 6087656 w 7472601"/>
              <a:gd name="connsiteY834-86274" fmla="*/ 826703 h 6858000"/>
              <a:gd name="connsiteX835-86275" fmla="*/ 6058717 w 7472601"/>
              <a:gd name="connsiteY835-86276" fmla="*/ 865992 h 6858000"/>
              <a:gd name="connsiteX836-86277" fmla="*/ 4974153 w 7472601"/>
              <a:gd name="connsiteY836-86278" fmla="*/ 1045456 h 6858000"/>
              <a:gd name="connsiteX837-86279" fmla="*/ 5627835 w 7472601"/>
              <a:gd name="connsiteY837-86280" fmla="*/ 1472077 h 6858000"/>
              <a:gd name="connsiteX838-86281" fmla="*/ 5629817 w 7472601"/>
              <a:gd name="connsiteY838-86282" fmla="*/ 1471412 h 6858000"/>
              <a:gd name="connsiteX839-86283" fmla="*/ 5634124 w 7472601"/>
              <a:gd name="connsiteY839-86284" fmla="*/ 1470572 h 6858000"/>
              <a:gd name="connsiteX840-86285" fmla="*/ 5755832 w 7472601"/>
              <a:gd name="connsiteY840-86286" fmla="*/ 1383886 h 6858000"/>
              <a:gd name="connsiteX841-86287" fmla="*/ 6014186 w 7472601"/>
              <a:gd name="connsiteY841-86288" fmla="*/ 1279799 h 6858000"/>
              <a:gd name="connsiteX842-86289" fmla="*/ 6901619 w 7472601"/>
              <a:gd name="connsiteY842-86290" fmla="*/ 1047874 h 6858000"/>
              <a:gd name="connsiteX843-86291" fmla="*/ 6931566 w 7472601"/>
              <a:gd name="connsiteY843-86292" fmla="*/ 1062034 h 6858000"/>
              <a:gd name="connsiteX844-86293" fmla="*/ 5790982 w 7472601"/>
              <a:gd name="connsiteY844-86294" fmla="*/ 1561380 h 6858000"/>
              <a:gd name="connsiteX845-86295" fmla="*/ 6188971 w 7472601"/>
              <a:gd name="connsiteY845-86296" fmla="*/ 1755168 h 6858000"/>
              <a:gd name="connsiteX846-86297" fmla="*/ 6202446 w 7472601"/>
              <a:gd name="connsiteY846-86298" fmla="*/ 1752268 h 6858000"/>
              <a:gd name="connsiteX847-86299" fmla="*/ 7179560 w 7472601"/>
              <a:gd name="connsiteY847-86300" fmla="*/ 1467551 h 6858000"/>
              <a:gd name="connsiteX848-86301" fmla="*/ 7158730 w 7472601"/>
              <a:gd name="connsiteY848-86302" fmla="*/ 1507835 h 6858000"/>
              <a:gd name="connsiteX849-86303" fmla="*/ 6326959 w 7472601"/>
              <a:gd name="connsiteY849-86304" fmla="*/ 1817686 h 6858000"/>
              <a:gd name="connsiteX850-86305" fmla="*/ 6537433 w 7472601"/>
              <a:gd name="connsiteY850-86306" fmla="*/ 1907790 h 6858000"/>
              <a:gd name="connsiteX851-86307" fmla="*/ 6550221 w 7472601"/>
              <a:gd name="connsiteY851-86308" fmla="*/ 1910729 h 6858000"/>
              <a:gd name="connsiteX852-86309" fmla="*/ 6964438 w 7472601"/>
              <a:gd name="connsiteY852-86310" fmla="*/ 2209505 h 6858000"/>
              <a:gd name="connsiteX853-86311" fmla="*/ 7367862 w 7472601"/>
              <a:gd name="connsiteY853-86312" fmla="*/ 2806833 h 6858000"/>
              <a:gd name="connsiteX854-86313" fmla="*/ 7364329 w 7472601"/>
              <a:gd name="connsiteY854-86314" fmla="*/ 2826907 h 6858000"/>
              <a:gd name="connsiteX855-86315" fmla="*/ 7290545 w 7472601"/>
              <a:gd name="connsiteY855-86316" fmla="*/ 2850663 h 6858000"/>
              <a:gd name="connsiteX856-86317" fmla="*/ 6472036 w 7472601"/>
              <a:gd name="connsiteY856-86318" fmla="*/ 1959003 h 6858000"/>
              <a:gd name="connsiteX857-86319" fmla="*/ 5792897 w 7472601"/>
              <a:gd name="connsiteY857-86320" fmla="*/ 1647747 h 6858000"/>
              <a:gd name="connsiteX858-86321" fmla="*/ 5842751 w 7472601"/>
              <a:gd name="connsiteY858-86322" fmla="*/ 1816112 h 6858000"/>
              <a:gd name="connsiteX859-86323" fmla="*/ 5847424 w 7472601"/>
              <a:gd name="connsiteY859-86324" fmla="*/ 1815776 h 6858000"/>
              <a:gd name="connsiteX860-86325" fmla="*/ 6399821 w 7472601"/>
              <a:gd name="connsiteY860-86326" fmla="*/ 2344799 h 6858000"/>
              <a:gd name="connsiteX861-86327" fmla="*/ 6323232 w 7472601"/>
              <a:gd name="connsiteY861-86328" fmla="*/ 2389634 h 6858000"/>
              <a:gd name="connsiteX862-86329" fmla="*/ 5942958 w 7472601"/>
              <a:gd name="connsiteY862-86330" fmla="*/ 2077708 h 6858000"/>
              <a:gd name="connsiteX863-86331" fmla="*/ 5921559 w 7472601"/>
              <a:gd name="connsiteY863-86332" fmla="*/ 2378596 h 6858000"/>
              <a:gd name="connsiteX864-86333" fmla="*/ 5817651 w 7472601"/>
              <a:gd name="connsiteY864-86334" fmla="*/ 3023919 h 6858000"/>
              <a:gd name="connsiteX865-86335" fmla="*/ 5729634 w 7472601"/>
              <a:gd name="connsiteY865-86336" fmla="*/ 3051849 h 6858000"/>
              <a:gd name="connsiteX866-86337" fmla="*/ 5611018 w 7472601"/>
              <a:gd name="connsiteY866-86338" fmla="*/ 2316769 h 6858000"/>
              <a:gd name="connsiteX867-86339" fmla="*/ 5687608 w 7472601"/>
              <a:gd name="connsiteY867-86340" fmla="*/ 2039972 h 6858000"/>
              <a:gd name="connsiteX868-86341" fmla="*/ 5657554 w 7472601"/>
              <a:gd name="connsiteY868-86342" fmla="*/ 1576445 h 6858000"/>
              <a:gd name="connsiteX869-86343" fmla="*/ 5150475 w 7472601"/>
              <a:gd name="connsiteY869-86344" fmla="*/ 1274012 h 6858000"/>
              <a:gd name="connsiteX870-86345" fmla="*/ 5349142 w 7472601"/>
              <a:gd name="connsiteY870-86346" fmla="*/ 2204405 h 6858000"/>
              <a:gd name="connsiteX871-86347" fmla="*/ 5262214 w 7472601"/>
              <a:gd name="connsiteY871-86348" fmla="*/ 2233836 h 6858000"/>
              <a:gd name="connsiteX872-86349" fmla="*/ 4981539 w 7472601"/>
              <a:gd name="connsiteY872-86350" fmla="*/ 1542201 h 6858000"/>
              <a:gd name="connsiteX873-86351" fmla="*/ 4958461 w 7472601"/>
              <a:gd name="connsiteY873-86352" fmla="*/ 1136957 h 6858000"/>
              <a:gd name="connsiteX874-86353" fmla="*/ 4655015 w 7472601"/>
              <a:gd name="connsiteY874-86354" fmla="*/ 891426 h 6858000"/>
              <a:gd name="connsiteX875-86355" fmla="*/ 4348002 w 7472601"/>
              <a:gd name="connsiteY875-86356" fmla="*/ 2205895 h 6858000"/>
              <a:gd name="connsiteX876-86357" fmla="*/ 4262250 w 7472601"/>
              <a:gd name="connsiteY876-86358" fmla="*/ 2219972 h 6858000"/>
              <a:gd name="connsiteX877-86359" fmla="*/ 4550611 w 7472601"/>
              <a:gd name="connsiteY877-86360" fmla="*/ 817540 h 6858000"/>
              <a:gd name="connsiteX878-86361" fmla="*/ 4564418 w 7472601"/>
              <a:gd name="connsiteY878-86362" fmla="*/ 808293 h 6858000"/>
              <a:gd name="connsiteX879-86363" fmla="*/ 4266388 w 7472601"/>
              <a:gd name="connsiteY879-86364" fmla="*/ 500083 h 6858000"/>
              <a:gd name="connsiteX880-86365" fmla="*/ 4032842 w 7472601"/>
              <a:gd name="connsiteY880-86366" fmla="*/ 211809 h 6858000"/>
              <a:gd name="connsiteX881-86367" fmla="*/ 3882765 w 7472601"/>
              <a:gd name="connsiteY881-86368" fmla="*/ 0 h 6858000"/>
              <a:gd name="connsiteX882-86369" fmla="*/ 3721337 w 7472601"/>
              <a:gd name="connsiteY882-86370" fmla="*/ 0 h 6858000"/>
              <a:gd name="connsiteX883-86371" fmla="*/ 3797544 w 7472601"/>
              <a:gd name="connsiteY883-86372" fmla="*/ 0 h 6858000"/>
              <a:gd name="connsiteX884-86373" fmla="*/ 3775734 w 7472601"/>
              <a:gd name="connsiteY884-86374" fmla="*/ 95131 h 6858000"/>
              <a:gd name="connsiteX885-86375" fmla="*/ 3724807 w 7472601"/>
              <a:gd name="connsiteY885-86376" fmla="*/ 272257 h 6858000"/>
              <a:gd name="connsiteX886-86377" fmla="*/ 3726844 w 7472601"/>
              <a:gd name="connsiteY886-86378" fmla="*/ 282988 h 6858000"/>
              <a:gd name="connsiteX887-86379" fmla="*/ 3742664 w 7472601"/>
              <a:gd name="connsiteY887-86380" fmla="*/ 279918 h 6858000"/>
              <a:gd name="connsiteX888-86381" fmla="*/ 4103910 w 7472601"/>
              <a:gd name="connsiteY888-86382" fmla="*/ 1161917 h 6858000"/>
              <a:gd name="connsiteX889-86383" fmla="*/ 4020269 w 7472601"/>
              <a:gd name="connsiteY889-86384" fmla="*/ 1200406 h 6858000"/>
              <a:gd name="connsiteX890-86385" fmla="*/ 3674882 w 7472601"/>
              <a:gd name="connsiteY890-86386" fmla="*/ 488524 h 6858000"/>
              <a:gd name="connsiteX891-86387" fmla="*/ 3132682 w 7472601"/>
              <a:gd name="connsiteY891-86388" fmla="*/ 1072284 h 6858000"/>
              <a:gd name="connsiteX892-86389" fmla="*/ 2716346 w 7472601"/>
              <a:gd name="connsiteY892-86390" fmla="*/ 1276376 h 6858000"/>
              <a:gd name="connsiteX893-86391" fmla="*/ 2716772 w 7472601"/>
              <a:gd name="connsiteY893-86392" fmla="*/ 1255462 h 6858000"/>
              <a:gd name="connsiteX894-86393" fmla="*/ 3471096 w 7472601"/>
              <a:gd name="connsiteY894-86394" fmla="*/ 437072 h 6858000"/>
              <a:gd name="connsiteX895-86395" fmla="*/ 3639057 w 7472601"/>
              <a:gd name="connsiteY895-86396" fmla="*/ 286334 h 6858000"/>
              <a:gd name="connsiteX896-86397" fmla="*/ 3640309 w 7472601"/>
              <a:gd name="connsiteY896-86398" fmla="*/ 284664 h 6858000"/>
              <a:gd name="connsiteX897-86399" fmla="*/ 3646022 w 7472601"/>
              <a:gd name="connsiteY897-86400" fmla="*/ 276711 h 6858000"/>
              <a:gd name="connsiteX898-86401" fmla="*/ 3707943 w 7472601"/>
              <a:gd name="connsiteY898-86402" fmla="*/ 65958 h 6858000"/>
              <a:gd name="connsiteX899-86403" fmla="*/ 3721337 w 7472601"/>
              <a:gd name="connsiteY899-86404" fmla="*/ 0 h 6858000"/>
              <a:gd name="connsiteX900-86405" fmla="*/ 2867960 w 7472601"/>
              <a:gd name="connsiteY900-86406" fmla="*/ 0 h 6858000"/>
              <a:gd name="connsiteX901-86407" fmla="*/ 2926351 w 7472601"/>
              <a:gd name="connsiteY901-86408" fmla="*/ 0 h 6858000"/>
              <a:gd name="connsiteX902-86409" fmla="*/ 2902823 w 7472601"/>
              <a:gd name="connsiteY902-86410" fmla="*/ 262929 h 6858000"/>
              <a:gd name="connsiteX903-86411" fmla="*/ 2940663 w 7472601"/>
              <a:gd name="connsiteY903-86412" fmla="*/ 140884 h 6858000"/>
              <a:gd name="connsiteX904-86413" fmla="*/ 2947039 w 7472601"/>
              <a:gd name="connsiteY904-86414" fmla="*/ 122524 h 6858000"/>
              <a:gd name="connsiteX905-86415" fmla="*/ 2984316 w 7472601"/>
              <a:gd name="connsiteY905-86416" fmla="*/ 0 h 6858000"/>
              <a:gd name="connsiteX906-86417" fmla="*/ 3016114 w 7472601"/>
              <a:gd name="connsiteY906-86418" fmla="*/ 0 h 6858000"/>
              <a:gd name="connsiteX907-86419" fmla="*/ 2979949 w 7472601"/>
              <a:gd name="connsiteY907-86420" fmla="*/ 119274 h 6858000"/>
              <a:gd name="connsiteX908-86421" fmla="*/ 3023879 w 7472601"/>
              <a:gd name="connsiteY908-86422" fmla="*/ 0 h 6858000"/>
              <a:gd name="connsiteX909-86423" fmla="*/ 3105400 w 7472601"/>
              <a:gd name="connsiteY909-86424" fmla="*/ 0 h 6858000"/>
              <a:gd name="connsiteX910-86425" fmla="*/ 3094669 w 7472601"/>
              <a:gd name="connsiteY910-86426" fmla="*/ 30308 h 6858000"/>
              <a:gd name="connsiteX911-86427" fmla="*/ 2901945 w 7472601"/>
              <a:gd name="connsiteY911-86428" fmla="*/ 466538 h 6858000"/>
              <a:gd name="connsiteX912-86429" fmla="*/ 2815209 w 7472601"/>
              <a:gd name="connsiteY912-86430" fmla="*/ 497361 h 6858000"/>
              <a:gd name="connsiteX913-86431" fmla="*/ 2844845 w 7472601"/>
              <a:gd name="connsiteY913-86432" fmla="*/ 127638 h 6858000"/>
              <a:gd name="connsiteX914-86433" fmla="*/ 2867960 w 7472601"/>
              <a:gd name="connsiteY914-86434" fmla="*/ 0 h 6858000"/>
              <a:gd name="connsiteX915-86435" fmla="*/ 1057230 w 7472601"/>
              <a:gd name="connsiteY915-86436" fmla="*/ 0 h 6858000"/>
              <a:gd name="connsiteX916-86437" fmla="*/ 1111003 w 7472601"/>
              <a:gd name="connsiteY916-86438" fmla="*/ 0 h 6858000"/>
              <a:gd name="connsiteX917-86439" fmla="*/ 1125553 w 7472601"/>
              <a:gd name="connsiteY917-86440" fmla="*/ 52588 h 6858000"/>
              <a:gd name="connsiteX918-86441" fmla="*/ 1304276 w 7472601"/>
              <a:gd name="connsiteY918-86442" fmla="*/ 476275 h 6858000"/>
              <a:gd name="connsiteX919-86443" fmla="*/ 1492066 w 7472601"/>
              <a:gd name="connsiteY919-86444" fmla="*/ 886333 h 6858000"/>
              <a:gd name="connsiteX920-86445" fmla="*/ 1423698 w 7472601"/>
              <a:gd name="connsiteY920-86446" fmla="*/ 710817 h 6858000"/>
              <a:gd name="connsiteX921-86447" fmla="*/ 1357609 w 7472601"/>
              <a:gd name="connsiteY921-86448" fmla="*/ 532892 h 6858000"/>
              <a:gd name="connsiteX922-86449" fmla="*/ 1309550 w 7472601"/>
              <a:gd name="connsiteY922-86450" fmla="*/ 374031 h 6858000"/>
              <a:gd name="connsiteX923-86451" fmla="*/ 1193673 w 7472601"/>
              <a:gd name="connsiteY923-86452" fmla="*/ 49533 h 6858000"/>
              <a:gd name="connsiteX924-86453" fmla="*/ 1164391 w 7472601"/>
              <a:gd name="connsiteY924-86454" fmla="*/ 0 h 6858000"/>
              <a:gd name="connsiteX925-86455" fmla="*/ 1200666 w 7472601"/>
              <a:gd name="connsiteY925-86456" fmla="*/ 0 h 6858000"/>
              <a:gd name="connsiteX926-86457" fmla="*/ 1223408 w 7472601"/>
              <a:gd name="connsiteY926-86458" fmla="*/ 38996 h 6858000"/>
              <a:gd name="connsiteX927-86459" fmla="*/ 1339635 w 7472601"/>
              <a:gd name="connsiteY927-86460" fmla="*/ 365517 h 6858000"/>
              <a:gd name="connsiteX928-86461" fmla="*/ 1387469 w 7472601"/>
              <a:gd name="connsiteY928-86462" fmla="*/ 523079 h 6858000"/>
              <a:gd name="connsiteX929-86463" fmla="*/ 1452685 w 7472601"/>
              <a:gd name="connsiteY929-86464" fmla="*/ 699806 h 6858000"/>
              <a:gd name="connsiteX930-86465" fmla="*/ 1492092 w 7472601"/>
              <a:gd name="connsiteY930-86466" fmla="*/ 800424 h 6858000"/>
              <a:gd name="connsiteX931-86467" fmla="*/ 1455302 w 7472601"/>
              <a:gd name="connsiteY931-86468" fmla="*/ 632913 h 6858000"/>
              <a:gd name="connsiteX932-86469" fmla="*/ 1222336 w 7472601"/>
              <a:gd name="connsiteY932-86470" fmla="*/ 9480 h 6858000"/>
              <a:gd name="connsiteX933-86471" fmla="*/ 1214634 w 7472601"/>
              <a:gd name="connsiteY933-86472" fmla="*/ 0 h 6858000"/>
              <a:gd name="connsiteX934-86473" fmla="*/ 1289827 w 7472601"/>
              <a:gd name="connsiteY934-86474" fmla="*/ 0 h 6858000"/>
              <a:gd name="connsiteX935-86475" fmla="*/ 1321076 w 7472601"/>
              <a:gd name="connsiteY935-86476" fmla="*/ 59722 h 6858000"/>
              <a:gd name="connsiteX936-86477" fmla="*/ 1512579 w 7472601"/>
              <a:gd name="connsiteY936-86478" fmla="*/ 626441 h 6858000"/>
              <a:gd name="connsiteX937-86479" fmla="*/ 1506076 w 7472601"/>
              <a:gd name="connsiteY937-86480" fmla="*/ 1089289 h 6858000"/>
              <a:gd name="connsiteX938-86481" fmla="*/ 1486346 w 7472601"/>
              <a:gd name="connsiteY938-86482" fmla="*/ 1079919 h 6858000"/>
              <a:gd name="connsiteX939-86483" fmla="*/ 1070511 w 7472601"/>
              <a:gd name="connsiteY939-86484" fmla="*/ 48609 h 6858000"/>
              <a:gd name="connsiteX940-86485" fmla="*/ 1057230 w 7472601"/>
              <a:gd name="connsiteY940-86486" fmla="*/ 0 h 6858000"/>
              <a:gd name="connsiteX941-86487" fmla="*/ 43151 w 7472601"/>
              <a:gd name="connsiteY941-86488" fmla="*/ 0 h 6858000"/>
              <a:gd name="connsiteX942-86489" fmla="*/ 95283 w 7472601"/>
              <a:gd name="connsiteY942-86490" fmla="*/ 0 h 6858000"/>
              <a:gd name="connsiteX943-86491" fmla="*/ 300708 w 7472601"/>
              <a:gd name="connsiteY943-86492" fmla="*/ 154571 h 6858000"/>
              <a:gd name="connsiteX944-86493" fmla="*/ 530414 w 7472601"/>
              <a:gd name="connsiteY944-86494" fmla="*/ 354673 h 6858000"/>
              <a:gd name="connsiteX945-86495" fmla="*/ 333785 w 7472601"/>
              <a:gd name="connsiteY945-86496" fmla="*/ 161564 h 6858000"/>
              <a:gd name="connsiteX946-86497" fmla="*/ 147005 w 7472601"/>
              <a:gd name="connsiteY946-86498" fmla="*/ 0 h 6858000"/>
              <a:gd name="connsiteX947-86499" fmla="*/ 272509 w 7472601"/>
              <a:gd name="connsiteY947-86500" fmla="*/ 0 h 6858000"/>
              <a:gd name="connsiteX948-86501" fmla="*/ 326276 w 7472601"/>
              <a:gd name="connsiteY948-86502" fmla="*/ 45847 h 6858000"/>
              <a:gd name="connsiteX949-86503" fmla="*/ 823759 w 7472601"/>
              <a:gd name="connsiteY949-86504" fmla="*/ 574145 h 6858000"/>
              <a:gd name="connsiteX950-86505" fmla="*/ 811254 w 7472601"/>
              <a:gd name="connsiteY950-86506" fmla="*/ 665546 h 6858000"/>
              <a:gd name="connsiteX951-86507" fmla="*/ 154042 w 7472601"/>
              <a:gd name="connsiteY951-86508" fmla="*/ 261522 h 6858000"/>
              <a:gd name="connsiteX952-86509" fmla="*/ 13550 w 7472601"/>
              <a:gd name="connsiteY952-86510" fmla="*/ 158423 h 6858000"/>
              <a:gd name="connsiteX953-86511" fmla="*/ 0 w 7472601"/>
              <a:gd name="connsiteY953-86512" fmla="*/ 146618 h 6858000"/>
              <a:gd name="connsiteX954-86513" fmla="*/ 0 w 7472601"/>
              <a:gd name="connsiteY954-86514" fmla="*/ 59161 h 6858000"/>
              <a:gd name="connsiteX955-86515" fmla="*/ 45427 w 7472601"/>
              <a:gd name="connsiteY955-86516" fmla="*/ 101078 h 6858000"/>
              <a:gd name="connsiteX956-86517" fmla="*/ 630103 w 7472601"/>
              <a:gd name="connsiteY956-86518" fmla="*/ 485885 h 6858000"/>
              <a:gd name="connsiteX957-86519" fmla="*/ 532040 w 7472601"/>
              <a:gd name="connsiteY957-86520" fmla="*/ 399359 h 6858000"/>
              <a:gd name="connsiteX958-86521" fmla="*/ 517618 w 7472601"/>
              <a:gd name="connsiteY958-86522" fmla="*/ 385726 h 6858000"/>
              <a:gd name="connsiteX959-86523" fmla="*/ 285074 w 7472601"/>
              <a:gd name="connsiteY959-86524" fmla="*/ 182755 h 6858000"/>
              <a:gd name="connsiteX960-86525" fmla="*/ 43151 w 7472601"/>
              <a:gd name="connsiteY960-86526" fmla="*/ 0 h 6858000"/>
              <a:gd name="connsiteX0-86527" fmla="*/ 369702 w 7472601"/>
              <a:gd name="connsiteY0-86528" fmla="*/ 6712169 h 6858000"/>
              <a:gd name="connsiteX1-86529" fmla="*/ 366575 w 7472601"/>
              <a:gd name="connsiteY1-86530" fmla="*/ 6715556 h 6858000"/>
              <a:gd name="connsiteX2-86531" fmla="*/ 371637 w 7472601"/>
              <a:gd name="connsiteY2-86532" fmla="*/ 6713954 h 6858000"/>
              <a:gd name="connsiteX3-86533" fmla="*/ 369702 w 7472601"/>
              <a:gd name="connsiteY3-86534" fmla="*/ 6712169 h 6858000"/>
              <a:gd name="connsiteX4-86535" fmla="*/ 7088673 w 7472601"/>
              <a:gd name="connsiteY4-86536" fmla="*/ 6610396 h 6858000"/>
              <a:gd name="connsiteX5-86537" fmla="*/ 7440138 w 7472601"/>
              <a:gd name="connsiteY5-86538" fmla="*/ 6622648 h 6858000"/>
              <a:gd name="connsiteX6-86539" fmla="*/ 7467600 w 7472601"/>
              <a:gd name="connsiteY6-86540" fmla="*/ 6628217 h 6858000"/>
              <a:gd name="connsiteX7-86541" fmla="*/ 7467600 w 7472601"/>
              <a:gd name="connsiteY7-86542" fmla="*/ 6668575 h 6858000"/>
              <a:gd name="connsiteX8-86543" fmla="*/ 7392322 w 7472601"/>
              <a:gd name="connsiteY8-86544" fmla="*/ 6658238 h 6858000"/>
              <a:gd name="connsiteX9-86545" fmla="*/ 7467600 w 7472601"/>
              <a:gd name="connsiteY9-86546" fmla="*/ 6683873 h 6858000"/>
              <a:gd name="connsiteX10-86547" fmla="*/ 7467600 w 7472601"/>
              <a:gd name="connsiteY10-86548" fmla="*/ 6714215 h 6858000"/>
              <a:gd name="connsiteX11-86549" fmla="*/ 7447383 w 7472601"/>
              <a:gd name="connsiteY11-86550" fmla="*/ 6707202 h 6858000"/>
              <a:gd name="connsiteX12-86551" fmla="*/ 7289862 w 7472601"/>
              <a:gd name="connsiteY12-86552" fmla="*/ 6659827 h 6858000"/>
              <a:gd name="connsiteX13-86553" fmla="*/ 7434024 w 7472601"/>
              <a:gd name="connsiteY13-86554" fmla="*/ 6722130 h 6858000"/>
              <a:gd name="connsiteX14-86555" fmla="*/ 7467600 w 7472601"/>
              <a:gd name="connsiteY14-86556" fmla="*/ 6736157 h 6858000"/>
              <a:gd name="connsiteX15-86557" fmla="*/ 7467600 w 7472601"/>
              <a:gd name="connsiteY15-86558" fmla="*/ 6767913 h 6858000"/>
              <a:gd name="connsiteX16-86559" fmla="*/ 7392158 w 7472601"/>
              <a:gd name="connsiteY16-86560" fmla="*/ 6771365 h 6858000"/>
              <a:gd name="connsiteX17-86561" fmla="*/ 7467600 w 7472601"/>
              <a:gd name="connsiteY17-86562" fmla="*/ 6805948 h 6858000"/>
              <a:gd name="connsiteX18-86563" fmla="*/ 7467600 w 7472601"/>
              <a:gd name="connsiteY18-86564" fmla="*/ 6831490 h 6858000"/>
              <a:gd name="connsiteX19-86565" fmla="*/ 7410696 w 7472601"/>
              <a:gd name="connsiteY19-86566" fmla="*/ 6803861 h 6858000"/>
              <a:gd name="connsiteX20-86567" fmla="*/ 7088673 w 7472601"/>
              <a:gd name="connsiteY20-86568" fmla="*/ 6610396 h 6858000"/>
              <a:gd name="connsiteX21-86569" fmla="*/ 1019354 w 7472601"/>
              <a:gd name="connsiteY21-86570" fmla="*/ 6315006 h 6858000"/>
              <a:gd name="connsiteX22-86571" fmla="*/ 441046 w 7472601"/>
              <a:gd name="connsiteY22-86572" fmla="*/ 6691153 h 6858000"/>
              <a:gd name="connsiteX23-86573" fmla="*/ 1019354 w 7472601"/>
              <a:gd name="connsiteY23-86574" fmla="*/ 6315006 h 6858000"/>
              <a:gd name="connsiteX24-86575" fmla="*/ 991680 w 7472601"/>
              <a:gd name="connsiteY24-86576" fmla="*/ 6298413 h 6858000"/>
              <a:gd name="connsiteX25-86577" fmla="*/ 409060 w 7472601"/>
              <a:gd name="connsiteY25-86578" fmla="*/ 6671470 h 6858000"/>
              <a:gd name="connsiteX26-86579" fmla="*/ 991680 w 7472601"/>
              <a:gd name="connsiteY26-86580" fmla="*/ 6298413 h 6858000"/>
              <a:gd name="connsiteX27-86581" fmla="*/ 103333 w 7472601"/>
              <a:gd name="connsiteY27-86582" fmla="*/ 5699602 h 6858000"/>
              <a:gd name="connsiteX28-86583" fmla="*/ 233938 w 7472601"/>
              <a:gd name="connsiteY28-86584" fmla="*/ 5809416 h 6858000"/>
              <a:gd name="connsiteX29-86585" fmla="*/ 883580 w 7472601"/>
              <a:gd name="connsiteY29-86586" fmla="*/ 6180710 h 6858000"/>
              <a:gd name="connsiteX30-86587" fmla="*/ 487337 w 7472601"/>
              <a:gd name="connsiteY30-86588" fmla="*/ 5950182 h 6858000"/>
              <a:gd name="connsiteX31-86589" fmla="*/ 354051 w 7472601"/>
              <a:gd name="connsiteY31-86590" fmla="*/ 5854912 h 6858000"/>
              <a:gd name="connsiteX32-86591" fmla="*/ 195436 w 7472601"/>
              <a:gd name="connsiteY32-86592" fmla="*/ 5755068 h 6858000"/>
              <a:gd name="connsiteX33-86593" fmla="*/ 103333 w 7472601"/>
              <a:gd name="connsiteY33-86594" fmla="*/ 5699602 h 6858000"/>
              <a:gd name="connsiteX34-86595" fmla="*/ 5539432 w 7472601"/>
              <a:gd name="connsiteY34-86596" fmla="*/ 5642928 h 6858000"/>
              <a:gd name="connsiteX35-86597" fmla="*/ 5555462 w 7472601"/>
              <a:gd name="connsiteY35-86598" fmla="*/ 5694454 h 6858000"/>
              <a:gd name="connsiteX36-86599" fmla="*/ 5828270 w 7472601"/>
              <a:gd name="connsiteY36-86600" fmla="*/ 6320663 h 6858000"/>
              <a:gd name="connsiteX37-86601" fmla="*/ 5947416 w 7472601"/>
              <a:gd name="connsiteY37-86602" fmla="*/ 6574846 h 6858000"/>
              <a:gd name="connsiteX38-86603" fmla="*/ 5539432 w 7472601"/>
              <a:gd name="connsiteY38-86604" fmla="*/ 5642928 h 6858000"/>
              <a:gd name="connsiteX39-86605" fmla="*/ 51253 w 7472601"/>
              <a:gd name="connsiteY39-86606" fmla="*/ 5631825 h 6858000"/>
              <a:gd name="connsiteX40-86607" fmla="*/ 211622 w 7472601"/>
              <a:gd name="connsiteY40-86608" fmla="*/ 5728803 h 6858000"/>
              <a:gd name="connsiteX41-86609" fmla="*/ 371652 w 7472601"/>
              <a:gd name="connsiteY41-86610" fmla="*/ 5829062 h 6858000"/>
              <a:gd name="connsiteX42-86611" fmla="*/ 505903 w 7472601"/>
              <a:gd name="connsiteY42-86612" fmla="*/ 5925221 h 6858000"/>
              <a:gd name="connsiteX43-86613" fmla="*/ 899240 w 7472601"/>
              <a:gd name="connsiteY43-86614" fmla="*/ 6153068 h 6858000"/>
              <a:gd name="connsiteX44-86615" fmla="*/ 988114 w 7472601"/>
              <a:gd name="connsiteY44-86616" fmla="*/ 6174204 h 6858000"/>
              <a:gd name="connsiteX45-86617" fmla="*/ 845971 w 7472601"/>
              <a:gd name="connsiteY45-86618" fmla="*/ 6067177 h 6858000"/>
              <a:gd name="connsiteX46-86619" fmla="*/ 448057 w 7472601"/>
              <a:gd name="connsiteY46-86620" fmla="*/ 5841376 h 6858000"/>
              <a:gd name="connsiteX47-86621" fmla="*/ 51253 w 7472601"/>
              <a:gd name="connsiteY47-86622" fmla="*/ 5631825 h 6858000"/>
              <a:gd name="connsiteX48-86623" fmla="*/ 2606687 w 7472601"/>
              <a:gd name="connsiteY48-86624" fmla="*/ 5630718 h 6858000"/>
              <a:gd name="connsiteX49-86625" fmla="*/ 2645658 w 7472601"/>
              <a:gd name="connsiteY49-86626" fmla="*/ 6640259 h 6858000"/>
              <a:gd name="connsiteX50-86627" fmla="*/ 2606687 w 7472601"/>
              <a:gd name="connsiteY50-86628" fmla="*/ 5630718 h 6858000"/>
              <a:gd name="connsiteX51-86629" fmla="*/ 3642057 w 7472601"/>
              <a:gd name="connsiteY51-86630" fmla="*/ 5573487 h 6858000"/>
              <a:gd name="connsiteX52-86631" fmla="*/ 3632981 w 7472601"/>
              <a:gd name="connsiteY52-86632" fmla="*/ 5579437 h 6858000"/>
              <a:gd name="connsiteX53-86633" fmla="*/ 3382436 w 7472601"/>
              <a:gd name="connsiteY53-86634" fmla="*/ 5952726 h 6858000"/>
              <a:gd name="connsiteX54-86635" fmla="*/ 3191929 w 7472601"/>
              <a:gd name="connsiteY54-86636" fmla="*/ 6662669 h 6858000"/>
              <a:gd name="connsiteX55-86637" fmla="*/ 3369898 w 7472601"/>
              <a:gd name="connsiteY55-86638" fmla="*/ 6081771 h 6858000"/>
              <a:gd name="connsiteX56-86639" fmla="*/ 3642057 w 7472601"/>
              <a:gd name="connsiteY56-86640" fmla="*/ 5573487 h 6858000"/>
              <a:gd name="connsiteX57-86641" fmla="*/ 2650666 w 7472601"/>
              <a:gd name="connsiteY57-86642" fmla="*/ 5530686 h 6858000"/>
              <a:gd name="connsiteX58-86643" fmla="*/ 2650249 w 7472601"/>
              <a:gd name="connsiteY58-86644" fmla="*/ 5532101 h 6858000"/>
              <a:gd name="connsiteX59-86645" fmla="*/ 2663808 w 7472601"/>
              <a:gd name="connsiteY59-86646" fmla="*/ 6535215 h 6858000"/>
              <a:gd name="connsiteX60-86647" fmla="*/ 2665418 w 7472601"/>
              <a:gd name="connsiteY60-86648" fmla="*/ 6132756 h 6858000"/>
              <a:gd name="connsiteX61-86649" fmla="*/ 2650666 w 7472601"/>
              <a:gd name="connsiteY61-86650" fmla="*/ 5530686 h 6858000"/>
              <a:gd name="connsiteX62-86651" fmla="*/ 2680277 w 7472601"/>
              <a:gd name="connsiteY62-86652" fmla="*/ 5479204 h 6858000"/>
              <a:gd name="connsiteX63-86653" fmla="*/ 2678972 w 7472601"/>
              <a:gd name="connsiteY63-86654" fmla="*/ 5481582 h 6858000"/>
              <a:gd name="connsiteX64-86655" fmla="*/ 2696666 w 7472601"/>
              <a:gd name="connsiteY64-86656" fmla="*/ 6133836 h 6858000"/>
              <a:gd name="connsiteX65-86657" fmla="*/ 2695769 w 7472601"/>
              <a:gd name="connsiteY65-86658" fmla="*/ 6390955 h 6858000"/>
              <a:gd name="connsiteX66-86659" fmla="*/ 2739893 w 7472601"/>
              <a:gd name="connsiteY66-86660" fmla="*/ 6108357 h 6858000"/>
              <a:gd name="connsiteX67-86661" fmla="*/ 2680277 w 7472601"/>
              <a:gd name="connsiteY67-86662" fmla="*/ 5479204 h 6858000"/>
              <a:gd name="connsiteX68-86663" fmla="*/ 1132195 w 7472601"/>
              <a:gd name="connsiteY68-86664" fmla="*/ 5467980 h 6858000"/>
              <a:gd name="connsiteX69-86665" fmla="*/ 1679056 w 7472601"/>
              <a:gd name="connsiteY69-86666" fmla="*/ 5516907 h 6858000"/>
              <a:gd name="connsiteX70-86667" fmla="*/ 2128648 w 7472601"/>
              <a:gd name="connsiteY70-86668" fmla="*/ 5474249 h 6858000"/>
              <a:gd name="connsiteX71-86669" fmla="*/ 1825619 w 7472601"/>
              <a:gd name="connsiteY71-86670" fmla="*/ 5478447 h 6858000"/>
              <a:gd name="connsiteX72-86671" fmla="*/ 1737798 w 7472601"/>
              <a:gd name="connsiteY72-86672" fmla="*/ 5483353 h 6858000"/>
              <a:gd name="connsiteX73-86673" fmla="*/ 1132195 w 7472601"/>
              <a:gd name="connsiteY73-86674" fmla="*/ 5467980 h 6858000"/>
              <a:gd name="connsiteX74-86675" fmla="*/ 7454976 w 7472601"/>
              <a:gd name="connsiteY74-86676" fmla="*/ 6318297 h 6858000"/>
              <a:gd name="connsiteX75-86677" fmla="*/ 7467600 w 7472601"/>
              <a:gd name="connsiteY75-86678" fmla="*/ 6012219 h 6858000"/>
              <a:gd name="connsiteX76-86679" fmla="*/ 7467600 w 7472601"/>
              <a:gd name="connsiteY76-86680" fmla="*/ 6163634 h 6858000"/>
              <a:gd name="connsiteX77-86681" fmla="*/ 7448321 w 7472601"/>
              <a:gd name="connsiteY77-86682" fmla="*/ 6190991 h 6858000"/>
              <a:gd name="connsiteX78-86683" fmla="*/ 7467600 w 7472601"/>
              <a:gd name="connsiteY78-86684" fmla="*/ 6221686 h 6858000"/>
              <a:gd name="connsiteX79-86685" fmla="*/ 7467600 w 7472601"/>
              <a:gd name="connsiteY79-86686" fmla="*/ 6334256 h 6858000"/>
              <a:gd name="connsiteX80-86687" fmla="*/ 7454976 w 7472601"/>
              <a:gd name="connsiteY80-86688" fmla="*/ 6318297 h 6858000"/>
              <a:gd name="connsiteX81-86689" fmla="*/ 1456157 w 7472601"/>
              <a:gd name="connsiteY81-86690" fmla="*/ 5371404 h 6858000"/>
              <a:gd name="connsiteX82-86691" fmla="*/ 1244432 w 7472601"/>
              <a:gd name="connsiteY82-86692" fmla="*/ 5385601 h 6858000"/>
              <a:gd name="connsiteX83-86693" fmla="*/ 973990 w 7472601"/>
              <a:gd name="connsiteY83-86694" fmla="*/ 5424940 h 6858000"/>
              <a:gd name="connsiteX84-86695" fmla="*/ 1103809 w 7472601"/>
              <a:gd name="connsiteY84-86696" fmla="*/ 5433720 h 6858000"/>
              <a:gd name="connsiteX85-86697" fmla="*/ 1123454 w 7472601"/>
              <a:gd name="connsiteY85-86698" fmla="*/ 5435727 h 6858000"/>
              <a:gd name="connsiteX86-86699" fmla="*/ 1737017 w 7472601"/>
              <a:gd name="connsiteY86-86700" fmla="*/ 5452183 h 6858000"/>
              <a:gd name="connsiteX87-86701" fmla="*/ 1824397 w 7472601"/>
              <a:gd name="connsiteY87-86702" fmla="*/ 5447757 h 6858000"/>
              <a:gd name="connsiteX88-86703" fmla="*/ 2070059 w 7472601"/>
              <a:gd name="connsiteY88-86704" fmla="*/ 5441660 h 6858000"/>
              <a:gd name="connsiteX89-86705" fmla="*/ 1456157 w 7472601"/>
              <a:gd name="connsiteY89-86706" fmla="*/ 5371404 h 6858000"/>
              <a:gd name="connsiteX90-86707" fmla="*/ 4988186 w 7472601"/>
              <a:gd name="connsiteY90-86708" fmla="*/ 5216467 h 6858000"/>
              <a:gd name="connsiteX91-86709" fmla="*/ 4777334 w 7472601"/>
              <a:gd name="connsiteY91-86710" fmla="*/ 5406072 h 6858000"/>
              <a:gd name="connsiteX92-86711" fmla="*/ 4718341 w 7472601"/>
              <a:gd name="connsiteY92-86712" fmla="*/ 5468043 h 6858000"/>
              <a:gd name="connsiteX93-86713" fmla="*/ 4604655 w 7472601"/>
              <a:gd name="connsiteY93-86714" fmla="*/ 5583434 h 6858000"/>
              <a:gd name="connsiteX94-86715" fmla="*/ 4565074 w 7472601"/>
              <a:gd name="connsiteY94-86716" fmla="*/ 5618550 h 6858000"/>
              <a:gd name="connsiteX95-86717" fmla="*/ 4988186 w 7472601"/>
              <a:gd name="connsiteY95-86718" fmla="*/ 5216467 h 6858000"/>
              <a:gd name="connsiteX96-86719" fmla="*/ 4978032 w 7472601"/>
              <a:gd name="connsiteY96-86720" fmla="*/ 5183809 h 6858000"/>
              <a:gd name="connsiteX97-86721" fmla="*/ 4463413 w 7472601"/>
              <a:gd name="connsiteY97-86722" fmla="*/ 5615162 h 6858000"/>
              <a:gd name="connsiteX98-86723" fmla="*/ 4358134 w 7472601"/>
              <a:gd name="connsiteY98-86724" fmla="*/ 5742791 h 6858000"/>
              <a:gd name="connsiteX99-86725" fmla="*/ 4376219 w 7472601"/>
              <a:gd name="connsiteY99-86726" fmla="*/ 5729027 h 6858000"/>
              <a:gd name="connsiteX100-86727" fmla="*/ 4582340 w 7472601"/>
              <a:gd name="connsiteY100-86728" fmla="*/ 5561037 h 6858000"/>
              <a:gd name="connsiteX101-86729" fmla="*/ 4694684 w 7472601"/>
              <a:gd name="connsiteY101-86730" fmla="*/ 5447098 h 6858000"/>
              <a:gd name="connsiteX102-86731" fmla="*/ 4754123 w 7472601"/>
              <a:gd name="connsiteY102-86732" fmla="*/ 5384643 h 6858000"/>
              <a:gd name="connsiteX103-86733" fmla="*/ 4978032 w 7472601"/>
              <a:gd name="connsiteY103-86734" fmla="*/ 5183809 h 6858000"/>
              <a:gd name="connsiteX104-86735" fmla="*/ 1903353 w 7472601"/>
              <a:gd name="connsiteY104-86736" fmla="*/ 5044827 h 6858000"/>
              <a:gd name="connsiteX105-86737" fmla="*/ 1936931 w 7472601"/>
              <a:gd name="connsiteY105-86738" fmla="*/ 5093954 h 6858000"/>
              <a:gd name="connsiteX106-86739" fmla="*/ 2195868 w 7472601"/>
              <a:gd name="connsiteY106-86740" fmla="*/ 5396574 h 6858000"/>
              <a:gd name="connsiteX107-86741" fmla="*/ 2088852 w 7472601"/>
              <a:gd name="connsiteY107-86742" fmla="*/ 5166123 h 6858000"/>
              <a:gd name="connsiteX108-86743" fmla="*/ 1958241 w 7472601"/>
              <a:gd name="connsiteY108-86744" fmla="*/ 5067955 h 6858000"/>
              <a:gd name="connsiteX109-86745" fmla="*/ 1903353 w 7472601"/>
              <a:gd name="connsiteY109-86746" fmla="*/ 5044827 h 6858000"/>
              <a:gd name="connsiteX110-86747" fmla="*/ 1979378 w 7472601"/>
              <a:gd name="connsiteY110-86748" fmla="*/ 4769504 h 6858000"/>
              <a:gd name="connsiteX111-86749" fmla="*/ 2882120 w 7472601"/>
              <a:gd name="connsiteY111-86750" fmla="*/ 5064547 h 6858000"/>
              <a:gd name="connsiteX112-86751" fmla="*/ 2793103 w 7472601"/>
              <a:gd name="connsiteY112-86752" fmla="*/ 5039699 h 6858000"/>
              <a:gd name="connsiteX113-86753" fmla="*/ 2770041 w 7472601"/>
              <a:gd name="connsiteY113-86754" fmla="*/ 5033634 h 6858000"/>
              <a:gd name="connsiteX114-86755" fmla="*/ 1979378 w 7472601"/>
              <a:gd name="connsiteY114-86756" fmla="*/ 4769504 h 6858000"/>
              <a:gd name="connsiteX115-86757" fmla="*/ 1927410 w 7472601"/>
              <a:gd name="connsiteY115-86758" fmla="*/ 4716164 h 6858000"/>
              <a:gd name="connsiteX116-86759" fmla="*/ 1959587 w 7472601"/>
              <a:gd name="connsiteY116-86760" fmla="*/ 4728849 h 6858000"/>
              <a:gd name="connsiteX117-86761" fmla="*/ 2777707 w 7472601"/>
              <a:gd name="connsiteY117-86762" fmla="*/ 5003991 h 6858000"/>
              <a:gd name="connsiteX118-86763" fmla="*/ 2800768 w 7472601"/>
              <a:gd name="connsiteY118-86764" fmla="*/ 5010056 h 6858000"/>
              <a:gd name="connsiteX119-86765" fmla="*/ 2879408 w 7472601"/>
              <a:gd name="connsiteY119-86766" fmla="*/ 5031590 h 6858000"/>
              <a:gd name="connsiteX120-86767" fmla="*/ 2862295 w 7472601"/>
              <a:gd name="connsiteY120-86768" fmla="*/ 5022958 h 6858000"/>
              <a:gd name="connsiteX121-86769" fmla="*/ 2813343 w 7472601"/>
              <a:gd name="connsiteY121-86770" fmla="*/ 4998369 h 6858000"/>
              <a:gd name="connsiteX122-86771" fmla="*/ 2646245 w 7472601"/>
              <a:gd name="connsiteY122-86772" fmla="*/ 4930999 h 6858000"/>
              <a:gd name="connsiteX123-86773" fmla="*/ 1999243 w 7472601"/>
              <a:gd name="connsiteY123-86774" fmla="*/ 4730524 h 6858000"/>
              <a:gd name="connsiteX124-86775" fmla="*/ 1979527 w 7472601"/>
              <a:gd name="connsiteY124-86776" fmla="*/ 4726651 h 6858000"/>
              <a:gd name="connsiteX125-86777" fmla="*/ 1927410 w 7472601"/>
              <a:gd name="connsiteY125-86778" fmla="*/ 4716164 h 6858000"/>
              <a:gd name="connsiteX126-86779" fmla="*/ 1997014 w 7472601"/>
              <a:gd name="connsiteY126-86780" fmla="*/ 4698007 h 6858000"/>
              <a:gd name="connsiteX127-86781" fmla="*/ 2005458 w 7472601"/>
              <a:gd name="connsiteY127-86782" fmla="*/ 4699540 h 6858000"/>
              <a:gd name="connsiteX128-86783" fmla="*/ 2657186 w 7472601"/>
              <a:gd name="connsiteY128-86784" fmla="*/ 4901687 h 6858000"/>
              <a:gd name="connsiteX129-86785" fmla="*/ 2826662 w 7472601"/>
              <a:gd name="connsiteY129-86786" fmla="*/ 4970362 h 6858000"/>
              <a:gd name="connsiteX130-86787" fmla="*/ 2876100 w 7472601"/>
              <a:gd name="connsiteY130-86788" fmla="*/ 4995397 h 6858000"/>
              <a:gd name="connsiteX131-86789" fmla="*/ 3042600 w 7472601"/>
              <a:gd name="connsiteY131-86790" fmla="*/ 5059532 h 6858000"/>
              <a:gd name="connsiteX132-86791" fmla="*/ 1997014 w 7472601"/>
              <a:gd name="connsiteY132-86792" fmla="*/ 4698007 h 6858000"/>
              <a:gd name="connsiteX133-86793" fmla="*/ 2305292 w 7472601"/>
              <a:gd name="connsiteY133-86794" fmla="*/ 4219492 h 6858000"/>
              <a:gd name="connsiteX134-86795" fmla="*/ 3360922 w 7472601"/>
              <a:gd name="connsiteY134-86796" fmla="*/ 4529373 h 6858000"/>
              <a:gd name="connsiteX135-86797" fmla="*/ 3492420 w 7472601"/>
              <a:gd name="connsiteY135-86798" fmla="*/ 4510145 h 6858000"/>
              <a:gd name="connsiteX136-86799" fmla="*/ 3364086 w 7472601"/>
              <a:gd name="connsiteY136-86800" fmla="*/ 4480340 h 6858000"/>
              <a:gd name="connsiteX137-86801" fmla="*/ 3225818 w 7472601"/>
              <a:gd name="connsiteY137-86802" fmla="*/ 4411822 h 6858000"/>
              <a:gd name="connsiteX138-86803" fmla="*/ 3129696 w 7472601"/>
              <a:gd name="connsiteY138-86804" fmla="*/ 4360704 h 6858000"/>
              <a:gd name="connsiteX139-86805" fmla="*/ 2814545 w 7472601"/>
              <a:gd name="connsiteY139-86806" fmla="*/ 4282955 h 6858000"/>
              <a:gd name="connsiteX140-86807" fmla="*/ 2305292 w 7472601"/>
              <a:gd name="connsiteY140-86808" fmla="*/ 4219492 h 6858000"/>
              <a:gd name="connsiteX141-86809" fmla="*/ 2626982 w 7472601"/>
              <a:gd name="connsiteY141-86810" fmla="*/ 4206450 h 6858000"/>
              <a:gd name="connsiteX142-86811" fmla="*/ 2490617 w 7472601"/>
              <a:gd name="connsiteY142-86812" fmla="*/ 4206951 h 6858000"/>
              <a:gd name="connsiteX143-86813" fmla="*/ 2819869 w 7472601"/>
              <a:gd name="connsiteY143-86814" fmla="*/ 4252936 h 6858000"/>
              <a:gd name="connsiteX144-86815" fmla="*/ 3143018 w 7472601"/>
              <a:gd name="connsiteY144-86816" fmla="*/ 4332698 h 6858000"/>
              <a:gd name="connsiteX145-86817" fmla="*/ 3241520 w 7472601"/>
              <a:gd name="connsiteY145-86818" fmla="*/ 4385112 h 6858000"/>
              <a:gd name="connsiteX146-86819" fmla="*/ 3374575 w 7472601"/>
              <a:gd name="connsiteY146-86820" fmla="*/ 4451517 h 6858000"/>
              <a:gd name="connsiteX147-86821" fmla="*/ 3505221 w 7472601"/>
              <a:gd name="connsiteY147-86822" fmla="*/ 4480757 h 6858000"/>
              <a:gd name="connsiteX148-86823" fmla="*/ 2626982 w 7472601"/>
              <a:gd name="connsiteY148-86824" fmla="*/ 4206450 h 6858000"/>
              <a:gd name="connsiteX149-86825" fmla="*/ 1310106 w 7472601"/>
              <a:gd name="connsiteY149-86826" fmla="*/ 3943217 h 6858000"/>
              <a:gd name="connsiteX150-86827" fmla="*/ 854994 w 7472601"/>
              <a:gd name="connsiteY150-86828" fmla="*/ 4399136 h 6858000"/>
              <a:gd name="connsiteX151-86829" fmla="*/ 742462 w 7472601"/>
              <a:gd name="connsiteY151-86830" fmla="*/ 4594648 h 6858000"/>
              <a:gd name="connsiteX152-86831" fmla="*/ 820602 w 7472601"/>
              <a:gd name="connsiteY152-86832" fmla="*/ 4485915 h 6858000"/>
              <a:gd name="connsiteX153-86833" fmla="*/ 878295 w 7472601"/>
              <a:gd name="connsiteY153-86834" fmla="*/ 4403594 h 6858000"/>
              <a:gd name="connsiteX154-86835" fmla="*/ 1240607 w 7472601"/>
              <a:gd name="connsiteY154-86836" fmla="*/ 4010401 h 6858000"/>
              <a:gd name="connsiteX155-86837" fmla="*/ 1310106 w 7472601"/>
              <a:gd name="connsiteY155-86838" fmla="*/ 3943217 h 6858000"/>
              <a:gd name="connsiteX156-86839" fmla="*/ 1423113 w 7472601"/>
              <a:gd name="connsiteY156-86840" fmla="*/ 3874565 h 6858000"/>
              <a:gd name="connsiteX157-86841" fmla="*/ 1260565 w 7472601"/>
              <a:gd name="connsiteY157-86842" fmla="*/ 4031982 h 6858000"/>
              <a:gd name="connsiteX158-86843" fmla="*/ 901900 w 7472601"/>
              <a:gd name="connsiteY158-86844" fmla="*/ 4421236 h 6858000"/>
              <a:gd name="connsiteX159-86845" fmla="*/ 845044 w 7472601"/>
              <a:gd name="connsiteY159-86846" fmla="*/ 4502436 h 6858000"/>
              <a:gd name="connsiteX160-86847" fmla="*/ 685926 w 7472601"/>
              <a:gd name="connsiteY160-86848" fmla="*/ 4703069 h 6858000"/>
              <a:gd name="connsiteX161-86849" fmla="*/ 684248 w 7472601"/>
              <a:gd name="connsiteY161-86850" fmla="*/ 4706721 h 6858000"/>
              <a:gd name="connsiteX162-86851" fmla="*/ 1423113 w 7472601"/>
              <a:gd name="connsiteY162-86852" fmla="*/ 3874565 h 6858000"/>
              <a:gd name="connsiteX163-86853" fmla="*/ 3316479 w 7472601"/>
              <a:gd name="connsiteY163-86854" fmla="*/ 3872136 h 6858000"/>
              <a:gd name="connsiteX164-86855" fmla="*/ 3546806 w 7472601"/>
              <a:gd name="connsiteY164-86856" fmla="*/ 4356139 h 6858000"/>
              <a:gd name="connsiteX165-86857" fmla="*/ 3364433 w 7472601"/>
              <a:gd name="connsiteY165-86858" fmla="*/ 3953121 h 6858000"/>
              <a:gd name="connsiteX166-86859" fmla="*/ 3316479 w 7472601"/>
              <a:gd name="connsiteY166-86860" fmla="*/ 3872136 h 6858000"/>
              <a:gd name="connsiteX167-86861" fmla="*/ 3291335 w 7472601"/>
              <a:gd name="connsiteY167-86862" fmla="*/ 3767420 h 6858000"/>
              <a:gd name="connsiteX168-86863" fmla="*/ 3390805 w 7472601"/>
              <a:gd name="connsiteY168-86864" fmla="*/ 3937163 h 6858000"/>
              <a:gd name="connsiteX169-86865" fmla="*/ 3579062 w 7472601"/>
              <a:gd name="connsiteY169-86866" fmla="*/ 4359040 h 6858000"/>
              <a:gd name="connsiteX170-86867" fmla="*/ 3467355 w 7472601"/>
              <a:gd name="connsiteY170-86868" fmla="*/ 3988130 h 6858000"/>
              <a:gd name="connsiteX171-86869" fmla="*/ 3310753 w 7472601"/>
              <a:gd name="connsiteY171-86870" fmla="*/ 3787140 h 6858000"/>
              <a:gd name="connsiteX172-86871" fmla="*/ 3291335 w 7472601"/>
              <a:gd name="connsiteY172-86872" fmla="*/ 3767420 h 6858000"/>
              <a:gd name="connsiteX173-86873" fmla="*/ 1635889 w 7472601"/>
              <a:gd name="connsiteY173-86874" fmla="*/ 3709494 h 6858000"/>
              <a:gd name="connsiteX174-86875" fmla="*/ 1634800 w 7472601"/>
              <a:gd name="connsiteY174-86876" fmla="*/ 3731111 h 6858000"/>
              <a:gd name="connsiteX175-86877" fmla="*/ 1635889 w 7472601"/>
              <a:gd name="connsiteY175-86878" fmla="*/ 3709494 h 6858000"/>
              <a:gd name="connsiteX176-86879" fmla="*/ 1510397 w 7472601"/>
              <a:gd name="connsiteY176-86880" fmla="*/ 3684705 h 6858000"/>
              <a:gd name="connsiteX177-86881" fmla="*/ 1146550 w 7472601"/>
              <a:gd name="connsiteY177-86882" fmla="*/ 3802012 h 6858000"/>
              <a:gd name="connsiteX178-86883" fmla="*/ 698834 w 7472601"/>
              <a:gd name="connsiteY178-86884" fmla="*/ 3952272 h 6858000"/>
              <a:gd name="connsiteX179-86885" fmla="*/ 34256 w 7472601"/>
              <a:gd name="connsiteY179-86886" fmla="*/ 4347603 h 6858000"/>
              <a:gd name="connsiteX180-86887" fmla="*/ 527241 w 7472601"/>
              <a:gd name="connsiteY180-86888" fmla="*/ 4065078 h 6858000"/>
              <a:gd name="connsiteX181-86889" fmla="*/ 1510397 w 7472601"/>
              <a:gd name="connsiteY181-86890" fmla="*/ 3684705 h 6858000"/>
              <a:gd name="connsiteX182-86891" fmla="*/ 1313114 w 7472601"/>
              <a:gd name="connsiteY182-86892" fmla="*/ 3655216 h 6858000"/>
              <a:gd name="connsiteX183-86893" fmla="*/ 1109304 w 7472601"/>
              <a:gd name="connsiteY183-86894" fmla="*/ 3669030 h 6858000"/>
              <a:gd name="connsiteX184-86895" fmla="*/ 8129 w 7472601"/>
              <a:gd name="connsiteY184-86896" fmla="*/ 4330519 h 6858000"/>
              <a:gd name="connsiteX185-86897" fmla="*/ 687572 w 7472601"/>
              <a:gd name="connsiteY185-86898" fmla="*/ 3925629 h 6858000"/>
              <a:gd name="connsiteX186-86899" fmla="*/ 1138365 w 7472601"/>
              <a:gd name="connsiteY186-86900" fmla="*/ 3774515 h 6858000"/>
              <a:gd name="connsiteX187-86901" fmla="*/ 1505579 w 7472601"/>
              <a:gd name="connsiteY187-86902" fmla="*/ 3655526 h 6858000"/>
              <a:gd name="connsiteX188-86903" fmla="*/ 1313114 w 7472601"/>
              <a:gd name="connsiteY188-86904" fmla="*/ 3655216 h 6858000"/>
              <a:gd name="connsiteX189-86905" fmla="*/ 3655073 w 7472601"/>
              <a:gd name="connsiteY189-86906" fmla="*/ 3650884 h 6858000"/>
              <a:gd name="connsiteX190-86907" fmla="*/ 3989938 w 7472601"/>
              <a:gd name="connsiteY190-86908" fmla="*/ 3991685 h 6858000"/>
              <a:gd name="connsiteX191-86909" fmla="*/ 4393907 w 7472601"/>
              <a:gd name="connsiteY191-86910" fmla="*/ 4261258 h 6858000"/>
              <a:gd name="connsiteX192-86911" fmla="*/ 4648051 w 7472601"/>
              <a:gd name="connsiteY192-86912" fmla="*/ 4374051 h 6858000"/>
              <a:gd name="connsiteX193-86913" fmla="*/ 4383389 w 7472601"/>
              <a:gd name="connsiteY193-86914" fmla="*/ 4184369 h 6858000"/>
              <a:gd name="connsiteX194-86915" fmla="*/ 4165508 w 7472601"/>
              <a:gd name="connsiteY194-86916" fmla="*/ 4035196 h 6858000"/>
              <a:gd name="connsiteX195-86917" fmla="*/ 4068162 w 7472601"/>
              <a:gd name="connsiteY195-86918" fmla="*/ 3953394 h 6858000"/>
              <a:gd name="connsiteX196-86919" fmla="*/ 3981416 w 7472601"/>
              <a:gd name="connsiteY196-86920" fmla="*/ 3880482 h 6858000"/>
              <a:gd name="connsiteX197-86921" fmla="*/ 3800147 w 7472601"/>
              <a:gd name="connsiteY197-86922" fmla="*/ 3749872 h 6858000"/>
              <a:gd name="connsiteX198-86923" fmla="*/ 3655073 w 7472601"/>
              <a:gd name="connsiteY198-86924" fmla="*/ 3650884 h 6858000"/>
              <a:gd name="connsiteX199-86925" fmla="*/ 3670252 w 7472601"/>
              <a:gd name="connsiteY199-86926" fmla="*/ 3622798 h 6858000"/>
              <a:gd name="connsiteX200-86927" fmla="*/ 3817258 w 7472601"/>
              <a:gd name="connsiteY200-86928" fmla="*/ 3723577 h 6858000"/>
              <a:gd name="connsiteX201-86929" fmla="*/ 4000461 w 7472601"/>
              <a:gd name="connsiteY201-86930" fmla="*/ 3855966 h 6858000"/>
              <a:gd name="connsiteX202-86931" fmla="*/ 4088180 w 7472601"/>
              <a:gd name="connsiteY202-86932" fmla="*/ 3929774 h 6858000"/>
              <a:gd name="connsiteX203-86933" fmla="*/ 4184555 w 7472601"/>
              <a:gd name="connsiteY203-86934" fmla="*/ 4010683 h 6858000"/>
              <a:gd name="connsiteX204-86935" fmla="*/ 4399563 w 7472601"/>
              <a:gd name="connsiteY204-86936" fmla="*/ 4158106 h 6858000"/>
              <a:gd name="connsiteX205-86937" fmla="*/ 4684469 w 7472601"/>
              <a:gd name="connsiteY205-86938" fmla="*/ 4364680 h 6858000"/>
              <a:gd name="connsiteX206-86939" fmla="*/ 4690271 w 7472601"/>
              <a:gd name="connsiteY206-86940" fmla="*/ 4370034 h 6858000"/>
              <a:gd name="connsiteX207-86941" fmla="*/ 4136093 w 7472601"/>
              <a:gd name="connsiteY207-86942" fmla="*/ 3858466 h 6858000"/>
              <a:gd name="connsiteX208-86943" fmla="*/ 3670252 w 7472601"/>
              <a:gd name="connsiteY208-86944" fmla="*/ 3622798 h 6858000"/>
              <a:gd name="connsiteX209-86945" fmla="*/ 4440129 w 7472601"/>
              <a:gd name="connsiteY209-86946" fmla="*/ 3448571 h 6858000"/>
              <a:gd name="connsiteX210-86947" fmla="*/ 4856525 w 7472601"/>
              <a:gd name="connsiteY210-86948" fmla="*/ 3915351 h 6858000"/>
              <a:gd name="connsiteX211-86949" fmla="*/ 5059055 w 7472601"/>
              <a:gd name="connsiteY211-86950" fmla="*/ 4108918 h 6858000"/>
              <a:gd name="connsiteX212-86951" fmla="*/ 5290070 w 7472601"/>
              <a:gd name="connsiteY212-86952" fmla="*/ 4263619 h 6858000"/>
              <a:gd name="connsiteX213-86953" fmla="*/ 4834991 w 7472601"/>
              <a:gd name="connsiteY213-86954" fmla="*/ 3830985 h 6858000"/>
              <a:gd name="connsiteX214-86955" fmla="*/ 4440129 w 7472601"/>
              <a:gd name="connsiteY214-86956" fmla="*/ 3448571 h 6858000"/>
              <a:gd name="connsiteX215-86957" fmla="*/ 4441737 w 7472601"/>
              <a:gd name="connsiteY215-86958" fmla="*/ 3399734 h 6858000"/>
              <a:gd name="connsiteX216-86959" fmla="*/ 4431236 w 7472601"/>
              <a:gd name="connsiteY216-86960" fmla="*/ 3400954 h 6858000"/>
              <a:gd name="connsiteX217-86961" fmla="*/ 4557150 w 7472601"/>
              <a:gd name="connsiteY217-86962" fmla="*/ 3510023 h 6858000"/>
              <a:gd name="connsiteX218-86963" fmla="*/ 4856936 w 7472601"/>
              <a:gd name="connsiteY218-86964" fmla="*/ 3809146 h 6858000"/>
              <a:gd name="connsiteX219-86965" fmla="*/ 5111996 w 7472601"/>
              <a:gd name="connsiteY219-86966" fmla="*/ 4065759 h 6858000"/>
              <a:gd name="connsiteX220-86967" fmla="*/ 5388878 w 7472601"/>
              <a:gd name="connsiteY220-86968" fmla="*/ 4300185 h 6858000"/>
              <a:gd name="connsiteX221-86969" fmla="*/ 5425556 w 7472601"/>
              <a:gd name="connsiteY221-86970" fmla="*/ 4308967 h 6858000"/>
              <a:gd name="connsiteX222-86971" fmla="*/ 4943646 w 7472601"/>
              <a:gd name="connsiteY222-86972" fmla="*/ 3822916 h 6858000"/>
              <a:gd name="connsiteX223-86973" fmla="*/ 4594837 w 7472601"/>
              <a:gd name="connsiteY223-86974" fmla="*/ 3532274 h 6858000"/>
              <a:gd name="connsiteX224-86975" fmla="*/ 4441737 w 7472601"/>
              <a:gd name="connsiteY224-86976" fmla="*/ 3399734 h 6858000"/>
              <a:gd name="connsiteX225-86977" fmla="*/ 5425834 w 7472601"/>
              <a:gd name="connsiteY225-86978" fmla="*/ 3162785 h 6858000"/>
              <a:gd name="connsiteX226-86979" fmla="*/ 5401644 w 7472601"/>
              <a:gd name="connsiteY226-86980" fmla="*/ 3617847 h 6858000"/>
              <a:gd name="connsiteX227-86981" fmla="*/ 5467256 w 7472601"/>
              <a:gd name="connsiteY227-86982" fmla="*/ 4175494 h 6858000"/>
              <a:gd name="connsiteX228-86983" fmla="*/ 5448069 w 7472601"/>
              <a:gd name="connsiteY228-86984" fmla="*/ 3567554 h 6858000"/>
              <a:gd name="connsiteX229-86985" fmla="*/ 5425834 w 7472601"/>
              <a:gd name="connsiteY229-86986" fmla="*/ 3162785 h 6858000"/>
              <a:gd name="connsiteX230-86987" fmla="*/ 1318687 w 7472601"/>
              <a:gd name="connsiteY230-86988" fmla="*/ 3113840 h 6858000"/>
              <a:gd name="connsiteX231-86989" fmla="*/ 1066793 w 7472601"/>
              <a:gd name="connsiteY231-86990" fmla="*/ 3212171 h 6858000"/>
              <a:gd name="connsiteX232-86991" fmla="*/ 993319 w 7472601"/>
              <a:gd name="connsiteY232-86992" fmla="*/ 3247648 h 6858000"/>
              <a:gd name="connsiteX233-86993" fmla="*/ 853081 w 7472601"/>
              <a:gd name="connsiteY233-86994" fmla="*/ 3312410 h 6858000"/>
              <a:gd name="connsiteX234-86995" fmla="*/ 805957 w 7472601"/>
              <a:gd name="connsiteY234-86996" fmla="*/ 3330443 h 6858000"/>
              <a:gd name="connsiteX235-86997" fmla="*/ 1318687 w 7472601"/>
              <a:gd name="connsiteY235-86998" fmla="*/ 3113840 h 6858000"/>
              <a:gd name="connsiteX236-86999" fmla="*/ 5453702 w 7472601"/>
              <a:gd name="connsiteY236-87000" fmla="*/ 3090882 h 6858000"/>
              <a:gd name="connsiteX237-87001" fmla="*/ 5480135 w 7472601"/>
              <a:gd name="connsiteY237-87002" fmla="*/ 3565802 h 6858000"/>
              <a:gd name="connsiteX238-87003" fmla="*/ 5499023 w 7472601"/>
              <a:gd name="connsiteY238-87004" fmla="*/ 4166310 h 6858000"/>
              <a:gd name="connsiteX239-87005" fmla="*/ 5547022 w 7472601"/>
              <a:gd name="connsiteY239-87006" fmla="*/ 3607838 h 6858000"/>
              <a:gd name="connsiteX240-87007" fmla="*/ 5515964 w 7472601"/>
              <a:gd name="connsiteY240-87008" fmla="*/ 3378541 h 6858000"/>
              <a:gd name="connsiteX241-87009" fmla="*/ 5453702 w 7472601"/>
              <a:gd name="connsiteY241-87010" fmla="*/ 3090882 h 6858000"/>
              <a:gd name="connsiteX242-87011" fmla="*/ 1238695 w 7472601"/>
              <a:gd name="connsiteY242-87012" fmla="*/ 3076820 h 6858000"/>
              <a:gd name="connsiteX243-87013" fmla="*/ 716371 w 7472601"/>
              <a:gd name="connsiteY243-87014" fmla="*/ 3293249 h 6858000"/>
              <a:gd name="connsiteX244-87015" fmla="*/ 579522 w 7472601"/>
              <a:gd name="connsiteY244-87016" fmla="*/ 3371759 h 6858000"/>
              <a:gd name="connsiteX245-87017" fmla="*/ 600288 w 7472601"/>
              <a:gd name="connsiteY245-87018" fmla="*/ 3365555 h 6858000"/>
              <a:gd name="connsiteX246-87019" fmla="*/ 840692 w 7472601"/>
              <a:gd name="connsiteY246-87020" fmla="*/ 3284921 h 6858000"/>
              <a:gd name="connsiteX247-87021" fmla="*/ 979248 w 7472601"/>
              <a:gd name="connsiteY247-87022" fmla="*/ 3221003 h 6858000"/>
              <a:gd name="connsiteX248-87023" fmla="*/ 1053282 w 7472601"/>
              <a:gd name="connsiteY248-87024" fmla="*/ 3185247 h 6858000"/>
              <a:gd name="connsiteX249-87025" fmla="*/ 1320603 w 7472601"/>
              <a:gd name="connsiteY249-87026" fmla="*/ 3081281 h 6858000"/>
              <a:gd name="connsiteX250-87027" fmla="*/ 1238695 w 7472601"/>
              <a:gd name="connsiteY250-87028" fmla="*/ 3076820 h 6858000"/>
              <a:gd name="connsiteX251-87029" fmla="*/ 5425627 w 7472601"/>
              <a:gd name="connsiteY251-87030" fmla="*/ 2954192 h 6858000"/>
              <a:gd name="connsiteX252-87031" fmla="*/ 5470770 w 7472601"/>
              <a:gd name="connsiteY252-87032" fmla="*/ 3005435 h 6858000"/>
              <a:gd name="connsiteX253-87033" fmla="*/ 5519779 w 7472601"/>
              <a:gd name="connsiteY253-87034" fmla="*/ 4359223 h 6858000"/>
              <a:gd name="connsiteX254-87035" fmla="*/ 5520293 w 7472601"/>
              <a:gd name="connsiteY254-87036" fmla="*/ 4360602 h 6858000"/>
              <a:gd name="connsiteX255-87037" fmla="*/ 5767221 w 7472601"/>
              <a:gd name="connsiteY255-87038" fmla="*/ 4665564 h 6858000"/>
              <a:gd name="connsiteX256-87039" fmla="*/ 6937169 w 7472601"/>
              <a:gd name="connsiteY256-87040" fmla="*/ 4815941 h 6858000"/>
              <a:gd name="connsiteX257-87041" fmla="*/ 6953922 w 7472601"/>
              <a:gd name="connsiteY257-87042" fmla="*/ 4890068 h 6858000"/>
              <a:gd name="connsiteX258-87043" fmla="*/ 6071359 w 7472601"/>
              <a:gd name="connsiteY258-87044" fmla="*/ 4770770 h 6858000"/>
              <a:gd name="connsiteX259-87045" fmla="*/ 6038839 w 7472601"/>
              <a:gd name="connsiteY259-87046" fmla="*/ 4764474 h 6858000"/>
              <a:gd name="connsiteX260-87047" fmla="*/ 6038706 w 7472601"/>
              <a:gd name="connsiteY260-87048" fmla="*/ 4763847 h 6858000"/>
              <a:gd name="connsiteX261-87049" fmla="*/ 6037784 w 7472601"/>
              <a:gd name="connsiteY261-87050" fmla="*/ 4764270 h 6858000"/>
              <a:gd name="connsiteX262-87051" fmla="*/ 6038839 w 7472601"/>
              <a:gd name="connsiteY262-87052" fmla="*/ 4764474 h 6858000"/>
              <a:gd name="connsiteX263-87053" fmla="*/ 6040338 w 7472601"/>
              <a:gd name="connsiteY263-87054" fmla="*/ 4771418 h 6858000"/>
              <a:gd name="connsiteX264-87055" fmla="*/ 6024488 w 7472601"/>
              <a:gd name="connsiteY264-87056" fmla="*/ 4809903 h 6858000"/>
              <a:gd name="connsiteX265-87057" fmla="*/ 5599771 w 7472601"/>
              <a:gd name="connsiteY265-87058" fmla="*/ 5509652 h 6858000"/>
              <a:gd name="connsiteX266-87059" fmla="*/ 5548843 w 7472601"/>
              <a:gd name="connsiteY266-87060" fmla="*/ 5563845 h 6858000"/>
              <a:gd name="connsiteX267-87061" fmla="*/ 5940952 w 7472601"/>
              <a:gd name="connsiteY267-87062" fmla="*/ 6250028 h 6858000"/>
              <a:gd name="connsiteX268-87063" fmla="*/ 6043441 w 7472601"/>
              <a:gd name="connsiteY268-87064" fmla="*/ 6665847 h 6858000"/>
              <a:gd name="connsiteX269-87065" fmla="*/ 6093432 w 7472601"/>
              <a:gd name="connsiteY269-87066" fmla="*/ 6858000 h 6858000"/>
              <a:gd name="connsiteX270-87067" fmla="*/ 6034344 w 7472601"/>
              <a:gd name="connsiteY270-87068" fmla="*/ 6858000 h 6858000"/>
              <a:gd name="connsiteX271-87069" fmla="*/ 6026679 w 7472601"/>
              <a:gd name="connsiteY271-87070" fmla="*/ 6836959 h 6858000"/>
              <a:gd name="connsiteX272-87071" fmla="*/ 5800441 w 7472601"/>
              <a:gd name="connsiteY272-87072" fmla="*/ 6335286 h 6858000"/>
              <a:gd name="connsiteX273-87073" fmla="*/ 5526562 w 7472601"/>
              <a:gd name="connsiteY273-87074" fmla="*/ 5705388 h 6858000"/>
              <a:gd name="connsiteX274-87075" fmla="*/ 5519640 w 7472601"/>
              <a:gd name="connsiteY274-87076" fmla="*/ 5683774 h 6858000"/>
              <a:gd name="connsiteX275-87077" fmla="*/ 5844559 w 7472601"/>
              <a:gd name="connsiteY275-87078" fmla="*/ 6553349 h 6858000"/>
              <a:gd name="connsiteX276-87079" fmla="*/ 5975994 w 7472601"/>
              <a:gd name="connsiteY276-87080" fmla="*/ 6858000 h 6858000"/>
              <a:gd name="connsiteX277-87081" fmla="*/ 5898547 w 7472601"/>
              <a:gd name="connsiteY277-87082" fmla="*/ 6858000 h 6858000"/>
              <a:gd name="connsiteX278-87083" fmla="*/ 5682041 w 7472601"/>
              <a:gd name="connsiteY278-87084" fmla="*/ 6355860 h 6858000"/>
              <a:gd name="connsiteX279-87085" fmla="*/ 5461758 w 7472601"/>
              <a:gd name="connsiteY279-87086" fmla="*/ 5820220 h 6858000"/>
              <a:gd name="connsiteX280-87087" fmla="*/ 5237282 w 7472601"/>
              <a:gd name="connsiteY280-87088" fmla="*/ 6579086 h 6858000"/>
              <a:gd name="connsiteX281-87089" fmla="*/ 5115009 w 7472601"/>
              <a:gd name="connsiteY281-87090" fmla="*/ 6858000 h 6858000"/>
              <a:gd name="connsiteX282-87091" fmla="*/ 5028074 w 7472601"/>
              <a:gd name="connsiteY282-87092" fmla="*/ 6858000 h 6858000"/>
              <a:gd name="connsiteX283-87093" fmla="*/ 5079508 w 7472601"/>
              <a:gd name="connsiteY283-87094" fmla="*/ 6749074 h 6858000"/>
              <a:gd name="connsiteX284-87095" fmla="*/ 5371846 w 7472601"/>
              <a:gd name="connsiteY284-87096" fmla="*/ 5924413 h 6858000"/>
              <a:gd name="connsiteX285-87097" fmla="*/ 5270512 w 7472601"/>
              <a:gd name="connsiteY285-87098" fmla="*/ 6138975 h 6858000"/>
              <a:gd name="connsiteX286-87099" fmla="*/ 5062409 w 7472601"/>
              <a:gd name="connsiteY286-87100" fmla="*/ 6653544 h 6858000"/>
              <a:gd name="connsiteX287-87101" fmla="*/ 5036628 w 7472601"/>
              <a:gd name="connsiteY287-87102" fmla="*/ 6754247 h 6858000"/>
              <a:gd name="connsiteX288-87103" fmla="*/ 5009112 w 7472601"/>
              <a:gd name="connsiteY288-87104" fmla="*/ 6858000 h 6858000"/>
              <a:gd name="connsiteX289-87105" fmla="*/ 4976679 w 7472601"/>
              <a:gd name="connsiteY289-87106" fmla="*/ 6858000 h 6858000"/>
              <a:gd name="connsiteX290-87107" fmla="*/ 5006537 w 7472601"/>
              <a:gd name="connsiteY290-87108" fmla="*/ 6747068 h 6858000"/>
              <a:gd name="connsiteX291-87109" fmla="*/ 5032723 w 7472601"/>
              <a:gd name="connsiteY291-87110" fmla="*/ 6644957 h 6858000"/>
              <a:gd name="connsiteX292-87111" fmla="*/ 5242949 w 7472601"/>
              <a:gd name="connsiteY292-87112" fmla="*/ 6125175 h 6858000"/>
              <a:gd name="connsiteX293-87113" fmla="*/ 5286321 w 7472601"/>
              <a:gd name="connsiteY293-87114" fmla="*/ 6033555 h 6858000"/>
              <a:gd name="connsiteX294-87115" fmla="*/ 5008210 w 7472601"/>
              <a:gd name="connsiteY294-87116" fmla="*/ 6649194 h 6858000"/>
              <a:gd name="connsiteX295-87117" fmla="*/ 4986321 w 7472601"/>
              <a:gd name="connsiteY295-87118" fmla="*/ 6765687 h 6858000"/>
              <a:gd name="connsiteX296-87119" fmla="*/ 4973474 w 7472601"/>
              <a:gd name="connsiteY296-87120" fmla="*/ 6858000 h 6858000"/>
              <a:gd name="connsiteX297-87121" fmla="*/ 4907178 w 7472601"/>
              <a:gd name="connsiteY297-87122" fmla="*/ 6858000 h 6858000"/>
              <a:gd name="connsiteX298-87123" fmla="*/ 4910810 w 7472601"/>
              <a:gd name="connsiteY298-87124" fmla="*/ 6829660 h 6858000"/>
              <a:gd name="connsiteX299-87125" fmla="*/ 4987461 w 7472601"/>
              <a:gd name="connsiteY299-87126" fmla="*/ 6432994 h 6858000"/>
              <a:gd name="connsiteX300-87127" fmla="*/ 5179262 w 7472601"/>
              <a:gd name="connsiteY300-87128" fmla="*/ 6035044 h 6858000"/>
              <a:gd name="connsiteX301-87129" fmla="*/ 4689678 w 7472601"/>
              <a:gd name="connsiteY301-87130" fmla="*/ 6440241 h 6858000"/>
              <a:gd name="connsiteX302-87131" fmla="*/ 4477543 w 7472601"/>
              <a:gd name="connsiteY302-87132" fmla="*/ 6674836 h 6858000"/>
              <a:gd name="connsiteX303-87133" fmla="*/ 4329957 w 7472601"/>
              <a:gd name="connsiteY303-87134" fmla="*/ 6858000 h 6858000"/>
              <a:gd name="connsiteX304-87135" fmla="*/ 4218595 w 7472601"/>
              <a:gd name="connsiteY304-87136" fmla="*/ 6858000 h 6858000"/>
              <a:gd name="connsiteX305-87137" fmla="*/ 4368888 w 7472601"/>
              <a:gd name="connsiteY305-87138" fmla="*/ 6668412 h 6858000"/>
              <a:gd name="connsiteX306-87139" fmla="*/ 4563091 w 7472601"/>
              <a:gd name="connsiteY306-87140" fmla="*/ 6442508 h 6858000"/>
              <a:gd name="connsiteX307-87141" fmla="*/ 5387324 w 7472601"/>
              <a:gd name="connsiteY307-87142" fmla="*/ 5705830 h 6858000"/>
              <a:gd name="connsiteX308-87143" fmla="*/ 5073620 w 7472601"/>
              <a:gd name="connsiteY308-87144" fmla="*/ 5955437 h 6858000"/>
              <a:gd name="connsiteX309-87145" fmla="*/ 4689789 w 7472601"/>
              <a:gd name="connsiteY309-87146" fmla="*/ 6268382 h 6858000"/>
              <a:gd name="connsiteX310-87147" fmla="*/ 4418722 w 7472601"/>
              <a:gd name="connsiteY310-87148" fmla="*/ 6570886 h 6858000"/>
              <a:gd name="connsiteX311-87149" fmla="*/ 4214944 w 7472601"/>
              <a:gd name="connsiteY311-87150" fmla="*/ 6858000 h 6858000"/>
              <a:gd name="connsiteX312-87151" fmla="*/ 4177898 w 7472601"/>
              <a:gd name="connsiteY312-87152" fmla="*/ 6858000 h 6858000"/>
              <a:gd name="connsiteX313-87153" fmla="*/ 4391597 w 7472601"/>
              <a:gd name="connsiteY313-87154" fmla="*/ 6556370 h 6858000"/>
              <a:gd name="connsiteX314-87155" fmla="*/ 4668889 w 7472601"/>
              <a:gd name="connsiteY314-87156" fmla="*/ 6246399 h 6858000"/>
              <a:gd name="connsiteX315-87157" fmla="*/ 5055427 w 7472601"/>
              <a:gd name="connsiteY315-87158" fmla="*/ 5931476 h 6858000"/>
              <a:gd name="connsiteX316-87159" fmla="*/ 5371814 w 7472601"/>
              <a:gd name="connsiteY316-87160" fmla="*/ 5678975 h 6858000"/>
              <a:gd name="connsiteX317-87161" fmla="*/ 4987918 w 7472601"/>
              <a:gd name="connsiteY317-87162" fmla="*/ 5838701 h 6858000"/>
              <a:gd name="connsiteX318-87163" fmla="*/ 4317146 w 7472601"/>
              <a:gd name="connsiteY318-87164" fmla="*/ 6587716 h 6858000"/>
              <a:gd name="connsiteX319-87165" fmla="*/ 4171627 w 7472601"/>
              <a:gd name="connsiteY319-87166" fmla="*/ 6858000 h 6858000"/>
              <a:gd name="connsiteX320-87167" fmla="*/ 4081585 w 7472601"/>
              <a:gd name="connsiteY320-87168" fmla="*/ 6858000 h 6858000"/>
              <a:gd name="connsiteX321-87169" fmla="*/ 4238603 w 7472601"/>
              <a:gd name="connsiteY321-87170" fmla="*/ 6559341 h 6858000"/>
              <a:gd name="connsiteX322-87171" fmla="*/ 4778333 w 7472601"/>
              <a:gd name="connsiteY322-87172" fmla="*/ 5873626 h 6858000"/>
              <a:gd name="connsiteX323-87173" fmla="*/ 5414185 w 7472601"/>
              <a:gd name="connsiteY323-87174" fmla="*/ 5573882 h 6858000"/>
              <a:gd name="connsiteX324-87175" fmla="*/ 5959648 w 7472601"/>
              <a:gd name="connsiteY324-87176" fmla="*/ 4760797 h 6858000"/>
              <a:gd name="connsiteX325-87177" fmla="*/ 5355019 w 7472601"/>
              <a:gd name="connsiteY325-87178" fmla="*/ 4734672 h 6858000"/>
              <a:gd name="connsiteX326-87179" fmla="*/ 5083565 w 7472601"/>
              <a:gd name="connsiteY326-87180" fmla="*/ 5179121 h 6858000"/>
              <a:gd name="connsiteX327-87181" fmla="*/ 4713577 w 7472601"/>
              <a:gd name="connsiteY327-87182" fmla="*/ 5616803 h 6858000"/>
              <a:gd name="connsiteX328-87183" fmla="*/ 3989559 w 7472601"/>
              <a:gd name="connsiteY328-87184" fmla="*/ 6145945 h 6858000"/>
              <a:gd name="connsiteX329-87185" fmla="*/ 3939824 w 7472601"/>
              <a:gd name="connsiteY329-87186" fmla="*/ 6066900 h 6858000"/>
              <a:gd name="connsiteX330-87187" fmla="*/ 4584537 w 7472601"/>
              <a:gd name="connsiteY330-87188" fmla="*/ 5324826 h 6858000"/>
              <a:gd name="connsiteX331-87189" fmla="*/ 5037105 w 7472601"/>
              <a:gd name="connsiteY331-87190" fmla="*/ 5088765 h 6858000"/>
              <a:gd name="connsiteX332-87191" fmla="*/ 5039930 w 7472601"/>
              <a:gd name="connsiteY332-87192" fmla="*/ 5089585 h 6858000"/>
              <a:gd name="connsiteX333-87193" fmla="*/ 5263764 w 7472601"/>
              <a:gd name="connsiteY333-87194" fmla="*/ 4735525 h 6858000"/>
              <a:gd name="connsiteX334-87195" fmla="*/ 4086300 w 7472601"/>
              <a:gd name="connsiteY334-87196" fmla="*/ 4884599 h 6858000"/>
              <a:gd name="connsiteX335-87197" fmla="*/ 4085485 w 7472601"/>
              <a:gd name="connsiteY335-87198" fmla="*/ 4899070 h 6858000"/>
              <a:gd name="connsiteX336-87199" fmla="*/ 3871915 w 7472601"/>
              <a:gd name="connsiteY336-87200" fmla="*/ 5253645 h 6858000"/>
              <a:gd name="connsiteX337-87201" fmla="*/ 3799374 w 7472601"/>
              <a:gd name="connsiteY337-87202" fmla="*/ 5466127 h 6858000"/>
              <a:gd name="connsiteX338-87203" fmla="*/ 3498850 w 7472601"/>
              <a:gd name="connsiteY338-87204" fmla="*/ 6661888 h 6858000"/>
              <a:gd name="connsiteX339-87205" fmla="*/ 3399216 w 7472601"/>
              <a:gd name="connsiteY339-87206" fmla="*/ 6858000 h 6858000"/>
              <a:gd name="connsiteX340-87207" fmla="*/ 3303688 w 7472601"/>
              <a:gd name="connsiteY340-87208" fmla="*/ 6858000 h 6858000"/>
              <a:gd name="connsiteX341-87209" fmla="*/ 3391774 w 7472601"/>
              <a:gd name="connsiteY341-87210" fmla="*/ 6697181 h 6858000"/>
              <a:gd name="connsiteX342-87211" fmla="*/ 3735540 w 7472601"/>
              <a:gd name="connsiteY342-87212" fmla="*/ 5546923 h 6858000"/>
              <a:gd name="connsiteX343-87213" fmla="*/ 3729438 w 7472601"/>
              <a:gd name="connsiteY343-87214" fmla="*/ 5569058 h 6858000"/>
              <a:gd name="connsiteX344-87215" fmla="*/ 3707782 w 7472601"/>
              <a:gd name="connsiteY344-87216" fmla="*/ 5644908 h 6858000"/>
              <a:gd name="connsiteX345-87217" fmla="*/ 3583827 w 7472601"/>
              <a:gd name="connsiteY345-87218" fmla="*/ 6039215 h 6858000"/>
              <a:gd name="connsiteX346-87219" fmla="*/ 3547861 w 7472601"/>
              <a:gd name="connsiteY346-87220" fmla="*/ 6129609 h 6858000"/>
              <a:gd name="connsiteX347-87221" fmla="*/ 3490905 w 7472601"/>
              <a:gd name="connsiteY347-87222" fmla="*/ 6277660 h 6858000"/>
              <a:gd name="connsiteX348-87223" fmla="*/ 3455859 w 7472601"/>
              <a:gd name="connsiteY348-87224" fmla="*/ 6391301 h 6858000"/>
              <a:gd name="connsiteX349-87225" fmla="*/ 3429112 w 7472601"/>
              <a:gd name="connsiteY349-87226" fmla="*/ 6479469 h 6858000"/>
              <a:gd name="connsiteX350-87227" fmla="*/ 3304862 w 7472601"/>
              <a:gd name="connsiteY350-87228" fmla="*/ 6796476 h 6858000"/>
              <a:gd name="connsiteX351-87229" fmla="*/ 3276071 w 7472601"/>
              <a:gd name="connsiteY351-87230" fmla="*/ 6858000 h 6858000"/>
              <a:gd name="connsiteX352-87231" fmla="*/ 3240805 w 7472601"/>
              <a:gd name="connsiteY352-87232" fmla="*/ 6858000 h 6858000"/>
              <a:gd name="connsiteX353-87233" fmla="*/ 3275917 w 7472601"/>
              <a:gd name="connsiteY353-87234" fmla="*/ 6783192 h 6858000"/>
              <a:gd name="connsiteX354-87235" fmla="*/ 3399358 w 7472601"/>
              <a:gd name="connsiteY354-87236" fmla="*/ 6469011 h 6858000"/>
              <a:gd name="connsiteX355-87237" fmla="*/ 3425650 w 7472601"/>
              <a:gd name="connsiteY355-87238" fmla="*/ 6381333 h 6858000"/>
              <a:gd name="connsiteX356-87239" fmla="*/ 3460661 w 7472601"/>
              <a:gd name="connsiteY356-87240" fmla="*/ 6266763 h 6858000"/>
              <a:gd name="connsiteX357-87241" fmla="*/ 3518021 w 7472601"/>
              <a:gd name="connsiteY357-87242" fmla="*/ 6117298 h 6858000"/>
              <a:gd name="connsiteX358-87243" fmla="*/ 3554035 w 7472601"/>
              <a:gd name="connsiteY358-87244" fmla="*/ 6027832 h 6858000"/>
              <a:gd name="connsiteX359-87245" fmla="*/ 3677174 w 7472601"/>
              <a:gd name="connsiteY359-87246" fmla="*/ 5636351 h 6858000"/>
              <a:gd name="connsiteX360-87247" fmla="*/ 3698819 w 7472601"/>
              <a:gd name="connsiteY360-87248" fmla="*/ 5560503 h 6858000"/>
              <a:gd name="connsiteX361-87249" fmla="*/ 3702094 w 7472601"/>
              <a:gd name="connsiteY361-87250" fmla="*/ 5549194 h 6858000"/>
              <a:gd name="connsiteX362-87251" fmla="*/ 3398355 w 7472601"/>
              <a:gd name="connsiteY362-87252" fmla="*/ 6094603 h 6858000"/>
              <a:gd name="connsiteX363-87253" fmla="*/ 3193941 w 7472601"/>
              <a:gd name="connsiteY363-87254" fmla="*/ 6798775 h 6858000"/>
              <a:gd name="connsiteX364-87255" fmla="*/ 3184140 w 7472601"/>
              <a:gd name="connsiteY364-87256" fmla="*/ 6858000 h 6858000"/>
              <a:gd name="connsiteX365-87257" fmla="*/ 3099978 w 7472601"/>
              <a:gd name="connsiteY365-87258" fmla="*/ 6858000 h 6858000"/>
              <a:gd name="connsiteX366-87259" fmla="*/ 3101556 w 7472601"/>
              <a:gd name="connsiteY366-87260" fmla="*/ 6843337 h 6858000"/>
              <a:gd name="connsiteX367-87261" fmla="*/ 3370162 w 7472601"/>
              <a:gd name="connsiteY367-87262" fmla="*/ 5785550 h 6858000"/>
              <a:gd name="connsiteX368-87263" fmla="*/ 3746477 w 7472601"/>
              <a:gd name="connsiteY368-87264" fmla="*/ 5377889 h 6858000"/>
              <a:gd name="connsiteX369-87265" fmla="*/ 3863399 w 7472601"/>
              <a:gd name="connsiteY369-87266" fmla="*/ 5087257 h 6858000"/>
              <a:gd name="connsiteX370-87267" fmla="*/ 3968712 w 7472601"/>
              <a:gd name="connsiteY370-87268" fmla="*/ 4913989 h 6858000"/>
              <a:gd name="connsiteX371-87269" fmla="*/ 2792390 w 7472601"/>
              <a:gd name="connsiteY371-87270" fmla="*/ 5382974 h 6858000"/>
              <a:gd name="connsiteX372-87271" fmla="*/ 2714982 w 7472601"/>
              <a:gd name="connsiteY372-87272" fmla="*/ 5427051 h 6858000"/>
              <a:gd name="connsiteX373-87273" fmla="*/ 2813361 w 7472601"/>
              <a:gd name="connsiteY373-87274" fmla="*/ 6023912 h 6858000"/>
              <a:gd name="connsiteX374-87275" fmla="*/ 2688430 w 7472601"/>
              <a:gd name="connsiteY374-87276" fmla="*/ 6801564 h 6858000"/>
              <a:gd name="connsiteX375-87277" fmla="*/ 2629626 w 7472601"/>
              <a:gd name="connsiteY375-87278" fmla="*/ 6763394 h 6858000"/>
              <a:gd name="connsiteX376-87279" fmla="*/ 2565328 w 7472601"/>
              <a:gd name="connsiteY376-87280" fmla="*/ 5516399 h 6858000"/>
              <a:gd name="connsiteX377-87281" fmla="*/ 1922999 w 7472601"/>
              <a:gd name="connsiteY377-87282" fmla="*/ 5980343 h 6858000"/>
              <a:gd name="connsiteX378-87283" fmla="*/ 1950261 w 7472601"/>
              <a:gd name="connsiteY378-87284" fmla="*/ 6405858 h 6858000"/>
              <a:gd name="connsiteX379-87285" fmla="*/ 2365554 w 7472601"/>
              <a:gd name="connsiteY379-87286" fmla="*/ 6759107 h 6858000"/>
              <a:gd name="connsiteX380-87287" fmla="*/ 2424142 w 7472601"/>
              <a:gd name="connsiteY380-87288" fmla="*/ 6858000 h 6858000"/>
              <a:gd name="connsiteX381-87289" fmla="*/ 2395994 w 7472601"/>
              <a:gd name="connsiteY381-87290" fmla="*/ 6858000 h 6858000"/>
              <a:gd name="connsiteX382-87291" fmla="*/ 2392863 w 7472601"/>
              <a:gd name="connsiteY382-87292" fmla="*/ 6852964 h 6858000"/>
              <a:gd name="connsiteX383-87293" fmla="*/ 2017589 w 7472601"/>
              <a:gd name="connsiteY383-87294" fmla="*/ 6493982 h 6858000"/>
              <a:gd name="connsiteX384-87295" fmla="*/ 2147336 w 7472601"/>
              <a:gd name="connsiteY384-87296" fmla="*/ 6594052 h 6858000"/>
              <a:gd name="connsiteX385-87297" fmla="*/ 2207047 w 7472601"/>
              <a:gd name="connsiteY385-87298" fmla="*/ 6654540 h 6858000"/>
              <a:gd name="connsiteX386-87299" fmla="*/ 2299106 w 7472601"/>
              <a:gd name="connsiteY386-87300" fmla="*/ 6778931 h 6858000"/>
              <a:gd name="connsiteX387-87301" fmla="*/ 2314430 w 7472601"/>
              <a:gd name="connsiteY387-87302" fmla="*/ 6801144 h 6858000"/>
              <a:gd name="connsiteX388-87303" fmla="*/ 2352406 w 7472601"/>
              <a:gd name="connsiteY388-87304" fmla="*/ 6858000 h 6858000"/>
              <a:gd name="connsiteX389-87305" fmla="*/ 2314492 w 7472601"/>
              <a:gd name="connsiteY389-87306" fmla="*/ 6858000 h 6858000"/>
              <a:gd name="connsiteX390-87307" fmla="*/ 2288095 w 7472601"/>
              <a:gd name="connsiteY390-87308" fmla="*/ 6818030 h 6858000"/>
              <a:gd name="connsiteX391-87309" fmla="*/ 2272768 w 7472601"/>
              <a:gd name="connsiteY391-87310" fmla="*/ 6795822 h 6858000"/>
              <a:gd name="connsiteX392-87311" fmla="*/ 2182715 w 7472601"/>
              <a:gd name="connsiteY392-87312" fmla="*/ 6675071 h 6858000"/>
              <a:gd name="connsiteX393-87313" fmla="*/ 2032061 w 7472601"/>
              <a:gd name="connsiteY393-87314" fmla="*/ 6541380 h 6858000"/>
              <a:gd name="connsiteX394-87315" fmla="*/ 2257220 w 7472601"/>
              <a:gd name="connsiteY394-87316" fmla="*/ 6826257 h 6858000"/>
              <a:gd name="connsiteX395-87317" fmla="*/ 2281324 w 7472601"/>
              <a:gd name="connsiteY395-87318" fmla="*/ 6858000 h 6858000"/>
              <a:gd name="connsiteX396-87319" fmla="*/ 2242860 w 7472601"/>
              <a:gd name="connsiteY396-87320" fmla="*/ 6858000 h 6858000"/>
              <a:gd name="connsiteX397-87321" fmla="*/ 2232818 w 7472601"/>
              <a:gd name="connsiteY397-87322" fmla="*/ 6844926 h 6858000"/>
              <a:gd name="connsiteX398-87323" fmla="*/ 1990172 w 7472601"/>
              <a:gd name="connsiteY398-87324" fmla="*/ 6542121 h 6858000"/>
              <a:gd name="connsiteX399-87325" fmla="*/ 2124090 w 7472601"/>
              <a:gd name="connsiteY399-87326" fmla="*/ 6761017 h 6858000"/>
              <a:gd name="connsiteX400-87327" fmla="*/ 2200380 w 7472601"/>
              <a:gd name="connsiteY400-87328" fmla="*/ 6858000 h 6858000"/>
              <a:gd name="connsiteX401-87329" fmla="*/ 2147507 w 7472601"/>
              <a:gd name="connsiteY401-87330" fmla="*/ 6858000 h 6858000"/>
              <a:gd name="connsiteX402-87331" fmla="*/ 2070668 w 7472601"/>
              <a:gd name="connsiteY402-87332" fmla="*/ 6761520 h 6858000"/>
              <a:gd name="connsiteX403-87333" fmla="*/ 1975142 w 7472601"/>
              <a:gd name="connsiteY403-87334" fmla="*/ 6585570 h 6858000"/>
              <a:gd name="connsiteX404-87335" fmla="*/ 2050035 w 7472601"/>
              <a:gd name="connsiteY404-87336" fmla="*/ 6813345 h 6858000"/>
              <a:gd name="connsiteX405-87337" fmla="*/ 2063025 w 7472601"/>
              <a:gd name="connsiteY405-87338" fmla="*/ 6858000 h 6858000"/>
              <a:gd name="connsiteX406-87339" fmla="*/ 2021675 w 7472601"/>
              <a:gd name="connsiteY406-87340" fmla="*/ 6858000 h 6858000"/>
              <a:gd name="connsiteX407-87341" fmla="*/ 2019308 w 7472601"/>
              <a:gd name="connsiteY407-87342" fmla="*/ 6847118 h 6858000"/>
              <a:gd name="connsiteX408-87343" fmla="*/ 1938835 w 7472601"/>
              <a:gd name="connsiteY408-87344" fmla="*/ 6551160 h 6858000"/>
              <a:gd name="connsiteX409-87345" fmla="*/ 1953230 w 7472601"/>
              <a:gd name="connsiteY409-87346" fmla="*/ 6759699 h 6858000"/>
              <a:gd name="connsiteX410-87347" fmla="*/ 1956763 w 7472601"/>
              <a:gd name="connsiteY410-87348" fmla="*/ 6778191 h 6858000"/>
              <a:gd name="connsiteX411-87349" fmla="*/ 1967925 w 7472601"/>
              <a:gd name="connsiteY411-87350" fmla="*/ 6858000 h 6858000"/>
              <a:gd name="connsiteX412-87351" fmla="*/ 1936622 w 7472601"/>
              <a:gd name="connsiteY412-87352" fmla="*/ 6858000 h 6858000"/>
              <a:gd name="connsiteX413-87353" fmla="*/ 1926261 w 7472601"/>
              <a:gd name="connsiteY413-87354" fmla="*/ 6784064 h 6858000"/>
              <a:gd name="connsiteX414-87355" fmla="*/ 1922724 w 7472601"/>
              <a:gd name="connsiteY414-87356" fmla="*/ 6765577 h 6858000"/>
              <a:gd name="connsiteX415-87357" fmla="*/ 1904650 w 7472601"/>
              <a:gd name="connsiteY415-87358" fmla="*/ 6639616 h 6858000"/>
              <a:gd name="connsiteX416-87359" fmla="*/ 1885273 w 7472601"/>
              <a:gd name="connsiteY416-87360" fmla="*/ 6858000 h 6858000"/>
              <a:gd name="connsiteX417-87361" fmla="*/ 1854363 w 7472601"/>
              <a:gd name="connsiteY417-87362" fmla="*/ 6858000 h 6858000"/>
              <a:gd name="connsiteX418-87363" fmla="*/ 1880391 w 7472601"/>
              <a:gd name="connsiteY418-87364" fmla="*/ 6603796 h 6858000"/>
              <a:gd name="connsiteX419-87365" fmla="*/ 1818273 w 7472601"/>
              <a:gd name="connsiteY419-87366" fmla="*/ 6715729 h 6858000"/>
              <a:gd name="connsiteX420-87367" fmla="*/ 1794691 w 7472601"/>
              <a:gd name="connsiteY420-87368" fmla="*/ 6843239 h 6858000"/>
              <a:gd name="connsiteX421-87369" fmla="*/ 1794914 w 7472601"/>
              <a:gd name="connsiteY421-87370" fmla="*/ 6858000 h 6858000"/>
              <a:gd name="connsiteX422-87371" fmla="*/ 1746128 w 7472601"/>
              <a:gd name="connsiteY422-87372" fmla="*/ 6858000 h 6858000"/>
              <a:gd name="connsiteX423-87373" fmla="*/ 1753934 w 7472601"/>
              <a:gd name="connsiteY423-87374" fmla="*/ 6724796 h 6858000"/>
              <a:gd name="connsiteX424-87375" fmla="*/ 1792053 w 7472601"/>
              <a:gd name="connsiteY424-87376" fmla="*/ 6572396 h 6858000"/>
              <a:gd name="connsiteX425-87377" fmla="*/ 1862248 w 7472601"/>
              <a:gd name="connsiteY425-87378" fmla="*/ 6266397 h 6858000"/>
              <a:gd name="connsiteX426-87379" fmla="*/ 1862250 w 7472601"/>
              <a:gd name="connsiteY426-87380" fmla="*/ 6033531 h 6858000"/>
              <a:gd name="connsiteX427-87381" fmla="*/ 1211999 w 7472601"/>
              <a:gd name="connsiteY427-87382" fmla="*/ 6683610 h 6858000"/>
              <a:gd name="connsiteX428-87383" fmla="*/ 1213266 w 7472601"/>
              <a:gd name="connsiteY428-87384" fmla="*/ 6691947 h 6858000"/>
              <a:gd name="connsiteX429-87385" fmla="*/ 1203370 w 7472601"/>
              <a:gd name="connsiteY429-87386" fmla="*/ 6850676 h 6858000"/>
              <a:gd name="connsiteX430-87387" fmla="*/ 1203671 w 7472601"/>
              <a:gd name="connsiteY430-87388" fmla="*/ 6858000 h 6858000"/>
              <a:gd name="connsiteX431-87389" fmla="*/ 1143180 w 7472601"/>
              <a:gd name="connsiteY431-87390" fmla="*/ 6858000 h 6858000"/>
              <a:gd name="connsiteX432-87391" fmla="*/ 1142176 w 7472601"/>
              <a:gd name="connsiteY432-87392" fmla="*/ 6766045 h 6858000"/>
              <a:gd name="connsiteX433-87393" fmla="*/ 1067484 w 7472601"/>
              <a:gd name="connsiteY433-87394" fmla="*/ 6858000 h 6858000"/>
              <a:gd name="connsiteX434-87395" fmla="*/ 953928 w 7472601"/>
              <a:gd name="connsiteY434-87396" fmla="*/ 6858000 h 6858000"/>
              <a:gd name="connsiteX435-87397" fmla="*/ 959715 w 7472601"/>
              <a:gd name="connsiteY435-87398" fmla="*/ 6850185 h 6858000"/>
              <a:gd name="connsiteX436-87399" fmla="*/ 1483788 w 7472601"/>
              <a:gd name="connsiteY436-87400" fmla="*/ 6259174 h 6858000"/>
              <a:gd name="connsiteX437-87401" fmla="*/ 1100671 w 7472601"/>
              <a:gd name="connsiteY437-87402" fmla="*/ 6252137 h 6858000"/>
              <a:gd name="connsiteX438-87403" fmla="*/ 1090144 w 7472601"/>
              <a:gd name="connsiteY438-87404" fmla="*/ 6256748 h 6858000"/>
              <a:gd name="connsiteX439-87405" fmla="*/ 1095872 w 7472601"/>
              <a:gd name="connsiteY439-87406" fmla="*/ 6271892 h 6858000"/>
              <a:gd name="connsiteX440-87407" fmla="*/ 262785 w 7472601"/>
              <a:gd name="connsiteY440-87408" fmla="*/ 6845450 h 6858000"/>
              <a:gd name="connsiteX441-87409" fmla="*/ 209968 w 7472601"/>
              <a:gd name="connsiteY441-87410" fmla="*/ 6770713 h 6858000"/>
              <a:gd name="connsiteX442-87411" fmla="*/ 873460 w 7472601"/>
              <a:gd name="connsiteY442-87412" fmla="*/ 6253768 h 6858000"/>
              <a:gd name="connsiteX443-87413" fmla="*/ 192686 w 7472601"/>
              <a:gd name="connsiteY443-87414" fmla="*/ 5849257 h 6858000"/>
              <a:gd name="connsiteX444-87415" fmla="*/ 4696 w 7472601"/>
              <a:gd name="connsiteY444-87416" fmla="*/ 5697668 h 6858000"/>
              <a:gd name="connsiteX445-87417" fmla="*/ 0 w 7472601"/>
              <a:gd name="connsiteY445-87418" fmla="*/ 5689984 h 6858000"/>
              <a:gd name="connsiteX446-87419" fmla="*/ 0 w 7472601"/>
              <a:gd name="connsiteY446-87420" fmla="*/ 5513472 h 6858000"/>
              <a:gd name="connsiteX447-87421" fmla="*/ 174101 w 7472601"/>
              <a:gd name="connsiteY447-87422" fmla="*/ 5620277 h 6858000"/>
              <a:gd name="connsiteX448-87423" fmla="*/ 891800 w 7472601"/>
              <a:gd name="connsiteY448-87424" fmla="*/ 6036935 h 6858000"/>
              <a:gd name="connsiteX449-87425" fmla="*/ 1072219 w 7472601"/>
              <a:gd name="connsiteY449-87426" fmla="*/ 6169443 h 6858000"/>
              <a:gd name="connsiteX450-87427" fmla="*/ 1074117 w 7472601"/>
              <a:gd name="connsiteY450-87428" fmla="*/ 6170301 h 6858000"/>
              <a:gd name="connsiteX451-87429" fmla="*/ 1083114 w 7472601"/>
              <a:gd name="connsiteY451-87430" fmla="*/ 6174131 h 6858000"/>
              <a:gd name="connsiteX452-87431" fmla="*/ 1543010 w 7472601"/>
              <a:gd name="connsiteY452-87432" fmla="*/ 6191140 h 6858000"/>
              <a:gd name="connsiteX453-87433" fmla="*/ 1551080 w 7472601"/>
              <a:gd name="connsiteY453-87434" fmla="*/ 6195006 h 6858000"/>
              <a:gd name="connsiteX454-87435" fmla="*/ 2345443 w 7472601"/>
              <a:gd name="connsiteY454-87436" fmla="*/ 5549882 h 6858000"/>
              <a:gd name="connsiteX455-87437" fmla="*/ 1721499 w 7472601"/>
              <a:gd name="connsiteY455-87438" fmla="*/ 5599969 h 6858000"/>
              <a:gd name="connsiteX456-87439" fmla="*/ 767716 w 7472601"/>
              <a:gd name="connsiteY456-87440" fmla="*/ 5472768 h 6858000"/>
              <a:gd name="connsiteX457-87441" fmla="*/ 722147 w 7472601"/>
              <a:gd name="connsiteY457-87442" fmla="*/ 5393091 h 6858000"/>
              <a:gd name="connsiteX458-87443" fmla="*/ 1485552 w 7472601"/>
              <a:gd name="connsiteY458-87444" fmla="*/ 5313202 h 6858000"/>
              <a:gd name="connsiteX459-87445" fmla="*/ 2143004 w 7472601"/>
              <a:gd name="connsiteY459-87446" fmla="*/ 5402420 h 6858000"/>
              <a:gd name="connsiteX460-87447" fmla="*/ 1933391 w 7472601"/>
              <a:gd name="connsiteY460-87448" fmla="*/ 5156971 h 6858000"/>
              <a:gd name="connsiteX461-87449" fmla="*/ 1827118 w 7472601"/>
              <a:gd name="connsiteY461-87450" fmla="*/ 4968410 h 6858000"/>
              <a:gd name="connsiteX462-87451" fmla="*/ 1837349 w 7472601"/>
              <a:gd name="connsiteY462-87452" fmla="*/ 4956357 h 6858000"/>
              <a:gd name="connsiteX463-87453" fmla="*/ 2162835 w 7472601"/>
              <a:gd name="connsiteY463-87454" fmla="*/ 5187853 h 6858000"/>
              <a:gd name="connsiteX464-87455" fmla="*/ 2257167 w 7472601"/>
              <a:gd name="connsiteY464-87456" fmla="*/ 5462123 h 6858000"/>
              <a:gd name="connsiteX465-87457" fmla="*/ 2261598 w 7472601"/>
              <a:gd name="connsiteY465-87458" fmla="*/ 5467998 h 6858000"/>
              <a:gd name="connsiteX466-87459" fmla="*/ 2437177 w 7472601"/>
              <a:gd name="connsiteY466-87460" fmla="*/ 5479608 h 6858000"/>
              <a:gd name="connsiteX467-87461" fmla="*/ 2445247 w 7472601"/>
              <a:gd name="connsiteY467-87462" fmla="*/ 5483476 h 6858000"/>
              <a:gd name="connsiteX468-87463" fmla="*/ 2743626 w 7472601"/>
              <a:gd name="connsiteY468-87464" fmla="*/ 5304819 h 6858000"/>
              <a:gd name="connsiteX469-87465" fmla="*/ 3048102 w 7472601"/>
              <a:gd name="connsiteY469-87466" fmla="*/ 5150595 h 6858000"/>
              <a:gd name="connsiteX470-87467" fmla="*/ 1799414 w 7472601"/>
              <a:gd name="connsiteY470-87468" fmla="*/ 4694732 h 6858000"/>
              <a:gd name="connsiteX471-87469" fmla="*/ 1771735 w 7472601"/>
              <a:gd name="connsiteY471-87470" fmla="*/ 4619929 h 6858000"/>
              <a:gd name="connsiteX472-87471" fmla="*/ 3104273 w 7472601"/>
              <a:gd name="connsiteY472-87472" fmla="*/ 5076159 h 6858000"/>
              <a:gd name="connsiteX473-87473" fmla="*/ 3113245 w 7472601"/>
              <a:gd name="connsiteY473-87474" fmla="*/ 5090705 h 6858000"/>
              <a:gd name="connsiteX474-87475" fmla="*/ 3126294 w 7472601"/>
              <a:gd name="connsiteY474-87476" fmla="*/ 5114400 h 6858000"/>
              <a:gd name="connsiteX475-87477" fmla="*/ 3937433 w 7472601"/>
              <a:gd name="connsiteY475-87478" fmla="*/ 4830473 h 6858000"/>
              <a:gd name="connsiteX476-87479" fmla="*/ 3590475 w 7472601"/>
              <a:gd name="connsiteY476-87480" fmla="*/ 4597974 h 6858000"/>
              <a:gd name="connsiteX477-87481" fmla="*/ 3100264 w 7472601"/>
              <a:gd name="connsiteY477-87482" fmla="*/ 4579845 h 6858000"/>
              <a:gd name="connsiteX478-87483" fmla="*/ 2183576 w 7472601"/>
              <a:gd name="connsiteY478-87484" fmla="*/ 4227150 h 6858000"/>
              <a:gd name="connsiteX479-87485" fmla="*/ 2151029 w 7472601"/>
              <a:gd name="connsiteY479-87486" fmla="*/ 4146947 h 6858000"/>
              <a:gd name="connsiteX480-87487" fmla="*/ 3563434 w 7472601"/>
              <a:gd name="connsiteY480-87488" fmla="*/ 4469115 h 6858000"/>
              <a:gd name="connsiteX481-87489" fmla="*/ 3177952 w 7472601"/>
              <a:gd name="connsiteY481-87490" fmla="*/ 3657386 h 6858000"/>
              <a:gd name="connsiteX482-87491" fmla="*/ 3189263 w 7472601"/>
              <a:gd name="connsiteY482-87492" fmla="*/ 3625726 h 6858000"/>
              <a:gd name="connsiteX483-87493" fmla="*/ 3560912 w 7472601"/>
              <a:gd name="connsiteY483-87494" fmla="*/ 4079863 h 6858000"/>
              <a:gd name="connsiteX484-87495" fmla="*/ 3626636 w 7472601"/>
              <a:gd name="connsiteY484-87496" fmla="*/ 4512230 h 6858000"/>
              <a:gd name="connsiteX485-87497" fmla="*/ 3653088 w 7472601"/>
              <a:gd name="connsiteY485-87498" fmla="*/ 4521417 h 6858000"/>
              <a:gd name="connsiteX486-87499" fmla="*/ 3988128 w 7472601"/>
              <a:gd name="connsiteY486-87500" fmla="*/ 4817267 h 6858000"/>
              <a:gd name="connsiteX487-87501" fmla="*/ 4830582 w 7472601"/>
              <a:gd name="connsiteY487-87502" fmla="*/ 4676000 h 6858000"/>
              <a:gd name="connsiteX488-87503" fmla="*/ 4830100 w 7472601"/>
              <a:gd name="connsiteY488-87504" fmla="*/ 4675554 h 6858000"/>
              <a:gd name="connsiteX489-87505" fmla="*/ 4036318 w 7472601"/>
              <a:gd name="connsiteY489-87506" fmla="*/ 4147013 h 6858000"/>
              <a:gd name="connsiteX490-87507" fmla="*/ 3432098 w 7472601"/>
              <a:gd name="connsiteY490-87508" fmla="*/ 3537312 h 6858000"/>
              <a:gd name="connsiteX491-87509" fmla="*/ 3446761 w 7472601"/>
              <a:gd name="connsiteY491-87510" fmla="*/ 3461278 h 6858000"/>
              <a:gd name="connsiteX492-87511" fmla="*/ 4419733 w 7472601"/>
              <a:gd name="connsiteY492-87512" fmla="*/ 3963555 h 6858000"/>
              <a:gd name="connsiteX493-87513" fmla="*/ 4781371 w 7472601"/>
              <a:gd name="connsiteY493-87514" fmla="*/ 4458604 h 6858000"/>
              <a:gd name="connsiteX494-87515" fmla="*/ 4780440 w 7472601"/>
              <a:gd name="connsiteY494-87516" fmla="*/ 4470290 h 6858000"/>
              <a:gd name="connsiteX495-87517" fmla="*/ 4898954 w 7472601"/>
              <a:gd name="connsiteY495-87518" fmla="*/ 4662092 h 6858000"/>
              <a:gd name="connsiteX496-87519" fmla="*/ 4900699 w 7472601"/>
              <a:gd name="connsiteY496-87520" fmla="*/ 4670867 h 6858000"/>
              <a:gd name="connsiteX497-87521" fmla="*/ 5714511 w 7472601"/>
              <a:gd name="connsiteY497-87522" fmla="*/ 4663483 h 6858000"/>
              <a:gd name="connsiteX498-87523" fmla="*/ 5464793 w 7472601"/>
              <a:gd name="connsiteY498-87524" fmla="*/ 4393556 h 6858000"/>
              <a:gd name="connsiteX499-87525" fmla="*/ 5461897 w 7472601"/>
              <a:gd name="connsiteY499-87526" fmla="*/ 4390879 h 6858000"/>
              <a:gd name="connsiteX500-87527" fmla="*/ 4294126 w 7472601"/>
              <a:gd name="connsiteY500-87528" fmla="*/ 3303048 h 6858000"/>
              <a:gd name="connsiteX501-87529" fmla="*/ 4305321 w 7472601"/>
              <a:gd name="connsiteY501-87530" fmla="*/ 3256953 h 6858000"/>
              <a:gd name="connsiteX502-87531" fmla="*/ 4949299 w 7472601"/>
              <a:gd name="connsiteY502-87532" fmla="*/ 3766336 h 6858000"/>
              <a:gd name="connsiteX503-87533" fmla="*/ 5291452 w 7472601"/>
              <a:gd name="connsiteY503-87534" fmla="*/ 4076801 h 6858000"/>
              <a:gd name="connsiteX504-87535" fmla="*/ 5434998 w 7472601"/>
              <a:gd name="connsiteY504-87536" fmla="*/ 4254100 h 6858000"/>
              <a:gd name="connsiteX505-87537" fmla="*/ 5351015 w 7472601"/>
              <a:gd name="connsiteY505-87538" fmla="*/ 3760989 h 6858000"/>
              <a:gd name="connsiteX506-87539" fmla="*/ 5413780 w 7472601"/>
              <a:gd name="connsiteY506-87540" fmla="*/ 2966265 h 6858000"/>
              <a:gd name="connsiteX507-87541" fmla="*/ 5425627 w 7472601"/>
              <a:gd name="connsiteY507-87542" fmla="*/ 2954192 h 6858000"/>
              <a:gd name="connsiteX508-87543" fmla="*/ 6604735 w 7472601"/>
              <a:gd name="connsiteY508-87544" fmla="*/ 2041381 h 6858000"/>
              <a:gd name="connsiteX509-87545" fmla="*/ 7204487 w 7472601"/>
              <a:gd name="connsiteY509-87546" fmla="*/ 2742112 h 6858000"/>
              <a:gd name="connsiteX510-87547" fmla="*/ 7131592 w 7472601"/>
              <a:gd name="connsiteY510-87548" fmla="*/ 2672096 h 6858000"/>
              <a:gd name="connsiteX511-87549" fmla="*/ 6996344 w 7472601"/>
              <a:gd name="connsiteY511-87550" fmla="*/ 2518310 h 6858000"/>
              <a:gd name="connsiteX512-87551" fmla="*/ 6735495 w 7472601"/>
              <a:gd name="connsiteY512-87552" fmla="*/ 2196890 h 6858000"/>
              <a:gd name="connsiteX513-87553" fmla="*/ 6721901 w 7472601"/>
              <a:gd name="connsiteY513-87554" fmla="*/ 2179274 h 6858000"/>
              <a:gd name="connsiteX514-87555" fmla="*/ 6604735 w 7472601"/>
              <a:gd name="connsiteY514-87556" fmla="*/ 2041381 h 6858000"/>
              <a:gd name="connsiteX515-87557" fmla="*/ 6591670 w 7472601"/>
              <a:gd name="connsiteY515-87558" fmla="*/ 1988277 h 6858000"/>
              <a:gd name="connsiteX516-87559" fmla="*/ 6747349 w 7472601"/>
              <a:gd name="connsiteY516-87560" fmla="*/ 2160069 h 6858000"/>
              <a:gd name="connsiteX517-87561" fmla="*/ 6760943 w 7472601"/>
              <a:gd name="connsiteY517-87562" fmla="*/ 2177686 h 6858000"/>
              <a:gd name="connsiteX518-87563" fmla="*/ 7021065 w 7472601"/>
              <a:gd name="connsiteY518-87564" fmla="*/ 2498102 h 6858000"/>
              <a:gd name="connsiteX519-87565" fmla="*/ 7155223 w 7472601"/>
              <a:gd name="connsiteY519-87566" fmla="*/ 2650386 h 6858000"/>
              <a:gd name="connsiteX520-87567" fmla="*/ 7203167 w 7472601"/>
              <a:gd name="connsiteY520-87568" fmla="*/ 2697288 h 6858000"/>
              <a:gd name="connsiteX521-87569" fmla="*/ 6937703 w 7472601"/>
              <a:gd name="connsiteY521-87570" fmla="*/ 2321981 h 6858000"/>
              <a:gd name="connsiteX522-87571" fmla="*/ 6591670 w 7472601"/>
              <a:gd name="connsiteY522-87572" fmla="*/ 1988277 h 6858000"/>
              <a:gd name="connsiteX523-87573" fmla="*/ 5798671 w 7472601"/>
              <a:gd name="connsiteY523-87574" fmla="*/ 1981601 h 6858000"/>
              <a:gd name="connsiteX524-87575" fmla="*/ 5754709 w 7472601"/>
              <a:gd name="connsiteY524-87576" fmla="*/ 2071454 h 6858000"/>
              <a:gd name="connsiteX525-87577" fmla="*/ 5763044 w 7472601"/>
              <a:gd name="connsiteY525-87578" fmla="*/ 2842206 h 6858000"/>
              <a:gd name="connsiteX526-87579" fmla="*/ 5764974 w 7472601"/>
              <a:gd name="connsiteY526-87580" fmla="*/ 2799609 h 6858000"/>
              <a:gd name="connsiteX527-87581" fmla="*/ 5767665 w 7472601"/>
              <a:gd name="connsiteY527-87582" fmla="*/ 2666409 h 6858000"/>
              <a:gd name="connsiteX528-87583" fmla="*/ 5763055 w 7472601"/>
              <a:gd name="connsiteY528-87584" fmla="*/ 2579705 h 6858000"/>
              <a:gd name="connsiteX529-87585" fmla="*/ 5758079 w 7472601"/>
              <a:gd name="connsiteY529-87586" fmla="*/ 2492508 h 6858000"/>
              <a:gd name="connsiteX530-87587" fmla="*/ 5779325 w 7472601"/>
              <a:gd name="connsiteY530-87588" fmla="*/ 2197069 h 6858000"/>
              <a:gd name="connsiteX531-87589" fmla="*/ 5798671 w 7472601"/>
              <a:gd name="connsiteY531-87590" fmla="*/ 1981601 h 6858000"/>
              <a:gd name="connsiteX532-87591" fmla="*/ 5829202 w 7472601"/>
              <a:gd name="connsiteY532-87592" fmla="*/ 1971679 h 6858000"/>
              <a:gd name="connsiteX533-87593" fmla="*/ 5809558 w 7472601"/>
              <a:gd name="connsiteY533-87594" fmla="*/ 2198043 h 6858000"/>
              <a:gd name="connsiteX534-87595" fmla="*/ 5788653 w 7472601"/>
              <a:gd name="connsiteY534-87596" fmla="*/ 2489430 h 6858000"/>
              <a:gd name="connsiteX535-87597" fmla="*/ 5793439 w 7472601"/>
              <a:gd name="connsiteY535-87598" fmla="*/ 2575235 h 6858000"/>
              <a:gd name="connsiteX536-87599" fmla="*/ 5796837 w 7472601"/>
              <a:gd name="connsiteY536-87600" fmla="*/ 2637633 h 6858000"/>
              <a:gd name="connsiteX537-87601" fmla="*/ 5818614 w 7472601"/>
              <a:gd name="connsiteY537-87602" fmla="*/ 2473055 h 6858000"/>
              <a:gd name="connsiteX538-87603" fmla="*/ 5829202 w 7472601"/>
              <a:gd name="connsiteY538-87604" fmla="*/ 1971679 h 6858000"/>
              <a:gd name="connsiteX539-87605" fmla="*/ 5911389 w 7472601"/>
              <a:gd name="connsiteY539-87606" fmla="*/ 1898371 h 6858000"/>
              <a:gd name="connsiteX540-87607" fmla="*/ 6237627 w 7472601"/>
              <a:gd name="connsiteY540-87608" fmla="*/ 2231921 h 6858000"/>
              <a:gd name="connsiteX541-87609" fmla="*/ 5911389 w 7472601"/>
              <a:gd name="connsiteY541-87610" fmla="*/ 1898371 h 6858000"/>
              <a:gd name="connsiteX542-87611" fmla="*/ 6944437 w 7472601"/>
              <a:gd name="connsiteY542-87612" fmla="*/ 1575402 h 6858000"/>
              <a:gd name="connsiteX543-87613" fmla="*/ 6304730 w 7472601"/>
              <a:gd name="connsiteY543-87614" fmla="*/ 1766654 h 6858000"/>
              <a:gd name="connsiteX544-87615" fmla="*/ 6944437 w 7472601"/>
              <a:gd name="connsiteY544-87616" fmla="*/ 1575402 h 6858000"/>
              <a:gd name="connsiteX545-87617" fmla="*/ 7019523 w 7472601"/>
              <a:gd name="connsiteY545-87618" fmla="*/ 1519450 h 6858000"/>
              <a:gd name="connsiteX546-87619" fmla="*/ 6298091 w 7472601"/>
              <a:gd name="connsiteY546-87620" fmla="*/ 1737122 h 6858000"/>
              <a:gd name="connsiteX547-87621" fmla="*/ 7019523 w 7472601"/>
              <a:gd name="connsiteY547-87622" fmla="*/ 1519450 h 6858000"/>
              <a:gd name="connsiteX548-87623" fmla="*/ 2399523 w 7472601"/>
              <a:gd name="connsiteY548-87624" fmla="*/ 1428234 h 6858000"/>
              <a:gd name="connsiteX549-87625" fmla="*/ 2224982 w 7472601"/>
              <a:gd name="connsiteY549-87626" fmla="*/ 1826201 h 6858000"/>
              <a:gd name="connsiteX550-87627" fmla="*/ 2096099 w 7472601"/>
              <a:gd name="connsiteY550-87628" fmla="*/ 2345900 h 6858000"/>
              <a:gd name="connsiteX551-87629" fmla="*/ 2283317 w 7472601"/>
              <a:gd name="connsiteY551-87630" fmla="*/ 1796925 h 6858000"/>
              <a:gd name="connsiteX552-87631" fmla="*/ 2399523 w 7472601"/>
              <a:gd name="connsiteY552-87632" fmla="*/ 1428234 h 6858000"/>
              <a:gd name="connsiteX553-87633" fmla="*/ 2448558 w 7472601"/>
              <a:gd name="connsiteY553-87634" fmla="*/ 1373435 h 6858000"/>
              <a:gd name="connsiteX554-87635" fmla="*/ 2312521 w 7472601"/>
              <a:gd name="connsiteY554-87636" fmla="*/ 1806140 h 6858000"/>
              <a:gd name="connsiteX555-87637" fmla="*/ 2127533 w 7472601"/>
              <a:gd name="connsiteY555-87638" fmla="*/ 2348380 h 6858000"/>
              <a:gd name="connsiteX556-87639" fmla="*/ 2358080 w 7472601"/>
              <a:gd name="connsiteY556-87640" fmla="*/ 1866134 h 6858000"/>
              <a:gd name="connsiteX557-87641" fmla="*/ 2407436 w 7472601"/>
              <a:gd name="connsiteY557-87642" fmla="*/ 1651070 h 6858000"/>
              <a:gd name="connsiteX558-87643" fmla="*/ 2448558 w 7472601"/>
              <a:gd name="connsiteY558-87644" fmla="*/ 1373435 h 6858000"/>
              <a:gd name="connsiteX559-87645" fmla="*/ 278707 w 7472601"/>
              <a:gd name="connsiteY559-87646" fmla="*/ 1352270 h 6858000"/>
              <a:gd name="connsiteX560-87647" fmla="*/ 321570 w 7472601"/>
              <a:gd name="connsiteY560-87648" fmla="*/ 1861610 h 6858000"/>
              <a:gd name="connsiteX561-87649" fmla="*/ 294281 w 7472601"/>
              <a:gd name="connsiteY561-87650" fmla="*/ 1440658 h 6858000"/>
              <a:gd name="connsiteX562-87651" fmla="*/ 278707 w 7472601"/>
              <a:gd name="connsiteY562-87652" fmla="*/ 1352270 h 6858000"/>
              <a:gd name="connsiteX563-87653" fmla="*/ 1423821 w 7472601"/>
              <a:gd name="connsiteY563-87654" fmla="*/ 1351958 h 6858000"/>
              <a:gd name="connsiteX564-87655" fmla="*/ 1638521 w 7472601"/>
              <a:gd name="connsiteY564-87656" fmla="*/ 1908470 h 6858000"/>
              <a:gd name="connsiteX565-87657" fmla="*/ 1754199 w 7472601"/>
              <a:gd name="connsiteY565-87658" fmla="*/ 2149284 h 6858000"/>
              <a:gd name="connsiteX566-87659" fmla="*/ 1908359 w 7472601"/>
              <a:gd name="connsiteY566-87660" fmla="*/ 2364988 h 6858000"/>
              <a:gd name="connsiteX567-87661" fmla="*/ 1647661 w 7472601"/>
              <a:gd name="connsiteY567-87662" fmla="*/ 1825945 h 6858000"/>
              <a:gd name="connsiteX568-87663" fmla="*/ 1423821 w 7472601"/>
              <a:gd name="connsiteY568-87664" fmla="*/ 1351958 h 6858000"/>
              <a:gd name="connsiteX569-87665" fmla="*/ 1431890 w 7472601"/>
              <a:gd name="connsiteY569-87666" fmla="*/ 1306475 h 6858000"/>
              <a:gd name="connsiteX570-87667" fmla="*/ 1507597 w 7472601"/>
              <a:gd name="connsiteY570-87668" fmla="*/ 1446132 h 6858000"/>
              <a:gd name="connsiteX571-87669" fmla="*/ 1674586 w 7472601"/>
              <a:gd name="connsiteY571-87670" fmla="*/ 1813832 h 6858000"/>
              <a:gd name="connsiteX572-87671" fmla="*/ 1815950 w 7472601"/>
              <a:gd name="connsiteY572-87672" fmla="*/ 2128564 h 6858000"/>
              <a:gd name="connsiteX573-87673" fmla="*/ 1984242 w 7472601"/>
              <a:gd name="connsiteY573-87674" fmla="*/ 2430829 h 6858000"/>
              <a:gd name="connsiteX574-87675" fmla="*/ 2014023 w 7472601"/>
              <a:gd name="connsiteY574-87676" fmla="*/ 2450995 h 6858000"/>
              <a:gd name="connsiteX575-87677" fmla="*/ 1747337 w 7472601"/>
              <a:gd name="connsiteY575-87678" fmla="*/ 1855264 h 6858000"/>
              <a:gd name="connsiteX576-87679" fmla="*/ 1533749 w 7472601"/>
              <a:gd name="connsiteY576-87680" fmla="*/ 1478656 h 6858000"/>
              <a:gd name="connsiteX577-87681" fmla="*/ 1431890 w 7472601"/>
              <a:gd name="connsiteY577-87682" fmla="*/ 1306475 h 6858000"/>
              <a:gd name="connsiteX578-87683" fmla="*/ 5052692 w 7472601"/>
              <a:gd name="connsiteY578-87684" fmla="*/ 1292994 h 6858000"/>
              <a:gd name="connsiteX579-87685" fmla="*/ 5200661 w 7472601"/>
              <a:gd name="connsiteY579-87686" fmla="*/ 1635186 h 6858000"/>
              <a:gd name="connsiteX580-87687" fmla="*/ 5297138 w 7472601"/>
              <a:gd name="connsiteY580-87688" fmla="*/ 1906351 h 6858000"/>
              <a:gd name="connsiteX581-87689" fmla="*/ 5052692 w 7472601"/>
              <a:gd name="connsiteY581-87690" fmla="*/ 1292994 h 6858000"/>
              <a:gd name="connsiteX582-87691" fmla="*/ 5009948 w 7472601"/>
              <a:gd name="connsiteY582-87692" fmla="*/ 1273619 h 6858000"/>
              <a:gd name="connsiteX583-87693" fmla="*/ 5121777 w 7472601"/>
              <a:gd name="connsiteY583-87694" fmla="*/ 1654213 h 6858000"/>
              <a:gd name="connsiteX584-87695" fmla="*/ 5293545 w 7472601"/>
              <a:gd name="connsiteY584-87696" fmla="*/ 2072247 h 6858000"/>
              <a:gd name="connsiteX585-87697" fmla="*/ 5294042 w 7472601"/>
              <a:gd name="connsiteY585-87698" fmla="*/ 2065019 h 6858000"/>
              <a:gd name="connsiteX586-87699" fmla="*/ 5171936 w 7472601"/>
              <a:gd name="connsiteY586-87700" fmla="*/ 1647613 h 6858000"/>
              <a:gd name="connsiteX587-87701" fmla="*/ 5009948 w 7472601"/>
              <a:gd name="connsiteY587-87702" fmla="*/ 1273619 h 6858000"/>
              <a:gd name="connsiteX588-87703" fmla="*/ 655236 w 7472601"/>
              <a:gd name="connsiteY588-87704" fmla="*/ 1268632 h 6858000"/>
              <a:gd name="connsiteX589-87705" fmla="*/ 839521 w 7472601"/>
              <a:gd name="connsiteY589-87706" fmla="*/ 1685315 h 6858000"/>
              <a:gd name="connsiteX590-87707" fmla="*/ 1109416 w 7472601"/>
              <a:gd name="connsiteY590-87708" fmla="*/ 2061663 h 6858000"/>
              <a:gd name="connsiteX591-87709" fmla="*/ 1298300 w 7472601"/>
              <a:gd name="connsiteY591-87710" fmla="*/ 2247742 h 6858000"/>
              <a:gd name="connsiteX592-87711" fmla="*/ 1125871 w 7472601"/>
              <a:gd name="connsiteY592-87712" fmla="*/ 1989513 h 6858000"/>
              <a:gd name="connsiteX593-87713" fmla="*/ 981574 w 7472601"/>
              <a:gd name="connsiteY593-87714" fmla="*/ 1783157 h 6858000"/>
              <a:gd name="connsiteX594-87715" fmla="*/ 922198 w 7472601"/>
              <a:gd name="connsiteY594-87716" fmla="*/ 1677437 h 6858000"/>
              <a:gd name="connsiteX595-87717" fmla="*/ 869293 w 7472601"/>
              <a:gd name="connsiteY595-87718" fmla="*/ 1583214 h 6858000"/>
              <a:gd name="connsiteX596-87719" fmla="*/ 751431 w 7472601"/>
              <a:gd name="connsiteY596-87720" fmla="*/ 1405731 h 6858000"/>
              <a:gd name="connsiteX597-87721" fmla="*/ 655236 w 7472601"/>
              <a:gd name="connsiteY597-87722" fmla="*/ 1268632 h 6858000"/>
              <a:gd name="connsiteX598-87723" fmla="*/ 6516292 w 7472601"/>
              <a:gd name="connsiteY598-87724" fmla="*/ 1263064 h 6858000"/>
              <a:gd name="connsiteX599-87725" fmla="*/ 5736320 w 7472601"/>
              <a:gd name="connsiteY599-87726" fmla="*/ 1501803 h 6858000"/>
              <a:gd name="connsiteX600-87727" fmla="*/ 6516292 w 7472601"/>
              <a:gd name="connsiteY600-87728" fmla="*/ 1263064 h 6858000"/>
              <a:gd name="connsiteX601-87729" fmla="*/ 291466 w 7472601"/>
              <a:gd name="connsiteY601-87730" fmla="*/ 1250369 h 6858000"/>
              <a:gd name="connsiteX602-87731" fmla="*/ 323180 w 7472601"/>
              <a:gd name="connsiteY602-87732" fmla="*/ 1435283 h 6858000"/>
              <a:gd name="connsiteX603-87733" fmla="*/ 349381 w 7472601"/>
              <a:gd name="connsiteY603-87734" fmla="*/ 1875041 h 6858000"/>
              <a:gd name="connsiteX604-87735" fmla="*/ 374363 w 7472601"/>
              <a:gd name="connsiteY604-87736" fmla="*/ 1506494 h 6858000"/>
              <a:gd name="connsiteX605-87737" fmla="*/ 302168 w 7472601"/>
              <a:gd name="connsiteY605-87738" fmla="*/ 1274495 h 6858000"/>
              <a:gd name="connsiteX606-87739" fmla="*/ 291466 w 7472601"/>
              <a:gd name="connsiteY606-87740" fmla="*/ 1250369 h 6858000"/>
              <a:gd name="connsiteX607-87741" fmla="*/ 678222 w 7472601"/>
              <a:gd name="connsiteY607-87742" fmla="*/ 1248670 h 6858000"/>
              <a:gd name="connsiteX608-87743" fmla="*/ 775536 w 7472601"/>
              <a:gd name="connsiteY608-87744" fmla="*/ 1388015 h 6858000"/>
              <a:gd name="connsiteX609-87745" fmla="*/ 894529 w 7472601"/>
              <a:gd name="connsiteY609-87746" fmla="*/ 1567739 h 6858000"/>
              <a:gd name="connsiteX610-87747" fmla="*/ 948000 w 7472601"/>
              <a:gd name="connsiteY610-87748" fmla="*/ 1663088 h 6858000"/>
              <a:gd name="connsiteX611-87749" fmla="*/ 1006812 w 7472601"/>
              <a:gd name="connsiteY611-87750" fmla="*/ 1767683 h 6858000"/>
              <a:gd name="connsiteX612-87751" fmla="*/ 1149133 w 7472601"/>
              <a:gd name="connsiteY612-87752" fmla="*/ 1971513 h 6858000"/>
              <a:gd name="connsiteX613-87753" fmla="*/ 1333952 w 7472601"/>
              <a:gd name="connsiteY613-87754" fmla="*/ 2251620 h 6858000"/>
              <a:gd name="connsiteX614-87755" fmla="*/ 1337329 w 7472601"/>
              <a:gd name="connsiteY614-87756" fmla="*/ 2258350 h 6858000"/>
              <a:gd name="connsiteX615-87757" fmla="*/ 1014726 w 7472601"/>
              <a:gd name="connsiteY615-87758" fmla="*/ 1615556 h 6858000"/>
              <a:gd name="connsiteX616-87759" fmla="*/ 678222 w 7472601"/>
              <a:gd name="connsiteY616-87760" fmla="*/ 1248670 h 6858000"/>
              <a:gd name="connsiteX617-87761" fmla="*/ 6691602 w 7472601"/>
              <a:gd name="connsiteY617-87762" fmla="*/ 1140573 h 6858000"/>
              <a:gd name="connsiteX618-87763" fmla="*/ 6571100 w 7472601"/>
              <a:gd name="connsiteY618-87764" fmla="*/ 1183662 h 6858000"/>
              <a:gd name="connsiteX619-87765" fmla="*/ 6241687 w 7472601"/>
              <a:gd name="connsiteY619-87766" fmla="*/ 1257600 h 6858000"/>
              <a:gd name="connsiteX620-87767" fmla="*/ 5693009 w 7472601"/>
              <a:gd name="connsiteY620-87768" fmla="*/ 1478256 h 6858000"/>
              <a:gd name="connsiteX621-87769" fmla="*/ 6548420 w 7472601"/>
              <a:gd name="connsiteY621-87770" fmla="*/ 1214599 h 6858000"/>
              <a:gd name="connsiteX622-87771" fmla="*/ 6605473 w 7472601"/>
              <a:gd name="connsiteY622-87772" fmla="*/ 1184686 h 6858000"/>
              <a:gd name="connsiteX623-87773" fmla="*/ 6691602 w 7472601"/>
              <a:gd name="connsiteY623-87774" fmla="*/ 1140573 h 6858000"/>
              <a:gd name="connsiteX624-87775" fmla="*/ 4002475 w 7472601"/>
              <a:gd name="connsiteY624-87776" fmla="*/ 1037802 h 6858000"/>
              <a:gd name="connsiteX625-87777" fmla="*/ 4000324 w 7472601"/>
              <a:gd name="connsiteY625-87778" fmla="*/ 1039362 h 6858000"/>
              <a:gd name="connsiteX626-87779" fmla="*/ 4002862 w 7472601"/>
              <a:gd name="connsiteY626-87780" fmla="*/ 1042866 h 6858000"/>
              <a:gd name="connsiteX627-87781" fmla="*/ 4002475 w 7472601"/>
              <a:gd name="connsiteY627-87782" fmla="*/ 1037802 h 6858000"/>
              <a:gd name="connsiteX628-87783" fmla="*/ 506322 w 7472601"/>
              <a:gd name="connsiteY628-87784" fmla="*/ 1020997 h 6858000"/>
              <a:gd name="connsiteX629-87785" fmla="*/ 533068 w 7472601"/>
              <a:gd name="connsiteY629-87786" fmla="*/ 1029409 h 6858000"/>
              <a:gd name="connsiteX630-87787" fmla="*/ 1232525 w 7472601"/>
              <a:gd name="connsiteY630-87788" fmla="*/ 1804675 h 6858000"/>
              <a:gd name="connsiteX631-87789" fmla="*/ 1388858 w 7472601"/>
              <a:gd name="connsiteY631-87790" fmla="*/ 2368011 h 6858000"/>
              <a:gd name="connsiteX632-87791" fmla="*/ 1384098 w 7472601"/>
              <a:gd name="connsiteY632-87792" fmla="*/ 2378125 h 6858000"/>
              <a:gd name="connsiteX633-87793" fmla="*/ 1425393 w 7472601"/>
              <a:gd name="connsiteY633-87794" fmla="*/ 2589124 h 6858000"/>
              <a:gd name="connsiteX634-87795" fmla="*/ 1424001 w 7472601"/>
              <a:gd name="connsiteY634-87796" fmla="*/ 2597541 h 6858000"/>
              <a:gd name="connsiteX635-87797" fmla="*/ 2152729 w 7472601"/>
              <a:gd name="connsiteY635-87798" fmla="*/ 2864487 h 6858000"/>
              <a:gd name="connsiteX636-87799" fmla="*/ 2020609 w 7472601"/>
              <a:gd name="connsiteY636-87800" fmla="*/ 2539671 h 6858000"/>
              <a:gd name="connsiteX637-87801" fmla="*/ 2018920 w 7472601"/>
              <a:gd name="connsiteY637-87802" fmla="*/ 2536309 h 6858000"/>
              <a:gd name="connsiteX638-87803" fmla="*/ 1342441 w 7472601"/>
              <a:gd name="connsiteY638-87804" fmla="*/ 1173017 h 6858000"/>
              <a:gd name="connsiteX639-87805" fmla="*/ 1367925 w 7472601"/>
              <a:gd name="connsiteY639-87806" fmla="*/ 1135648 h 6858000"/>
              <a:gd name="connsiteX640-87807" fmla="*/ 1771401 w 7472601"/>
              <a:gd name="connsiteY640-87808" fmla="*/ 1806673 h 6858000"/>
              <a:gd name="connsiteX641-87809" fmla="*/ 1972385 w 7472601"/>
              <a:gd name="connsiteY641-87810" fmla="*/ 2198735 h 6858000"/>
              <a:gd name="connsiteX642-87811" fmla="*/ 2040892 w 7472601"/>
              <a:gd name="connsiteY642-87812" fmla="*/ 2405205 h 6858000"/>
              <a:gd name="connsiteX643-87813" fmla="*/ 2131689 w 7472601"/>
              <a:gd name="connsiteY643-87814" fmla="*/ 1936926 h 6858000"/>
              <a:gd name="connsiteX644-87815" fmla="*/ 2454820 w 7472601"/>
              <a:gd name="connsiteY644-87816" fmla="*/ 1248808 h 6858000"/>
              <a:gd name="connsiteX645-87817" fmla="*/ 2492512 w 7472601"/>
              <a:gd name="connsiteY645-87818" fmla="*/ 1302920 h 6858000"/>
              <a:gd name="connsiteX646-87819" fmla="*/ 2081216 w 7472601"/>
              <a:gd name="connsiteY646-87820" fmla="*/ 2527513 h 6858000"/>
              <a:gd name="connsiteX647-87821" fmla="*/ 2081211 w 7472601"/>
              <a:gd name="connsiteY647-87822" fmla="*/ 2528916 h 6858000"/>
              <a:gd name="connsiteX648-87823" fmla="*/ 2199067 w 7472601"/>
              <a:gd name="connsiteY648-87824" fmla="*/ 2884061 h 6858000"/>
              <a:gd name="connsiteX649-87825" fmla="*/ 3192586 w 7472601"/>
              <a:gd name="connsiteY649-87826" fmla="*/ 3411496 h 6858000"/>
              <a:gd name="connsiteX650-87827" fmla="*/ 3182620 w 7472601"/>
              <a:gd name="connsiteY650-87828" fmla="*/ 3483279 h 6858000"/>
              <a:gd name="connsiteX651-87829" fmla="*/ 2435119 w 7472601"/>
              <a:gd name="connsiteY651-87830" fmla="*/ 3080173 h 6858000"/>
              <a:gd name="connsiteX652-87831" fmla="*/ 2410152 w 7472601"/>
              <a:gd name="connsiteY652-87832" fmla="*/ 3063751 h 6858000"/>
              <a:gd name="connsiteX653-87833" fmla="*/ 2408099 w 7472601"/>
              <a:gd name="connsiteY653-87834" fmla="*/ 3064403 h 6858000"/>
              <a:gd name="connsiteX654-87835" fmla="*/ 2407218 w 7472601"/>
              <a:gd name="connsiteY654-87836" fmla="*/ 3070324 h 6858000"/>
              <a:gd name="connsiteX655-87837" fmla="*/ 2380138 w 7472601"/>
              <a:gd name="connsiteY655-87838" fmla="*/ 3099341 h 6858000"/>
              <a:gd name="connsiteX656-87839" fmla="*/ 1765923 w 7472601"/>
              <a:gd name="connsiteY656-87840" fmla="*/ 3581043 h 6858000"/>
              <a:gd name="connsiteX657-87841" fmla="*/ 1702258 w 7472601"/>
              <a:gd name="connsiteY657-87842" fmla="*/ 3612286 h 6858000"/>
              <a:gd name="connsiteX658-87843" fmla="*/ 1538370 w 7472601"/>
              <a:gd name="connsiteY658-87844" fmla="*/ 3811804 h 6858000"/>
              <a:gd name="connsiteX659-87845" fmla="*/ 542867 w 7472601"/>
              <a:gd name="connsiteY659-87846" fmla="*/ 4944092 h 6858000"/>
              <a:gd name="connsiteX660-87847" fmla="*/ 515800 w 7472601"/>
              <a:gd name="connsiteY660-87848" fmla="*/ 4862180 h 6858000"/>
              <a:gd name="connsiteX661-87849" fmla="*/ 909145 w 7472601"/>
              <a:gd name="connsiteY661-87850" fmla="*/ 4199225 h 6858000"/>
              <a:gd name="connsiteX662-87851" fmla="*/ 1214067 w 7472601"/>
              <a:gd name="connsiteY662-87852" fmla="*/ 3908561 h 6858000"/>
              <a:gd name="connsiteX663-87853" fmla="*/ 640967 w 7472601"/>
              <a:gd name="connsiteY663-87854" fmla="*/ 4105601 h 6858000"/>
              <a:gd name="connsiteX664-87855" fmla="*/ 112563 w 7472601"/>
              <a:gd name="connsiteY664-87856" fmla="*/ 4396952 h 6858000"/>
              <a:gd name="connsiteX665-87857" fmla="*/ 0 w 7472601"/>
              <a:gd name="connsiteY665-87858" fmla="*/ 4466006 h 6858000"/>
              <a:gd name="connsiteX666-87859" fmla="*/ 0 w 7472601"/>
              <a:gd name="connsiteY666-87860" fmla="*/ 4233763 h 6858000"/>
              <a:gd name="connsiteX667-87861" fmla="*/ 36881 w 7472601"/>
              <a:gd name="connsiteY667-87862" fmla="*/ 4200118 h 6858000"/>
              <a:gd name="connsiteX668-87863" fmla="*/ 910534 w 7472601"/>
              <a:gd name="connsiteY668-87864" fmla="*/ 3629753 h 6858000"/>
              <a:gd name="connsiteX669-87865" fmla="*/ 1578717 w 7472601"/>
              <a:gd name="connsiteY669-87866" fmla="*/ 3575982 h 6858000"/>
              <a:gd name="connsiteX670-87867" fmla="*/ 2338780 w 7472601"/>
              <a:gd name="connsiteY670-87868" fmla="*/ 3033725 h 6858000"/>
              <a:gd name="connsiteX671-87869" fmla="*/ 1807991 w 7472601"/>
              <a:gd name="connsiteY671-87870" fmla="*/ 2807184 h 6858000"/>
              <a:gd name="connsiteX672-87871" fmla="*/ 1416358 w 7472601"/>
              <a:gd name="connsiteY672-87872" fmla="*/ 3112571 h 6858000"/>
              <a:gd name="connsiteX673-87873" fmla="*/ 939066 w 7472601"/>
              <a:gd name="connsiteY673-87874" fmla="*/ 3378798 h 6858000"/>
              <a:gd name="connsiteX674-87875" fmla="*/ 115099 w 7472601"/>
              <a:gd name="connsiteY674-87876" fmla="*/ 3607650 h 6858000"/>
              <a:gd name="connsiteX675-87877" fmla="*/ 97284 w 7472601"/>
              <a:gd name="connsiteY675-87878" fmla="*/ 3520393 h 6858000"/>
              <a:gd name="connsiteX676-87879" fmla="*/ 922050 w 7472601"/>
              <a:gd name="connsiteY676-87880" fmla="*/ 3074867 h 6858000"/>
              <a:gd name="connsiteX677-87881" fmla="*/ 1405265 w 7472601"/>
              <a:gd name="connsiteY677-87882" fmla="*/ 3016319 h 6858000"/>
              <a:gd name="connsiteX678-87883" fmla="*/ 1407512 w 7472601"/>
              <a:gd name="connsiteY678-87884" fmla="*/ 3018001 h 6858000"/>
              <a:gd name="connsiteX679-87885" fmla="*/ 1726266 w 7472601"/>
              <a:gd name="connsiteY679-87886" fmla="*/ 2777274 h 6858000"/>
              <a:gd name="connsiteX680-87887" fmla="*/ 625390 w 7472601"/>
              <a:gd name="connsiteY680-87888" fmla="*/ 2514541 h 6858000"/>
              <a:gd name="connsiteX681-87889" fmla="*/ 619799 w 7472601"/>
              <a:gd name="connsiteY681-87890" fmla="*/ 2527180 h 6858000"/>
              <a:gd name="connsiteX682-87891" fmla="*/ 310030 w 7472601"/>
              <a:gd name="connsiteY682-87892" fmla="*/ 2771818 h 6858000"/>
              <a:gd name="connsiteX683-87893" fmla="*/ 173877 w 7472601"/>
              <a:gd name="connsiteY683-87894" fmla="*/ 2937056 h 6858000"/>
              <a:gd name="connsiteX684-87895" fmla="*/ 77889 w 7472601"/>
              <a:gd name="connsiteY684-87896" fmla="*/ 3138440 h 6858000"/>
              <a:gd name="connsiteX685-87897" fmla="*/ 0 w 7472601"/>
              <a:gd name="connsiteY685-87898" fmla="*/ 3271395 h 6858000"/>
              <a:gd name="connsiteX686-87899" fmla="*/ 0 w 7472601"/>
              <a:gd name="connsiteY686-87900" fmla="*/ 3153002 h 6858000"/>
              <a:gd name="connsiteX687-87901" fmla="*/ 2386 w 7472601"/>
              <a:gd name="connsiteY687-87902" fmla="*/ 3149203 h 6858000"/>
              <a:gd name="connsiteX688-87903" fmla="*/ 89753 w 7472601"/>
              <a:gd name="connsiteY688-87904" fmla="*/ 2987702 h 6858000"/>
              <a:gd name="connsiteX689-87905" fmla="*/ 76869 w 7472601"/>
              <a:gd name="connsiteY689-87906" fmla="*/ 3005404 h 6858000"/>
              <a:gd name="connsiteX690-87907" fmla="*/ 32049 w 7472601"/>
              <a:gd name="connsiteY690-87908" fmla="*/ 3065814 h 6858000"/>
              <a:gd name="connsiteX691-87909" fmla="*/ 0 w 7472601"/>
              <a:gd name="connsiteY691-87910" fmla="*/ 3108744 h 6858000"/>
              <a:gd name="connsiteX692-87911" fmla="*/ 0 w 7472601"/>
              <a:gd name="connsiteY692-87912" fmla="*/ 3058059 h 6858000"/>
              <a:gd name="connsiteX693-87913" fmla="*/ 7610 w 7472601"/>
              <a:gd name="connsiteY693-87914" fmla="*/ 3047889 h 6858000"/>
              <a:gd name="connsiteX694-87915" fmla="*/ 52419 w 7472601"/>
              <a:gd name="connsiteY694-87916" fmla="*/ 2987479 h 6858000"/>
              <a:gd name="connsiteX695-87917" fmla="*/ 59142 w 7472601"/>
              <a:gd name="connsiteY695-87918" fmla="*/ 2978488 h 6858000"/>
              <a:gd name="connsiteX696-87919" fmla="*/ 0 w 7472601"/>
              <a:gd name="connsiteY696-87920" fmla="*/ 3015334 h 6858000"/>
              <a:gd name="connsiteX697-87921" fmla="*/ 0 w 7472601"/>
              <a:gd name="connsiteY697-87922" fmla="*/ 2914286 h 6858000"/>
              <a:gd name="connsiteX698-87923" fmla="*/ 36383 w 7472601"/>
              <a:gd name="connsiteY698-87924" fmla="*/ 2901128 h 6858000"/>
              <a:gd name="connsiteX699-87925" fmla="*/ 156329 w 7472601"/>
              <a:gd name="connsiteY699-87926" fmla="*/ 2840533 h 6858000"/>
              <a:gd name="connsiteX700-87927" fmla="*/ 358355 w 7472601"/>
              <a:gd name="connsiteY700-87928" fmla="*/ 2620471 h 6858000"/>
              <a:gd name="connsiteX701-87929" fmla="*/ 510577 w 7472601"/>
              <a:gd name="connsiteY701-87930" fmla="*/ 2501244 h 6858000"/>
              <a:gd name="connsiteX702-87931" fmla="*/ 211967 w 7472601"/>
              <a:gd name="connsiteY702-87932" fmla="*/ 2479171 h 6858000"/>
              <a:gd name="connsiteX703-87933" fmla="*/ 0 w 7472601"/>
              <a:gd name="connsiteY703-87934" fmla="*/ 2476398 h 6858000"/>
              <a:gd name="connsiteX704-87935" fmla="*/ 0 w 7472601"/>
              <a:gd name="connsiteY704-87936" fmla="*/ 2389189 h 6858000"/>
              <a:gd name="connsiteX705-87937" fmla="*/ 103062 w 7472601"/>
              <a:gd name="connsiteY705-87938" fmla="*/ 2389518 h 6858000"/>
              <a:gd name="connsiteX706-87939" fmla="*/ 510734 w 7472601"/>
              <a:gd name="connsiteY706-87940" fmla="*/ 2416201 h 6858000"/>
              <a:gd name="connsiteX707-87941" fmla="*/ 279257 w 7472601"/>
              <a:gd name="connsiteY707-87942" fmla="*/ 2092102 h 6858000"/>
              <a:gd name="connsiteX708-87943" fmla="*/ 65265 w 7472601"/>
              <a:gd name="connsiteY708-87944" fmla="*/ 2006049 h 6858000"/>
              <a:gd name="connsiteX709-87945" fmla="*/ 0 w 7472601"/>
              <a:gd name="connsiteY709-87946" fmla="*/ 1982532 h 6858000"/>
              <a:gd name="connsiteX710-87947" fmla="*/ 0 w 7472601"/>
              <a:gd name="connsiteY710-87948" fmla="*/ 1912789 h 6858000"/>
              <a:gd name="connsiteX711-87949" fmla="*/ 97460 w 7472601"/>
              <a:gd name="connsiteY711-87950" fmla="*/ 1953725 h 6858000"/>
              <a:gd name="connsiteX712-87951" fmla="*/ 221272 w 7472601"/>
              <a:gd name="connsiteY712-87952" fmla="*/ 1980766 h 6858000"/>
              <a:gd name="connsiteX713-87953" fmla="*/ 116765 w 7472601"/>
              <a:gd name="connsiteY713-87954" fmla="*/ 1911033 h 6858000"/>
              <a:gd name="connsiteX714-87955" fmla="*/ 16405 w 7472601"/>
              <a:gd name="connsiteY714-87956" fmla="*/ 1803412 h 6858000"/>
              <a:gd name="connsiteX715-87957" fmla="*/ 0 w 7472601"/>
              <a:gd name="connsiteY715-87958" fmla="*/ 1784777 h 6858000"/>
              <a:gd name="connsiteX716-87959" fmla="*/ 0 w 7472601"/>
              <a:gd name="connsiteY716-87960" fmla="*/ 1740082 h 6858000"/>
              <a:gd name="connsiteX717-87961" fmla="*/ 39394 w 7472601"/>
              <a:gd name="connsiteY717-87962" fmla="*/ 1784856 h 6858000"/>
              <a:gd name="connsiteX718-87963" fmla="*/ 135813 w 7472601"/>
              <a:gd name="connsiteY718-87964" fmla="*/ 1888838 h 6858000"/>
              <a:gd name="connsiteX719-87965" fmla="*/ 242575 w 7472601"/>
              <a:gd name="connsiteY719-87966" fmla="*/ 1958841 h 6858000"/>
              <a:gd name="connsiteX720-87967" fmla="*/ 82197 w 7472601"/>
              <a:gd name="connsiteY720-87968" fmla="*/ 1754826 h 6858000"/>
              <a:gd name="connsiteX721-87969" fmla="*/ 0 w 7472601"/>
              <a:gd name="connsiteY721-87970" fmla="*/ 1679650 h 6858000"/>
              <a:gd name="connsiteX722-87971" fmla="*/ 0 w 7472601"/>
              <a:gd name="connsiteY722-87972" fmla="*/ 1602463 h 6858000"/>
              <a:gd name="connsiteX723-87973" fmla="*/ 84689 w 7472601"/>
              <a:gd name="connsiteY723-87974" fmla="*/ 1677442 h 6858000"/>
              <a:gd name="connsiteX724-87975" fmla="*/ 298437 w 7472601"/>
              <a:gd name="connsiteY724-87976" fmla="*/ 1968019 h 6858000"/>
              <a:gd name="connsiteX725-87977" fmla="*/ 227269 w 7472601"/>
              <a:gd name="connsiteY725-87978" fmla="*/ 1114064 h 6858000"/>
              <a:gd name="connsiteX726-87979" fmla="*/ 248003 w 7472601"/>
              <a:gd name="connsiteY726-87980" fmla="*/ 1089613 h 6858000"/>
              <a:gd name="connsiteX727-87981" fmla="*/ 427020 w 7472601"/>
              <a:gd name="connsiteY727-87982" fmla="*/ 1619803 h 6858000"/>
              <a:gd name="connsiteX728-87983" fmla="*/ 340345 w 7472601"/>
              <a:gd name="connsiteY728-87984" fmla="*/ 2027739 h 6858000"/>
              <a:gd name="connsiteX729-87985" fmla="*/ 360865 w 7472601"/>
              <a:gd name="connsiteY729-87986" fmla="*/ 2044827 h 6858000"/>
              <a:gd name="connsiteX730-87987" fmla="*/ 560414 w 7472601"/>
              <a:gd name="connsiteY730-87988" fmla="*/ 2421457 h 6858000"/>
              <a:gd name="connsiteX731-87989" fmla="*/ 1359703 w 7472601"/>
              <a:gd name="connsiteY731-87990" fmla="*/ 2578554 h 6858000"/>
              <a:gd name="connsiteX732-87991" fmla="*/ 1359422 w 7472601"/>
              <a:gd name="connsiteY732-87992" fmla="*/ 2577994 h 6858000"/>
              <a:gd name="connsiteX733-87993" fmla="*/ 828701 w 7472601"/>
              <a:gd name="connsiteY733-87994" fmla="*/ 1839520 h 6858000"/>
              <a:gd name="connsiteX734-87995" fmla="*/ 494427 w 7472601"/>
              <a:gd name="connsiteY734-87996" fmla="*/ 1092333 h 6858000"/>
              <a:gd name="connsiteX735-87997" fmla="*/ 506322 w 7472601"/>
              <a:gd name="connsiteY735-87998" fmla="*/ 1020997 h 6858000"/>
              <a:gd name="connsiteX736-87999" fmla="*/ 4570198 w 7472601"/>
              <a:gd name="connsiteY736-88000" fmla="*/ 978081 h 6858000"/>
              <a:gd name="connsiteX737-88001" fmla="*/ 4523691 w 7472601"/>
              <a:gd name="connsiteY737-88002" fmla="*/ 1127776 h 6858000"/>
              <a:gd name="connsiteX738-88003" fmla="*/ 4509875 w 7472601"/>
              <a:gd name="connsiteY738-88004" fmla="*/ 1167552 h 6858000"/>
              <a:gd name="connsiteX739-88005" fmla="*/ 4478168 w 7472601"/>
              <a:gd name="connsiteY739-88006" fmla="*/ 1260735 h 6858000"/>
              <a:gd name="connsiteX740-88007" fmla="*/ 4409309 w 7472601"/>
              <a:gd name="connsiteY740-88008" fmla="*/ 1666996 h 6858000"/>
              <a:gd name="connsiteX741-88009" fmla="*/ 4370031 w 7472601"/>
              <a:gd name="connsiteY741-88010" fmla="*/ 1955666 h 6858000"/>
              <a:gd name="connsiteX742-88011" fmla="*/ 4570198 w 7472601"/>
              <a:gd name="connsiteY742-88012" fmla="*/ 978081 h 6858000"/>
              <a:gd name="connsiteX743-88013" fmla="*/ 4557898 w 7472601"/>
              <a:gd name="connsiteY743-88014" fmla="*/ 900011 h 6858000"/>
              <a:gd name="connsiteX744-88015" fmla="*/ 4344840 w 7472601"/>
              <a:gd name="connsiteY744-88016" fmla="*/ 1922038 h 6858000"/>
              <a:gd name="connsiteX745-88017" fmla="*/ 4378710 w 7472601"/>
              <a:gd name="connsiteY745-88018" fmla="*/ 1665516 h 6858000"/>
              <a:gd name="connsiteX746-88019" fmla="*/ 4448798 w 7472601"/>
              <a:gd name="connsiteY746-88020" fmla="*/ 1253024 h 6858000"/>
              <a:gd name="connsiteX747-88021" fmla="*/ 4480315 w 7472601"/>
              <a:gd name="connsiteY747-88022" fmla="*/ 1158454 h 6858000"/>
              <a:gd name="connsiteX748-88023" fmla="*/ 4494133 w 7472601"/>
              <a:gd name="connsiteY748-88024" fmla="*/ 1118676 h 6858000"/>
              <a:gd name="connsiteX749-88025" fmla="*/ 4557898 w 7472601"/>
              <a:gd name="connsiteY749-88026" fmla="*/ 900011 h 6858000"/>
              <a:gd name="connsiteX750-88027" fmla="*/ 5870151 w 7472601"/>
              <a:gd name="connsiteY750-88028" fmla="*/ 898890 h 6858000"/>
              <a:gd name="connsiteX751-88029" fmla="*/ 5861335 w 7472601"/>
              <a:gd name="connsiteY751-88030" fmla="*/ 899177 h 6858000"/>
              <a:gd name="connsiteX752-88031" fmla="*/ 5843702 w 7472601"/>
              <a:gd name="connsiteY752-88032" fmla="*/ 899748 h 6858000"/>
              <a:gd name="connsiteX753-88033" fmla="*/ 5651107 w 7472601"/>
              <a:gd name="connsiteY753-88034" fmla="*/ 920306 h 6858000"/>
              <a:gd name="connsiteX754-88035" fmla="*/ 5459407 w 7472601"/>
              <a:gd name="connsiteY754-88036" fmla="*/ 940975 h 6858000"/>
              <a:gd name="connsiteX755-88037" fmla="*/ 5374846 w 7472601"/>
              <a:gd name="connsiteY755-88038" fmla="*/ 941988 h 6858000"/>
              <a:gd name="connsiteX756-88039" fmla="*/ 5256105 w 7472601"/>
              <a:gd name="connsiteY756-88040" fmla="*/ 945632 h 6858000"/>
              <a:gd name="connsiteX757-88041" fmla="*/ 5107071 w 7472601"/>
              <a:gd name="connsiteY757-88042" fmla="*/ 969720 h 6858000"/>
              <a:gd name="connsiteX758-88043" fmla="*/ 4998681 w 7472601"/>
              <a:gd name="connsiteY758-88044" fmla="*/ 988771 h 6858000"/>
              <a:gd name="connsiteX759-88045" fmla="*/ 5870151 w 7472601"/>
              <a:gd name="connsiteY759-88046" fmla="*/ 898890 h 6858000"/>
              <a:gd name="connsiteX760-88047" fmla="*/ 5504425 w 7472601"/>
              <a:gd name="connsiteY760-88048" fmla="*/ 848067 h 6858000"/>
              <a:gd name="connsiteX761-88049" fmla="*/ 4968849 w 7472601"/>
              <a:gd name="connsiteY761-88050" fmla="*/ 962318 h 6858000"/>
              <a:gd name="connsiteX762-88051" fmla="*/ 5104039 w 7472601"/>
              <a:gd name="connsiteY762-88052" fmla="*/ 940634 h 6858000"/>
              <a:gd name="connsiteX763-88053" fmla="*/ 5256311 w 7472601"/>
              <a:gd name="connsiteY763-88054" fmla="*/ 916490 h 6858000"/>
              <a:gd name="connsiteX764-88055" fmla="*/ 5377381 w 7472601"/>
              <a:gd name="connsiteY764-88056" fmla="*/ 912671 h 6858000"/>
              <a:gd name="connsiteX765-88057" fmla="*/ 5460148 w 7472601"/>
              <a:gd name="connsiteY765-88058" fmla="*/ 911442 h 6858000"/>
              <a:gd name="connsiteX766-88059" fmla="*/ 5648971 w 7472601"/>
              <a:gd name="connsiteY766-88060" fmla="*/ 891331 h 6858000"/>
              <a:gd name="connsiteX767-88061" fmla="*/ 5844807 w 7472601"/>
              <a:gd name="connsiteY767-88062" fmla="*/ 870718 h 6858000"/>
              <a:gd name="connsiteX768-88063" fmla="*/ 5862975 w 7472601"/>
              <a:gd name="connsiteY768-88064" fmla="*/ 869756 h 6858000"/>
              <a:gd name="connsiteX769-88065" fmla="*/ 5920887 w 7472601"/>
              <a:gd name="connsiteY769-88066" fmla="*/ 865929 h 6858000"/>
              <a:gd name="connsiteX770-88067" fmla="*/ 5504425 w 7472601"/>
              <a:gd name="connsiteY770-88068" fmla="*/ 848067 h 6858000"/>
              <a:gd name="connsiteX771-88069" fmla="*/ 3607114 w 7472601"/>
              <a:gd name="connsiteY771-88070" fmla="*/ 467441 h 6858000"/>
              <a:gd name="connsiteX772-88071" fmla="*/ 3296242 w 7472601"/>
              <a:gd name="connsiteY772-88072" fmla="*/ 807991 h 6858000"/>
              <a:gd name="connsiteX773-88073" fmla="*/ 3174674 w 7472601"/>
              <a:gd name="connsiteY773-88074" fmla="*/ 919759 h 6858000"/>
              <a:gd name="connsiteX774-88075" fmla="*/ 3042978 w 7472601"/>
              <a:gd name="connsiteY774-88076" fmla="*/ 1054894 h 6858000"/>
              <a:gd name="connsiteX775-88077" fmla="*/ 2968914 w 7472601"/>
              <a:gd name="connsiteY775-88078" fmla="*/ 1133756 h 6858000"/>
              <a:gd name="connsiteX776-88079" fmla="*/ 3103823 w 7472601"/>
              <a:gd name="connsiteY776-88080" fmla="*/ 1026814 h 6858000"/>
              <a:gd name="connsiteX777-88081" fmla="*/ 3607114 w 7472601"/>
              <a:gd name="connsiteY777-88082" fmla="*/ 467441 h 6858000"/>
              <a:gd name="connsiteX778-88083" fmla="*/ 3744487 w 7472601"/>
              <a:gd name="connsiteY778-88084" fmla="*/ 383136 h 6858000"/>
              <a:gd name="connsiteX779-88085" fmla="*/ 3970213 w 7472601"/>
              <a:gd name="connsiteY779-88086" fmla="*/ 995559 h 6858000"/>
              <a:gd name="connsiteX780-88087" fmla="*/ 3744487 w 7472601"/>
              <a:gd name="connsiteY780-88088" fmla="*/ 383136 h 6858000"/>
              <a:gd name="connsiteX781-88089" fmla="*/ 3624562 w 7472601"/>
              <a:gd name="connsiteY781-88090" fmla="*/ 367041 h 6858000"/>
              <a:gd name="connsiteX782-88091" fmla="*/ 3489712 w 7472601"/>
              <a:gd name="connsiteY782-88092" fmla="*/ 485386 h 6858000"/>
              <a:gd name="connsiteX783-88093" fmla="*/ 3182994 w 7472601"/>
              <a:gd name="connsiteY783-88094" fmla="*/ 828265 h 6858000"/>
              <a:gd name="connsiteX784-88095" fmla="*/ 2892114 w 7472601"/>
              <a:gd name="connsiteY784-88096" fmla="*/ 1172635 h 6858000"/>
              <a:gd name="connsiteX785-88097" fmla="*/ 3021459 w 7472601"/>
              <a:gd name="connsiteY785-88098" fmla="*/ 1035385 h 6858000"/>
              <a:gd name="connsiteX786-88099" fmla="*/ 3153873 w 7472601"/>
              <a:gd name="connsiteY786-88100" fmla="*/ 898971 h 6858000"/>
              <a:gd name="connsiteX787-88101" fmla="*/ 3276511 w 7472601"/>
              <a:gd name="connsiteY787-88102" fmla="*/ 786423 h 6858000"/>
              <a:gd name="connsiteX788-88103" fmla="*/ 3584154 w 7472601"/>
              <a:gd name="connsiteY788-88104" fmla="*/ 448218 h 6858000"/>
              <a:gd name="connsiteX789-88105" fmla="*/ 3624562 w 7472601"/>
              <a:gd name="connsiteY789-88106" fmla="*/ 367041 h 6858000"/>
              <a:gd name="connsiteX790-88107" fmla="*/ 3766672 w 7472601"/>
              <a:gd name="connsiteY790-88108" fmla="*/ 359429 h 6858000"/>
              <a:gd name="connsiteX791-88109" fmla="*/ 3996338 w 7472601"/>
              <a:gd name="connsiteY791-88110" fmla="*/ 968237 h 6858000"/>
              <a:gd name="connsiteX792-88111" fmla="*/ 3766672 w 7472601"/>
              <a:gd name="connsiteY792-88112" fmla="*/ 359429 h 6858000"/>
              <a:gd name="connsiteX793-88113" fmla="*/ 5805386 w 7472601"/>
              <a:gd name="connsiteY793-88114" fmla="*/ 239240 h 6858000"/>
              <a:gd name="connsiteX794-88115" fmla="*/ 5736947 w 7472601"/>
              <a:gd name="connsiteY794-88116" fmla="*/ 261367 h 6858000"/>
              <a:gd name="connsiteX795-88117" fmla="*/ 5427012 w 7472601"/>
              <a:gd name="connsiteY795-88118" fmla="*/ 311272 h 6858000"/>
              <a:gd name="connsiteX796-88119" fmla="*/ 5147818 w 7472601"/>
              <a:gd name="connsiteY796-88120" fmla="*/ 322112 h 6858000"/>
              <a:gd name="connsiteX797-88121" fmla="*/ 5060854 w 7472601"/>
              <a:gd name="connsiteY797-88122" fmla="*/ 311882 h 6858000"/>
              <a:gd name="connsiteX798-88123" fmla="*/ 4945989 w 7472601"/>
              <a:gd name="connsiteY798-88124" fmla="*/ 300516 h 6858000"/>
              <a:gd name="connsiteX799-88125" fmla="*/ 5410479 w 7472601"/>
              <a:gd name="connsiteY799-88126" fmla="*/ 348434 h 6858000"/>
              <a:gd name="connsiteX800-88127" fmla="*/ 5805386 w 7472601"/>
              <a:gd name="connsiteY800-88128" fmla="*/ 239240 h 6858000"/>
              <a:gd name="connsiteX801-88129" fmla="*/ 5905192 w 7472601"/>
              <a:gd name="connsiteY801-88130" fmla="*/ 163079 h 6858000"/>
              <a:gd name="connsiteX802-88131" fmla="*/ 5865655 w 7472601"/>
              <a:gd name="connsiteY802-88132" fmla="*/ 171901 h 6858000"/>
              <a:gd name="connsiteX803-88133" fmla="*/ 5259740 w 7472601"/>
              <a:gd name="connsiteY803-88134" fmla="*/ 257013 h 6858000"/>
              <a:gd name="connsiteX804-88135" fmla="*/ 5208466 w 7472601"/>
              <a:gd name="connsiteY804-88136" fmla="*/ 257550 h 6858000"/>
              <a:gd name="connsiteX805-88137" fmla="*/ 4980204 w 7472601"/>
              <a:gd name="connsiteY805-88138" fmla="*/ 271903 h 6858000"/>
              <a:gd name="connsiteX806-88139" fmla="*/ 5068068 w 7472601"/>
              <a:gd name="connsiteY806-88140" fmla="*/ 282244 h 6858000"/>
              <a:gd name="connsiteX807-88141" fmla="*/ 5153231 w 7472601"/>
              <a:gd name="connsiteY807-88142" fmla="*/ 292240 h 6858000"/>
              <a:gd name="connsiteX808-88143" fmla="*/ 5426491 w 7472601"/>
              <a:gd name="connsiteY808-88144" fmla="*/ 281128 h 6858000"/>
              <a:gd name="connsiteX809-88145" fmla="*/ 5731212 w 7472601"/>
              <a:gd name="connsiteY809-88146" fmla="*/ 231951 h 6858000"/>
              <a:gd name="connsiteX810-88147" fmla="*/ 5905192 w 7472601"/>
              <a:gd name="connsiteY810-88148" fmla="*/ 163079 h 6858000"/>
              <a:gd name="connsiteX811-88149" fmla="*/ 5944437 w 7472601"/>
              <a:gd name="connsiteY811-88150" fmla="*/ 113829 h 6858000"/>
              <a:gd name="connsiteX812-88151" fmla="*/ 5825032 w 7472601"/>
              <a:gd name="connsiteY812-88152" fmla="*/ 146405 h 6858000"/>
              <a:gd name="connsiteX813-88153" fmla="*/ 4955599 w 7472601"/>
              <a:gd name="connsiteY813-88154" fmla="*/ 247008 h 6858000"/>
              <a:gd name="connsiteX814-88155" fmla="*/ 5210104 w 7472601"/>
              <a:gd name="connsiteY814-88156" fmla="*/ 228123 h 6858000"/>
              <a:gd name="connsiteX815-88157" fmla="*/ 5261015 w 7472601"/>
              <a:gd name="connsiteY815-88158" fmla="*/ 227087 h 6858000"/>
              <a:gd name="connsiteX816-88159" fmla="*/ 5861181 w 7472601"/>
              <a:gd name="connsiteY816-88160" fmla="*/ 143093 h 6858000"/>
              <a:gd name="connsiteX817-88161" fmla="*/ 5961252 w 7472601"/>
              <a:gd name="connsiteY817-88162" fmla="*/ 114820 h 6858000"/>
              <a:gd name="connsiteX818-88163" fmla="*/ 5944437 w 7472601"/>
              <a:gd name="connsiteY818-88164" fmla="*/ 113829 h 6858000"/>
              <a:gd name="connsiteX819-88165" fmla="*/ 3882765 w 7472601"/>
              <a:gd name="connsiteY819-88166" fmla="*/ 0 h 6858000"/>
              <a:gd name="connsiteX820-88167" fmla="*/ 3995099 w 7472601"/>
              <a:gd name="connsiteY820-88168" fmla="*/ 0 h 6858000"/>
              <a:gd name="connsiteX821-88169" fmla="*/ 4163818 w 7472601"/>
              <a:gd name="connsiteY821-88170" fmla="*/ 234104 h 6858000"/>
              <a:gd name="connsiteX822-88171" fmla="*/ 4172099 w 7472601"/>
              <a:gd name="connsiteY822-88172" fmla="*/ 234207 h 6858000"/>
              <a:gd name="connsiteX823-88173" fmla="*/ 4784282 w 7472601"/>
              <a:gd name="connsiteY823-88174" fmla="*/ 276561 h 6858000"/>
              <a:gd name="connsiteX824-88175" fmla="*/ 4801687 w 7472601"/>
              <a:gd name="connsiteY824-88176" fmla="*/ 267764 h 6858000"/>
              <a:gd name="connsiteX825-88177" fmla="*/ 6082788 w 7472601"/>
              <a:gd name="connsiteY825-88178" fmla="*/ 64119 h 6858000"/>
              <a:gd name="connsiteX826-88179" fmla="*/ 6099442 w 7472601"/>
              <a:gd name="connsiteY826-88180" fmla="*/ 82568 h 6858000"/>
              <a:gd name="connsiteX827-88181" fmla="*/ 4804137 w 7472601"/>
              <a:gd name="connsiteY827-88182" fmla="*/ 320931 h 6858000"/>
              <a:gd name="connsiteX828-88183" fmla="*/ 4227047 w 7472601"/>
              <a:gd name="connsiteY828-88184" fmla="*/ 313415 h 6858000"/>
              <a:gd name="connsiteX829-88185" fmla="*/ 4346041 w 7472601"/>
              <a:gd name="connsiteY829-88186" fmla="*/ 456086 h 6858000"/>
              <a:gd name="connsiteX830-88187" fmla="*/ 4870967 w 7472601"/>
              <a:gd name="connsiteY830-88188" fmla="*/ 963061 h 6858000"/>
              <a:gd name="connsiteX831-88189" fmla="*/ 4889647 w 7472601"/>
              <a:gd name="connsiteY831-88190" fmla="*/ 957147 h 6858000"/>
              <a:gd name="connsiteX832-88191" fmla="*/ 5422504 w 7472601"/>
              <a:gd name="connsiteY832-88192" fmla="*/ 805191 h 6858000"/>
              <a:gd name="connsiteX833-88193" fmla="*/ 6087656 w 7472601"/>
              <a:gd name="connsiteY833-88194" fmla="*/ 826703 h 6858000"/>
              <a:gd name="connsiteX834-88195" fmla="*/ 6058717 w 7472601"/>
              <a:gd name="connsiteY834-88196" fmla="*/ 865992 h 6858000"/>
              <a:gd name="connsiteX835-88197" fmla="*/ 4974153 w 7472601"/>
              <a:gd name="connsiteY835-88198" fmla="*/ 1045456 h 6858000"/>
              <a:gd name="connsiteX836-88199" fmla="*/ 5627835 w 7472601"/>
              <a:gd name="connsiteY836-88200" fmla="*/ 1472077 h 6858000"/>
              <a:gd name="connsiteX837-88201" fmla="*/ 5629817 w 7472601"/>
              <a:gd name="connsiteY837-88202" fmla="*/ 1471412 h 6858000"/>
              <a:gd name="connsiteX838-88203" fmla="*/ 5634124 w 7472601"/>
              <a:gd name="connsiteY838-88204" fmla="*/ 1470572 h 6858000"/>
              <a:gd name="connsiteX839-88205" fmla="*/ 5755832 w 7472601"/>
              <a:gd name="connsiteY839-88206" fmla="*/ 1383886 h 6858000"/>
              <a:gd name="connsiteX840-88207" fmla="*/ 6014186 w 7472601"/>
              <a:gd name="connsiteY840-88208" fmla="*/ 1279799 h 6858000"/>
              <a:gd name="connsiteX841-88209" fmla="*/ 6901619 w 7472601"/>
              <a:gd name="connsiteY841-88210" fmla="*/ 1047874 h 6858000"/>
              <a:gd name="connsiteX842-88211" fmla="*/ 6931566 w 7472601"/>
              <a:gd name="connsiteY842-88212" fmla="*/ 1062034 h 6858000"/>
              <a:gd name="connsiteX843-88213" fmla="*/ 5790982 w 7472601"/>
              <a:gd name="connsiteY843-88214" fmla="*/ 1561380 h 6858000"/>
              <a:gd name="connsiteX844-88215" fmla="*/ 6188971 w 7472601"/>
              <a:gd name="connsiteY844-88216" fmla="*/ 1755168 h 6858000"/>
              <a:gd name="connsiteX845-88217" fmla="*/ 6202446 w 7472601"/>
              <a:gd name="connsiteY845-88218" fmla="*/ 1752268 h 6858000"/>
              <a:gd name="connsiteX846-88219" fmla="*/ 7179560 w 7472601"/>
              <a:gd name="connsiteY846-88220" fmla="*/ 1467551 h 6858000"/>
              <a:gd name="connsiteX847-88221" fmla="*/ 7158730 w 7472601"/>
              <a:gd name="connsiteY847-88222" fmla="*/ 1507835 h 6858000"/>
              <a:gd name="connsiteX848-88223" fmla="*/ 6326959 w 7472601"/>
              <a:gd name="connsiteY848-88224" fmla="*/ 1817686 h 6858000"/>
              <a:gd name="connsiteX849-88225" fmla="*/ 6537433 w 7472601"/>
              <a:gd name="connsiteY849-88226" fmla="*/ 1907790 h 6858000"/>
              <a:gd name="connsiteX850-88227" fmla="*/ 6550221 w 7472601"/>
              <a:gd name="connsiteY850-88228" fmla="*/ 1910729 h 6858000"/>
              <a:gd name="connsiteX851-88229" fmla="*/ 6964438 w 7472601"/>
              <a:gd name="connsiteY851-88230" fmla="*/ 2209505 h 6858000"/>
              <a:gd name="connsiteX852-88231" fmla="*/ 7367862 w 7472601"/>
              <a:gd name="connsiteY852-88232" fmla="*/ 2806833 h 6858000"/>
              <a:gd name="connsiteX853-88233" fmla="*/ 7364329 w 7472601"/>
              <a:gd name="connsiteY853-88234" fmla="*/ 2826907 h 6858000"/>
              <a:gd name="connsiteX854-88235" fmla="*/ 7290545 w 7472601"/>
              <a:gd name="connsiteY854-88236" fmla="*/ 2850663 h 6858000"/>
              <a:gd name="connsiteX855-88237" fmla="*/ 6472036 w 7472601"/>
              <a:gd name="connsiteY855-88238" fmla="*/ 1959003 h 6858000"/>
              <a:gd name="connsiteX856-88239" fmla="*/ 5792897 w 7472601"/>
              <a:gd name="connsiteY856-88240" fmla="*/ 1647747 h 6858000"/>
              <a:gd name="connsiteX857-88241" fmla="*/ 5842751 w 7472601"/>
              <a:gd name="connsiteY857-88242" fmla="*/ 1816112 h 6858000"/>
              <a:gd name="connsiteX858-88243" fmla="*/ 5847424 w 7472601"/>
              <a:gd name="connsiteY858-88244" fmla="*/ 1815776 h 6858000"/>
              <a:gd name="connsiteX859-88245" fmla="*/ 6399821 w 7472601"/>
              <a:gd name="connsiteY859-88246" fmla="*/ 2344799 h 6858000"/>
              <a:gd name="connsiteX860-88247" fmla="*/ 6323232 w 7472601"/>
              <a:gd name="connsiteY860-88248" fmla="*/ 2389634 h 6858000"/>
              <a:gd name="connsiteX861-88249" fmla="*/ 5942958 w 7472601"/>
              <a:gd name="connsiteY861-88250" fmla="*/ 2077708 h 6858000"/>
              <a:gd name="connsiteX862-88251" fmla="*/ 5921559 w 7472601"/>
              <a:gd name="connsiteY862-88252" fmla="*/ 2378596 h 6858000"/>
              <a:gd name="connsiteX863-88253" fmla="*/ 5817651 w 7472601"/>
              <a:gd name="connsiteY863-88254" fmla="*/ 3023919 h 6858000"/>
              <a:gd name="connsiteX864-88255" fmla="*/ 5729634 w 7472601"/>
              <a:gd name="connsiteY864-88256" fmla="*/ 3051849 h 6858000"/>
              <a:gd name="connsiteX865-88257" fmla="*/ 5611018 w 7472601"/>
              <a:gd name="connsiteY865-88258" fmla="*/ 2316769 h 6858000"/>
              <a:gd name="connsiteX866-88259" fmla="*/ 5687608 w 7472601"/>
              <a:gd name="connsiteY866-88260" fmla="*/ 2039972 h 6858000"/>
              <a:gd name="connsiteX867-88261" fmla="*/ 5657554 w 7472601"/>
              <a:gd name="connsiteY867-88262" fmla="*/ 1576445 h 6858000"/>
              <a:gd name="connsiteX868-88263" fmla="*/ 5150475 w 7472601"/>
              <a:gd name="connsiteY868-88264" fmla="*/ 1274012 h 6858000"/>
              <a:gd name="connsiteX869-88265" fmla="*/ 5349142 w 7472601"/>
              <a:gd name="connsiteY869-88266" fmla="*/ 2204405 h 6858000"/>
              <a:gd name="connsiteX870-88267" fmla="*/ 5262214 w 7472601"/>
              <a:gd name="connsiteY870-88268" fmla="*/ 2233836 h 6858000"/>
              <a:gd name="connsiteX871-88269" fmla="*/ 4981539 w 7472601"/>
              <a:gd name="connsiteY871-88270" fmla="*/ 1542201 h 6858000"/>
              <a:gd name="connsiteX872-88271" fmla="*/ 4958461 w 7472601"/>
              <a:gd name="connsiteY872-88272" fmla="*/ 1136957 h 6858000"/>
              <a:gd name="connsiteX873-88273" fmla="*/ 4655015 w 7472601"/>
              <a:gd name="connsiteY873-88274" fmla="*/ 891426 h 6858000"/>
              <a:gd name="connsiteX874-88275" fmla="*/ 4348002 w 7472601"/>
              <a:gd name="connsiteY874-88276" fmla="*/ 2205895 h 6858000"/>
              <a:gd name="connsiteX875-88277" fmla="*/ 4262250 w 7472601"/>
              <a:gd name="connsiteY875-88278" fmla="*/ 2219972 h 6858000"/>
              <a:gd name="connsiteX876-88279" fmla="*/ 4550611 w 7472601"/>
              <a:gd name="connsiteY876-88280" fmla="*/ 817540 h 6858000"/>
              <a:gd name="connsiteX877-88281" fmla="*/ 4564418 w 7472601"/>
              <a:gd name="connsiteY877-88282" fmla="*/ 808293 h 6858000"/>
              <a:gd name="connsiteX878-88283" fmla="*/ 4266388 w 7472601"/>
              <a:gd name="connsiteY878-88284" fmla="*/ 500083 h 6858000"/>
              <a:gd name="connsiteX879-88285" fmla="*/ 4032842 w 7472601"/>
              <a:gd name="connsiteY879-88286" fmla="*/ 211809 h 6858000"/>
              <a:gd name="connsiteX880-88287" fmla="*/ 3882765 w 7472601"/>
              <a:gd name="connsiteY880-88288" fmla="*/ 0 h 6858000"/>
              <a:gd name="connsiteX881-88289" fmla="*/ 3721337 w 7472601"/>
              <a:gd name="connsiteY881-88290" fmla="*/ 0 h 6858000"/>
              <a:gd name="connsiteX882-88291" fmla="*/ 3797544 w 7472601"/>
              <a:gd name="connsiteY882-88292" fmla="*/ 0 h 6858000"/>
              <a:gd name="connsiteX883-88293" fmla="*/ 3775734 w 7472601"/>
              <a:gd name="connsiteY883-88294" fmla="*/ 95131 h 6858000"/>
              <a:gd name="connsiteX884-88295" fmla="*/ 3724807 w 7472601"/>
              <a:gd name="connsiteY884-88296" fmla="*/ 272257 h 6858000"/>
              <a:gd name="connsiteX885-88297" fmla="*/ 3726844 w 7472601"/>
              <a:gd name="connsiteY885-88298" fmla="*/ 282988 h 6858000"/>
              <a:gd name="connsiteX886-88299" fmla="*/ 3742664 w 7472601"/>
              <a:gd name="connsiteY886-88300" fmla="*/ 279918 h 6858000"/>
              <a:gd name="connsiteX887-88301" fmla="*/ 4103910 w 7472601"/>
              <a:gd name="connsiteY887-88302" fmla="*/ 1161917 h 6858000"/>
              <a:gd name="connsiteX888-88303" fmla="*/ 4020269 w 7472601"/>
              <a:gd name="connsiteY888-88304" fmla="*/ 1200406 h 6858000"/>
              <a:gd name="connsiteX889-88305" fmla="*/ 3674882 w 7472601"/>
              <a:gd name="connsiteY889-88306" fmla="*/ 488524 h 6858000"/>
              <a:gd name="connsiteX890-88307" fmla="*/ 3132682 w 7472601"/>
              <a:gd name="connsiteY890-88308" fmla="*/ 1072284 h 6858000"/>
              <a:gd name="connsiteX891-88309" fmla="*/ 2716346 w 7472601"/>
              <a:gd name="connsiteY891-88310" fmla="*/ 1276376 h 6858000"/>
              <a:gd name="connsiteX892-88311" fmla="*/ 2716772 w 7472601"/>
              <a:gd name="connsiteY892-88312" fmla="*/ 1255462 h 6858000"/>
              <a:gd name="connsiteX893-88313" fmla="*/ 3471096 w 7472601"/>
              <a:gd name="connsiteY893-88314" fmla="*/ 437072 h 6858000"/>
              <a:gd name="connsiteX894-88315" fmla="*/ 3639057 w 7472601"/>
              <a:gd name="connsiteY894-88316" fmla="*/ 286334 h 6858000"/>
              <a:gd name="connsiteX895-88317" fmla="*/ 3640309 w 7472601"/>
              <a:gd name="connsiteY895-88318" fmla="*/ 284664 h 6858000"/>
              <a:gd name="connsiteX896-88319" fmla="*/ 3646022 w 7472601"/>
              <a:gd name="connsiteY896-88320" fmla="*/ 276711 h 6858000"/>
              <a:gd name="connsiteX897-88321" fmla="*/ 3707943 w 7472601"/>
              <a:gd name="connsiteY897-88322" fmla="*/ 65958 h 6858000"/>
              <a:gd name="connsiteX898-88323" fmla="*/ 3721337 w 7472601"/>
              <a:gd name="connsiteY898-88324" fmla="*/ 0 h 6858000"/>
              <a:gd name="connsiteX899-88325" fmla="*/ 2867960 w 7472601"/>
              <a:gd name="connsiteY899-88326" fmla="*/ 0 h 6858000"/>
              <a:gd name="connsiteX900-88327" fmla="*/ 2926351 w 7472601"/>
              <a:gd name="connsiteY900-88328" fmla="*/ 0 h 6858000"/>
              <a:gd name="connsiteX901-88329" fmla="*/ 2902823 w 7472601"/>
              <a:gd name="connsiteY901-88330" fmla="*/ 262929 h 6858000"/>
              <a:gd name="connsiteX902-88331" fmla="*/ 2940663 w 7472601"/>
              <a:gd name="connsiteY902-88332" fmla="*/ 140884 h 6858000"/>
              <a:gd name="connsiteX903-88333" fmla="*/ 2947039 w 7472601"/>
              <a:gd name="connsiteY903-88334" fmla="*/ 122524 h 6858000"/>
              <a:gd name="connsiteX904-88335" fmla="*/ 2984316 w 7472601"/>
              <a:gd name="connsiteY904-88336" fmla="*/ 0 h 6858000"/>
              <a:gd name="connsiteX905-88337" fmla="*/ 3016114 w 7472601"/>
              <a:gd name="connsiteY905-88338" fmla="*/ 0 h 6858000"/>
              <a:gd name="connsiteX906-88339" fmla="*/ 2979949 w 7472601"/>
              <a:gd name="connsiteY906-88340" fmla="*/ 119274 h 6858000"/>
              <a:gd name="connsiteX907-88341" fmla="*/ 3023879 w 7472601"/>
              <a:gd name="connsiteY907-88342" fmla="*/ 0 h 6858000"/>
              <a:gd name="connsiteX908-88343" fmla="*/ 3105400 w 7472601"/>
              <a:gd name="connsiteY908-88344" fmla="*/ 0 h 6858000"/>
              <a:gd name="connsiteX909-88345" fmla="*/ 3094669 w 7472601"/>
              <a:gd name="connsiteY909-88346" fmla="*/ 30308 h 6858000"/>
              <a:gd name="connsiteX910-88347" fmla="*/ 2901945 w 7472601"/>
              <a:gd name="connsiteY910-88348" fmla="*/ 466538 h 6858000"/>
              <a:gd name="connsiteX911-88349" fmla="*/ 2815209 w 7472601"/>
              <a:gd name="connsiteY911-88350" fmla="*/ 497361 h 6858000"/>
              <a:gd name="connsiteX912-88351" fmla="*/ 2844845 w 7472601"/>
              <a:gd name="connsiteY912-88352" fmla="*/ 127638 h 6858000"/>
              <a:gd name="connsiteX913-88353" fmla="*/ 2867960 w 7472601"/>
              <a:gd name="connsiteY913-88354" fmla="*/ 0 h 6858000"/>
              <a:gd name="connsiteX914-88355" fmla="*/ 1057230 w 7472601"/>
              <a:gd name="connsiteY914-88356" fmla="*/ 0 h 6858000"/>
              <a:gd name="connsiteX915-88357" fmla="*/ 1111003 w 7472601"/>
              <a:gd name="connsiteY915-88358" fmla="*/ 0 h 6858000"/>
              <a:gd name="connsiteX916-88359" fmla="*/ 1125553 w 7472601"/>
              <a:gd name="connsiteY916-88360" fmla="*/ 52588 h 6858000"/>
              <a:gd name="connsiteX917-88361" fmla="*/ 1304276 w 7472601"/>
              <a:gd name="connsiteY917-88362" fmla="*/ 476275 h 6858000"/>
              <a:gd name="connsiteX918-88363" fmla="*/ 1492066 w 7472601"/>
              <a:gd name="connsiteY918-88364" fmla="*/ 886333 h 6858000"/>
              <a:gd name="connsiteX919-88365" fmla="*/ 1423698 w 7472601"/>
              <a:gd name="connsiteY919-88366" fmla="*/ 710817 h 6858000"/>
              <a:gd name="connsiteX920-88367" fmla="*/ 1357609 w 7472601"/>
              <a:gd name="connsiteY920-88368" fmla="*/ 532892 h 6858000"/>
              <a:gd name="connsiteX921-88369" fmla="*/ 1309550 w 7472601"/>
              <a:gd name="connsiteY921-88370" fmla="*/ 374031 h 6858000"/>
              <a:gd name="connsiteX922-88371" fmla="*/ 1193673 w 7472601"/>
              <a:gd name="connsiteY922-88372" fmla="*/ 49533 h 6858000"/>
              <a:gd name="connsiteX923-88373" fmla="*/ 1164391 w 7472601"/>
              <a:gd name="connsiteY923-88374" fmla="*/ 0 h 6858000"/>
              <a:gd name="connsiteX924-88375" fmla="*/ 1200666 w 7472601"/>
              <a:gd name="connsiteY924-88376" fmla="*/ 0 h 6858000"/>
              <a:gd name="connsiteX925-88377" fmla="*/ 1223408 w 7472601"/>
              <a:gd name="connsiteY925-88378" fmla="*/ 38996 h 6858000"/>
              <a:gd name="connsiteX926-88379" fmla="*/ 1339635 w 7472601"/>
              <a:gd name="connsiteY926-88380" fmla="*/ 365517 h 6858000"/>
              <a:gd name="connsiteX927-88381" fmla="*/ 1387469 w 7472601"/>
              <a:gd name="connsiteY927-88382" fmla="*/ 523079 h 6858000"/>
              <a:gd name="connsiteX928-88383" fmla="*/ 1452685 w 7472601"/>
              <a:gd name="connsiteY928-88384" fmla="*/ 699806 h 6858000"/>
              <a:gd name="connsiteX929-88385" fmla="*/ 1492092 w 7472601"/>
              <a:gd name="connsiteY929-88386" fmla="*/ 800424 h 6858000"/>
              <a:gd name="connsiteX930-88387" fmla="*/ 1455302 w 7472601"/>
              <a:gd name="connsiteY930-88388" fmla="*/ 632913 h 6858000"/>
              <a:gd name="connsiteX931-88389" fmla="*/ 1222336 w 7472601"/>
              <a:gd name="connsiteY931-88390" fmla="*/ 9480 h 6858000"/>
              <a:gd name="connsiteX932-88391" fmla="*/ 1214634 w 7472601"/>
              <a:gd name="connsiteY932-88392" fmla="*/ 0 h 6858000"/>
              <a:gd name="connsiteX933-88393" fmla="*/ 1289827 w 7472601"/>
              <a:gd name="connsiteY933-88394" fmla="*/ 0 h 6858000"/>
              <a:gd name="connsiteX934-88395" fmla="*/ 1321076 w 7472601"/>
              <a:gd name="connsiteY934-88396" fmla="*/ 59722 h 6858000"/>
              <a:gd name="connsiteX935-88397" fmla="*/ 1512579 w 7472601"/>
              <a:gd name="connsiteY935-88398" fmla="*/ 626441 h 6858000"/>
              <a:gd name="connsiteX936-88399" fmla="*/ 1506076 w 7472601"/>
              <a:gd name="connsiteY936-88400" fmla="*/ 1089289 h 6858000"/>
              <a:gd name="connsiteX937-88401" fmla="*/ 1486346 w 7472601"/>
              <a:gd name="connsiteY937-88402" fmla="*/ 1079919 h 6858000"/>
              <a:gd name="connsiteX938-88403" fmla="*/ 1070511 w 7472601"/>
              <a:gd name="connsiteY938-88404" fmla="*/ 48609 h 6858000"/>
              <a:gd name="connsiteX939-88405" fmla="*/ 1057230 w 7472601"/>
              <a:gd name="connsiteY939-88406" fmla="*/ 0 h 6858000"/>
              <a:gd name="connsiteX940-88407" fmla="*/ 43151 w 7472601"/>
              <a:gd name="connsiteY940-88408" fmla="*/ 0 h 6858000"/>
              <a:gd name="connsiteX941-88409" fmla="*/ 95283 w 7472601"/>
              <a:gd name="connsiteY941-88410" fmla="*/ 0 h 6858000"/>
              <a:gd name="connsiteX942-88411" fmla="*/ 300708 w 7472601"/>
              <a:gd name="connsiteY942-88412" fmla="*/ 154571 h 6858000"/>
              <a:gd name="connsiteX943-88413" fmla="*/ 530414 w 7472601"/>
              <a:gd name="connsiteY943-88414" fmla="*/ 354673 h 6858000"/>
              <a:gd name="connsiteX944-88415" fmla="*/ 333785 w 7472601"/>
              <a:gd name="connsiteY944-88416" fmla="*/ 161564 h 6858000"/>
              <a:gd name="connsiteX945-88417" fmla="*/ 147005 w 7472601"/>
              <a:gd name="connsiteY945-88418" fmla="*/ 0 h 6858000"/>
              <a:gd name="connsiteX946-88419" fmla="*/ 272509 w 7472601"/>
              <a:gd name="connsiteY946-88420" fmla="*/ 0 h 6858000"/>
              <a:gd name="connsiteX947-88421" fmla="*/ 326276 w 7472601"/>
              <a:gd name="connsiteY947-88422" fmla="*/ 45847 h 6858000"/>
              <a:gd name="connsiteX948-88423" fmla="*/ 823759 w 7472601"/>
              <a:gd name="connsiteY948-88424" fmla="*/ 574145 h 6858000"/>
              <a:gd name="connsiteX949-88425" fmla="*/ 811254 w 7472601"/>
              <a:gd name="connsiteY949-88426" fmla="*/ 665546 h 6858000"/>
              <a:gd name="connsiteX950-88427" fmla="*/ 154042 w 7472601"/>
              <a:gd name="connsiteY950-88428" fmla="*/ 261522 h 6858000"/>
              <a:gd name="connsiteX951-88429" fmla="*/ 13550 w 7472601"/>
              <a:gd name="connsiteY951-88430" fmla="*/ 158423 h 6858000"/>
              <a:gd name="connsiteX952-88431" fmla="*/ 0 w 7472601"/>
              <a:gd name="connsiteY952-88432" fmla="*/ 146618 h 6858000"/>
              <a:gd name="connsiteX953-88433" fmla="*/ 0 w 7472601"/>
              <a:gd name="connsiteY953-88434" fmla="*/ 59161 h 6858000"/>
              <a:gd name="connsiteX954-88435" fmla="*/ 45427 w 7472601"/>
              <a:gd name="connsiteY954-88436" fmla="*/ 101078 h 6858000"/>
              <a:gd name="connsiteX955-88437" fmla="*/ 630103 w 7472601"/>
              <a:gd name="connsiteY955-88438" fmla="*/ 485885 h 6858000"/>
              <a:gd name="connsiteX956-88439" fmla="*/ 532040 w 7472601"/>
              <a:gd name="connsiteY956-88440" fmla="*/ 399359 h 6858000"/>
              <a:gd name="connsiteX957-88441" fmla="*/ 517618 w 7472601"/>
              <a:gd name="connsiteY957-88442" fmla="*/ 385726 h 6858000"/>
              <a:gd name="connsiteX958-88443" fmla="*/ 285074 w 7472601"/>
              <a:gd name="connsiteY958-88444" fmla="*/ 182755 h 6858000"/>
              <a:gd name="connsiteX959-88445" fmla="*/ 43151 w 7472601"/>
              <a:gd name="connsiteY959-88446" fmla="*/ 0 h 6858000"/>
              <a:gd name="connsiteX0-88447" fmla="*/ 369702 w 7467663"/>
              <a:gd name="connsiteY0-88448" fmla="*/ 6712169 h 6858000"/>
              <a:gd name="connsiteX1-88449" fmla="*/ 366575 w 7467663"/>
              <a:gd name="connsiteY1-88450" fmla="*/ 6715556 h 6858000"/>
              <a:gd name="connsiteX2-88451" fmla="*/ 371637 w 7467663"/>
              <a:gd name="connsiteY2-88452" fmla="*/ 6713954 h 6858000"/>
              <a:gd name="connsiteX3-88453" fmla="*/ 369702 w 7467663"/>
              <a:gd name="connsiteY3-88454" fmla="*/ 6712169 h 6858000"/>
              <a:gd name="connsiteX4-88455" fmla="*/ 7088673 w 7467663"/>
              <a:gd name="connsiteY4-88456" fmla="*/ 6610396 h 6858000"/>
              <a:gd name="connsiteX5-88457" fmla="*/ 7440138 w 7467663"/>
              <a:gd name="connsiteY5-88458" fmla="*/ 6622648 h 6858000"/>
              <a:gd name="connsiteX6-88459" fmla="*/ 7467600 w 7467663"/>
              <a:gd name="connsiteY6-88460" fmla="*/ 6628217 h 6858000"/>
              <a:gd name="connsiteX7-88461" fmla="*/ 7467600 w 7467663"/>
              <a:gd name="connsiteY7-88462" fmla="*/ 6668575 h 6858000"/>
              <a:gd name="connsiteX8-88463" fmla="*/ 7392322 w 7467663"/>
              <a:gd name="connsiteY8-88464" fmla="*/ 6658238 h 6858000"/>
              <a:gd name="connsiteX9-88465" fmla="*/ 7467600 w 7467663"/>
              <a:gd name="connsiteY9-88466" fmla="*/ 6683873 h 6858000"/>
              <a:gd name="connsiteX10-88467" fmla="*/ 7467600 w 7467663"/>
              <a:gd name="connsiteY10-88468" fmla="*/ 6714215 h 6858000"/>
              <a:gd name="connsiteX11-88469" fmla="*/ 7447383 w 7467663"/>
              <a:gd name="connsiteY11-88470" fmla="*/ 6707202 h 6858000"/>
              <a:gd name="connsiteX12-88471" fmla="*/ 7289862 w 7467663"/>
              <a:gd name="connsiteY12-88472" fmla="*/ 6659827 h 6858000"/>
              <a:gd name="connsiteX13-88473" fmla="*/ 7434024 w 7467663"/>
              <a:gd name="connsiteY13-88474" fmla="*/ 6722130 h 6858000"/>
              <a:gd name="connsiteX14-88475" fmla="*/ 7467600 w 7467663"/>
              <a:gd name="connsiteY14-88476" fmla="*/ 6736157 h 6858000"/>
              <a:gd name="connsiteX15-88477" fmla="*/ 7467600 w 7467663"/>
              <a:gd name="connsiteY15-88478" fmla="*/ 6767913 h 6858000"/>
              <a:gd name="connsiteX16-88479" fmla="*/ 7392158 w 7467663"/>
              <a:gd name="connsiteY16-88480" fmla="*/ 6771365 h 6858000"/>
              <a:gd name="connsiteX17-88481" fmla="*/ 7467600 w 7467663"/>
              <a:gd name="connsiteY17-88482" fmla="*/ 6805948 h 6858000"/>
              <a:gd name="connsiteX18-88483" fmla="*/ 7467600 w 7467663"/>
              <a:gd name="connsiteY18-88484" fmla="*/ 6831490 h 6858000"/>
              <a:gd name="connsiteX19-88485" fmla="*/ 7410696 w 7467663"/>
              <a:gd name="connsiteY19-88486" fmla="*/ 6803861 h 6858000"/>
              <a:gd name="connsiteX20-88487" fmla="*/ 7088673 w 7467663"/>
              <a:gd name="connsiteY20-88488" fmla="*/ 6610396 h 6858000"/>
              <a:gd name="connsiteX21-88489" fmla="*/ 1019354 w 7467663"/>
              <a:gd name="connsiteY21-88490" fmla="*/ 6315006 h 6858000"/>
              <a:gd name="connsiteX22-88491" fmla="*/ 441046 w 7467663"/>
              <a:gd name="connsiteY22-88492" fmla="*/ 6691153 h 6858000"/>
              <a:gd name="connsiteX23-88493" fmla="*/ 1019354 w 7467663"/>
              <a:gd name="connsiteY23-88494" fmla="*/ 6315006 h 6858000"/>
              <a:gd name="connsiteX24-88495" fmla="*/ 991680 w 7467663"/>
              <a:gd name="connsiteY24-88496" fmla="*/ 6298413 h 6858000"/>
              <a:gd name="connsiteX25-88497" fmla="*/ 409060 w 7467663"/>
              <a:gd name="connsiteY25-88498" fmla="*/ 6671470 h 6858000"/>
              <a:gd name="connsiteX26-88499" fmla="*/ 991680 w 7467663"/>
              <a:gd name="connsiteY26-88500" fmla="*/ 6298413 h 6858000"/>
              <a:gd name="connsiteX27-88501" fmla="*/ 103333 w 7467663"/>
              <a:gd name="connsiteY27-88502" fmla="*/ 5699602 h 6858000"/>
              <a:gd name="connsiteX28-88503" fmla="*/ 233938 w 7467663"/>
              <a:gd name="connsiteY28-88504" fmla="*/ 5809416 h 6858000"/>
              <a:gd name="connsiteX29-88505" fmla="*/ 883580 w 7467663"/>
              <a:gd name="connsiteY29-88506" fmla="*/ 6180710 h 6858000"/>
              <a:gd name="connsiteX30-88507" fmla="*/ 487337 w 7467663"/>
              <a:gd name="connsiteY30-88508" fmla="*/ 5950182 h 6858000"/>
              <a:gd name="connsiteX31-88509" fmla="*/ 354051 w 7467663"/>
              <a:gd name="connsiteY31-88510" fmla="*/ 5854912 h 6858000"/>
              <a:gd name="connsiteX32-88511" fmla="*/ 195436 w 7467663"/>
              <a:gd name="connsiteY32-88512" fmla="*/ 5755068 h 6858000"/>
              <a:gd name="connsiteX33-88513" fmla="*/ 103333 w 7467663"/>
              <a:gd name="connsiteY33-88514" fmla="*/ 5699602 h 6858000"/>
              <a:gd name="connsiteX34-88515" fmla="*/ 5539432 w 7467663"/>
              <a:gd name="connsiteY34-88516" fmla="*/ 5642928 h 6858000"/>
              <a:gd name="connsiteX35-88517" fmla="*/ 5555462 w 7467663"/>
              <a:gd name="connsiteY35-88518" fmla="*/ 5694454 h 6858000"/>
              <a:gd name="connsiteX36-88519" fmla="*/ 5828270 w 7467663"/>
              <a:gd name="connsiteY36-88520" fmla="*/ 6320663 h 6858000"/>
              <a:gd name="connsiteX37-88521" fmla="*/ 5947416 w 7467663"/>
              <a:gd name="connsiteY37-88522" fmla="*/ 6574846 h 6858000"/>
              <a:gd name="connsiteX38-88523" fmla="*/ 5539432 w 7467663"/>
              <a:gd name="connsiteY38-88524" fmla="*/ 5642928 h 6858000"/>
              <a:gd name="connsiteX39-88525" fmla="*/ 51253 w 7467663"/>
              <a:gd name="connsiteY39-88526" fmla="*/ 5631825 h 6858000"/>
              <a:gd name="connsiteX40-88527" fmla="*/ 211622 w 7467663"/>
              <a:gd name="connsiteY40-88528" fmla="*/ 5728803 h 6858000"/>
              <a:gd name="connsiteX41-88529" fmla="*/ 371652 w 7467663"/>
              <a:gd name="connsiteY41-88530" fmla="*/ 5829062 h 6858000"/>
              <a:gd name="connsiteX42-88531" fmla="*/ 505903 w 7467663"/>
              <a:gd name="connsiteY42-88532" fmla="*/ 5925221 h 6858000"/>
              <a:gd name="connsiteX43-88533" fmla="*/ 899240 w 7467663"/>
              <a:gd name="connsiteY43-88534" fmla="*/ 6153068 h 6858000"/>
              <a:gd name="connsiteX44-88535" fmla="*/ 988114 w 7467663"/>
              <a:gd name="connsiteY44-88536" fmla="*/ 6174204 h 6858000"/>
              <a:gd name="connsiteX45-88537" fmla="*/ 845971 w 7467663"/>
              <a:gd name="connsiteY45-88538" fmla="*/ 6067177 h 6858000"/>
              <a:gd name="connsiteX46-88539" fmla="*/ 448057 w 7467663"/>
              <a:gd name="connsiteY46-88540" fmla="*/ 5841376 h 6858000"/>
              <a:gd name="connsiteX47-88541" fmla="*/ 51253 w 7467663"/>
              <a:gd name="connsiteY47-88542" fmla="*/ 5631825 h 6858000"/>
              <a:gd name="connsiteX48-88543" fmla="*/ 2606687 w 7467663"/>
              <a:gd name="connsiteY48-88544" fmla="*/ 5630718 h 6858000"/>
              <a:gd name="connsiteX49-88545" fmla="*/ 2645658 w 7467663"/>
              <a:gd name="connsiteY49-88546" fmla="*/ 6640259 h 6858000"/>
              <a:gd name="connsiteX50-88547" fmla="*/ 2606687 w 7467663"/>
              <a:gd name="connsiteY50-88548" fmla="*/ 5630718 h 6858000"/>
              <a:gd name="connsiteX51-88549" fmla="*/ 3642057 w 7467663"/>
              <a:gd name="connsiteY51-88550" fmla="*/ 5573487 h 6858000"/>
              <a:gd name="connsiteX52-88551" fmla="*/ 3632981 w 7467663"/>
              <a:gd name="connsiteY52-88552" fmla="*/ 5579437 h 6858000"/>
              <a:gd name="connsiteX53-88553" fmla="*/ 3382436 w 7467663"/>
              <a:gd name="connsiteY53-88554" fmla="*/ 5952726 h 6858000"/>
              <a:gd name="connsiteX54-88555" fmla="*/ 3191929 w 7467663"/>
              <a:gd name="connsiteY54-88556" fmla="*/ 6662669 h 6858000"/>
              <a:gd name="connsiteX55-88557" fmla="*/ 3369898 w 7467663"/>
              <a:gd name="connsiteY55-88558" fmla="*/ 6081771 h 6858000"/>
              <a:gd name="connsiteX56-88559" fmla="*/ 3642057 w 7467663"/>
              <a:gd name="connsiteY56-88560" fmla="*/ 5573487 h 6858000"/>
              <a:gd name="connsiteX57-88561" fmla="*/ 2650666 w 7467663"/>
              <a:gd name="connsiteY57-88562" fmla="*/ 5530686 h 6858000"/>
              <a:gd name="connsiteX58-88563" fmla="*/ 2650249 w 7467663"/>
              <a:gd name="connsiteY58-88564" fmla="*/ 5532101 h 6858000"/>
              <a:gd name="connsiteX59-88565" fmla="*/ 2663808 w 7467663"/>
              <a:gd name="connsiteY59-88566" fmla="*/ 6535215 h 6858000"/>
              <a:gd name="connsiteX60-88567" fmla="*/ 2665418 w 7467663"/>
              <a:gd name="connsiteY60-88568" fmla="*/ 6132756 h 6858000"/>
              <a:gd name="connsiteX61-88569" fmla="*/ 2650666 w 7467663"/>
              <a:gd name="connsiteY61-88570" fmla="*/ 5530686 h 6858000"/>
              <a:gd name="connsiteX62-88571" fmla="*/ 2680277 w 7467663"/>
              <a:gd name="connsiteY62-88572" fmla="*/ 5479204 h 6858000"/>
              <a:gd name="connsiteX63-88573" fmla="*/ 2678972 w 7467663"/>
              <a:gd name="connsiteY63-88574" fmla="*/ 5481582 h 6858000"/>
              <a:gd name="connsiteX64-88575" fmla="*/ 2696666 w 7467663"/>
              <a:gd name="connsiteY64-88576" fmla="*/ 6133836 h 6858000"/>
              <a:gd name="connsiteX65-88577" fmla="*/ 2695769 w 7467663"/>
              <a:gd name="connsiteY65-88578" fmla="*/ 6390955 h 6858000"/>
              <a:gd name="connsiteX66-88579" fmla="*/ 2739893 w 7467663"/>
              <a:gd name="connsiteY66-88580" fmla="*/ 6108357 h 6858000"/>
              <a:gd name="connsiteX67-88581" fmla="*/ 2680277 w 7467663"/>
              <a:gd name="connsiteY67-88582" fmla="*/ 5479204 h 6858000"/>
              <a:gd name="connsiteX68-88583" fmla="*/ 1132195 w 7467663"/>
              <a:gd name="connsiteY68-88584" fmla="*/ 5467980 h 6858000"/>
              <a:gd name="connsiteX69-88585" fmla="*/ 1679056 w 7467663"/>
              <a:gd name="connsiteY69-88586" fmla="*/ 5516907 h 6858000"/>
              <a:gd name="connsiteX70-88587" fmla="*/ 2128648 w 7467663"/>
              <a:gd name="connsiteY70-88588" fmla="*/ 5474249 h 6858000"/>
              <a:gd name="connsiteX71-88589" fmla="*/ 1825619 w 7467663"/>
              <a:gd name="connsiteY71-88590" fmla="*/ 5478447 h 6858000"/>
              <a:gd name="connsiteX72-88591" fmla="*/ 1737798 w 7467663"/>
              <a:gd name="connsiteY72-88592" fmla="*/ 5483353 h 6858000"/>
              <a:gd name="connsiteX73-88593" fmla="*/ 1132195 w 7467663"/>
              <a:gd name="connsiteY73-88594" fmla="*/ 5467980 h 6858000"/>
              <a:gd name="connsiteX74-88595" fmla="*/ 7454976 w 7467663"/>
              <a:gd name="connsiteY74-88596" fmla="*/ 6318297 h 6858000"/>
              <a:gd name="connsiteX75-88597" fmla="*/ 7467600 w 7467663"/>
              <a:gd name="connsiteY75-88598" fmla="*/ 6163634 h 6858000"/>
              <a:gd name="connsiteX76-88599" fmla="*/ 7448321 w 7467663"/>
              <a:gd name="connsiteY76-88600" fmla="*/ 6190991 h 6858000"/>
              <a:gd name="connsiteX77-88601" fmla="*/ 7467600 w 7467663"/>
              <a:gd name="connsiteY77-88602" fmla="*/ 6221686 h 6858000"/>
              <a:gd name="connsiteX78-88603" fmla="*/ 7467600 w 7467663"/>
              <a:gd name="connsiteY78-88604" fmla="*/ 6334256 h 6858000"/>
              <a:gd name="connsiteX79-88605" fmla="*/ 7454976 w 7467663"/>
              <a:gd name="connsiteY79-88606" fmla="*/ 6318297 h 6858000"/>
              <a:gd name="connsiteX80-88607" fmla="*/ 1456157 w 7467663"/>
              <a:gd name="connsiteY80-88608" fmla="*/ 5371404 h 6858000"/>
              <a:gd name="connsiteX81-88609" fmla="*/ 1244432 w 7467663"/>
              <a:gd name="connsiteY81-88610" fmla="*/ 5385601 h 6858000"/>
              <a:gd name="connsiteX82-88611" fmla="*/ 973990 w 7467663"/>
              <a:gd name="connsiteY82-88612" fmla="*/ 5424940 h 6858000"/>
              <a:gd name="connsiteX83-88613" fmla="*/ 1103809 w 7467663"/>
              <a:gd name="connsiteY83-88614" fmla="*/ 5433720 h 6858000"/>
              <a:gd name="connsiteX84-88615" fmla="*/ 1123454 w 7467663"/>
              <a:gd name="connsiteY84-88616" fmla="*/ 5435727 h 6858000"/>
              <a:gd name="connsiteX85-88617" fmla="*/ 1737017 w 7467663"/>
              <a:gd name="connsiteY85-88618" fmla="*/ 5452183 h 6858000"/>
              <a:gd name="connsiteX86-88619" fmla="*/ 1824397 w 7467663"/>
              <a:gd name="connsiteY86-88620" fmla="*/ 5447757 h 6858000"/>
              <a:gd name="connsiteX87-88621" fmla="*/ 2070059 w 7467663"/>
              <a:gd name="connsiteY87-88622" fmla="*/ 5441660 h 6858000"/>
              <a:gd name="connsiteX88-88623" fmla="*/ 1456157 w 7467663"/>
              <a:gd name="connsiteY88-88624" fmla="*/ 5371404 h 6858000"/>
              <a:gd name="connsiteX89-88625" fmla="*/ 4988186 w 7467663"/>
              <a:gd name="connsiteY89-88626" fmla="*/ 5216467 h 6858000"/>
              <a:gd name="connsiteX90-88627" fmla="*/ 4777334 w 7467663"/>
              <a:gd name="connsiteY90-88628" fmla="*/ 5406072 h 6858000"/>
              <a:gd name="connsiteX91-88629" fmla="*/ 4718341 w 7467663"/>
              <a:gd name="connsiteY91-88630" fmla="*/ 5468043 h 6858000"/>
              <a:gd name="connsiteX92-88631" fmla="*/ 4604655 w 7467663"/>
              <a:gd name="connsiteY92-88632" fmla="*/ 5583434 h 6858000"/>
              <a:gd name="connsiteX93-88633" fmla="*/ 4565074 w 7467663"/>
              <a:gd name="connsiteY93-88634" fmla="*/ 5618550 h 6858000"/>
              <a:gd name="connsiteX94-88635" fmla="*/ 4988186 w 7467663"/>
              <a:gd name="connsiteY94-88636" fmla="*/ 5216467 h 6858000"/>
              <a:gd name="connsiteX95-88637" fmla="*/ 4978032 w 7467663"/>
              <a:gd name="connsiteY95-88638" fmla="*/ 5183809 h 6858000"/>
              <a:gd name="connsiteX96-88639" fmla="*/ 4463413 w 7467663"/>
              <a:gd name="connsiteY96-88640" fmla="*/ 5615162 h 6858000"/>
              <a:gd name="connsiteX97-88641" fmla="*/ 4358134 w 7467663"/>
              <a:gd name="connsiteY97-88642" fmla="*/ 5742791 h 6858000"/>
              <a:gd name="connsiteX98-88643" fmla="*/ 4376219 w 7467663"/>
              <a:gd name="connsiteY98-88644" fmla="*/ 5729027 h 6858000"/>
              <a:gd name="connsiteX99-88645" fmla="*/ 4582340 w 7467663"/>
              <a:gd name="connsiteY99-88646" fmla="*/ 5561037 h 6858000"/>
              <a:gd name="connsiteX100-88647" fmla="*/ 4694684 w 7467663"/>
              <a:gd name="connsiteY100-88648" fmla="*/ 5447098 h 6858000"/>
              <a:gd name="connsiteX101-88649" fmla="*/ 4754123 w 7467663"/>
              <a:gd name="connsiteY101-88650" fmla="*/ 5384643 h 6858000"/>
              <a:gd name="connsiteX102-88651" fmla="*/ 4978032 w 7467663"/>
              <a:gd name="connsiteY102-88652" fmla="*/ 5183809 h 6858000"/>
              <a:gd name="connsiteX103-88653" fmla="*/ 1903353 w 7467663"/>
              <a:gd name="connsiteY103-88654" fmla="*/ 5044827 h 6858000"/>
              <a:gd name="connsiteX104-88655" fmla="*/ 1936931 w 7467663"/>
              <a:gd name="connsiteY104-88656" fmla="*/ 5093954 h 6858000"/>
              <a:gd name="connsiteX105-88657" fmla="*/ 2195868 w 7467663"/>
              <a:gd name="connsiteY105-88658" fmla="*/ 5396574 h 6858000"/>
              <a:gd name="connsiteX106-88659" fmla="*/ 2088852 w 7467663"/>
              <a:gd name="connsiteY106-88660" fmla="*/ 5166123 h 6858000"/>
              <a:gd name="connsiteX107-88661" fmla="*/ 1958241 w 7467663"/>
              <a:gd name="connsiteY107-88662" fmla="*/ 5067955 h 6858000"/>
              <a:gd name="connsiteX108-88663" fmla="*/ 1903353 w 7467663"/>
              <a:gd name="connsiteY108-88664" fmla="*/ 5044827 h 6858000"/>
              <a:gd name="connsiteX109-88665" fmla="*/ 1979378 w 7467663"/>
              <a:gd name="connsiteY109-88666" fmla="*/ 4769504 h 6858000"/>
              <a:gd name="connsiteX110-88667" fmla="*/ 2882120 w 7467663"/>
              <a:gd name="connsiteY110-88668" fmla="*/ 5064547 h 6858000"/>
              <a:gd name="connsiteX111-88669" fmla="*/ 2793103 w 7467663"/>
              <a:gd name="connsiteY111-88670" fmla="*/ 5039699 h 6858000"/>
              <a:gd name="connsiteX112-88671" fmla="*/ 2770041 w 7467663"/>
              <a:gd name="connsiteY112-88672" fmla="*/ 5033634 h 6858000"/>
              <a:gd name="connsiteX113-88673" fmla="*/ 1979378 w 7467663"/>
              <a:gd name="connsiteY113-88674" fmla="*/ 4769504 h 6858000"/>
              <a:gd name="connsiteX114-88675" fmla="*/ 1927410 w 7467663"/>
              <a:gd name="connsiteY114-88676" fmla="*/ 4716164 h 6858000"/>
              <a:gd name="connsiteX115-88677" fmla="*/ 1959587 w 7467663"/>
              <a:gd name="connsiteY115-88678" fmla="*/ 4728849 h 6858000"/>
              <a:gd name="connsiteX116-88679" fmla="*/ 2777707 w 7467663"/>
              <a:gd name="connsiteY116-88680" fmla="*/ 5003991 h 6858000"/>
              <a:gd name="connsiteX117-88681" fmla="*/ 2800768 w 7467663"/>
              <a:gd name="connsiteY117-88682" fmla="*/ 5010056 h 6858000"/>
              <a:gd name="connsiteX118-88683" fmla="*/ 2879408 w 7467663"/>
              <a:gd name="connsiteY118-88684" fmla="*/ 5031590 h 6858000"/>
              <a:gd name="connsiteX119-88685" fmla="*/ 2862295 w 7467663"/>
              <a:gd name="connsiteY119-88686" fmla="*/ 5022958 h 6858000"/>
              <a:gd name="connsiteX120-88687" fmla="*/ 2813343 w 7467663"/>
              <a:gd name="connsiteY120-88688" fmla="*/ 4998369 h 6858000"/>
              <a:gd name="connsiteX121-88689" fmla="*/ 2646245 w 7467663"/>
              <a:gd name="connsiteY121-88690" fmla="*/ 4930999 h 6858000"/>
              <a:gd name="connsiteX122-88691" fmla="*/ 1999243 w 7467663"/>
              <a:gd name="connsiteY122-88692" fmla="*/ 4730524 h 6858000"/>
              <a:gd name="connsiteX123-88693" fmla="*/ 1979527 w 7467663"/>
              <a:gd name="connsiteY123-88694" fmla="*/ 4726651 h 6858000"/>
              <a:gd name="connsiteX124-88695" fmla="*/ 1927410 w 7467663"/>
              <a:gd name="connsiteY124-88696" fmla="*/ 4716164 h 6858000"/>
              <a:gd name="connsiteX125-88697" fmla="*/ 1997014 w 7467663"/>
              <a:gd name="connsiteY125-88698" fmla="*/ 4698007 h 6858000"/>
              <a:gd name="connsiteX126-88699" fmla="*/ 2005458 w 7467663"/>
              <a:gd name="connsiteY126-88700" fmla="*/ 4699540 h 6858000"/>
              <a:gd name="connsiteX127-88701" fmla="*/ 2657186 w 7467663"/>
              <a:gd name="connsiteY127-88702" fmla="*/ 4901687 h 6858000"/>
              <a:gd name="connsiteX128-88703" fmla="*/ 2826662 w 7467663"/>
              <a:gd name="connsiteY128-88704" fmla="*/ 4970362 h 6858000"/>
              <a:gd name="connsiteX129-88705" fmla="*/ 2876100 w 7467663"/>
              <a:gd name="connsiteY129-88706" fmla="*/ 4995397 h 6858000"/>
              <a:gd name="connsiteX130-88707" fmla="*/ 3042600 w 7467663"/>
              <a:gd name="connsiteY130-88708" fmla="*/ 5059532 h 6858000"/>
              <a:gd name="connsiteX131-88709" fmla="*/ 1997014 w 7467663"/>
              <a:gd name="connsiteY131-88710" fmla="*/ 4698007 h 6858000"/>
              <a:gd name="connsiteX132-88711" fmla="*/ 2305292 w 7467663"/>
              <a:gd name="connsiteY132-88712" fmla="*/ 4219492 h 6858000"/>
              <a:gd name="connsiteX133-88713" fmla="*/ 3360922 w 7467663"/>
              <a:gd name="connsiteY133-88714" fmla="*/ 4529373 h 6858000"/>
              <a:gd name="connsiteX134-88715" fmla="*/ 3492420 w 7467663"/>
              <a:gd name="connsiteY134-88716" fmla="*/ 4510145 h 6858000"/>
              <a:gd name="connsiteX135-88717" fmla="*/ 3364086 w 7467663"/>
              <a:gd name="connsiteY135-88718" fmla="*/ 4480340 h 6858000"/>
              <a:gd name="connsiteX136-88719" fmla="*/ 3225818 w 7467663"/>
              <a:gd name="connsiteY136-88720" fmla="*/ 4411822 h 6858000"/>
              <a:gd name="connsiteX137-88721" fmla="*/ 3129696 w 7467663"/>
              <a:gd name="connsiteY137-88722" fmla="*/ 4360704 h 6858000"/>
              <a:gd name="connsiteX138-88723" fmla="*/ 2814545 w 7467663"/>
              <a:gd name="connsiteY138-88724" fmla="*/ 4282955 h 6858000"/>
              <a:gd name="connsiteX139-88725" fmla="*/ 2305292 w 7467663"/>
              <a:gd name="connsiteY139-88726" fmla="*/ 4219492 h 6858000"/>
              <a:gd name="connsiteX140-88727" fmla="*/ 2626982 w 7467663"/>
              <a:gd name="connsiteY140-88728" fmla="*/ 4206450 h 6858000"/>
              <a:gd name="connsiteX141-88729" fmla="*/ 2490617 w 7467663"/>
              <a:gd name="connsiteY141-88730" fmla="*/ 4206951 h 6858000"/>
              <a:gd name="connsiteX142-88731" fmla="*/ 2819869 w 7467663"/>
              <a:gd name="connsiteY142-88732" fmla="*/ 4252936 h 6858000"/>
              <a:gd name="connsiteX143-88733" fmla="*/ 3143018 w 7467663"/>
              <a:gd name="connsiteY143-88734" fmla="*/ 4332698 h 6858000"/>
              <a:gd name="connsiteX144-88735" fmla="*/ 3241520 w 7467663"/>
              <a:gd name="connsiteY144-88736" fmla="*/ 4385112 h 6858000"/>
              <a:gd name="connsiteX145-88737" fmla="*/ 3374575 w 7467663"/>
              <a:gd name="connsiteY145-88738" fmla="*/ 4451517 h 6858000"/>
              <a:gd name="connsiteX146-88739" fmla="*/ 3505221 w 7467663"/>
              <a:gd name="connsiteY146-88740" fmla="*/ 4480757 h 6858000"/>
              <a:gd name="connsiteX147-88741" fmla="*/ 2626982 w 7467663"/>
              <a:gd name="connsiteY147-88742" fmla="*/ 4206450 h 6858000"/>
              <a:gd name="connsiteX148-88743" fmla="*/ 1310106 w 7467663"/>
              <a:gd name="connsiteY148-88744" fmla="*/ 3943217 h 6858000"/>
              <a:gd name="connsiteX149-88745" fmla="*/ 854994 w 7467663"/>
              <a:gd name="connsiteY149-88746" fmla="*/ 4399136 h 6858000"/>
              <a:gd name="connsiteX150-88747" fmla="*/ 742462 w 7467663"/>
              <a:gd name="connsiteY150-88748" fmla="*/ 4594648 h 6858000"/>
              <a:gd name="connsiteX151-88749" fmla="*/ 820602 w 7467663"/>
              <a:gd name="connsiteY151-88750" fmla="*/ 4485915 h 6858000"/>
              <a:gd name="connsiteX152-88751" fmla="*/ 878295 w 7467663"/>
              <a:gd name="connsiteY152-88752" fmla="*/ 4403594 h 6858000"/>
              <a:gd name="connsiteX153-88753" fmla="*/ 1240607 w 7467663"/>
              <a:gd name="connsiteY153-88754" fmla="*/ 4010401 h 6858000"/>
              <a:gd name="connsiteX154-88755" fmla="*/ 1310106 w 7467663"/>
              <a:gd name="connsiteY154-88756" fmla="*/ 3943217 h 6858000"/>
              <a:gd name="connsiteX155-88757" fmla="*/ 1423113 w 7467663"/>
              <a:gd name="connsiteY155-88758" fmla="*/ 3874565 h 6858000"/>
              <a:gd name="connsiteX156-88759" fmla="*/ 1260565 w 7467663"/>
              <a:gd name="connsiteY156-88760" fmla="*/ 4031982 h 6858000"/>
              <a:gd name="connsiteX157-88761" fmla="*/ 901900 w 7467663"/>
              <a:gd name="connsiteY157-88762" fmla="*/ 4421236 h 6858000"/>
              <a:gd name="connsiteX158-88763" fmla="*/ 845044 w 7467663"/>
              <a:gd name="connsiteY158-88764" fmla="*/ 4502436 h 6858000"/>
              <a:gd name="connsiteX159-88765" fmla="*/ 685926 w 7467663"/>
              <a:gd name="connsiteY159-88766" fmla="*/ 4703069 h 6858000"/>
              <a:gd name="connsiteX160-88767" fmla="*/ 684248 w 7467663"/>
              <a:gd name="connsiteY160-88768" fmla="*/ 4706721 h 6858000"/>
              <a:gd name="connsiteX161-88769" fmla="*/ 1423113 w 7467663"/>
              <a:gd name="connsiteY161-88770" fmla="*/ 3874565 h 6858000"/>
              <a:gd name="connsiteX162-88771" fmla="*/ 3316479 w 7467663"/>
              <a:gd name="connsiteY162-88772" fmla="*/ 3872136 h 6858000"/>
              <a:gd name="connsiteX163-88773" fmla="*/ 3546806 w 7467663"/>
              <a:gd name="connsiteY163-88774" fmla="*/ 4356139 h 6858000"/>
              <a:gd name="connsiteX164-88775" fmla="*/ 3364433 w 7467663"/>
              <a:gd name="connsiteY164-88776" fmla="*/ 3953121 h 6858000"/>
              <a:gd name="connsiteX165-88777" fmla="*/ 3316479 w 7467663"/>
              <a:gd name="connsiteY165-88778" fmla="*/ 3872136 h 6858000"/>
              <a:gd name="connsiteX166-88779" fmla="*/ 3291335 w 7467663"/>
              <a:gd name="connsiteY166-88780" fmla="*/ 3767420 h 6858000"/>
              <a:gd name="connsiteX167-88781" fmla="*/ 3390805 w 7467663"/>
              <a:gd name="connsiteY167-88782" fmla="*/ 3937163 h 6858000"/>
              <a:gd name="connsiteX168-88783" fmla="*/ 3579062 w 7467663"/>
              <a:gd name="connsiteY168-88784" fmla="*/ 4359040 h 6858000"/>
              <a:gd name="connsiteX169-88785" fmla="*/ 3467355 w 7467663"/>
              <a:gd name="connsiteY169-88786" fmla="*/ 3988130 h 6858000"/>
              <a:gd name="connsiteX170-88787" fmla="*/ 3310753 w 7467663"/>
              <a:gd name="connsiteY170-88788" fmla="*/ 3787140 h 6858000"/>
              <a:gd name="connsiteX171-88789" fmla="*/ 3291335 w 7467663"/>
              <a:gd name="connsiteY171-88790" fmla="*/ 3767420 h 6858000"/>
              <a:gd name="connsiteX172-88791" fmla="*/ 1635889 w 7467663"/>
              <a:gd name="connsiteY172-88792" fmla="*/ 3709494 h 6858000"/>
              <a:gd name="connsiteX173-88793" fmla="*/ 1634800 w 7467663"/>
              <a:gd name="connsiteY173-88794" fmla="*/ 3731111 h 6858000"/>
              <a:gd name="connsiteX174-88795" fmla="*/ 1635889 w 7467663"/>
              <a:gd name="connsiteY174-88796" fmla="*/ 3709494 h 6858000"/>
              <a:gd name="connsiteX175-88797" fmla="*/ 1510397 w 7467663"/>
              <a:gd name="connsiteY175-88798" fmla="*/ 3684705 h 6858000"/>
              <a:gd name="connsiteX176-88799" fmla="*/ 1146550 w 7467663"/>
              <a:gd name="connsiteY176-88800" fmla="*/ 3802012 h 6858000"/>
              <a:gd name="connsiteX177-88801" fmla="*/ 698834 w 7467663"/>
              <a:gd name="connsiteY177-88802" fmla="*/ 3952272 h 6858000"/>
              <a:gd name="connsiteX178-88803" fmla="*/ 34256 w 7467663"/>
              <a:gd name="connsiteY178-88804" fmla="*/ 4347603 h 6858000"/>
              <a:gd name="connsiteX179-88805" fmla="*/ 527241 w 7467663"/>
              <a:gd name="connsiteY179-88806" fmla="*/ 4065078 h 6858000"/>
              <a:gd name="connsiteX180-88807" fmla="*/ 1510397 w 7467663"/>
              <a:gd name="connsiteY180-88808" fmla="*/ 3684705 h 6858000"/>
              <a:gd name="connsiteX181-88809" fmla="*/ 1313114 w 7467663"/>
              <a:gd name="connsiteY181-88810" fmla="*/ 3655216 h 6858000"/>
              <a:gd name="connsiteX182-88811" fmla="*/ 1109304 w 7467663"/>
              <a:gd name="connsiteY182-88812" fmla="*/ 3669030 h 6858000"/>
              <a:gd name="connsiteX183-88813" fmla="*/ 8129 w 7467663"/>
              <a:gd name="connsiteY183-88814" fmla="*/ 4330519 h 6858000"/>
              <a:gd name="connsiteX184-88815" fmla="*/ 687572 w 7467663"/>
              <a:gd name="connsiteY184-88816" fmla="*/ 3925629 h 6858000"/>
              <a:gd name="connsiteX185-88817" fmla="*/ 1138365 w 7467663"/>
              <a:gd name="connsiteY185-88818" fmla="*/ 3774515 h 6858000"/>
              <a:gd name="connsiteX186-88819" fmla="*/ 1505579 w 7467663"/>
              <a:gd name="connsiteY186-88820" fmla="*/ 3655526 h 6858000"/>
              <a:gd name="connsiteX187-88821" fmla="*/ 1313114 w 7467663"/>
              <a:gd name="connsiteY187-88822" fmla="*/ 3655216 h 6858000"/>
              <a:gd name="connsiteX188-88823" fmla="*/ 3655073 w 7467663"/>
              <a:gd name="connsiteY188-88824" fmla="*/ 3650884 h 6858000"/>
              <a:gd name="connsiteX189-88825" fmla="*/ 3989938 w 7467663"/>
              <a:gd name="connsiteY189-88826" fmla="*/ 3991685 h 6858000"/>
              <a:gd name="connsiteX190-88827" fmla="*/ 4393907 w 7467663"/>
              <a:gd name="connsiteY190-88828" fmla="*/ 4261258 h 6858000"/>
              <a:gd name="connsiteX191-88829" fmla="*/ 4648051 w 7467663"/>
              <a:gd name="connsiteY191-88830" fmla="*/ 4374051 h 6858000"/>
              <a:gd name="connsiteX192-88831" fmla="*/ 4383389 w 7467663"/>
              <a:gd name="connsiteY192-88832" fmla="*/ 4184369 h 6858000"/>
              <a:gd name="connsiteX193-88833" fmla="*/ 4165508 w 7467663"/>
              <a:gd name="connsiteY193-88834" fmla="*/ 4035196 h 6858000"/>
              <a:gd name="connsiteX194-88835" fmla="*/ 4068162 w 7467663"/>
              <a:gd name="connsiteY194-88836" fmla="*/ 3953394 h 6858000"/>
              <a:gd name="connsiteX195-88837" fmla="*/ 3981416 w 7467663"/>
              <a:gd name="connsiteY195-88838" fmla="*/ 3880482 h 6858000"/>
              <a:gd name="connsiteX196-88839" fmla="*/ 3800147 w 7467663"/>
              <a:gd name="connsiteY196-88840" fmla="*/ 3749872 h 6858000"/>
              <a:gd name="connsiteX197-88841" fmla="*/ 3655073 w 7467663"/>
              <a:gd name="connsiteY197-88842" fmla="*/ 3650884 h 6858000"/>
              <a:gd name="connsiteX198-88843" fmla="*/ 3670252 w 7467663"/>
              <a:gd name="connsiteY198-88844" fmla="*/ 3622798 h 6858000"/>
              <a:gd name="connsiteX199-88845" fmla="*/ 3817258 w 7467663"/>
              <a:gd name="connsiteY199-88846" fmla="*/ 3723577 h 6858000"/>
              <a:gd name="connsiteX200-88847" fmla="*/ 4000461 w 7467663"/>
              <a:gd name="connsiteY200-88848" fmla="*/ 3855966 h 6858000"/>
              <a:gd name="connsiteX201-88849" fmla="*/ 4088180 w 7467663"/>
              <a:gd name="connsiteY201-88850" fmla="*/ 3929774 h 6858000"/>
              <a:gd name="connsiteX202-88851" fmla="*/ 4184555 w 7467663"/>
              <a:gd name="connsiteY202-88852" fmla="*/ 4010683 h 6858000"/>
              <a:gd name="connsiteX203-88853" fmla="*/ 4399563 w 7467663"/>
              <a:gd name="connsiteY203-88854" fmla="*/ 4158106 h 6858000"/>
              <a:gd name="connsiteX204-88855" fmla="*/ 4684469 w 7467663"/>
              <a:gd name="connsiteY204-88856" fmla="*/ 4364680 h 6858000"/>
              <a:gd name="connsiteX205-88857" fmla="*/ 4690271 w 7467663"/>
              <a:gd name="connsiteY205-88858" fmla="*/ 4370034 h 6858000"/>
              <a:gd name="connsiteX206-88859" fmla="*/ 4136093 w 7467663"/>
              <a:gd name="connsiteY206-88860" fmla="*/ 3858466 h 6858000"/>
              <a:gd name="connsiteX207-88861" fmla="*/ 3670252 w 7467663"/>
              <a:gd name="connsiteY207-88862" fmla="*/ 3622798 h 6858000"/>
              <a:gd name="connsiteX208-88863" fmla="*/ 4440129 w 7467663"/>
              <a:gd name="connsiteY208-88864" fmla="*/ 3448571 h 6858000"/>
              <a:gd name="connsiteX209-88865" fmla="*/ 4856525 w 7467663"/>
              <a:gd name="connsiteY209-88866" fmla="*/ 3915351 h 6858000"/>
              <a:gd name="connsiteX210-88867" fmla="*/ 5059055 w 7467663"/>
              <a:gd name="connsiteY210-88868" fmla="*/ 4108918 h 6858000"/>
              <a:gd name="connsiteX211-88869" fmla="*/ 5290070 w 7467663"/>
              <a:gd name="connsiteY211-88870" fmla="*/ 4263619 h 6858000"/>
              <a:gd name="connsiteX212-88871" fmla="*/ 4834991 w 7467663"/>
              <a:gd name="connsiteY212-88872" fmla="*/ 3830985 h 6858000"/>
              <a:gd name="connsiteX213-88873" fmla="*/ 4440129 w 7467663"/>
              <a:gd name="connsiteY213-88874" fmla="*/ 3448571 h 6858000"/>
              <a:gd name="connsiteX214-88875" fmla="*/ 4441737 w 7467663"/>
              <a:gd name="connsiteY214-88876" fmla="*/ 3399734 h 6858000"/>
              <a:gd name="connsiteX215-88877" fmla="*/ 4431236 w 7467663"/>
              <a:gd name="connsiteY215-88878" fmla="*/ 3400954 h 6858000"/>
              <a:gd name="connsiteX216-88879" fmla="*/ 4557150 w 7467663"/>
              <a:gd name="connsiteY216-88880" fmla="*/ 3510023 h 6858000"/>
              <a:gd name="connsiteX217-88881" fmla="*/ 4856936 w 7467663"/>
              <a:gd name="connsiteY217-88882" fmla="*/ 3809146 h 6858000"/>
              <a:gd name="connsiteX218-88883" fmla="*/ 5111996 w 7467663"/>
              <a:gd name="connsiteY218-88884" fmla="*/ 4065759 h 6858000"/>
              <a:gd name="connsiteX219-88885" fmla="*/ 5388878 w 7467663"/>
              <a:gd name="connsiteY219-88886" fmla="*/ 4300185 h 6858000"/>
              <a:gd name="connsiteX220-88887" fmla="*/ 5425556 w 7467663"/>
              <a:gd name="connsiteY220-88888" fmla="*/ 4308967 h 6858000"/>
              <a:gd name="connsiteX221-88889" fmla="*/ 4943646 w 7467663"/>
              <a:gd name="connsiteY221-88890" fmla="*/ 3822916 h 6858000"/>
              <a:gd name="connsiteX222-88891" fmla="*/ 4594837 w 7467663"/>
              <a:gd name="connsiteY222-88892" fmla="*/ 3532274 h 6858000"/>
              <a:gd name="connsiteX223-88893" fmla="*/ 4441737 w 7467663"/>
              <a:gd name="connsiteY223-88894" fmla="*/ 3399734 h 6858000"/>
              <a:gd name="connsiteX224-88895" fmla="*/ 5425834 w 7467663"/>
              <a:gd name="connsiteY224-88896" fmla="*/ 3162785 h 6858000"/>
              <a:gd name="connsiteX225-88897" fmla="*/ 5401644 w 7467663"/>
              <a:gd name="connsiteY225-88898" fmla="*/ 3617847 h 6858000"/>
              <a:gd name="connsiteX226-88899" fmla="*/ 5467256 w 7467663"/>
              <a:gd name="connsiteY226-88900" fmla="*/ 4175494 h 6858000"/>
              <a:gd name="connsiteX227-88901" fmla="*/ 5448069 w 7467663"/>
              <a:gd name="connsiteY227-88902" fmla="*/ 3567554 h 6858000"/>
              <a:gd name="connsiteX228-88903" fmla="*/ 5425834 w 7467663"/>
              <a:gd name="connsiteY228-88904" fmla="*/ 3162785 h 6858000"/>
              <a:gd name="connsiteX229-88905" fmla="*/ 1318687 w 7467663"/>
              <a:gd name="connsiteY229-88906" fmla="*/ 3113840 h 6858000"/>
              <a:gd name="connsiteX230-88907" fmla="*/ 1066793 w 7467663"/>
              <a:gd name="connsiteY230-88908" fmla="*/ 3212171 h 6858000"/>
              <a:gd name="connsiteX231-88909" fmla="*/ 993319 w 7467663"/>
              <a:gd name="connsiteY231-88910" fmla="*/ 3247648 h 6858000"/>
              <a:gd name="connsiteX232-88911" fmla="*/ 853081 w 7467663"/>
              <a:gd name="connsiteY232-88912" fmla="*/ 3312410 h 6858000"/>
              <a:gd name="connsiteX233-88913" fmla="*/ 805957 w 7467663"/>
              <a:gd name="connsiteY233-88914" fmla="*/ 3330443 h 6858000"/>
              <a:gd name="connsiteX234-88915" fmla="*/ 1318687 w 7467663"/>
              <a:gd name="connsiteY234-88916" fmla="*/ 3113840 h 6858000"/>
              <a:gd name="connsiteX235-88917" fmla="*/ 5453702 w 7467663"/>
              <a:gd name="connsiteY235-88918" fmla="*/ 3090882 h 6858000"/>
              <a:gd name="connsiteX236-88919" fmla="*/ 5480135 w 7467663"/>
              <a:gd name="connsiteY236-88920" fmla="*/ 3565802 h 6858000"/>
              <a:gd name="connsiteX237-88921" fmla="*/ 5499023 w 7467663"/>
              <a:gd name="connsiteY237-88922" fmla="*/ 4166310 h 6858000"/>
              <a:gd name="connsiteX238-88923" fmla="*/ 5547022 w 7467663"/>
              <a:gd name="connsiteY238-88924" fmla="*/ 3607838 h 6858000"/>
              <a:gd name="connsiteX239-88925" fmla="*/ 5515964 w 7467663"/>
              <a:gd name="connsiteY239-88926" fmla="*/ 3378541 h 6858000"/>
              <a:gd name="connsiteX240-88927" fmla="*/ 5453702 w 7467663"/>
              <a:gd name="connsiteY240-88928" fmla="*/ 3090882 h 6858000"/>
              <a:gd name="connsiteX241-88929" fmla="*/ 1238695 w 7467663"/>
              <a:gd name="connsiteY241-88930" fmla="*/ 3076820 h 6858000"/>
              <a:gd name="connsiteX242-88931" fmla="*/ 716371 w 7467663"/>
              <a:gd name="connsiteY242-88932" fmla="*/ 3293249 h 6858000"/>
              <a:gd name="connsiteX243-88933" fmla="*/ 579522 w 7467663"/>
              <a:gd name="connsiteY243-88934" fmla="*/ 3371759 h 6858000"/>
              <a:gd name="connsiteX244-88935" fmla="*/ 600288 w 7467663"/>
              <a:gd name="connsiteY244-88936" fmla="*/ 3365555 h 6858000"/>
              <a:gd name="connsiteX245-88937" fmla="*/ 840692 w 7467663"/>
              <a:gd name="connsiteY245-88938" fmla="*/ 3284921 h 6858000"/>
              <a:gd name="connsiteX246-88939" fmla="*/ 979248 w 7467663"/>
              <a:gd name="connsiteY246-88940" fmla="*/ 3221003 h 6858000"/>
              <a:gd name="connsiteX247-88941" fmla="*/ 1053282 w 7467663"/>
              <a:gd name="connsiteY247-88942" fmla="*/ 3185247 h 6858000"/>
              <a:gd name="connsiteX248-88943" fmla="*/ 1320603 w 7467663"/>
              <a:gd name="connsiteY248-88944" fmla="*/ 3081281 h 6858000"/>
              <a:gd name="connsiteX249-88945" fmla="*/ 1238695 w 7467663"/>
              <a:gd name="connsiteY249-88946" fmla="*/ 3076820 h 6858000"/>
              <a:gd name="connsiteX250-88947" fmla="*/ 5425627 w 7467663"/>
              <a:gd name="connsiteY250-88948" fmla="*/ 2954192 h 6858000"/>
              <a:gd name="connsiteX251-88949" fmla="*/ 5470770 w 7467663"/>
              <a:gd name="connsiteY251-88950" fmla="*/ 3005435 h 6858000"/>
              <a:gd name="connsiteX252-88951" fmla="*/ 5519779 w 7467663"/>
              <a:gd name="connsiteY252-88952" fmla="*/ 4359223 h 6858000"/>
              <a:gd name="connsiteX253-88953" fmla="*/ 5520293 w 7467663"/>
              <a:gd name="connsiteY253-88954" fmla="*/ 4360602 h 6858000"/>
              <a:gd name="connsiteX254-88955" fmla="*/ 5767221 w 7467663"/>
              <a:gd name="connsiteY254-88956" fmla="*/ 4665564 h 6858000"/>
              <a:gd name="connsiteX255-88957" fmla="*/ 6937169 w 7467663"/>
              <a:gd name="connsiteY255-88958" fmla="*/ 4815941 h 6858000"/>
              <a:gd name="connsiteX256-88959" fmla="*/ 6953922 w 7467663"/>
              <a:gd name="connsiteY256-88960" fmla="*/ 4890068 h 6858000"/>
              <a:gd name="connsiteX257-88961" fmla="*/ 6071359 w 7467663"/>
              <a:gd name="connsiteY257-88962" fmla="*/ 4770770 h 6858000"/>
              <a:gd name="connsiteX258-88963" fmla="*/ 6038839 w 7467663"/>
              <a:gd name="connsiteY258-88964" fmla="*/ 4764474 h 6858000"/>
              <a:gd name="connsiteX259-88965" fmla="*/ 6038706 w 7467663"/>
              <a:gd name="connsiteY259-88966" fmla="*/ 4763847 h 6858000"/>
              <a:gd name="connsiteX260-88967" fmla="*/ 6037784 w 7467663"/>
              <a:gd name="connsiteY260-88968" fmla="*/ 4764270 h 6858000"/>
              <a:gd name="connsiteX261-88969" fmla="*/ 6038839 w 7467663"/>
              <a:gd name="connsiteY261-88970" fmla="*/ 4764474 h 6858000"/>
              <a:gd name="connsiteX262-88971" fmla="*/ 6040338 w 7467663"/>
              <a:gd name="connsiteY262-88972" fmla="*/ 4771418 h 6858000"/>
              <a:gd name="connsiteX263-88973" fmla="*/ 6024488 w 7467663"/>
              <a:gd name="connsiteY263-88974" fmla="*/ 4809903 h 6858000"/>
              <a:gd name="connsiteX264-88975" fmla="*/ 5599771 w 7467663"/>
              <a:gd name="connsiteY264-88976" fmla="*/ 5509652 h 6858000"/>
              <a:gd name="connsiteX265-88977" fmla="*/ 5548843 w 7467663"/>
              <a:gd name="connsiteY265-88978" fmla="*/ 5563845 h 6858000"/>
              <a:gd name="connsiteX266-88979" fmla="*/ 5940952 w 7467663"/>
              <a:gd name="connsiteY266-88980" fmla="*/ 6250028 h 6858000"/>
              <a:gd name="connsiteX267-88981" fmla="*/ 6043441 w 7467663"/>
              <a:gd name="connsiteY267-88982" fmla="*/ 6665847 h 6858000"/>
              <a:gd name="connsiteX268-88983" fmla="*/ 6093432 w 7467663"/>
              <a:gd name="connsiteY268-88984" fmla="*/ 6858000 h 6858000"/>
              <a:gd name="connsiteX269-88985" fmla="*/ 6034344 w 7467663"/>
              <a:gd name="connsiteY269-88986" fmla="*/ 6858000 h 6858000"/>
              <a:gd name="connsiteX270-88987" fmla="*/ 6026679 w 7467663"/>
              <a:gd name="connsiteY270-88988" fmla="*/ 6836959 h 6858000"/>
              <a:gd name="connsiteX271-88989" fmla="*/ 5800441 w 7467663"/>
              <a:gd name="connsiteY271-88990" fmla="*/ 6335286 h 6858000"/>
              <a:gd name="connsiteX272-88991" fmla="*/ 5526562 w 7467663"/>
              <a:gd name="connsiteY272-88992" fmla="*/ 5705388 h 6858000"/>
              <a:gd name="connsiteX273-88993" fmla="*/ 5519640 w 7467663"/>
              <a:gd name="connsiteY273-88994" fmla="*/ 5683774 h 6858000"/>
              <a:gd name="connsiteX274-88995" fmla="*/ 5844559 w 7467663"/>
              <a:gd name="connsiteY274-88996" fmla="*/ 6553349 h 6858000"/>
              <a:gd name="connsiteX275-88997" fmla="*/ 5975994 w 7467663"/>
              <a:gd name="connsiteY275-88998" fmla="*/ 6858000 h 6858000"/>
              <a:gd name="connsiteX276-88999" fmla="*/ 5898547 w 7467663"/>
              <a:gd name="connsiteY276-89000" fmla="*/ 6858000 h 6858000"/>
              <a:gd name="connsiteX277-89001" fmla="*/ 5682041 w 7467663"/>
              <a:gd name="connsiteY277-89002" fmla="*/ 6355860 h 6858000"/>
              <a:gd name="connsiteX278-89003" fmla="*/ 5461758 w 7467663"/>
              <a:gd name="connsiteY278-89004" fmla="*/ 5820220 h 6858000"/>
              <a:gd name="connsiteX279-89005" fmla="*/ 5237282 w 7467663"/>
              <a:gd name="connsiteY279-89006" fmla="*/ 6579086 h 6858000"/>
              <a:gd name="connsiteX280-89007" fmla="*/ 5115009 w 7467663"/>
              <a:gd name="connsiteY280-89008" fmla="*/ 6858000 h 6858000"/>
              <a:gd name="connsiteX281-89009" fmla="*/ 5028074 w 7467663"/>
              <a:gd name="connsiteY281-89010" fmla="*/ 6858000 h 6858000"/>
              <a:gd name="connsiteX282-89011" fmla="*/ 5079508 w 7467663"/>
              <a:gd name="connsiteY282-89012" fmla="*/ 6749074 h 6858000"/>
              <a:gd name="connsiteX283-89013" fmla="*/ 5371846 w 7467663"/>
              <a:gd name="connsiteY283-89014" fmla="*/ 5924413 h 6858000"/>
              <a:gd name="connsiteX284-89015" fmla="*/ 5270512 w 7467663"/>
              <a:gd name="connsiteY284-89016" fmla="*/ 6138975 h 6858000"/>
              <a:gd name="connsiteX285-89017" fmla="*/ 5062409 w 7467663"/>
              <a:gd name="connsiteY285-89018" fmla="*/ 6653544 h 6858000"/>
              <a:gd name="connsiteX286-89019" fmla="*/ 5036628 w 7467663"/>
              <a:gd name="connsiteY286-89020" fmla="*/ 6754247 h 6858000"/>
              <a:gd name="connsiteX287-89021" fmla="*/ 5009112 w 7467663"/>
              <a:gd name="connsiteY287-89022" fmla="*/ 6858000 h 6858000"/>
              <a:gd name="connsiteX288-89023" fmla="*/ 4976679 w 7467663"/>
              <a:gd name="connsiteY288-89024" fmla="*/ 6858000 h 6858000"/>
              <a:gd name="connsiteX289-89025" fmla="*/ 5006537 w 7467663"/>
              <a:gd name="connsiteY289-89026" fmla="*/ 6747068 h 6858000"/>
              <a:gd name="connsiteX290-89027" fmla="*/ 5032723 w 7467663"/>
              <a:gd name="connsiteY290-89028" fmla="*/ 6644957 h 6858000"/>
              <a:gd name="connsiteX291-89029" fmla="*/ 5242949 w 7467663"/>
              <a:gd name="connsiteY291-89030" fmla="*/ 6125175 h 6858000"/>
              <a:gd name="connsiteX292-89031" fmla="*/ 5286321 w 7467663"/>
              <a:gd name="connsiteY292-89032" fmla="*/ 6033555 h 6858000"/>
              <a:gd name="connsiteX293-89033" fmla="*/ 5008210 w 7467663"/>
              <a:gd name="connsiteY293-89034" fmla="*/ 6649194 h 6858000"/>
              <a:gd name="connsiteX294-89035" fmla="*/ 4986321 w 7467663"/>
              <a:gd name="connsiteY294-89036" fmla="*/ 6765687 h 6858000"/>
              <a:gd name="connsiteX295-89037" fmla="*/ 4973474 w 7467663"/>
              <a:gd name="connsiteY295-89038" fmla="*/ 6858000 h 6858000"/>
              <a:gd name="connsiteX296-89039" fmla="*/ 4907178 w 7467663"/>
              <a:gd name="connsiteY296-89040" fmla="*/ 6858000 h 6858000"/>
              <a:gd name="connsiteX297-89041" fmla="*/ 4910810 w 7467663"/>
              <a:gd name="connsiteY297-89042" fmla="*/ 6829660 h 6858000"/>
              <a:gd name="connsiteX298-89043" fmla="*/ 4987461 w 7467663"/>
              <a:gd name="connsiteY298-89044" fmla="*/ 6432994 h 6858000"/>
              <a:gd name="connsiteX299-89045" fmla="*/ 5179262 w 7467663"/>
              <a:gd name="connsiteY299-89046" fmla="*/ 6035044 h 6858000"/>
              <a:gd name="connsiteX300-89047" fmla="*/ 4689678 w 7467663"/>
              <a:gd name="connsiteY300-89048" fmla="*/ 6440241 h 6858000"/>
              <a:gd name="connsiteX301-89049" fmla="*/ 4477543 w 7467663"/>
              <a:gd name="connsiteY301-89050" fmla="*/ 6674836 h 6858000"/>
              <a:gd name="connsiteX302-89051" fmla="*/ 4329957 w 7467663"/>
              <a:gd name="connsiteY302-89052" fmla="*/ 6858000 h 6858000"/>
              <a:gd name="connsiteX303-89053" fmla="*/ 4218595 w 7467663"/>
              <a:gd name="connsiteY303-89054" fmla="*/ 6858000 h 6858000"/>
              <a:gd name="connsiteX304-89055" fmla="*/ 4368888 w 7467663"/>
              <a:gd name="connsiteY304-89056" fmla="*/ 6668412 h 6858000"/>
              <a:gd name="connsiteX305-89057" fmla="*/ 4563091 w 7467663"/>
              <a:gd name="connsiteY305-89058" fmla="*/ 6442508 h 6858000"/>
              <a:gd name="connsiteX306-89059" fmla="*/ 5387324 w 7467663"/>
              <a:gd name="connsiteY306-89060" fmla="*/ 5705830 h 6858000"/>
              <a:gd name="connsiteX307-89061" fmla="*/ 5073620 w 7467663"/>
              <a:gd name="connsiteY307-89062" fmla="*/ 5955437 h 6858000"/>
              <a:gd name="connsiteX308-89063" fmla="*/ 4689789 w 7467663"/>
              <a:gd name="connsiteY308-89064" fmla="*/ 6268382 h 6858000"/>
              <a:gd name="connsiteX309-89065" fmla="*/ 4418722 w 7467663"/>
              <a:gd name="connsiteY309-89066" fmla="*/ 6570886 h 6858000"/>
              <a:gd name="connsiteX310-89067" fmla="*/ 4214944 w 7467663"/>
              <a:gd name="connsiteY310-89068" fmla="*/ 6858000 h 6858000"/>
              <a:gd name="connsiteX311-89069" fmla="*/ 4177898 w 7467663"/>
              <a:gd name="connsiteY311-89070" fmla="*/ 6858000 h 6858000"/>
              <a:gd name="connsiteX312-89071" fmla="*/ 4391597 w 7467663"/>
              <a:gd name="connsiteY312-89072" fmla="*/ 6556370 h 6858000"/>
              <a:gd name="connsiteX313-89073" fmla="*/ 4668889 w 7467663"/>
              <a:gd name="connsiteY313-89074" fmla="*/ 6246399 h 6858000"/>
              <a:gd name="connsiteX314-89075" fmla="*/ 5055427 w 7467663"/>
              <a:gd name="connsiteY314-89076" fmla="*/ 5931476 h 6858000"/>
              <a:gd name="connsiteX315-89077" fmla="*/ 5371814 w 7467663"/>
              <a:gd name="connsiteY315-89078" fmla="*/ 5678975 h 6858000"/>
              <a:gd name="connsiteX316-89079" fmla="*/ 4987918 w 7467663"/>
              <a:gd name="connsiteY316-89080" fmla="*/ 5838701 h 6858000"/>
              <a:gd name="connsiteX317-89081" fmla="*/ 4317146 w 7467663"/>
              <a:gd name="connsiteY317-89082" fmla="*/ 6587716 h 6858000"/>
              <a:gd name="connsiteX318-89083" fmla="*/ 4171627 w 7467663"/>
              <a:gd name="connsiteY318-89084" fmla="*/ 6858000 h 6858000"/>
              <a:gd name="connsiteX319-89085" fmla="*/ 4081585 w 7467663"/>
              <a:gd name="connsiteY319-89086" fmla="*/ 6858000 h 6858000"/>
              <a:gd name="connsiteX320-89087" fmla="*/ 4238603 w 7467663"/>
              <a:gd name="connsiteY320-89088" fmla="*/ 6559341 h 6858000"/>
              <a:gd name="connsiteX321-89089" fmla="*/ 4778333 w 7467663"/>
              <a:gd name="connsiteY321-89090" fmla="*/ 5873626 h 6858000"/>
              <a:gd name="connsiteX322-89091" fmla="*/ 5414185 w 7467663"/>
              <a:gd name="connsiteY322-89092" fmla="*/ 5573882 h 6858000"/>
              <a:gd name="connsiteX323-89093" fmla="*/ 5959648 w 7467663"/>
              <a:gd name="connsiteY323-89094" fmla="*/ 4760797 h 6858000"/>
              <a:gd name="connsiteX324-89095" fmla="*/ 5355019 w 7467663"/>
              <a:gd name="connsiteY324-89096" fmla="*/ 4734672 h 6858000"/>
              <a:gd name="connsiteX325-89097" fmla="*/ 5083565 w 7467663"/>
              <a:gd name="connsiteY325-89098" fmla="*/ 5179121 h 6858000"/>
              <a:gd name="connsiteX326-89099" fmla="*/ 4713577 w 7467663"/>
              <a:gd name="connsiteY326-89100" fmla="*/ 5616803 h 6858000"/>
              <a:gd name="connsiteX327-89101" fmla="*/ 3989559 w 7467663"/>
              <a:gd name="connsiteY327-89102" fmla="*/ 6145945 h 6858000"/>
              <a:gd name="connsiteX328-89103" fmla="*/ 3939824 w 7467663"/>
              <a:gd name="connsiteY328-89104" fmla="*/ 6066900 h 6858000"/>
              <a:gd name="connsiteX329-89105" fmla="*/ 4584537 w 7467663"/>
              <a:gd name="connsiteY329-89106" fmla="*/ 5324826 h 6858000"/>
              <a:gd name="connsiteX330-89107" fmla="*/ 5037105 w 7467663"/>
              <a:gd name="connsiteY330-89108" fmla="*/ 5088765 h 6858000"/>
              <a:gd name="connsiteX331-89109" fmla="*/ 5039930 w 7467663"/>
              <a:gd name="connsiteY331-89110" fmla="*/ 5089585 h 6858000"/>
              <a:gd name="connsiteX332-89111" fmla="*/ 5263764 w 7467663"/>
              <a:gd name="connsiteY332-89112" fmla="*/ 4735525 h 6858000"/>
              <a:gd name="connsiteX333-89113" fmla="*/ 4086300 w 7467663"/>
              <a:gd name="connsiteY333-89114" fmla="*/ 4884599 h 6858000"/>
              <a:gd name="connsiteX334-89115" fmla="*/ 4085485 w 7467663"/>
              <a:gd name="connsiteY334-89116" fmla="*/ 4899070 h 6858000"/>
              <a:gd name="connsiteX335-89117" fmla="*/ 3871915 w 7467663"/>
              <a:gd name="connsiteY335-89118" fmla="*/ 5253645 h 6858000"/>
              <a:gd name="connsiteX336-89119" fmla="*/ 3799374 w 7467663"/>
              <a:gd name="connsiteY336-89120" fmla="*/ 5466127 h 6858000"/>
              <a:gd name="connsiteX337-89121" fmla="*/ 3498850 w 7467663"/>
              <a:gd name="connsiteY337-89122" fmla="*/ 6661888 h 6858000"/>
              <a:gd name="connsiteX338-89123" fmla="*/ 3399216 w 7467663"/>
              <a:gd name="connsiteY338-89124" fmla="*/ 6858000 h 6858000"/>
              <a:gd name="connsiteX339-89125" fmla="*/ 3303688 w 7467663"/>
              <a:gd name="connsiteY339-89126" fmla="*/ 6858000 h 6858000"/>
              <a:gd name="connsiteX340-89127" fmla="*/ 3391774 w 7467663"/>
              <a:gd name="connsiteY340-89128" fmla="*/ 6697181 h 6858000"/>
              <a:gd name="connsiteX341-89129" fmla="*/ 3735540 w 7467663"/>
              <a:gd name="connsiteY341-89130" fmla="*/ 5546923 h 6858000"/>
              <a:gd name="connsiteX342-89131" fmla="*/ 3729438 w 7467663"/>
              <a:gd name="connsiteY342-89132" fmla="*/ 5569058 h 6858000"/>
              <a:gd name="connsiteX343-89133" fmla="*/ 3707782 w 7467663"/>
              <a:gd name="connsiteY343-89134" fmla="*/ 5644908 h 6858000"/>
              <a:gd name="connsiteX344-89135" fmla="*/ 3583827 w 7467663"/>
              <a:gd name="connsiteY344-89136" fmla="*/ 6039215 h 6858000"/>
              <a:gd name="connsiteX345-89137" fmla="*/ 3547861 w 7467663"/>
              <a:gd name="connsiteY345-89138" fmla="*/ 6129609 h 6858000"/>
              <a:gd name="connsiteX346-89139" fmla="*/ 3490905 w 7467663"/>
              <a:gd name="connsiteY346-89140" fmla="*/ 6277660 h 6858000"/>
              <a:gd name="connsiteX347-89141" fmla="*/ 3455859 w 7467663"/>
              <a:gd name="connsiteY347-89142" fmla="*/ 6391301 h 6858000"/>
              <a:gd name="connsiteX348-89143" fmla="*/ 3429112 w 7467663"/>
              <a:gd name="connsiteY348-89144" fmla="*/ 6479469 h 6858000"/>
              <a:gd name="connsiteX349-89145" fmla="*/ 3304862 w 7467663"/>
              <a:gd name="connsiteY349-89146" fmla="*/ 6796476 h 6858000"/>
              <a:gd name="connsiteX350-89147" fmla="*/ 3276071 w 7467663"/>
              <a:gd name="connsiteY350-89148" fmla="*/ 6858000 h 6858000"/>
              <a:gd name="connsiteX351-89149" fmla="*/ 3240805 w 7467663"/>
              <a:gd name="connsiteY351-89150" fmla="*/ 6858000 h 6858000"/>
              <a:gd name="connsiteX352-89151" fmla="*/ 3275917 w 7467663"/>
              <a:gd name="connsiteY352-89152" fmla="*/ 6783192 h 6858000"/>
              <a:gd name="connsiteX353-89153" fmla="*/ 3399358 w 7467663"/>
              <a:gd name="connsiteY353-89154" fmla="*/ 6469011 h 6858000"/>
              <a:gd name="connsiteX354-89155" fmla="*/ 3425650 w 7467663"/>
              <a:gd name="connsiteY354-89156" fmla="*/ 6381333 h 6858000"/>
              <a:gd name="connsiteX355-89157" fmla="*/ 3460661 w 7467663"/>
              <a:gd name="connsiteY355-89158" fmla="*/ 6266763 h 6858000"/>
              <a:gd name="connsiteX356-89159" fmla="*/ 3518021 w 7467663"/>
              <a:gd name="connsiteY356-89160" fmla="*/ 6117298 h 6858000"/>
              <a:gd name="connsiteX357-89161" fmla="*/ 3554035 w 7467663"/>
              <a:gd name="connsiteY357-89162" fmla="*/ 6027832 h 6858000"/>
              <a:gd name="connsiteX358-89163" fmla="*/ 3677174 w 7467663"/>
              <a:gd name="connsiteY358-89164" fmla="*/ 5636351 h 6858000"/>
              <a:gd name="connsiteX359-89165" fmla="*/ 3698819 w 7467663"/>
              <a:gd name="connsiteY359-89166" fmla="*/ 5560503 h 6858000"/>
              <a:gd name="connsiteX360-89167" fmla="*/ 3702094 w 7467663"/>
              <a:gd name="connsiteY360-89168" fmla="*/ 5549194 h 6858000"/>
              <a:gd name="connsiteX361-89169" fmla="*/ 3398355 w 7467663"/>
              <a:gd name="connsiteY361-89170" fmla="*/ 6094603 h 6858000"/>
              <a:gd name="connsiteX362-89171" fmla="*/ 3193941 w 7467663"/>
              <a:gd name="connsiteY362-89172" fmla="*/ 6798775 h 6858000"/>
              <a:gd name="connsiteX363-89173" fmla="*/ 3184140 w 7467663"/>
              <a:gd name="connsiteY363-89174" fmla="*/ 6858000 h 6858000"/>
              <a:gd name="connsiteX364-89175" fmla="*/ 3099978 w 7467663"/>
              <a:gd name="connsiteY364-89176" fmla="*/ 6858000 h 6858000"/>
              <a:gd name="connsiteX365-89177" fmla="*/ 3101556 w 7467663"/>
              <a:gd name="connsiteY365-89178" fmla="*/ 6843337 h 6858000"/>
              <a:gd name="connsiteX366-89179" fmla="*/ 3370162 w 7467663"/>
              <a:gd name="connsiteY366-89180" fmla="*/ 5785550 h 6858000"/>
              <a:gd name="connsiteX367-89181" fmla="*/ 3746477 w 7467663"/>
              <a:gd name="connsiteY367-89182" fmla="*/ 5377889 h 6858000"/>
              <a:gd name="connsiteX368-89183" fmla="*/ 3863399 w 7467663"/>
              <a:gd name="connsiteY368-89184" fmla="*/ 5087257 h 6858000"/>
              <a:gd name="connsiteX369-89185" fmla="*/ 3968712 w 7467663"/>
              <a:gd name="connsiteY369-89186" fmla="*/ 4913989 h 6858000"/>
              <a:gd name="connsiteX370-89187" fmla="*/ 2792390 w 7467663"/>
              <a:gd name="connsiteY370-89188" fmla="*/ 5382974 h 6858000"/>
              <a:gd name="connsiteX371-89189" fmla="*/ 2714982 w 7467663"/>
              <a:gd name="connsiteY371-89190" fmla="*/ 5427051 h 6858000"/>
              <a:gd name="connsiteX372-89191" fmla="*/ 2813361 w 7467663"/>
              <a:gd name="connsiteY372-89192" fmla="*/ 6023912 h 6858000"/>
              <a:gd name="connsiteX373-89193" fmla="*/ 2688430 w 7467663"/>
              <a:gd name="connsiteY373-89194" fmla="*/ 6801564 h 6858000"/>
              <a:gd name="connsiteX374-89195" fmla="*/ 2629626 w 7467663"/>
              <a:gd name="connsiteY374-89196" fmla="*/ 6763394 h 6858000"/>
              <a:gd name="connsiteX375-89197" fmla="*/ 2565328 w 7467663"/>
              <a:gd name="connsiteY375-89198" fmla="*/ 5516399 h 6858000"/>
              <a:gd name="connsiteX376-89199" fmla="*/ 1922999 w 7467663"/>
              <a:gd name="connsiteY376-89200" fmla="*/ 5980343 h 6858000"/>
              <a:gd name="connsiteX377-89201" fmla="*/ 1950261 w 7467663"/>
              <a:gd name="connsiteY377-89202" fmla="*/ 6405858 h 6858000"/>
              <a:gd name="connsiteX378-89203" fmla="*/ 2365554 w 7467663"/>
              <a:gd name="connsiteY378-89204" fmla="*/ 6759107 h 6858000"/>
              <a:gd name="connsiteX379-89205" fmla="*/ 2424142 w 7467663"/>
              <a:gd name="connsiteY379-89206" fmla="*/ 6858000 h 6858000"/>
              <a:gd name="connsiteX380-89207" fmla="*/ 2395994 w 7467663"/>
              <a:gd name="connsiteY380-89208" fmla="*/ 6858000 h 6858000"/>
              <a:gd name="connsiteX381-89209" fmla="*/ 2392863 w 7467663"/>
              <a:gd name="connsiteY381-89210" fmla="*/ 6852964 h 6858000"/>
              <a:gd name="connsiteX382-89211" fmla="*/ 2017589 w 7467663"/>
              <a:gd name="connsiteY382-89212" fmla="*/ 6493982 h 6858000"/>
              <a:gd name="connsiteX383-89213" fmla="*/ 2147336 w 7467663"/>
              <a:gd name="connsiteY383-89214" fmla="*/ 6594052 h 6858000"/>
              <a:gd name="connsiteX384-89215" fmla="*/ 2207047 w 7467663"/>
              <a:gd name="connsiteY384-89216" fmla="*/ 6654540 h 6858000"/>
              <a:gd name="connsiteX385-89217" fmla="*/ 2299106 w 7467663"/>
              <a:gd name="connsiteY385-89218" fmla="*/ 6778931 h 6858000"/>
              <a:gd name="connsiteX386-89219" fmla="*/ 2314430 w 7467663"/>
              <a:gd name="connsiteY386-89220" fmla="*/ 6801144 h 6858000"/>
              <a:gd name="connsiteX387-89221" fmla="*/ 2352406 w 7467663"/>
              <a:gd name="connsiteY387-89222" fmla="*/ 6858000 h 6858000"/>
              <a:gd name="connsiteX388-89223" fmla="*/ 2314492 w 7467663"/>
              <a:gd name="connsiteY388-89224" fmla="*/ 6858000 h 6858000"/>
              <a:gd name="connsiteX389-89225" fmla="*/ 2288095 w 7467663"/>
              <a:gd name="connsiteY389-89226" fmla="*/ 6818030 h 6858000"/>
              <a:gd name="connsiteX390-89227" fmla="*/ 2272768 w 7467663"/>
              <a:gd name="connsiteY390-89228" fmla="*/ 6795822 h 6858000"/>
              <a:gd name="connsiteX391-89229" fmla="*/ 2182715 w 7467663"/>
              <a:gd name="connsiteY391-89230" fmla="*/ 6675071 h 6858000"/>
              <a:gd name="connsiteX392-89231" fmla="*/ 2032061 w 7467663"/>
              <a:gd name="connsiteY392-89232" fmla="*/ 6541380 h 6858000"/>
              <a:gd name="connsiteX393-89233" fmla="*/ 2257220 w 7467663"/>
              <a:gd name="connsiteY393-89234" fmla="*/ 6826257 h 6858000"/>
              <a:gd name="connsiteX394-89235" fmla="*/ 2281324 w 7467663"/>
              <a:gd name="connsiteY394-89236" fmla="*/ 6858000 h 6858000"/>
              <a:gd name="connsiteX395-89237" fmla="*/ 2242860 w 7467663"/>
              <a:gd name="connsiteY395-89238" fmla="*/ 6858000 h 6858000"/>
              <a:gd name="connsiteX396-89239" fmla="*/ 2232818 w 7467663"/>
              <a:gd name="connsiteY396-89240" fmla="*/ 6844926 h 6858000"/>
              <a:gd name="connsiteX397-89241" fmla="*/ 1990172 w 7467663"/>
              <a:gd name="connsiteY397-89242" fmla="*/ 6542121 h 6858000"/>
              <a:gd name="connsiteX398-89243" fmla="*/ 2124090 w 7467663"/>
              <a:gd name="connsiteY398-89244" fmla="*/ 6761017 h 6858000"/>
              <a:gd name="connsiteX399-89245" fmla="*/ 2200380 w 7467663"/>
              <a:gd name="connsiteY399-89246" fmla="*/ 6858000 h 6858000"/>
              <a:gd name="connsiteX400-89247" fmla="*/ 2147507 w 7467663"/>
              <a:gd name="connsiteY400-89248" fmla="*/ 6858000 h 6858000"/>
              <a:gd name="connsiteX401-89249" fmla="*/ 2070668 w 7467663"/>
              <a:gd name="connsiteY401-89250" fmla="*/ 6761520 h 6858000"/>
              <a:gd name="connsiteX402-89251" fmla="*/ 1975142 w 7467663"/>
              <a:gd name="connsiteY402-89252" fmla="*/ 6585570 h 6858000"/>
              <a:gd name="connsiteX403-89253" fmla="*/ 2050035 w 7467663"/>
              <a:gd name="connsiteY403-89254" fmla="*/ 6813345 h 6858000"/>
              <a:gd name="connsiteX404-89255" fmla="*/ 2063025 w 7467663"/>
              <a:gd name="connsiteY404-89256" fmla="*/ 6858000 h 6858000"/>
              <a:gd name="connsiteX405-89257" fmla="*/ 2021675 w 7467663"/>
              <a:gd name="connsiteY405-89258" fmla="*/ 6858000 h 6858000"/>
              <a:gd name="connsiteX406-89259" fmla="*/ 2019308 w 7467663"/>
              <a:gd name="connsiteY406-89260" fmla="*/ 6847118 h 6858000"/>
              <a:gd name="connsiteX407-89261" fmla="*/ 1938835 w 7467663"/>
              <a:gd name="connsiteY407-89262" fmla="*/ 6551160 h 6858000"/>
              <a:gd name="connsiteX408-89263" fmla="*/ 1953230 w 7467663"/>
              <a:gd name="connsiteY408-89264" fmla="*/ 6759699 h 6858000"/>
              <a:gd name="connsiteX409-89265" fmla="*/ 1956763 w 7467663"/>
              <a:gd name="connsiteY409-89266" fmla="*/ 6778191 h 6858000"/>
              <a:gd name="connsiteX410-89267" fmla="*/ 1967925 w 7467663"/>
              <a:gd name="connsiteY410-89268" fmla="*/ 6858000 h 6858000"/>
              <a:gd name="connsiteX411-89269" fmla="*/ 1936622 w 7467663"/>
              <a:gd name="connsiteY411-89270" fmla="*/ 6858000 h 6858000"/>
              <a:gd name="connsiteX412-89271" fmla="*/ 1926261 w 7467663"/>
              <a:gd name="connsiteY412-89272" fmla="*/ 6784064 h 6858000"/>
              <a:gd name="connsiteX413-89273" fmla="*/ 1922724 w 7467663"/>
              <a:gd name="connsiteY413-89274" fmla="*/ 6765577 h 6858000"/>
              <a:gd name="connsiteX414-89275" fmla="*/ 1904650 w 7467663"/>
              <a:gd name="connsiteY414-89276" fmla="*/ 6639616 h 6858000"/>
              <a:gd name="connsiteX415-89277" fmla="*/ 1885273 w 7467663"/>
              <a:gd name="connsiteY415-89278" fmla="*/ 6858000 h 6858000"/>
              <a:gd name="connsiteX416-89279" fmla="*/ 1854363 w 7467663"/>
              <a:gd name="connsiteY416-89280" fmla="*/ 6858000 h 6858000"/>
              <a:gd name="connsiteX417-89281" fmla="*/ 1880391 w 7467663"/>
              <a:gd name="connsiteY417-89282" fmla="*/ 6603796 h 6858000"/>
              <a:gd name="connsiteX418-89283" fmla="*/ 1818273 w 7467663"/>
              <a:gd name="connsiteY418-89284" fmla="*/ 6715729 h 6858000"/>
              <a:gd name="connsiteX419-89285" fmla="*/ 1794691 w 7467663"/>
              <a:gd name="connsiteY419-89286" fmla="*/ 6843239 h 6858000"/>
              <a:gd name="connsiteX420-89287" fmla="*/ 1794914 w 7467663"/>
              <a:gd name="connsiteY420-89288" fmla="*/ 6858000 h 6858000"/>
              <a:gd name="connsiteX421-89289" fmla="*/ 1746128 w 7467663"/>
              <a:gd name="connsiteY421-89290" fmla="*/ 6858000 h 6858000"/>
              <a:gd name="connsiteX422-89291" fmla="*/ 1753934 w 7467663"/>
              <a:gd name="connsiteY422-89292" fmla="*/ 6724796 h 6858000"/>
              <a:gd name="connsiteX423-89293" fmla="*/ 1792053 w 7467663"/>
              <a:gd name="connsiteY423-89294" fmla="*/ 6572396 h 6858000"/>
              <a:gd name="connsiteX424-89295" fmla="*/ 1862248 w 7467663"/>
              <a:gd name="connsiteY424-89296" fmla="*/ 6266397 h 6858000"/>
              <a:gd name="connsiteX425-89297" fmla="*/ 1862250 w 7467663"/>
              <a:gd name="connsiteY425-89298" fmla="*/ 6033531 h 6858000"/>
              <a:gd name="connsiteX426-89299" fmla="*/ 1211999 w 7467663"/>
              <a:gd name="connsiteY426-89300" fmla="*/ 6683610 h 6858000"/>
              <a:gd name="connsiteX427-89301" fmla="*/ 1213266 w 7467663"/>
              <a:gd name="connsiteY427-89302" fmla="*/ 6691947 h 6858000"/>
              <a:gd name="connsiteX428-89303" fmla="*/ 1203370 w 7467663"/>
              <a:gd name="connsiteY428-89304" fmla="*/ 6850676 h 6858000"/>
              <a:gd name="connsiteX429-89305" fmla="*/ 1203671 w 7467663"/>
              <a:gd name="connsiteY429-89306" fmla="*/ 6858000 h 6858000"/>
              <a:gd name="connsiteX430-89307" fmla="*/ 1143180 w 7467663"/>
              <a:gd name="connsiteY430-89308" fmla="*/ 6858000 h 6858000"/>
              <a:gd name="connsiteX431-89309" fmla="*/ 1142176 w 7467663"/>
              <a:gd name="connsiteY431-89310" fmla="*/ 6766045 h 6858000"/>
              <a:gd name="connsiteX432-89311" fmla="*/ 1067484 w 7467663"/>
              <a:gd name="connsiteY432-89312" fmla="*/ 6858000 h 6858000"/>
              <a:gd name="connsiteX433-89313" fmla="*/ 953928 w 7467663"/>
              <a:gd name="connsiteY433-89314" fmla="*/ 6858000 h 6858000"/>
              <a:gd name="connsiteX434-89315" fmla="*/ 959715 w 7467663"/>
              <a:gd name="connsiteY434-89316" fmla="*/ 6850185 h 6858000"/>
              <a:gd name="connsiteX435-89317" fmla="*/ 1483788 w 7467663"/>
              <a:gd name="connsiteY435-89318" fmla="*/ 6259174 h 6858000"/>
              <a:gd name="connsiteX436-89319" fmla="*/ 1100671 w 7467663"/>
              <a:gd name="connsiteY436-89320" fmla="*/ 6252137 h 6858000"/>
              <a:gd name="connsiteX437-89321" fmla="*/ 1090144 w 7467663"/>
              <a:gd name="connsiteY437-89322" fmla="*/ 6256748 h 6858000"/>
              <a:gd name="connsiteX438-89323" fmla="*/ 1095872 w 7467663"/>
              <a:gd name="connsiteY438-89324" fmla="*/ 6271892 h 6858000"/>
              <a:gd name="connsiteX439-89325" fmla="*/ 262785 w 7467663"/>
              <a:gd name="connsiteY439-89326" fmla="*/ 6845450 h 6858000"/>
              <a:gd name="connsiteX440-89327" fmla="*/ 209968 w 7467663"/>
              <a:gd name="connsiteY440-89328" fmla="*/ 6770713 h 6858000"/>
              <a:gd name="connsiteX441-89329" fmla="*/ 873460 w 7467663"/>
              <a:gd name="connsiteY441-89330" fmla="*/ 6253768 h 6858000"/>
              <a:gd name="connsiteX442-89331" fmla="*/ 192686 w 7467663"/>
              <a:gd name="connsiteY442-89332" fmla="*/ 5849257 h 6858000"/>
              <a:gd name="connsiteX443-89333" fmla="*/ 4696 w 7467663"/>
              <a:gd name="connsiteY443-89334" fmla="*/ 5697668 h 6858000"/>
              <a:gd name="connsiteX444-89335" fmla="*/ 0 w 7467663"/>
              <a:gd name="connsiteY444-89336" fmla="*/ 5689984 h 6858000"/>
              <a:gd name="connsiteX445-89337" fmla="*/ 0 w 7467663"/>
              <a:gd name="connsiteY445-89338" fmla="*/ 5513472 h 6858000"/>
              <a:gd name="connsiteX446-89339" fmla="*/ 174101 w 7467663"/>
              <a:gd name="connsiteY446-89340" fmla="*/ 5620277 h 6858000"/>
              <a:gd name="connsiteX447-89341" fmla="*/ 891800 w 7467663"/>
              <a:gd name="connsiteY447-89342" fmla="*/ 6036935 h 6858000"/>
              <a:gd name="connsiteX448-89343" fmla="*/ 1072219 w 7467663"/>
              <a:gd name="connsiteY448-89344" fmla="*/ 6169443 h 6858000"/>
              <a:gd name="connsiteX449-89345" fmla="*/ 1074117 w 7467663"/>
              <a:gd name="connsiteY449-89346" fmla="*/ 6170301 h 6858000"/>
              <a:gd name="connsiteX450-89347" fmla="*/ 1083114 w 7467663"/>
              <a:gd name="connsiteY450-89348" fmla="*/ 6174131 h 6858000"/>
              <a:gd name="connsiteX451-89349" fmla="*/ 1543010 w 7467663"/>
              <a:gd name="connsiteY451-89350" fmla="*/ 6191140 h 6858000"/>
              <a:gd name="connsiteX452-89351" fmla="*/ 1551080 w 7467663"/>
              <a:gd name="connsiteY452-89352" fmla="*/ 6195006 h 6858000"/>
              <a:gd name="connsiteX453-89353" fmla="*/ 2345443 w 7467663"/>
              <a:gd name="connsiteY453-89354" fmla="*/ 5549882 h 6858000"/>
              <a:gd name="connsiteX454-89355" fmla="*/ 1721499 w 7467663"/>
              <a:gd name="connsiteY454-89356" fmla="*/ 5599969 h 6858000"/>
              <a:gd name="connsiteX455-89357" fmla="*/ 767716 w 7467663"/>
              <a:gd name="connsiteY455-89358" fmla="*/ 5472768 h 6858000"/>
              <a:gd name="connsiteX456-89359" fmla="*/ 722147 w 7467663"/>
              <a:gd name="connsiteY456-89360" fmla="*/ 5393091 h 6858000"/>
              <a:gd name="connsiteX457-89361" fmla="*/ 1485552 w 7467663"/>
              <a:gd name="connsiteY457-89362" fmla="*/ 5313202 h 6858000"/>
              <a:gd name="connsiteX458-89363" fmla="*/ 2143004 w 7467663"/>
              <a:gd name="connsiteY458-89364" fmla="*/ 5402420 h 6858000"/>
              <a:gd name="connsiteX459-89365" fmla="*/ 1933391 w 7467663"/>
              <a:gd name="connsiteY459-89366" fmla="*/ 5156971 h 6858000"/>
              <a:gd name="connsiteX460-89367" fmla="*/ 1827118 w 7467663"/>
              <a:gd name="connsiteY460-89368" fmla="*/ 4968410 h 6858000"/>
              <a:gd name="connsiteX461-89369" fmla="*/ 1837349 w 7467663"/>
              <a:gd name="connsiteY461-89370" fmla="*/ 4956357 h 6858000"/>
              <a:gd name="connsiteX462-89371" fmla="*/ 2162835 w 7467663"/>
              <a:gd name="connsiteY462-89372" fmla="*/ 5187853 h 6858000"/>
              <a:gd name="connsiteX463-89373" fmla="*/ 2257167 w 7467663"/>
              <a:gd name="connsiteY463-89374" fmla="*/ 5462123 h 6858000"/>
              <a:gd name="connsiteX464-89375" fmla="*/ 2261598 w 7467663"/>
              <a:gd name="connsiteY464-89376" fmla="*/ 5467998 h 6858000"/>
              <a:gd name="connsiteX465-89377" fmla="*/ 2437177 w 7467663"/>
              <a:gd name="connsiteY465-89378" fmla="*/ 5479608 h 6858000"/>
              <a:gd name="connsiteX466-89379" fmla="*/ 2445247 w 7467663"/>
              <a:gd name="connsiteY466-89380" fmla="*/ 5483476 h 6858000"/>
              <a:gd name="connsiteX467-89381" fmla="*/ 2743626 w 7467663"/>
              <a:gd name="connsiteY467-89382" fmla="*/ 5304819 h 6858000"/>
              <a:gd name="connsiteX468-89383" fmla="*/ 3048102 w 7467663"/>
              <a:gd name="connsiteY468-89384" fmla="*/ 5150595 h 6858000"/>
              <a:gd name="connsiteX469-89385" fmla="*/ 1799414 w 7467663"/>
              <a:gd name="connsiteY469-89386" fmla="*/ 4694732 h 6858000"/>
              <a:gd name="connsiteX470-89387" fmla="*/ 1771735 w 7467663"/>
              <a:gd name="connsiteY470-89388" fmla="*/ 4619929 h 6858000"/>
              <a:gd name="connsiteX471-89389" fmla="*/ 3104273 w 7467663"/>
              <a:gd name="connsiteY471-89390" fmla="*/ 5076159 h 6858000"/>
              <a:gd name="connsiteX472-89391" fmla="*/ 3113245 w 7467663"/>
              <a:gd name="connsiteY472-89392" fmla="*/ 5090705 h 6858000"/>
              <a:gd name="connsiteX473-89393" fmla="*/ 3126294 w 7467663"/>
              <a:gd name="connsiteY473-89394" fmla="*/ 5114400 h 6858000"/>
              <a:gd name="connsiteX474-89395" fmla="*/ 3937433 w 7467663"/>
              <a:gd name="connsiteY474-89396" fmla="*/ 4830473 h 6858000"/>
              <a:gd name="connsiteX475-89397" fmla="*/ 3590475 w 7467663"/>
              <a:gd name="connsiteY475-89398" fmla="*/ 4597974 h 6858000"/>
              <a:gd name="connsiteX476-89399" fmla="*/ 3100264 w 7467663"/>
              <a:gd name="connsiteY476-89400" fmla="*/ 4579845 h 6858000"/>
              <a:gd name="connsiteX477-89401" fmla="*/ 2183576 w 7467663"/>
              <a:gd name="connsiteY477-89402" fmla="*/ 4227150 h 6858000"/>
              <a:gd name="connsiteX478-89403" fmla="*/ 2151029 w 7467663"/>
              <a:gd name="connsiteY478-89404" fmla="*/ 4146947 h 6858000"/>
              <a:gd name="connsiteX479-89405" fmla="*/ 3563434 w 7467663"/>
              <a:gd name="connsiteY479-89406" fmla="*/ 4469115 h 6858000"/>
              <a:gd name="connsiteX480-89407" fmla="*/ 3177952 w 7467663"/>
              <a:gd name="connsiteY480-89408" fmla="*/ 3657386 h 6858000"/>
              <a:gd name="connsiteX481-89409" fmla="*/ 3189263 w 7467663"/>
              <a:gd name="connsiteY481-89410" fmla="*/ 3625726 h 6858000"/>
              <a:gd name="connsiteX482-89411" fmla="*/ 3560912 w 7467663"/>
              <a:gd name="connsiteY482-89412" fmla="*/ 4079863 h 6858000"/>
              <a:gd name="connsiteX483-89413" fmla="*/ 3626636 w 7467663"/>
              <a:gd name="connsiteY483-89414" fmla="*/ 4512230 h 6858000"/>
              <a:gd name="connsiteX484-89415" fmla="*/ 3653088 w 7467663"/>
              <a:gd name="connsiteY484-89416" fmla="*/ 4521417 h 6858000"/>
              <a:gd name="connsiteX485-89417" fmla="*/ 3988128 w 7467663"/>
              <a:gd name="connsiteY485-89418" fmla="*/ 4817267 h 6858000"/>
              <a:gd name="connsiteX486-89419" fmla="*/ 4830582 w 7467663"/>
              <a:gd name="connsiteY486-89420" fmla="*/ 4676000 h 6858000"/>
              <a:gd name="connsiteX487-89421" fmla="*/ 4830100 w 7467663"/>
              <a:gd name="connsiteY487-89422" fmla="*/ 4675554 h 6858000"/>
              <a:gd name="connsiteX488-89423" fmla="*/ 4036318 w 7467663"/>
              <a:gd name="connsiteY488-89424" fmla="*/ 4147013 h 6858000"/>
              <a:gd name="connsiteX489-89425" fmla="*/ 3432098 w 7467663"/>
              <a:gd name="connsiteY489-89426" fmla="*/ 3537312 h 6858000"/>
              <a:gd name="connsiteX490-89427" fmla="*/ 3446761 w 7467663"/>
              <a:gd name="connsiteY490-89428" fmla="*/ 3461278 h 6858000"/>
              <a:gd name="connsiteX491-89429" fmla="*/ 4419733 w 7467663"/>
              <a:gd name="connsiteY491-89430" fmla="*/ 3963555 h 6858000"/>
              <a:gd name="connsiteX492-89431" fmla="*/ 4781371 w 7467663"/>
              <a:gd name="connsiteY492-89432" fmla="*/ 4458604 h 6858000"/>
              <a:gd name="connsiteX493-89433" fmla="*/ 4780440 w 7467663"/>
              <a:gd name="connsiteY493-89434" fmla="*/ 4470290 h 6858000"/>
              <a:gd name="connsiteX494-89435" fmla="*/ 4898954 w 7467663"/>
              <a:gd name="connsiteY494-89436" fmla="*/ 4662092 h 6858000"/>
              <a:gd name="connsiteX495-89437" fmla="*/ 4900699 w 7467663"/>
              <a:gd name="connsiteY495-89438" fmla="*/ 4670867 h 6858000"/>
              <a:gd name="connsiteX496-89439" fmla="*/ 5714511 w 7467663"/>
              <a:gd name="connsiteY496-89440" fmla="*/ 4663483 h 6858000"/>
              <a:gd name="connsiteX497-89441" fmla="*/ 5464793 w 7467663"/>
              <a:gd name="connsiteY497-89442" fmla="*/ 4393556 h 6858000"/>
              <a:gd name="connsiteX498-89443" fmla="*/ 5461897 w 7467663"/>
              <a:gd name="connsiteY498-89444" fmla="*/ 4390879 h 6858000"/>
              <a:gd name="connsiteX499-89445" fmla="*/ 4294126 w 7467663"/>
              <a:gd name="connsiteY499-89446" fmla="*/ 3303048 h 6858000"/>
              <a:gd name="connsiteX500-89447" fmla="*/ 4305321 w 7467663"/>
              <a:gd name="connsiteY500-89448" fmla="*/ 3256953 h 6858000"/>
              <a:gd name="connsiteX501-89449" fmla="*/ 4949299 w 7467663"/>
              <a:gd name="connsiteY501-89450" fmla="*/ 3766336 h 6858000"/>
              <a:gd name="connsiteX502-89451" fmla="*/ 5291452 w 7467663"/>
              <a:gd name="connsiteY502-89452" fmla="*/ 4076801 h 6858000"/>
              <a:gd name="connsiteX503-89453" fmla="*/ 5434998 w 7467663"/>
              <a:gd name="connsiteY503-89454" fmla="*/ 4254100 h 6858000"/>
              <a:gd name="connsiteX504-89455" fmla="*/ 5351015 w 7467663"/>
              <a:gd name="connsiteY504-89456" fmla="*/ 3760989 h 6858000"/>
              <a:gd name="connsiteX505-89457" fmla="*/ 5413780 w 7467663"/>
              <a:gd name="connsiteY505-89458" fmla="*/ 2966265 h 6858000"/>
              <a:gd name="connsiteX506-89459" fmla="*/ 5425627 w 7467663"/>
              <a:gd name="connsiteY506-89460" fmla="*/ 2954192 h 6858000"/>
              <a:gd name="connsiteX507-89461" fmla="*/ 6604735 w 7467663"/>
              <a:gd name="connsiteY507-89462" fmla="*/ 2041381 h 6858000"/>
              <a:gd name="connsiteX508-89463" fmla="*/ 7204487 w 7467663"/>
              <a:gd name="connsiteY508-89464" fmla="*/ 2742112 h 6858000"/>
              <a:gd name="connsiteX509-89465" fmla="*/ 7131592 w 7467663"/>
              <a:gd name="connsiteY509-89466" fmla="*/ 2672096 h 6858000"/>
              <a:gd name="connsiteX510-89467" fmla="*/ 6996344 w 7467663"/>
              <a:gd name="connsiteY510-89468" fmla="*/ 2518310 h 6858000"/>
              <a:gd name="connsiteX511-89469" fmla="*/ 6735495 w 7467663"/>
              <a:gd name="connsiteY511-89470" fmla="*/ 2196890 h 6858000"/>
              <a:gd name="connsiteX512-89471" fmla="*/ 6721901 w 7467663"/>
              <a:gd name="connsiteY512-89472" fmla="*/ 2179274 h 6858000"/>
              <a:gd name="connsiteX513-89473" fmla="*/ 6604735 w 7467663"/>
              <a:gd name="connsiteY513-89474" fmla="*/ 2041381 h 6858000"/>
              <a:gd name="connsiteX514-89475" fmla="*/ 6591670 w 7467663"/>
              <a:gd name="connsiteY514-89476" fmla="*/ 1988277 h 6858000"/>
              <a:gd name="connsiteX515-89477" fmla="*/ 6747349 w 7467663"/>
              <a:gd name="connsiteY515-89478" fmla="*/ 2160069 h 6858000"/>
              <a:gd name="connsiteX516-89479" fmla="*/ 6760943 w 7467663"/>
              <a:gd name="connsiteY516-89480" fmla="*/ 2177686 h 6858000"/>
              <a:gd name="connsiteX517-89481" fmla="*/ 7021065 w 7467663"/>
              <a:gd name="connsiteY517-89482" fmla="*/ 2498102 h 6858000"/>
              <a:gd name="connsiteX518-89483" fmla="*/ 7155223 w 7467663"/>
              <a:gd name="connsiteY518-89484" fmla="*/ 2650386 h 6858000"/>
              <a:gd name="connsiteX519-89485" fmla="*/ 7203167 w 7467663"/>
              <a:gd name="connsiteY519-89486" fmla="*/ 2697288 h 6858000"/>
              <a:gd name="connsiteX520-89487" fmla="*/ 6937703 w 7467663"/>
              <a:gd name="connsiteY520-89488" fmla="*/ 2321981 h 6858000"/>
              <a:gd name="connsiteX521-89489" fmla="*/ 6591670 w 7467663"/>
              <a:gd name="connsiteY521-89490" fmla="*/ 1988277 h 6858000"/>
              <a:gd name="connsiteX522-89491" fmla="*/ 5798671 w 7467663"/>
              <a:gd name="connsiteY522-89492" fmla="*/ 1981601 h 6858000"/>
              <a:gd name="connsiteX523-89493" fmla="*/ 5754709 w 7467663"/>
              <a:gd name="connsiteY523-89494" fmla="*/ 2071454 h 6858000"/>
              <a:gd name="connsiteX524-89495" fmla="*/ 5763044 w 7467663"/>
              <a:gd name="connsiteY524-89496" fmla="*/ 2842206 h 6858000"/>
              <a:gd name="connsiteX525-89497" fmla="*/ 5764974 w 7467663"/>
              <a:gd name="connsiteY525-89498" fmla="*/ 2799609 h 6858000"/>
              <a:gd name="connsiteX526-89499" fmla="*/ 5767665 w 7467663"/>
              <a:gd name="connsiteY526-89500" fmla="*/ 2666409 h 6858000"/>
              <a:gd name="connsiteX527-89501" fmla="*/ 5763055 w 7467663"/>
              <a:gd name="connsiteY527-89502" fmla="*/ 2579705 h 6858000"/>
              <a:gd name="connsiteX528-89503" fmla="*/ 5758079 w 7467663"/>
              <a:gd name="connsiteY528-89504" fmla="*/ 2492508 h 6858000"/>
              <a:gd name="connsiteX529-89505" fmla="*/ 5779325 w 7467663"/>
              <a:gd name="connsiteY529-89506" fmla="*/ 2197069 h 6858000"/>
              <a:gd name="connsiteX530-89507" fmla="*/ 5798671 w 7467663"/>
              <a:gd name="connsiteY530-89508" fmla="*/ 1981601 h 6858000"/>
              <a:gd name="connsiteX531-89509" fmla="*/ 5829202 w 7467663"/>
              <a:gd name="connsiteY531-89510" fmla="*/ 1971679 h 6858000"/>
              <a:gd name="connsiteX532-89511" fmla="*/ 5809558 w 7467663"/>
              <a:gd name="connsiteY532-89512" fmla="*/ 2198043 h 6858000"/>
              <a:gd name="connsiteX533-89513" fmla="*/ 5788653 w 7467663"/>
              <a:gd name="connsiteY533-89514" fmla="*/ 2489430 h 6858000"/>
              <a:gd name="connsiteX534-89515" fmla="*/ 5793439 w 7467663"/>
              <a:gd name="connsiteY534-89516" fmla="*/ 2575235 h 6858000"/>
              <a:gd name="connsiteX535-89517" fmla="*/ 5796837 w 7467663"/>
              <a:gd name="connsiteY535-89518" fmla="*/ 2637633 h 6858000"/>
              <a:gd name="connsiteX536-89519" fmla="*/ 5818614 w 7467663"/>
              <a:gd name="connsiteY536-89520" fmla="*/ 2473055 h 6858000"/>
              <a:gd name="connsiteX537-89521" fmla="*/ 5829202 w 7467663"/>
              <a:gd name="connsiteY537-89522" fmla="*/ 1971679 h 6858000"/>
              <a:gd name="connsiteX538-89523" fmla="*/ 5911389 w 7467663"/>
              <a:gd name="connsiteY538-89524" fmla="*/ 1898371 h 6858000"/>
              <a:gd name="connsiteX539-89525" fmla="*/ 6237627 w 7467663"/>
              <a:gd name="connsiteY539-89526" fmla="*/ 2231921 h 6858000"/>
              <a:gd name="connsiteX540-89527" fmla="*/ 5911389 w 7467663"/>
              <a:gd name="connsiteY540-89528" fmla="*/ 1898371 h 6858000"/>
              <a:gd name="connsiteX541-89529" fmla="*/ 6944437 w 7467663"/>
              <a:gd name="connsiteY541-89530" fmla="*/ 1575402 h 6858000"/>
              <a:gd name="connsiteX542-89531" fmla="*/ 6304730 w 7467663"/>
              <a:gd name="connsiteY542-89532" fmla="*/ 1766654 h 6858000"/>
              <a:gd name="connsiteX543-89533" fmla="*/ 6944437 w 7467663"/>
              <a:gd name="connsiteY543-89534" fmla="*/ 1575402 h 6858000"/>
              <a:gd name="connsiteX544-89535" fmla="*/ 7019523 w 7467663"/>
              <a:gd name="connsiteY544-89536" fmla="*/ 1519450 h 6858000"/>
              <a:gd name="connsiteX545-89537" fmla="*/ 6298091 w 7467663"/>
              <a:gd name="connsiteY545-89538" fmla="*/ 1737122 h 6858000"/>
              <a:gd name="connsiteX546-89539" fmla="*/ 7019523 w 7467663"/>
              <a:gd name="connsiteY546-89540" fmla="*/ 1519450 h 6858000"/>
              <a:gd name="connsiteX547-89541" fmla="*/ 2399523 w 7467663"/>
              <a:gd name="connsiteY547-89542" fmla="*/ 1428234 h 6858000"/>
              <a:gd name="connsiteX548-89543" fmla="*/ 2224982 w 7467663"/>
              <a:gd name="connsiteY548-89544" fmla="*/ 1826201 h 6858000"/>
              <a:gd name="connsiteX549-89545" fmla="*/ 2096099 w 7467663"/>
              <a:gd name="connsiteY549-89546" fmla="*/ 2345900 h 6858000"/>
              <a:gd name="connsiteX550-89547" fmla="*/ 2283317 w 7467663"/>
              <a:gd name="connsiteY550-89548" fmla="*/ 1796925 h 6858000"/>
              <a:gd name="connsiteX551-89549" fmla="*/ 2399523 w 7467663"/>
              <a:gd name="connsiteY551-89550" fmla="*/ 1428234 h 6858000"/>
              <a:gd name="connsiteX552-89551" fmla="*/ 2448558 w 7467663"/>
              <a:gd name="connsiteY552-89552" fmla="*/ 1373435 h 6858000"/>
              <a:gd name="connsiteX553-89553" fmla="*/ 2312521 w 7467663"/>
              <a:gd name="connsiteY553-89554" fmla="*/ 1806140 h 6858000"/>
              <a:gd name="connsiteX554-89555" fmla="*/ 2127533 w 7467663"/>
              <a:gd name="connsiteY554-89556" fmla="*/ 2348380 h 6858000"/>
              <a:gd name="connsiteX555-89557" fmla="*/ 2358080 w 7467663"/>
              <a:gd name="connsiteY555-89558" fmla="*/ 1866134 h 6858000"/>
              <a:gd name="connsiteX556-89559" fmla="*/ 2407436 w 7467663"/>
              <a:gd name="connsiteY556-89560" fmla="*/ 1651070 h 6858000"/>
              <a:gd name="connsiteX557-89561" fmla="*/ 2448558 w 7467663"/>
              <a:gd name="connsiteY557-89562" fmla="*/ 1373435 h 6858000"/>
              <a:gd name="connsiteX558-89563" fmla="*/ 278707 w 7467663"/>
              <a:gd name="connsiteY558-89564" fmla="*/ 1352270 h 6858000"/>
              <a:gd name="connsiteX559-89565" fmla="*/ 321570 w 7467663"/>
              <a:gd name="connsiteY559-89566" fmla="*/ 1861610 h 6858000"/>
              <a:gd name="connsiteX560-89567" fmla="*/ 294281 w 7467663"/>
              <a:gd name="connsiteY560-89568" fmla="*/ 1440658 h 6858000"/>
              <a:gd name="connsiteX561-89569" fmla="*/ 278707 w 7467663"/>
              <a:gd name="connsiteY561-89570" fmla="*/ 1352270 h 6858000"/>
              <a:gd name="connsiteX562-89571" fmla="*/ 1423821 w 7467663"/>
              <a:gd name="connsiteY562-89572" fmla="*/ 1351958 h 6858000"/>
              <a:gd name="connsiteX563-89573" fmla="*/ 1638521 w 7467663"/>
              <a:gd name="connsiteY563-89574" fmla="*/ 1908470 h 6858000"/>
              <a:gd name="connsiteX564-89575" fmla="*/ 1754199 w 7467663"/>
              <a:gd name="connsiteY564-89576" fmla="*/ 2149284 h 6858000"/>
              <a:gd name="connsiteX565-89577" fmla="*/ 1908359 w 7467663"/>
              <a:gd name="connsiteY565-89578" fmla="*/ 2364988 h 6858000"/>
              <a:gd name="connsiteX566-89579" fmla="*/ 1647661 w 7467663"/>
              <a:gd name="connsiteY566-89580" fmla="*/ 1825945 h 6858000"/>
              <a:gd name="connsiteX567-89581" fmla="*/ 1423821 w 7467663"/>
              <a:gd name="connsiteY567-89582" fmla="*/ 1351958 h 6858000"/>
              <a:gd name="connsiteX568-89583" fmla="*/ 1431890 w 7467663"/>
              <a:gd name="connsiteY568-89584" fmla="*/ 1306475 h 6858000"/>
              <a:gd name="connsiteX569-89585" fmla="*/ 1507597 w 7467663"/>
              <a:gd name="connsiteY569-89586" fmla="*/ 1446132 h 6858000"/>
              <a:gd name="connsiteX570-89587" fmla="*/ 1674586 w 7467663"/>
              <a:gd name="connsiteY570-89588" fmla="*/ 1813832 h 6858000"/>
              <a:gd name="connsiteX571-89589" fmla="*/ 1815950 w 7467663"/>
              <a:gd name="connsiteY571-89590" fmla="*/ 2128564 h 6858000"/>
              <a:gd name="connsiteX572-89591" fmla="*/ 1984242 w 7467663"/>
              <a:gd name="connsiteY572-89592" fmla="*/ 2430829 h 6858000"/>
              <a:gd name="connsiteX573-89593" fmla="*/ 2014023 w 7467663"/>
              <a:gd name="connsiteY573-89594" fmla="*/ 2450995 h 6858000"/>
              <a:gd name="connsiteX574-89595" fmla="*/ 1747337 w 7467663"/>
              <a:gd name="connsiteY574-89596" fmla="*/ 1855264 h 6858000"/>
              <a:gd name="connsiteX575-89597" fmla="*/ 1533749 w 7467663"/>
              <a:gd name="connsiteY575-89598" fmla="*/ 1478656 h 6858000"/>
              <a:gd name="connsiteX576-89599" fmla="*/ 1431890 w 7467663"/>
              <a:gd name="connsiteY576-89600" fmla="*/ 1306475 h 6858000"/>
              <a:gd name="connsiteX577-89601" fmla="*/ 5052692 w 7467663"/>
              <a:gd name="connsiteY577-89602" fmla="*/ 1292994 h 6858000"/>
              <a:gd name="connsiteX578-89603" fmla="*/ 5200661 w 7467663"/>
              <a:gd name="connsiteY578-89604" fmla="*/ 1635186 h 6858000"/>
              <a:gd name="connsiteX579-89605" fmla="*/ 5297138 w 7467663"/>
              <a:gd name="connsiteY579-89606" fmla="*/ 1906351 h 6858000"/>
              <a:gd name="connsiteX580-89607" fmla="*/ 5052692 w 7467663"/>
              <a:gd name="connsiteY580-89608" fmla="*/ 1292994 h 6858000"/>
              <a:gd name="connsiteX581-89609" fmla="*/ 5009948 w 7467663"/>
              <a:gd name="connsiteY581-89610" fmla="*/ 1273619 h 6858000"/>
              <a:gd name="connsiteX582-89611" fmla="*/ 5121777 w 7467663"/>
              <a:gd name="connsiteY582-89612" fmla="*/ 1654213 h 6858000"/>
              <a:gd name="connsiteX583-89613" fmla="*/ 5293545 w 7467663"/>
              <a:gd name="connsiteY583-89614" fmla="*/ 2072247 h 6858000"/>
              <a:gd name="connsiteX584-89615" fmla="*/ 5294042 w 7467663"/>
              <a:gd name="connsiteY584-89616" fmla="*/ 2065019 h 6858000"/>
              <a:gd name="connsiteX585-89617" fmla="*/ 5171936 w 7467663"/>
              <a:gd name="connsiteY585-89618" fmla="*/ 1647613 h 6858000"/>
              <a:gd name="connsiteX586-89619" fmla="*/ 5009948 w 7467663"/>
              <a:gd name="connsiteY586-89620" fmla="*/ 1273619 h 6858000"/>
              <a:gd name="connsiteX587-89621" fmla="*/ 655236 w 7467663"/>
              <a:gd name="connsiteY587-89622" fmla="*/ 1268632 h 6858000"/>
              <a:gd name="connsiteX588-89623" fmla="*/ 839521 w 7467663"/>
              <a:gd name="connsiteY588-89624" fmla="*/ 1685315 h 6858000"/>
              <a:gd name="connsiteX589-89625" fmla="*/ 1109416 w 7467663"/>
              <a:gd name="connsiteY589-89626" fmla="*/ 2061663 h 6858000"/>
              <a:gd name="connsiteX590-89627" fmla="*/ 1298300 w 7467663"/>
              <a:gd name="connsiteY590-89628" fmla="*/ 2247742 h 6858000"/>
              <a:gd name="connsiteX591-89629" fmla="*/ 1125871 w 7467663"/>
              <a:gd name="connsiteY591-89630" fmla="*/ 1989513 h 6858000"/>
              <a:gd name="connsiteX592-89631" fmla="*/ 981574 w 7467663"/>
              <a:gd name="connsiteY592-89632" fmla="*/ 1783157 h 6858000"/>
              <a:gd name="connsiteX593-89633" fmla="*/ 922198 w 7467663"/>
              <a:gd name="connsiteY593-89634" fmla="*/ 1677437 h 6858000"/>
              <a:gd name="connsiteX594-89635" fmla="*/ 869293 w 7467663"/>
              <a:gd name="connsiteY594-89636" fmla="*/ 1583214 h 6858000"/>
              <a:gd name="connsiteX595-89637" fmla="*/ 751431 w 7467663"/>
              <a:gd name="connsiteY595-89638" fmla="*/ 1405731 h 6858000"/>
              <a:gd name="connsiteX596-89639" fmla="*/ 655236 w 7467663"/>
              <a:gd name="connsiteY596-89640" fmla="*/ 1268632 h 6858000"/>
              <a:gd name="connsiteX597-89641" fmla="*/ 6516292 w 7467663"/>
              <a:gd name="connsiteY597-89642" fmla="*/ 1263064 h 6858000"/>
              <a:gd name="connsiteX598-89643" fmla="*/ 5736320 w 7467663"/>
              <a:gd name="connsiteY598-89644" fmla="*/ 1501803 h 6858000"/>
              <a:gd name="connsiteX599-89645" fmla="*/ 6516292 w 7467663"/>
              <a:gd name="connsiteY599-89646" fmla="*/ 1263064 h 6858000"/>
              <a:gd name="connsiteX600-89647" fmla="*/ 291466 w 7467663"/>
              <a:gd name="connsiteY600-89648" fmla="*/ 1250369 h 6858000"/>
              <a:gd name="connsiteX601-89649" fmla="*/ 323180 w 7467663"/>
              <a:gd name="connsiteY601-89650" fmla="*/ 1435283 h 6858000"/>
              <a:gd name="connsiteX602-89651" fmla="*/ 349381 w 7467663"/>
              <a:gd name="connsiteY602-89652" fmla="*/ 1875041 h 6858000"/>
              <a:gd name="connsiteX603-89653" fmla="*/ 374363 w 7467663"/>
              <a:gd name="connsiteY603-89654" fmla="*/ 1506494 h 6858000"/>
              <a:gd name="connsiteX604-89655" fmla="*/ 302168 w 7467663"/>
              <a:gd name="connsiteY604-89656" fmla="*/ 1274495 h 6858000"/>
              <a:gd name="connsiteX605-89657" fmla="*/ 291466 w 7467663"/>
              <a:gd name="connsiteY605-89658" fmla="*/ 1250369 h 6858000"/>
              <a:gd name="connsiteX606-89659" fmla="*/ 678222 w 7467663"/>
              <a:gd name="connsiteY606-89660" fmla="*/ 1248670 h 6858000"/>
              <a:gd name="connsiteX607-89661" fmla="*/ 775536 w 7467663"/>
              <a:gd name="connsiteY607-89662" fmla="*/ 1388015 h 6858000"/>
              <a:gd name="connsiteX608-89663" fmla="*/ 894529 w 7467663"/>
              <a:gd name="connsiteY608-89664" fmla="*/ 1567739 h 6858000"/>
              <a:gd name="connsiteX609-89665" fmla="*/ 948000 w 7467663"/>
              <a:gd name="connsiteY609-89666" fmla="*/ 1663088 h 6858000"/>
              <a:gd name="connsiteX610-89667" fmla="*/ 1006812 w 7467663"/>
              <a:gd name="connsiteY610-89668" fmla="*/ 1767683 h 6858000"/>
              <a:gd name="connsiteX611-89669" fmla="*/ 1149133 w 7467663"/>
              <a:gd name="connsiteY611-89670" fmla="*/ 1971513 h 6858000"/>
              <a:gd name="connsiteX612-89671" fmla="*/ 1333952 w 7467663"/>
              <a:gd name="connsiteY612-89672" fmla="*/ 2251620 h 6858000"/>
              <a:gd name="connsiteX613-89673" fmla="*/ 1337329 w 7467663"/>
              <a:gd name="connsiteY613-89674" fmla="*/ 2258350 h 6858000"/>
              <a:gd name="connsiteX614-89675" fmla="*/ 1014726 w 7467663"/>
              <a:gd name="connsiteY614-89676" fmla="*/ 1615556 h 6858000"/>
              <a:gd name="connsiteX615-89677" fmla="*/ 678222 w 7467663"/>
              <a:gd name="connsiteY615-89678" fmla="*/ 1248670 h 6858000"/>
              <a:gd name="connsiteX616-89679" fmla="*/ 6691602 w 7467663"/>
              <a:gd name="connsiteY616-89680" fmla="*/ 1140573 h 6858000"/>
              <a:gd name="connsiteX617-89681" fmla="*/ 6571100 w 7467663"/>
              <a:gd name="connsiteY617-89682" fmla="*/ 1183662 h 6858000"/>
              <a:gd name="connsiteX618-89683" fmla="*/ 6241687 w 7467663"/>
              <a:gd name="connsiteY618-89684" fmla="*/ 1257600 h 6858000"/>
              <a:gd name="connsiteX619-89685" fmla="*/ 5693009 w 7467663"/>
              <a:gd name="connsiteY619-89686" fmla="*/ 1478256 h 6858000"/>
              <a:gd name="connsiteX620-89687" fmla="*/ 6548420 w 7467663"/>
              <a:gd name="connsiteY620-89688" fmla="*/ 1214599 h 6858000"/>
              <a:gd name="connsiteX621-89689" fmla="*/ 6605473 w 7467663"/>
              <a:gd name="connsiteY621-89690" fmla="*/ 1184686 h 6858000"/>
              <a:gd name="connsiteX622-89691" fmla="*/ 6691602 w 7467663"/>
              <a:gd name="connsiteY622-89692" fmla="*/ 1140573 h 6858000"/>
              <a:gd name="connsiteX623-89693" fmla="*/ 4002475 w 7467663"/>
              <a:gd name="connsiteY623-89694" fmla="*/ 1037802 h 6858000"/>
              <a:gd name="connsiteX624-89695" fmla="*/ 4000324 w 7467663"/>
              <a:gd name="connsiteY624-89696" fmla="*/ 1039362 h 6858000"/>
              <a:gd name="connsiteX625-89697" fmla="*/ 4002862 w 7467663"/>
              <a:gd name="connsiteY625-89698" fmla="*/ 1042866 h 6858000"/>
              <a:gd name="connsiteX626-89699" fmla="*/ 4002475 w 7467663"/>
              <a:gd name="connsiteY626-89700" fmla="*/ 1037802 h 6858000"/>
              <a:gd name="connsiteX627-89701" fmla="*/ 506322 w 7467663"/>
              <a:gd name="connsiteY627-89702" fmla="*/ 1020997 h 6858000"/>
              <a:gd name="connsiteX628-89703" fmla="*/ 533068 w 7467663"/>
              <a:gd name="connsiteY628-89704" fmla="*/ 1029409 h 6858000"/>
              <a:gd name="connsiteX629-89705" fmla="*/ 1232525 w 7467663"/>
              <a:gd name="connsiteY629-89706" fmla="*/ 1804675 h 6858000"/>
              <a:gd name="connsiteX630-89707" fmla="*/ 1388858 w 7467663"/>
              <a:gd name="connsiteY630-89708" fmla="*/ 2368011 h 6858000"/>
              <a:gd name="connsiteX631-89709" fmla="*/ 1384098 w 7467663"/>
              <a:gd name="connsiteY631-89710" fmla="*/ 2378125 h 6858000"/>
              <a:gd name="connsiteX632-89711" fmla="*/ 1425393 w 7467663"/>
              <a:gd name="connsiteY632-89712" fmla="*/ 2589124 h 6858000"/>
              <a:gd name="connsiteX633-89713" fmla="*/ 1424001 w 7467663"/>
              <a:gd name="connsiteY633-89714" fmla="*/ 2597541 h 6858000"/>
              <a:gd name="connsiteX634-89715" fmla="*/ 2152729 w 7467663"/>
              <a:gd name="connsiteY634-89716" fmla="*/ 2864487 h 6858000"/>
              <a:gd name="connsiteX635-89717" fmla="*/ 2020609 w 7467663"/>
              <a:gd name="connsiteY635-89718" fmla="*/ 2539671 h 6858000"/>
              <a:gd name="connsiteX636-89719" fmla="*/ 2018920 w 7467663"/>
              <a:gd name="connsiteY636-89720" fmla="*/ 2536309 h 6858000"/>
              <a:gd name="connsiteX637-89721" fmla="*/ 1342441 w 7467663"/>
              <a:gd name="connsiteY637-89722" fmla="*/ 1173017 h 6858000"/>
              <a:gd name="connsiteX638-89723" fmla="*/ 1367925 w 7467663"/>
              <a:gd name="connsiteY638-89724" fmla="*/ 1135648 h 6858000"/>
              <a:gd name="connsiteX639-89725" fmla="*/ 1771401 w 7467663"/>
              <a:gd name="connsiteY639-89726" fmla="*/ 1806673 h 6858000"/>
              <a:gd name="connsiteX640-89727" fmla="*/ 1972385 w 7467663"/>
              <a:gd name="connsiteY640-89728" fmla="*/ 2198735 h 6858000"/>
              <a:gd name="connsiteX641-89729" fmla="*/ 2040892 w 7467663"/>
              <a:gd name="connsiteY641-89730" fmla="*/ 2405205 h 6858000"/>
              <a:gd name="connsiteX642-89731" fmla="*/ 2131689 w 7467663"/>
              <a:gd name="connsiteY642-89732" fmla="*/ 1936926 h 6858000"/>
              <a:gd name="connsiteX643-89733" fmla="*/ 2454820 w 7467663"/>
              <a:gd name="connsiteY643-89734" fmla="*/ 1248808 h 6858000"/>
              <a:gd name="connsiteX644-89735" fmla="*/ 2492512 w 7467663"/>
              <a:gd name="connsiteY644-89736" fmla="*/ 1302920 h 6858000"/>
              <a:gd name="connsiteX645-89737" fmla="*/ 2081216 w 7467663"/>
              <a:gd name="connsiteY645-89738" fmla="*/ 2527513 h 6858000"/>
              <a:gd name="connsiteX646-89739" fmla="*/ 2081211 w 7467663"/>
              <a:gd name="connsiteY646-89740" fmla="*/ 2528916 h 6858000"/>
              <a:gd name="connsiteX647-89741" fmla="*/ 2199067 w 7467663"/>
              <a:gd name="connsiteY647-89742" fmla="*/ 2884061 h 6858000"/>
              <a:gd name="connsiteX648-89743" fmla="*/ 3192586 w 7467663"/>
              <a:gd name="connsiteY648-89744" fmla="*/ 3411496 h 6858000"/>
              <a:gd name="connsiteX649-89745" fmla="*/ 3182620 w 7467663"/>
              <a:gd name="connsiteY649-89746" fmla="*/ 3483279 h 6858000"/>
              <a:gd name="connsiteX650-89747" fmla="*/ 2435119 w 7467663"/>
              <a:gd name="connsiteY650-89748" fmla="*/ 3080173 h 6858000"/>
              <a:gd name="connsiteX651-89749" fmla="*/ 2410152 w 7467663"/>
              <a:gd name="connsiteY651-89750" fmla="*/ 3063751 h 6858000"/>
              <a:gd name="connsiteX652-89751" fmla="*/ 2408099 w 7467663"/>
              <a:gd name="connsiteY652-89752" fmla="*/ 3064403 h 6858000"/>
              <a:gd name="connsiteX653-89753" fmla="*/ 2407218 w 7467663"/>
              <a:gd name="connsiteY653-89754" fmla="*/ 3070324 h 6858000"/>
              <a:gd name="connsiteX654-89755" fmla="*/ 2380138 w 7467663"/>
              <a:gd name="connsiteY654-89756" fmla="*/ 3099341 h 6858000"/>
              <a:gd name="connsiteX655-89757" fmla="*/ 1765923 w 7467663"/>
              <a:gd name="connsiteY655-89758" fmla="*/ 3581043 h 6858000"/>
              <a:gd name="connsiteX656-89759" fmla="*/ 1702258 w 7467663"/>
              <a:gd name="connsiteY656-89760" fmla="*/ 3612286 h 6858000"/>
              <a:gd name="connsiteX657-89761" fmla="*/ 1538370 w 7467663"/>
              <a:gd name="connsiteY657-89762" fmla="*/ 3811804 h 6858000"/>
              <a:gd name="connsiteX658-89763" fmla="*/ 542867 w 7467663"/>
              <a:gd name="connsiteY658-89764" fmla="*/ 4944092 h 6858000"/>
              <a:gd name="connsiteX659-89765" fmla="*/ 515800 w 7467663"/>
              <a:gd name="connsiteY659-89766" fmla="*/ 4862180 h 6858000"/>
              <a:gd name="connsiteX660-89767" fmla="*/ 909145 w 7467663"/>
              <a:gd name="connsiteY660-89768" fmla="*/ 4199225 h 6858000"/>
              <a:gd name="connsiteX661-89769" fmla="*/ 1214067 w 7467663"/>
              <a:gd name="connsiteY661-89770" fmla="*/ 3908561 h 6858000"/>
              <a:gd name="connsiteX662-89771" fmla="*/ 640967 w 7467663"/>
              <a:gd name="connsiteY662-89772" fmla="*/ 4105601 h 6858000"/>
              <a:gd name="connsiteX663-89773" fmla="*/ 112563 w 7467663"/>
              <a:gd name="connsiteY663-89774" fmla="*/ 4396952 h 6858000"/>
              <a:gd name="connsiteX664-89775" fmla="*/ 0 w 7467663"/>
              <a:gd name="connsiteY664-89776" fmla="*/ 4466006 h 6858000"/>
              <a:gd name="connsiteX665-89777" fmla="*/ 0 w 7467663"/>
              <a:gd name="connsiteY665-89778" fmla="*/ 4233763 h 6858000"/>
              <a:gd name="connsiteX666-89779" fmla="*/ 36881 w 7467663"/>
              <a:gd name="connsiteY666-89780" fmla="*/ 4200118 h 6858000"/>
              <a:gd name="connsiteX667-89781" fmla="*/ 910534 w 7467663"/>
              <a:gd name="connsiteY667-89782" fmla="*/ 3629753 h 6858000"/>
              <a:gd name="connsiteX668-89783" fmla="*/ 1578717 w 7467663"/>
              <a:gd name="connsiteY668-89784" fmla="*/ 3575982 h 6858000"/>
              <a:gd name="connsiteX669-89785" fmla="*/ 2338780 w 7467663"/>
              <a:gd name="connsiteY669-89786" fmla="*/ 3033725 h 6858000"/>
              <a:gd name="connsiteX670-89787" fmla="*/ 1807991 w 7467663"/>
              <a:gd name="connsiteY670-89788" fmla="*/ 2807184 h 6858000"/>
              <a:gd name="connsiteX671-89789" fmla="*/ 1416358 w 7467663"/>
              <a:gd name="connsiteY671-89790" fmla="*/ 3112571 h 6858000"/>
              <a:gd name="connsiteX672-89791" fmla="*/ 939066 w 7467663"/>
              <a:gd name="connsiteY672-89792" fmla="*/ 3378798 h 6858000"/>
              <a:gd name="connsiteX673-89793" fmla="*/ 115099 w 7467663"/>
              <a:gd name="connsiteY673-89794" fmla="*/ 3607650 h 6858000"/>
              <a:gd name="connsiteX674-89795" fmla="*/ 97284 w 7467663"/>
              <a:gd name="connsiteY674-89796" fmla="*/ 3520393 h 6858000"/>
              <a:gd name="connsiteX675-89797" fmla="*/ 922050 w 7467663"/>
              <a:gd name="connsiteY675-89798" fmla="*/ 3074867 h 6858000"/>
              <a:gd name="connsiteX676-89799" fmla="*/ 1405265 w 7467663"/>
              <a:gd name="connsiteY676-89800" fmla="*/ 3016319 h 6858000"/>
              <a:gd name="connsiteX677-89801" fmla="*/ 1407512 w 7467663"/>
              <a:gd name="connsiteY677-89802" fmla="*/ 3018001 h 6858000"/>
              <a:gd name="connsiteX678-89803" fmla="*/ 1726266 w 7467663"/>
              <a:gd name="connsiteY678-89804" fmla="*/ 2777274 h 6858000"/>
              <a:gd name="connsiteX679-89805" fmla="*/ 625390 w 7467663"/>
              <a:gd name="connsiteY679-89806" fmla="*/ 2514541 h 6858000"/>
              <a:gd name="connsiteX680-89807" fmla="*/ 619799 w 7467663"/>
              <a:gd name="connsiteY680-89808" fmla="*/ 2527180 h 6858000"/>
              <a:gd name="connsiteX681-89809" fmla="*/ 310030 w 7467663"/>
              <a:gd name="connsiteY681-89810" fmla="*/ 2771818 h 6858000"/>
              <a:gd name="connsiteX682-89811" fmla="*/ 173877 w 7467663"/>
              <a:gd name="connsiteY682-89812" fmla="*/ 2937056 h 6858000"/>
              <a:gd name="connsiteX683-89813" fmla="*/ 77889 w 7467663"/>
              <a:gd name="connsiteY683-89814" fmla="*/ 3138440 h 6858000"/>
              <a:gd name="connsiteX684-89815" fmla="*/ 0 w 7467663"/>
              <a:gd name="connsiteY684-89816" fmla="*/ 3271395 h 6858000"/>
              <a:gd name="connsiteX685-89817" fmla="*/ 0 w 7467663"/>
              <a:gd name="connsiteY685-89818" fmla="*/ 3153002 h 6858000"/>
              <a:gd name="connsiteX686-89819" fmla="*/ 2386 w 7467663"/>
              <a:gd name="connsiteY686-89820" fmla="*/ 3149203 h 6858000"/>
              <a:gd name="connsiteX687-89821" fmla="*/ 89753 w 7467663"/>
              <a:gd name="connsiteY687-89822" fmla="*/ 2987702 h 6858000"/>
              <a:gd name="connsiteX688-89823" fmla="*/ 76869 w 7467663"/>
              <a:gd name="connsiteY688-89824" fmla="*/ 3005404 h 6858000"/>
              <a:gd name="connsiteX689-89825" fmla="*/ 32049 w 7467663"/>
              <a:gd name="connsiteY689-89826" fmla="*/ 3065814 h 6858000"/>
              <a:gd name="connsiteX690-89827" fmla="*/ 0 w 7467663"/>
              <a:gd name="connsiteY690-89828" fmla="*/ 3108744 h 6858000"/>
              <a:gd name="connsiteX691-89829" fmla="*/ 0 w 7467663"/>
              <a:gd name="connsiteY691-89830" fmla="*/ 3058059 h 6858000"/>
              <a:gd name="connsiteX692-89831" fmla="*/ 7610 w 7467663"/>
              <a:gd name="connsiteY692-89832" fmla="*/ 3047889 h 6858000"/>
              <a:gd name="connsiteX693-89833" fmla="*/ 52419 w 7467663"/>
              <a:gd name="connsiteY693-89834" fmla="*/ 2987479 h 6858000"/>
              <a:gd name="connsiteX694-89835" fmla="*/ 59142 w 7467663"/>
              <a:gd name="connsiteY694-89836" fmla="*/ 2978488 h 6858000"/>
              <a:gd name="connsiteX695-89837" fmla="*/ 0 w 7467663"/>
              <a:gd name="connsiteY695-89838" fmla="*/ 3015334 h 6858000"/>
              <a:gd name="connsiteX696-89839" fmla="*/ 0 w 7467663"/>
              <a:gd name="connsiteY696-89840" fmla="*/ 2914286 h 6858000"/>
              <a:gd name="connsiteX697-89841" fmla="*/ 36383 w 7467663"/>
              <a:gd name="connsiteY697-89842" fmla="*/ 2901128 h 6858000"/>
              <a:gd name="connsiteX698-89843" fmla="*/ 156329 w 7467663"/>
              <a:gd name="connsiteY698-89844" fmla="*/ 2840533 h 6858000"/>
              <a:gd name="connsiteX699-89845" fmla="*/ 358355 w 7467663"/>
              <a:gd name="connsiteY699-89846" fmla="*/ 2620471 h 6858000"/>
              <a:gd name="connsiteX700-89847" fmla="*/ 510577 w 7467663"/>
              <a:gd name="connsiteY700-89848" fmla="*/ 2501244 h 6858000"/>
              <a:gd name="connsiteX701-89849" fmla="*/ 211967 w 7467663"/>
              <a:gd name="connsiteY701-89850" fmla="*/ 2479171 h 6858000"/>
              <a:gd name="connsiteX702-89851" fmla="*/ 0 w 7467663"/>
              <a:gd name="connsiteY702-89852" fmla="*/ 2476398 h 6858000"/>
              <a:gd name="connsiteX703-89853" fmla="*/ 0 w 7467663"/>
              <a:gd name="connsiteY703-89854" fmla="*/ 2389189 h 6858000"/>
              <a:gd name="connsiteX704-89855" fmla="*/ 103062 w 7467663"/>
              <a:gd name="connsiteY704-89856" fmla="*/ 2389518 h 6858000"/>
              <a:gd name="connsiteX705-89857" fmla="*/ 510734 w 7467663"/>
              <a:gd name="connsiteY705-89858" fmla="*/ 2416201 h 6858000"/>
              <a:gd name="connsiteX706-89859" fmla="*/ 279257 w 7467663"/>
              <a:gd name="connsiteY706-89860" fmla="*/ 2092102 h 6858000"/>
              <a:gd name="connsiteX707-89861" fmla="*/ 65265 w 7467663"/>
              <a:gd name="connsiteY707-89862" fmla="*/ 2006049 h 6858000"/>
              <a:gd name="connsiteX708-89863" fmla="*/ 0 w 7467663"/>
              <a:gd name="connsiteY708-89864" fmla="*/ 1982532 h 6858000"/>
              <a:gd name="connsiteX709-89865" fmla="*/ 0 w 7467663"/>
              <a:gd name="connsiteY709-89866" fmla="*/ 1912789 h 6858000"/>
              <a:gd name="connsiteX710-89867" fmla="*/ 97460 w 7467663"/>
              <a:gd name="connsiteY710-89868" fmla="*/ 1953725 h 6858000"/>
              <a:gd name="connsiteX711-89869" fmla="*/ 221272 w 7467663"/>
              <a:gd name="connsiteY711-89870" fmla="*/ 1980766 h 6858000"/>
              <a:gd name="connsiteX712-89871" fmla="*/ 116765 w 7467663"/>
              <a:gd name="connsiteY712-89872" fmla="*/ 1911033 h 6858000"/>
              <a:gd name="connsiteX713-89873" fmla="*/ 16405 w 7467663"/>
              <a:gd name="connsiteY713-89874" fmla="*/ 1803412 h 6858000"/>
              <a:gd name="connsiteX714-89875" fmla="*/ 0 w 7467663"/>
              <a:gd name="connsiteY714-89876" fmla="*/ 1784777 h 6858000"/>
              <a:gd name="connsiteX715-89877" fmla="*/ 0 w 7467663"/>
              <a:gd name="connsiteY715-89878" fmla="*/ 1740082 h 6858000"/>
              <a:gd name="connsiteX716-89879" fmla="*/ 39394 w 7467663"/>
              <a:gd name="connsiteY716-89880" fmla="*/ 1784856 h 6858000"/>
              <a:gd name="connsiteX717-89881" fmla="*/ 135813 w 7467663"/>
              <a:gd name="connsiteY717-89882" fmla="*/ 1888838 h 6858000"/>
              <a:gd name="connsiteX718-89883" fmla="*/ 242575 w 7467663"/>
              <a:gd name="connsiteY718-89884" fmla="*/ 1958841 h 6858000"/>
              <a:gd name="connsiteX719-89885" fmla="*/ 82197 w 7467663"/>
              <a:gd name="connsiteY719-89886" fmla="*/ 1754826 h 6858000"/>
              <a:gd name="connsiteX720-89887" fmla="*/ 0 w 7467663"/>
              <a:gd name="connsiteY720-89888" fmla="*/ 1679650 h 6858000"/>
              <a:gd name="connsiteX721-89889" fmla="*/ 0 w 7467663"/>
              <a:gd name="connsiteY721-89890" fmla="*/ 1602463 h 6858000"/>
              <a:gd name="connsiteX722-89891" fmla="*/ 84689 w 7467663"/>
              <a:gd name="connsiteY722-89892" fmla="*/ 1677442 h 6858000"/>
              <a:gd name="connsiteX723-89893" fmla="*/ 298437 w 7467663"/>
              <a:gd name="connsiteY723-89894" fmla="*/ 1968019 h 6858000"/>
              <a:gd name="connsiteX724-89895" fmla="*/ 227269 w 7467663"/>
              <a:gd name="connsiteY724-89896" fmla="*/ 1114064 h 6858000"/>
              <a:gd name="connsiteX725-89897" fmla="*/ 248003 w 7467663"/>
              <a:gd name="connsiteY725-89898" fmla="*/ 1089613 h 6858000"/>
              <a:gd name="connsiteX726-89899" fmla="*/ 427020 w 7467663"/>
              <a:gd name="connsiteY726-89900" fmla="*/ 1619803 h 6858000"/>
              <a:gd name="connsiteX727-89901" fmla="*/ 340345 w 7467663"/>
              <a:gd name="connsiteY727-89902" fmla="*/ 2027739 h 6858000"/>
              <a:gd name="connsiteX728-89903" fmla="*/ 360865 w 7467663"/>
              <a:gd name="connsiteY728-89904" fmla="*/ 2044827 h 6858000"/>
              <a:gd name="connsiteX729-89905" fmla="*/ 560414 w 7467663"/>
              <a:gd name="connsiteY729-89906" fmla="*/ 2421457 h 6858000"/>
              <a:gd name="connsiteX730-89907" fmla="*/ 1359703 w 7467663"/>
              <a:gd name="connsiteY730-89908" fmla="*/ 2578554 h 6858000"/>
              <a:gd name="connsiteX731-89909" fmla="*/ 1359422 w 7467663"/>
              <a:gd name="connsiteY731-89910" fmla="*/ 2577994 h 6858000"/>
              <a:gd name="connsiteX732-89911" fmla="*/ 828701 w 7467663"/>
              <a:gd name="connsiteY732-89912" fmla="*/ 1839520 h 6858000"/>
              <a:gd name="connsiteX733-89913" fmla="*/ 494427 w 7467663"/>
              <a:gd name="connsiteY733-89914" fmla="*/ 1092333 h 6858000"/>
              <a:gd name="connsiteX734-89915" fmla="*/ 506322 w 7467663"/>
              <a:gd name="connsiteY734-89916" fmla="*/ 1020997 h 6858000"/>
              <a:gd name="connsiteX735-89917" fmla="*/ 4570198 w 7467663"/>
              <a:gd name="connsiteY735-89918" fmla="*/ 978081 h 6858000"/>
              <a:gd name="connsiteX736-89919" fmla="*/ 4523691 w 7467663"/>
              <a:gd name="connsiteY736-89920" fmla="*/ 1127776 h 6858000"/>
              <a:gd name="connsiteX737-89921" fmla="*/ 4509875 w 7467663"/>
              <a:gd name="connsiteY737-89922" fmla="*/ 1167552 h 6858000"/>
              <a:gd name="connsiteX738-89923" fmla="*/ 4478168 w 7467663"/>
              <a:gd name="connsiteY738-89924" fmla="*/ 1260735 h 6858000"/>
              <a:gd name="connsiteX739-89925" fmla="*/ 4409309 w 7467663"/>
              <a:gd name="connsiteY739-89926" fmla="*/ 1666996 h 6858000"/>
              <a:gd name="connsiteX740-89927" fmla="*/ 4370031 w 7467663"/>
              <a:gd name="connsiteY740-89928" fmla="*/ 1955666 h 6858000"/>
              <a:gd name="connsiteX741-89929" fmla="*/ 4570198 w 7467663"/>
              <a:gd name="connsiteY741-89930" fmla="*/ 978081 h 6858000"/>
              <a:gd name="connsiteX742-89931" fmla="*/ 4557898 w 7467663"/>
              <a:gd name="connsiteY742-89932" fmla="*/ 900011 h 6858000"/>
              <a:gd name="connsiteX743-89933" fmla="*/ 4344840 w 7467663"/>
              <a:gd name="connsiteY743-89934" fmla="*/ 1922038 h 6858000"/>
              <a:gd name="connsiteX744-89935" fmla="*/ 4378710 w 7467663"/>
              <a:gd name="connsiteY744-89936" fmla="*/ 1665516 h 6858000"/>
              <a:gd name="connsiteX745-89937" fmla="*/ 4448798 w 7467663"/>
              <a:gd name="connsiteY745-89938" fmla="*/ 1253024 h 6858000"/>
              <a:gd name="connsiteX746-89939" fmla="*/ 4480315 w 7467663"/>
              <a:gd name="connsiteY746-89940" fmla="*/ 1158454 h 6858000"/>
              <a:gd name="connsiteX747-89941" fmla="*/ 4494133 w 7467663"/>
              <a:gd name="connsiteY747-89942" fmla="*/ 1118676 h 6858000"/>
              <a:gd name="connsiteX748-89943" fmla="*/ 4557898 w 7467663"/>
              <a:gd name="connsiteY748-89944" fmla="*/ 900011 h 6858000"/>
              <a:gd name="connsiteX749-89945" fmla="*/ 5870151 w 7467663"/>
              <a:gd name="connsiteY749-89946" fmla="*/ 898890 h 6858000"/>
              <a:gd name="connsiteX750-89947" fmla="*/ 5861335 w 7467663"/>
              <a:gd name="connsiteY750-89948" fmla="*/ 899177 h 6858000"/>
              <a:gd name="connsiteX751-89949" fmla="*/ 5843702 w 7467663"/>
              <a:gd name="connsiteY751-89950" fmla="*/ 899748 h 6858000"/>
              <a:gd name="connsiteX752-89951" fmla="*/ 5651107 w 7467663"/>
              <a:gd name="connsiteY752-89952" fmla="*/ 920306 h 6858000"/>
              <a:gd name="connsiteX753-89953" fmla="*/ 5459407 w 7467663"/>
              <a:gd name="connsiteY753-89954" fmla="*/ 940975 h 6858000"/>
              <a:gd name="connsiteX754-89955" fmla="*/ 5374846 w 7467663"/>
              <a:gd name="connsiteY754-89956" fmla="*/ 941988 h 6858000"/>
              <a:gd name="connsiteX755-89957" fmla="*/ 5256105 w 7467663"/>
              <a:gd name="connsiteY755-89958" fmla="*/ 945632 h 6858000"/>
              <a:gd name="connsiteX756-89959" fmla="*/ 5107071 w 7467663"/>
              <a:gd name="connsiteY756-89960" fmla="*/ 969720 h 6858000"/>
              <a:gd name="connsiteX757-89961" fmla="*/ 4998681 w 7467663"/>
              <a:gd name="connsiteY757-89962" fmla="*/ 988771 h 6858000"/>
              <a:gd name="connsiteX758-89963" fmla="*/ 5870151 w 7467663"/>
              <a:gd name="connsiteY758-89964" fmla="*/ 898890 h 6858000"/>
              <a:gd name="connsiteX759-89965" fmla="*/ 5504425 w 7467663"/>
              <a:gd name="connsiteY759-89966" fmla="*/ 848067 h 6858000"/>
              <a:gd name="connsiteX760-89967" fmla="*/ 4968849 w 7467663"/>
              <a:gd name="connsiteY760-89968" fmla="*/ 962318 h 6858000"/>
              <a:gd name="connsiteX761-89969" fmla="*/ 5104039 w 7467663"/>
              <a:gd name="connsiteY761-89970" fmla="*/ 940634 h 6858000"/>
              <a:gd name="connsiteX762-89971" fmla="*/ 5256311 w 7467663"/>
              <a:gd name="connsiteY762-89972" fmla="*/ 916490 h 6858000"/>
              <a:gd name="connsiteX763-89973" fmla="*/ 5377381 w 7467663"/>
              <a:gd name="connsiteY763-89974" fmla="*/ 912671 h 6858000"/>
              <a:gd name="connsiteX764-89975" fmla="*/ 5460148 w 7467663"/>
              <a:gd name="connsiteY764-89976" fmla="*/ 911442 h 6858000"/>
              <a:gd name="connsiteX765-89977" fmla="*/ 5648971 w 7467663"/>
              <a:gd name="connsiteY765-89978" fmla="*/ 891331 h 6858000"/>
              <a:gd name="connsiteX766-89979" fmla="*/ 5844807 w 7467663"/>
              <a:gd name="connsiteY766-89980" fmla="*/ 870718 h 6858000"/>
              <a:gd name="connsiteX767-89981" fmla="*/ 5862975 w 7467663"/>
              <a:gd name="connsiteY767-89982" fmla="*/ 869756 h 6858000"/>
              <a:gd name="connsiteX768-89983" fmla="*/ 5920887 w 7467663"/>
              <a:gd name="connsiteY768-89984" fmla="*/ 865929 h 6858000"/>
              <a:gd name="connsiteX769-89985" fmla="*/ 5504425 w 7467663"/>
              <a:gd name="connsiteY769-89986" fmla="*/ 848067 h 6858000"/>
              <a:gd name="connsiteX770-89987" fmla="*/ 3607114 w 7467663"/>
              <a:gd name="connsiteY770-89988" fmla="*/ 467441 h 6858000"/>
              <a:gd name="connsiteX771-89989" fmla="*/ 3296242 w 7467663"/>
              <a:gd name="connsiteY771-89990" fmla="*/ 807991 h 6858000"/>
              <a:gd name="connsiteX772-89991" fmla="*/ 3174674 w 7467663"/>
              <a:gd name="connsiteY772-89992" fmla="*/ 919759 h 6858000"/>
              <a:gd name="connsiteX773-89993" fmla="*/ 3042978 w 7467663"/>
              <a:gd name="connsiteY773-89994" fmla="*/ 1054894 h 6858000"/>
              <a:gd name="connsiteX774-89995" fmla="*/ 2968914 w 7467663"/>
              <a:gd name="connsiteY774-89996" fmla="*/ 1133756 h 6858000"/>
              <a:gd name="connsiteX775-89997" fmla="*/ 3103823 w 7467663"/>
              <a:gd name="connsiteY775-89998" fmla="*/ 1026814 h 6858000"/>
              <a:gd name="connsiteX776-89999" fmla="*/ 3607114 w 7467663"/>
              <a:gd name="connsiteY776-90000" fmla="*/ 467441 h 6858000"/>
              <a:gd name="connsiteX777-90001" fmla="*/ 3744487 w 7467663"/>
              <a:gd name="connsiteY777-90002" fmla="*/ 383136 h 6858000"/>
              <a:gd name="connsiteX778-90003" fmla="*/ 3970213 w 7467663"/>
              <a:gd name="connsiteY778-90004" fmla="*/ 995559 h 6858000"/>
              <a:gd name="connsiteX779-90005" fmla="*/ 3744487 w 7467663"/>
              <a:gd name="connsiteY779-90006" fmla="*/ 383136 h 6858000"/>
              <a:gd name="connsiteX780-90007" fmla="*/ 3624562 w 7467663"/>
              <a:gd name="connsiteY780-90008" fmla="*/ 367041 h 6858000"/>
              <a:gd name="connsiteX781-90009" fmla="*/ 3489712 w 7467663"/>
              <a:gd name="connsiteY781-90010" fmla="*/ 485386 h 6858000"/>
              <a:gd name="connsiteX782-90011" fmla="*/ 3182994 w 7467663"/>
              <a:gd name="connsiteY782-90012" fmla="*/ 828265 h 6858000"/>
              <a:gd name="connsiteX783-90013" fmla="*/ 2892114 w 7467663"/>
              <a:gd name="connsiteY783-90014" fmla="*/ 1172635 h 6858000"/>
              <a:gd name="connsiteX784-90015" fmla="*/ 3021459 w 7467663"/>
              <a:gd name="connsiteY784-90016" fmla="*/ 1035385 h 6858000"/>
              <a:gd name="connsiteX785-90017" fmla="*/ 3153873 w 7467663"/>
              <a:gd name="connsiteY785-90018" fmla="*/ 898971 h 6858000"/>
              <a:gd name="connsiteX786-90019" fmla="*/ 3276511 w 7467663"/>
              <a:gd name="connsiteY786-90020" fmla="*/ 786423 h 6858000"/>
              <a:gd name="connsiteX787-90021" fmla="*/ 3584154 w 7467663"/>
              <a:gd name="connsiteY787-90022" fmla="*/ 448218 h 6858000"/>
              <a:gd name="connsiteX788-90023" fmla="*/ 3624562 w 7467663"/>
              <a:gd name="connsiteY788-90024" fmla="*/ 367041 h 6858000"/>
              <a:gd name="connsiteX789-90025" fmla="*/ 3766672 w 7467663"/>
              <a:gd name="connsiteY789-90026" fmla="*/ 359429 h 6858000"/>
              <a:gd name="connsiteX790-90027" fmla="*/ 3996338 w 7467663"/>
              <a:gd name="connsiteY790-90028" fmla="*/ 968237 h 6858000"/>
              <a:gd name="connsiteX791-90029" fmla="*/ 3766672 w 7467663"/>
              <a:gd name="connsiteY791-90030" fmla="*/ 359429 h 6858000"/>
              <a:gd name="connsiteX792-90031" fmla="*/ 5805386 w 7467663"/>
              <a:gd name="connsiteY792-90032" fmla="*/ 239240 h 6858000"/>
              <a:gd name="connsiteX793-90033" fmla="*/ 5736947 w 7467663"/>
              <a:gd name="connsiteY793-90034" fmla="*/ 261367 h 6858000"/>
              <a:gd name="connsiteX794-90035" fmla="*/ 5427012 w 7467663"/>
              <a:gd name="connsiteY794-90036" fmla="*/ 311272 h 6858000"/>
              <a:gd name="connsiteX795-90037" fmla="*/ 5147818 w 7467663"/>
              <a:gd name="connsiteY795-90038" fmla="*/ 322112 h 6858000"/>
              <a:gd name="connsiteX796-90039" fmla="*/ 5060854 w 7467663"/>
              <a:gd name="connsiteY796-90040" fmla="*/ 311882 h 6858000"/>
              <a:gd name="connsiteX797-90041" fmla="*/ 4945989 w 7467663"/>
              <a:gd name="connsiteY797-90042" fmla="*/ 300516 h 6858000"/>
              <a:gd name="connsiteX798-90043" fmla="*/ 5410479 w 7467663"/>
              <a:gd name="connsiteY798-90044" fmla="*/ 348434 h 6858000"/>
              <a:gd name="connsiteX799-90045" fmla="*/ 5805386 w 7467663"/>
              <a:gd name="connsiteY799-90046" fmla="*/ 239240 h 6858000"/>
              <a:gd name="connsiteX800-90047" fmla="*/ 5905192 w 7467663"/>
              <a:gd name="connsiteY800-90048" fmla="*/ 163079 h 6858000"/>
              <a:gd name="connsiteX801-90049" fmla="*/ 5865655 w 7467663"/>
              <a:gd name="connsiteY801-90050" fmla="*/ 171901 h 6858000"/>
              <a:gd name="connsiteX802-90051" fmla="*/ 5259740 w 7467663"/>
              <a:gd name="connsiteY802-90052" fmla="*/ 257013 h 6858000"/>
              <a:gd name="connsiteX803-90053" fmla="*/ 5208466 w 7467663"/>
              <a:gd name="connsiteY803-90054" fmla="*/ 257550 h 6858000"/>
              <a:gd name="connsiteX804-90055" fmla="*/ 4980204 w 7467663"/>
              <a:gd name="connsiteY804-90056" fmla="*/ 271903 h 6858000"/>
              <a:gd name="connsiteX805-90057" fmla="*/ 5068068 w 7467663"/>
              <a:gd name="connsiteY805-90058" fmla="*/ 282244 h 6858000"/>
              <a:gd name="connsiteX806-90059" fmla="*/ 5153231 w 7467663"/>
              <a:gd name="connsiteY806-90060" fmla="*/ 292240 h 6858000"/>
              <a:gd name="connsiteX807-90061" fmla="*/ 5426491 w 7467663"/>
              <a:gd name="connsiteY807-90062" fmla="*/ 281128 h 6858000"/>
              <a:gd name="connsiteX808-90063" fmla="*/ 5731212 w 7467663"/>
              <a:gd name="connsiteY808-90064" fmla="*/ 231951 h 6858000"/>
              <a:gd name="connsiteX809-90065" fmla="*/ 5905192 w 7467663"/>
              <a:gd name="connsiteY809-90066" fmla="*/ 163079 h 6858000"/>
              <a:gd name="connsiteX810-90067" fmla="*/ 5944437 w 7467663"/>
              <a:gd name="connsiteY810-90068" fmla="*/ 113829 h 6858000"/>
              <a:gd name="connsiteX811-90069" fmla="*/ 5825032 w 7467663"/>
              <a:gd name="connsiteY811-90070" fmla="*/ 146405 h 6858000"/>
              <a:gd name="connsiteX812-90071" fmla="*/ 4955599 w 7467663"/>
              <a:gd name="connsiteY812-90072" fmla="*/ 247008 h 6858000"/>
              <a:gd name="connsiteX813-90073" fmla="*/ 5210104 w 7467663"/>
              <a:gd name="connsiteY813-90074" fmla="*/ 228123 h 6858000"/>
              <a:gd name="connsiteX814-90075" fmla="*/ 5261015 w 7467663"/>
              <a:gd name="connsiteY814-90076" fmla="*/ 227087 h 6858000"/>
              <a:gd name="connsiteX815-90077" fmla="*/ 5861181 w 7467663"/>
              <a:gd name="connsiteY815-90078" fmla="*/ 143093 h 6858000"/>
              <a:gd name="connsiteX816-90079" fmla="*/ 5961252 w 7467663"/>
              <a:gd name="connsiteY816-90080" fmla="*/ 114820 h 6858000"/>
              <a:gd name="connsiteX817-90081" fmla="*/ 5944437 w 7467663"/>
              <a:gd name="connsiteY817-90082" fmla="*/ 113829 h 6858000"/>
              <a:gd name="connsiteX818-90083" fmla="*/ 3882765 w 7467663"/>
              <a:gd name="connsiteY818-90084" fmla="*/ 0 h 6858000"/>
              <a:gd name="connsiteX819-90085" fmla="*/ 3995099 w 7467663"/>
              <a:gd name="connsiteY819-90086" fmla="*/ 0 h 6858000"/>
              <a:gd name="connsiteX820-90087" fmla="*/ 4163818 w 7467663"/>
              <a:gd name="connsiteY820-90088" fmla="*/ 234104 h 6858000"/>
              <a:gd name="connsiteX821-90089" fmla="*/ 4172099 w 7467663"/>
              <a:gd name="connsiteY821-90090" fmla="*/ 234207 h 6858000"/>
              <a:gd name="connsiteX822-90091" fmla="*/ 4784282 w 7467663"/>
              <a:gd name="connsiteY822-90092" fmla="*/ 276561 h 6858000"/>
              <a:gd name="connsiteX823-90093" fmla="*/ 4801687 w 7467663"/>
              <a:gd name="connsiteY823-90094" fmla="*/ 267764 h 6858000"/>
              <a:gd name="connsiteX824-90095" fmla="*/ 6082788 w 7467663"/>
              <a:gd name="connsiteY824-90096" fmla="*/ 64119 h 6858000"/>
              <a:gd name="connsiteX825-90097" fmla="*/ 6099442 w 7467663"/>
              <a:gd name="connsiteY825-90098" fmla="*/ 82568 h 6858000"/>
              <a:gd name="connsiteX826-90099" fmla="*/ 4804137 w 7467663"/>
              <a:gd name="connsiteY826-90100" fmla="*/ 320931 h 6858000"/>
              <a:gd name="connsiteX827-90101" fmla="*/ 4227047 w 7467663"/>
              <a:gd name="connsiteY827-90102" fmla="*/ 313415 h 6858000"/>
              <a:gd name="connsiteX828-90103" fmla="*/ 4346041 w 7467663"/>
              <a:gd name="connsiteY828-90104" fmla="*/ 456086 h 6858000"/>
              <a:gd name="connsiteX829-90105" fmla="*/ 4870967 w 7467663"/>
              <a:gd name="connsiteY829-90106" fmla="*/ 963061 h 6858000"/>
              <a:gd name="connsiteX830-90107" fmla="*/ 4889647 w 7467663"/>
              <a:gd name="connsiteY830-90108" fmla="*/ 957147 h 6858000"/>
              <a:gd name="connsiteX831-90109" fmla="*/ 5422504 w 7467663"/>
              <a:gd name="connsiteY831-90110" fmla="*/ 805191 h 6858000"/>
              <a:gd name="connsiteX832-90111" fmla="*/ 6087656 w 7467663"/>
              <a:gd name="connsiteY832-90112" fmla="*/ 826703 h 6858000"/>
              <a:gd name="connsiteX833-90113" fmla="*/ 6058717 w 7467663"/>
              <a:gd name="connsiteY833-90114" fmla="*/ 865992 h 6858000"/>
              <a:gd name="connsiteX834-90115" fmla="*/ 4974153 w 7467663"/>
              <a:gd name="connsiteY834-90116" fmla="*/ 1045456 h 6858000"/>
              <a:gd name="connsiteX835-90117" fmla="*/ 5627835 w 7467663"/>
              <a:gd name="connsiteY835-90118" fmla="*/ 1472077 h 6858000"/>
              <a:gd name="connsiteX836-90119" fmla="*/ 5629817 w 7467663"/>
              <a:gd name="connsiteY836-90120" fmla="*/ 1471412 h 6858000"/>
              <a:gd name="connsiteX837-90121" fmla="*/ 5634124 w 7467663"/>
              <a:gd name="connsiteY837-90122" fmla="*/ 1470572 h 6858000"/>
              <a:gd name="connsiteX838-90123" fmla="*/ 5755832 w 7467663"/>
              <a:gd name="connsiteY838-90124" fmla="*/ 1383886 h 6858000"/>
              <a:gd name="connsiteX839-90125" fmla="*/ 6014186 w 7467663"/>
              <a:gd name="connsiteY839-90126" fmla="*/ 1279799 h 6858000"/>
              <a:gd name="connsiteX840-90127" fmla="*/ 6901619 w 7467663"/>
              <a:gd name="connsiteY840-90128" fmla="*/ 1047874 h 6858000"/>
              <a:gd name="connsiteX841-90129" fmla="*/ 6931566 w 7467663"/>
              <a:gd name="connsiteY841-90130" fmla="*/ 1062034 h 6858000"/>
              <a:gd name="connsiteX842-90131" fmla="*/ 5790982 w 7467663"/>
              <a:gd name="connsiteY842-90132" fmla="*/ 1561380 h 6858000"/>
              <a:gd name="connsiteX843-90133" fmla="*/ 6188971 w 7467663"/>
              <a:gd name="connsiteY843-90134" fmla="*/ 1755168 h 6858000"/>
              <a:gd name="connsiteX844-90135" fmla="*/ 6202446 w 7467663"/>
              <a:gd name="connsiteY844-90136" fmla="*/ 1752268 h 6858000"/>
              <a:gd name="connsiteX845-90137" fmla="*/ 7179560 w 7467663"/>
              <a:gd name="connsiteY845-90138" fmla="*/ 1467551 h 6858000"/>
              <a:gd name="connsiteX846-90139" fmla="*/ 7158730 w 7467663"/>
              <a:gd name="connsiteY846-90140" fmla="*/ 1507835 h 6858000"/>
              <a:gd name="connsiteX847-90141" fmla="*/ 6326959 w 7467663"/>
              <a:gd name="connsiteY847-90142" fmla="*/ 1817686 h 6858000"/>
              <a:gd name="connsiteX848-90143" fmla="*/ 6537433 w 7467663"/>
              <a:gd name="connsiteY848-90144" fmla="*/ 1907790 h 6858000"/>
              <a:gd name="connsiteX849-90145" fmla="*/ 6550221 w 7467663"/>
              <a:gd name="connsiteY849-90146" fmla="*/ 1910729 h 6858000"/>
              <a:gd name="connsiteX850-90147" fmla="*/ 6964438 w 7467663"/>
              <a:gd name="connsiteY850-90148" fmla="*/ 2209505 h 6858000"/>
              <a:gd name="connsiteX851-90149" fmla="*/ 7367862 w 7467663"/>
              <a:gd name="connsiteY851-90150" fmla="*/ 2806833 h 6858000"/>
              <a:gd name="connsiteX852-90151" fmla="*/ 7364329 w 7467663"/>
              <a:gd name="connsiteY852-90152" fmla="*/ 2826907 h 6858000"/>
              <a:gd name="connsiteX853-90153" fmla="*/ 7290545 w 7467663"/>
              <a:gd name="connsiteY853-90154" fmla="*/ 2850663 h 6858000"/>
              <a:gd name="connsiteX854-90155" fmla="*/ 6472036 w 7467663"/>
              <a:gd name="connsiteY854-90156" fmla="*/ 1959003 h 6858000"/>
              <a:gd name="connsiteX855-90157" fmla="*/ 5792897 w 7467663"/>
              <a:gd name="connsiteY855-90158" fmla="*/ 1647747 h 6858000"/>
              <a:gd name="connsiteX856-90159" fmla="*/ 5842751 w 7467663"/>
              <a:gd name="connsiteY856-90160" fmla="*/ 1816112 h 6858000"/>
              <a:gd name="connsiteX857-90161" fmla="*/ 5847424 w 7467663"/>
              <a:gd name="connsiteY857-90162" fmla="*/ 1815776 h 6858000"/>
              <a:gd name="connsiteX858-90163" fmla="*/ 6399821 w 7467663"/>
              <a:gd name="connsiteY858-90164" fmla="*/ 2344799 h 6858000"/>
              <a:gd name="connsiteX859-90165" fmla="*/ 6323232 w 7467663"/>
              <a:gd name="connsiteY859-90166" fmla="*/ 2389634 h 6858000"/>
              <a:gd name="connsiteX860-90167" fmla="*/ 5942958 w 7467663"/>
              <a:gd name="connsiteY860-90168" fmla="*/ 2077708 h 6858000"/>
              <a:gd name="connsiteX861-90169" fmla="*/ 5921559 w 7467663"/>
              <a:gd name="connsiteY861-90170" fmla="*/ 2378596 h 6858000"/>
              <a:gd name="connsiteX862-90171" fmla="*/ 5817651 w 7467663"/>
              <a:gd name="connsiteY862-90172" fmla="*/ 3023919 h 6858000"/>
              <a:gd name="connsiteX863-90173" fmla="*/ 5729634 w 7467663"/>
              <a:gd name="connsiteY863-90174" fmla="*/ 3051849 h 6858000"/>
              <a:gd name="connsiteX864-90175" fmla="*/ 5611018 w 7467663"/>
              <a:gd name="connsiteY864-90176" fmla="*/ 2316769 h 6858000"/>
              <a:gd name="connsiteX865-90177" fmla="*/ 5687608 w 7467663"/>
              <a:gd name="connsiteY865-90178" fmla="*/ 2039972 h 6858000"/>
              <a:gd name="connsiteX866-90179" fmla="*/ 5657554 w 7467663"/>
              <a:gd name="connsiteY866-90180" fmla="*/ 1576445 h 6858000"/>
              <a:gd name="connsiteX867-90181" fmla="*/ 5150475 w 7467663"/>
              <a:gd name="connsiteY867-90182" fmla="*/ 1274012 h 6858000"/>
              <a:gd name="connsiteX868-90183" fmla="*/ 5349142 w 7467663"/>
              <a:gd name="connsiteY868-90184" fmla="*/ 2204405 h 6858000"/>
              <a:gd name="connsiteX869-90185" fmla="*/ 5262214 w 7467663"/>
              <a:gd name="connsiteY869-90186" fmla="*/ 2233836 h 6858000"/>
              <a:gd name="connsiteX870-90187" fmla="*/ 4981539 w 7467663"/>
              <a:gd name="connsiteY870-90188" fmla="*/ 1542201 h 6858000"/>
              <a:gd name="connsiteX871-90189" fmla="*/ 4958461 w 7467663"/>
              <a:gd name="connsiteY871-90190" fmla="*/ 1136957 h 6858000"/>
              <a:gd name="connsiteX872-90191" fmla="*/ 4655015 w 7467663"/>
              <a:gd name="connsiteY872-90192" fmla="*/ 891426 h 6858000"/>
              <a:gd name="connsiteX873-90193" fmla="*/ 4348002 w 7467663"/>
              <a:gd name="connsiteY873-90194" fmla="*/ 2205895 h 6858000"/>
              <a:gd name="connsiteX874-90195" fmla="*/ 4262250 w 7467663"/>
              <a:gd name="connsiteY874-90196" fmla="*/ 2219972 h 6858000"/>
              <a:gd name="connsiteX875-90197" fmla="*/ 4550611 w 7467663"/>
              <a:gd name="connsiteY875-90198" fmla="*/ 817540 h 6858000"/>
              <a:gd name="connsiteX876-90199" fmla="*/ 4564418 w 7467663"/>
              <a:gd name="connsiteY876-90200" fmla="*/ 808293 h 6858000"/>
              <a:gd name="connsiteX877-90201" fmla="*/ 4266388 w 7467663"/>
              <a:gd name="connsiteY877-90202" fmla="*/ 500083 h 6858000"/>
              <a:gd name="connsiteX878-90203" fmla="*/ 4032842 w 7467663"/>
              <a:gd name="connsiteY878-90204" fmla="*/ 211809 h 6858000"/>
              <a:gd name="connsiteX879-90205" fmla="*/ 3882765 w 7467663"/>
              <a:gd name="connsiteY879-90206" fmla="*/ 0 h 6858000"/>
              <a:gd name="connsiteX880-90207" fmla="*/ 3721337 w 7467663"/>
              <a:gd name="connsiteY880-90208" fmla="*/ 0 h 6858000"/>
              <a:gd name="connsiteX881-90209" fmla="*/ 3797544 w 7467663"/>
              <a:gd name="connsiteY881-90210" fmla="*/ 0 h 6858000"/>
              <a:gd name="connsiteX882-90211" fmla="*/ 3775734 w 7467663"/>
              <a:gd name="connsiteY882-90212" fmla="*/ 95131 h 6858000"/>
              <a:gd name="connsiteX883-90213" fmla="*/ 3724807 w 7467663"/>
              <a:gd name="connsiteY883-90214" fmla="*/ 272257 h 6858000"/>
              <a:gd name="connsiteX884-90215" fmla="*/ 3726844 w 7467663"/>
              <a:gd name="connsiteY884-90216" fmla="*/ 282988 h 6858000"/>
              <a:gd name="connsiteX885-90217" fmla="*/ 3742664 w 7467663"/>
              <a:gd name="connsiteY885-90218" fmla="*/ 279918 h 6858000"/>
              <a:gd name="connsiteX886-90219" fmla="*/ 4103910 w 7467663"/>
              <a:gd name="connsiteY886-90220" fmla="*/ 1161917 h 6858000"/>
              <a:gd name="connsiteX887-90221" fmla="*/ 4020269 w 7467663"/>
              <a:gd name="connsiteY887-90222" fmla="*/ 1200406 h 6858000"/>
              <a:gd name="connsiteX888-90223" fmla="*/ 3674882 w 7467663"/>
              <a:gd name="connsiteY888-90224" fmla="*/ 488524 h 6858000"/>
              <a:gd name="connsiteX889-90225" fmla="*/ 3132682 w 7467663"/>
              <a:gd name="connsiteY889-90226" fmla="*/ 1072284 h 6858000"/>
              <a:gd name="connsiteX890-90227" fmla="*/ 2716346 w 7467663"/>
              <a:gd name="connsiteY890-90228" fmla="*/ 1276376 h 6858000"/>
              <a:gd name="connsiteX891-90229" fmla="*/ 2716772 w 7467663"/>
              <a:gd name="connsiteY891-90230" fmla="*/ 1255462 h 6858000"/>
              <a:gd name="connsiteX892-90231" fmla="*/ 3471096 w 7467663"/>
              <a:gd name="connsiteY892-90232" fmla="*/ 437072 h 6858000"/>
              <a:gd name="connsiteX893-90233" fmla="*/ 3639057 w 7467663"/>
              <a:gd name="connsiteY893-90234" fmla="*/ 286334 h 6858000"/>
              <a:gd name="connsiteX894-90235" fmla="*/ 3640309 w 7467663"/>
              <a:gd name="connsiteY894-90236" fmla="*/ 284664 h 6858000"/>
              <a:gd name="connsiteX895-90237" fmla="*/ 3646022 w 7467663"/>
              <a:gd name="connsiteY895-90238" fmla="*/ 276711 h 6858000"/>
              <a:gd name="connsiteX896-90239" fmla="*/ 3707943 w 7467663"/>
              <a:gd name="connsiteY896-90240" fmla="*/ 65958 h 6858000"/>
              <a:gd name="connsiteX897-90241" fmla="*/ 3721337 w 7467663"/>
              <a:gd name="connsiteY897-90242" fmla="*/ 0 h 6858000"/>
              <a:gd name="connsiteX898-90243" fmla="*/ 2867960 w 7467663"/>
              <a:gd name="connsiteY898-90244" fmla="*/ 0 h 6858000"/>
              <a:gd name="connsiteX899-90245" fmla="*/ 2926351 w 7467663"/>
              <a:gd name="connsiteY899-90246" fmla="*/ 0 h 6858000"/>
              <a:gd name="connsiteX900-90247" fmla="*/ 2902823 w 7467663"/>
              <a:gd name="connsiteY900-90248" fmla="*/ 262929 h 6858000"/>
              <a:gd name="connsiteX901-90249" fmla="*/ 2940663 w 7467663"/>
              <a:gd name="connsiteY901-90250" fmla="*/ 140884 h 6858000"/>
              <a:gd name="connsiteX902-90251" fmla="*/ 2947039 w 7467663"/>
              <a:gd name="connsiteY902-90252" fmla="*/ 122524 h 6858000"/>
              <a:gd name="connsiteX903-90253" fmla="*/ 2984316 w 7467663"/>
              <a:gd name="connsiteY903-90254" fmla="*/ 0 h 6858000"/>
              <a:gd name="connsiteX904-90255" fmla="*/ 3016114 w 7467663"/>
              <a:gd name="connsiteY904-90256" fmla="*/ 0 h 6858000"/>
              <a:gd name="connsiteX905-90257" fmla="*/ 2979949 w 7467663"/>
              <a:gd name="connsiteY905-90258" fmla="*/ 119274 h 6858000"/>
              <a:gd name="connsiteX906-90259" fmla="*/ 3023879 w 7467663"/>
              <a:gd name="connsiteY906-90260" fmla="*/ 0 h 6858000"/>
              <a:gd name="connsiteX907-90261" fmla="*/ 3105400 w 7467663"/>
              <a:gd name="connsiteY907-90262" fmla="*/ 0 h 6858000"/>
              <a:gd name="connsiteX908-90263" fmla="*/ 3094669 w 7467663"/>
              <a:gd name="connsiteY908-90264" fmla="*/ 30308 h 6858000"/>
              <a:gd name="connsiteX909-90265" fmla="*/ 2901945 w 7467663"/>
              <a:gd name="connsiteY909-90266" fmla="*/ 466538 h 6858000"/>
              <a:gd name="connsiteX910-90267" fmla="*/ 2815209 w 7467663"/>
              <a:gd name="connsiteY910-90268" fmla="*/ 497361 h 6858000"/>
              <a:gd name="connsiteX911-90269" fmla="*/ 2844845 w 7467663"/>
              <a:gd name="connsiteY911-90270" fmla="*/ 127638 h 6858000"/>
              <a:gd name="connsiteX912-90271" fmla="*/ 2867960 w 7467663"/>
              <a:gd name="connsiteY912-90272" fmla="*/ 0 h 6858000"/>
              <a:gd name="connsiteX913-90273" fmla="*/ 1057230 w 7467663"/>
              <a:gd name="connsiteY913-90274" fmla="*/ 0 h 6858000"/>
              <a:gd name="connsiteX914-90275" fmla="*/ 1111003 w 7467663"/>
              <a:gd name="connsiteY914-90276" fmla="*/ 0 h 6858000"/>
              <a:gd name="connsiteX915-90277" fmla="*/ 1125553 w 7467663"/>
              <a:gd name="connsiteY915-90278" fmla="*/ 52588 h 6858000"/>
              <a:gd name="connsiteX916-90279" fmla="*/ 1304276 w 7467663"/>
              <a:gd name="connsiteY916-90280" fmla="*/ 476275 h 6858000"/>
              <a:gd name="connsiteX917-90281" fmla="*/ 1492066 w 7467663"/>
              <a:gd name="connsiteY917-90282" fmla="*/ 886333 h 6858000"/>
              <a:gd name="connsiteX918-90283" fmla="*/ 1423698 w 7467663"/>
              <a:gd name="connsiteY918-90284" fmla="*/ 710817 h 6858000"/>
              <a:gd name="connsiteX919-90285" fmla="*/ 1357609 w 7467663"/>
              <a:gd name="connsiteY919-90286" fmla="*/ 532892 h 6858000"/>
              <a:gd name="connsiteX920-90287" fmla="*/ 1309550 w 7467663"/>
              <a:gd name="connsiteY920-90288" fmla="*/ 374031 h 6858000"/>
              <a:gd name="connsiteX921-90289" fmla="*/ 1193673 w 7467663"/>
              <a:gd name="connsiteY921-90290" fmla="*/ 49533 h 6858000"/>
              <a:gd name="connsiteX922-90291" fmla="*/ 1164391 w 7467663"/>
              <a:gd name="connsiteY922-90292" fmla="*/ 0 h 6858000"/>
              <a:gd name="connsiteX923-90293" fmla="*/ 1200666 w 7467663"/>
              <a:gd name="connsiteY923-90294" fmla="*/ 0 h 6858000"/>
              <a:gd name="connsiteX924-90295" fmla="*/ 1223408 w 7467663"/>
              <a:gd name="connsiteY924-90296" fmla="*/ 38996 h 6858000"/>
              <a:gd name="connsiteX925-90297" fmla="*/ 1339635 w 7467663"/>
              <a:gd name="connsiteY925-90298" fmla="*/ 365517 h 6858000"/>
              <a:gd name="connsiteX926-90299" fmla="*/ 1387469 w 7467663"/>
              <a:gd name="connsiteY926-90300" fmla="*/ 523079 h 6858000"/>
              <a:gd name="connsiteX927-90301" fmla="*/ 1452685 w 7467663"/>
              <a:gd name="connsiteY927-90302" fmla="*/ 699806 h 6858000"/>
              <a:gd name="connsiteX928-90303" fmla="*/ 1492092 w 7467663"/>
              <a:gd name="connsiteY928-90304" fmla="*/ 800424 h 6858000"/>
              <a:gd name="connsiteX929-90305" fmla="*/ 1455302 w 7467663"/>
              <a:gd name="connsiteY929-90306" fmla="*/ 632913 h 6858000"/>
              <a:gd name="connsiteX930-90307" fmla="*/ 1222336 w 7467663"/>
              <a:gd name="connsiteY930-90308" fmla="*/ 9480 h 6858000"/>
              <a:gd name="connsiteX931-90309" fmla="*/ 1214634 w 7467663"/>
              <a:gd name="connsiteY931-90310" fmla="*/ 0 h 6858000"/>
              <a:gd name="connsiteX932-90311" fmla="*/ 1289827 w 7467663"/>
              <a:gd name="connsiteY932-90312" fmla="*/ 0 h 6858000"/>
              <a:gd name="connsiteX933-90313" fmla="*/ 1321076 w 7467663"/>
              <a:gd name="connsiteY933-90314" fmla="*/ 59722 h 6858000"/>
              <a:gd name="connsiteX934-90315" fmla="*/ 1512579 w 7467663"/>
              <a:gd name="connsiteY934-90316" fmla="*/ 626441 h 6858000"/>
              <a:gd name="connsiteX935-90317" fmla="*/ 1506076 w 7467663"/>
              <a:gd name="connsiteY935-90318" fmla="*/ 1089289 h 6858000"/>
              <a:gd name="connsiteX936-90319" fmla="*/ 1486346 w 7467663"/>
              <a:gd name="connsiteY936-90320" fmla="*/ 1079919 h 6858000"/>
              <a:gd name="connsiteX937-90321" fmla="*/ 1070511 w 7467663"/>
              <a:gd name="connsiteY937-90322" fmla="*/ 48609 h 6858000"/>
              <a:gd name="connsiteX938-90323" fmla="*/ 1057230 w 7467663"/>
              <a:gd name="connsiteY938-90324" fmla="*/ 0 h 6858000"/>
              <a:gd name="connsiteX939-90325" fmla="*/ 43151 w 7467663"/>
              <a:gd name="connsiteY939-90326" fmla="*/ 0 h 6858000"/>
              <a:gd name="connsiteX940-90327" fmla="*/ 95283 w 7467663"/>
              <a:gd name="connsiteY940-90328" fmla="*/ 0 h 6858000"/>
              <a:gd name="connsiteX941-90329" fmla="*/ 300708 w 7467663"/>
              <a:gd name="connsiteY941-90330" fmla="*/ 154571 h 6858000"/>
              <a:gd name="connsiteX942-90331" fmla="*/ 530414 w 7467663"/>
              <a:gd name="connsiteY942-90332" fmla="*/ 354673 h 6858000"/>
              <a:gd name="connsiteX943-90333" fmla="*/ 333785 w 7467663"/>
              <a:gd name="connsiteY943-90334" fmla="*/ 161564 h 6858000"/>
              <a:gd name="connsiteX944-90335" fmla="*/ 147005 w 7467663"/>
              <a:gd name="connsiteY944-90336" fmla="*/ 0 h 6858000"/>
              <a:gd name="connsiteX945-90337" fmla="*/ 272509 w 7467663"/>
              <a:gd name="connsiteY945-90338" fmla="*/ 0 h 6858000"/>
              <a:gd name="connsiteX946-90339" fmla="*/ 326276 w 7467663"/>
              <a:gd name="connsiteY946-90340" fmla="*/ 45847 h 6858000"/>
              <a:gd name="connsiteX947-90341" fmla="*/ 823759 w 7467663"/>
              <a:gd name="connsiteY947-90342" fmla="*/ 574145 h 6858000"/>
              <a:gd name="connsiteX948-90343" fmla="*/ 811254 w 7467663"/>
              <a:gd name="connsiteY948-90344" fmla="*/ 665546 h 6858000"/>
              <a:gd name="connsiteX949-90345" fmla="*/ 154042 w 7467663"/>
              <a:gd name="connsiteY949-90346" fmla="*/ 261522 h 6858000"/>
              <a:gd name="connsiteX950-90347" fmla="*/ 13550 w 7467663"/>
              <a:gd name="connsiteY950-90348" fmla="*/ 158423 h 6858000"/>
              <a:gd name="connsiteX951-90349" fmla="*/ 0 w 7467663"/>
              <a:gd name="connsiteY951-90350" fmla="*/ 146618 h 6858000"/>
              <a:gd name="connsiteX952-90351" fmla="*/ 0 w 7467663"/>
              <a:gd name="connsiteY952-90352" fmla="*/ 59161 h 6858000"/>
              <a:gd name="connsiteX953-90353" fmla="*/ 45427 w 7467663"/>
              <a:gd name="connsiteY953-90354" fmla="*/ 101078 h 6858000"/>
              <a:gd name="connsiteX954-90355" fmla="*/ 630103 w 7467663"/>
              <a:gd name="connsiteY954-90356" fmla="*/ 485885 h 6858000"/>
              <a:gd name="connsiteX955-90357" fmla="*/ 532040 w 7467663"/>
              <a:gd name="connsiteY955-90358" fmla="*/ 399359 h 6858000"/>
              <a:gd name="connsiteX956-90359" fmla="*/ 517618 w 7467663"/>
              <a:gd name="connsiteY956-90360" fmla="*/ 385726 h 6858000"/>
              <a:gd name="connsiteX957-90361" fmla="*/ 285074 w 7467663"/>
              <a:gd name="connsiteY957-90362" fmla="*/ 182755 h 6858000"/>
              <a:gd name="connsiteX958-90363" fmla="*/ 43151 w 7467663"/>
              <a:gd name="connsiteY958-90364" fmla="*/ 0 h 6858000"/>
              <a:gd name="connsiteX0-90365" fmla="*/ 369702 w 7467663"/>
              <a:gd name="connsiteY0-90366" fmla="*/ 6712169 h 6858000"/>
              <a:gd name="connsiteX1-90367" fmla="*/ 366575 w 7467663"/>
              <a:gd name="connsiteY1-90368" fmla="*/ 6715556 h 6858000"/>
              <a:gd name="connsiteX2-90369" fmla="*/ 371637 w 7467663"/>
              <a:gd name="connsiteY2-90370" fmla="*/ 6713954 h 6858000"/>
              <a:gd name="connsiteX3-90371" fmla="*/ 369702 w 7467663"/>
              <a:gd name="connsiteY3-90372" fmla="*/ 6712169 h 6858000"/>
              <a:gd name="connsiteX4-90373" fmla="*/ 7088673 w 7467663"/>
              <a:gd name="connsiteY4-90374" fmla="*/ 6610396 h 6858000"/>
              <a:gd name="connsiteX5-90375" fmla="*/ 7440138 w 7467663"/>
              <a:gd name="connsiteY5-90376" fmla="*/ 6622648 h 6858000"/>
              <a:gd name="connsiteX6-90377" fmla="*/ 7467600 w 7467663"/>
              <a:gd name="connsiteY6-90378" fmla="*/ 6628217 h 6858000"/>
              <a:gd name="connsiteX7-90379" fmla="*/ 7467600 w 7467663"/>
              <a:gd name="connsiteY7-90380" fmla="*/ 6668575 h 6858000"/>
              <a:gd name="connsiteX8-90381" fmla="*/ 7392322 w 7467663"/>
              <a:gd name="connsiteY8-90382" fmla="*/ 6658238 h 6858000"/>
              <a:gd name="connsiteX9-90383" fmla="*/ 7467600 w 7467663"/>
              <a:gd name="connsiteY9-90384" fmla="*/ 6683873 h 6858000"/>
              <a:gd name="connsiteX10-90385" fmla="*/ 7467600 w 7467663"/>
              <a:gd name="connsiteY10-90386" fmla="*/ 6714215 h 6858000"/>
              <a:gd name="connsiteX11-90387" fmla="*/ 7447383 w 7467663"/>
              <a:gd name="connsiteY11-90388" fmla="*/ 6707202 h 6858000"/>
              <a:gd name="connsiteX12-90389" fmla="*/ 7289862 w 7467663"/>
              <a:gd name="connsiteY12-90390" fmla="*/ 6659827 h 6858000"/>
              <a:gd name="connsiteX13-90391" fmla="*/ 7434024 w 7467663"/>
              <a:gd name="connsiteY13-90392" fmla="*/ 6722130 h 6858000"/>
              <a:gd name="connsiteX14-90393" fmla="*/ 7467600 w 7467663"/>
              <a:gd name="connsiteY14-90394" fmla="*/ 6736157 h 6858000"/>
              <a:gd name="connsiteX15-90395" fmla="*/ 7467600 w 7467663"/>
              <a:gd name="connsiteY15-90396" fmla="*/ 6767913 h 6858000"/>
              <a:gd name="connsiteX16-90397" fmla="*/ 7392158 w 7467663"/>
              <a:gd name="connsiteY16-90398" fmla="*/ 6771365 h 6858000"/>
              <a:gd name="connsiteX17-90399" fmla="*/ 7467600 w 7467663"/>
              <a:gd name="connsiteY17-90400" fmla="*/ 6805948 h 6858000"/>
              <a:gd name="connsiteX18-90401" fmla="*/ 7467600 w 7467663"/>
              <a:gd name="connsiteY18-90402" fmla="*/ 6831490 h 6858000"/>
              <a:gd name="connsiteX19-90403" fmla="*/ 7410696 w 7467663"/>
              <a:gd name="connsiteY19-90404" fmla="*/ 6803861 h 6858000"/>
              <a:gd name="connsiteX20-90405" fmla="*/ 7088673 w 7467663"/>
              <a:gd name="connsiteY20-90406" fmla="*/ 6610396 h 6858000"/>
              <a:gd name="connsiteX21-90407" fmla="*/ 1019354 w 7467663"/>
              <a:gd name="connsiteY21-90408" fmla="*/ 6315006 h 6858000"/>
              <a:gd name="connsiteX22-90409" fmla="*/ 441046 w 7467663"/>
              <a:gd name="connsiteY22-90410" fmla="*/ 6691153 h 6858000"/>
              <a:gd name="connsiteX23-90411" fmla="*/ 1019354 w 7467663"/>
              <a:gd name="connsiteY23-90412" fmla="*/ 6315006 h 6858000"/>
              <a:gd name="connsiteX24-90413" fmla="*/ 991680 w 7467663"/>
              <a:gd name="connsiteY24-90414" fmla="*/ 6298413 h 6858000"/>
              <a:gd name="connsiteX25-90415" fmla="*/ 409060 w 7467663"/>
              <a:gd name="connsiteY25-90416" fmla="*/ 6671470 h 6858000"/>
              <a:gd name="connsiteX26-90417" fmla="*/ 991680 w 7467663"/>
              <a:gd name="connsiteY26-90418" fmla="*/ 6298413 h 6858000"/>
              <a:gd name="connsiteX27-90419" fmla="*/ 103333 w 7467663"/>
              <a:gd name="connsiteY27-90420" fmla="*/ 5699602 h 6858000"/>
              <a:gd name="connsiteX28-90421" fmla="*/ 233938 w 7467663"/>
              <a:gd name="connsiteY28-90422" fmla="*/ 5809416 h 6858000"/>
              <a:gd name="connsiteX29-90423" fmla="*/ 883580 w 7467663"/>
              <a:gd name="connsiteY29-90424" fmla="*/ 6180710 h 6858000"/>
              <a:gd name="connsiteX30-90425" fmla="*/ 487337 w 7467663"/>
              <a:gd name="connsiteY30-90426" fmla="*/ 5950182 h 6858000"/>
              <a:gd name="connsiteX31-90427" fmla="*/ 354051 w 7467663"/>
              <a:gd name="connsiteY31-90428" fmla="*/ 5854912 h 6858000"/>
              <a:gd name="connsiteX32-90429" fmla="*/ 195436 w 7467663"/>
              <a:gd name="connsiteY32-90430" fmla="*/ 5755068 h 6858000"/>
              <a:gd name="connsiteX33-90431" fmla="*/ 103333 w 7467663"/>
              <a:gd name="connsiteY33-90432" fmla="*/ 5699602 h 6858000"/>
              <a:gd name="connsiteX34-90433" fmla="*/ 5539432 w 7467663"/>
              <a:gd name="connsiteY34-90434" fmla="*/ 5642928 h 6858000"/>
              <a:gd name="connsiteX35-90435" fmla="*/ 5555462 w 7467663"/>
              <a:gd name="connsiteY35-90436" fmla="*/ 5694454 h 6858000"/>
              <a:gd name="connsiteX36-90437" fmla="*/ 5828270 w 7467663"/>
              <a:gd name="connsiteY36-90438" fmla="*/ 6320663 h 6858000"/>
              <a:gd name="connsiteX37-90439" fmla="*/ 5947416 w 7467663"/>
              <a:gd name="connsiteY37-90440" fmla="*/ 6574846 h 6858000"/>
              <a:gd name="connsiteX38-90441" fmla="*/ 5539432 w 7467663"/>
              <a:gd name="connsiteY38-90442" fmla="*/ 5642928 h 6858000"/>
              <a:gd name="connsiteX39-90443" fmla="*/ 51253 w 7467663"/>
              <a:gd name="connsiteY39-90444" fmla="*/ 5631825 h 6858000"/>
              <a:gd name="connsiteX40-90445" fmla="*/ 211622 w 7467663"/>
              <a:gd name="connsiteY40-90446" fmla="*/ 5728803 h 6858000"/>
              <a:gd name="connsiteX41-90447" fmla="*/ 371652 w 7467663"/>
              <a:gd name="connsiteY41-90448" fmla="*/ 5829062 h 6858000"/>
              <a:gd name="connsiteX42-90449" fmla="*/ 505903 w 7467663"/>
              <a:gd name="connsiteY42-90450" fmla="*/ 5925221 h 6858000"/>
              <a:gd name="connsiteX43-90451" fmla="*/ 899240 w 7467663"/>
              <a:gd name="connsiteY43-90452" fmla="*/ 6153068 h 6858000"/>
              <a:gd name="connsiteX44-90453" fmla="*/ 988114 w 7467663"/>
              <a:gd name="connsiteY44-90454" fmla="*/ 6174204 h 6858000"/>
              <a:gd name="connsiteX45-90455" fmla="*/ 845971 w 7467663"/>
              <a:gd name="connsiteY45-90456" fmla="*/ 6067177 h 6858000"/>
              <a:gd name="connsiteX46-90457" fmla="*/ 448057 w 7467663"/>
              <a:gd name="connsiteY46-90458" fmla="*/ 5841376 h 6858000"/>
              <a:gd name="connsiteX47-90459" fmla="*/ 51253 w 7467663"/>
              <a:gd name="connsiteY47-90460" fmla="*/ 5631825 h 6858000"/>
              <a:gd name="connsiteX48-90461" fmla="*/ 2606687 w 7467663"/>
              <a:gd name="connsiteY48-90462" fmla="*/ 5630718 h 6858000"/>
              <a:gd name="connsiteX49-90463" fmla="*/ 2645658 w 7467663"/>
              <a:gd name="connsiteY49-90464" fmla="*/ 6640259 h 6858000"/>
              <a:gd name="connsiteX50-90465" fmla="*/ 2606687 w 7467663"/>
              <a:gd name="connsiteY50-90466" fmla="*/ 5630718 h 6858000"/>
              <a:gd name="connsiteX51-90467" fmla="*/ 3642057 w 7467663"/>
              <a:gd name="connsiteY51-90468" fmla="*/ 5573487 h 6858000"/>
              <a:gd name="connsiteX52-90469" fmla="*/ 3632981 w 7467663"/>
              <a:gd name="connsiteY52-90470" fmla="*/ 5579437 h 6858000"/>
              <a:gd name="connsiteX53-90471" fmla="*/ 3382436 w 7467663"/>
              <a:gd name="connsiteY53-90472" fmla="*/ 5952726 h 6858000"/>
              <a:gd name="connsiteX54-90473" fmla="*/ 3191929 w 7467663"/>
              <a:gd name="connsiteY54-90474" fmla="*/ 6662669 h 6858000"/>
              <a:gd name="connsiteX55-90475" fmla="*/ 3369898 w 7467663"/>
              <a:gd name="connsiteY55-90476" fmla="*/ 6081771 h 6858000"/>
              <a:gd name="connsiteX56-90477" fmla="*/ 3642057 w 7467663"/>
              <a:gd name="connsiteY56-90478" fmla="*/ 5573487 h 6858000"/>
              <a:gd name="connsiteX57-90479" fmla="*/ 2650666 w 7467663"/>
              <a:gd name="connsiteY57-90480" fmla="*/ 5530686 h 6858000"/>
              <a:gd name="connsiteX58-90481" fmla="*/ 2650249 w 7467663"/>
              <a:gd name="connsiteY58-90482" fmla="*/ 5532101 h 6858000"/>
              <a:gd name="connsiteX59-90483" fmla="*/ 2663808 w 7467663"/>
              <a:gd name="connsiteY59-90484" fmla="*/ 6535215 h 6858000"/>
              <a:gd name="connsiteX60-90485" fmla="*/ 2665418 w 7467663"/>
              <a:gd name="connsiteY60-90486" fmla="*/ 6132756 h 6858000"/>
              <a:gd name="connsiteX61-90487" fmla="*/ 2650666 w 7467663"/>
              <a:gd name="connsiteY61-90488" fmla="*/ 5530686 h 6858000"/>
              <a:gd name="connsiteX62-90489" fmla="*/ 2680277 w 7467663"/>
              <a:gd name="connsiteY62-90490" fmla="*/ 5479204 h 6858000"/>
              <a:gd name="connsiteX63-90491" fmla="*/ 2678972 w 7467663"/>
              <a:gd name="connsiteY63-90492" fmla="*/ 5481582 h 6858000"/>
              <a:gd name="connsiteX64-90493" fmla="*/ 2696666 w 7467663"/>
              <a:gd name="connsiteY64-90494" fmla="*/ 6133836 h 6858000"/>
              <a:gd name="connsiteX65-90495" fmla="*/ 2695769 w 7467663"/>
              <a:gd name="connsiteY65-90496" fmla="*/ 6390955 h 6858000"/>
              <a:gd name="connsiteX66-90497" fmla="*/ 2739893 w 7467663"/>
              <a:gd name="connsiteY66-90498" fmla="*/ 6108357 h 6858000"/>
              <a:gd name="connsiteX67-90499" fmla="*/ 2680277 w 7467663"/>
              <a:gd name="connsiteY67-90500" fmla="*/ 5479204 h 6858000"/>
              <a:gd name="connsiteX68-90501" fmla="*/ 1132195 w 7467663"/>
              <a:gd name="connsiteY68-90502" fmla="*/ 5467980 h 6858000"/>
              <a:gd name="connsiteX69-90503" fmla="*/ 1679056 w 7467663"/>
              <a:gd name="connsiteY69-90504" fmla="*/ 5516907 h 6858000"/>
              <a:gd name="connsiteX70-90505" fmla="*/ 2128648 w 7467663"/>
              <a:gd name="connsiteY70-90506" fmla="*/ 5474249 h 6858000"/>
              <a:gd name="connsiteX71-90507" fmla="*/ 1825619 w 7467663"/>
              <a:gd name="connsiteY71-90508" fmla="*/ 5478447 h 6858000"/>
              <a:gd name="connsiteX72-90509" fmla="*/ 1737798 w 7467663"/>
              <a:gd name="connsiteY72-90510" fmla="*/ 5483353 h 6858000"/>
              <a:gd name="connsiteX73-90511" fmla="*/ 1132195 w 7467663"/>
              <a:gd name="connsiteY73-90512" fmla="*/ 5467980 h 6858000"/>
              <a:gd name="connsiteX74-90513" fmla="*/ 7454976 w 7467663"/>
              <a:gd name="connsiteY74-90514" fmla="*/ 6318297 h 6858000"/>
              <a:gd name="connsiteX75-90515" fmla="*/ 7467600 w 7467663"/>
              <a:gd name="connsiteY75-90516" fmla="*/ 6163634 h 6858000"/>
              <a:gd name="connsiteX76-90517" fmla="*/ 7448321 w 7467663"/>
              <a:gd name="connsiteY76-90518" fmla="*/ 6190991 h 6858000"/>
              <a:gd name="connsiteX77-90519" fmla="*/ 7467600 w 7467663"/>
              <a:gd name="connsiteY77-90520" fmla="*/ 6334256 h 6858000"/>
              <a:gd name="connsiteX78-90521" fmla="*/ 7454976 w 7467663"/>
              <a:gd name="connsiteY78-90522" fmla="*/ 6318297 h 6858000"/>
              <a:gd name="connsiteX79-90523" fmla="*/ 1456157 w 7467663"/>
              <a:gd name="connsiteY79-90524" fmla="*/ 5371404 h 6858000"/>
              <a:gd name="connsiteX80-90525" fmla="*/ 1244432 w 7467663"/>
              <a:gd name="connsiteY80-90526" fmla="*/ 5385601 h 6858000"/>
              <a:gd name="connsiteX81-90527" fmla="*/ 973990 w 7467663"/>
              <a:gd name="connsiteY81-90528" fmla="*/ 5424940 h 6858000"/>
              <a:gd name="connsiteX82-90529" fmla="*/ 1103809 w 7467663"/>
              <a:gd name="connsiteY82-90530" fmla="*/ 5433720 h 6858000"/>
              <a:gd name="connsiteX83-90531" fmla="*/ 1123454 w 7467663"/>
              <a:gd name="connsiteY83-90532" fmla="*/ 5435727 h 6858000"/>
              <a:gd name="connsiteX84-90533" fmla="*/ 1737017 w 7467663"/>
              <a:gd name="connsiteY84-90534" fmla="*/ 5452183 h 6858000"/>
              <a:gd name="connsiteX85-90535" fmla="*/ 1824397 w 7467663"/>
              <a:gd name="connsiteY85-90536" fmla="*/ 5447757 h 6858000"/>
              <a:gd name="connsiteX86-90537" fmla="*/ 2070059 w 7467663"/>
              <a:gd name="connsiteY86-90538" fmla="*/ 5441660 h 6858000"/>
              <a:gd name="connsiteX87-90539" fmla="*/ 1456157 w 7467663"/>
              <a:gd name="connsiteY87-90540" fmla="*/ 5371404 h 6858000"/>
              <a:gd name="connsiteX88-90541" fmla="*/ 4988186 w 7467663"/>
              <a:gd name="connsiteY88-90542" fmla="*/ 5216467 h 6858000"/>
              <a:gd name="connsiteX89-90543" fmla="*/ 4777334 w 7467663"/>
              <a:gd name="connsiteY89-90544" fmla="*/ 5406072 h 6858000"/>
              <a:gd name="connsiteX90-90545" fmla="*/ 4718341 w 7467663"/>
              <a:gd name="connsiteY90-90546" fmla="*/ 5468043 h 6858000"/>
              <a:gd name="connsiteX91-90547" fmla="*/ 4604655 w 7467663"/>
              <a:gd name="connsiteY91-90548" fmla="*/ 5583434 h 6858000"/>
              <a:gd name="connsiteX92-90549" fmla="*/ 4565074 w 7467663"/>
              <a:gd name="connsiteY92-90550" fmla="*/ 5618550 h 6858000"/>
              <a:gd name="connsiteX93-90551" fmla="*/ 4988186 w 7467663"/>
              <a:gd name="connsiteY93-90552" fmla="*/ 5216467 h 6858000"/>
              <a:gd name="connsiteX94-90553" fmla="*/ 4978032 w 7467663"/>
              <a:gd name="connsiteY94-90554" fmla="*/ 5183809 h 6858000"/>
              <a:gd name="connsiteX95-90555" fmla="*/ 4463413 w 7467663"/>
              <a:gd name="connsiteY95-90556" fmla="*/ 5615162 h 6858000"/>
              <a:gd name="connsiteX96-90557" fmla="*/ 4358134 w 7467663"/>
              <a:gd name="connsiteY96-90558" fmla="*/ 5742791 h 6858000"/>
              <a:gd name="connsiteX97-90559" fmla="*/ 4376219 w 7467663"/>
              <a:gd name="connsiteY97-90560" fmla="*/ 5729027 h 6858000"/>
              <a:gd name="connsiteX98-90561" fmla="*/ 4582340 w 7467663"/>
              <a:gd name="connsiteY98-90562" fmla="*/ 5561037 h 6858000"/>
              <a:gd name="connsiteX99-90563" fmla="*/ 4694684 w 7467663"/>
              <a:gd name="connsiteY99-90564" fmla="*/ 5447098 h 6858000"/>
              <a:gd name="connsiteX100-90565" fmla="*/ 4754123 w 7467663"/>
              <a:gd name="connsiteY100-90566" fmla="*/ 5384643 h 6858000"/>
              <a:gd name="connsiteX101-90567" fmla="*/ 4978032 w 7467663"/>
              <a:gd name="connsiteY101-90568" fmla="*/ 5183809 h 6858000"/>
              <a:gd name="connsiteX102-90569" fmla="*/ 1903353 w 7467663"/>
              <a:gd name="connsiteY102-90570" fmla="*/ 5044827 h 6858000"/>
              <a:gd name="connsiteX103-90571" fmla="*/ 1936931 w 7467663"/>
              <a:gd name="connsiteY103-90572" fmla="*/ 5093954 h 6858000"/>
              <a:gd name="connsiteX104-90573" fmla="*/ 2195868 w 7467663"/>
              <a:gd name="connsiteY104-90574" fmla="*/ 5396574 h 6858000"/>
              <a:gd name="connsiteX105-90575" fmla="*/ 2088852 w 7467663"/>
              <a:gd name="connsiteY105-90576" fmla="*/ 5166123 h 6858000"/>
              <a:gd name="connsiteX106-90577" fmla="*/ 1958241 w 7467663"/>
              <a:gd name="connsiteY106-90578" fmla="*/ 5067955 h 6858000"/>
              <a:gd name="connsiteX107-90579" fmla="*/ 1903353 w 7467663"/>
              <a:gd name="connsiteY107-90580" fmla="*/ 5044827 h 6858000"/>
              <a:gd name="connsiteX108-90581" fmla="*/ 1979378 w 7467663"/>
              <a:gd name="connsiteY108-90582" fmla="*/ 4769504 h 6858000"/>
              <a:gd name="connsiteX109-90583" fmla="*/ 2882120 w 7467663"/>
              <a:gd name="connsiteY109-90584" fmla="*/ 5064547 h 6858000"/>
              <a:gd name="connsiteX110-90585" fmla="*/ 2793103 w 7467663"/>
              <a:gd name="connsiteY110-90586" fmla="*/ 5039699 h 6858000"/>
              <a:gd name="connsiteX111-90587" fmla="*/ 2770041 w 7467663"/>
              <a:gd name="connsiteY111-90588" fmla="*/ 5033634 h 6858000"/>
              <a:gd name="connsiteX112-90589" fmla="*/ 1979378 w 7467663"/>
              <a:gd name="connsiteY112-90590" fmla="*/ 4769504 h 6858000"/>
              <a:gd name="connsiteX113-90591" fmla="*/ 1927410 w 7467663"/>
              <a:gd name="connsiteY113-90592" fmla="*/ 4716164 h 6858000"/>
              <a:gd name="connsiteX114-90593" fmla="*/ 1959587 w 7467663"/>
              <a:gd name="connsiteY114-90594" fmla="*/ 4728849 h 6858000"/>
              <a:gd name="connsiteX115-90595" fmla="*/ 2777707 w 7467663"/>
              <a:gd name="connsiteY115-90596" fmla="*/ 5003991 h 6858000"/>
              <a:gd name="connsiteX116-90597" fmla="*/ 2800768 w 7467663"/>
              <a:gd name="connsiteY116-90598" fmla="*/ 5010056 h 6858000"/>
              <a:gd name="connsiteX117-90599" fmla="*/ 2879408 w 7467663"/>
              <a:gd name="connsiteY117-90600" fmla="*/ 5031590 h 6858000"/>
              <a:gd name="connsiteX118-90601" fmla="*/ 2862295 w 7467663"/>
              <a:gd name="connsiteY118-90602" fmla="*/ 5022958 h 6858000"/>
              <a:gd name="connsiteX119-90603" fmla="*/ 2813343 w 7467663"/>
              <a:gd name="connsiteY119-90604" fmla="*/ 4998369 h 6858000"/>
              <a:gd name="connsiteX120-90605" fmla="*/ 2646245 w 7467663"/>
              <a:gd name="connsiteY120-90606" fmla="*/ 4930999 h 6858000"/>
              <a:gd name="connsiteX121-90607" fmla="*/ 1999243 w 7467663"/>
              <a:gd name="connsiteY121-90608" fmla="*/ 4730524 h 6858000"/>
              <a:gd name="connsiteX122-90609" fmla="*/ 1979527 w 7467663"/>
              <a:gd name="connsiteY122-90610" fmla="*/ 4726651 h 6858000"/>
              <a:gd name="connsiteX123-90611" fmla="*/ 1927410 w 7467663"/>
              <a:gd name="connsiteY123-90612" fmla="*/ 4716164 h 6858000"/>
              <a:gd name="connsiteX124-90613" fmla="*/ 1997014 w 7467663"/>
              <a:gd name="connsiteY124-90614" fmla="*/ 4698007 h 6858000"/>
              <a:gd name="connsiteX125-90615" fmla="*/ 2005458 w 7467663"/>
              <a:gd name="connsiteY125-90616" fmla="*/ 4699540 h 6858000"/>
              <a:gd name="connsiteX126-90617" fmla="*/ 2657186 w 7467663"/>
              <a:gd name="connsiteY126-90618" fmla="*/ 4901687 h 6858000"/>
              <a:gd name="connsiteX127-90619" fmla="*/ 2826662 w 7467663"/>
              <a:gd name="connsiteY127-90620" fmla="*/ 4970362 h 6858000"/>
              <a:gd name="connsiteX128-90621" fmla="*/ 2876100 w 7467663"/>
              <a:gd name="connsiteY128-90622" fmla="*/ 4995397 h 6858000"/>
              <a:gd name="connsiteX129-90623" fmla="*/ 3042600 w 7467663"/>
              <a:gd name="connsiteY129-90624" fmla="*/ 5059532 h 6858000"/>
              <a:gd name="connsiteX130-90625" fmla="*/ 1997014 w 7467663"/>
              <a:gd name="connsiteY130-90626" fmla="*/ 4698007 h 6858000"/>
              <a:gd name="connsiteX131-90627" fmla="*/ 2305292 w 7467663"/>
              <a:gd name="connsiteY131-90628" fmla="*/ 4219492 h 6858000"/>
              <a:gd name="connsiteX132-90629" fmla="*/ 3360922 w 7467663"/>
              <a:gd name="connsiteY132-90630" fmla="*/ 4529373 h 6858000"/>
              <a:gd name="connsiteX133-90631" fmla="*/ 3492420 w 7467663"/>
              <a:gd name="connsiteY133-90632" fmla="*/ 4510145 h 6858000"/>
              <a:gd name="connsiteX134-90633" fmla="*/ 3364086 w 7467663"/>
              <a:gd name="connsiteY134-90634" fmla="*/ 4480340 h 6858000"/>
              <a:gd name="connsiteX135-90635" fmla="*/ 3225818 w 7467663"/>
              <a:gd name="connsiteY135-90636" fmla="*/ 4411822 h 6858000"/>
              <a:gd name="connsiteX136-90637" fmla="*/ 3129696 w 7467663"/>
              <a:gd name="connsiteY136-90638" fmla="*/ 4360704 h 6858000"/>
              <a:gd name="connsiteX137-90639" fmla="*/ 2814545 w 7467663"/>
              <a:gd name="connsiteY137-90640" fmla="*/ 4282955 h 6858000"/>
              <a:gd name="connsiteX138-90641" fmla="*/ 2305292 w 7467663"/>
              <a:gd name="connsiteY138-90642" fmla="*/ 4219492 h 6858000"/>
              <a:gd name="connsiteX139-90643" fmla="*/ 2626982 w 7467663"/>
              <a:gd name="connsiteY139-90644" fmla="*/ 4206450 h 6858000"/>
              <a:gd name="connsiteX140-90645" fmla="*/ 2490617 w 7467663"/>
              <a:gd name="connsiteY140-90646" fmla="*/ 4206951 h 6858000"/>
              <a:gd name="connsiteX141-90647" fmla="*/ 2819869 w 7467663"/>
              <a:gd name="connsiteY141-90648" fmla="*/ 4252936 h 6858000"/>
              <a:gd name="connsiteX142-90649" fmla="*/ 3143018 w 7467663"/>
              <a:gd name="connsiteY142-90650" fmla="*/ 4332698 h 6858000"/>
              <a:gd name="connsiteX143-90651" fmla="*/ 3241520 w 7467663"/>
              <a:gd name="connsiteY143-90652" fmla="*/ 4385112 h 6858000"/>
              <a:gd name="connsiteX144-90653" fmla="*/ 3374575 w 7467663"/>
              <a:gd name="connsiteY144-90654" fmla="*/ 4451517 h 6858000"/>
              <a:gd name="connsiteX145-90655" fmla="*/ 3505221 w 7467663"/>
              <a:gd name="connsiteY145-90656" fmla="*/ 4480757 h 6858000"/>
              <a:gd name="connsiteX146-90657" fmla="*/ 2626982 w 7467663"/>
              <a:gd name="connsiteY146-90658" fmla="*/ 4206450 h 6858000"/>
              <a:gd name="connsiteX147-90659" fmla="*/ 1310106 w 7467663"/>
              <a:gd name="connsiteY147-90660" fmla="*/ 3943217 h 6858000"/>
              <a:gd name="connsiteX148-90661" fmla="*/ 854994 w 7467663"/>
              <a:gd name="connsiteY148-90662" fmla="*/ 4399136 h 6858000"/>
              <a:gd name="connsiteX149-90663" fmla="*/ 742462 w 7467663"/>
              <a:gd name="connsiteY149-90664" fmla="*/ 4594648 h 6858000"/>
              <a:gd name="connsiteX150-90665" fmla="*/ 820602 w 7467663"/>
              <a:gd name="connsiteY150-90666" fmla="*/ 4485915 h 6858000"/>
              <a:gd name="connsiteX151-90667" fmla="*/ 878295 w 7467663"/>
              <a:gd name="connsiteY151-90668" fmla="*/ 4403594 h 6858000"/>
              <a:gd name="connsiteX152-90669" fmla="*/ 1240607 w 7467663"/>
              <a:gd name="connsiteY152-90670" fmla="*/ 4010401 h 6858000"/>
              <a:gd name="connsiteX153-90671" fmla="*/ 1310106 w 7467663"/>
              <a:gd name="connsiteY153-90672" fmla="*/ 3943217 h 6858000"/>
              <a:gd name="connsiteX154-90673" fmla="*/ 1423113 w 7467663"/>
              <a:gd name="connsiteY154-90674" fmla="*/ 3874565 h 6858000"/>
              <a:gd name="connsiteX155-90675" fmla="*/ 1260565 w 7467663"/>
              <a:gd name="connsiteY155-90676" fmla="*/ 4031982 h 6858000"/>
              <a:gd name="connsiteX156-90677" fmla="*/ 901900 w 7467663"/>
              <a:gd name="connsiteY156-90678" fmla="*/ 4421236 h 6858000"/>
              <a:gd name="connsiteX157-90679" fmla="*/ 845044 w 7467663"/>
              <a:gd name="connsiteY157-90680" fmla="*/ 4502436 h 6858000"/>
              <a:gd name="connsiteX158-90681" fmla="*/ 685926 w 7467663"/>
              <a:gd name="connsiteY158-90682" fmla="*/ 4703069 h 6858000"/>
              <a:gd name="connsiteX159-90683" fmla="*/ 684248 w 7467663"/>
              <a:gd name="connsiteY159-90684" fmla="*/ 4706721 h 6858000"/>
              <a:gd name="connsiteX160-90685" fmla="*/ 1423113 w 7467663"/>
              <a:gd name="connsiteY160-90686" fmla="*/ 3874565 h 6858000"/>
              <a:gd name="connsiteX161-90687" fmla="*/ 3316479 w 7467663"/>
              <a:gd name="connsiteY161-90688" fmla="*/ 3872136 h 6858000"/>
              <a:gd name="connsiteX162-90689" fmla="*/ 3546806 w 7467663"/>
              <a:gd name="connsiteY162-90690" fmla="*/ 4356139 h 6858000"/>
              <a:gd name="connsiteX163-90691" fmla="*/ 3364433 w 7467663"/>
              <a:gd name="connsiteY163-90692" fmla="*/ 3953121 h 6858000"/>
              <a:gd name="connsiteX164-90693" fmla="*/ 3316479 w 7467663"/>
              <a:gd name="connsiteY164-90694" fmla="*/ 3872136 h 6858000"/>
              <a:gd name="connsiteX165-90695" fmla="*/ 3291335 w 7467663"/>
              <a:gd name="connsiteY165-90696" fmla="*/ 3767420 h 6858000"/>
              <a:gd name="connsiteX166-90697" fmla="*/ 3390805 w 7467663"/>
              <a:gd name="connsiteY166-90698" fmla="*/ 3937163 h 6858000"/>
              <a:gd name="connsiteX167-90699" fmla="*/ 3579062 w 7467663"/>
              <a:gd name="connsiteY167-90700" fmla="*/ 4359040 h 6858000"/>
              <a:gd name="connsiteX168-90701" fmla="*/ 3467355 w 7467663"/>
              <a:gd name="connsiteY168-90702" fmla="*/ 3988130 h 6858000"/>
              <a:gd name="connsiteX169-90703" fmla="*/ 3310753 w 7467663"/>
              <a:gd name="connsiteY169-90704" fmla="*/ 3787140 h 6858000"/>
              <a:gd name="connsiteX170-90705" fmla="*/ 3291335 w 7467663"/>
              <a:gd name="connsiteY170-90706" fmla="*/ 3767420 h 6858000"/>
              <a:gd name="connsiteX171-90707" fmla="*/ 1635889 w 7467663"/>
              <a:gd name="connsiteY171-90708" fmla="*/ 3709494 h 6858000"/>
              <a:gd name="connsiteX172-90709" fmla="*/ 1634800 w 7467663"/>
              <a:gd name="connsiteY172-90710" fmla="*/ 3731111 h 6858000"/>
              <a:gd name="connsiteX173-90711" fmla="*/ 1635889 w 7467663"/>
              <a:gd name="connsiteY173-90712" fmla="*/ 3709494 h 6858000"/>
              <a:gd name="connsiteX174-90713" fmla="*/ 1510397 w 7467663"/>
              <a:gd name="connsiteY174-90714" fmla="*/ 3684705 h 6858000"/>
              <a:gd name="connsiteX175-90715" fmla="*/ 1146550 w 7467663"/>
              <a:gd name="connsiteY175-90716" fmla="*/ 3802012 h 6858000"/>
              <a:gd name="connsiteX176-90717" fmla="*/ 698834 w 7467663"/>
              <a:gd name="connsiteY176-90718" fmla="*/ 3952272 h 6858000"/>
              <a:gd name="connsiteX177-90719" fmla="*/ 34256 w 7467663"/>
              <a:gd name="connsiteY177-90720" fmla="*/ 4347603 h 6858000"/>
              <a:gd name="connsiteX178-90721" fmla="*/ 527241 w 7467663"/>
              <a:gd name="connsiteY178-90722" fmla="*/ 4065078 h 6858000"/>
              <a:gd name="connsiteX179-90723" fmla="*/ 1510397 w 7467663"/>
              <a:gd name="connsiteY179-90724" fmla="*/ 3684705 h 6858000"/>
              <a:gd name="connsiteX180-90725" fmla="*/ 1313114 w 7467663"/>
              <a:gd name="connsiteY180-90726" fmla="*/ 3655216 h 6858000"/>
              <a:gd name="connsiteX181-90727" fmla="*/ 1109304 w 7467663"/>
              <a:gd name="connsiteY181-90728" fmla="*/ 3669030 h 6858000"/>
              <a:gd name="connsiteX182-90729" fmla="*/ 8129 w 7467663"/>
              <a:gd name="connsiteY182-90730" fmla="*/ 4330519 h 6858000"/>
              <a:gd name="connsiteX183-90731" fmla="*/ 687572 w 7467663"/>
              <a:gd name="connsiteY183-90732" fmla="*/ 3925629 h 6858000"/>
              <a:gd name="connsiteX184-90733" fmla="*/ 1138365 w 7467663"/>
              <a:gd name="connsiteY184-90734" fmla="*/ 3774515 h 6858000"/>
              <a:gd name="connsiteX185-90735" fmla="*/ 1505579 w 7467663"/>
              <a:gd name="connsiteY185-90736" fmla="*/ 3655526 h 6858000"/>
              <a:gd name="connsiteX186-90737" fmla="*/ 1313114 w 7467663"/>
              <a:gd name="connsiteY186-90738" fmla="*/ 3655216 h 6858000"/>
              <a:gd name="connsiteX187-90739" fmla="*/ 3655073 w 7467663"/>
              <a:gd name="connsiteY187-90740" fmla="*/ 3650884 h 6858000"/>
              <a:gd name="connsiteX188-90741" fmla="*/ 3989938 w 7467663"/>
              <a:gd name="connsiteY188-90742" fmla="*/ 3991685 h 6858000"/>
              <a:gd name="connsiteX189-90743" fmla="*/ 4393907 w 7467663"/>
              <a:gd name="connsiteY189-90744" fmla="*/ 4261258 h 6858000"/>
              <a:gd name="connsiteX190-90745" fmla="*/ 4648051 w 7467663"/>
              <a:gd name="connsiteY190-90746" fmla="*/ 4374051 h 6858000"/>
              <a:gd name="connsiteX191-90747" fmla="*/ 4383389 w 7467663"/>
              <a:gd name="connsiteY191-90748" fmla="*/ 4184369 h 6858000"/>
              <a:gd name="connsiteX192-90749" fmla="*/ 4165508 w 7467663"/>
              <a:gd name="connsiteY192-90750" fmla="*/ 4035196 h 6858000"/>
              <a:gd name="connsiteX193-90751" fmla="*/ 4068162 w 7467663"/>
              <a:gd name="connsiteY193-90752" fmla="*/ 3953394 h 6858000"/>
              <a:gd name="connsiteX194-90753" fmla="*/ 3981416 w 7467663"/>
              <a:gd name="connsiteY194-90754" fmla="*/ 3880482 h 6858000"/>
              <a:gd name="connsiteX195-90755" fmla="*/ 3800147 w 7467663"/>
              <a:gd name="connsiteY195-90756" fmla="*/ 3749872 h 6858000"/>
              <a:gd name="connsiteX196-90757" fmla="*/ 3655073 w 7467663"/>
              <a:gd name="connsiteY196-90758" fmla="*/ 3650884 h 6858000"/>
              <a:gd name="connsiteX197-90759" fmla="*/ 3670252 w 7467663"/>
              <a:gd name="connsiteY197-90760" fmla="*/ 3622798 h 6858000"/>
              <a:gd name="connsiteX198-90761" fmla="*/ 3817258 w 7467663"/>
              <a:gd name="connsiteY198-90762" fmla="*/ 3723577 h 6858000"/>
              <a:gd name="connsiteX199-90763" fmla="*/ 4000461 w 7467663"/>
              <a:gd name="connsiteY199-90764" fmla="*/ 3855966 h 6858000"/>
              <a:gd name="connsiteX200-90765" fmla="*/ 4088180 w 7467663"/>
              <a:gd name="connsiteY200-90766" fmla="*/ 3929774 h 6858000"/>
              <a:gd name="connsiteX201-90767" fmla="*/ 4184555 w 7467663"/>
              <a:gd name="connsiteY201-90768" fmla="*/ 4010683 h 6858000"/>
              <a:gd name="connsiteX202-90769" fmla="*/ 4399563 w 7467663"/>
              <a:gd name="connsiteY202-90770" fmla="*/ 4158106 h 6858000"/>
              <a:gd name="connsiteX203-90771" fmla="*/ 4684469 w 7467663"/>
              <a:gd name="connsiteY203-90772" fmla="*/ 4364680 h 6858000"/>
              <a:gd name="connsiteX204-90773" fmla="*/ 4690271 w 7467663"/>
              <a:gd name="connsiteY204-90774" fmla="*/ 4370034 h 6858000"/>
              <a:gd name="connsiteX205-90775" fmla="*/ 4136093 w 7467663"/>
              <a:gd name="connsiteY205-90776" fmla="*/ 3858466 h 6858000"/>
              <a:gd name="connsiteX206-90777" fmla="*/ 3670252 w 7467663"/>
              <a:gd name="connsiteY206-90778" fmla="*/ 3622798 h 6858000"/>
              <a:gd name="connsiteX207-90779" fmla="*/ 4440129 w 7467663"/>
              <a:gd name="connsiteY207-90780" fmla="*/ 3448571 h 6858000"/>
              <a:gd name="connsiteX208-90781" fmla="*/ 4856525 w 7467663"/>
              <a:gd name="connsiteY208-90782" fmla="*/ 3915351 h 6858000"/>
              <a:gd name="connsiteX209-90783" fmla="*/ 5059055 w 7467663"/>
              <a:gd name="connsiteY209-90784" fmla="*/ 4108918 h 6858000"/>
              <a:gd name="connsiteX210-90785" fmla="*/ 5290070 w 7467663"/>
              <a:gd name="connsiteY210-90786" fmla="*/ 4263619 h 6858000"/>
              <a:gd name="connsiteX211-90787" fmla="*/ 4834991 w 7467663"/>
              <a:gd name="connsiteY211-90788" fmla="*/ 3830985 h 6858000"/>
              <a:gd name="connsiteX212-90789" fmla="*/ 4440129 w 7467663"/>
              <a:gd name="connsiteY212-90790" fmla="*/ 3448571 h 6858000"/>
              <a:gd name="connsiteX213-90791" fmla="*/ 4441737 w 7467663"/>
              <a:gd name="connsiteY213-90792" fmla="*/ 3399734 h 6858000"/>
              <a:gd name="connsiteX214-90793" fmla="*/ 4431236 w 7467663"/>
              <a:gd name="connsiteY214-90794" fmla="*/ 3400954 h 6858000"/>
              <a:gd name="connsiteX215-90795" fmla="*/ 4557150 w 7467663"/>
              <a:gd name="connsiteY215-90796" fmla="*/ 3510023 h 6858000"/>
              <a:gd name="connsiteX216-90797" fmla="*/ 4856936 w 7467663"/>
              <a:gd name="connsiteY216-90798" fmla="*/ 3809146 h 6858000"/>
              <a:gd name="connsiteX217-90799" fmla="*/ 5111996 w 7467663"/>
              <a:gd name="connsiteY217-90800" fmla="*/ 4065759 h 6858000"/>
              <a:gd name="connsiteX218-90801" fmla="*/ 5388878 w 7467663"/>
              <a:gd name="connsiteY218-90802" fmla="*/ 4300185 h 6858000"/>
              <a:gd name="connsiteX219-90803" fmla="*/ 5425556 w 7467663"/>
              <a:gd name="connsiteY219-90804" fmla="*/ 4308967 h 6858000"/>
              <a:gd name="connsiteX220-90805" fmla="*/ 4943646 w 7467663"/>
              <a:gd name="connsiteY220-90806" fmla="*/ 3822916 h 6858000"/>
              <a:gd name="connsiteX221-90807" fmla="*/ 4594837 w 7467663"/>
              <a:gd name="connsiteY221-90808" fmla="*/ 3532274 h 6858000"/>
              <a:gd name="connsiteX222-90809" fmla="*/ 4441737 w 7467663"/>
              <a:gd name="connsiteY222-90810" fmla="*/ 3399734 h 6858000"/>
              <a:gd name="connsiteX223-90811" fmla="*/ 5425834 w 7467663"/>
              <a:gd name="connsiteY223-90812" fmla="*/ 3162785 h 6858000"/>
              <a:gd name="connsiteX224-90813" fmla="*/ 5401644 w 7467663"/>
              <a:gd name="connsiteY224-90814" fmla="*/ 3617847 h 6858000"/>
              <a:gd name="connsiteX225-90815" fmla="*/ 5467256 w 7467663"/>
              <a:gd name="connsiteY225-90816" fmla="*/ 4175494 h 6858000"/>
              <a:gd name="connsiteX226-90817" fmla="*/ 5448069 w 7467663"/>
              <a:gd name="connsiteY226-90818" fmla="*/ 3567554 h 6858000"/>
              <a:gd name="connsiteX227-90819" fmla="*/ 5425834 w 7467663"/>
              <a:gd name="connsiteY227-90820" fmla="*/ 3162785 h 6858000"/>
              <a:gd name="connsiteX228-90821" fmla="*/ 1318687 w 7467663"/>
              <a:gd name="connsiteY228-90822" fmla="*/ 3113840 h 6858000"/>
              <a:gd name="connsiteX229-90823" fmla="*/ 1066793 w 7467663"/>
              <a:gd name="connsiteY229-90824" fmla="*/ 3212171 h 6858000"/>
              <a:gd name="connsiteX230-90825" fmla="*/ 993319 w 7467663"/>
              <a:gd name="connsiteY230-90826" fmla="*/ 3247648 h 6858000"/>
              <a:gd name="connsiteX231-90827" fmla="*/ 853081 w 7467663"/>
              <a:gd name="connsiteY231-90828" fmla="*/ 3312410 h 6858000"/>
              <a:gd name="connsiteX232-90829" fmla="*/ 805957 w 7467663"/>
              <a:gd name="connsiteY232-90830" fmla="*/ 3330443 h 6858000"/>
              <a:gd name="connsiteX233-90831" fmla="*/ 1318687 w 7467663"/>
              <a:gd name="connsiteY233-90832" fmla="*/ 3113840 h 6858000"/>
              <a:gd name="connsiteX234-90833" fmla="*/ 5453702 w 7467663"/>
              <a:gd name="connsiteY234-90834" fmla="*/ 3090882 h 6858000"/>
              <a:gd name="connsiteX235-90835" fmla="*/ 5480135 w 7467663"/>
              <a:gd name="connsiteY235-90836" fmla="*/ 3565802 h 6858000"/>
              <a:gd name="connsiteX236-90837" fmla="*/ 5499023 w 7467663"/>
              <a:gd name="connsiteY236-90838" fmla="*/ 4166310 h 6858000"/>
              <a:gd name="connsiteX237-90839" fmla="*/ 5547022 w 7467663"/>
              <a:gd name="connsiteY237-90840" fmla="*/ 3607838 h 6858000"/>
              <a:gd name="connsiteX238-90841" fmla="*/ 5515964 w 7467663"/>
              <a:gd name="connsiteY238-90842" fmla="*/ 3378541 h 6858000"/>
              <a:gd name="connsiteX239-90843" fmla="*/ 5453702 w 7467663"/>
              <a:gd name="connsiteY239-90844" fmla="*/ 3090882 h 6858000"/>
              <a:gd name="connsiteX240-90845" fmla="*/ 1238695 w 7467663"/>
              <a:gd name="connsiteY240-90846" fmla="*/ 3076820 h 6858000"/>
              <a:gd name="connsiteX241-90847" fmla="*/ 716371 w 7467663"/>
              <a:gd name="connsiteY241-90848" fmla="*/ 3293249 h 6858000"/>
              <a:gd name="connsiteX242-90849" fmla="*/ 579522 w 7467663"/>
              <a:gd name="connsiteY242-90850" fmla="*/ 3371759 h 6858000"/>
              <a:gd name="connsiteX243-90851" fmla="*/ 600288 w 7467663"/>
              <a:gd name="connsiteY243-90852" fmla="*/ 3365555 h 6858000"/>
              <a:gd name="connsiteX244-90853" fmla="*/ 840692 w 7467663"/>
              <a:gd name="connsiteY244-90854" fmla="*/ 3284921 h 6858000"/>
              <a:gd name="connsiteX245-90855" fmla="*/ 979248 w 7467663"/>
              <a:gd name="connsiteY245-90856" fmla="*/ 3221003 h 6858000"/>
              <a:gd name="connsiteX246-90857" fmla="*/ 1053282 w 7467663"/>
              <a:gd name="connsiteY246-90858" fmla="*/ 3185247 h 6858000"/>
              <a:gd name="connsiteX247-90859" fmla="*/ 1320603 w 7467663"/>
              <a:gd name="connsiteY247-90860" fmla="*/ 3081281 h 6858000"/>
              <a:gd name="connsiteX248-90861" fmla="*/ 1238695 w 7467663"/>
              <a:gd name="connsiteY248-90862" fmla="*/ 3076820 h 6858000"/>
              <a:gd name="connsiteX249-90863" fmla="*/ 5425627 w 7467663"/>
              <a:gd name="connsiteY249-90864" fmla="*/ 2954192 h 6858000"/>
              <a:gd name="connsiteX250-90865" fmla="*/ 5470770 w 7467663"/>
              <a:gd name="connsiteY250-90866" fmla="*/ 3005435 h 6858000"/>
              <a:gd name="connsiteX251-90867" fmla="*/ 5519779 w 7467663"/>
              <a:gd name="connsiteY251-90868" fmla="*/ 4359223 h 6858000"/>
              <a:gd name="connsiteX252-90869" fmla="*/ 5520293 w 7467663"/>
              <a:gd name="connsiteY252-90870" fmla="*/ 4360602 h 6858000"/>
              <a:gd name="connsiteX253-90871" fmla="*/ 5767221 w 7467663"/>
              <a:gd name="connsiteY253-90872" fmla="*/ 4665564 h 6858000"/>
              <a:gd name="connsiteX254-90873" fmla="*/ 6937169 w 7467663"/>
              <a:gd name="connsiteY254-90874" fmla="*/ 4815941 h 6858000"/>
              <a:gd name="connsiteX255-90875" fmla="*/ 6953922 w 7467663"/>
              <a:gd name="connsiteY255-90876" fmla="*/ 4890068 h 6858000"/>
              <a:gd name="connsiteX256-90877" fmla="*/ 6071359 w 7467663"/>
              <a:gd name="connsiteY256-90878" fmla="*/ 4770770 h 6858000"/>
              <a:gd name="connsiteX257-90879" fmla="*/ 6038839 w 7467663"/>
              <a:gd name="connsiteY257-90880" fmla="*/ 4764474 h 6858000"/>
              <a:gd name="connsiteX258-90881" fmla="*/ 6038706 w 7467663"/>
              <a:gd name="connsiteY258-90882" fmla="*/ 4763847 h 6858000"/>
              <a:gd name="connsiteX259-90883" fmla="*/ 6037784 w 7467663"/>
              <a:gd name="connsiteY259-90884" fmla="*/ 4764270 h 6858000"/>
              <a:gd name="connsiteX260-90885" fmla="*/ 6038839 w 7467663"/>
              <a:gd name="connsiteY260-90886" fmla="*/ 4764474 h 6858000"/>
              <a:gd name="connsiteX261-90887" fmla="*/ 6040338 w 7467663"/>
              <a:gd name="connsiteY261-90888" fmla="*/ 4771418 h 6858000"/>
              <a:gd name="connsiteX262-90889" fmla="*/ 6024488 w 7467663"/>
              <a:gd name="connsiteY262-90890" fmla="*/ 4809903 h 6858000"/>
              <a:gd name="connsiteX263-90891" fmla="*/ 5599771 w 7467663"/>
              <a:gd name="connsiteY263-90892" fmla="*/ 5509652 h 6858000"/>
              <a:gd name="connsiteX264-90893" fmla="*/ 5548843 w 7467663"/>
              <a:gd name="connsiteY264-90894" fmla="*/ 5563845 h 6858000"/>
              <a:gd name="connsiteX265-90895" fmla="*/ 5940952 w 7467663"/>
              <a:gd name="connsiteY265-90896" fmla="*/ 6250028 h 6858000"/>
              <a:gd name="connsiteX266-90897" fmla="*/ 6043441 w 7467663"/>
              <a:gd name="connsiteY266-90898" fmla="*/ 6665847 h 6858000"/>
              <a:gd name="connsiteX267-90899" fmla="*/ 6093432 w 7467663"/>
              <a:gd name="connsiteY267-90900" fmla="*/ 6858000 h 6858000"/>
              <a:gd name="connsiteX268-90901" fmla="*/ 6034344 w 7467663"/>
              <a:gd name="connsiteY268-90902" fmla="*/ 6858000 h 6858000"/>
              <a:gd name="connsiteX269-90903" fmla="*/ 6026679 w 7467663"/>
              <a:gd name="connsiteY269-90904" fmla="*/ 6836959 h 6858000"/>
              <a:gd name="connsiteX270-90905" fmla="*/ 5800441 w 7467663"/>
              <a:gd name="connsiteY270-90906" fmla="*/ 6335286 h 6858000"/>
              <a:gd name="connsiteX271-90907" fmla="*/ 5526562 w 7467663"/>
              <a:gd name="connsiteY271-90908" fmla="*/ 5705388 h 6858000"/>
              <a:gd name="connsiteX272-90909" fmla="*/ 5519640 w 7467663"/>
              <a:gd name="connsiteY272-90910" fmla="*/ 5683774 h 6858000"/>
              <a:gd name="connsiteX273-90911" fmla="*/ 5844559 w 7467663"/>
              <a:gd name="connsiteY273-90912" fmla="*/ 6553349 h 6858000"/>
              <a:gd name="connsiteX274-90913" fmla="*/ 5975994 w 7467663"/>
              <a:gd name="connsiteY274-90914" fmla="*/ 6858000 h 6858000"/>
              <a:gd name="connsiteX275-90915" fmla="*/ 5898547 w 7467663"/>
              <a:gd name="connsiteY275-90916" fmla="*/ 6858000 h 6858000"/>
              <a:gd name="connsiteX276-90917" fmla="*/ 5682041 w 7467663"/>
              <a:gd name="connsiteY276-90918" fmla="*/ 6355860 h 6858000"/>
              <a:gd name="connsiteX277-90919" fmla="*/ 5461758 w 7467663"/>
              <a:gd name="connsiteY277-90920" fmla="*/ 5820220 h 6858000"/>
              <a:gd name="connsiteX278-90921" fmla="*/ 5237282 w 7467663"/>
              <a:gd name="connsiteY278-90922" fmla="*/ 6579086 h 6858000"/>
              <a:gd name="connsiteX279-90923" fmla="*/ 5115009 w 7467663"/>
              <a:gd name="connsiteY279-90924" fmla="*/ 6858000 h 6858000"/>
              <a:gd name="connsiteX280-90925" fmla="*/ 5028074 w 7467663"/>
              <a:gd name="connsiteY280-90926" fmla="*/ 6858000 h 6858000"/>
              <a:gd name="connsiteX281-90927" fmla="*/ 5079508 w 7467663"/>
              <a:gd name="connsiteY281-90928" fmla="*/ 6749074 h 6858000"/>
              <a:gd name="connsiteX282-90929" fmla="*/ 5371846 w 7467663"/>
              <a:gd name="connsiteY282-90930" fmla="*/ 5924413 h 6858000"/>
              <a:gd name="connsiteX283-90931" fmla="*/ 5270512 w 7467663"/>
              <a:gd name="connsiteY283-90932" fmla="*/ 6138975 h 6858000"/>
              <a:gd name="connsiteX284-90933" fmla="*/ 5062409 w 7467663"/>
              <a:gd name="connsiteY284-90934" fmla="*/ 6653544 h 6858000"/>
              <a:gd name="connsiteX285-90935" fmla="*/ 5036628 w 7467663"/>
              <a:gd name="connsiteY285-90936" fmla="*/ 6754247 h 6858000"/>
              <a:gd name="connsiteX286-90937" fmla="*/ 5009112 w 7467663"/>
              <a:gd name="connsiteY286-90938" fmla="*/ 6858000 h 6858000"/>
              <a:gd name="connsiteX287-90939" fmla="*/ 4976679 w 7467663"/>
              <a:gd name="connsiteY287-90940" fmla="*/ 6858000 h 6858000"/>
              <a:gd name="connsiteX288-90941" fmla="*/ 5006537 w 7467663"/>
              <a:gd name="connsiteY288-90942" fmla="*/ 6747068 h 6858000"/>
              <a:gd name="connsiteX289-90943" fmla="*/ 5032723 w 7467663"/>
              <a:gd name="connsiteY289-90944" fmla="*/ 6644957 h 6858000"/>
              <a:gd name="connsiteX290-90945" fmla="*/ 5242949 w 7467663"/>
              <a:gd name="connsiteY290-90946" fmla="*/ 6125175 h 6858000"/>
              <a:gd name="connsiteX291-90947" fmla="*/ 5286321 w 7467663"/>
              <a:gd name="connsiteY291-90948" fmla="*/ 6033555 h 6858000"/>
              <a:gd name="connsiteX292-90949" fmla="*/ 5008210 w 7467663"/>
              <a:gd name="connsiteY292-90950" fmla="*/ 6649194 h 6858000"/>
              <a:gd name="connsiteX293-90951" fmla="*/ 4986321 w 7467663"/>
              <a:gd name="connsiteY293-90952" fmla="*/ 6765687 h 6858000"/>
              <a:gd name="connsiteX294-90953" fmla="*/ 4973474 w 7467663"/>
              <a:gd name="connsiteY294-90954" fmla="*/ 6858000 h 6858000"/>
              <a:gd name="connsiteX295-90955" fmla="*/ 4907178 w 7467663"/>
              <a:gd name="connsiteY295-90956" fmla="*/ 6858000 h 6858000"/>
              <a:gd name="connsiteX296-90957" fmla="*/ 4910810 w 7467663"/>
              <a:gd name="connsiteY296-90958" fmla="*/ 6829660 h 6858000"/>
              <a:gd name="connsiteX297-90959" fmla="*/ 4987461 w 7467663"/>
              <a:gd name="connsiteY297-90960" fmla="*/ 6432994 h 6858000"/>
              <a:gd name="connsiteX298-90961" fmla="*/ 5179262 w 7467663"/>
              <a:gd name="connsiteY298-90962" fmla="*/ 6035044 h 6858000"/>
              <a:gd name="connsiteX299-90963" fmla="*/ 4689678 w 7467663"/>
              <a:gd name="connsiteY299-90964" fmla="*/ 6440241 h 6858000"/>
              <a:gd name="connsiteX300-90965" fmla="*/ 4477543 w 7467663"/>
              <a:gd name="connsiteY300-90966" fmla="*/ 6674836 h 6858000"/>
              <a:gd name="connsiteX301-90967" fmla="*/ 4329957 w 7467663"/>
              <a:gd name="connsiteY301-90968" fmla="*/ 6858000 h 6858000"/>
              <a:gd name="connsiteX302-90969" fmla="*/ 4218595 w 7467663"/>
              <a:gd name="connsiteY302-90970" fmla="*/ 6858000 h 6858000"/>
              <a:gd name="connsiteX303-90971" fmla="*/ 4368888 w 7467663"/>
              <a:gd name="connsiteY303-90972" fmla="*/ 6668412 h 6858000"/>
              <a:gd name="connsiteX304-90973" fmla="*/ 4563091 w 7467663"/>
              <a:gd name="connsiteY304-90974" fmla="*/ 6442508 h 6858000"/>
              <a:gd name="connsiteX305-90975" fmla="*/ 5387324 w 7467663"/>
              <a:gd name="connsiteY305-90976" fmla="*/ 5705830 h 6858000"/>
              <a:gd name="connsiteX306-90977" fmla="*/ 5073620 w 7467663"/>
              <a:gd name="connsiteY306-90978" fmla="*/ 5955437 h 6858000"/>
              <a:gd name="connsiteX307-90979" fmla="*/ 4689789 w 7467663"/>
              <a:gd name="connsiteY307-90980" fmla="*/ 6268382 h 6858000"/>
              <a:gd name="connsiteX308-90981" fmla="*/ 4418722 w 7467663"/>
              <a:gd name="connsiteY308-90982" fmla="*/ 6570886 h 6858000"/>
              <a:gd name="connsiteX309-90983" fmla="*/ 4214944 w 7467663"/>
              <a:gd name="connsiteY309-90984" fmla="*/ 6858000 h 6858000"/>
              <a:gd name="connsiteX310-90985" fmla="*/ 4177898 w 7467663"/>
              <a:gd name="connsiteY310-90986" fmla="*/ 6858000 h 6858000"/>
              <a:gd name="connsiteX311-90987" fmla="*/ 4391597 w 7467663"/>
              <a:gd name="connsiteY311-90988" fmla="*/ 6556370 h 6858000"/>
              <a:gd name="connsiteX312-90989" fmla="*/ 4668889 w 7467663"/>
              <a:gd name="connsiteY312-90990" fmla="*/ 6246399 h 6858000"/>
              <a:gd name="connsiteX313-90991" fmla="*/ 5055427 w 7467663"/>
              <a:gd name="connsiteY313-90992" fmla="*/ 5931476 h 6858000"/>
              <a:gd name="connsiteX314-90993" fmla="*/ 5371814 w 7467663"/>
              <a:gd name="connsiteY314-90994" fmla="*/ 5678975 h 6858000"/>
              <a:gd name="connsiteX315-90995" fmla="*/ 4987918 w 7467663"/>
              <a:gd name="connsiteY315-90996" fmla="*/ 5838701 h 6858000"/>
              <a:gd name="connsiteX316-90997" fmla="*/ 4317146 w 7467663"/>
              <a:gd name="connsiteY316-90998" fmla="*/ 6587716 h 6858000"/>
              <a:gd name="connsiteX317-90999" fmla="*/ 4171627 w 7467663"/>
              <a:gd name="connsiteY317-91000" fmla="*/ 6858000 h 6858000"/>
              <a:gd name="connsiteX318-91001" fmla="*/ 4081585 w 7467663"/>
              <a:gd name="connsiteY318-91002" fmla="*/ 6858000 h 6858000"/>
              <a:gd name="connsiteX319-91003" fmla="*/ 4238603 w 7467663"/>
              <a:gd name="connsiteY319-91004" fmla="*/ 6559341 h 6858000"/>
              <a:gd name="connsiteX320-91005" fmla="*/ 4778333 w 7467663"/>
              <a:gd name="connsiteY320-91006" fmla="*/ 5873626 h 6858000"/>
              <a:gd name="connsiteX321-91007" fmla="*/ 5414185 w 7467663"/>
              <a:gd name="connsiteY321-91008" fmla="*/ 5573882 h 6858000"/>
              <a:gd name="connsiteX322-91009" fmla="*/ 5959648 w 7467663"/>
              <a:gd name="connsiteY322-91010" fmla="*/ 4760797 h 6858000"/>
              <a:gd name="connsiteX323-91011" fmla="*/ 5355019 w 7467663"/>
              <a:gd name="connsiteY323-91012" fmla="*/ 4734672 h 6858000"/>
              <a:gd name="connsiteX324-91013" fmla="*/ 5083565 w 7467663"/>
              <a:gd name="connsiteY324-91014" fmla="*/ 5179121 h 6858000"/>
              <a:gd name="connsiteX325-91015" fmla="*/ 4713577 w 7467663"/>
              <a:gd name="connsiteY325-91016" fmla="*/ 5616803 h 6858000"/>
              <a:gd name="connsiteX326-91017" fmla="*/ 3989559 w 7467663"/>
              <a:gd name="connsiteY326-91018" fmla="*/ 6145945 h 6858000"/>
              <a:gd name="connsiteX327-91019" fmla="*/ 3939824 w 7467663"/>
              <a:gd name="connsiteY327-91020" fmla="*/ 6066900 h 6858000"/>
              <a:gd name="connsiteX328-91021" fmla="*/ 4584537 w 7467663"/>
              <a:gd name="connsiteY328-91022" fmla="*/ 5324826 h 6858000"/>
              <a:gd name="connsiteX329-91023" fmla="*/ 5037105 w 7467663"/>
              <a:gd name="connsiteY329-91024" fmla="*/ 5088765 h 6858000"/>
              <a:gd name="connsiteX330-91025" fmla="*/ 5039930 w 7467663"/>
              <a:gd name="connsiteY330-91026" fmla="*/ 5089585 h 6858000"/>
              <a:gd name="connsiteX331-91027" fmla="*/ 5263764 w 7467663"/>
              <a:gd name="connsiteY331-91028" fmla="*/ 4735525 h 6858000"/>
              <a:gd name="connsiteX332-91029" fmla="*/ 4086300 w 7467663"/>
              <a:gd name="connsiteY332-91030" fmla="*/ 4884599 h 6858000"/>
              <a:gd name="connsiteX333-91031" fmla="*/ 4085485 w 7467663"/>
              <a:gd name="connsiteY333-91032" fmla="*/ 4899070 h 6858000"/>
              <a:gd name="connsiteX334-91033" fmla="*/ 3871915 w 7467663"/>
              <a:gd name="connsiteY334-91034" fmla="*/ 5253645 h 6858000"/>
              <a:gd name="connsiteX335-91035" fmla="*/ 3799374 w 7467663"/>
              <a:gd name="connsiteY335-91036" fmla="*/ 5466127 h 6858000"/>
              <a:gd name="connsiteX336-91037" fmla="*/ 3498850 w 7467663"/>
              <a:gd name="connsiteY336-91038" fmla="*/ 6661888 h 6858000"/>
              <a:gd name="connsiteX337-91039" fmla="*/ 3399216 w 7467663"/>
              <a:gd name="connsiteY337-91040" fmla="*/ 6858000 h 6858000"/>
              <a:gd name="connsiteX338-91041" fmla="*/ 3303688 w 7467663"/>
              <a:gd name="connsiteY338-91042" fmla="*/ 6858000 h 6858000"/>
              <a:gd name="connsiteX339-91043" fmla="*/ 3391774 w 7467663"/>
              <a:gd name="connsiteY339-91044" fmla="*/ 6697181 h 6858000"/>
              <a:gd name="connsiteX340-91045" fmla="*/ 3735540 w 7467663"/>
              <a:gd name="connsiteY340-91046" fmla="*/ 5546923 h 6858000"/>
              <a:gd name="connsiteX341-91047" fmla="*/ 3729438 w 7467663"/>
              <a:gd name="connsiteY341-91048" fmla="*/ 5569058 h 6858000"/>
              <a:gd name="connsiteX342-91049" fmla="*/ 3707782 w 7467663"/>
              <a:gd name="connsiteY342-91050" fmla="*/ 5644908 h 6858000"/>
              <a:gd name="connsiteX343-91051" fmla="*/ 3583827 w 7467663"/>
              <a:gd name="connsiteY343-91052" fmla="*/ 6039215 h 6858000"/>
              <a:gd name="connsiteX344-91053" fmla="*/ 3547861 w 7467663"/>
              <a:gd name="connsiteY344-91054" fmla="*/ 6129609 h 6858000"/>
              <a:gd name="connsiteX345-91055" fmla="*/ 3490905 w 7467663"/>
              <a:gd name="connsiteY345-91056" fmla="*/ 6277660 h 6858000"/>
              <a:gd name="connsiteX346-91057" fmla="*/ 3455859 w 7467663"/>
              <a:gd name="connsiteY346-91058" fmla="*/ 6391301 h 6858000"/>
              <a:gd name="connsiteX347-91059" fmla="*/ 3429112 w 7467663"/>
              <a:gd name="connsiteY347-91060" fmla="*/ 6479469 h 6858000"/>
              <a:gd name="connsiteX348-91061" fmla="*/ 3304862 w 7467663"/>
              <a:gd name="connsiteY348-91062" fmla="*/ 6796476 h 6858000"/>
              <a:gd name="connsiteX349-91063" fmla="*/ 3276071 w 7467663"/>
              <a:gd name="connsiteY349-91064" fmla="*/ 6858000 h 6858000"/>
              <a:gd name="connsiteX350-91065" fmla="*/ 3240805 w 7467663"/>
              <a:gd name="connsiteY350-91066" fmla="*/ 6858000 h 6858000"/>
              <a:gd name="connsiteX351-91067" fmla="*/ 3275917 w 7467663"/>
              <a:gd name="connsiteY351-91068" fmla="*/ 6783192 h 6858000"/>
              <a:gd name="connsiteX352-91069" fmla="*/ 3399358 w 7467663"/>
              <a:gd name="connsiteY352-91070" fmla="*/ 6469011 h 6858000"/>
              <a:gd name="connsiteX353-91071" fmla="*/ 3425650 w 7467663"/>
              <a:gd name="connsiteY353-91072" fmla="*/ 6381333 h 6858000"/>
              <a:gd name="connsiteX354-91073" fmla="*/ 3460661 w 7467663"/>
              <a:gd name="connsiteY354-91074" fmla="*/ 6266763 h 6858000"/>
              <a:gd name="connsiteX355-91075" fmla="*/ 3518021 w 7467663"/>
              <a:gd name="connsiteY355-91076" fmla="*/ 6117298 h 6858000"/>
              <a:gd name="connsiteX356-91077" fmla="*/ 3554035 w 7467663"/>
              <a:gd name="connsiteY356-91078" fmla="*/ 6027832 h 6858000"/>
              <a:gd name="connsiteX357-91079" fmla="*/ 3677174 w 7467663"/>
              <a:gd name="connsiteY357-91080" fmla="*/ 5636351 h 6858000"/>
              <a:gd name="connsiteX358-91081" fmla="*/ 3698819 w 7467663"/>
              <a:gd name="connsiteY358-91082" fmla="*/ 5560503 h 6858000"/>
              <a:gd name="connsiteX359-91083" fmla="*/ 3702094 w 7467663"/>
              <a:gd name="connsiteY359-91084" fmla="*/ 5549194 h 6858000"/>
              <a:gd name="connsiteX360-91085" fmla="*/ 3398355 w 7467663"/>
              <a:gd name="connsiteY360-91086" fmla="*/ 6094603 h 6858000"/>
              <a:gd name="connsiteX361-91087" fmla="*/ 3193941 w 7467663"/>
              <a:gd name="connsiteY361-91088" fmla="*/ 6798775 h 6858000"/>
              <a:gd name="connsiteX362-91089" fmla="*/ 3184140 w 7467663"/>
              <a:gd name="connsiteY362-91090" fmla="*/ 6858000 h 6858000"/>
              <a:gd name="connsiteX363-91091" fmla="*/ 3099978 w 7467663"/>
              <a:gd name="connsiteY363-91092" fmla="*/ 6858000 h 6858000"/>
              <a:gd name="connsiteX364-91093" fmla="*/ 3101556 w 7467663"/>
              <a:gd name="connsiteY364-91094" fmla="*/ 6843337 h 6858000"/>
              <a:gd name="connsiteX365-91095" fmla="*/ 3370162 w 7467663"/>
              <a:gd name="connsiteY365-91096" fmla="*/ 5785550 h 6858000"/>
              <a:gd name="connsiteX366-91097" fmla="*/ 3746477 w 7467663"/>
              <a:gd name="connsiteY366-91098" fmla="*/ 5377889 h 6858000"/>
              <a:gd name="connsiteX367-91099" fmla="*/ 3863399 w 7467663"/>
              <a:gd name="connsiteY367-91100" fmla="*/ 5087257 h 6858000"/>
              <a:gd name="connsiteX368-91101" fmla="*/ 3968712 w 7467663"/>
              <a:gd name="connsiteY368-91102" fmla="*/ 4913989 h 6858000"/>
              <a:gd name="connsiteX369-91103" fmla="*/ 2792390 w 7467663"/>
              <a:gd name="connsiteY369-91104" fmla="*/ 5382974 h 6858000"/>
              <a:gd name="connsiteX370-91105" fmla="*/ 2714982 w 7467663"/>
              <a:gd name="connsiteY370-91106" fmla="*/ 5427051 h 6858000"/>
              <a:gd name="connsiteX371-91107" fmla="*/ 2813361 w 7467663"/>
              <a:gd name="connsiteY371-91108" fmla="*/ 6023912 h 6858000"/>
              <a:gd name="connsiteX372-91109" fmla="*/ 2688430 w 7467663"/>
              <a:gd name="connsiteY372-91110" fmla="*/ 6801564 h 6858000"/>
              <a:gd name="connsiteX373-91111" fmla="*/ 2629626 w 7467663"/>
              <a:gd name="connsiteY373-91112" fmla="*/ 6763394 h 6858000"/>
              <a:gd name="connsiteX374-91113" fmla="*/ 2565328 w 7467663"/>
              <a:gd name="connsiteY374-91114" fmla="*/ 5516399 h 6858000"/>
              <a:gd name="connsiteX375-91115" fmla="*/ 1922999 w 7467663"/>
              <a:gd name="connsiteY375-91116" fmla="*/ 5980343 h 6858000"/>
              <a:gd name="connsiteX376-91117" fmla="*/ 1950261 w 7467663"/>
              <a:gd name="connsiteY376-91118" fmla="*/ 6405858 h 6858000"/>
              <a:gd name="connsiteX377-91119" fmla="*/ 2365554 w 7467663"/>
              <a:gd name="connsiteY377-91120" fmla="*/ 6759107 h 6858000"/>
              <a:gd name="connsiteX378-91121" fmla="*/ 2424142 w 7467663"/>
              <a:gd name="connsiteY378-91122" fmla="*/ 6858000 h 6858000"/>
              <a:gd name="connsiteX379-91123" fmla="*/ 2395994 w 7467663"/>
              <a:gd name="connsiteY379-91124" fmla="*/ 6858000 h 6858000"/>
              <a:gd name="connsiteX380-91125" fmla="*/ 2392863 w 7467663"/>
              <a:gd name="connsiteY380-91126" fmla="*/ 6852964 h 6858000"/>
              <a:gd name="connsiteX381-91127" fmla="*/ 2017589 w 7467663"/>
              <a:gd name="connsiteY381-91128" fmla="*/ 6493982 h 6858000"/>
              <a:gd name="connsiteX382-91129" fmla="*/ 2147336 w 7467663"/>
              <a:gd name="connsiteY382-91130" fmla="*/ 6594052 h 6858000"/>
              <a:gd name="connsiteX383-91131" fmla="*/ 2207047 w 7467663"/>
              <a:gd name="connsiteY383-91132" fmla="*/ 6654540 h 6858000"/>
              <a:gd name="connsiteX384-91133" fmla="*/ 2299106 w 7467663"/>
              <a:gd name="connsiteY384-91134" fmla="*/ 6778931 h 6858000"/>
              <a:gd name="connsiteX385-91135" fmla="*/ 2314430 w 7467663"/>
              <a:gd name="connsiteY385-91136" fmla="*/ 6801144 h 6858000"/>
              <a:gd name="connsiteX386-91137" fmla="*/ 2352406 w 7467663"/>
              <a:gd name="connsiteY386-91138" fmla="*/ 6858000 h 6858000"/>
              <a:gd name="connsiteX387-91139" fmla="*/ 2314492 w 7467663"/>
              <a:gd name="connsiteY387-91140" fmla="*/ 6858000 h 6858000"/>
              <a:gd name="connsiteX388-91141" fmla="*/ 2288095 w 7467663"/>
              <a:gd name="connsiteY388-91142" fmla="*/ 6818030 h 6858000"/>
              <a:gd name="connsiteX389-91143" fmla="*/ 2272768 w 7467663"/>
              <a:gd name="connsiteY389-91144" fmla="*/ 6795822 h 6858000"/>
              <a:gd name="connsiteX390-91145" fmla="*/ 2182715 w 7467663"/>
              <a:gd name="connsiteY390-91146" fmla="*/ 6675071 h 6858000"/>
              <a:gd name="connsiteX391-91147" fmla="*/ 2032061 w 7467663"/>
              <a:gd name="connsiteY391-91148" fmla="*/ 6541380 h 6858000"/>
              <a:gd name="connsiteX392-91149" fmla="*/ 2257220 w 7467663"/>
              <a:gd name="connsiteY392-91150" fmla="*/ 6826257 h 6858000"/>
              <a:gd name="connsiteX393-91151" fmla="*/ 2281324 w 7467663"/>
              <a:gd name="connsiteY393-91152" fmla="*/ 6858000 h 6858000"/>
              <a:gd name="connsiteX394-91153" fmla="*/ 2242860 w 7467663"/>
              <a:gd name="connsiteY394-91154" fmla="*/ 6858000 h 6858000"/>
              <a:gd name="connsiteX395-91155" fmla="*/ 2232818 w 7467663"/>
              <a:gd name="connsiteY395-91156" fmla="*/ 6844926 h 6858000"/>
              <a:gd name="connsiteX396-91157" fmla="*/ 1990172 w 7467663"/>
              <a:gd name="connsiteY396-91158" fmla="*/ 6542121 h 6858000"/>
              <a:gd name="connsiteX397-91159" fmla="*/ 2124090 w 7467663"/>
              <a:gd name="connsiteY397-91160" fmla="*/ 6761017 h 6858000"/>
              <a:gd name="connsiteX398-91161" fmla="*/ 2200380 w 7467663"/>
              <a:gd name="connsiteY398-91162" fmla="*/ 6858000 h 6858000"/>
              <a:gd name="connsiteX399-91163" fmla="*/ 2147507 w 7467663"/>
              <a:gd name="connsiteY399-91164" fmla="*/ 6858000 h 6858000"/>
              <a:gd name="connsiteX400-91165" fmla="*/ 2070668 w 7467663"/>
              <a:gd name="connsiteY400-91166" fmla="*/ 6761520 h 6858000"/>
              <a:gd name="connsiteX401-91167" fmla="*/ 1975142 w 7467663"/>
              <a:gd name="connsiteY401-91168" fmla="*/ 6585570 h 6858000"/>
              <a:gd name="connsiteX402-91169" fmla="*/ 2050035 w 7467663"/>
              <a:gd name="connsiteY402-91170" fmla="*/ 6813345 h 6858000"/>
              <a:gd name="connsiteX403-91171" fmla="*/ 2063025 w 7467663"/>
              <a:gd name="connsiteY403-91172" fmla="*/ 6858000 h 6858000"/>
              <a:gd name="connsiteX404-91173" fmla="*/ 2021675 w 7467663"/>
              <a:gd name="connsiteY404-91174" fmla="*/ 6858000 h 6858000"/>
              <a:gd name="connsiteX405-91175" fmla="*/ 2019308 w 7467663"/>
              <a:gd name="connsiteY405-91176" fmla="*/ 6847118 h 6858000"/>
              <a:gd name="connsiteX406-91177" fmla="*/ 1938835 w 7467663"/>
              <a:gd name="connsiteY406-91178" fmla="*/ 6551160 h 6858000"/>
              <a:gd name="connsiteX407-91179" fmla="*/ 1953230 w 7467663"/>
              <a:gd name="connsiteY407-91180" fmla="*/ 6759699 h 6858000"/>
              <a:gd name="connsiteX408-91181" fmla="*/ 1956763 w 7467663"/>
              <a:gd name="connsiteY408-91182" fmla="*/ 6778191 h 6858000"/>
              <a:gd name="connsiteX409-91183" fmla="*/ 1967925 w 7467663"/>
              <a:gd name="connsiteY409-91184" fmla="*/ 6858000 h 6858000"/>
              <a:gd name="connsiteX410-91185" fmla="*/ 1936622 w 7467663"/>
              <a:gd name="connsiteY410-91186" fmla="*/ 6858000 h 6858000"/>
              <a:gd name="connsiteX411-91187" fmla="*/ 1926261 w 7467663"/>
              <a:gd name="connsiteY411-91188" fmla="*/ 6784064 h 6858000"/>
              <a:gd name="connsiteX412-91189" fmla="*/ 1922724 w 7467663"/>
              <a:gd name="connsiteY412-91190" fmla="*/ 6765577 h 6858000"/>
              <a:gd name="connsiteX413-91191" fmla="*/ 1904650 w 7467663"/>
              <a:gd name="connsiteY413-91192" fmla="*/ 6639616 h 6858000"/>
              <a:gd name="connsiteX414-91193" fmla="*/ 1885273 w 7467663"/>
              <a:gd name="connsiteY414-91194" fmla="*/ 6858000 h 6858000"/>
              <a:gd name="connsiteX415-91195" fmla="*/ 1854363 w 7467663"/>
              <a:gd name="connsiteY415-91196" fmla="*/ 6858000 h 6858000"/>
              <a:gd name="connsiteX416-91197" fmla="*/ 1880391 w 7467663"/>
              <a:gd name="connsiteY416-91198" fmla="*/ 6603796 h 6858000"/>
              <a:gd name="connsiteX417-91199" fmla="*/ 1818273 w 7467663"/>
              <a:gd name="connsiteY417-91200" fmla="*/ 6715729 h 6858000"/>
              <a:gd name="connsiteX418-91201" fmla="*/ 1794691 w 7467663"/>
              <a:gd name="connsiteY418-91202" fmla="*/ 6843239 h 6858000"/>
              <a:gd name="connsiteX419-91203" fmla="*/ 1794914 w 7467663"/>
              <a:gd name="connsiteY419-91204" fmla="*/ 6858000 h 6858000"/>
              <a:gd name="connsiteX420-91205" fmla="*/ 1746128 w 7467663"/>
              <a:gd name="connsiteY420-91206" fmla="*/ 6858000 h 6858000"/>
              <a:gd name="connsiteX421-91207" fmla="*/ 1753934 w 7467663"/>
              <a:gd name="connsiteY421-91208" fmla="*/ 6724796 h 6858000"/>
              <a:gd name="connsiteX422-91209" fmla="*/ 1792053 w 7467663"/>
              <a:gd name="connsiteY422-91210" fmla="*/ 6572396 h 6858000"/>
              <a:gd name="connsiteX423-91211" fmla="*/ 1862248 w 7467663"/>
              <a:gd name="connsiteY423-91212" fmla="*/ 6266397 h 6858000"/>
              <a:gd name="connsiteX424-91213" fmla="*/ 1862250 w 7467663"/>
              <a:gd name="connsiteY424-91214" fmla="*/ 6033531 h 6858000"/>
              <a:gd name="connsiteX425-91215" fmla="*/ 1211999 w 7467663"/>
              <a:gd name="connsiteY425-91216" fmla="*/ 6683610 h 6858000"/>
              <a:gd name="connsiteX426-91217" fmla="*/ 1213266 w 7467663"/>
              <a:gd name="connsiteY426-91218" fmla="*/ 6691947 h 6858000"/>
              <a:gd name="connsiteX427-91219" fmla="*/ 1203370 w 7467663"/>
              <a:gd name="connsiteY427-91220" fmla="*/ 6850676 h 6858000"/>
              <a:gd name="connsiteX428-91221" fmla="*/ 1203671 w 7467663"/>
              <a:gd name="connsiteY428-91222" fmla="*/ 6858000 h 6858000"/>
              <a:gd name="connsiteX429-91223" fmla="*/ 1143180 w 7467663"/>
              <a:gd name="connsiteY429-91224" fmla="*/ 6858000 h 6858000"/>
              <a:gd name="connsiteX430-91225" fmla="*/ 1142176 w 7467663"/>
              <a:gd name="connsiteY430-91226" fmla="*/ 6766045 h 6858000"/>
              <a:gd name="connsiteX431-91227" fmla="*/ 1067484 w 7467663"/>
              <a:gd name="connsiteY431-91228" fmla="*/ 6858000 h 6858000"/>
              <a:gd name="connsiteX432-91229" fmla="*/ 953928 w 7467663"/>
              <a:gd name="connsiteY432-91230" fmla="*/ 6858000 h 6858000"/>
              <a:gd name="connsiteX433-91231" fmla="*/ 959715 w 7467663"/>
              <a:gd name="connsiteY433-91232" fmla="*/ 6850185 h 6858000"/>
              <a:gd name="connsiteX434-91233" fmla="*/ 1483788 w 7467663"/>
              <a:gd name="connsiteY434-91234" fmla="*/ 6259174 h 6858000"/>
              <a:gd name="connsiteX435-91235" fmla="*/ 1100671 w 7467663"/>
              <a:gd name="connsiteY435-91236" fmla="*/ 6252137 h 6858000"/>
              <a:gd name="connsiteX436-91237" fmla="*/ 1090144 w 7467663"/>
              <a:gd name="connsiteY436-91238" fmla="*/ 6256748 h 6858000"/>
              <a:gd name="connsiteX437-91239" fmla="*/ 1095872 w 7467663"/>
              <a:gd name="connsiteY437-91240" fmla="*/ 6271892 h 6858000"/>
              <a:gd name="connsiteX438-91241" fmla="*/ 262785 w 7467663"/>
              <a:gd name="connsiteY438-91242" fmla="*/ 6845450 h 6858000"/>
              <a:gd name="connsiteX439-91243" fmla="*/ 209968 w 7467663"/>
              <a:gd name="connsiteY439-91244" fmla="*/ 6770713 h 6858000"/>
              <a:gd name="connsiteX440-91245" fmla="*/ 873460 w 7467663"/>
              <a:gd name="connsiteY440-91246" fmla="*/ 6253768 h 6858000"/>
              <a:gd name="connsiteX441-91247" fmla="*/ 192686 w 7467663"/>
              <a:gd name="connsiteY441-91248" fmla="*/ 5849257 h 6858000"/>
              <a:gd name="connsiteX442-91249" fmla="*/ 4696 w 7467663"/>
              <a:gd name="connsiteY442-91250" fmla="*/ 5697668 h 6858000"/>
              <a:gd name="connsiteX443-91251" fmla="*/ 0 w 7467663"/>
              <a:gd name="connsiteY443-91252" fmla="*/ 5689984 h 6858000"/>
              <a:gd name="connsiteX444-91253" fmla="*/ 0 w 7467663"/>
              <a:gd name="connsiteY444-91254" fmla="*/ 5513472 h 6858000"/>
              <a:gd name="connsiteX445-91255" fmla="*/ 174101 w 7467663"/>
              <a:gd name="connsiteY445-91256" fmla="*/ 5620277 h 6858000"/>
              <a:gd name="connsiteX446-91257" fmla="*/ 891800 w 7467663"/>
              <a:gd name="connsiteY446-91258" fmla="*/ 6036935 h 6858000"/>
              <a:gd name="connsiteX447-91259" fmla="*/ 1072219 w 7467663"/>
              <a:gd name="connsiteY447-91260" fmla="*/ 6169443 h 6858000"/>
              <a:gd name="connsiteX448-91261" fmla="*/ 1074117 w 7467663"/>
              <a:gd name="connsiteY448-91262" fmla="*/ 6170301 h 6858000"/>
              <a:gd name="connsiteX449-91263" fmla="*/ 1083114 w 7467663"/>
              <a:gd name="connsiteY449-91264" fmla="*/ 6174131 h 6858000"/>
              <a:gd name="connsiteX450-91265" fmla="*/ 1543010 w 7467663"/>
              <a:gd name="connsiteY450-91266" fmla="*/ 6191140 h 6858000"/>
              <a:gd name="connsiteX451-91267" fmla="*/ 1551080 w 7467663"/>
              <a:gd name="connsiteY451-91268" fmla="*/ 6195006 h 6858000"/>
              <a:gd name="connsiteX452-91269" fmla="*/ 2345443 w 7467663"/>
              <a:gd name="connsiteY452-91270" fmla="*/ 5549882 h 6858000"/>
              <a:gd name="connsiteX453-91271" fmla="*/ 1721499 w 7467663"/>
              <a:gd name="connsiteY453-91272" fmla="*/ 5599969 h 6858000"/>
              <a:gd name="connsiteX454-91273" fmla="*/ 767716 w 7467663"/>
              <a:gd name="connsiteY454-91274" fmla="*/ 5472768 h 6858000"/>
              <a:gd name="connsiteX455-91275" fmla="*/ 722147 w 7467663"/>
              <a:gd name="connsiteY455-91276" fmla="*/ 5393091 h 6858000"/>
              <a:gd name="connsiteX456-91277" fmla="*/ 1485552 w 7467663"/>
              <a:gd name="connsiteY456-91278" fmla="*/ 5313202 h 6858000"/>
              <a:gd name="connsiteX457-91279" fmla="*/ 2143004 w 7467663"/>
              <a:gd name="connsiteY457-91280" fmla="*/ 5402420 h 6858000"/>
              <a:gd name="connsiteX458-91281" fmla="*/ 1933391 w 7467663"/>
              <a:gd name="connsiteY458-91282" fmla="*/ 5156971 h 6858000"/>
              <a:gd name="connsiteX459-91283" fmla="*/ 1827118 w 7467663"/>
              <a:gd name="connsiteY459-91284" fmla="*/ 4968410 h 6858000"/>
              <a:gd name="connsiteX460-91285" fmla="*/ 1837349 w 7467663"/>
              <a:gd name="connsiteY460-91286" fmla="*/ 4956357 h 6858000"/>
              <a:gd name="connsiteX461-91287" fmla="*/ 2162835 w 7467663"/>
              <a:gd name="connsiteY461-91288" fmla="*/ 5187853 h 6858000"/>
              <a:gd name="connsiteX462-91289" fmla="*/ 2257167 w 7467663"/>
              <a:gd name="connsiteY462-91290" fmla="*/ 5462123 h 6858000"/>
              <a:gd name="connsiteX463-91291" fmla="*/ 2261598 w 7467663"/>
              <a:gd name="connsiteY463-91292" fmla="*/ 5467998 h 6858000"/>
              <a:gd name="connsiteX464-91293" fmla="*/ 2437177 w 7467663"/>
              <a:gd name="connsiteY464-91294" fmla="*/ 5479608 h 6858000"/>
              <a:gd name="connsiteX465-91295" fmla="*/ 2445247 w 7467663"/>
              <a:gd name="connsiteY465-91296" fmla="*/ 5483476 h 6858000"/>
              <a:gd name="connsiteX466-91297" fmla="*/ 2743626 w 7467663"/>
              <a:gd name="connsiteY466-91298" fmla="*/ 5304819 h 6858000"/>
              <a:gd name="connsiteX467-91299" fmla="*/ 3048102 w 7467663"/>
              <a:gd name="connsiteY467-91300" fmla="*/ 5150595 h 6858000"/>
              <a:gd name="connsiteX468-91301" fmla="*/ 1799414 w 7467663"/>
              <a:gd name="connsiteY468-91302" fmla="*/ 4694732 h 6858000"/>
              <a:gd name="connsiteX469-91303" fmla="*/ 1771735 w 7467663"/>
              <a:gd name="connsiteY469-91304" fmla="*/ 4619929 h 6858000"/>
              <a:gd name="connsiteX470-91305" fmla="*/ 3104273 w 7467663"/>
              <a:gd name="connsiteY470-91306" fmla="*/ 5076159 h 6858000"/>
              <a:gd name="connsiteX471-91307" fmla="*/ 3113245 w 7467663"/>
              <a:gd name="connsiteY471-91308" fmla="*/ 5090705 h 6858000"/>
              <a:gd name="connsiteX472-91309" fmla="*/ 3126294 w 7467663"/>
              <a:gd name="connsiteY472-91310" fmla="*/ 5114400 h 6858000"/>
              <a:gd name="connsiteX473-91311" fmla="*/ 3937433 w 7467663"/>
              <a:gd name="connsiteY473-91312" fmla="*/ 4830473 h 6858000"/>
              <a:gd name="connsiteX474-91313" fmla="*/ 3590475 w 7467663"/>
              <a:gd name="connsiteY474-91314" fmla="*/ 4597974 h 6858000"/>
              <a:gd name="connsiteX475-91315" fmla="*/ 3100264 w 7467663"/>
              <a:gd name="connsiteY475-91316" fmla="*/ 4579845 h 6858000"/>
              <a:gd name="connsiteX476-91317" fmla="*/ 2183576 w 7467663"/>
              <a:gd name="connsiteY476-91318" fmla="*/ 4227150 h 6858000"/>
              <a:gd name="connsiteX477-91319" fmla="*/ 2151029 w 7467663"/>
              <a:gd name="connsiteY477-91320" fmla="*/ 4146947 h 6858000"/>
              <a:gd name="connsiteX478-91321" fmla="*/ 3563434 w 7467663"/>
              <a:gd name="connsiteY478-91322" fmla="*/ 4469115 h 6858000"/>
              <a:gd name="connsiteX479-91323" fmla="*/ 3177952 w 7467663"/>
              <a:gd name="connsiteY479-91324" fmla="*/ 3657386 h 6858000"/>
              <a:gd name="connsiteX480-91325" fmla="*/ 3189263 w 7467663"/>
              <a:gd name="connsiteY480-91326" fmla="*/ 3625726 h 6858000"/>
              <a:gd name="connsiteX481-91327" fmla="*/ 3560912 w 7467663"/>
              <a:gd name="connsiteY481-91328" fmla="*/ 4079863 h 6858000"/>
              <a:gd name="connsiteX482-91329" fmla="*/ 3626636 w 7467663"/>
              <a:gd name="connsiteY482-91330" fmla="*/ 4512230 h 6858000"/>
              <a:gd name="connsiteX483-91331" fmla="*/ 3653088 w 7467663"/>
              <a:gd name="connsiteY483-91332" fmla="*/ 4521417 h 6858000"/>
              <a:gd name="connsiteX484-91333" fmla="*/ 3988128 w 7467663"/>
              <a:gd name="connsiteY484-91334" fmla="*/ 4817267 h 6858000"/>
              <a:gd name="connsiteX485-91335" fmla="*/ 4830582 w 7467663"/>
              <a:gd name="connsiteY485-91336" fmla="*/ 4676000 h 6858000"/>
              <a:gd name="connsiteX486-91337" fmla="*/ 4830100 w 7467663"/>
              <a:gd name="connsiteY486-91338" fmla="*/ 4675554 h 6858000"/>
              <a:gd name="connsiteX487-91339" fmla="*/ 4036318 w 7467663"/>
              <a:gd name="connsiteY487-91340" fmla="*/ 4147013 h 6858000"/>
              <a:gd name="connsiteX488-91341" fmla="*/ 3432098 w 7467663"/>
              <a:gd name="connsiteY488-91342" fmla="*/ 3537312 h 6858000"/>
              <a:gd name="connsiteX489-91343" fmla="*/ 3446761 w 7467663"/>
              <a:gd name="connsiteY489-91344" fmla="*/ 3461278 h 6858000"/>
              <a:gd name="connsiteX490-91345" fmla="*/ 4419733 w 7467663"/>
              <a:gd name="connsiteY490-91346" fmla="*/ 3963555 h 6858000"/>
              <a:gd name="connsiteX491-91347" fmla="*/ 4781371 w 7467663"/>
              <a:gd name="connsiteY491-91348" fmla="*/ 4458604 h 6858000"/>
              <a:gd name="connsiteX492-91349" fmla="*/ 4780440 w 7467663"/>
              <a:gd name="connsiteY492-91350" fmla="*/ 4470290 h 6858000"/>
              <a:gd name="connsiteX493-91351" fmla="*/ 4898954 w 7467663"/>
              <a:gd name="connsiteY493-91352" fmla="*/ 4662092 h 6858000"/>
              <a:gd name="connsiteX494-91353" fmla="*/ 4900699 w 7467663"/>
              <a:gd name="connsiteY494-91354" fmla="*/ 4670867 h 6858000"/>
              <a:gd name="connsiteX495-91355" fmla="*/ 5714511 w 7467663"/>
              <a:gd name="connsiteY495-91356" fmla="*/ 4663483 h 6858000"/>
              <a:gd name="connsiteX496-91357" fmla="*/ 5464793 w 7467663"/>
              <a:gd name="connsiteY496-91358" fmla="*/ 4393556 h 6858000"/>
              <a:gd name="connsiteX497-91359" fmla="*/ 5461897 w 7467663"/>
              <a:gd name="connsiteY497-91360" fmla="*/ 4390879 h 6858000"/>
              <a:gd name="connsiteX498-91361" fmla="*/ 4294126 w 7467663"/>
              <a:gd name="connsiteY498-91362" fmla="*/ 3303048 h 6858000"/>
              <a:gd name="connsiteX499-91363" fmla="*/ 4305321 w 7467663"/>
              <a:gd name="connsiteY499-91364" fmla="*/ 3256953 h 6858000"/>
              <a:gd name="connsiteX500-91365" fmla="*/ 4949299 w 7467663"/>
              <a:gd name="connsiteY500-91366" fmla="*/ 3766336 h 6858000"/>
              <a:gd name="connsiteX501-91367" fmla="*/ 5291452 w 7467663"/>
              <a:gd name="connsiteY501-91368" fmla="*/ 4076801 h 6858000"/>
              <a:gd name="connsiteX502-91369" fmla="*/ 5434998 w 7467663"/>
              <a:gd name="connsiteY502-91370" fmla="*/ 4254100 h 6858000"/>
              <a:gd name="connsiteX503-91371" fmla="*/ 5351015 w 7467663"/>
              <a:gd name="connsiteY503-91372" fmla="*/ 3760989 h 6858000"/>
              <a:gd name="connsiteX504-91373" fmla="*/ 5413780 w 7467663"/>
              <a:gd name="connsiteY504-91374" fmla="*/ 2966265 h 6858000"/>
              <a:gd name="connsiteX505-91375" fmla="*/ 5425627 w 7467663"/>
              <a:gd name="connsiteY505-91376" fmla="*/ 2954192 h 6858000"/>
              <a:gd name="connsiteX506-91377" fmla="*/ 6604735 w 7467663"/>
              <a:gd name="connsiteY506-91378" fmla="*/ 2041381 h 6858000"/>
              <a:gd name="connsiteX507-91379" fmla="*/ 7204487 w 7467663"/>
              <a:gd name="connsiteY507-91380" fmla="*/ 2742112 h 6858000"/>
              <a:gd name="connsiteX508-91381" fmla="*/ 7131592 w 7467663"/>
              <a:gd name="connsiteY508-91382" fmla="*/ 2672096 h 6858000"/>
              <a:gd name="connsiteX509-91383" fmla="*/ 6996344 w 7467663"/>
              <a:gd name="connsiteY509-91384" fmla="*/ 2518310 h 6858000"/>
              <a:gd name="connsiteX510-91385" fmla="*/ 6735495 w 7467663"/>
              <a:gd name="connsiteY510-91386" fmla="*/ 2196890 h 6858000"/>
              <a:gd name="connsiteX511-91387" fmla="*/ 6721901 w 7467663"/>
              <a:gd name="connsiteY511-91388" fmla="*/ 2179274 h 6858000"/>
              <a:gd name="connsiteX512-91389" fmla="*/ 6604735 w 7467663"/>
              <a:gd name="connsiteY512-91390" fmla="*/ 2041381 h 6858000"/>
              <a:gd name="connsiteX513-91391" fmla="*/ 6591670 w 7467663"/>
              <a:gd name="connsiteY513-91392" fmla="*/ 1988277 h 6858000"/>
              <a:gd name="connsiteX514-91393" fmla="*/ 6747349 w 7467663"/>
              <a:gd name="connsiteY514-91394" fmla="*/ 2160069 h 6858000"/>
              <a:gd name="connsiteX515-91395" fmla="*/ 6760943 w 7467663"/>
              <a:gd name="connsiteY515-91396" fmla="*/ 2177686 h 6858000"/>
              <a:gd name="connsiteX516-91397" fmla="*/ 7021065 w 7467663"/>
              <a:gd name="connsiteY516-91398" fmla="*/ 2498102 h 6858000"/>
              <a:gd name="connsiteX517-91399" fmla="*/ 7155223 w 7467663"/>
              <a:gd name="connsiteY517-91400" fmla="*/ 2650386 h 6858000"/>
              <a:gd name="connsiteX518-91401" fmla="*/ 7203167 w 7467663"/>
              <a:gd name="connsiteY518-91402" fmla="*/ 2697288 h 6858000"/>
              <a:gd name="connsiteX519-91403" fmla="*/ 6937703 w 7467663"/>
              <a:gd name="connsiteY519-91404" fmla="*/ 2321981 h 6858000"/>
              <a:gd name="connsiteX520-91405" fmla="*/ 6591670 w 7467663"/>
              <a:gd name="connsiteY520-91406" fmla="*/ 1988277 h 6858000"/>
              <a:gd name="connsiteX521-91407" fmla="*/ 5798671 w 7467663"/>
              <a:gd name="connsiteY521-91408" fmla="*/ 1981601 h 6858000"/>
              <a:gd name="connsiteX522-91409" fmla="*/ 5754709 w 7467663"/>
              <a:gd name="connsiteY522-91410" fmla="*/ 2071454 h 6858000"/>
              <a:gd name="connsiteX523-91411" fmla="*/ 5763044 w 7467663"/>
              <a:gd name="connsiteY523-91412" fmla="*/ 2842206 h 6858000"/>
              <a:gd name="connsiteX524-91413" fmla="*/ 5764974 w 7467663"/>
              <a:gd name="connsiteY524-91414" fmla="*/ 2799609 h 6858000"/>
              <a:gd name="connsiteX525-91415" fmla="*/ 5767665 w 7467663"/>
              <a:gd name="connsiteY525-91416" fmla="*/ 2666409 h 6858000"/>
              <a:gd name="connsiteX526-91417" fmla="*/ 5763055 w 7467663"/>
              <a:gd name="connsiteY526-91418" fmla="*/ 2579705 h 6858000"/>
              <a:gd name="connsiteX527-91419" fmla="*/ 5758079 w 7467663"/>
              <a:gd name="connsiteY527-91420" fmla="*/ 2492508 h 6858000"/>
              <a:gd name="connsiteX528-91421" fmla="*/ 5779325 w 7467663"/>
              <a:gd name="connsiteY528-91422" fmla="*/ 2197069 h 6858000"/>
              <a:gd name="connsiteX529-91423" fmla="*/ 5798671 w 7467663"/>
              <a:gd name="connsiteY529-91424" fmla="*/ 1981601 h 6858000"/>
              <a:gd name="connsiteX530-91425" fmla="*/ 5829202 w 7467663"/>
              <a:gd name="connsiteY530-91426" fmla="*/ 1971679 h 6858000"/>
              <a:gd name="connsiteX531-91427" fmla="*/ 5809558 w 7467663"/>
              <a:gd name="connsiteY531-91428" fmla="*/ 2198043 h 6858000"/>
              <a:gd name="connsiteX532-91429" fmla="*/ 5788653 w 7467663"/>
              <a:gd name="connsiteY532-91430" fmla="*/ 2489430 h 6858000"/>
              <a:gd name="connsiteX533-91431" fmla="*/ 5793439 w 7467663"/>
              <a:gd name="connsiteY533-91432" fmla="*/ 2575235 h 6858000"/>
              <a:gd name="connsiteX534-91433" fmla="*/ 5796837 w 7467663"/>
              <a:gd name="connsiteY534-91434" fmla="*/ 2637633 h 6858000"/>
              <a:gd name="connsiteX535-91435" fmla="*/ 5818614 w 7467663"/>
              <a:gd name="connsiteY535-91436" fmla="*/ 2473055 h 6858000"/>
              <a:gd name="connsiteX536-91437" fmla="*/ 5829202 w 7467663"/>
              <a:gd name="connsiteY536-91438" fmla="*/ 1971679 h 6858000"/>
              <a:gd name="connsiteX537-91439" fmla="*/ 5911389 w 7467663"/>
              <a:gd name="connsiteY537-91440" fmla="*/ 1898371 h 6858000"/>
              <a:gd name="connsiteX538-91441" fmla="*/ 6237627 w 7467663"/>
              <a:gd name="connsiteY538-91442" fmla="*/ 2231921 h 6858000"/>
              <a:gd name="connsiteX539-91443" fmla="*/ 5911389 w 7467663"/>
              <a:gd name="connsiteY539-91444" fmla="*/ 1898371 h 6858000"/>
              <a:gd name="connsiteX540-91445" fmla="*/ 6944437 w 7467663"/>
              <a:gd name="connsiteY540-91446" fmla="*/ 1575402 h 6858000"/>
              <a:gd name="connsiteX541-91447" fmla="*/ 6304730 w 7467663"/>
              <a:gd name="connsiteY541-91448" fmla="*/ 1766654 h 6858000"/>
              <a:gd name="connsiteX542-91449" fmla="*/ 6944437 w 7467663"/>
              <a:gd name="connsiteY542-91450" fmla="*/ 1575402 h 6858000"/>
              <a:gd name="connsiteX543-91451" fmla="*/ 7019523 w 7467663"/>
              <a:gd name="connsiteY543-91452" fmla="*/ 1519450 h 6858000"/>
              <a:gd name="connsiteX544-91453" fmla="*/ 6298091 w 7467663"/>
              <a:gd name="connsiteY544-91454" fmla="*/ 1737122 h 6858000"/>
              <a:gd name="connsiteX545-91455" fmla="*/ 7019523 w 7467663"/>
              <a:gd name="connsiteY545-91456" fmla="*/ 1519450 h 6858000"/>
              <a:gd name="connsiteX546-91457" fmla="*/ 2399523 w 7467663"/>
              <a:gd name="connsiteY546-91458" fmla="*/ 1428234 h 6858000"/>
              <a:gd name="connsiteX547-91459" fmla="*/ 2224982 w 7467663"/>
              <a:gd name="connsiteY547-91460" fmla="*/ 1826201 h 6858000"/>
              <a:gd name="connsiteX548-91461" fmla="*/ 2096099 w 7467663"/>
              <a:gd name="connsiteY548-91462" fmla="*/ 2345900 h 6858000"/>
              <a:gd name="connsiteX549-91463" fmla="*/ 2283317 w 7467663"/>
              <a:gd name="connsiteY549-91464" fmla="*/ 1796925 h 6858000"/>
              <a:gd name="connsiteX550-91465" fmla="*/ 2399523 w 7467663"/>
              <a:gd name="connsiteY550-91466" fmla="*/ 1428234 h 6858000"/>
              <a:gd name="connsiteX551-91467" fmla="*/ 2448558 w 7467663"/>
              <a:gd name="connsiteY551-91468" fmla="*/ 1373435 h 6858000"/>
              <a:gd name="connsiteX552-91469" fmla="*/ 2312521 w 7467663"/>
              <a:gd name="connsiteY552-91470" fmla="*/ 1806140 h 6858000"/>
              <a:gd name="connsiteX553-91471" fmla="*/ 2127533 w 7467663"/>
              <a:gd name="connsiteY553-91472" fmla="*/ 2348380 h 6858000"/>
              <a:gd name="connsiteX554-91473" fmla="*/ 2358080 w 7467663"/>
              <a:gd name="connsiteY554-91474" fmla="*/ 1866134 h 6858000"/>
              <a:gd name="connsiteX555-91475" fmla="*/ 2407436 w 7467663"/>
              <a:gd name="connsiteY555-91476" fmla="*/ 1651070 h 6858000"/>
              <a:gd name="connsiteX556-91477" fmla="*/ 2448558 w 7467663"/>
              <a:gd name="connsiteY556-91478" fmla="*/ 1373435 h 6858000"/>
              <a:gd name="connsiteX557-91479" fmla="*/ 278707 w 7467663"/>
              <a:gd name="connsiteY557-91480" fmla="*/ 1352270 h 6858000"/>
              <a:gd name="connsiteX558-91481" fmla="*/ 321570 w 7467663"/>
              <a:gd name="connsiteY558-91482" fmla="*/ 1861610 h 6858000"/>
              <a:gd name="connsiteX559-91483" fmla="*/ 294281 w 7467663"/>
              <a:gd name="connsiteY559-91484" fmla="*/ 1440658 h 6858000"/>
              <a:gd name="connsiteX560-91485" fmla="*/ 278707 w 7467663"/>
              <a:gd name="connsiteY560-91486" fmla="*/ 1352270 h 6858000"/>
              <a:gd name="connsiteX561-91487" fmla="*/ 1423821 w 7467663"/>
              <a:gd name="connsiteY561-91488" fmla="*/ 1351958 h 6858000"/>
              <a:gd name="connsiteX562-91489" fmla="*/ 1638521 w 7467663"/>
              <a:gd name="connsiteY562-91490" fmla="*/ 1908470 h 6858000"/>
              <a:gd name="connsiteX563-91491" fmla="*/ 1754199 w 7467663"/>
              <a:gd name="connsiteY563-91492" fmla="*/ 2149284 h 6858000"/>
              <a:gd name="connsiteX564-91493" fmla="*/ 1908359 w 7467663"/>
              <a:gd name="connsiteY564-91494" fmla="*/ 2364988 h 6858000"/>
              <a:gd name="connsiteX565-91495" fmla="*/ 1647661 w 7467663"/>
              <a:gd name="connsiteY565-91496" fmla="*/ 1825945 h 6858000"/>
              <a:gd name="connsiteX566-91497" fmla="*/ 1423821 w 7467663"/>
              <a:gd name="connsiteY566-91498" fmla="*/ 1351958 h 6858000"/>
              <a:gd name="connsiteX567-91499" fmla="*/ 1431890 w 7467663"/>
              <a:gd name="connsiteY567-91500" fmla="*/ 1306475 h 6858000"/>
              <a:gd name="connsiteX568-91501" fmla="*/ 1507597 w 7467663"/>
              <a:gd name="connsiteY568-91502" fmla="*/ 1446132 h 6858000"/>
              <a:gd name="connsiteX569-91503" fmla="*/ 1674586 w 7467663"/>
              <a:gd name="connsiteY569-91504" fmla="*/ 1813832 h 6858000"/>
              <a:gd name="connsiteX570-91505" fmla="*/ 1815950 w 7467663"/>
              <a:gd name="connsiteY570-91506" fmla="*/ 2128564 h 6858000"/>
              <a:gd name="connsiteX571-91507" fmla="*/ 1984242 w 7467663"/>
              <a:gd name="connsiteY571-91508" fmla="*/ 2430829 h 6858000"/>
              <a:gd name="connsiteX572-91509" fmla="*/ 2014023 w 7467663"/>
              <a:gd name="connsiteY572-91510" fmla="*/ 2450995 h 6858000"/>
              <a:gd name="connsiteX573-91511" fmla="*/ 1747337 w 7467663"/>
              <a:gd name="connsiteY573-91512" fmla="*/ 1855264 h 6858000"/>
              <a:gd name="connsiteX574-91513" fmla="*/ 1533749 w 7467663"/>
              <a:gd name="connsiteY574-91514" fmla="*/ 1478656 h 6858000"/>
              <a:gd name="connsiteX575-91515" fmla="*/ 1431890 w 7467663"/>
              <a:gd name="connsiteY575-91516" fmla="*/ 1306475 h 6858000"/>
              <a:gd name="connsiteX576-91517" fmla="*/ 5052692 w 7467663"/>
              <a:gd name="connsiteY576-91518" fmla="*/ 1292994 h 6858000"/>
              <a:gd name="connsiteX577-91519" fmla="*/ 5200661 w 7467663"/>
              <a:gd name="connsiteY577-91520" fmla="*/ 1635186 h 6858000"/>
              <a:gd name="connsiteX578-91521" fmla="*/ 5297138 w 7467663"/>
              <a:gd name="connsiteY578-91522" fmla="*/ 1906351 h 6858000"/>
              <a:gd name="connsiteX579-91523" fmla="*/ 5052692 w 7467663"/>
              <a:gd name="connsiteY579-91524" fmla="*/ 1292994 h 6858000"/>
              <a:gd name="connsiteX580-91525" fmla="*/ 5009948 w 7467663"/>
              <a:gd name="connsiteY580-91526" fmla="*/ 1273619 h 6858000"/>
              <a:gd name="connsiteX581-91527" fmla="*/ 5121777 w 7467663"/>
              <a:gd name="connsiteY581-91528" fmla="*/ 1654213 h 6858000"/>
              <a:gd name="connsiteX582-91529" fmla="*/ 5293545 w 7467663"/>
              <a:gd name="connsiteY582-91530" fmla="*/ 2072247 h 6858000"/>
              <a:gd name="connsiteX583-91531" fmla="*/ 5294042 w 7467663"/>
              <a:gd name="connsiteY583-91532" fmla="*/ 2065019 h 6858000"/>
              <a:gd name="connsiteX584-91533" fmla="*/ 5171936 w 7467663"/>
              <a:gd name="connsiteY584-91534" fmla="*/ 1647613 h 6858000"/>
              <a:gd name="connsiteX585-91535" fmla="*/ 5009948 w 7467663"/>
              <a:gd name="connsiteY585-91536" fmla="*/ 1273619 h 6858000"/>
              <a:gd name="connsiteX586-91537" fmla="*/ 655236 w 7467663"/>
              <a:gd name="connsiteY586-91538" fmla="*/ 1268632 h 6858000"/>
              <a:gd name="connsiteX587-91539" fmla="*/ 839521 w 7467663"/>
              <a:gd name="connsiteY587-91540" fmla="*/ 1685315 h 6858000"/>
              <a:gd name="connsiteX588-91541" fmla="*/ 1109416 w 7467663"/>
              <a:gd name="connsiteY588-91542" fmla="*/ 2061663 h 6858000"/>
              <a:gd name="connsiteX589-91543" fmla="*/ 1298300 w 7467663"/>
              <a:gd name="connsiteY589-91544" fmla="*/ 2247742 h 6858000"/>
              <a:gd name="connsiteX590-91545" fmla="*/ 1125871 w 7467663"/>
              <a:gd name="connsiteY590-91546" fmla="*/ 1989513 h 6858000"/>
              <a:gd name="connsiteX591-91547" fmla="*/ 981574 w 7467663"/>
              <a:gd name="connsiteY591-91548" fmla="*/ 1783157 h 6858000"/>
              <a:gd name="connsiteX592-91549" fmla="*/ 922198 w 7467663"/>
              <a:gd name="connsiteY592-91550" fmla="*/ 1677437 h 6858000"/>
              <a:gd name="connsiteX593-91551" fmla="*/ 869293 w 7467663"/>
              <a:gd name="connsiteY593-91552" fmla="*/ 1583214 h 6858000"/>
              <a:gd name="connsiteX594-91553" fmla="*/ 751431 w 7467663"/>
              <a:gd name="connsiteY594-91554" fmla="*/ 1405731 h 6858000"/>
              <a:gd name="connsiteX595-91555" fmla="*/ 655236 w 7467663"/>
              <a:gd name="connsiteY595-91556" fmla="*/ 1268632 h 6858000"/>
              <a:gd name="connsiteX596-91557" fmla="*/ 6516292 w 7467663"/>
              <a:gd name="connsiteY596-91558" fmla="*/ 1263064 h 6858000"/>
              <a:gd name="connsiteX597-91559" fmla="*/ 5736320 w 7467663"/>
              <a:gd name="connsiteY597-91560" fmla="*/ 1501803 h 6858000"/>
              <a:gd name="connsiteX598-91561" fmla="*/ 6516292 w 7467663"/>
              <a:gd name="connsiteY598-91562" fmla="*/ 1263064 h 6858000"/>
              <a:gd name="connsiteX599-91563" fmla="*/ 291466 w 7467663"/>
              <a:gd name="connsiteY599-91564" fmla="*/ 1250369 h 6858000"/>
              <a:gd name="connsiteX600-91565" fmla="*/ 323180 w 7467663"/>
              <a:gd name="connsiteY600-91566" fmla="*/ 1435283 h 6858000"/>
              <a:gd name="connsiteX601-91567" fmla="*/ 349381 w 7467663"/>
              <a:gd name="connsiteY601-91568" fmla="*/ 1875041 h 6858000"/>
              <a:gd name="connsiteX602-91569" fmla="*/ 374363 w 7467663"/>
              <a:gd name="connsiteY602-91570" fmla="*/ 1506494 h 6858000"/>
              <a:gd name="connsiteX603-91571" fmla="*/ 302168 w 7467663"/>
              <a:gd name="connsiteY603-91572" fmla="*/ 1274495 h 6858000"/>
              <a:gd name="connsiteX604-91573" fmla="*/ 291466 w 7467663"/>
              <a:gd name="connsiteY604-91574" fmla="*/ 1250369 h 6858000"/>
              <a:gd name="connsiteX605-91575" fmla="*/ 678222 w 7467663"/>
              <a:gd name="connsiteY605-91576" fmla="*/ 1248670 h 6858000"/>
              <a:gd name="connsiteX606-91577" fmla="*/ 775536 w 7467663"/>
              <a:gd name="connsiteY606-91578" fmla="*/ 1388015 h 6858000"/>
              <a:gd name="connsiteX607-91579" fmla="*/ 894529 w 7467663"/>
              <a:gd name="connsiteY607-91580" fmla="*/ 1567739 h 6858000"/>
              <a:gd name="connsiteX608-91581" fmla="*/ 948000 w 7467663"/>
              <a:gd name="connsiteY608-91582" fmla="*/ 1663088 h 6858000"/>
              <a:gd name="connsiteX609-91583" fmla="*/ 1006812 w 7467663"/>
              <a:gd name="connsiteY609-91584" fmla="*/ 1767683 h 6858000"/>
              <a:gd name="connsiteX610-91585" fmla="*/ 1149133 w 7467663"/>
              <a:gd name="connsiteY610-91586" fmla="*/ 1971513 h 6858000"/>
              <a:gd name="connsiteX611-91587" fmla="*/ 1333952 w 7467663"/>
              <a:gd name="connsiteY611-91588" fmla="*/ 2251620 h 6858000"/>
              <a:gd name="connsiteX612-91589" fmla="*/ 1337329 w 7467663"/>
              <a:gd name="connsiteY612-91590" fmla="*/ 2258350 h 6858000"/>
              <a:gd name="connsiteX613-91591" fmla="*/ 1014726 w 7467663"/>
              <a:gd name="connsiteY613-91592" fmla="*/ 1615556 h 6858000"/>
              <a:gd name="connsiteX614-91593" fmla="*/ 678222 w 7467663"/>
              <a:gd name="connsiteY614-91594" fmla="*/ 1248670 h 6858000"/>
              <a:gd name="connsiteX615-91595" fmla="*/ 6691602 w 7467663"/>
              <a:gd name="connsiteY615-91596" fmla="*/ 1140573 h 6858000"/>
              <a:gd name="connsiteX616-91597" fmla="*/ 6571100 w 7467663"/>
              <a:gd name="connsiteY616-91598" fmla="*/ 1183662 h 6858000"/>
              <a:gd name="connsiteX617-91599" fmla="*/ 6241687 w 7467663"/>
              <a:gd name="connsiteY617-91600" fmla="*/ 1257600 h 6858000"/>
              <a:gd name="connsiteX618-91601" fmla="*/ 5693009 w 7467663"/>
              <a:gd name="connsiteY618-91602" fmla="*/ 1478256 h 6858000"/>
              <a:gd name="connsiteX619-91603" fmla="*/ 6548420 w 7467663"/>
              <a:gd name="connsiteY619-91604" fmla="*/ 1214599 h 6858000"/>
              <a:gd name="connsiteX620-91605" fmla="*/ 6605473 w 7467663"/>
              <a:gd name="connsiteY620-91606" fmla="*/ 1184686 h 6858000"/>
              <a:gd name="connsiteX621-91607" fmla="*/ 6691602 w 7467663"/>
              <a:gd name="connsiteY621-91608" fmla="*/ 1140573 h 6858000"/>
              <a:gd name="connsiteX622-91609" fmla="*/ 4002475 w 7467663"/>
              <a:gd name="connsiteY622-91610" fmla="*/ 1037802 h 6858000"/>
              <a:gd name="connsiteX623-91611" fmla="*/ 4000324 w 7467663"/>
              <a:gd name="connsiteY623-91612" fmla="*/ 1039362 h 6858000"/>
              <a:gd name="connsiteX624-91613" fmla="*/ 4002862 w 7467663"/>
              <a:gd name="connsiteY624-91614" fmla="*/ 1042866 h 6858000"/>
              <a:gd name="connsiteX625-91615" fmla="*/ 4002475 w 7467663"/>
              <a:gd name="connsiteY625-91616" fmla="*/ 1037802 h 6858000"/>
              <a:gd name="connsiteX626-91617" fmla="*/ 506322 w 7467663"/>
              <a:gd name="connsiteY626-91618" fmla="*/ 1020997 h 6858000"/>
              <a:gd name="connsiteX627-91619" fmla="*/ 533068 w 7467663"/>
              <a:gd name="connsiteY627-91620" fmla="*/ 1029409 h 6858000"/>
              <a:gd name="connsiteX628-91621" fmla="*/ 1232525 w 7467663"/>
              <a:gd name="connsiteY628-91622" fmla="*/ 1804675 h 6858000"/>
              <a:gd name="connsiteX629-91623" fmla="*/ 1388858 w 7467663"/>
              <a:gd name="connsiteY629-91624" fmla="*/ 2368011 h 6858000"/>
              <a:gd name="connsiteX630-91625" fmla="*/ 1384098 w 7467663"/>
              <a:gd name="connsiteY630-91626" fmla="*/ 2378125 h 6858000"/>
              <a:gd name="connsiteX631-91627" fmla="*/ 1425393 w 7467663"/>
              <a:gd name="connsiteY631-91628" fmla="*/ 2589124 h 6858000"/>
              <a:gd name="connsiteX632-91629" fmla="*/ 1424001 w 7467663"/>
              <a:gd name="connsiteY632-91630" fmla="*/ 2597541 h 6858000"/>
              <a:gd name="connsiteX633-91631" fmla="*/ 2152729 w 7467663"/>
              <a:gd name="connsiteY633-91632" fmla="*/ 2864487 h 6858000"/>
              <a:gd name="connsiteX634-91633" fmla="*/ 2020609 w 7467663"/>
              <a:gd name="connsiteY634-91634" fmla="*/ 2539671 h 6858000"/>
              <a:gd name="connsiteX635-91635" fmla="*/ 2018920 w 7467663"/>
              <a:gd name="connsiteY635-91636" fmla="*/ 2536309 h 6858000"/>
              <a:gd name="connsiteX636-91637" fmla="*/ 1342441 w 7467663"/>
              <a:gd name="connsiteY636-91638" fmla="*/ 1173017 h 6858000"/>
              <a:gd name="connsiteX637-91639" fmla="*/ 1367925 w 7467663"/>
              <a:gd name="connsiteY637-91640" fmla="*/ 1135648 h 6858000"/>
              <a:gd name="connsiteX638-91641" fmla="*/ 1771401 w 7467663"/>
              <a:gd name="connsiteY638-91642" fmla="*/ 1806673 h 6858000"/>
              <a:gd name="connsiteX639-91643" fmla="*/ 1972385 w 7467663"/>
              <a:gd name="connsiteY639-91644" fmla="*/ 2198735 h 6858000"/>
              <a:gd name="connsiteX640-91645" fmla="*/ 2040892 w 7467663"/>
              <a:gd name="connsiteY640-91646" fmla="*/ 2405205 h 6858000"/>
              <a:gd name="connsiteX641-91647" fmla="*/ 2131689 w 7467663"/>
              <a:gd name="connsiteY641-91648" fmla="*/ 1936926 h 6858000"/>
              <a:gd name="connsiteX642-91649" fmla="*/ 2454820 w 7467663"/>
              <a:gd name="connsiteY642-91650" fmla="*/ 1248808 h 6858000"/>
              <a:gd name="connsiteX643-91651" fmla="*/ 2492512 w 7467663"/>
              <a:gd name="connsiteY643-91652" fmla="*/ 1302920 h 6858000"/>
              <a:gd name="connsiteX644-91653" fmla="*/ 2081216 w 7467663"/>
              <a:gd name="connsiteY644-91654" fmla="*/ 2527513 h 6858000"/>
              <a:gd name="connsiteX645-91655" fmla="*/ 2081211 w 7467663"/>
              <a:gd name="connsiteY645-91656" fmla="*/ 2528916 h 6858000"/>
              <a:gd name="connsiteX646-91657" fmla="*/ 2199067 w 7467663"/>
              <a:gd name="connsiteY646-91658" fmla="*/ 2884061 h 6858000"/>
              <a:gd name="connsiteX647-91659" fmla="*/ 3192586 w 7467663"/>
              <a:gd name="connsiteY647-91660" fmla="*/ 3411496 h 6858000"/>
              <a:gd name="connsiteX648-91661" fmla="*/ 3182620 w 7467663"/>
              <a:gd name="connsiteY648-91662" fmla="*/ 3483279 h 6858000"/>
              <a:gd name="connsiteX649-91663" fmla="*/ 2435119 w 7467663"/>
              <a:gd name="connsiteY649-91664" fmla="*/ 3080173 h 6858000"/>
              <a:gd name="connsiteX650-91665" fmla="*/ 2410152 w 7467663"/>
              <a:gd name="connsiteY650-91666" fmla="*/ 3063751 h 6858000"/>
              <a:gd name="connsiteX651-91667" fmla="*/ 2408099 w 7467663"/>
              <a:gd name="connsiteY651-91668" fmla="*/ 3064403 h 6858000"/>
              <a:gd name="connsiteX652-91669" fmla="*/ 2407218 w 7467663"/>
              <a:gd name="connsiteY652-91670" fmla="*/ 3070324 h 6858000"/>
              <a:gd name="connsiteX653-91671" fmla="*/ 2380138 w 7467663"/>
              <a:gd name="connsiteY653-91672" fmla="*/ 3099341 h 6858000"/>
              <a:gd name="connsiteX654-91673" fmla="*/ 1765923 w 7467663"/>
              <a:gd name="connsiteY654-91674" fmla="*/ 3581043 h 6858000"/>
              <a:gd name="connsiteX655-91675" fmla="*/ 1702258 w 7467663"/>
              <a:gd name="connsiteY655-91676" fmla="*/ 3612286 h 6858000"/>
              <a:gd name="connsiteX656-91677" fmla="*/ 1538370 w 7467663"/>
              <a:gd name="connsiteY656-91678" fmla="*/ 3811804 h 6858000"/>
              <a:gd name="connsiteX657-91679" fmla="*/ 542867 w 7467663"/>
              <a:gd name="connsiteY657-91680" fmla="*/ 4944092 h 6858000"/>
              <a:gd name="connsiteX658-91681" fmla="*/ 515800 w 7467663"/>
              <a:gd name="connsiteY658-91682" fmla="*/ 4862180 h 6858000"/>
              <a:gd name="connsiteX659-91683" fmla="*/ 909145 w 7467663"/>
              <a:gd name="connsiteY659-91684" fmla="*/ 4199225 h 6858000"/>
              <a:gd name="connsiteX660-91685" fmla="*/ 1214067 w 7467663"/>
              <a:gd name="connsiteY660-91686" fmla="*/ 3908561 h 6858000"/>
              <a:gd name="connsiteX661-91687" fmla="*/ 640967 w 7467663"/>
              <a:gd name="connsiteY661-91688" fmla="*/ 4105601 h 6858000"/>
              <a:gd name="connsiteX662-91689" fmla="*/ 112563 w 7467663"/>
              <a:gd name="connsiteY662-91690" fmla="*/ 4396952 h 6858000"/>
              <a:gd name="connsiteX663-91691" fmla="*/ 0 w 7467663"/>
              <a:gd name="connsiteY663-91692" fmla="*/ 4466006 h 6858000"/>
              <a:gd name="connsiteX664-91693" fmla="*/ 0 w 7467663"/>
              <a:gd name="connsiteY664-91694" fmla="*/ 4233763 h 6858000"/>
              <a:gd name="connsiteX665-91695" fmla="*/ 36881 w 7467663"/>
              <a:gd name="connsiteY665-91696" fmla="*/ 4200118 h 6858000"/>
              <a:gd name="connsiteX666-91697" fmla="*/ 910534 w 7467663"/>
              <a:gd name="connsiteY666-91698" fmla="*/ 3629753 h 6858000"/>
              <a:gd name="connsiteX667-91699" fmla="*/ 1578717 w 7467663"/>
              <a:gd name="connsiteY667-91700" fmla="*/ 3575982 h 6858000"/>
              <a:gd name="connsiteX668-91701" fmla="*/ 2338780 w 7467663"/>
              <a:gd name="connsiteY668-91702" fmla="*/ 3033725 h 6858000"/>
              <a:gd name="connsiteX669-91703" fmla="*/ 1807991 w 7467663"/>
              <a:gd name="connsiteY669-91704" fmla="*/ 2807184 h 6858000"/>
              <a:gd name="connsiteX670-91705" fmla="*/ 1416358 w 7467663"/>
              <a:gd name="connsiteY670-91706" fmla="*/ 3112571 h 6858000"/>
              <a:gd name="connsiteX671-91707" fmla="*/ 939066 w 7467663"/>
              <a:gd name="connsiteY671-91708" fmla="*/ 3378798 h 6858000"/>
              <a:gd name="connsiteX672-91709" fmla="*/ 115099 w 7467663"/>
              <a:gd name="connsiteY672-91710" fmla="*/ 3607650 h 6858000"/>
              <a:gd name="connsiteX673-91711" fmla="*/ 97284 w 7467663"/>
              <a:gd name="connsiteY673-91712" fmla="*/ 3520393 h 6858000"/>
              <a:gd name="connsiteX674-91713" fmla="*/ 922050 w 7467663"/>
              <a:gd name="connsiteY674-91714" fmla="*/ 3074867 h 6858000"/>
              <a:gd name="connsiteX675-91715" fmla="*/ 1405265 w 7467663"/>
              <a:gd name="connsiteY675-91716" fmla="*/ 3016319 h 6858000"/>
              <a:gd name="connsiteX676-91717" fmla="*/ 1407512 w 7467663"/>
              <a:gd name="connsiteY676-91718" fmla="*/ 3018001 h 6858000"/>
              <a:gd name="connsiteX677-91719" fmla="*/ 1726266 w 7467663"/>
              <a:gd name="connsiteY677-91720" fmla="*/ 2777274 h 6858000"/>
              <a:gd name="connsiteX678-91721" fmla="*/ 625390 w 7467663"/>
              <a:gd name="connsiteY678-91722" fmla="*/ 2514541 h 6858000"/>
              <a:gd name="connsiteX679-91723" fmla="*/ 619799 w 7467663"/>
              <a:gd name="connsiteY679-91724" fmla="*/ 2527180 h 6858000"/>
              <a:gd name="connsiteX680-91725" fmla="*/ 310030 w 7467663"/>
              <a:gd name="connsiteY680-91726" fmla="*/ 2771818 h 6858000"/>
              <a:gd name="connsiteX681-91727" fmla="*/ 173877 w 7467663"/>
              <a:gd name="connsiteY681-91728" fmla="*/ 2937056 h 6858000"/>
              <a:gd name="connsiteX682-91729" fmla="*/ 77889 w 7467663"/>
              <a:gd name="connsiteY682-91730" fmla="*/ 3138440 h 6858000"/>
              <a:gd name="connsiteX683-91731" fmla="*/ 0 w 7467663"/>
              <a:gd name="connsiteY683-91732" fmla="*/ 3271395 h 6858000"/>
              <a:gd name="connsiteX684-91733" fmla="*/ 0 w 7467663"/>
              <a:gd name="connsiteY684-91734" fmla="*/ 3153002 h 6858000"/>
              <a:gd name="connsiteX685-91735" fmla="*/ 2386 w 7467663"/>
              <a:gd name="connsiteY685-91736" fmla="*/ 3149203 h 6858000"/>
              <a:gd name="connsiteX686-91737" fmla="*/ 89753 w 7467663"/>
              <a:gd name="connsiteY686-91738" fmla="*/ 2987702 h 6858000"/>
              <a:gd name="connsiteX687-91739" fmla="*/ 76869 w 7467663"/>
              <a:gd name="connsiteY687-91740" fmla="*/ 3005404 h 6858000"/>
              <a:gd name="connsiteX688-91741" fmla="*/ 32049 w 7467663"/>
              <a:gd name="connsiteY688-91742" fmla="*/ 3065814 h 6858000"/>
              <a:gd name="connsiteX689-91743" fmla="*/ 0 w 7467663"/>
              <a:gd name="connsiteY689-91744" fmla="*/ 3108744 h 6858000"/>
              <a:gd name="connsiteX690-91745" fmla="*/ 0 w 7467663"/>
              <a:gd name="connsiteY690-91746" fmla="*/ 3058059 h 6858000"/>
              <a:gd name="connsiteX691-91747" fmla="*/ 7610 w 7467663"/>
              <a:gd name="connsiteY691-91748" fmla="*/ 3047889 h 6858000"/>
              <a:gd name="connsiteX692-91749" fmla="*/ 52419 w 7467663"/>
              <a:gd name="connsiteY692-91750" fmla="*/ 2987479 h 6858000"/>
              <a:gd name="connsiteX693-91751" fmla="*/ 59142 w 7467663"/>
              <a:gd name="connsiteY693-91752" fmla="*/ 2978488 h 6858000"/>
              <a:gd name="connsiteX694-91753" fmla="*/ 0 w 7467663"/>
              <a:gd name="connsiteY694-91754" fmla="*/ 3015334 h 6858000"/>
              <a:gd name="connsiteX695-91755" fmla="*/ 0 w 7467663"/>
              <a:gd name="connsiteY695-91756" fmla="*/ 2914286 h 6858000"/>
              <a:gd name="connsiteX696-91757" fmla="*/ 36383 w 7467663"/>
              <a:gd name="connsiteY696-91758" fmla="*/ 2901128 h 6858000"/>
              <a:gd name="connsiteX697-91759" fmla="*/ 156329 w 7467663"/>
              <a:gd name="connsiteY697-91760" fmla="*/ 2840533 h 6858000"/>
              <a:gd name="connsiteX698-91761" fmla="*/ 358355 w 7467663"/>
              <a:gd name="connsiteY698-91762" fmla="*/ 2620471 h 6858000"/>
              <a:gd name="connsiteX699-91763" fmla="*/ 510577 w 7467663"/>
              <a:gd name="connsiteY699-91764" fmla="*/ 2501244 h 6858000"/>
              <a:gd name="connsiteX700-91765" fmla="*/ 211967 w 7467663"/>
              <a:gd name="connsiteY700-91766" fmla="*/ 2479171 h 6858000"/>
              <a:gd name="connsiteX701-91767" fmla="*/ 0 w 7467663"/>
              <a:gd name="connsiteY701-91768" fmla="*/ 2476398 h 6858000"/>
              <a:gd name="connsiteX702-91769" fmla="*/ 0 w 7467663"/>
              <a:gd name="connsiteY702-91770" fmla="*/ 2389189 h 6858000"/>
              <a:gd name="connsiteX703-91771" fmla="*/ 103062 w 7467663"/>
              <a:gd name="connsiteY703-91772" fmla="*/ 2389518 h 6858000"/>
              <a:gd name="connsiteX704-91773" fmla="*/ 510734 w 7467663"/>
              <a:gd name="connsiteY704-91774" fmla="*/ 2416201 h 6858000"/>
              <a:gd name="connsiteX705-91775" fmla="*/ 279257 w 7467663"/>
              <a:gd name="connsiteY705-91776" fmla="*/ 2092102 h 6858000"/>
              <a:gd name="connsiteX706-91777" fmla="*/ 65265 w 7467663"/>
              <a:gd name="connsiteY706-91778" fmla="*/ 2006049 h 6858000"/>
              <a:gd name="connsiteX707-91779" fmla="*/ 0 w 7467663"/>
              <a:gd name="connsiteY707-91780" fmla="*/ 1982532 h 6858000"/>
              <a:gd name="connsiteX708-91781" fmla="*/ 0 w 7467663"/>
              <a:gd name="connsiteY708-91782" fmla="*/ 1912789 h 6858000"/>
              <a:gd name="connsiteX709-91783" fmla="*/ 97460 w 7467663"/>
              <a:gd name="connsiteY709-91784" fmla="*/ 1953725 h 6858000"/>
              <a:gd name="connsiteX710-91785" fmla="*/ 221272 w 7467663"/>
              <a:gd name="connsiteY710-91786" fmla="*/ 1980766 h 6858000"/>
              <a:gd name="connsiteX711-91787" fmla="*/ 116765 w 7467663"/>
              <a:gd name="connsiteY711-91788" fmla="*/ 1911033 h 6858000"/>
              <a:gd name="connsiteX712-91789" fmla="*/ 16405 w 7467663"/>
              <a:gd name="connsiteY712-91790" fmla="*/ 1803412 h 6858000"/>
              <a:gd name="connsiteX713-91791" fmla="*/ 0 w 7467663"/>
              <a:gd name="connsiteY713-91792" fmla="*/ 1784777 h 6858000"/>
              <a:gd name="connsiteX714-91793" fmla="*/ 0 w 7467663"/>
              <a:gd name="connsiteY714-91794" fmla="*/ 1740082 h 6858000"/>
              <a:gd name="connsiteX715-91795" fmla="*/ 39394 w 7467663"/>
              <a:gd name="connsiteY715-91796" fmla="*/ 1784856 h 6858000"/>
              <a:gd name="connsiteX716-91797" fmla="*/ 135813 w 7467663"/>
              <a:gd name="connsiteY716-91798" fmla="*/ 1888838 h 6858000"/>
              <a:gd name="connsiteX717-91799" fmla="*/ 242575 w 7467663"/>
              <a:gd name="connsiteY717-91800" fmla="*/ 1958841 h 6858000"/>
              <a:gd name="connsiteX718-91801" fmla="*/ 82197 w 7467663"/>
              <a:gd name="connsiteY718-91802" fmla="*/ 1754826 h 6858000"/>
              <a:gd name="connsiteX719-91803" fmla="*/ 0 w 7467663"/>
              <a:gd name="connsiteY719-91804" fmla="*/ 1679650 h 6858000"/>
              <a:gd name="connsiteX720-91805" fmla="*/ 0 w 7467663"/>
              <a:gd name="connsiteY720-91806" fmla="*/ 1602463 h 6858000"/>
              <a:gd name="connsiteX721-91807" fmla="*/ 84689 w 7467663"/>
              <a:gd name="connsiteY721-91808" fmla="*/ 1677442 h 6858000"/>
              <a:gd name="connsiteX722-91809" fmla="*/ 298437 w 7467663"/>
              <a:gd name="connsiteY722-91810" fmla="*/ 1968019 h 6858000"/>
              <a:gd name="connsiteX723-91811" fmla="*/ 227269 w 7467663"/>
              <a:gd name="connsiteY723-91812" fmla="*/ 1114064 h 6858000"/>
              <a:gd name="connsiteX724-91813" fmla="*/ 248003 w 7467663"/>
              <a:gd name="connsiteY724-91814" fmla="*/ 1089613 h 6858000"/>
              <a:gd name="connsiteX725-91815" fmla="*/ 427020 w 7467663"/>
              <a:gd name="connsiteY725-91816" fmla="*/ 1619803 h 6858000"/>
              <a:gd name="connsiteX726-91817" fmla="*/ 340345 w 7467663"/>
              <a:gd name="connsiteY726-91818" fmla="*/ 2027739 h 6858000"/>
              <a:gd name="connsiteX727-91819" fmla="*/ 360865 w 7467663"/>
              <a:gd name="connsiteY727-91820" fmla="*/ 2044827 h 6858000"/>
              <a:gd name="connsiteX728-91821" fmla="*/ 560414 w 7467663"/>
              <a:gd name="connsiteY728-91822" fmla="*/ 2421457 h 6858000"/>
              <a:gd name="connsiteX729-91823" fmla="*/ 1359703 w 7467663"/>
              <a:gd name="connsiteY729-91824" fmla="*/ 2578554 h 6858000"/>
              <a:gd name="connsiteX730-91825" fmla="*/ 1359422 w 7467663"/>
              <a:gd name="connsiteY730-91826" fmla="*/ 2577994 h 6858000"/>
              <a:gd name="connsiteX731-91827" fmla="*/ 828701 w 7467663"/>
              <a:gd name="connsiteY731-91828" fmla="*/ 1839520 h 6858000"/>
              <a:gd name="connsiteX732-91829" fmla="*/ 494427 w 7467663"/>
              <a:gd name="connsiteY732-91830" fmla="*/ 1092333 h 6858000"/>
              <a:gd name="connsiteX733-91831" fmla="*/ 506322 w 7467663"/>
              <a:gd name="connsiteY733-91832" fmla="*/ 1020997 h 6858000"/>
              <a:gd name="connsiteX734-91833" fmla="*/ 4570198 w 7467663"/>
              <a:gd name="connsiteY734-91834" fmla="*/ 978081 h 6858000"/>
              <a:gd name="connsiteX735-91835" fmla="*/ 4523691 w 7467663"/>
              <a:gd name="connsiteY735-91836" fmla="*/ 1127776 h 6858000"/>
              <a:gd name="connsiteX736-91837" fmla="*/ 4509875 w 7467663"/>
              <a:gd name="connsiteY736-91838" fmla="*/ 1167552 h 6858000"/>
              <a:gd name="connsiteX737-91839" fmla="*/ 4478168 w 7467663"/>
              <a:gd name="connsiteY737-91840" fmla="*/ 1260735 h 6858000"/>
              <a:gd name="connsiteX738-91841" fmla="*/ 4409309 w 7467663"/>
              <a:gd name="connsiteY738-91842" fmla="*/ 1666996 h 6858000"/>
              <a:gd name="connsiteX739-91843" fmla="*/ 4370031 w 7467663"/>
              <a:gd name="connsiteY739-91844" fmla="*/ 1955666 h 6858000"/>
              <a:gd name="connsiteX740-91845" fmla="*/ 4570198 w 7467663"/>
              <a:gd name="connsiteY740-91846" fmla="*/ 978081 h 6858000"/>
              <a:gd name="connsiteX741-91847" fmla="*/ 4557898 w 7467663"/>
              <a:gd name="connsiteY741-91848" fmla="*/ 900011 h 6858000"/>
              <a:gd name="connsiteX742-91849" fmla="*/ 4344840 w 7467663"/>
              <a:gd name="connsiteY742-91850" fmla="*/ 1922038 h 6858000"/>
              <a:gd name="connsiteX743-91851" fmla="*/ 4378710 w 7467663"/>
              <a:gd name="connsiteY743-91852" fmla="*/ 1665516 h 6858000"/>
              <a:gd name="connsiteX744-91853" fmla="*/ 4448798 w 7467663"/>
              <a:gd name="connsiteY744-91854" fmla="*/ 1253024 h 6858000"/>
              <a:gd name="connsiteX745-91855" fmla="*/ 4480315 w 7467663"/>
              <a:gd name="connsiteY745-91856" fmla="*/ 1158454 h 6858000"/>
              <a:gd name="connsiteX746-91857" fmla="*/ 4494133 w 7467663"/>
              <a:gd name="connsiteY746-91858" fmla="*/ 1118676 h 6858000"/>
              <a:gd name="connsiteX747-91859" fmla="*/ 4557898 w 7467663"/>
              <a:gd name="connsiteY747-91860" fmla="*/ 900011 h 6858000"/>
              <a:gd name="connsiteX748-91861" fmla="*/ 5870151 w 7467663"/>
              <a:gd name="connsiteY748-91862" fmla="*/ 898890 h 6858000"/>
              <a:gd name="connsiteX749-91863" fmla="*/ 5861335 w 7467663"/>
              <a:gd name="connsiteY749-91864" fmla="*/ 899177 h 6858000"/>
              <a:gd name="connsiteX750-91865" fmla="*/ 5843702 w 7467663"/>
              <a:gd name="connsiteY750-91866" fmla="*/ 899748 h 6858000"/>
              <a:gd name="connsiteX751-91867" fmla="*/ 5651107 w 7467663"/>
              <a:gd name="connsiteY751-91868" fmla="*/ 920306 h 6858000"/>
              <a:gd name="connsiteX752-91869" fmla="*/ 5459407 w 7467663"/>
              <a:gd name="connsiteY752-91870" fmla="*/ 940975 h 6858000"/>
              <a:gd name="connsiteX753-91871" fmla="*/ 5374846 w 7467663"/>
              <a:gd name="connsiteY753-91872" fmla="*/ 941988 h 6858000"/>
              <a:gd name="connsiteX754-91873" fmla="*/ 5256105 w 7467663"/>
              <a:gd name="connsiteY754-91874" fmla="*/ 945632 h 6858000"/>
              <a:gd name="connsiteX755-91875" fmla="*/ 5107071 w 7467663"/>
              <a:gd name="connsiteY755-91876" fmla="*/ 969720 h 6858000"/>
              <a:gd name="connsiteX756-91877" fmla="*/ 4998681 w 7467663"/>
              <a:gd name="connsiteY756-91878" fmla="*/ 988771 h 6858000"/>
              <a:gd name="connsiteX757-91879" fmla="*/ 5870151 w 7467663"/>
              <a:gd name="connsiteY757-91880" fmla="*/ 898890 h 6858000"/>
              <a:gd name="connsiteX758-91881" fmla="*/ 5504425 w 7467663"/>
              <a:gd name="connsiteY758-91882" fmla="*/ 848067 h 6858000"/>
              <a:gd name="connsiteX759-91883" fmla="*/ 4968849 w 7467663"/>
              <a:gd name="connsiteY759-91884" fmla="*/ 962318 h 6858000"/>
              <a:gd name="connsiteX760-91885" fmla="*/ 5104039 w 7467663"/>
              <a:gd name="connsiteY760-91886" fmla="*/ 940634 h 6858000"/>
              <a:gd name="connsiteX761-91887" fmla="*/ 5256311 w 7467663"/>
              <a:gd name="connsiteY761-91888" fmla="*/ 916490 h 6858000"/>
              <a:gd name="connsiteX762-91889" fmla="*/ 5377381 w 7467663"/>
              <a:gd name="connsiteY762-91890" fmla="*/ 912671 h 6858000"/>
              <a:gd name="connsiteX763-91891" fmla="*/ 5460148 w 7467663"/>
              <a:gd name="connsiteY763-91892" fmla="*/ 911442 h 6858000"/>
              <a:gd name="connsiteX764-91893" fmla="*/ 5648971 w 7467663"/>
              <a:gd name="connsiteY764-91894" fmla="*/ 891331 h 6858000"/>
              <a:gd name="connsiteX765-91895" fmla="*/ 5844807 w 7467663"/>
              <a:gd name="connsiteY765-91896" fmla="*/ 870718 h 6858000"/>
              <a:gd name="connsiteX766-91897" fmla="*/ 5862975 w 7467663"/>
              <a:gd name="connsiteY766-91898" fmla="*/ 869756 h 6858000"/>
              <a:gd name="connsiteX767-91899" fmla="*/ 5920887 w 7467663"/>
              <a:gd name="connsiteY767-91900" fmla="*/ 865929 h 6858000"/>
              <a:gd name="connsiteX768-91901" fmla="*/ 5504425 w 7467663"/>
              <a:gd name="connsiteY768-91902" fmla="*/ 848067 h 6858000"/>
              <a:gd name="connsiteX769-91903" fmla="*/ 3607114 w 7467663"/>
              <a:gd name="connsiteY769-91904" fmla="*/ 467441 h 6858000"/>
              <a:gd name="connsiteX770-91905" fmla="*/ 3296242 w 7467663"/>
              <a:gd name="connsiteY770-91906" fmla="*/ 807991 h 6858000"/>
              <a:gd name="connsiteX771-91907" fmla="*/ 3174674 w 7467663"/>
              <a:gd name="connsiteY771-91908" fmla="*/ 919759 h 6858000"/>
              <a:gd name="connsiteX772-91909" fmla="*/ 3042978 w 7467663"/>
              <a:gd name="connsiteY772-91910" fmla="*/ 1054894 h 6858000"/>
              <a:gd name="connsiteX773-91911" fmla="*/ 2968914 w 7467663"/>
              <a:gd name="connsiteY773-91912" fmla="*/ 1133756 h 6858000"/>
              <a:gd name="connsiteX774-91913" fmla="*/ 3103823 w 7467663"/>
              <a:gd name="connsiteY774-91914" fmla="*/ 1026814 h 6858000"/>
              <a:gd name="connsiteX775-91915" fmla="*/ 3607114 w 7467663"/>
              <a:gd name="connsiteY775-91916" fmla="*/ 467441 h 6858000"/>
              <a:gd name="connsiteX776-91917" fmla="*/ 3744487 w 7467663"/>
              <a:gd name="connsiteY776-91918" fmla="*/ 383136 h 6858000"/>
              <a:gd name="connsiteX777-91919" fmla="*/ 3970213 w 7467663"/>
              <a:gd name="connsiteY777-91920" fmla="*/ 995559 h 6858000"/>
              <a:gd name="connsiteX778-91921" fmla="*/ 3744487 w 7467663"/>
              <a:gd name="connsiteY778-91922" fmla="*/ 383136 h 6858000"/>
              <a:gd name="connsiteX779-91923" fmla="*/ 3624562 w 7467663"/>
              <a:gd name="connsiteY779-91924" fmla="*/ 367041 h 6858000"/>
              <a:gd name="connsiteX780-91925" fmla="*/ 3489712 w 7467663"/>
              <a:gd name="connsiteY780-91926" fmla="*/ 485386 h 6858000"/>
              <a:gd name="connsiteX781-91927" fmla="*/ 3182994 w 7467663"/>
              <a:gd name="connsiteY781-91928" fmla="*/ 828265 h 6858000"/>
              <a:gd name="connsiteX782-91929" fmla="*/ 2892114 w 7467663"/>
              <a:gd name="connsiteY782-91930" fmla="*/ 1172635 h 6858000"/>
              <a:gd name="connsiteX783-91931" fmla="*/ 3021459 w 7467663"/>
              <a:gd name="connsiteY783-91932" fmla="*/ 1035385 h 6858000"/>
              <a:gd name="connsiteX784-91933" fmla="*/ 3153873 w 7467663"/>
              <a:gd name="connsiteY784-91934" fmla="*/ 898971 h 6858000"/>
              <a:gd name="connsiteX785-91935" fmla="*/ 3276511 w 7467663"/>
              <a:gd name="connsiteY785-91936" fmla="*/ 786423 h 6858000"/>
              <a:gd name="connsiteX786-91937" fmla="*/ 3584154 w 7467663"/>
              <a:gd name="connsiteY786-91938" fmla="*/ 448218 h 6858000"/>
              <a:gd name="connsiteX787-91939" fmla="*/ 3624562 w 7467663"/>
              <a:gd name="connsiteY787-91940" fmla="*/ 367041 h 6858000"/>
              <a:gd name="connsiteX788-91941" fmla="*/ 3766672 w 7467663"/>
              <a:gd name="connsiteY788-91942" fmla="*/ 359429 h 6858000"/>
              <a:gd name="connsiteX789-91943" fmla="*/ 3996338 w 7467663"/>
              <a:gd name="connsiteY789-91944" fmla="*/ 968237 h 6858000"/>
              <a:gd name="connsiteX790-91945" fmla="*/ 3766672 w 7467663"/>
              <a:gd name="connsiteY790-91946" fmla="*/ 359429 h 6858000"/>
              <a:gd name="connsiteX791-91947" fmla="*/ 5805386 w 7467663"/>
              <a:gd name="connsiteY791-91948" fmla="*/ 239240 h 6858000"/>
              <a:gd name="connsiteX792-91949" fmla="*/ 5736947 w 7467663"/>
              <a:gd name="connsiteY792-91950" fmla="*/ 261367 h 6858000"/>
              <a:gd name="connsiteX793-91951" fmla="*/ 5427012 w 7467663"/>
              <a:gd name="connsiteY793-91952" fmla="*/ 311272 h 6858000"/>
              <a:gd name="connsiteX794-91953" fmla="*/ 5147818 w 7467663"/>
              <a:gd name="connsiteY794-91954" fmla="*/ 322112 h 6858000"/>
              <a:gd name="connsiteX795-91955" fmla="*/ 5060854 w 7467663"/>
              <a:gd name="connsiteY795-91956" fmla="*/ 311882 h 6858000"/>
              <a:gd name="connsiteX796-91957" fmla="*/ 4945989 w 7467663"/>
              <a:gd name="connsiteY796-91958" fmla="*/ 300516 h 6858000"/>
              <a:gd name="connsiteX797-91959" fmla="*/ 5410479 w 7467663"/>
              <a:gd name="connsiteY797-91960" fmla="*/ 348434 h 6858000"/>
              <a:gd name="connsiteX798-91961" fmla="*/ 5805386 w 7467663"/>
              <a:gd name="connsiteY798-91962" fmla="*/ 239240 h 6858000"/>
              <a:gd name="connsiteX799-91963" fmla="*/ 5905192 w 7467663"/>
              <a:gd name="connsiteY799-91964" fmla="*/ 163079 h 6858000"/>
              <a:gd name="connsiteX800-91965" fmla="*/ 5865655 w 7467663"/>
              <a:gd name="connsiteY800-91966" fmla="*/ 171901 h 6858000"/>
              <a:gd name="connsiteX801-91967" fmla="*/ 5259740 w 7467663"/>
              <a:gd name="connsiteY801-91968" fmla="*/ 257013 h 6858000"/>
              <a:gd name="connsiteX802-91969" fmla="*/ 5208466 w 7467663"/>
              <a:gd name="connsiteY802-91970" fmla="*/ 257550 h 6858000"/>
              <a:gd name="connsiteX803-91971" fmla="*/ 4980204 w 7467663"/>
              <a:gd name="connsiteY803-91972" fmla="*/ 271903 h 6858000"/>
              <a:gd name="connsiteX804-91973" fmla="*/ 5068068 w 7467663"/>
              <a:gd name="connsiteY804-91974" fmla="*/ 282244 h 6858000"/>
              <a:gd name="connsiteX805-91975" fmla="*/ 5153231 w 7467663"/>
              <a:gd name="connsiteY805-91976" fmla="*/ 292240 h 6858000"/>
              <a:gd name="connsiteX806-91977" fmla="*/ 5426491 w 7467663"/>
              <a:gd name="connsiteY806-91978" fmla="*/ 281128 h 6858000"/>
              <a:gd name="connsiteX807-91979" fmla="*/ 5731212 w 7467663"/>
              <a:gd name="connsiteY807-91980" fmla="*/ 231951 h 6858000"/>
              <a:gd name="connsiteX808-91981" fmla="*/ 5905192 w 7467663"/>
              <a:gd name="connsiteY808-91982" fmla="*/ 163079 h 6858000"/>
              <a:gd name="connsiteX809-91983" fmla="*/ 5944437 w 7467663"/>
              <a:gd name="connsiteY809-91984" fmla="*/ 113829 h 6858000"/>
              <a:gd name="connsiteX810-91985" fmla="*/ 5825032 w 7467663"/>
              <a:gd name="connsiteY810-91986" fmla="*/ 146405 h 6858000"/>
              <a:gd name="connsiteX811-91987" fmla="*/ 4955599 w 7467663"/>
              <a:gd name="connsiteY811-91988" fmla="*/ 247008 h 6858000"/>
              <a:gd name="connsiteX812-91989" fmla="*/ 5210104 w 7467663"/>
              <a:gd name="connsiteY812-91990" fmla="*/ 228123 h 6858000"/>
              <a:gd name="connsiteX813-91991" fmla="*/ 5261015 w 7467663"/>
              <a:gd name="connsiteY813-91992" fmla="*/ 227087 h 6858000"/>
              <a:gd name="connsiteX814-91993" fmla="*/ 5861181 w 7467663"/>
              <a:gd name="connsiteY814-91994" fmla="*/ 143093 h 6858000"/>
              <a:gd name="connsiteX815-91995" fmla="*/ 5961252 w 7467663"/>
              <a:gd name="connsiteY815-91996" fmla="*/ 114820 h 6858000"/>
              <a:gd name="connsiteX816-91997" fmla="*/ 5944437 w 7467663"/>
              <a:gd name="connsiteY816-91998" fmla="*/ 113829 h 6858000"/>
              <a:gd name="connsiteX817-91999" fmla="*/ 3882765 w 7467663"/>
              <a:gd name="connsiteY817-92000" fmla="*/ 0 h 6858000"/>
              <a:gd name="connsiteX818-92001" fmla="*/ 3995099 w 7467663"/>
              <a:gd name="connsiteY818-92002" fmla="*/ 0 h 6858000"/>
              <a:gd name="connsiteX819-92003" fmla="*/ 4163818 w 7467663"/>
              <a:gd name="connsiteY819-92004" fmla="*/ 234104 h 6858000"/>
              <a:gd name="connsiteX820-92005" fmla="*/ 4172099 w 7467663"/>
              <a:gd name="connsiteY820-92006" fmla="*/ 234207 h 6858000"/>
              <a:gd name="connsiteX821-92007" fmla="*/ 4784282 w 7467663"/>
              <a:gd name="connsiteY821-92008" fmla="*/ 276561 h 6858000"/>
              <a:gd name="connsiteX822-92009" fmla="*/ 4801687 w 7467663"/>
              <a:gd name="connsiteY822-92010" fmla="*/ 267764 h 6858000"/>
              <a:gd name="connsiteX823-92011" fmla="*/ 6082788 w 7467663"/>
              <a:gd name="connsiteY823-92012" fmla="*/ 64119 h 6858000"/>
              <a:gd name="connsiteX824-92013" fmla="*/ 6099442 w 7467663"/>
              <a:gd name="connsiteY824-92014" fmla="*/ 82568 h 6858000"/>
              <a:gd name="connsiteX825-92015" fmla="*/ 4804137 w 7467663"/>
              <a:gd name="connsiteY825-92016" fmla="*/ 320931 h 6858000"/>
              <a:gd name="connsiteX826-92017" fmla="*/ 4227047 w 7467663"/>
              <a:gd name="connsiteY826-92018" fmla="*/ 313415 h 6858000"/>
              <a:gd name="connsiteX827-92019" fmla="*/ 4346041 w 7467663"/>
              <a:gd name="connsiteY827-92020" fmla="*/ 456086 h 6858000"/>
              <a:gd name="connsiteX828-92021" fmla="*/ 4870967 w 7467663"/>
              <a:gd name="connsiteY828-92022" fmla="*/ 963061 h 6858000"/>
              <a:gd name="connsiteX829-92023" fmla="*/ 4889647 w 7467663"/>
              <a:gd name="connsiteY829-92024" fmla="*/ 957147 h 6858000"/>
              <a:gd name="connsiteX830-92025" fmla="*/ 5422504 w 7467663"/>
              <a:gd name="connsiteY830-92026" fmla="*/ 805191 h 6858000"/>
              <a:gd name="connsiteX831-92027" fmla="*/ 6087656 w 7467663"/>
              <a:gd name="connsiteY831-92028" fmla="*/ 826703 h 6858000"/>
              <a:gd name="connsiteX832-92029" fmla="*/ 6058717 w 7467663"/>
              <a:gd name="connsiteY832-92030" fmla="*/ 865992 h 6858000"/>
              <a:gd name="connsiteX833-92031" fmla="*/ 4974153 w 7467663"/>
              <a:gd name="connsiteY833-92032" fmla="*/ 1045456 h 6858000"/>
              <a:gd name="connsiteX834-92033" fmla="*/ 5627835 w 7467663"/>
              <a:gd name="connsiteY834-92034" fmla="*/ 1472077 h 6858000"/>
              <a:gd name="connsiteX835-92035" fmla="*/ 5629817 w 7467663"/>
              <a:gd name="connsiteY835-92036" fmla="*/ 1471412 h 6858000"/>
              <a:gd name="connsiteX836-92037" fmla="*/ 5634124 w 7467663"/>
              <a:gd name="connsiteY836-92038" fmla="*/ 1470572 h 6858000"/>
              <a:gd name="connsiteX837-92039" fmla="*/ 5755832 w 7467663"/>
              <a:gd name="connsiteY837-92040" fmla="*/ 1383886 h 6858000"/>
              <a:gd name="connsiteX838-92041" fmla="*/ 6014186 w 7467663"/>
              <a:gd name="connsiteY838-92042" fmla="*/ 1279799 h 6858000"/>
              <a:gd name="connsiteX839-92043" fmla="*/ 6901619 w 7467663"/>
              <a:gd name="connsiteY839-92044" fmla="*/ 1047874 h 6858000"/>
              <a:gd name="connsiteX840-92045" fmla="*/ 6931566 w 7467663"/>
              <a:gd name="connsiteY840-92046" fmla="*/ 1062034 h 6858000"/>
              <a:gd name="connsiteX841-92047" fmla="*/ 5790982 w 7467663"/>
              <a:gd name="connsiteY841-92048" fmla="*/ 1561380 h 6858000"/>
              <a:gd name="connsiteX842-92049" fmla="*/ 6188971 w 7467663"/>
              <a:gd name="connsiteY842-92050" fmla="*/ 1755168 h 6858000"/>
              <a:gd name="connsiteX843-92051" fmla="*/ 6202446 w 7467663"/>
              <a:gd name="connsiteY843-92052" fmla="*/ 1752268 h 6858000"/>
              <a:gd name="connsiteX844-92053" fmla="*/ 7179560 w 7467663"/>
              <a:gd name="connsiteY844-92054" fmla="*/ 1467551 h 6858000"/>
              <a:gd name="connsiteX845-92055" fmla="*/ 7158730 w 7467663"/>
              <a:gd name="connsiteY845-92056" fmla="*/ 1507835 h 6858000"/>
              <a:gd name="connsiteX846-92057" fmla="*/ 6326959 w 7467663"/>
              <a:gd name="connsiteY846-92058" fmla="*/ 1817686 h 6858000"/>
              <a:gd name="connsiteX847-92059" fmla="*/ 6537433 w 7467663"/>
              <a:gd name="connsiteY847-92060" fmla="*/ 1907790 h 6858000"/>
              <a:gd name="connsiteX848-92061" fmla="*/ 6550221 w 7467663"/>
              <a:gd name="connsiteY848-92062" fmla="*/ 1910729 h 6858000"/>
              <a:gd name="connsiteX849-92063" fmla="*/ 6964438 w 7467663"/>
              <a:gd name="connsiteY849-92064" fmla="*/ 2209505 h 6858000"/>
              <a:gd name="connsiteX850-92065" fmla="*/ 7367862 w 7467663"/>
              <a:gd name="connsiteY850-92066" fmla="*/ 2806833 h 6858000"/>
              <a:gd name="connsiteX851-92067" fmla="*/ 7364329 w 7467663"/>
              <a:gd name="connsiteY851-92068" fmla="*/ 2826907 h 6858000"/>
              <a:gd name="connsiteX852-92069" fmla="*/ 7290545 w 7467663"/>
              <a:gd name="connsiteY852-92070" fmla="*/ 2850663 h 6858000"/>
              <a:gd name="connsiteX853-92071" fmla="*/ 6472036 w 7467663"/>
              <a:gd name="connsiteY853-92072" fmla="*/ 1959003 h 6858000"/>
              <a:gd name="connsiteX854-92073" fmla="*/ 5792897 w 7467663"/>
              <a:gd name="connsiteY854-92074" fmla="*/ 1647747 h 6858000"/>
              <a:gd name="connsiteX855-92075" fmla="*/ 5842751 w 7467663"/>
              <a:gd name="connsiteY855-92076" fmla="*/ 1816112 h 6858000"/>
              <a:gd name="connsiteX856-92077" fmla="*/ 5847424 w 7467663"/>
              <a:gd name="connsiteY856-92078" fmla="*/ 1815776 h 6858000"/>
              <a:gd name="connsiteX857-92079" fmla="*/ 6399821 w 7467663"/>
              <a:gd name="connsiteY857-92080" fmla="*/ 2344799 h 6858000"/>
              <a:gd name="connsiteX858-92081" fmla="*/ 6323232 w 7467663"/>
              <a:gd name="connsiteY858-92082" fmla="*/ 2389634 h 6858000"/>
              <a:gd name="connsiteX859-92083" fmla="*/ 5942958 w 7467663"/>
              <a:gd name="connsiteY859-92084" fmla="*/ 2077708 h 6858000"/>
              <a:gd name="connsiteX860-92085" fmla="*/ 5921559 w 7467663"/>
              <a:gd name="connsiteY860-92086" fmla="*/ 2378596 h 6858000"/>
              <a:gd name="connsiteX861-92087" fmla="*/ 5817651 w 7467663"/>
              <a:gd name="connsiteY861-92088" fmla="*/ 3023919 h 6858000"/>
              <a:gd name="connsiteX862-92089" fmla="*/ 5729634 w 7467663"/>
              <a:gd name="connsiteY862-92090" fmla="*/ 3051849 h 6858000"/>
              <a:gd name="connsiteX863-92091" fmla="*/ 5611018 w 7467663"/>
              <a:gd name="connsiteY863-92092" fmla="*/ 2316769 h 6858000"/>
              <a:gd name="connsiteX864-92093" fmla="*/ 5687608 w 7467663"/>
              <a:gd name="connsiteY864-92094" fmla="*/ 2039972 h 6858000"/>
              <a:gd name="connsiteX865-92095" fmla="*/ 5657554 w 7467663"/>
              <a:gd name="connsiteY865-92096" fmla="*/ 1576445 h 6858000"/>
              <a:gd name="connsiteX866-92097" fmla="*/ 5150475 w 7467663"/>
              <a:gd name="connsiteY866-92098" fmla="*/ 1274012 h 6858000"/>
              <a:gd name="connsiteX867-92099" fmla="*/ 5349142 w 7467663"/>
              <a:gd name="connsiteY867-92100" fmla="*/ 2204405 h 6858000"/>
              <a:gd name="connsiteX868-92101" fmla="*/ 5262214 w 7467663"/>
              <a:gd name="connsiteY868-92102" fmla="*/ 2233836 h 6858000"/>
              <a:gd name="connsiteX869-92103" fmla="*/ 4981539 w 7467663"/>
              <a:gd name="connsiteY869-92104" fmla="*/ 1542201 h 6858000"/>
              <a:gd name="connsiteX870-92105" fmla="*/ 4958461 w 7467663"/>
              <a:gd name="connsiteY870-92106" fmla="*/ 1136957 h 6858000"/>
              <a:gd name="connsiteX871-92107" fmla="*/ 4655015 w 7467663"/>
              <a:gd name="connsiteY871-92108" fmla="*/ 891426 h 6858000"/>
              <a:gd name="connsiteX872-92109" fmla="*/ 4348002 w 7467663"/>
              <a:gd name="connsiteY872-92110" fmla="*/ 2205895 h 6858000"/>
              <a:gd name="connsiteX873-92111" fmla="*/ 4262250 w 7467663"/>
              <a:gd name="connsiteY873-92112" fmla="*/ 2219972 h 6858000"/>
              <a:gd name="connsiteX874-92113" fmla="*/ 4550611 w 7467663"/>
              <a:gd name="connsiteY874-92114" fmla="*/ 817540 h 6858000"/>
              <a:gd name="connsiteX875-92115" fmla="*/ 4564418 w 7467663"/>
              <a:gd name="connsiteY875-92116" fmla="*/ 808293 h 6858000"/>
              <a:gd name="connsiteX876-92117" fmla="*/ 4266388 w 7467663"/>
              <a:gd name="connsiteY876-92118" fmla="*/ 500083 h 6858000"/>
              <a:gd name="connsiteX877-92119" fmla="*/ 4032842 w 7467663"/>
              <a:gd name="connsiteY877-92120" fmla="*/ 211809 h 6858000"/>
              <a:gd name="connsiteX878-92121" fmla="*/ 3882765 w 7467663"/>
              <a:gd name="connsiteY878-92122" fmla="*/ 0 h 6858000"/>
              <a:gd name="connsiteX879-92123" fmla="*/ 3721337 w 7467663"/>
              <a:gd name="connsiteY879-92124" fmla="*/ 0 h 6858000"/>
              <a:gd name="connsiteX880-92125" fmla="*/ 3797544 w 7467663"/>
              <a:gd name="connsiteY880-92126" fmla="*/ 0 h 6858000"/>
              <a:gd name="connsiteX881-92127" fmla="*/ 3775734 w 7467663"/>
              <a:gd name="connsiteY881-92128" fmla="*/ 95131 h 6858000"/>
              <a:gd name="connsiteX882-92129" fmla="*/ 3724807 w 7467663"/>
              <a:gd name="connsiteY882-92130" fmla="*/ 272257 h 6858000"/>
              <a:gd name="connsiteX883-92131" fmla="*/ 3726844 w 7467663"/>
              <a:gd name="connsiteY883-92132" fmla="*/ 282988 h 6858000"/>
              <a:gd name="connsiteX884-92133" fmla="*/ 3742664 w 7467663"/>
              <a:gd name="connsiteY884-92134" fmla="*/ 279918 h 6858000"/>
              <a:gd name="connsiteX885-92135" fmla="*/ 4103910 w 7467663"/>
              <a:gd name="connsiteY885-92136" fmla="*/ 1161917 h 6858000"/>
              <a:gd name="connsiteX886-92137" fmla="*/ 4020269 w 7467663"/>
              <a:gd name="connsiteY886-92138" fmla="*/ 1200406 h 6858000"/>
              <a:gd name="connsiteX887-92139" fmla="*/ 3674882 w 7467663"/>
              <a:gd name="connsiteY887-92140" fmla="*/ 488524 h 6858000"/>
              <a:gd name="connsiteX888-92141" fmla="*/ 3132682 w 7467663"/>
              <a:gd name="connsiteY888-92142" fmla="*/ 1072284 h 6858000"/>
              <a:gd name="connsiteX889-92143" fmla="*/ 2716346 w 7467663"/>
              <a:gd name="connsiteY889-92144" fmla="*/ 1276376 h 6858000"/>
              <a:gd name="connsiteX890-92145" fmla="*/ 2716772 w 7467663"/>
              <a:gd name="connsiteY890-92146" fmla="*/ 1255462 h 6858000"/>
              <a:gd name="connsiteX891-92147" fmla="*/ 3471096 w 7467663"/>
              <a:gd name="connsiteY891-92148" fmla="*/ 437072 h 6858000"/>
              <a:gd name="connsiteX892-92149" fmla="*/ 3639057 w 7467663"/>
              <a:gd name="connsiteY892-92150" fmla="*/ 286334 h 6858000"/>
              <a:gd name="connsiteX893-92151" fmla="*/ 3640309 w 7467663"/>
              <a:gd name="connsiteY893-92152" fmla="*/ 284664 h 6858000"/>
              <a:gd name="connsiteX894-92153" fmla="*/ 3646022 w 7467663"/>
              <a:gd name="connsiteY894-92154" fmla="*/ 276711 h 6858000"/>
              <a:gd name="connsiteX895-92155" fmla="*/ 3707943 w 7467663"/>
              <a:gd name="connsiteY895-92156" fmla="*/ 65958 h 6858000"/>
              <a:gd name="connsiteX896-92157" fmla="*/ 3721337 w 7467663"/>
              <a:gd name="connsiteY896-92158" fmla="*/ 0 h 6858000"/>
              <a:gd name="connsiteX897-92159" fmla="*/ 2867960 w 7467663"/>
              <a:gd name="connsiteY897-92160" fmla="*/ 0 h 6858000"/>
              <a:gd name="connsiteX898-92161" fmla="*/ 2926351 w 7467663"/>
              <a:gd name="connsiteY898-92162" fmla="*/ 0 h 6858000"/>
              <a:gd name="connsiteX899-92163" fmla="*/ 2902823 w 7467663"/>
              <a:gd name="connsiteY899-92164" fmla="*/ 262929 h 6858000"/>
              <a:gd name="connsiteX900-92165" fmla="*/ 2940663 w 7467663"/>
              <a:gd name="connsiteY900-92166" fmla="*/ 140884 h 6858000"/>
              <a:gd name="connsiteX901-92167" fmla="*/ 2947039 w 7467663"/>
              <a:gd name="connsiteY901-92168" fmla="*/ 122524 h 6858000"/>
              <a:gd name="connsiteX902-92169" fmla="*/ 2984316 w 7467663"/>
              <a:gd name="connsiteY902-92170" fmla="*/ 0 h 6858000"/>
              <a:gd name="connsiteX903-92171" fmla="*/ 3016114 w 7467663"/>
              <a:gd name="connsiteY903-92172" fmla="*/ 0 h 6858000"/>
              <a:gd name="connsiteX904-92173" fmla="*/ 2979949 w 7467663"/>
              <a:gd name="connsiteY904-92174" fmla="*/ 119274 h 6858000"/>
              <a:gd name="connsiteX905-92175" fmla="*/ 3023879 w 7467663"/>
              <a:gd name="connsiteY905-92176" fmla="*/ 0 h 6858000"/>
              <a:gd name="connsiteX906-92177" fmla="*/ 3105400 w 7467663"/>
              <a:gd name="connsiteY906-92178" fmla="*/ 0 h 6858000"/>
              <a:gd name="connsiteX907-92179" fmla="*/ 3094669 w 7467663"/>
              <a:gd name="connsiteY907-92180" fmla="*/ 30308 h 6858000"/>
              <a:gd name="connsiteX908-92181" fmla="*/ 2901945 w 7467663"/>
              <a:gd name="connsiteY908-92182" fmla="*/ 466538 h 6858000"/>
              <a:gd name="connsiteX909-92183" fmla="*/ 2815209 w 7467663"/>
              <a:gd name="connsiteY909-92184" fmla="*/ 497361 h 6858000"/>
              <a:gd name="connsiteX910-92185" fmla="*/ 2844845 w 7467663"/>
              <a:gd name="connsiteY910-92186" fmla="*/ 127638 h 6858000"/>
              <a:gd name="connsiteX911-92187" fmla="*/ 2867960 w 7467663"/>
              <a:gd name="connsiteY911-92188" fmla="*/ 0 h 6858000"/>
              <a:gd name="connsiteX912-92189" fmla="*/ 1057230 w 7467663"/>
              <a:gd name="connsiteY912-92190" fmla="*/ 0 h 6858000"/>
              <a:gd name="connsiteX913-92191" fmla="*/ 1111003 w 7467663"/>
              <a:gd name="connsiteY913-92192" fmla="*/ 0 h 6858000"/>
              <a:gd name="connsiteX914-92193" fmla="*/ 1125553 w 7467663"/>
              <a:gd name="connsiteY914-92194" fmla="*/ 52588 h 6858000"/>
              <a:gd name="connsiteX915-92195" fmla="*/ 1304276 w 7467663"/>
              <a:gd name="connsiteY915-92196" fmla="*/ 476275 h 6858000"/>
              <a:gd name="connsiteX916-92197" fmla="*/ 1492066 w 7467663"/>
              <a:gd name="connsiteY916-92198" fmla="*/ 886333 h 6858000"/>
              <a:gd name="connsiteX917-92199" fmla="*/ 1423698 w 7467663"/>
              <a:gd name="connsiteY917-92200" fmla="*/ 710817 h 6858000"/>
              <a:gd name="connsiteX918-92201" fmla="*/ 1357609 w 7467663"/>
              <a:gd name="connsiteY918-92202" fmla="*/ 532892 h 6858000"/>
              <a:gd name="connsiteX919-92203" fmla="*/ 1309550 w 7467663"/>
              <a:gd name="connsiteY919-92204" fmla="*/ 374031 h 6858000"/>
              <a:gd name="connsiteX920-92205" fmla="*/ 1193673 w 7467663"/>
              <a:gd name="connsiteY920-92206" fmla="*/ 49533 h 6858000"/>
              <a:gd name="connsiteX921-92207" fmla="*/ 1164391 w 7467663"/>
              <a:gd name="connsiteY921-92208" fmla="*/ 0 h 6858000"/>
              <a:gd name="connsiteX922-92209" fmla="*/ 1200666 w 7467663"/>
              <a:gd name="connsiteY922-92210" fmla="*/ 0 h 6858000"/>
              <a:gd name="connsiteX923-92211" fmla="*/ 1223408 w 7467663"/>
              <a:gd name="connsiteY923-92212" fmla="*/ 38996 h 6858000"/>
              <a:gd name="connsiteX924-92213" fmla="*/ 1339635 w 7467663"/>
              <a:gd name="connsiteY924-92214" fmla="*/ 365517 h 6858000"/>
              <a:gd name="connsiteX925-92215" fmla="*/ 1387469 w 7467663"/>
              <a:gd name="connsiteY925-92216" fmla="*/ 523079 h 6858000"/>
              <a:gd name="connsiteX926-92217" fmla="*/ 1452685 w 7467663"/>
              <a:gd name="connsiteY926-92218" fmla="*/ 699806 h 6858000"/>
              <a:gd name="connsiteX927-92219" fmla="*/ 1492092 w 7467663"/>
              <a:gd name="connsiteY927-92220" fmla="*/ 800424 h 6858000"/>
              <a:gd name="connsiteX928-92221" fmla="*/ 1455302 w 7467663"/>
              <a:gd name="connsiteY928-92222" fmla="*/ 632913 h 6858000"/>
              <a:gd name="connsiteX929-92223" fmla="*/ 1222336 w 7467663"/>
              <a:gd name="connsiteY929-92224" fmla="*/ 9480 h 6858000"/>
              <a:gd name="connsiteX930-92225" fmla="*/ 1214634 w 7467663"/>
              <a:gd name="connsiteY930-92226" fmla="*/ 0 h 6858000"/>
              <a:gd name="connsiteX931-92227" fmla="*/ 1289827 w 7467663"/>
              <a:gd name="connsiteY931-92228" fmla="*/ 0 h 6858000"/>
              <a:gd name="connsiteX932-92229" fmla="*/ 1321076 w 7467663"/>
              <a:gd name="connsiteY932-92230" fmla="*/ 59722 h 6858000"/>
              <a:gd name="connsiteX933-92231" fmla="*/ 1512579 w 7467663"/>
              <a:gd name="connsiteY933-92232" fmla="*/ 626441 h 6858000"/>
              <a:gd name="connsiteX934-92233" fmla="*/ 1506076 w 7467663"/>
              <a:gd name="connsiteY934-92234" fmla="*/ 1089289 h 6858000"/>
              <a:gd name="connsiteX935-92235" fmla="*/ 1486346 w 7467663"/>
              <a:gd name="connsiteY935-92236" fmla="*/ 1079919 h 6858000"/>
              <a:gd name="connsiteX936-92237" fmla="*/ 1070511 w 7467663"/>
              <a:gd name="connsiteY936-92238" fmla="*/ 48609 h 6858000"/>
              <a:gd name="connsiteX937-92239" fmla="*/ 1057230 w 7467663"/>
              <a:gd name="connsiteY937-92240" fmla="*/ 0 h 6858000"/>
              <a:gd name="connsiteX938-92241" fmla="*/ 43151 w 7467663"/>
              <a:gd name="connsiteY938-92242" fmla="*/ 0 h 6858000"/>
              <a:gd name="connsiteX939-92243" fmla="*/ 95283 w 7467663"/>
              <a:gd name="connsiteY939-92244" fmla="*/ 0 h 6858000"/>
              <a:gd name="connsiteX940-92245" fmla="*/ 300708 w 7467663"/>
              <a:gd name="connsiteY940-92246" fmla="*/ 154571 h 6858000"/>
              <a:gd name="connsiteX941-92247" fmla="*/ 530414 w 7467663"/>
              <a:gd name="connsiteY941-92248" fmla="*/ 354673 h 6858000"/>
              <a:gd name="connsiteX942-92249" fmla="*/ 333785 w 7467663"/>
              <a:gd name="connsiteY942-92250" fmla="*/ 161564 h 6858000"/>
              <a:gd name="connsiteX943-92251" fmla="*/ 147005 w 7467663"/>
              <a:gd name="connsiteY943-92252" fmla="*/ 0 h 6858000"/>
              <a:gd name="connsiteX944-92253" fmla="*/ 272509 w 7467663"/>
              <a:gd name="connsiteY944-92254" fmla="*/ 0 h 6858000"/>
              <a:gd name="connsiteX945-92255" fmla="*/ 326276 w 7467663"/>
              <a:gd name="connsiteY945-92256" fmla="*/ 45847 h 6858000"/>
              <a:gd name="connsiteX946-92257" fmla="*/ 823759 w 7467663"/>
              <a:gd name="connsiteY946-92258" fmla="*/ 574145 h 6858000"/>
              <a:gd name="connsiteX947-92259" fmla="*/ 811254 w 7467663"/>
              <a:gd name="connsiteY947-92260" fmla="*/ 665546 h 6858000"/>
              <a:gd name="connsiteX948-92261" fmla="*/ 154042 w 7467663"/>
              <a:gd name="connsiteY948-92262" fmla="*/ 261522 h 6858000"/>
              <a:gd name="connsiteX949-92263" fmla="*/ 13550 w 7467663"/>
              <a:gd name="connsiteY949-92264" fmla="*/ 158423 h 6858000"/>
              <a:gd name="connsiteX950-92265" fmla="*/ 0 w 7467663"/>
              <a:gd name="connsiteY950-92266" fmla="*/ 146618 h 6858000"/>
              <a:gd name="connsiteX951-92267" fmla="*/ 0 w 7467663"/>
              <a:gd name="connsiteY951-92268" fmla="*/ 59161 h 6858000"/>
              <a:gd name="connsiteX952-92269" fmla="*/ 45427 w 7467663"/>
              <a:gd name="connsiteY952-92270" fmla="*/ 101078 h 6858000"/>
              <a:gd name="connsiteX953-92271" fmla="*/ 630103 w 7467663"/>
              <a:gd name="connsiteY953-92272" fmla="*/ 485885 h 6858000"/>
              <a:gd name="connsiteX954-92273" fmla="*/ 532040 w 7467663"/>
              <a:gd name="connsiteY954-92274" fmla="*/ 399359 h 6858000"/>
              <a:gd name="connsiteX955-92275" fmla="*/ 517618 w 7467663"/>
              <a:gd name="connsiteY955-92276" fmla="*/ 385726 h 6858000"/>
              <a:gd name="connsiteX956-92277" fmla="*/ 285074 w 7467663"/>
              <a:gd name="connsiteY956-92278" fmla="*/ 182755 h 6858000"/>
              <a:gd name="connsiteX957-92279" fmla="*/ 43151 w 7467663"/>
              <a:gd name="connsiteY957-92280" fmla="*/ 0 h 6858000"/>
              <a:gd name="connsiteX0-92281" fmla="*/ 369702 w 7467663"/>
              <a:gd name="connsiteY0-92282" fmla="*/ 6712169 h 6858000"/>
              <a:gd name="connsiteX1-92283" fmla="*/ 366575 w 7467663"/>
              <a:gd name="connsiteY1-92284" fmla="*/ 6715556 h 6858000"/>
              <a:gd name="connsiteX2-92285" fmla="*/ 371637 w 7467663"/>
              <a:gd name="connsiteY2-92286" fmla="*/ 6713954 h 6858000"/>
              <a:gd name="connsiteX3-92287" fmla="*/ 369702 w 7467663"/>
              <a:gd name="connsiteY3-92288" fmla="*/ 6712169 h 6858000"/>
              <a:gd name="connsiteX4-92289" fmla="*/ 7088673 w 7467663"/>
              <a:gd name="connsiteY4-92290" fmla="*/ 6610396 h 6858000"/>
              <a:gd name="connsiteX5-92291" fmla="*/ 7440138 w 7467663"/>
              <a:gd name="connsiteY5-92292" fmla="*/ 6622648 h 6858000"/>
              <a:gd name="connsiteX6-92293" fmla="*/ 7467600 w 7467663"/>
              <a:gd name="connsiteY6-92294" fmla="*/ 6628217 h 6858000"/>
              <a:gd name="connsiteX7-92295" fmla="*/ 7467600 w 7467663"/>
              <a:gd name="connsiteY7-92296" fmla="*/ 6668575 h 6858000"/>
              <a:gd name="connsiteX8-92297" fmla="*/ 7392322 w 7467663"/>
              <a:gd name="connsiteY8-92298" fmla="*/ 6658238 h 6858000"/>
              <a:gd name="connsiteX9-92299" fmla="*/ 7467600 w 7467663"/>
              <a:gd name="connsiteY9-92300" fmla="*/ 6683873 h 6858000"/>
              <a:gd name="connsiteX10-92301" fmla="*/ 7467600 w 7467663"/>
              <a:gd name="connsiteY10-92302" fmla="*/ 6714215 h 6858000"/>
              <a:gd name="connsiteX11-92303" fmla="*/ 7447383 w 7467663"/>
              <a:gd name="connsiteY11-92304" fmla="*/ 6707202 h 6858000"/>
              <a:gd name="connsiteX12-92305" fmla="*/ 7289862 w 7467663"/>
              <a:gd name="connsiteY12-92306" fmla="*/ 6659827 h 6858000"/>
              <a:gd name="connsiteX13-92307" fmla="*/ 7434024 w 7467663"/>
              <a:gd name="connsiteY13-92308" fmla="*/ 6722130 h 6858000"/>
              <a:gd name="connsiteX14-92309" fmla="*/ 7467600 w 7467663"/>
              <a:gd name="connsiteY14-92310" fmla="*/ 6736157 h 6858000"/>
              <a:gd name="connsiteX15-92311" fmla="*/ 7467600 w 7467663"/>
              <a:gd name="connsiteY15-92312" fmla="*/ 6767913 h 6858000"/>
              <a:gd name="connsiteX16-92313" fmla="*/ 7392158 w 7467663"/>
              <a:gd name="connsiteY16-92314" fmla="*/ 6771365 h 6858000"/>
              <a:gd name="connsiteX17-92315" fmla="*/ 7467600 w 7467663"/>
              <a:gd name="connsiteY17-92316" fmla="*/ 6805948 h 6858000"/>
              <a:gd name="connsiteX18-92317" fmla="*/ 7467600 w 7467663"/>
              <a:gd name="connsiteY18-92318" fmla="*/ 6831490 h 6858000"/>
              <a:gd name="connsiteX19-92319" fmla="*/ 7410696 w 7467663"/>
              <a:gd name="connsiteY19-92320" fmla="*/ 6803861 h 6858000"/>
              <a:gd name="connsiteX20-92321" fmla="*/ 7088673 w 7467663"/>
              <a:gd name="connsiteY20-92322" fmla="*/ 6610396 h 6858000"/>
              <a:gd name="connsiteX21-92323" fmla="*/ 1019354 w 7467663"/>
              <a:gd name="connsiteY21-92324" fmla="*/ 6315006 h 6858000"/>
              <a:gd name="connsiteX22-92325" fmla="*/ 441046 w 7467663"/>
              <a:gd name="connsiteY22-92326" fmla="*/ 6691153 h 6858000"/>
              <a:gd name="connsiteX23-92327" fmla="*/ 1019354 w 7467663"/>
              <a:gd name="connsiteY23-92328" fmla="*/ 6315006 h 6858000"/>
              <a:gd name="connsiteX24-92329" fmla="*/ 991680 w 7467663"/>
              <a:gd name="connsiteY24-92330" fmla="*/ 6298413 h 6858000"/>
              <a:gd name="connsiteX25-92331" fmla="*/ 409060 w 7467663"/>
              <a:gd name="connsiteY25-92332" fmla="*/ 6671470 h 6858000"/>
              <a:gd name="connsiteX26-92333" fmla="*/ 991680 w 7467663"/>
              <a:gd name="connsiteY26-92334" fmla="*/ 6298413 h 6858000"/>
              <a:gd name="connsiteX27-92335" fmla="*/ 103333 w 7467663"/>
              <a:gd name="connsiteY27-92336" fmla="*/ 5699602 h 6858000"/>
              <a:gd name="connsiteX28-92337" fmla="*/ 233938 w 7467663"/>
              <a:gd name="connsiteY28-92338" fmla="*/ 5809416 h 6858000"/>
              <a:gd name="connsiteX29-92339" fmla="*/ 883580 w 7467663"/>
              <a:gd name="connsiteY29-92340" fmla="*/ 6180710 h 6858000"/>
              <a:gd name="connsiteX30-92341" fmla="*/ 487337 w 7467663"/>
              <a:gd name="connsiteY30-92342" fmla="*/ 5950182 h 6858000"/>
              <a:gd name="connsiteX31-92343" fmla="*/ 354051 w 7467663"/>
              <a:gd name="connsiteY31-92344" fmla="*/ 5854912 h 6858000"/>
              <a:gd name="connsiteX32-92345" fmla="*/ 195436 w 7467663"/>
              <a:gd name="connsiteY32-92346" fmla="*/ 5755068 h 6858000"/>
              <a:gd name="connsiteX33-92347" fmla="*/ 103333 w 7467663"/>
              <a:gd name="connsiteY33-92348" fmla="*/ 5699602 h 6858000"/>
              <a:gd name="connsiteX34-92349" fmla="*/ 5539432 w 7467663"/>
              <a:gd name="connsiteY34-92350" fmla="*/ 5642928 h 6858000"/>
              <a:gd name="connsiteX35-92351" fmla="*/ 5555462 w 7467663"/>
              <a:gd name="connsiteY35-92352" fmla="*/ 5694454 h 6858000"/>
              <a:gd name="connsiteX36-92353" fmla="*/ 5828270 w 7467663"/>
              <a:gd name="connsiteY36-92354" fmla="*/ 6320663 h 6858000"/>
              <a:gd name="connsiteX37-92355" fmla="*/ 5947416 w 7467663"/>
              <a:gd name="connsiteY37-92356" fmla="*/ 6574846 h 6858000"/>
              <a:gd name="connsiteX38-92357" fmla="*/ 5539432 w 7467663"/>
              <a:gd name="connsiteY38-92358" fmla="*/ 5642928 h 6858000"/>
              <a:gd name="connsiteX39-92359" fmla="*/ 51253 w 7467663"/>
              <a:gd name="connsiteY39-92360" fmla="*/ 5631825 h 6858000"/>
              <a:gd name="connsiteX40-92361" fmla="*/ 211622 w 7467663"/>
              <a:gd name="connsiteY40-92362" fmla="*/ 5728803 h 6858000"/>
              <a:gd name="connsiteX41-92363" fmla="*/ 371652 w 7467663"/>
              <a:gd name="connsiteY41-92364" fmla="*/ 5829062 h 6858000"/>
              <a:gd name="connsiteX42-92365" fmla="*/ 505903 w 7467663"/>
              <a:gd name="connsiteY42-92366" fmla="*/ 5925221 h 6858000"/>
              <a:gd name="connsiteX43-92367" fmla="*/ 899240 w 7467663"/>
              <a:gd name="connsiteY43-92368" fmla="*/ 6153068 h 6858000"/>
              <a:gd name="connsiteX44-92369" fmla="*/ 988114 w 7467663"/>
              <a:gd name="connsiteY44-92370" fmla="*/ 6174204 h 6858000"/>
              <a:gd name="connsiteX45-92371" fmla="*/ 845971 w 7467663"/>
              <a:gd name="connsiteY45-92372" fmla="*/ 6067177 h 6858000"/>
              <a:gd name="connsiteX46-92373" fmla="*/ 448057 w 7467663"/>
              <a:gd name="connsiteY46-92374" fmla="*/ 5841376 h 6858000"/>
              <a:gd name="connsiteX47-92375" fmla="*/ 51253 w 7467663"/>
              <a:gd name="connsiteY47-92376" fmla="*/ 5631825 h 6858000"/>
              <a:gd name="connsiteX48-92377" fmla="*/ 2606687 w 7467663"/>
              <a:gd name="connsiteY48-92378" fmla="*/ 5630718 h 6858000"/>
              <a:gd name="connsiteX49-92379" fmla="*/ 2645658 w 7467663"/>
              <a:gd name="connsiteY49-92380" fmla="*/ 6640259 h 6858000"/>
              <a:gd name="connsiteX50-92381" fmla="*/ 2606687 w 7467663"/>
              <a:gd name="connsiteY50-92382" fmla="*/ 5630718 h 6858000"/>
              <a:gd name="connsiteX51-92383" fmla="*/ 3642057 w 7467663"/>
              <a:gd name="connsiteY51-92384" fmla="*/ 5573487 h 6858000"/>
              <a:gd name="connsiteX52-92385" fmla="*/ 3632981 w 7467663"/>
              <a:gd name="connsiteY52-92386" fmla="*/ 5579437 h 6858000"/>
              <a:gd name="connsiteX53-92387" fmla="*/ 3382436 w 7467663"/>
              <a:gd name="connsiteY53-92388" fmla="*/ 5952726 h 6858000"/>
              <a:gd name="connsiteX54-92389" fmla="*/ 3191929 w 7467663"/>
              <a:gd name="connsiteY54-92390" fmla="*/ 6662669 h 6858000"/>
              <a:gd name="connsiteX55-92391" fmla="*/ 3369898 w 7467663"/>
              <a:gd name="connsiteY55-92392" fmla="*/ 6081771 h 6858000"/>
              <a:gd name="connsiteX56-92393" fmla="*/ 3642057 w 7467663"/>
              <a:gd name="connsiteY56-92394" fmla="*/ 5573487 h 6858000"/>
              <a:gd name="connsiteX57-92395" fmla="*/ 2650666 w 7467663"/>
              <a:gd name="connsiteY57-92396" fmla="*/ 5530686 h 6858000"/>
              <a:gd name="connsiteX58-92397" fmla="*/ 2650249 w 7467663"/>
              <a:gd name="connsiteY58-92398" fmla="*/ 5532101 h 6858000"/>
              <a:gd name="connsiteX59-92399" fmla="*/ 2663808 w 7467663"/>
              <a:gd name="connsiteY59-92400" fmla="*/ 6535215 h 6858000"/>
              <a:gd name="connsiteX60-92401" fmla="*/ 2665418 w 7467663"/>
              <a:gd name="connsiteY60-92402" fmla="*/ 6132756 h 6858000"/>
              <a:gd name="connsiteX61-92403" fmla="*/ 2650666 w 7467663"/>
              <a:gd name="connsiteY61-92404" fmla="*/ 5530686 h 6858000"/>
              <a:gd name="connsiteX62-92405" fmla="*/ 2680277 w 7467663"/>
              <a:gd name="connsiteY62-92406" fmla="*/ 5479204 h 6858000"/>
              <a:gd name="connsiteX63-92407" fmla="*/ 2678972 w 7467663"/>
              <a:gd name="connsiteY63-92408" fmla="*/ 5481582 h 6858000"/>
              <a:gd name="connsiteX64-92409" fmla="*/ 2696666 w 7467663"/>
              <a:gd name="connsiteY64-92410" fmla="*/ 6133836 h 6858000"/>
              <a:gd name="connsiteX65-92411" fmla="*/ 2695769 w 7467663"/>
              <a:gd name="connsiteY65-92412" fmla="*/ 6390955 h 6858000"/>
              <a:gd name="connsiteX66-92413" fmla="*/ 2739893 w 7467663"/>
              <a:gd name="connsiteY66-92414" fmla="*/ 6108357 h 6858000"/>
              <a:gd name="connsiteX67-92415" fmla="*/ 2680277 w 7467663"/>
              <a:gd name="connsiteY67-92416" fmla="*/ 5479204 h 6858000"/>
              <a:gd name="connsiteX68-92417" fmla="*/ 1132195 w 7467663"/>
              <a:gd name="connsiteY68-92418" fmla="*/ 5467980 h 6858000"/>
              <a:gd name="connsiteX69-92419" fmla="*/ 1679056 w 7467663"/>
              <a:gd name="connsiteY69-92420" fmla="*/ 5516907 h 6858000"/>
              <a:gd name="connsiteX70-92421" fmla="*/ 2128648 w 7467663"/>
              <a:gd name="connsiteY70-92422" fmla="*/ 5474249 h 6858000"/>
              <a:gd name="connsiteX71-92423" fmla="*/ 1825619 w 7467663"/>
              <a:gd name="connsiteY71-92424" fmla="*/ 5478447 h 6858000"/>
              <a:gd name="connsiteX72-92425" fmla="*/ 1737798 w 7467663"/>
              <a:gd name="connsiteY72-92426" fmla="*/ 5483353 h 6858000"/>
              <a:gd name="connsiteX73-92427" fmla="*/ 1132195 w 7467663"/>
              <a:gd name="connsiteY73-92428" fmla="*/ 5467980 h 6858000"/>
              <a:gd name="connsiteX74-92429" fmla="*/ 7454976 w 7467663"/>
              <a:gd name="connsiteY74-92430" fmla="*/ 6318297 h 6858000"/>
              <a:gd name="connsiteX75-92431" fmla="*/ 7467600 w 7467663"/>
              <a:gd name="connsiteY75-92432" fmla="*/ 6163634 h 6858000"/>
              <a:gd name="connsiteX76-92433" fmla="*/ 7467600 w 7467663"/>
              <a:gd name="connsiteY76-92434" fmla="*/ 6334256 h 6858000"/>
              <a:gd name="connsiteX77-92435" fmla="*/ 7454976 w 7467663"/>
              <a:gd name="connsiteY77-92436" fmla="*/ 6318297 h 6858000"/>
              <a:gd name="connsiteX78-92437" fmla="*/ 1456157 w 7467663"/>
              <a:gd name="connsiteY78-92438" fmla="*/ 5371404 h 6858000"/>
              <a:gd name="connsiteX79-92439" fmla="*/ 1244432 w 7467663"/>
              <a:gd name="connsiteY79-92440" fmla="*/ 5385601 h 6858000"/>
              <a:gd name="connsiteX80-92441" fmla="*/ 973990 w 7467663"/>
              <a:gd name="connsiteY80-92442" fmla="*/ 5424940 h 6858000"/>
              <a:gd name="connsiteX81-92443" fmla="*/ 1103809 w 7467663"/>
              <a:gd name="connsiteY81-92444" fmla="*/ 5433720 h 6858000"/>
              <a:gd name="connsiteX82-92445" fmla="*/ 1123454 w 7467663"/>
              <a:gd name="connsiteY82-92446" fmla="*/ 5435727 h 6858000"/>
              <a:gd name="connsiteX83-92447" fmla="*/ 1737017 w 7467663"/>
              <a:gd name="connsiteY83-92448" fmla="*/ 5452183 h 6858000"/>
              <a:gd name="connsiteX84-92449" fmla="*/ 1824397 w 7467663"/>
              <a:gd name="connsiteY84-92450" fmla="*/ 5447757 h 6858000"/>
              <a:gd name="connsiteX85-92451" fmla="*/ 2070059 w 7467663"/>
              <a:gd name="connsiteY85-92452" fmla="*/ 5441660 h 6858000"/>
              <a:gd name="connsiteX86-92453" fmla="*/ 1456157 w 7467663"/>
              <a:gd name="connsiteY86-92454" fmla="*/ 5371404 h 6858000"/>
              <a:gd name="connsiteX87-92455" fmla="*/ 4988186 w 7467663"/>
              <a:gd name="connsiteY87-92456" fmla="*/ 5216467 h 6858000"/>
              <a:gd name="connsiteX88-92457" fmla="*/ 4777334 w 7467663"/>
              <a:gd name="connsiteY88-92458" fmla="*/ 5406072 h 6858000"/>
              <a:gd name="connsiteX89-92459" fmla="*/ 4718341 w 7467663"/>
              <a:gd name="connsiteY89-92460" fmla="*/ 5468043 h 6858000"/>
              <a:gd name="connsiteX90-92461" fmla="*/ 4604655 w 7467663"/>
              <a:gd name="connsiteY90-92462" fmla="*/ 5583434 h 6858000"/>
              <a:gd name="connsiteX91-92463" fmla="*/ 4565074 w 7467663"/>
              <a:gd name="connsiteY91-92464" fmla="*/ 5618550 h 6858000"/>
              <a:gd name="connsiteX92-92465" fmla="*/ 4988186 w 7467663"/>
              <a:gd name="connsiteY92-92466" fmla="*/ 5216467 h 6858000"/>
              <a:gd name="connsiteX93-92467" fmla="*/ 4978032 w 7467663"/>
              <a:gd name="connsiteY93-92468" fmla="*/ 5183809 h 6858000"/>
              <a:gd name="connsiteX94-92469" fmla="*/ 4463413 w 7467663"/>
              <a:gd name="connsiteY94-92470" fmla="*/ 5615162 h 6858000"/>
              <a:gd name="connsiteX95-92471" fmla="*/ 4358134 w 7467663"/>
              <a:gd name="connsiteY95-92472" fmla="*/ 5742791 h 6858000"/>
              <a:gd name="connsiteX96-92473" fmla="*/ 4376219 w 7467663"/>
              <a:gd name="connsiteY96-92474" fmla="*/ 5729027 h 6858000"/>
              <a:gd name="connsiteX97-92475" fmla="*/ 4582340 w 7467663"/>
              <a:gd name="connsiteY97-92476" fmla="*/ 5561037 h 6858000"/>
              <a:gd name="connsiteX98-92477" fmla="*/ 4694684 w 7467663"/>
              <a:gd name="connsiteY98-92478" fmla="*/ 5447098 h 6858000"/>
              <a:gd name="connsiteX99-92479" fmla="*/ 4754123 w 7467663"/>
              <a:gd name="connsiteY99-92480" fmla="*/ 5384643 h 6858000"/>
              <a:gd name="connsiteX100-92481" fmla="*/ 4978032 w 7467663"/>
              <a:gd name="connsiteY100-92482" fmla="*/ 5183809 h 6858000"/>
              <a:gd name="connsiteX101-92483" fmla="*/ 1903353 w 7467663"/>
              <a:gd name="connsiteY101-92484" fmla="*/ 5044827 h 6858000"/>
              <a:gd name="connsiteX102-92485" fmla="*/ 1936931 w 7467663"/>
              <a:gd name="connsiteY102-92486" fmla="*/ 5093954 h 6858000"/>
              <a:gd name="connsiteX103-92487" fmla="*/ 2195868 w 7467663"/>
              <a:gd name="connsiteY103-92488" fmla="*/ 5396574 h 6858000"/>
              <a:gd name="connsiteX104-92489" fmla="*/ 2088852 w 7467663"/>
              <a:gd name="connsiteY104-92490" fmla="*/ 5166123 h 6858000"/>
              <a:gd name="connsiteX105-92491" fmla="*/ 1958241 w 7467663"/>
              <a:gd name="connsiteY105-92492" fmla="*/ 5067955 h 6858000"/>
              <a:gd name="connsiteX106-92493" fmla="*/ 1903353 w 7467663"/>
              <a:gd name="connsiteY106-92494" fmla="*/ 5044827 h 6858000"/>
              <a:gd name="connsiteX107-92495" fmla="*/ 1979378 w 7467663"/>
              <a:gd name="connsiteY107-92496" fmla="*/ 4769504 h 6858000"/>
              <a:gd name="connsiteX108-92497" fmla="*/ 2882120 w 7467663"/>
              <a:gd name="connsiteY108-92498" fmla="*/ 5064547 h 6858000"/>
              <a:gd name="connsiteX109-92499" fmla="*/ 2793103 w 7467663"/>
              <a:gd name="connsiteY109-92500" fmla="*/ 5039699 h 6858000"/>
              <a:gd name="connsiteX110-92501" fmla="*/ 2770041 w 7467663"/>
              <a:gd name="connsiteY110-92502" fmla="*/ 5033634 h 6858000"/>
              <a:gd name="connsiteX111-92503" fmla="*/ 1979378 w 7467663"/>
              <a:gd name="connsiteY111-92504" fmla="*/ 4769504 h 6858000"/>
              <a:gd name="connsiteX112-92505" fmla="*/ 1927410 w 7467663"/>
              <a:gd name="connsiteY112-92506" fmla="*/ 4716164 h 6858000"/>
              <a:gd name="connsiteX113-92507" fmla="*/ 1959587 w 7467663"/>
              <a:gd name="connsiteY113-92508" fmla="*/ 4728849 h 6858000"/>
              <a:gd name="connsiteX114-92509" fmla="*/ 2777707 w 7467663"/>
              <a:gd name="connsiteY114-92510" fmla="*/ 5003991 h 6858000"/>
              <a:gd name="connsiteX115-92511" fmla="*/ 2800768 w 7467663"/>
              <a:gd name="connsiteY115-92512" fmla="*/ 5010056 h 6858000"/>
              <a:gd name="connsiteX116-92513" fmla="*/ 2879408 w 7467663"/>
              <a:gd name="connsiteY116-92514" fmla="*/ 5031590 h 6858000"/>
              <a:gd name="connsiteX117-92515" fmla="*/ 2862295 w 7467663"/>
              <a:gd name="connsiteY117-92516" fmla="*/ 5022958 h 6858000"/>
              <a:gd name="connsiteX118-92517" fmla="*/ 2813343 w 7467663"/>
              <a:gd name="connsiteY118-92518" fmla="*/ 4998369 h 6858000"/>
              <a:gd name="connsiteX119-92519" fmla="*/ 2646245 w 7467663"/>
              <a:gd name="connsiteY119-92520" fmla="*/ 4930999 h 6858000"/>
              <a:gd name="connsiteX120-92521" fmla="*/ 1999243 w 7467663"/>
              <a:gd name="connsiteY120-92522" fmla="*/ 4730524 h 6858000"/>
              <a:gd name="connsiteX121-92523" fmla="*/ 1979527 w 7467663"/>
              <a:gd name="connsiteY121-92524" fmla="*/ 4726651 h 6858000"/>
              <a:gd name="connsiteX122-92525" fmla="*/ 1927410 w 7467663"/>
              <a:gd name="connsiteY122-92526" fmla="*/ 4716164 h 6858000"/>
              <a:gd name="connsiteX123-92527" fmla="*/ 1997014 w 7467663"/>
              <a:gd name="connsiteY123-92528" fmla="*/ 4698007 h 6858000"/>
              <a:gd name="connsiteX124-92529" fmla="*/ 2005458 w 7467663"/>
              <a:gd name="connsiteY124-92530" fmla="*/ 4699540 h 6858000"/>
              <a:gd name="connsiteX125-92531" fmla="*/ 2657186 w 7467663"/>
              <a:gd name="connsiteY125-92532" fmla="*/ 4901687 h 6858000"/>
              <a:gd name="connsiteX126-92533" fmla="*/ 2826662 w 7467663"/>
              <a:gd name="connsiteY126-92534" fmla="*/ 4970362 h 6858000"/>
              <a:gd name="connsiteX127-92535" fmla="*/ 2876100 w 7467663"/>
              <a:gd name="connsiteY127-92536" fmla="*/ 4995397 h 6858000"/>
              <a:gd name="connsiteX128-92537" fmla="*/ 3042600 w 7467663"/>
              <a:gd name="connsiteY128-92538" fmla="*/ 5059532 h 6858000"/>
              <a:gd name="connsiteX129-92539" fmla="*/ 1997014 w 7467663"/>
              <a:gd name="connsiteY129-92540" fmla="*/ 4698007 h 6858000"/>
              <a:gd name="connsiteX130-92541" fmla="*/ 2305292 w 7467663"/>
              <a:gd name="connsiteY130-92542" fmla="*/ 4219492 h 6858000"/>
              <a:gd name="connsiteX131-92543" fmla="*/ 3360922 w 7467663"/>
              <a:gd name="connsiteY131-92544" fmla="*/ 4529373 h 6858000"/>
              <a:gd name="connsiteX132-92545" fmla="*/ 3492420 w 7467663"/>
              <a:gd name="connsiteY132-92546" fmla="*/ 4510145 h 6858000"/>
              <a:gd name="connsiteX133-92547" fmla="*/ 3364086 w 7467663"/>
              <a:gd name="connsiteY133-92548" fmla="*/ 4480340 h 6858000"/>
              <a:gd name="connsiteX134-92549" fmla="*/ 3225818 w 7467663"/>
              <a:gd name="connsiteY134-92550" fmla="*/ 4411822 h 6858000"/>
              <a:gd name="connsiteX135-92551" fmla="*/ 3129696 w 7467663"/>
              <a:gd name="connsiteY135-92552" fmla="*/ 4360704 h 6858000"/>
              <a:gd name="connsiteX136-92553" fmla="*/ 2814545 w 7467663"/>
              <a:gd name="connsiteY136-92554" fmla="*/ 4282955 h 6858000"/>
              <a:gd name="connsiteX137-92555" fmla="*/ 2305292 w 7467663"/>
              <a:gd name="connsiteY137-92556" fmla="*/ 4219492 h 6858000"/>
              <a:gd name="connsiteX138-92557" fmla="*/ 2626982 w 7467663"/>
              <a:gd name="connsiteY138-92558" fmla="*/ 4206450 h 6858000"/>
              <a:gd name="connsiteX139-92559" fmla="*/ 2490617 w 7467663"/>
              <a:gd name="connsiteY139-92560" fmla="*/ 4206951 h 6858000"/>
              <a:gd name="connsiteX140-92561" fmla="*/ 2819869 w 7467663"/>
              <a:gd name="connsiteY140-92562" fmla="*/ 4252936 h 6858000"/>
              <a:gd name="connsiteX141-92563" fmla="*/ 3143018 w 7467663"/>
              <a:gd name="connsiteY141-92564" fmla="*/ 4332698 h 6858000"/>
              <a:gd name="connsiteX142-92565" fmla="*/ 3241520 w 7467663"/>
              <a:gd name="connsiteY142-92566" fmla="*/ 4385112 h 6858000"/>
              <a:gd name="connsiteX143-92567" fmla="*/ 3374575 w 7467663"/>
              <a:gd name="connsiteY143-92568" fmla="*/ 4451517 h 6858000"/>
              <a:gd name="connsiteX144-92569" fmla="*/ 3505221 w 7467663"/>
              <a:gd name="connsiteY144-92570" fmla="*/ 4480757 h 6858000"/>
              <a:gd name="connsiteX145-92571" fmla="*/ 2626982 w 7467663"/>
              <a:gd name="connsiteY145-92572" fmla="*/ 4206450 h 6858000"/>
              <a:gd name="connsiteX146-92573" fmla="*/ 1310106 w 7467663"/>
              <a:gd name="connsiteY146-92574" fmla="*/ 3943217 h 6858000"/>
              <a:gd name="connsiteX147-92575" fmla="*/ 854994 w 7467663"/>
              <a:gd name="connsiteY147-92576" fmla="*/ 4399136 h 6858000"/>
              <a:gd name="connsiteX148-92577" fmla="*/ 742462 w 7467663"/>
              <a:gd name="connsiteY148-92578" fmla="*/ 4594648 h 6858000"/>
              <a:gd name="connsiteX149-92579" fmla="*/ 820602 w 7467663"/>
              <a:gd name="connsiteY149-92580" fmla="*/ 4485915 h 6858000"/>
              <a:gd name="connsiteX150-92581" fmla="*/ 878295 w 7467663"/>
              <a:gd name="connsiteY150-92582" fmla="*/ 4403594 h 6858000"/>
              <a:gd name="connsiteX151-92583" fmla="*/ 1240607 w 7467663"/>
              <a:gd name="connsiteY151-92584" fmla="*/ 4010401 h 6858000"/>
              <a:gd name="connsiteX152-92585" fmla="*/ 1310106 w 7467663"/>
              <a:gd name="connsiteY152-92586" fmla="*/ 3943217 h 6858000"/>
              <a:gd name="connsiteX153-92587" fmla="*/ 1423113 w 7467663"/>
              <a:gd name="connsiteY153-92588" fmla="*/ 3874565 h 6858000"/>
              <a:gd name="connsiteX154-92589" fmla="*/ 1260565 w 7467663"/>
              <a:gd name="connsiteY154-92590" fmla="*/ 4031982 h 6858000"/>
              <a:gd name="connsiteX155-92591" fmla="*/ 901900 w 7467663"/>
              <a:gd name="connsiteY155-92592" fmla="*/ 4421236 h 6858000"/>
              <a:gd name="connsiteX156-92593" fmla="*/ 845044 w 7467663"/>
              <a:gd name="connsiteY156-92594" fmla="*/ 4502436 h 6858000"/>
              <a:gd name="connsiteX157-92595" fmla="*/ 685926 w 7467663"/>
              <a:gd name="connsiteY157-92596" fmla="*/ 4703069 h 6858000"/>
              <a:gd name="connsiteX158-92597" fmla="*/ 684248 w 7467663"/>
              <a:gd name="connsiteY158-92598" fmla="*/ 4706721 h 6858000"/>
              <a:gd name="connsiteX159-92599" fmla="*/ 1423113 w 7467663"/>
              <a:gd name="connsiteY159-92600" fmla="*/ 3874565 h 6858000"/>
              <a:gd name="connsiteX160-92601" fmla="*/ 3316479 w 7467663"/>
              <a:gd name="connsiteY160-92602" fmla="*/ 3872136 h 6858000"/>
              <a:gd name="connsiteX161-92603" fmla="*/ 3546806 w 7467663"/>
              <a:gd name="connsiteY161-92604" fmla="*/ 4356139 h 6858000"/>
              <a:gd name="connsiteX162-92605" fmla="*/ 3364433 w 7467663"/>
              <a:gd name="connsiteY162-92606" fmla="*/ 3953121 h 6858000"/>
              <a:gd name="connsiteX163-92607" fmla="*/ 3316479 w 7467663"/>
              <a:gd name="connsiteY163-92608" fmla="*/ 3872136 h 6858000"/>
              <a:gd name="connsiteX164-92609" fmla="*/ 3291335 w 7467663"/>
              <a:gd name="connsiteY164-92610" fmla="*/ 3767420 h 6858000"/>
              <a:gd name="connsiteX165-92611" fmla="*/ 3390805 w 7467663"/>
              <a:gd name="connsiteY165-92612" fmla="*/ 3937163 h 6858000"/>
              <a:gd name="connsiteX166-92613" fmla="*/ 3579062 w 7467663"/>
              <a:gd name="connsiteY166-92614" fmla="*/ 4359040 h 6858000"/>
              <a:gd name="connsiteX167-92615" fmla="*/ 3467355 w 7467663"/>
              <a:gd name="connsiteY167-92616" fmla="*/ 3988130 h 6858000"/>
              <a:gd name="connsiteX168-92617" fmla="*/ 3310753 w 7467663"/>
              <a:gd name="connsiteY168-92618" fmla="*/ 3787140 h 6858000"/>
              <a:gd name="connsiteX169-92619" fmla="*/ 3291335 w 7467663"/>
              <a:gd name="connsiteY169-92620" fmla="*/ 3767420 h 6858000"/>
              <a:gd name="connsiteX170-92621" fmla="*/ 1635889 w 7467663"/>
              <a:gd name="connsiteY170-92622" fmla="*/ 3709494 h 6858000"/>
              <a:gd name="connsiteX171-92623" fmla="*/ 1634800 w 7467663"/>
              <a:gd name="connsiteY171-92624" fmla="*/ 3731111 h 6858000"/>
              <a:gd name="connsiteX172-92625" fmla="*/ 1635889 w 7467663"/>
              <a:gd name="connsiteY172-92626" fmla="*/ 3709494 h 6858000"/>
              <a:gd name="connsiteX173-92627" fmla="*/ 1510397 w 7467663"/>
              <a:gd name="connsiteY173-92628" fmla="*/ 3684705 h 6858000"/>
              <a:gd name="connsiteX174-92629" fmla="*/ 1146550 w 7467663"/>
              <a:gd name="connsiteY174-92630" fmla="*/ 3802012 h 6858000"/>
              <a:gd name="connsiteX175-92631" fmla="*/ 698834 w 7467663"/>
              <a:gd name="connsiteY175-92632" fmla="*/ 3952272 h 6858000"/>
              <a:gd name="connsiteX176-92633" fmla="*/ 34256 w 7467663"/>
              <a:gd name="connsiteY176-92634" fmla="*/ 4347603 h 6858000"/>
              <a:gd name="connsiteX177-92635" fmla="*/ 527241 w 7467663"/>
              <a:gd name="connsiteY177-92636" fmla="*/ 4065078 h 6858000"/>
              <a:gd name="connsiteX178-92637" fmla="*/ 1510397 w 7467663"/>
              <a:gd name="connsiteY178-92638" fmla="*/ 3684705 h 6858000"/>
              <a:gd name="connsiteX179-92639" fmla="*/ 1313114 w 7467663"/>
              <a:gd name="connsiteY179-92640" fmla="*/ 3655216 h 6858000"/>
              <a:gd name="connsiteX180-92641" fmla="*/ 1109304 w 7467663"/>
              <a:gd name="connsiteY180-92642" fmla="*/ 3669030 h 6858000"/>
              <a:gd name="connsiteX181-92643" fmla="*/ 8129 w 7467663"/>
              <a:gd name="connsiteY181-92644" fmla="*/ 4330519 h 6858000"/>
              <a:gd name="connsiteX182-92645" fmla="*/ 687572 w 7467663"/>
              <a:gd name="connsiteY182-92646" fmla="*/ 3925629 h 6858000"/>
              <a:gd name="connsiteX183-92647" fmla="*/ 1138365 w 7467663"/>
              <a:gd name="connsiteY183-92648" fmla="*/ 3774515 h 6858000"/>
              <a:gd name="connsiteX184-92649" fmla="*/ 1505579 w 7467663"/>
              <a:gd name="connsiteY184-92650" fmla="*/ 3655526 h 6858000"/>
              <a:gd name="connsiteX185-92651" fmla="*/ 1313114 w 7467663"/>
              <a:gd name="connsiteY185-92652" fmla="*/ 3655216 h 6858000"/>
              <a:gd name="connsiteX186-92653" fmla="*/ 3655073 w 7467663"/>
              <a:gd name="connsiteY186-92654" fmla="*/ 3650884 h 6858000"/>
              <a:gd name="connsiteX187-92655" fmla="*/ 3989938 w 7467663"/>
              <a:gd name="connsiteY187-92656" fmla="*/ 3991685 h 6858000"/>
              <a:gd name="connsiteX188-92657" fmla="*/ 4393907 w 7467663"/>
              <a:gd name="connsiteY188-92658" fmla="*/ 4261258 h 6858000"/>
              <a:gd name="connsiteX189-92659" fmla="*/ 4648051 w 7467663"/>
              <a:gd name="connsiteY189-92660" fmla="*/ 4374051 h 6858000"/>
              <a:gd name="connsiteX190-92661" fmla="*/ 4383389 w 7467663"/>
              <a:gd name="connsiteY190-92662" fmla="*/ 4184369 h 6858000"/>
              <a:gd name="connsiteX191-92663" fmla="*/ 4165508 w 7467663"/>
              <a:gd name="connsiteY191-92664" fmla="*/ 4035196 h 6858000"/>
              <a:gd name="connsiteX192-92665" fmla="*/ 4068162 w 7467663"/>
              <a:gd name="connsiteY192-92666" fmla="*/ 3953394 h 6858000"/>
              <a:gd name="connsiteX193-92667" fmla="*/ 3981416 w 7467663"/>
              <a:gd name="connsiteY193-92668" fmla="*/ 3880482 h 6858000"/>
              <a:gd name="connsiteX194-92669" fmla="*/ 3800147 w 7467663"/>
              <a:gd name="connsiteY194-92670" fmla="*/ 3749872 h 6858000"/>
              <a:gd name="connsiteX195-92671" fmla="*/ 3655073 w 7467663"/>
              <a:gd name="connsiteY195-92672" fmla="*/ 3650884 h 6858000"/>
              <a:gd name="connsiteX196-92673" fmla="*/ 3670252 w 7467663"/>
              <a:gd name="connsiteY196-92674" fmla="*/ 3622798 h 6858000"/>
              <a:gd name="connsiteX197-92675" fmla="*/ 3817258 w 7467663"/>
              <a:gd name="connsiteY197-92676" fmla="*/ 3723577 h 6858000"/>
              <a:gd name="connsiteX198-92677" fmla="*/ 4000461 w 7467663"/>
              <a:gd name="connsiteY198-92678" fmla="*/ 3855966 h 6858000"/>
              <a:gd name="connsiteX199-92679" fmla="*/ 4088180 w 7467663"/>
              <a:gd name="connsiteY199-92680" fmla="*/ 3929774 h 6858000"/>
              <a:gd name="connsiteX200-92681" fmla="*/ 4184555 w 7467663"/>
              <a:gd name="connsiteY200-92682" fmla="*/ 4010683 h 6858000"/>
              <a:gd name="connsiteX201-92683" fmla="*/ 4399563 w 7467663"/>
              <a:gd name="connsiteY201-92684" fmla="*/ 4158106 h 6858000"/>
              <a:gd name="connsiteX202-92685" fmla="*/ 4684469 w 7467663"/>
              <a:gd name="connsiteY202-92686" fmla="*/ 4364680 h 6858000"/>
              <a:gd name="connsiteX203-92687" fmla="*/ 4690271 w 7467663"/>
              <a:gd name="connsiteY203-92688" fmla="*/ 4370034 h 6858000"/>
              <a:gd name="connsiteX204-92689" fmla="*/ 4136093 w 7467663"/>
              <a:gd name="connsiteY204-92690" fmla="*/ 3858466 h 6858000"/>
              <a:gd name="connsiteX205-92691" fmla="*/ 3670252 w 7467663"/>
              <a:gd name="connsiteY205-92692" fmla="*/ 3622798 h 6858000"/>
              <a:gd name="connsiteX206-92693" fmla="*/ 4440129 w 7467663"/>
              <a:gd name="connsiteY206-92694" fmla="*/ 3448571 h 6858000"/>
              <a:gd name="connsiteX207-92695" fmla="*/ 4856525 w 7467663"/>
              <a:gd name="connsiteY207-92696" fmla="*/ 3915351 h 6858000"/>
              <a:gd name="connsiteX208-92697" fmla="*/ 5059055 w 7467663"/>
              <a:gd name="connsiteY208-92698" fmla="*/ 4108918 h 6858000"/>
              <a:gd name="connsiteX209-92699" fmla="*/ 5290070 w 7467663"/>
              <a:gd name="connsiteY209-92700" fmla="*/ 4263619 h 6858000"/>
              <a:gd name="connsiteX210-92701" fmla="*/ 4834991 w 7467663"/>
              <a:gd name="connsiteY210-92702" fmla="*/ 3830985 h 6858000"/>
              <a:gd name="connsiteX211-92703" fmla="*/ 4440129 w 7467663"/>
              <a:gd name="connsiteY211-92704" fmla="*/ 3448571 h 6858000"/>
              <a:gd name="connsiteX212-92705" fmla="*/ 4441737 w 7467663"/>
              <a:gd name="connsiteY212-92706" fmla="*/ 3399734 h 6858000"/>
              <a:gd name="connsiteX213-92707" fmla="*/ 4431236 w 7467663"/>
              <a:gd name="connsiteY213-92708" fmla="*/ 3400954 h 6858000"/>
              <a:gd name="connsiteX214-92709" fmla="*/ 4557150 w 7467663"/>
              <a:gd name="connsiteY214-92710" fmla="*/ 3510023 h 6858000"/>
              <a:gd name="connsiteX215-92711" fmla="*/ 4856936 w 7467663"/>
              <a:gd name="connsiteY215-92712" fmla="*/ 3809146 h 6858000"/>
              <a:gd name="connsiteX216-92713" fmla="*/ 5111996 w 7467663"/>
              <a:gd name="connsiteY216-92714" fmla="*/ 4065759 h 6858000"/>
              <a:gd name="connsiteX217-92715" fmla="*/ 5388878 w 7467663"/>
              <a:gd name="connsiteY217-92716" fmla="*/ 4300185 h 6858000"/>
              <a:gd name="connsiteX218-92717" fmla="*/ 5425556 w 7467663"/>
              <a:gd name="connsiteY218-92718" fmla="*/ 4308967 h 6858000"/>
              <a:gd name="connsiteX219-92719" fmla="*/ 4943646 w 7467663"/>
              <a:gd name="connsiteY219-92720" fmla="*/ 3822916 h 6858000"/>
              <a:gd name="connsiteX220-92721" fmla="*/ 4594837 w 7467663"/>
              <a:gd name="connsiteY220-92722" fmla="*/ 3532274 h 6858000"/>
              <a:gd name="connsiteX221-92723" fmla="*/ 4441737 w 7467663"/>
              <a:gd name="connsiteY221-92724" fmla="*/ 3399734 h 6858000"/>
              <a:gd name="connsiteX222-92725" fmla="*/ 5425834 w 7467663"/>
              <a:gd name="connsiteY222-92726" fmla="*/ 3162785 h 6858000"/>
              <a:gd name="connsiteX223-92727" fmla="*/ 5401644 w 7467663"/>
              <a:gd name="connsiteY223-92728" fmla="*/ 3617847 h 6858000"/>
              <a:gd name="connsiteX224-92729" fmla="*/ 5467256 w 7467663"/>
              <a:gd name="connsiteY224-92730" fmla="*/ 4175494 h 6858000"/>
              <a:gd name="connsiteX225-92731" fmla="*/ 5448069 w 7467663"/>
              <a:gd name="connsiteY225-92732" fmla="*/ 3567554 h 6858000"/>
              <a:gd name="connsiteX226-92733" fmla="*/ 5425834 w 7467663"/>
              <a:gd name="connsiteY226-92734" fmla="*/ 3162785 h 6858000"/>
              <a:gd name="connsiteX227-92735" fmla="*/ 1318687 w 7467663"/>
              <a:gd name="connsiteY227-92736" fmla="*/ 3113840 h 6858000"/>
              <a:gd name="connsiteX228-92737" fmla="*/ 1066793 w 7467663"/>
              <a:gd name="connsiteY228-92738" fmla="*/ 3212171 h 6858000"/>
              <a:gd name="connsiteX229-92739" fmla="*/ 993319 w 7467663"/>
              <a:gd name="connsiteY229-92740" fmla="*/ 3247648 h 6858000"/>
              <a:gd name="connsiteX230-92741" fmla="*/ 853081 w 7467663"/>
              <a:gd name="connsiteY230-92742" fmla="*/ 3312410 h 6858000"/>
              <a:gd name="connsiteX231-92743" fmla="*/ 805957 w 7467663"/>
              <a:gd name="connsiteY231-92744" fmla="*/ 3330443 h 6858000"/>
              <a:gd name="connsiteX232-92745" fmla="*/ 1318687 w 7467663"/>
              <a:gd name="connsiteY232-92746" fmla="*/ 3113840 h 6858000"/>
              <a:gd name="connsiteX233-92747" fmla="*/ 5453702 w 7467663"/>
              <a:gd name="connsiteY233-92748" fmla="*/ 3090882 h 6858000"/>
              <a:gd name="connsiteX234-92749" fmla="*/ 5480135 w 7467663"/>
              <a:gd name="connsiteY234-92750" fmla="*/ 3565802 h 6858000"/>
              <a:gd name="connsiteX235-92751" fmla="*/ 5499023 w 7467663"/>
              <a:gd name="connsiteY235-92752" fmla="*/ 4166310 h 6858000"/>
              <a:gd name="connsiteX236-92753" fmla="*/ 5547022 w 7467663"/>
              <a:gd name="connsiteY236-92754" fmla="*/ 3607838 h 6858000"/>
              <a:gd name="connsiteX237-92755" fmla="*/ 5515964 w 7467663"/>
              <a:gd name="connsiteY237-92756" fmla="*/ 3378541 h 6858000"/>
              <a:gd name="connsiteX238-92757" fmla="*/ 5453702 w 7467663"/>
              <a:gd name="connsiteY238-92758" fmla="*/ 3090882 h 6858000"/>
              <a:gd name="connsiteX239-92759" fmla="*/ 1238695 w 7467663"/>
              <a:gd name="connsiteY239-92760" fmla="*/ 3076820 h 6858000"/>
              <a:gd name="connsiteX240-92761" fmla="*/ 716371 w 7467663"/>
              <a:gd name="connsiteY240-92762" fmla="*/ 3293249 h 6858000"/>
              <a:gd name="connsiteX241-92763" fmla="*/ 579522 w 7467663"/>
              <a:gd name="connsiteY241-92764" fmla="*/ 3371759 h 6858000"/>
              <a:gd name="connsiteX242-92765" fmla="*/ 600288 w 7467663"/>
              <a:gd name="connsiteY242-92766" fmla="*/ 3365555 h 6858000"/>
              <a:gd name="connsiteX243-92767" fmla="*/ 840692 w 7467663"/>
              <a:gd name="connsiteY243-92768" fmla="*/ 3284921 h 6858000"/>
              <a:gd name="connsiteX244-92769" fmla="*/ 979248 w 7467663"/>
              <a:gd name="connsiteY244-92770" fmla="*/ 3221003 h 6858000"/>
              <a:gd name="connsiteX245-92771" fmla="*/ 1053282 w 7467663"/>
              <a:gd name="connsiteY245-92772" fmla="*/ 3185247 h 6858000"/>
              <a:gd name="connsiteX246-92773" fmla="*/ 1320603 w 7467663"/>
              <a:gd name="connsiteY246-92774" fmla="*/ 3081281 h 6858000"/>
              <a:gd name="connsiteX247-92775" fmla="*/ 1238695 w 7467663"/>
              <a:gd name="connsiteY247-92776" fmla="*/ 3076820 h 6858000"/>
              <a:gd name="connsiteX248-92777" fmla="*/ 5425627 w 7467663"/>
              <a:gd name="connsiteY248-92778" fmla="*/ 2954192 h 6858000"/>
              <a:gd name="connsiteX249-92779" fmla="*/ 5470770 w 7467663"/>
              <a:gd name="connsiteY249-92780" fmla="*/ 3005435 h 6858000"/>
              <a:gd name="connsiteX250-92781" fmla="*/ 5519779 w 7467663"/>
              <a:gd name="connsiteY250-92782" fmla="*/ 4359223 h 6858000"/>
              <a:gd name="connsiteX251-92783" fmla="*/ 5520293 w 7467663"/>
              <a:gd name="connsiteY251-92784" fmla="*/ 4360602 h 6858000"/>
              <a:gd name="connsiteX252-92785" fmla="*/ 5767221 w 7467663"/>
              <a:gd name="connsiteY252-92786" fmla="*/ 4665564 h 6858000"/>
              <a:gd name="connsiteX253-92787" fmla="*/ 6937169 w 7467663"/>
              <a:gd name="connsiteY253-92788" fmla="*/ 4815941 h 6858000"/>
              <a:gd name="connsiteX254-92789" fmla="*/ 6953922 w 7467663"/>
              <a:gd name="connsiteY254-92790" fmla="*/ 4890068 h 6858000"/>
              <a:gd name="connsiteX255-92791" fmla="*/ 6071359 w 7467663"/>
              <a:gd name="connsiteY255-92792" fmla="*/ 4770770 h 6858000"/>
              <a:gd name="connsiteX256-92793" fmla="*/ 6038839 w 7467663"/>
              <a:gd name="connsiteY256-92794" fmla="*/ 4764474 h 6858000"/>
              <a:gd name="connsiteX257-92795" fmla="*/ 6038706 w 7467663"/>
              <a:gd name="connsiteY257-92796" fmla="*/ 4763847 h 6858000"/>
              <a:gd name="connsiteX258-92797" fmla="*/ 6037784 w 7467663"/>
              <a:gd name="connsiteY258-92798" fmla="*/ 4764270 h 6858000"/>
              <a:gd name="connsiteX259-92799" fmla="*/ 6038839 w 7467663"/>
              <a:gd name="connsiteY259-92800" fmla="*/ 4764474 h 6858000"/>
              <a:gd name="connsiteX260-92801" fmla="*/ 6040338 w 7467663"/>
              <a:gd name="connsiteY260-92802" fmla="*/ 4771418 h 6858000"/>
              <a:gd name="connsiteX261-92803" fmla="*/ 6024488 w 7467663"/>
              <a:gd name="connsiteY261-92804" fmla="*/ 4809903 h 6858000"/>
              <a:gd name="connsiteX262-92805" fmla="*/ 5599771 w 7467663"/>
              <a:gd name="connsiteY262-92806" fmla="*/ 5509652 h 6858000"/>
              <a:gd name="connsiteX263-92807" fmla="*/ 5548843 w 7467663"/>
              <a:gd name="connsiteY263-92808" fmla="*/ 5563845 h 6858000"/>
              <a:gd name="connsiteX264-92809" fmla="*/ 5940952 w 7467663"/>
              <a:gd name="connsiteY264-92810" fmla="*/ 6250028 h 6858000"/>
              <a:gd name="connsiteX265-92811" fmla="*/ 6043441 w 7467663"/>
              <a:gd name="connsiteY265-92812" fmla="*/ 6665847 h 6858000"/>
              <a:gd name="connsiteX266-92813" fmla="*/ 6093432 w 7467663"/>
              <a:gd name="connsiteY266-92814" fmla="*/ 6858000 h 6858000"/>
              <a:gd name="connsiteX267-92815" fmla="*/ 6034344 w 7467663"/>
              <a:gd name="connsiteY267-92816" fmla="*/ 6858000 h 6858000"/>
              <a:gd name="connsiteX268-92817" fmla="*/ 6026679 w 7467663"/>
              <a:gd name="connsiteY268-92818" fmla="*/ 6836959 h 6858000"/>
              <a:gd name="connsiteX269-92819" fmla="*/ 5800441 w 7467663"/>
              <a:gd name="connsiteY269-92820" fmla="*/ 6335286 h 6858000"/>
              <a:gd name="connsiteX270-92821" fmla="*/ 5526562 w 7467663"/>
              <a:gd name="connsiteY270-92822" fmla="*/ 5705388 h 6858000"/>
              <a:gd name="connsiteX271-92823" fmla="*/ 5519640 w 7467663"/>
              <a:gd name="connsiteY271-92824" fmla="*/ 5683774 h 6858000"/>
              <a:gd name="connsiteX272-92825" fmla="*/ 5844559 w 7467663"/>
              <a:gd name="connsiteY272-92826" fmla="*/ 6553349 h 6858000"/>
              <a:gd name="connsiteX273-92827" fmla="*/ 5975994 w 7467663"/>
              <a:gd name="connsiteY273-92828" fmla="*/ 6858000 h 6858000"/>
              <a:gd name="connsiteX274-92829" fmla="*/ 5898547 w 7467663"/>
              <a:gd name="connsiteY274-92830" fmla="*/ 6858000 h 6858000"/>
              <a:gd name="connsiteX275-92831" fmla="*/ 5682041 w 7467663"/>
              <a:gd name="connsiteY275-92832" fmla="*/ 6355860 h 6858000"/>
              <a:gd name="connsiteX276-92833" fmla="*/ 5461758 w 7467663"/>
              <a:gd name="connsiteY276-92834" fmla="*/ 5820220 h 6858000"/>
              <a:gd name="connsiteX277-92835" fmla="*/ 5237282 w 7467663"/>
              <a:gd name="connsiteY277-92836" fmla="*/ 6579086 h 6858000"/>
              <a:gd name="connsiteX278-92837" fmla="*/ 5115009 w 7467663"/>
              <a:gd name="connsiteY278-92838" fmla="*/ 6858000 h 6858000"/>
              <a:gd name="connsiteX279-92839" fmla="*/ 5028074 w 7467663"/>
              <a:gd name="connsiteY279-92840" fmla="*/ 6858000 h 6858000"/>
              <a:gd name="connsiteX280-92841" fmla="*/ 5079508 w 7467663"/>
              <a:gd name="connsiteY280-92842" fmla="*/ 6749074 h 6858000"/>
              <a:gd name="connsiteX281-92843" fmla="*/ 5371846 w 7467663"/>
              <a:gd name="connsiteY281-92844" fmla="*/ 5924413 h 6858000"/>
              <a:gd name="connsiteX282-92845" fmla="*/ 5270512 w 7467663"/>
              <a:gd name="connsiteY282-92846" fmla="*/ 6138975 h 6858000"/>
              <a:gd name="connsiteX283-92847" fmla="*/ 5062409 w 7467663"/>
              <a:gd name="connsiteY283-92848" fmla="*/ 6653544 h 6858000"/>
              <a:gd name="connsiteX284-92849" fmla="*/ 5036628 w 7467663"/>
              <a:gd name="connsiteY284-92850" fmla="*/ 6754247 h 6858000"/>
              <a:gd name="connsiteX285-92851" fmla="*/ 5009112 w 7467663"/>
              <a:gd name="connsiteY285-92852" fmla="*/ 6858000 h 6858000"/>
              <a:gd name="connsiteX286-92853" fmla="*/ 4976679 w 7467663"/>
              <a:gd name="connsiteY286-92854" fmla="*/ 6858000 h 6858000"/>
              <a:gd name="connsiteX287-92855" fmla="*/ 5006537 w 7467663"/>
              <a:gd name="connsiteY287-92856" fmla="*/ 6747068 h 6858000"/>
              <a:gd name="connsiteX288-92857" fmla="*/ 5032723 w 7467663"/>
              <a:gd name="connsiteY288-92858" fmla="*/ 6644957 h 6858000"/>
              <a:gd name="connsiteX289-92859" fmla="*/ 5242949 w 7467663"/>
              <a:gd name="connsiteY289-92860" fmla="*/ 6125175 h 6858000"/>
              <a:gd name="connsiteX290-92861" fmla="*/ 5286321 w 7467663"/>
              <a:gd name="connsiteY290-92862" fmla="*/ 6033555 h 6858000"/>
              <a:gd name="connsiteX291-92863" fmla="*/ 5008210 w 7467663"/>
              <a:gd name="connsiteY291-92864" fmla="*/ 6649194 h 6858000"/>
              <a:gd name="connsiteX292-92865" fmla="*/ 4986321 w 7467663"/>
              <a:gd name="connsiteY292-92866" fmla="*/ 6765687 h 6858000"/>
              <a:gd name="connsiteX293-92867" fmla="*/ 4973474 w 7467663"/>
              <a:gd name="connsiteY293-92868" fmla="*/ 6858000 h 6858000"/>
              <a:gd name="connsiteX294-92869" fmla="*/ 4907178 w 7467663"/>
              <a:gd name="connsiteY294-92870" fmla="*/ 6858000 h 6858000"/>
              <a:gd name="connsiteX295-92871" fmla="*/ 4910810 w 7467663"/>
              <a:gd name="connsiteY295-92872" fmla="*/ 6829660 h 6858000"/>
              <a:gd name="connsiteX296-92873" fmla="*/ 4987461 w 7467663"/>
              <a:gd name="connsiteY296-92874" fmla="*/ 6432994 h 6858000"/>
              <a:gd name="connsiteX297-92875" fmla="*/ 5179262 w 7467663"/>
              <a:gd name="connsiteY297-92876" fmla="*/ 6035044 h 6858000"/>
              <a:gd name="connsiteX298-92877" fmla="*/ 4689678 w 7467663"/>
              <a:gd name="connsiteY298-92878" fmla="*/ 6440241 h 6858000"/>
              <a:gd name="connsiteX299-92879" fmla="*/ 4477543 w 7467663"/>
              <a:gd name="connsiteY299-92880" fmla="*/ 6674836 h 6858000"/>
              <a:gd name="connsiteX300-92881" fmla="*/ 4329957 w 7467663"/>
              <a:gd name="connsiteY300-92882" fmla="*/ 6858000 h 6858000"/>
              <a:gd name="connsiteX301-92883" fmla="*/ 4218595 w 7467663"/>
              <a:gd name="connsiteY301-92884" fmla="*/ 6858000 h 6858000"/>
              <a:gd name="connsiteX302-92885" fmla="*/ 4368888 w 7467663"/>
              <a:gd name="connsiteY302-92886" fmla="*/ 6668412 h 6858000"/>
              <a:gd name="connsiteX303-92887" fmla="*/ 4563091 w 7467663"/>
              <a:gd name="connsiteY303-92888" fmla="*/ 6442508 h 6858000"/>
              <a:gd name="connsiteX304-92889" fmla="*/ 5387324 w 7467663"/>
              <a:gd name="connsiteY304-92890" fmla="*/ 5705830 h 6858000"/>
              <a:gd name="connsiteX305-92891" fmla="*/ 5073620 w 7467663"/>
              <a:gd name="connsiteY305-92892" fmla="*/ 5955437 h 6858000"/>
              <a:gd name="connsiteX306-92893" fmla="*/ 4689789 w 7467663"/>
              <a:gd name="connsiteY306-92894" fmla="*/ 6268382 h 6858000"/>
              <a:gd name="connsiteX307-92895" fmla="*/ 4418722 w 7467663"/>
              <a:gd name="connsiteY307-92896" fmla="*/ 6570886 h 6858000"/>
              <a:gd name="connsiteX308-92897" fmla="*/ 4214944 w 7467663"/>
              <a:gd name="connsiteY308-92898" fmla="*/ 6858000 h 6858000"/>
              <a:gd name="connsiteX309-92899" fmla="*/ 4177898 w 7467663"/>
              <a:gd name="connsiteY309-92900" fmla="*/ 6858000 h 6858000"/>
              <a:gd name="connsiteX310-92901" fmla="*/ 4391597 w 7467663"/>
              <a:gd name="connsiteY310-92902" fmla="*/ 6556370 h 6858000"/>
              <a:gd name="connsiteX311-92903" fmla="*/ 4668889 w 7467663"/>
              <a:gd name="connsiteY311-92904" fmla="*/ 6246399 h 6858000"/>
              <a:gd name="connsiteX312-92905" fmla="*/ 5055427 w 7467663"/>
              <a:gd name="connsiteY312-92906" fmla="*/ 5931476 h 6858000"/>
              <a:gd name="connsiteX313-92907" fmla="*/ 5371814 w 7467663"/>
              <a:gd name="connsiteY313-92908" fmla="*/ 5678975 h 6858000"/>
              <a:gd name="connsiteX314-92909" fmla="*/ 4987918 w 7467663"/>
              <a:gd name="connsiteY314-92910" fmla="*/ 5838701 h 6858000"/>
              <a:gd name="connsiteX315-92911" fmla="*/ 4317146 w 7467663"/>
              <a:gd name="connsiteY315-92912" fmla="*/ 6587716 h 6858000"/>
              <a:gd name="connsiteX316-92913" fmla="*/ 4171627 w 7467663"/>
              <a:gd name="connsiteY316-92914" fmla="*/ 6858000 h 6858000"/>
              <a:gd name="connsiteX317-92915" fmla="*/ 4081585 w 7467663"/>
              <a:gd name="connsiteY317-92916" fmla="*/ 6858000 h 6858000"/>
              <a:gd name="connsiteX318-92917" fmla="*/ 4238603 w 7467663"/>
              <a:gd name="connsiteY318-92918" fmla="*/ 6559341 h 6858000"/>
              <a:gd name="connsiteX319-92919" fmla="*/ 4778333 w 7467663"/>
              <a:gd name="connsiteY319-92920" fmla="*/ 5873626 h 6858000"/>
              <a:gd name="connsiteX320-92921" fmla="*/ 5414185 w 7467663"/>
              <a:gd name="connsiteY320-92922" fmla="*/ 5573882 h 6858000"/>
              <a:gd name="connsiteX321-92923" fmla="*/ 5959648 w 7467663"/>
              <a:gd name="connsiteY321-92924" fmla="*/ 4760797 h 6858000"/>
              <a:gd name="connsiteX322-92925" fmla="*/ 5355019 w 7467663"/>
              <a:gd name="connsiteY322-92926" fmla="*/ 4734672 h 6858000"/>
              <a:gd name="connsiteX323-92927" fmla="*/ 5083565 w 7467663"/>
              <a:gd name="connsiteY323-92928" fmla="*/ 5179121 h 6858000"/>
              <a:gd name="connsiteX324-92929" fmla="*/ 4713577 w 7467663"/>
              <a:gd name="connsiteY324-92930" fmla="*/ 5616803 h 6858000"/>
              <a:gd name="connsiteX325-92931" fmla="*/ 3989559 w 7467663"/>
              <a:gd name="connsiteY325-92932" fmla="*/ 6145945 h 6858000"/>
              <a:gd name="connsiteX326-92933" fmla="*/ 3939824 w 7467663"/>
              <a:gd name="connsiteY326-92934" fmla="*/ 6066900 h 6858000"/>
              <a:gd name="connsiteX327-92935" fmla="*/ 4584537 w 7467663"/>
              <a:gd name="connsiteY327-92936" fmla="*/ 5324826 h 6858000"/>
              <a:gd name="connsiteX328-92937" fmla="*/ 5037105 w 7467663"/>
              <a:gd name="connsiteY328-92938" fmla="*/ 5088765 h 6858000"/>
              <a:gd name="connsiteX329-92939" fmla="*/ 5039930 w 7467663"/>
              <a:gd name="connsiteY329-92940" fmla="*/ 5089585 h 6858000"/>
              <a:gd name="connsiteX330-92941" fmla="*/ 5263764 w 7467663"/>
              <a:gd name="connsiteY330-92942" fmla="*/ 4735525 h 6858000"/>
              <a:gd name="connsiteX331-92943" fmla="*/ 4086300 w 7467663"/>
              <a:gd name="connsiteY331-92944" fmla="*/ 4884599 h 6858000"/>
              <a:gd name="connsiteX332-92945" fmla="*/ 4085485 w 7467663"/>
              <a:gd name="connsiteY332-92946" fmla="*/ 4899070 h 6858000"/>
              <a:gd name="connsiteX333-92947" fmla="*/ 3871915 w 7467663"/>
              <a:gd name="connsiteY333-92948" fmla="*/ 5253645 h 6858000"/>
              <a:gd name="connsiteX334-92949" fmla="*/ 3799374 w 7467663"/>
              <a:gd name="connsiteY334-92950" fmla="*/ 5466127 h 6858000"/>
              <a:gd name="connsiteX335-92951" fmla="*/ 3498850 w 7467663"/>
              <a:gd name="connsiteY335-92952" fmla="*/ 6661888 h 6858000"/>
              <a:gd name="connsiteX336-92953" fmla="*/ 3399216 w 7467663"/>
              <a:gd name="connsiteY336-92954" fmla="*/ 6858000 h 6858000"/>
              <a:gd name="connsiteX337-92955" fmla="*/ 3303688 w 7467663"/>
              <a:gd name="connsiteY337-92956" fmla="*/ 6858000 h 6858000"/>
              <a:gd name="connsiteX338-92957" fmla="*/ 3391774 w 7467663"/>
              <a:gd name="connsiteY338-92958" fmla="*/ 6697181 h 6858000"/>
              <a:gd name="connsiteX339-92959" fmla="*/ 3735540 w 7467663"/>
              <a:gd name="connsiteY339-92960" fmla="*/ 5546923 h 6858000"/>
              <a:gd name="connsiteX340-92961" fmla="*/ 3729438 w 7467663"/>
              <a:gd name="connsiteY340-92962" fmla="*/ 5569058 h 6858000"/>
              <a:gd name="connsiteX341-92963" fmla="*/ 3707782 w 7467663"/>
              <a:gd name="connsiteY341-92964" fmla="*/ 5644908 h 6858000"/>
              <a:gd name="connsiteX342-92965" fmla="*/ 3583827 w 7467663"/>
              <a:gd name="connsiteY342-92966" fmla="*/ 6039215 h 6858000"/>
              <a:gd name="connsiteX343-92967" fmla="*/ 3547861 w 7467663"/>
              <a:gd name="connsiteY343-92968" fmla="*/ 6129609 h 6858000"/>
              <a:gd name="connsiteX344-92969" fmla="*/ 3490905 w 7467663"/>
              <a:gd name="connsiteY344-92970" fmla="*/ 6277660 h 6858000"/>
              <a:gd name="connsiteX345-92971" fmla="*/ 3455859 w 7467663"/>
              <a:gd name="connsiteY345-92972" fmla="*/ 6391301 h 6858000"/>
              <a:gd name="connsiteX346-92973" fmla="*/ 3429112 w 7467663"/>
              <a:gd name="connsiteY346-92974" fmla="*/ 6479469 h 6858000"/>
              <a:gd name="connsiteX347-92975" fmla="*/ 3304862 w 7467663"/>
              <a:gd name="connsiteY347-92976" fmla="*/ 6796476 h 6858000"/>
              <a:gd name="connsiteX348-92977" fmla="*/ 3276071 w 7467663"/>
              <a:gd name="connsiteY348-92978" fmla="*/ 6858000 h 6858000"/>
              <a:gd name="connsiteX349-92979" fmla="*/ 3240805 w 7467663"/>
              <a:gd name="connsiteY349-92980" fmla="*/ 6858000 h 6858000"/>
              <a:gd name="connsiteX350-92981" fmla="*/ 3275917 w 7467663"/>
              <a:gd name="connsiteY350-92982" fmla="*/ 6783192 h 6858000"/>
              <a:gd name="connsiteX351-92983" fmla="*/ 3399358 w 7467663"/>
              <a:gd name="connsiteY351-92984" fmla="*/ 6469011 h 6858000"/>
              <a:gd name="connsiteX352-92985" fmla="*/ 3425650 w 7467663"/>
              <a:gd name="connsiteY352-92986" fmla="*/ 6381333 h 6858000"/>
              <a:gd name="connsiteX353-92987" fmla="*/ 3460661 w 7467663"/>
              <a:gd name="connsiteY353-92988" fmla="*/ 6266763 h 6858000"/>
              <a:gd name="connsiteX354-92989" fmla="*/ 3518021 w 7467663"/>
              <a:gd name="connsiteY354-92990" fmla="*/ 6117298 h 6858000"/>
              <a:gd name="connsiteX355-92991" fmla="*/ 3554035 w 7467663"/>
              <a:gd name="connsiteY355-92992" fmla="*/ 6027832 h 6858000"/>
              <a:gd name="connsiteX356-92993" fmla="*/ 3677174 w 7467663"/>
              <a:gd name="connsiteY356-92994" fmla="*/ 5636351 h 6858000"/>
              <a:gd name="connsiteX357-92995" fmla="*/ 3698819 w 7467663"/>
              <a:gd name="connsiteY357-92996" fmla="*/ 5560503 h 6858000"/>
              <a:gd name="connsiteX358-92997" fmla="*/ 3702094 w 7467663"/>
              <a:gd name="connsiteY358-92998" fmla="*/ 5549194 h 6858000"/>
              <a:gd name="connsiteX359-92999" fmla="*/ 3398355 w 7467663"/>
              <a:gd name="connsiteY359-93000" fmla="*/ 6094603 h 6858000"/>
              <a:gd name="connsiteX360-93001" fmla="*/ 3193941 w 7467663"/>
              <a:gd name="connsiteY360-93002" fmla="*/ 6798775 h 6858000"/>
              <a:gd name="connsiteX361-93003" fmla="*/ 3184140 w 7467663"/>
              <a:gd name="connsiteY361-93004" fmla="*/ 6858000 h 6858000"/>
              <a:gd name="connsiteX362-93005" fmla="*/ 3099978 w 7467663"/>
              <a:gd name="connsiteY362-93006" fmla="*/ 6858000 h 6858000"/>
              <a:gd name="connsiteX363-93007" fmla="*/ 3101556 w 7467663"/>
              <a:gd name="connsiteY363-93008" fmla="*/ 6843337 h 6858000"/>
              <a:gd name="connsiteX364-93009" fmla="*/ 3370162 w 7467663"/>
              <a:gd name="connsiteY364-93010" fmla="*/ 5785550 h 6858000"/>
              <a:gd name="connsiteX365-93011" fmla="*/ 3746477 w 7467663"/>
              <a:gd name="connsiteY365-93012" fmla="*/ 5377889 h 6858000"/>
              <a:gd name="connsiteX366-93013" fmla="*/ 3863399 w 7467663"/>
              <a:gd name="connsiteY366-93014" fmla="*/ 5087257 h 6858000"/>
              <a:gd name="connsiteX367-93015" fmla="*/ 3968712 w 7467663"/>
              <a:gd name="connsiteY367-93016" fmla="*/ 4913989 h 6858000"/>
              <a:gd name="connsiteX368-93017" fmla="*/ 2792390 w 7467663"/>
              <a:gd name="connsiteY368-93018" fmla="*/ 5382974 h 6858000"/>
              <a:gd name="connsiteX369-93019" fmla="*/ 2714982 w 7467663"/>
              <a:gd name="connsiteY369-93020" fmla="*/ 5427051 h 6858000"/>
              <a:gd name="connsiteX370-93021" fmla="*/ 2813361 w 7467663"/>
              <a:gd name="connsiteY370-93022" fmla="*/ 6023912 h 6858000"/>
              <a:gd name="connsiteX371-93023" fmla="*/ 2688430 w 7467663"/>
              <a:gd name="connsiteY371-93024" fmla="*/ 6801564 h 6858000"/>
              <a:gd name="connsiteX372-93025" fmla="*/ 2629626 w 7467663"/>
              <a:gd name="connsiteY372-93026" fmla="*/ 6763394 h 6858000"/>
              <a:gd name="connsiteX373-93027" fmla="*/ 2565328 w 7467663"/>
              <a:gd name="connsiteY373-93028" fmla="*/ 5516399 h 6858000"/>
              <a:gd name="connsiteX374-93029" fmla="*/ 1922999 w 7467663"/>
              <a:gd name="connsiteY374-93030" fmla="*/ 5980343 h 6858000"/>
              <a:gd name="connsiteX375-93031" fmla="*/ 1950261 w 7467663"/>
              <a:gd name="connsiteY375-93032" fmla="*/ 6405858 h 6858000"/>
              <a:gd name="connsiteX376-93033" fmla="*/ 2365554 w 7467663"/>
              <a:gd name="connsiteY376-93034" fmla="*/ 6759107 h 6858000"/>
              <a:gd name="connsiteX377-93035" fmla="*/ 2424142 w 7467663"/>
              <a:gd name="connsiteY377-93036" fmla="*/ 6858000 h 6858000"/>
              <a:gd name="connsiteX378-93037" fmla="*/ 2395994 w 7467663"/>
              <a:gd name="connsiteY378-93038" fmla="*/ 6858000 h 6858000"/>
              <a:gd name="connsiteX379-93039" fmla="*/ 2392863 w 7467663"/>
              <a:gd name="connsiteY379-93040" fmla="*/ 6852964 h 6858000"/>
              <a:gd name="connsiteX380-93041" fmla="*/ 2017589 w 7467663"/>
              <a:gd name="connsiteY380-93042" fmla="*/ 6493982 h 6858000"/>
              <a:gd name="connsiteX381-93043" fmla="*/ 2147336 w 7467663"/>
              <a:gd name="connsiteY381-93044" fmla="*/ 6594052 h 6858000"/>
              <a:gd name="connsiteX382-93045" fmla="*/ 2207047 w 7467663"/>
              <a:gd name="connsiteY382-93046" fmla="*/ 6654540 h 6858000"/>
              <a:gd name="connsiteX383-93047" fmla="*/ 2299106 w 7467663"/>
              <a:gd name="connsiteY383-93048" fmla="*/ 6778931 h 6858000"/>
              <a:gd name="connsiteX384-93049" fmla="*/ 2314430 w 7467663"/>
              <a:gd name="connsiteY384-93050" fmla="*/ 6801144 h 6858000"/>
              <a:gd name="connsiteX385-93051" fmla="*/ 2352406 w 7467663"/>
              <a:gd name="connsiteY385-93052" fmla="*/ 6858000 h 6858000"/>
              <a:gd name="connsiteX386-93053" fmla="*/ 2314492 w 7467663"/>
              <a:gd name="connsiteY386-93054" fmla="*/ 6858000 h 6858000"/>
              <a:gd name="connsiteX387-93055" fmla="*/ 2288095 w 7467663"/>
              <a:gd name="connsiteY387-93056" fmla="*/ 6818030 h 6858000"/>
              <a:gd name="connsiteX388-93057" fmla="*/ 2272768 w 7467663"/>
              <a:gd name="connsiteY388-93058" fmla="*/ 6795822 h 6858000"/>
              <a:gd name="connsiteX389-93059" fmla="*/ 2182715 w 7467663"/>
              <a:gd name="connsiteY389-93060" fmla="*/ 6675071 h 6858000"/>
              <a:gd name="connsiteX390-93061" fmla="*/ 2032061 w 7467663"/>
              <a:gd name="connsiteY390-93062" fmla="*/ 6541380 h 6858000"/>
              <a:gd name="connsiteX391-93063" fmla="*/ 2257220 w 7467663"/>
              <a:gd name="connsiteY391-93064" fmla="*/ 6826257 h 6858000"/>
              <a:gd name="connsiteX392-93065" fmla="*/ 2281324 w 7467663"/>
              <a:gd name="connsiteY392-93066" fmla="*/ 6858000 h 6858000"/>
              <a:gd name="connsiteX393-93067" fmla="*/ 2242860 w 7467663"/>
              <a:gd name="connsiteY393-93068" fmla="*/ 6858000 h 6858000"/>
              <a:gd name="connsiteX394-93069" fmla="*/ 2232818 w 7467663"/>
              <a:gd name="connsiteY394-93070" fmla="*/ 6844926 h 6858000"/>
              <a:gd name="connsiteX395-93071" fmla="*/ 1990172 w 7467663"/>
              <a:gd name="connsiteY395-93072" fmla="*/ 6542121 h 6858000"/>
              <a:gd name="connsiteX396-93073" fmla="*/ 2124090 w 7467663"/>
              <a:gd name="connsiteY396-93074" fmla="*/ 6761017 h 6858000"/>
              <a:gd name="connsiteX397-93075" fmla="*/ 2200380 w 7467663"/>
              <a:gd name="connsiteY397-93076" fmla="*/ 6858000 h 6858000"/>
              <a:gd name="connsiteX398-93077" fmla="*/ 2147507 w 7467663"/>
              <a:gd name="connsiteY398-93078" fmla="*/ 6858000 h 6858000"/>
              <a:gd name="connsiteX399-93079" fmla="*/ 2070668 w 7467663"/>
              <a:gd name="connsiteY399-93080" fmla="*/ 6761520 h 6858000"/>
              <a:gd name="connsiteX400-93081" fmla="*/ 1975142 w 7467663"/>
              <a:gd name="connsiteY400-93082" fmla="*/ 6585570 h 6858000"/>
              <a:gd name="connsiteX401-93083" fmla="*/ 2050035 w 7467663"/>
              <a:gd name="connsiteY401-93084" fmla="*/ 6813345 h 6858000"/>
              <a:gd name="connsiteX402-93085" fmla="*/ 2063025 w 7467663"/>
              <a:gd name="connsiteY402-93086" fmla="*/ 6858000 h 6858000"/>
              <a:gd name="connsiteX403-93087" fmla="*/ 2021675 w 7467663"/>
              <a:gd name="connsiteY403-93088" fmla="*/ 6858000 h 6858000"/>
              <a:gd name="connsiteX404-93089" fmla="*/ 2019308 w 7467663"/>
              <a:gd name="connsiteY404-93090" fmla="*/ 6847118 h 6858000"/>
              <a:gd name="connsiteX405-93091" fmla="*/ 1938835 w 7467663"/>
              <a:gd name="connsiteY405-93092" fmla="*/ 6551160 h 6858000"/>
              <a:gd name="connsiteX406-93093" fmla="*/ 1953230 w 7467663"/>
              <a:gd name="connsiteY406-93094" fmla="*/ 6759699 h 6858000"/>
              <a:gd name="connsiteX407-93095" fmla="*/ 1956763 w 7467663"/>
              <a:gd name="connsiteY407-93096" fmla="*/ 6778191 h 6858000"/>
              <a:gd name="connsiteX408-93097" fmla="*/ 1967925 w 7467663"/>
              <a:gd name="connsiteY408-93098" fmla="*/ 6858000 h 6858000"/>
              <a:gd name="connsiteX409-93099" fmla="*/ 1936622 w 7467663"/>
              <a:gd name="connsiteY409-93100" fmla="*/ 6858000 h 6858000"/>
              <a:gd name="connsiteX410-93101" fmla="*/ 1926261 w 7467663"/>
              <a:gd name="connsiteY410-93102" fmla="*/ 6784064 h 6858000"/>
              <a:gd name="connsiteX411-93103" fmla="*/ 1922724 w 7467663"/>
              <a:gd name="connsiteY411-93104" fmla="*/ 6765577 h 6858000"/>
              <a:gd name="connsiteX412-93105" fmla="*/ 1904650 w 7467663"/>
              <a:gd name="connsiteY412-93106" fmla="*/ 6639616 h 6858000"/>
              <a:gd name="connsiteX413-93107" fmla="*/ 1885273 w 7467663"/>
              <a:gd name="connsiteY413-93108" fmla="*/ 6858000 h 6858000"/>
              <a:gd name="connsiteX414-93109" fmla="*/ 1854363 w 7467663"/>
              <a:gd name="connsiteY414-93110" fmla="*/ 6858000 h 6858000"/>
              <a:gd name="connsiteX415-93111" fmla="*/ 1880391 w 7467663"/>
              <a:gd name="connsiteY415-93112" fmla="*/ 6603796 h 6858000"/>
              <a:gd name="connsiteX416-93113" fmla="*/ 1818273 w 7467663"/>
              <a:gd name="connsiteY416-93114" fmla="*/ 6715729 h 6858000"/>
              <a:gd name="connsiteX417-93115" fmla="*/ 1794691 w 7467663"/>
              <a:gd name="connsiteY417-93116" fmla="*/ 6843239 h 6858000"/>
              <a:gd name="connsiteX418-93117" fmla="*/ 1794914 w 7467663"/>
              <a:gd name="connsiteY418-93118" fmla="*/ 6858000 h 6858000"/>
              <a:gd name="connsiteX419-93119" fmla="*/ 1746128 w 7467663"/>
              <a:gd name="connsiteY419-93120" fmla="*/ 6858000 h 6858000"/>
              <a:gd name="connsiteX420-93121" fmla="*/ 1753934 w 7467663"/>
              <a:gd name="connsiteY420-93122" fmla="*/ 6724796 h 6858000"/>
              <a:gd name="connsiteX421-93123" fmla="*/ 1792053 w 7467663"/>
              <a:gd name="connsiteY421-93124" fmla="*/ 6572396 h 6858000"/>
              <a:gd name="connsiteX422-93125" fmla="*/ 1862248 w 7467663"/>
              <a:gd name="connsiteY422-93126" fmla="*/ 6266397 h 6858000"/>
              <a:gd name="connsiteX423-93127" fmla="*/ 1862250 w 7467663"/>
              <a:gd name="connsiteY423-93128" fmla="*/ 6033531 h 6858000"/>
              <a:gd name="connsiteX424-93129" fmla="*/ 1211999 w 7467663"/>
              <a:gd name="connsiteY424-93130" fmla="*/ 6683610 h 6858000"/>
              <a:gd name="connsiteX425-93131" fmla="*/ 1213266 w 7467663"/>
              <a:gd name="connsiteY425-93132" fmla="*/ 6691947 h 6858000"/>
              <a:gd name="connsiteX426-93133" fmla="*/ 1203370 w 7467663"/>
              <a:gd name="connsiteY426-93134" fmla="*/ 6850676 h 6858000"/>
              <a:gd name="connsiteX427-93135" fmla="*/ 1203671 w 7467663"/>
              <a:gd name="connsiteY427-93136" fmla="*/ 6858000 h 6858000"/>
              <a:gd name="connsiteX428-93137" fmla="*/ 1143180 w 7467663"/>
              <a:gd name="connsiteY428-93138" fmla="*/ 6858000 h 6858000"/>
              <a:gd name="connsiteX429-93139" fmla="*/ 1142176 w 7467663"/>
              <a:gd name="connsiteY429-93140" fmla="*/ 6766045 h 6858000"/>
              <a:gd name="connsiteX430-93141" fmla="*/ 1067484 w 7467663"/>
              <a:gd name="connsiteY430-93142" fmla="*/ 6858000 h 6858000"/>
              <a:gd name="connsiteX431-93143" fmla="*/ 953928 w 7467663"/>
              <a:gd name="connsiteY431-93144" fmla="*/ 6858000 h 6858000"/>
              <a:gd name="connsiteX432-93145" fmla="*/ 959715 w 7467663"/>
              <a:gd name="connsiteY432-93146" fmla="*/ 6850185 h 6858000"/>
              <a:gd name="connsiteX433-93147" fmla="*/ 1483788 w 7467663"/>
              <a:gd name="connsiteY433-93148" fmla="*/ 6259174 h 6858000"/>
              <a:gd name="connsiteX434-93149" fmla="*/ 1100671 w 7467663"/>
              <a:gd name="connsiteY434-93150" fmla="*/ 6252137 h 6858000"/>
              <a:gd name="connsiteX435-93151" fmla="*/ 1090144 w 7467663"/>
              <a:gd name="connsiteY435-93152" fmla="*/ 6256748 h 6858000"/>
              <a:gd name="connsiteX436-93153" fmla="*/ 1095872 w 7467663"/>
              <a:gd name="connsiteY436-93154" fmla="*/ 6271892 h 6858000"/>
              <a:gd name="connsiteX437-93155" fmla="*/ 262785 w 7467663"/>
              <a:gd name="connsiteY437-93156" fmla="*/ 6845450 h 6858000"/>
              <a:gd name="connsiteX438-93157" fmla="*/ 209968 w 7467663"/>
              <a:gd name="connsiteY438-93158" fmla="*/ 6770713 h 6858000"/>
              <a:gd name="connsiteX439-93159" fmla="*/ 873460 w 7467663"/>
              <a:gd name="connsiteY439-93160" fmla="*/ 6253768 h 6858000"/>
              <a:gd name="connsiteX440-93161" fmla="*/ 192686 w 7467663"/>
              <a:gd name="connsiteY440-93162" fmla="*/ 5849257 h 6858000"/>
              <a:gd name="connsiteX441-93163" fmla="*/ 4696 w 7467663"/>
              <a:gd name="connsiteY441-93164" fmla="*/ 5697668 h 6858000"/>
              <a:gd name="connsiteX442-93165" fmla="*/ 0 w 7467663"/>
              <a:gd name="connsiteY442-93166" fmla="*/ 5689984 h 6858000"/>
              <a:gd name="connsiteX443-93167" fmla="*/ 0 w 7467663"/>
              <a:gd name="connsiteY443-93168" fmla="*/ 5513472 h 6858000"/>
              <a:gd name="connsiteX444-93169" fmla="*/ 174101 w 7467663"/>
              <a:gd name="connsiteY444-93170" fmla="*/ 5620277 h 6858000"/>
              <a:gd name="connsiteX445-93171" fmla="*/ 891800 w 7467663"/>
              <a:gd name="connsiteY445-93172" fmla="*/ 6036935 h 6858000"/>
              <a:gd name="connsiteX446-93173" fmla="*/ 1072219 w 7467663"/>
              <a:gd name="connsiteY446-93174" fmla="*/ 6169443 h 6858000"/>
              <a:gd name="connsiteX447-93175" fmla="*/ 1074117 w 7467663"/>
              <a:gd name="connsiteY447-93176" fmla="*/ 6170301 h 6858000"/>
              <a:gd name="connsiteX448-93177" fmla="*/ 1083114 w 7467663"/>
              <a:gd name="connsiteY448-93178" fmla="*/ 6174131 h 6858000"/>
              <a:gd name="connsiteX449-93179" fmla="*/ 1543010 w 7467663"/>
              <a:gd name="connsiteY449-93180" fmla="*/ 6191140 h 6858000"/>
              <a:gd name="connsiteX450-93181" fmla="*/ 1551080 w 7467663"/>
              <a:gd name="connsiteY450-93182" fmla="*/ 6195006 h 6858000"/>
              <a:gd name="connsiteX451-93183" fmla="*/ 2345443 w 7467663"/>
              <a:gd name="connsiteY451-93184" fmla="*/ 5549882 h 6858000"/>
              <a:gd name="connsiteX452-93185" fmla="*/ 1721499 w 7467663"/>
              <a:gd name="connsiteY452-93186" fmla="*/ 5599969 h 6858000"/>
              <a:gd name="connsiteX453-93187" fmla="*/ 767716 w 7467663"/>
              <a:gd name="connsiteY453-93188" fmla="*/ 5472768 h 6858000"/>
              <a:gd name="connsiteX454-93189" fmla="*/ 722147 w 7467663"/>
              <a:gd name="connsiteY454-93190" fmla="*/ 5393091 h 6858000"/>
              <a:gd name="connsiteX455-93191" fmla="*/ 1485552 w 7467663"/>
              <a:gd name="connsiteY455-93192" fmla="*/ 5313202 h 6858000"/>
              <a:gd name="connsiteX456-93193" fmla="*/ 2143004 w 7467663"/>
              <a:gd name="connsiteY456-93194" fmla="*/ 5402420 h 6858000"/>
              <a:gd name="connsiteX457-93195" fmla="*/ 1933391 w 7467663"/>
              <a:gd name="connsiteY457-93196" fmla="*/ 5156971 h 6858000"/>
              <a:gd name="connsiteX458-93197" fmla="*/ 1827118 w 7467663"/>
              <a:gd name="connsiteY458-93198" fmla="*/ 4968410 h 6858000"/>
              <a:gd name="connsiteX459-93199" fmla="*/ 1837349 w 7467663"/>
              <a:gd name="connsiteY459-93200" fmla="*/ 4956357 h 6858000"/>
              <a:gd name="connsiteX460-93201" fmla="*/ 2162835 w 7467663"/>
              <a:gd name="connsiteY460-93202" fmla="*/ 5187853 h 6858000"/>
              <a:gd name="connsiteX461-93203" fmla="*/ 2257167 w 7467663"/>
              <a:gd name="connsiteY461-93204" fmla="*/ 5462123 h 6858000"/>
              <a:gd name="connsiteX462-93205" fmla="*/ 2261598 w 7467663"/>
              <a:gd name="connsiteY462-93206" fmla="*/ 5467998 h 6858000"/>
              <a:gd name="connsiteX463-93207" fmla="*/ 2437177 w 7467663"/>
              <a:gd name="connsiteY463-93208" fmla="*/ 5479608 h 6858000"/>
              <a:gd name="connsiteX464-93209" fmla="*/ 2445247 w 7467663"/>
              <a:gd name="connsiteY464-93210" fmla="*/ 5483476 h 6858000"/>
              <a:gd name="connsiteX465-93211" fmla="*/ 2743626 w 7467663"/>
              <a:gd name="connsiteY465-93212" fmla="*/ 5304819 h 6858000"/>
              <a:gd name="connsiteX466-93213" fmla="*/ 3048102 w 7467663"/>
              <a:gd name="connsiteY466-93214" fmla="*/ 5150595 h 6858000"/>
              <a:gd name="connsiteX467-93215" fmla="*/ 1799414 w 7467663"/>
              <a:gd name="connsiteY467-93216" fmla="*/ 4694732 h 6858000"/>
              <a:gd name="connsiteX468-93217" fmla="*/ 1771735 w 7467663"/>
              <a:gd name="connsiteY468-93218" fmla="*/ 4619929 h 6858000"/>
              <a:gd name="connsiteX469-93219" fmla="*/ 3104273 w 7467663"/>
              <a:gd name="connsiteY469-93220" fmla="*/ 5076159 h 6858000"/>
              <a:gd name="connsiteX470-93221" fmla="*/ 3113245 w 7467663"/>
              <a:gd name="connsiteY470-93222" fmla="*/ 5090705 h 6858000"/>
              <a:gd name="connsiteX471-93223" fmla="*/ 3126294 w 7467663"/>
              <a:gd name="connsiteY471-93224" fmla="*/ 5114400 h 6858000"/>
              <a:gd name="connsiteX472-93225" fmla="*/ 3937433 w 7467663"/>
              <a:gd name="connsiteY472-93226" fmla="*/ 4830473 h 6858000"/>
              <a:gd name="connsiteX473-93227" fmla="*/ 3590475 w 7467663"/>
              <a:gd name="connsiteY473-93228" fmla="*/ 4597974 h 6858000"/>
              <a:gd name="connsiteX474-93229" fmla="*/ 3100264 w 7467663"/>
              <a:gd name="connsiteY474-93230" fmla="*/ 4579845 h 6858000"/>
              <a:gd name="connsiteX475-93231" fmla="*/ 2183576 w 7467663"/>
              <a:gd name="connsiteY475-93232" fmla="*/ 4227150 h 6858000"/>
              <a:gd name="connsiteX476-93233" fmla="*/ 2151029 w 7467663"/>
              <a:gd name="connsiteY476-93234" fmla="*/ 4146947 h 6858000"/>
              <a:gd name="connsiteX477-93235" fmla="*/ 3563434 w 7467663"/>
              <a:gd name="connsiteY477-93236" fmla="*/ 4469115 h 6858000"/>
              <a:gd name="connsiteX478-93237" fmla="*/ 3177952 w 7467663"/>
              <a:gd name="connsiteY478-93238" fmla="*/ 3657386 h 6858000"/>
              <a:gd name="connsiteX479-93239" fmla="*/ 3189263 w 7467663"/>
              <a:gd name="connsiteY479-93240" fmla="*/ 3625726 h 6858000"/>
              <a:gd name="connsiteX480-93241" fmla="*/ 3560912 w 7467663"/>
              <a:gd name="connsiteY480-93242" fmla="*/ 4079863 h 6858000"/>
              <a:gd name="connsiteX481-93243" fmla="*/ 3626636 w 7467663"/>
              <a:gd name="connsiteY481-93244" fmla="*/ 4512230 h 6858000"/>
              <a:gd name="connsiteX482-93245" fmla="*/ 3653088 w 7467663"/>
              <a:gd name="connsiteY482-93246" fmla="*/ 4521417 h 6858000"/>
              <a:gd name="connsiteX483-93247" fmla="*/ 3988128 w 7467663"/>
              <a:gd name="connsiteY483-93248" fmla="*/ 4817267 h 6858000"/>
              <a:gd name="connsiteX484-93249" fmla="*/ 4830582 w 7467663"/>
              <a:gd name="connsiteY484-93250" fmla="*/ 4676000 h 6858000"/>
              <a:gd name="connsiteX485-93251" fmla="*/ 4830100 w 7467663"/>
              <a:gd name="connsiteY485-93252" fmla="*/ 4675554 h 6858000"/>
              <a:gd name="connsiteX486-93253" fmla="*/ 4036318 w 7467663"/>
              <a:gd name="connsiteY486-93254" fmla="*/ 4147013 h 6858000"/>
              <a:gd name="connsiteX487-93255" fmla="*/ 3432098 w 7467663"/>
              <a:gd name="connsiteY487-93256" fmla="*/ 3537312 h 6858000"/>
              <a:gd name="connsiteX488-93257" fmla="*/ 3446761 w 7467663"/>
              <a:gd name="connsiteY488-93258" fmla="*/ 3461278 h 6858000"/>
              <a:gd name="connsiteX489-93259" fmla="*/ 4419733 w 7467663"/>
              <a:gd name="connsiteY489-93260" fmla="*/ 3963555 h 6858000"/>
              <a:gd name="connsiteX490-93261" fmla="*/ 4781371 w 7467663"/>
              <a:gd name="connsiteY490-93262" fmla="*/ 4458604 h 6858000"/>
              <a:gd name="connsiteX491-93263" fmla="*/ 4780440 w 7467663"/>
              <a:gd name="connsiteY491-93264" fmla="*/ 4470290 h 6858000"/>
              <a:gd name="connsiteX492-93265" fmla="*/ 4898954 w 7467663"/>
              <a:gd name="connsiteY492-93266" fmla="*/ 4662092 h 6858000"/>
              <a:gd name="connsiteX493-93267" fmla="*/ 4900699 w 7467663"/>
              <a:gd name="connsiteY493-93268" fmla="*/ 4670867 h 6858000"/>
              <a:gd name="connsiteX494-93269" fmla="*/ 5714511 w 7467663"/>
              <a:gd name="connsiteY494-93270" fmla="*/ 4663483 h 6858000"/>
              <a:gd name="connsiteX495-93271" fmla="*/ 5464793 w 7467663"/>
              <a:gd name="connsiteY495-93272" fmla="*/ 4393556 h 6858000"/>
              <a:gd name="connsiteX496-93273" fmla="*/ 5461897 w 7467663"/>
              <a:gd name="connsiteY496-93274" fmla="*/ 4390879 h 6858000"/>
              <a:gd name="connsiteX497-93275" fmla="*/ 4294126 w 7467663"/>
              <a:gd name="connsiteY497-93276" fmla="*/ 3303048 h 6858000"/>
              <a:gd name="connsiteX498-93277" fmla="*/ 4305321 w 7467663"/>
              <a:gd name="connsiteY498-93278" fmla="*/ 3256953 h 6858000"/>
              <a:gd name="connsiteX499-93279" fmla="*/ 4949299 w 7467663"/>
              <a:gd name="connsiteY499-93280" fmla="*/ 3766336 h 6858000"/>
              <a:gd name="connsiteX500-93281" fmla="*/ 5291452 w 7467663"/>
              <a:gd name="connsiteY500-93282" fmla="*/ 4076801 h 6858000"/>
              <a:gd name="connsiteX501-93283" fmla="*/ 5434998 w 7467663"/>
              <a:gd name="connsiteY501-93284" fmla="*/ 4254100 h 6858000"/>
              <a:gd name="connsiteX502-93285" fmla="*/ 5351015 w 7467663"/>
              <a:gd name="connsiteY502-93286" fmla="*/ 3760989 h 6858000"/>
              <a:gd name="connsiteX503-93287" fmla="*/ 5413780 w 7467663"/>
              <a:gd name="connsiteY503-93288" fmla="*/ 2966265 h 6858000"/>
              <a:gd name="connsiteX504-93289" fmla="*/ 5425627 w 7467663"/>
              <a:gd name="connsiteY504-93290" fmla="*/ 2954192 h 6858000"/>
              <a:gd name="connsiteX505-93291" fmla="*/ 6604735 w 7467663"/>
              <a:gd name="connsiteY505-93292" fmla="*/ 2041381 h 6858000"/>
              <a:gd name="connsiteX506-93293" fmla="*/ 7204487 w 7467663"/>
              <a:gd name="connsiteY506-93294" fmla="*/ 2742112 h 6858000"/>
              <a:gd name="connsiteX507-93295" fmla="*/ 7131592 w 7467663"/>
              <a:gd name="connsiteY507-93296" fmla="*/ 2672096 h 6858000"/>
              <a:gd name="connsiteX508-93297" fmla="*/ 6996344 w 7467663"/>
              <a:gd name="connsiteY508-93298" fmla="*/ 2518310 h 6858000"/>
              <a:gd name="connsiteX509-93299" fmla="*/ 6735495 w 7467663"/>
              <a:gd name="connsiteY509-93300" fmla="*/ 2196890 h 6858000"/>
              <a:gd name="connsiteX510-93301" fmla="*/ 6721901 w 7467663"/>
              <a:gd name="connsiteY510-93302" fmla="*/ 2179274 h 6858000"/>
              <a:gd name="connsiteX511-93303" fmla="*/ 6604735 w 7467663"/>
              <a:gd name="connsiteY511-93304" fmla="*/ 2041381 h 6858000"/>
              <a:gd name="connsiteX512-93305" fmla="*/ 6591670 w 7467663"/>
              <a:gd name="connsiteY512-93306" fmla="*/ 1988277 h 6858000"/>
              <a:gd name="connsiteX513-93307" fmla="*/ 6747349 w 7467663"/>
              <a:gd name="connsiteY513-93308" fmla="*/ 2160069 h 6858000"/>
              <a:gd name="connsiteX514-93309" fmla="*/ 6760943 w 7467663"/>
              <a:gd name="connsiteY514-93310" fmla="*/ 2177686 h 6858000"/>
              <a:gd name="connsiteX515-93311" fmla="*/ 7021065 w 7467663"/>
              <a:gd name="connsiteY515-93312" fmla="*/ 2498102 h 6858000"/>
              <a:gd name="connsiteX516-93313" fmla="*/ 7155223 w 7467663"/>
              <a:gd name="connsiteY516-93314" fmla="*/ 2650386 h 6858000"/>
              <a:gd name="connsiteX517-93315" fmla="*/ 7203167 w 7467663"/>
              <a:gd name="connsiteY517-93316" fmla="*/ 2697288 h 6858000"/>
              <a:gd name="connsiteX518-93317" fmla="*/ 6937703 w 7467663"/>
              <a:gd name="connsiteY518-93318" fmla="*/ 2321981 h 6858000"/>
              <a:gd name="connsiteX519-93319" fmla="*/ 6591670 w 7467663"/>
              <a:gd name="connsiteY519-93320" fmla="*/ 1988277 h 6858000"/>
              <a:gd name="connsiteX520-93321" fmla="*/ 5798671 w 7467663"/>
              <a:gd name="connsiteY520-93322" fmla="*/ 1981601 h 6858000"/>
              <a:gd name="connsiteX521-93323" fmla="*/ 5754709 w 7467663"/>
              <a:gd name="connsiteY521-93324" fmla="*/ 2071454 h 6858000"/>
              <a:gd name="connsiteX522-93325" fmla="*/ 5763044 w 7467663"/>
              <a:gd name="connsiteY522-93326" fmla="*/ 2842206 h 6858000"/>
              <a:gd name="connsiteX523-93327" fmla="*/ 5764974 w 7467663"/>
              <a:gd name="connsiteY523-93328" fmla="*/ 2799609 h 6858000"/>
              <a:gd name="connsiteX524-93329" fmla="*/ 5767665 w 7467663"/>
              <a:gd name="connsiteY524-93330" fmla="*/ 2666409 h 6858000"/>
              <a:gd name="connsiteX525-93331" fmla="*/ 5763055 w 7467663"/>
              <a:gd name="connsiteY525-93332" fmla="*/ 2579705 h 6858000"/>
              <a:gd name="connsiteX526-93333" fmla="*/ 5758079 w 7467663"/>
              <a:gd name="connsiteY526-93334" fmla="*/ 2492508 h 6858000"/>
              <a:gd name="connsiteX527-93335" fmla="*/ 5779325 w 7467663"/>
              <a:gd name="connsiteY527-93336" fmla="*/ 2197069 h 6858000"/>
              <a:gd name="connsiteX528-93337" fmla="*/ 5798671 w 7467663"/>
              <a:gd name="connsiteY528-93338" fmla="*/ 1981601 h 6858000"/>
              <a:gd name="connsiteX529-93339" fmla="*/ 5829202 w 7467663"/>
              <a:gd name="connsiteY529-93340" fmla="*/ 1971679 h 6858000"/>
              <a:gd name="connsiteX530-93341" fmla="*/ 5809558 w 7467663"/>
              <a:gd name="connsiteY530-93342" fmla="*/ 2198043 h 6858000"/>
              <a:gd name="connsiteX531-93343" fmla="*/ 5788653 w 7467663"/>
              <a:gd name="connsiteY531-93344" fmla="*/ 2489430 h 6858000"/>
              <a:gd name="connsiteX532-93345" fmla="*/ 5793439 w 7467663"/>
              <a:gd name="connsiteY532-93346" fmla="*/ 2575235 h 6858000"/>
              <a:gd name="connsiteX533-93347" fmla="*/ 5796837 w 7467663"/>
              <a:gd name="connsiteY533-93348" fmla="*/ 2637633 h 6858000"/>
              <a:gd name="connsiteX534-93349" fmla="*/ 5818614 w 7467663"/>
              <a:gd name="connsiteY534-93350" fmla="*/ 2473055 h 6858000"/>
              <a:gd name="connsiteX535-93351" fmla="*/ 5829202 w 7467663"/>
              <a:gd name="connsiteY535-93352" fmla="*/ 1971679 h 6858000"/>
              <a:gd name="connsiteX536-93353" fmla="*/ 5911389 w 7467663"/>
              <a:gd name="connsiteY536-93354" fmla="*/ 1898371 h 6858000"/>
              <a:gd name="connsiteX537-93355" fmla="*/ 6237627 w 7467663"/>
              <a:gd name="connsiteY537-93356" fmla="*/ 2231921 h 6858000"/>
              <a:gd name="connsiteX538-93357" fmla="*/ 5911389 w 7467663"/>
              <a:gd name="connsiteY538-93358" fmla="*/ 1898371 h 6858000"/>
              <a:gd name="connsiteX539-93359" fmla="*/ 6944437 w 7467663"/>
              <a:gd name="connsiteY539-93360" fmla="*/ 1575402 h 6858000"/>
              <a:gd name="connsiteX540-93361" fmla="*/ 6304730 w 7467663"/>
              <a:gd name="connsiteY540-93362" fmla="*/ 1766654 h 6858000"/>
              <a:gd name="connsiteX541-93363" fmla="*/ 6944437 w 7467663"/>
              <a:gd name="connsiteY541-93364" fmla="*/ 1575402 h 6858000"/>
              <a:gd name="connsiteX542-93365" fmla="*/ 7019523 w 7467663"/>
              <a:gd name="connsiteY542-93366" fmla="*/ 1519450 h 6858000"/>
              <a:gd name="connsiteX543-93367" fmla="*/ 6298091 w 7467663"/>
              <a:gd name="connsiteY543-93368" fmla="*/ 1737122 h 6858000"/>
              <a:gd name="connsiteX544-93369" fmla="*/ 7019523 w 7467663"/>
              <a:gd name="connsiteY544-93370" fmla="*/ 1519450 h 6858000"/>
              <a:gd name="connsiteX545-93371" fmla="*/ 2399523 w 7467663"/>
              <a:gd name="connsiteY545-93372" fmla="*/ 1428234 h 6858000"/>
              <a:gd name="connsiteX546-93373" fmla="*/ 2224982 w 7467663"/>
              <a:gd name="connsiteY546-93374" fmla="*/ 1826201 h 6858000"/>
              <a:gd name="connsiteX547-93375" fmla="*/ 2096099 w 7467663"/>
              <a:gd name="connsiteY547-93376" fmla="*/ 2345900 h 6858000"/>
              <a:gd name="connsiteX548-93377" fmla="*/ 2283317 w 7467663"/>
              <a:gd name="connsiteY548-93378" fmla="*/ 1796925 h 6858000"/>
              <a:gd name="connsiteX549-93379" fmla="*/ 2399523 w 7467663"/>
              <a:gd name="connsiteY549-93380" fmla="*/ 1428234 h 6858000"/>
              <a:gd name="connsiteX550-93381" fmla="*/ 2448558 w 7467663"/>
              <a:gd name="connsiteY550-93382" fmla="*/ 1373435 h 6858000"/>
              <a:gd name="connsiteX551-93383" fmla="*/ 2312521 w 7467663"/>
              <a:gd name="connsiteY551-93384" fmla="*/ 1806140 h 6858000"/>
              <a:gd name="connsiteX552-93385" fmla="*/ 2127533 w 7467663"/>
              <a:gd name="connsiteY552-93386" fmla="*/ 2348380 h 6858000"/>
              <a:gd name="connsiteX553-93387" fmla="*/ 2358080 w 7467663"/>
              <a:gd name="connsiteY553-93388" fmla="*/ 1866134 h 6858000"/>
              <a:gd name="connsiteX554-93389" fmla="*/ 2407436 w 7467663"/>
              <a:gd name="connsiteY554-93390" fmla="*/ 1651070 h 6858000"/>
              <a:gd name="connsiteX555-93391" fmla="*/ 2448558 w 7467663"/>
              <a:gd name="connsiteY555-93392" fmla="*/ 1373435 h 6858000"/>
              <a:gd name="connsiteX556-93393" fmla="*/ 278707 w 7467663"/>
              <a:gd name="connsiteY556-93394" fmla="*/ 1352270 h 6858000"/>
              <a:gd name="connsiteX557-93395" fmla="*/ 321570 w 7467663"/>
              <a:gd name="connsiteY557-93396" fmla="*/ 1861610 h 6858000"/>
              <a:gd name="connsiteX558-93397" fmla="*/ 294281 w 7467663"/>
              <a:gd name="connsiteY558-93398" fmla="*/ 1440658 h 6858000"/>
              <a:gd name="connsiteX559-93399" fmla="*/ 278707 w 7467663"/>
              <a:gd name="connsiteY559-93400" fmla="*/ 1352270 h 6858000"/>
              <a:gd name="connsiteX560-93401" fmla="*/ 1423821 w 7467663"/>
              <a:gd name="connsiteY560-93402" fmla="*/ 1351958 h 6858000"/>
              <a:gd name="connsiteX561-93403" fmla="*/ 1638521 w 7467663"/>
              <a:gd name="connsiteY561-93404" fmla="*/ 1908470 h 6858000"/>
              <a:gd name="connsiteX562-93405" fmla="*/ 1754199 w 7467663"/>
              <a:gd name="connsiteY562-93406" fmla="*/ 2149284 h 6858000"/>
              <a:gd name="connsiteX563-93407" fmla="*/ 1908359 w 7467663"/>
              <a:gd name="connsiteY563-93408" fmla="*/ 2364988 h 6858000"/>
              <a:gd name="connsiteX564-93409" fmla="*/ 1647661 w 7467663"/>
              <a:gd name="connsiteY564-93410" fmla="*/ 1825945 h 6858000"/>
              <a:gd name="connsiteX565-93411" fmla="*/ 1423821 w 7467663"/>
              <a:gd name="connsiteY565-93412" fmla="*/ 1351958 h 6858000"/>
              <a:gd name="connsiteX566-93413" fmla="*/ 1431890 w 7467663"/>
              <a:gd name="connsiteY566-93414" fmla="*/ 1306475 h 6858000"/>
              <a:gd name="connsiteX567-93415" fmla="*/ 1507597 w 7467663"/>
              <a:gd name="connsiteY567-93416" fmla="*/ 1446132 h 6858000"/>
              <a:gd name="connsiteX568-93417" fmla="*/ 1674586 w 7467663"/>
              <a:gd name="connsiteY568-93418" fmla="*/ 1813832 h 6858000"/>
              <a:gd name="connsiteX569-93419" fmla="*/ 1815950 w 7467663"/>
              <a:gd name="connsiteY569-93420" fmla="*/ 2128564 h 6858000"/>
              <a:gd name="connsiteX570-93421" fmla="*/ 1984242 w 7467663"/>
              <a:gd name="connsiteY570-93422" fmla="*/ 2430829 h 6858000"/>
              <a:gd name="connsiteX571-93423" fmla="*/ 2014023 w 7467663"/>
              <a:gd name="connsiteY571-93424" fmla="*/ 2450995 h 6858000"/>
              <a:gd name="connsiteX572-93425" fmla="*/ 1747337 w 7467663"/>
              <a:gd name="connsiteY572-93426" fmla="*/ 1855264 h 6858000"/>
              <a:gd name="connsiteX573-93427" fmla="*/ 1533749 w 7467663"/>
              <a:gd name="connsiteY573-93428" fmla="*/ 1478656 h 6858000"/>
              <a:gd name="connsiteX574-93429" fmla="*/ 1431890 w 7467663"/>
              <a:gd name="connsiteY574-93430" fmla="*/ 1306475 h 6858000"/>
              <a:gd name="connsiteX575-93431" fmla="*/ 5052692 w 7467663"/>
              <a:gd name="connsiteY575-93432" fmla="*/ 1292994 h 6858000"/>
              <a:gd name="connsiteX576-93433" fmla="*/ 5200661 w 7467663"/>
              <a:gd name="connsiteY576-93434" fmla="*/ 1635186 h 6858000"/>
              <a:gd name="connsiteX577-93435" fmla="*/ 5297138 w 7467663"/>
              <a:gd name="connsiteY577-93436" fmla="*/ 1906351 h 6858000"/>
              <a:gd name="connsiteX578-93437" fmla="*/ 5052692 w 7467663"/>
              <a:gd name="connsiteY578-93438" fmla="*/ 1292994 h 6858000"/>
              <a:gd name="connsiteX579-93439" fmla="*/ 5009948 w 7467663"/>
              <a:gd name="connsiteY579-93440" fmla="*/ 1273619 h 6858000"/>
              <a:gd name="connsiteX580-93441" fmla="*/ 5121777 w 7467663"/>
              <a:gd name="connsiteY580-93442" fmla="*/ 1654213 h 6858000"/>
              <a:gd name="connsiteX581-93443" fmla="*/ 5293545 w 7467663"/>
              <a:gd name="connsiteY581-93444" fmla="*/ 2072247 h 6858000"/>
              <a:gd name="connsiteX582-93445" fmla="*/ 5294042 w 7467663"/>
              <a:gd name="connsiteY582-93446" fmla="*/ 2065019 h 6858000"/>
              <a:gd name="connsiteX583-93447" fmla="*/ 5171936 w 7467663"/>
              <a:gd name="connsiteY583-93448" fmla="*/ 1647613 h 6858000"/>
              <a:gd name="connsiteX584-93449" fmla="*/ 5009948 w 7467663"/>
              <a:gd name="connsiteY584-93450" fmla="*/ 1273619 h 6858000"/>
              <a:gd name="connsiteX585-93451" fmla="*/ 655236 w 7467663"/>
              <a:gd name="connsiteY585-93452" fmla="*/ 1268632 h 6858000"/>
              <a:gd name="connsiteX586-93453" fmla="*/ 839521 w 7467663"/>
              <a:gd name="connsiteY586-93454" fmla="*/ 1685315 h 6858000"/>
              <a:gd name="connsiteX587-93455" fmla="*/ 1109416 w 7467663"/>
              <a:gd name="connsiteY587-93456" fmla="*/ 2061663 h 6858000"/>
              <a:gd name="connsiteX588-93457" fmla="*/ 1298300 w 7467663"/>
              <a:gd name="connsiteY588-93458" fmla="*/ 2247742 h 6858000"/>
              <a:gd name="connsiteX589-93459" fmla="*/ 1125871 w 7467663"/>
              <a:gd name="connsiteY589-93460" fmla="*/ 1989513 h 6858000"/>
              <a:gd name="connsiteX590-93461" fmla="*/ 981574 w 7467663"/>
              <a:gd name="connsiteY590-93462" fmla="*/ 1783157 h 6858000"/>
              <a:gd name="connsiteX591-93463" fmla="*/ 922198 w 7467663"/>
              <a:gd name="connsiteY591-93464" fmla="*/ 1677437 h 6858000"/>
              <a:gd name="connsiteX592-93465" fmla="*/ 869293 w 7467663"/>
              <a:gd name="connsiteY592-93466" fmla="*/ 1583214 h 6858000"/>
              <a:gd name="connsiteX593-93467" fmla="*/ 751431 w 7467663"/>
              <a:gd name="connsiteY593-93468" fmla="*/ 1405731 h 6858000"/>
              <a:gd name="connsiteX594-93469" fmla="*/ 655236 w 7467663"/>
              <a:gd name="connsiteY594-93470" fmla="*/ 1268632 h 6858000"/>
              <a:gd name="connsiteX595-93471" fmla="*/ 6516292 w 7467663"/>
              <a:gd name="connsiteY595-93472" fmla="*/ 1263064 h 6858000"/>
              <a:gd name="connsiteX596-93473" fmla="*/ 5736320 w 7467663"/>
              <a:gd name="connsiteY596-93474" fmla="*/ 1501803 h 6858000"/>
              <a:gd name="connsiteX597-93475" fmla="*/ 6516292 w 7467663"/>
              <a:gd name="connsiteY597-93476" fmla="*/ 1263064 h 6858000"/>
              <a:gd name="connsiteX598-93477" fmla="*/ 291466 w 7467663"/>
              <a:gd name="connsiteY598-93478" fmla="*/ 1250369 h 6858000"/>
              <a:gd name="connsiteX599-93479" fmla="*/ 323180 w 7467663"/>
              <a:gd name="connsiteY599-93480" fmla="*/ 1435283 h 6858000"/>
              <a:gd name="connsiteX600-93481" fmla="*/ 349381 w 7467663"/>
              <a:gd name="connsiteY600-93482" fmla="*/ 1875041 h 6858000"/>
              <a:gd name="connsiteX601-93483" fmla="*/ 374363 w 7467663"/>
              <a:gd name="connsiteY601-93484" fmla="*/ 1506494 h 6858000"/>
              <a:gd name="connsiteX602-93485" fmla="*/ 302168 w 7467663"/>
              <a:gd name="connsiteY602-93486" fmla="*/ 1274495 h 6858000"/>
              <a:gd name="connsiteX603-93487" fmla="*/ 291466 w 7467663"/>
              <a:gd name="connsiteY603-93488" fmla="*/ 1250369 h 6858000"/>
              <a:gd name="connsiteX604-93489" fmla="*/ 678222 w 7467663"/>
              <a:gd name="connsiteY604-93490" fmla="*/ 1248670 h 6858000"/>
              <a:gd name="connsiteX605-93491" fmla="*/ 775536 w 7467663"/>
              <a:gd name="connsiteY605-93492" fmla="*/ 1388015 h 6858000"/>
              <a:gd name="connsiteX606-93493" fmla="*/ 894529 w 7467663"/>
              <a:gd name="connsiteY606-93494" fmla="*/ 1567739 h 6858000"/>
              <a:gd name="connsiteX607-93495" fmla="*/ 948000 w 7467663"/>
              <a:gd name="connsiteY607-93496" fmla="*/ 1663088 h 6858000"/>
              <a:gd name="connsiteX608-93497" fmla="*/ 1006812 w 7467663"/>
              <a:gd name="connsiteY608-93498" fmla="*/ 1767683 h 6858000"/>
              <a:gd name="connsiteX609-93499" fmla="*/ 1149133 w 7467663"/>
              <a:gd name="connsiteY609-93500" fmla="*/ 1971513 h 6858000"/>
              <a:gd name="connsiteX610-93501" fmla="*/ 1333952 w 7467663"/>
              <a:gd name="connsiteY610-93502" fmla="*/ 2251620 h 6858000"/>
              <a:gd name="connsiteX611-93503" fmla="*/ 1337329 w 7467663"/>
              <a:gd name="connsiteY611-93504" fmla="*/ 2258350 h 6858000"/>
              <a:gd name="connsiteX612-93505" fmla="*/ 1014726 w 7467663"/>
              <a:gd name="connsiteY612-93506" fmla="*/ 1615556 h 6858000"/>
              <a:gd name="connsiteX613-93507" fmla="*/ 678222 w 7467663"/>
              <a:gd name="connsiteY613-93508" fmla="*/ 1248670 h 6858000"/>
              <a:gd name="connsiteX614-93509" fmla="*/ 6691602 w 7467663"/>
              <a:gd name="connsiteY614-93510" fmla="*/ 1140573 h 6858000"/>
              <a:gd name="connsiteX615-93511" fmla="*/ 6571100 w 7467663"/>
              <a:gd name="connsiteY615-93512" fmla="*/ 1183662 h 6858000"/>
              <a:gd name="connsiteX616-93513" fmla="*/ 6241687 w 7467663"/>
              <a:gd name="connsiteY616-93514" fmla="*/ 1257600 h 6858000"/>
              <a:gd name="connsiteX617-93515" fmla="*/ 5693009 w 7467663"/>
              <a:gd name="connsiteY617-93516" fmla="*/ 1478256 h 6858000"/>
              <a:gd name="connsiteX618-93517" fmla="*/ 6548420 w 7467663"/>
              <a:gd name="connsiteY618-93518" fmla="*/ 1214599 h 6858000"/>
              <a:gd name="connsiteX619-93519" fmla="*/ 6605473 w 7467663"/>
              <a:gd name="connsiteY619-93520" fmla="*/ 1184686 h 6858000"/>
              <a:gd name="connsiteX620-93521" fmla="*/ 6691602 w 7467663"/>
              <a:gd name="connsiteY620-93522" fmla="*/ 1140573 h 6858000"/>
              <a:gd name="connsiteX621-93523" fmla="*/ 4002475 w 7467663"/>
              <a:gd name="connsiteY621-93524" fmla="*/ 1037802 h 6858000"/>
              <a:gd name="connsiteX622-93525" fmla="*/ 4000324 w 7467663"/>
              <a:gd name="connsiteY622-93526" fmla="*/ 1039362 h 6858000"/>
              <a:gd name="connsiteX623-93527" fmla="*/ 4002862 w 7467663"/>
              <a:gd name="connsiteY623-93528" fmla="*/ 1042866 h 6858000"/>
              <a:gd name="connsiteX624-93529" fmla="*/ 4002475 w 7467663"/>
              <a:gd name="connsiteY624-93530" fmla="*/ 1037802 h 6858000"/>
              <a:gd name="connsiteX625-93531" fmla="*/ 506322 w 7467663"/>
              <a:gd name="connsiteY625-93532" fmla="*/ 1020997 h 6858000"/>
              <a:gd name="connsiteX626-93533" fmla="*/ 533068 w 7467663"/>
              <a:gd name="connsiteY626-93534" fmla="*/ 1029409 h 6858000"/>
              <a:gd name="connsiteX627-93535" fmla="*/ 1232525 w 7467663"/>
              <a:gd name="connsiteY627-93536" fmla="*/ 1804675 h 6858000"/>
              <a:gd name="connsiteX628-93537" fmla="*/ 1388858 w 7467663"/>
              <a:gd name="connsiteY628-93538" fmla="*/ 2368011 h 6858000"/>
              <a:gd name="connsiteX629-93539" fmla="*/ 1384098 w 7467663"/>
              <a:gd name="connsiteY629-93540" fmla="*/ 2378125 h 6858000"/>
              <a:gd name="connsiteX630-93541" fmla="*/ 1425393 w 7467663"/>
              <a:gd name="connsiteY630-93542" fmla="*/ 2589124 h 6858000"/>
              <a:gd name="connsiteX631-93543" fmla="*/ 1424001 w 7467663"/>
              <a:gd name="connsiteY631-93544" fmla="*/ 2597541 h 6858000"/>
              <a:gd name="connsiteX632-93545" fmla="*/ 2152729 w 7467663"/>
              <a:gd name="connsiteY632-93546" fmla="*/ 2864487 h 6858000"/>
              <a:gd name="connsiteX633-93547" fmla="*/ 2020609 w 7467663"/>
              <a:gd name="connsiteY633-93548" fmla="*/ 2539671 h 6858000"/>
              <a:gd name="connsiteX634-93549" fmla="*/ 2018920 w 7467663"/>
              <a:gd name="connsiteY634-93550" fmla="*/ 2536309 h 6858000"/>
              <a:gd name="connsiteX635-93551" fmla="*/ 1342441 w 7467663"/>
              <a:gd name="connsiteY635-93552" fmla="*/ 1173017 h 6858000"/>
              <a:gd name="connsiteX636-93553" fmla="*/ 1367925 w 7467663"/>
              <a:gd name="connsiteY636-93554" fmla="*/ 1135648 h 6858000"/>
              <a:gd name="connsiteX637-93555" fmla="*/ 1771401 w 7467663"/>
              <a:gd name="connsiteY637-93556" fmla="*/ 1806673 h 6858000"/>
              <a:gd name="connsiteX638-93557" fmla="*/ 1972385 w 7467663"/>
              <a:gd name="connsiteY638-93558" fmla="*/ 2198735 h 6858000"/>
              <a:gd name="connsiteX639-93559" fmla="*/ 2040892 w 7467663"/>
              <a:gd name="connsiteY639-93560" fmla="*/ 2405205 h 6858000"/>
              <a:gd name="connsiteX640-93561" fmla="*/ 2131689 w 7467663"/>
              <a:gd name="connsiteY640-93562" fmla="*/ 1936926 h 6858000"/>
              <a:gd name="connsiteX641-93563" fmla="*/ 2454820 w 7467663"/>
              <a:gd name="connsiteY641-93564" fmla="*/ 1248808 h 6858000"/>
              <a:gd name="connsiteX642-93565" fmla="*/ 2492512 w 7467663"/>
              <a:gd name="connsiteY642-93566" fmla="*/ 1302920 h 6858000"/>
              <a:gd name="connsiteX643-93567" fmla="*/ 2081216 w 7467663"/>
              <a:gd name="connsiteY643-93568" fmla="*/ 2527513 h 6858000"/>
              <a:gd name="connsiteX644-93569" fmla="*/ 2081211 w 7467663"/>
              <a:gd name="connsiteY644-93570" fmla="*/ 2528916 h 6858000"/>
              <a:gd name="connsiteX645-93571" fmla="*/ 2199067 w 7467663"/>
              <a:gd name="connsiteY645-93572" fmla="*/ 2884061 h 6858000"/>
              <a:gd name="connsiteX646-93573" fmla="*/ 3192586 w 7467663"/>
              <a:gd name="connsiteY646-93574" fmla="*/ 3411496 h 6858000"/>
              <a:gd name="connsiteX647-93575" fmla="*/ 3182620 w 7467663"/>
              <a:gd name="connsiteY647-93576" fmla="*/ 3483279 h 6858000"/>
              <a:gd name="connsiteX648-93577" fmla="*/ 2435119 w 7467663"/>
              <a:gd name="connsiteY648-93578" fmla="*/ 3080173 h 6858000"/>
              <a:gd name="connsiteX649-93579" fmla="*/ 2410152 w 7467663"/>
              <a:gd name="connsiteY649-93580" fmla="*/ 3063751 h 6858000"/>
              <a:gd name="connsiteX650-93581" fmla="*/ 2408099 w 7467663"/>
              <a:gd name="connsiteY650-93582" fmla="*/ 3064403 h 6858000"/>
              <a:gd name="connsiteX651-93583" fmla="*/ 2407218 w 7467663"/>
              <a:gd name="connsiteY651-93584" fmla="*/ 3070324 h 6858000"/>
              <a:gd name="connsiteX652-93585" fmla="*/ 2380138 w 7467663"/>
              <a:gd name="connsiteY652-93586" fmla="*/ 3099341 h 6858000"/>
              <a:gd name="connsiteX653-93587" fmla="*/ 1765923 w 7467663"/>
              <a:gd name="connsiteY653-93588" fmla="*/ 3581043 h 6858000"/>
              <a:gd name="connsiteX654-93589" fmla="*/ 1702258 w 7467663"/>
              <a:gd name="connsiteY654-93590" fmla="*/ 3612286 h 6858000"/>
              <a:gd name="connsiteX655-93591" fmla="*/ 1538370 w 7467663"/>
              <a:gd name="connsiteY655-93592" fmla="*/ 3811804 h 6858000"/>
              <a:gd name="connsiteX656-93593" fmla="*/ 542867 w 7467663"/>
              <a:gd name="connsiteY656-93594" fmla="*/ 4944092 h 6858000"/>
              <a:gd name="connsiteX657-93595" fmla="*/ 515800 w 7467663"/>
              <a:gd name="connsiteY657-93596" fmla="*/ 4862180 h 6858000"/>
              <a:gd name="connsiteX658-93597" fmla="*/ 909145 w 7467663"/>
              <a:gd name="connsiteY658-93598" fmla="*/ 4199225 h 6858000"/>
              <a:gd name="connsiteX659-93599" fmla="*/ 1214067 w 7467663"/>
              <a:gd name="connsiteY659-93600" fmla="*/ 3908561 h 6858000"/>
              <a:gd name="connsiteX660-93601" fmla="*/ 640967 w 7467663"/>
              <a:gd name="connsiteY660-93602" fmla="*/ 4105601 h 6858000"/>
              <a:gd name="connsiteX661-93603" fmla="*/ 112563 w 7467663"/>
              <a:gd name="connsiteY661-93604" fmla="*/ 4396952 h 6858000"/>
              <a:gd name="connsiteX662-93605" fmla="*/ 0 w 7467663"/>
              <a:gd name="connsiteY662-93606" fmla="*/ 4466006 h 6858000"/>
              <a:gd name="connsiteX663-93607" fmla="*/ 0 w 7467663"/>
              <a:gd name="connsiteY663-93608" fmla="*/ 4233763 h 6858000"/>
              <a:gd name="connsiteX664-93609" fmla="*/ 36881 w 7467663"/>
              <a:gd name="connsiteY664-93610" fmla="*/ 4200118 h 6858000"/>
              <a:gd name="connsiteX665-93611" fmla="*/ 910534 w 7467663"/>
              <a:gd name="connsiteY665-93612" fmla="*/ 3629753 h 6858000"/>
              <a:gd name="connsiteX666-93613" fmla="*/ 1578717 w 7467663"/>
              <a:gd name="connsiteY666-93614" fmla="*/ 3575982 h 6858000"/>
              <a:gd name="connsiteX667-93615" fmla="*/ 2338780 w 7467663"/>
              <a:gd name="connsiteY667-93616" fmla="*/ 3033725 h 6858000"/>
              <a:gd name="connsiteX668-93617" fmla="*/ 1807991 w 7467663"/>
              <a:gd name="connsiteY668-93618" fmla="*/ 2807184 h 6858000"/>
              <a:gd name="connsiteX669-93619" fmla="*/ 1416358 w 7467663"/>
              <a:gd name="connsiteY669-93620" fmla="*/ 3112571 h 6858000"/>
              <a:gd name="connsiteX670-93621" fmla="*/ 939066 w 7467663"/>
              <a:gd name="connsiteY670-93622" fmla="*/ 3378798 h 6858000"/>
              <a:gd name="connsiteX671-93623" fmla="*/ 115099 w 7467663"/>
              <a:gd name="connsiteY671-93624" fmla="*/ 3607650 h 6858000"/>
              <a:gd name="connsiteX672-93625" fmla="*/ 97284 w 7467663"/>
              <a:gd name="connsiteY672-93626" fmla="*/ 3520393 h 6858000"/>
              <a:gd name="connsiteX673-93627" fmla="*/ 922050 w 7467663"/>
              <a:gd name="connsiteY673-93628" fmla="*/ 3074867 h 6858000"/>
              <a:gd name="connsiteX674-93629" fmla="*/ 1405265 w 7467663"/>
              <a:gd name="connsiteY674-93630" fmla="*/ 3016319 h 6858000"/>
              <a:gd name="connsiteX675-93631" fmla="*/ 1407512 w 7467663"/>
              <a:gd name="connsiteY675-93632" fmla="*/ 3018001 h 6858000"/>
              <a:gd name="connsiteX676-93633" fmla="*/ 1726266 w 7467663"/>
              <a:gd name="connsiteY676-93634" fmla="*/ 2777274 h 6858000"/>
              <a:gd name="connsiteX677-93635" fmla="*/ 625390 w 7467663"/>
              <a:gd name="connsiteY677-93636" fmla="*/ 2514541 h 6858000"/>
              <a:gd name="connsiteX678-93637" fmla="*/ 619799 w 7467663"/>
              <a:gd name="connsiteY678-93638" fmla="*/ 2527180 h 6858000"/>
              <a:gd name="connsiteX679-93639" fmla="*/ 310030 w 7467663"/>
              <a:gd name="connsiteY679-93640" fmla="*/ 2771818 h 6858000"/>
              <a:gd name="connsiteX680-93641" fmla="*/ 173877 w 7467663"/>
              <a:gd name="connsiteY680-93642" fmla="*/ 2937056 h 6858000"/>
              <a:gd name="connsiteX681-93643" fmla="*/ 77889 w 7467663"/>
              <a:gd name="connsiteY681-93644" fmla="*/ 3138440 h 6858000"/>
              <a:gd name="connsiteX682-93645" fmla="*/ 0 w 7467663"/>
              <a:gd name="connsiteY682-93646" fmla="*/ 3271395 h 6858000"/>
              <a:gd name="connsiteX683-93647" fmla="*/ 0 w 7467663"/>
              <a:gd name="connsiteY683-93648" fmla="*/ 3153002 h 6858000"/>
              <a:gd name="connsiteX684-93649" fmla="*/ 2386 w 7467663"/>
              <a:gd name="connsiteY684-93650" fmla="*/ 3149203 h 6858000"/>
              <a:gd name="connsiteX685-93651" fmla="*/ 89753 w 7467663"/>
              <a:gd name="connsiteY685-93652" fmla="*/ 2987702 h 6858000"/>
              <a:gd name="connsiteX686-93653" fmla="*/ 76869 w 7467663"/>
              <a:gd name="connsiteY686-93654" fmla="*/ 3005404 h 6858000"/>
              <a:gd name="connsiteX687-93655" fmla="*/ 32049 w 7467663"/>
              <a:gd name="connsiteY687-93656" fmla="*/ 3065814 h 6858000"/>
              <a:gd name="connsiteX688-93657" fmla="*/ 0 w 7467663"/>
              <a:gd name="connsiteY688-93658" fmla="*/ 3108744 h 6858000"/>
              <a:gd name="connsiteX689-93659" fmla="*/ 0 w 7467663"/>
              <a:gd name="connsiteY689-93660" fmla="*/ 3058059 h 6858000"/>
              <a:gd name="connsiteX690-93661" fmla="*/ 7610 w 7467663"/>
              <a:gd name="connsiteY690-93662" fmla="*/ 3047889 h 6858000"/>
              <a:gd name="connsiteX691-93663" fmla="*/ 52419 w 7467663"/>
              <a:gd name="connsiteY691-93664" fmla="*/ 2987479 h 6858000"/>
              <a:gd name="connsiteX692-93665" fmla="*/ 59142 w 7467663"/>
              <a:gd name="connsiteY692-93666" fmla="*/ 2978488 h 6858000"/>
              <a:gd name="connsiteX693-93667" fmla="*/ 0 w 7467663"/>
              <a:gd name="connsiteY693-93668" fmla="*/ 3015334 h 6858000"/>
              <a:gd name="connsiteX694-93669" fmla="*/ 0 w 7467663"/>
              <a:gd name="connsiteY694-93670" fmla="*/ 2914286 h 6858000"/>
              <a:gd name="connsiteX695-93671" fmla="*/ 36383 w 7467663"/>
              <a:gd name="connsiteY695-93672" fmla="*/ 2901128 h 6858000"/>
              <a:gd name="connsiteX696-93673" fmla="*/ 156329 w 7467663"/>
              <a:gd name="connsiteY696-93674" fmla="*/ 2840533 h 6858000"/>
              <a:gd name="connsiteX697-93675" fmla="*/ 358355 w 7467663"/>
              <a:gd name="connsiteY697-93676" fmla="*/ 2620471 h 6858000"/>
              <a:gd name="connsiteX698-93677" fmla="*/ 510577 w 7467663"/>
              <a:gd name="connsiteY698-93678" fmla="*/ 2501244 h 6858000"/>
              <a:gd name="connsiteX699-93679" fmla="*/ 211967 w 7467663"/>
              <a:gd name="connsiteY699-93680" fmla="*/ 2479171 h 6858000"/>
              <a:gd name="connsiteX700-93681" fmla="*/ 0 w 7467663"/>
              <a:gd name="connsiteY700-93682" fmla="*/ 2476398 h 6858000"/>
              <a:gd name="connsiteX701-93683" fmla="*/ 0 w 7467663"/>
              <a:gd name="connsiteY701-93684" fmla="*/ 2389189 h 6858000"/>
              <a:gd name="connsiteX702-93685" fmla="*/ 103062 w 7467663"/>
              <a:gd name="connsiteY702-93686" fmla="*/ 2389518 h 6858000"/>
              <a:gd name="connsiteX703-93687" fmla="*/ 510734 w 7467663"/>
              <a:gd name="connsiteY703-93688" fmla="*/ 2416201 h 6858000"/>
              <a:gd name="connsiteX704-93689" fmla="*/ 279257 w 7467663"/>
              <a:gd name="connsiteY704-93690" fmla="*/ 2092102 h 6858000"/>
              <a:gd name="connsiteX705-93691" fmla="*/ 65265 w 7467663"/>
              <a:gd name="connsiteY705-93692" fmla="*/ 2006049 h 6858000"/>
              <a:gd name="connsiteX706-93693" fmla="*/ 0 w 7467663"/>
              <a:gd name="connsiteY706-93694" fmla="*/ 1982532 h 6858000"/>
              <a:gd name="connsiteX707-93695" fmla="*/ 0 w 7467663"/>
              <a:gd name="connsiteY707-93696" fmla="*/ 1912789 h 6858000"/>
              <a:gd name="connsiteX708-93697" fmla="*/ 97460 w 7467663"/>
              <a:gd name="connsiteY708-93698" fmla="*/ 1953725 h 6858000"/>
              <a:gd name="connsiteX709-93699" fmla="*/ 221272 w 7467663"/>
              <a:gd name="connsiteY709-93700" fmla="*/ 1980766 h 6858000"/>
              <a:gd name="connsiteX710-93701" fmla="*/ 116765 w 7467663"/>
              <a:gd name="connsiteY710-93702" fmla="*/ 1911033 h 6858000"/>
              <a:gd name="connsiteX711-93703" fmla="*/ 16405 w 7467663"/>
              <a:gd name="connsiteY711-93704" fmla="*/ 1803412 h 6858000"/>
              <a:gd name="connsiteX712-93705" fmla="*/ 0 w 7467663"/>
              <a:gd name="connsiteY712-93706" fmla="*/ 1784777 h 6858000"/>
              <a:gd name="connsiteX713-93707" fmla="*/ 0 w 7467663"/>
              <a:gd name="connsiteY713-93708" fmla="*/ 1740082 h 6858000"/>
              <a:gd name="connsiteX714-93709" fmla="*/ 39394 w 7467663"/>
              <a:gd name="connsiteY714-93710" fmla="*/ 1784856 h 6858000"/>
              <a:gd name="connsiteX715-93711" fmla="*/ 135813 w 7467663"/>
              <a:gd name="connsiteY715-93712" fmla="*/ 1888838 h 6858000"/>
              <a:gd name="connsiteX716-93713" fmla="*/ 242575 w 7467663"/>
              <a:gd name="connsiteY716-93714" fmla="*/ 1958841 h 6858000"/>
              <a:gd name="connsiteX717-93715" fmla="*/ 82197 w 7467663"/>
              <a:gd name="connsiteY717-93716" fmla="*/ 1754826 h 6858000"/>
              <a:gd name="connsiteX718-93717" fmla="*/ 0 w 7467663"/>
              <a:gd name="connsiteY718-93718" fmla="*/ 1679650 h 6858000"/>
              <a:gd name="connsiteX719-93719" fmla="*/ 0 w 7467663"/>
              <a:gd name="connsiteY719-93720" fmla="*/ 1602463 h 6858000"/>
              <a:gd name="connsiteX720-93721" fmla="*/ 84689 w 7467663"/>
              <a:gd name="connsiteY720-93722" fmla="*/ 1677442 h 6858000"/>
              <a:gd name="connsiteX721-93723" fmla="*/ 298437 w 7467663"/>
              <a:gd name="connsiteY721-93724" fmla="*/ 1968019 h 6858000"/>
              <a:gd name="connsiteX722-93725" fmla="*/ 227269 w 7467663"/>
              <a:gd name="connsiteY722-93726" fmla="*/ 1114064 h 6858000"/>
              <a:gd name="connsiteX723-93727" fmla="*/ 248003 w 7467663"/>
              <a:gd name="connsiteY723-93728" fmla="*/ 1089613 h 6858000"/>
              <a:gd name="connsiteX724-93729" fmla="*/ 427020 w 7467663"/>
              <a:gd name="connsiteY724-93730" fmla="*/ 1619803 h 6858000"/>
              <a:gd name="connsiteX725-93731" fmla="*/ 340345 w 7467663"/>
              <a:gd name="connsiteY725-93732" fmla="*/ 2027739 h 6858000"/>
              <a:gd name="connsiteX726-93733" fmla="*/ 360865 w 7467663"/>
              <a:gd name="connsiteY726-93734" fmla="*/ 2044827 h 6858000"/>
              <a:gd name="connsiteX727-93735" fmla="*/ 560414 w 7467663"/>
              <a:gd name="connsiteY727-93736" fmla="*/ 2421457 h 6858000"/>
              <a:gd name="connsiteX728-93737" fmla="*/ 1359703 w 7467663"/>
              <a:gd name="connsiteY728-93738" fmla="*/ 2578554 h 6858000"/>
              <a:gd name="connsiteX729-93739" fmla="*/ 1359422 w 7467663"/>
              <a:gd name="connsiteY729-93740" fmla="*/ 2577994 h 6858000"/>
              <a:gd name="connsiteX730-93741" fmla="*/ 828701 w 7467663"/>
              <a:gd name="connsiteY730-93742" fmla="*/ 1839520 h 6858000"/>
              <a:gd name="connsiteX731-93743" fmla="*/ 494427 w 7467663"/>
              <a:gd name="connsiteY731-93744" fmla="*/ 1092333 h 6858000"/>
              <a:gd name="connsiteX732-93745" fmla="*/ 506322 w 7467663"/>
              <a:gd name="connsiteY732-93746" fmla="*/ 1020997 h 6858000"/>
              <a:gd name="connsiteX733-93747" fmla="*/ 4570198 w 7467663"/>
              <a:gd name="connsiteY733-93748" fmla="*/ 978081 h 6858000"/>
              <a:gd name="connsiteX734-93749" fmla="*/ 4523691 w 7467663"/>
              <a:gd name="connsiteY734-93750" fmla="*/ 1127776 h 6858000"/>
              <a:gd name="connsiteX735-93751" fmla="*/ 4509875 w 7467663"/>
              <a:gd name="connsiteY735-93752" fmla="*/ 1167552 h 6858000"/>
              <a:gd name="connsiteX736-93753" fmla="*/ 4478168 w 7467663"/>
              <a:gd name="connsiteY736-93754" fmla="*/ 1260735 h 6858000"/>
              <a:gd name="connsiteX737-93755" fmla="*/ 4409309 w 7467663"/>
              <a:gd name="connsiteY737-93756" fmla="*/ 1666996 h 6858000"/>
              <a:gd name="connsiteX738-93757" fmla="*/ 4370031 w 7467663"/>
              <a:gd name="connsiteY738-93758" fmla="*/ 1955666 h 6858000"/>
              <a:gd name="connsiteX739-93759" fmla="*/ 4570198 w 7467663"/>
              <a:gd name="connsiteY739-93760" fmla="*/ 978081 h 6858000"/>
              <a:gd name="connsiteX740-93761" fmla="*/ 4557898 w 7467663"/>
              <a:gd name="connsiteY740-93762" fmla="*/ 900011 h 6858000"/>
              <a:gd name="connsiteX741-93763" fmla="*/ 4344840 w 7467663"/>
              <a:gd name="connsiteY741-93764" fmla="*/ 1922038 h 6858000"/>
              <a:gd name="connsiteX742-93765" fmla="*/ 4378710 w 7467663"/>
              <a:gd name="connsiteY742-93766" fmla="*/ 1665516 h 6858000"/>
              <a:gd name="connsiteX743-93767" fmla="*/ 4448798 w 7467663"/>
              <a:gd name="connsiteY743-93768" fmla="*/ 1253024 h 6858000"/>
              <a:gd name="connsiteX744-93769" fmla="*/ 4480315 w 7467663"/>
              <a:gd name="connsiteY744-93770" fmla="*/ 1158454 h 6858000"/>
              <a:gd name="connsiteX745-93771" fmla="*/ 4494133 w 7467663"/>
              <a:gd name="connsiteY745-93772" fmla="*/ 1118676 h 6858000"/>
              <a:gd name="connsiteX746-93773" fmla="*/ 4557898 w 7467663"/>
              <a:gd name="connsiteY746-93774" fmla="*/ 900011 h 6858000"/>
              <a:gd name="connsiteX747-93775" fmla="*/ 5870151 w 7467663"/>
              <a:gd name="connsiteY747-93776" fmla="*/ 898890 h 6858000"/>
              <a:gd name="connsiteX748-93777" fmla="*/ 5861335 w 7467663"/>
              <a:gd name="connsiteY748-93778" fmla="*/ 899177 h 6858000"/>
              <a:gd name="connsiteX749-93779" fmla="*/ 5843702 w 7467663"/>
              <a:gd name="connsiteY749-93780" fmla="*/ 899748 h 6858000"/>
              <a:gd name="connsiteX750-93781" fmla="*/ 5651107 w 7467663"/>
              <a:gd name="connsiteY750-93782" fmla="*/ 920306 h 6858000"/>
              <a:gd name="connsiteX751-93783" fmla="*/ 5459407 w 7467663"/>
              <a:gd name="connsiteY751-93784" fmla="*/ 940975 h 6858000"/>
              <a:gd name="connsiteX752-93785" fmla="*/ 5374846 w 7467663"/>
              <a:gd name="connsiteY752-93786" fmla="*/ 941988 h 6858000"/>
              <a:gd name="connsiteX753-93787" fmla="*/ 5256105 w 7467663"/>
              <a:gd name="connsiteY753-93788" fmla="*/ 945632 h 6858000"/>
              <a:gd name="connsiteX754-93789" fmla="*/ 5107071 w 7467663"/>
              <a:gd name="connsiteY754-93790" fmla="*/ 969720 h 6858000"/>
              <a:gd name="connsiteX755-93791" fmla="*/ 4998681 w 7467663"/>
              <a:gd name="connsiteY755-93792" fmla="*/ 988771 h 6858000"/>
              <a:gd name="connsiteX756-93793" fmla="*/ 5870151 w 7467663"/>
              <a:gd name="connsiteY756-93794" fmla="*/ 898890 h 6858000"/>
              <a:gd name="connsiteX757-93795" fmla="*/ 5504425 w 7467663"/>
              <a:gd name="connsiteY757-93796" fmla="*/ 848067 h 6858000"/>
              <a:gd name="connsiteX758-93797" fmla="*/ 4968849 w 7467663"/>
              <a:gd name="connsiteY758-93798" fmla="*/ 962318 h 6858000"/>
              <a:gd name="connsiteX759-93799" fmla="*/ 5104039 w 7467663"/>
              <a:gd name="connsiteY759-93800" fmla="*/ 940634 h 6858000"/>
              <a:gd name="connsiteX760-93801" fmla="*/ 5256311 w 7467663"/>
              <a:gd name="connsiteY760-93802" fmla="*/ 916490 h 6858000"/>
              <a:gd name="connsiteX761-93803" fmla="*/ 5377381 w 7467663"/>
              <a:gd name="connsiteY761-93804" fmla="*/ 912671 h 6858000"/>
              <a:gd name="connsiteX762-93805" fmla="*/ 5460148 w 7467663"/>
              <a:gd name="connsiteY762-93806" fmla="*/ 911442 h 6858000"/>
              <a:gd name="connsiteX763-93807" fmla="*/ 5648971 w 7467663"/>
              <a:gd name="connsiteY763-93808" fmla="*/ 891331 h 6858000"/>
              <a:gd name="connsiteX764-93809" fmla="*/ 5844807 w 7467663"/>
              <a:gd name="connsiteY764-93810" fmla="*/ 870718 h 6858000"/>
              <a:gd name="connsiteX765-93811" fmla="*/ 5862975 w 7467663"/>
              <a:gd name="connsiteY765-93812" fmla="*/ 869756 h 6858000"/>
              <a:gd name="connsiteX766-93813" fmla="*/ 5920887 w 7467663"/>
              <a:gd name="connsiteY766-93814" fmla="*/ 865929 h 6858000"/>
              <a:gd name="connsiteX767-93815" fmla="*/ 5504425 w 7467663"/>
              <a:gd name="connsiteY767-93816" fmla="*/ 848067 h 6858000"/>
              <a:gd name="connsiteX768-93817" fmla="*/ 3607114 w 7467663"/>
              <a:gd name="connsiteY768-93818" fmla="*/ 467441 h 6858000"/>
              <a:gd name="connsiteX769-93819" fmla="*/ 3296242 w 7467663"/>
              <a:gd name="connsiteY769-93820" fmla="*/ 807991 h 6858000"/>
              <a:gd name="connsiteX770-93821" fmla="*/ 3174674 w 7467663"/>
              <a:gd name="connsiteY770-93822" fmla="*/ 919759 h 6858000"/>
              <a:gd name="connsiteX771-93823" fmla="*/ 3042978 w 7467663"/>
              <a:gd name="connsiteY771-93824" fmla="*/ 1054894 h 6858000"/>
              <a:gd name="connsiteX772-93825" fmla="*/ 2968914 w 7467663"/>
              <a:gd name="connsiteY772-93826" fmla="*/ 1133756 h 6858000"/>
              <a:gd name="connsiteX773-93827" fmla="*/ 3103823 w 7467663"/>
              <a:gd name="connsiteY773-93828" fmla="*/ 1026814 h 6858000"/>
              <a:gd name="connsiteX774-93829" fmla="*/ 3607114 w 7467663"/>
              <a:gd name="connsiteY774-93830" fmla="*/ 467441 h 6858000"/>
              <a:gd name="connsiteX775-93831" fmla="*/ 3744487 w 7467663"/>
              <a:gd name="connsiteY775-93832" fmla="*/ 383136 h 6858000"/>
              <a:gd name="connsiteX776-93833" fmla="*/ 3970213 w 7467663"/>
              <a:gd name="connsiteY776-93834" fmla="*/ 995559 h 6858000"/>
              <a:gd name="connsiteX777-93835" fmla="*/ 3744487 w 7467663"/>
              <a:gd name="connsiteY777-93836" fmla="*/ 383136 h 6858000"/>
              <a:gd name="connsiteX778-93837" fmla="*/ 3624562 w 7467663"/>
              <a:gd name="connsiteY778-93838" fmla="*/ 367041 h 6858000"/>
              <a:gd name="connsiteX779-93839" fmla="*/ 3489712 w 7467663"/>
              <a:gd name="connsiteY779-93840" fmla="*/ 485386 h 6858000"/>
              <a:gd name="connsiteX780-93841" fmla="*/ 3182994 w 7467663"/>
              <a:gd name="connsiteY780-93842" fmla="*/ 828265 h 6858000"/>
              <a:gd name="connsiteX781-93843" fmla="*/ 2892114 w 7467663"/>
              <a:gd name="connsiteY781-93844" fmla="*/ 1172635 h 6858000"/>
              <a:gd name="connsiteX782-93845" fmla="*/ 3021459 w 7467663"/>
              <a:gd name="connsiteY782-93846" fmla="*/ 1035385 h 6858000"/>
              <a:gd name="connsiteX783-93847" fmla="*/ 3153873 w 7467663"/>
              <a:gd name="connsiteY783-93848" fmla="*/ 898971 h 6858000"/>
              <a:gd name="connsiteX784-93849" fmla="*/ 3276511 w 7467663"/>
              <a:gd name="connsiteY784-93850" fmla="*/ 786423 h 6858000"/>
              <a:gd name="connsiteX785-93851" fmla="*/ 3584154 w 7467663"/>
              <a:gd name="connsiteY785-93852" fmla="*/ 448218 h 6858000"/>
              <a:gd name="connsiteX786-93853" fmla="*/ 3624562 w 7467663"/>
              <a:gd name="connsiteY786-93854" fmla="*/ 367041 h 6858000"/>
              <a:gd name="connsiteX787-93855" fmla="*/ 3766672 w 7467663"/>
              <a:gd name="connsiteY787-93856" fmla="*/ 359429 h 6858000"/>
              <a:gd name="connsiteX788-93857" fmla="*/ 3996338 w 7467663"/>
              <a:gd name="connsiteY788-93858" fmla="*/ 968237 h 6858000"/>
              <a:gd name="connsiteX789-93859" fmla="*/ 3766672 w 7467663"/>
              <a:gd name="connsiteY789-93860" fmla="*/ 359429 h 6858000"/>
              <a:gd name="connsiteX790-93861" fmla="*/ 5805386 w 7467663"/>
              <a:gd name="connsiteY790-93862" fmla="*/ 239240 h 6858000"/>
              <a:gd name="connsiteX791-93863" fmla="*/ 5736947 w 7467663"/>
              <a:gd name="connsiteY791-93864" fmla="*/ 261367 h 6858000"/>
              <a:gd name="connsiteX792-93865" fmla="*/ 5427012 w 7467663"/>
              <a:gd name="connsiteY792-93866" fmla="*/ 311272 h 6858000"/>
              <a:gd name="connsiteX793-93867" fmla="*/ 5147818 w 7467663"/>
              <a:gd name="connsiteY793-93868" fmla="*/ 322112 h 6858000"/>
              <a:gd name="connsiteX794-93869" fmla="*/ 5060854 w 7467663"/>
              <a:gd name="connsiteY794-93870" fmla="*/ 311882 h 6858000"/>
              <a:gd name="connsiteX795-93871" fmla="*/ 4945989 w 7467663"/>
              <a:gd name="connsiteY795-93872" fmla="*/ 300516 h 6858000"/>
              <a:gd name="connsiteX796-93873" fmla="*/ 5410479 w 7467663"/>
              <a:gd name="connsiteY796-93874" fmla="*/ 348434 h 6858000"/>
              <a:gd name="connsiteX797-93875" fmla="*/ 5805386 w 7467663"/>
              <a:gd name="connsiteY797-93876" fmla="*/ 239240 h 6858000"/>
              <a:gd name="connsiteX798-93877" fmla="*/ 5905192 w 7467663"/>
              <a:gd name="connsiteY798-93878" fmla="*/ 163079 h 6858000"/>
              <a:gd name="connsiteX799-93879" fmla="*/ 5865655 w 7467663"/>
              <a:gd name="connsiteY799-93880" fmla="*/ 171901 h 6858000"/>
              <a:gd name="connsiteX800-93881" fmla="*/ 5259740 w 7467663"/>
              <a:gd name="connsiteY800-93882" fmla="*/ 257013 h 6858000"/>
              <a:gd name="connsiteX801-93883" fmla="*/ 5208466 w 7467663"/>
              <a:gd name="connsiteY801-93884" fmla="*/ 257550 h 6858000"/>
              <a:gd name="connsiteX802-93885" fmla="*/ 4980204 w 7467663"/>
              <a:gd name="connsiteY802-93886" fmla="*/ 271903 h 6858000"/>
              <a:gd name="connsiteX803-93887" fmla="*/ 5068068 w 7467663"/>
              <a:gd name="connsiteY803-93888" fmla="*/ 282244 h 6858000"/>
              <a:gd name="connsiteX804-93889" fmla="*/ 5153231 w 7467663"/>
              <a:gd name="connsiteY804-93890" fmla="*/ 292240 h 6858000"/>
              <a:gd name="connsiteX805-93891" fmla="*/ 5426491 w 7467663"/>
              <a:gd name="connsiteY805-93892" fmla="*/ 281128 h 6858000"/>
              <a:gd name="connsiteX806-93893" fmla="*/ 5731212 w 7467663"/>
              <a:gd name="connsiteY806-93894" fmla="*/ 231951 h 6858000"/>
              <a:gd name="connsiteX807-93895" fmla="*/ 5905192 w 7467663"/>
              <a:gd name="connsiteY807-93896" fmla="*/ 163079 h 6858000"/>
              <a:gd name="connsiteX808-93897" fmla="*/ 5944437 w 7467663"/>
              <a:gd name="connsiteY808-93898" fmla="*/ 113829 h 6858000"/>
              <a:gd name="connsiteX809-93899" fmla="*/ 5825032 w 7467663"/>
              <a:gd name="connsiteY809-93900" fmla="*/ 146405 h 6858000"/>
              <a:gd name="connsiteX810-93901" fmla="*/ 4955599 w 7467663"/>
              <a:gd name="connsiteY810-93902" fmla="*/ 247008 h 6858000"/>
              <a:gd name="connsiteX811-93903" fmla="*/ 5210104 w 7467663"/>
              <a:gd name="connsiteY811-93904" fmla="*/ 228123 h 6858000"/>
              <a:gd name="connsiteX812-93905" fmla="*/ 5261015 w 7467663"/>
              <a:gd name="connsiteY812-93906" fmla="*/ 227087 h 6858000"/>
              <a:gd name="connsiteX813-93907" fmla="*/ 5861181 w 7467663"/>
              <a:gd name="connsiteY813-93908" fmla="*/ 143093 h 6858000"/>
              <a:gd name="connsiteX814-93909" fmla="*/ 5961252 w 7467663"/>
              <a:gd name="connsiteY814-93910" fmla="*/ 114820 h 6858000"/>
              <a:gd name="connsiteX815-93911" fmla="*/ 5944437 w 7467663"/>
              <a:gd name="connsiteY815-93912" fmla="*/ 113829 h 6858000"/>
              <a:gd name="connsiteX816-93913" fmla="*/ 3882765 w 7467663"/>
              <a:gd name="connsiteY816-93914" fmla="*/ 0 h 6858000"/>
              <a:gd name="connsiteX817-93915" fmla="*/ 3995099 w 7467663"/>
              <a:gd name="connsiteY817-93916" fmla="*/ 0 h 6858000"/>
              <a:gd name="connsiteX818-93917" fmla="*/ 4163818 w 7467663"/>
              <a:gd name="connsiteY818-93918" fmla="*/ 234104 h 6858000"/>
              <a:gd name="connsiteX819-93919" fmla="*/ 4172099 w 7467663"/>
              <a:gd name="connsiteY819-93920" fmla="*/ 234207 h 6858000"/>
              <a:gd name="connsiteX820-93921" fmla="*/ 4784282 w 7467663"/>
              <a:gd name="connsiteY820-93922" fmla="*/ 276561 h 6858000"/>
              <a:gd name="connsiteX821-93923" fmla="*/ 4801687 w 7467663"/>
              <a:gd name="connsiteY821-93924" fmla="*/ 267764 h 6858000"/>
              <a:gd name="connsiteX822-93925" fmla="*/ 6082788 w 7467663"/>
              <a:gd name="connsiteY822-93926" fmla="*/ 64119 h 6858000"/>
              <a:gd name="connsiteX823-93927" fmla="*/ 6099442 w 7467663"/>
              <a:gd name="connsiteY823-93928" fmla="*/ 82568 h 6858000"/>
              <a:gd name="connsiteX824-93929" fmla="*/ 4804137 w 7467663"/>
              <a:gd name="connsiteY824-93930" fmla="*/ 320931 h 6858000"/>
              <a:gd name="connsiteX825-93931" fmla="*/ 4227047 w 7467663"/>
              <a:gd name="connsiteY825-93932" fmla="*/ 313415 h 6858000"/>
              <a:gd name="connsiteX826-93933" fmla="*/ 4346041 w 7467663"/>
              <a:gd name="connsiteY826-93934" fmla="*/ 456086 h 6858000"/>
              <a:gd name="connsiteX827-93935" fmla="*/ 4870967 w 7467663"/>
              <a:gd name="connsiteY827-93936" fmla="*/ 963061 h 6858000"/>
              <a:gd name="connsiteX828-93937" fmla="*/ 4889647 w 7467663"/>
              <a:gd name="connsiteY828-93938" fmla="*/ 957147 h 6858000"/>
              <a:gd name="connsiteX829-93939" fmla="*/ 5422504 w 7467663"/>
              <a:gd name="connsiteY829-93940" fmla="*/ 805191 h 6858000"/>
              <a:gd name="connsiteX830-93941" fmla="*/ 6087656 w 7467663"/>
              <a:gd name="connsiteY830-93942" fmla="*/ 826703 h 6858000"/>
              <a:gd name="connsiteX831-93943" fmla="*/ 6058717 w 7467663"/>
              <a:gd name="connsiteY831-93944" fmla="*/ 865992 h 6858000"/>
              <a:gd name="connsiteX832-93945" fmla="*/ 4974153 w 7467663"/>
              <a:gd name="connsiteY832-93946" fmla="*/ 1045456 h 6858000"/>
              <a:gd name="connsiteX833-93947" fmla="*/ 5627835 w 7467663"/>
              <a:gd name="connsiteY833-93948" fmla="*/ 1472077 h 6858000"/>
              <a:gd name="connsiteX834-93949" fmla="*/ 5629817 w 7467663"/>
              <a:gd name="connsiteY834-93950" fmla="*/ 1471412 h 6858000"/>
              <a:gd name="connsiteX835-93951" fmla="*/ 5634124 w 7467663"/>
              <a:gd name="connsiteY835-93952" fmla="*/ 1470572 h 6858000"/>
              <a:gd name="connsiteX836-93953" fmla="*/ 5755832 w 7467663"/>
              <a:gd name="connsiteY836-93954" fmla="*/ 1383886 h 6858000"/>
              <a:gd name="connsiteX837-93955" fmla="*/ 6014186 w 7467663"/>
              <a:gd name="connsiteY837-93956" fmla="*/ 1279799 h 6858000"/>
              <a:gd name="connsiteX838-93957" fmla="*/ 6901619 w 7467663"/>
              <a:gd name="connsiteY838-93958" fmla="*/ 1047874 h 6858000"/>
              <a:gd name="connsiteX839-93959" fmla="*/ 6931566 w 7467663"/>
              <a:gd name="connsiteY839-93960" fmla="*/ 1062034 h 6858000"/>
              <a:gd name="connsiteX840-93961" fmla="*/ 5790982 w 7467663"/>
              <a:gd name="connsiteY840-93962" fmla="*/ 1561380 h 6858000"/>
              <a:gd name="connsiteX841-93963" fmla="*/ 6188971 w 7467663"/>
              <a:gd name="connsiteY841-93964" fmla="*/ 1755168 h 6858000"/>
              <a:gd name="connsiteX842-93965" fmla="*/ 6202446 w 7467663"/>
              <a:gd name="connsiteY842-93966" fmla="*/ 1752268 h 6858000"/>
              <a:gd name="connsiteX843-93967" fmla="*/ 7179560 w 7467663"/>
              <a:gd name="connsiteY843-93968" fmla="*/ 1467551 h 6858000"/>
              <a:gd name="connsiteX844-93969" fmla="*/ 7158730 w 7467663"/>
              <a:gd name="connsiteY844-93970" fmla="*/ 1507835 h 6858000"/>
              <a:gd name="connsiteX845-93971" fmla="*/ 6326959 w 7467663"/>
              <a:gd name="connsiteY845-93972" fmla="*/ 1817686 h 6858000"/>
              <a:gd name="connsiteX846-93973" fmla="*/ 6537433 w 7467663"/>
              <a:gd name="connsiteY846-93974" fmla="*/ 1907790 h 6858000"/>
              <a:gd name="connsiteX847-93975" fmla="*/ 6550221 w 7467663"/>
              <a:gd name="connsiteY847-93976" fmla="*/ 1910729 h 6858000"/>
              <a:gd name="connsiteX848-93977" fmla="*/ 6964438 w 7467663"/>
              <a:gd name="connsiteY848-93978" fmla="*/ 2209505 h 6858000"/>
              <a:gd name="connsiteX849-93979" fmla="*/ 7367862 w 7467663"/>
              <a:gd name="connsiteY849-93980" fmla="*/ 2806833 h 6858000"/>
              <a:gd name="connsiteX850-93981" fmla="*/ 7364329 w 7467663"/>
              <a:gd name="connsiteY850-93982" fmla="*/ 2826907 h 6858000"/>
              <a:gd name="connsiteX851-93983" fmla="*/ 7290545 w 7467663"/>
              <a:gd name="connsiteY851-93984" fmla="*/ 2850663 h 6858000"/>
              <a:gd name="connsiteX852-93985" fmla="*/ 6472036 w 7467663"/>
              <a:gd name="connsiteY852-93986" fmla="*/ 1959003 h 6858000"/>
              <a:gd name="connsiteX853-93987" fmla="*/ 5792897 w 7467663"/>
              <a:gd name="connsiteY853-93988" fmla="*/ 1647747 h 6858000"/>
              <a:gd name="connsiteX854-93989" fmla="*/ 5842751 w 7467663"/>
              <a:gd name="connsiteY854-93990" fmla="*/ 1816112 h 6858000"/>
              <a:gd name="connsiteX855-93991" fmla="*/ 5847424 w 7467663"/>
              <a:gd name="connsiteY855-93992" fmla="*/ 1815776 h 6858000"/>
              <a:gd name="connsiteX856-93993" fmla="*/ 6399821 w 7467663"/>
              <a:gd name="connsiteY856-93994" fmla="*/ 2344799 h 6858000"/>
              <a:gd name="connsiteX857-93995" fmla="*/ 6323232 w 7467663"/>
              <a:gd name="connsiteY857-93996" fmla="*/ 2389634 h 6858000"/>
              <a:gd name="connsiteX858-93997" fmla="*/ 5942958 w 7467663"/>
              <a:gd name="connsiteY858-93998" fmla="*/ 2077708 h 6858000"/>
              <a:gd name="connsiteX859-93999" fmla="*/ 5921559 w 7467663"/>
              <a:gd name="connsiteY859-94000" fmla="*/ 2378596 h 6858000"/>
              <a:gd name="connsiteX860-94001" fmla="*/ 5817651 w 7467663"/>
              <a:gd name="connsiteY860-94002" fmla="*/ 3023919 h 6858000"/>
              <a:gd name="connsiteX861-94003" fmla="*/ 5729634 w 7467663"/>
              <a:gd name="connsiteY861-94004" fmla="*/ 3051849 h 6858000"/>
              <a:gd name="connsiteX862-94005" fmla="*/ 5611018 w 7467663"/>
              <a:gd name="connsiteY862-94006" fmla="*/ 2316769 h 6858000"/>
              <a:gd name="connsiteX863-94007" fmla="*/ 5687608 w 7467663"/>
              <a:gd name="connsiteY863-94008" fmla="*/ 2039972 h 6858000"/>
              <a:gd name="connsiteX864-94009" fmla="*/ 5657554 w 7467663"/>
              <a:gd name="connsiteY864-94010" fmla="*/ 1576445 h 6858000"/>
              <a:gd name="connsiteX865-94011" fmla="*/ 5150475 w 7467663"/>
              <a:gd name="connsiteY865-94012" fmla="*/ 1274012 h 6858000"/>
              <a:gd name="connsiteX866-94013" fmla="*/ 5349142 w 7467663"/>
              <a:gd name="connsiteY866-94014" fmla="*/ 2204405 h 6858000"/>
              <a:gd name="connsiteX867-94015" fmla="*/ 5262214 w 7467663"/>
              <a:gd name="connsiteY867-94016" fmla="*/ 2233836 h 6858000"/>
              <a:gd name="connsiteX868-94017" fmla="*/ 4981539 w 7467663"/>
              <a:gd name="connsiteY868-94018" fmla="*/ 1542201 h 6858000"/>
              <a:gd name="connsiteX869-94019" fmla="*/ 4958461 w 7467663"/>
              <a:gd name="connsiteY869-94020" fmla="*/ 1136957 h 6858000"/>
              <a:gd name="connsiteX870-94021" fmla="*/ 4655015 w 7467663"/>
              <a:gd name="connsiteY870-94022" fmla="*/ 891426 h 6858000"/>
              <a:gd name="connsiteX871-94023" fmla="*/ 4348002 w 7467663"/>
              <a:gd name="connsiteY871-94024" fmla="*/ 2205895 h 6858000"/>
              <a:gd name="connsiteX872-94025" fmla="*/ 4262250 w 7467663"/>
              <a:gd name="connsiteY872-94026" fmla="*/ 2219972 h 6858000"/>
              <a:gd name="connsiteX873-94027" fmla="*/ 4550611 w 7467663"/>
              <a:gd name="connsiteY873-94028" fmla="*/ 817540 h 6858000"/>
              <a:gd name="connsiteX874-94029" fmla="*/ 4564418 w 7467663"/>
              <a:gd name="connsiteY874-94030" fmla="*/ 808293 h 6858000"/>
              <a:gd name="connsiteX875-94031" fmla="*/ 4266388 w 7467663"/>
              <a:gd name="connsiteY875-94032" fmla="*/ 500083 h 6858000"/>
              <a:gd name="connsiteX876-94033" fmla="*/ 4032842 w 7467663"/>
              <a:gd name="connsiteY876-94034" fmla="*/ 211809 h 6858000"/>
              <a:gd name="connsiteX877-94035" fmla="*/ 3882765 w 7467663"/>
              <a:gd name="connsiteY877-94036" fmla="*/ 0 h 6858000"/>
              <a:gd name="connsiteX878-94037" fmla="*/ 3721337 w 7467663"/>
              <a:gd name="connsiteY878-94038" fmla="*/ 0 h 6858000"/>
              <a:gd name="connsiteX879-94039" fmla="*/ 3797544 w 7467663"/>
              <a:gd name="connsiteY879-94040" fmla="*/ 0 h 6858000"/>
              <a:gd name="connsiteX880-94041" fmla="*/ 3775734 w 7467663"/>
              <a:gd name="connsiteY880-94042" fmla="*/ 95131 h 6858000"/>
              <a:gd name="connsiteX881-94043" fmla="*/ 3724807 w 7467663"/>
              <a:gd name="connsiteY881-94044" fmla="*/ 272257 h 6858000"/>
              <a:gd name="connsiteX882-94045" fmla="*/ 3726844 w 7467663"/>
              <a:gd name="connsiteY882-94046" fmla="*/ 282988 h 6858000"/>
              <a:gd name="connsiteX883-94047" fmla="*/ 3742664 w 7467663"/>
              <a:gd name="connsiteY883-94048" fmla="*/ 279918 h 6858000"/>
              <a:gd name="connsiteX884-94049" fmla="*/ 4103910 w 7467663"/>
              <a:gd name="connsiteY884-94050" fmla="*/ 1161917 h 6858000"/>
              <a:gd name="connsiteX885-94051" fmla="*/ 4020269 w 7467663"/>
              <a:gd name="connsiteY885-94052" fmla="*/ 1200406 h 6858000"/>
              <a:gd name="connsiteX886-94053" fmla="*/ 3674882 w 7467663"/>
              <a:gd name="connsiteY886-94054" fmla="*/ 488524 h 6858000"/>
              <a:gd name="connsiteX887-94055" fmla="*/ 3132682 w 7467663"/>
              <a:gd name="connsiteY887-94056" fmla="*/ 1072284 h 6858000"/>
              <a:gd name="connsiteX888-94057" fmla="*/ 2716346 w 7467663"/>
              <a:gd name="connsiteY888-94058" fmla="*/ 1276376 h 6858000"/>
              <a:gd name="connsiteX889-94059" fmla="*/ 2716772 w 7467663"/>
              <a:gd name="connsiteY889-94060" fmla="*/ 1255462 h 6858000"/>
              <a:gd name="connsiteX890-94061" fmla="*/ 3471096 w 7467663"/>
              <a:gd name="connsiteY890-94062" fmla="*/ 437072 h 6858000"/>
              <a:gd name="connsiteX891-94063" fmla="*/ 3639057 w 7467663"/>
              <a:gd name="connsiteY891-94064" fmla="*/ 286334 h 6858000"/>
              <a:gd name="connsiteX892-94065" fmla="*/ 3640309 w 7467663"/>
              <a:gd name="connsiteY892-94066" fmla="*/ 284664 h 6858000"/>
              <a:gd name="connsiteX893-94067" fmla="*/ 3646022 w 7467663"/>
              <a:gd name="connsiteY893-94068" fmla="*/ 276711 h 6858000"/>
              <a:gd name="connsiteX894-94069" fmla="*/ 3707943 w 7467663"/>
              <a:gd name="connsiteY894-94070" fmla="*/ 65958 h 6858000"/>
              <a:gd name="connsiteX895-94071" fmla="*/ 3721337 w 7467663"/>
              <a:gd name="connsiteY895-94072" fmla="*/ 0 h 6858000"/>
              <a:gd name="connsiteX896-94073" fmla="*/ 2867960 w 7467663"/>
              <a:gd name="connsiteY896-94074" fmla="*/ 0 h 6858000"/>
              <a:gd name="connsiteX897-94075" fmla="*/ 2926351 w 7467663"/>
              <a:gd name="connsiteY897-94076" fmla="*/ 0 h 6858000"/>
              <a:gd name="connsiteX898-94077" fmla="*/ 2902823 w 7467663"/>
              <a:gd name="connsiteY898-94078" fmla="*/ 262929 h 6858000"/>
              <a:gd name="connsiteX899-94079" fmla="*/ 2940663 w 7467663"/>
              <a:gd name="connsiteY899-94080" fmla="*/ 140884 h 6858000"/>
              <a:gd name="connsiteX900-94081" fmla="*/ 2947039 w 7467663"/>
              <a:gd name="connsiteY900-94082" fmla="*/ 122524 h 6858000"/>
              <a:gd name="connsiteX901-94083" fmla="*/ 2984316 w 7467663"/>
              <a:gd name="connsiteY901-94084" fmla="*/ 0 h 6858000"/>
              <a:gd name="connsiteX902-94085" fmla="*/ 3016114 w 7467663"/>
              <a:gd name="connsiteY902-94086" fmla="*/ 0 h 6858000"/>
              <a:gd name="connsiteX903-94087" fmla="*/ 2979949 w 7467663"/>
              <a:gd name="connsiteY903-94088" fmla="*/ 119274 h 6858000"/>
              <a:gd name="connsiteX904-94089" fmla="*/ 3023879 w 7467663"/>
              <a:gd name="connsiteY904-94090" fmla="*/ 0 h 6858000"/>
              <a:gd name="connsiteX905-94091" fmla="*/ 3105400 w 7467663"/>
              <a:gd name="connsiteY905-94092" fmla="*/ 0 h 6858000"/>
              <a:gd name="connsiteX906-94093" fmla="*/ 3094669 w 7467663"/>
              <a:gd name="connsiteY906-94094" fmla="*/ 30308 h 6858000"/>
              <a:gd name="connsiteX907-94095" fmla="*/ 2901945 w 7467663"/>
              <a:gd name="connsiteY907-94096" fmla="*/ 466538 h 6858000"/>
              <a:gd name="connsiteX908-94097" fmla="*/ 2815209 w 7467663"/>
              <a:gd name="connsiteY908-94098" fmla="*/ 497361 h 6858000"/>
              <a:gd name="connsiteX909-94099" fmla="*/ 2844845 w 7467663"/>
              <a:gd name="connsiteY909-94100" fmla="*/ 127638 h 6858000"/>
              <a:gd name="connsiteX910-94101" fmla="*/ 2867960 w 7467663"/>
              <a:gd name="connsiteY910-94102" fmla="*/ 0 h 6858000"/>
              <a:gd name="connsiteX911-94103" fmla="*/ 1057230 w 7467663"/>
              <a:gd name="connsiteY911-94104" fmla="*/ 0 h 6858000"/>
              <a:gd name="connsiteX912-94105" fmla="*/ 1111003 w 7467663"/>
              <a:gd name="connsiteY912-94106" fmla="*/ 0 h 6858000"/>
              <a:gd name="connsiteX913-94107" fmla="*/ 1125553 w 7467663"/>
              <a:gd name="connsiteY913-94108" fmla="*/ 52588 h 6858000"/>
              <a:gd name="connsiteX914-94109" fmla="*/ 1304276 w 7467663"/>
              <a:gd name="connsiteY914-94110" fmla="*/ 476275 h 6858000"/>
              <a:gd name="connsiteX915-94111" fmla="*/ 1492066 w 7467663"/>
              <a:gd name="connsiteY915-94112" fmla="*/ 886333 h 6858000"/>
              <a:gd name="connsiteX916-94113" fmla="*/ 1423698 w 7467663"/>
              <a:gd name="connsiteY916-94114" fmla="*/ 710817 h 6858000"/>
              <a:gd name="connsiteX917-94115" fmla="*/ 1357609 w 7467663"/>
              <a:gd name="connsiteY917-94116" fmla="*/ 532892 h 6858000"/>
              <a:gd name="connsiteX918-94117" fmla="*/ 1309550 w 7467663"/>
              <a:gd name="connsiteY918-94118" fmla="*/ 374031 h 6858000"/>
              <a:gd name="connsiteX919-94119" fmla="*/ 1193673 w 7467663"/>
              <a:gd name="connsiteY919-94120" fmla="*/ 49533 h 6858000"/>
              <a:gd name="connsiteX920-94121" fmla="*/ 1164391 w 7467663"/>
              <a:gd name="connsiteY920-94122" fmla="*/ 0 h 6858000"/>
              <a:gd name="connsiteX921-94123" fmla="*/ 1200666 w 7467663"/>
              <a:gd name="connsiteY921-94124" fmla="*/ 0 h 6858000"/>
              <a:gd name="connsiteX922-94125" fmla="*/ 1223408 w 7467663"/>
              <a:gd name="connsiteY922-94126" fmla="*/ 38996 h 6858000"/>
              <a:gd name="connsiteX923-94127" fmla="*/ 1339635 w 7467663"/>
              <a:gd name="connsiteY923-94128" fmla="*/ 365517 h 6858000"/>
              <a:gd name="connsiteX924-94129" fmla="*/ 1387469 w 7467663"/>
              <a:gd name="connsiteY924-94130" fmla="*/ 523079 h 6858000"/>
              <a:gd name="connsiteX925-94131" fmla="*/ 1452685 w 7467663"/>
              <a:gd name="connsiteY925-94132" fmla="*/ 699806 h 6858000"/>
              <a:gd name="connsiteX926-94133" fmla="*/ 1492092 w 7467663"/>
              <a:gd name="connsiteY926-94134" fmla="*/ 800424 h 6858000"/>
              <a:gd name="connsiteX927-94135" fmla="*/ 1455302 w 7467663"/>
              <a:gd name="connsiteY927-94136" fmla="*/ 632913 h 6858000"/>
              <a:gd name="connsiteX928-94137" fmla="*/ 1222336 w 7467663"/>
              <a:gd name="connsiteY928-94138" fmla="*/ 9480 h 6858000"/>
              <a:gd name="connsiteX929-94139" fmla="*/ 1214634 w 7467663"/>
              <a:gd name="connsiteY929-94140" fmla="*/ 0 h 6858000"/>
              <a:gd name="connsiteX930-94141" fmla="*/ 1289827 w 7467663"/>
              <a:gd name="connsiteY930-94142" fmla="*/ 0 h 6858000"/>
              <a:gd name="connsiteX931-94143" fmla="*/ 1321076 w 7467663"/>
              <a:gd name="connsiteY931-94144" fmla="*/ 59722 h 6858000"/>
              <a:gd name="connsiteX932-94145" fmla="*/ 1512579 w 7467663"/>
              <a:gd name="connsiteY932-94146" fmla="*/ 626441 h 6858000"/>
              <a:gd name="connsiteX933-94147" fmla="*/ 1506076 w 7467663"/>
              <a:gd name="connsiteY933-94148" fmla="*/ 1089289 h 6858000"/>
              <a:gd name="connsiteX934-94149" fmla="*/ 1486346 w 7467663"/>
              <a:gd name="connsiteY934-94150" fmla="*/ 1079919 h 6858000"/>
              <a:gd name="connsiteX935-94151" fmla="*/ 1070511 w 7467663"/>
              <a:gd name="connsiteY935-94152" fmla="*/ 48609 h 6858000"/>
              <a:gd name="connsiteX936-94153" fmla="*/ 1057230 w 7467663"/>
              <a:gd name="connsiteY936-94154" fmla="*/ 0 h 6858000"/>
              <a:gd name="connsiteX937-94155" fmla="*/ 43151 w 7467663"/>
              <a:gd name="connsiteY937-94156" fmla="*/ 0 h 6858000"/>
              <a:gd name="connsiteX938-94157" fmla="*/ 95283 w 7467663"/>
              <a:gd name="connsiteY938-94158" fmla="*/ 0 h 6858000"/>
              <a:gd name="connsiteX939-94159" fmla="*/ 300708 w 7467663"/>
              <a:gd name="connsiteY939-94160" fmla="*/ 154571 h 6858000"/>
              <a:gd name="connsiteX940-94161" fmla="*/ 530414 w 7467663"/>
              <a:gd name="connsiteY940-94162" fmla="*/ 354673 h 6858000"/>
              <a:gd name="connsiteX941-94163" fmla="*/ 333785 w 7467663"/>
              <a:gd name="connsiteY941-94164" fmla="*/ 161564 h 6858000"/>
              <a:gd name="connsiteX942-94165" fmla="*/ 147005 w 7467663"/>
              <a:gd name="connsiteY942-94166" fmla="*/ 0 h 6858000"/>
              <a:gd name="connsiteX943-94167" fmla="*/ 272509 w 7467663"/>
              <a:gd name="connsiteY943-94168" fmla="*/ 0 h 6858000"/>
              <a:gd name="connsiteX944-94169" fmla="*/ 326276 w 7467663"/>
              <a:gd name="connsiteY944-94170" fmla="*/ 45847 h 6858000"/>
              <a:gd name="connsiteX945-94171" fmla="*/ 823759 w 7467663"/>
              <a:gd name="connsiteY945-94172" fmla="*/ 574145 h 6858000"/>
              <a:gd name="connsiteX946-94173" fmla="*/ 811254 w 7467663"/>
              <a:gd name="connsiteY946-94174" fmla="*/ 665546 h 6858000"/>
              <a:gd name="connsiteX947-94175" fmla="*/ 154042 w 7467663"/>
              <a:gd name="connsiteY947-94176" fmla="*/ 261522 h 6858000"/>
              <a:gd name="connsiteX948-94177" fmla="*/ 13550 w 7467663"/>
              <a:gd name="connsiteY948-94178" fmla="*/ 158423 h 6858000"/>
              <a:gd name="connsiteX949-94179" fmla="*/ 0 w 7467663"/>
              <a:gd name="connsiteY949-94180" fmla="*/ 146618 h 6858000"/>
              <a:gd name="connsiteX950-94181" fmla="*/ 0 w 7467663"/>
              <a:gd name="connsiteY950-94182" fmla="*/ 59161 h 6858000"/>
              <a:gd name="connsiteX951-94183" fmla="*/ 45427 w 7467663"/>
              <a:gd name="connsiteY951-94184" fmla="*/ 101078 h 6858000"/>
              <a:gd name="connsiteX952-94185" fmla="*/ 630103 w 7467663"/>
              <a:gd name="connsiteY952-94186" fmla="*/ 485885 h 6858000"/>
              <a:gd name="connsiteX953-94187" fmla="*/ 532040 w 7467663"/>
              <a:gd name="connsiteY953-94188" fmla="*/ 399359 h 6858000"/>
              <a:gd name="connsiteX954-94189" fmla="*/ 517618 w 7467663"/>
              <a:gd name="connsiteY954-94190" fmla="*/ 385726 h 6858000"/>
              <a:gd name="connsiteX955-94191" fmla="*/ 285074 w 7467663"/>
              <a:gd name="connsiteY955-94192" fmla="*/ 182755 h 6858000"/>
              <a:gd name="connsiteX956-94193" fmla="*/ 43151 w 7467663"/>
              <a:gd name="connsiteY956-94194" fmla="*/ 0 h 6858000"/>
              <a:gd name="connsiteX0-94195" fmla="*/ 369702 w 7467600"/>
              <a:gd name="connsiteY0-94196" fmla="*/ 6712169 h 6858000"/>
              <a:gd name="connsiteX1-94197" fmla="*/ 366575 w 7467600"/>
              <a:gd name="connsiteY1-94198" fmla="*/ 6715556 h 6858000"/>
              <a:gd name="connsiteX2-94199" fmla="*/ 371637 w 7467600"/>
              <a:gd name="connsiteY2-94200" fmla="*/ 6713954 h 6858000"/>
              <a:gd name="connsiteX3-94201" fmla="*/ 369702 w 7467600"/>
              <a:gd name="connsiteY3-94202" fmla="*/ 6712169 h 6858000"/>
              <a:gd name="connsiteX4-94203" fmla="*/ 7088673 w 7467600"/>
              <a:gd name="connsiteY4-94204" fmla="*/ 6610396 h 6858000"/>
              <a:gd name="connsiteX5-94205" fmla="*/ 7440138 w 7467600"/>
              <a:gd name="connsiteY5-94206" fmla="*/ 6622648 h 6858000"/>
              <a:gd name="connsiteX6-94207" fmla="*/ 7467600 w 7467600"/>
              <a:gd name="connsiteY6-94208" fmla="*/ 6628217 h 6858000"/>
              <a:gd name="connsiteX7-94209" fmla="*/ 7467600 w 7467600"/>
              <a:gd name="connsiteY7-94210" fmla="*/ 6668575 h 6858000"/>
              <a:gd name="connsiteX8-94211" fmla="*/ 7392322 w 7467600"/>
              <a:gd name="connsiteY8-94212" fmla="*/ 6658238 h 6858000"/>
              <a:gd name="connsiteX9-94213" fmla="*/ 7467600 w 7467600"/>
              <a:gd name="connsiteY9-94214" fmla="*/ 6683873 h 6858000"/>
              <a:gd name="connsiteX10-94215" fmla="*/ 7467600 w 7467600"/>
              <a:gd name="connsiteY10-94216" fmla="*/ 6714215 h 6858000"/>
              <a:gd name="connsiteX11-94217" fmla="*/ 7447383 w 7467600"/>
              <a:gd name="connsiteY11-94218" fmla="*/ 6707202 h 6858000"/>
              <a:gd name="connsiteX12-94219" fmla="*/ 7289862 w 7467600"/>
              <a:gd name="connsiteY12-94220" fmla="*/ 6659827 h 6858000"/>
              <a:gd name="connsiteX13-94221" fmla="*/ 7434024 w 7467600"/>
              <a:gd name="connsiteY13-94222" fmla="*/ 6722130 h 6858000"/>
              <a:gd name="connsiteX14-94223" fmla="*/ 7467600 w 7467600"/>
              <a:gd name="connsiteY14-94224" fmla="*/ 6736157 h 6858000"/>
              <a:gd name="connsiteX15-94225" fmla="*/ 7467600 w 7467600"/>
              <a:gd name="connsiteY15-94226" fmla="*/ 6767913 h 6858000"/>
              <a:gd name="connsiteX16-94227" fmla="*/ 7392158 w 7467600"/>
              <a:gd name="connsiteY16-94228" fmla="*/ 6771365 h 6858000"/>
              <a:gd name="connsiteX17-94229" fmla="*/ 7467600 w 7467600"/>
              <a:gd name="connsiteY17-94230" fmla="*/ 6805948 h 6858000"/>
              <a:gd name="connsiteX18-94231" fmla="*/ 7467600 w 7467600"/>
              <a:gd name="connsiteY18-94232" fmla="*/ 6831490 h 6858000"/>
              <a:gd name="connsiteX19-94233" fmla="*/ 7410696 w 7467600"/>
              <a:gd name="connsiteY19-94234" fmla="*/ 6803861 h 6858000"/>
              <a:gd name="connsiteX20-94235" fmla="*/ 7088673 w 7467600"/>
              <a:gd name="connsiteY20-94236" fmla="*/ 6610396 h 6858000"/>
              <a:gd name="connsiteX21-94237" fmla="*/ 1019354 w 7467600"/>
              <a:gd name="connsiteY21-94238" fmla="*/ 6315006 h 6858000"/>
              <a:gd name="connsiteX22-94239" fmla="*/ 441046 w 7467600"/>
              <a:gd name="connsiteY22-94240" fmla="*/ 6691153 h 6858000"/>
              <a:gd name="connsiteX23-94241" fmla="*/ 1019354 w 7467600"/>
              <a:gd name="connsiteY23-94242" fmla="*/ 6315006 h 6858000"/>
              <a:gd name="connsiteX24-94243" fmla="*/ 991680 w 7467600"/>
              <a:gd name="connsiteY24-94244" fmla="*/ 6298413 h 6858000"/>
              <a:gd name="connsiteX25-94245" fmla="*/ 409060 w 7467600"/>
              <a:gd name="connsiteY25-94246" fmla="*/ 6671470 h 6858000"/>
              <a:gd name="connsiteX26-94247" fmla="*/ 991680 w 7467600"/>
              <a:gd name="connsiteY26-94248" fmla="*/ 6298413 h 6858000"/>
              <a:gd name="connsiteX27-94249" fmla="*/ 103333 w 7467600"/>
              <a:gd name="connsiteY27-94250" fmla="*/ 5699602 h 6858000"/>
              <a:gd name="connsiteX28-94251" fmla="*/ 233938 w 7467600"/>
              <a:gd name="connsiteY28-94252" fmla="*/ 5809416 h 6858000"/>
              <a:gd name="connsiteX29-94253" fmla="*/ 883580 w 7467600"/>
              <a:gd name="connsiteY29-94254" fmla="*/ 6180710 h 6858000"/>
              <a:gd name="connsiteX30-94255" fmla="*/ 487337 w 7467600"/>
              <a:gd name="connsiteY30-94256" fmla="*/ 5950182 h 6858000"/>
              <a:gd name="connsiteX31-94257" fmla="*/ 354051 w 7467600"/>
              <a:gd name="connsiteY31-94258" fmla="*/ 5854912 h 6858000"/>
              <a:gd name="connsiteX32-94259" fmla="*/ 195436 w 7467600"/>
              <a:gd name="connsiteY32-94260" fmla="*/ 5755068 h 6858000"/>
              <a:gd name="connsiteX33-94261" fmla="*/ 103333 w 7467600"/>
              <a:gd name="connsiteY33-94262" fmla="*/ 5699602 h 6858000"/>
              <a:gd name="connsiteX34-94263" fmla="*/ 5539432 w 7467600"/>
              <a:gd name="connsiteY34-94264" fmla="*/ 5642928 h 6858000"/>
              <a:gd name="connsiteX35-94265" fmla="*/ 5555462 w 7467600"/>
              <a:gd name="connsiteY35-94266" fmla="*/ 5694454 h 6858000"/>
              <a:gd name="connsiteX36-94267" fmla="*/ 5828270 w 7467600"/>
              <a:gd name="connsiteY36-94268" fmla="*/ 6320663 h 6858000"/>
              <a:gd name="connsiteX37-94269" fmla="*/ 5947416 w 7467600"/>
              <a:gd name="connsiteY37-94270" fmla="*/ 6574846 h 6858000"/>
              <a:gd name="connsiteX38-94271" fmla="*/ 5539432 w 7467600"/>
              <a:gd name="connsiteY38-94272" fmla="*/ 5642928 h 6858000"/>
              <a:gd name="connsiteX39-94273" fmla="*/ 51253 w 7467600"/>
              <a:gd name="connsiteY39-94274" fmla="*/ 5631825 h 6858000"/>
              <a:gd name="connsiteX40-94275" fmla="*/ 211622 w 7467600"/>
              <a:gd name="connsiteY40-94276" fmla="*/ 5728803 h 6858000"/>
              <a:gd name="connsiteX41-94277" fmla="*/ 371652 w 7467600"/>
              <a:gd name="connsiteY41-94278" fmla="*/ 5829062 h 6858000"/>
              <a:gd name="connsiteX42-94279" fmla="*/ 505903 w 7467600"/>
              <a:gd name="connsiteY42-94280" fmla="*/ 5925221 h 6858000"/>
              <a:gd name="connsiteX43-94281" fmla="*/ 899240 w 7467600"/>
              <a:gd name="connsiteY43-94282" fmla="*/ 6153068 h 6858000"/>
              <a:gd name="connsiteX44-94283" fmla="*/ 988114 w 7467600"/>
              <a:gd name="connsiteY44-94284" fmla="*/ 6174204 h 6858000"/>
              <a:gd name="connsiteX45-94285" fmla="*/ 845971 w 7467600"/>
              <a:gd name="connsiteY45-94286" fmla="*/ 6067177 h 6858000"/>
              <a:gd name="connsiteX46-94287" fmla="*/ 448057 w 7467600"/>
              <a:gd name="connsiteY46-94288" fmla="*/ 5841376 h 6858000"/>
              <a:gd name="connsiteX47-94289" fmla="*/ 51253 w 7467600"/>
              <a:gd name="connsiteY47-94290" fmla="*/ 5631825 h 6858000"/>
              <a:gd name="connsiteX48-94291" fmla="*/ 2606687 w 7467600"/>
              <a:gd name="connsiteY48-94292" fmla="*/ 5630718 h 6858000"/>
              <a:gd name="connsiteX49-94293" fmla="*/ 2645658 w 7467600"/>
              <a:gd name="connsiteY49-94294" fmla="*/ 6640259 h 6858000"/>
              <a:gd name="connsiteX50-94295" fmla="*/ 2606687 w 7467600"/>
              <a:gd name="connsiteY50-94296" fmla="*/ 5630718 h 6858000"/>
              <a:gd name="connsiteX51-94297" fmla="*/ 3642057 w 7467600"/>
              <a:gd name="connsiteY51-94298" fmla="*/ 5573487 h 6858000"/>
              <a:gd name="connsiteX52-94299" fmla="*/ 3632981 w 7467600"/>
              <a:gd name="connsiteY52-94300" fmla="*/ 5579437 h 6858000"/>
              <a:gd name="connsiteX53-94301" fmla="*/ 3382436 w 7467600"/>
              <a:gd name="connsiteY53-94302" fmla="*/ 5952726 h 6858000"/>
              <a:gd name="connsiteX54-94303" fmla="*/ 3191929 w 7467600"/>
              <a:gd name="connsiteY54-94304" fmla="*/ 6662669 h 6858000"/>
              <a:gd name="connsiteX55-94305" fmla="*/ 3369898 w 7467600"/>
              <a:gd name="connsiteY55-94306" fmla="*/ 6081771 h 6858000"/>
              <a:gd name="connsiteX56-94307" fmla="*/ 3642057 w 7467600"/>
              <a:gd name="connsiteY56-94308" fmla="*/ 5573487 h 6858000"/>
              <a:gd name="connsiteX57-94309" fmla="*/ 2650666 w 7467600"/>
              <a:gd name="connsiteY57-94310" fmla="*/ 5530686 h 6858000"/>
              <a:gd name="connsiteX58-94311" fmla="*/ 2650249 w 7467600"/>
              <a:gd name="connsiteY58-94312" fmla="*/ 5532101 h 6858000"/>
              <a:gd name="connsiteX59-94313" fmla="*/ 2663808 w 7467600"/>
              <a:gd name="connsiteY59-94314" fmla="*/ 6535215 h 6858000"/>
              <a:gd name="connsiteX60-94315" fmla="*/ 2665418 w 7467600"/>
              <a:gd name="connsiteY60-94316" fmla="*/ 6132756 h 6858000"/>
              <a:gd name="connsiteX61-94317" fmla="*/ 2650666 w 7467600"/>
              <a:gd name="connsiteY61-94318" fmla="*/ 5530686 h 6858000"/>
              <a:gd name="connsiteX62-94319" fmla="*/ 2680277 w 7467600"/>
              <a:gd name="connsiteY62-94320" fmla="*/ 5479204 h 6858000"/>
              <a:gd name="connsiteX63-94321" fmla="*/ 2678972 w 7467600"/>
              <a:gd name="connsiteY63-94322" fmla="*/ 5481582 h 6858000"/>
              <a:gd name="connsiteX64-94323" fmla="*/ 2696666 w 7467600"/>
              <a:gd name="connsiteY64-94324" fmla="*/ 6133836 h 6858000"/>
              <a:gd name="connsiteX65-94325" fmla="*/ 2695769 w 7467600"/>
              <a:gd name="connsiteY65-94326" fmla="*/ 6390955 h 6858000"/>
              <a:gd name="connsiteX66-94327" fmla="*/ 2739893 w 7467600"/>
              <a:gd name="connsiteY66-94328" fmla="*/ 6108357 h 6858000"/>
              <a:gd name="connsiteX67-94329" fmla="*/ 2680277 w 7467600"/>
              <a:gd name="connsiteY67-94330" fmla="*/ 5479204 h 6858000"/>
              <a:gd name="connsiteX68-94331" fmla="*/ 1132195 w 7467600"/>
              <a:gd name="connsiteY68-94332" fmla="*/ 5467980 h 6858000"/>
              <a:gd name="connsiteX69-94333" fmla="*/ 1679056 w 7467600"/>
              <a:gd name="connsiteY69-94334" fmla="*/ 5516907 h 6858000"/>
              <a:gd name="connsiteX70-94335" fmla="*/ 2128648 w 7467600"/>
              <a:gd name="connsiteY70-94336" fmla="*/ 5474249 h 6858000"/>
              <a:gd name="connsiteX71-94337" fmla="*/ 1825619 w 7467600"/>
              <a:gd name="connsiteY71-94338" fmla="*/ 5478447 h 6858000"/>
              <a:gd name="connsiteX72-94339" fmla="*/ 1737798 w 7467600"/>
              <a:gd name="connsiteY72-94340" fmla="*/ 5483353 h 6858000"/>
              <a:gd name="connsiteX73-94341" fmla="*/ 1132195 w 7467600"/>
              <a:gd name="connsiteY73-94342" fmla="*/ 5467980 h 6858000"/>
              <a:gd name="connsiteX74-94343" fmla="*/ 7454976 w 7467600"/>
              <a:gd name="connsiteY74-94344" fmla="*/ 6318297 h 6858000"/>
              <a:gd name="connsiteX75-94345" fmla="*/ 7467600 w 7467600"/>
              <a:gd name="connsiteY75-94346" fmla="*/ 6334256 h 6858000"/>
              <a:gd name="connsiteX76-94347" fmla="*/ 7454976 w 7467600"/>
              <a:gd name="connsiteY76-94348" fmla="*/ 6318297 h 6858000"/>
              <a:gd name="connsiteX77-94349" fmla="*/ 1456157 w 7467600"/>
              <a:gd name="connsiteY77-94350" fmla="*/ 5371404 h 6858000"/>
              <a:gd name="connsiteX78-94351" fmla="*/ 1244432 w 7467600"/>
              <a:gd name="connsiteY78-94352" fmla="*/ 5385601 h 6858000"/>
              <a:gd name="connsiteX79-94353" fmla="*/ 973990 w 7467600"/>
              <a:gd name="connsiteY79-94354" fmla="*/ 5424940 h 6858000"/>
              <a:gd name="connsiteX80-94355" fmla="*/ 1103809 w 7467600"/>
              <a:gd name="connsiteY80-94356" fmla="*/ 5433720 h 6858000"/>
              <a:gd name="connsiteX81-94357" fmla="*/ 1123454 w 7467600"/>
              <a:gd name="connsiteY81-94358" fmla="*/ 5435727 h 6858000"/>
              <a:gd name="connsiteX82-94359" fmla="*/ 1737017 w 7467600"/>
              <a:gd name="connsiteY82-94360" fmla="*/ 5452183 h 6858000"/>
              <a:gd name="connsiteX83-94361" fmla="*/ 1824397 w 7467600"/>
              <a:gd name="connsiteY83-94362" fmla="*/ 5447757 h 6858000"/>
              <a:gd name="connsiteX84-94363" fmla="*/ 2070059 w 7467600"/>
              <a:gd name="connsiteY84-94364" fmla="*/ 5441660 h 6858000"/>
              <a:gd name="connsiteX85-94365" fmla="*/ 1456157 w 7467600"/>
              <a:gd name="connsiteY85-94366" fmla="*/ 5371404 h 6858000"/>
              <a:gd name="connsiteX86-94367" fmla="*/ 4988186 w 7467600"/>
              <a:gd name="connsiteY86-94368" fmla="*/ 5216467 h 6858000"/>
              <a:gd name="connsiteX87-94369" fmla="*/ 4777334 w 7467600"/>
              <a:gd name="connsiteY87-94370" fmla="*/ 5406072 h 6858000"/>
              <a:gd name="connsiteX88-94371" fmla="*/ 4718341 w 7467600"/>
              <a:gd name="connsiteY88-94372" fmla="*/ 5468043 h 6858000"/>
              <a:gd name="connsiteX89-94373" fmla="*/ 4604655 w 7467600"/>
              <a:gd name="connsiteY89-94374" fmla="*/ 5583434 h 6858000"/>
              <a:gd name="connsiteX90-94375" fmla="*/ 4565074 w 7467600"/>
              <a:gd name="connsiteY90-94376" fmla="*/ 5618550 h 6858000"/>
              <a:gd name="connsiteX91-94377" fmla="*/ 4988186 w 7467600"/>
              <a:gd name="connsiteY91-94378" fmla="*/ 5216467 h 6858000"/>
              <a:gd name="connsiteX92-94379" fmla="*/ 4978032 w 7467600"/>
              <a:gd name="connsiteY92-94380" fmla="*/ 5183809 h 6858000"/>
              <a:gd name="connsiteX93-94381" fmla="*/ 4463413 w 7467600"/>
              <a:gd name="connsiteY93-94382" fmla="*/ 5615162 h 6858000"/>
              <a:gd name="connsiteX94-94383" fmla="*/ 4358134 w 7467600"/>
              <a:gd name="connsiteY94-94384" fmla="*/ 5742791 h 6858000"/>
              <a:gd name="connsiteX95-94385" fmla="*/ 4376219 w 7467600"/>
              <a:gd name="connsiteY95-94386" fmla="*/ 5729027 h 6858000"/>
              <a:gd name="connsiteX96-94387" fmla="*/ 4582340 w 7467600"/>
              <a:gd name="connsiteY96-94388" fmla="*/ 5561037 h 6858000"/>
              <a:gd name="connsiteX97-94389" fmla="*/ 4694684 w 7467600"/>
              <a:gd name="connsiteY97-94390" fmla="*/ 5447098 h 6858000"/>
              <a:gd name="connsiteX98-94391" fmla="*/ 4754123 w 7467600"/>
              <a:gd name="connsiteY98-94392" fmla="*/ 5384643 h 6858000"/>
              <a:gd name="connsiteX99-94393" fmla="*/ 4978032 w 7467600"/>
              <a:gd name="connsiteY99-94394" fmla="*/ 5183809 h 6858000"/>
              <a:gd name="connsiteX100-94395" fmla="*/ 1903353 w 7467600"/>
              <a:gd name="connsiteY100-94396" fmla="*/ 5044827 h 6858000"/>
              <a:gd name="connsiteX101-94397" fmla="*/ 1936931 w 7467600"/>
              <a:gd name="connsiteY101-94398" fmla="*/ 5093954 h 6858000"/>
              <a:gd name="connsiteX102-94399" fmla="*/ 2195868 w 7467600"/>
              <a:gd name="connsiteY102-94400" fmla="*/ 5396574 h 6858000"/>
              <a:gd name="connsiteX103-94401" fmla="*/ 2088852 w 7467600"/>
              <a:gd name="connsiteY103-94402" fmla="*/ 5166123 h 6858000"/>
              <a:gd name="connsiteX104-94403" fmla="*/ 1958241 w 7467600"/>
              <a:gd name="connsiteY104-94404" fmla="*/ 5067955 h 6858000"/>
              <a:gd name="connsiteX105-94405" fmla="*/ 1903353 w 7467600"/>
              <a:gd name="connsiteY105-94406" fmla="*/ 5044827 h 6858000"/>
              <a:gd name="connsiteX106-94407" fmla="*/ 1979378 w 7467600"/>
              <a:gd name="connsiteY106-94408" fmla="*/ 4769504 h 6858000"/>
              <a:gd name="connsiteX107-94409" fmla="*/ 2882120 w 7467600"/>
              <a:gd name="connsiteY107-94410" fmla="*/ 5064547 h 6858000"/>
              <a:gd name="connsiteX108-94411" fmla="*/ 2793103 w 7467600"/>
              <a:gd name="connsiteY108-94412" fmla="*/ 5039699 h 6858000"/>
              <a:gd name="connsiteX109-94413" fmla="*/ 2770041 w 7467600"/>
              <a:gd name="connsiteY109-94414" fmla="*/ 5033634 h 6858000"/>
              <a:gd name="connsiteX110-94415" fmla="*/ 1979378 w 7467600"/>
              <a:gd name="connsiteY110-94416" fmla="*/ 4769504 h 6858000"/>
              <a:gd name="connsiteX111-94417" fmla="*/ 1927410 w 7467600"/>
              <a:gd name="connsiteY111-94418" fmla="*/ 4716164 h 6858000"/>
              <a:gd name="connsiteX112-94419" fmla="*/ 1959587 w 7467600"/>
              <a:gd name="connsiteY112-94420" fmla="*/ 4728849 h 6858000"/>
              <a:gd name="connsiteX113-94421" fmla="*/ 2777707 w 7467600"/>
              <a:gd name="connsiteY113-94422" fmla="*/ 5003991 h 6858000"/>
              <a:gd name="connsiteX114-94423" fmla="*/ 2800768 w 7467600"/>
              <a:gd name="connsiteY114-94424" fmla="*/ 5010056 h 6858000"/>
              <a:gd name="connsiteX115-94425" fmla="*/ 2879408 w 7467600"/>
              <a:gd name="connsiteY115-94426" fmla="*/ 5031590 h 6858000"/>
              <a:gd name="connsiteX116-94427" fmla="*/ 2862295 w 7467600"/>
              <a:gd name="connsiteY116-94428" fmla="*/ 5022958 h 6858000"/>
              <a:gd name="connsiteX117-94429" fmla="*/ 2813343 w 7467600"/>
              <a:gd name="connsiteY117-94430" fmla="*/ 4998369 h 6858000"/>
              <a:gd name="connsiteX118-94431" fmla="*/ 2646245 w 7467600"/>
              <a:gd name="connsiteY118-94432" fmla="*/ 4930999 h 6858000"/>
              <a:gd name="connsiteX119-94433" fmla="*/ 1999243 w 7467600"/>
              <a:gd name="connsiteY119-94434" fmla="*/ 4730524 h 6858000"/>
              <a:gd name="connsiteX120-94435" fmla="*/ 1979527 w 7467600"/>
              <a:gd name="connsiteY120-94436" fmla="*/ 4726651 h 6858000"/>
              <a:gd name="connsiteX121-94437" fmla="*/ 1927410 w 7467600"/>
              <a:gd name="connsiteY121-94438" fmla="*/ 4716164 h 6858000"/>
              <a:gd name="connsiteX122-94439" fmla="*/ 1997014 w 7467600"/>
              <a:gd name="connsiteY122-94440" fmla="*/ 4698007 h 6858000"/>
              <a:gd name="connsiteX123-94441" fmla="*/ 2005458 w 7467600"/>
              <a:gd name="connsiteY123-94442" fmla="*/ 4699540 h 6858000"/>
              <a:gd name="connsiteX124-94443" fmla="*/ 2657186 w 7467600"/>
              <a:gd name="connsiteY124-94444" fmla="*/ 4901687 h 6858000"/>
              <a:gd name="connsiteX125-94445" fmla="*/ 2826662 w 7467600"/>
              <a:gd name="connsiteY125-94446" fmla="*/ 4970362 h 6858000"/>
              <a:gd name="connsiteX126-94447" fmla="*/ 2876100 w 7467600"/>
              <a:gd name="connsiteY126-94448" fmla="*/ 4995397 h 6858000"/>
              <a:gd name="connsiteX127-94449" fmla="*/ 3042600 w 7467600"/>
              <a:gd name="connsiteY127-94450" fmla="*/ 5059532 h 6858000"/>
              <a:gd name="connsiteX128-94451" fmla="*/ 1997014 w 7467600"/>
              <a:gd name="connsiteY128-94452" fmla="*/ 4698007 h 6858000"/>
              <a:gd name="connsiteX129-94453" fmla="*/ 2305292 w 7467600"/>
              <a:gd name="connsiteY129-94454" fmla="*/ 4219492 h 6858000"/>
              <a:gd name="connsiteX130-94455" fmla="*/ 3360922 w 7467600"/>
              <a:gd name="connsiteY130-94456" fmla="*/ 4529373 h 6858000"/>
              <a:gd name="connsiteX131-94457" fmla="*/ 3492420 w 7467600"/>
              <a:gd name="connsiteY131-94458" fmla="*/ 4510145 h 6858000"/>
              <a:gd name="connsiteX132-94459" fmla="*/ 3364086 w 7467600"/>
              <a:gd name="connsiteY132-94460" fmla="*/ 4480340 h 6858000"/>
              <a:gd name="connsiteX133-94461" fmla="*/ 3225818 w 7467600"/>
              <a:gd name="connsiteY133-94462" fmla="*/ 4411822 h 6858000"/>
              <a:gd name="connsiteX134-94463" fmla="*/ 3129696 w 7467600"/>
              <a:gd name="connsiteY134-94464" fmla="*/ 4360704 h 6858000"/>
              <a:gd name="connsiteX135-94465" fmla="*/ 2814545 w 7467600"/>
              <a:gd name="connsiteY135-94466" fmla="*/ 4282955 h 6858000"/>
              <a:gd name="connsiteX136-94467" fmla="*/ 2305292 w 7467600"/>
              <a:gd name="connsiteY136-94468" fmla="*/ 4219492 h 6858000"/>
              <a:gd name="connsiteX137-94469" fmla="*/ 2626982 w 7467600"/>
              <a:gd name="connsiteY137-94470" fmla="*/ 4206450 h 6858000"/>
              <a:gd name="connsiteX138-94471" fmla="*/ 2490617 w 7467600"/>
              <a:gd name="connsiteY138-94472" fmla="*/ 4206951 h 6858000"/>
              <a:gd name="connsiteX139-94473" fmla="*/ 2819869 w 7467600"/>
              <a:gd name="connsiteY139-94474" fmla="*/ 4252936 h 6858000"/>
              <a:gd name="connsiteX140-94475" fmla="*/ 3143018 w 7467600"/>
              <a:gd name="connsiteY140-94476" fmla="*/ 4332698 h 6858000"/>
              <a:gd name="connsiteX141-94477" fmla="*/ 3241520 w 7467600"/>
              <a:gd name="connsiteY141-94478" fmla="*/ 4385112 h 6858000"/>
              <a:gd name="connsiteX142-94479" fmla="*/ 3374575 w 7467600"/>
              <a:gd name="connsiteY142-94480" fmla="*/ 4451517 h 6858000"/>
              <a:gd name="connsiteX143-94481" fmla="*/ 3505221 w 7467600"/>
              <a:gd name="connsiteY143-94482" fmla="*/ 4480757 h 6858000"/>
              <a:gd name="connsiteX144-94483" fmla="*/ 2626982 w 7467600"/>
              <a:gd name="connsiteY144-94484" fmla="*/ 4206450 h 6858000"/>
              <a:gd name="connsiteX145-94485" fmla="*/ 1310106 w 7467600"/>
              <a:gd name="connsiteY145-94486" fmla="*/ 3943217 h 6858000"/>
              <a:gd name="connsiteX146-94487" fmla="*/ 854994 w 7467600"/>
              <a:gd name="connsiteY146-94488" fmla="*/ 4399136 h 6858000"/>
              <a:gd name="connsiteX147-94489" fmla="*/ 742462 w 7467600"/>
              <a:gd name="connsiteY147-94490" fmla="*/ 4594648 h 6858000"/>
              <a:gd name="connsiteX148-94491" fmla="*/ 820602 w 7467600"/>
              <a:gd name="connsiteY148-94492" fmla="*/ 4485915 h 6858000"/>
              <a:gd name="connsiteX149-94493" fmla="*/ 878295 w 7467600"/>
              <a:gd name="connsiteY149-94494" fmla="*/ 4403594 h 6858000"/>
              <a:gd name="connsiteX150-94495" fmla="*/ 1240607 w 7467600"/>
              <a:gd name="connsiteY150-94496" fmla="*/ 4010401 h 6858000"/>
              <a:gd name="connsiteX151-94497" fmla="*/ 1310106 w 7467600"/>
              <a:gd name="connsiteY151-94498" fmla="*/ 3943217 h 6858000"/>
              <a:gd name="connsiteX152-94499" fmla="*/ 1423113 w 7467600"/>
              <a:gd name="connsiteY152-94500" fmla="*/ 3874565 h 6858000"/>
              <a:gd name="connsiteX153-94501" fmla="*/ 1260565 w 7467600"/>
              <a:gd name="connsiteY153-94502" fmla="*/ 4031982 h 6858000"/>
              <a:gd name="connsiteX154-94503" fmla="*/ 901900 w 7467600"/>
              <a:gd name="connsiteY154-94504" fmla="*/ 4421236 h 6858000"/>
              <a:gd name="connsiteX155-94505" fmla="*/ 845044 w 7467600"/>
              <a:gd name="connsiteY155-94506" fmla="*/ 4502436 h 6858000"/>
              <a:gd name="connsiteX156-94507" fmla="*/ 685926 w 7467600"/>
              <a:gd name="connsiteY156-94508" fmla="*/ 4703069 h 6858000"/>
              <a:gd name="connsiteX157-94509" fmla="*/ 684248 w 7467600"/>
              <a:gd name="connsiteY157-94510" fmla="*/ 4706721 h 6858000"/>
              <a:gd name="connsiteX158-94511" fmla="*/ 1423113 w 7467600"/>
              <a:gd name="connsiteY158-94512" fmla="*/ 3874565 h 6858000"/>
              <a:gd name="connsiteX159-94513" fmla="*/ 3316479 w 7467600"/>
              <a:gd name="connsiteY159-94514" fmla="*/ 3872136 h 6858000"/>
              <a:gd name="connsiteX160-94515" fmla="*/ 3546806 w 7467600"/>
              <a:gd name="connsiteY160-94516" fmla="*/ 4356139 h 6858000"/>
              <a:gd name="connsiteX161-94517" fmla="*/ 3364433 w 7467600"/>
              <a:gd name="connsiteY161-94518" fmla="*/ 3953121 h 6858000"/>
              <a:gd name="connsiteX162-94519" fmla="*/ 3316479 w 7467600"/>
              <a:gd name="connsiteY162-94520" fmla="*/ 3872136 h 6858000"/>
              <a:gd name="connsiteX163-94521" fmla="*/ 3291335 w 7467600"/>
              <a:gd name="connsiteY163-94522" fmla="*/ 3767420 h 6858000"/>
              <a:gd name="connsiteX164-94523" fmla="*/ 3390805 w 7467600"/>
              <a:gd name="connsiteY164-94524" fmla="*/ 3937163 h 6858000"/>
              <a:gd name="connsiteX165-94525" fmla="*/ 3579062 w 7467600"/>
              <a:gd name="connsiteY165-94526" fmla="*/ 4359040 h 6858000"/>
              <a:gd name="connsiteX166-94527" fmla="*/ 3467355 w 7467600"/>
              <a:gd name="connsiteY166-94528" fmla="*/ 3988130 h 6858000"/>
              <a:gd name="connsiteX167-94529" fmla="*/ 3310753 w 7467600"/>
              <a:gd name="connsiteY167-94530" fmla="*/ 3787140 h 6858000"/>
              <a:gd name="connsiteX168-94531" fmla="*/ 3291335 w 7467600"/>
              <a:gd name="connsiteY168-94532" fmla="*/ 3767420 h 6858000"/>
              <a:gd name="connsiteX169-94533" fmla="*/ 1635889 w 7467600"/>
              <a:gd name="connsiteY169-94534" fmla="*/ 3709494 h 6858000"/>
              <a:gd name="connsiteX170-94535" fmla="*/ 1634800 w 7467600"/>
              <a:gd name="connsiteY170-94536" fmla="*/ 3731111 h 6858000"/>
              <a:gd name="connsiteX171-94537" fmla="*/ 1635889 w 7467600"/>
              <a:gd name="connsiteY171-94538" fmla="*/ 3709494 h 6858000"/>
              <a:gd name="connsiteX172-94539" fmla="*/ 1510397 w 7467600"/>
              <a:gd name="connsiteY172-94540" fmla="*/ 3684705 h 6858000"/>
              <a:gd name="connsiteX173-94541" fmla="*/ 1146550 w 7467600"/>
              <a:gd name="connsiteY173-94542" fmla="*/ 3802012 h 6858000"/>
              <a:gd name="connsiteX174-94543" fmla="*/ 698834 w 7467600"/>
              <a:gd name="connsiteY174-94544" fmla="*/ 3952272 h 6858000"/>
              <a:gd name="connsiteX175-94545" fmla="*/ 34256 w 7467600"/>
              <a:gd name="connsiteY175-94546" fmla="*/ 4347603 h 6858000"/>
              <a:gd name="connsiteX176-94547" fmla="*/ 527241 w 7467600"/>
              <a:gd name="connsiteY176-94548" fmla="*/ 4065078 h 6858000"/>
              <a:gd name="connsiteX177-94549" fmla="*/ 1510397 w 7467600"/>
              <a:gd name="connsiteY177-94550" fmla="*/ 3684705 h 6858000"/>
              <a:gd name="connsiteX178-94551" fmla="*/ 1313114 w 7467600"/>
              <a:gd name="connsiteY178-94552" fmla="*/ 3655216 h 6858000"/>
              <a:gd name="connsiteX179-94553" fmla="*/ 1109304 w 7467600"/>
              <a:gd name="connsiteY179-94554" fmla="*/ 3669030 h 6858000"/>
              <a:gd name="connsiteX180-94555" fmla="*/ 8129 w 7467600"/>
              <a:gd name="connsiteY180-94556" fmla="*/ 4330519 h 6858000"/>
              <a:gd name="connsiteX181-94557" fmla="*/ 687572 w 7467600"/>
              <a:gd name="connsiteY181-94558" fmla="*/ 3925629 h 6858000"/>
              <a:gd name="connsiteX182-94559" fmla="*/ 1138365 w 7467600"/>
              <a:gd name="connsiteY182-94560" fmla="*/ 3774515 h 6858000"/>
              <a:gd name="connsiteX183-94561" fmla="*/ 1505579 w 7467600"/>
              <a:gd name="connsiteY183-94562" fmla="*/ 3655526 h 6858000"/>
              <a:gd name="connsiteX184-94563" fmla="*/ 1313114 w 7467600"/>
              <a:gd name="connsiteY184-94564" fmla="*/ 3655216 h 6858000"/>
              <a:gd name="connsiteX185-94565" fmla="*/ 3655073 w 7467600"/>
              <a:gd name="connsiteY185-94566" fmla="*/ 3650884 h 6858000"/>
              <a:gd name="connsiteX186-94567" fmla="*/ 3989938 w 7467600"/>
              <a:gd name="connsiteY186-94568" fmla="*/ 3991685 h 6858000"/>
              <a:gd name="connsiteX187-94569" fmla="*/ 4393907 w 7467600"/>
              <a:gd name="connsiteY187-94570" fmla="*/ 4261258 h 6858000"/>
              <a:gd name="connsiteX188-94571" fmla="*/ 4648051 w 7467600"/>
              <a:gd name="connsiteY188-94572" fmla="*/ 4374051 h 6858000"/>
              <a:gd name="connsiteX189-94573" fmla="*/ 4383389 w 7467600"/>
              <a:gd name="connsiteY189-94574" fmla="*/ 4184369 h 6858000"/>
              <a:gd name="connsiteX190-94575" fmla="*/ 4165508 w 7467600"/>
              <a:gd name="connsiteY190-94576" fmla="*/ 4035196 h 6858000"/>
              <a:gd name="connsiteX191-94577" fmla="*/ 4068162 w 7467600"/>
              <a:gd name="connsiteY191-94578" fmla="*/ 3953394 h 6858000"/>
              <a:gd name="connsiteX192-94579" fmla="*/ 3981416 w 7467600"/>
              <a:gd name="connsiteY192-94580" fmla="*/ 3880482 h 6858000"/>
              <a:gd name="connsiteX193-94581" fmla="*/ 3800147 w 7467600"/>
              <a:gd name="connsiteY193-94582" fmla="*/ 3749872 h 6858000"/>
              <a:gd name="connsiteX194-94583" fmla="*/ 3655073 w 7467600"/>
              <a:gd name="connsiteY194-94584" fmla="*/ 3650884 h 6858000"/>
              <a:gd name="connsiteX195-94585" fmla="*/ 3670252 w 7467600"/>
              <a:gd name="connsiteY195-94586" fmla="*/ 3622798 h 6858000"/>
              <a:gd name="connsiteX196-94587" fmla="*/ 3817258 w 7467600"/>
              <a:gd name="connsiteY196-94588" fmla="*/ 3723577 h 6858000"/>
              <a:gd name="connsiteX197-94589" fmla="*/ 4000461 w 7467600"/>
              <a:gd name="connsiteY197-94590" fmla="*/ 3855966 h 6858000"/>
              <a:gd name="connsiteX198-94591" fmla="*/ 4088180 w 7467600"/>
              <a:gd name="connsiteY198-94592" fmla="*/ 3929774 h 6858000"/>
              <a:gd name="connsiteX199-94593" fmla="*/ 4184555 w 7467600"/>
              <a:gd name="connsiteY199-94594" fmla="*/ 4010683 h 6858000"/>
              <a:gd name="connsiteX200-94595" fmla="*/ 4399563 w 7467600"/>
              <a:gd name="connsiteY200-94596" fmla="*/ 4158106 h 6858000"/>
              <a:gd name="connsiteX201-94597" fmla="*/ 4684469 w 7467600"/>
              <a:gd name="connsiteY201-94598" fmla="*/ 4364680 h 6858000"/>
              <a:gd name="connsiteX202-94599" fmla="*/ 4690271 w 7467600"/>
              <a:gd name="connsiteY202-94600" fmla="*/ 4370034 h 6858000"/>
              <a:gd name="connsiteX203-94601" fmla="*/ 4136093 w 7467600"/>
              <a:gd name="connsiteY203-94602" fmla="*/ 3858466 h 6858000"/>
              <a:gd name="connsiteX204-94603" fmla="*/ 3670252 w 7467600"/>
              <a:gd name="connsiteY204-94604" fmla="*/ 3622798 h 6858000"/>
              <a:gd name="connsiteX205-94605" fmla="*/ 4440129 w 7467600"/>
              <a:gd name="connsiteY205-94606" fmla="*/ 3448571 h 6858000"/>
              <a:gd name="connsiteX206-94607" fmla="*/ 4856525 w 7467600"/>
              <a:gd name="connsiteY206-94608" fmla="*/ 3915351 h 6858000"/>
              <a:gd name="connsiteX207-94609" fmla="*/ 5059055 w 7467600"/>
              <a:gd name="connsiteY207-94610" fmla="*/ 4108918 h 6858000"/>
              <a:gd name="connsiteX208-94611" fmla="*/ 5290070 w 7467600"/>
              <a:gd name="connsiteY208-94612" fmla="*/ 4263619 h 6858000"/>
              <a:gd name="connsiteX209-94613" fmla="*/ 4834991 w 7467600"/>
              <a:gd name="connsiteY209-94614" fmla="*/ 3830985 h 6858000"/>
              <a:gd name="connsiteX210-94615" fmla="*/ 4440129 w 7467600"/>
              <a:gd name="connsiteY210-94616" fmla="*/ 3448571 h 6858000"/>
              <a:gd name="connsiteX211-94617" fmla="*/ 4441737 w 7467600"/>
              <a:gd name="connsiteY211-94618" fmla="*/ 3399734 h 6858000"/>
              <a:gd name="connsiteX212-94619" fmla="*/ 4431236 w 7467600"/>
              <a:gd name="connsiteY212-94620" fmla="*/ 3400954 h 6858000"/>
              <a:gd name="connsiteX213-94621" fmla="*/ 4557150 w 7467600"/>
              <a:gd name="connsiteY213-94622" fmla="*/ 3510023 h 6858000"/>
              <a:gd name="connsiteX214-94623" fmla="*/ 4856936 w 7467600"/>
              <a:gd name="connsiteY214-94624" fmla="*/ 3809146 h 6858000"/>
              <a:gd name="connsiteX215-94625" fmla="*/ 5111996 w 7467600"/>
              <a:gd name="connsiteY215-94626" fmla="*/ 4065759 h 6858000"/>
              <a:gd name="connsiteX216-94627" fmla="*/ 5388878 w 7467600"/>
              <a:gd name="connsiteY216-94628" fmla="*/ 4300185 h 6858000"/>
              <a:gd name="connsiteX217-94629" fmla="*/ 5425556 w 7467600"/>
              <a:gd name="connsiteY217-94630" fmla="*/ 4308967 h 6858000"/>
              <a:gd name="connsiteX218-94631" fmla="*/ 4943646 w 7467600"/>
              <a:gd name="connsiteY218-94632" fmla="*/ 3822916 h 6858000"/>
              <a:gd name="connsiteX219-94633" fmla="*/ 4594837 w 7467600"/>
              <a:gd name="connsiteY219-94634" fmla="*/ 3532274 h 6858000"/>
              <a:gd name="connsiteX220-94635" fmla="*/ 4441737 w 7467600"/>
              <a:gd name="connsiteY220-94636" fmla="*/ 3399734 h 6858000"/>
              <a:gd name="connsiteX221-94637" fmla="*/ 5425834 w 7467600"/>
              <a:gd name="connsiteY221-94638" fmla="*/ 3162785 h 6858000"/>
              <a:gd name="connsiteX222-94639" fmla="*/ 5401644 w 7467600"/>
              <a:gd name="connsiteY222-94640" fmla="*/ 3617847 h 6858000"/>
              <a:gd name="connsiteX223-94641" fmla="*/ 5467256 w 7467600"/>
              <a:gd name="connsiteY223-94642" fmla="*/ 4175494 h 6858000"/>
              <a:gd name="connsiteX224-94643" fmla="*/ 5448069 w 7467600"/>
              <a:gd name="connsiteY224-94644" fmla="*/ 3567554 h 6858000"/>
              <a:gd name="connsiteX225-94645" fmla="*/ 5425834 w 7467600"/>
              <a:gd name="connsiteY225-94646" fmla="*/ 3162785 h 6858000"/>
              <a:gd name="connsiteX226-94647" fmla="*/ 1318687 w 7467600"/>
              <a:gd name="connsiteY226-94648" fmla="*/ 3113840 h 6858000"/>
              <a:gd name="connsiteX227-94649" fmla="*/ 1066793 w 7467600"/>
              <a:gd name="connsiteY227-94650" fmla="*/ 3212171 h 6858000"/>
              <a:gd name="connsiteX228-94651" fmla="*/ 993319 w 7467600"/>
              <a:gd name="connsiteY228-94652" fmla="*/ 3247648 h 6858000"/>
              <a:gd name="connsiteX229-94653" fmla="*/ 853081 w 7467600"/>
              <a:gd name="connsiteY229-94654" fmla="*/ 3312410 h 6858000"/>
              <a:gd name="connsiteX230-94655" fmla="*/ 805957 w 7467600"/>
              <a:gd name="connsiteY230-94656" fmla="*/ 3330443 h 6858000"/>
              <a:gd name="connsiteX231-94657" fmla="*/ 1318687 w 7467600"/>
              <a:gd name="connsiteY231-94658" fmla="*/ 3113840 h 6858000"/>
              <a:gd name="connsiteX232-94659" fmla="*/ 5453702 w 7467600"/>
              <a:gd name="connsiteY232-94660" fmla="*/ 3090882 h 6858000"/>
              <a:gd name="connsiteX233-94661" fmla="*/ 5480135 w 7467600"/>
              <a:gd name="connsiteY233-94662" fmla="*/ 3565802 h 6858000"/>
              <a:gd name="connsiteX234-94663" fmla="*/ 5499023 w 7467600"/>
              <a:gd name="connsiteY234-94664" fmla="*/ 4166310 h 6858000"/>
              <a:gd name="connsiteX235-94665" fmla="*/ 5547022 w 7467600"/>
              <a:gd name="connsiteY235-94666" fmla="*/ 3607838 h 6858000"/>
              <a:gd name="connsiteX236-94667" fmla="*/ 5515964 w 7467600"/>
              <a:gd name="connsiteY236-94668" fmla="*/ 3378541 h 6858000"/>
              <a:gd name="connsiteX237-94669" fmla="*/ 5453702 w 7467600"/>
              <a:gd name="connsiteY237-94670" fmla="*/ 3090882 h 6858000"/>
              <a:gd name="connsiteX238-94671" fmla="*/ 1238695 w 7467600"/>
              <a:gd name="connsiteY238-94672" fmla="*/ 3076820 h 6858000"/>
              <a:gd name="connsiteX239-94673" fmla="*/ 716371 w 7467600"/>
              <a:gd name="connsiteY239-94674" fmla="*/ 3293249 h 6858000"/>
              <a:gd name="connsiteX240-94675" fmla="*/ 579522 w 7467600"/>
              <a:gd name="connsiteY240-94676" fmla="*/ 3371759 h 6858000"/>
              <a:gd name="connsiteX241-94677" fmla="*/ 600288 w 7467600"/>
              <a:gd name="connsiteY241-94678" fmla="*/ 3365555 h 6858000"/>
              <a:gd name="connsiteX242-94679" fmla="*/ 840692 w 7467600"/>
              <a:gd name="connsiteY242-94680" fmla="*/ 3284921 h 6858000"/>
              <a:gd name="connsiteX243-94681" fmla="*/ 979248 w 7467600"/>
              <a:gd name="connsiteY243-94682" fmla="*/ 3221003 h 6858000"/>
              <a:gd name="connsiteX244-94683" fmla="*/ 1053282 w 7467600"/>
              <a:gd name="connsiteY244-94684" fmla="*/ 3185247 h 6858000"/>
              <a:gd name="connsiteX245-94685" fmla="*/ 1320603 w 7467600"/>
              <a:gd name="connsiteY245-94686" fmla="*/ 3081281 h 6858000"/>
              <a:gd name="connsiteX246-94687" fmla="*/ 1238695 w 7467600"/>
              <a:gd name="connsiteY246-94688" fmla="*/ 3076820 h 6858000"/>
              <a:gd name="connsiteX247-94689" fmla="*/ 5425627 w 7467600"/>
              <a:gd name="connsiteY247-94690" fmla="*/ 2954192 h 6858000"/>
              <a:gd name="connsiteX248-94691" fmla="*/ 5470770 w 7467600"/>
              <a:gd name="connsiteY248-94692" fmla="*/ 3005435 h 6858000"/>
              <a:gd name="connsiteX249-94693" fmla="*/ 5519779 w 7467600"/>
              <a:gd name="connsiteY249-94694" fmla="*/ 4359223 h 6858000"/>
              <a:gd name="connsiteX250-94695" fmla="*/ 5520293 w 7467600"/>
              <a:gd name="connsiteY250-94696" fmla="*/ 4360602 h 6858000"/>
              <a:gd name="connsiteX251-94697" fmla="*/ 5767221 w 7467600"/>
              <a:gd name="connsiteY251-94698" fmla="*/ 4665564 h 6858000"/>
              <a:gd name="connsiteX252-94699" fmla="*/ 6937169 w 7467600"/>
              <a:gd name="connsiteY252-94700" fmla="*/ 4815941 h 6858000"/>
              <a:gd name="connsiteX253-94701" fmla="*/ 6953922 w 7467600"/>
              <a:gd name="connsiteY253-94702" fmla="*/ 4890068 h 6858000"/>
              <a:gd name="connsiteX254-94703" fmla="*/ 6071359 w 7467600"/>
              <a:gd name="connsiteY254-94704" fmla="*/ 4770770 h 6858000"/>
              <a:gd name="connsiteX255-94705" fmla="*/ 6038839 w 7467600"/>
              <a:gd name="connsiteY255-94706" fmla="*/ 4764474 h 6858000"/>
              <a:gd name="connsiteX256-94707" fmla="*/ 6038706 w 7467600"/>
              <a:gd name="connsiteY256-94708" fmla="*/ 4763847 h 6858000"/>
              <a:gd name="connsiteX257-94709" fmla="*/ 6037784 w 7467600"/>
              <a:gd name="connsiteY257-94710" fmla="*/ 4764270 h 6858000"/>
              <a:gd name="connsiteX258-94711" fmla="*/ 6038839 w 7467600"/>
              <a:gd name="connsiteY258-94712" fmla="*/ 4764474 h 6858000"/>
              <a:gd name="connsiteX259-94713" fmla="*/ 6040338 w 7467600"/>
              <a:gd name="connsiteY259-94714" fmla="*/ 4771418 h 6858000"/>
              <a:gd name="connsiteX260-94715" fmla="*/ 6024488 w 7467600"/>
              <a:gd name="connsiteY260-94716" fmla="*/ 4809903 h 6858000"/>
              <a:gd name="connsiteX261-94717" fmla="*/ 5599771 w 7467600"/>
              <a:gd name="connsiteY261-94718" fmla="*/ 5509652 h 6858000"/>
              <a:gd name="connsiteX262-94719" fmla="*/ 5548843 w 7467600"/>
              <a:gd name="connsiteY262-94720" fmla="*/ 5563845 h 6858000"/>
              <a:gd name="connsiteX263-94721" fmla="*/ 5940952 w 7467600"/>
              <a:gd name="connsiteY263-94722" fmla="*/ 6250028 h 6858000"/>
              <a:gd name="connsiteX264-94723" fmla="*/ 6043441 w 7467600"/>
              <a:gd name="connsiteY264-94724" fmla="*/ 6665847 h 6858000"/>
              <a:gd name="connsiteX265-94725" fmla="*/ 6093432 w 7467600"/>
              <a:gd name="connsiteY265-94726" fmla="*/ 6858000 h 6858000"/>
              <a:gd name="connsiteX266-94727" fmla="*/ 6034344 w 7467600"/>
              <a:gd name="connsiteY266-94728" fmla="*/ 6858000 h 6858000"/>
              <a:gd name="connsiteX267-94729" fmla="*/ 6026679 w 7467600"/>
              <a:gd name="connsiteY267-94730" fmla="*/ 6836959 h 6858000"/>
              <a:gd name="connsiteX268-94731" fmla="*/ 5800441 w 7467600"/>
              <a:gd name="connsiteY268-94732" fmla="*/ 6335286 h 6858000"/>
              <a:gd name="connsiteX269-94733" fmla="*/ 5526562 w 7467600"/>
              <a:gd name="connsiteY269-94734" fmla="*/ 5705388 h 6858000"/>
              <a:gd name="connsiteX270-94735" fmla="*/ 5519640 w 7467600"/>
              <a:gd name="connsiteY270-94736" fmla="*/ 5683774 h 6858000"/>
              <a:gd name="connsiteX271-94737" fmla="*/ 5844559 w 7467600"/>
              <a:gd name="connsiteY271-94738" fmla="*/ 6553349 h 6858000"/>
              <a:gd name="connsiteX272-94739" fmla="*/ 5975994 w 7467600"/>
              <a:gd name="connsiteY272-94740" fmla="*/ 6858000 h 6858000"/>
              <a:gd name="connsiteX273-94741" fmla="*/ 5898547 w 7467600"/>
              <a:gd name="connsiteY273-94742" fmla="*/ 6858000 h 6858000"/>
              <a:gd name="connsiteX274-94743" fmla="*/ 5682041 w 7467600"/>
              <a:gd name="connsiteY274-94744" fmla="*/ 6355860 h 6858000"/>
              <a:gd name="connsiteX275-94745" fmla="*/ 5461758 w 7467600"/>
              <a:gd name="connsiteY275-94746" fmla="*/ 5820220 h 6858000"/>
              <a:gd name="connsiteX276-94747" fmla="*/ 5237282 w 7467600"/>
              <a:gd name="connsiteY276-94748" fmla="*/ 6579086 h 6858000"/>
              <a:gd name="connsiteX277-94749" fmla="*/ 5115009 w 7467600"/>
              <a:gd name="connsiteY277-94750" fmla="*/ 6858000 h 6858000"/>
              <a:gd name="connsiteX278-94751" fmla="*/ 5028074 w 7467600"/>
              <a:gd name="connsiteY278-94752" fmla="*/ 6858000 h 6858000"/>
              <a:gd name="connsiteX279-94753" fmla="*/ 5079508 w 7467600"/>
              <a:gd name="connsiteY279-94754" fmla="*/ 6749074 h 6858000"/>
              <a:gd name="connsiteX280-94755" fmla="*/ 5371846 w 7467600"/>
              <a:gd name="connsiteY280-94756" fmla="*/ 5924413 h 6858000"/>
              <a:gd name="connsiteX281-94757" fmla="*/ 5270512 w 7467600"/>
              <a:gd name="connsiteY281-94758" fmla="*/ 6138975 h 6858000"/>
              <a:gd name="connsiteX282-94759" fmla="*/ 5062409 w 7467600"/>
              <a:gd name="connsiteY282-94760" fmla="*/ 6653544 h 6858000"/>
              <a:gd name="connsiteX283-94761" fmla="*/ 5036628 w 7467600"/>
              <a:gd name="connsiteY283-94762" fmla="*/ 6754247 h 6858000"/>
              <a:gd name="connsiteX284-94763" fmla="*/ 5009112 w 7467600"/>
              <a:gd name="connsiteY284-94764" fmla="*/ 6858000 h 6858000"/>
              <a:gd name="connsiteX285-94765" fmla="*/ 4976679 w 7467600"/>
              <a:gd name="connsiteY285-94766" fmla="*/ 6858000 h 6858000"/>
              <a:gd name="connsiteX286-94767" fmla="*/ 5006537 w 7467600"/>
              <a:gd name="connsiteY286-94768" fmla="*/ 6747068 h 6858000"/>
              <a:gd name="connsiteX287-94769" fmla="*/ 5032723 w 7467600"/>
              <a:gd name="connsiteY287-94770" fmla="*/ 6644957 h 6858000"/>
              <a:gd name="connsiteX288-94771" fmla="*/ 5242949 w 7467600"/>
              <a:gd name="connsiteY288-94772" fmla="*/ 6125175 h 6858000"/>
              <a:gd name="connsiteX289-94773" fmla="*/ 5286321 w 7467600"/>
              <a:gd name="connsiteY289-94774" fmla="*/ 6033555 h 6858000"/>
              <a:gd name="connsiteX290-94775" fmla="*/ 5008210 w 7467600"/>
              <a:gd name="connsiteY290-94776" fmla="*/ 6649194 h 6858000"/>
              <a:gd name="connsiteX291-94777" fmla="*/ 4986321 w 7467600"/>
              <a:gd name="connsiteY291-94778" fmla="*/ 6765687 h 6858000"/>
              <a:gd name="connsiteX292-94779" fmla="*/ 4973474 w 7467600"/>
              <a:gd name="connsiteY292-94780" fmla="*/ 6858000 h 6858000"/>
              <a:gd name="connsiteX293-94781" fmla="*/ 4907178 w 7467600"/>
              <a:gd name="connsiteY293-94782" fmla="*/ 6858000 h 6858000"/>
              <a:gd name="connsiteX294-94783" fmla="*/ 4910810 w 7467600"/>
              <a:gd name="connsiteY294-94784" fmla="*/ 6829660 h 6858000"/>
              <a:gd name="connsiteX295-94785" fmla="*/ 4987461 w 7467600"/>
              <a:gd name="connsiteY295-94786" fmla="*/ 6432994 h 6858000"/>
              <a:gd name="connsiteX296-94787" fmla="*/ 5179262 w 7467600"/>
              <a:gd name="connsiteY296-94788" fmla="*/ 6035044 h 6858000"/>
              <a:gd name="connsiteX297-94789" fmla="*/ 4689678 w 7467600"/>
              <a:gd name="connsiteY297-94790" fmla="*/ 6440241 h 6858000"/>
              <a:gd name="connsiteX298-94791" fmla="*/ 4477543 w 7467600"/>
              <a:gd name="connsiteY298-94792" fmla="*/ 6674836 h 6858000"/>
              <a:gd name="connsiteX299-94793" fmla="*/ 4329957 w 7467600"/>
              <a:gd name="connsiteY299-94794" fmla="*/ 6858000 h 6858000"/>
              <a:gd name="connsiteX300-94795" fmla="*/ 4218595 w 7467600"/>
              <a:gd name="connsiteY300-94796" fmla="*/ 6858000 h 6858000"/>
              <a:gd name="connsiteX301-94797" fmla="*/ 4368888 w 7467600"/>
              <a:gd name="connsiteY301-94798" fmla="*/ 6668412 h 6858000"/>
              <a:gd name="connsiteX302-94799" fmla="*/ 4563091 w 7467600"/>
              <a:gd name="connsiteY302-94800" fmla="*/ 6442508 h 6858000"/>
              <a:gd name="connsiteX303-94801" fmla="*/ 5387324 w 7467600"/>
              <a:gd name="connsiteY303-94802" fmla="*/ 5705830 h 6858000"/>
              <a:gd name="connsiteX304-94803" fmla="*/ 5073620 w 7467600"/>
              <a:gd name="connsiteY304-94804" fmla="*/ 5955437 h 6858000"/>
              <a:gd name="connsiteX305-94805" fmla="*/ 4689789 w 7467600"/>
              <a:gd name="connsiteY305-94806" fmla="*/ 6268382 h 6858000"/>
              <a:gd name="connsiteX306-94807" fmla="*/ 4418722 w 7467600"/>
              <a:gd name="connsiteY306-94808" fmla="*/ 6570886 h 6858000"/>
              <a:gd name="connsiteX307-94809" fmla="*/ 4214944 w 7467600"/>
              <a:gd name="connsiteY307-94810" fmla="*/ 6858000 h 6858000"/>
              <a:gd name="connsiteX308-94811" fmla="*/ 4177898 w 7467600"/>
              <a:gd name="connsiteY308-94812" fmla="*/ 6858000 h 6858000"/>
              <a:gd name="connsiteX309-94813" fmla="*/ 4391597 w 7467600"/>
              <a:gd name="connsiteY309-94814" fmla="*/ 6556370 h 6858000"/>
              <a:gd name="connsiteX310-94815" fmla="*/ 4668889 w 7467600"/>
              <a:gd name="connsiteY310-94816" fmla="*/ 6246399 h 6858000"/>
              <a:gd name="connsiteX311-94817" fmla="*/ 5055427 w 7467600"/>
              <a:gd name="connsiteY311-94818" fmla="*/ 5931476 h 6858000"/>
              <a:gd name="connsiteX312-94819" fmla="*/ 5371814 w 7467600"/>
              <a:gd name="connsiteY312-94820" fmla="*/ 5678975 h 6858000"/>
              <a:gd name="connsiteX313-94821" fmla="*/ 4987918 w 7467600"/>
              <a:gd name="connsiteY313-94822" fmla="*/ 5838701 h 6858000"/>
              <a:gd name="connsiteX314-94823" fmla="*/ 4317146 w 7467600"/>
              <a:gd name="connsiteY314-94824" fmla="*/ 6587716 h 6858000"/>
              <a:gd name="connsiteX315-94825" fmla="*/ 4171627 w 7467600"/>
              <a:gd name="connsiteY315-94826" fmla="*/ 6858000 h 6858000"/>
              <a:gd name="connsiteX316-94827" fmla="*/ 4081585 w 7467600"/>
              <a:gd name="connsiteY316-94828" fmla="*/ 6858000 h 6858000"/>
              <a:gd name="connsiteX317-94829" fmla="*/ 4238603 w 7467600"/>
              <a:gd name="connsiteY317-94830" fmla="*/ 6559341 h 6858000"/>
              <a:gd name="connsiteX318-94831" fmla="*/ 4778333 w 7467600"/>
              <a:gd name="connsiteY318-94832" fmla="*/ 5873626 h 6858000"/>
              <a:gd name="connsiteX319-94833" fmla="*/ 5414185 w 7467600"/>
              <a:gd name="connsiteY319-94834" fmla="*/ 5573882 h 6858000"/>
              <a:gd name="connsiteX320-94835" fmla="*/ 5959648 w 7467600"/>
              <a:gd name="connsiteY320-94836" fmla="*/ 4760797 h 6858000"/>
              <a:gd name="connsiteX321-94837" fmla="*/ 5355019 w 7467600"/>
              <a:gd name="connsiteY321-94838" fmla="*/ 4734672 h 6858000"/>
              <a:gd name="connsiteX322-94839" fmla="*/ 5083565 w 7467600"/>
              <a:gd name="connsiteY322-94840" fmla="*/ 5179121 h 6858000"/>
              <a:gd name="connsiteX323-94841" fmla="*/ 4713577 w 7467600"/>
              <a:gd name="connsiteY323-94842" fmla="*/ 5616803 h 6858000"/>
              <a:gd name="connsiteX324-94843" fmla="*/ 3989559 w 7467600"/>
              <a:gd name="connsiteY324-94844" fmla="*/ 6145945 h 6858000"/>
              <a:gd name="connsiteX325-94845" fmla="*/ 3939824 w 7467600"/>
              <a:gd name="connsiteY325-94846" fmla="*/ 6066900 h 6858000"/>
              <a:gd name="connsiteX326-94847" fmla="*/ 4584537 w 7467600"/>
              <a:gd name="connsiteY326-94848" fmla="*/ 5324826 h 6858000"/>
              <a:gd name="connsiteX327-94849" fmla="*/ 5037105 w 7467600"/>
              <a:gd name="connsiteY327-94850" fmla="*/ 5088765 h 6858000"/>
              <a:gd name="connsiteX328-94851" fmla="*/ 5039930 w 7467600"/>
              <a:gd name="connsiteY328-94852" fmla="*/ 5089585 h 6858000"/>
              <a:gd name="connsiteX329-94853" fmla="*/ 5263764 w 7467600"/>
              <a:gd name="connsiteY329-94854" fmla="*/ 4735525 h 6858000"/>
              <a:gd name="connsiteX330-94855" fmla="*/ 4086300 w 7467600"/>
              <a:gd name="connsiteY330-94856" fmla="*/ 4884599 h 6858000"/>
              <a:gd name="connsiteX331-94857" fmla="*/ 4085485 w 7467600"/>
              <a:gd name="connsiteY331-94858" fmla="*/ 4899070 h 6858000"/>
              <a:gd name="connsiteX332-94859" fmla="*/ 3871915 w 7467600"/>
              <a:gd name="connsiteY332-94860" fmla="*/ 5253645 h 6858000"/>
              <a:gd name="connsiteX333-94861" fmla="*/ 3799374 w 7467600"/>
              <a:gd name="connsiteY333-94862" fmla="*/ 5466127 h 6858000"/>
              <a:gd name="connsiteX334-94863" fmla="*/ 3498850 w 7467600"/>
              <a:gd name="connsiteY334-94864" fmla="*/ 6661888 h 6858000"/>
              <a:gd name="connsiteX335-94865" fmla="*/ 3399216 w 7467600"/>
              <a:gd name="connsiteY335-94866" fmla="*/ 6858000 h 6858000"/>
              <a:gd name="connsiteX336-94867" fmla="*/ 3303688 w 7467600"/>
              <a:gd name="connsiteY336-94868" fmla="*/ 6858000 h 6858000"/>
              <a:gd name="connsiteX337-94869" fmla="*/ 3391774 w 7467600"/>
              <a:gd name="connsiteY337-94870" fmla="*/ 6697181 h 6858000"/>
              <a:gd name="connsiteX338-94871" fmla="*/ 3735540 w 7467600"/>
              <a:gd name="connsiteY338-94872" fmla="*/ 5546923 h 6858000"/>
              <a:gd name="connsiteX339-94873" fmla="*/ 3729438 w 7467600"/>
              <a:gd name="connsiteY339-94874" fmla="*/ 5569058 h 6858000"/>
              <a:gd name="connsiteX340-94875" fmla="*/ 3707782 w 7467600"/>
              <a:gd name="connsiteY340-94876" fmla="*/ 5644908 h 6858000"/>
              <a:gd name="connsiteX341-94877" fmla="*/ 3583827 w 7467600"/>
              <a:gd name="connsiteY341-94878" fmla="*/ 6039215 h 6858000"/>
              <a:gd name="connsiteX342-94879" fmla="*/ 3547861 w 7467600"/>
              <a:gd name="connsiteY342-94880" fmla="*/ 6129609 h 6858000"/>
              <a:gd name="connsiteX343-94881" fmla="*/ 3490905 w 7467600"/>
              <a:gd name="connsiteY343-94882" fmla="*/ 6277660 h 6858000"/>
              <a:gd name="connsiteX344-94883" fmla="*/ 3455859 w 7467600"/>
              <a:gd name="connsiteY344-94884" fmla="*/ 6391301 h 6858000"/>
              <a:gd name="connsiteX345-94885" fmla="*/ 3429112 w 7467600"/>
              <a:gd name="connsiteY345-94886" fmla="*/ 6479469 h 6858000"/>
              <a:gd name="connsiteX346-94887" fmla="*/ 3304862 w 7467600"/>
              <a:gd name="connsiteY346-94888" fmla="*/ 6796476 h 6858000"/>
              <a:gd name="connsiteX347-94889" fmla="*/ 3276071 w 7467600"/>
              <a:gd name="connsiteY347-94890" fmla="*/ 6858000 h 6858000"/>
              <a:gd name="connsiteX348-94891" fmla="*/ 3240805 w 7467600"/>
              <a:gd name="connsiteY348-94892" fmla="*/ 6858000 h 6858000"/>
              <a:gd name="connsiteX349-94893" fmla="*/ 3275917 w 7467600"/>
              <a:gd name="connsiteY349-94894" fmla="*/ 6783192 h 6858000"/>
              <a:gd name="connsiteX350-94895" fmla="*/ 3399358 w 7467600"/>
              <a:gd name="connsiteY350-94896" fmla="*/ 6469011 h 6858000"/>
              <a:gd name="connsiteX351-94897" fmla="*/ 3425650 w 7467600"/>
              <a:gd name="connsiteY351-94898" fmla="*/ 6381333 h 6858000"/>
              <a:gd name="connsiteX352-94899" fmla="*/ 3460661 w 7467600"/>
              <a:gd name="connsiteY352-94900" fmla="*/ 6266763 h 6858000"/>
              <a:gd name="connsiteX353-94901" fmla="*/ 3518021 w 7467600"/>
              <a:gd name="connsiteY353-94902" fmla="*/ 6117298 h 6858000"/>
              <a:gd name="connsiteX354-94903" fmla="*/ 3554035 w 7467600"/>
              <a:gd name="connsiteY354-94904" fmla="*/ 6027832 h 6858000"/>
              <a:gd name="connsiteX355-94905" fmla="*/ 3677174 w 7467600"/>
              <a:gd name="connsiteY355-94906" fmla="*/ 5636351 h 6858000"/>
              <a:gd name="connsiteX356-94907" fmla="*/ 3698819 w 7467600"/>
              <a:gd name="connsiteY356-94908" fmla="*/ 5560503 h 6858000"/>
              <a:gd name="connsiteX357-94909" fmla="*/ 3702094 w 7467600"/>
              <a:gd name="connsiteY357-94910" fmla="*/ 5549194 h 6858000"/>
              <a:gd name="connsiteX358-94911" fmla="*/ 3398355 w 7467600"/>
              <a:gd name="connsiteY358-94912" fmla="*/ 6094603 h 6858000"/>
              <a:gd name="connsiteX359-94913" fmla="*/ 3193941 w 7467600"/>
              <a:gd name="connsiteY359-94914" fmla="*/ 6798775 h 6858000"/>
              <a:gd name="connsiteX360-94915" fmla="*/ 3184140 w 7467600"/>
              <a:gd name="connsiteY360-94916" fmla="*/ 6858000 h 6858000"/>
              <a:gd name="connsiteX361-94917" fmla="*/ 3099978 w 7467600"/>
              <a:gd name="connsiteY361-94918" fmla="*/ 6858000 h 6858000"/>
              <a:gd name="connsiteX362-94919" fmla="*/ 3101556 w 7467600"/>
              <a:gd name="connsiteY362-94920" fmla="*/ 6843337 h 6858000"/>
              <a:gd name="connsiteX363-94921" fmla="*/ 3370162 w 7467600"/>
              <a:gd name="connsiteY363-94922" fmla="*/ 5785550 h 6858000"/>
              <a:gd name="connsiteX364-94923" fmla="*/ 3746477 w 7467600"/>
              <a:gd name="connsiteY364-94924" fmla="*/ 5377889 h 6858000"/>
              <a:gd name="connsiteX365-94925" fmla="*/ 3863399 w 7467600"/>
              <a:gd name="connsiteY365-94926" fmla="*/ 5087257 h 6858000"/>
              <a:gd name="connsiteX366-94927" fmla="*/ 3968712 w 7467600"/>
              <a:gd name="connsiteY366-94928" fmla="*/ 4913989 h 6858000"/>
              <a:gd name="connsiteX367-94929" fmla="*/ 2792390 w 7467600"/>
              <a:gd name="connsiteY367-94930" fmla="*/ 5382974 h 6858000"/>
              <a:gd name="connsiteX368-94931" fmla="*/ 2714982 w 7467600"/>
              <a:gd name="connsiteY368-94932" fmla="*/ 5427051 h 6858000"/>
              <a:gd name="connsiteX369-94933" fmla="*/ 2813361 w 7467600"/>
              <a:gd name="connsiteY369-94934" fmla="*/ 6023912 h 6858000"/>
              <a:gd name="connsiteX370-94935" fmla="*/ 2688430 w 7467600"/>
              <a:gd name="connsiteY370-94936" fmla="*/ 6801564 h 6858000"/>
              <a:gd name="connsiteX371-94937" fmla="*/ 2629626 w 7467600"/>
              <a:gd name="connsiteY371-94938" fmla="*/ 6763394 h 6858000"/>
              <a:gd name="connsiteX372-94939" fmla="*/ 2565328 w 7467600"/>
              <a:gd name="connsiteY372-94940" fmla="*/ 5516399 h 6858000"/>
              <a:gd name="connsiteX373-94941" fmla="*/ 1922999 w 7467600"/>
              <a:gd name="connsiteY373-94942" fmla="*/ 5980343 h 6858000"/>
              <a:gd name="connsiteX374-94943" fmla="*/ 1950261 w 7467600"/>
              <a:gd name="connsiteY374-94944" fmla="*/ 6405858 h 6858000"/>
              <a:gd name="connsiteX375-94945" fmla="*/ 2365554 w 7467600"/>
              <a:gd name="connsiteY375-94946" fmla="*/ 6759107 h 6858000"/>
              <a:gd name="connsiteX376-94947" fmla="*/ 2424142 w 7467600"/>
              <a:gd name="connsiteY376-94948" fmla="*/ 6858000 h 6858000"/>
              <a:gd name="connsiteX377-94949" fmla="*/ 2395994 w 7467600"/>
              <a:gd name="connsiteY377-94950" fmla="*/ 6858000 h 6858000"/>
              <a:gd name="connsiteX378-94951" fmla="*/ 2392863 w 7467600"/>
              <a:gd name="connsiteY378-94952" fmla="*/ 6852964 h 6858000"/>
              <a:gd name="connsiteX379-94953" fmla="*/ 2017589 w 7467600"/>
              <a:gd name="connsiteY379-94954" fmla="*/ 6493982 h 6858000"/>
              <a:gd name="connsiteX380-94955" fmla="*/ 2147336 w 7467600"/>
              <a:gd name="connsiteY380-94956" fmla="*/ 6594052 h 6858000"/>
              <a:gd name="connsiteX381-94957" fmla="*/ 2207047 w 7467600"/>
              <a:gd name="connsiteY381-94958" fmla="*/ 6654540 h 6858000"/>
              <a:gd name="connsiteX382-94959" fmla="*/ 2299106 w 7467600"/>
              <a:gd name="connsiteY382-94960" fmla="*/ 6778931 h 6858000"/>
              <a:gd name="connsiteX383-94961" fmla="*/ 2314430 w 7467600"/>
              <a:gd name="connsiteY383-94962" fmla="*/ 6801144 h 6858000"/>
              <a:gd name="connsiteX384-94963" fmla="*/ 2352406 w 7467600"/>
              <a:gd name="connsiteY384-94964" fmla="*/ 6858000 h 6858000"/>
              <a:gd name="connsiteX385-94965" fmla="*/ 2314492 w 7467600"/>
              <a:gd name="connsiteY385-94966" fmla="*/ 6858000 h 6858000"/>
              <a:gd name="connsiteX386-94967" fmla="*/ 2288095 w 7467600"/>
              <a:gd name="connsiteY386-94968" fmla="*/ 6818030 h 6858000"/>
              <a:gd name="connsiteX387-94969" fmla="*/ 2272768 w 7467600"/>
              <a:gd name="connsiteY387-94970" fmla="*/ 6795822 h 6858000"/>
              <a:gd name="connsiteX388-94971" fmla="*/ 2182715 w 7467600"/>
              <a:gd name="connsiteY388-94972" fmla="*/ 6675071 h 6858000"/>
              <a:gd name="connsiteX389-94973" fmla="*/ 2032061 w 7467600"/>
              <a:gd name="connsiteY389-94974" fmla="*/ 6541380 h 6858000"/>
              <a:gd name="connsiteX390-94975" fmla="*/ 2257220 w 7467600"/>
              <a:gd name="connsiteY390-94976" fmla="*/ 6826257 h 6858000"/>
              <a:gd name="connsiteX391-94977" fmla="*/ 2281324 w 7467600"/>
              <a:gd name="connsiteY391-94978" fmla="*/ 6858000 h 6858000"/>
              <a:gd name="connsiteX392-94979" fmla="*/ 2242860 w 7467600"/>
              <a:gd name="connsiteY392-94980" fmla="*/ 6858000 h 6858000"/>
              <a:gd name="connsiteX393-94981" fmla="*/ 2232818 w 7467600"/>
              <a:gd name="connsiteY393-94982" fmla="*/ 6844926 h 6858000"/>
              <a:gd name="connsiteX394-94983" fmla="*/ 1990172 w 7467600"/>
              <a:gd name="connsiteY394-94984" fmla="*/ 6542121 h 6858000"/>
              <a:gd name="connsiteX395-94985" fmla="*/ 2124090 w 7467600"/>
              <a:gd name="connsiteY395-94986" fmla="*/ 6761017 h 6858000"/>
              <a:gd name="connsiteX396-94987" fmla="*/ 2200380 w 7467600"/>
              <a:gd name="connsiteY396-94988" fmla="*/ 6858000 h 6858000"/>
              <a:gd name="connsiteX397-94989" fmla="*/ 2147507 w 7467600"/>
              <a:gd name="connsiteY397-94990" fmla="*/ 6858000 h 6858000"/>
              <a:gd name="connsiteX398-94991" fmla="*/ 2070668 w 7467600"/>
              <a:gd name="connsiteY398-94992" fmla="*/ 6761520 h 6858000"/>
              <a:gd name="connsiteX399-94993" fmla="*/ 1975142 w 7467600"/>
              <a:gd name="connsiteY399-94994" fmla="*/ 6585570 h 6858000"/>
              <a:gd name="connsiteX400-94995" fmla="*/ 2050035 w 7467600"/>
              <a:gd name="connsiteY400-94996" fmla="*/ 6813345 h 6858000"/>
              <a:gd name="connsiteX401-94997" fmla="*/ 2063025 w 7467600"/>
              <a:gd name="connsiteY401-94998" fmla="*/ 6858000 h 6858000"/>
              <a:gd name="connsiteX402-94999" fmla="*/ 2021675 w 7467600"/>
              <a:gd name="connsiteY402-95000" fmla="*/ 6858000 h 6858000"/>
              <a:gd name="connsiteX403-95001" fmla="*/ 2019308 w 7467600"/>
              <a:gd name="connsiteY403-95002" fmla="*/ 6847118 h 6858000"/>
              <a:gd name="connsiteX404-95003" fmla="*/ 1938835 w 7467600"/>
              <a:gd name="connsiteY404-95004" fmla="*/ 6551160 h 6858000"/>
              <a:gd name="connsiteX405-95005" fmla="*/ 1953230 w 7467600"/>
              <a:gd name="connsiteY405-95006" fmla="*/ 6759699 h 6858000"/>
              <a:gd name="connsiteX406-95007" fmla="*/ 1956763 w 7467600"/>
              <a:gd name="connsiteY406-95008" fmla="*/ 6778191 h 6858000"/>
              <a:gd name="connsiteX407-95009" fmla="*/ 1967925 w 7467600"/>
              <a:gd name="connsiteY407-95010" fmla="*/ 6858000 h 6858000"/>
              <a:gd name="connsiteX408-95011" fmla="*/ 1936622 w 7467600"/>
              <a:gd name="connsiteY408-95012" fmla="*/ 6858000 h 6858000"/>
              <a:gd name="connsiteX409-95013" fmla="*/ 1926261 w 7467600"/>
              <a:gd name="connsiteY409-95014" fmla="*/ 6784064 h 6858000"/>
              <a:gd name="connsiteX410-95015" fmla="*/ 1922724 w 7467600"/>
              <a:gd name="connsiteY410-95016" fmla="*/ 6765577 h 6858000"/>
              <a:gd name="connsiteX411-95017" fmla="*/ 1904650 w 7467600"/>
              <a:gd name="connsiteY411-95018" fmla="*/ 6639616 h 6858000"/>
              <a:gd name="connsiteX412-95019" fmla="*/ 1885273 w 7467600"/>
              <a:gd name="connsiteY412-95020" fmla="*/ 6858000 h 6858000"/>
              <a:gd name="connsiteX413-95021" fmla="*/ 1854363 w 7467600"/>
              <a:gd name="connsiteY413-95022" fmla="*/ 6858000 h 6858000"/>
              <a:gd name="connsiteX414-95023" fmla="*/ 1880391 w 7467600"/>
              <a:gd name="connsiteY414-95024" fmla="*/ 6603796 h 6858000"/>
              <a:gd name="connsiteX415-95025" fmla="*/ 1818273 w 7467600"/>
              <a:gd name="connsiteY415-95026" fmla="*/ 6715729 h 6858000"/>
              <a:gd name="connsiteX416-95027" fmla="*/ 1794691 w 7467600"/>
              <a:gd name="connsiteY416-95028" fmla="*/ 6843239 h 6858000"/>
              <a:gd name="connsiteX417-95029" fmla="*/ 1794914 w 7467600"/>
              <a:gd name="connsiteY417-95030" fmla="*/ 6858000 h 6858000"/>
              <a:gd name="connsiteX418-95031" fmla="*/ 1746128 w 7467600"/>
              <a:gd name="connsiteY418-95032" fmla="*/ 6858000 h 6858000"/>
              <a:gd name="connsiteX419-95033" fmla="*/ 1753934 w 7467600"/>
              <a:gd name="connsiteY419-95034" fmla="*/ 6724796 h 6858000"/>
              <a:gd name="connsiteX420-95035" fmla="*/ 1792053 w 7467600"/>
              <a:gd name="connsiteY420-95036" fmla="*/ 6572396 h 6858000"/>
              <a:gd name="connsiteX421-95037" fmla="*/ 1862248 w 7467600"/>
              <a:gd name="connsiteY421-95038" fmla="*/ 6266397 h 6858000"/>
              <a:gd name="connsiteX422-95039" fmla="*/ 1862250 w 7467600"/>
              <a:gd name="connsiteY422-95040" fmla="*/ 6033531 h 6858000"/>
              <a:gd name="connsiteX423-95041" fmla="*/ 1211999 w 7467600"/>
              <a:gd name="connsiteY423-95042" fmla="*/ 6683610 h 6858000"/>
              <a:gd name="connsiteX424-95043" fmla="*/ 1213266 w 7467600"/>
              <a:gd name="connsiteY424-95044" fmla="*/ 6691947 h 6858000"/>
              <a:gd name="connsiteX425-95045" fmla="*/ 1203370 w 7467600"/>
              <a:gd name="connsiteY425-95046" fmla="*/ 6850676 h 6858000"/>
              <a:gd name="connsiteX426-95047" fmla="*/ 1203671 w 7467600"/>
              <a:gd name="connsiteY426-95048" fmla="*/ 6858000 h 6858000"/>
              <a:gd name="connsiteX427-95049" fmla="*/ 1143180 w 7467600"/>
              <a:gd name="connsiteY427-95050" fmla="*/ 6858000 h 6858000"/>
              <a:gd name="connsiteX428-95051" fmla="*/ 1142176 w 7467600"/>
              <a:gd name="connsiteY428-95052" fmla="*/ 6766045 h 6858000"/>
              <a:gd name="connsiteX429-95053" fmla="*/ 1067484 w 7467600"/>
              <a:gd name="connsiteY429-95054" fmla="*/ 6858000 h 6858000"/>
              <a:gd name="connsiteX430-95055" fmla="*/ 953928 w 7467600"/>
              <a:gd name="connsiteY430-95056" fmla="*/ 6858000 h 6858000"/>
              <a:gd name="connsiteX431-95057" fmla="*/ 959715 w 7467600"/>
              <a:gd name="connsiteY431-95058" fmla="*/ 6850185 h 6858000"/>
              <a:gd name="connsiteX432-95059" fmla="*/ 1483788 w 7467600"/>
              <a:gd name="connsiteY432-95060" fmla="*/ 6259174 h 6858000"/>
              <a:gd name="connsiteX433-95061" fmla="*/ 1100671 w 7467600"/>
              <a:gd name="connsiteY433-95062" fmla="*/ 6252137 h 6858000"/>
              <a:gd name="connsiteX434-95063" fmla="*/ 1090144 w 7467600"/>
              <a:gd name="connsiteY434-95064" fmla="*/ 6256748 h 6858000"/>
              <a:gd name="connsiteX435-95065" fmla="*/ 1095872 w 7467600"/>
              <a:gd name="connsiteY435-95066" fmla="*/ 6271892 h 6858000"/>
              <a:gd name="connsiteX436-95067" fmla="*/ 262785 w 7467600"/>
              <a:gd name="connsiteY436-95068" fmla="*/ 6845450 h 6858000"/>
              <a:gd name="connsiteX437-95069" fmla="*/ 209968 w 7467600"/>
              <a:gd name="connsiteY437-95070" fmla="*/ 6770713 h 6858000"/>
              <a:gd name="connsiteX438-95071" fmla="*/ 873460 w 7467600"/>
              <a:gd name="connsiteY438-95072" fmla="*/ 6253768 h 6858000"/>
              <a:gd name="connsiteX439-95073" fmla="*/ 192686 w 7467600"/>
              <a:gd name="connsiteY439-95074" fmla="*/ 5849257 h 6858000"/>
              <a:gd name="connsiteX440-95075" fmla="*/ 4696 w 7467600"/>
              <a:gd name="connsiteY440-95076" fmla="*/ 5697668 h 6858000"/>
              <a:gd name="connsiteX441-95077" fmla="*/ 0 w 7467600"/>
              <a:gd name="connsiteY441-95078" fmla="*/ 5689984 h 6858000"/>
              <a:gd name="connsiteX442-95079" fmla="*/ 0 w 7467600"/>
              <a:gd name="connsiteY442-95080" fmla="*/ 5513472 h 6858000"/>
              <a:gd name="connsiteX443-95081" fmla="*/ 174101 w 7467600"/>
              <a:gd name="connsiteY443-95082" fmla="*/ 5620277 h 6858000"/>
              <a:gd name="connsiteX444-95083" fmla="*/ 891800 w 7467600"/>
              <a:gd name="connsiteY444-95084" fmla="*/ 6036935 h 6858000"/>
              <a:gd name="connsiteX445-95085" fmla="*/ 1072219 w 7467600"/>
              <a:gd name="connsiteY445-95086" fmla="*/ 6169443 h 6858000"/>
              <a:gd name="connsiteX446-95087" fmla="*/ 1074117 w 7467600"/>
              <a:gd name="connsiteY446-95088" fmla="*/ 6170301 h 6858000"/>
              <a:gd name="connsiteX447-95089" fmla="*/ 1083114 w 7467600"/>
              <a:gd name="connsiteY447-95090" fmla="*/ 6174131 h 6858000"/>
              <a:gd name="connsiteX448-95091" fmla="*/ 1543010 w 7467600"/>
              <a:gd name="connsiteY448-95092" fmla="*/ 6191140 h 6858000"/>
              <a:gd name="connsiteX449-95093" fmla="*/ 1551080 w 7467600"/>
              <a:gd name="connsiteY449-95094" fmla="*/ 6195006 h 6858000"/>
              <a:gd name="connsiteX450-95095" fmla="*/ 2345443 w 7467600"/>
              <a:gd name="connsiteY450-95096" fmla="*/ 5549882 h 6858000"/>
              <a:gd name="connsiteX451-95097" fmla="*/ 1721499 w 7467600"/>
              <a:gd name="connsiteY451-95098" fmla="*/ 5599969 h 6858000"/>
              <a:gd name="connsiteX452-95099" fmla="*/ 767716 w 7467600"/>
              <a:gd name="connsiteY452-95100" fmla="*/ 5472768 h 6858000"/>
              <a:gd name="connsiteX453-95101" fmla="*/ 722147 w 7467600"/>
              <a:gd name="connsiteY453-95102" fmla="*/ 5393091 h 6858000"/>
              <a:gd name="connsiteX454-95103" fmla="*/ 1485552 w 7467600"/>
              <a:gd name="connsiteY454-95104" fmla="*/ 5313202 h 6858000"/>
              <a:gd name="connsiteX455-95105" fmla="*/ 2143004 w 7467600"/>
              <a:gd name="connsiteY455-95106" fmla="*/ 5402420 h 6858000"/>
              <a:gd name="connsiteX456-95107" fmla="*/ 1933391 w 7467600"/>
              <a:gd name="connsiteY456-95108" fmla="*/ 5156971 h 6858000"/>
              <a:gd name="connsiteX457-95109" fmla="*/ 1827118 w 7467600"/>
              <a:gd name="connsiteY457-95110" fmla="*/ 4968410 h 6858000"/>
              <a:gd name="connsiteX458-95111" fmla="*/ 1837349 w 7467600"/>
              <a:gd name="connsiteY458-95112" fmla="*/ 4956357 h 6858000"/>
              <a:gd name="connsiteX459-95113" fmla="*/ 2162835 w 7467600"/>
              <a:gd name="connsiteY459-95114" fmla="*/ 5187853 h 6858000"/>
              <a:gd name="connsiteX460-95115" fmla="*/ 2257167 w 7467600"/>
              <a:gd name="connsiteY460-95116" fmla="*/ 5462123 h 6858000"/>
              <a:gd name="connsiteX461-95117" fmla="*/ 2261598 w 7467600"/>
              <a:gd name="connsiteY461-95118" fmla="*/ 5467998 h 6858000"/>
              <a:gd name="connsiteX462-95119" fmla="*/ 2437177 w 7467600"/>
              <a:gd name="connsiteY462-95120" fmla="*/ 5479608 h 6858000"/>
              <a:gd name="connsiteX463-95121" fmla="*/ 2445247 w 7467600"/>
              <a:gd name="connsiteY463-95122" fmla="*/ 5483476 h 6858000"/>
              <a:gd name="connsiteX464-95123" fmla="*/ 2743626 w 7467600"/>
              <a:gd name="connsiteY464-95124" fmla="*/ 5304819 h 6858000"/>
              <a:gd name="connsiteX465-95125" fmla="*/ 3048102 w 7467600"/>
              <a:gd name="connsiteY465-95126" fmla="*/ 5150595 h 6858000"/>
              <a:gd name="connsiteX466-95127" fmla="*/ 1799414 w 7467600"/>
              <a:gd name="connsiteY466-95128" fmla="*/ 4694732 h 6858000"/>
              <a:gd name="connsiteX467-95129" fmla="*/ 1771735 w 7467600"/>
              <a:gd name="connsiteY467-95130" fmla="*/ 4619929 h 6858000"/>
              <a:gd name="connsiteX468-95131" fmla="*/ 3104273 w 7467600"/>
              <a:gd name="connsiteY468-95132" fmla="*/ 5076159 h 6858000"/>
              <a:gd name="connsiteX469-95133" fmla="*/ 3113245 w 7467600"/>
              <a:gd name="connsiteY469-95134" fmla="*/ 5090705 h 6858000"/>
              <a:gd name="connsiteX470-95135" fmla="*/ 3126294 w 7467600"/>
              <a:gd name="connsiteY470-95136" fmla="*/ 5114400 h 6858000"/>
              <a:gd name="connsiteX471-95137" fmla="*/ 3937433 w 7467600"/>
              <a:gd name="connsiteY471-95138" fmla="*/ 4830473 h 6858000"/>
              <a:gd name="connsiteX472-95139" fmla="*/ 3590475 w 7467600"/>
              <a:gd name="connsiteY472-95140" fmla="*/ 4597974 h 6858000"/>
              <a:gd name="connsiteX473-95141" fmla="*/ 3100264 w 7467600"/>
              <a:gd name="connsiteY473-95142" fmla="*/ 4579845 h 6858000"/>
              <a:gd name="connsiteX474-95143" fmla="*/ 2183576 w 7467600"/>
              <a:gd name="connsiteY474-95144" fmla="*/ 4227150 h 6858000"/>
              <a:gd name="connsiteX475-95145" fmla="*/ 2151029 w 7467600"/>
              <a:gd name="connsiteY475-95146" fmla="*/ 4146947 h 6858000"/>
              <a:gd name="connsiteX476-95147" fmla="*/ 3563434 w 7467600"/>
              <a:gd name="connsiteY476-95148" fmla="*/ 4469115 h 6858000"/>
              <a:gd name="connsiteX477-95149" fmla="*/ 3177952 w 7467600"/>
              <a:gd name="connsiteY477-95150" fmla="*/ 3657386 h 6858000"/>
              <a:gd name="connsiteX478-95151" fmla="*/ 3189263 w 7467600"/>
              <a:gd name="connsiteY478-95152" fmla="*/ 3625726 h 6858000"/>
              <a:gd name="connsiteX479-95153" fmla="*/ 3560912 w 7467600"/>
              <a:gd name="connsiteY479-95154" fmla="*/ 4079863 h 6858000"/>
              <a:gd name="connsiteX480-95155" fmla="*/ 3626636 w 7467600"/>
              <a:gd name="connsiteY480-95156" fmla="*/ 4512230 h 6858000"/>
              <a:gd name="connsiteX481-95157" fmla="*/ 3653088 w 7467600"/>
              <a:gd name="connsiteY481-95158" fmla="*/ 4521417 h 6858000"/>
              <a:gd name="connsiteX482-95159" fmla="*/ 3988128 w 7467600"/>
              <a:gd name="connsiteY482-95160" fmla="*/ 4817267 h 6858000"/>
              <a:gd name="connsiteX483-95161" fmla="*/ 4830582 w 7467600"/>
              <a:gd name="connsiteY483-95162" fmla="*/ 4676000 h 6858000"/>
              <a:gd name="connsiteX484-95163" fmla="*/ 4830100 w 7467600"/>
              <a:gd name="connsiteY484-95164" fmla="*/ 4675554 h 6858000"/>
              <a:gd name="connsiteX485-95165" fmla="*/ 4036318 w 7467600"/>
              <a:gd name="connsiteY485-95166" fmla="*/ 4147013 h 6858000"/>
              <a:gd name="connsiteX486-95167" fmla="*/ 3432098 w 7467600"/>
              <a:gd name="connsiteY486-95168" fmla="*/ 3537312 h 6858000"/>
              <a:gd name="connsiteX487-95169" fmla="*/ 3446761 w 7467600"/>
              <a:gd name="connsiteY487-95170" fmla="*/ 3461278 h 6858000"/>
              <a:gd name="connsiteX488-95171" fmla="*/ 4419733 w 7467600"/>
              <a:gd name="connsiteY488-95172" fmla="*/ 3963555 h 6858000"/>
              <a:gd name="connsiteX489-95173" fmla="*/ 4781371 w 7467600"/>
              <a:gd name="connsiteY489-95174" fmla="*/ 4458604 h 6858000"/>
              <a:gd name="connsiteX490-95175" fmla="*/ 4780440 w 7467600"/>
              <a:gd name="connsiteY490-95176" fmla="*/ 4470290 h 6858000"/>
              <a:gd name="connsiteX491-95177" fmla="*/ 4898954 w 7467600"/>
              <a:gd name="connsiteY491-95178" fmla="*/ 4662092 h 6858000"/>
              <a:gd name="connsiteX492-95179" fmla="*/ 4900699 w 7467600"/>
              <a:gd name="connsiteY492-95180" fmla="*/ 4670867 h 6858000"/>
              <a:gd name="connsiteX493-95181" fmla="*/ 5714511 w 7467600"/>
              <a:gd name="connsiteY493-95182" fmla="*/ 4663483 h 6858000"/>
              <a:gd name="connsiteX494-95183" fmla="*/ 5464793 w 7467600"/>
              <a:gd name="connsiteY494-95184" fmla="*/ 4393556 h 6858000"/>
              <a:gd name="connsiteX495-95185" fmla="*/ 5461897 w 7467600"/>
              <a:gd name="connsiteY495-95186" fmla="*/ 4390879 h 6858000"/>
              <a:gd name="connsiteX496-95187" fmla="*/ 4294126 w 7467600"/>
              <a:gd name="connsiteY496-95188" fmla="*/ 3303048 h 6858000"/>
              <a:gd name="connsiteX497-95189" fmla="*/ 4305321 w 7467600"/>
              <a:gd name="connsiteY497-95190" fmla="*/ 3256953 h 6858000"/>
              <a:gd name="connsiteX498-95191" fmla="*/ 4949299 w 7467600"/>
              <a:gd name="connsiteY498-95192" fmla="*/ 3766336 h 6858000"/>
              <a:gd name="connsiteX499-95193" fmla="*/ 5291452 w 7467600"/>
              <a:gd name="connsiteY499-95194" fmla="*/ 4076801 h 6858000"/>
              <a:gd name="connsiteX500-95195" fmla="*/ 5434998 w 7467600"/>
              <a:gd name="connsiteY500-95196" fmla="*/ 4254100 h 6858000"/>
              <a:gd name="connsiteX501-95197" fmla="*/ 5351015 w 7467600"/>
              <a:gd name="connsiteY501-95198" fmla="*/ 3760989 h 6858000"/>
              <a:gd name="connsiteX502-95199" fmla="*/ 5413780 w 7467600"/>
              <a:gd name="connsiteY502-95200" fmla="*/ 2966265 h 6858000"/>
              <a:gd name="connsiteX503-95201" fmla="*/ 5425627 w 7467600"/>
              <a:gd name="connsiteY503-95202" fmla="*/ 2954192 h 6858000"/>
              <a:gd name="connsiteX504-95203" fmla="*/ 6604735 w 7467600"/>
              <a:gd name="connsiteY504-95204" fmla="*/ 2041381 h 6858000"/>
              <a:gd name="connsiteX505-95205" fmla="*/ 7204487 w 7467600"/>
              <a:gd name="connsiteY505-95206" fmla="*/ 2742112 h 6858000"/>
              <a:gd name="connsiteX506-95207" fmla="*/ 7131592 w 7467600"/>
              <a:gd name="connsiteY506-95208" fmla="*/ 2672096 h 6858000"/>
              <a:gd name="connsiteX507-95209" fmla="*/ 6996344 w 7467600"/>
              <a:gd name="connsiteY507-95210" fmla="*/ 2518310 h 6858000"/>
              <a:gd name="connsiteX508-95211" fmla="*/ 6735495 w 7467600"/>
              <a:gd name="connsiteY508-95212" fmla="*/ 2196890 h 6858000"/>
              <a:gd name="connsiteX509-95213" fmla="*/ 6721901 w 7467600"/>
              <a:gd name="connsiteY509-95214" fmla="*/ 2179274 h 6858000"/>
              <a:gd name="connsiteX510-95215" fmla="*/ 6604735 w 7467600"/>
              <a:gd name="connsiteY510-95216" fmla="*/ 2041381 h 6858000"/>
              <a:gd name="connsiteX511-95217" fmla="*/ 6591670 w 7467600"/>
              <a:gd name="connsiteY511-95218" fmla="*/ 1988277 h 6858000"/>
              <a:gd name="connsiteX512-95219" fmla="*/ 6747349 w 7467600"/>
              <a:gd name="connsiteY512-95220" fmla="*/ 2160069 h 6858000"/>
              <a:gd name="connsiteX513-95221" fmla="*/ 6760943 w 7467600"/>
              <a:gd name="connsiteY513-95222" fmla="*/ 2177686 h 6858000"/>
              <a:gd name="connsiteX514-95223" fmla="*/ 7021065 w 7467600"/>
              <a:gd name="connsiteY514-95224" fmla="*/ 2498102 h 6858000"/>
              <a:gd name="connsiteX515-95225" fmla="*/ 7155223 w 7467600"/>
              <a:gd name="connsiteY515-95226" fmla="*/ 2650386 h 6858000"/>
              <a:gd name="connsiteX516-95227" fmla="*/ 7203167 w 7467600"/>
              <a:gd name="connsiteY516-95228" fmla="*/ 2697288 h 6858000"/>
              <a:gd name="connsiteX517-95229" fmla="*/ 6937703 w 7467600"/>
              <a:gd name="connsiteY517-95230" fmla="*/ 2321981 h 6858000"/>
              <a:gd name="connsiteX518-95231" fmla="*/ 6591670 w 7467600"/>
              <a:gd name="connsiteY518-95232" fmla="*/ 1988277 h 6858000"/>
              <a:gd name="connsiteX519-95233" fmla="*/ 5798671 w 7467600"/>
              <a:gd name="connsiteY519-95234" fmla="*/ 1981601 h 6858000"/>
              <a:gd name="connsiteX520-95235" fmla="*/ 5754709 w 7467600"/>
              <a:gd name="connsiteY520-95236" fmla="*/ 2071454 h 6858000"/>
              <a:gd name="connsiteX521-95237" fmla="*/ 5763044 w 7467600"/>
              <a:gd name="connsiteY521-95238" fmla="*/ 2842206 h 6858000"/>
              <a:gd name="connsiteX522-95239" fmla="*/ 5764974 w 7467600"/>
              <a:gd name="connsiteY522-95240" fmla="*/ 2799609 h 6858000"/>
              <a:gd name="connsiteX523-95241" fmla="*/ 5767665 w 7467600"/>
              <a:gd name="connsiteY523-95242" fmla="*/ 2666409 h 6858000"/>
              <a:gd name="connsiteX524-95243" fmla="*/ 5763055 w 7467600"/>
              <a:gd name="connsiteY524-95244" fmla="*/ 2579705 h 6858000"/>
              <a:gd name="connsiteX525-95245" fmla="*/ 5758079 w 7467600"/>
              <a:gd name="connsiteY525-95246" fmla="*/ 2492508 h 6858000"/>
              <a:gd name="connsiteX526-95247" fmla="*/ 5779325 w 7467600"/>
              <a:gd name="connsiteY526-95248" fmla="*/ 2197069 h 6858000"/>
              <a:gd name="connsiteX527-95249" fmla="*/ 5798671 w 7467600"/>
              <a:gd name="connsiteY527-95250" fmla="*/ 1981601 h 6858000"/>
              <a:gd name="connsiteX528-95251" fmla="*/ 5829202 w 7467600"/>
              <a:gd name="connsiteY528-95252" fmla="*/ 1971679 h 6858000"/>
              <a:gd name="connsiteX529-95253" fmla="*/ 5809558 w 7467600"/>
              <a:gd name="connsiteY529-95254" fmla="*/ 2198043 h 6858000"/>
              <a:gd name="connsiteX530-95255" fmla="*/ 5788653 w 7467600"/>
              <a:gd name="connsiteY530-95256" fmla="*/ 2489430 h 6858000"/>
              <a:gd name="connsiteX531-95257" fmla="*/ 5793439 w 7467600"/>
              <a:gd name="connsiteY531-95258" fmla="*/ 2575235 h 6858000"/>
              <a:gd name="connsiteX532-95259" fmla="*/ 5796837 w 7467600"/>
              <a:gd name="connsiteY532-95260" fmla="*/ 2637633 h 6858000"/>
              <a:gd name="connsiteX533-95261" fmla="*/ 5818614 w 7467600"/>
              <a:gd name="connsiteY533-95262" fmla="*/ 2473055 h 6858000"/>
              <a:gd name="connsiteX534-95263" fmla="*/ 5829202 w 7467600"/>
              <a:gd name="connsiteY534-95264" fmla="*/ 1971679 h 6858000"/>
              <a:gd name="connsiteX535-95265" fmla="*/ 5911389 w 7467600"/>
              <a:gd name="connsiteY535-95266" fmla="*/ 1898371 h 6858000"/>
              <a:gd name="connsiteX536-95267" fmla="*/ 6237627 w 7467600"/>
              <a:gd name="connsiteY536-95268" fmla="*/ 2231921 h 6858000"/>
              <a:gd name="connsiteX537-95269" fmla="*/ 5911389 w 7467600"/>
              <a:gd name="connsiteY537-95270" fmla="*/ 1898371 h 6858000"/>
              <a:gd name="connsiteX538-95271" fmla="*/ 6944437 w 7467600"/>
              <a:gd name="connsiteY538-95272" fmla="*/ 1575402 h 6858000"/>
              <a:gd name="connsiteX539-95273" fmla="*/ 6304730 w 7467600"/>
              <a:gd name="connsiteY539-95274" fmla="*/ 1766654 h 6858000"/>
              <a:gd name="connsiteX540-95275" fmla="*/ 6944437 w 7467600"/>
              <a:gd name="connsiteY540-95276" fmla="*/ 1575402 h 6858000"/>
              <a:gd name="connsiteX541-95277" fmla="*/ 7019523 w 7467600"/>
              <a:gd name="connsiteY541-95278" fmla="*/ 1519450 h 6858000"/>
              <a:gd name="connsiteX542-95279" fmla="*/ 6298091 w 7467600"/>
              <a:gd name="connsiteY542-95280" fmla="*/ 1737122 h 6858000"/>
              <a:gd name="connsiteX543-95281" fmla="*/ 7019523 w 7467600"/>
              <a:gd name="connsiteY543-95282" fmla="*/ 1519450 h 6858000"/>
              <a:gd name="connsiteX544-95283" fmla="*/ 2399523 w 7467600"/>
              <a:gd name="connsiteY544-95284" fmla="*/ 1428234 h 6858000"/>
              <a:gd name="connsiteX545-95285" fmla="*/ 2224982 w 7467600"/>
              <a:gd name="connsiteY545-95286" fmla="*/ 1826201 h 6858000"/>
              <a:gd name="connsiteX546-95287" fmla="*/ 2096099 w 7467600"/>
              <a:gd name="connsiteY546-95288" fmla="*/ 2345900 h 6858000"/>
              <a:gd name="connsiteX547-95289" fmla="*/ 2283317 w 7467600"/>
              <a:gd name="connsiteY547-95290" fmla="*/ 1796925 h 6858000"/>
              <a:gd name="connsiteX548-95291" fmla="*/ 2399523 w 7467600"/>
              <a:gd name="connsiteY548-95292" fmla="*/ 1428234 h 6858000"/>
              <a:gd name="connsiteX549-95293" fmla="*/ 2448558 w 7467600"/>
              <a:gd name="connsiteY549-95294" fmla="*/ 1373435 h 6858000"/>
              <a:gd name="connsiteX550-95295" fmla="*/ 2312521 w 7467600"/>
              <a:gd name="connsiteY550-95296" fmla="*/ 1806140 h 6858000"/>
              <a:gd name="connsiteX551-95297" fmla="*/ 2127533 w 7467600"/>
              <a:gd name="connsiteY551-95298" fmla="*/ 2348380 h 6858000"/>
              <a:gd name="connsiteX552-95299" fmla="*/ 2358080 w 7467600"/>
              <a:gd name="connsiteY552-95300" fmla="*/ 1866134 h 6858000"/>
              <a:gd name="connsiteX553-95301" fmla="*/ 2407436 w 7467600"/>
              <a:gd name="connsiteY553-95302" fmla="*/ 1651070 h 6858000"/>
              <a:gd name="connsiteX554-95303" fmla="*/ 2448558 w 7467600"/>
              <a:gd name="connsiteY554-95304" fmla="*/ 1373435 h 6858000"/>
              <a:gd name="connsiteX555-95305" fmla="*/ 278707 w 7467600"/>
              <a:gd name="connsiteY555-95306" fmla="*/ 1352270 h 6858000"/>
              <a:gd name="connsiteX556-95307" fmla="*/ 321570 w 7467600"/>
              <a:gd name="connsiteY556-95308" fmla="*/ 1861610 h 6858000"/>
              <a:gd name="connsiteX557-95309" fmla="*/ 294281 w 7467600"/>
              <a:gd name="connsiteY557-95310" fmla="*/ 1440658 h 6858000"/>
              <a:gd name="connsiteX558-95311" fmla="*/ 278707 w 7467600"/>
              <a:gd name="connsiteY558-95312" fmla="*/ 1352270 h 6858000"/>
              <a:gd name="connsiteX559-95313" fmla="*/ 1423821 w 7467600"/>
              <a:gd name="connsiteY559-95314" fmla="*/ 1351958 h 6858000"/>
              <a:gd name="connsiteX560-95315" fmla="*/ 1638521 w 7467600"/>
              <a:gd name="connsiteY560-95316" fmla="*/ 1908470 h 6858000"/>
              <a:gd name="connsiteX561-95317" fmla="*/ 1754199 w 7467600"/>
              <a:gd name="connsiteY561-95318" fmla="*/ 2149284 h 6858000"/>
              <a:gd name="connsiteX562-95319" fmla="*/ 1908359 w 7467600"/>
              <a:gd name="connsiteY562-95320" fmla="*/ 2364988 h 6858000"/>
              <a:gd name="connsiteX563-95321" fmla="*/ 1647661 w 7467600"/>
              <a:gd name="connsiteY563-95322" fmla="*/ 1825945 h 6858000"/>
              <a:gd name="connsiteX564-95323" fmla="*/ 1423821 w 7467600"/>
              <a:gd name="connsiteY564-95324" fmla="*/ 1351958 h 6858000"/>
              <a:gd name="connsiteX565-95325" fmla="*/ 1431890 w 7467600"/>
              <a:gd name="connsiteY565-95326" fmla="*/ 1306475 h 6858000"/>
              <a:gd name="connsiteX566-95327" fmla="*/ 1507597 w 7467600"/>
              <a:gd name="connsiteY566-95328" fmla="*/ 1446132 h 6858000"/>
              <a:gd name="connsiteX567-95329" fmla="*/ 1674586 w 7467600"/>
              <a:gd name="connsiteY567-95330" fmla="*/ 1813832 h 6858000"/>
              <a:gd name="connsiteX568-95331" fmla="*/ 1815950 w 7467600"/>
              <a:gd name="connsiteY568-95332" fmla="*/ 2128564 h 6858000"/>
              <a:gd name="connsiteX569-95333" fmla="*/ 1984242 w 7467600"/>
              <a:gd name="connsiteY569-95334" fmla="*/ 2430829 h 6858000"/>
              <a:gd name="connsiteX570-95335" fmla="*/ 2014023 w 7467600"/>
              <a:gd name="connsiteY570-95336" fmla="*/ 2450995 h 6858000"/>
              <a:gd name="connsiteX571-95337" fmla="*/ 1747337 w 7467600"/>
              <a:gd name="connsiteY571-95338" fmla="*/ 1855264 h 6858000"/>
              <a:gd name="connsiteX572-95339" fmla="*/ 1533749 w 7467600"/>
              <a:gd name="connsiteY572-95340" fmla="*/ 1478656 h 6858000"/>
              <a:gd name="connsiteX573-95341" fmla="*/ 1431890 w 7467600"/>
              <a:gd name="connsiteY573-95342" fmla="*/ 1306475 h 6858000"/>
              <a:gd name="connsiteX574-95343" fmla="*/ 5052692 w 7467600"/>
              <a:gd name="connsiteY574-95344" fmla="*/ 1292994 h 6858000"/>
              <a:gd name="connsiteX575-95345" fmla="*/ 5200661 w 7467600"/>
              <a:gd name="connsiteY575-95346" fmla="*/ 1635186 h 6858000"/>
              <a:gd name="connsiteX576-95347" fmla="*/ 5297138 w 7467600"/>
              <a:gd name="connsiteY576-95348" fmla="*/ 1906351 h 6858000"/>
              <a:gd name="connsiteX577-95349" fmla="*/ 5052692 w 7467600"/>
              <a:gd name="connsiteY577-95350" fmla="*/ 1292994 h 6858000"/>
              <a:gd name="connsiteX578-95351" fmla="*/ 5009948 w 7467600"/>
              <a:gd name="connsiteY578-95352" fmla="*/ 1273619 h 6858000"/>
              <a:gd name="connsiteX579-95353" fmla="*/ 5121777 w 7467600"/>
              <a:gd name="connsiteY579-95354" fmla="*/ 1654213 h 6858000"/>
              <a:gd name="connsiteX580-95355" fmla="*/ 5293545 w 7467600"/>
              <a:gd name="connsiteY580-95356" fmla="*/ 2072247 h 6858000"/>
              <a:gd name="connsiteX581-95357" fmla="*/ 5294042 w 7467600"/>
              <a:gd name="connsiteY581-95358" fmla="*/ 2065019 h 6858000"/>
              <a:gd name="connsiteX582-95359" fmla="*/ 5171936 w 7467600"/>
              <a:gd name="connsiteY582-95360" fmla="*/ 1647613 h 6858000"/>
              <a:gd name="connsiteX583-95361" fmla="*/ 5009948 w 7467600"/>
              <a:gd name="connsiteY583-95362" fmla="*/ 1273619 h 6858000"/>
              <a:gd name="connsiteX584-95363" fmla="*/ 655236 w 7467600"/>
              <a:gd name="connsiteY584-95364" fmla="*/ 1268632 h 6858000"/>
              <a:gd name="connsiteX585-95365" fmla="*/ 839521 w 7467600"/>
              <a:gd name="connsiteY585-95366" fmla="*/ 1685315 h 6858000"/>
              <a:gd name="connsiteX586-95367" fmla="*/ 1109416 w 7467600"/>
              <a:gd name="connsiteY586-95368" fmla="*/ 2061663 h 6858000"/>
              <a:gd name="connsiteX587-95369" fmla="*/ 1298300 w 7467600"/>
              <a:gd name="connsiteY587-95370" fmla="*/ 2247742 h 6858000"/>
              <a:gd name="connsiteX588-95371" fmla="*/ 1125871 w 7467600"/>
              <a:gd name="connsiteY588-95372" fmla="*/ 1989513 h 6858000"/>
              <a:gd name="connsiteX589-95373" fmla="*/ 981574 w 7467600"/>
              <a:gd name="connsiteY589-95374" fmla="*/ 1783157 h 6858000"/>
              <a:gd name="connsiteX590-95375" fmla="*/ 922198 w 7467600"/>
              <a:gd name="connsiteY590-95376" fmla="*/ 1677437 h 6858000"/>
              <a:gd name="connsiteX591-95377" fmla="*/ 869293 w 7467600"/>
              <a:gd name="connsiteY591-95378" fmla="*/ 1583214 h 6858000"/>
              <a:gd name="connsiteX592-95379" fmla="*/ 751431 w 7467600"/>
              <a:gd name="connsiteY592-95380" fmla="*/ 1405731 h 6858000"/>
              <a:gd name="connsiteX593-95381" fmla="*/ 655236 w 7467600"/>
              <a:gd name="connsiteY593-95382" fmla="*/ 1268632 h 6858000"/>
              <a:gd name="connsiteX594-95383" fmla="*/ 6516292 w 7467600"/>
              <a:gd name="connsiteY594-95384" fmla="*/ 1263064 h 6858000"/>
              <a:gd name="connsiteX595-95385" fmla="*/ 5736320 w 7467600"/>
              <a:gd name="connsiteY595-95386" fmla="*/ 1501803 h 6858000"/>
              <a:gd name="connsiteX596-95387" fmla="*/ 6516292 w 7467600"/>
              <a:gd name="connsiteY596-95388" fmla="*/ 1263064 h 6858000"/>
              <a:gd name="connsiteX597-95389" fmla="*/ 291466 w 7467600"/>
              <a:gd name="connsiteY597-95390" fmla="*/ 1250369 h 6858000"/>
              <a:gd name="connsiteX598-95391" fmla="*/ 323180 w 7467600"/>
              <a:gd name="connsiteY598-95392" fmla="*/ 1435283 h 6858000"/>
              <a:gd name="connsiteX599-95393" fmla="*/ 349381 w 7467600"/>
              <a:gd name="connsiteY599-95394" fmla="*/ 1875041 h 6858000"/>
              <a:gd name="connsiteX600-95395" fmla="*/ 374363 w 7467600"/>
              <a:gd name="connsiteY600-95396" fmla="*/ 1506494 h 6858000"/>
              <a:gd name="connsiteX601-95397" fmla="*/ 302168 w 7467600"/>
              <a:gd name="connsiteY601-95398" fmla="*/ 1274495 h 6858000"/>
              <a:gd name="connsiteX602-95399" fmla="*/ 291466 w 7467600"/>
              <a:gd name="connsiteY602-95400" fmla="*/ 1250369 h 6858000"/>
              <a:gd name="connsiteX603-95401" fmla="*/ 678222 w 7467600"/>
              <a:gd name="connsiteY603-95402" fmla="*/ 1248670 h 6858000"/>
              <a:gd name="connsiteX604-95403" fmla="*/ 775536 w 7467600"/>
              <a:gd name="connsiteY604-95404" fmla="*/ 1388015 h 6858000"/>
              <a:gd name="connsiteX605-95405" fmla="*/ 894529 w 7467600"/>
              <a:gd name="connsiteY605-95406" fmla="*/ 1567739 h 6858000"/>
              <a:gd name="connsiteX606-95407" fmla="*/ 948000 w 7467600"/>
              <a:gd name="connsiteY606-95408" fmla="*/ 1663088 h 6858000"/>
              <a:gd name="connsiteX607-95409" fmla="*/ 1006812 w 7467600"/>
              <a:gd name="connsiteY607-95410" fmla="*/ 1767683 h 6858000"/>
              <a:gd name="connsiteX608-95411" fmla="*/ 1149133 w 7467600"/>
              <a:gd name="connsiteY608-95412" fmla="*/ 1971513 h 6858000"/>
              <a:gd name="connsiteX609-95413" fmla="*/ 1333952 w 7467600"/>
              <a:gd name="connsiteY609-95414" fmla="*/ 2251620 h 6858000"/>
              <a:gd name="connsiteX610-95415" fmla="*/ 1337329 w 7467600"/>
              <a:gd name="connsiteY610-95416" fmla="*/ 2258350 h 6858000"/>
              <a:gd name="connsiteX611-95417" fmla="*/ 1014726 w 7467600"/>
              <a:gd name="connsiteY611-95418" fmla="*/ 1615556 h 6858000"/>
              <a:gd name="connsiteX612-95419" fmla="*/ 678222 w 7467600"/>
              <a:gd name="connsiteY612-95420" fmla="*/ 1248670 h 6858000"/>
              <a:gd name="connsiteX613-95421" fmla="*/ 6691602 w 7467600"/>
              <a:gd name="connsiteY613-95422" fmla="*/ 1140573 h 6858000"/>
              <a:gd name="connsiteX614-95423" fmla="*/ 6571100 w 7467600"/>
              <a:gd name="connsiteY614-95424" fmla="*/ 1183662 h 6858000"/>
              <a:gd name="connsiteX615-95425" fmla="*/ 6241687 w 7467600"/>
              <a:gd name="connsiteY615-95426" fmla="*/ 1257600 h 6858000"/>
              <a:gd name="connsiteX616-95427" fmla="*/ 5693009 w 7467600"/>
              <a:gd name="connsiteY616-95428" fmla="*/ 1478256 h 6858000"/>
              <a:gd name="connsiteX617-95429" fmla="*/ 6548420 w 7467600"/>
              <a:gd name="connsiteY617-95430" fmla="*/ 1214599 h 6858000"/>
              <a:gd name="connsiteX618-95431" fmla="*/ 6605473 w 7467600"/>
              <a:gd name="connsiteY618-95432" fmla="*/ 1184686 h 6858000"/>
              <a:gd name="connsiteX619-95433" fmla="*/ 6691602 w 7467600"/>
              <a:gd name="connsiteY619-95434" fmla="*/ 1140573 h 6858000"/>
              <a:gd name="connsiteX620-95435" fmla="*/ 4002475 w 7467600"/>
              <a:gd name="connsiteY620-95436" fmla="*/ 1037802 h 6858000"/>
              <a:gd name="connsiteX621-95437" fmla="*/ 4000324 w 7467600"/>
              <a:gd name="connsiteY621-95438" fmla="*/ 1039362 h 6858000"/>
              <a:gd name="connsiteX622-95439" fmla="*/ 4002862 w 7467600"/>
              <a:gd name="connsiteY622-95440" fmla="*/ 1042866 h 6858000"/>
              <a:gd name="connsiteX623-95441" fmla="*/ 4002475 w 7467600"/>
              <a:gd name="connsiteY623-95442" fmla="*/ 1037802 h 6858000"/>
              <a:gd name="connsiteX624-95443" fmla="*/ 506322 w 7467600"/>
              <a:gd name="connsiteY624-95444" fmla="*/ 1020997 h 6858000"/>
              <a:gd name="connsiteX625-95445" fmla="*/ 533068 w 7467600"/>
              <a:gd name="connsiteY625-95446" fmla="*/ 1029409 h 6858000"/>
              <a:gd name="connsiteX626-95447" fmla="*/ 1232525 w 7467600"/>
              <a:gd name="connsiteY626-95448" fmla="*/ 1804675 h 6858000"/>
              <a:gd name="connsiteX627-95449" fmla="*/ 1388858 w 7467600"/>
              <a:gd name="connsiteY627-95450" fmla="*/ 2368011 h 6858000"/>
              <a:gd name="connsiteX628-95451" fmla="*/ 1384098 w 7467600"/>
              <a:gd name="connsiteY628-95452" fmla="*/ 2378125 h 6858000"/>
              <a:gd name="connsiteX629-95453" fmla="*/ 1425393 w 7467600"/>
              <a:gd name="connsiteY629-95454" fmla="*/ 2589124 h 6858000"/>
              <a:gd name="connsiteX630-95455" fmla="*/ 1424001 w 7467600"/>
              <a:gd name="connsiteY630-95456" fmla="*/ 2597541 h 6858000"/>
              <a:gd name="connsiteX631-95457" fmla="*/ 2152729 w 7467600"/>
              <a:gd name="connsiteY631-95458" fmla="*/ 2864487 h 6858000"/>
              <a:gd name="connsiteX632-95459" fmla="*/ 2020609 w 7467600"/>
              <a:gd name="connsiteY632-95460" fmla="*/ 2539671 h 6858000"/>
              <a:gd name="connsiteX633-95461" fmla="*/ 2018920 w 7467600"/>
              <a:gd name="connsiteY633-95462" fmla="*/ 2536309 h 6858000"/>
              <a:gd name="connsiteX634-95463" fmla="*/ 1342441 w 7467600"/>
              <a:gd name="connsiteY634-95464" fmla="*/ 1173017 h 6858000"/>
              <a:gd name="connsiteX635-95465" fmla="*/ 1367925 w 7467600"/>
              <a:gd name="connsiteY635-95466" fmla="*/ 1135648 h 6858000"/>
              <a:gd name="connsiteX636-95467" fmla="*/ 1771401 w 7467600"/>
              <a:gd name="connsiteY636-95468" fmla="*/ 1806673 h 6858000"/>
              <a:gd name="connsiteX637-95469" fmla="*/ 1972385 w 7467600"/>
              <a:gd name="connsiteY637-95470" fmla="*/ 2198735 h 6858000"/>
              <a:gd name="connsiteX638-95471" fmla="*/ 2040892 w 7467600"/>
              <a:gd name="connsiteY638-95472" fmla="*/ 2405205 h 6858000"/>
              <a:gd name="connsiteX639-95473" fmla="*/ 2131689 w 7467600"/>
              <a:gd name="connsiteY639-95474" fmla="*/ 1936926 h 6858000"/>
              <a:gd name="connsiteX640-95475" fmla="*/ 2454820 w 7467600"/>
              <a:gd name="connsiteY640-95476" fmla="*/ 1248808 h 6858000"/>
              <a:gd name="connsiteX641-95477" fmla="*/ 2492512 w 7467600"/>
              <a:gd name="connsiteY641-95478" fmla="*/ 1302920 h 6858000"/>
              <a:gd name="connsiteX642-95479" fmla="*/ 2081216 w 7467600"/>
              <a:gd name="connsiteY642-95480" fmla="*/ 2527513 h 6858000"/>
              <a:gd name="connsiteX643-95481" fmla="*/ 2081211 w 7467600"/>
              <a:gd name="connsiteY643-95482" fmla="*/ 2528916 h 6858000"/>
              <a:gd name="connsiteX644-95483" fmla="*/ 2199067 w 7467600"/>
              <a:gd name="connsiteY644-95484" fmla="*/ 2884061 h 6858000"/>
              <a:gd name="connsiteX645-95485" fmla="*/ 3192586 w 7467600"/>
              <a:gd name="connsiteY645-95486" fmla="*/ 3411496 h 6858000"/>
              <a:gd name="connsiteX646-95487" fmla="*/ 3182620 w 7467600"/>
              <a:gd name="connsiteY646-95488" fmla="*/ 3483279 h 6858000"/>
              <a:gd name="connsiteX647-95489" fmla="*/ 2435119 w 7467600"/>
              <a:gd name="connsiteY647-95490" fmla="*/ 3080173 h 6858000"/>
              <a:gd name="connsiteX648-95491" fmla="*/ 2410152 w 7467600"/>
              <a:gd name="connsiteY648-95492" fmla="*/ 3063751 h 6858000"/>
              <a:gd name="connsiteX649-95493" fmla="*/ 2408099 w 7467600"/>
              <a:gd name="connsiteY649-95494" fmla="*/ 3064403 h 6858000"/>
              <a:gd name="connsiteX650-95495" fmla="*/ 2407218 w 7467600"/>
              <a:gd name="connsiteY650-95496" fmla="*/ 3070324 h 6858000"/>
              <a:gd name="connsiteX651-95497" fmla="*/ 2380138 w 7467600"/>
              <a:gd name="connsiteY651-95498" fmla="*/ 3099341 h 6858000"/>
              <a:gd name="connsiteX652-95499" fmla="*/ 1765923 w 7467600"/>
              <a:gd name="connsiteY652-95500" fmla="*/ 3581043 h 6858000"/>
              <a:gd name="connsiteX653-95501" fmla="*/ 1702258 w 7467600"/>
              <a:gd name="connsiteY653-95502" fmla="*/ 3612286 h 6858000"/>
              <a:gd name="connsiteX654-95503" fmla="*/ 1538370 w 7467600"/>
              <a:gd name="connsiteY654-95504" fmla="*/ 3811804 h 6858000"/>
              <a:gd name="connsiteX655-95505" fmla="*/ 542867 w 7467600"/>
              <a:gd name="connsiteY655-95506" fmla="*/ 4944092 h 6858000"/>
              <a:gd name="connsiteX656-95507" fmla="*/ 515800 w 7467600"/>
              <a:gd name="connsiteY656-95508" fmla="*/ 4862180 h 6858000"/>
              <a:gd name="connsiteX657-95509" fmla="*/ 909145 w 7467600"/>
              <a:gd name="connsiteY657-95510" fmla="*/ 4199225 h 6858000"/>
              <a:gd name="connsiteX658-95511" fmla="*/ 1214067 w 7467600"/>
              <a:gd name="connsiteY658-95512" fmla="*/ 3908561 h 6858000"/>
              <a:gd name="connsiteX659-95513" fmla="*/ 640967 w 7467600"/>
              <a:gd name="connsiteY659-95514" fmla="*/ 4105601 h 6858000"/>
              <a:gd name="connsiteX660-95515" fmla="*/ 112563 w 7467600"/>
              <a:gd name="connsiteY660-95516" fmla="*/ 4396952 h 6858000"/>
              <a:gd name="connsiteX661-95517" fmla="*/ 0 w 7467600"/>
              <a:gd name="connsiteY661-95518" fmla="*/ 4466006 h 6858000"/>
              <a:gd name="connsiteX662-95519" fmla="*/ 0 w 7467600"/>
              <a:gd name="connsiteY662-95520" fmla="*/ 4233763 h 6858000"/>
              <a:gd name="connsiteX663-95521" fmla="*/ 36881 w 7467600"/>
              <a:gd name="connsiteY663-95522" fmla="*/ 4200118 h 6858000"/>
              <a:gd name="connsiteX664-95523" fmla="*/ 910534 w 7467600"/>
              <a:gd name="connsiteY664-95524" fmla="*/ 3629753 h 6858000"/>
              <a:gd name="connsiteX665-95525" fmla="*/ 1578717 w 7467600"/>
              <a:gd name="connsiteY665-95526" fmla="*/ 3575982 h 6858000"/>
              <a:gd name="connsiteX666-95527" fmla="*/ 2338780 w 7467600"/>
              <a:gd name="connsiteY666-95528" fmla="*/ 3033725 h 6858000"/>
              <a:gd name="connsiteX667-95529" fmla="*/ 1807991 w 7467600"/>
              <a:gd name="connsiteY667-95530" fmla="*/ 2807184 h 6858000"/>
              <a:gd name="connsiteX668-95531" fmla="*/ 1416358 w 7467600"/>
              <a:gd name="connsiteY668-95532" fmla="*/ 3112571 h 6858000"/>
              <a:gd name="connsiteX669-95533" fmla="*/ 939066 w 7467600"/>
              <a:gd name="connsiteY669-95534" fmla="*/ 3378798 h 6858000"/>
              <a:gd name="connsiteX670-95535" fmla="*/ 115099 w 7467600"/>
              <a:gd name="connsiteY670-95536" fmla="*/ 3607650 h 6858000"/>
              <a:gd name="connsiteX671-95537" fmla="*/ 97284 w 7467600"/>
              <a:gd name="connsiteY671-95538" fmla="*/ 3520393 h 6858000"/>
              <a:gd name="connsiteX672-95539" fmla="*/ 922050 w 7467600"/>
              <a:gd name="connsiteY672-95540" fmla="*/ 3074867 h 6858000"/>
              <a:gd name="connsiteX673-95541" fmla="*/ 1405265 w 7467600"/>
              <a:gd name="connsiteY673-95542" fmla="*/ 3016319 h 6858000"/>
              <a:gd name="connsiteX674-95543" fmla="*/ 1407512 w 7467600"/>
              <a:gd name="connsiteY674-95544" fmla="*/ 3018001 h 6858000"/>
              <a:gd name="connsiteX675-95545" fmla="*/ 1726266 w 7467600"/>
              <a:gd name="connsiteY675-95546" fmla="*/ 2777274 h 6858000"/>
              <a:gd name="connsiteX676-95547" fmla="*/ 625390 w 7467600"/>
              <a:gd name="connsiteY676-95548" fmla="*/ 2514541 h 6858000"/>
              <a:gd name="connsiteX677-95549" fmla="*/ 619799 w 7467600"/>
              <a:gd name="connsiteY677-95550" fmla="*/ 2527180 h 6858000"/>
              <a:gd name="connsiteX678-95551" fmla="*/ 310030 w 7467600"/>
              <a:gd name="connsiteY678-95552" fmla="*/ 2771818 h 6858000"/>
              <a:gd name="connsiteX679-95553" fmla="*/ 173877 w 7467600"/>
              <a:gd name="connsiteY679-95554" fmla="*/ 2937056 h 6858000"/>
              <a:gd name="connsiteX680-95555" fmla="*/ 77889 w 7467600"/>
              <a:gd name="connsiteY680-95556" fmla="*/ 3138440 h 6858000"/>
              <a:gd name="connsiteX681-95557" fmla="*/ 0 w 7467600"/>
              <a:gd name="connsiteY681-95558" fmla="*/ 3271395 h 6858000"/>
              <a:gd name="connsiteX682-95559" fmla="*/ 0 w 7467600"/>
              <a:gd name="connsiteY682-95560" fmla="*/ 3153002 h 6858000"/>
              <a:gd name="connsiteX683-95561" fmla="*/ 2386 w 7467600"/>
              <a:gd name="connsiteY683-95562" fmla="*/ 3149203 h 6858000"/>
              <a:gd name="connsiteX684-95563" fmla="*/ 89753 w 7467600"/>
              <a:gd name="connsiteY684-95564" fmla="*/ 2987702 h 6858000"/>
              <a:gd name="connsiteX685-95565" fmla="*/ 76869 w 7467600"/>
              <a:gd name="connsiteY685-95566" fmla="*/ 3005404 h 6858000"/>
              <a:gd name="connsiteX686-95567" fmla="*/ 32049 w 7467600"/>
              <a:gd name="connsiteY686-95568" fmla="*/ 3065814 h 6858000"/>
              <a:gd name="connsiteX687-95569" fmla="*/ 0 w 7467600"/>
              <a:gd name="connsiteY687-95570" fmla="*/ 3108744 h 6858000"/>
              <a:gd name="connsiteX688-95571" fmla="*/ 0 w 7467600"/>
              <a:gd name="connsiteY688-95572" fmla="*/ 3058059 h 6858000"/>
              <a:gd name="connsiteX689-95573" fmla="*/ 7610 w 7467600"/>
              <a:gd name="connsiteY689-95574" fmla="*/ 3047889 h 6858000"/>
              <a:gd name="connsiteX690-95575" fmla="*/ 52419 w 7467600"/>
              <a:gd name="connsiteY690-95576" fmla="*/ 2987479 h 6858000"/>
              <a:gd name="connsiteX691-95577" fmla="*/ 59142 w 7467600"/>
              <a:gd name="connsiteY691-95578" fmla="*/ 2978488 h 6858000"/>
              <a:gd name="connsiteX692-95579" fmla="*/ 0 w 7467600"/>
              <a:gd name="connsiteY692-95580" fmla="*/ 3015334 h 6858000"/>
              <a:gd name="connsiteX693-95581" fmla="*/ 0 w 7467600"/>
              <a:gd name="connsiteY693-95582" fmla="*/ 2914286 h 6858000"/>
              <a:gd name="connsiteX694-95583" fmla="*/ 36383 w 7467600"/>
              <a:gd name="connsiteY694-95584" fmla="*/ 2901128 h 6858000"/>
              <a:gd name="connsiteX695-95585" fmla="*/ 156329 w 7467600"/>
              <a:gd name="connsiteY695-95586" fmla="*/ 2840533 h 6858000"/>
              <a:gd name="connsiteX696-95587" fmla="*/ 358355 w 7467600"/>
              <a:gd name="connsiteY696-95588" fmla="*/ 2620471 h 6858000"/>
              <a:gd name="connsiteX697-95589" fmla="*/ 510577 w 7467600"/>
              <a:gd name="connsiteY697-95590" fmla="*/ 2501244 h 6858000"/>
              <a:gd name="connsiteX698-95591" fmla="*/ 211967 w 7467600"/>
              <a:gd name="connsiteY698-95592" fmla="*/ 2479171 h 6858000"/>
              <a:gd name="connsiteX699-95593" fmla="*/ 0 w 7467600"/>
              <a:gd name="connsiteY699-95594" fmla="*/ 2476398 h 6858000"/>
              <a:gd name="connsiteX700-95595" fmla="*/ 0 w 7467600"/>
              <a:gd name="connsiteY700-95596" fmla="*/ 2389189 h 6858000"/>
              <a:gd name="connsiteX701-95597" fmla="*/ 103062 w 7467600"/>
              <a:gd name="connsiteY701-95598" fmla="*/ 2389518 h 6858000"/>
              <a:gd name="connsiteX702-95599" fmla="*/ 510734 w 7467600"/>
              <a:gd name="connsiteY702-95600" fmla="*/ 2416201 h 6858000"/>
              <a:gd name="connsiteX703-95601" fmla="*/ 279257 w 7467600"/>
              <a:gd name="connsiteY703-95602" fmla="*/ 2092102 h 6858000"/>
              <a:gd name="connsiteX704-95603" fmla="*/ 65265 w 7467600"/>
              <a:gd name="connsiteY704-95604" fmla="*/ 2006049 h 6858000"/>
              <a:gd name="connsiteX705-95605" fmla="*/ 0 w 7467600"/>
              <a:gd name="connsiteY705-95606" fmla="*/ 1982532 h 6858000"/>
              <a:gd name="connsiteX706-95607" fmla="*/ 0 w 7467600"/>
              <a:gd name="connsiteY706-95608" fmla="*/ 1912789 h 6858000"/>
              <a:gd name="connsiteX707-95609" fmla="*/ 97460 w 7467600"/>
              <a:gd name="connsiteY707-95610" fmla="*/ 1953725 h 6858000"/>
              <a:gd name="connsiteX708-95611" fmla="*/ 221272 w 7467600"/>
              <a:gd name="connsiteY708-95612" fmla="*/ 1980766 h 6858000"/>
              <a:gd name="connsiteX709-95613" fmla="*/ 116765 w 7467600"/>
              <a:gd name="connsiteY709-95614" fmla="*/ 1911033 h 6858000"/>
              <a:gd name="connsiteX710-95615" fmla="*/ 16405 w 7467600"/>
              <a:gd name="connsiteY710-95616" fmla="*/ 1803412 h 6858000"/>
              <a:gd name="connsiteX711-95617" fmla="*/ 0 w 7467600"/>
              <a:gd name="connsiteY711-95618" fmla="*/ 1784777 h 6858000"/>
              <a:gd name="connsiteX712-95619" fmla="*/ 0 w 7467600"/>
              <a:gd name="connsiteY712-95620" fmla="*/ 1740082 h 6858000"/>
              <a:gd name="connsiteX713-95621" fmla="*/ 39394 w 7467600"/>
              <a:gd name="connsiteY713-95622" fmla="*/ 1784856 h 6858000"/>
              <a:gd name="connsiteX714-95623" fmla="*/ 135813 w 7467600"/>
              <a:gd name="connsiteY714-95624" fmla="*/ 1888838 h 6858000"/>
              <a:gd name="connsiteX715-95625" fmla="*/ 242575 w 7467600"/>
              <a:gd name="connsiteY715-95626" fmla="*/ 1958841 h 6858000"/>
              <a:gd name="connsiteX716-95627" fmla="*/ 82197 w 7467600"/>
              <a:gd name="connsiteY716-95628" fmla="*/ 1754826 h 6858000"/>
              <a:gd name="connsiteX717-95629" fmla="*/ 0 w 7467600"/>
              <a:gd name="connsiteY717-95630" fmla="*/ 1679650 h 6858000"/>
              <a:gd name="connsiteX718-95631" fmla="*/ 0 w 7467600"/>
              <a:gd name="connsiteY718-95632" fmla="*/ 1602463 h 6858000"/>
              <a:gd name="connsiteX719-95633" fmla="*/ 84689 w 7467600"/>
              <a:gd name="connsiteY719-95634" fmla="*/ 1677442 h 6858000"/>
              <a:gd name="connsiteX720-95635" fmla="*/ 298437 w 7467600"/>
              <a:gd name="connsiteY720-95636" fmla="*/ 1968019 h 6858000"/>
              <a:gd name="connsiteX721-95637" fmla="*/ 227269 w 7467600"/>
              <a:gd name="connsiteY721-95638" fmla="*/ 1114064 h 6858000"/>
              <a:gd name="connsiteX722-95639" fmla="*/ 248003 w 7467600"/>
              <a:gd name="connsiteY722-95640" fmla="*/ 1089613 h 6858000"/>
              <a:gd name="connsiteX723-95641" fmla="*/ 427020 w 7467600"/>
              <a:gd name="connsiteY723-95642" fmla="*/ 1619803 h 6858000"/>
              <a:gd name="connsiteX724-95643" fmla="*/ 340345 w 7467600"/>
              <a:gd name="connsiteY724-95644" fmla="*/ 2027739 h 6858000"/>
              <a:gd name="connsiteX725-95645" fmla="*/ 360865 w 7467600"/>
              <a:gd name="connsiteY725-95646" fmla="*/ 2044827 h 6858000"/>
              <a:gd name="connsiteX726-95647" fmla="*/ 560414 w 7467600"/>
              <a:gd name="connsiteY726-95648" fmla="*/ 2421457 h 6858000"/>
              <a:gd name="connsiteX727-95649" fmla="*/ 1359703 w 7467600"/>
              <a:gd name="connsiteY727-95650" fmla="*/ 2578554 h 6858000"/>
              <a:gd name="connsiteX728-95651" fmla="*/ 1359422 w 7467600"/>
              <a:gd name="connsiteY728-95652" fmla="*/ 2577994 h 6858000"/>
              <a:gd name="connsiteX729-95653" fmla="*/ 828701 w 7467600"/>
              <a:gd name="connsiteY729-95654" fmla="*/ 1839520 h 6858000"/>
              <a:gd name="connsiteX730-95655" fmla="*/ 494427 w 7467600"/>
              <a:gd name="connsiteY730-95656" fmla="*/ 1092333 h 6858000"/>
              <a:gd name="connsiteX731-95657" fmla="*/ 506322 w 7467600"/>
              <a:gd name="connsiteY731-95658" fmla="*/ 1020997 h 6858000"/>
              <a:gd name="connsiteX732-95659" fmla="*/ 4570198 w 7467600"/>
              <a:gd name="connsiteY732-95660" fmla="*/ 978081 h 6858000"/>
              <a:gd name="connsiteX733-95661" fmla="*/ 4523691 w 7467600"/>
              <a:gd name="connsiteY733-95662" fmla="*/ 1127776 h 6858000"/>
              <a:gd name="connsiteX734-95663" fmla="*/ 4509875 w 7467600"/>
              <a:gd name="connsiteY734-95664" fmla="*/ 1167552 h 6858000"/>
              <a:gd name="connsiteX735-95665" fmla="*/ 4478168 w 7467600"/>
              <a:gd name="connsiteY735-95666" fmla="*/ 1260735 h 6858000"/>
              <a:gd name="connsiteX736-95667" fmla="*/ 4409309 w 7467600"/>
              <a:gd name="connsiteY736-95668" fmla="*/ 1666996 h 6858000"/>
              <a:gd name="connsiteX737-95669" fmla="*/ 4370031 w 7467600"/>
              <a:gd name="connsiteY737-95670" fmla="*/ 1955666 h 6858000"/>
              <a:gd name="connsiteX738-95671" fmla="*/ 4570198 w 7467600"/>
              <a:gd name="connsiteY738-95672" fmla="*/ 978081 h 6858000"/>
              <a:gd name="connsiteX739-95673" fmla="*/ 4557898 w 7467600"/>
              <a:gd name="connsiteY739-95674" fmla="*/ 900011 h 6858000"/>
              <a:gd name="connsiteX740-95675" fmla="*/ 4344840 w 7467600"/>
              <a:gd name="connsiteY740-95676" fmla="*/ 1922038 h 6858000"/>
              <a:gd name="connsiteX741-95677" fmla="*/ 4378710 w 7467600"/>
              <a:gd name="connsiteY741-95678" fmla="*/ 1665516 h 6858000"/>
              <a:gd name="connsiteX742-95679" fmla="*/ 4448798 w 7467600"/>
              <a:gd name="connsiteY742-95680" fmla="*/ 1253024 h 6858000"/>
              <a:gd name="connsiteX743-95681" fmla="*/ 4480315 w 7467600"/>
              <a:gd name="connsiteY743-95682" fmla="*/ 1158454 h 6858000"/>
              <a:gd name="connsiteX744-95683" fmla="*/ 4494133 w 7467600"/>
              <a:gd name="connsiteY744-95684" fmla="*/ 1118676 h 6858000"/>
              <a:gd name="connsiteX745-95685" fmla="*/ 4557898 w 7467600"/>
              <a:gd name="connsiteY745-95686" fmla="*/ 900011 h 6858000"/>
              <a:gd name="connsiteX746-95687" fmla="*/ 5870151 w 7467600"/>
              <a:gd name="connsiteY746-95688" fmla="*/ 898890 h 6858000"/>
              <a:gd name="connsiteX747-95689" fmla="*/ 5861335 w 7467600"/>
              <a:gd name="connsiteY747-95690" fmla="*/ 899177 h 6858000"/>
              <a:gd name="connsiteX748-95691" fmla="*/ 5843702 w 7467600"/>
              <a:gd name="connsiteY748-95692" fmla="*/ 899748 h 6858000"/>
              <a:gd name="connsiteX749-95693" fmla="*/ 5651107 w 7467600"/>
              <a:gd name="connsiteY749-95694" fmla="*/ 920306 h 6858000"/>
              <a:gd name="connsiteX750-95695" fmla="*/ 5459407 w 7467600"/>
              <a:gd name="connsiteY750-95696" fmla="*/ 940975 h 6858000"/>
              <a:gd name="connsiteX751-95697" fmla="*/ 5374846 w 7467600"/>
              <a:gd name="connsiteY751-95698" fmla="*/ 941988 h 6858000"/>
              <a:gd name="connsiteX752-95699" fmla="*/ 5256105 w 7467600"/>
              <a:gd name="connsiteY752-95700" fmla="*/ 945632 h 6858000"/>
              <a:gd name="connsiteX753-95701" fmla="*/ 5107071 w 7467600"/>
              <a:gd name="connsiteY753-95702" fmla="*/ 969720 h 6858000"/>
              <a:gd name="connsiteX754-95703" fmla="*/ 4998681 w 7467600"/>
              <a:gd name="connsiteY754-95704" fmla="*/ 988771 h 6858000"/>
              <a:gd name="connsiteX755-95705" fmla="*/ 5870151 w 7467600"/>
              <a:gd name="connsiteY755-95706" fmla="*/ 898890 h 6858000"/>
              <a:gd name="connsiteX756-95707" fmla="*/ 5504425 w 7467600"/>
              <a:gd name="connsiteY756-95708" fmla="*/ 848067 h 6858000"/>
              <a:gd name="connsiteX757-95709" fmla="*/ 4968849 w 7467600"/>
              <a:gd name="connsiteY757-95710" fmla="*/ 962318 h 6858000"/>
              <a:gd name="connsiteX758-95711" fmla="*/ 5104039 w 7467600"/>
              <a:gd name="connsiteY758-95712" fmla="*/ 940634 h 6858000"/>
              <a:gd name="connsiteX759-95713" fmla="*/ 5256311 w 7467600"/>
              <a:gd name="connsiteY759-95714" fmla="*/ 916490 h 6858000"/>
              <a:gd name="connsiteX760-95715" fmla="*/ 5377381 w 7467600"/>
              <a:gd name="connsiteY760-95716" fmla="*/ 912671 h 6858000"/>
              <a:gd name="connsiteX761-95717" fmla="*/ 5460148 w 7467600"/>
              <a:gd name="connsiteY761-95718" fmla="*/ 911442 h 6858000"/>
              <a:gd name="connsiteX762-95719" fmla="*/ 5648971 w 7467600"/>
              <a:gd name="connsiteY762-95720" fmla="*/ 891331 h 6858000"/>
              <a:gd name="connsiteX763-95721" fmla="*/ 5844807 w 7467600"/>
              <a:gd name="connsiteY763-95722" fmla="*/ 870718 h 6858000"/>
              <a:gd name="connsiteX764-95723" fmla="*/ 5862975 w 7467600"/>
              <a:gd name="connsiteY764-95724" fmla="*/ 869756 h 6858000"/>
              <a:gd name="connsiteX765-95725" fmla="*/ 5920887 w 7467600"/>
              <a:gd name="connsiteY765-95726" fmla="*/ 865929 h 6858000"/>
              <a:gd name="connsiteX766-95727" fmla="*/ 5504425 w 7467600"/>
              <a:gd name="connsiteY766-95728" fmla="*/ 848067 h 6858000"/>
              <a:gd name="connsiteX767-95729" fmla="*/ 3607114 w 7467600"/>
              <a:gd name="connsiteY767-95730" fmla="*/ 467441 h 6858000"/>
              <a:gd name="connsiteX768-95731" fmla="*/ 3296242 w 7467600"/>
              <a:gd name="connsiteY768-95732" fmla="*/ 807991 h 6858000"/>
              <a:gd name="connsiteX769-95733" fmla="*/ 3174674 w 7467600"/>
              <a:gd name="connsiteY769-95734" fmla="*/ 919759 h 6858000"/>
              <a:gd name="connsiteX770-95735" fmla="*/ 3042978 w 7467600"/>
              <a:gd name="connsiteY770-95736" fmla="*/ 1054894 h 6858000"/>
              <a:gd name="connsiteX771-95737" fmla="*/ 2968914 w 7467600"/>
              <a:gd name="connsiteY771-95738" fmla="*/ 1133756 h 6858000"/>
              <a:gd name="connsiteX772-95739" fmla="*/ 3103823 w 7467600"/>
              <a:gd name="connsiteY772-95740" fmla="*/ 1026814 h 6858000"/>
              <a:gd name="connsiteX773-95741" fmla="*/ 3607114 w 7467600"/>
              <a:gd name="connsiteY773-95742" fmla="*/ 467441 h 6858000"/>
              <a:gd name="connsiteX774-95743" fmla="*/ 3744487 w 7467600"/>
              <a:gd name="connsiteY774-95744" fmla="*/ 383136 h 6858000"/>
              <a:gd name="connsiteX775-95745" fmla="*/ 3970213 w 7467600"/>
              <a:gd name="connsiteY775-95746" fmla="*/ 995559 h 6858000"/>
              <a:gd name="connsiteX776-95747" fmla="*/ 3744487 w 7467600"/>
              <a:gd name="connsiteY776-95748" fmla="*/ 383136 h 6858000"/>
              <a:gd name="connsiteX777-95749" fmla="*/ 3624562 w 7467600"/>
              <a:gd name="connsiteY777-95750" fmla="*/ 367041 h 6858000"/>
              <a:gd name="connsiteX778-95751" fmla="*/ 3489712 w 7467600"/>
              <a:gd name="connsiteY778-95752" fmla="*/ 485386 h 6858000"/>
              <a:gd name="connsiteX779-95753" fmla="*/ 3182994 w 7467600"/>
              <a:gd name="connsiteY779-95754" fmla="*/ 828265 h 6858000"/>
              <a:gd name="connsiteX780-95755" fmla="*/ 2892114 w 7467600"/>
              <a:gd name="connsiteY780-95756" fmla="*/ 1172635 h 6858000"/>
              <a:gd name="connsiteX781-95757" fmla="*/ 3021459 w 7467600"/>
              <a:gd name="connsiteY781-95758" fmla="*/ 1035385 h 6858000"/>
              <a:gd name="connsiteX782-95759" fmla="*/ 3153873 w 7467600"/>
              <a:gd name="connsiteY782-95760" fmla="*/ 898971 h 6858000"/>
              <a:gd name="connsiteX783-95761" fmla="*/ 3276511 w 7467600"/>
              <a:gd name="connsiteY783-95762" fmla="*/ 786423 h 6858000"/>
              <a:gd name="connsiteX784-95763" fmla="*/ 3584154 w 7467600"/>
              <a:gd name="connsiteY784-95764" fmla="*/ 448218 h 6858000"/>
              <a:gd name="connsiteX785-95765" fmla="*/ 3624562 w 7467600"/>
              <a:gd name="connsiteY785-95766" fmla="*/ 367041 h 6858000"/>
              <a:gd name="connsiteX786-95767" fmla="*/ 3766672 w 7467600"/>
              <a:gd name="connsiteY786-95768" fmla="*/ 359429 h 6858000"/>
              <a:gd name="connsiteX787-95769" fmla="*/ 3996338 w 7467600"/>
              <a:gd name="connsiteY787-95770" fmla="*/ 968237 h 6858000"/>
              <a:gd name="connsiteX788-95771" fmla="*/ 3766672 w 7467600"/>
              <a:gd name="connsiteY788-95772" fmla="*/ 359429 h 6858000"/>
              <a:gd name="connsiteX789-95773" fmla="*/ 5805386 w 7467600"/>
              <a:gd name="connsiteY789-95774" fmla="*/ 239240 h 6858000"/>
              <a:gd name="connsiteX790-95775" fmla="*/ 5736947 w 7467600"/>
              <a:gd name="connsiteY790-95776" fmla="*/ 261367 h 6858000"/>
              <a:gd name="connsiteX791-95777" fmla="*/ 5427012 w 7467600"/>
              <a:gd name="connsiteY791-95778" fmla="*/ 311272 h 6858000"/>
              <a:gd name="connsiteX792-95779" fmla="*/ 5147818 w 7467600"/>
              <a:gd name="connsiteY792-95780" fmla="*/ 322112 h 6858000"/>
              <a:gd name="connsiteX793-95781" fmla="*/ 5060854 w 7467600"/>
              <a:gd name="connsiteY793-95782" fmla="*/ 311882 h 6858000"/>
              <a:gd name="connsiteX794-95783" fmla="*/ 4945989 w 7467600"/>
              <a:gd name="connsiteY794-95784" fmla="*/ 300516 h 6858000"/>
              <a:gd name="connsiteX795-95785" fmla="*/ 5410479 w 7467600"/>
              <a:gd name="connsiteY795-95786" fmla="*/ 348434 h 6858000"/>
              <a:gd name="connsiteX796-95787" fmla="*/ 5805386 w 7467600"/>
              <a:gd name="connsiteY796-95788" fmla="*/ 239240 h 6858000"/>
              <a:gd name="connsiteX797-95789" fmla="*/ 5905192 w 7467600"/>
              <a:gd name="connsiteY797-95790" fmla="*/ 163079 h 6858000"/>
              <a:gd name="connsiteX798-95791" fmla="*/ 5865655 w 7467600"/>
              <a:gd name="connsiteY798-95792" fmla="*/ 171901 h 6858000"/>
              <a:gd name="connsiteX799-95793" fmla="*/ 5259740 w 7467600"/>
              <a:gd name="connsiteY799-95794" fmla="*/ 257013 h 6858000"/>
              <a:gd name="connsiteX800-95795" fmla="*/ 5208466 w 7467600"/>
              <a:gd name="connsiteY800-95796" fmla="*/ 257550 h 6858000"/>
              <a:gd name="connsiteX801-95797" fmla="*/ 4980204 w 7467600"/>
              <a:gd name="connsiteY801-95798" fmla="*/ 271903 h 6858000"/>
              <a:gd name="connsiteX802-95799" fmla="*/ 5068068 w 7467600"/>
              <a:gd name="connsiteY802-95800" fmla="*/ 282244 h 6858000"/>
              <a:gd name="connsiteX803-95801" fmla="*/ 5153231 w 7467600"/>
              <a:gd name="connsiteY803-95802" fmla="*/ 292240 h 6858000"/>
              <a:gd name="connsiteX804-95803" fmla="*/ 5426491 w 7467600"/>
              <a:gd name="connsiteY804-95804" fmla="*/ 281128 h 6858000"/>
              <a:gd name="connsiteX805-95805" fmla="*/ 5731212 w 7467600"/>
              <a:gd name="connsiteY805-95806" fmla="*/ 231951 h 6858000"/>
              <a:gd name="connsiteX806-95807" fmla="*/ 5905192 w 7467600"/>
              <a:gd name="connsiteY806-95808" fmla="*/ 163079 h 6858000"/>
              <a:gd name="connsiteX807-95809" fmla="*/ 5944437 w 7467600"/>
              <a:gd name="connsiteY807-95810" fmla="*/ 113829 h 6858000"/>
              <a:gd name="connsiteX808-95811" fmla="*/ 5825032 w 7467600"/>
              <a:gd name="connsiteY808-95812" fmla="*/ 146405 h 6858000"/>
              <a:gd name="connsiteX809-95813" fmla="*/ 4955599 w 7467600"/>
              <a:gd name="connsiteY809-95814" fmla="*/ 247008 h 6858000"/>
              <a:gd name="connsiteX810-95815" fmla="*/ 5210104 w 7467600"/>
              <a:gd name="connsiteY810-95816" fmla="*/ 228123 h 6858000"/>
              <a:gd name="connsiteX811-95817" fmla="*/ 5261015 w 7467600"/>
              <a:gd name="connsiteY811-95818" fmla="*/ 227087 h 6858000"/>
              <a:gd name="connsiteX812-95819" fmla="*/ 5861181 w 7467600"/>
              <a:gd name="connsiteY812-95820" fmla="*/ 143093 h 6858000"/>
              <a:gd name="connsiteX813-95821" fmla="*/ 5961252 w 7467600"/>
              <a:gd name="connsiteY813-95822" fmla="*/ 114820 h 6858000"/>
              <a:gd name="connsiteX814-95823" fmla="*/ 5944437 w 7467600"/>
              <a:gd name="connsiteY814-95824" fmla="*/ 113829 h 6858000"/>
              <a:gd name="connsiteX815-95825" fmla="*/ 3882765 w 7467600"/>
              <a:gd name="connsiteY815-95826" fmla="*/ 0 h 6858000"/>
              <a:gd name="connsiteX816-95827" fmla="*/ 3995099 w 7467600"/>
              <a:gd name="connsiteY816-95828" fmla="*/ 0 h 6858000"/>
              <a:gd name="connsiteX817-95829" fmla="*/ 4163818 w 7467600"/>
              <a:gd name="connsiteY817-95830" fmla="*/ 234104 h 6858000"/>
              <a:gd name="connsiteX818-95831" fmla="*/ 4172099 w 7467600"/>
              <a:gd name="connsiteY818-95832" fmla="*/ 234207 h 6858000"/>
              <a:gd name="connsiteX819-95833" fmla="*/ 4784282 w 7467600"/>
              <a:gd name="connsiteY819-95834" fmla="*/ 276561 h 6858000"/>
              <a:gd name="connsiteX820-95835" fmla="*/ 4801687 w 7467600"/>
              <a:gd name="connsiteY820-95836" fmla="*/ 267764 h 6858000"/>
              <a:gd name="connsiteX821-95837" fmla="*/ 6082788 w 7467600"/>
              <a:gd name="connsiteY821-95838" fmla="*/ 64119 h 6858000"/>
              <a:gd name="connsiteX822-95839" fmla="*/ 6099442 w 7467600"/>
              <a:gd name="connsiteY822-95840" fmla="*/ 82568 h 6858000"/>
              <a:gd name="connsiteX823-95841" fmla="*/ 4804137 w 7467600"/>
              <a:gd name="connsiteY823-95842" fmla="*/ 320931 h 6858000"/>
              <a:gd name="connsiteX824-95843" fmla="*/ 4227047 w 7467600"/>
              <a:gd name="connsiteY824-95844" fmla="*/ 313415 h 6858000"/>
              <a:gd name="connsiteX825-95845" fmla="*/ 4346041 w 7467600"/>
              <a:gd name="connsiteY825-95846" fmla="*/ 456086 h 6858000"/>
              <a:gd name="connsiteX826-95847" fmla="*/ 4870967 w 7467600"/>
              <a:gd name="connsiteY826-95848" fmla="*/ 963061 h 6858000"/>
              <a:gd name="connsiteX827-95849" fmla="*/ 4889647 w 7467600"/>
              <a:gd name="connsiteY827-95850" fmla="*/ 957147 h 6858000"/>
              <a:gd name="connsiteX828-95851" fmla="*/ 5422504 w 7467600"/>
              <a:gd name="connsiteY828-95852" fmla="*/ 805191 h 6858000"/>
              <a:gd name="connsiteX829-95853" fmla="*/ 6087656 w 7467600"/>
              <a:gd name="connsiteY829-95854" fmla="*/ 826703 h 6858000"/>
              <a:gd name="connsiteX830-95855" fmla="*/ 6058717 w 7467600"/>
              <a:gd name="connsiteY830-95856" fmla="*/ 865992 h 6858000"/>
              <a:gd name="connsiteX831-95857" fmla="*/ 4974153 w 7467600"/>
              <a:gd name="connsiteY831-95858" fmla="*/ 1045456 h 6858000"/>
              <a:gd name="connsiteX832-95859" fmla="*/ 5627835 w 7467600"/>
              <a:gd name="connsiteY832-95860" fmla="*/ 1472077 h 6858000"/>
              <a:gd name="connsiteX833-95861" fmla="*/ 5629817 w 7467600"/>
              <a:gd name="connsiteY833-95862" fmla="*/ 1471412 h 6858000"/>
              <a:gd name="connsiteX834-95863" fmla="*/ 5634124 w 7467600"/>
              <a:gd name="connsiteY834-95864" fmla="*/ 1470572 h 6858000"/>
              <a:gd name="connsiteX835-95865" fmla="*/ 5755832 w 7467600"/>
              <a:gd name="connsiteY835-95866" fmla="*/ 1383886 h 6858000"/>
              <a:gd name="connsiteX836-95867" fmla="*/ 6014186 w 7467600"/>
              <a:gd name="connsiteY836-95868" fmla="*/ 1279799 h 6858000"/>
              <a:gd name="connsiteX837-95869" fmla="*/ 6901619 w 7467600"/>
              <a:gd name="connsiteY837-95870" fmla="*/ 1047874 h 6858000"/>
              <a:gd name="connsiteX838-95871" fmla="*/ 6931566 w 7467600"/>
              <a:gd name="connsiteY838-95872" fmla="*/ 1062034 h 6858000"/>
              <a:gd name="connsiteX839-95873" fmla="*/ 5790982 w 7467600"/>
              <a:gd name="connsiteY839-95874" fmla="*/ 1561380 h 6858000"/>
              <a:gd name="connsiteX840-95875" fmla="*/ 6188971 w 7467600"/>
              <a:gd name="connsiteY840-95876" fmla="*/ 1755168 h 6858000"/>
              <a:gd name="connsiteX841-95877" fmla="*/ 6202446 w 7467600"/>
              <a:gd name="connsiteY841-95878" fmla="*/ 1752268 h 6858000"/>
              <a:gd name="connsiteX842-95879" fmla="*/ 7179560 w 7467600"/>
              <a:gd name="connsiteY842-95880" fmla="*/ 1467551 h 6858000"/>
              <a:gd name="connsiteX843-95881" fmla="*/ 7158730 w 7467600"/>
              <a:gd name="connsiteY843-95882" fmla="*/ 1507835 h 6858000"/>
              <a:gd name="connsiteX844-95883" fmla="*/ 6326959 w 7467600"/>
              <a:gd name="connsiteY844-95884" fmla="*/ 1817686 h 6858000"/>
              <a:gd name="connsiteX845-95885" fmla="*/ 6537433 w 7467600"/>
              <a:gd name="connsiteY845-95886" fmla="*/ 1907790 h 6858000"/>
              <a:gd name="connsiteX846-95887" fmla="*/ 6550221 w 7467600"/>
              <a:gd name="connsiteY846-95888" fmla="*/ 1910729 h 6858000"/>
              <a:gd name="connsiteX847-95889" fmla="*/ 6964438 w 7467600"/>
              <a:gd name="connsiteY847-95890" fmla="*/ 2209505 h 6858000"/>
              <a:gd name="connsiteX848-95891" fmla="*/ 7367862 w 7467600"/>
              <a:gd name="connsiteY848-95892" fmla="*/ 2806833 h 6858000"/>
              <a:gd name="connsiteX849-95893" fmla="*/ 7364329 w 7467600"/>
              <a:gd name="connsiteY849-95894" fmla="*/ 2826907 h 6858000"/>
              <a:gd name="connsiteX850-95895" fmla="*/ 7290545 w 7467600"/>
              <a:gd name="connsiteY850-95896" fmla="*/ 2850663 h 6858000"/>
              <a:gd name="connsiteX851-95897" fmla="*/ 6472036 w 7467600"/>
              <a:gd name="connsiteY851-95898" fmla="*/ 1959003 h 6858000"/>
              <a:gd name="connsiteX852-95899" fmla="*/ 5792897 w 7467600"/>
              <a:gd name="connsiteY852-95900" fmla="*/ 1647747 h 6858000"/>
              <a:gd name="connsiteX853-95901" fmla="*/ 5842751 w 7467600"/>
              <a:gd name="connsiteY853-95902" fmla="*/ 1816112 h 6858000"/>
              <a:gd name="connsiteX854-95903" fmla="*/ 5847424 w 7467600"/>
              <a:gd name="connsiteY854-95904" fmla="*/ 1815776 h 6858000"/>
              <a:gd name="connsiteX855-95905" fmla="*/ 6399821 w 7467600"/>
              <a:gd name="connsiteY855-95906" fmla="*/ 2344799 h 6858000"/>
              <a:gd name="connsiteX856-95907" fmla="*/ 6323232 w 7467600"/>
              <a:gd name="connsiteY856-95908" fmla="*/ 2389634 h 6858000"/>
              <a:gd name="connsiteX857-95909" fmla="*/ 5942958 w 7467600"/>
              <a:gd name="connsiteY857-95910" fmla="*/ 2077708 h 6858000"/>
              <a:gd name="connsiteX858-95911" fmla="*/ 5921559 w 7467600"/>
              <a:gd name="connsiteY858-95912" fmla="*/ 2378596 h 6858000"/>
              <a:gd name="connsiteX859-95913" fmla="*/ 5817651 w 7467600"/>
              <a:gd name="connsiteY859-95914" fmla="*/ 3023919 h 6858000"/>
              <a:gd name="connsiteX860-95915" fmla="*/ 5729634 w 7467600"/>
              <a:gd name="connsiteY860-95916" fmla="*/ 3051849 h 6858000"/>
              <a:gd name="connsiteX861-95917" fmla="*/ 5611018 w 7467600"/>
              <a:gd name="connsiteY861-95918" fmla="*/ 2316769 h 6858000"/>
              <a:gd name="connsiteX862-95919" fmla="*/ 5687608 w 7467600"/>
              <a:gd name="connsiteY862-95920" fmla="*/ 2039972 h 6858000"/>
              <a:gd name="connsiteX863-95921" fmla="*/ 5657554 w 7467600"/>
              <a:gd name="connsiteY863-95922" fmla="*/ 1576445 h 6858000"/>
              <a:gd name="connsiteX864-95923" fmla="*/ 5150475 w 7467600"/>
              <a:gd name="connsiteY864-95924" fmla="*/ 1274012 h 6858000"/>
              <a:gd name="connsiteX865-95925" fmla="*/ 5349142 w 7467600"/>
              <a:gd name="connsiteY865-95926" fmla="*/ 2204405 h 6858000"/>
              <a:gd name="connsiteX866-95927" fmla="*/ 5262214 w 7467600"/>
              <a:gd name="connsiteY866-95928" fmla="*/ 2233836 h 6858000"/>
              <a:gd name="connsiteX867-95929" fmla="*/ 4981539 w 7467600"/>
              <a:gd name="connsiteY867-95930" fmla="*/ 1542201 h 6858000"/>
              <a:gd name="connsiteX868-95931" fmla="*/ 4958461 w 7467600"/>
              <a:gd name="connsiteY868-95932" fmla="*/ 1136957 h 6858000"/>
              <a:gd name="connsiteX869-95933" fmla="*/ 4655015 w 7467600"/>
              <a:gd name="connsiteY869-95934" fmla="*/ 891426 h 6858000"/>
              <a:gd name="connsiteX870-95935" fmla="*/ 4348002 w 7467600"/>
              <a:gd name="connsiteY870-95936" fmla="*/ 2205895 h 6858000"/>
              <a:gd name="connsiteX871-95937" fmla="*/ 4262250 w 7467600"/>
              <a:gd name="connsiteY871-95938" fmla="*/ 2219972 h 6858000"/>
              <a:gd name="connsiteX872-95939" fmla="*/ 4550611 w 7467600"/>
              <a:gd name="connsiteY872-95940" fmla="*/ 817540 h 6858000"/>
              <a:gd name="connsiteX873-95941" fmla="*/ 4564418 w 7467600"/>
              <a:gd name="connsiteY873-95942" fmla="*/ 808293 h 6858000"/>
              <a:gd name="connsiteX874-95943" fmla="*/ 4266388 w 7467600"/>
              <a:gd name="connsiteY874-95944" fmla="*/ 500083 h 6858000"/>
              <a:gd name="connsiteX875-95945" fmla="*/ 4032842 w 7467600"/>
              <a:gd name="connsiteY875-95946" fmla="*/ 211809 h 6858000"/>
              <a:gd name="connsiteX876-95947" fmla="*/ 3882765 w 7467600"/>
              <a:gd name="connsiteY876-95948" fmla="*/ 0 h 6858000"/>
              <a:gd name="connsiteX877-95949" fmla="*/ 3721337 w 7467600"/>
              <a:gd name="connsiteY877-95950" fmla="*/ 0 h 6858000"/>
              <a:gd name="connsiteX878-95951" fmla="*/ 3797544 w 7467600"/>
              <a:gd name="connsiteY878-95952" fmla="*/ 0 h 6858000"/>
              <a:gd name="connsiteX879-95953" fmla="*/ 3775734 w 7467600"/>
              <a:gd name="connsiteY879-95954" fmla="*/ 95131 h 6858000"/>
              <a:gd name="connsiteX880-95955" fmla="*/ 3724807 w 7467600"/>
              <a:gd name="connsiteY880-95956" fmla="*/ 272257 h 6858000"/>
              <a:gd name="connsiteX881-95957" fmla="*/ 3726844 w 7467600"/>
              <a:gd name="connsiteY881-95958" fmla="*/ 282988 h 6858000"/>
              <a:gd name="connsiteX882-95959" fmla="*/ 3742664 w 7467600"/>
              <a:gd name="connsiteY882-95960" fmla="*/ 279918 h 6858000"/>
              <a:gd name="connsiteX883-95961" fmla="*/ 4103910 w 7467600"/>
              <a:gd name="connsiteY883-95962" fmla="*/ 1161917 h 6858000"/>
              <a:gd name="connsiteX884-95963" fmla="*/ 4020269 w 7467600"/>
              <a:gd name="connsiteY884-95964" fmla="*/ 1200406 h 6858000"/>
              <a:gd name="connsiteX885-95965" fmla="*/ 3674882 w 7467600"/>
              <a:gd name="connsiteY885-95966" fmla="*/ 488524 h 6858000"/>
              <a:gd name="connsiteX886-95967" fmla="*/ 3132682 w 7467600"/>
              <a:gd name="connsiteY886-95968" fmla="*/ 1072284 h 6858000"/>
              <a:gd name="connsiteX887-95969" fmla="*/ 2716346 w 7467600"/>
              <a:gd name="connsiteY887-95970" fmla="*/ 1276376 h 6858000"/>
              <a:gd name="connsiteX888-95971" fmla="*/ 2716772 w 7467600"/>
              <a:gd name="connsiteY888-95972" fmla="*/ 1255462 h 6858000"/>
              <a:gd name="connsiteX889-95973" fmla="*/ 3471096 w 7467600"/>
              <a:gd name="connsiteY889-95974" fmla="*/ 437072 h 6858000"/>
              <a:gd name="connsiteX890-95975" fmla="*/ 3639057 w 7467600"/>
              <a:gd name="connsiteY890-95976" fmla="*/ 286334 h 6858000"/>
              <a:gd name="connsiteX891-95977" fmla="*/ 3640309 w 7467600"/>
              <a:gd name="connsiteY891-95978" fmla="*/ 284664 h 6858000"/>
              <a:gd name="connsiteX892-95979" fmla="*/ 3646022 w 7467600"/>
              <a:gd name="connsiteY892-95980" fmla="*/ 276711 h 6858000"/>
              <a:gd name="connsiteX893-95981" fmla="*/ 3707943 w 7467600"/>
              <a:gd name="connsiteY893-95982" fmla="*/ 65958 h 6858000"/>
              <a:gd name="connsiteX894-95983" fmla="*/ 3721337 w 7467600"/>
              <a:gd name="connsiteY894-95984" fmla="*/ 0 h 6858000"/>
              <a:gd name="connsiteX895-95985" fmla="*/ 2867960 w 7467600"/>
              <a:gd name="connsiteY895-95986" fmla="*/ 0 h 6858000"/>
              <a:gd name="connsiteX896-95987" fmla="*/ 2926351 w 7467600"/>
              <a:gd name="connsiteY896-95988" fmla="*/ 0 h 6858000"/>
              <a:gd name="connsiteX897-95989" fmla="*/ 2902823 w 7467600"/>
              <a:gd name="connsiteY897-95990" fmla="*/ 262929 h 6858000"/>
              <a:gd name="connsiteX898-95991" fmla="*/ 2940663 w 7467600"/>
              <a:gd name="connsiteY898-95992" fmla="*/ 140884 h 6858000"/>
              <a:gd name="connsiteX899-95993" fmla="*/ 2947039 w 7467600"/>
              <a:gd name="connsiteY899-95994" fmla="*/ 122524 h 6858000"/>
              <a:gd name="connsiteX900-95995" fmla="*/ 2984316 w 7467600"/>
              <a:gd name="connsiteY900-95996" fmla="*/ 0 h 6858000"/>
              <a:gd name="connsiteX901-95997" fmla="*/ 3016114 w 7467600"/>
              <a:gd name="connsiteY901-95998" fmla="*/ 0 h 6858000"/>
              <a:gd name="connsiteX902-95999" fmla="*/ 2979949 w 7467600"/>
              <a:gd name="connsiteY902-96000" fmla="*/ 119274 h 6858000"/>
              <a:gd name="connsiteX903-96001" fmla="*/ 3023879 w 7467600"/>
              <a:gd name="connsiteY903-96002" fmla="*/ 0 h 6858000"/>
              <a:gd name="connsiteX904-96003" fmla="*/ 3105400 w 7467600"/>
              <a:gd name="connsiteY904-96004" fmla="*/ 0 h 6858000"/>
              <a:gd name="connsiteX905-96005" fmla="*/ 3094669 w 7467600"/>
              <a:gd name="connsiteY905-96006" fmla="*/ 30308 h 6858000"/>
              <a:gd name="connsiteX906-96007" fmla="*/ 2901945 w 7467600"/>
              <a:gd name="connsiteY906-96008" fmla="*/ 466538 h 6858000"/>
              <a:gd name="connsiteX907-96009" fmla="*/ 2815209 w 7467600"/>
              <a:gd name="connsiteY907-96010" fmla="*/ 497361 h 6858000"/>
              <a:gd name="connsiteX908-96011" fmla="*/ 2844845 w 7467600"/>
              <a:gd name="connsiteY908-96012" fmla="*/ 127638 h 6858000"/>
              <a:gd name="connsiteX909-96013" fmla="*/ 2867960 w 7467600"/>
              <a:gd name="connsiteY909-96014" fmla="*/ 0 h 6858000"/>
              <a:gd name="connsiteX910-96015" fmla="*/ 1057230 w 7467600"/>
              <a:gd name="connsiteY910-96016" fmla="*/ 0 h 6858000"/>
              <a:gd name="connsiteX911-96017" fmla="*/ 1111003 w 7467600"/>
              <a:gd name="connsiteY911-96018" fmla="*/ 0 h 6858000"/>
              <a:gd name="connsiteX912-96019" fmla="*/ 1125553 w 7467600"/>
              <a:gd name="connsiteY912-96020" fmla="*/ 52588 h 6858000"/>
              <a:gd name="connsiteX913-96021" fmla="*/ 1304276 w 7467600"/>
              <a:gd name="connsiteY913-96022" fmla="*/ 476275 h 6858000"/>
              <a:gd name="connsiteX914-96023" fmla="*/ 1492066 w 7467600"/>
              <a:gd name="connsiteY914-96024" fmla="*/ 886333 h 6858000"/>
              <a:gd name="connsiteX915-96025" fmla="*/ 1423698 w 7467600"/>
              <a:gd name="connsiteY915-96026" fmla="*/ 710817 h 6858000"/>
              <a:gd name="connsiteX916-96027" fmla="*/ 1357609 w 7467600"/>
              <a:gd name="connsiteY916-96028" fmla="*/ 532892 h 6858000"/>
              <a:gd name="connsiteX917-96029" fmla="*/ 1309550 w 7467600"/>
              <a:gd name="connsiteY917-96030" fmla="*/ 374031 h 6858000"/>
              <a:gd name="connsiteX918-96031" fmla="*/ 1193673 w 7467600"/>
              <a:gd name="connsiteY918-96032" fmla="*/ 49533 h 6858000"/>
              <a:gd name="connsiteX919-96033" fmla="*/ 1164391 w 7467600"/>
              <a:gd name="connsiteY919-96034" fmla="*/ 0 h 6858000"/>
              <a:gd name="connsiteX920-96035" fmla="*/ 1200666 w 7467600"/>
              <a:gd name="connsiteY920-96036" fmla="*/ 0 h 6858000"/>
              <a:gd name="connsiteX921-96037" fmla="*/ 1223408 w 7467600"/>
              <a:gd name="connsiteY921-96038" fmla="*/ 38996 h 6858000"/>
              <a:gd name="connsiteX922-96039" fmla="*/ 1339635 w 7467600"/>
              <a:gd name="connsiteY922-96040" fmla="*/ 365517 h 6858000"/>
              <a:gd name="connsiteX923-96041" fmla="*/ 1387469 w 7467600"/>
              <a:gd name="connsiteY923-96042" fmla="*/ 523079 h 6858000"/>
              <a:gd name="connsiteX924-96043" fmla="*/ 1452685 w 7467600"/>
              <a:gd name="connsiteY924-96044" fmla="*/ 699806 h 6858000"/>
              <a:gd name="connsiteX925-96045" fmla="*/ 1492092 w 7467600"/>
              <a:gd name="connsiteY925-96046" fmla="*/ 800424 h 6858000"/>
              <a:gd name="connsiteX926-96047" fmla="*/ 1455302 w 7467600"/>
              <a:gd name="connsiteY926-96048" fmla="*/ 632913 h 6858000"/>
              <a:gd name="connsiteX927-96049" fmla="*/ 1222336 w 7467600"/>
              <a:gd name="connsiteY927-96050" fmla="*/ 9480 h 6858000"/>
              <a:gd name="connsiteX928-96051" fmla="*/ 1214634 w 7467600"/>
              <a:gd name="connsiteY928-96052" fmla="*/ 0 h 6858000"/>
              <a:gd name="connsiteX929-96053" fmla="*/ 1289827 w 7467600"/>
              <a:gd name="connsiteY929-96054" fmla="*/ 0 h 6858000"/>
              <a:gd name="connsiteX930-96055" fmla="*/ 1321076 w 7467600"/>
              <a:gd name="connsiteY930-96056" fmla="*/ 59722 h 6858000"/>
              <a:gd name="connsiteX931-96057" fmla="*/ 1512579 w 7467600"/>
              <a:gd name="connsiteY931-96058" fmla="*/ 626441 h 6858000"/>
              <a:gd name="connsiteX932-96059" fmla="*/ 1506076 w 7467600"/>
              <a:gd name="connsiteY932-96060" fmla="*/ 1089289 h 6858000"/>
              <a:gd name="connsiteX933-96061" fmla="*/ 1486346 w 7467600"/>
              <a:gd name="connsiteY933-96062" fmla="*/ 1079919 h 6858000"/>
              <a:gd name="connsiteX934-96063" fmla="*/ 1070511 w 7467600"/>
              <a:gd name="connsiteY934-96064" fmla="*/ 48609 h 6858000"/>
              <a:gd name="connsiteX935-96065" fmla="*/ 1057230 w 7467600"/>
              <a:gd name="connsiteY935-96066" fmla="*/ 0 h 6858000"/>
              <a:gd name="connsiteX936-96067" fmla="*/ 43151 w 7467600"/>
              <a:gd name="connsiteY936-96068" fmla="*/ 0 h 6858000"/>
              <a:gd name="connsiteX937-96069" fmla="*/ 95283 w 7467600"/>
              <a:gd name="connsiteY937-96070" fmla="*/ 0 h 6858000"/>
              <a:gd name="connsiteX938-96071" fmla="*/ 300708 w 7467600"/>
              <a:gd name="connsiteY938-96072" fmla="*/ 154571 h 6858000"/>
              <a:gd name="connsiteX939-96073" fmla="*/ 530414 w 7467600"/>
              <a:gd name="connsiteY939-96074" fmla="*/ 354673 h 6858000"/>
              <a:gd name="connsiteX940-96075" fmla="*/ 333785 w 7467600"/>
              <a:gd name="connsiteY940-96076" fmla="*/ 161564 h 6858000"/>
              <a:gd name="connsiteX941-96077" fmla="*/ 147005 w 7467600"/>
              <a:gd name="connsiteY941-96078" fmla="*/ 0 h 6858000"/>
              <a:gd name="connsiteX942-96079" fmla="*/ 272509 w 7467600"/>
              <a:gd name="connsiteY942-96080" fmla="*/ 0 h 6858000"/>
              <a:gd name="connsiteX943-96081" fmla="*/ 326276 w 7467600"/>
              <a:gd name="connsiteY943-96082" fmla="*/ 45847 h 6858000"/>
              <a:gd name="connsiteX944-96083" fmla="*/ 823759 w 7467600"/>
              <a:gd name="connsiteY944-96084" fmla="*/ 574145 h 6858000"/>
              <a:gd name="connsiteX945-96085" fmla="*/ 811254 w 7467600"/>
              <a:gd name="connsiteY945-96086" fmla="*/ 665546 h 6858000"/>
              <a:gd name="connsiteX946-96087" fmla="*/ 154042 w 7467600"/>
              <a:gd name="connsiteY946-96088" fmla="*/ 261522 h 6858000"/>
              <a:gd name="connsiteX947-96089" fmla="*/ 13550 w 7467600"/>
              <a:gd name="connsiteY947-96090" fmla="*/ 158423 h 6858000"/>
              <a:gd name="connsiteX948-96091" fmla="*/ 0 w 7467600"/>
              <a:gd name="connsiteY948-96092" fmla="*/ 146618 h 6858000"/>
              <a:gd name="connsiteX949-96093" fmla="*/ 0 w 7467600"/>
              <a:gd name="connsiteY949-96094" fmla="*/ 59161 h 6858000"/>
              <a:gd name="connsiteX950-96095" fmla="*/ 45427 w 7467600"/>
              <a:gd name="connsiteY950-96096" fmla="*/ 101078 h 6858000"/>
              <a:gd name="connsiteX951-96097" fmla="*/ 630103 w 7467600"/>
              <a:gd name="connsiteY951-96098" fmla="*/ 485885 h 6858000"/>
              <a:gd name="connsiteX952-96099" fmla="*/ 532040 w 7467600"/>
              <a:gd name="connsiteY952-96100" fmla="*/ 399359 h 6858000"/>
              <a:gd name="connsiteX953-96101" fmla="*/ 517618 w 7467600"/>
              <a:gd name="connsiteY953-96102" fmla="*/ 385726 h 6858000"/>
              <a:gd name="connsiteX954-96103" fmla="*/ 285074 w 7467600"/>
              <a:gd name="connsiteY954-96104" fmla="*/ 182755 h 6858000"/>
              <a:gd name="connsiteX955-96105" fmla="*/ 43151 w 7467600"/>
              <a:gd name="connsiteY955-96106" fmla="*/ 0 h 6858000"/>
              <a:gd name="connsiteX0-96107" fmla="*/ 369702 w 7467600"/>
              <a:gd name="connsiteY0-96108" fmla="*/ 6712169 h 6858000"/>
              <a:gd name="connsiteX1-96109" fmla="*/ 366575 w 7467600"/>
              <a:gd name="connsiteY1-96110" fmla="*/ 6715556 h 6858000"/>
              <a:gd name="connsiteX2-96111" fmla="*/ 371637 w 7467600"/>
              <a:gd name="connsiteY2-96112" fmla="*/ 6713954 h 6858000"/>
              <a:gd name="connsiteX3-96113" fmla="*/ 369702 w 7467600"/>
              <a:gd name="connsiteY3-96114" fmla="*/ 6712169 h 6858000"/>
              <a:gd name="connsiteX4-96115" fmla="*/ 7088673 w 7467600"/>
              <a:gd name="connsiteY4-96116" fmla="*/ 6610396 h 6858000"/>
              <a:gd name="connsiteX5-96117" fmla="*/ 7440138 w 7467600"/>
              <a:gd name="connsiteY5-96118" fmla="*/ 6622648 h 6858000"/>
              <a:gd name="connsiteX6-96119" fmla="*/ 7467600 w 7467600"/>
              <a:gd name="connsiteY6-96120" fmla="*/ 6628217 h 6858000"/>
              <a:gd name="connsiteX7-96121" fmla="*/ 7467600 w 7467600"/>
              <a:gd name="connsiteY7-96122" fmla="*/ 6668575 h 6858000"/>
              <a:gd name="connsiteX8-96123" fmla="*/ 7392322 w 7467600"/>
              <a:gd name="connsiteY8-96124" fmla="*/ 6658238 h 6858000"/>
              <a:gd name="connsiteX9-96125" fmla="*/ 7467600 w 7467600"/>
              <a:gd name="connsiteY9-96126" fmla="*/ 6683873 h 6858000"/>
              <a:gd name="connsiteX10-96127" fmla="*/ 7467600 w 7467600"/>
              <a:gd name="connsiteY10-96128" fmla="*/ 6714215 h 6858000"/>
              <a:gd name="connsiteX11-96129" fmla="*/ 7447383 w 7467600"/>
              <a:gd name="connsiteY11-96130" fmla="*/ 6707202 h 6858000"/>
              <a:gd name="connsiteX12-96131" fmla="*/ 7289862 w 7467600"/>
              <a:gd name="connsiteY12-96132" fmla="*/ 6659827 h 6858000"/>
              <a:gd name="connsiteX13-96133" fmla="*/ 7434024 w 7467600"/>
              <a:gd name="connsiteY13-96134" fmla="*/ 6722130 h 6858000"/>
              <a:gd name="connsiteX14-96135" fmla="*/ 7467600 w 7467600"/>
              <a:gd name="connsiteY14-96136" fmla="*/ 6736157 h 6858000"/>
              <a:gd name="connsiteX15-96137" fmla="*/ 7467600 w 7467600"/>
              <a:gd name="connsiteY15-96138" fmla="*/ 6767913 h 6858000"/>
              <a:gd name="connsiteX16-96139" fmla="*/ 7392158 w 7467600"/>
              <a:gd name="connsiteY16-96140" fmla="*/ 6771365 h 6858000"/>
              <a:gd name="connsiteX17-96141" fmla="*/ 7467600 w 7467600"/>
              <a:gd name="connsiteY17-96142" fmla="*/ 6805948 h 6858000"/>
              <a:gd name="connsiteX18-96143" fmla="*/ 7467600 w 7467600"/>
              <a:gd name="connsiteY18-96144" fmla="*/ 6831490 h 6858000"/>
              <a:gd name="connsiteX19-96145" fmla="*/ 7410696 w 7467600"/>
              <a:gd name="connsiteY19-96146" fmla="*/ 6803861 h 6858000"/>
              <a:gd name="connsiteX20-96147" fmla="*/ 7088673 w 7467600"/>
              <a:gd name="connsiteY20-96148" fmla="*/ 6610396 h 6858000"/>
              <a:gd name="connsiteX21-96149" fmla="*/ 1019354 w 7467600"/>
              <a:gd name="connsiteY21-96150" fmla="*/ 6315006 h 6858000"/>
              <a:gd name="connsiteX22-96151" fmla="*/ 441046 w 7467600"/>
              <a:gd name="connsiteY22-96152" fmla="*/ 6691153 h 6858000"/>
              <a:gd name="connsiteX23-96153" fmla="*/ 1019354 w 7467600"/>
              <a:gd name="connsiteY23-96154" fmla="*/ 6315006 h 6858000"/>
              <a:gd name="connsiteX24-96155" fmla="*/ 991680 w 7467600"/>
              <a:gd name="connsiteY24-96156" fmla="*/ 6298413 h 6858000"/>
              <a:gd name="connsiteX25-96157" fmla="*/ 409060 w 7467600"/>
              <a:gd name="connsiteY25-96158" fmla="*/ 6671470 h 6858000"/>
              <a:gd name="connsiteX26-96159" fmla="*/ 991680 w 7467600"/>
              <a:gd name="connsiteY26-96160" fmla="*/ 6298413 h 6858000"/>
              <a:gd name="connsiteX27-96161" fmla="*/ 103333 w 7467600"/>
              <a:gd name="connsiteY27-96162" fmla="*/ 5699602 h 6858000"/>
              <a:gd name="connsiteX28-96163" fmla="*/ 233938 w 7467600"/>
              <a:gd name="connsiteY28-96164" fmla="*/ 5809416 h 6858000"/>
              <a:gd name="connsiteX29-96165" fmla="*/ 883580 w 7467600"/>
              <a:gd name="connsiteY29-96166" fmla="*/ 6180710 h 6858000"/>
              <a:gd name="connsiteX30-96167" fmla="*/ 487337 w 7467600"/>
              <a:gd name="connsiteY30-96168" fmla="*/ 5950182 h 6858000"/>
              <a:gd name="connsiteX31-96169" fmla="*/ 354051 w 7467600"/>
              <a:gd name="connsiteY31-96170" fmla="*/ 5854912 h 6858000"/>
              <a:gd name="connsiteX32-96171" fmla="*/ 195436 w 7467600"/>
              <a:gd name="connsiteY32-96172" fmla="*/ 5755068 h 6858000"/>
              <a:gd name="connsiteX33-96173" fmla="*/ 103333 w 7467600"/>
              <a:gd name="connsiteY33-96174" fmla="*/ 5699602 h 6858000"/>
              <a:gd name="connsiteX34-96175" fmla="*/ 5539432 w 7467600"/>
              <a:gd name="connsiteY34-96176" fmla="*/ 5642928 h 6858000"/>
              <a:gd name="connsiteX35-96177" fmla="*/ 5555462 w 7467600"/>
              <a:gd name="connsiteY35-96178" fmla="*/ 5694454 h 6858000"/>
              <a:gd name="connsiteX36-96179" fmla="*/ 5828270 w 7467600"/>
              <a:gd name="connsiteY36-96180" fmla="*/ 6320663 h 6858000"/>
              <a:gd name="connsiteX37-96181" fmla="*/ 5947416 w 7467600"/>
              <a:gd name="connsiteY37-96182" fmla="*/ 6574846 h 6858000"/>
              <a:gd name="connsiteX38-96183" fmla="*/ 5539432 w 7467600"/>
              <a:gd name="connsiteY38-96184" fmla="*/ 5642928 h 6858000"/>
              <a:gd name="connsiteX39-96185" fmla="*/ 51253 w 7467600"/>
              <a:gd name="connsiteY39-96186" fmla="*/ 5631825 h 6858000"/>
              <a:gd name="connsiteX40-96187" fmla="*/ 211622 w 7467600"/>
              <a:gd name="connsiteY40-96188" fmla="*/ 5728803 h 6858000"/>
              <a:gd name="connsiteX41-96189" fmla="*/ 371652 w 7467600"/>
              <a:gd name="connsiteY41-96190" fmla="*/ 5829062 h 6858000"/>
              <a:gd name="connsiteX42-96191" fmla="*/ 505903 w 7467600"/>
              <a:gd name="connsiteY42-96192" fmla="*/ 5925221 h 6858000"/>
              <a:gd name="connsiteX43-96193" fmla="*/ 899240 w 7467600"/>
              <a:gd name="connsiteY43-96194" fmla="*/ 6153068 h 6858000"/>
              <a:gd name="connsiteX44-96195" fmla="*/ 988114 w 7467600"/>
              <a:gd name="connsiteY44-96196" fmla="*/ 6174204 h 6858000"/>
              <a:gd name="connsiteX45-96197" fmla="*/ 845971 w 7467600"/>
              <a:gd name="connsiteY45-96198" fmla="*/ 6067177 h 6858000"/>
              <a:gd name="connsiteX46-96199" fmla="*/ 448057 w 7467600"/>
              <a:gd name="connsiteY46-96200" fmla="*/ 5841376 h 6858000"/>
              <a:gd name="connsiteX47-96201" fmla="*/ 51253 w 7467600"/>
              <a:gd name="connsiteY47-96202" fmla="*/ 5631825 h 6858000"/>
              <a:gd name="connsiteX48-96203" fmla="*/ 2606687 w 7467600"/>
              <a:gd name="connsiteY48-96204" fmla="*/ 5630718 h 6858000"/>
              <a:gd name="connsiteX49-96205" fmla="*/ 2645658 w 7467600"/>
              <a:gd name="connsiteY49-96206" fmla="*/ 6640259 h 6858000"/>
              <a:gd name="connsiteX50-96207" fmla="*/ 2606687 w 7467600"/>
              <a:gd name="connsiteY50-96208" fmla="*/ 5630718 h 6858000"/>
              <a:gd name="connsiteX51-96209" fmla="*/ 3642057 w 7467600"/>
              <a:gd name="connsiteY51-96210" fmla="*/ 5573487 h 6858000"/>
              <a:gd name="connsiteX52-96211" fmla="*/ 3632981 w 7467600"/>
              <a:gd name="connsiteY52-96212" fmla="*/ 5579437 h 6858000"/>
              <a:gd name="connsiteX53-96213" fmla="*/ 3382436 w 7467600"/>
              <a:gd name="connsiteY53-96214" fmla="*/ 5952726 h 6858000"/>
              <a:gd name="connsiteX54-96215" fmla="*/ 3191929 w 7467600"/>
              <a:gd name="connsiteY54-96216" fmla="*/ 6662669 h 6858000"/>
              <a:gd name="connsiteX55-96217" fmla="*/ 3369898 w 7467600"/>
              <a:gd name="connsiteY55-96218" fmla="*/ 6081771 h 6858000"/>
              <a:gd name="connsiteX56-96219" fmla="*/ 3642057 w 7467600"/>
              <a:gd name="connsiteY56-96220" fmla="*/ 5573487 h 6858000"/>
              <a:gd name="connsiteX57-96221" fmla="*/ 2650666 w 7467600"/>
              <a:gd name="connsiteY57-96222" fmla="*/ 5530686 h 6858000"/>
              <a:gd name="connsiteX58-96223" fmla="*/ 2650249 w 7467600"/>
              <a:gd name="connsiteY58-96224" fmla="*/ 5532101 h 6858000"/>
              <a:gd name="connsiteX59-96225" fmla="*/ 2663808 w 7467600"/>
              <a:gd name="connsiteY59-96226" fmla="*/ 6535215 h 6858000"/>
              <a:gd name="connsiteX60-96227" fmla="*/ 2665418 w 7467600"/>
              <a:gd name="connsiteY60-96228" fmla="*/ 6132756 h 6858000"/>
              <a:gd name="connsiteX61-96229" fmla="*/ 2650666 w 7467600"/>
              <a:gd name="connsiteY61-96230" fmla="*/ 5530686 h 6858000"/>
              <a:gd name="connsiteX62-96231" fmla="*/ 2680277 w 7467600"/>
              <a:gd name="connsiteY62-96232" fmla="*/ 5479204 h 6858000"/>
              <a:gd name="connsiteX63-96233" fmla="*/ 2678972 w 7467600"/>
              <a:gd name="connsiteY63-96234" fmla="*/ 5481582 h 6858000"/>
              <a:gd name="connsiteX64-96235" fmla="*/ 2696666 w 7467600"/>
              <a:gd name="connsiteY64-96236" fmla="*/ 6133836 h 6858000"/>
              <a:gd name="connsiteX65-96237" fmla="*/ 2695769 w 7467600"/>
              <a:gd name="connsiteY65-96238" fmla="*/ 6390955 h 6858000"/>
              <a:gd name="connsiteX66-96239" fmla="*/ 2739893 w 7467600"/>
              <a:gd name="connsiteY66-96240" fmla="*/ 6108357 h 6858000"/>
              <a:gd name="connsiteX67-96241" fmla="*/ 2680277 w 7467600"/>
              <a:gd name="connsiteY67-96242" fmla="*/ 5479204 h 6858000"/>
              <a:gd name="connsiteX68-96243" fmla="*/ 1132195 w 7467600"/>
              <a:gd name="connsiteY68-96244" fmla="*/ 5467980 h 6858000"/>
              <a:gd name="connsiteX69-96245" fmla="*/ 1679056 w 7467600"/>
              <a:gd name="connsiteY69-96246" fmla="*/ 5516907 h 6858000"/>
              <a:gd name="connsiteX70-96247" fmla="*/ 2128648 w 7467600"/>
              <a:gd name="connsiteY70-96248" fmla="*/ 5474249 h 6858000"/>
              <a:gd name="connsiteX71-96249" fmla="*/ 1825619 w 7467600"/>
              <a:gd name="connsiteY71-96250" fmla="*/ 5478447 h 6858000"/>
              <a:gd name="connsiteX72-96251" fmla="*/ 1737798 w 7467600"/>
              <a:gd name="connsiteY72-96252" fmla="*/ 5483353 h 6858000"/>
              <a:gd name="connsiteX73-96253" fmla="*/ 1132195 w 7467600"/>
              <a:gd name="connsiteY73-96254" fmla="*/ 5467980 h 6858000"/>
              <a:gd name="connsiteX74-96255" fmla="*/ 1456157 w 7467600"/>
              <a:gd name="connsiteY74-96256" fmla="*/ 5371404 h 6858000"/>
              <a:gd name="connsiteX75-96257" fmla="*/ 1244432 w 7467600"/>
              <a:gd name="connsiteY75-96258" fmla="*/ 5385601 h 6858000"/>
              <a:gd name="connsiteX76-96259" fmla="*/ 973990 w 7467600"/>
              <a:gd name="connsiteY76-96260" fmla="*/ 5424940 h 6858000"/>
              <a:gd name="connsiteX77-96261" fmla="*/ 1103809 w 7467600"/>
              <a:gd name="connsiteY77-96262" fmla="*/ 5433720 h 6858000"/>
              <a:gd name="connsiteX78-96263" fmla="*/ 1123454 w 7467600"/>
              <a:gd name="connsiteY78-96264" fmla="*/ 5435727 h 6858000"/>
              <a:gd name="connsiteX79-96265" fmla="*/ 1737017 w 7467600"/>
              <a:gd name="connsiteY79-96266" fmla="*/ 5452183 h 6858000"/>
              <a:gd name="connsiteX80-96267" fmla="*/ 1824397 w 7467600"/>
              <a:gd name="connsiteY80-96268" fmla="*/ 5447757 h 6858000"/>
              <a:gd name="connsiteX81-96269" fmla="*/ 2070059 w 7467600"/>
              <a:gd name="connsiteY81-96270" fmla="*/ 5441660 h 6858000"/>
              <a:gd name="connsiteX82-96271" fmla="*/ 1456157 w 7467600"/>
              <a:gd name="connsiteY82-96272" fmla="*/ 5371404 h 6858000"/>
              <a:gd name="connsiteX83-96273" fmla="*/ 4988186 w 7467600"/>
              <a:gd name="connsiteY83-96274" fmla="*/ 5216467 h 6858000"/>
              <a:gd name="connsiteX84-96275" fmla="*/ 4777334 w 7467600"/>
              <a:gd name="connsiteY84-96276" fmla="*/ 5406072 h 6858000"/>
              <a:gd name="connsiteX85-96277" fmla="*/ 4718341 w 7467600"/>
              <a:gd name="connsiteY85-96278" fmla="*/ 5468043 h 6858000"/>
              <a:gd name="connsiteX86-96279" fmla="*/ 4604655 w 7467600"/>
              <a:gd name="connsiteY86-96280" fmla="*/ 5583434 h 6858000"/>
              <a:gd name="connsiteX87-96281" fmla="*/ 4565074 w 7467600"/>
              <a:gd name="connsiteY87-96282" fmla="*/ 5618550 h 6858000"/>
              <a:gd name="connsiteX88-96283" fmla="*/ 4988186 w 7467600"/>
              <a:gd name="connsiteY88-96284" fmla="*/ 5216467 h 6858000"/>
              <a:gd name="connsiteX89-96285" fmla="*/ 4978032 w 7467600"/>
              <a:gd name="connsiteY89-96286" fmla="*/ 5183809 h 6858000"/>
              <a:gd name="connsiteX90-96287" fmla="*/ 4463413 w 7467600"/>
              <a:gd name="connsiteY90-96288" fmla="*/ 5615162 h 6858000"/>
              <a:gd name="connsiteX91-96289" fmla="*/ 4358134 w 7467600"/>
              <a:gd name="connsiteY91-96290" fmla="*/ 5742791 h 6858000"/>
              <a:gd name="connsiteX92-96291" fmla="*/ 4376219 w 7467600"/>
              <a:gd name="connsiteY92-96292" fmla="*/ 5729027 h 6858000"/>
              <a:gd name="connsiteX93-96293" fmla="*/ 4582340 w 7467600"/>
              <a:gd name="connsiteY93-96294" fmla="*/ 5561037 h 6858000"/>
              <a:gd name="connsiteX94-96295" fmla="*/ 4694684 w 7467600"/>
              <a:gd name="connsiteY94-96296" fmla="*/ 5447098 h 6858000"/>
              <a:gd name="connsiteX95-96297" fmla="*/ 4754123 w 7467600"/>
              <a:gd name="connsiteY95-96298" fmla="*/ 5384643 h 6858000"/>
              <a:gd name="connsiteX96-96299" fmla="*/ 4978032 w 7467600"/>
              <a:gd name="connsiteY96-96300" fmla="*/ 5183809 h 6858000"/>
              <a:gd name="connsiteX97-96301" fmla="*/ 1903353 w 7467600"/>
              <a:gd name="connsiteY97-96302" fmla="*/ 5044827 h 6858000"/>
              <a:gd name="connsiteX98-96303" fmla="*/ 1936931 w 7467600"/>
              <a:gd name="connsiteY98-96304" fmla="*/ 5093954 h 6858000"/>
              <a:gd name="connsiteX99-96305" fmla="*/ 2195868 w 7467600"/>
              <a:gd name="connsiteY99-96306" fmla="*/ 5396574 h 6858000"/>
              <a:gd name="connsiteX100-96307" fmla="*/ 2088852 w 7467600"/>
              <a:gd name="connsiteY100-96308" fmla="*/ 5166123 h 6858000"/>
              <a:gd name="connsiteX101-96309" fmla="*/ 1958241 w 7467600"/>
              <a:gd name="connsiteY101-96310" fmla="*/ 5067955 h 6858000"/>
              <a:gd name="connsiteX102-96311" fmla="*/ 1903353 w 7467600"/>
              <a:gd name="connsiteY102-96312" fmla="*/ 5044827 h 6858000"/>
              <a:gd name="connsiteX103-96313" fmla="*/ 1979378 w 7467600"/>
              <a:gd name="connsiteY103-96314" fmla="*/ 4769504 h 6858000"/>
              <a:gd name="connsiteX104-96315" fmla="*/ 2882120 w 7467600"/>
              <a:gd name="connsiteY104-96316" fmla="*/ 5064547 h 6858000"/>
              <a:gd name="connsiteX105-96317" fmla="*/ 2793103 w 7467600"/>
              <a:gd name="connsiteY105-96318" fmla="*/ 5039699 h 6858000"/>
              <a:gd name="connsiteX106-96319" fmla="*/ 2770041 w 7467600"/>
              <a:gd name="connsiteY106-96320" fmla="*/ 5033634 h 6858000"/>
              <a:gd name="connsiteX107-96321" fmla="*/ 1979378 w 7467600"/>
              <a:gd name="connsiteY107-96322" fmla="*/ 4769504 h 6858000"/>
              <a:gd name="connsiteX108-96323" fmla="*/ 1927410 w 7467600"/>
              <a:gd name="connsiteY108-96324" fmla="*/ 4716164 h 6858000"/>
              <a:gd name="connsiteX109-96325" fmla="*/ 1959587 w 7467600"/>
              <a:gd name="connsiteY109-96326" fmla="*/ 4728849 h 6858000"/>
              <a:gd name="connsiteX110-96327" fmla="*/ 2777707 w 7467600"/>
              <a:gd name="connsiteY110-96328" fmla="*/ 5003991 h 6858000"/>
              <a:gd name="connsiteX111-96329" fmla="*/ 2800768 w 7467600"/>
              <a:gd name="connsiteY111-96330" fmla="*/ 5010056 h 6858000"/>
              <a:gd name="connsiteX112-96331" fmla="*/ 2879408 w 7467600"/>
              <a:gd name="connsiteY112-96332" fmla="*/ 5031590 h 6858000"/>
              <a:gd name="connsiteX113-96333" fmla="*/ 2862295 w 7467600"/>
              <a:gd name="connsiteY113-96334" fmla="*/ 5022958 h 6858000"/>
              <a:gd name="connsiteX114-96335" fmla="*/ 2813343 w 7467600"/>
              <a:gd name="connsiteY114-96336" fmla="*/ 4998369 h 6858000"/>
              <a:gd name="connsiteX115-96337" fmla="*/ 2646245 w 7467600"/>
              <a:gd name="connsiteY115-96338" fmla="*/ 4930999 h 6858000"/>
              <a:gd name="connsiteX116-96339" fmla="*/ 1999243 w 7467600"/>
              <a:gd name="connsiteY116-96340" fmla="*/ 4730524 h 6858000"/>
              <a:gd name="connsiteX117-96341" fmla="*/ 1979527 w 7467600"/>
              <a:gd name="connsiteY117-96342" fmla="*/ 4726651 h 6858000"/>
              <a:gd name="connsiteX118-96343" fmla="*/ 1927410 w 7467600"/>
              <a:gd name="connsiteY118-96344" fmla="*/ 4716164 h 6858000"/>
              <a:gd name="connsiteX119-96345" fmla="*/ 1997014 w 7467600"/>
              <a:gd name="connsiteY119-96346" fmla="*/ 4698007 h 6858000"/>
              <a:gd name="connsiteX120-96347" fmla="*/ 2005458 w 7467600"/>
              <a:gd name="connsiteY120-96348" fmla="*/ 4699540 h 6858000"/>
              <a:gd name="connsiteX121-96349" fmla="*/ 2657186 w 7467600"/>
              <a:gd name="connsiteY121-96350" fmla="*/ 4901687 h 6858000"/>
              <a:gd name="connsiteX122-96351" fmla="*/ 2826662 w 7467600"/>
              <a:gd name="connsiteY122-96352" fmla="*/ 4970362 h 6858000"/>
              <a:gd name="connsiteX123-96353" fmla="*/ 2876100 w 7467600"/>
              <a:gd name="connsiteY123-96354" fmla="*/ 4995397 h 6858000"/>
              <a:gd name="connsiteX124-96355" fmla="*/ 3042600 w 7467600"/>
              <a:gd name="connsiteY124-96356" fmla="*/ 5059532 h 6858000"/>
              <a:gd name="connsiteX125-96357" fmla="*/ 1997014 w 7467600"/>
              <a:gd name="connsiteY125-96358" fmla="*/ 4698007 h 6858000"/>
              <a:gd name="connsiteX126-96359" fmla="*/ 2305292 w 7467600"/>
              <a:gd name="connsiteY126-96360" fmla="*/ 4219492 h 6858000"/>
              <a:gd name="connsiteX127-96361" fmla="*/ 3360922 w 7467600"/>
              <a:gd name="connsiteY127-96362" fmla="*/ 4529373 h 6858000"/>
              <a:gd name="connsiteX128-96363" fmla="*/ 3492420 w 7467600"/>
              <a:gd name="connsiteY128-96364" fmla="*/ 4510145 h 6858000"/>
              <a:gd name="connsiteX129-96365" fmla="*/ 3364086 w 7467600"/>
              <a:gd name="connsiteY129-96366" fmla="*/ 4480340 h 6858000"/>
              <a:gd name="connsiteX130-96367" fmla="*/ 3225818 w 7467600"/>
              <a:gd name="connsiteY130-96368" fmla="*/ 4411822 h 6858000"/>
              <a:gd name="connsiteX131-96369" fmla="*/ 3129696 w 7467600"/>
              <a:gd name="connsiteY131-96370" fmla="*/ 4360704 h 6858000"/>
              <a:gd name="connsiteX132-96371" fmla="*/ 2814545 w 7467600"/>
              <a:gd name="connsiteY132-96372" fmla="*/ 4282955 h 6858000"/>
              <a:gd name="connsiteX133-96373" fmla="*/ 2305292 w 7467600"/>
              <a:gd name="connsiteY133-96374" fmla="*/ 4219492 h 6858000"/>
              <a:gd name="connsiteX134-96375" fmla="*/ 2626982 w 7467600"/>
              <a:gd name="connsiteY134-96376" fmla="*/ 4206450 h 6858000"/>
              <a:gd name="connsiteX135-96377" fmla="*/ 2490617 w 7467600"/>
              <a:gd name="connsiteY135-96378" fmla="*/ 4206951 h 6858000"/>
              <a:gd name="connsiteX136-96379" fmla="*/ 2819869 w 7467600"/>
              <a:gd name="connsiteY136-96380" fmla="*/ 4252936 h 6858000"/>
              <a:gd name="connsiteX137-96381" fmla="*/ 3143018 w 7467600"/>
              <a:gd name="connsiteY137-96382" fmla="*/ 4332698 h 6858000"/>
              <a:gd name="connsiteX138-96383" fmla="*/ 3241520 w 7467600"/>
              <a:gd name="connsiteY138-96384" fmla="*/ 4385112 h 6858000"/>
              <a:gd name="connsiteX139-96385" fmla="*/ 3374575 w 7467600"/>
              <a:gd name="connsiteY139-96386" fmla="*/ 4451517 h 6858000"/>
              <a:gd name="connsiteX140-96387" fmla="*/ 3505221 w 7467600"/>
              <a:gd name="connsiteY140-96388" fmla="*/ 4480757 h 6858000"/>
              <a:gd name="connsiteX141-96389" fmla="*/ 2626982 w 7467600"/>
              <a:gd name="connsiteY141-96390" fmla="*/ 4206450 h 6858000"/>
              <a:gd name="connsiteX142-96391" fmla="*/ 1310106 w 7467600"/>
              <a:gd name="connsiteY142-96392" fmla="*/ 3943217 h 6858000"/>
              <a:gd name="connsiteX143-96393" fmla="*/ 854994 w 7467600"/>
              <a:gd name="connsiteY143-96394" fmla="*/ 4399136 h 6858000"/>
              <a:gd name="connsiteX144-96395" fmla="*/ 742462 w 7467600"/>
              <a:gd name="connsiteY144-96396" fmla="*/ 4594648 h 6858000"/>
              <a:gd name="connsiteX145-96397" fmla="*/ 820602 w 7467600"/>
              <a:gd name="connsiteY145-96398" fmla="*/ 4485915 h 6858000"/>
              <a:gd name="connsiteX146-96399" fmla="*/ 878295 w 7467600"/>
              <a:gd name="connsiteY146-96400" fmla="*/ 4403594 h 6858000"/>
              <a:gd name="connsiteX147-96401" fmla="*/ 1240607 w 7467600"/>
              <a:gd name="connsiteY147-96402" fmla="*/ 4010401 h 6858000"/>
              <a:gd name="connsiteX148-96403" fmla="*/ 1310106 w 7467600"/>
              <a:gd name="connsiteY148-96404" fmla="*/ 3943217 h 6858000"/>
              <a:gd name="connsiteX149-96405" fmla="*/ 1423113 w 7467600"/>
              <a:gd name="connsiteY149-96406" fmla="*/ 3874565 h 6858000"/>
              <a:gd name="connsiteX150-96407" fmla="*/ 1260565 w 7467600"/>
              <a:gd name="connsiteY150-96408" fmla="*/ 4031982 h 6858000"/>
              <a:gd name="connsiteX151-96409" fmla="*/ 901900 w 7467600"/>
              <a:gd name="connsiteY151-96410" fmla="*/ 4421236 h 6858000"/>
              <a:gd name="connsiteX152-96411" fmla="*/ 845044 w 7467600"/>
              <a:gd name="connsiteY152-96412" fmla="*/ 4502436 h 6858000"/>
              <a:gd name="connsiteX153-96413" fmla="*/ 685926 w 7467600"/>
              <a:gd name="connsiteY153-96414" fmla="*/ 4703069 h 6858000"/>
              <a:gd name="connsiteX154-96415" fmla="*/ 684248 w 7467600"/>
              <a:gd name="connsiteY154-96416" fmla="*/ 4706721 h 6858000"/>
              <a:gd name="connsiteX155-96417" fmla="*/ 1423113 w 7467600"/>
              <a:gd name="connsiteY155-96418" fmla="*/ 3874565 h 6858000"/>
              <a:gd name="connsiteX156-96419" fmla="*/ 3316479 w 7467600"/>
              <a:gd name="connsiteY156-96420" fmla="*/ 3872136 h 6858000"/>
              <a:gd name="connsiteX157-96421" fmla="*/ 3546806 w 7467600"/>
              <a:gd name="connsiteY157-96422" fmla="*/ 4356139 h 6858000"/>
              <a:gd name="connsiteX158-96423" fmla="*/ 3364433 w 7467600"/>
              <a:gd name="connsiteY158-96424" fmla="*/ 3953121 h 6858000"/>
              <a:gd name="connsiteX159-96425" fmla="*/ 3316479 w 7467600"/>
              <a:gd name="connsiteY159-96426" fmla="*/ 3872136 h 6858000"/>
              <a:gd name="connsiteX160-96427" fmla="*/ 3291335 w 7467600"/>
              <a:gd name="connsiteY160-96428" fmla="*/ 3767420 h 6858000"/>
              <a:gd name="connsiteX161-96429" fmla="*/ 3390805 w 7467600"/>
              <a:gd name="connsiteY161-96430" fmla="*/ 3937163 h 6858000"/>
              <a:gd name="connsiteX162-96431" fmla="*/ 3579062 w 7467600"/>
              <a:gd name="connsiteY162-96432" fmla="*/ 4359040 h 6858000"/>
              <a:gd name="connsiteX163-96433" fmla="*/ 3467355 w 7467600"/>
              <a:gd name="connsiteY163-96434" fmla="*/ 3988130 h 6858000"/>
              <a:gd name="connsiteX164-96435" fmla="*/ 3310753 w 7467600"/>
              <a:gd name="connsiteY164-96436" fmla="*/ 3787140 h 6858000"/>
              <a:gd name="connsiteX165-96437" fmla="*/ 3291335 w 7467600"/>
              <a:gd name="connsiteY165-96438" fmla="*/ 3767420 h 6858000"/>
              <a:gd name="connsiteX166-96439" fmla="*/ 1635889 w 7467600"/>
              <a:gd name="connsiteY166-96440" fmla="*/ 3709494 h 6858000"/>
              <a:gd name="connsiteX167-96441" fmla="*/ 1634800 w 7467600"/>
              <a:gd name="connsiteY167-96442" fmla="*/ 3731111 h 6858000"/>
              <a:gd name="connsiteX168-96443" fmla="*/ 1635889 w 7467600"/>
              <a:gd name="connsiteY168-96444" fmla="*/ 3709494 h 6858000"/>
              <a:gd name="connsiteX169-96445" fmla="*/ 1510397 w 7467600"/>
              <a:gd name="connsiteY169-96446" fmla="*/ 3684705 h 6858000"/>
              <a:gd name="connsiteX170-96447" fmla="*/ 1146550 w 7467600"/>
              <a:gd name="connsiteY170-96448" fmla="*/ 3802012 h 6858000"/>
              <a:gd name="connsiteX171-96449" fmla="*/ 698834 w 7467600"/>
              <a:gd name="connsiteY171-96450" fmla="*/ 3952272 h 6858000"/>
              <a:gd name="connsiteX172-96451" fmla="*/ 34256 w 7467600"/>
              <a:gd name="connsiteY172-96452" fmla="*/ 4347603 h 6858000"/>
              <a:gd name="connsiteX173-96453" fmla="*/ 527241 w 7467600"/>
              <a:gd name="connsiteY173-96454" fmla="*/ 4065078 h 6858000"/>
              <a:gd name="connsiteX174-96455" fmla="*/ 1510397 w 7467600"/>
              <a:gd name="connsiteY174-96456" fmla="*/ 3684705 h 6858000"/>
              <a:gd name="connsiteX175-96457" fmla="*/ 1313114 w 7467600"/>
              <a:gd name="connsiteY175-96458" fmla="*/ 3655216 h 6858000"/>
              <a:gd name="connsiteX176-96459" fmla="*/ 1109304 w 7467600"/>
              <a:gd name="connsiteY176-96460" fmla="*/ 3669030 h 6858000"/>
              <a:gd name="connsiteX177-96461" fmla="*/ 8129 w 7467600"/>
              <a:gd name="connsiteY177-96462" fmla="*/ 4330519 h 6858000"/>
              <a:gd name="connsiteX178-96463" fmla="*/ 687572 w 7467600"/>
              <a:gd name="connsiteY178-96464" fmla="*/ 3925629 h 6858000"/>
              <a:gd name="connsiteX179-96465" fmla="*/ 1138365 w 7467600"/>
              <a:gd name="connsiteY179-96466" fmla="*/ 3774515 h 6858000"/>
              <a:gd name="connsiteX180-96467" fmla="*/ 1505579 w 7467600"/>
              <a:gd name="connsiteY180-96468" fmla="*/ 3655526 h 6858000"/>
              <a:gd name="connsiteX181-96469" fmla="*/ 1313114 w 7467600"/>
              <a:gd name="connsiteY181-96470" fmla="*/ 3655216 h 6858000"/>
              <a:gd name="connsiteX182-96471" fmla="*/ 3655073 w 7467600"/>
              <a:gd name="connsiteY182-96472" fmla="*/ 3650884 h 6858000"/>
              <a:gd name="connsiteX183-96473" fmla="*/ 3989938 w 7467600"/>
              <a:gd name="connsiteY183-96474" fmla="*/ 3991685 h 6858000"/>
              <a:gd name="connsiteX184-96475" fmla="*/ 4393907 w 7467600"/>
              <a:gd name="connsiteY184-96476" fmla="*/ 4261258 h 6858000"/>
              <a:gd name="connsiteX185-96477" fmla="*/ 4648051 w 7467600"/>
              <a:gd name="connsiteY185-96478" fmla="*/ 4374051 h 6858000"/>
              <a:gd name="connsiteX186-96479" fmla="*/ 4383389 w 7467600"/>
              <a:gd name="connsiteY186-96480" fmla="*/ 4184369 h 6858000"/>
              <a:gd name="connsiteX187-96481" fmla="*/ 4165508 w 7467600"/>
              <a:gd name="connsiteY187-96482" fmla="*/ 4035196 h 6858000"/>
              <a:gd name="connsiteX188-96483" fmla="*/ 4068162 w 7467600"/>
              <a:gd name="connsiteY188-96484" fmla="*/ 3953394 h 6858000"/>
              <a:gd name="connsiteX189-96485" fmla="*/ 3981416 w 7467600"/>
              <a:gd name="connsiteY189-96486" fmla="*/ 3880482 h 6858000"/>
              <a:gd name="connsiteX190-96487" fmla="*/ 3800147 w 7467600"/>
              <a:gd name="connsiteY190-96488" fmla="*/ 3749872 h 6858000"/>
              <a:gd name="connsiteX191-96489" fmla="*/ 3655073 w 7467600"/>
              <a:gd name="connsiteY191-96490" fmla="*/ 3650884 h 6858000"/>
              <a:gd name="connsiteX192-96491" fmla="*/ 3670252 w 7467600"/>
              <a:gd name="connsiteY192-96492" fmla="*/ 3622798 h 6858000"/>
              <a:gd name="connsiteX193-96493" fmla="*/ 3817258 w 7467600"/>
              <a:gd name="connsiteY193-96494" fmla="*/ 3723577 h 6858000"/>
              <a:gd name="connsiteX194-96495" fmla="*/ 4000461 w 7467600"/>
              <a:gd name="connsiteY194-96496" fmla="*/ 3855966 h 6858000"/>
              <a:gd name="connsiteX195-96497" fmla="*/ 4088180 w 7467600"/>
              <a:gd name="connsiteY195-96498" fmla="*/ 3929774 h 6858000"/>
              <a:gd name="connsiteX196-96499" fmla="*/ 4184555 w 7467600"/>
              <a:gd name="connsiteY196-96500" fmla="*/ 4010683 h 6858000"/>
              <a:gd name="connsiteX197-96501" fmla="*/ 4399563 w 7467600"/>
              <a:gd name="connsiteY197-96502" fmla="*/ 4158106 h 6858000"/>
              <a:gd name="connsiteX198-96503" fmla="*/ 4684469 w 7467600"/>
              <a:gd name="connsiteY198-96504" fmla="*/ 4364680 h 6858000"/>
              <a:gd name="connsiteX199-96505" fmla="*/ 4690271 w 7467600"/>
              <a:gd name="connsiteY199-96506" fmla="*/ 4370034 h 6858000"/>
              <a:gd name="connsiteX200-96507" fmla="*/ 4136093 w 7467600"/>
              <a:gd name="connsiteY200-96508" fmla="*/ 3858466 h 6858000"/>
              <a:gd name="connsiteX201-96509" fmla="*/ 3670252 w 7467600"/>
              <a:gd name="connsiteY201-96510" fmla="*/ 3622798 h 6858000"/>
              <a:gd name="connsiteX202-96511" fmla="*/ 4440129 w 7467600"/>
              <a:gd name="connsiteY202-96512" fmla="*/ 3448571 h 6858000"/>
              <a:gd name="connsiteX203-96513" fmla="*/ 4856525 w 7467600"/>
              <a:gd name="connsiteY203-96514" fmla="*/ 3915351 h 6858000"/>
              <a:gd name="connsiteX204-96515" fmla="*/ 5059055 w 7467600"/>
              <a:gd name="connsiteY204-96516" fmla="*/ 4108918 h 6858000"/>
              <a:gd name="connsiteX205-96517" fmla="*/ 5290070 w 7467600"/>
              <a:gd name="connsiteY205-96518" fmla="*/ 4263619 h 6858000"/>
              <a:gd name="connsiteX206-96519" fmla="*/ 4834991 w 7467600"/>
              <a:gd name="connsiteY206-96520" fmla="*/ 3830985 h 6858000"/>
              <a:gd name="connsiteX207-96521" fmla="*/ 4440129 w 7467600"/>
              <a:gd name="connsiteY207-96522" fmla="*/ 3448571 h 6858000"/>
              <a:gd name="connsiteX208-96523" fmla="*/ 4441737 w 7467600"/>
              <a:gd name="connsiteY208-96524" fmla="*/ 3399734 h 6858000"/>
              <a:gd name="connsiteX209-96525" fmla="*/ 4431236 w 7467600"/>
              <a:gd name="connsiteY209-96526" fmla="*/ 3400954 h 6858000"/>
              <a:gd name="connsiteX210-96527" fmla="*/ 4557150 w 7467600"/>
              <a:gd name="connsiteY210-96528" fmla="*/ 3510023 h 6858000"/>
              <a:gd name="connsiteX211-96529" fmla="*/ 4856936 w 7467600"/>
              <a:gd name="connsiteY211-96530" fmla="*/ 3809146 h 6858000"/>
              <a:gd name="connsiteX212-96531" fmla="*/ 5111996 w 7467600"/>
              <a:gd name="connsiteY212-96532" fmla="*/ 4065759 h 6858000"/>
              <a:gd name="connsiteX213-96533" fmla="*/ 5388878 w 7467600"/>
              <a:gd name="connsiteY213-96534" fmla="*/ 4300185 h 6858000"/>
              <a:gd name="connsiteX214-96535" fmla="*/ 5425556 w 7467600"/>
              <a:gd name="connsiteY214-96536" fmla="*/ 4308967 h 6858000"/>
              <a:gd name="connsiteX215-96537" fmla="*/ 4943646 w 7467600"/>
              <a:gd name="connsiteY215-96538" fmla="*/ 3822916 h 6858000"/>
              <a:gd name="connsiteX216-96539" fmla="*/ 4594837 w 7467600"/>
              <a:gd name="connsiteY216-96540" fmla="*/ 3532274 h 6858000"/>
              <a:gd name="connsiteX217-96541" fmla="*/ 4441737 w 7467600"/>
              <a:gd name="connsiteY217-96542" fmla="*/ 3399734 h 6858000"/>
              <a:gd name="connsiteX218-96543" fmla="*/ 5425834 w 7467600"/>
              <a:gd name="connsiteY218-96544" fmla="*/ 3162785 h 6858000"/>
              <a:gd name="connsiteX219-96545" fmla="*/ 5401644 w 7467600"/>
              <a:gd name="connsiteY219-96546" fmla="*/ 3617847 h 6858000"/>
              <a:gd name="connsiteX220-96547" fmla="*/ 5467256 w 7467600"/>
              <a:gd name="connsiteY220-96548" fmla="*/ 4175494 h 6858000"/>
              <a:gd name="connsiteX221-96549" fmla="*/ 5448069 w 7467600"/>
              <a:gd name="connsiteY221-96550" fmla="*/ 3567554 h 6858000"/>
              <a:gd name="connsiteX222-96551" fmla="*/ 5425834 w 7467600"/>
              <a:gd name="connsiteY222-96552" fmla="*/ 3162785 h 6858000"/>
              <a:gd name="connsiteX223-96553" fmla="*/ 1318687 w 7467600"/>
              <a:gd name="connsiteY223-96554" fmla="*/ 3113840 h 6858000"/>
              <a:gd name="connsiteX224-96555" fmla="*/ 1066793 w 7467600"/>
              <a:gd name="connsiteY224-96556" fmla="*/ 3212171 h 6858000"/>
              <a:gd name="connsiteX225-96557" fmla="*/ 993319 w 7467600"/>
              <a:gd name="connsiteY225-96558" fmla="*/ 3247648 h 6858000"/>
              <a:gd name="connsiteX226-96559" fmla="*/ 853081 w 7467600"/>
              <a:gd name="connsiteY226-96560" fmla="*/ 3312410 h 6858000"/>
              <a:gd name="connsiteX227-96561" fmla="*/ 805957 w 7467600"/>
              <a:gd name="connsiteY227-96562" fmla="*/ 3330443 h 6858000"/>
              <a:gd name="connsiteX228-96563" fmla="*/ 1318687 w 7467600"/>
              <a:gd name="connsiteY228-96564" fmla="*/ 3113840 h 6858000"/>
              <a:gd name="connsiteX229-96565" fmla="*/ 5453702 w 7467600"/>
              <a:gd name="connsiteY229-96566" fmla="*/ 3090882 h 6858000"/>
              <a:gd name="connsiteX230-96567" fmla="*/ 5480135 w 7467600"/>
              <a:gd name="connsiteY230-96568" fmla="*/ 3565802 h 6858000"/>
              <a:gd name="connsiteX231-96569" fmla="*/ 5499023 w 7467600"/>
              <a:gd name="connsiteY231-96570" fmla="*/ 4166310 h 6858000"/>
              <a:gd name="connsiteX232-96571" fmla="*/ 5547022 w 7467600"/>
              <a:gd name="connsiteY232-96572" fmla="*/ 3607838 h 6858000"/>
              <a:gd name="connsiteX233-96573" fmla="*/ 5515964 w 7467600"/>
              <a:gd name="connsiteY233-96574" fmla="*/ 3378541 h 6858000"/>
              <a:gd name="connsiteX234-96575" fmla="*/ 5453702 w 7467600"/>
              <a:gd name="connsiteY234-96576" fmla="*/ 3090882 h 6858000"/>
              <a:gd name="connsiteX235-96577" fmla="*/ 1238695 w 7467600"/>
              <a:gd name="connsiteY235-96578" fmla="*/ 3076820 h 6858000"/>
              <a:gd name="connsiteX236-96579" fmla="*/ 716371 w 7467600"/>
              <a:gd name="connsiteY236-96580" fmla="*/ 3293249 h 6858000"/>
              <a:gd name="connsiteX237-96581" fmla="*/ 579522 w 7467600"/>
              <a:gd name="connsiteY237-96582" fmla="*/ 3371759 h 6858000"/>
              <a:gd name="connsiteX238-96583" fmla="*/ 600288 w 7467600"/>
              <a:gd name="connsiteY238-96584" fmla="*/ 3365555 h 6858000"/>
              <a:gd name="connsiteX239-96585" fmla="*/ 840692 w 7467600"/>
              <a:gd name="connsiteY239-96586" fmla="*/ 3284921 h 6858000"/>
              <a:gd name="connsiteX240-96587" fmla="*/ 979248 w 7467600"/>
              <a:gd name="connsiteY240-96588" fmla="*/ 3221003 h 6858000"/>
              <a:gd name="connsiteX241-96589" fmla="*/ 1053282 w 7467600"/>
              <a:gd name="connsiteY241-96590" fmla="*/ 3185247 h 6858000"/>
              <a:gd name="connsiteX242-96591" fmla="*/ 1320603 w 7467600"/>
              <a:gd name="connsiteY242-96592" fmla="*/ 3081281 h 6858000"/>
              <a:gd name="connsiteX243-96593" fmla="*/ 1238695 w 7467600"/>
              <a:gd name="connsiteY243-96594" fmla="*/ 3076820 h 6858000"/>
              <a:gd name="connsiteX244-96595" fmla="*/ 5425627 w 7467600"/>
              <a:gd name="connsiteY244-96596" fmla="*/ 2954192 h 6858000"/>
              <a:gd name="connsiteX245-96597" fmla="*/ 5470770 w 7467600"/>
              <a:gd name="connsiteY245-96598" fmla="*/ 3005435 h 6858000"/>
              <a:gd name="connsiteX246-96599" fmla="*/ 5519779 w 7467600"/>
              <a:gd name="connsiteY246-96600" fmla="*/ 4359223 h 6858000"/>
              <a:gd name="connsiteX247-96601" fmla="*/ 5520293 w 7467600"/>
              <a:gd name="connsiteY247-96602" fmla="*/ 4360602 h 6858000"/>
              <a:gd name="connsiteX248-96603" fmla="*/ 5767221 w 7467600"/>
              <a:gd name="connsiteY248-96604" fmla="*/ 4665564 h 6858000"/>
              <a:gd name="connsiteX249-96605" fmla="*/ 6937169 w 7467600"/>
              <a:gd name="connsiteY249-96606" fmla="*/ 4815941 h 6858000"/>
              <a:gd name="connsiteX250-96607" fmla="*/ 6953922 w 7467600"/>
              <a:gd name="connsiteY250-96608" fmla="*/ 4890068 h 6858000"/>
              <a:gd name="connsiteX251-96609" fmla="*/ 6071359 w 7467600"/>
              <a:gd name="connsiteY251-96610" fmla="*/ 4770770 h 6858000"/>
              <a:gd name="connsiteX252-96611" fmla="*/ 6038839 w 7467600"/>
              <a:gd name="connsiteY252-96612" fmla="*/ 4764474 h 6858000"/>
              <a:gd name="connsiteX253-96613" fmla="*/ 6038706 w 7467600"/>
              <a:gd name="connsiteY253-96614" fmla="*/ 4763847 h 6858000"/>
              <a:gd name="connsiteX254-96615" fmla="*/ 6037784 w 7467600"/>
              <a:gd name="connsiteY254-96616" fmla="*/ 4764270 h 6858000"/>
              <a:gd name="connsiteX255-96617" fmla="*/ 6038839 w 7467600"/>
              <a:gd name="connsiteY255-96618" fmla="*/ 4764474 h 6858000"/>
              <a:gd name="connsiteX256-96619" fmla="*/ 6040338 w 7467600"/>
              <a:gd name="connsiteY256-96620" fmla="*/ 4771418 h 6858000"/>
              <a:gd name="connsiteX257-96621" fmla="*/ 6024488 w 7467600"/>
              <a:gd name="connsiteY257-96622" fmla="*/ 4809903 h 6858000"/>
              <a:gd name="connsiteX258-96623" fmla="*/ 5599771 w 7467600"/>
              <a:gd name="connsiteY258-96624" fmla="*/ 5509652 h 6858000"/>
              <a:gd name="connsiteX259-96625" fmla="*/ 5548843 w 7467600"/>
              <a:gd name="connsiteY259-96626" fmla="*/ 5563845 h 6858000"/>
              <a:gd name="connsiteX260-96627" fmla="*/ 5940952 w 7467600"/>
              <a:gd name="connsiteY260-96628" fmla="*/ 6250028 h 6858000"/>
              <a:gd name="connsiteX261-96629" fmla="*/ 6043441 w 7467600"/>
              <a:gd name="connsiteY261-96630" fmla="*/ 6665847 h 6858000"/>
              <a:gd name="connsiteX262-96631" fmla="*/ 6093432 w 7467600"/>
              <a:gd name="connsiteY262-96632" fmla="*/ 6858000 h 6858000"/>
              <a:gd name="connsiteX263-96633" fmla="*/ 6034344 w 7467600"/>
              <a:gd name="connsiteY263-96634" fmla="*/ 6858000 h 6858000"/>
              <a:gd name="connsiteX264-96635" fmla="*/ 6026679 w 7467600"/>
              <a:gd name="connsiteY264-96636" fmla="*/ 6836959 h 6858000"/>
              <a:gd name="connsiteX265-96637" fmla="*/ 5800441 w 7467600"/>
              <a:gd name="connsiteY265-96638" fmla="*/ 6335286 h 6858000"/>
              <a:gd name="connsiteX266-96639" fmla="*/ 5526562 w 7467600"/>
              <a:gd name="connsiteY266-96640" fmla="*/ 5705388 h 6858000"/>
              <a:gd name="connsiteX267-96641" fmla="*/ 5519640 w 7467600"/>
              <a:gd name="connsiteY267-96642" fmla="*/ 5683774 h 6858000"/>
              <a:gd name="connsiteX268-96643" fmla="*/ 5844559 w 7467600"/>
              <a:gd name="connsiteY268-96644" fmla="*/ 6553349 h 6858000"/>
              <a:gd name="connsiteX269-96645" fmla="*/ 5975994 w 7467600"/>
              <a:gd name="connsiteY269-96646" fmla="*/ 6858000 h 6858000"/>
              <a:gd name="connsiteX270-96647" fmla="*/ 5898547 w 7467600"/>
              <a:gd name="connsiteY270-96648" fmla="*/ 6858000 h 6858000"/>
              <a:gd name="connsiteX271-96649" fmla="*/ 5682041 w 7467600"/>
              <a:gd name="connsiteY271-96650" fmla="*/ 6355860 h 6858000"/>
              <a:gd name="connsiteX272-96651" fmla="*/ 5461758 w 7467600"/>
              <a:gd name="connsiteY272-96652" fmla="*/ 5820220 h 6858000"/>
              <a:gd name="connsiteX273-96653" fmla="*/ 5237282 w 7467600"/>
              <a:gd name="connsiteY273-96654" fmla="*/ 6579086 h 6858000"/>
              <a:gd name="connsiteX274-96655" fmla="*/ 5115009 w 7467600"/>
              <a:gd name="connsiteY274-96656" fmla="*/ 6858000 h 6858000"/>
              <a:gd name="connsiteX275-96657" fmla="*/ 5028074 w 7467600"/>
              <a:gd name="connsiteY275-96658" fmla="*/ 6858000 h 6858000"/>
              <a:gd name="connsiteX276-96659" fmla="*/ 5079508 w 7467600"/>
              <a:gd name="connsiteY276-96660" fmla="*/ 6749074 h 6858000"/>
              <a:gd name="connsiteX277-96661" fmla="*/ 5371846 w 7467600"/>
              <a:gd name="connsiteY277-96662" fmla="*/ 5924413 h 6858000"/>
              <a:gd name="connsiteX278-96663" fmla="*/ 5270512 w 7467600"/>
              <a:gd name="connsiteY278-96664" fmla="*/ 6138975 h 6858000"/>
              <a:gd name="connsiteX279-96665" fmla="*/ 5062409 w 7467600"/>
              <a:gd name="connsiteY279-96666" fmla="*/ 6653544 h 6858000"/>
              <a:gd name="connsiteX280-96667" fmla="*/ 5036628 w 7467600"/>
              <a:gd name="connsiteY280-96668" fmla="*/ 6754247 h 6858000"/>
              <a:gd name="connsiteX281-96669" fmla="*/ 5009112 w 7467600"/>
              <a:gd name="connsiteY281-96670" fmla="*/ 6858000 h 6858000"/>
              <a:gd name="connsiteX282-96671" fmla="*/ 4976679 w 7467600"/>
              <a:gd name="connsiteY282-96672" fmla="*/ 6858000 h 6858000"/>
              <a:gd name="connsiteX283-96673" fmla="*/ 5006537 w 7467600"/>
              <a:gd name="connsiteY283-96674" fmla="*/ 6747068 h 6858000"/>
              <a:gd name="connsiteX284-96675" fmla="*/ 5032723 w 7467600"/>
              <a:gd name="connsiteY284-96676" fmla="*/ 6644957 h 6858000"/>
              <a:gd name="connsiteX285-96677" fmla="*/ 5242949 w 7467600"/>
              <a:gd name="connsiteY285-96678" fmla="*/ 6125175 h 6858000"/>
              <a:gd name="connsiteX286-96679" fmla="*/ 5286321 w 7467600"/>
              <a:gd name="connsiteY286-96680" fmla="*/ 6033555 h 6858000"/>
              <a:gd name="connsiteX287-96681" fmla="*/ 5008210 w 7467600"/>
              <a:gd name="connsiteY287-96682" fmla="*/ 6649194 h 6858000"/>
              <a:gd name="connsiteX288-96683" fmla="*/ 4986321 w 7467600"/>
              <a:gd name="connsiteY288-96684" fmla="*/ 6765687 h 6858000"/>
              <a:gd name="connsiteX289-96685" fmla="*/ 4973474 w 7467600"/>
              <a:gd name="connsiteY289-96686" fmla="*/ 6858000 h 6858000"/>
              <a:gd name="connsiteX290-96687" fmla="*/ 4907178 w 7467600"/>
              <a:gd name="connsiteY290-96688" fmla="*/ 6858000 h 6858000"/>
              <a:gd name="connsiteX291-96689" fmla="*/ 4910810 w 7467600"/>
              <a:gd name="connsiteY291-96690" fmla="*/ 6829660 h 6858000"/>
              <a:gd name="connsiteX292-96691" fmla="*/ 4987461 w 7467600"/>
              <a:gd name="connsiteY292-96692" fmla="*/ 6432994 h 6858000"/>
              <a:gd name="connsiteX293-96693" fmla="*/ 5179262 w 7467600"/>
              <a:gd name="connsiteY293-96694" fmla="*/ 6035044 h 6858000"/>
              <a:gd name="connsiteX294-96695" fmla="*/ 4689678 w 7467600"/>
              <a:gd name="connsiteY294-96696" fmla="*/ 6440241 h 6858000"/>
              <a:gd name="connsiteX295-96697" fmla="*/ 4477543 w 7467600"/>
              <a:gd name="connsiteY295-96698" fmla="*/ 6674836 h 6858000"/>
              <a:gd name="connsiteX296-96699" fmla="*/ 4329957 w 7467600"/>
              <a:gd name="connsiteY296-96700" fmla="*/ 6858000 h 6858000"/>
              <a:gd name="connsiteX297-96701" fmla="*/ 4218595 w 7467600"/>
              <a:gd name="connsiteY297-96702" fmla="*/ 6858000 h 6858000"/>
              <a:gd name="connsiteX298-96703" fmla="*/ 4368888 w 7467600"/>
              <a:gd name="connsiteY298-96704" fmla="*/ 6668412 h 6858000"/>
              <a:gd name="connsiteX299-96705" fmla="*/ 4563091 w 7467600"/>
              <a:gd name="connsiteY299-96706" fmla="*/ 6442508 h 6858000"/>
              <a:gd name="connsiteX300-96707" fmla="*/ 5387324 w 7467600"/>
              <a:gd name="connsiteY300-96708" fmla="*/ 5705830 h 6858000"/>
              <a:gd name="connsiteX301-96709" fmla="*/ 5073620 w 7467600"/>
              <a:gd name="connsiteY301-96710" fmla="*/ 5955437 h 6858000"/>
              <a:gd name="connsiteX302-96711" fmla="*/ 4689789 w 7467600"/>
              <a:gd name="connsiteY302-96712" fmla="*/ 6268382 h 6858000"/>
              <a:gd name="connsiteX303-96713" fmla="*/ 4418722 w 7467600"/>
              <a:gd name="connsiteY303-96714" fmla="*/ 6570886 h 6858000"/>
              <a:gd name="connsiteX304-96715" fmla="*/ 4214944 w 7467600"/>
              <a:gd name="connsiteY304-96716" fmla="*/ 6858000 h 6858000"/>
              <a:gd name="connsiteX305-96717" fmla="*/ 4177898 w 7467600"/>
              <a:gd name="connsiteY305-96718" fmla="*/ 6858000 h 6858000"/>
              <a:gd name="connsiteX306-96719" fmla="*/ 4391597 w 7467600"/>
              <a:gd name="connsiteY306-96720" fmla="*/ 6556370 h 6858000"/>
              <a:gd name="connsiteX307-96721" fmla="*/ 4668889 w 7467600"/>
              <a:gd name="connsiteY307-96722" fmla="*/ 6246399 h 6858000"/>
              <a:gd name="connsiteX308-96723" fmla="*/ 5055427 w 7467600"/>
              <a:gd name="connsiteY308-96724" fmla="*/ 5931476 h 6858000"/>
              <a:gd name="connsiteX309-96725" fmla="*/ 5371814 w 7467600"/>
              <a:gd name="connsiteY309-96726" fmla="*/ 5678975 h 6858000"/>
              <a:gd name="connsiteX310-96727" fmla="*/ 4987918 w 7467600"/>
              <a:gd name="connsiteY310-96728" fmla="*/ 5838701 h 6858000"/>
              <a:gd name="connsiteX311-96729" fmla="*/ 4317146 w 7467600"/>
              <a:gd name="connsiteY311-96730" fmla="*/ 6587716 h 6858000"/>
              <a:gd name="connsiteX312-96731" fmla="*/ 4171627 w 7467600"/>
              <a:gd name="connsiteY312-96732" fmla="*/ 6858000 h 6858000"/>
              <a:gd name="connsiteX313-96733" fmla="*/ 4081585 w 7467600"/>
              <a:gd name="connsiteY313-96734" fmla="*/ 6858000 h 6858000"/>
              <a:gd name="connsiteX314-96735" fmla="*/ 4238603 w 7467600"/>
              <a:gd name="connsiteY314-96736" fmla="*/ 6559341 h 6858000"/>
              <a:gd name="connsiteX315-96737" fmla="*/ 4778333 w 7467600"/>
              <a:gd name="connsiteY315-96738" fmla="*/ 5873626 h 6858000"/>
              <a:gd name="connsiteX316-96739" fmla="*/ 5414185 w 7467600"/>
              <a:gd name="connsiteY316-96740" fmla="*/ 5573882 h 6858000"/>
              <a:gd name="connsiteX317-96741" fmla="*/ 5959648 w 7467600"/>
              <a:gd name="connsiteY317-96742" fmla="*/ 4760797 h 6858000"/>
              <a:gd name="connsiteX318-96743" fmla="*/ 5355019 w 7467600"/>
              <a:gd name="connsiteY318-96744" fmla="*/ 4734672 h 6858000"/>
              <a:gd name="connsiteX319-96745" fmla="*/ 5083565 w 7467600"/>
              <a:gd name="connsiteY319-96746" fmla="*/ 5179121 h 6858000"/>
              <a:gd name="connsiteX320-96747" fmla="*/ 4713577 w 7467600"/>
              <a:gd name="connsiteY320-96748" fmla="*/ 5616803 h 6858000"/>
              <a:gd name="connsiteX321-96749" fmla="*/ 3989559 w 7467600"/>
              <a:gd name="connsiteY321-96750" fmla="*/ 6145945 h 6858000"/>
              <a:gd name="connsiteX322-96751" fmla="*/ 3939824 w 7467600"/>
              <a:gd name="connsiteY322-96752" fmla="*/ 6066900 h 6858000"/>
              <a:gd name="connsiteX323-96753" fmla="*/ 4584537 w 7467600"/>
              <a:gd name="connsiteY323-96754" fmla="*/ 5324826 h 6858000"/>
              <a:gd name="connsiteX324-96755" fmla="*/ 5037105 w 7467600"/>
              <a:gd name="connsiteY324-96756" fmla="*/ 5088765 h 6858000"/>
              <a:gd name="connsiteX325-96757" fmla="*/ 5039930 w 7467600"/>
              <a:gd name="connsiteY325-96758" fmla="*/ 5089585 h 6858000"/>
              <a:gd name="connsiteX326-96759" fmla="*/ 5263764 w 7467600"/>
              <a:gd name="connsiteY326-96760" fmla="*/ 4735525 h 6858000"/>
              <a:gd name="connsiteX327-96761" fmla="*/ 4086300 w 7467600"/>
              <a:gd name="connsiteY327-96762" fmla="*/ 4884599 h 6858000"/>
              <a:gd name="connsiteX328-96763" fmla="*/ 4085485 w 7467600"/>
              <a:gd name="connsiteY328-96764" fmla="*/ 4899070 h 6858000"/>
              <a:gd name="connsiteX329-96765" fmla="*/ 3871915 w 7467600"/>
              <a:gd name="connsiteY329-96766" fmla="*/ 5253645 h 6858000"/>
              <a:gd name="connsiteX330-96767" fmla="*/ 3799374 w 7467600"/>
              <a:gd name="connsiteY330-96768" fmla="*/ 5466127 h 6858000"/>
              <a:gd name="connsiteX331-96769" fmla="*/ 3498850 w 7467600"/>
              <a:gd name="connsiteY331-96770" fmla="*/ 6661888 h 6858000"/>
              <a:gd name="connsiteX332-96771" fmla="*/ 3399216 w 7467600"/>
              <a:gd name="connsiteY332-96772" fmla="*/ 6858000 h 6858000"/>
              <a:gd name="connsiteX333-96773" fmla="*/ 3303688 w 7467600"/>
              <a:gd name="connsiteY333-96774" fmla="*/ 6858000 h 6858000"/>
              <a:gd name="connsiteX334-96775" fmla="*/ 3391774 w 7467600"/>
              <a:gd name="connsiteY334-96776" fmla="*/ 6697181 h 6858000"/>
              <a:gd name="connsiteX335-96777" fmla="*/ 3735540 w 7467600"/>
              <a:gd name="connsiteY335-96778" fmla="*/ 5546923 h 6858000"/>
              <a:gd name="connsiteX336-96779" fmla="*/ 3729438 w 7467600"/>
              <a:gd name="connsiteY336-96780" fmla="*/ 5569058 h 6858000"/>
              <a:gd name="connsiteX337-96781" fmla="*/ 3707782 w 7467600"/>
              <a:gd name="connsiteY337-96782" fmla="*/ 5644908 h 6858000"/>
              <a:gd name="connsiteX338-96783" fmla="*/ 3583827 w 7467600"/>
              <a:gd name="connsiteY338-96784" fmla="*/ 6039215 h 6858000"/>
              <a:gd name="connsiteX339-96785" fmla="*/ 3547861 w 7467600"/>
              <a:gd name="connsiteY339-96786" fmla="*/ 6129609 h 6858000"/>
              <a:gd name="connsiteX340-96787" fmla="*/ 3490905 w 7467600"/>
              <a:gd name="connsiteY340-96788" fmla="*/ 6277660 h 6858000"/>
              <a:gd name="connsiteX341-96789" fmla="*/ 3455859 w 7467600"/>
              <a:gd name="connsiteY341-96790" fmla="*/ 6391301 h 6858000"/>
              <a:gd name="connsiteX342-96791" fmla="*/ 3429112 w 7467600"/>
              <a:gd name="connsiteY342-96792" fmla="*/ 6479469 h 6858000"/>
              <a:gd name="connsiteX343-96793" fmla="*/ 3304862 w 7467600"/>
              <a:gd name="connsiteY343-96794" fmla="*/ 6796476 h 6858000"/>
              <a:gd name="connsiteX344-96795" fmla="*/ 3276071 w 7467600"/>
              <a:gd name="connsiteY344-96796" fmla="*/ 6858000 h 6858000"/>
              <a:gd name="connsiteX345-96797" fmla="*/ 3240805 w 7467600"/>
              <a:gd name="connsiteY345-96798" fmla="*/ 6858000 h 6858000"/>
              <a:gd name="connsiteX346-96799" fmla="*/ 3275917 w 7467600"/>
              <a:gd name="connsiteY346-96800" fmla="*/ 6783192 h 6858000"/>
              <a:gd name="connsiteX347-96801" fmla="*/ 3399358 w 7467600"/>
              <a:gd name="connsiteY347-96802" fmla="*/ 6469011 h 6858000"/>
              <a:gd name="connsiteX348-96803" fmla="*/ 3425650 w 7467600"/>
              <a:gd name="connsiteY348-96804" fmla="*/ 6381333 h 6858000"/>
              <a:gd name="connsiteX349-96805" fmla="*/ 3460661 w 7467600"/>
              <a:gd name="connsiteY349-96806" fmla="*/ 6266763 h 6858000"/>
              <a:gd name="connsiteX350-96807" fmla="*/ 3518021 w 7467600"/>
              <a:gd name="connsiteY350-96808" fmla="*/ 6117298 h 6858000"/>
              <a:gd name="connsiteX351-96809" fmla="*/ 3554035 w 7467600"/>
              <a:gd name="connsiteY351-96810" fmla="*/ 6027832 h 6858000"/>
              <a:gd name="connsiteX352-96811" fmla="*/ 3677174 w 7467600"/>
              <a:gd name="connsiteY352-96812" fmla="*/ 5636351 h 6858000"/>
              <a:gd name="connsiteX353-96813" fmla="*/ 3698819 w 7467600"/>
              <a:gd name="connsiteY353-96814" fmla="*/ 5560503 h 6858000"/>
              <a:gd name="connsiteX354-96815" fmla="*/ 3702094 w 7467600"/>
              <a:gd name="connsiteY354-96816" fmla="*/ 5549194 h 6858000"/>
              <a:gd name="connsiteX355-96817" fmla="*/ 3398355 w 7467600"/>
              <a:gd name="connsiteY355-96818" fmla="*/ 6094603 h 6858000"/>
              <a:gd name="connsiteX356-96819" fmla="*/ 3193941 w 7467600"/>
              <a:gd name="connsiteY356-96820" fmla="*/ 6798775 h 6858000"/>
              <a:gd name="connsiteX357-96821" fmla="*/ 3184140 w 7467600"/>
              <a:gd name="connsiteY357-96822" fmla="*/ 6858000 h 6858000"/>
              <a:gd name="connsiteX358-96823" fmla="*/ 3099978 w 7467600"/>
              <a:gd name="connsiteY358-96824" fmla="*/ 6858000 h 6858000"/>
              <a:gd name="connsiteX359-96825" fmla="*/ 3101556 w 7467600"/>
              <a:gd name="connsiteY359-96826" fmla="*/ 6843337 h 6858000"/>
              <a:gd name="connsiteX360-96827" fmla="*/ 3370162 w 7467600"/>
              <a:gd name="connsiteY360-96828" fmla="*/ 5785550 h 6858000"/>
              <a:gd name="connsiteX361-96829" fmla="*/ 3746477 w 7467600"/>
              <a:gd name="connsiteY361-96830" fmla="*/ 5377889 h 6858000"/>
              <a:gd name="connsiteX362-96831" fmla="*/ 3863399 w 7467600"/>
              <a:gd name="connsiteY362-96832" fmla="*/ 5087257 h 6858000"/>
              <a:gd name="connsiteX363-96833" fmla="*/ 3968712 w 7467600"/>
              <a:gd name="connsiteY363-96834" fmla="*/ 4913989 h 6858000"/>
              <a:gd name="connsiteX364-96835" fmla="*/ 2792390 w 7467600"/>
              <a:gd name="connsiteY364-96836" fmla="*/ 5382974 h 6858000"/>
              <a:gd name="connsiteX365-96837" fmla="*/ 2714982 w 7467600"/>
              <a:gd name="connsiteY365-96838" fmla="*/ 5427051 h 6858000"/>
              <a:gd name="connsiteX366-96839" fmla="*/ 2813361 w 7467600"/>
              <a:gd name="connsiteY366-96840" fmla="*/ 6023912 h 6858000"/>
              <a:gd name="connsiteX367-96841" fmla="*/ 2688430 w 7467600"/>
              <a:gd name="connsiteY367-96842" fmla="*/ 6801564 h 6858000"/>
              <a:gd name="connsiteX368-96843" fmla="*/ 2629626 w 7467600"/>
              <a:gd name="connsiteY368-96844" fmla="*/ 6763394 h 6858000"/>
              <a:gd name="connsiteX369-96845" fmla="*/ 2565328 w 7467600"/>
              <a:gd name="connsiteY369-96846" fmla="*/ 5516399 h 6858000"/>
              <a:gd name="connsiteX370-96847" fmla="*/ 1922999 w 7467600"/>
              <a:gd name="connsiteY370-96848" fmla="*/ 5980343 h 6858000"/>
              <a:gd name="connsiteX371-96849" fmla="*/ 1950261 w 7467600"/>
              <a:gd name="connsiteY371-96850" fmla="*/ 6405858 h 6858000"/>
              <a:gd name="connsiteX372-96851" fmla="*/ 2365554 w 7467600"/>
              <a:gd name="connsiteY372-96852" fmla="*/ 6759107 h 6858000"/>
              <a:gd name="connsiteX373-96853" fmla="*/ 2424142 w 7467600"/>
              <a:gd name="connsiteY373-96854" fmla="*/ 6858000 h 6858000"/>
              <a:gd name="connsiteX374-96855" fmla="*/ 2395994 w 7467600"/>
              <a:gd name="connsiteY374-96856" fmla="*/ 6858000 h 6858000"/>
              <a:gd name="connsiteX375-96857" fmla="*/ 2392863 w 7467600"/>
              <a:gd name="connsiteY375-96858" fmla="*/ 6852964 h 6858000"/>
              <a:gd name="connsiteX376-96859" fmla="*/ 2017589 w 7467600"/>
              <a:gd name="connsiteY376-96860" fmla="*/ 6493982 h 6858000"/>
              <a:gd name="connsiteX377-96861" fmla="*/ 2147336 w 7467600"/>
              <a:gd name="connsiteY377-96862" fmla="*/ 6594052 h 6858000"/>
              <a:gd name="connsiteX378-96863" fmla="*/ 2207047 w 7467600"/>
              <a:gd name="connsiteY378-96864" fmla="*/ 6654540 h 6858000"/>
              <a:gd name="connsiteX379-96865" fmla="*/ 2299106 w 7467600"/>
              <a:gd name="connsiteY379-96866" fmla="*/ 6778931 h 6858000"/>
              <a:gd name="connsiteX380-96867" fmla="*/ 2314430 w 7467600"/>
              <a:gd name="connsiteY380-96868" fmla="*/ 6801144 h 6858000"/>
              <a:gd name="connsiteX381-96869" fmla="*/ 2352406 w 7467600"/>
              <a:gd name="connsiteY381-96870" fmla="*/ 6858000 h 6858000"/>
              <a:gd name="connsiteX382-96871" fmla="*/ 2314492 w 7467600"/>
              <a:gd name="connsiteY382-96872" fmla="*/ 6858000 h 6858000"/>
              <a:gd name="connsiteX383-96873" fmla="*/ 2288095 w 7467600"/>
              <a:gd name="connsiteY383-96874" fmla="*/ 6818030 h 6858000"/>
              <a:gd name="connsiteX384-96875" fmla="*/ 2272768 w 7467600"/>
              <a:gd name="connsiteY384-96876" fmla="*/ 6795822 h 6858000"/>
              <a:gd name="connsiteX385-96877" fmla="*/ 2182715 w 7467600"/>
              <a:gd name="connsiteY385-96878" fmla="*/ 6675071 h 6858000"/>
              <a:gd name="connsiteX386-96879" fmla="*/ 2032061 w 7467600"/>
              <a:gd name="connsiteY386-96880" fmla="*/ 6541380 h 6858000"/>
              <a:gd name="connsiteX387-96881" fmla="*/ 2257220 w 7467600"/>
              <a:gd name="connsiteY387-96882" fmla="*/ 6826257 h 6858000"/>
              <a:gd name="connsiteX388-96883" fmla="*/ 2281324 w 7467600"/>
              <a:gd name="connsiteY388-96884" fmla="*/ 6858000 h 6858000"/>
              <a:gd name="connsiteX389-96885" fmla="*/ 2242860 w 7467600"/>
              <a:gd name="connsiteY389-96886" fmla="*/ 6858000 h 6858000"/>
              <a:gd name="connsiteX390-96887" fmla="*/ 2232818 w 7467600"/>
              <a:gd name="connsiteY390-96888" fmla="*/ 6844926 h 6858000"/>
              <a:gd name="connsiteX391-96889" fmla="*/ 1990172 w 7467600"/>
              <a:gd name="connsiteY391-96890" fmla="*/ 6542121 h 6858000"/>
              <a:gd name="connsiteX392-96891" fmla="*/ 2124090 w 7467600"/>
              <a:gd name="connsiteY392-96892" fmla="*/ 6761017 h 6858000"/>
              <a:gd name="connsiteX393-96893" fmla="*/ 2200380 w 7467600"/>
              <a:gd name="connsiteY393-96894" fmla="*/ 6858000 h 6858000"/>
              <a:gd name="connsiteX394-96895" fmla="*/ 2147507 w 7467600"/>
              <a:gd name="connsiteY394-96896" fmla="*/ 6858000 h 6858000"/>
              <a:gd name="connsiteX395-96897" fmla="*/ 2070668 w 7467600"/>
              <a:gd name="connsiteY395-96898" fmla="*/ 6761520 h 6858000"/>
              <a:gd name="connsiteX396-96899" fmla="*/ 1975142 w 7467600"/>
              <a:gd name="connsiteY396-96900" fmla="*/ 6585570 h 6858000"/>
              <a:gd name="connsiteX397-96901" fmla="*/ 2050035 w 7467600"/>
              <a:gd name="connsiteY397-96902" fmla="*/ 6813345 h 6858000"/>
              <a:gd name="connsiteX398-96903" fmla="*/ 2063025 w 7467600"/>
              <a:gd name="connsiteY398-96904" fmla="*/ 6858000 h 6858000"/>
              <a:gd name="connsiteX399-96905" fmla="*/ 2021675 w 7467600"/>
              <a:gd name="connsiteY399-96906" fmla="*/ 6858000 h 6858000"/>
              <a:gd name="connsiteX400-96907" fmla="*/ 2019308 w 7467600"/>
              <a:gd name="connsiteY400-96908" fmla="*/ 6847118 h 6858000"/>
              <a:gd name="connsiteX401-96909" fmla="*/ 1938835 w 7467600"/>
              <a:gd name="connsiteY401-96910" fmla="*/ 6551160 h 6858000"/>
              <a:gd name="connsiteX402-96911" fmla="*/ 1953230 w 7467600"/>
              <a:gd name="connsiteY402-96912" fmla="*/ 6759699 h 6858000"/>
              <a:gd name="connsiteX403-96913" fmla="*/ 1956763 w 7467600"/>
              <a:gd name="connsiteY403-96914" fmla="*/ 6778191 h 6858000"/>
              <a:gd name="connsiteX404-96915" fmla="*/ 1967925 w 7467600"/>
              <a:gd name="connsiteY404-96916" fmla="*/ 6858000 h 6858000"/>
              <a:gd name="connsiteX405-96917" fmla="*/ 1936622 w 7467600"/>
              <a:gd name="connsiteY405-96918" fmla="*/ 6858000 h 6858000"/>
              <a:gd name="connsiteX406-96919" fmla="*/ 1926261 w 7467600"/>
              <a:gd name="connsiteY406-96920" fmla="*/ 6784064 h 6858000"/>
              <a:gd name="connsiteX407-96921" fmla="*/ 1922724 w 7467600"/>
              <a:gd name="connsiteY407-96922" fmla="*/ 6765577 h 6858000"/>
              <a:gd name="connsiteX408-96923" fmla="*/ 1904650 w 7467600"/>
              <a:gd name="connsiteY408-96924" fmla="*/ 6639616 h 6858000"/>
              <a:gd name="connsiteX409-96925" fmla="*/ 1885273 w 7467600"/>
              <a:gd name="connsiteY409-96926" fmla="*/ 6858000 h 6858000"/>
              <a:gd name="connsiteX410-96927" fmla="*/ 1854363 w 7467600"/>
              <a:gd name="connsiteY410-96928" fmla="*/ 6858000 h 6858000"/>
              <a:gd name="connsiteX411-96929" fmla="*/ 1880391 w 7467600"/>
              <a:gd name="connsiteY411-96930" fmla="*/ 6603796 h 6858000"/>
              <a:gd name="connsiteX412-96931" fmla="*/ 1818273 w 7467600"/>
              <a:gd name="connsiteY412-96932" fmla="*/ 6715729 h 6858000"/>
              <a:gd name="connsiteX413-96933" fmla="*/ 1794691 w 7467600"/>
              <a:gd name="connsiteY413-96934" fmla="*/ 6843239 h 6858000"/>
              <a:gd name="connsiteX414-96935" fmla="*/ 1794914 w 7467600"/>
              <a:gd name="connsiteY414-96936" fmla="*/ 6858000 h 6858000"/>
              <a:gd name="connsiteX415-96937" fmla="*/ 1746128 w 7467600"/>
              <a:gd name="connsiteY415-96938" fmla="*/ 6858000 h 6858000"/>
              <a:gd name="connsiteX416-96939" fmla="*/ 1753934 w 7467600"/>
              <a:gd name="connsiteY416-96940" fmla="*/ 6724796 h 6858000"/>
              <a:gd name="connsiteX417-96941" fmla="*/ 1792053 w 7467600"/>
              <a:gd name="connsiteY417-96942" fmla="*/ 6572396 h 6858000"/>
              <a:gd name="connsiteX418-96943" fmla="*/ 1862248 w 7467600"/>
              <a:gd name="connsiteY418-96944" fmla="*/ 6266397 h 6858000"/>
              <a:gd name="connsiteX419-96945" fmla="*/ 1862250 w 7467600"/>
              <a:gd name="connsiteY419-96946" fmla="*/ 6033531 h 6858000"/>
              <a:gd name="connsiteX420-96947" fmla="*/ 1211999 w 7467600"/>
              <a:gd name="connsiteY420-96948" fmla="*/ 6683610 h 6858000"/>
              <a:gd name="connsiteX421-96949" fmla="*/ 1213266 w 7467600"/>
              <a:gd name="connsiteY421-96950" fmla="*/ 6691947 h 6858000"/>
              <a:gd name="connsiteX422-96951" fmla="*/ 1203370 w 7467600"/>
              <a:gd name="connsiteY422-96952" fmla="*/ 6850676 h 6858000"/>
              <a:gd name="connsiteX423-96953" fmla="*/ 1203671 w 7467600"/>
              <a:gd name="connsiteY423-96954" fmla="*/ 6858000 h 6858000"/>
              <a:gd name="connsiteX424-96955" fmla="*/ 1143180 w 7467600"/>
              <a:gd name="connsiteY424-96956" fmla="*/ 6858000 h 6858000"/>
              <a:gd name="connsiteX425-96957" fmla="*/ 1142176 w 7467600"/>
              <a:gd name="connsiteY425-96958" fmla="*/ 6766045 h 6858000"/>
              <a:gd name="connsiteX426-96959" fmla="*/ 1067484 w 7467600"/>
              <a:gd name="connsiteY426-96960" fmla="*/ 6858000 h 6858000"/>
              <a:gd name="connsiteX427-96961" fmla="*/ 953928 w 7467600"/>
              <a:gd name="connsiteY427-96962" fmla="*/ 6858000 h 6858000"/>
              <a:gd name="connsiteX428-96963" fmla="*/ 959715 w 7467600"/>
              <a:gd name="connsiteY428-96964" fmla="*/ 6850185 h 6858000"/>
              <a:gd name="connsiteX429-96965" fmla="*/ 1483788 w 7467600"/>
              <a:gd name="connsiteY429-96966" fmla="*/ 6259174 h 6858000"/>
              <a:gd name="connsiteX430-96967" fmla="*/ 1100671 w 7467600"/>
              <a:gd name="connsiteY430-96968" fmla="*/ 6252137 h 6858000"/>
              <a:gd name="connsiteX431-96969" fmla="*/ 1090144 w 7467600"/>
              <a:gd name="connsiteY431-96970" fmla="*/ 6256748 h 6858000"/>
              <a:gd name="connsiteX432-96971" fmla="*/ 1095872 w 7467600"/>
              <a:gd name="connsiteY432-96972" fmla="*/ 6271892 h 6858000"/>
              <a:gd name="connsiteX433-96973" fmla="*/ 262785 w 7467600"/>
              <a:gd name="connsiteY433-96974" fmla="*/ 6845450 h 6858000"/>
              <a:gd name="connsiteX434-96975" fmla="*/ 209968 w 7467600"/>
              <a:gd name="connsiteY434-96976" fmla="*/ 6770713 h 6858000"/>
              <a:gd name="connsiteX435-96977" fmla="*/ 873460 w 7467600"/>
              <a:gd name="connsiteY435-96978" fmla="*/ 6253768 h 6858000"/>
              <a:gd name="connsiteX436-96979" fmla="*/ 192686 w 7467600"/>
              <a:gd name="connsiteY436-96980" fmla="*/ 5849257 h 6858000"/>
              <a:gd name="connsiteX437-96981" fmla="*/ 4696 w 7467600"/>
              <a:gd name="connsiteY437-96982" fmla="*/ 5697668 h 6858000"/>
              <a:gd name="connsiteX438-96983" fmla="*/ 0 w 7467600"/>
              <a:gd name="connsiteY438-96984" fmla="*/ 5689984 h 6858000"/>
              <a:gd name="connsiteX439-96985" fmla="*/ 0 w 7467600"/>
              <a:gd name="connsiteY439-96986" fmla="*/ 5513472 h 6858000"/>
              <a:gd name="connsiteX440-96987" fmla="*/ 174101 w 7467600"/>
              <a:gd name="connsiteY440-96988" fmla="*/ 5620277 h 6858000"/>
              <a:gd name="connsiteX441-96989" fmla="*/ 891800 w 7467600"/>
              <a:gd name="connsiteY441-96990" fmla="*/ 6036935 h 6858000"/>
              <a:gd name="connsiteX442-96991" fmla="*/ 1072219 w 7467600"/>
              <a:gd name="connsiteY442-96992" fmla="*/ 6169443 h 6858000"/>
              <a:gd name="connsiteX443-96993" fmla="*/ 1074117 w 7467600"/>
              <a:gd name="connsiteY443-96994" fmla="*/ 6170301 h 6858000"/>
              <a:gd name="connsiteX444-96995" fmla="*/ 1083114 w 7467600"/>
              <a:gd name="connsiteY444-96996" fmla="*/ 6174131 h 6858000"/>
              <a:gd name="connsiteX445-96997" fmla="*/ 1543010 w 7467600"/>
              <a:gd name="connsiteY445-96998" fmla="*/ 6191140 h 6858000"/>
              <a:gd name="connsiteX446-96999" fmla="*/ 1551080 w 7467600"/>
              <a:gd name="connsiteY446-97000" fmla="*/ 6195006 h 6858000"/>
              <a:gd name="connsiteX447-97001" fmla="*/ 2345443 w 7467600"/>
              <a:gd name="connsiteY447-97002" fmla="*/ 5549882 h 6858000"/>
              <a:gd name="connsiteX448-97003" fmla="*/ 1721499 w 7467600"/>
              <a:gd name="connsiteY448-97004" fmla="*/ 5599969 h 6858000"/>
              <a:gd name="connsiteX449-97005" fmla="*/ 767716 w 7467600"/>
              <a:gd name="connsiteY449-97006" fmla="*/ 5472768 h 6858000"/>
              <a:gd name="connsiteX450-97007" fmla="*/ 722147 w 7467600"/>
              <a:gd name="connsiteY450-97008" fmla="*/ 5393091 h 6858000"/>
              <a:gd name="connsiteX451-97009" fmla="*/ 1485552 w 7467600"/>
              <a:gd name="connsiteY451-97010" fmla="*/ 5313202 h 6858000"/>
              <a:gd name="connsiteX452-97011" fmla="*/ 2143004 w 7467600"/>
              <a:gd name="connsiteY452-97012" fmla="*/ 5402420 h 6858000"/>
              <a:gd name="connsiteX453-97013" fmla="*/ 1933391 w 7467600"/>
              <a:gd name="connsiteY453-97014" fmla="*/ 5156971 h 6858000"/>
              <a:gd name="connsiteX454-97015" fmla="*/ 1827118 w 7467600"/>
              <a:gd name="connsiteY454-97016" fmla="*/ 4968410 h 6858000"/>
              <a:gd name="connsiteX455-97017" fmla="*/ 1837349 w 7467600"/>
              <a:gd name="connsiteY455-97018" fmla="*/ 4956357 h 6858000"/>
              <a:gd name="connsiteX456-97019" fmla="*/ 2162835 w 7467600"/>
              <a:gd name="connsiteY456-97020" fmla="*/ 5187853 h 6858000"/>
              <a:gd name="connsiteX457-97021" fmla="*/ 2257167 w 7467600"/>
              <a:gd name="connsiteY457-97022" fmla="*/ 5462123 h 6858000"/>
              <a:gd name="connsiteX458-97023" fmla="*/ 2261598 w 7467600"/>
              <a:gd name="connsiteY458-97024" fmla="*/ 5467998 h 6858000"/>
              <a:gd name="connsiteX459-97025" fmla="*/ 2437177 w 7467600"/>
              <a:gd name="connsiteY459-97026" fmla="*/ 5479608 h 6858000"/>
              <a:gd name="connsiteX460-97027" fmla="*/ 2445247 w 7467600"/>
              <a:gd name="connsiteY460-97028" fmla="*/ 5483476 h 6858000"/>
              <a:gd name="connsiteX461-97029" fmla="*/ 2743626 w 7467600"/>
              <a:gd name="connsiteY461-97030" fmla="*/ 5304819 h 6858000"/>
              <a:gd name="connsiteX462-97031" fmla="*/ 3048102 w 7467600"/>
              <a:gd name="connsiteY462-97032" fmla="*/ 5150595 h 6858000"/>
              <a:gd name="connsiteX463-97033" fmla="*/ 1799414 w 7467600"/>
              <a:gd name="connsiteY463-97034" fmla="*/ 4694732 h 6858000"/>
              <a:gd name="connsiteX464-97035" fmla="*/ 1771735 w 7467600"/>
              <a:gd name="connsiteY464-97036" fmla="*/ 4619929 h 6858000"/>
              <a:gd name="connsiteX465-97037" fmla="*/ 3104273 w 7467600"/>
              <a:gd name="connsiteY465-97038" fmla="*/ 5076159 h 6858000"/>
              <a:gd name="connsiteX466-97039" fmla="*/ 3113245 w 7467600"/>
              <a:gd name="connsiteY466-97040" fmla="*/ 5090705 h 6858000"/>
              <a:gd name="connsiteX467-97041" fmla="*/ 3126294 w 7467600"/>
              <a:gd name="connsiteY467-97042" fmla="*/ 5114400 h 6858000"/>
              <a:gd name="connsiteX468-97043" fmla="*/ 3937433 w 7467600"/>
              <a:gd name="connsiteY468-97044" fmla="*/ 4830473 h 6858000"/>
              <a:gd name="connsiteX469-97045" fmla="*/ 3590475 w 7467600"/>
              <a:gd name="connsiteY469-97046" fmla="*/ 4597974 h 6858000"/>
              <a:gd name="connsiteX470-97047" fmla="*/ 3100264 w 7467600"/>
              <a:gd name="connsiteY470-97048" fmla="*/ 4579845 h 6858000"/>
              <a:gd name="connsiteX471-97049" fmla="*/ 2183576 w 7467600"/>
              <a:gd name="connsiteY471-97050" fmla="*/ 4227150 h 6858000"/>
              <a:gd name="connsiteX472-97051" fmla="*/ 2151029 w 7467600"/>
              <a:gd name="connsiteY472-97052" fmla="*/ 4146947 h 6858000"/>
              <a:gd name="connsiteX473-97053" fmla="*/ 3563434 w 7467600"/>
              <a:gd name="connsiteY473-97054" fmla="*/ 4469115 h 6858000"/>
              <a:gd name="connsiteX474-97055" fmla="*/ 3177952 w 7467600"/>
              <a:gd name="connsiteY474-97056" fmla="*/ 3657386 h 6858000"/>
              <a:gd name="connsiteX475-97057" fmla="*/ 3189263 w 7467600"/>
              <a:gd name="connsiteY475-97058" fmla="*/ 3625726 h 6858000"/>
              <a:gd name="connsiteX476-97059" fmla="*/ 3560912 w 7467600"/>
              <a:gd name="connsiteY476-97060" fmla="*/ 4079863 h 6858000"/>
              <a:gd name="connsiteX477-97061" fmla="*/ 3626636 w 7467600"/>
              <a:gd name="connsiteY477-97062" fmla="*/ 4512230 h 6858000"/>
              <a:gd name="connsiteX478-97063" fmla="*/ 3653088 w 7467600"/>
              <a:gd name="connsiteY478-97064" fmla="*/ 4521417 h 6858000"/>
              <a:gd name="connsiteX479-97065" fmla="*/ 3988128 w 7467600"/>
              <a:gd name="connsiteY479-97066" fmla="*/ 4817267 h 6858000"/>
              <a:gd name="connsiteX480-97067" fmla="*/ 4830582 w 7467600"/>
              <a:gd name="connsiteY480-97068" fmla="*/ 4676000 h 6858000"/>
              <a:gd name="connsiteX481-97069" fmla="*/ 4830100 w 7467600"/>
              <a:gd name="connsiteY481-97070" fmla="*/ 4675554 h 6858000"/>
              <a:gd name="connsiteX482-97071" fmla="*/ 4036318 w 7467600"/>
              <a:gd name="connsiteY482-97072" fmla="*/ 4147013 h 6858000"/>
              <a:gd name="connsiteX483-97073" fmla="*/ 3432098 w 7467600"/>
              <a:gd name="connsiteY483-97074" fmla="*/ 3537312 h 6858000"/>
              <a:gd name="connsiteX484-97075" fmla="*/ 3446761 w 7467600"/>
              <a:gd name="connsiteY484-97076" fmla="*/ 3461278 h 6858000"/>
              <a:gd name="connsiteX485-97077" fmla="*/ 4419733 w 7467600"/>
              <a:gd name="connsiteY485-97078" fmla="*/ 3963555 h 6858000"/>
              <a:gd name="connsiteX486-97079" fmla="*/ 4781371 w 7467600"/>
              <a:gd name="connsiteY486-97080" fmla="*/ 4458604 h 6858000"/>
              <a:gd name="connsiteX487-97081" fmla="*/ 4780440 w 7467600"/>
              <a:gd name="connsiteY487-97082" fmla="*/ 4470290 h 6858000"/>
              <a:gd name="connsiteX488-97083" fmla="*/ 4898954 w 7467600"/>
              <a:gd name="connsiteY488-97084" fmla="*/ 4662092 h 6858000"/>
              <a:gd name="connsiteX489-97085" fmla="*/ 4900699 w 7467600"/>
              <a:gd name="connsiteY489-97086" fmla="*/ 4670867 h 6858000"/>
              <a:gd name="connsiteX490-97087" fmla="*/ 5714511 w 7467600"/>
              <a:gd name="connsiteY490-97088" fmla="*/ 4663483 h 6858000"/>
              <a:gd name="connsiteX491-97089" fmla="*/ 5464793 w 7467600"/>
              <a:gd name="connsiteY491-97090" fmla="*/ 4393556 h 6858000"/>
              <a:gd name="connsiteX492-97091" fmla="*/ 5461897 w 7467600"/>
              <a:gd name="connsiteY492-97092" fmla="*/ 4390879 h 6858000"/>
              <a:gd name="connsiteX493-97093" fmla="*/ 4294126 w 7467600"/>
              <a:gd name="connsiteY493-97094" fmla="*/ 3303048 h 6858000"/>
              <a:gd name="connsiteX494-97095" fmla="*/ 4305321 w 7467600"/>
              <a:gd name="connsiteY494-97096" fmla="*/ 3256953 h 6858000"/>
              <a:gd name="connsiteX495-97097" fmla="*/ 4949299 w 7467600"/>
              <a:gd name="connsiteY495-97098" fmla="*/ 3766336 h 6858000"/>
              <a:gd name="connsiteX496-97099" fmla="*/ 5291452 w 7467600"/>
              <a:gd name="connsiteY496-97100" fmla="*/ 4076801 h 6858000"/>
              <a:gd name="connsiteX497-97101" fmla="*/ 5434998 w 7467600"/>
              <a:gd name="connsiteY497-97102" fmla="*/ 4254100 h 6858000"/>
              <a:gd name="connsiteX498-97103" fmla="*/ 5351015 w 7467600"/>
              <a:gd name="connsiteY498-97104" fmla="*/ 3760989 h 6858000"/>
              <a:gd name="connsiteX499-97105" fmla="*/ 5413780 w 7467600"/>
              <a:gd name="connsiteY499-97106" fmla="*/ 2966265 h 6858000"/>
              <a:gd name="connsiteX500-97107" fmla="*/ 5425627 w 7467600"/>
              <a:gd name="connsiteY500-97108" fmla="*/ 2954192 h 6858000"/>
              <a:gd name="connsiteX501-97109" fmla="*/ 6604735 w 7467600"/>
              <a:gd name="connsiteY501-97110" fmla="*/ 2041381 h 6858000"/>
              <a:gd name="connsiteX502-97111" fmla="*/ 7204487 w 7467600"/>
              <a:gd name="connsiteY502-97112" fmla="*/ 2742112 h 6858000"/>
              <a:gd name="connsiteX503-97113" fmla="*/ 7131592 w 7467600"/>
              <a:gd name="connsiteY503-97114" fmla="*/ 2672096 h 6858000"/>
              <a:gd name="connsiteX504-97115" fmla="*/ 6996344 w 7467600"/>
              <a:gd name="connsiteY504-97116" fmla="*/ 2518310 h 6858000"/>
              <a:gd name="connsiteX505-97117" fmla="*/ 6735495 w 7467600"/>
              <a:gd name="connsiteY505-97118" fmla="*/ 2196890 h 6858000"/>
              <a:gd name="connsiteX506-97119" fmla="*/ 6721901 w 7467600"/>
              <a:gd name="connsiteY506-97120" fmla="*/ 2179274 h 6858000"/>
              <a:gd name="connsiteX507-97121" fmla="*/ 6604735 w 7467600"/>
              <a:gd name="connsiteY507-97122" fmla="*/ 2041381 h 6858000"/>
              <a:gd name="connsiteX508-97123" fmla="*/ 6591670 w 7467600"/>
              <a:gd name="connsiteY508-97124" fmla="*/ 1988277 h 6858000"/>
              <a:gd name="connsiteX509-97125" fmla="*/ 6747349 w 7467600"/>
              <a:gd name="connsiteY509-97126" fmla="*/ 2160069 h 6858000"/>
              <a:gd name="connsiteX510-97127" fmla="*/ 6760943 w 7467600"/>
              <a:gd name="connsiteY510-97128" fmla="*/ 2177686 h 6858000"/>
              <a:gd name="connsiteX511-97129" fmla="*/ 7021065 w 7467600"/>
              <a:gd name="connsiteY511-97130" fmla="*/ 2498102 h 6858000"/>
              <a:gd name="connsiteX512-97131" fmla="*/ 7155223 w 7467600"/>
              <a:gd name="connsiteY512-97132" fmla="*/ 2650386 h 6858000"/>
              <a:gd name="connsiteX513-97133" fmla="*/ 7203167 w 7467600"/>
              <a:gd name="connsiteY513-97134" fmla="*/ 2697288 h 6858000"/>
              <a:gd name="connsiteX514-97135" fmla="*/ 6937703 w 7467600"/>
              <a:gd name="connsiteY514-97136" fmla="*/ 2321981 h 6858000"/>
              <a:gd name="connsiteX515-97137" fmla="*/ 6591670 w 7467600"/>
              <a:gd name="connsiteY515-97138" fmla="*/ 1988277 h 6858000"/>
              <a:gd name="connsiteX516-97139" fmla="*/ 5798671 w 7467600"/>
              <a:gd name="connsiteY516-97140" fmla="*/ 1981601 h 6858000"/>
              <a:gd name="connsiteX517-97141" fmla="*/ 5754709 w 7467600"/>
              <a:gd name="connsiteY517-97142" fmla="*/ 2071454 h 6858000"/>
              <a:gd name="connsiteX518-97143" fmla="*/ 5763044 w 7467600"/>
              <a:gd name="connsiteY518-97144" fmla="*/ 2842206 h 6858000"/>
              <a:gd name="connsiteX519-97145" fmla="*/ 5764974 w 7467600"/>
              <a:gd name="connsiteY519-97146" fmla="*/ 2799609 h 6858000"/>
              <a:gd name="connsiteX520-97147" fmla="*/ 5767665 w 7467600"/>
              <a:gd name="connsiteY520-97148" fmla="*/ 2666409 h 6858000"/>
              <a:gd name="connsiteX521-97149" fmla="*/ 5763055 w 7467600"/>
              <a:gd name="connsiteY521-97150" fmla="*/ 2579705 h 6858000"/>
              <a:gd name="connsiteX522-97151" fmla="*/ 5758079 w 7467600"/>
              <a:gd name="connsiteY522-97152" fmla="*/ 2492508 h 6858000"/>
              <a:gd name="connsiteX523-97153" fmla="*/ 5779325 w 7467600"/>
              <a:gd name="connsiteY523-97154" fmla="*/ 2197069 h 6858000"/>
              <a:gd name="connsiteX524-97155" fmla="*/ 5798671 w 7467600"/>
              <a:gd name="connsiteY524-97156" fmla="*/ 1981601 h 6858000"/>
              <a:gd name="connsiteX525-97157" fmla="*/ 5829202 w 7467600"/>
              <a:gd name="connsiteY525-97158" fmla="*/ 1971679 h 6858000"/>
              <a:gd name="connsiteX526-97159" fmla="*/ 5809558 w 7467600"/>
              <a:gd name="connsiteY526-97160" fmla="*/ 2198043 h 6858000"/>
              <a:gd name="connsiteX527-97161" fmla="*/ 5788653 w 7467600"/>
              <a:gd name="connsiteY527-97162" fmla="*/ 2489430 h 6858000"/>
              <a:gd name="connsiteX528-97163" fmla="*/ 5793439 w 7467600"/>
              <a:gd name="connsiteY528-97164" fmla="*/ 2575235 h 6858000"/>
              <a:gd name="connsiteX529-97165" fmla="*/ 5796837 w 7467600"/>
              <a:gd name="connsiteY529-97166" fmla="*/ 2637633 h 6858000"/>
              <a:gd name="connsiteX530-97167" fmla="*/ 5818614 w 7467600"/>
              <a:gd name="connsiteY530-97168" fmla="*/ 2473055 h 6858000"/>
              <a:gd name="connsiteX531-97169" fmla="*/ 5829202 w 7467600"/>
              <a:gd name="connsiteY531-97170" fmla="*/ 1971679 h 6858000"/>
              <a:gd name="connsiteX532-97171" fmla="*/ 5911389 w 7467600"/>
              <a:gd name="connsiteY532-97172" fmla="*/ 1898371 h 6858000"/>
              <a:gd name="connsiteX533-97173" fmla="*/ 6237627 w 7467600"/>
              <a:gd name="connsiteY533-97174" fmla="*/ 2231921 h 6858000"/>
              <a:gd name="connsiteX534-97175" fmla="*/ 5911389 w 7467600"/>
              <a:gd name="connsiteY534-97176" fmla="*/ 1898371 h 6858000"/>
              <a:gd name="connsiteX535-97177" fmla="*/ 6944437 w 7467600"/>
              <a:gd name="connsiteY535-97178" fmla="*/ 1575402 h 6858000"/>
              <a:gd name="connsiteX536-97179" fmla="*/ 6304730 w 7467600"/>
              <a:gd name="connsiteY536-97180" fmla="*/ 1766654 h 6858000"/>
              <a:gd name="connsiteX537-97181" fmla="*/ 6944437 w 7467600"/>
              <a:gd name="connsiteY537-97182" fmla="*/ 1575402 h 6858000"/>
              <a:gd name="connsiteX538-97183" fmla="*/ 7019523 w 7467600"/>
              <a:gd name="connsiteY538-97184" fmla="*/ 1519450 h 6858000"/>
              <a:gd name="connsiteX539-97185" fmla="*/ 6298091 w 7467600"/>
              <a:gd name="connsiteY539-97186" fmla="*/ 1737122 h 6858000"/>
              <a:gd name="connsiteX540-97187" fmla="*/ 7019523 w 7467600"/>
              <a:gd name="connsiteY540-97188" fmla="*/ 1519450 h 6858000"/>
              <a:gd name="connsiteX541-97189" fmla="*/ 2399523 w 7467600"/>
              <a:gd name="connsiteY541-97190" fmla="*/ 1428234 h 6858000"/>
              <a:gd name="connsiteX542-97191" fmla="*/ 2224982 w 7467600"/>
              <a:gd name="connsiteY542-97192" fmla="*/ 1826201 h 6858000"/>
              <a:gd name="connsiteX543-97193" fmla="*/ 2096099 w 7467600"/>
              <a:gd name="connsiteY543-97194" fmla="*/ 2345900 h 6858000"/>
              <a:gd name="connsiteX544-97195" fmla="*/ 2283317 w 7467600"/>
              <a:gd name="connsiteY544-97196" fmla="*/ 1796925 h 6858000"/>
              <a:gd name="connsiteX545-97197" fmla="*/ 2399523 w 7467600"/>
              <a:gd name="connsiteY545-97198" fmla="*/ 1428234 h 6858000"/>
              <a:gd name="connsiteX546-97199" fmla="*/ 2448558 w 7467600"/>
              <a:gd name="connsiteY546-97200" fmla="*/ 1373435 h 6858000"/>
              <a:gd name="connsiteX547-97201" fmla="*/ 2312521 w 7467600"/>
              <a:gd name="connsiteY547-97202" fmla="*/ 1806140 h 6858000"/>
              <a:gd name="connsiteX548-97203" fmla="*/ 2127533 w 7467600"/>
              <a:gd name="connsiteY548-97204" fmla="*/ 2348380 h 6858000"/>
              <a:gd name="connsiteX549-97205" fmla="*/ 2358080 w 7467600"/>
              <a:gd name="connsiteY549-97206" fmla="*/ 1866134 h 6858000"/>
              <a:gd name="connsiteX550-97207" fmla="*/ 2407436 w 7467600"/>
              <a:gd name="connsiteY550-97208" fmla="*/ 1651070 h 6858000"/>
              <a:gd name="connsiteX551-97209" fmla="*/ 2448558 w 7467600"/>
              <a:gd name="connsiteY551-97210" fmla="*/ 1373435 h 6858000"/>
              <a:gd name="connsiteX552-97211" fmla="*/ 278707 w 7467600"/>
              <a:gd name="connsiteY552-97212" fmla="*/ 1352270 h 6858000"/>
              <a:gd name="connsiteX553-97213" fmla="*/ 321570 w 7467600"/>
              <a:gd name="connsiteY553-97214" fmla="*/ 1861610 h 6858000"/>
              <a:gd name="connsiteX554-97215" fmla="*/ 294281 w 7467600"/>
              <a:gd name="connsiteY554-97216" fmla="*/ 1440658 h 6858000"/>
              <a:gd name="connsiteX555-97217" fmla="*/ 278707 w 7467600"/>
              <a:gd name="connsiteY555-97218" fmla="*/ 1352270 h 6858000"/>
              <a:gd name="connsiteX556-97219" fmla="*/ 1423821 w 7467600"/>
              <a:gd name="connsiteY556-97220" fmla="*/ 1351958 h 6858000"/>
              <a:gd name="connsiteX557-97221" fmla="*/ 1638521 w 7467600"/>
              <a:gd name="connsiteY557-97222" fmla="*/ 1908470 h 6858000"/>
              <a:gd name="connsiteX558-97223" fmla="*/ 1754199 w 7467600"/>
              <a:gd name="connsiteY558-97224" fmla="*/ 2149284 h 6858000"/>
              <a:gd name="connsiteX559-97225" fmla="*/ 1908359 w 7467600"/>
              <a:gd name="connsiteY559-97226" fmla="*/ 2364988 h 6858000"/>
              <a:gd name="connsiteX560-97227" fmla="*/ 1647661 w 7467600"/>
              <a:gd name="connsiteY560-97228" fmla="*/ 1825945 h 6858000"/>
              <a:gd name="connsiteX561-97229" fmla="*/ 1423821 w 7467600"/>
              <a:gd name="connsiteY561-97230" fmla="*/ 1351958 h 6858000"/>
              <a:gd name="connsiteX562-97231" fmla="*/ 1431890 w 7467600"/>
              <a:gd name="connsiteY562-97232" fmla="*/ 1306475 h 6858000"/>
              <a:gd name="connsiteX563-97233" fmla="*/ 1507597 w 7467600"/>
              <a:gd name="connsiteY563-97234" fmla="*/ 1446132 h 6858000"/>
              <a:gd name="connsiteX564-97235" fmla="*/ 1674586 w 7467600"/>
              <a:gd name="connsiteY564-97236" fmla="*/ 1813832 h 6858000"/>
              <a:gd name="connsiteX565-97237" fmla="*/ 1815950 w 7467600"/>
              <a:gd name="connsiteY565-97238" fmla="*/ 2128564 h 6858000"/>
              <a:gd name="connsiteX566-97239" fmla="*/ 1984242 w 7467600"/>
              <a:gd name="connsiteY566-97240" fmla="*/ 2430829 h 6858000"/>
              <a:gd name="connsiteX567-97241" fmla="*/ 2014023 w 7467600"/>
              <a:gd name="connsiteY567-97242" fmla="*/ 2450995 h 6858000"/>
              <a:gd name="connsiteX568-97243" fmla="*/ 1747337 w 7467600"/>
              <a:gd name="connsiteY568-97244" fmla="*/ 1855264 h 6858000"/>
              <a:gd name="connsiteX569-97245" fmla="*/ 1533749 w 7467600"/>
              <a:gd name="connsiteY569-97246" fmla="*/ 1478656 h 6858000"/>
              <a:gd name="connsiteX570-97247" fmla="*/ 1431890 w 7467600"/>
              <a:gd name="connsiteY570-97248" fmla="*/ 1306475 h 6858000"/>
              <a:gd name="connsiteX571-97249" fmla="*/ 5052692 w 7467600"/>
              <a:gd name="connsiteY571-97250" fmla="*/ 1292994 h 6858000"/>
              <a:gd name="connsiteX572-97251" fmla="*/ 5200661 w 7467600"/>
              <a:gd name="connsiteY572-97252" fmla="*/ 1635186 h 6858000"/>
              <a:gd name="connsiteX573-97253" fmla="*/ 5297138 w 7467600"/>
              <a:gd name="connsiteY573-97254" fmla="*/ 1906351 h 6858000"/>
              <a:gd name="connsiteX574-97255" fmla="*/ 5052692 w 7467600"/>
              <a:gd name="connsiteY574-97256" fmla="*/ 1292994 h 6858000"/>
              <a:gd name="connsiteX575-97257" fmla="*/ 5009948 w 7467600"/>
              <a:gd name="connsiteY575-97258" fmla="*/ 1273619 h 6858000"/>
              <a:gd name="connsiteX576-97259" fmla="*/ 5121777 w 7467600"/>
              <a:gd name="connsiteY576-97260" fmla="*/ 1654213 h 6858000"/>
              <a:gd name="connsiteX577-97261" fmla="*/ 5293545 w 7467600"/>
              <a:gd name="connsiteY577-97262" fmla="*/ 2072247 h 6858000"/>
              <a:gd name="connsiteX578-97263" fmla="*/ 5294042 w 7467600"/>
              <a:gd name="connsiteY578-97264" fmla="*/ 2065019 h 6858000"/>
              <a:gd name="connsiteX579-97265" fmla="*/ 5171936 w 7467600"/>
              <a:gd name="connsiteY579-97266" fmla="*/ 1647613 h 6858000"/>
              <a:gd name="connsiteX580-97267" fmla="*/ 5009948 w 7467600"/>
              <a:gd name="connsiteY580-97268" fmla="*/ 1273619 h 6858000"/>
              <a:gd name="connsiteX581-97269" fmla="*/ 655236 w 7467600"/>
              <a:gd name="connsiteY581-97270" fmla="*/ 1268632 h 6858000"/>
              <a:gd name="connsiteX582-97271" fmla="*/ 839521 w 7467600"/>
              <a:gd name="connsiteY582-97272" fmla="*/ 1685315 h 6858000"/>
              <a:gd name="connsiteX583-97273" fmla="*/ 1109416 w 7467600"/>
              <a:gd name="connsiteY583-97274" fmla="*/ 2061663 h 6858000"/>
              <a:gd name="connsiteX584-97275" fmla="*/ 1298300 w 7467600"/>
              <a:gd name="connsiteY584-97276" fmla="*/ 2247742 h 6858000"/>
              <a:gd name="connsiteX585-97277" fmla="*/ 1125871 w 7467600"/>
              <a:gd name="connsiteY585-97278" fmla="*/ 1989513 h 6858000"/>
              <a:gd name="connsiteX586-97279" fmla="*/ 981574 w 7467600"/>
              <a:gd name="connsiteY586-97280" fmla="*/ 1783157 h 6858000"/>
              <a:gd name="connsiteX587-97281" fmla="*/ 922198 w 7467600"/>
              <a:gd name="connsiteY587-97282" fmla="*/ 1677437 h 6858000"/>
              <a:gd name="connsiteX588-97283" fmla="*/ 869293 w 7467600"/>
              <a:gd name="connsiteY588-97284" fmla="*/ 1583214 h 6858000"/>
              <a:gd name="connsiteX589-97285" fmla="*/ 751431 w 7467600"/>
              <a:gd name="connsiteY589-97286" fmla="*/ 1405731 h 6858000"/>
              <a:gd name="connsiteX590-97287" fmla="*/ 655236 w 7467600"/>
              <a:gd name="connsiteY590-97288" fmla="*/ 1268632 h 6858000"/>
              <a:gd name="connsiteX591-97289" fmla="*/ 6516292 w 7467600"/>
              <a:gd name="connsiteY591-97290" fmla="*/ 1263064 h 6858000"/>
              <a:gd name="connsiteX592-97291" fmla="*/ 5736320 w 7467600"/>
              <a:gd name="connsiteY592-97292" fmla="*/ 1501803 h 6858000"/>
              <a:gd name="connsiteX593-97293" fmla="*/ 6516292 w 7467600"/>
              <a:gd name="connsiteY593-97294" fmla="*/ 1263064 h 6858000"/>
              <a:gd name="connsiteX594-97295" fmla="*/ 291466 w 7467600"/>
              <a:gd name="connsiteY594-97296" fmla="*/ 1250369 h 6858000"/>
              <a:gd name="connsiteX595-97297" fmla="*/ 323180 w 7467600"/>
              <a:gd name="connsiteY595-97298" fmla="*/ 1435283 h 6858000"/>
              <a:gd name="connsiteX596-97299" fmla="*/ 349381 w 7467600"/>
              <a:gd name="connsiteY596-97300" fmla="*/ 1875041 h 6858000"/>
              <a:gd name="connsiteX597-97301" fmla="*/ 374363 w 7467600"/>
              <a:gd name="connsiteY597-97302" fmla="*/ 1506494 h 6858000"/>
              <a:gd name="connsiteX598-97303" fmla="*/ 302168 w 7467600"/>
              <a:gd name="connsiteY598-97304" fmla="*/ 1274495 h 6858000"/>
              <a:gd name="connsiteX599-97305" fmla="*/ 291466 w 7467600"/>
              <a:gd name="connsiteY599-97306" fmla="*/ 1250369 h 6858000"/>
              <a:gd name="connsiteX600-97307" fmla="*/ 678222 w 7467600"/>
              <a:gd name="connsiteY600-97308" fmla="*/ 1248670 h 6858000"/>
              <a:gd name="connsiteX601-97309" fmla="*/ 775536 w 7467600"/>
              <a:gd name="connsiteY601-97310" fmla="*/ 1388015 h 6858000"/>
              <a:gd name="connsiteX602-97311" fmla="*/ 894529 w 7467600"/>
              <a:gd name="connsiteY602-97312" fmla="*/ 1567739 h 6858000"/>
              <a:gd name="connsiteX603-97313" fmla="*/ 948000 w 7467600"/>
              <a:gd name="connsiteY603-97314" fmla="*/ 1663088 h 6858000"/>
              <a:gd name="connsiteX604-97315" fmla="*/ 1006812 w 7467600"/>
              <a:gd name="connsiteY604-97316" fmla="*/ 1767683 h 6858000"/>
              <a:gd name="connsiteX605-97317" fmla="*/ 1149133 w 7467600"/>
              <a:gd name="connsiteY605-97318" fmla="*/ 1971513 h 6858000"/>
              <a:gd name="connsiteX606-97319" fmla="*/ 1333952 w 7467600"/>
              <a:gd name="connsiteY606-97320" fmla="*/ 2251620 h 6858000"/>
              <a:gd name="connsiteX607-97321" fmla="*/ 1337329 w 7467600"/>
              <a:gd name="connsiteY607-97322" fmla="*/ 2258350 h 6858000"/>
              <a:gd name="connsiteX608-97323" fmla="*/ 1014726 w 7467600"/>
              <a:gd name="connsiteY608-97324" fmla="*/ 1615556 h 6858000"/>
              <a:gd name="connsiteX609-97325" fmla="*/ 678222 w 7467600"/>
              <a:gd name="connsiteY609-97326" fmla="*/ 1248670 h 6858000"/>
              <a:gd name="connsiteX610-97327" fmla="*/ 6691602 w 7467600"/>
              <a:gd name="connsiteY610-97328" fmla="*/ 1140573 h 6858000"/>
              <a:gd name="connsiteX611-97329" fmla="*/ 6571100 w 7467600"/>
              <a:gd name="connsiteY611-97330" fmla="*/ 1183662 h 6858000"/>
              <a:gd name="connsiteX612-97331" fmla="*/ 6241687 w 7467600"/>
              <a:gd name="connsiteY612-97332" fmla="*/ 1257600 h 6858000"/>
              <a:gd name="connsiteX613-97333" fmla="*/ 5693009 w 7467600"/>
              <a:gd name="connsiteY613-97334" fmla="*/ 1478256 h 6858000"/>
              <a:gd name="connsiteX614-97335" fmla="*/ 6548420 w 7467600"/>
              <a:gd name="connsiteY614-97336" fmla="*/ 1214599 h 6858000"/>
              <a:gd name="connsiteX615-97337" fmla="*/ 6605473 w 7467600"/>
              <a:gd name="connsiteY615-97338" fmla="*/ 1184686 h 6858000"/>
              <a:gd name="connsiteX616-97339" fmla="*/ 6691602 w 7467600"/>
              <a:gd name="connsiteY616-97340" fmla="*/ 1140573 h 6858000"/>
              <a:gd name="connsiteX617-97341" fmla="*/ 4002475 w 7467600"/>
              <a:gd name="connsiteY617-97342" fmla="*/ 1037802 h 6858000"/>
              <a:gd name="connsiteX618-97343" fmla="*/ 4000324 w 7467600"/>
              <a:gd name="connsiteY618-97344" fmla="*/ 1039362 h 6858000"/>
              <a:gd name="connsiteX619-97345" fmla="*/ 4002862 w 7467600"/>
              <a:gd name="connsiteY619-97346" fmla="*/ 1042866 h 6858000"/>
              <a:gd name="connsiteX620-97347" fmla="*/ 4002475 w 7467600"/>
              <a:gd name="connsiteY620-97348" fmla="*/ 1037802 h 6858000"/>
              <a:gd name="connsiteX621-97349" fmla="*/ 506322 w 7467600"/>
              <a:gd name="connsiteY621-97350" fmla="*/ 1020997 h 6858000"/>
              <a:gd name="connsiteX622-97351" fmla="*/ 533068 w 7467600"/>
              <a:gd name="connsiteY622-97352" fmla="*/ 1029409 h 6858000"/>
              <a:gd name="connsiteX623-97353" fmla="*/ 1232525 w 7467600"/>
              <a:gd name="connsiteY623-97354" fmla="*/ 1804675 h 6858000"/>
              <a:gd name="connsiteX624-97355" fmla="*/ 1388858 w 7467600"/>
              <a:gd name="connsiteY624-97356" fmla="*/ 2368011 h 6858000"/>
              <a:gd name="connsiteX625-97357" fmla="*/ 1384098 w 7467600"/>
              <a:gd name="connsiteY625-97358" fmla="*/ 2378125 h 6858000"/>
              <a:gd name="connsiteX626-97359" fmla="*/ 1425393 w 7467600"/>
              <a:gd name="connsiteY626-97360" fmla="*/ 2589124 h 6858000"/>
              <a:gd name="connsiteX627-97361" fmla="*/ 1424001 w 7467600"/>
              <a:gd name="connsiteY627-97362" fmla="*/ 2597541 h 6858000"/>
              <a:gd name="connsiteX628-97363" fmla="*/ 2152729 w 7467600"/>
              <a:gd name="connsiteY628-97364" fmla="*/ 2864487 h 6858000"/>
              <a:gd name="connsiteX629-97365" fmla="*/ 2020609 w 7467600"/>
              <a:gd name="connsiteY629-97366" fmla="*/ 2539671 h 6858000"/>
              <a:gd name="connsiteX630-97367" fmla="*/ 2018920 w 7467600"/>
              <a:gd name="connsiteY630-97368" fmla="*/ 2536309 h 6858000"/>
              <a:gd name="connsiteX631-97369" fmla="*/ 1342441 w 7467600"/>
              <a:gd name="connsiteY631-97370" fmla="*/ 1173017 h 6858000"/>
              <a:gd name="connsiteX632-97371" fmla="*/ 1367925 w 7467600"/>
              <a:gd name="connsiteY632-97372" fmla="*/ 1135648 h 6858000"/>
              <a:gd name="connsiteX633-97373" fmla="*/ 1771401 w 7467600"/>
              <a:gd name="connsiteY633-97374" fmla="*/ 1806673 h 6858000"/>
              <a:gd name="connsiteX634-97375" fmla="*/ 1972385 w 7467600"/>
              <a:gd name="connsiteY634-97376" fmla="*/ 2198735 h 6858000"/>
              <a:gd name="connsiteX635-97377" fmla="*/ 2040892 w 7467600"/>
              <a:gd name="connsiteY635-97378" fmla="*/ 2405205 h 6858000"/>
              <a:gd name="connsiteX636-97379" fmla="*/ 2131689 w 7467600"/>
              <a:gd name="connsiteY636-97380" fmla="*/ 1936926 h 6858000"/>
              <a:gd name="connsiteX637-97381" fmla="*/ 2454820 w 7467600"/>
              <a:gd name="connsiteY637-97382" fmla="*/ 1248808 h 6858000"/>
              <a:gd name="connsiteX638-97383" fmla="*/ 2492512 w 7467600"/>
              <a:gd name="connsiteY638-97384" fmla="*/ 1302920 h 6858000"/>
              <a:gd name="connsiteX639-97385" fmla="*/ 2081216 w 7467600"/>
              <a:gd name="connsiteY639-97386" fmla="*/ 2527513 h 6858000"/>
              <a:gd name="connsiteX640-97387" fmla="*/ 2081211 w 7467600"/>
              <a:gd name="connsiteY640-97388" fmla="*/ 2528916 h 6858000"/>
              <a:gd name="connsiteX641-97389" fmla="*/ 2199067 w 7467600"/>
              <a:gd name="connsiteY641-97390" fmla="*/ 2884061 h 6858000"/>
              <a:gd name="connsiteX642-97391" fmla="*/ 3192586 w 7467600"/>
              <a:gd name="connsiteY642-97392" fmla="*/ 3411496 h 6858000"/>
              <a:gd name="connsiteX643-97393" fmla="*/ 3182620 w 7467600"/>
              <a:gd name="connsiteY643-97394" fmla="*/ 3483279 h 6858000"/>
              <a:gd name="connsiteX644-97395" fmla="*/ 2435119 w 7467600"/>
              <a:gd name="connsiteY644-97396" fmla="*/ 3080173 h 6858000"/>
              <a:gd name="connsiteX645-97397" fmla="*/ 2410152 w 7467600"/>
              <a:gd name="connsiteY645-97398" fmla="*/ 3063751 h 6858000"/>
              <a:gd name="connsiteX646-97399" fmla="*/ 2408099 w 7467600"/>
              <a:gd name="connsiteY646-97400" fmla="*/ 3064403 h 6858000"/>
              <a:gd name="connsiteX647-97401" fmla="*/ 2407218 w 7467600"/>
              <a:gd name="connsiteY647-97402" fmla="*/ 3070324 h 6858000"/>
              <a:gd name="connsiteX648-97403" fmla="*/ 2380138 w 7467600"/>
              <a:gd name="connsiteY648-97404" fmla="*/ 3099341 h 6858000"/>
              <a:gd name="connsiteX649-97405" fmla="*/ 1765923 w 7467600"/>
              <a:gd name="connsiteY649-97406" fmla="*/ 3581043 h 6858000"/>
              <a:gd name="connsiteX650-97407" fmla="*/ 1702258 w 7467600"/>
              <a:gd name="connsiteY650-97408" fmla="*/ 3612286 h 6858000"/>
              <a:gd name="connsiteX651-97409" fmla="*/ 1538370 w 7467600"/>
              <a:gd name="connsiteY651-97410" fmla="*/ 3811804 h 6858000"/>
              <a:gd name="connsiteX652-97411" fmla="*/ 542867 w 7467600"/>
              <a:gd name="connsiteY652-97412" fmla="*/ 4944092 h 6858000"/>
              <a:gd name="connsiteX653-97413" fmla="*/ 515800 w 7467600"/>
              <a:gd name="connsiteY653-97414" fmla="*/ 4862180 h 6858000"/>
              <a:gd name="connsiteX654-97415" fmla="*/ 909145 w 7467600"/>
              <a:gd name="connsiteY654-97416" fmla="*/ 4199225 h 6858000"/>
              <a:gd name="connsiteX655-97417" fmla="*/ 1214067 w 7467600"/>
              <a:gd name="connsiteY655-97418" fmla="*/ 3908561 h 6858000"/>
              <a:gd name="connsiteX656-97419" fmla="*/ 640967 w 7467600"/>
              <a:gd name="connsiteY656-97420" fmla="*/ 4105601 h 6858000"/>
              <a:gd name="connsiteX657-97421" fmla="*/ 112563 w 7467600"/>
              <a:gd name="connsiteY657-97422" fmla="*/ 4396952 h 6858000"/>
              <a:gd name="connsiteX658-97423" fmla="*/ 0 w 7467600"/>
              <a:gd name="connsiteY658-97424" fmla="*/ 4466006 h 6858000"/>
              <a:gd name="connsiteX659-97425" fmla="*/ 0 w 7467600"/>
              <a:gd name="connsiteY659-97426" fmla="*/ 4233763 h 6858000"/>
              <a:gd name="connsiteX660-97427" fmla="*/ 36881 w 7467600"/>
              <a:gd name="connsiteY660-97428" fmla="*/ 4200118 h 6858000"/>
              <a:gd name="connsiteX661-97429" fmla="*/ 910534 w 7467600"/>
              <a:gd name="connsiteY661-97430" fmla="*/ 3629753 h 6858000"/>
              <a:gd name="connsiteX662-97431" fmla="*/ 1578717 w 7467600"/>
              <a:gd name="connsiteY662-97432" fmla="*/ 3575982 h 6858000"/>
              <a:gd name="connsiteX663-97433" fmla="*/ 2338780 w 7467600"/>
              <a:gd name="connsiteY663-97434" fmla="*/ 3033725 h 6858000"/>
              <a:gd name="connsiteX664-97435" fmla="*/ 1807991 w 7467600"/>
              <a:gd name="connsiteY664-97436" fmla="*/ 2807184 h 6858000"/>
              <a:gd name="connsiteX665-97437" fmla="*/ 1416358 w 7467600"/>
              <a:gd name="connsiteY665-97438" fmla="*/ 3112571 h 6858000"/>
              <a:gd name="connsiteX666-97439" fmla="*/ 939066 w 7467600"/>
              <a:gd name="connsiteY666-97440" fmla="*/ 3378798 h 6858000"/>
              <a:gd name="connsiteX667-97441" fmla="*/ 115099 w 7467600"/>
              <a:gd name="connsiteY667-97442" fmla="*/ 3607650 h 6858000"/>
              <a:gd name="connsiteX668-97443" fmla="*/ 97284 w 7467600"/>
              <a:gd name="connsiteY668-97444" fmla="*/ 3520393 h 6858000"/>
              <a:gd name="connsiteX669-97445" fmla="*/ 922050 w 7467600"/>
              <a:gd name="connsiteY669-97446" fmla="*/ 3074867 h 6858000"/>
              <a:gd name="connsiteX670-97447" fmla="*/ 1405265 w 7467600"/>
              <a:gd name="connsiteY670-97448" fmla="*/ 3016319 h 6858000"/>
              <a:gd name="connsiteX671-97449" fmla="*/ 1407512 w 7467600"/>
              <a:gd name="connsiteY671-97450" fmla="*/ 3018001 h 6858000"/>
              <a:gd name="connsiteX672-97451" fmla="*/ 1726266 w 7467600"/>
              <a:gd name="connsiteY672-97452" fmla="*/ 2777274 h 6858000"/>
              <a:gd name="connsiteX673-97453" fmla="*/ 625390 w 7467600"/>
              <a:gd name="connsiteY673-97454" fmla="*/ 2514541 h 6858000"/>
              <a:gd name="connsiteX674-97455" fmla="*/ 619799 w 7467600"/>
              <a:gd name="connsiteY674-97456" fmla="*/ 2527180 h 6858000"/>
              <a:gd name="connsiteX675-97457" fmla="*/ 310030 w 7467600"/>
              <a:gd name="connsiteY675-97458" fmla="*/ 2771818 h 6858000"/>
              <a:gd name="connsiteX676-97459" fmla="*/ 173877 w 7467600"/>
              <a:gd name="connsiteY676-97460" fmla="*/ 2937056 h 6858000"/>
              <a:gd name="connsiteX677-97461" fmla="*/ 77889 w 7467600"/>
              <a:gd name="connsiteY677-97462" fmla="*/ 3138440 h 6858000"/>
              <a:gd name="connsiteX678-97463" fmla="*/ 0 w 7467600"/>
              <a:gd name="connsiteY678-97464" fmla="*/ 3271395 h 6858000"/>
              <a:gd name="connsiteX679-97465" fmla="*/ 0 w 7467600"/>
              <a:gd name="connsiteY679-97466" fmla="*/ 3153002 h 6858000"/>
              <a:gd name="connsiteX680-97467" fmla="*/ 2386 w 7467600"/>
              <a:gd name="connsiteY680-97468" fmla="*/ 3149203 h 6858000"/>
              <a:gd name="connsiteX681-97469" fmla="*/ 89753 w 7467600"/>
              <a:gd name="connsiteY681-97470" fmla="*/ 2987702 h 6858000"/>
              <a:gd name="connsiteX682-97471" fmla="*/ 76869 w 7467600"/>
              <a:gd name="connsiteY682-97472" fmla="*/ 3005404 h 6858000"/>
              <a:gd name="connsiteX683-97473" fmla="*/ 32049 w 7467600"/>
              <a:gd name="connsiteY683-97474" fmla="*/ 3065814 h 6858000"/>
              <a:gd name="connsiteX684-97475" fmla="*/ 0 w 7467600"/>
              <a:gd name="connsiteY684-97476" fmla="*/ 3108744 h 6858000"/>
              <a:gd name="connsiteX685-97477" fmla="*/ 0 w 7467600"/>
              <a:gd name="connsiteY685-97478" fmla="*/ 3058059 h 6858000"/>
              <a:gd name="connsiteX686-97479" fmla="*/ 7610 w 7467600"/>
              <a:gd name="connsiteY686-97480" fmla="*/ 3047889 h 6858000"/>
              <a:gd name="connsiteX687-97481" fmla="*/ 52419 w 7467600"/>
              <a:gd name="connsiteY687-97482" fmla="*/ 2987479 h 6858000"/>
              <a:gd name="connsiteX688-97483" fmla="*/ 59142 w 7467600"/>
              <a:gd name="connsiteY688-97484" fmla="*/ 2978488 h 6858000"/>
              <a:gd name="connsiteX689-97485" fmla="*/ 0 w 7467600"/>
              <a:gd name="connsiteY689-97486" fmla="*/ 3015334 h 6858000"/>
              <a:gd name="connsiteX690-97487" fmla="*/ 0 w 7467600"/>
              <a:gd name="connsiteY690-97488" fmla="*/ 2914286 h 6858000"/>
              <a:gd name="connsiteX691-97489" fmla="*/ 36383 w 7467600"/>
              <a:gd name="connsiteY691-97490" fmla="*/ 2901128 h 6858000"/>
              <a:gd name="connsiteX692-97491" fmla="*/ 156329 w 7467600"/>
              <a:gd name="connsiteY692-97492" fmla="*/ 2840533 h 6858000"/>
              <a:gd name="connsiteX693-97493" fmla="*/ 358355 w 7467600"/>
              <a:gd name="connsiteY693-97494" fmla="*/ 2620471 h 6858000"/>
              <a:gd name="connsiteX694-97495" fmla="*/ 510577 w 7467600"/>
              <a:gd name="connsiteY694-97496" fmla="*/ 2501244 h 6858000"/>
              <a:gd name="connsiteX695-97497" fmla="*/ 211967 w 7467600"/>
              <a:gd name="connsiteY695-97498" fmla="*/ 2479171 h 6858000"/>
              <a:gd name="connsiteX696-97499" fmla="*/ 0 w 7467600"/>
              <a:gd name="connsiteY696-97500" fmla="*/ 2476398 h 6858000"/>
              <a:gd name="connsiteX697-97501" fmla="*/ 0 w 7467600"/>
              <a:gd name="connsiteY697-97502" fmla="*/ 2389189 h 6858000"/>
              <a:gd name="connsiteX698-97503" fmla="*/ 103062 w 7467600"/>
              <a:gd name="connsiteY698-97504" fmla="*/ 2389518 h 6858000"/>
              <a:gd name="connsiteX699-97505" fmla="*/ 510734 w 7467600"/>
              <a:gd name="connsiteY699-97506" fmla="*/ 2416201 h 6858000"/>
              <a:gd name="connsiteX700-97507" fmla="*/ 279257 w 7467600"/>
              <a:gd name="connsiteY700-97508" fmla="*/ 2092102 h 6858000"/>
              <a:gd name="connsiteX701-97509" fmla="*/ 65265 w 7467600"/>
              <a:gd name="connsiteY701-97510" fmla="*/ 2006049 h 6858000"/>
              <a:gd name="connsiteX702-97511" fmla="*/ 0 w 7467600"/>
              <a:gd name="connsiteY702-97512" fmla="*/ 1982532 h 6858000"/>
              <a:gd name="connsiteX703-97513" fmla="*/ 0 w 7467600"/>
              <a:gd name="connsiteY703-97514" fmla="*/ 1912789 h 6858000"/>
              <a:gd name="connsiteX704-97515" fmla="*/ 97460 w 7467600"/>
              <a:gd name="connsiteY704-97516" fmla="*/ 1953725 h 6858000"/>
              <a:gd name="connsiteX705-97517" fmla="*/ 221272 w 7467600"/>
              <a:gd name="connsiteY705-97518" fmla="*/ 1980766 h 6858000"/>
              <a:gd name="connsiteX706-97519" fmla="*/ 116765 w 7467600"/>
              <a:gd name="connsiteY706-97520" fmla="*/ 1911033 h 6858000"/>
              <a:gd name="connsiteX707-97521" fmla="*/ 16405 w 7467600"/>
              <a:gd name="connsiteY707-97522" fmla="*/ 1803412 h 6858000"/>
              <a:gd name="connsiteX708-97523" fmla="*/ 0 w 7467600"/>
              <a:gd name="connsiteY708-97524" fmla="*/ 1784777 h 6858000"/>
              <a:gd name="connsiteX709-97525" fmla="*/ 0 w 7467600"/>
              <a:gd name="connsiteY709-97526" fmla="*/ 1740082 h 6858000"/>
              <a:gd name="connsiteX710-97527" fmla="*/ 39394 w 7467600"/>
              <a:gd name="connsiteY710-97528" fmla="*/ 1784856 h 6858000"/>
              <a:gd name="connsiteX711-97529" fmla="*/ 135813 w 7467600"/>
              <a:gd name="connsiteY711-97530" fmla="*/ 1888838 h 6858000"/>
              <a:gd name="connsiteX712-97531" fmla="*/ 242575 w 7467600"/>
              <a:gd name="connsiteY712-97532" fmla="*/ 1958841 h 6858000"/>
              <a:gd name="connsiteX713-97533" fmla="*/ 82197 w 7467600"/>
              <a:gd name="connsiteY713-97534" fmla="*/ 1754826 h 6858000"/>
              <a:gd name="connsiteX714-97535" fmla="*/ 0 w 7467600"/>
              <a:gd name="connsiteY714-97536" fmla="*/ 1679650 h 6858000"/>
              <a:gd name="connsiteX715-97537" fmla="*/ 0 w 7467600"/>
              <a:gd name="connsiteY715-97538" fmla="*/ 1602463 h 6858000"/>
              <a:gd name="connsiteX716-97539" fmla="*/ 84689 w 7467600"/>
              <a:gd name="connsiteY716-97540" fmla="*/ 1677442 h 6858000"/>
              <a:gd name="connsiteX717-97541" fmla="*/ 298437 w 7467600"/>
              <a:gd name="connsiteY717-97542" fmla="*/ 1968019 h 6858000"/>
              <a:gd name="connsiteX718-97543" fmla="*/ 227269 w 7467600"/>
              <a:gd name="connsiteY718-97544" fmla="*/ 1114064 h 6858000"/>
              <a:gd name="connsiteX719-97545" fmla="*/ 248003 w 7467600"/>
              <a:gd name="connsiteY719-97546" fmla="*/ 1089613 h 6858000"/>
              <a:gd name="connsiteX720-97547" fmla="*/ 427020 w 7467600"/>
              <a:gd name="connsiteY720-97548" fmla="*/ 1619803 h 6858000"/>
              <a:gd name="connsiteX721-97549" fmla="*/ 340345 w 7467600"/>
              <a:gd name="connsiteY721-97550" fmla="*/ 2027739 h 6858000"/>
              <a:gd name="connsiteX722-97551" fmla="*/ 360865 w 7467600"/>
              <a:gd name="connsiteY722-97552" fmla="*/ 2044827 h 6858000"/>
              <a:gd name="connsiteX723-97553" fmla="*/ 560414 w 7467600"/>
              <a:gd name="connsiteY723-97554" fmla="*/ 2421457 h 6858000"/>
              <a:gd name="connsiteX724-97555" fmla="*/ 1359703 w 7467600"/>
              <a:gd name="connsiteY724-97556" fmla="*/ 2578554 h 6858000"/>
              <a:gd name="connsiteX725-97557" fmla="*/ 1359422 w 7467600"/>
              <a:gd name="connsiteY725-97558" fmla="*/ 2577994 h 6858000"/>
              <a:gd name="connsiteX726-97559" fmla="*/ 828701 w 7467600"/>
              <a:gd name="connsiteY726-97560" fmla="*/ 1839520 h 6858000"/>
              <a:gd name="connsiteX727-97561" fmla="*/ 494427 w 7467600"/>
              <a:gd name="connsiteY727-97562" fmla="*/ 1092333 h 6858000"/>
              <a:gd name="connsiteX728-97563" fmla="*/ 506322 w 7467600"/>
              <a:gd name="connsiteY728-97564" fmla="*/ 1020997 h 6858000"/>
              <a:gd name="connsiteX729-97565" fmla="*/ 4570198 w 7467600"/>
              <a:gd name="connsiteY729-97566" fmla="*/ 978081 h 6858000"/>
              <a:gd name="connsiteX730-97567" fmla="*/ 4523691 w 7467600"/>
              <a:gd name="connsiteY730-97568" fmla="*/ 1127776 h 6858000"/>
              <a:gd name="connsiteX731-97569" fmla="*/ 4509875 w 7467600"/>
              <a:gd name="connsiteY731-97570" fmla="*/ 1167552 h 6858000"/>
              <a:gd name="connsiteX732-97571" fmla="*/ 4478168 w 7467600"/>
              <a:gd name="connsiteY732-97572" fmla="*/ 1260735 h 6858000"/>
              <a:gd name="connsiteX733-97573" fmla="*/ 4409309 w 7467600"/>
              <a:gd name="connsiteY733-97574" fmla="*/ 1666996 h 6858000"/>
              <a:gd name="connsiteX734-97575" fmla="*/ 4370031 w 7467600"/>
              <a:gd name="connsiteY734-97576" fmla="*/ 1955666 h 6858000"/>
              <a:gd name="connsiteX735-97577" fmla="*/ 4570198 w 7467600"/>
              <a:gd name="connsiteY735-97578" fmla="*/ 978081 h 6858000"/>
              <a:gd name="connsiteX736-97579" fmla="*/ 4557898 w 7467600"/>
              <a:gd name="connsiteY736-97580" fmla="*/ 900011 h 6858000"/>
              <a:gd name="connsiteX737-97581" fmla="*/ 4344840 w 7467600"/>
              <a:gd name="connsiteY737-97582" fmla="*/ 1922038 h 6858000"/>
              <a:gd name="connsiteX738-97583" fmla="*/ 4378710 w 7467600"/>
              <a:gd name="connsiteY738-97584" fmla="*/ 1665516 h 6858000"/>
              <a:gd name="connsiteX739-97585" fmla="*/ 4448798 w 7467600"/>
              <a:gd name="connsiteY739-97586" fmla="*/ 1253024 h 6858000"/>
              <a:gd name="connsiteX740-97587" fmla="*/ 4480315 w 7467600"/>
              <a:gd name="connsiteY740-97588" fmla="*/ 1158454 h 6858000"/>
              <a:gd name="connsiteX741-97589" fmla="*/ 4494133 w 7467600"/>
              <a:gd name="connsiteY741-97590" fmla="*/ 1118676 h 6858000"/>
              <a:gd name="connsiteX742-97591" fmla="*/ 4557898 w 7467600"/>
              <a:gd name="connsiteY742-97592" fmla="*/ 900011 h 6858000"/>
              <a:gd name="connsiteX743-97593" fmla="*/ 5870151 w 7467600"/>
              <a:gd name="connsiteY743-97594" fmla="*/ 898890 h 6858000"/>
              <a:gd name="connsiteX744-97595" fmla="*/ 5861335 w 7467600"/>
              <a:gd name="connsiteY744-97596" fmla="*/ 899177 h 6858000"/>
              <a:gd name="connsiteX745-97597" fmla="*/ 5843702 w 7467600"/>
              <a:gd name="connsiteY745-97598" fmla="*/ 899748 h 6858000"/>
              <a:gd name="connsiteX746-97599" fmla="*/ 5651107 w 7467600"/>
              <a:gd name="connsiteY746-97600" fmla="*/ 920306 h 6858000"/>
              <a:gd name="connsiteX747-97601" fmla="*/ 5459407 w 7467600"/>
              <a:gd name="connsiteY747-97602" fmla="*/ 940975 h 6858000"/>
              <a:gd name="connsiteX748-97603" fmla="*/ 5374846 w 7467600"/>
              <a:gd name="connsiteY748-97604" fmla="*/ 941988 h 6858000"/>
              <a:gd name="connsiteX749-97605" fmla="*/ 5256105 w 7467600"/>
              <a:gd name="connsiteY749-97606" fmla="*/ 945632 h 6858000"/>
              <a:gd name="connsiteX750-97607" fmla="*/ 5107071 w 7467600"/>
              <a:gd name="connsiteY750-97608" fmla="*/ 969720 h 6858000"/>
              <a:gd name="connsiteX751-97609" fmla="*/ 4998681 w 7467600"/>
              <a:gd name="connsiteY751-97610" fmla="*/ 988771 h 6858000"/>
              <a:gd name="connsiteX752-97611" fmla="*/ 5870151 w 7467600"/>
              <a:gd name="connsiteY752-97612" fmla="*/ 898890 h 6858000"/>
              <a:gd name="connsiteX753-97613" fmla="*/ 5504425 w 7467600"/>
              <a:gd name="connsiteY753-97614" fmla="*/ 848067 h 6858000"/>
              <a:gd name="connsiteX754-97615" fmla="*/ 4968849 w 7467600"/>
              <a:gd name="connsiteY754-97616" fmla="*/ 962318 h 6858000"/>
              <a:gd name="connsiteX755-97617" fmla="*/ 5104039 w 7467600"/>
              <a:gd name="connsiteY755-97618" fmla="*/ 940634 h 6858000"/>
              <a:gd name="connsiteX756-97619" fmla="*/ 5256311 w 7467600"/>
              <a:gd name="connsiteY756-97620" fmla="*/ 916490 h 6858000"/>
              <a:gd name="connsiteX757-97621" fmla="*/ 5377381 w 7467600"/>
              <a:gd name="connsiteY757-97622" fmla="*/ 912671 h 6858000"/>
              <a:gd name="connsiteX758-97623" fmla="*/ 5460148 w 7467600"/>
              <a:gd name="connsiteY758-97624" fmla="*/ 911442 h 6858000"/>
              <a:gd name="connsiteX759-97625" fmla="*/ 5648971 w 7467600"/>
              <a:gd name="connsiteY759-97626" fmla="*/ 891331 h 6858000"/>
              <a:gd name="connsiteX760-97627" fmla="*/ 5844807 w 7467600"/>
              <a:gd name="connsiteY760-97628" fmla="*/ 870718 h 6858000"/>
              <a:gd name="connsiteX761-97629" fmla="*/ 5862975 w 7467600"/>
              <a:gd name="connsiteY761-97630" fmla="*/ 869756 h 6858000"/>
              <a:gd name="connsiteX762-97631" fmla="*/ 5920887 w 7467600"/>
              <a:gd name="connsiteY762-97632" fmla="*/ 865929 h 6858000"/>
              <a:gd name="connsiteX763-97633" fmla="*/ 5504425 w 7467600"/>
              <a:gd name="connsiteY763-97634" fmla="*/ 848067 h 6858000"/>
              <a:gd name="connsiteX764-97635" fmla="*/ 3607114 w 7467600"/>
              <a:gd name="connsiteY764-97636" fmla="*/ 467441 h 6858000"/>
              <a:gd name="connsiteX765-97637" fmla="*/ 3296242 w 7467600"/>
              <a:gd name="connsiteY765-97638" fmla="*/ 807991 h 6858000"/>
              <a:gd name="connsiteX766-97639" fmla="*/ 3174674 w 7467600"/>
              <a:gd name="connsiteY766-97640" fmla="*/ 919759 h 6858000"/>
              <a:gd name="connsiteX767-97641" fmla="*/ 3042978 w 7467600"/>
              <a:gd name="connsiteY767-97642" fmla="*/ 1054894 h 6858000"/>
              <a:gd name="connsiteX768-97643" fmla="*/ 2968914 w 7467600"/>
              <a:gd name="connsiteY768-97644" fmla="*/ 1133756 h 6858000"/>
              <a:gd name="connsiteX769-97645" fmla="*/ 3103823 w 7467600"/>
              <a:gd name="connsiteY769-97646" fmla="*/ 1026814 h 6858000"/>
              <a:gd name="connsiteX770-97647" fmla="*/ 3607114 w 7467600"/>
              <a:gd name="connsiteY770-97648" fmla="*/ 467441 h 6858000"/>
              <a:gd name="connsiteX771-97649" fmla="*/ 3744487 w 7467600"/>
              <a:gd name="connsiteY771-97650" fmla="*/ 383136 h 6858000"/>
              <a:gd name="connsiteX772-97651" fmla="*/ 3970213 w 7467600"/>
              <a:gd name="connsiteY772-97652" fmla="*/ 995559 h 6858000"/>
              <a:gd name="connsiteX773-97653" fmla="*/ 3744487 w 7467600"/>
              <a:gd name="connsiteY773-97654" fmla="*/ 383136 h 6858000"/>
              <a:gd name="connsiteX774-97655" fmla="*/ 3624562 w 7467600"/>
              <a:gd name="connsiteY774-97656" fmla="*/ 367041 h 6858000"/>
              <a:gd name="connsiteX775-97657" fmla="*/ 3489712 w 7467600"/>
              <a:gd name="connsiteY775-97658" fmla="*/ 485386 h 6858000"/>
              <a:gd name="connsiteX776-97659" fmla="*/ 3182994 w 7467600"/>
              <a:gd name="connsiteY776-97660" fmla="*/ 828265 h 6858000"/>
              <a:gd name="connsiteX777-97661" fmla="*/ 2892114 w 7467600"/>
              <a:gd name="connsiteY777-97662" fmla="*/ 1172635 h 6858000"/>
              <a:gd name="connsiteX778-97663" fmla="*/ 3021459 w 7467600"/>
              <a:gd name="connsiteY778-97664" fmla="*/ 1035385 h 6858000"/>
              <a:gd name="connsiteX779-97665" fmla="*/ 3153873 w 7467600"/>
              <a:gd name="connsiteY779-97666" fmla="*/ 898971 h 6858000"/>
              <a:gd name="connsiteX780-97667" fmla="*/ 3276511 w 7467600"/>
              <a:gd name="connsiteY780-97668" fmla="*/ 786423 h 6858000"/>
              <a:gd name="connsiteX781-97669" fmla="*/ 3584154 w 7467600"/>
              <a:gd name="connsiteY781-97670" fmla="*/ 448218 h 6858000"/>
              <a:gd name="connsiteX782-97671" fmla="*/ 3624562 w 7467600"/>
              <a:gd name="connsiteY782-97672" fmla="*/ 367041 h 6858000"/>
              <a:gd name="connsiteX783-97673" fmla="*/ 3766672 w 7467600"/>
              <a:gd name="connsiteY783-97674" fmla="*/ 359429 h 6858000"/>
              <a:gd name="connsiteX784-97675" fmla="*/ 3996338 w 7467600"/>
              <a:gd name="connsiteY784-97676" fmla="*/ 968237 h 6858000"/>
              <a:gd name="connsiteX785-97677" fmla="*/ 3766672 w 7467600"/>
              <a:gd name="connsiteY785-97678" fmla="*/ 359429 h 6858000"/>
              <a:gd name="connsiteX786-97679" fmla="*/ 5805386 w 7467600"/>
              <a:gd name="connsiteY786-97680" fmla="*/ 239240 h 6858000"/>
              <a:gd name="connsiteX787-97681" fmla="*/ 5736947 w 7467600"/>
              <a:gd name="connsiteY787-97682" fmla="*/ 261367 h 6858000"/>
              <a:gd name="connsiteX788-97683" fmla="*/ 5427012 w 7467600"/>
              <a:gd name="connsiteY788-97684" fmla="*/ 311272 h 6858000"/>
              <a:gd name="connsiteX789-97685" fmla="*/ 5147818 w 7467600"/>
              <a:gd name="connsiteY789-97686" fmla="*/ 322112 h 6858000"/>
              <a:gd name="connsiteX790-97687" fmla="*/ 5060854 w 7467600"/>
              <a:gd name="connsiteY790-97688" fmla="*/ 311882 h 6858000"/>
              <a:gd name="connsiteX791-97689" fmla="*/ 4945989 w 7467600"/>
              <a:gd name="connsiteY791-97690" fmla="*/ 300516 h 6858000"/>
              <a:gd name="connsiteX792-97691" fmla="*/ 5410479 w 7467600"/>
              <a:gd name="connsiteY792-97692" fmla="*/ 348434 h 6858000"/>
              <a:gd name="connsiteX793-97693" fmla="*/ 5805386 w 7467600"/>
              <a:gd name="connsiteY793-97694" fmla="*/ 239240 h 6858000"/>
              <a:gd name="connsiteX794-97695" fmla="*/ 5905192 w 7467600"/>
              <a:gd name="connsiteY794-97696" fmla="*/ 163079 h 6858000"/>
              <a:gd name="connsiteX795-97697" fmla="*/ 5865655 w 7467600"/>
              <a:gd name="connsiteY795-97698" fmla="*/ 171901 h 6858000"/>
              <a:gd name="connsiteX796-97699" fmla="*/ 5259740 w 7467600"/>
              <a:gd name="connsiteY796-97700" fmla="*/ 257013 h 6858000"/>
              <a:gd name="connsiteX797-97701" fmla="*/ 5208466 w 7467600"/>
              <a:gd name="connsiteY797-97702" fmla="*/ 257550 h 6858000"/>
              <a:gd name="connsiteX798-97703" fmla="*/ 4980204 w 7467600"/>
              <a:gd name="connsiteY798-97704" fmla="*/ 271903 h 6858000"/>
              <a:gd name="connsiteX799-97705" fmla="*/ 5068068 w 7467600"/>
              <a:gd name="connsiteY799-97706" fmla="*/ 282244 h 6858000"/>
              <a:gd name="connsiteX800-97707" fmla="*/ 5153231 w 7467600"/>
              <a:gd name="connsiteY800-97708" fmla="*/ 292240 h 6858000"/>
              <a:gd name="connsiteX801-97709" fmla="*/ 5426491 w 7467600"/>
              <a:gd name="connsiteY801-97710" fmla="*/ 281128 h 6858000"/>
              <a:gd name="connsiteX802-97711" fmla="*/ 5731212 w 7467600"/>
              <a:gd name="connsiteY802-97712" fmla="*/ 231951 h 6858000"/>
              <a:gd name="connsiteX803-97713" fmla="*/ 5905192 w 7467600"/>
              <a:gd name="connsiteY803-97714" fmla="*/ 163079 h 6858000"/>
              <a:gd name="connsiteX804-97715" fmla="*/ 5944437 w 7467600"/>
              <a:gd name="connsiteY804-97716" fmla="*/ 113829 h 6858000"/>
              <a:gd name="connsiteX805-97717" fmla="*/ 5825032 w 7467600"/>
              <a:gd name="connsiteY805-97718" fmla="*/ 146405 h 6858000"/>
              <a:gd name="connsiteX806-97719" fmla="*/ 4955599 w 7467600"/>
              <a:gd name="connsiteY806-97720" fmla="*/ 247008 h 6858000"/>
              <a:gd name="connsiteX807-97721" fmla="*/ 5210104 w 7467600"/>
              <a:gd name="connsiteY807-97722" fmla="*/ 228123 h 6858000"/>
              <a:gd name="connsiteX808-97723" fmla="*/ 5261015 w 7467600"/>
              <a:gd name="connsiteY808-97724" fmla="*/ 227087 h 6858000"/>
              <a:gd name="connsiteX809-97725" fmla="*/ 5861181 w 7467600"/>
              <a:gd name="connsiteY809-97726" fmla="*/ 143093 h 6858000"/>
              <a:gd name="connsiteX810-97727" fmla="*/ 5961252 w 7467600"/>
              <a:gd name="connsiteY810-97728" fmla="*/ 114820 h 6858000"/>
              <a:gd name="connsiteX811-97729" fmla="*/ 5944437 w 7467600"/>
              <a:gd name="connsiteY811-97730" fmla="*/ 113829 h 6858000"/>
              <a:gd name="connsiteX812-97731" fmla="*/ 3882765 w 7467600"/>
              <a:gd name="connsiteY812-97732" fmla="*/ 0 h 6858000"/>
              <a:gd name="connsiteX813-97733" fmla="*/ 3995099 w 7467600"/>
              <a:gd name="connsiteY813-97734" fmla="*/ 0 h 6858000"/>
              <a:gd name="connsiteX814-97735" fmla="*/ 4163818 w 7467600"/>
              <a:gd name="connsiteY814-97736" fmla="*/ 234104 h 6858000"/>
              <a:gd name="connsiteX815-97737" fmla="*/ 4172099 w 7467600"/>
              <a:gd name="connsiteY815-97738" fmla="*/ 234207 h 6858000"/>
              <a:gd name="connsiteX816-97739" fmla="*/ 4784282 w 7467600"/>
              <a:gd name="connsiteY816-97740" fmla="*/ 276561 h 6858000"/>
              <a:gd name="connsiteX817-97741" fmla="*/ 4801687 w 7467600"/>
              <a:gd name="connsiteY817-97742" fmla="*/ 267764 h 6858000"/>
              <a:gd name="connsiteX818-97743" fmla="*/ 6082788 w 7467600"/>
              <a:gd name="connsiteY818-97744" fmla="*/ 64119 h 6858000"/>
              <a:gd name="connsiteX819-97745" fmla="*/ 6099442 w 7467600"/>
              <a:gd name="connsiteY819-97746" fmla="*/ 82568 h 6858000"/>
              <a:gd name="connsiteX820-97747" fmla="*/ 4804137 w 7467600"/>
              <a:gd name="connsiteY820-97748" fmla="*/ 320931 h 6858000"/>
              <a:gd name="connsiteX821-97749" fmla="*/ 4227047 w 7467600"/>
              <a:gd name="connsiteY821-97750" fmla="*/ 313415 h 6858000"/>
              <a:gd name="connsiteX822-97751" fmla="*/ 4346041 w 7467600"/>
              <a:gd name="connsiteY822-97752" fmla="*/ 456086 h 6858000"/>
              <a:gd name="connsiteX823-97753" fmla="*/ 4870967 w 7467600"/>
              <a:gd name="connsiteY823-97754" fmla="*/ 963061 h 6858000"/>
              <a:gd name="connsiteX824-97755" fmla="*/ 4889647 w 7467600"/>
              <a:gd name="connsiteY824-97756" fmla="*/ 957147 h 6858000"/>
              <a:gd name="connsiteX825-97757" fmla="*/ 5422504 w 7467600"/>
              <a:gd name="connsiteY825-97758" fmla="*/ 805191 h 6858000"/>
              <a:gd name="connsiteX826-97759" fmla="*/ 6087656 w 7467600"/>
              <a:gd name="connsiteY826-97760" fmla="*/ 826703 h 6858000"/>
              <a:gd name="connsiteX827-97761" fmla="*/ 6058717 w 7467600"/>
              <a:gd name="connsiteY827-97762" fmla="*/ 865992 h 6858000"/>
              <a:gd name="connsiteX828-97763" fmla="*/ 4974153 w 7467600"/>
              <a:gd name="connsiteY828-97764" fmla="*/ 1045456 h 6858000"/>
              <a:gd name="connsiteX829-97765" fmla="*/ 5627835 w 7467600"/>
              <a:gd name="connsiteY829-97766" fmla="*/ 1472077 h 6858000"/>
              <a:gd name="connsiteX830-97767" fmla="*/ 5629817 w 7467600"/>
              <a:gd name="connsiteY830-97768" fmla="*/ 1471412 h 6858000"/>
              <a:gd name="connsiteX831-97769" fmla="*/ 5634124 w 7467600"/>
              <a:gd name="connsiteY831-97770" fmla="*/ 1470572 h 6858000"/>
              <a:gd name="connsiteX832-97771" fmla="*/ 5755832 w 7467600"/>
              <a:gd name="connsiteY832-97772" fmla="*/ 1383886 h 6858000"/>
              <a:gd name="connsiteX833-97773" fmla="*/ 6014186 w 7467600"/>
              <a:gd name="connsiteY833-97774" fmla="*/ 1279799 h 6858000"/>
              <a:gd name="connsiteX834-97775" fmla="*/ 6901619 w 7467600"/>
              <a:gd name="connsiteY834-97776" fmla="*/ 1047874 h 6858000"/>
              <a:gd name="connsiteX835-97777" fmla="*/ 6931566 w 7467600"/>
              <a:gd name="connsiteY835-97778" fmla="*/ 1062034 h 6858000"/>
              <a:gd name="connsiteX836-97779" fmla="*/ 5790982 w 7467600"/>
              <a:gd name="connsiteY836-97780" fmla="*/ 1561380 h 6858000"/>
              <a:gd name="connsiteX837-97781" fmla="*/ 6188971 w 7467600"/>
              <a:gd name="connsiteY837-97782" fmla="*/ 1755168 h 6858000"/>
              <a:gd name="connsiteX838-97783" fmla="*/ 6202446 w 7467600"/>
              <a:gd name="connsiteY838-97784" fmla="*/ 1752268 h 6858000"/>
              <a:gd name="connsiteX839-97785" fmla="*/ 7179560 w 7467600"/>
              <a:gd name="connsiteY839-97786" fmla="*/ 1467551 h 6858000"/>
              <a:gd name="connsiteX840-97787" fmla="*/ 7158730 w 7467600"/>
              <a:gd name="connsiteY840-97788" fmla="*/ 1507835 h 6858000"/>
              <a:gd name="connsiteX841-97789" fmla="*/ 6326959 w 7467600"/>
              <a:gd name="connsiteY841-97790" fmla="*/ 1817686 h 6858000"/>
              <a:gd name="connsiteX842-97791" fmla="*/ 6537433 w 7467600"/>
              <a:gd name="connsiteY842-97792" fmla="*/ 1907790 h 6858000"/>
              <a:gd name="connsiteX843-97793" fmla="*/ 6550221 w 7467600"/>
              <a:gd name="connsiteY843-97794" fmla="*/ 1910729 h 6858000"/>
              <a:gd name="connsiteX844-97795" fmla="*/ 6964438 w 7467600"/>
              <a:gd name="connsiteY844-97796" fmla="*/ 2209505 h 6858000"/>
              <a:gd name="connsiteX845-97797" fmla="*/ 7367862 w 7467600"/>
              <a:gd name="connsiteY845-97798" fmla="*/ 2806833 h 6858000"/>
              <a:gd name="connsiteX846-97799" fmla="*/ 7364329 w 7467600"/>
              <a:gd name="connsiteY846-97800" fmla="*/ 2826907 h 6858000"/>
              <a:gd name="connsiteX847-97801" fmla="*/ 7290545 w 7467600"/>
              <a:gd name="connsiteY847-97802" fmla="*/ 2850663 h 6858000"/>
              <a:gd name="connsiteX848-97803" fmla="*/ 6472036 w 7467600"/>
              <a:gd name="connsiteY848-97804" fmla="*/ 1959003 h 6858000"/>
              <a:gd name="connsiteX849-97805" fmla="*/ 5792897 w 7467600"/>
              <a:gd name="connsiteY849-97806" fmla="*/ 1647747 h 6858000"/>
              <a:gd name="connsiteX850-97807" fmla="*/ 5842751 w 7467600"/>
              <a:gd name="connsiteY850-97808" fmla="*/ 1816112 h 6858000"/>
              <a:gd name="connsiteX851-97809" fmla="*/ 5847424 w 7467600"/>
              <a:gd name="connsiteY851-97810" fmla="*/ 1815776 h 6858000"/>
              <a:gd name="connsiteX852-97811" fmla="*/ 6399821 w 7467600"/>
              <a:gd name="connsiteY852-97812" fmla="*/ 2344799 h 6858000"/>
              <a:gd name="connsiteX853-97813" fmla="*/ 6323232 w 7467600"/>
              <a:gd name="connsiteY853-97814" fmla="*/ 2389634 h 6858000"/>
              <a:gd name="connsiteX854-97815" fmla="*/ 5942958 w 7467600"/>
              <a:gd name="connsiteY854-97816" fmla="*/ 2077708 h 6858000"/>
              <a:gd name="connsiteX855-97817" fmla="*/ 5921559 w 7467600"/>
              <a:gd name="connsiteY855-97818" fmla="*/ 2378596 h 6858000"/>
              <a:gd name="connsiteX856-97819" fmla="*/ 5817651 w 7467600"/>
              <a:gd name="connsiteY856-97820" fmla="*/ 3023919 h 6858000"/>
              <a:gd name="connsiteX857-97821" fmla="*/ 5729634 w 7467600"/>
              <a:gd name="connsiteY857-97822" fmla="*/ 3051849 h 6858000"/>
              <a:gd name="connsiteX858-97823" fmla="*/ 5611018 w 7467600"/>
              <a:gd name="connsiteY858-97824" fmla="*/ 2316769 h 6858000"/>
              <a:gd name="connsiteX859-97825" fmla="*/ 5687608 w 7467600"/>
              <a:gd name="connsiteY859-97826" fmla="*/ 2039972 h 6858000"/>
              <a:gd name="connsiteX860-97827" fmla="*/ 5657554 w 7467600"/>
              <a:gd name="connsiteY860-97828" fmla="*/ 1576445 h 6858000"/>
              <a:gd name="connsiteX861-97829" fmla="*/ 5150475 w 7467600"/>
              <a:gd name="connsiteY861-97830" fmla="*/ 1274012 h 6858000"/>
              <a:gd name="connsiteX862-97831" fmla="*/ 5349142 w 7467600"/>
              <a:gd name="connsiteY862-97832" fmla="*/ 2204405 h 6858000"/>
              <a:gd name="connsiteX863-97833" fmla="*/ 5262214 w 7467600"/>
              <a:gd name="connsiteY863-97834" fmla="*/ 2233836 h 6858000"/>
              <a:gd name="connsiteX864-97835" fmla="*/ 4981539 w 7467600"/>
              <a:gd name="connsiteY864-97836" fmla="*/ 1542201 h 6858000"/>
              <a:gd name="connsiteX865-97837" fmla="*/ 4958461 w 7467600"/>
              <a:gd name="connsiteY865-97838" fmla="*/ 1136957 h 6858000"/>
              <a:gd name="connsiteX866-97839" fmla="*/ 4655015 w 7467600"/>
              <a:gd name="connsiteY866-97840" fmla="*/ 891426 h 6858000"/>
              <a:gd name="connsiteX867-97841" fmla="*/ 4348002 w 7467600"/>
              <a:gd name="connsiteY867-97842" fmla="*/ 2205895 h 6858000"/>
              <a:gd name="connsiteX868-97843" fmla="*/ 4262250 w 7467600"/>
              <a:gd name="connsiteY868-97844" fmla="*/ 2219972 h 6858000"/>
              <a:gd name="connsiteX869-97845" fmla="*/ 4550611 w 7467600"/>
              <a:gd name="connsiteY869-97846" fmla="*/ 817540 h 6858000"/>
              <a:gd name="connsiteX870-97847" fmla="*/ 4564418 w 7467600"/>
              <a:gd name="connsiteY870-97848" fmla="*/ 808293 h 6858000"/>
              <a:gd name="connsiteX871-97849" fmla="*/ 4266388 w 7467600"/>
              <a:gd name="connsiteY871-97850" fmla="*/ 500083 h 6858000"/>
              <a:gd name="connsiteX872-97851" fmla="*/ 4032842 w 7467600"/>
              <a:gd name="connsiteY872-97852" fmla="*/ 211809 h 6858000"/>
              <a:gd name="connsiteX873-97853" fmla="*/ 3882765 w 7467600"/>
              <a:gd name="connsiteY873-97854" fmla="*/ 0 h 6858000"/>
              <a:gd name="connsiteX874-97855" fmla="*/ 3721337 w 7467600"/>
              <a:gd name="connsiteY874-97856" fmla="*/ 0 h 6858000"/>
              <a:gd name="connsiteX875-97857" fmla="*/ 3797544 w 7467600"/>
              <a:gd name="connsiteY875-97858" fmla="*/ 0 h 6858000"/>
              <a:gd name="connsiteX876-97859" fmla="*/ 3775734 w 7467600"/>
              <a:gd name="connsiteY876-97860" fmla="*/ 95131 h 6858000"/>
              <a:gd name="connsiteX877-97861" fmla="*/ 3724807 w 7467600"/>
              <a:gd name="connsiteY877-97862" fmla="*/ 272257 h 6858000"/>
              <a:gd name="connsiteX878-97863" fmla="*/ 3726844 w 7467600"/>
              <a:gd name="connsiteY878-97864" fmla="*/ 282988 h 6858000"/>
              <a:gd name="connsiteX879-97865" fmla="*/ 3742664 w 7467600"/>
              <a:gd name="connsiteY879-97866" fmla="*/ 279918 h 6858000"/>
              <a:gd name="connsiteX880-97867" fmla="*/ 4103910 w 7467600"/>
              <a:gd name="connsiteY880-97868" fmla="*/ 1161917 h 6858000"/>
              <a:gd name="connsiteX881-97869" fmla="*/ 4020269 w 7467600"/>
              <a:gd name="connsiteY881-97870" fmla="*/ 1200406 h 6858000"/>
              <a:gd name="connsiteX882-97871" fmla="*/ 3674882 w 7467600"/>
              <a:gd name="connsiteY882-97872" fmla="*/ 488524 h 6858000"/>
              <a:gd name="connsiteX883-97873" fmla="*/ 3132682 w 7467600"/>
              <a:gd name="connsiteY883-97874" fmla="*/ 1072284 h 6858000"/>
              <a:gd name="connsiteX884-97875" fmla="*/ 2716346 w 7467600"/>
              <a:gd name="connsiteY884-97876" fmla="*/ 1276376 h 6858000"/>
              <a:gd name="connsiteX885-97877" fmla="*/ 2716772 w 7467600"/>
              <a:gd name="connsiteY885-97878" fmla="*/ 1255462 h 6858000"/>
              <a:gd name="connsiteX886-97879" fmla="*/ 3471096 w 7467600"/>
              <a:gd name="connsiteY886-97880" fmla="*/ 437072 h 6858000"/>
              <a:gd name="connsiteX887-97881" fmla="*/ 3639057 w 7467600"/>
              <a:gd name="connsiteY887-97882" fmla="*/ 286334 h 6858000"/>
              <a:gd name="connsiteX888-97883" fmla="*/ 3640309 w 7467600"/>
              <a:gd name="connsiteY888-97884" fmla="*/ 284664 h 6858000"/>
              <a:gd name="connsiteX889-97885" fmla="*/ 3646022 w 7467600"/>
              <a:gd name="connsiteY889-97886" fmla="*/ 276711 h 6858000"/>
              <a:gd name="connsiteX890-97887" fmla="*/ 3707943 w 7467600"/>
              <a:gd name="connsiteY890-97888" fmla="*/ 65958 h 6858000"/>
              <a:gd name="connsiteX891-97889" fmla="*/ 3721337 w 7467600"/>
              <a:gd name="connsiteY891-97890" fmla="*/ 0 h 6858000"/>
              <a:gd name="connsiteX892-97891" fmla="*/ 2867960 w 7467600"/>
              <a:gd name="connsiteY892-97892" fmla="*/ 0 h 6858000"/>
              <a:gd name="connsiteX893-97893" fmla="*/ 2926351 w 7467600"/>
              <a:gd name="connsiteY893-97894" fmla="*/ 0 h 6858000"/>
              <a:gd name="connsiteX894-97895" fmla="*/ 2902823 w 7467600"/>
              <a:gd name="connsiteY894-97896" fmla="*/ 262929 h 6858000"/>
              <a:gd name="connsiteX895-97897" fmla="*/ 2940663 w 7467600"/>
              <a:gd name="connsiteY895-97898" fmla="*/ 140884 h 6858000"/>
              <a:gd name="connsiteX896-97899" fmla="*/ 2947039 w 7467600"/>
              <a:gd name="connsiteY896-97900" fmla="*/ 122524 h 6858000"/>
              <a:gd name="connsiteX897-97901" fmla="*/ 2984316 w 7467600"/>
              <a:gd name="connsiteY897-97902" fmla="*/ 0 h 6858000"/>
              <a:gd name="connsiteX898-97903" fmla="*/ 3016114 w 7467600"/>
              <a:gd name="connsiteY898-97904" fmla="*/ 0 h 6858000"/>
              <a:gd name="connsiteX899-97905" fmla="*/ 2979949 w 7467600"/>
              <a:gd name="connsiteY899-97906" fmla="*/ 119274 h 6858000"/>
              <a:gd name="connsiteX900-97907" fmla="*/ 3023879 w 7467600"/>
              <a:gd name="connsiteY900-97908" fmla="*/ 0 h 6858000"/>
              <a:gd name="connsiteX901-97909" fmla="*/ 3105400 w 7467600"/>
              <a:gd name="connsiteY901-97910" fmla="*/ 0 h 6858000"/>
              <a:gd name="connsiteX902-97911" fmla="*/ 3094669 w 7467600"/>
              <a:gd name="connsiteY902-97912" fmla="*/ 30308 h 6858000"/>
              <a:gd name="connsiteX903-97913" fmla="*/ 2901945 w 7467600"/>
              <a:gd name="connsiteY903-97914" fmla="*/ 466538 h 6858000"/>
              <a:gd name="connsiteX904-97915" fmla="*/ 2815209 w 7467600"/>
              <a:gd name="connsiteY904-97916" fmla="*/ 497361 h 6858000"/>
              <a:gd name="connsiteX905-97917" fmla="*/ 2844845 w 7467600"/>
              <a:gd name="connsiteY905-97918" fmla="*/ 127638 h 6858000"/>
              <a:gd name="connsiteX906-97919" fmla="*/ 2867960 w 7467600"/>
              <a:gd name="connsiteY906-97920" fmla="*/ 0 h 6858000"/>
              <a:gd name="connsiteX907-97921" fmla="*/ 1057230 w 7467600"/>
              <a:gd name="connsiteY907-97922" fmla="*/ 0 h 6858000"/>
              <a:gd name="connsiteX908-97923" fmla="*/ 1111003 w 7467600"/>
              <a:gd name="connsiteY908-97924" fmla="*/ 0 h 6858000"/>
              <a:gd name="connsiteX909-97925" fmla="*/ 1125553 w 7467600"/>
              <a:gd name="connsiteY909-97926" fmla="*/ 52588 h 6858000"/>
              <a:gd name="connsiteX910-97927" fmla="*/ 1304276 w 7467600"/>
              <a:gd name="connsiteY910-97928" fmla="*/ 476275 h 6858000"/>
              <a:gd name="connsiteX911-97929" fmla="*/ 1492066 w 7467600"/>
              <a:gd name="connsiteY911-97930" fmla="*/ 886333 h 6858000"/>
              <a:gd name="connsiteX912-97931" fmla="*/ 1423698 w 7467600"/>
              <a:gd name="connsiteY912-97932" fmla="*/ 710817 h 6858000"/>
              <a:gd name="connsiteX913-97933" fmla="*/ 1357609 w 7467600"/>
              <a:gd name="connsiteY913-97934" fmla="*/ 532892 h 6858000"/>
              <a:gd name="connsiteX914-97935" fmla="*/ 1309550 w 7467600"/>
              <a:gd name="connsiteY914-97936" fmla="*/ 374031 h 6858000"/>
              <a:gd name="connsiteX915-97937" fmla="*/ 1193673 w 7467600"/>
              <a:gd name="connsiteY915-97938" fmla="*/ 49533 h 6858000"/>
              <a:gd name="connsiteX916-97939" fmla="*/ 1164391 w 7467600"/>
              <a:gd name="connsiteY916-97940" fmla="*/ 0 h 6858000"/>
              <a:gd name="connsiteX917-97941" fmla="*/ 1200666 w 7467600"/>
              <a:gd name="connsiteY917-97942" fmla="*/ 0 h 6858000"/>
              <a:gd name="connsiteX918-97943" fmla="*/ 1223408 w 7467600"/>
              <a:gd name="connsiteY918-97944" fmla="*/ 38996 h 6858000"/>
              <a:gd name="connsiteX919-97945" fmla="*/ 1339635 w 7467600"/>
              <a:gd name="connsiteY919-97946" fmla="*/ 365517 h 6858000"/>
              <a:gd name="connsiteX920-97947" fmla="*/ 1387469 w 7467600"/>
              <a:gd name="connsiteY920-97948" fmla="*/ 523079 h 6858000"/>
              <a:gd name="connsiteX921-97949" fmla="*/ 1452685 w 7467600"/>
              <a:gd name="connsiteY921-97950" fmla="*/ 699806 h 6858000"/>
              <a:gd name="connsiteX922-97951" fmla="*/ 1492092 w 7467600"/>
              <a:gd name="connsiteY922-97952" fmla="*/ 800424 h 6858000"/>
              <a:gd name="connsiteX923-97953" fmla="*/ 1455302 w 7467600"/>
              <a:gd name="connsiteY923-97954" fmla="*/ 632913 h 6858000"/>
              <a:gd name="connsiteX924-97955" fmla="*/ 1222336 w 7467600"/>
              <a:gd name="connsiteY924-97956" fmla="*/ 9480 h 6858000"/>
              <a:gd name="connsiteX925-97957" fmla="*/ 1214634 w 7467600"/>
              <a:gd name="connsiteY925-97958" fmla="*/ 0 h 6858000"/>
              <a:gd name="connsiteX926-97959" fmla="*/ 1289827 w 7467600"/>
              <a:gd name="connsiteY926-97960" fmla="*/ 0 h 6858000"/>
              <a:gd name="connsiteX927-97961" fmla="*/ 1321076 w 7467600"/>
              <a:gd name="connsiteY927-97962" fmla="*/ 59722 h 6858000"/>
              <a:gd name="connsiteX928-97963" fmla="*/ 1512579 w 7467600"/>
              <a:gd name="connsiteY928-97964" fmla="*/ 626441 h 6858000"/>
              <a:gd name="connsiteX929-97965" fmla="*/ 1506076 w 7467600"/>
              <a:gd name="connsiteY929-97966" fmla="*/ 1089289 h 6858000"/>
              <a:gd name="connsiteX930-97967" fmla="*/ 1486346 w 7467600"/>
              <a:gd name="connsiteY930-97968" fmla="*/ 1079919 h 6858000"/>
              <a:gd name="connsiteX931-97969" fmla="*/ 1070511 w 7467600"/>
              <a:gd name="connsiteY931-97970" fmla="*/ 48609 h 6858000"/>
              <a:gd name="connsiteX932-97971" fmla="*/ 1057230 w 7467600"/>
              <a:gd name="connsiteY932-97972" fmla="*/ 0 h 6858000"/>
              <a:gd name="connsiteX933-97973" fmla="*/ 43151 w 7467600"/>
              <a:gd name="connsiteY933-97974" fmla="*/ 0 h 6858000"/>
              <a:gd name="connsiteX934-97975" fmla="*/ 95283 w 7467600"/>
              <a:gd name="connsiteY934-97976" fmla="*/ 0 h 6858000"/>
              <a:gd name="connsiteX935-97977" fmla="*/ 300708 w 7467600"/>
              <a:gd name="connsiteY935-97978" fmla="*/ 154571 h 6858000"/>
              <a:gd name="connsiteX936-97979" fmla="*/ 530414 w 7467600"/>
              <a:gd name="connsiteY936-97980" fmla="*/ 354673 h 6858000"/>
              <a:gd name="connsiteX937-97981" fmla="*/ 333785 w 7467600"/>
              <a:gd name="connsiteY937-97982" fmla="*/ 161564 h 6858000"/>
              <a:gd name="connsiteX938-97983" fmla="*/ 147005 w 7467600"/>
              <a:gd name="connsiteY938-97984" fmla="*/ 0 h 6858000"/>
              <a:gd name="connsiteX939-97985" fmla="*/ 272509 w 7467600"/>
              <a:gd name="connsiteY939-97986" fmla="*/ 0 h 6858000"/>
              <a:gd name="connsiteX940-97987" fmla="*/ 326276 w 7467600"/>
              <a:gd name="connsiteY940-97988" fmla="*/ 45847 h 6858000"/>
              <a:gd name="connsiteX941-97989" fmla="*/ 823759 w 7467600"/>
              <a:gd name="connsiteY941-97990" fmla="*/ 574145 h 6858000"/>
              <a:gd name="connsiteX942-97991" fmla="*/ 811254 w 7467600"/>
              <a:gd name="connsiteY942-97992" fmla="*/ 665546 h 6858000"/>
              <a:gd name="connsiteX943-97993" fmla="*/ 154042 w 7467600"/>
              <a:gd name="connsiteY943-97994" fmla="*/ 261522 h 6858000"/>
              <a:gd name="connsiteX944-97995" fmla="*/ 13550 w 7467600"/>
              <a:gd name="connsiteY944-97996" fmla="*/ 158423 h 6858000"/>
              <a:gd name="connsiteX945-97997" fmla="*/ 0 w 7467600"/>
              <a:gd name="connsiteY945-97998" fmla="*/ 146618 h 6858000"/>
              <a:gd name="connsiteX946-97999" fmla="*/ 0 w 7467600"/>
              <a:gd name="connsiteY946-98000" fmla="*/ 59161 h 6858000"/>
              <a:gd name="connsiteX947-98001" fmla="*/ 45427 w 7467600"/>
              <a:gd name="connsiteY947-98002" fmla="*/ 101078 h 6858000"/>
              <a:gd name="connsiteX948-98003" fmla="*/ 630103 w 7467600"/>
              <a:gd name="connsiteY948-98004" fmla="*/ 485885 h 6858000"/>
              <a:gd name="connsiteX949-98005" fmla="*/ 532040 w 7467600"/>
              <a:gd name="connsiteY949-98006" fmla="*/ 399359 h 6858000"/>
              <a:gd name="connsiteX950-98007" fmla="*/ 517618 w 7467600"/>
              <a:gd name="connsiteY950-98008" fmla="*/ 385726 h 6858000"/>
              <a:gd name="connsiteX951-98009" fmla="*/ 285074 w 7467600"/>
              <a:gd name="connsiteY951-98010" fmla="*/ 182755 h 6858000"/>
              <a:gd name="connsiteX952-98011" fmla="*/ 43151 w 7467600"/>
              <a:gd name="connsiteY952-98012" fmla="*/ 0 h 6858000"/>
              <a:gd name="connsiteX0-98013" fmla="*/ 369702 w 7467600"/>
              <a:gd name="connsiteY0-98014" fmla="*/ 6712169 h 6858000"/>
              <a:gd name="connsiteX1-98015" fmla="*/ 366575 w 7467600"/>
              <a:gd name="connsiteY1-98016" fmla="*/ 6715556 h 6858000"/>
              <a:gd name="connsiteX2-98017" fmla="*/ 371637 w 7467600"/>
              <a:gd name="connsiteY2-98018" fmla="*/ 6713954 h 6858000"/>
              <a:gd name="connsiteX3-98019" fmla="*/ 369702 w 7467600"/>
              <a:gd name="connsiteY3-98020" fmla="*/ 6712169 h 6858000"/>
              <a:gd name="connsiteX4-98021" fmla="*/ 7410696 w 7467600"/>
              <a:gd name="connsiteY4-98022" fmla="*/ 6803861 h 6858000"/>
              <a:gd name="connsiteX5-98023" fmla="*/ 7440138 w 7467600"/>
              <a:gd name="connsiteY5-98024" fmla="*/ 6622648 h 6858000"/>
              <a:gd name="connsiteX6-98025" fmla="*/ 7467600 w 7467600"/>
              <a:gd name="connsiteY6-98026" fmla="*/ 6628217 h 6858000"/>
              <a:gd name="connsiteX7-98027" fmla="*/ 7467600 w 7467600"/>
              <a:gd name="connsiteY7-98028" fmla="*/ 6668575 h 6858000"/>
              <a:gd name="connsiteX8-98029" fmla="*/ 7392322 w 7467600"/>
              <a:gd name="connsiteY8-98030" fmla="*/ 6658238 h 6858000"/>
              <a:gd name="connsiteX9-98031" fmla="*/ 7467600 w 7467600"/>
              <a:gd name="connsiteY9-98032" fmla="*/ 6683873 h 6858000"/>
              <a:gd name="connsiteX10-98033" fmla="*/ 7467600 w 7467600"/>
              <a:gd name="connsiteY10-98034" fmla="*/ 6714215 h 6858000"/>
              <a:gd name="connsiteX11-98035" fmla="*/ 7447383 w 7467600"/>
              <a:gd name="connsiteY11-98036" fmla="*/ 6707202 h 6858000"/>
              <a:gd name="connsiteX12-98037" fmla="*/ 7289862 w 7467600"/>
              <a:gd name="connsiteY12-98038" fmla="*/ 6659827 h 6858000"/>
              <a:gd name="connsiteX13-98039" fmla="*/ 7434024 w 7467600"/>
              <a:gd name="connsiteY13-98040" fmla="*/ 6722130 h 6858000"/>
              <a:gd name="connsiteX14-98041" fmla="*/ 7467600 w 7467600"/>
              <a:gd name="connsiteY14-98042" fmla="*/ 6736157 h 6858000"/>
              <a:gd name="connsiteX15-98043" fmla="*/ 7467600 w 7467600"/>
              <a:gd name="connsiteY15-98044" fmla="*/ 6767913 h 6858000"/>
              <a:gd name="connsiteX16-98045" fmla="*/ 7392158 w 7467600"/>
              <a:gd name="connsiteY16-98046" fmla="*/ 6771365 h 6858000"/>
              <a:gd name="connsiteX17-98047" fmla="*/ 7467600 w 7467600"/>
              <a:gd name="connsiteY17-98048" fmla="*/ 6805948 h 6858000"/>
              <a:gd name="connsiteX18-98049" fmla="*/ 7467600 w 7467600"/>
              <a:gd name="connsiteY18-98050" fmla="*/ 6831490 h 6858000"/>
              <a:gd name="connsiteX19-98051" fmla="*/ 7410696 w 7467600"/>
              <a:gd name="connsiteY19-98052" fmla="*/ 6803861 h 6858000"/>
              <a:gd name="connsiteX20-98053" fmla="*/ 1019354 w 7467600"/>
              <a:gd name="connsiteY20-98054" fmla="*/ 6315006 h 6858000"/>
              <a:gd name="connsiteX21-98055" fmla="*/ 441046 w 7467600"/>
              <a:gd name="connsiteY21-98056" fmla="*/ 6691153 h 6858000"/>
              <a:gd name="connsiteX22-98057" fmla="*/ 1019354 w 7467600"/>
              <a:gd name="connsiteY22-98058" fmla="*/ 6315006 h 6858000"/>
              <a:gd name="connsiteX23-98059" fmla="*/ 991680 w 7467600"/>
              <a:gd name="connsiteY23-98060" fmla="*/ 6298413 h 6858000"/>
              <a:gd name="connsiteX24-98061" fmla="*/ 409060 w 7467600"/>
              <a:gd name="connsiteY24-98062" fmla="*/ 6671470 h 6858000"/>
              <a:gd name="connsiteX25-98063" fmla="*/ 991680 w 7467600"/>
              <a:gd name="connsiteY25-98064" fmla="*/ 6298413 h 6858000"/>
              <a:gd name="connsiteX26-98065" fmla="*/ 103333 w 7467600"/>
              <a:gd name="connsiteY26-98066" fmla="*/ 5699602 h 6858000"/>
              <a:gd name="connsiteX27-98067" fmla="*/ 233938 w 7467600"/>
              <a:gd name="connsiteY27-98068" fmla="*/ 5809416 h 6858000"/>
              <a:gd name="connsiteX28-98069" fmla="*/ 883580 w 7467600"/>
              <a:gd name="connsiteY28-98070" fmla="*/ 6180710 h 6858000"/>
              <a:gd name="connsiteX29-98071" fmla="*/ 487337 w 7467600"/>
              <a:gd name="connsiteY29-98072" fmla="*/ 5950182 h 6858000"/>
              <a:gd name="connsiteX30-98073" fmla="*/ 354051 w 7467600"/>
              <a:gd name="connsiteY30-98074" fmla="*/ 5854912 h 6858000"/>
              <a:gd name="connsiteX31-98075" fmla="*/ 195436 w 7467600"/>
              <a:gd name="connsiteY31-98076" fmla="*/ 5755068 h 6858000"/>
              <a:gd name="connsiteX32-98077" fmla="*/ 103333 w 7467600"/>
              <a:gd name="connsiteY32-98078" fmla="*/ 5699602 h 6858000"/>
              <a:gd name="connsiteX33-98079" fmla="*/ 5539432 w 7467600"/>
              <a:gd name="connsiteY33-98080" fmla="*/ 5642928 h 6858000"/>
              <a:gd name="connsiteX34-98081" fmla="*/ 5555462 w 7467600"/>
              <a:gd name="connsiteY34-98082" fmla="*/ 5694454 h 6858000"/>
              <a:gd name="connsiteX35-98083" fmla="*/ 5828270 w 7467600"/>
              <a:gd name="connsiteY35-98084" fmla="*/ 6320663 h 6858000"/>
              <a:gd name="connsiteX36-98085" fmla="*/ 5947416 w 7467600"/>
              <a:gd name="connsiteY36-98086" fmla="*/ 6574846 h 6858000"/>
              <a:gd name="connsiteX37-98087" fmla="*/ 5539432 w 7467600"/>
              <a:gd name="connsiteY37-98088" fmla="*/ 5642928 h 6858000"/>
              <a:gd name="connsiteX38-98089" fmla="*/ 51253 w 7467600"/>
              <a:gd name="connsiteY38-98090" fmla="*/ 5631825 h 6858000"/>
              <a:gd name="connsiteX39-98091" fmla="*/ 211622 w 7467600"/>
              <a:gd name="connsiteY39-98092" fmla="*/ 5728803 h 6858000"/>
              <a:gd name="connsiteX40-98093" fmla="*/ 371652 w 7467600"/>
              <a:gd name="connsiteY40-98094" fmla="*/ 5829062 h 6858000"/>
              <a:gd name="connsiteX41-98095" fmla="*/ 505903 w 7467600"/>
              <a:gd name="connsiteY41-98096" fmla="*/ 5925221 h 6858000"/>
              <a:gd name="connsiteX42-98097" fmla="*/ 899240 w 7467600"/>
              <a:gd name="connsiteY42-98098" fmla="*/ 6153068 h 6858000"/>
              <a:gd name="connsiteX43-98099" fmla="*/ 988114 w 7467600"/>
              <a:gd name="connsiteY43-98100" fmla="*/ 6174204 h 6858000"/>
              <a:gd name="connsiteX44-98101" fmla="*/ 845971 w 7467600"/>
              <a:gd name="connsiteY44-98102" fmla="*/ 6067177 h 6858000"/>
              <a:gd name="connsiteX45-98103" fmla="*/ 448057 w 7467600"/>
              <a:gd name="connsiteY45-98104" fmla="*/ 5841376 h 6858000"/>
              <a:gd name="connsiteX46-98105" fmla="*/ 51253 w 7467600"/>
              <a:gd name="connsiteY46-98106" fmla="*/ 5631825 h 6858000"/>
              <a:gd name="connsiteX47-98107" fmla="*/ 2606687 w 7467600"/>
              <a:gd name="connsiteY47-98108" fmla="*/ 5630718 h 6858000"/>
              <a:gd name="connsiteX48-98109" fmla="*/ 2645658 w 7467600"/>
              <a:gd name="connsiteY48-98110" fmla="*/ 6640259 h 6858000"/>
              <a:gd name="connsiteX49-98111" fmla="*/ 2606687 w 7467600"/>
              <a:gd name="connsiteY49-98112" fmla="*/ 5630718 h 6858000"/>
              <a:gd name="connsiteX50-98113" fmla="*/ 3642057 w 7467600"/>
              <a:gd name="connsiteY50-98114" fmla="*/ 5573487 h 6858000"/>
              <a:gd name="connsiteX51-98115" fmla="*/ 3632981 w 7467600"/>
              <a:gd name="connsiteY51-98116" fmla="*/ 5579437 h 6858000"/>
              <a:gd name="connsiteX52-98117" fmla="*/ 3382436 w 7467600"/>
              <a:gd name="connsiteY52-98118" fmla="*/ 5952726 h 6858000"/>
              <a:gd name="connsiteX53-98119" fmla="*/ 3191929 w 7467600"/>
              <a:gd name="connsiteY53-98120" fmla="*/ 6662669 h 6858000"/>
              <a:gd name="connsiteX54-98121" fmla="*/ 3369898 w 7467600"/>
              <a:gd name="connsiteY54-98122" fmla="*/ 6081771 h 6858000"/>
              <a:gd name="connsiteX55-98123" fmla="*/ 3642057 w 7467600"/>
              <a:gd name="connsiteY55-98124" fmla="*/ 5573487 h 6858000"/>
              <a:gd name="connsiteX56-98125" fmla="*/ 2650666 w 7467600"/>
              <a:gd name="connsiteY56-98126" fmla="*/ 5530686 h 6858000"/>
              <a:gd name="connsiteX57-98127" fmla="*/ 2650249 w 7467600"/>
              <a:gd name="connsiteY57-98128" fmla="*/ 5532101 h 6858000"/>
              <a:gd name="connsiteX58-98129" fmla="*/ 2663808 w 7467600"/>
              <a:gd name="connsiteY58-98130" fmla="*/ 6535215 h 6858000"/>
              <a:gd name="connsiteX59-98131" fmla="*/ 2665418 w 7467600"/>
              <a:gd name="connsiteY59-98132" fmla="*/ 6132756 h 6858000"/>
              <a:gd name="connsiteX60-98133" fmla="*/ 2650666 w 7467600"/>
              <a:gd name="connsiteY60-98134" fmla="*/ 5530686 h 6858000"/>
              <a:gd name="connsiteX61-98135" fmla="*/ 2680277 w 7467600"/>
              <a:gd name="connsiteY61-98136" fmla="*/ 5479204 h 6858000"/>
              <a:gd name="connsiteX62-98137" fmla="*/ 2678972 w 7467600"/>
              <a:gd name="connsiteY62-98138" fmla="*/ 5481582 h 6858000"/>
              <a:gd name="connsiteX63-98139" fmla="*/ 2696666 w 7467600"/>
              <a:gd name="connsiteY63-98140" fmla="*/ 6133836 h 6858000"/>
              <a:gd name="connsiteX64-98141" fmla="*/ 2695769 w 7467600"/>
              <a:gd name="connsiteY64-98142" fmla="*/ 6390955 h 6858000"/>
              <a:gd name="connsiteX65-98143" fmla="*/ 2739893 w 7467600"/>
              <a:gd name="connsiteY65-98144" fmla="*/ 6108357 h 6858000"/>
              <a:gd name="connsiteX66-98145" fmla="*/ 2680277 w 7467600"/>
              <a:gd name="connsiteY66-98146" fmla="*/ 5479204 h 6858000"/>
              <a:gd name="connsiteX67-98147" fmla="*/ 1132195 w 7467600"/>
              <a:gd name="connsiteY67-98148" fmla="*/ 5467980 h 6858000"/>
              <a:gd name="connsiteX68-98149" fmla="*/ 1679056 w 7467600"/>
              <a:gd name="connsiteY68-98150" fmla="*/ 5516907 h 6858000"/>
              <a:gd name="connsiteX69-98151" fmla="*/ 2128648 w 7467600"/>
              <a:gd name="connsiteY69-98152" fmla="*/ 5474249 h 6858000"/>
              <a:gd name="connsiteX70-98153" fmla="*/ 1825619 w 7467600"/>
              <a:gd name="connsiteY70-98154" fmla="*/ 5478447 h 6858000"/>
              <a:gd name="connsiteX71-98155" fmla="*/ 1737798 w 7467600"/>
              <a:gd name="connsiteY71-98156" fmla="*/ 5483353 h 6858000"/>
              <a:gd name="connsiteX72-98157" fmla="*/ 1132195 w 7467600"/>
              <a:gd name="connsiteY72-98158" fmla="*/ 5467980 h 6858000"/>
              <a:gd name="connsiteX73-98159" fmla="*/ 1456157 w 7467600"/>
              <a:gd name="connsiteY73-98160" fmla="*/ 5371404 h 6858000"/>
              <a:gd name="connsiteX74-98161" fmla="*/ 1244432 w 7467600"/>
              <a:gd name="connsiteY74-98162" fmla="*/ 5385601 h 6858000"/>
              <a:gd name="connsiteX75-98163" fmla="*/ 973990 w 7467600"/>
              <a:gd name="connsiteY75-98164" fmla="*/ 5424940 h 6858000"/>
              <a:gd name="connsiteX76-98165" fmla="*/ 1103809 w 7467600"/>
              <a:gd name="connsiteY76-98166" fmla="*/ 5433720 h 6858000"/>
              <a:gd name="connsiteX77-98167" fmla="*/ 1123454 w 7467600"/>
              <a:gd name="connsiteY77-98168" fmla="*/ 5435727 h 6858000"/>
              <a:gd name="connsiteX78-98169" fmla="*/ 1737017 w 7467600"/>
              <a:gd name="connsiteY78-98170" fmla="*/ 5452183 h 6858000"/>
              <a:gd name="connsiteX79-98171" fmla="*/ 1824397 w 7467600"/>
              <a:gd name="connsiteY79-98172" fmla="*/ 5447757 h 6858000"/>
              <a:gd name="connsiteX80-98173" fmla="*/ 2070059 w 7467600"/>
              <a:gd name="connsiteY80-98174" fmla="*/ 5441660 h 6858000"/>
              <a:gd name="connsiteX81-98175" fmla="*/ 1456157 w 7467600"/>
              <a:gd name="connsiteY81-98176" fmla="*/ 5371404 h 6858000"/>
              <a:gd name="connsiteX82-98177" fmla="*/ 4988186 w 7467600"/>
              <a:gd name="connsiteY82-98178" fmla="*/ 5216467 h 6858000"/>
              <a:gd name="connsiteX83-98179" fmla="*/ 4777334 w 7467600"/>
              <a:gd name="connsiteY83-98180" fmla="*/ 5406072 h 6858000"/>
              <a:gd name="connsiteX84-98181" fmla="*/ 4718341 w 7467600"/>
              <a:gd name="connsiteY84-98182" fmla="*/ 5468043 h 6858000"/>
              <a:gd name="connsiteX85-98183" fmla="*/ 4604655 w 7467600"/>
              <a:gd name="connsiteY85-98184" fmla="*/ 5583434 h 6858000"/>
              <a:gd name="connsiteX86-98185" fmla="*/ 4565074 w 7467600"/>
              <a:gd name="connsiteY86-98186" fmla="*/ 5618550 h 6858000"/>
              <a:gd name="connsiteX87-98187" fmla="*/ 4988186 w 7467600"/>
              <a:gd name="connsiteY87-98188" fmla="*/ 5216467 h 6858000"/>
              <a:gd name="connsiteX88-98189" fmla="*/ 4978032 w 7467600"/>
              <a:gd name="connsiteY88-98190" fmla="*/ 5183809 h 6858000"/>
              <a:gd name="connsiteX89-98191" fmla="*/ 4463413 w 7467600"/>
              <a:gd name="connsiteY89-98192" fmla="*/ 5615162 h 6858000"/>
              <a:gd name="connsiteX90-98193" fmla="*/ 4358134 w 7467600"/>
              <a:gd name="connsiteY90-98194" fmla="*/ 5742791 h 6858000"/>
              <a:gd name="connsiteX91-98195" fmla="*/ 4376219 w 7467600"/>
              <a:gd name="connsiteY91-98196" fmla="*/ 5729027 h 6858000"/>
              <a:gd name="connsiteX92-98197" fmla="*/ 4582340 w 7467600"/>
              <a:gd name="connsiteY92-98198" fmla="*/ 5561037 h 6858000"/>
              <a:gd name="connsiteX93-98199" fmla="*/ 4694684 w 7467600"/>
              <a:gd name="connsiteY93-98200" fmla="*/ 5447098 h 6858000"/>
              <a:gd name="connsiteX94-98201" fmla="*/ 4754123 w 7467600"/>
              <a:gd name="connsiteY94-98202" fmla="*/ 5384643 h 6858000"/>
              <a:gd name="connsiteX95-98203" fmla="*/ 4978032 w 7467600"/>
              <a:gd name="connsiteY95-98204" fmla="*/ 5183809 h 6858000"/>
              <a:gd name="connsiteX96-98205" fmla="*/ 1903353 w 7467600"/>
              <a:gd name="connsiteY96-98206" fmla="*/ 5044827 h 6858000"/>
              <a:gd name="connsiteX97-98207" fmla="*/ 1936931 w 7467600"/>
              <a:gd name="connsiteY97-98208" fmla="*/ 5093954 h 6858000"/>
              <a:gd name="connsiteX98-98209" fmla="*/ 2195868 w 7467600"/>
              <a:gd name="connsiteY98-98210" fmla="*/ 5396574 h 6858000"/>
              <a:gd name="connsiteX99-98211" fmla="*/ 2088852 w 7467600"/>
              <a:gd name="connsiteY99-98212" fmla="*/ 5166123 h 6858000"/>
              <a:gd name="connsiteX100-98213" fmla="*/ 1958241 w 7467600"/>
              <a:gd name="connsiteY100-98214" fmla="*/ 5067955 h 6858000"/>
              <a:gd name="connsiteX101-98215" fmla="*/ 1903353 w 7467600"/>
              <a:gd name="connsiteY101-98216" fmla="*/ 5044827 h 6858000"/>
              <a:gd name="connsiteX102-98217" fmla="*/ 1979378 w 7467600"/>
              <a:gd name="connsiteY102-98218" fmla="*/ 4769504 h 6858000"/>
              <a:gd name="connsiteX103-98219" fmla="*/ 2882120 w 7467600"/>
              <a:gd name="connsiteY103-98220" fmla="*/ 5064547 h 6858000"/>
              <a:gd name="connsiteX104-98221" fmla="*/ 2793103 w 7467600"/>
              <a:gd name="connsiteY104-98222" fmla="*/ 5039699 h 6858000"/>
              <a:gd name="connsiteX105-98223" fmla="*/ 2770041 w 7467600"/>
              <a:gd name="connsiteY105-98224" fmla="*/ 5033634 h 6858000"/>
              <a:gd name="connsiteX106-98225" fmla="*/ 1979378 w 7467600"/>
              <a:gd name="connsiteY106-98226" fmla="*/ 4769504 h 6858000"/>
              <a:gd name="connsiteX107-98227" fmla="*/ 1927410 w 7467600"/>
              <a:gd name="connsiteY107-98228" fmla="*/ 4716164 h 6858000"/>
              <a:gd name="connsiteX108-98229" fmla="*/ 1959587 w 7467600"/>
              <a:gd name="connsiteY108-98230" fmla="*/ 4728849 h 6858000"/>
              <a:gd name="connsiteX109-98231" fmla="*/ 2777707 w 7467600"/>
              <a:gd name="connsiteY109-98232" fmla="*/ 5003991 h 6858000"/>
              <a:gd name="connsiteX110-98233" fmla="*/ 2800768 w 7467600"/>
              <a:gd name="connsiteY110-98234" fmla="*/ 5010056 h 6858000"/>
              <a:gd name="connsiteX111-98235" fmla="*/ 2879408 w 7467600"/>
              <a:gd name="connsiteY111-98236" fmla="*/ 5031590 h 6858000"/>
              <a:gd name="connsiteX112-98237" fmla="*/ 2862295 w 7467600"/>
              <a:gd name="connsiteY112-98238" fmla="*/ 5022958 h 6858000"/>
              <a:gd name="connsiteX113-98239" fmla="*/ 2813343 w 7467600"/>
              <a:gd name="connsiteY113-98240" fmla="*/ 4998369 h 6858000"/>
              <a:gd name="connsiteX114-98241" fmla="*/ 2646245 w 7467600"/>
              <a:gd name="connsiteY114-98242" fmla="*/ 4930999 h 6858000"/>
              <a:gd name="connsiteX115-98243" fmla="*/ 1999243 w 7467600"/>
              <a:gd name="connsiteY115-98244" fmla="*/ 4730524 h 6858000"/>
              <a:gd name="connsiteX116-98245" fmla="*/ 1979527 w 7467600"/>
              <a:gd name="connsiteY116-98246" fmla="*/ 4726651 h 6858000"/>
              <a:gd name="connsiteX117-98247" fmla="*/ 1927410 w 7467600"/>
              <a:gd name="connsiteY117-98248" fmla="*/ 4716164 h 6858000"/>
              <a:gd name="connsiteX118-98249" fmla="*/ 1997014 w 7467600"/>
              <a:gd name="connsiteY118-98250" fmla="*/ 4698007 h 6858000"/>
              <a:gd name="connsiteX119-98251" fmla="*/ 2005458 w 7467600"/>
              <a:gd name="connsiteY119-98252" fmla="*/ 4699540 h 6858000"/>
              <a:gd name="connsiteX120-98253" fmla="*/ 2657186 w 7467600"/>
              <a:gd name="connsiteY120-98254" fmla="*/ 4901687 h 6858000"/>
              <a:gd name="connsiteX121-98255" fmla="*/ 2826662 w 7467600"/>
              <a:gd name="connsiteY121-98256" fmla="*/ 4970362 h 6858000"/>
              <a:gd name="connsiteX122-98257" fmla="*/ 2876100 w 7467600"/>
              <a:gd name="connsiteY122-98258" fmla="*/ 4995397 h 6858000"/>
              <a:gd name="connsiteX123-98259" fmla="*/ 3042600 w 7467600"/>
              <a:gd name="connsiteY123-98260" fmla="*/ 5059532 h 6858000"/>
              <a:gd name="connsiteX124-98261" fmla="*/ 1997014 w 7467600"/>
              <a:gd name="connsiteY124-98262" fmla="*/ 4698007 h 6858000"/>
              <a:gd name="connsiteX125-98263" fmla="*/ 2305292 w 7467600"/>
              <a:gd name="connsiteY125-98264" fmla="*/ 4219492 h 6858000"/>
              <a:gd name="connsiteX126-98265" fmla="*/ 3360922 w 7467600"/>
              <a:gd name="connsiteY126-98266" fmla="*/ 4529373 h 6858000"/>
              <a:gd name="connsiteX127-98267" fmla="*/ 3492420 w 7467600"/>
              <a:gd name="connsiteY127-98268" fmla="*/ 4510145 h 6858000"/>
              <a:gd name="connsiteX128-98269" fmla="*/ 3364086 w 7467600"/>
              <a:gd name="connsiteY128-98270" fmla="*/ 4480340 h 6858000"/>
              <a:gd name="connsiteX129-98271" fmla="*/ 3225818 w 7467600"/>
              <a:gd name="connsiteY129-98272" fmla="*/ 4411822 h 6858000"/>
              <a:gd name="connsiteX130-98273" fmla="*/ 3129696 w 7467600"/>
              <a:gd name="connsiteY130-98274" fmla="*/ 4360704 h 6858000"/>
              <a:gd name="connsiteX131-98275" fmla="*/ 2814545 w 7467600"/>
              <a:gd name="connsiteY131-98276" fmla="*/ 4282955 h 6858000"/>
              <a:gd name="connsiteX132-98277" fmla="*/ 2305292 w 7467600"/>
              <a:gd name="connsiteY132-98278" fmla="*/ 4219492 h 6858000"/>
              <a:gd name="connsiteX133-98279" fmla="*/ 2626982 w 7467600"/>
              <a:gd name="connsiteY133-98280" fmla="*/ 4206450 h 6858000"/>
              <a:gd name="connsiteX134-98281" fmla="*/ 2490617 w 7467600"/>
              <a:gd name="connsiteY134-98282" fmla="*/ 4206951 h 6858000"/>
              <a:gd name="connsiteX135-98283" fmla="*/ 2819869 w 7467600"/>
              <a:gd name="connsiteY135-98284" fmla="*/ 4252936 h 6858000"/>
              <a:gd name="connsiteX136-98285" fmla="*/ 3143018 w 7467600"/>
              <a:gd name="connsiteY136-98286" fmla="*/ 4332698 h 6858000"/>
              <a:gd name="connsiteX137-98287" fmla="*/ 3241520 w 7467600"/>
              <a:gd name="connsiteY137-98288" fmla="*/ 4385112 h 6858000"/>
              <a:gd name="connsiteX138-98289" fmla="*/ 3374575 w 7467600"/>
              <a:gd name="connsiteY138-98290" fmla="*/ 4451517 h 6858000"/>
              <a:gd name="connsiteX139-98291" fmla="*/ 3505221 w 7467600"/>
              <a:gd name="connsiteY139-98292" fmla="*/ 4480757 h 6858000"/>
              <a:gd name="connsiteX140-98293" fmla="*/ 2626982 w 7467600"/>
              <a:gd name="connsiteY140-98294" fmla="*/ 4206450 h 6858000"/>
              <a:gd name="connsiteX141-98295" fmla="*/ 1310106 w 7467600"/>
              <a:gd name="connsiteY141-98296" fmla="*/ 3943217 h 6858000"/>
              <a:gd name="connsiteX142-98297" fmla="*/ 854994 w 7467600"/>
              <a:gd name="connsiteY142-98298" fmla="*/ 4399136 h 6858000"/>
              <a:gd name="connsiteX143-98299" fmla="*/ 742462 w 7467600"/>
              <a:gd name="connsiteY143-98300" fmla="*/ 4594648 h 6858000"/>
              <a:gd name="connsiteX144-98301" fmla="*/ 820602 w 7467600"/>
              <a:gd name="connsiteY144-98302" fmla="*/ 4485915 h 6858000"/>
              <a:gd name="connsiteX145-98303" fmla="*/ 878295 w 7467600"/>
              <a:gd name="connsiteY145-98304" fmla="*/ 4403594 h 6858000"/>
              <a:gd name="connsiteX146-98305" fmla="*/ 1240607 w 7467600"/>
              <a:gd name="connsiteY146-98306" fmla="*/ 4010401 h 6858000"/>
              <a:gd name="connsiteX147-98307" fmla="*/ 1310106 w 7467600"/>
              <a:gd name="connsiteY147-98308" fmla="*/ 3943217 h 6858000"/>
              <a:gd name="connsiteX148-98309" fmla="*/ 1423113 w 7467600"/>
              <a:gd name="connsiteY148-98310" fmla="*/ 3874565 h 6858000"/>
              <a:gd name="connsiteX149-98311" fmla="*/ 1260565 w 7467600"/>
              <a:gd name="connsiteY149-98312" fmla="*/ 4031982 h 6858000"/>
              <a:gd name="connsiteX150-98313" fmla="*/ 901900 w 7467600"/>
              <a:gd name="connsiteY150-98314" fmla="*/ 4421236 h 6858000"/>
              <a:gd name="connsiteX151-98315" fmla="*/ 845044 w 7467600"/>
              <a:gd name="connsiteY151-98316" fmla="*/ 4502436 h 6858000"/>
              <a:gd name="connsiteX152-98317" fmla="*/ 685926 w 7467600"/>
              <a:gd name="connsiteY152-98318" fmla="*/ 4703069 h 6858000"/>
              <a:gd name="connsiteX153-98319" fmla="*/ 684248 w 7467600"/>
              <a:gd name="connsiteY153-98320" fmla="*/ 4706721 h 6858000"/>
              <a:gd name="connsiteX154-98321" fmla="*/ 1423113 w 7467600"/>
              <a:gd name="connsiteY154-98322" fmla="*/ 3874565 h 6858000"/>
              <a:gd name="connsiteX155-98323" fmla="*/ 3316479 w 7467600"/>
              <a:gd name="connsiteY155-98324" fmla="*/ 3872136 h 6858000"/>
              <a:gd name="connsiteX156-98325" fmla="*/ 3546806 w 7467600"/>
              <a:gd name="connsiteY156-98326" fmla="*/ 4356139 h 6858000"/>
              <a:gd name="connsiteX157-98327" fmla="*/ 3364433 w 7467600"/>
              <a:gd name="connsiteY157-98328" fmla="*/ 3953121 h 6858000"/>
              <a:gd name="connsiteX158-98329" fmla="*/ 3316479 w 7467600"/>
              <a:gd name="connsiteY158-98330" fmla="*/ 3872136 h 6858000"/>
              <a:gd name="connsiteX159-98331" fmla="*/ 3291335 w 7467600"/>
              <a:gd name="connsiteY159-98332" fmla="*/ 3767420 h 6858000"/>
              <a:gd name="connsiteX160-98333" fmla="*/ 3390805 w 7467600"/>
              <a:gd name="connsiteY160-98334" fmla="*/ 3937163 h 6858000"/>
              <a:gd name="connsiteX161-98335" fmla="*/ 3579062 w 7467600"/>
              <a:gd name="connsiteY161-98336" fmla="*/ 4359040 h 6858000"/>
              <a:gd name="connsiteX162-98337" fmla="*/ 3467355 w 7467600"/>
              <a:gd name="connsiteY162-98338" fmla="*/ 3988130 h 6858000"/>
              <a:gd name="connsiteX163-98339" fmla="*/ 3310753 w 7467600"/>
              <a:gd name="connsiteY163-98340" fmla="*/ 3787140 h 6858000"/>
              <a:gd name="connsiteX164-98341" fmla="*/ 3291335 w 7467600"/>
              <a:gd name="connsiteY164-98342" fmla="*/ 3767420 h 6858000"/>
              <a:gd name="connsiteX165-98343" fmla="*/ 1635889 w 7467600"/>
              <a:gd name="connsiteY165-98344" fmla="*/ 3709494 h 6858000"/>
              <a:gd name="connsiteX166-98345" fmla="*/ 1634800 w 7467600"/>
              <a:gd name="connsiteY166-98346" fmla="*/ 3731111 h 6858000"/>
              <a:gd name="connsiteX167-98347" fmla="*/ 1635889 w 7467600"/>
              <a:gd name="connsiteY167-98348" fmla="*/ 3709494 h 6858000"/>
              <a:gd name="connsiteX168-98349" fmla="*/ 1510397 w 7467600"/>
              <a:gd name="connsiteY168-98350" fmla="*/ 3684705 h 6858000"/>
              <a:gd name="connsiteX169-98351" fmla="*/ 1146550 w 7467600"/>
              <a:gd name="connsiteY169-98352" fmla="*/ 3802012 h 6858000"/>
              <a:gd name="connsiteX170-98353" fmla="*/ 698834 w 7467600"/>
              <a:gd name="connsiteY170-98354" fmla="*/ 3952272 h 6858000"/>
              <a:gd name="connsiteX171-98355" fmla="*/ 34256 w 7467600"/>
              <a:gd name="connsiteY171-98356" fmla="*/ 4347603 h 6858000"/>
              <a:gd name="connsiteX172-98357" fmla="*/ 527241 w 7467600"/>
              <a:gd name="connsiteY172-98358" fmla="*/ 4065078 h 6858000"/>
              <a:gd name="connsiteX173-98359" fmla="*/ 1510397 w 7467600"/>
              <a:gd name="connsiteY173-98360" fmla="*/ 3684705 h 6858000"/>
              <a:gd name="connsiteX174-98361" fmla="*/ 1313114 w 7467600"/>
              <a:gd name="connsiteY174-98362" fmla="*/ 3655216 h 6858000"/>
              <a:gd name="connsiteX175-98363" fmla="*/ 1109304 w 7467600"/>
              <a:gd name="connsiteY175-98364" fmla="*/ 3669030 h 6858000"/>
              <a:gd name="connsiteX176-98365" fmla="*/ 8129 w 7467600"/>
              <a:gd name="connsiteY176-98366" fmla="*/ 4330519 h 6858000"/>
              <a:gd name="connsiteX177-98367" fmla="*/ 687572 w 7467600"/>
              <a:gd name="connsiteY177-98368" fmla="*/ 3925629 h 6858000"/>
              <a:gd name="connsiteX178-98369" fmla="*/ 1138365 w 7467600"/>
              <a:gd name="connsiteY178-98370" fmla="*/ 3774515 h 6858000"/>
              <a:gd name="connsiteX179-98371" fmla="*/ 1505579 w 7467600"/>
              <a:gd name="connsiteY179-98372" fmla="*/ 3655526 h 6858000"/>
              <a:gd name="connsiteX180-98373" fmla="*/ 1313114 w 7467600"/>
              <a:gd name="connsiteY180-98374" fmla="*/ 3655216 h 6858000"/>
              <a:gd name="connsiteX181-98375" fmla="*/ 3655073 w 7467600"/>
              <a:gd name="connsiteY181-98376" fmla="*/ 3650884 h 6858000"/>
              <a:gd name="connsiteX182-98377" fmla="*/ 3989938 w 7467600"/>
              <a:gd name="connsiteY182-98378" fmla="*/ 3991685 h 6858000"/>
              <a:gd name="connsiteX183-98379" fmla="*/ 4393907 w 7467600"/>
              <a:gd name="connsiteY183-98380" fmla="*/ 4261258 h 6858000"/>
              <a:gd name="connsiteX184-98381" fmla="*/ 4648051 w 7467600"/>
              <a:gd name="connsiteY184-98382" fmla="*/ 4374051 h 6858000"/>
              <a:gd name="connsiteX185-98383" fmla="*/ 4383389 w 7467600"/>
              <a:gd name="connsiteY185-98384" fmla="*/ 4184369 h 6858000"/>
              <a:gd name="connsiteX186-98385" fmla="*/ 4165508 w 7467600"/>
              <a:gd name="connsiteY186-98386" fmla="*/ 4035196 h 6858000"/>
              <a:gd name="connsiteX187-98387" fmla="*/ 4068162 w 7467600"/>
              <a:gd name="connsiteY187-98388" fmla="*/ 3953394 h 6858000"/>
              <a:gd name="connsiteX188-98389" fmla="*/ 3981416 w 7467600"/>
              <a:gd name="connsiteY188-98390" fmla="*/ 3880482 h 6858000"/>
              <a:gd name="connsiteX189-98391" fmla="*/ 3800147 w 7467600"/>
              <a:gd name="connsiteY189-98392" fmla="*/ 3749872 h 6858000"/>
              <a:gd name="connsiteX190-98393" fmla="*/ 3655073 w 7467600"/>
              <a:gd name="connsiteY190-98394" fmla="*/ 3650884 h 6858000"/>
              <a:gd name="connsiteX191-98395" fmla="*/ 3670252 w 7467600"/>
              <a:gd name="connsiteY191-98396" fmla="*/ 3622798 h 6858000"/>
              <a:gd name="connsiteX192-98397" fmla="*/ 3817258 w 7467600"/>
              <a:gd name="connsiteY192-98398" fmla="*/ 3723577 h 6858000"/>
              <a:gd name="connsiteX193-98399" fmla="*/ 4000461 w 7467600"/>
              <a:gd name="connsiteY193-98400" fmla="*/ 3855966 h 6858000"/>
              <a:gd name="connsiteX194-98401" fmla="*/ 4088180 w 7467600"/>
              <a:gd name="connsiteY194-98402" fmla="*/ 3929774 h 6858000"/>
              <a:gd name="connsiteX195-98403" fmla="*/ 4184555 w 7467600"/>
              <a:gd name="connsiteY195-98404" fmla="*/ 4010683 h 6858000"/>
              <a:gd name="connsiteX196-98405" fmla="*/ 4399563 w 7467600"/>
              <a:gd name="connsiteY196-98406" fmla="*/ 4158106 h 6858000"/>
              <a:gd name="connsiteX197-98407" fmla="*/ 4684469 w 7467600"/>
              <a:gd name="connsiteY197-98408" fmla="*/ 4364680 h 6858000"/>
              <a:gd name="connsiteX198-98409" fmla="*/ 4690271 w 7467600"/>
              <a:gd name="connsiteY198-98410" fmla="*/ 4370034 h 6858000"/>
              <a:gd name="connsiteX199-98411" fmla="*/ 4136093 w 7467600"/>
              <a:gd name="connsiteY199-98412" fmla="*/ 3858466 h 6858000"/>
              <a:gd name="connsiteX200-98413" fmla="*/ 3670252 w 7467600"/>
              <a:gd name="connsiteY200-98414" fmla="*/ 3622798 h 6858000"/>
              <a:gd name="connsiteX201-98415" fmla="*/ 4440129 w 7467600"/>
              <a:gd name="connsiteY201-98416" fmla="*/ 3448571 h 6858000"/>
              <a:gd name="connsiteX202-98417" fmla="*/ 4856525 w 7467600"/>
              <a:gd name="connsiteY202-98418" fmla="*/ 3915351 h 6858000"/>
              <a:gd name="connsiteX203-98419" fmla="*/ 5059055 w 7467600"/>
              <a:gd name="connsiteY203-98420" fmla="*/ 4108918 h 6858000"/>
              <a:gd name="connsiteX204-98421" fmla="*/ 5290070 w 7467600"/>
              <a:gd name="connsiteY204-98422" fmla="*/ 4263619 h 6858000"/>
              <a:gd name="connsiteX205-98423" fmla="*/ 4834991 w 7467600"/>
              <a:gd name="connsiteY205-98424" fmla="*/ 3830985 h 6858000"/>
              <a:gd name="connsiteX206-98425" fmla="*/ 4440129 w 7467600"/>
              <a:gd name="connsiteY206-98426" fmla="*/ 3448571 h 6858000"/>
              <a:gd name="connsiteX207-98427" fmla="*/ 4441737 w 7467600"/>
              <a:gd name="connsiteY207-98428" fmla="*/ 3399734 h 6858000"/>
              <a:gd name="connsiteX208-98429" fmla="*/ 4431236 w 7467600"/>
              <a:gd name="connsiteY208-98430" fmla="*/ 3400954 h 6858000"/>
              <a:gd name="connsiteX209-98431" fmla="*/ 4557150 w 7467600"/>
              <a:gd name="connsiteY209-98432" fmla="*/ 3510023 h 6858000"/>
              <a:gd name="connsiteX210-98433" fmla="*/ 4856936 w 7467600"/>
              <a:gd name="connsiteY210-98434" fmla="*/ 3809146 h 6858000"/>
              <a:gd name="connsiteX211-98435" fmla="*/ 5111996 w 7467600"/>
              <a:gd name="connsiteY211-98436" fmla="*/ 4065759 h 6858000"/>
              <a:gd name="connsiteX212-98437" fmla="*/ 5388878 w 7467600"/>
              <a:gd name="connsiteY212-98438" fmla="*/ 4300185 h 6858000"/>
              <a:gd name="connsiteX213-98439" fmla="*/ 5425556 w 7467600"/>
              <a:gd name="connsiteY213-98440" fmla="*/ 4308967 h 6858000"/>
              <a:gd name="connsiteX214-98441" fmla="*/ 4943646 w 7467600"/>
              <a:gd name="connsiteY214-98442" fmla="*/ 3822916 h 6858000"/>
              <a:gd name="connsiteX215-98443" fmla="*/ 4594837 w 7467600"/>
              <a:gd name="connsiteY215-98444" fmla="*/ 3532274 h 6858000"/>
              <a:gd name="connsiteX216-98445" fmla="*/ 4441737 w 7467600"/>
              <a:gd name="connsiteY216-98446" fmla="*/ 3399734 h 6858000"/>
              <a:gd name="connsiteX217-98447" fmla="*/ 5425834 w 7467600"/>
              <a:gd name="connsiteY217-98448" fmla="*/ 3162785 h 6858000"/>
              <a:gd name="connsiteX218-98449" fmla="*/ 5401644 w 7467600"/>
              <a:gd name="connsiteY218-98450" fmla="*/ 3617847 h 6858000"/>
              <a:gd name="connsiteX219-98451" fmla="*/ 5467256 w 7467600"/>
              <a:gd name="connsiteY219-98452" fmla="*/ 4175494 h 6858000"/>
              <a:gd name="connsiteX220-98453" fmla="*/ 5448069 w 7467600"/>
              <a:gd name="connsiteY220-98454" fmla="*/ 3567554 h 6858000"/>
              <a:gd name="connsiteX221-98455" fmla="*/ 5425834 w 7467600"/>
              <a:gd name="connsiteY221-98456" fmla="*/ 3162785 h 6858000"/>
              <a:gd name="connsiteX222-98457" fmla="*/ 1318687 w 7467600"/>
              <a:gd name="connsiteY222-98458" fmla="*/ 3113840 h 6858000"/>
              <a:gd name="connsiteX223-98459" fmla="*/ 1066793 w 7467600"/>
              <a:gd name="connsiteY223-98460" fmla="*/ 3212171 h 6858000"/>
              <a:gd name="connsiteX224-98461" fmla="*/ 993319 w 7467600"/>
              <a:gd name="connsiteY224-98462" fmla="*/ 3247648 h 6858000"/>
              <a:gd name="connsiteX225-98463" fmla="*/ 853081 w 7467600"/>
              <a:gd name="connsiteY225-98464" fmla="*/ 3312410 h 6858000"/>
              <a:gd name="connsiteX226-98465" fmla="*/ 805957 w 7467600"/>
              <a:gd name="connsiteY226-98466" fmla="*/ 3330443 h 6858000"/>
              <a:gd name="connsiteX227-98467" fmla="*/ 1318687 w 7467600"/>
              <a:gd name="connsiteY227-98468" fmla="*/ 3113840 h 6858000"/>
              <a:gd name="connsiteX228-98469" fmla="*/ 5453702 w 7467600"/>
              <a:gd name="connsiteY228-98470" fmla="*/ 3090882 h 6858000"/>
              <a:gd name="connsiteX229-98471" fmla="*/ 5480135 w 7467600"/>
              <a:gd name="connsiteY229-98472" fmla="*/ 3565802 h 6858000"/>
              <a:gd name="connsiteX230-98473" fmla="*/ 5499023 w 7467600"/>
              <a:gd name="connsiteY230-98474" fmla="*/ 4166310 h 6858000"/>
              <a:gd name="connsiteX231-98475" fmla="*/ 5547022 w 7467600"/>
              <a:gd name="connsiteY231-98476" fmla="*/ 3607838 h 6858000"/>
              <a:gd name="connsiteX232-98477" fmla="*/ 5515964 w 7467600"/>
              <a:gd name="connsiteY232-98478" fmla="*/ 3378541 h 6858000"/>
              <a:gd name="connsiteX233-98479" fmla="*/ 5453702 w 7467600"/>
              <a:gd name="connsiteY233-98480" fmla="*/ 3090882 h 6858000"/>
              <a:gd name="connsiteX234-98481" fmla="*/ 1238695 w 7467600"/>
              <a:gd name="connsiteY234-98482" fmla="*/ 3076820 h 6858000"/>
              <a:gd name="connsiteX235-98483" fmla="*/ 716371 w 7467600"/>
              <a:gd name="connsiteY235-98484" fmla="*/ 3293249 h 6858000"/>
              <a:gd name="connsiteX236-98485" fmla="*/ 579522 w 7467600"/>
              <a:gd name="connsiteY236-98486" fmla="*/ 3371759 h 6858000"/>
              <a:gd name="connsiteX237-98487" fmla="*/ 600288 w 7467600"/>
              <a:gd name="connsiteY237-98488" fmla="*/ 3365555 h 6858000"/>
              <a:gd name="connsiteX238-98489" fmla="*/ 840692 w 7467600"/>
              <a:gd name="connsiteY238-98490" fmla="*/ 3284921 h 6858000"/>
              <a:gd name="connsiteX239-98491" fmla="*/ 979248 w 7467600"/>
              <a:gd name="connsiteY239-98492" fmla="*/ 3221003 h 6858000"/>
              <a:gd name="connsiteX240-98493" fmla="*/ 1053282 w 7467600"/>
              <a:gd name="connsiteY240-98494" fmla="*/ 3185247 h 6858000"/>
              <a:gd name="connsiteX241-98495" fmla="*/ 1320603 w 7467600"/>
              <a:gd name="connsiteY241-98496" fmla="*/ 3081281 h 6858000"/>
              <a:gd name="connsiteX242-98497" fmla="*/ 1238695 w 7467600"/>
              <a:gd name="connsiteY242-98498" fmla="*/ 3076820 h 6858000"/>
              <a:gd name="connsiteX243-98499" fmla="*/ 5425627 w 7467600"/>
              <a:gd name="connsiteY243-98500" fmla="*/ 2954192 h 6858000"/>
              <a:gd name="connsiteX244-98501" fmla="*/ 5470770 w 7467600"/>
              <a:gd name="connsiteY244-98502" fmla="*/ 3005435 h 6858000"/>
              <a:gd name="connsiteX245-98503" fmla="*/ 5519779 w 7467600"/>
              <a:gd name="connsiteY245-98504" fmla="*/ 4359223 h 6858000"/>
              <a:gd name="connsiteX246-98505" fmla="*/ 5520293 w 7467600"/>
              <a:gd name="connsiteY246-98506" fmla="*/ 4360602 h 6858000"/>
              <a:gd name="connsiteX247-98507" fmla="*/ 5767221 w 7467600"/>
              <a:gd name="connsiteY247-98508" fmla="*/ 4665564 h 6858000"/>
              <a:gd name="connsiteX248-98509" fmla="*/ 6937169 w 7467600"/>
              <a:gd name="connsiteY248-98510" fmla="*/ 4815941 h 6858000"/>
              <a:gd name="connsiteX249-98511" fmla="*/ 6953922 w 7467600"/>
              <a:gd name="connsiteY249-98512" fmla="*/ 4890068 h 6858000"/>
              <a:gd name="connsiteX250-98513" fmla="*/ 6071359 w 7467600"/>
              <a:gd name="connsiteY250-98514" fmla="*/ 4770770 h 6858000"/>
              <a:gd name="connsiteX251-98515" fmla="*/ 6038839 w 7467600"/>
              <a:gd name="connsiteY251-98516" fmla="*/ 4764474 h 6858000"/>
              <a:gd name="connsiteX252-98517" fmla="*/ 6038706 w 7467600"/>
              <a:gd name="connsiteY252-98518" fmla="*/ 4763847 h 6858000"/>
              <a:gd name="connsiteX253-98519" fmla="*/ 6037784 w 7467600"/>
              <a:gd name="connsiteY253-98520" fmla="*/ 4764270 h 6858000"/>
              <a:gd name="connsiteX254-98521" fmla="*/ 6038839 w 7467600"/>
              <a:gd name="connsiteY254-98522" fmla="*/ 4764474 h 6858000"/>
              <a:gd name="connsiteX255-98523" fmla="*/ 6040338 w 7467600"/>
              <a:gd name="connsiteY255-98524" fmla="*/ 4771418 h 6858000"/>
              <a:gd name="connsiteX256-98525" fmla="*/ 6024488 w 7467600"/>
              <a:gd name="connsiteY256-98526" fmla="*/ 4809903 h 6858000"/>
              <a:gd name="connsiteX257-98527" fmla="*/ 5599771 w 7467600"/>
              <a:gd name="connsiteY257-98528" fmla="*/ 5509652 h 6858000"/>
              <a:gd name="connsiteX258-98529" fmla="*/ 5548843 w 7467600"/>
              <a:gd name="connsiteY258-98530" fmla="*/ 5563845 h 6858000"/>
              <a:gd name="connsiteX259-98531" fmla="*/ 5940952 w 7467600"/>
              <a:gd name="connsiteY259-98532" fmla="*/ 6250028 h 6858000"/>
              <a:gd name="connsiteX260-98533" fmla="*/ 6043441 w 7467600"/>
              <a:gd name="connsiteY260-98534" fmla="*/ 6665847 h 6858000"/>
              <a:gd name="connsiteX261-98535" fmla="*/ 6093432 w 7467600"/>
              <a:gd name="connsiteY261-98536" fmla="*/ 6858000 h 6858000"/>
              <a:gd name="connsiteX262-98537" fmla="*/ 6034344 w 7467600"/>
              <a:gd name="connsiteY262-98538" fmla="*/ 6858000 h 6858000"/>
              <a:gd name="connsiteX263-98539" fmla="*/ 6026679 w 7467600"/>
              <a:gd name="connsiteY263-98540" fmla="*/ 6836959 h 6858000"/>
              <a:gd name="connsiteX264-98541" fmla="*/ 5800441 w 7467600"/>
              <a:gd name="connsiteY264-98542" fmla="*/ 6335286 h 6858000"/>
              <a:gd name="connsiteX265-98543" fmla="*/ 5526562 w 7467600"/>
              <a:gd name="connsiteY265-98544" fmla="*/ 5705388 h 6858000"/>
              <a:gd name="connsiteX266-98545" fmla="*/ 5519640 w 7467600"/>
              <a:gd name="connsiteY266-98546" fmla="*/ 5683774 h 6858000"/>
              <a:gd name="connsiteX267-98547" fmla="*/ 5844559 w 7467600"/>
              <a:gd name="connsiteY267-98548" fmla="*/ 6553349 h 6858000"/>
              <a:gd name="connsiteX268-98549" fmla="*/ 5975994 w 7467600"/>
              <a:gd name="connsiteY268-98550" fmla="*/ 6858000 h 6858000"/>
              <a:gd name="connsiteX269-98551" fmla="*/ 5898547 w 7467600"/>
              <a:gd name="connsiteY269-98552" fmla="*/ 6858000 h 6858000"/>
              <a:gd name="connsiteX270-98553" fmla="*/ 5682041 w 7467600"/>
              <a:gd name="connsiteY270-98554" fmla="*/ 6355860 h 6858000"/>
              <a:gd name="connsiteX271-98555" fmla="*/ 5461758 w 7467600"/>
              <a:gd name="connsiteY271-98556" fmla="*/ 5820220 h 6858000"/>
              <a:gd name="connsiteX272-98557" fmla="*/ 5237282 w 7467600"/>
              <a:gd name="connsiteY272-98558" fmla="*/ 6579086 h 6858000"/>
              <a:gd name="connsiteX273-98559" fmla="*/ 5115009 w 7467600"/>
              <a:gd name="connsiteY273-98560" fmla="*/ 6858000 h 6858000"/>
              <a:gd name="connsiteX274-98561" fmla="*/ 5028074 w 7467600"/>
              <a:gd name="connsiteY274-98562" fmla="*/ 6858000 h 6858000"/>
              <a:gd name="connsiteX275-98563" fmla="*/ 5079508 w 7467600"/>
              <a:gd name="connsiteY275-98564" fmla="*/ 6749074 h 6858000"/>
              <a:gd name="connsiteX276-98565" fmla="*/ 5371846 w 7467600"/>
              <a:gd name="connsiteY276-98566" fmla="*/ 5924413 h 6858000"/>
              <a:gd name="connsiteX277-98567" fmla="*/ 5270512 w 7467600"/>
              <a:gd name="connsiteY277-98568" fmla="*/ 6138975 h 6858000"/>
              <a:gd name="connsiteX278-98569" fmla="*/ 5062409 w 7467600"/>
              <a:gd name="connsiteY278-98570" fmla="*/ 6653544 h 6858000"/>
              <a:gd name="connsiteX279-98571" fmla="*/ 5036628 w 7467600"/>
              <a:gd name="connsiteY279-98572" fmla="*/ 6754247 h 6858000"/>
              <a:gd name="connsiteX280-98573" fmla="*/ 5009112 w 7467600"/>
              <a:gd name="connsiteY280-98574" fmla="*/ 6858000 h 6858000"/>
              <a:gd name="connsiteX281-98575" fmla="*/ 4976679 w 7467600"/>
              <a:gd name="connsiteY281-98576" fmla="*/ 6858000 h 6858000"/>
              <a:gd name="connsiteX282-98577" fmla="*/ 5006537 w 7467600"/>
              <a:gd name="connsiteY282-98578" fmla="*/ 6747068 h 6858000"/>
              <a:gd name="connsiteX283-98579" fmla="*/ 5032723 w 7467600"/>
              <a:gd name="connsiteY283-98580" fmla="*/ 6644957 h 6858000"/>
              <a:gd name="connsiteX284-98581" fmla="*/ 5242949 w 7467600"/>
              <a:gd name="connsiteY284-98582" fmla="*/ 6125175 h 6858000"/>
              <a:gd name="connsiteX285-98583" fmla="*/ 5286321 w 7467600"/>
              <a:gd name="connsiteY285-98584" fmla="*/ 6033555 h 6858000"/>
              <a:gd name="connsiteX286-98585" fmla="*/ 5008210 w 7467600"/>
              <a:gd name="connsiteY286-98586" fmla="*/ 6649194 h 6858000"/>
              <a:gd name="connsiteX287-98587" fmla="*/ 4986321 w 7467600"/>
              <a:gd name="connsiteY287-98588" fmla="*/ 6765687 h 6858000"/>
              <a:gd name="connsiteX288-98589" fmla="*/ 4973474 w 7467600"/>
              <a:gd name="connsiteY288-98590" fmla="*/ 6858000 h 6858000"/>
              <a:gd name="connsiteX289-98591" fmla="*/ 4907178 w 7467600"/>
              <a:gd name="connsiteY289-98592" fmla="*/ 6858000 h 6858000"/>
              <a:gd name="connsiteX290-98593" fmla="*/ 4910810 w 7467600"/>
              <a:gd name="connsiteY290-98594" fmla="*/ 6829660 h 6858000"/>
              <a:gd name="connsiteX291-98595" fmla="*/ 4987461 w 7467600"/>
              <a:gd name="connsiteY291-98596" fmla="*/ 6432994 h 6858000"/>
              <a:gd name="connsiteX292-98597" fmla="*/ 5179262 w 7467600"/>
              <a:gd name="connsiteY292-98598" fmla="*/ 6035044 h 6858000"/>
              <a:gd name="connsiteX293-98599" fmla="*/ 4689678 w 7467600"/>
              <a:gd name="connsiteY293-98600" fmla="*/ 6440241 h 6858000"/>
              <a:gd name="connsiteX294-98601" fmla="*/ 4477543 w 7467600"/>
              <a:gd name="connsiteY294-98602" fmla="*/ 6674836 h 6858000"/>
              <a:gd name="connsiteX295-98603" fmla="*/ 4329957 w 7467600"/>
              <a:gd name="connsiteY295-98604" fmla="*/ 6858000 h 6858000"/>
              <a:gd name="connsiteX296-98605" fmla="*/ 4218595 w 7467600"/>
              <a:gd name="connsiteY296-98606" fmla="*/ 6858000 h 6858000"/>
              <a:gd name="connsiteX297-98607" fmla="*/ 4368888 w 7467600"/>
              <a:gd name="connsiteY297-98608" fmla="*/ 6668412 h 6858000"/>
              <a:gd name="connsiteX298-98609" fmla="*/ 4563091 w 7467600"/>
              <a:gd name="connsiteY298-98610" fmla="*/ 6442508 h 6858000"/>
              <a:gd name="connsiteX299-98611" fmla="*/ 5387324 w 7467600"/>
              <a:gd name="connsiteY299-98612" fmla="*/ 5705830 h 6858000"/>
              <a:gd name="connsiteX300-98613" fmla="*/ 5073620 w 7467600"/>
              <a:gd name="connsiteY300-98614" fmla="*/ 5955437 h 6858000"/>
              <a:gd name="connsiteX301-98615" fmla="*/ 4689789 w 7467600"/>
              <a:gd name="connsiteY301-98616" fmla="*/ 6268382 h 6858000"/>
              <a:gd name="connsiteX302-98617" fmla="*/ 4418722 w 7467600"/>
              <a:gd name="connsiteY302-98618" fmla="*/ 6570886 h 6858000"/>
              <a:gd name="connsiteX303-98619" fmla="*/ 4214944 w 7467600"/>
              <a:gd name="connsiteY303-98620" fmla="*/ 6858000 h 6858000"/>
              <a:gd name="connsiteX304-98621" fmla="*/ 4177898 w 7467600"/>
              <a:gd name="connsiteY304-98622" fmla="*/ 6858000 h 6858000"/>
              <a:gd name="connsiteX305-98623" fmla="*/ 4391597 w 7467600"/>
              <a:gd name="connsiteY305-98624" fmla="*/ 6556370 h 6858000"/>
              <a:gd name="connsiteX306-98625" fmla="*/ 4668889 w 7467600"/>
              <a:gd name="connsiteY306-98626" fmla="*/ 6246399 h 6858000"/>
              <a:gd name="connsiteX307-98627" fmla="*/ 5055427 w 7467600"/>
              <a:gd name="connsiteY307-98628" fmla="*/ 5931476 h 6858000"/>
              <a:gd name="connsiteX308-98629" fmla="*/ 5371814 w 7467600"/>
              <a:gd name="connsiteY308-98630" fmla="*/ 5678975 h 6858000"/>
              <a:gd name="connsiteX309-98631" fmla="*/ 4987918 w 7467600"/>
              <a:gd name="connsiteY309-98632" fmla="*/ 5838701 h 6858000"/>
              <a:gd name="connsiteX310-98633" fmla="*/ 4317146 w 7467600"/>
              <a:gd name="connsiteY310-98634" fmla="*/ 6587716 h 6858000"/>
              <a:gd name="connsiteX311-98635" fmla="*/ 4171627 w 7467600"/>
              <a:gd name="connsiteY311-98636" fmla="*/ 6858000 h 6858000"/>
              <a:gd name="connsiteX312-98637" fmla="*/ 4081585 w 7467600"/>
              <a:gd name="connsiteY312-98638" fmla="*/ 6858000 h 6858000"/>
              <a:gd name="connsiteX313-98639" fmla="*/ 4238603 w 7467600"/>
              <a:gd name="connsiteY313-98640" fmla="*/ 6559341 h 6858000"/>
              <a:gd name="connsiteX314-98641" fmla="*/ 4778333 w 7467600"/>
              <a:gd name="connsiteY314-98642" fmla="*/ 5873626 h 6858000"/>
              <a:gd name="connsiteX315-98643" fmla="*/ 5414185 w 7467600"/>
              <a:gd name="connsiteY315-98644" fmla="*/ 5573882 h 6858000"/>
              <a:gd name="connsiteX316-98645" fmla="*/ 5959648 w 7467600"/>
              <a:gd name="connsiteY316-98646" fmla="*/ 4760797 h 6858000"/>
              <a:gd name="connsiteX317-98647" fmla="*/ 5355019 w 7467600"/>
              <a:gd name="connsiteY317-98648" fmla="*/ 4734672 h 6858000"/>
              <a:gd name="connsiteX318-98649" fmla="*/ 5083565 w 7467600"/>
              <a:gd name="connsiteY318-98650" fmla="*/ 5179121 h 6858000"/>
              <a:gd name="connsiteX319-98651" fmla="*/ 4713577 w 7467600"/>
              <a:gd name="connsiteY319-98652" fmla="*/ 5616803 h 6858000"/>
              <a:gd name="connsiteX320-98653" fmla="*/ 3989559 w 7467600"/>
              <a:gd name="connsiteY320-98654" fmla="*/ 6145945 h 6858000"/>
              <a:gd name="connsiteX321-98655" fmla="*/ 3939824 w 7467600"/>
              <a:gd name="connsiteY321-98656" fmla="*/ 6066900 h 6858000"/>
              <a:gd name="connsiteX322-98657" fmla="*/ 4584537 w 7467600"/>
              <a:gd name="connsiteY322-98658" fmla="*/ 5324826 h 6858000"/>
              <a:gd name="connsiteX323-98659" fmla="*/ 5037105 w 7467600"/>
              <a:gd name="connsiteY323-98660" fmla="*/ 5088765 h 6858000"/>
              <a:gd name="connsiteX324-98661" fmla="*/ 5039930 w 7467600"/>
              <a:gd name="connsiteY324-98662" fmla="*/ 5089585 h 6858000"/>
              <a:gd name="connsiteX325-98663" fmla="*/ 5263764 w 7467600"/>
              <a:gd name="connsiteY325-98664" fmla="*/ 4735525 h 6858000"/>
              <a:gd name="connsiteX326-98665" fmla="*/ 4086300 w 7467600"/>
              <a:gd name="connsiteY326-98666" fmla="*/ 4884599 h 6858000"/>
              <a:gd name="connsiteX327-98667" fmla="*/ 4085485 w 7467600"/>
              <a:gd name="connsiteY327-98668" fmla="*/ 4899070 h 6858000"/>
              <a:gd name="connsiteX328-98669" fmla="*/ 3871915 w 7467600"/>
              <a:gd name="connsiteY328-98670" fmla="*/ 5253645 h 6858000"/>
              <a:gd name="connsiteX329-98671" fmla="*/ 3799374 w 7467600"/>
              <a:gd name="connsiteY329-98672" fmla="*/ 5466127 h 6858000"/>
              <a:gd name="connsiteX330-98673" fmla="*/ 3498850 w 7467600"/>
              <a:gd name="connsiteY330-98674" fmla="*/ 6661888 h 6858000"/>
              <a:gd name="connsiteX331-98675" fmla="*/ 3399216 w 7467600"/>
              <a:gd name="connsiteY331-98676" fmla="*/ 6858000 h 6858000"/>
              <a:gd name="connsiteX332-98677" fmla="*/ 3303688 w 7467600"/>
              <a:gd name="connsiteY332-98678" fmla="*/ 6858000 h 6858000"/>
              <a:gd name="connsiteX333-98679" fmla="*/ 3391774 w 7467600"/>
              <a:gd name="connsiteY333-98680" fmla="*/ 6697181 h 6858000"/>
              <a:gd name="connsiteX334-98681" fmla="*/ 3735540 w 7467600"/>
              <a:gd name="connsiteY334-98682" fmla="*/ 5546923 h 6858000"/>
              <a:gd name="connsiteX335-98683" fmla="*/ 3729438 w 7467600"/>
              <a:gd name="connsiteY335-98684" fmla="*/ 5569058 h 6858000"/>
              <a:gd name="connsiteX336-98685" fmla="*/ 3707782 w 7467600"/>
              <a:gd name="connsiteY336-98686" fmla="*/ 5644908 h 6858000"/>
              <a:gd name="connsiteX337-98687" fmla="*/ 3583827 w 7467600"/>
              <a:gd name="connsiteY337-98688" fmla="*/ 6039215 h 6858000"/>
              <a:gd name="connsiteX338-98689" fmla="*/ 3547861 w 7467600"/>
              <a:gd name="connsiteY338-98690" fmla="*/ 6129609 h 6858000"/>
              <a:gd name="connsiteX339-98691" fmla="*/ 3490905 w 7467600"/>
              <a:gd name="connsiteY339-98692" fmla="*/ 6277660 h 6858000"/>
              <a:gd name="connsiteX340-98693" fmla="*/ 3455859 w 7467600"/>
              <a:gd name="connsiteY340-98694" fmla="*/ 6391301 h 6858000"/>
              <a:gd name="connsiteX341-98695" fmla="*/ 3429112 w 7467600"/>
              <a:gd name="connsiteY341-98696" fmla="*/ 6479469 h 6858000"/>
              <a:gd name="connsiteX342-98697" fmla="*/ 3304862 w 7467600"/>
              <a:gd name="connsiteY342-98698" fmla="*/ 6796476 h 6858000"/>
              <a:gd name="connsiteX343-98699" fmla="*/ 3276071 w 7467600"/>
              <a:gd name="connsiteY343-98700" fmla="*/ 6858000 h 6858000"/>
              <a:gd name="connsiteX344-98701" fmla="*/ 3240805 w 7467600"/>
              <a:gd name="connsiteY344-98702" fmla="*/ 6858000 h 6858000"/>
              <a:gd name="connsiteX345-98703" fmla="*/ 3275917 w 7467600"/>
              <a:gd name="connsiteY345-98704" fmla="*/ 6783192 h 6858000"/>
              <a:gd name="connsiteX346-98705" fmla="*/ 3399358 w 7467600"/>
              <a:gd name="connsiteY346-98706" fmla="*/ 6469011 h 6858000"/>
              <a:gd name="connsiteX347-98707" fmla="*/ 3425650 w 7467600"/>
              <a:gd name="connsiteY347-98708" fmla="*/ 6381333 h 6858000"/>
              <a:gd name="connsiteX348-98709" fmla="*/ 3460661 w 7467600"/>
              <a:gd name="connsiteY348-98710" fmla="*/ 6266763 h 6858000"/>
              <a:gd name="connsiteX349-98711" fmla="*/ 3518021 w 7467600"/>
              <a:gd name="connsiteY349-98712" fmla="*/ 6117298 h 6858000"/>
              <a:gd name="connsiteX350-98713" fmla="*/ 3554035 w 7467600"/>
              <a:gd name="connsiteY350-98714" fmla="*/ 6027832 h 6858000"/>
              <a:gd name="connsiteX351-98715" fmla="*/ 3677174 w 7467600"/>
              <a:gd name="connsiteY351-98716" fmla="*/ 5636351 h 6858000"/>
              <a:gd name="connsiteX352-98717" fmla="*/ 3698819 w 7467600"/>
              <a:gd name="connsiteY352-98718" fmla="*/ 5560503 h 6858000"/>
              <a:gd name="connsiteX353-98719" fmla="*/ 3702094 w 7467600"/>
              <a:gd name="connsiteY353-98720" fmla="*/ 5549194 h 6858000"/>
              <a:gd name="connsiteX354-98721" fmla="*/ 3398355 w 7467600"/>
              <a:gd name="connsiteY354-98722" fmla="*/ 6094603 h 6858000"/>
              <a:gd name="connsiteX355-98723" fmla="*/ 3193941 w 7467600"/>
              <a:gd name="connsiteY355-98724" fmla="*/ 6798775 h 6858000"/>
              <a:gd name="connsiteX356-98725" fmla="*/ 3184140 w 7467600"/>
              <a:gd name="connsiteY356-98726" fmla="*/ 6858000 h 6858000"/>
              <a:gd name="connsiteX357-98727" fmla="*/ 3099978 w 7467600"/>
              <a:gd name="connsiteY357-98728" fmla="*/ 6858000 h 6858000"/>
              <a:gd name="connsiteX358-98729" fmla="*/ 3101556 w 7467600"/>
              <a:gd name="connsiteY358-98730" fmla="*/ 6843337 h 6858000"/>
              <a:gd name="connsiteX359-98731" fmla="*/ 3370162 w 7467600"/>
              <a:gd name="connsiteY359-98732" fmla="*/ 5785550 h 6858000"/>
              <a:gd name="connsiteX360-98733" fmla="*/ 3746477 w 7467600"/>
              <a:gd name="connsiteY360-98734" fmla="*/ 5377889 h 6858000"/>
              <a:gd name="connsiteX361-98735" fmla="*/ 3863399 w 7467600"/>
              <a:gd name="connsiteY361-98736" fmla="*/ 5087257 h 6858000"/>
              <a:gd name="connsiteX362-98737" fmla="*/ 3968712 w 7467600"/>
              <a:gd name="connsiteY362-98738" fmla="*/ 4913989 h 6858000"/>
              <a:gd name="connsiteX363-98739" fmla="*/ 2792390 w 7467600"/>
              <a:gd name="connsiteY363-98740" fmla="*/ 5382974 h 6858000"/>
              <a:gd name="connsiteX364-98741" fmla="*/ 2714982 w 7467600"/>
              <a:gd name="connsiteY364-98742" fmla="*/ 5427051 h 6858000"/>
              <a:gd name="connsiteX365-98743" fmla="*/ 2813361 w 7467600"/>
              <a:gd name="connsiteY365-98744" fmla="*/ 6023912 h 6858000"/>
              <a:gd name="connsiteX366-98745" fmla="*/ 2688430 w 7467600"/>
              <a:gd name="connsiteY366-98746" fmla="*/ 6801564 h 6858000"/>
              <a:gd name="connsiteX367-98747" fmla="*/ 2629626 w 7467600"/>
              <a:gd name="connsiteY367-98748" fmla="*/ 6763394 h 6858000"/>
              <a:gd name="connsiteX368-98749" fmla="*/ 2565328 w 7467600"/>
              <a:gd name="connsiteY368-98750" fmla="*/ 5516399 h 6858000"/>
              <a:gd name="connsiteX369-98751" fmla="*/ 1922999 w 7467600"/>
              <a:gd name="connsiteY369-98752" fmla="*/ 5980343 h 6858000"/>
              <a:gd name="connsiteX370-98753" fmla="*/ 1950261 w 7467600"/>
              <a:gd name="connsiteY370-98754" fmla="*/ 6405858 h 6858000"/>
              <a:gd name="connsiteX371-98755" fmla="*/ 2365554 w 7467600"/>
              <a:gd name="connsiteY371-98756" fmla="*/ 6759107 h 6858000"/>
              <a:gd name="connsiteX372-98757" fmla="*/ 2424142 w 7467600"/>
              <a:gd name="connsiteY372-98758" fmla="*/ 6858000 h 6858000"/>
              <a:gd name="connsiteX373-98759" fmla="*/ 2395994 w 7467600"/>
              <a:gd name="connsiteY373-98760" fmla="*/ 6858000 h 6858000"/>
              <a:gd name="connsiteX374-98761" fmla="*/ 2392863 w 7467600"/>
              <a:gd name="connsiteY374-98762" fmla="*/ 6852964 h 6858000"/>
              <a:gd name="connsiteX375-98763" fmla="*/ 2017589 w 7467600"/>
              <a:gd name="connsiteY375-98764" fmla="*/ 6493982 h 6858000"/>
              <a:gd name="connsiteX376-98765" fmla="*/ 2147336 w 7467600"/>
              <a:gd name="connsiteY376-98766" fmla="*/ 6594052 h 6858000"/>
              <a:gd name="connsiteX377-98767" fmla="*/ 2207047 w 7467600"/>
              <a:gd name="connsiteY377-98768" fmla="*/ 6654540 h 6858000"/>
              <a:gd name="connsiteX378-98769" fmla="*/ 2299106 w 7467600"/>
              <a:gd name="connsiteY378-98770" fmla="*/ 6778931 h 6858000"/>
              <a:gd name="connsiteX379-98771" fmla="*/ 2314430 w 7467600"/>
              <a:gd name="connsiteY379-98772" fmla="*/ 6801144 h 6858000"/>
              <a:gd name="connsiteX380-98773" fmla="*/ 2352406 w 7467600"/>
              <a:gd name="connsiteY380-98774" fmla="*/ 6858000 h 6858000"/>
              <a:gd name="connsiteX381-98775" fmla="*/ 2314492 w 7467600"/>
              <a:gd name="connsiteY381-98776" fmla="*/ 6858000 h 6858000"/>
              <a:gd name="connsiteX382-98777" fmla="*/ 2288095 w 7467600"/>
              <a:gd name="connsiteY382-98778" fmla="*/ 6818030 h 6858000"/>
              <a:gd name="connsiteX383-98779" fmla="*/ 2272768 w 7467600"/>
              <a:gd name="connsiteY383-98780" fmla="*/ 6795822 h 6858000"/>
              <a:gd name="connsiteX384-98781" fmla="*/ 2182715 w 7467600"/>
              <a:gd name="connsiteY384-98782" fmla="*/ 6675071 h 6858000"/>
              <a:gd name="connsiteX385-98783" fmla="*/ 2032061 w 7467600"/>
              <a:gd name="connsiteY385-98784" fmla="*/ 6541380 h 6858000"/>
              <a:gd name="connsiteX386-98785" fmla="*/ 2257220 w 7467600"/>
              <a:gd name="connsiteY386-98786" fmla="*/ 6826257 h 6858000"/>
              <a:gd name="connsiteX387-98787" fmla="*/ 2281324 w 7467600"/>
              <a:gd name="connsiteY387-98788" fmla="*/ 6858000 h 6858000"/>
              <a:gd name="connsiteX388-98789" fmla="*/ 2242860 w 7467600"/>
              <a:gd name="connsiteY388-98790" fmla="*/ 6858000 h 6858000"/>
              <a:gd name="connsiteX389-98791" fmla="*/ 2232818 w 7467600"/>
              <a:gd name="connsiteY389-98792" fmla="*/ 6844926 h 6858000"/>
              <a:gd name="connsiteX390-98793" fmla="*/ 1990172 w 7467600"/>
              <a:gd name="connsiteY390-98794" fmla="*/ 6542121 h 6858000"/>
              <a:gd name="connsiteX391-98795" fmla="*/ 2124090 w 7467600"/>
              <a:gd name="connsiteY391-98796" fmla="*/ 6761017 h 6858000"/>
              <a:gd name="connsiteX392-98797" fmla="*/ 2200380 w 7467600"/>
              <a:gd name="connsiteY392-98798" fmla="*/ 6858000 h 6858000"/>
              <a:gd name="connsiteX393-98799" fmla="*/ 2147507 w 7467600"/>
              <a:gd name="connsiteY393-98800" fmla="*/ 6858000 h 6858000"/>
              <a:gd name="connsiteX394-98801" fmla="*/ 2070668 w 7467600"/>
              <a:gd name="connsiteY394-98802" fmla="*/ 6761520 h 6858000"/>
              <a:gd name="connsiteX395-98803" fmla="*/ 1975142 w 7467600"/>
              <a:gd name="connsiteY395-98804" fmla="*/ 6585570 h 6858000"/>
              <a:gd name="connsiteX396-98805" fmla="*/ 2050035 w 7467600"/>
              <a:gd name="connsiteY396-98806" fmla="*/ 6813345 h 6858000"/>
              <a:gd name="connsiteX397-98807" fmla="*/ 2063025 w 7467600"/>
              <a:gd name="connsiteY397-98808" fmla="*/ 6858000 h 6858000"/>
              <a:gd name="connsiteX398-98809" fmla="*/ 2021675 w 7467600"/>
              <a:gd name="connsiteY398-98810" fmla="*/ 6858000 h 6858000"/>
              <a:gd name="connsiteX399-98811" fmla="*/ 2019308 w 7467600"/>
              <a:gd name="connsiteY399-98812" fmla="*/ 6847118 h 6858000"/>
              <a:gd name="connsiteX400-98813" fmla="*/ 1938835 w 7467600"/>
              <a:gd name="connsiteY400-98814" fmla="*/ 6551160 h 6858000"/>
              <a:gd name="connsiteX401-98815" fmla="*/ 1953230 w 7467600"/>
              <a:gd name="connsiteY401-98816" fmla="*/ 6759699 h 6858000"/>
              <a:gd name="connsiteX402-98817" fmla="*/ 1956763 w 7467600"/>
              <a:gd name="connsiteY402-98818" fmla="*/ 6778191 h 6858000"/>
              <a:gd name="connsiteX403-98819" fmla="*/ 1967925 w 7467600"/>
              <a:gd name="connsiteY403-98820" fmla="*/ 6858000 h 6858000"/>
              <a:gd name="connsiteX404-98821" fmla="*/ 1936622 w 7467600"/>
              <a:gd name="connsiteY404-98822" fmla="*/ 6858000 h 6858000"/>
              <a:gd name="connsiteX405-98823" fmla="*/ 1926261 w 7467600"/>
              <a:gd name="connsiteY405-98824" fmla="*/ 6784064 h 6858000"/>
              <a:gd name="connsiteX406-98825" fmla="*/ 1922724 w 7467600"/>
              <a:gd name="connsiteY406-98826" fmla="*/ 6765577 h 6858000"/>
              <a:gd name="connsiteX407-98827" fmla="*/ 1904650 w 7467600"/>
              <a:gd name="connsiteY407-98828" fmla="*/ 6639616 h 6858000"/>
              <a:gd name="connsiteX408-98829" fmla="*/ 1885273 w 7467600"/>
              <a:gd name="connsiteY408-98830" fmla="*/ 6858000 h 6858000"/>
              <a:gd name="connsiteX409-98831" fmla="*/ 1854363 w 7467600"/>
              <a:gd name="connsiteY409-98832" fmla="*/ 6858000 h 6858000"/>
              <a:gd name="connsiteX410-98833" fmla="*/ 1880391 w 7467600"/>
              <a:gd name="connsiteY410-98834" fmla="*/ 6603796 h 6858000"/>
              <a:gd name="connsiteX411-98835" fmla="*/ 1818273 w 7467600"/>
              <a:gd name="connsiteY411-98836" fmla="*/ 6715729 h 6858000"/>
              <a:gd name="connsiteX412-98837" fmla="*/ 1794691 w 7467600"/>
              <a:gd name="connsiteY412-98838" fmla="*/ 6843239 h 6858000"/>
              <a:gd name="connsiteX413-98839" fmla="*/ 1794914 w 7467600"/>
              <a:gd name="connsiteY413-98840" fmla="*/ 6858000 h 6858000"/>
              <a:gd name="connsiteX414-98841" fmla="*/ 1746128 w 7467600"/>
              <a:gd name="connsiteY414-98842" fmla="*/ 6858000 h 6858000"/>
              <a:gd name="connsiteX415-98843" fmla="*/ 1753934 w 7467600"/>
              <a:gd name="connsiteY415-98844" fmla="*/ 6724796 h 6858000"/>
              <a:gd name="connsiteX416-98845" fmla="*/ 1792053 w 7467600"/>
              <a:gd name="connsiteY416-98846" fmla="*/ 6572396 h 6858000"/>
              <a:gd name="connsiteX417-98847" fmla="*/ 1862248 w 7467600"/>
              <a:gd name="connsiteY417-98848" fmla="*/ 6266397 h 6858000"/>
              <a:gd name="connsiteX418-98849" fmla="*/ 1862250 w 7467600"/>
              <a:gd name="connsiteY418-98850" fmla="*/ 6033531 h 6858000"/>
              <a:gd name="connsiteX419-98851" fmla="*/ 1211999 w 7467600"/>
              <a:gd name="connsiteY419-98852" fmla="*/ 6683610 h 6858000"/>
              <a:gd name="connsiteX420-98853" fmla="*/ 1213266 w 7467600"/>
              <a:gd name="connsiteY420-98854" fmla="*/ 6691947 h 6858000"/>
              <a:gd name="connsiteX421-98855" fmla="*/ 1203370 w 7467600"/>
              <a:gd name="connsiteY421-98856" fmla="*/ 6850676 h 6858000"/>
              <a:gd name="connsiteX422-98857" fmla="*/ 1203671 w 7467600"/>
              <a:gd name="connsiteY422-98858" fmla="*/ 6858000 h 6858000"/>
              <a:gd name="connsiteX423-98859" fmla="*/ 1143180 w 7467600"/>
              <a:gd name="connsiteY423-98860" fmla="*/ 6858000 h 6858000"/>
              <a:gd name="connsiteX424-98861" fmla="*/ 1142176 w 7467600"/>
              <a:gd name="connsiteY424-98862" fmla="*/ 6766045 h 6858000"/>
              <a:gd name="connsiteX425-98863" fmla="*/ 1067484 w 7467600"/>
              <a:gd name="connsiteY425-98864" fmla="*/ 6858000 h 6858000"/>
              <a:gd name="connsiteX426-98865" fmla="*/ 953928 w 7467600"/>
              <a:gd name="connsiteY426-98866" fmla="*/ 6858000 h 6858000"/>
              <a:gd name="connsiteX427-98867" fmla="*/ 959715 w 7467600"/>
              <a:gd name="connsiteY427-98868" fmla="*/ 6850185 h 6858000"/>
              <a:gd name="connsiteX428-98869" fmla="*/ 1483788 w 7467600"/>
              <a:gd name="connsiteY428-98870" fmla="*/ 6259174 h 6858000"/>
              <a:gd name="connsiteX429-98871" fmla="*/ 1100671 w 7467600"/>
              <a:gd name="connsiteY429-98872" fmla="*/ 6252137 h 6858000"/>
              <a:gd name="connsiteX430-98873" fmla="*/ 1090144 w 7467600"/>
              <a:gd name="connsiteY430-98874" fmla="*/ 6256748 h 6858000"/>
              <a:gd name="connsiteX431-98875" fmla="*/ 1095872 w 7467600"/>
              <a:gd name="connsiteY431-98876" fmla="*/ 6271892 h 6858000"/>
              <a:gd name="connsiteX432-98877" fmla="*/ 262785 w 7467600"/>
              <a:gd name="connsiteY432-98878" fmla="*/ 6845450 h 6858000"/>
              <a:gd name="connsiteX433-98879" fmla="*/ 209968 w 7467600"/>
              <a:gd name="connsiteY433-98880" fmla="*/ 6770713 h 6858000"/>
              <a:gd name="connsiteX434-98881" fmla="*/ 873460 w 7467600"/>
              <a:gd name="connsiteY434-98882" fmla="*/ 6253768 h 6858000"/>
              <a:gd name="connsiteX435-98883" fmla="*/ 192686 w 7467600"/>
              <a:gd name="connsiteY435-98884" fmla="*/ 5849257 h 6858000"/>
              <a:gd name="connsiteX436-98885" fmla="*/ 4696 w 7467600"/>
              <a:gd name="connsiteY436-98886" fmla="*/ 5697668 h 6858000"/>
              <a:gd name="connsiteX437-98887" fmla="*/ 0 w 7467600"/>
              <a:gd name="connsiteY437-98888" fmla="*/ 5689984 h 6858000"/>
              <a:gd name="connsiteX438-98889" fmla="*/ 0 w 7467600"/>
              <a:gd name="connsiteY438-98890" fmla="*/ 5513472 h 6858000"/>
              <a:gd name="connsiteX439-98891" fmla="*/ 174101 w 7467600"/>
              <a:gd name="connsiteY439-98892" fmla="*/ 5620277 h 6858000"/>
              <a:gd name="connsiteX440-98893" fmla="*/ 891800 w 7467600"/>
              <a:gd name="connsiteY440-98894" fmla="*/ 6036935 h 6858000"/>
              <a:gd name="connsiteX441-98895" fmla="*/ 1072219 w 7467600"/>
              <a:gd name="connsiteY441-98896" fmla="*/ 6169443 h 6858000"/>
              <a:gd name="connsiteX442-98897" fmla="*/ 1074117 w 7467600"/>
              <a:gd name="connsiteY442-98898" fmla="*/ 6170301 h 6858000"/>
              <a:gd name="connsiteX443-98899" fmla="*/ 1083114 w 7467600"/>
              <a:gd name="connsiteY443-98900" fmla="*/ 6174131 h 6858000"/>
              <a:gd name="connsiteX444-98901" fmla="*/ 1543010 w 7467600"/>
              <a:gd name="connsiteY444-98902" fmla="*/ 6191140 h 6858000"/>
              <a:gd name="connsiteX445-98903" fmla="*/ 1551080 w 7467600"/>
              <a:gd name="connsiteY445-98904" fmla="*/ 6195006 h 6858000"/>
              <a:gd name="connsiteX446-98905" fmla="*/ 2345443 w 7467600"/>
              <a:gd name="connsiteY446-98906" fmla="*/ 5549882 h 6858000"/>
              <a:gd name="connsiteX447-98907" fmla="*/ 1721499 w 7467600"/>
              <a:gd name="connsiteY447-98908" fmla="*/ 5599969 h 6858000"/>
              <a:gd name="connsiteX448-98909" fmla="*/ 767716 w 7467600"/>
              <a:gd name="connsiteY448-98910" fmla="*/ 5472768 h 6858000"/>
              <a:gd name="connsiteX449-98911" fmla="*/ 722147 w 7467600"/>
              <a:gd name="connsiteY449-98912" fmla="*/ 5393091 h 6858000"/>
              <a:gd name="connsiteX450-98913" fmla="*/ 1485552 w 7467600"/>
              <a:gd name="connsiteY450-98914" fmla="*/ 5313202 h 6858000"/>
              <a:gd name="connsiteX451-98915" fmla="*/ 2143004 w 7467600"/>
              <a:gd name="connsiteY451-98916" fmla="*/ 5402420 h 6858000"/>
              <a:gd name="connsiteX452-98917" fmla="*/ 1933391 w 7467600"/>
              <a:gd name="connsiteY452-98918" fmla="*/ 5156971 h 6858000"/>
              <a:gd name="connsiteX453-98919" fmla="*/ 1827118 w 7467600"/>
              <a:gd name="connsiteY453-98920" fmla="*/ 4968410 h 6858000"/>
              <a:gd name="connsiteX454-98921" fmla="*/ 1837349 w 7467600"/>
              <a:gd name="connsiteY454-98922" fmla="*/ 4956357 h 6858000"/>
              <a:gd name="connsiteX455-98923" fmla="*/ 2162835 w 7467600"/>
              <a:gd name="connsiteY455-98924" fmla="*/ 5187853 h 6858000"/>
              <a:gd name="connsiteX456-98925" fmla="*/ 2257167 w 7467600"/>
              <a:gd name="connsiteY456-98926" fmla="*/ 5462123 h 6858000"/>
              <a:gd name="connsiteX457-98927" fmla="*/ 2261598 w 7467600"/>
              <a:gd name="connsiteY457-98928" fmla="*/ 5467998 h 6858000"/>
              <a:gd name="connsiteX458-98929" fmla="*/ 2437177 w 7467600"/>
              <a:gd name="connsiteY458-98930" fmla="*/ 5479608 h 6858000"/>
              <a:gd name="connsiteX459-98931" fmla="*/ 2445247 w 7467600"/>
              <a:gd name="connsiteY459-98932" fmla="*/ 5483476 h 6858000"/>
              <a:gd name="connsiteX460-98933" fmla="*/ 2743626 w 7467600"/>
              <a:gd name="connsiteY460-98934" fmla="*/ 5304819 h 6858000"/>
              <a:gd name="connsiteX461-98935" fmla="*/ 3048102 w 7467600"/>
              <a:gd name="connsiteY461-98936" fmla="*/ 5150595 h 6858000"/>
              <a:gd name="connsiteX462-98937" fmla="*/ 1799414 w 7467600"/>
              <a:gd name="connsiteY462-98938" fmla="*/ 4694732 h 6858000"/>
              <a:gd name="connsiteX463-98939" fmla="*/ 1771735 w 7467600"/>
              <a:gd name="connsiteY463-98940" fmla="*/ 4619929 h 6858000"/>
              <a:gd name="connsiteX464-98941" fmla="*/ 3104273 w 7467600"/>
              <a:gd name="connsiteY464-98942" fmla="*/ 5076159 h 6858000"/>
              <a:gd name="connsiteX465-98943" fmla="*/ 3113245 w 7467600"/>
              <a:gd name="connsiteY465-98944" fmla="*/ 5090705 h 6858000"/>
              <a:gd name="connsiteX466-98945" fmla="*/ 3126294 w 7467600"/>
              <a:gd name="connsiteY466-98946" fmla="*/ 5114400 h 6858000"/>
              <a:gd name="connsiteX467-98947" fmla="*/ 3937433 w 7467600"/>
              <a:gd name="connsiteY467-98948" fmla="*/ 4830473 h 6858000"/>
              <a:gd name="connsiteX468-98949" fmla="*/ 3590475 w 7467600"/>
              <a:gd name="connsiteY468-98950" fmla="*/ 4597974 h 6858000"/>
              <a:gd name="connsiteX469-98951" fmla="*/ 3100264 w 7467600"/>
              <a:gd name="connsiteY469-98952" fmla="*/ 4579845 h 6858000"/>
              <a:gd name="connsiteX470-98953" fmla="*/ 2183576 w 7467600"/>
              <a:gd name="connsiteY470-98954" fmla="*/ 4227150 h 6858000"/>
              <a:gd name="connsiteX471-98955" fmla="*/ 2151029 w 7467600"/>
              <a:gd name="connsiteY471-98956" fmla="*/ 4146947 h 6858000"/>
              <a:gd name="connsiteX472-98957" fmla="*/ 3563434 w 7467600"/>
              <a:gd name="connsiteY472-98958" fmla="*/ 4469115 h 6858000"/>
              <a:gd name="connsiteX473-98959" fmla="*/ 3177952 w 7467600"/>
              <a:gd name="connsiteY473-98960" fmla="*/ 3657386 h 6858000"/>
              <a:gd name="connsiteX474-98961" fmla="*/ 3189263 w 7467600"/>
              <a:gd name="connsiteY474-98962" fmla="*/ 3625726 h 6858000"/>
              <a:gd name="connsiteX475-98963" fmla="*/ 3560912 w 7467600"/>
              <a:gd name="connsiteY475-98964" fmla="*/ 4079863 h 6858000"/>
              <a:gd name="connsiteX476-98965" fmla="*/ 3626636 w 7467600"/>
              <a:gd name="connsiteY476-98966" fmla="*/ 4512230 h 6858000"/>
              <a:gd name="connsiteX477-98967" fmla="*/ 3653088 w 7467600"/>
              <a:gd name="connsiteY477-98968" fmla="*/ 4521417 h 6858000"/>
              <a:gd name="connsiteX478-98969" fmla="*/ 3988128 w 7467600"/>
              <a:gd name="connsiteY478-98970" fmla="*/ 4817267 h 6858000"/>
              <a:gd name="connsiteX479-98971" fmla="*/ 4830582 w 7467600"/>
              <a:gd name="connsiteY479-98972" fmla="*/ 4676000 h 6858000"/>
              <a:gd name="connsiteX480-98973" fmla="*/ 4830100 w 7467600"/>
              <a:gd name="connsiteY480-98974" fmla="*/ 4675554 h 6858000"/>
              <a:gd name="connsiteX481-98975" fmla="*/ 4036318 w 7467600"/>
              <a:gd name="connsiteY481-98976" fmla="*/ 4147013 h 6858000"/>
              <a:gd name="connsiteX482-98977" fmla="*/ 3432098 w 7467600"/>
              <a:gd name="connsiteY482-98978" fmla="*/ 3537312 h 6858000"/>
              <a:gd name="connsiteX483-98979" fmla="*/ 3446761 w 7467600"/>
              <a:gd name="connsiteY483-98980" fmla="*/ 3461278 h 6858000"/>
              <a:gd name="connsiteX484-98981" fmla="*/ 4419733 w 7467600"/>
              <a:gd name="connsiteY484-98982" fmla="*/ 3963555 h 6858000"/>
              <a:gd name="connsiteX485-98983" fmla="*/ 4781371 w 7467600"/>
              <a:gd name="connsiteY485-98984" fmla="*/ 4458604 h 6858000"/>
              <a:gd name="connsiteX486-98985" fmla="*/ 4780440 w 7467600"/>
              <a:gd name="connsiteY486-98986" fmla="*/ 4470290 h 6858000"/>
              <a:gd name="connsiteX487-98987" fmla="*/ 4898954 w 7467600"/>
              <a:gd name="connsiteY487-98988" fmla="*/ 4662092 h 6858000"/>
              <a:gd name="connsiteX488-98989" fmla="*/ 4900699 w 7467600"/>
              <a:gd name="connsiteY488-98990" fmla="*/ 4670867 h 6858000"/>
              <a:gd name="connsiteX489-98991" fmla="*/ 5714511 w 7467600"/>
              <a:gd name="connsiteY489-98992" fmla="*/ 4663483 h 6858000"/>
              <a:gd name="connsiteX490-98993" fmla="*/ 5464793 w 7467600"/>
              <a:gd name="connsiteY490-98994" fmla="*/ 4393556 h 6858000"/>
              <a:gd name="connsiteX491-98995" fmla="*/ 5461897 w 7467600"/>
              <a:gd name="connsiteY491-98996" fmla="*/ 4390879 h 6858000"/>
              <a:gd name="connsiteX492-98997" fmla="*/ 4294126 w 7467600"/>
              <a:gd name="connsiteY492-98998" fmla="*/ 3303048 h 6858000"/>
              <a:gd name="connsiteX493-98999" fmla="*/ 4305321 w 7467600"/>
              <a:gd name="connsiteY493-99000" fmla="*/ 3256953 h 6858000"/>
              <a:gd name="connsiteX494-99001" fmla="*/ 4949299 w 7467600"/>
              <a:gd name="connsiteY494-99002" fmla="*/ 3766336 h 6858000"/>
              <a:gd name="connsiteX495-99003" fmla="*/ 5291452 w 7467600"/>
              <a:gd name="connsiteY495-99004" fmla="*/ 4076801 h 6858000"/>
              <a:gd name="connsiteX496-99005" fmla="*/ 5434998 w 7467600"/>
              <a:gd name="connsiteY496-99006" fmla="*/ 4254100 h 6858000"/>
              <a:gd name="connsiteX497-99007" fmla="*/ 5351015 w 7467600"/>
              <a:gd name="connsiteY497-99008" fmla="*/ 3760989 h 6858000"/>
              <a:gd name="connsiteX498-99009" fmla="*/ 5413780 w 7467600"/>
              <a:gd name="connsiteY498-99010" fmla="*/ 2966265 h 6858000"/>
              <a:gd name="connsiteX499-99011" fmla="*/ 5425627 w 7467600"/>
              <a:gd name="connsiteY499-99012" fmla="*/ 2954192 h 6858000"/>
              <a:gd name="connsiteX500-99013" fmla="*/ 6604735 w 7467600"/>
              <a:gd name="connsiteY500-99014" fmla="*/ 2041381 h 6858000"/>
              <a:gd name="connsiteX501-99015" fmla="*/ 7204487 w 7467600"/>
              <a:gd name="connsiteY501-99016" fmla="*/ 2742112 h 6858000"/>
              <a:gd name="connsiteX502-99017" fmla="*/ 7131592 w 7467600"/>
              <a:gd name="connsiteY502-99018" fmla="*/ 2672096 h 6858000"/>
              <a:gd name="connsiteX503-99019" fmla="*/ 6996344 w 7467600"/>
              <a:gd name="connsiteY503-99020" fmla="*/ 2518310 h 6858000"/>
              <a:gd name="connsiteX504-99021" fmla="*/ 6735495 w 7467600"/>
              <a:gd name="connsiteY504-99022" fmla="*/ 2196890 h 6858000"/>
              <a:gd name="connsiteX505-99023" fmla="*/ 6721901 w 7467600"/>
              <a:gd name="connsiteY505-99024" fmla="*/ 2179274 h 6858000"/>
              <a:gd name="connsiteX506-99025" fmla="*/ 6604735 w 7467600"/>
              <a:gd name="connsiteY506-99026" fmla="*/ 2041381 h 6858000"/>
              <a:gd name="connsiteX507-99027" fmla="*/ 6591670 w 7467600"/>
              <a:gd name="connsiteY507-99028" fmla="*/ 1988277 h 6858000"/>
              <a:gd name="connsiteX508-99029" fmla="*/ 6747349 w 7467600"/>
              <a:gd name="connsiteY508-99030" fmla="*/ 2160069 h 6858000"/>
              <a:gd name="connsiteX509-99031" fmla="*/ 6760943 w 7467600"/>
              <a:gd name="connsiteY509-99032" fmla="*/ 2177686 h 6858000"/>
              <a:gd name="connsiteX510-99033" fmla="*/ 7021065 w 7467600"/>
              <a:gd name="connsiteY510-99034" fmla="*/ 2498102 h 6858000"/>
              <a:gd name="connsiteX511-99035" fmla="*/ 7155223 w 7467600"/>
              <a:gd name="connsiteY511-99036" fmla="*/ 2650386 h 6858000"/>
              <a:gd name="connsiteX512-99037" fmla="*/ 7203167 w 7467600"/>
              <a:gd name="connsiteY512-99038" fmla="*/ 2697288 h 6858000"/>
              <a:gd name="connsiteX513-99039" fmla="*/ 6937703 w 7467600"/>
              <a:gd name="connsiteY513-99040" fmla="*/ 2321981 h 6858000"/>
              <a:gd name="connsiteX514-99041" fmla="*/ 6591670 w 7467600"/>
              <a:gd name="connsiteY514-99042" fmla="*/ 1988277 h 6858000"/>
              <a:gd name="connsiteX515-99043" fmla="*/ 5798671 w 7467600"/>
              <a:gd name="connsiteY515-99044" fmla="*/ 1981601 h 6858000"/>
              <a:gd name="connsiteX516-99045" fmla="*/ 5754709 w 7467600"/>
              <a:gd name="connsiteY516-99046" fmla="*/ 2071454 h 6858000"/>
              <a:gd name="connsiteX517-99047" fmla="*/ 5763044 w 7467600"/>
              <a:gd name="connsiteY517-99048" fmla="*/ 2842206 h 6858000"/>
              <a:gd name="connsiteX518-99049" fmla="*/ 5764974 w 7467600"/>
              <a:gd name="connsiteY518-99050" fmla="*/ 2799609 h 6858000"/>
              <a:gd name="connsiteX519-99051" fmla="*/ 5767665 w 7467600"/>
              <a:gd name="connsiteY519-99052" fmla="*/ 2666409 h 6858000"/>
              <a:gd name="connsiteX520-99053" fmla="*/ 5763055 w 7467600"/>
              <a:gd name="connsiteY520-99054" fmla="*/ 2579705 h 6858000"/>
              <a:gd name="connsiteX521-99055" fmla="*/ 5758079 w 7467600"/>
              <a:gd name="connsiteY521-99056" fmla="*/ 2492508 h 6858000"/>
              <a:gd name="connsiteX522-99057" fmla="*/ 5779325 w 7467600"/>
              <a:gd name="connsiteY522-99058" fmla="*/ 2197069 h 6858000"/>
              <a:gd name="connsiteX523-99059" fmla="*/ 5798671 w 7467600"/>
              <a:gd name="connsiteY523-99060" fmla="*/ 1981601 h 6858000"/>
              <a:gd name="connsiteX524-99061" fmla="*/ 5829202 w 7467600"/>
              <a:gd name="connsiteY524-99062" fmla="*/ 1971679 h 6858000"/>
              <a:gd name="connsiteX525-99063" fmla="*/ 5809558 w 7467600"/>
              <a:gd name="connsiteY525-99064" fmla="*/ 2198043 h 6858000"/>
              <a:gd name="connsiteX526-99065" fmla="*/ 5788653 w 7467600"/>
              <a:gd name="connsiteY526-99066" fmla="*/ 2489430 h 6858000"/>
              <a:gd name="connsiteX527-99067" fmla="*/ 5793439 w 7467600"/>
              <a:gd name="connsiteY527-99068" fmla="*/ 2575235 h 6858000"/>
              <a:gd name="connsiteX528-99069" fmla="*/ 5796837 w 7467600"/>
              <a:gd name="connsiteY528-99070" fmla="*/ 2637633 h 6858000"/>
              <a:gd name="connsiteX529-99071" fmla="*/ 5818614 w 7467600"/>
              <a:gd name="connsiteY529-99072" fmla="*/ 2473055 h 6858000"/>
              <a:gd name="connsiteX530-99073" fmla="*/ 5829202 w 7467600"/>
              <a:gd name="connsiteY530-99074" fmla="*/ 1971679 h 6858000"/>
              <a:gd name="connsiteX531-99075" fmla="*/ 5911389 w 7467600"/>
              <a:gd name="connsiteY531-99076" fmla="*/ 1898371 h 6858000"/>
              <a:gd name="connsiteX532-99077" fmla="*/ 6237627 w 7467600"/>
              <a:gd name="connsiteY532-99078" fmla="*/ 2231921 h 6858000"/>
              <a:gd name="connsiteX533-99079" fmla="*/ 5911389 w 7467600"/>
              <a:gd name="connsiteY533-99080" fmla="*/ 1898371 h 6858000"/>
              <a:gd name="connsiteX534-99081" fmla="*/ 6944437 w 7467600"/>
              <a:gd name="connsiteY534-99082" fmla="*/ 1575402 h 6858000"/>
              <a:gd name="connsiteX535-99083" fmla="*/ 6304730 w 7467600"/>
              <a:gd name="connsiteY535-99084" fmla="*/ 1766654 h 6858000"/>
              <a:gd name="connsiteX536-99085" fmla="*/ 6944437 w 7467600"/>
              <a:gd name="connsiteY536-99086" fmla="*/ 1575402 h 6858000"/>
              <a:gd name="connsiteX537-99087" fmla="*/ 7019523 w 7467600"/>
              <a:gd name="connsiteY537-99088" fmla="*/ 1519450 h 6858000"/>
              <a:gd name="connsiteX538-99089" fmla="*/ 6298091 w 7467600"/>
              <a:gd name="connsiteY538-99090" fmla="*/ 1737122 h 6858000"/>
              <a:gd name="connsiteX539-99091" fmla="*/ 7019523 w 7467600"/>
              <a:gd name="connsiteY539-99092" fmla="*/ 1519450 h 6858000"/>
              <a:gd name="connsiteX540-99093" fmla="*/ 2399523 w 7467600"/>
              <a:gd name="connsiteY540-99094" fmla="*/ 1428234 h 6858000"/>
              <a:gd name="connsiteX541-99095" fmla="*/ 2224982 w 7467600"/>
              <a:gd name="connsiteY541-99096" fmla="*/ 1826201 h 6858000"/>
              <a:gd name="connsiteX542-99097" fmla="*/ 2096099 w 7467600"/>
              <a:gd name="connsiteY542-99098" fmla="*/ 2345900 h 6858000"/>
              <a:gd name="connsiteX543-99099" fmla="*/ 2283317 w 7467600"/>
              <a:gd name="connsiteY543-99100" fmla="*/ 1796925 h 6858000"/>
              <a:gd name="connsiteX544-99101" fmla="*/ 2399523 w 7467600"/>
              <a:gd name="connsiteY544-99102" fmla="*/ 1428234 h 6858000"/>
              <a:gd name="connsiteX545-99103" fmla="*/ 2448558 w 7467600"/>
              <a:gd name="connsiteY545-99104" fmla="*/ 1373435 h 6858000"/>
              <a:gd name="connsiteX546-99105" fmla="*/ 2312521 w 7467600"/>
              <a:gd name="connsiteY546-99106" fmla="*/ 1806140 h 6858000"/>
              <a:gd name="connsiteX547-99107" fmla="*/ 2127533 w 7467600"/>
              <a:gd name="connsiteY547-99108" fmla="*/ 2348380 h 6858000"/>
              <a:gd name="connsiteX548-99109" fmla="*/ 2358080 w 7467600"/>
              <a:gd name="connsiteY548-99110" fmla="*/ 1866134 h 6858000"/>
              <a:gd name="connsiteX549-99111" fmla="*/ 2407436 w 7467600"/>
              <a:gd name="connsiteY549-99112" fmla="*/ 1651070 h 6858000"/>
              <a:gd name="connsiteX550-99113" fmla="*/ 2448558 w 7467600"/>
              <a:gd name="connsiteY550-99114" fmla="*/ 1373435 h 6858000"/>
              <a:gd name="connsiteX551-99115" fmla="*/ 278707 w 7467600"/>
              <a:gd name="connsiteY551-99116" fmla="*/ 1352270 h 6858000"/>
              <a:gd name="connsiteX552-99117" fmla="*/ 321570 w 7467600"/>
              <a:gd name="connsiteY552-99118" fmla="*/ 1861610 h 6858000"/>
              <a:gd name="connsiteX553-99119" fmla="*/ 294281 w 7467600"/>
              <a:gd name="connsiteY553-99120" fmla="*/ 1440658 h 6858000"/>
              <a:gd name="connsiteX554-99121" fmla="*/ 278707 w 7467600"/>
              <a:gd name="connsiteY554-99122" fmla="*/ 1352270 h 6858000"/>
              <a:gd name="connsiteX555-99123" fmla="*/ 1423821 w 7467600"/>
              <a:gd name="connsiteY555-99124" fmla="*/ 1351958 h 6858000"/>
              <a:gd name="connsiteX556-99125" fmla="*/ 1638521 w 7467600"/>
              <a:gd name="connsiteY556-99126" fmla="*/ 1908470 h 6858000"/>
              <a:gd name="connsiteX557-99127" fmla="*/ 1754199 w 7467600"/>
              <a:gd name="connsiteY557-99128" fmla="*/ 2149284 h 6858000"/>
              <a:gd name="connsiteX558-99129" fmla="*/ 1908359 w 7467600"/>
              <a:gd name="connsiteY558-99130" fmla="*/ 2364988 h 6858000"/>
              <a:gd name="connsiteX559-99131" fmla="*/ 1647661 w 7467600"/>
              <a:gd name="connsiteY559-99132" fmla="*/ 1825945 h 6858000"/>
              <a:gd name="connsiteX560-99133" fmla="*/ 1423821 w 7467600"/>
              <a:gd name="connsiteY560-99134" fmla="*/ 1351958 h 6858000"/>
              <a:gd name="connsiteX561-99135" fmla="*/ 1431890 w 7467600"/>
              <a:gd name="connsiteY561-99136" fmla="*/ 1306475 h 6858000"/>
              <a:gd name="connsiteX562-99137" fmla="*/ 1507597 w 7467600"/>
              <a:gd name="connsiteY562-99138" fmla="*/ 1446132 h 6858000"/>
              <a:gd name="connsiteX563-99139" fmla="*/ 1674586 w 7467600"/>
              <a:gd name="connsiteY563-99140" fmla="*/ 1813832 h 6858000"/>
              <a:gd name="connsiteX564-99141" fmla="*/ 1815950 w 7467600"/>
              <a:gd name="connsiteY564-99142" fmla="*/ 2128564 h 6858000"/>
              <a:gd name="connsiteX565-99143" fmla="*/ 1984242 w 7467600"/>
              <a:gd name="connsiteY565-99144" fmla="*/ 2430829 h 6858000"/>
              <a:gd name="connsiteX566-99145" fmla="*/ 2014023 w 7467600"/>
              <a:gd name="connsiteY566-99146" fmla="*/ 2450995 h 6858000"/>
              <a:gd name="connsiteX567-99147" fmla="*/ 1747337 w 7467600"/>
              <a:gd name="connsiteY567-99148" fmla="*/ 1855264 h 6858000"/>
              <a:gd name="connsiteX568-99149" fmla="*/ 1533749 w 7467600"/>
              <a:gd name="connsiteY568-99150" fmla="*/ 1478656 h 6858000"/>
              <a:gd name="connsiteX569-99151" fmla="*/ 1431890 w 7467600"/>
              <a:gd name="connsiteY569-99152" fmla="*/ 1306475 h 6858000"/>
              <a:gd name="connsiteX570-99153" fmla="*/ 5052692 w 7467600"/>
              <a:gd name="connsiteY570-99154" fmla="*/ 1292994 h 6858000"/>
              <a:gd name="connsiteX571-99155" fmla="*/ 5200661 w 7467600"/>
              <a:gd name="connsiteY571-99156" fmla="*/ 1635186 h 6858000"/>
              <a:gd name="connsiteX572-99157" fmla="*/ 5297138 w 7467600"/>
              <a:gd name="connsiteY572-99158" fmla="*/ 1906351 h 6858000"/>
              <a:gd name="connsiteX573-99159" fmla="*/ 5052692 w 7467600"/>
              <a:gd name="connsiteY573-99160" fmla="*/ 1292994 h 6858000"/>
              <a:gd name="connsiteX574-99161" fmla="*/ 5009948 w 7467600"/>
              <a:gd name="connsiteY574-99162" fmla="*/ 1273619 h 6858000"/>
              <a:gd name="connsiteX575-99163" fmla="*/ 5121777 w 7467600"/>
              <a:gd name="connsiteY575-99164" fmla="*/ 1654213 h 6858000"/>
              <a:gd name="connsiteX576-99165" fmla="*/ 5293545 w 7467600"/>
              <a:gd name="connsiteY576-99166" fmla="*/ 2072247 h 6858000"/>
              <a:gd name="connsiteX577-99167" fmla="*/ 5294042 w 7467600"/>
              <a:gd name="connsiteY577-99168" fmla="*/ 2065019 h 6858000"/>
              <a:gd name="connsiteX578-99169" fmla="*/ 5171936 w 7467600"/>
              <a:gd name="connsiteY578-99170" fmla="*/ 1647613 h 6858000"/>
              <a:gd name="connsiteX579-99171" fmla="*/ 5009948 w 7467600"/>
              <a:gd name="connsiteY579-99172" fmla="*/ 1273619 h 6858000"/>
              <a:gd name="connsiteX580-99173" fmla="*/ 655236 w 7467600"/>
              <a:gd name="connsiteY580-99174" fmla="*/ 1268632 h 6858000"/>
              <a:gd name="connsiteX581-99175" fmla="*/ 839521 w 7467600"/>
              <a:gd name="connsiteY581-99176" fmla="*/ 1685315 h 6858000"/>
              <a:gd name="connsiteX582-99177" fmla="*/ 1109416 w 7467600"/>
              <a:gd name="connsiteY582-99178" fmla="*/ 2061663 h 6858000"/>
              <a:gd name="connsiteX583-99179" fmla="*/ 1298300 w 7467600"/>
              <a:gd name="connsiteY583-99180" fmla="*/ 2247742 h 6858000"/>
              <a:gd name="connsiteX584-99181" fmla="*/ 1125871 w 7467600"/>
              <a:gd name="connsiteY584-99182" fmla="*/ 1989513 h 6858000"/>
              <a:gd name="connsiteX585-99183" fmla="*/ 981574 w 7467600"/>
              <a:gd name="connsiteY585-99184" fmla="*/ 1783157 h 6858000"/>
              <a:gd name="connsiteX586-99185" fmla="*/ 922198 w 7467600"/>
              <a:gd name="connsiteY586-99186" fmla="*/ 1677437 h 6858000"/>
              <a:gd name="connsiteX587-99187" fmla="*/ 869293 w 7467600"/>
              <a:gd name="connsiteY587-99188" fmla="*/ 1583214 h 6858000"/>
              <a:gd name="connsiteX588-99189" fmla="*/ 751431 w 7467600"/>
              <a:gd name="connsiteY588-99190" fmla="*/ 1405731 h 6858000"/>
              <a:gd name="connsiteX589-99191" fmla="*/ 655236 w 7467600"/>
              <a:gd name="connsiteY589-99192" fmla="*/ 1268632 h 6858000"/>
              <a:gd name="connsiteX590-99193" fmla="*/ 6516292 w 7467600"/>
              <a:gd name="connsiteY590-99194" fmla="*/ 1263064 h 6858000"/>
              <a:gd name="connsiteX591-99195" fmla="*/ 5736320 w 7467600"/>
              <a:gd name="connsiteY591-99196" fmla="*/ 1501803 h 6858000"/>
              <a:gd name="connsiteX592-99197" fmla="*/ 6516292 w 7467600"/>
              <a:gd name="connsiteY592-99198" fmla="*/ 1263064 h 6858000"/>
              <a:gd name="connsiteX593-99199" fmla="*/ 291466 w 7467600"/>
              <a:gd name="connsiteY593-99200" fmla="*/ 1250369 h 6858000"/>
              <a:gd name="connsiteX594-99201" fmla="*/ 323180 w 7467600"/>
              <a:gd name="connsiteY594-99202" fmla="*/ 1435283 h 6858000"/>
              <a:gd name="connsiteX595-99203" fmla="*/ 349381 w 7467600"/>
              <a:gd name="connsiteY595-99204" fmla="*/ 1875041 h 6858000"/>
              <a:gd name="connsiteX596-99205" fmla="*/ 374363 w 7467600"/>
              <a:gd name="connsiteY596-99206" fmla="*/ 1506494 h 6858000"/>
              <a:gd name="connsiteX597-99207" fmla="*/ 302168 w 7467600"/>
              <a:gd name="connsiteY597-99208" fmla="*/ 1274495 h 6858000"/>
              <a:gd name="connsiteX598-99209" fmla="*/ 291466 w 7467600"/>
              <a:gd name="connsiteY598-99210" fmla="*/ 1250369 h 6858000"/>
              <a:gd name="connsiteX599-99211" fmla="*/ 678222 w 7467600"/>
              <a:gd name="connsiteY599-99212" fmla="*/ 1248670 h 6858000"/>
              <a:gd name="connsiteX600-99213" fmla="*/ 775536 w 7467600"/>
              <a:gd name="connsiteY600-99214" fmla="*/ 1388015 h 6858000"/>
              <a:gd name="connsiteX601-99215" fmla="*/ 894529 w 7467600"/>
              <a:gd name="connsiteY601-99216" fmla="*/ 1567739 h 6858000"/>
              <a:gd name="connsiteX602-99217" fmla="*/ 948000 w 7467600"/>
              <a:gd name="connsiteY602-99218" fmla="*/ 1663088 h 6858000"/>
              <a:gd name="connsiteX603-99219" fmla="*/ 1006812 w 7467600"/>
              <a:gd name="connsiteY603-99220" fmla="*/ 1767683 h 6858000"/>
              <a:gd name="connsiteX604-99221" fmla="*/ 1149133 w 7467600"/>
              <a:gd name="connsiteY604-99222" fmla="*/ 1971513 h 6858000"/>
              <a:gd name="connsiteX605-99223" fmla="*/ 1333952 w 7467600"/>
              <a:gd name="connsiteY605-99224" fmla="*/ 2251620 h 6858000"/>
              <a:gd name="connsiteX606-99225" fmla="*/ 1337329 w 7467600"/>
              <a:gd name="connsiteY606-99226" fmla="*/ 2258350 h 6858000"/>
              <a:gd name="connsiteX607-99227" fmla="*/ 1014726 w 7467600"/>
              <a:gd name="connsiteY607-99228" fmla="*/ 1615556 h 6858000"/>
              <a:gd name="connsiteX608-99229" fmla="*/ 678222 w 7467600"/>
              <a:gd name="connsiteY608-99230" fmla="*/ 1248670 h 6858000"/>
              <a:gd name="connsiteX609-99231" fmla="*/ 6691602 w 7467600"/>
              <a:gd name="connsiteY609-99232" fmla="*/ 1140573 h 6858000"/>
              <a:gd name="connsiteX610-99233" fmla="*/ 6571100 w 7467600"/>
              <a:gd name="connsiteY610-99234" fmla="*/ 1183662 h 6858000"/>
              <a:gd name="connsiteX611-99235" fmla="*/ 6241687 w 7467600"/>
              <a:gd name="connsiteY611-99236" fmla="*/ 1257600 h 6858000"/>
              <a:gd name="connsiteX612-99237" fmla="*/ 5693009 w 7467600"/>
              <a:gd name="connsiteY612-99238" fmla="*/ 1478256 h 6858000"/>
              <a:gd name="connsiteX613-99239" fmla="*/ 6548420 w 7467600"/>
              <a:gd name="connsiteY613-99240" fmla="*/ 1214599 h 6858000"/>
              <a:gd name="connsiteX614-99241" fmla="*/ 6605473 w 7467600"/>
              <a:gd name="connsiteY614-99242" fmla="*/ 1184686 h 6858000"/>
              <a:gd name="connsiteX615-99243" fmla="*/ 6691602 w 7467600"/>
              <a:gd name="connsiteY615-99244" fmla="*/ 1140573 h 6858000"/>
              <a:gd name="connsiteX616-99245" fmla="*/ 4002475 w 7467600"/>
              <a:gd name="connsiteY616-99246" fmla="*/ 1037802 h 6858000"/>
              <a:gd name="connsiteX617-99247" fmla="*/ 4000324 w 7467600"/>
              <a:gd name="connsiteY617-99248" fmla="*/ 1039362 h 6858000"/>
              <a:gd name="connsiteX618-99249" fmla="*/ 4002862 w 7467600"/>
              <a:gd name="connsiteY618-99250" fmla="*/ 1042866 h 6858000"/>
              <a:gd name="connsiteX619-99251" fmla="*/ 4002475 w 7467600"/>
              <a:gd name="connsiteY619-99252" fmla="*/ 1037802 h 6858000"/>
              <a:gd name="connsiteX620-99253" fmla="*/ 506322 w 7467600"/>
              <a:gd name="connsiteY620-99254" fmla="*/ 1020997 h 6858000"/>
              <a:gd name="connsiteX621-99255" fmla="*/ 533068 w 7467600"/>
              <a:gd name="connsiteY621-99256" fmla="*/ 1029409 h 6858000"/>
              <a:gd name="connsiteX622-99257" fmla="*/ 1232525 w 7467600"/>
              <a:gd name="connsiteY622-99258" fmla="*/ 1804675 h 6858000"/>
              <a:gd name="connsiteX623-99259" fmla="*/ 1388858 w 7467600"/>
              <a:gd name="connsiteY623-99260" fmla="*/ 2368011 h 6858000"/>
              <a:gd name="connsiteX624-99261" fmla="*/ 1384098 w 7467600"/>
              <a:gd name="connsiteY624-99262" fmla="*/ 2378125 h 6858000"/>
              <a:gd name="connsiteX625-99263" fmla="*/ 1425393 w 7467600"/>
              <a:gd name="connsiteY625-99264" fmla="*/ 2589124 h 6858000"/>
              <a:gd name="connsiteX626-99265" fmla="*/ 1424001 w 7467600"/>
              <a:gd name="connsiteY626-99266" fmla="*/ 2597541 h 6858000"/>
              <a:gd name="connsiteX627-99267" fmla="*/ 2152729 w 7467600"/>
              <a:gd name="connsiteY627-99268" fmla="*/ 2864487 h 6858000"/>
              <a:gd name="connsiteX628-99269" fmla="*/ 2020609 w 7467600"/>
              <a:gd name="connsiteY628-99270" fmla="*/ 2539671 h 6858000"/>
              <a:gd name="connsiteX629-99271" fmla="*/ 2018920 w 7467600"/>
              <a:gd name="connsiteY629-99272" fmla="*/ 2536309 h 6858000"/>
              <a:gd name="connsiteX630-99273" fmla="*/ 1342441 w 7467600"/>
              <a:gd name="connsiteY630-99274" fmla="*/ 1173017 h 6858000"/>
              <a:gd name="connsiteX631-99275" fmla="*/ 1367925 w 7467600"/>
              <a:gd name="connsiteY631-99276" fmla="*/ 1135648 h 6858000"/>
              <a:gd name="connsiteX632-99277" fmla="*/ 1771401 w 7467600"/>
              <a:gd name="connsiteY632-99278" fmla="*/ 1806673 h 6858000"/>
              <a:gd name="connsiteX633-99279" fmla="*/ 1972385 w 7467600"/>
              <a:gd name="connsiteY633-99280" fmla="*/ 2198735 h 6858000"/>
              <a:gd name="connsiteX634-99281" fmla="*/ 2040892 w 7467600"/>
              <a:gd name="connsiteY634-99282" fmla="*/ 2405205 h 6858000"/>
              <a:gd name="connsiteX635-99283" fmla="*/ 2131689 w 7467600"/>
              <a:gd name="connsiteY635-99284" fmla="*/ 1936926 h 6858000"/>
              <a:gd name="connsiteX636-99285" fmla="*/ 2454820 w 7467600"/>
              <a:gd name="connsiteY636-99286" fmla="*/ 1248808 h 6858000"/>
              <a:gd name="connsiteX637-99287" fmla="*/ 2492512 w 7467600"/>
              <a:gd name="connsiteY637-99288" fmla="*/ 1302920 h 6858000"/>
              <a:gd name="connsiteX638-99289" fmla="*/ 2081216 w 7467600"/>
              <a:gd name="connsiteY638-99290" fmla="*/ 2527513 h 6858000"/>
              <a:gd name="connsiteX639-99291" fmla="*/ 2081211 w 7467600"/>
              <a:gd name="connsiteY639-99292" fmla="*/ 2528916 h 6858000"/>
              <a:gd name="connsiteX640-99293" fmla="*/ 2199067 w 7467600"/>
              <a:gd name="connsiteY640-99294" fmla="*/ 2884061 h 6858000"/>
              <a:gd name="connsiteX641-99295" fmla="*/ 3192586 w 7467600"/>
              <a:gd name="connsiteY641-99296" fmla="*/ 3411496 h 6858000"/>
              <a:gd name="connsiteX642-99297" fmla="*/ 3182620 w 7467600"/>
              <a:gd name="connsiteY642-99298" fmla="*/ 3483279 h 6858000"/>
              <a:gd name="connsiteX643-99299" fmla="*/ 2435119 w 7467600"/>
              <a:gd name="connsiteY643-99300" fmla="*/ 3080173 h 6858000"/>
              <a:gd name="connsiteX644-99301" fmla="*/ 2410152 w 7467600"/>
              <a:gd name="connsiteY644-99302" fmla="*/ 3063751 h 6858000"/>
              <a:gd name="connsiteX645-99303" fmla="*/ 2408099 w 7467600"/>
              <a:gd name="connsiteY645-99304" fmla="*/ 3064403 h 6858000"/>
              <a:gd name="connsiteX646-99305" fmla="*/ 2407218 w 7467600"/>
              <a:gd name="connsiteY646-99306" fmla="*/ 3070324 h 6858000"/>
              <a:gd name="connsiteX647-99307" fmla="*/ 2380138 w 7467600"/>
              <a:gd name="connsiteY647-99308" fmla="*/ 3099341 h 6858000"/>
              <a:gd name="connsiteX648-99309" fmla="*/ 1765923 w 7467600"/>
              <a:gd name="connsiteY648-99310" fmla="*/ 3581043 h 6858000"/>
              <a:gd name="connsiteX649-99311" fmla="*/ 1702258 w 7467600"/>
              <a:gd name="connsiteY649-99312" fmla="*/ 3612286 h 6858000"/>
              <a:gd name="connsiteX650-99313" fmla="*/ 1538370 w 7467600"/>
              <a:gd name="connsiteY650-99314" fmla="*/ 3811804 h 6858000"/>
              <a:gd name="connsiteX651-99315" fmla="*/ 542867 w 7467600"/>
              <a:gd name="connsiteY651-99316" fmla="*/ 4944092 h 6858000"/>
              <a:gd name="connsiteX652-99317" fmla="*/ 515800 w 7467600"/>
              <a:gd name="connsiteY652-99318" fmla="*/ 4862180 h 6858000"/>
              <a:gd name="connsiteX653-99319" fmla="*/ 909145 w 7467600"/>
              <a:gd name="connsiteY653-99320" fmla="*/ 4199225 h 6858000"/>
              <a:gd name="connsiteX654-99321" fmla="*/ 1214067 w 7467600"/>
              <a:gd name="connsiteY654-99322" fmla="*/ 3908561 h 6858000"/>
              <a:gd name="connsiteX655-99323" fmla="*/ 640967 w 7467600"/>
              <a:gd name="connsiteY655-99324" fmla="*/ 4105601 h 6858000"/>
              <a:gd name="connsiteX656-99325" fmla="*/ 112563 w 7467600"/>
              <a:gd name="connsiteY656-99326" fmla="*/ 4396952 h 6858000"/>
              <a:gd name="connsiteX657-99327" fmla="*/ 0 w 7467600"/>
              <a:gd name="connsiteY657-99328" fmla="*/ 4466006 h 6858000"/>
              <a:gd name="connsiteX658-99329" fmla="*/ 0 w 7467600"/>
              <a:gd name="connsiteY658-99330" fmla="*/ 4233763 h 6858000"/>
              <a:gd name="connsiteX659-99331" fmla="*/ 36881 w 7467600"/>
              <a:gd name="connsiteY659-99332" fmla="*/ 4200118 h 6858000"/>
              <a:gd name="connsiteX660-99333" fmla="*/ 910534 w 7467600"/>
              <a:gd name="connsiteY660-99334" fmla="*/ 3629753 h 6858000"/>
              <a:gd name="connsiteX661-99335" fmla="*/ 1578717 w 7467600"/>
              <a:gd name="connsiteY661-99336" fmla="*/ 3575982 h 6858000"/>
              <a:gd name="connsiteX662-99337" fmla="*/ 2338780 w 7467600"/>
              <a:gd name="connsiteY662-99338" fmla="*/ 3033725 h 6858000"/>
              <a:gd name="connsiteX663-99339" fmla="*/ 1807991 w 7467600"/>
              <a:gd name="connsiteY663-99340" fmla="*/ 2807184 h 6858000"/>
              <a:gd name="connsiteX664-99341" fmla="*/ 1416358 w 7467600"/>
              <a:gd name="connsiteY664-99342" fmla="*/ 3112571 h 6858000"/>
              <a:gd name="connsiteX665-99343" fmla="*/ 939066 w 7467600"/>
              <a:gd name="connsiteY665-99344" fmla="*/ 3378798 h 6858000"/>
              <a:gd name="connsiteX666-99345" fmla="*/ 115099 w 7467600"/>
              <a:gd name="connsiteY666-99346" fmla="*/ 3607650 h 6858000"/>
              <a:gd name="connsiteX667-99347" fmla="*/ 97284 w 7467600"/>
              <a:gd name="connsiteY667-99348" fmla="*/ 3520393 h 6858000"/>
              <a:gd name="connsiteX668-99349" fmla="*/ 922050 w 7467600"/>
              <a:gd name="connsiteY668-99350" fmla="*/ 3074867 h 6858000"/>
              <a:gd name="connsiteX669-99351" fmla="*/ 1405265 w 7467600"/>
              <a:gd name="connsiteY669-99352" fmla="*/ 3016319 h 6858000"/>
              <a:gd name="connsiteX670-99353" fmla="*/ 1407512 w 7467600"/>
              <a:gd name="connsiteY670-99354" fmla="*/ 3018001 h 6858000"/>
              <a:gd name="connsiteX671-99355" fmla="*/ 1726266 w 7467600"/>
              <a:gd name="connsiteY671-99356" fmla="*/ 2777274 h 6858000"/>
              <a:gd name="connsiteX672-99357" fmla="*/ 625390 w 7467600"/>
              <a:gd name="connsiteY672-99358" fmla="*/ 2514541 h 6858000"/>
              <a:gd name="connsiteX673-99359" fmla="*/ 619799 w 7467600"/>
              <a:gd name="connsiteY673-99360" fmla="*/ 2527180 h 6858000"/>
              <a:gd name="connsiteX674-99361" fmla="*/ 310030 w 7467600"/>
              <a:gd name="connsiteY674-99362" fmla="*/ 2771818 h 6858000"/>
              <a:gd name="connsiteX675-99363" fmla="*/ 173877 w 7467600"/>
              <a:gd name="connsiteY675-99364" fmla="*/ 2937056 h 6858000"/>
              <a:gd name="connsiteX676-99365" fmla="*/ 77889 w 7467600"/>
              <a:gd name="connsiteY676-99366" fmla="*/ 3138440 h 6858000"/>
              <a:gd name="connsiteX677-99367" fmla="*/ 0 w 7467600"/>
              <a:gd name="connsiteY677-99368" fmla="*/ 3271395 h 6858000"/>
              <a:gd name="connsiteX678-99369" fmla="*/ 0 w 7467600"/>
              <a:gd name="connsiteY678-99370" fmla="*/ 3153002 h 6858000"/>
              <a:gd name="connsiteX679-99371" fmla="*/ 2386 w 7467600"/>
              <a:gd name="connsiteY679-99372" fmla="*/ 3149203 h 6858000"/>
              <a:gd name="connsiteX680-99373" fmla="*/ 89753 w 7467600"/>
              <a:gd name="connsiteY680-99374" fmla="*/ 2987702 h 6858000"/>
              <a:gd name="connsiteX681-99375" fmla="*/ 76869 w 7467600"/>
              <a:gd name="connsiteY681-99376" fmla="*/ 3005404 h 6858000"/>
              <a:gd name="connsiteX682-99377" fmla="*/ 32049 w 7467600"/>
              <a:gd name="connsiteY682-99378" fmla="*/ 3065814 h 6858000"/>
              <a:gd name="connsiteX683-99379" fmla="*/ 0 w 7467600"/>
              <a:gd name="connsiteY683-99380" fmla="*/ 3108744 h 6858000"/>
              <a:gd name="connsiteX684-99381" fmla="*/ 0 w 7467600"/>
              <a:gd name="connsiteY684-99382" fmla="*/ 3058059 h 6858000"/>
              <a:gd name="connsiteX685-99383" fmla="*/ 7610 w 7467600"/>
              <a:gd name="connsiteY685-99384" fmla="*/ 3047889 h 6858000"/>
              <a:gd name="connsiteX686-99385" fmla="*/ 52419 w 7467600"/>
              <a:gd name="connsiteY686-99386" fmla="*/ 2987479 h 6858000"/>
              <a:gd name="connsiteX687-99387" fmla="*/ 59142 w 7467600"/>
              <a:gd name="connsiteY687-99388" fmla="*/ 2978488 h 6858000"/>
              <a:gd name="connsiteX688-99389" fmla="*/ 0 w 7467600"/>
              <a:gd name="connsiteY688-99390" fmla="*/ 3015334 h 6858000"/>
              <a:gd name="connsiteX689-99391" fmla="*/ 0 w 7467600"/>
              <a:gd name="connsiteY689-99392" fmla="*/ 2914286 h 6858000"/>
              <a:gd name="connsiteX690-99393" fmla="*/ 36383 w 7467600"/>
              <a:gd name="connsiteY690-99394" fmla="*/ 2901128 h 6858000"/>
              <a:gd name="connsiteX691-99395" fmla="*/ 156329 w 7467600"/>
              <a:gd name="connsiteY691-99396" fmla="*/ 2840533 h 6858000"/>
              <a:gd name="connsiteX692-99397" fmla="*/ 358355 w 7467600"/>
              <a:gd name="connsiteY692-99398" fmla="*/ 2620471 h 6858000"/>
              <a:gd name="connsiteX693-99399" fmla="*/ 510577 w 7467600"/>
              <a:gd name="connsiteY693-99400" fmla="*/ 2501244 h 6858000"/>
              <a:gd name="connsiteX694-99401" fmla="*/ 211967 w 7467600"/>
              <a:gd name="connsiteY694-99402" fmla="*/ 2479171 h 6858000"/>
              <a:gd name="connsiteX695-99403" fmla="*/ 0 w 7467600"/>
              <a:gd name="connsiteY695-99404" fmla="*/ 2476398 h 6858000"/>
              <a:gd name="connsiteX696-99405" fmla="*/ 0 w 7467600"/>
              <a:gd name="connsiteY696-99406" fmla="*/ 2389189 h 6858000"/>
              <a:gd name="connsiteX697-99407" fmla="*/ 103062 w 7467600"/>
              <a:gd name="connsiteY697-99408" fmla="*/ 2389518 h 6858000"/>
              <a:gd name="connsiteX698-99409" fmla="*/ 510734 w 7467600"/>
              <a:gd name="connsiteY698-99410" fmla="*/ 2416201 h 6858000"/>
              <a:gd name="connsiteX699-99411" fmla="*/ 279257 w 7467600"/>
              <a:gd name="connsiteY699-99412" fmla="*/ 2092102 h 6858000"/>
              <a:gd name="connsiteX700-99413" fmla="*/ 65265 w 7467600"/>
              <a:gd name="connsiteY700-99414" fmla="*/ 2006049 h 6858000"/>
              <a:gd name="connsiteX701-99415" fmla="*/ 0 w 7467600"/>
              <a:gd name="connsiteY701-99416" fmla="*/ 1982532 h 6858000"/>
              <a:gd name="connsiteX702-99417" fmla="*/ 0 w 7467600"/>
              <a:gd name="connsiteY702-99418" fmla="*/ 1912789 h 6858000"/>
              <a:gd name="connsiteX703-99419" fmla="*/ 97460 w 7467600"/>
              <a:gd name="connsiteY703-99420" fmla="*/ 1953725 h 6858000"/>
              <a:gd name="connsiteX704-99421" fmla="*/ 221272 w 7467600"/>
              <a:gd name="connsiteY704-99422" fmla="*/ 1980766 h 6858000"/>
              <a:gd name="connsiteX705-99423" fmla="*/ 116765 w 7467600"/>
              <a:gd name="connsiteY705-99424" fmla="*/ 1911033 h 6858000"/>
              <a:gd name="connsiteX706-99425" fmla="*/ 16405 w 7467600"/>
              <a:gd name="connsiteY706-99426" fmla="*/ 1803412 h 6858000"/>
              <a:gd name="connsiteX707-99427" fmla="*/ 0 w 7467600"/>
              <a:gd name="connsiteY707-99428" fmla="*/ 1784777 h 6858000"/>
              <a:gd name="connsiteX708-99429" fmla="*/ 0 w 7467600"/>
              <a:gd name="connsiteY708-99430" fmla="*/ 1740082 h 6858000"/>
              <a:gd name="connsiteX709-99431" fmla="*/ 39394 w 7467600"/>
              <a:gd name="connsiteY709-99432" fmla="*/ 1784856 h 6858000"/>
              <a:gd name="connsiteX710-99433" fmla="*/ 135813 w 7467600"/>
              <a:gd name="connsiteY710-99434" fmla="*/ 1888838 h 6858000"/>
              <a:gd name="connsiteX711-99435" fmla="*/ 242575 w 7467600"/>
              <a:gd name="connsiteY711-99436" fmla="*/ 1958841 h 6858000"/>
              <a:gd name="connsiteX712-99437" fmla="*/ 82197 w 7467600"/>
              <a:gd name="connsiteY712-99438" fmla="*/ 1754826 h 6858000"/>
              <a:gd name="connsiteX713-99439" fmla="*/ 0 w 7467600"/>
              <a:gd name="connsiteY713-99440" fmla="*/ 1679650 h 6858000"/>
              <a:gd name="connsiteX714-99441" fmla="*/ 0 w 7467600"/>
              <a:gd name="connsiteY714-99442" fmla="*/ 1602463 h 6858000"/>
              <a:gd name="connsiteX715-99443" fmla="*/ 84689 w 7467600"/>
              <a:gd name="connsiteY715-99444" fmla="*/ 1677442 h 6858000"/>
              <a:gd name="connsiteX716-99445" fmla="*/ 298437 w 7467600"/>
              <a:gd name="connsiteY716-99446" fmla="*/ 1968019 h 6858000"/>
              <a:gd name="connsiteX717-99447" fmla="*/ 227269 w 7467600"/>
              <a:gd name="connsiteY717-99448" fmla="*/ 1114064 h 6858000"/>
              <a:gd name="connsiteX718-99449" fmla="*/ 248003 w 7467600"/>
              <a:gd name="connsiteY718-99450" fmla="*/ 1089613 h 6858000"/>
              <a:gd name="connsiteX719-99451" fmla="*/ 427020 w 7467600"/>
              <a:gd name="connsiteY719-99452" fmla="*/ 1619803 h 6858000"/>
              <a:gd name="connsiteX720-99453" fmla="*/ 340345 w 7467600"/>
              <a:gd name="connsiteY720-99454" fmla="*/ 2027739 h 6858000"/>
              <a:gd name="connsiteX721-99455" fmla="*/ 360865 w 7467600"/>
              <a:gd name="connsiteY721-99456" fmla="*/ 2044827 h 6858000"/>
              <a:gd name="connsiteX722-99457" fmla="*/ 560414 w 7467600"/>
              <a:gd name="connsiteY722-99458" fmla="*/ 2421457 h 6858000"/>
              <a:gd name="connsiteX723-99459" fmla="*/ 1359703 w 7467600"/>
              <a:gd name="connsiteY723-99460" fmla="*/ 2578554 h 6858000"/>
              <a:gd name="connsiteX724-99461" fmla="*/ 1359422 w 7467600"/>
              <a:gd name="connsiteY724-99462" fmla="*/ 2577994 h 6858000"/>
              <a:gd name="connsiteX725-99463" fmla="*/ 828701 w 7467600"/>
              <a:gd name="connsiteY725-99464" fmla="*/ 1839520 h 6858000"/>
              <a:gd name="connsiteX726-99465" fmla="*/ 494427 w 7467600"/>
              <a:gd name="connsiteY726-99466" fmla="*/ 1092333 h 6858000"/>
              <a:gd name="connsiteX727-99467" fmla="*/ 506322 w 7467600"/>
              <a:gd name="connsiteY727-99468" fmla="*/ 1020997 h 6858000"/>
              <a:gd name="connsiteX728-99469" fmla="*/ 4570198 w 7467600"/>
              <a:gd name="connsiteY728-99470" fmla="*/ 978081 h 6858000"/>
              <a:gd name="connsiteX729-99471" fmla="*/ 4523691 w 7467600"/>
              <a:gd name="connsiteY729-99472" fmla="*/ 1127776 h 6858000"/>
              <a:gd name="connsiteX730-99473" fmla="*/ 4509875 w 7467600"/>
              <a:gd name="connsiteY730-99474" fmla="*/ 1167552 h 6858000"/>
              <a:gd name="connsiteX731-99475" fmla="*/ 4478168 w 7467600"/>
              <a:gd name="connsiteY731-99476" fmla="*/ 1260735 h 6858000"/>
              <a:gd name="connsiteX732-99477" fmla="*/ 4409309 w 7467600"/>
              <a:gd name="connsiteY732-99478" fmla="*/ 1666996 h 6858000"/>
              <a:gd name="connsiteX733-99479" fmla="*/ 4370031 w 7467600"/>
              <a:gd name="connsiteY733-99480" fmla="*/ 1955666 h 6858000"/>
              <a:gd name="connsiteX734-99481" fmla="*/ 4570198 w 7467600"/>
              <a:gd name="connsiteY734-99482" fmla="*/ 978081 h 6858000"/>
              <a:gd name="connsiteX735-99483" fmla="*/ 4557898 w 7467600"/>
              <a:gd name="connsiteY735-99484" fmla="*/ 900011 h 6858000"/>
              <a:gd name="connsiteX736-99485" fmla="*/ 4344840 w 7467600"/>
              <a:gd name="connsiteY736-99486" fmla="*/ 1922038 h 6858000"/>
              <a:gd name="connsiteX737-99487" fmla="*/ 4378710 w 7467600"/>
              <a:gd name="connsiteY737-99488" fmla="*/ 1665516 h 6858000"/>
              <a:gd name="connsiteX738-99489" fmla="*/ 4448798 w 7467600"/>
              <a:gd name="connsiteY738-99490" fmla="*/ 1253024 h 6858000"/>
              <a:gd name="connsiteX739-99491" fmla="*/ 4480315 w 7467600"/>
              <a:gd name="connsiteY739-99492" fmla="*/ 1158454 h 6858000"/>
              <a:gd name="connsiteX740-99493" fmla="*/ 4494133 w 7467600"/>
              <a:gd name="connsiteY740-99494" fmla="*/ 1118676 h 6858000"/>
              <a:gd name="connsiteX741-99495" fmla="*/ 4557898 w 7467600"/>
              <a:gd name="connsiteY741-99496" fmla="*/ 900011 h 6858000"/>
              <a:gd name="connsiteX742-99497" fmla="*/ 5870151 w 7467600"/>
              <a:gd name="connsiteY742-99498" fmla="*/ 898890 h 6858000"/>
              <a:gd name="connsiteX743-99499" fmla="*/ 5861335 w 7467600"/>
              <a:gd name="connsiteY743-99500" fmla="*/ 899177 h 6858000"/>
              <a:gd name="connsiteX744-99501" fmla="*/ 5843702 w 7467600"/>
              <a:gd name="connsiteY744-99502" fmla="*/ 899748 h 6858000"/>
              <a:gd name="connsiteX745-99503" fmla="*/ 5651107 w 7467600"/>
              <a:gd name="connsiteY745-99504" fmla="*/ 920306 h 6858000"/>
              <a:gd name="connsiteX746-99505" fmla="*/ 5459407 w 7467600"/>
              <a:gd name="connsiteY746-99506" fmla="*/ 940975 h 6858000"/>
              <a:gd name="connsiteX747-99507" fmla="*/ 5374846 w 7467600"/>
              <a:gd name="connsiteY747-99508" fmla="*/ 941988 h 6858000"/>
              <a:gd name="connsiteX748-99509" fmla="*/ 5256105 w 7467600"/>
              <a:gd name="connsiteY748-99510" fmla="*/ 945632 h 6858000"/>
              <a:gd name="connsiteX749-99511" fmla="*/ 5107071 w 7467600"/>
              <a:gd name="connsiteY749-99512" fmla="*/ 969720 h 6858000"/>
              <a:gd name="connsiteX750-99513" fmla="*/ 4998681 w 7467600"/>
              <a:gd name="connsiteY750-99514" fmla="*/ 988771 h 6858000"/>
              <a:gd name="connsiteX751-99515" fmla="*/ 5870151 w 7467600"/>
              <a:gd name="connsiteY751-99516" fmla="*/ 898890 h 6858000"/>
              <a:gd name="connsiteX752-99517" fmla="*/ 5504425 w 7467600"/>
              <a:gd name="connsiteY752-99518" fmla="*/ 848067 h 6858000"/>
              <a:gd name="connsiteX753-99519" fmla="*/ 4968849 w 7467600"/>
              <a:gd name="connsiteY753-99520" fmla="*/ 962318 h 6858000"/>
              <a:gd name="connsiteX754-99521" fmla="*/ 5104039 w 7467600"/>
              <a:gd name="connsiteY754-99522" fmla="*/ 940634 h 6858000"/>
              <a:gd name="connsiteX755-99523" fmla="*/ 5256311 w 7467600"/>
              <a:gd name="connsiteY755-99524" fmla="*/ 916490 h 6858000"/>
              <a:gd name="connsiteX756-99525" fmla="*/ 5377381 w 7467600"/>
              <a:gd name="connsiteY756-99526" fmla="*/ 912671 h 6858000"/>
              <a:gd name="connsiteX757-99527" fmla="*/ 5460148 w 7467600"/>
              <a:gd name="connsiteY757-99528" fmla="*/ 911442 h 6858000"/>
              <a:gd name="connsiteX758-99529" fmla="*/ 5648971 w 7467600"/>
              <a:gd name="connsiteY758-99530" fmla="*/ 891331 h 6858000"/>
              <a:gd name="connsiteX759-99531" fmla="*/ 5844807 w 7467600"/>
              <a:gd name="connsiteY759-99532" fmla="*/ 870718 h 6858000"/>
              <a:gd name="connsiteX760-99533" fmla="*/ 5862975 w 7467600"/>
              <a:gd name="connsiteY760-99534" fmla="*/ 869756 h 6858000"/>
              <a:gd name="connsiteX761-99535" fmla="*/ 5920887 w 7467600"/>
              <a:gd name="connsiteY761-99536" fmla="*/ 865929 h 6858000"/>
              <a:gd name="connsiteX762-99537" fmla="*/ 5504425 w 7467600"/>
              <a:gd name="connsiteY762-99538" fmla="*/ 848067 h 6858000"/>
              <a:gd name="connsiteX763-99539" fmla="*/ 3607114 w 7467600"/>
              <a:gd name="connsiteY763-99540" fmla="*/ 467441 h 6858000"/>
              <a:gd name="connsiteX764-99541" fmla="*/ 3296242 w 7467600"/>
              <a:gd name="connsiteY764-99542" fmla="*/ 807991 h 6858000"/>
              <a:gd name="connsiteX765-99543" fmla="*/ 3174674 w 7467600"/>
              <a:gd name="connsiteY765-99544" fmla="*/ 919759 h 6858000"/>
              <a:gd name="connsiteX766-99545" fmla="*/ 3042978 w 7467600"/>
              <a:gd name="connsiteY766-99546" fmla="*/ 1054894 h 6858000"/>
              <a:gd name="connsiteX767-99547" fmla="*/ 2968914 w 7467600"/>
              <a:gd name="connsiteY767-99548" fmla="*/ 1133756 h 6858000"/>
              <a:gd name="connsiteX768-99549" fmla="*/ 3103823 w 7467600"/>
              <a:gd name="connsiteY768-99550" fmla="*/ 1026814 h 6858000"/>
              <a:gd name="connsiteX769-99551" fmla="*/ 3607114 w 7467600"/>
              <a:gd name="connsiteY769-99552" fmla="*/ 467441 h 6858000"/>
              <a:gd name="connsiteX770-99553" fmla="*/ 3744487 w 7467600"/>
              <a:gd name="connsiteY770-99554" fmla="*/ 383136 h 6858000"/>
              <a:gd name="connsiteX771-99555" fmla="*/ 3970213 w 7467600"/>
              <a:gd name="connsiteY771-99556" fmla="*/ 995559 h 6858000"/>
              <a:gd name="connsiteX772-99557" fmla="*/ 3744487 w 7467600"/>
              <a:gd name="connsiteY772-99558" fmla="*/ 383136 h 6858000"/>
              <a:gd name="connsiteX773-99559" fmla="*/ 3624562 w 7467600"/>
              <a:gd name="connsiteY773-99560" fmla="*/ 367041 h 6858000"/>
              <a:gd name="connsiteX774-99561" fmla="*/ 3489712 w 7467600"/>
              <a:gd name="connsiteY774-99562" fmla="*/ 485386 h 6858000"/>
              <a:gd name="connsiteX775-99563" fmla="*/ 3182994 w 7467600"/>
              <a:gd name="connsiteY775-99564" fmla="*/ 828265 h 6858000"/>
              <a:gd name="connsiteX776-99565" fmla="*/ 2892114 w 7467600"/>
              <a:gd name="connsiteY776-99566" fmla="*/ 1172635 h 6858000"/>
              <a:gd name="connsiteX777-99567" fmla="*/ 3021459 w 7467600"/>
              <a:gd name="connsiteY777-99568" fmla="*/ 1035385 h 6858000"/>
              <a:gd name="connsiteX778-99569" fmla="*/ 3153873 w 7467600"/>
              <a:gd name="connsiteY778-99570" fmla="*/ 898971 h 6858000"/>
              <a:gd name="connsiteX779-99571" fmla="*/ 3276511 w 7467600"/>
              <a:gd name="connsiteY779-99572" fmla="*/ 786423 h 6858000"/>
              <a:gd name="connsiteX780-99573" fmla="*/ 3584154 w 7467600"/>
              <a:gd name="connsiteY780-99574" fmla="*/ 448218 h 6858000"/>
              <a:gd name="connsiteX781-99575" fmla="*/ 3624562 w 7467600"/>
              <a:gd name="connsiteY781-99576" fmla="*/ 367041 h 6858000"/>
              <a:gd name="connsiteX782-99577" fmla="*/ 3766672 w 7467600"/>
              <a:gd name="connsiteY782-99578" fmla="*/ 359429 h 6858000"/>
              <a:gd name="connsiteX783-99579" fmla="*/ 3996338 w 7467600"/>
              <a:gd name="connsiteY783-99580" fmla="*/ 968237 h 6858000"/>
              <a:gd name="connsiteX784-99581" fmla="*/ 3766672 w 7467600"/>
              <a:gd name="connsiteY784-99582" fmla="*/ 359429 h 6858000"/>
              <a:gd name="connsiteX785-99583" fmla="*/ 5805386 w 7467600"/>
              <a:gd name="connsiteY785-99584" fmla="*/ 239240 h 6858000"/>
              <a:gd name="connsiteX786-99585" fmla="*/ 5736947 w 7467600"/>
              <a:gd name="connsiteY786-99586" fmla="*/ 261367 h 6858000"/>
              <a:gd name="connsiteX787-99587" fmla="*/ 5427012 w 7467600"/>
              <a:gd name="connsiteY787-99588" fmla="*/ 311272 h 6858000"/>
              <a:gd name="connsiteX788-99589" fmla="*/ 5147818 w 7467600"/>
              <a:gd name="connsiteY788-99590" fmla="*/ 322112 h 6858000"/>
              <a:gd name="connsiteX789-99591" fmla="*/ 5060854 w 7467600"/>
              <a:gd name="connsiteY789-99592" fmla="*/ 311882 h 6858000"/>
              <a:gd name="connsiteX790-99593" fmla="*/ 4945989 w 7467600"/>
              <a:gd name="connsiteY790-99594" fmla="*/ 300516 h 6858000"/>
              <a:gd name="connsiteX791-99595" fmla="*/ 5410479 w 7467600"/>
              <a:gd name="connsiteY791-99596" fmla="*/ 348434 h 6858000"/>
              <a:gd name="connsiteX792-99597" fmla="*/ 5805386 w 7467600"/>
              <a:gd name="connsiteY792-99598" fmla="*/ 239240 h 6858000"/>
              <a:gd name="connsiteX793-99599" fmla="*/ 5905192 w 7467600"/>
              <a:gd name="connsiteY793-99600" fmla="*/ 163079 h 6858000"/>
              <a:gd name="connsiteX794-99601" fmla="*/ 5865655 w 7467600"/>
              <a:gd name="connsiteY794-99602" fmla="*/ 171901 h 6858000"/>
              <a:gd name="connsiteX795-99603" fmla="*/ 5259740 w 7467600"/>
              <a:gd name="connsiteY795-99604" fmla="*/ 257013 h 6858000"/>
              <a:gd name="connsiteX796-99605" fmla="*/ 5208466 w 7467600"/>
              <a:gd name="connsiteY796-99606" fmla="*/ 257550 h 6858000"/>
              <a:gd name="connsiteX797-99607" fmla="*/ 4980204 w 7467600"/>
              <a:gd name="connsiteY797-99608" fmla="*/ 271903 h 6858000"/>
              <a:gd name="connsiteX798-99609" fmla="*/ 5068068 w 7467600"/>
              <a:gd name="connsiteY798-99610" fmla="*/ 282244 h 6858000"/>
              <a:gd name="connsiteX799-99611" fmla="*/ 5153231 w 7467600"/>
              <a:gd name="connsiteY799-99612" fmla="*/ 292240 h 6858000"/>
              <a:gd name="connsiteX800-99613" fmla="*/ 5426491 w 7467600"/>
              <a:gd name="connsiteY800-99614" fmla="*/ 281128 h 6858000"/>
              <a:gd name="connsiteX801-99615" fmla="*/ 5731212 w 7467600"/>
              <a:gd name="connsiteY801-99616" fmla="*/ 231951 h 6858000"/>
              <a:gd name="connsiteX802-99617" fmla="*/ 5905192 w 7467600"/>
              <a:gd name="connsiteY802-99618" fmla="*/ 163079 h 6858000"/>
              <a:gd name="connsiteX803-99619" fmla="*/ 5944437 w 7467600"/>
              <a:gd name="connsiteY803-99620" fmla="*/ 113829 h 6858000"/>
              <a:gd name="connsiteX804-99621" fmla="*/ 5825032 w 7467600"/>
              <a:gd name="connsiteY804-99622" fmla="*/ 146405 h 6858000"/>
              <a:gd name="connsiteX805-99623" fmla="*/ 4955599 w 7467600"/>
              <a:gd name="connsiteY805-99624" fmla="*/ 247008 h 6858000"/>
              <a:gd name="connsiteX806-99625" fmla="*/ 5210104 w 7467600"/>
              <a:gd name="connsiteY806-99626" fmla="*/ 228123 h 6858000"/>
              <a:gd name="connsiteX807-99627" fmla="*/ 5261015 w 7467600"/>
              <a:gd name="connsiteY807-99628" fmla="*/ 227087 h 6858000"/>
              <a:gd name="connsiteX808-99629" fmla="*/ 5861181 w 7467600"/>
              <a:gd name="connsiteY808-99630" fmla="*/ 143093 h 6858000"/>
              <a:gd name="connsiteX809-99631" fmla="*/ 5961252 w 7467600"/>
              <a:gd name="connsiteY809-99632" fmla="*/ 114820 h 6858000"/>
              <a:gd name="connsiteX810-99633" fmla="*/ 5944437 w 7467600"/>
              <a:gd name="connsiteY810-99634" fmla="*/ 113829 h 6858000"/>
              <a:gd name="connsiteX811-99635" fmla="*/ 3882765 w 7467600"/>
              <a:gd name="connsiteY811-99636" fmla="*/ 0 h 6858000"/>
              <a:gd name="connsiteX812-99637" fmla="*/ 3995099 w 7467600"/>
              <a:gd name="connsiteY812-99638" fmla="*/ 0 h 6858000"/>
              <a:gd name="connsiteX813-99639" fmla="*/ 4163818 w 7467600"/>
              <a:gd name="connsiteY813-99640" fmla="*/ 234104 h 6858000"/>
              <a:gd name="connsiteX814-99641" fmla="*/ 4172099 w 7467600"/>
              <a:gd name="connsiteY814-99642" fmla="*/ 234207 h 6858000"/>
              <a:gd name="connsiteX815-99643" fmla="*/ 4784282 w 7467600"/>
              <a:gd name="connsiteY815-99644" fmla="*/ 276561 h 6858000"/>
              <a:gd name="connsiteX816-99645" fmla="*/ 4801687 w 7467600"/>
              <a:gd name="connsiteY816-99646" fmla="*/ 267764 h 6858000"/>
              <a:gd name="connsiteX817-99647" fmla="*/ 6082788 w 7467600"/>
              <a:gd name="connsiteY817-99648" fmla="*/ 64119 h 6858000"/>
              <a:gd name="connsiteX818-99649" fmla="*/ 6099442 w 7467600"/>
              <a:gd name="connsiteY818-99650" fmla="*/ 82568 h 6858000"/>
              <a:gd name="connsiteX819-99651" fmla="*/ 4804137 w 7467600"/>
              <a:gd name="connsiteY819-99652" fmla="*/ 320931 h 6858000"/>
              <a:gd name="connsiteX820-99653" fmla="*/ 4227047 w 7467600"/>
              <a:gd name="connsiteY820-99654" fmla="*/ 313415 h 6858000"/>
              <a:gd name="connsiteX821-99655" fmla="*/ 4346041 w 7467600"/>
              <a:gd name="connsiteY821-99656" fmla="*/ 456086 h 6858000"/>
              <a:gd name="connsiteX822-99657" fmla="*/ 4870967 w 7467600"/>
              <a:gd name="connsiteY822-99658" fmla="*/ 963061 h 6858000"/>
              <a:gd name="connsiteX823-99659" fmla="*/ 4889647 w 7467600"/>
              <a:gd name="connsiteY823-99660" fmla="*/ 957147 h 6858000"/>
              <a:gd name="connsiteX824-99661" fmla="*/ 5422504 w 7467600"/>
              <a:gd name="connsiteY824-99662" fmla="*/ 805191 h 6858000"/>
              <a:gd name="connsiteX825-99663" fmla="*/ 6087656 w 7467600"/>
              <a:gd name="connsiteY825-99664" fmla="*/ 826703 h 6858000"/>
              <a:gd name="connsiteX826-99665" fmla="*/ 6058717 w 7467600"/>
              <a:gd name="connsiteY826-99666" fmla="*/ 865992 h 6858000"/>
              <a:gd name="connsiteX827-99667" fmla="*/ 4974153 w 7467600"/>
              <a:gd name="connsiteY827-99668" fmla="*/ 1045456 h 6858000"/>
              <a:gd name="connsiteX828-99669" fmla="*/ 5627835 w 7467600"/>
              <a:gd name="connsiteY828-99670" fmla="*/ 1472077 h 6858000"/>
              <a:gd name="connsiteX829-99671" fmla="*/ 5629817 w 7467600"/>
              <a:gd name="connsiteY829-99672" fmla="*/ 1471412 h 6858000"/>
              <a:gd name="connsiteX830-99673" fmla="*/ 5634124 w 7467600"/>
              <a:gd name="connsiteY830-99674" fmla="*/ 1470572 h 6858000"/>
              <a:gd name="connsiteX831-99675" fmla="*/ 5755832 w 7467600"/>
              <a:gd name="connsiteY831-99676" fmla="*/ 1383886 h 6858000"/>
              <a:gd name="connsiteX832-99677" fmla="*/ 6014186 w 7467600"/>
              <a:gd name="connsiteY832-99678" fmla="*/ 1279799 h 6858000"/>
              <a:gd name="connsiteX833-99679" fmla="*/ 6901619 w 7467600"/>
              <a:gd name="connsiteY833-99680" fmla="*/ 1047874 h 6858000"/>
              <a:gd name="connsiteX834-99681" fmla="*/ 6931566 w 7467600"/>
              <a:gd name="connsiteY834-99682" fmla="*/ 1062034 h 6858000"/>
              <a:gd name="connsiteX835-99683" fmla="*/ 5790982 w 7467600"/>
              <a:gd name="connsiteY835-99684" fmla="*/ 1561380 h 6858000"/>
              <a:gd name="connsiteX836-99685" fmla="*/ 6188971 w 7467600"/>
              <a:gd name="connsiteY836-99686" fmla="*/ 1755168 h 6858000"/>
              <a:gd name="connsiteX837-99687" fmla="*/ 6202446 w 7467600"/>
              <a:gd name="connsiteY837-99688" fmla="*/ 1752268 h 6858000"/>
              <a:gd name="connsiteX838-99689" fmla="*/ 7179560 w 7467600"/>
              <a:gd name="connsiteY838-99690" fmla="*/ 1467551 h 6858000"/>
              <a:gd name="connsiteX839-99691" fmla="*/ 7158730 w 7467600"/>
              <a:gd name="connsiteY839-99692" fmla="*/ 1507835 h 6858000"/>
              <a:gd name="connsiteX840-99693" fmla="*/ 6326959 w 7467600"/>
              <a:gd name="connsiteY840-99694" fmla="*/ 1817686 h 6858000"/>
              <a:gd name="connsiteX841-99695" fmla="*/ 6537433 w 7467600"/>
              <a:gd name="connsiteY841-99696" fmla="*/ 1907790 h 6858000"/>
              <a:gd name="connsiteX842-99697" fmla="*/ 6550221 w 7467600"/>
              <a:gd name="connsiteY842-99698" fmla="*/ 1910729 h 6858000"/>
              <a:gd name="connsiteX843-99699" fmla="*/ 6964438 w 7467600"/>
              <a:gd name="connsiteY843-99700" fmla="*/ 2209505 h 6858000"/>
              <a:gd name="connsiteX844-99701" fmla="*/ 7367862 w 7467600"/>
              <a:gd name="connsiteY844-99702" fmla="*/ 2806833 h 6858000"/>
              <a:gd name="connsiteX845-99703" fmla="*/ 7364329 w 7467600"/>
              <a:gd name="connsiteY845-99704" fmla="*/ 2826907 h 6858000"/>
              <a:gd name="connsiteX846-99705" fmla="*/ 7290545 w 7467600"/>
              <a:gd name="connsiteY846-99706" fmla="*/ 2850663 h 6858000"/>
              <a:gd name="connsiteX847-99707" fmla="*/ 6472036 w 7467600"/>
              <a:gd name="connsiteY847-99708" fmla="*/ 1959003 h 6858000"/>
              <a:gd name="connsiteX848-99709" fmla="*/ 5792897 w 7467600"/>
              <a:gd name="connsiteY848-99710" fmla="*/ 1647747 h 6858000"/>
              <a:gd name="connsiteX849-99711" fmla="*/ 5842751 w 7467600"/>
              <a:gd name="connsiteY849-99712" fmla="*/ 1816112 h 6858000"/>
              <a:gd name="connsiteX850-99713" fmla="*/ 5847424 w 7467600"/>
              <a:gd name="connsiteY850-99714" fmla="*/ 1815776 h 6858000"/>
              <a:gd name="connsiteX851-99715" fmla="*/ 6399821 w 7467600"/>
              <a:gd name="connsiteY851-99716" fmla="*/ 2344799 h 6858000"/>
              <a:gd name="connsiteX852-99717" fmla="*/ 6323232 w 7467600"/>
              <a:gd name="connsiteY852-99718" fmla="*/ 2389634 h 6858000"/>
              <a:gd name="connsiteX853-99719" fmla="*/ 5942958 w 7467600"/>
              <a:gd name="connsiteY853-99720" fmla="*/ 2077708 h 6858000"/>
              <a:gd name="connsiteX854-99721" fmla="*/ 5921559 w 7467600"/>
              <a:gd name="connsiteY854-99722" fmla="*/ 2378596 h 6858000"/>
              <a:gd name="connsiteX855-99723" fmla="*/ 5817651 w 7467600"/>
              <a:gd name="connsiteY855-99724" fmla="*/ 3023919 h 6858000"/>
              <a:gd name="connsiteX856-99725" fmla="*/ 5729634 w 7467600"/>
              <a:gd name="connsiteY856-99726" fmla="*/ 3051849 h 6858000"/>
              <a:gd name="connsiteX857-99727" fmla="*/ 5611018 w 7467600"/>
              <a:gd name="connsiteY857-99728" fmla="*/ 2316769 h 6858000"/>
              <a:gd name="connsiteX858-99729" fmla="*/ 5687608 w 7467600"/>
              <a:gd name="connsiteY858-99730" fmla="*/ 2039972 h 6858000"/>
              <a:gd name="connsiteX859-99731" fmla="*/ 5657554 w 7467600"/>
              <a:gd name="connsiteY859-99732" fmla="*/ 1576445 h 6858000"/>
              <a:gd name="connsiteX860-99733" fmla="*/ 5150475 w 7467600"/>
              <a:gd name="connsiteY860-99734" fmla="*/ 1274012 h 6858000"/>
              <a:gd name="connsiteX861-99735" fmla="*/ 5349142 w 7467600"/>
              <a:gd name="connsiteY861-99736" fmla="*/ 2204405 h 6858000"/>
              <a:gd name="connsiteX862-99737" fmla="*/ 5262214 w 7467600"/>
              <a:gd name="connsiteY862-99738" fmla="*/ 2233836 h 6858000"/>
              <a:gd name="connsiteX863-99739" fmla="*/ 4981539 w 7467600"/>
              <a:gd name="connsiteY863-99740" fmla="*/ 1542201 h 6858000"/>
              <a:gd name="connsiteX864-99741" fmla="*/ 4958461 w 7467600"/>
              <a:gd name="connsiteY864-99742" fmla="*/ 1136957 h 6858000"/>
              <a:gd name="connsiteX865-99743" fmla="*/ 4655015 w 7467600"/>
              <a:gd name="connsiteY865-99744" fmla="*/ 891426 h 6858000"/>
              <a:gd name="connsiteX866-99745" fmla="*/ 4348002 w 7467600"/>
              <a:gd name="connsiteY866-99746" fmla="*/ 2205895 h 6858000"/>
              <a:gd name="connsiteX867-99747" fmla="*/ 4262250 w 7467600"/>
              <a:gd name="connsiteY867-99748" fmla="*/ 2219972 h 6858000"/>
              <a:gd name="connsiteX868-99749" fmla="*/ 4550611 w 7467600"/>
              <a:gd name="connsiteY868-99750" fmla="*/ 817540 h 6858000"/>
              <a:gd name="connsiteX869-99751" fmla="*/ 4564418 w 7467600"/>
              <a:gd name="connsiteY869-99752" fmla="*/ 808293 h 6858000"/>
              <a:gd name="connsiteX870-99753" fmla="*/ 4266388 w 7467600"/>
              <a:gd name="connsiteY870-99754" fmla="*/ 500083 h 6858000"/>
              <a:gd name="connsiteX871-99755" fmla="*/ 4032842 w 7467600"/>
              <a:gd name="connsiteY871-99756" fmla="*/ 211809 h 6858000"/>
              <a:gd name="connsiteX872-99757" fmla="*/ 3882765 w 7467600"/>
              <a:gd name="connsiteY872-99758" fmla="*/ 0 h 6858000"/>
              <a:gd name="connsiteX873-99759" fmla="*/ 3721337 w 7467600"/>
              <a:gd name="connsiteY873-99760" fmla="*/ 0 h 6858000"/>
              <a:gd name="connsiteX874-99761" fmla="*/ 3797544 w 7467600"/>
              <a:gd name="connsiteY874-99762" fmla="*/ 0 h 6858000"/>
              <a:gd name="connsiteX875-99763" fmla="*/ 3775734 w 7467600"/>
              <a:gd name="connsiteY875-99764" fmla="*/ 95131 h 6858000"/>
              <a:gd name="connsiteX876-99765" fmla="*/ 3724807 w 7467600"/>
              <a:gd name="connsiteY876-99766" fmla="*/ 272257 h 6858000"/>
              <a:gd name="connsiteX877-99767" fmla="*/ 3726844 w 7467600"/>
              <a:gd name="connsiteY877-99768" fmla="*/ 282988 h 6858000"/>
              <a:gd name="connsiteX878-99769" fmla="*/ 3742664 w 7467600"/>
              <a:gd name="connsiteY878-99770" fmla="*/ 279918 h 6858000"/>
              <a:gd name="connsiteX879-99771" fmla="*/ 4103910 w 7467600"/>
              <a:gd name="connsiteY879-99772" fmla="*/ 1161917 h 6858000"/>
              <a:gd name="connsiteX880-99773" fmla="*/ 4020269 w 7467600"/>
              <a:gd name="connsiteY880-99774" fmla="*/ 1200406 h 6858000"/>
              <a:gd name="connsiteX881-99775" fmla="*/ 3674882 w 7467600"/>
              <a:gd name="connsiteY881-99776" fmla="*/ 488524 h 6858000"/>
              <a:gd name="connsiteX882-99777" fmla="*/ 3132682 w 7467600"/>
              <a:gd name="connsiteY882-99778" fmla="*/ 1072284 h 6858000"/>
              <a:gd name="connsiteX883-99779" fmla="*/ 2716346 w 7467600"/>
              <a:gd name="connsiteY883-99780" fmla="*/ 1276376 h 6858000"/>
              <a:gd name="connsiteX884-99781" fmla="*/ 2716772 w 7467600"/>
              <a:gd name="connsiteY884-99782" fmla="*/ 1255462 h 6858000"/>
              <a:gd name="connsiteX885-99783" fmla="*/ 3471096 w 7467600"/>
              <a:gd name="connsiteY885-99784" fmla="*/ 437072 h 6858000"/>
              <a:gd name="connsiteX886-99785" fmla="*/ 3639057 w 7467600"/>
              <a:gd name="connsiteY886-99786" fmla="*/ 286334 h 6858000"/>
              <a:gd name="connsiteX887-99787" fmla="*/ 3640309 w 7467600"/>
              <a:gd name="connsiteY887-99788" fmla="*/ 284664 h 6858000"/>
              <a:gd name="connsiteX888-99789" fmla="*/ 3646022 w 7467600"/>
              <a:gd name="connsiteY888-99790" fmla="*/ 276711 h 6858000"/>
              <a:gd name="connsiteX889-99791" fmla="*/ 3707943 w 7467600"/>
              <a:gd name="connsiteY889-99792" fmla="*/ 65958 h 6858000"/>
              <a:gd name="connsiteX890-99793" fmla="*/ 3721337 w 7467600"/>
              <a:gd name="connsiteY890-99794" fmla="*/ 0 h 6858000"/>
              <a:gd name="connsiteX891-99795" fmla="*/ 2867960 w 7467600"/>
              <a:gd name="connsiteY891-99796" fmla="*/ 0 h 6858000"/>
              <a:gd name="connsiteX892-99797" fmla="*/ 2926351 w 7467600"/>
              <a:gd name="connsiteY892-99798" fmla="*/ 0 h 6858000"/>
              <a:gd name="connsiteX893-99799" fmla="*/ 2902823 w 7467600"/>
              <a:gd name="connsiteY893-99800" fmla="*/ 262929 h 6858000"/>
              <a:gd name="connsiteX894-99801" fmla="*/ 2940663 w 7467600"/>
              <a:gd name="connsiteY894-99802" fmla="*/ 140884 h 6858000"/>
              <a:gd name="connsiteX895-99803" fmla="*/ 2947039 w 7467600"/>
              <a:gd name="connsiteY895-99804" fmla="*/ 122524 h 6858000"/>
              <a:gd name="connsiteX896-99805" fmla="*/ 2984316 w 7467600"/>
              <a:gd name="connsiteY896-99806" fmla="*/ 0 h 6858000"/>
              <a:gd name="connsiteX897-99807" fmla="*/ 3016114 w 7467600"/>
              <a:gd name="connsiteY897-99808" fmla="*/ 0 h 6858000"/>
              <a:gd name="connsiteX898-99809" fmla="*/ 2979949 w 7467600"/>
              <a:gd name="connsiteY898-99810" fmla="*/ 119274 h 6858000"/>
              <a:gd name="connsiteX899-99811" fmla="*/ 3023879 w 7467600"/>
              <a:gd name="connsiteY899-99812" fmla="*/ 0 h 6858000"/>
              <a:gd name="connsiteX900-99813" fmla="*/ 3105400 w 7467600"/>
              <a:gd name="connsiteY900-99814" fmla="*/ 0 h 6858000"/>
              <a:gd name="connsiteX901-99815" fmla="*/ 3094669 w 7467600"/>
              <a:gd name="connsiteY901-99816" fmla="*/ 30308 h 6858000"/>
              <a:gd name="connsiteX902-99817" fmla="*/ 2901945 w 7467600"/>
              <a:gd name="connsiteY902-99818" fmla="*/ 466538 h 6858000"/>
              <a:gd name="connsiteX903-99819" fmla="*/ 2815209 w 7467600"/>
              <a:gd name="connsiteY903-99820" fmla="*/ 497361 h 6858000"/>
              <a:gd name="connsiteX904-99821" fmla="*/ 2844845 w 7467600"/>
              <a:gd name="connsiteY904-99822" fmla="*/ 127638 h 6858000"/>
              <a:gd name="connsiteX905-99823" fmla="*/ 2867960 w 7467600"/>
              <a:gd name="connsiteY905-99824" fmla="*/ 0 h 6858000"/>
              <a:gd name="connsiteX906-99825" fmla="*/ 1057230 w 7467600"/>
              <a:gd name="connsiteY906-99826" fmla="*/ 0 h 6858000"/>
              <a:gd name="connsiteX907-99827" fmla="*/ 1111003 w 7467600"/>
              <a:gd name="connsiteY907-99828" fmla="*/ 0 h 6858000"/>
              <a:gd name="connsiteX908-99829" fmla="*/ 1125553 w 7467600"/>
              <a:gd name="connsiteY908-99830" fmla="*/ 52588 h 6858000"/>
              <a:gd name="connsiteX909-99831" fmla="*/ 1304276 w 7467600"/>
              <a:gd name="connsiteY909-99832" fmla="*/ 476275 h 6858000"/>
              <a:gd name="connsiteX910-99833" fmla="*/ 1492066 w 7467600"/>
              <a:gd name="connsiteY910-99834" fmla="*/ 886333 h 6858000"/>
              <a:gd name="connsiteX911-99835" fmla="*/ 1423698 w 7467600"/>
              <a:gd name="connsiteY911-99836" fmla="*/ 710817 h 6858000"/>
              <a:gd name="connsiteX912-99837" fmla="*/ 1357609 w 7467600"/>
              <a:gd name="connsiteY912-99838" fmla="*/ 532892 h 6858000"/>
              <a:gd name="connsiteX913-99839" fmla="*/ 1309550 w 7467600"/>
              <a:gd name="connsiteY913-99840" fmla="*/ 374031 h 6858000"/>
              <a:gd name="connsiteX914-99841" fmla="*/ 1193673 w 7467600"/>
              <a:gd name="connsiteY914-99842" fmla="*/ 49533 h 6858000"/>
              <a:gd name="connsiteX915-99843" fmla="*/ 1164391 w 7467600"/>
              <a:gd name="connsiteY915-99844" fmla="*/ 0 h 6858000"/>
              <a:gd name="connsiteX916-99845" fmla="*/ 1200666 w 7467600"/>
              <a:gd name="connsiteY916-99846" fmla="*/ 0 h 6858000"/>
              <a:gd name="connsiteX917-99847" fmla="*/ 1223408 w 7467600"/>
              <a:gd name="connsiteY917-99848" fmla="*/ 38996 h 6858000"/>
              <a:gd name="connsiteX918-99849" fmla="*/ 1339635 w 7467600"/>
              <a:gd name="connsiteY918-99850" fmla="*/ 365517 h 6858000"/>
              <a:gd name="connsiteX919-99851" fmla="*/ 1387469 w 7467600"/>
              <a:gd name="connsiteY919-99852" fmla="*/ 523079 h 6858000"/>
              <a:gd name="connsiteX920-99853" fmla="*/ 1452685 w 7467600"/>
              <a:gd name="connsiteY920-99854" fmla="*/ 699806 h 6858000"/>
              <a:gd name="connsiteX921-99855" fmla="*/ 1492092 w 7467600"/>
              <a:gd name="connsiteY921-99856" fmla="*/ 800424 h 6858000"/>
              <a:gd name="connsiteX922-99857" fmla="*/ 1455302 w 7467600"/>
              <a:gd name="connsiteY922-99858" fmla="*/ 632913 h 6858000"/>
              <a:gd name="connsiteX923-99859" fmla="*/ 1222336 w 7467600"/>
              <a:gd name="connsiteY923-99860" fmla="*/ 9480 h 6858000"/>
              <a:gd name="connsiteX924-99861" fmla="*/ 1214634 w 7467600"/>
              <a:gd name="connsiteY924-99862" fmla="*/ 0 h 6858000"/>
              <a:gd name="connsiteX925-99863" fmla="*/ 1289827 w 7467600"/>
              <a:gd name="connsiteY925-99864" fmla="*/ 0 h 6858000"/>
              <a:gd name="connsiteX926-99865" fmla="*/ 1321076 w 7467600"/>
              <a:gd name="connsiteY926-99866" fmla="*/ 59722 h 6858000"/>
              <a:gd name="connsiteX927-99867" fmla="*/ 1512579 w 7467600"/>
              <a:gd name="connsiteY927-99868" fmla="*/ 626441 h 6858000"/>
              <a:gd name="connsiteX928-99869" fmla="*/ 1506076 w 7467600"/>
              <a:gd name="connsiteY928-99870" fmla="*/ 1089289 h 6858000"/>
              <a:gd name="connsiteX929-99871" fmla="*/ 1486346 w 7467600"/>
              <a:gd name="connsiteY929-99872" fmla="*/ 1079919 h 6858000"/>
              <a:gd name="connsiteX930-99873" fmla="*/ 1070511 w 7467600"/>
              <a:gd name="connsiteY930-99874" fmla="*/ 48609 h 6858000"/>
              <a:gd name="connsiteX931-99875" fmla="*/ 1057230 w 7467600"/>
              <a:gd name="connsiteY931-99876" fmla="*/ 0 h 6858000"/>
              <a:gd name="connsiteX932-99877" fmla="*/ 43151 w 7467600"/>
              <a:gd name="connsiteY932-99878" fmla="*/ 0 h 6858000"/>
              <a:gd name="connsiteX933-99879" fmla="*/ 95283 w 7467600"/>
              <a:gd name="connsiteY933-99880" fmla="*/ 0 h 6858000"/>
              <a:gd name="connsiteX934-99881" fmla="*/ 300708 w 7467600"/>
              <a:gd name="connsiteY934-99882" fmla="*/ 154571 h 6858000"/>
              <a:gd name="connsiteX935-99883" fmla="*/ 530414 w 7467600"/>
              <a:gd name="connsiteY935-99884" fmla="*/ 354673 h 6858000"/>
              <a:gd name="connsiteX936-99885" fmla="*/ 333785 w 7467600"/>
              <a:gd name="connsiteY936-99886" fmla="*/ 161564 h 6858000"/>
              <a:gd name="connsiteX937-99887" fmla="*/ 147005 w 7467600"/>
              <a:gd name="connsiteY937-99888" fmla="*/ 0 h 6858000"/>
              <a:gd name="connsiteX938-99889" fmla="*/ 272509 w 7467600"/>
              <a:gd name="connsiteY938-99890" fmla="*/ 0 h 6858000"/>
              <a:gd name="connsiteX939-99891" fmla="*/ 326276 w 7467600"/>
              <a:gd name="connsiteY939-99892" fmla="*/ 45847 h 6858000"/>
              <a:gd name="connsiteX940-99893" fmla="*/ 823759 w 7467600"/>
              <a:gd name="connsiteY940-99894" fmla="*/ 574145 h 6858000"/>
              <a:gd name="connsiteX941-99895" fmla="*/ 811254 w 7467600"/>
              <a:gd name="connsiteY941-99896" fmla="*/ 665546 h 6858000"/>
              <a:gd name="connsiteX942-99897" fmla="*/ 154042 w 7467600"/>
              <a:gd name="connsiteY942-99898" fmla="*/ 261522 h 6858000"/>
              <a:gd name="connsiteX943-99899" fmla="*/ 13550 w 7467600"/>
              <a:gd name="connsiteY943-99900" fmla="*/ 158423 h 6858000"/>
              <a:gd name="connsiteX944-99901" fmla="*/ 0 w 7467600"/>
              <a:gd name="connsiteY944-99902" fmla="*/ 146618 h 6858000"/>
              <a:gd name="connsiteX945-99903" fmla="*/ 0 w 7467600"/>
              <a:gd name="connsiteY945-99904" fmla="*/ 59161 h 6858000"/>
              <a:gd name="connsiteX946-99905" fmla="*/ 45427 w 7467600"/>
              <a:gd name="connsiteY946-99906" fmla="*/ 101078 h 6858000"/>
              <a:gd name="connsiteX947-99907" fmla="*/ 630103 w 7467600"/>
              <a:gd name="connsiteY947-99908" fmla="*/ 485885 h 6858000"/>
              <a:gd name="connsiteX948-99909" fmla="*/ 532040 w 7467600"/>
              <a:gd name="connsiteY948-99910" fmla="*/ 399359 h 6858000"/>
              <a:gd name="connsiteX949-99911" fmla="*/ 517618 w 7467600"/>
              <a:gd name="connsiteY949-99912" fmla="*/ 385726 h 6858000"/>
              <a:gd name="connsiteX950-99913" fmla="*/ 285074 w 7467600"/>
              <a:gd name="connsiteY950-99914" fmla="*/ 182755 h 6858000"/>
              <a:gd name="connsiteX951-99915" fmla="*/ 43151 w 7467600"/>
              <a:gd name="connsiteY951-99916" fmla="*/ 0 h 6858000"/>
              <a:gd name="connsiteX0-99917" fmla="*/ 369702 w 7467600"/>
              <a:gd name="connsiteY0-99918" fmla="*/ 6712169 h 6858000"/>
              <a:gd name="connsiteX1-99919" fmla="*/ 366575 w 7467600"/>
              <a:gd name="connsiteY1-99920" fmla="*/ 6715556 h 6858000"/>
              <a:gd name="connsiteX2-99921" fmla="*/ 371637 w 7467600"/>
              <a:gd name="connsiteY2-99922" fmla="*/ 6713954 h 6858000"/>
              <a:gd name="connsiteX3-99923" fmla="*/ 369702 w 7467600"/>
              <a:gd name="connsiteY3-99924" fmla="*/ 6712169 h 6858000"/>
              <a:gd name="connsiteX4-99925" fmla="*/ 7410696 w 7467600"/>
              <a:gd name="connsiteY4-99926" fmla="*/ 6803861 h 6858000"/>
              <a:gd name="connsiteX5-99927" fmla="*/ 7440138 w 7467600"/>
              <a:gd name="connsiteY5-99928" fmla="*/ 6622648 h 6858000"/>
              <a:gd name="connsiteX6-99929" fmla="*/ 7467600 w 7467600"/>
              <a:gd name="connsiteY6-99930" fmla="*/ 6628217 h 6858000"/>
              <a:gd name="connsiteX7-99931" fmla="*/ 7467600 w 7467600"/>
              <a:gd name="connsiteY7-99932" fmla="*/ 6668575 h 6858000"/>
              <a:gd name="connsiteX8-99933" fmla="*/ 7392322 w 7467600"/>
              <a:gd name="connsiteY8-99934" fmla="*/ 6658238 h 6858000"/>
              <a:gd name="connsiteX9-99935" fmla="*/ 7467600 w 7467600"/>
              <a:gd name="connsiteY9-99936" fmla="*/ 6683873 h 6858000"/>
              <a:gd name="connsiteX10-99937" fmla="*/ 7467600 w 7467600"/>
              <a:gd name="connsiteY10-99938" fmla="*/ 6714215 h 6858000"/>
              <a:gd name="connsiteX11-99939" fmla="*/ 7447383 w 7467600"/>
              <a:gd name="connsiteY11-99940" fmla="*/ 6707202 h 6858000"/>
              <a:gd name="connsiteX12-99941" fmla="*/ 7289862 w 7467600"/>
              <a:gd name="connsiteY12-99942" fmla="*/ 6659827 h 6858000"/>
              <a:gd name="connsiteX13-99943" fmla="*/ 7434024 w 7467600"/>
              <a:gd name="connsiteY13-99944" fmla="*/ 6722130 h 6858000"/>
              <a:gd name="connsiteX14-99945" fmla="*/ 7467600 w 7467600"/>
              <a:gd name="connsiteY14-99946" fmla="*/ 6736157 h 6858000"/>
              <a:gd name="connsiteX15-99947" fmla="*/ 7467600 w 7467600"/>
              <a:gd name="connsiteY15-99948" fmla="*/ 6767913 h 6858000"/>
              <a:gd name="connsiteX16-99949" fmla="*/ 7467600 w 7467600"/>
              <a:gd name="connsiteY16-99950" fmla="*/ 6805948 h 6858000"/>
              <a:gd name="connsiteX17-99951" fmla="*/ 7467600 w 7467600"/>
              <a:gd name="connsiteY17-99952" fmla="*/ 6831490 h 6858000"/>
              <a:gd name="connsiteX18-99953" fmla="*/ 7410696 w 7467600"/>
              <a:gd name="connsiteY18-99954" fmla="*/ 6803861 h 6858000"/>
              <a:gd name="connsiteX19-99955" fmla="*/ 1019354 w 7467600"/>
              <a:gd name="connsiteY19-99956" fmla="*/ 6315006 h 6858000"/>
              <a:gd name="connsiteX20-99957" fmla="*/ 441046 w 7467600"/>
              <a:gd name="connsiteY20-99958" fmla="*/ 6691153 h 6858000"/>
              <a:gd name="connsiteX21-99959" fmla="*/ 1019354 w 7467600"/>
              <a:gd name="connsiteY21-99960" fmla="*/ 6315006 h 6858000"/>
              <a:gd name="connsiteX22-99961" fmla="*/ 991680 w 7467600"/>
              <a:gd name="connsiteY22-99962" fmla="*/ 6298413 h 6858000"/>
              <a:gd name="connsiteX23-99963" fmla="*/ 409060 w 7467600"/>
              <a:gd name="connsiteY23-99964" fmla="*/ 6671470 h 6858000"/>
              <a:gd name="connsiteX24-99965" fmla="*/ 991680 w 7467600"/>
              <a:gd name="connsiteY24-99966" fmla="*/ 6298413 h 6858000"/>
              <a:gd name="connsiteX25-99967" fmla="*/ 103333 w 7467600"/>
              <a:gd name="connsiteY25-99968" fmla="*/ 5699602 h 6858000"/>
              <a:gd name="connsiteX26-99969" fmla="*/ 233938 w 7467600"/>
              <a:gd name="connsiteY26-99970" fmla="*/ 5809416 h 6858000"/>
              <a:gd name="connsiteX27-99971" fmla="*/ 883580 w 7467600"/>
              <a:gd name="connsiteY27-99972" fmla="*/ 6180710 h 6858000"/>
              <a:gd name="connsiteX28-99973" fmla="*/ 487337 w 7467600"/>
              <a:gd name="connsiteY28-99974" fmla="*/ 5950182 h 6858000"/>
              <a:gd name="connsiteX29-99975" fmla="*/ 354051 w 7467600"/>
              <a:gd name="connsiteY29-99976" fmla="*/ 5854912 h 6858000"/>
              <a:gd name="connsiteX30-99977" fmla="*/ 195436 w 7467600"/>
              <a:gd name="connsiteY30-99978" fmla="*/ 5755068 h 6858000"/>
              <a:gd name="connsiteX31-99979" fmla="*/ 103333 w 7467600"/>
              <a:gd name="connsiteY31-99980" fmla="*/ 5699602 h 6858000"/>
              <a:gd name="connsiteX32-99981" fmla="*/ 5539432 w 7467600"/>
              <a:gd name="connsiteY32-99982" fmla="*/ 5642928 h 6858000"/>
              <a:gd name="connsiteX33-99983" fmla="*/ 5555462 w 7467600"/>
              <a:gd name="connsiteY33-99984" fmla="*/ 5694454 h 6858000"/>
              <a:gd name="connsiteX34-99985" fmla="*/ 5828270 w 7467600"/>
              <a:gd name="connsiteY34-99986" fmla="*/ 6320663 h 6858000"/>
              <a:gd name="connsiteX35-99987" fmla="*/ 5947416 w 7467600"/>
              <a:gd name="connsiteY35-99988" fmla="*/ 6574846 h 6858000"/>
              <a:gd name="connsiteX36-99989" fmla="*/ 5539432 w 7467600"/>
              <a:gd name="connsiteY36-99990" fmla="*/ 5642928 h 6858000"/>
              <a:gd name="connsiteX37-99991" fmla="*/ 51253 w 7467600"/>
              <a:gd name="connsiteY37-99992" fmla="*/ 5631825 h 6858000"/>
              <a:gd name="connsiteX38-99993" fmla="*/ 211622 w 7467600"/>
              <a:gd name="connsiteY38-99994" fmla="*/ 5728803 h 6858000"/>
              <a:gd name="connsiteX39-99995" fmla="*/ 371652 w 7467600"/>
              <a:gd name="connsiteY39-99996" fmla="*/ 5829062 h 6858000"/>
              <a:gd name="connsiteX40-99997" fmla="*/ 505903 w 7467600"/>
              <a:gd name="connsiteY40-99998" fmla="*/ 5925221 h 6858000"/>
              <a:gd name="connsiteX41-99999" fmla="*/ 899240 w 7467600"/>
              <a:gd name="connsiteY41-100000" fmla="*/ 6153068 h 6858000"/>
              <a:gd name="connsiteX42-100001" fmla="*/ 988114 w 7467600"/>
              <a:gd name="connsiteY42-100002" fmla="*/ 6174204 h 6858000"/>
              <a:gd name="connsiteX43-100003" fmla="*/ 845971 w 7467600"/>
              <a:gd name="connsiteY43-100004" fmla="*/ 6067177 h 6858000"/>
              <a:gd name="connsiteX44-100005" fmla="*/ 448057 w 7467600"/>
              <a:gd name="connsiteY44-100006" fmla="*/ 5841376 h 6858000"/>
              <a:gd name="connsiteX45-100007" fmla="*/ 51253 w 7467600"/>
              <a:gd name="connsiteY45-100008" fmla="*/ 5631825 h 6858000"/>
              <a:gd name="connsiteX46-100009" fmla="*/ 2606687 w 7467600"/>
              <a:gd name="connsiteY46-100010" fmla="*/ 5630718 h 6858000"/>
              <a:gd name="connsiteX47-100011" fmla="*/ 2645658 w 7467600"/>
              <a:gd name="connsiteY47-100012" fmla="*/ 6640259 h 6858000"/>
              <a:gd name="connsiteX48-100013" fmla="*/ 2606687 w 7467600"/>
              <a:gd name="connsiteY48-100014" fmla="*/ 5630718 h 6858000"/>
              <a:gd name="connsiteX49-100015" fmla="*/ 3642057 w 7467600"/>
              <a:gd name="connsiteY49-100016" fmla="*/ 5573487 h 6858000"/>
              <a:gd name="connsiteX50-100017" fmla="*/ 3632981 w 7467600"/>
              <a:gd name="connsiteY50-100018" fmla="*/ 5579437 h 6858000"/>
              <a:gd name="connsiteX51-100019" fmla="*/ 3382436 w 7467600"/>
              <a:gd name="connsiteY51-100020" fmla="*/ 5952726 h 6858000"/>
              <a:gd name="connsiteX52-100021" fmla="*/ 3191929 w 7467600"/>
              <a:gd name="connsiteY52-100022" fmla="*/ 6662669 h 6858000"/>
              <a:gd name="connsiteX53-100023" fmla="*/ 3369898 w 7467600"/>
              <a:gd name="connsiteY53-100024" fmla="*/ 6081771 h 6858000"/>
              <a:gd name="connsiteX54-100025" fmla="*/ 3642057 w 7467600"/>
              <a:gd name="connsiteY54-100026" fmla="*/ 5573487 h 6858000"/>
              <a:gd name="connsiteX55-100027" fmla="*/ 2650666 w 7467600"/>
              <a:gd name="connsiteY55-100028" fmla="*/ 5530686 h 6858000"/>
              <a:gd name="connsiteX56-100029" fmla="*/ 2650249 w 7467600"/>
              <a:gd name="connsiteY56-100030" fmla="*/ 5532101 h 6858000"/>
              <a:gd name="connsiteX57-100031" fmla="*/ 2663808 w 7467600"/>
              <a:gd name="connsiteY57-100032" fmla="*/ 6535215 h 6858000"/>
              <a:gd name="connsiteX58-100033" fmla="*/ 2665418 w 7467600"/>
              <a:gd name="connsiteY58-100034" fmla="*/ 6132756 h 6858000"/>
              <a:gd name="connsiteX59-100035" fmla="*/ 2650666 w 7467600"/>
              <a:gd name="connsiteY59-100036" fmla="*/ 5530686 h 6858000"/>
              <a:gd name="connsiteX60-100037" fmla="*/ 2680277 w 7467600"/>
              <a:gd name="connsiteY60-100038" fmla="*/ 5479204 h 6858000"/>
              <a:gd name="connsiteX61-100039" fmla="*/ 2678972 w 7467600"/>
              <a:gd name="connsiteY61-100040" fmla="*/ 5481582 h 6858000"/>
              <a:gd name="connsiteX62-100041" fmla="*/ 2696666 w 7467600"/>
              <a:gd name="connsiteY62-100042" fmla="*/ 6133836 h 6858000"/>
              <a:gd name="connsiteX63-100043" fmla="*/ 2695769 w 7467600"/>
              <a:gd name="connsiteY63-100044" fmla="*/ 6390955 h 6858000"/>
              <a:gd name="connsiteX64-100045" fmla="*/ 2739893 w 7467600"/>
              <a:gd name="connsiteY64-100046" fmla="*/ 6108357 h 6858000"/>
              <a:gd name="connsiteX65-100047" fmla="*/ 2680277 w 7467600"/>
              <a:gd name="connsiteY65-100048" fmla="*/ 5479204 h 6858000"/>
              <a:gd name="connsiteX66-100049" fmla="*/ 1132195 w 7467600"/>
              <a:gd name="connsiteY66-100050" fmla="*/ 5467980 h 6858000"/>
              <a:gd name="connsiteX67-100051" fmla="*/ 1679056 w 7467600"/>
              <a:gd name="connsiteY67-100052" fmla="*/ 5516907 h 6858000"/>
              <a:gd name="connsiteX68-100053" fmla="*/ 2128648 w 7467600"/>
              <a:gd name="connsiteY68-100054" fmla="*/ 5474249 h 6858000"/>
              <a:gd name="connsiteX69-100055" fmla="*/ 1825619 w 7467600"/>
              <a:gd name="connsiteY69-100056" fmla="*/ 5478447 h 6858000"/>
              <a:gd name="connsiteX70-100057" fmla="*/ 1737798 w 7467600"/>
              <a:gd name="connsiteY70-100058" fmla="*/ 5483353 h 6858000"/>
              <a:gd name="connsiteX71-100059" fmla="*/ 1132195 w 7467600"/>
              <a:gd name="connsiteY71-100060" fmla="*/ 5467980 h 6858000"/>
              <a:gd name="connsiteX72-100061" fmla="*/ 1456157 w 7467600"/>
              <a:gd name="connsiteY72-100062" fmla="*/ 5371404 h 6858000"/>
              <a:gd name="connsiteX73-100063" fmla="*/ 1244432 w 7467600"/>
              <a:gd name="connsiteY73-100064" fmla="*/ 5385601 h 6858000"/>
              <a:gd name="connsiteX74-100065" fmla="*/ 973990 w 7467600"/>
              <a:gd name="connsiteY74-100066" fmla="*/ 5424940 h 6858000"/>
              <a:gd name="connsiteX75-100067" fmla="*/ 1103809 w 7467600"/>
              <a:gd name="connsiteY75-100068" fmla="*/ 5433720 h 6858000"/>
              <a:gd name="connsiteX76-100069" fmla="*/ 1123454 w 7467600"/>
              <a:gd name="connsiteY76-100070" fmla="*/ 5435727 h 6858000"/>
              <a:gd name="connsiteX77-100071" fmla="*/ 1737017 w 7467600"/>
              <a:gd name="connsiteY77-100072" fmla="*/ 5452183 h 6858000"/>
              <a:gd name="connsiteX78-100073" fmla="*/ 1824397 w 7467600"/>
              <a:gd name="connsiteY78-100074" fmla="*/ 5447757 h 6858000"/>
              <a:gd name="connsiteX79-100075" fmla="*/ 2070059 w 7467600"/>
              <a:gd name="connsiteY79-100076" fmla="*/ 5441660 h 6858000"/>
              <a:gd name="connsiteX80-100077" fmla="*/ 1456157 w 7467600"/>
              <a:gd name="connsiteY80-100078" fmla="*/ 5371404 h 6858000"/>
              <a:gd name="connsiteX81-100079" fmla="*/ 4988186 w 7467600"/>
              <a:gd name="connsiteY81-100080" fmla="*/ 5216467 h 6858000"/>
              <a:gd name="connsiteX82-100081" fmla="*/ 4777334 w 7467600"/>
              <a:gd name="connsiteY82-100082" fmla="*/ 5406072 h 6858000"/>
              <a:gd name="connsiteX83-100083" fmla="*/ 4718341 w 7467600"/>
              <a:gd name="connsiteY83-100084" fmla="*/ 5468043 h 6858000"/>
              <a:gd name="connsiteX84-100085" fmla="*/ 4604655 w 7467600"/>
              <a:gd name="connsiteY84-100086" fmla="*/ 5583434 h 6858000"/>
              <a:gd name="connsiteX85-100087" fmla="*/ 4565074 w 7467600"/>
              <a:gd name="connsiteY85-100088" fmla="*/ 5618550 h 6858000"/>
              <a:gd name="connsiteX86-100089" fmla="*/ 4988186 w 7467600"/>
              <a:gd name="connsiteY86-100090" fmla="*/ 5216467 h 6858000"/>
              <a:gd name="connsiteX87-100091" fmla="*/ 4978032 w 7467600"/>
              <a:gd name="connsiteY87-100092" fmla="*/ 5183809 h 6858000"/>
              <a:gd name="connsiteX88-100093" fmla="*/ 4463413 w 7467600"/>
              <a:gd name="connsiteY88-100094" fmla="*/ 5615162 h 6858000"/>
              <a:gd name="connsiteX89-100095" fmla="*/ 4358134 w 7467600"/>
              <a:gd name="connsiteY89-100096" fmla="*/ 5742791 h 6858000"/>
              <a:gd name="connsiteX90-100097" fmla="*/ 4376219 w 7467600"/>
              <a:gd name="connsiteY90-100098" fmla="*/ 5729027 h 6858000"/>
              <a:gd name="connsiteX91-100099" fmla="*/ 4582340 w 7467600"/>
              <a:gd name="connsiteY91-100100" fmla="*/ 5561037 h 6858000"/>
              <a:gd name="connsiteX92-100101" fmla="*/ 4694684 w 7467600"/>
              <a:gd name="connsiteY92-100102" fmla="*/ 5447098 h 6858000"/>
              <a:gd name="connsiteX93-100103" fmla="*/ 4754123 w 7467600"/>
              <a:gd name="connsiteY93-100104" fmla="*/ 5384643 h 6858000"/>
              <a:gd name="connsiteX94-100105" fmla="*/ 4978032 w 7467600"/>
              <a:gd name="connsiteY94-100106" fmla="*/ 5183809 h 6858000"/>
              <a:gd name="connsiteX95-100107" fmla="*/ 1903353 w 7467600"/>
              <a:gd name="connsiteY95-100108" fmla="*/ 5044827 h 6858000"/>
              <a:gd name="connsiteX96-100109" fmla="*/ 1936931 w 7467600"/>
              <a:gd name="connsiteY96-100110" fmla="*/ 5093954 h 6858000"/>
              <a:gd name="connsiteX97-100111" fmla="*/ 2195868 w 7467600"/>
              <a:gd name="connsiteY97-100112" fmla="*/ 5396574 h 6858000"/>
              <a:gd name="connsiteX98-100113" fmla="*/ 2088852 w 7467600"/>
              <a:gd name="connsiteY98-100114" fmla="*/ 5166123 h 6858000"/>
              <a:gd name="connsiteX99-100115" fmla="*/ 1958241 w 7467600"/>
              <a:gd name="connsiteY99-100116" fmla="*/ 5067955 h 6858000"/>
              <a:gd name="connsiteX100-100117" fmla="*/ 1903353 w 7467600"/>
              <a:gd name="connsiteY100-100118" fmla="*/ 5044827 h 6858000"/>
              <a:gd name="connsiteX101-100119" fmla="*/ 1979378 w 7467600"/>
              <a:gd name="connsiteY101-100120" fmla="*/ 4769504 h 6858000"/>
              <a:gd name="connsiteX102-100121" fmla="*/ 2882120 w 7467600"/>
              <a:gd name="connsiteY102-100122" fmla="*/ 5064547 h 6858000"/>
              <a:gd name="connsiteX103-100123" fmla="*/ 2793103 w 7467600"/>
              <a:gd name="connsiteY103-100124" fmla="*/ 5039699 h 6858000"/>
              <a:gd name="connsiteX104-100125" fmla="*/ 2770041 w 7467600"/>
              <a:gd name="connsiteY104-100126" fmla="*/ 5033634 h 6858000"/>
              <a:gd name="connsiteX105-100127" fmla="*/ 1979378 w 7467600"/>
              <a:gd name="connsiteY105-100128" fmla="*/ 4769504 h 6858000"/>
              <a:gd name="connsiteX106-100129" fmla="*/ 1927410 w 7467600"/>
              <a:gd name="connsiteY106-100130" fmla="*/ 4716164 h 6858000"/>
              <a:gd name="connsiteX107-100131" fmla="*/ 1959587 w 7467600"/>
              <a:gd name="connsiteY107-100132" fmla="*/ 4728849 h 6858000"/>
              <a:gd name="connsiteX108-100133" fmla="*/ 2777707 w 7467600"/>
              <a:gd name="connsiteY108-100134" fmla="*/ 5003991 h 6858000"/>
              <a:gd name="connsiteX109-100135" fmla="*/ 2800768 w 7467600"/>
              <a:gd name="connsiteY109-100136" fmla="*/ 5010056 h 6858000"/>
              <a:gd name="connsiteX110-100137" fmla="*/ 2879408 w 7467600"/>
              <a:gd name="connsiteY110-100138" fmla="*/ 5031590 h 6858000"/>
              <a:gd name="connsiteX111-100139" fmla="*/ 2862295 w 7467600"/>
              <a:gd name="connsiteY111-100140" fmla="*/ 5022958 h 6858000"/>
              <a:gd name="connsiteX112-100141" fmla="*/ 2813343 w 7467600"/>
              <a:gd name="connsiteY112-100142" fmla="*/ 4998369 h 6858000"/>
              <a:gd name="connsiteX113-100143" fmla="*/ 2646245 w 7467600"/>
              <a:gd name="connsiteY113-100144" fmla="*/ 4930999 h 6858000"/>
              <a:gd name="connsiteX114-100145" fmla="*/ 1999243 w 7467600"/>
              <a:gd name="connsiteY114-100146" fmla="*/ 4730524 h 6858000"/>
              <a:gd name="connsiteX115-100147" fmla="*/ 1979527 w 7467600"/>
              <a:gd name="connsiteY115-100148" fmla="*/ 4726651 h 6858000"/>
              <a:gd name="connsiteX116-100149" fmla="*/ 1927410 w 7467600"/>
              <a:gd name="connsiteY116-100150" fmla="*/ 4716164 h 6858000"/>
              <a:gd name="connsiteX117-100151" fmla="*/ 1997014 w 7467600"/>
              <a:gd name="connsiteY117-100152" fmla="*/ 4698007 h 6858000"/>
              <a:gd name="connsiteX118-100153" fmla="*/ 2005458 w 7467600"/>
              <a:gd name="connsiteY118-100154" fmla="*/ 4699540 h 6858000"/>
              <a:gd name="connsiteX119-100155" fmla="*/ 2657186 w 7467600"/>
              <a:gd name="connsiteY119-100156" fmla="*/ 4901687 h 6858000"/>
              <a:gd name="connsiteX120-100157" fmla="*/ 2826662 w 7467600"/>
              <a:gd name="connsiteY120-100158" fmla="*/ 4970362 h 6858000"/>
              <a:gd name="connsiteX121-100159" fmla="*/ 2876100 w 7467600"/>
              <a:gd name="connsiteY121-100160" fmla="*/ 4995397 h 6858000"/>
              <a:gd name="connsiteX122-100161" fmla="*/ 3042600 w 7467600"/>
              <a:gd name="connsiteY122-100162" fmla="*/ 5059532 h 6858000"/>
              <a:gd name="connsiteX123-100163" fmla="*/ 1997014 w 7467600"/>
              <a:gd name="connsiteY123-100164" fmla="*/ 4698007 h 6858000"/>
              <a:gd name="connsiteX124-100165" fmla="*/ 2305292 w 7467600"/>
              <a:gd name="connsiteY124-100166" fmla="*/ 4219492 h 6858000"/>
              <a:gd name="connsiteX125-100167" fmla="*/ 3360922 w 7467600"/>
              <a:gd name="connsiteY125-100168" fmla="*/ 4529373 h 6858000"/>
              <a:gd name="connsiteX126-100169" fmla="*/ 3492420 w 7467600"/>
              <a:gd name="connsiteY126-100170" fmla="*/ 4510145 h 6858000"/>
              <a:gd name="connsiteX127-100171" fmla="*/ 3364086 w 7467600"/>
              <a:gd name="connsiteY127-100172" fmla="*/ 4480340 h 6858000"/>
              <a:gd name="connsiteX128-100173" fmla="*/ 3225818 w 7467600"/>
              <a:gd name="connsiteY128-100174" fmla="*/ 4411822 h 6858000"/>
              <a:gd name="connsiteX129-100175" fmla="*/ 3129696 w 7467600"/>
              <a:gd name="connsiteY129-100176" fmla="*/ 4360704 h 6858000"/>
              <a:gd name="connsiteX130-100177" fmla="*/ 2814545 w 7467600"/>
              <a:gd name="connsiteY130-100178" fmla="*/ 4282955 h 6858000"/>
              <a:gd name="connsiteX131-100179" fmla="*/ 2305292 w 7467600"/>
              <a:gd name="connsiteY131-100180" fmla="*/ 4219492 h 6858000"/>
              <a:gd name="connsiteX132-100181" fmla="*/ 2626982 w 7467600"/>
              <a:gd name="connsiteY132-100182" fmla="*/ 4206450 h 6858000"/>
              <a:gd name="connsiteX133-100183" fmla="*/ 2490617 w 7467600"/>
              <a:gd name="connsiteY133-100184" fmla="*/ 4206951 h 6858000"/>
              <a:gd name="connsiteX134-100185" fmla="*/ 2819869 w 7467600"/>
              <a:gd name="connsiteY134-100186" fmla="*/ 4252936 h 6858000"/>
              <a:gd name="connsiteX135-100187" fmla="*/ 3143018 w 7467600"/>
              <a:gd name="connsiteY135-100188" fmla="*/ 4332698 h 6858000"/>
              <a:gd name="connsiteX136-100189" fmla="*/ 3241520 w 7467600"/>
              <a:gd name="connsiteY136-100190" fmla="*/ 4385112 h 6858000"/>
              <a:gd name="connsiteX137-100191" fmla="*/ 3374575 w 7467600"/>
              <a:gd name="connsiteY137-100192" fmla="*/ 4451517 h 6858000"/>
              <a:gd name="connsiteX138-100193" fmla="*/ 3505221 w 7467600"/>
              <a:gd name="connsiteY138-100194" fmla="*/ 4480757 h 6858000"/>
              <a:gd name="connsiteX139-100195" fmla="*/ 2626982 w 7467600"/>
              <a:gd name="connsiteY139-100196" fmla="*/ 4206450 h 6858000"/>
              <a:gd name="connsiteX140-100197" fmla="*/ 1310106 w 7467600"/>
              <a:gd name="connsiteY140-100198" fmla="*/ 3943217 h 6858000"/>
              <a:gd name="connsiteX141-100199" fmla="*/ 854994 w 7467600"/>
              <a:gd name="connsiteY141-100200" fmla="*/ 4399136 h 6858000"/>
              <a:gd name="connsiteX142-100201" fmla="*/ 742462 w 7467600"/>
              <a:gd name="connsiteY142-100202" fmla="*/ 4594648 h 6858000"/>
              <a:gd name="connsiteX143-100203" fmla="*/ 820602 w 7467600"/>
              <a:gd name="connsiteY143-100204" fmla="*/ 4485915 h 6858000"/>
              <a:gd name="connsiteX144-100205" fmla="*/ 878295 w 7467600"/>
              <a:gd name="connsiteY144-100206" fmla="*/ 4403594 h 6858000"/>
              <a:gd name="connsiteX145-100207" fmla="*/ 1240607 w 7467600"/>
              <a:gd name="connsiteY145-100208" fmla="*/ 4010401 h 6858000"/>
              <a:gd name="connsiteX146-100209" fmla="*/ 1310106 w 7467600"/>
              <a:gd name="connsiteY146-100210" fmla="*/ 3943217 h 6858000"/>
              <a:gd name="connsiteX147-100211" fmla="*/ 1423113 w 7467600"/>
              <a:gd name="connsiteY147-100212" fmla="*/ 3874565 h 6858000"/>
              <a:gd name="connsiteX148-100213" fmla="*/ 1260565 w 7467600"/>
              <a:gd name="connsiteY148-100214" fmla="*/ 4031982 h 6858000"/>
              <a:gd name="connsiteX149-100215" fmla="*/ 901900 w 7467600"/>
              <a:gd name="connsiteY149-100216" fmla="*/ 4421236 h 6858000"/>
              <a:gd name="connsiteX150-100217" fmla="*/ 845044 w 7467600"/>
              <a:gd name="connsiteY150-100218" fmla="*/ 4502436 h 6858000"/>
              <a:gd name="connsiteX151-100219" fmla="*/ 685926 w 7467600"/>
              <a:gd name="connsiteY151-100220" fmla="*/ 4703069 h 6858000"/>
              <a:gd name="connsiteX152-100221" fmla="*/ 684248 w 7467600"/>
              <a:gd name="connsiteY152-100222" fmla="*/ 4706721 h 6858000"/>
              <a:gd name="connsiteX153-100223" fmla="*/ 1423113 w 7467600"/>
              <a:gd name="connsiteY153-100224" fmla="*/ 3874565 h 6858000"/>
              <a:gd name="connsiteX154-100225" fmla="*/ 3316479 w 7467600"/>
              <a:gd name="connsiteY154-100226" fmla="*/ 3872136 h 6858000"/>
              <a:gd name="connsiteX155-100227" fmla="*/ 3546806 w 7467600"/>
              <a:gd name="connsiteY155-100228" fmla="*/ 4356139 h 6858000"/>
              <a:gd name="connsiteX156-100229" fmla="*/ 3364433 w 7467600"/>
              <a:gd name="connsiteY156-100230" fmla="*/ 3953121 h 6858000"/>
              <a:gd name="connsiteX157-100231" fmla="*/ 3316479 w 7467600"/>
              <a:gd name="connsiteY157-100232" fmla="*/ 3872136 h 6858000"/>
              <a:gd name="connsiteX158-100233" fmla="*/ 3291335 w 7467600"/>
              <a:gd name="connsiteY158-100234" fmla="*/ 3767420 h 6858000"/>
              <a:gd name="connsiteX159-100235" fmla="*/ 3390805 w 7467600"/>
              <a:gd name="connsiteY159-100236" fmla="*/ 3937163 h 6858000"/>
              <a:gd name="connsiteX160-100237" fmla="*/ 3579062 w 7467600"/>
              <a:gd name="connsiteY160-100238" fmla="*/ 4359040 h 6858000"/>
              <a:gd name="connsiteX161-100239" fmla="*/ 3467355 w 7467600"/>
              <a:gd name="connsiteY161-100240" fmla="*/ 3988130 h 6858000"/>
              <a:gd name="connsiteX162-100241" fmla="*/ 3310753 w 7467600"/>
              <a:gd name="connsiteY162-100242" fmla="*/ 3787140 h 6858000"/>
              <a:gd name="connsiteX163-100243" fmla="*/ 3291335 w 7467600"/>
              <a:gd name="connsiteY163-100244" fmla="*/ 3767420 h 6858000"/>
              <a:gd name="connsiteX164-100245" fmla="*/ 1635889 w 7467600"/>
              <a:gd name="connsiteY164-100246" fmla="*/ 3709494 h 6858000"/>
              <a:gd name="connsiteX165-100247" fmla="*/ 1634800 w 7467600"/>
              <a:gd name="connsiteY165-100248" fmla="*/ 3731111 h 6858000"/>
              <a:gd name="connsiteX166-100249" fmla="*/ 1635889 w 7467600"/>
              <a:gd name="connsiteY166-100250" fmla="*/ 3709494 h 6858000"/>
              <a:gd name="connsiteX167-100251" fmla="*/ 1510397 w 7467600"/>
              <a:gd name="connsiteY167-100252" fmla="*/ 3684705 h 6858000"/>
              <a:gd name="connsiteX168-100253" fmla="*/ 1146550 w 7467600"/>
              <a:gd name="connsiteY168-100254" fmla="*/ 3802012 h 6858000"/>
              <a:gd name="connsiteX169-100255" fmla="*/ 698834 w 7467600"/>
              <a:gd name="connsiteY169-100256" fmla="*/ 3952272 h 6858000"/>
              <a:gd name="connsiteX170-100257" fmla="*/ 34256 w 7467600"/>
              <a:gd name="connsiteY170-100258" fmla="*/ 4347603 h 6858000"/>
              <a:gd name="connsiteX171-100259" fmla="*/ 527241 w 7467600"/>
              <a:gd name="connsiteY171-100260" fmla="*/ 4065078 h 6858000"/>
              <a:gd name="connsiteX172-100261" fmla="*/ 1510397 w 7467600"/>
              <a:gd name="connsiteY172-100262" fmla="*/ 3684705 h 6858000"/>
              <a:gd name="connsiteX173-100263" fmla="*/ 1313114 w 7467600"/>
              <a:gd name="connsiteY173-100264" fmla="*/ 3655216 h 6858000"/>
              <a:gd name="connsiteX174-100265" fmla="*/ 1109304 w 7467600"/>
              <a:gd name="connsiteY174-100266" fmla="*/ 3669030 h 6858000"/>
              <a:gd name="connsiteX175-100267" fmla="*/ 8129 w 7467600"/>
              <a:gd name="connsiteY175-100268" fmla="*/ 4330519 h 6858000"/>
              <a:gd name="connsiteX176-100269" fmla="*/ 687572 w 7467600"/>
              <a:gd name="connsiteY176-100270" fmla="*/ 3925629 h 6858000"/>
              <a:gd name="connsiteX177-100271" fmla="*/ 1138365 w 7467600"/>
              <a:gd name="connsiteY177-100272" fmla="*/ 3774515 h 6858000"/>
              <a:gd name="connsiteX178-100273" fmla="*/ 1505579 w 7467600"/>
              <a:gd name="connsiteY178-100274" fmla="*/ 3655526 h 6858000"/>
              <a:gd name="connsiteX179-100275" fmla="*/ 1313114 w 7467600"/>
              <a:gd name="connsiteY179-100276" fmla="*/ 3655216 h 6858000"/>
              <a:gd name="connsiteX180-100277" fmla="*/ 3655073 w 7467600"/>
              <a:gd name="connsiteY180-100278" fmla="*/ 3650884 h 6858000"/>
              <a:gd name="connsiteX181-100279" fmla="*/ 3989938 w 7467600"/>
              <a:gd name="connsiteY181-100280" fmla="*/ 3991685 h 6858000"/>
              <a:gd name="connsiteX182-100281" fmla="*/ 4393907 w 7467600"/>
              <a:gd name="connsiteY182-100282" fmla="*/ 4261258 h 6858000"/>
              <a:gd name="connsiteX183-100283" fmla="*/ 4648051 w 7467600"/>
              <a:gd name="connsiteY183-100284" fmla="*/ 4374051 h 6858000"/>
              <a:gd name="connsiteX184-100285" fmla="*/ 4383389 w 7467600"/>
              <a:gd name="connsiteY184-100286" fmla="*/ 4184369 h 6858000"/>
              <a:gd name="connsiteX185-100287" fmla="*/ 4165508 w 7467600"/>
              <a:gd name="connsiteY185-100288" fmla="*/ 4035196 h 6858000"/>
              <a:gd name="connsiteX186-100289" fmla="*/ 4068162 w 7467600"/>
              <a:gd name="connsiteY186-100290" fmla="*/ 3953394 h 6858000"/>
              <a:gd name="connsiteX187-100291" fmla="*/ 3981416 w 7467600"/>
              <a:gd name="connsiteY187-100292" fmla="*/ 3880482 h 6858000"/>
              <a:gd name="connsiteX188-100293" fmla="*/ 3800147 w 7467600"/>
              <a:gd name="connsiteY188-100294" fmla="*/ 3749872 h 6858000"/>
              <a:gd name="connsiteX189-100295" fmla="*/ 3655073 w 7467600"/>
              <a:gd name="connsiteY189-100296" fmla="*/ 3650884 h 6858000"/>
              <a:gd name="connsiteX190-100297" fmla="*/ 3670252 w 7467600"/>
              <a:gd name="connsiteY190-100298" fmla="*/ 3622798 h 6858000"/>
              <a:gd name="connsiteX191-100299" fmla="*/ 3817258 w 7467600"/>
              <a:gd name="connsiteY191-100300" fmla="*/ 3723577 h 6858000"/>
              <a:gd name="connsiteX192-100301" fmla="*/ 4000461 w 7467600"/>
              <a:gd name="connsiteY192-100302" fmla="*/ 3855966 h 6858000"/>
              <a:gd name="connsiteX193-100303" fmla="*/ 4088180 w 7467600"/>
              <a:gd name="connsiteY193-100304" fmla="*/ 3929774 h 6858000"/>
              <a:gd name="connsiteX194-100305" fmla="*/ 4184555 w 7467600"/>
              <a:gd name="connsiteY194-100306" fmla="*/ 4010683 h 6858000"/>
              <a:gd name="connsiteX195-100307" fmla="*/ 4399563 w 7467600"/>
              <a:gd name="connsiteY195-100308" fmla="*/ 4158106 h 6858000"/>
              <a:gd name="connsiteX196-100309" fmla="*/ 4684469 w 7467600"/>
              <a:gd name="connsiteY196-100310" fmla="*/ 4364680 h 6858000"/>
              <a:gd name="connsiteX197-100311" fmla="*/ 4690271 w 7467600"/>
              <a:gd name="connsiteY197-100312" fmla="*/ 4370034 h 6858000"/>
              <a:gd name="connsiteX198-100313" fmla="*/ 4136093 w 7467600"/>
              <a:gd name="connsiteY198-100314" fmla="*/ 3858466 h 6858000"/>
              <a:gd name="connsiteX199-100315" fmla="*/ 3670252 w 7467600"/>
              <a:gd name="connsiteY199-100316" fmla="*/ 3622798 h 6858000"/>
              <a:gd name="connsiteX200-100317" fmla="*/ 4440129 w 7467600"/>
              <a:gd name="connsiteY200-100318" fmla="*/ 3448571 h 6858000"/>
              <a:gd name="connsiteX201-100319" fmla="*/ 4856525 w 7467600"/>
              <a:gd name="connsiteY201-100320" fmla="*/ 3915351 h 6858000"/>
              <a:gd name="connsiteX202-100321" fmla="*/ 5059055 w 7467600"/>
              <a:gd name="connsiteY202-100322" fmla="*/ 4108918 h 6858000"/>
              <a:gd name="connsiteX203-100323" fmla="*/ 5290070 w 7467600"/>
              <a:gd name="connsiteY203-100324" fmla="*/ 4263619 h 6858000"/>
              <a:gd name="connsiteX204-100325" fmla="*/ 4834991 w 7467600"/>
              <a:gd name="connsiteY204-100326" fmla="*/ 3830985 h 6858000"/>
              <a:gd name="connsiteX205-100327" fmla="*/ 4440129 w 7467600"/>
              <a:gd name="connsiteY205-100328" fmla="*/ 3448571 h 6858000"/>
              <a:gd name="connsiteX206-100329" fmla="*/ 4441737 w 7467600"/>
              <a:gd name="connsiteY206-100330" fmla="*/ 3399734 h 6858000"/>
              <a:gd name="connsiteX207-100331" fmla="*/ 4431236 w 7467600"/>
              <a:gd name="connsiteY207-100332" fmla="*/ 3400954 h 6858000"/>
              <a:gd name="connsiteX208-100333" fmla="*/ 4557150 w 7467600"/>
              <a:gd name="connsiteY208-100334" fmla="*/ 3510023 h 6858000"/>
              <a:gd name="connsiteX209-100335" fmla="*/ 4856936 w 7467600"/>
              <a:gd name="connsiteY209-100336" fmla="*/ 3809146 h 6858000"/>
              <a:gd name="connsiteX210-100337" fmla="*/ 5111996 w 7467600"/>
              <a:gd name="connsiteY210-100338" fmla="*/ 4065759 h 6858000"/>
              <a:gd name="connsiteX211-100339" fmla="*/ 5388878 w 7467600"/>
              <a:gd name="connsiteY211-100340" fmla="*/ 4300185 h 6858000"/>
              <a:gd name="connsiteX212-100341" fmla="*/ 5425556 w 7467600"/>
              <a:gd name="connsiteY212-100342" fmla="*/ 4308967 h 6858000"/>
              <a:gd name="connsiteX213-100343" fmla="*/ 4943646 w 7467600"/>
              <a:gd name="connsiteY213-100344" fmla="*/ 3822916 h 6858000"/>
              <a:gd name="connsiteX214-100345" fmla="*/ 4594837 w 7467600"/>
              <a:gd name="connsiteY214-100346" fmla="*/ 3532274 h 6858000"/>
              <a:gd name="connsiteX215-100347" fmla="*/ 4441737 w 7467600"/>
              <a:gd name="connsiteY215-100348" fmla="*/ 3399734 h 6858000"/>
              <a:gd name="connsiteX216-100349" fmla="*/ 5425834 w 7467600"/>
              <a:gd name="connsiteY216-100350" fmla="*/ 3162785 h 6858000"/>
              <a:gd name="connsiteX217-100351" fmla="*/ 5401644 w 7467600"/>
              <a:gd name="connsiteY217-100352" fmla="*/ 3617847 h 6858000"/>
              <a:gd name="connsiteX218-100353" fmla="*/ 5467256 w 7467600"/>
              <a:gd name="connsiteY218-100354" fmla="*/ 4175494 h 6858000"/>
              <a:gd name="connsiteX219-100355" fmla="*/ 5448069 w 7467600"/>
              <a:gd name="connsiteY219-100356" fmla="*/ 3567554 h 6858000"/>
              <a:gd name="connsiteX220-100357" fmla="*/ 5425834 w 7467600"/>
              <a:gd name="connsiteY220-100358" fmla="*/ 3162785 h 6858000"/>
              <a:gd name="connsiteX221-100359" fmla="*/ 1318687 w 7467600"/>
              <a:gd name="connsiteY221-100360" fmla="*/ 3113840 h 6858000"/>
              <a:gd name="connsiteX222-100361" fmla="*/ 1066793 w 7467600"/>
              <a:gd name="connsiteY222-100362" fmla="*/ 3212171 h 6858000"/>
              <a:gd name="connsiteX223-100363" fmla="*/ 993319 w 7467600"/>
              <a:gd name="connsiteY223-100364" fmla="*/ 3247648 h 6858000"/>
              <a:gd name="connsiteX224-100365" fmla="*/ 853081 w 7467600"/>
              <a:gd name="connsiteY224-100366" fmla="*/ 3312410 h 6858000"/>
              <a:gd name="connsiteX225-100367" fmla="*/ 805957 w 7467600"/>
              <a:gd name="connsiteY225-100368" fmla="*/ 3330443 h 6858000"/>
              <a:gd name="connsiteX226-100369" fmla="*/ 1318687 w 7467600"/>
              <a:gd name="connsiteY226-100370" fmla="*/ 3113840 h 6858000"/>
              <a:gd name="connsiteX227-100371" fmla="*/ 5453702 w 7467600"/>
              <a:gd name="connsiteY227-100372" fmla="*/ 3090882 h 6858000"/>
              <a:gd name="connsiteX228-100373" fmla="*/ 5480135 w 7467600"/>
              <a:gd name="connsiteY228-100374" fmla="*/ 3565802 h 6858000"/>
              <a:gd name="connsiteX229-100375" fmla="*/ 5499023 w 7467600"/>
              <a:gd name="connsiteY229-100376" fmla="*/ 4166310 h 6858000"/>
              <a:gd name="connsiteX230-100377" fmla="*/ 5547022 w 7467600"/>
              <a:gd name="connsiteY230-100378" fmla="*/ 3607838 h 6858000"/>
              <a:gd name="connsiteX231-100379" fmla="*/ 5515964 w 7467600"/>
              <a:gd name="connsiteY231-100380" fmla="*/ 3378541 h 6858000"/>
              <a:gd name="connsiteX232-100381" fmla="*/ 5453702 w 7467600"/>
              <a:gd name="connsiteY232-100382" fmla="*/ 3090882 h 6858000"/>
              <a:gd name="connsiteX233-100383" fmla="*/ 1238695 w 7467600"/>
              <a:gd name="connsiteY233-100384" fmla="*/ 3076820 h 6858000"/>
              <a:gd name="connsiteX234-100385" fmla="*/ 716371 w 7467600"/>
              <a:gd name="connsiteY234-100386" fmla="*/ 3293249 h 6858000"/>
              <a:gd name="connsiteX235-100387" fmla="*/ 579522 w 7467600"/>
              <a:gd name="connsiteY235-100388" fmla="*/ 3371759 h 6858000"/>
              <a:gd name="connsiteX236-100389" fmla="*/ 600288 w 7467600"/>
              <a:gd name="connsiteY236-100390" fmla="*/ 3365555 h 6858000"/>
              <a:gd name="connsiteX237-100391" fmla="*/ 840692 w 7467600"/>
              <a:gd name="connsiteY237-100392" fmla="*/ 3284921 h 6858000"/>
              <a:gd name="connsiteX238-100393" fmla="*/ 979248 w 7467600"/>
              <a:gd name="connsiteY238-100394" fmla="*/ 3221003 h 6858000"/>
              <a:gd name="connsiteX239-100395" fmla="*/ 1053282 w 7467600"/>
              <a:gd name="connsiteY239-100396" fmla="*/ 3185247 h 6858000"/>
              <a:gd name="connsiteX240-100397" fmla="*/ 1320603 w 7467600"/>
              <a:gd name="connsiteY240-100398" fmla="*/ 3081281 h 6858000"/>
              <a:gd name="connsiteX241-100399" fmla="*/ 1238695 w 7467600"/>
              <a:gd name="connsiteY241-100400" fmla="*/ 3076820 h 6858000"/>
              <a:gd name="connsiteX242-100401" fmla="*/ 5425627 w 7467600"/>
              <a:gd name="connsiteY242-100402" fmla="*/ 2954192 h 6858000"/>
              <a:gd name="connsiteX243-100403" fmla="*/ 5470770 w 7467600"/>
              <a:gd name="connsiteY243-100404" fmla="*/ 3005435 h 6858000"/>
              <a:gd name="connsiteX244-100405" fmla="*/ 5519779 w 7467600"/>
              <a:gd name="connsiteY244-100406" fmla="*/ 4359223 h 6858000"/>
              <a:gd name="connsiteX245-100407" fmla="*/ 5520293 w 7467600"/>
              <a:gd name="connsiteY245-100408" fmla="*/ 4360602 h 6858000"/>
              <a:gd name="connsiteX246-100409" fmla="*/ 5767221 w 7467600"/>
              <a:gd name="connsiteY246-100410" fmla="*/ 4665564 h 6858000"/>
              <a:gd name="connsiteX247-100411" fmla="*/ 6937169 w 7467600"/>
              <a:gd name="connsiteY247-100412" fmla="*/ 4815941 h 6858000"/>
              <a:gd name="connsiteX248-100413" fmla="*/ 6953922 w 7467600"/>
              <a:gd name="connsiteY248-100414" fmla="*/ 4890068 h 6858000"/>
              <a:gd name="connsiteX249-100415" fmla="*/ 6071359 w 7467600"/>
              <a:gd name="connsiteY249-100416" fmla="*/ 4770770 h 6858000"/>
              <a:gd name="connsiteX250-100417" fmla="*/ 6038839 w 7467600"/>
              <a:gd name="connsiteY250-100418" fmla="*/ 4764474 h 6858000"/>
              <a:gd name="connsiteX251-100419" fmla="*/ 6038706 w 7467600"/>
              <a:gd name="connsiteY251-100420" fmla="*/ 4763847 h 6858000"/>
              <a:gd name="connsiteX252-100421" fmla="*/ 6037784 w 7467600"/>
              <a:gd name="connsiteY252-100422" fmla="*/ 4764270 h 6858000"/>
              <a:gd name="connsiteX253-100423" fmla="*/ 6038839 w 7467600"/>
              <a:gd name="connsiteY253-100424" fmla="*/ 4764474 h 6858000"/>
              <a:gd name="connsiteX254-100425" fmla="*/ 6040338 w 7467600"/>
              <a:gd name="connsiteY254-100426" fmla="*/ 4771418 h 6858000"/>
              <a:gd name="connsiteX255-100427" fmla="*/ 6024488 w 7467600"/>
              <a:gd name="connsiteY255-100428" fmla="*/ 4809903 h 6858000"/>
              <a:gd name="connsiteX256-100429" fmla="*/ 5599771 w 7467600"/>
              <a:gd name="connsiteY256-100430" fmla="*/ 5509652 h 6858000"/>
              <a:gd name="connsiteX257-100431" fmla="*/ 5548843 w 7467600"/>
              <a:gd name="connsiteY257-100432" fmla="*/ 5563845 h 6858000"/>
              <a:gd name="connsiteX258-100433" fmla="*/ 5940952 w 7467600"/>
              <a:gd name="connsiteY258-100434" fmla="*/ 6250028 h 6858000"/>
              <a:gd name="connsiteX259-100435" fmla="*/ 6043441 w 7467600"/>
              <a:gd name="connsiteY259-100436" fmla="*/ 6665847 h 6858000"/>
              <a:gd name="connsiteX260-100437" fmla="*/ 6093432 w 7467600"/>
              <a:gd name="connsiteY260-100438" fmla="*/ 6858000 h 6858000"/>
              <a:gd name="connsiteX261-100439" fmla="*/ 6034344 w 7467600"/>
              <a:gd name="connsiteY261-100440" fmla="*/ 6858000 h 6858000"/>
              <a:gd name="connsiteX262-100441" fmla="*/ 6026679 w 7467600"/>
              <a:gd name="connsiteY262-100442" fmla="*/ 6836959 h 6858000"/>
              <a:gd name="connsiteX263-100443" fmla="*/ 5800441 w 7467600"/>
              <a:gd name="connsiteY263-100444" fmla="*/ 6335286 h 6858000"/>
              <a:gd name="connsiteX264-100445" fmla="*/ 5526562 w 7467600"/>
              <a:gd name="connsiteY264-100446" fmla="*/ 5705388 h 6858000"/>
              <a:gd name="connsiteX265-100447" fmla="*/ 5519640 w 7467600"/>
              <a:gd name="connsiteY265-100448" fmla="*/ 5683774 h 6858000"/>
              <a:gd name="connsiteX266-100449" fmla="*/ 5844559 w 7467600"/>
              <a:gd name="connsiteY266-100450" fmla="*/ 6553349 h 6858000"/>
              <a:gd name="connsiteX267-100451" fmla="*/ 5975994 w 7467600"/>
              <a:gd name="connsiteY267-100452" fmla="*/ 6858000 h 6858000"/>
              <a:gd name="connsiteX268-100453" fmla="*/ 5898547 w 7467600"/>
              <a:gd name="connsiteY268-100454" fmla="*/ 6858000 h 6858000"/>
              <a:gd name="connsiteX269-100455" fmla="*/ 5682041 w 7467600"/>
              <a:gd name="connsiteY269-100456" fmla="*/ 6355860 h 6858000"/>
              <a:gd name="connsiteX270-100457" fmla="*/ 5461758 w 7467600"/>
              <a:gd name="connsiteY270-100458" fmla="*/ 5820220 h 6858000"/>
              <a:gd name="connsiteX271-100459" fmla="*/ 5237282 w 7467600"/>
              <a:gd name="connsiteY271-100460" fmla="*/ 6579086 h 6858000"/>
              <a:gd name="connsiteX272-100461" fmla="*/ 5115009 w 7467600"/>
              <a:gd name="connsiteY272-100462" fmla="*/ 6858000 h 6858000"/>
              <a:gd name="connsiteX273-100463" fmla="*/ 5028074 w 7467600"/>
              <a:gd name="connsiteY273-100464" fmla="*/ 6858000 h 6858000"/>
              <a:gd name="connsiteX274-100465" fmla="*/ 5079508 w 7467600"/>
              <a:gd name="connsiteY274-100466" fmla="*/ 6749074 h 6858000"/>
              <a:gd name="connsiteX275-100467" fmla="*/ 5371846 w 7467600"/>
              <a:gd name="connsiteY275-100468" fmla="*/ 5924413 h 6858000"/>
              <a:gd name="connsiteX276-100469" fmla="*/ 5270512 w 7467600"/>
              <a:gd name="connsiteY276-100470" fmla="*/ 6138975 h 6858000"/>
              <a:gd name="connsiteX277-100471" fmla="*/ 5062409 w 7467600"/>
              <a:gd name="connsiteY277-100472" fmla="*/ 6653544 h 6858000"/>
              <a:gd name="connsiteX278-100473" fmla="*/ 5036628 w 7467600"/>
              <a:gd name="connsiteY278-100474" fmla="*/ 6754247 h 6858000"/>
              <a:gd name="connsiteX279-100475" fmla="*/ 5009112 w 7467600"/>
              <a:gd name="connsiteY279-100476" fmla="*/ 6858000 h 6858000"/>
              <a:gd name="connsiteX280-100477" fmla="*/ 4976679 w 7467600"/>
              <a:gd name="connsiteY280-100478" fmla="*/ 6858000 h 6858000"/>
              <a:gd name="connsiteX281-100479" fmla="*/ 5006537 w 7467600"/>
              <a:gd name="connsiteY281-100480" fmla="*/ 6747068 h 6858000"/>
              <a:gd name="connsiteX282-100481" fmla="*/ 5032723 w 7467600"/>
              <a:gd name="connsiteY282-100482" fmla="*/ 6644957 h 6858000"/>
              <a:gd name="connsiteX283-100483" fmla="*/ 5242949 w 7467600"/>
              <a:gd name="connsiteY283-100484" fmla="*/ 6125175 h 6858000"/>
              <a:gd name="connsiteX284-100485" fmla="*/ 5286321 w 7467600"/>
              <a:gd name="connsiteY284-100486" fmla="*/ 6033555 h 6858000"/>
              <a:gd name="connsiteX285-100487" fmla="*/ 5008210 w 7467600"/>
              <a:gd name="connsiteY285-100488" fmla="*/ 6649194 h 6858000"/>
              <a:gd name="connsiteX286-100489" fmla="*/ 4986321 w 7467600"/>
              <a:gd name="connsiteY286-100490" fmla="*/ 6765687 h 6858000"/>
              <a:gd name="connsiteX287-100491" fmla="*/ 4973474 w 7467600"/>
              <a:gd name="connsiteY287-100492" fmla="*/ 6858000 h 6858000"/>
              <a:gd name="connsiteX288-100493" fmla="*/ 4907178 w 7467600"/>
              <a:gd name="connsiteY288-100494" fmla="*/ 6858000 h 6858000"/>
              <a:gd name="connsiteX289-100495" fmla="*/ 4910810 w 7467600"/>
              <a:gd name="connsiteY289-100496" fmla="*/ 6829660 h 6858000"/>
              <a:gd name="connsiteX290-100497" fmla="*/ 4987461 w 7467600"/>
              <a:gd name="connsiteY290-100498" fmla="*/ 6432994 h 6858000"/>
              <a:gd name="connsiteX291-100499" fmla="*/ 5179262 w 7467600"/>
              <a:gd name="connsiteY291-100500" fmla="*/ 6035044 h 6858000"/>
              <a:gd name="connsiteX292-100501" fmla="*/ 4689678 w 7467600"/>
              <a:gd name="connsiteY292-100502" fmla="*/ 6440241 h 6858000"/>
              <a:gd name="connsiteX293-100503" fmla="*/ 4477543 w 7467600"/>
              <a:gd name="connsiteY293-100504" fmla="*/ 6674836 h 6858000"/>
              <a:gd name="connsiteX294-100505" fmla="*/ 4329957 w 7467600"/>
              <a:gd name="connsiteY294-100506" fmla="*/ 6858000 h 6858000"/>
              <a:gd name="connsiteX295-100507" fmla="*/ 4218595 w 7467600"/>
              <a:gd name="connsiteY295-100508" fmla="*/ 6858000 h 6858000"/>
              <a:gd name="connsiteX296-100509" fmla="*/ 4368888 w 7467600"/>
              <a:gd name="connsiteY296-100510" fmla="*/ 6668412 h 6858000"/>
              <a:gd name="connsiteX297-100511" fmla="*/ 4563091 w 7467600"/>
              <a:gd name="connsiteY297-100512" fmla="*/ 6442508 h 6858000"/>
              <a:gd name="connsiteX298-100513" fmla="*/ 5387324 w 7467600"/>
              <a:gd name="connsiteY298-100514" fmla="*/ 5705830 h 6858000"/>
              <a:gd name="connsiteX299-100515" fmla="*/ 5073620 w 7467600"/>
              <a:gd name="connsiteY299-100516" fmla="*/ 5955437 h 6858000"/>
              <a:gd name="connsiteX300-100517" fmla="*/ 4689789 w 7467600"/>
              <a:gd name="connsiteY300-100518" fmla="*/ 6268382 h 6858000"/>
              <a:gd name="connsiteX301-100519" fmla="*/ 4418722 w 7467600"/>
              <a:gd name="connsiteY301-100520" fmla="*/ 6570886 h 6858000"/>
              <a:gd name="connsiteX302-100521" fmla="*/ 4214944 w 7467600"/>
              <a:gd name="connsiteY302-100522" fmla="*/ 6858000 h 6858000"/>
              <a:gd name="connsiteX303-100523" fmla="*/ 4177898 w 7467600"/>
              <a:gd name="connsiteY303-100524" fmla="*/ 6858000 h 6858000"/>
              <a:gd name="connsiteX304-100525" fmla="*/ 4391597 w 7467600"/>
              <a:gd name="connsiteY304-100526" fmla="*/ 6556370 h 6858000"/>
              <a:gd name="connsiteX305-100527" fmla="*/ 4668889 w 7467600"/>
              <a:gd name="connsiteY305-100528" fmla="*/ 6246399 h 6858000"/>
              <a:gd name="connsiteX306-100529" fmla="*/ 5055427 w 7467600"/>
              <a:gd name="connsiteY306-100530" fmla="*/ 5931476 h 6858000"/>
              <a:gd name="connsiteX307-100531" fmla="*/ 5371814 w 7467600"/>
              <a:gd name="connsiteY307-100532" fmla="*/ 5678975 h 6858000"/>
              <a:gd name="connsiteX308-100533" fmla="*/ 4987918 w 7467600"/>
              <a:gd name="connsiteY308-100534" fmla="*/ 5838701 h 6858000"/>
              <a:gd name="connsiteX309-100535" fmla="*/ 4317146 w 7467600"/>
              <a:gd name="connsiteY309-100536" fmla="*/ 6587716 h 6858000"/>
              <a:gd name="connsiteX310-100537" fmla="*/ 4171627 w 7467600"/>
              <a:gd name="connsiteY310-100538" fmla="*/ 6858000 h 6858000"/>
              <a:gd name="connsiteX311-100539" fmla="*/ 4081585 w 7467600"/>
              <a:gd name="connsiteY311-100540" fmla="*/ 6858000 h 6858000"/>
              <a:gd name="connsiteX312-100541" fmla="*/ 4238603 w 7467600"/>
              <a:gd name="connsiteY312-100542" fmla="*/ 6559341 h 6858000"/>
              <a:gd name="connsiteX313-100543" fmla="*/ 4778333 w 7467600"/>
              <a:gd name="connsiteY313-100544" fmla="*/ 5873626 h 6858000"/>
              <a:gd name="connsiteX314-100545" fmla="*/ 5414185 w 7467600"/>
              <a:gd name="connsiteY314-100546" fmla="*/ 5573882 h 6858000"/>
              <a:gd name="connsiteX315-100547" fmla="*/ 5959648 w 7467600"/>
              <a:gd name="connsiteY315-100548" fmla="*/ 4760797 h 6858000"/>
              <a:gd name="connsiteX316-100549" fmla="*/ 5355019 w 7467600"/>
              <a:gd name="connsiteY316-100550" fmla="*/ 4734672 h 6858000"/>
              <a:gd name="connsiteX317-100551" fmla="*/ 5083565 w 7467600"/>
              <a:gd name="connsiteY317-100552" fmla="*/ 5179121 h 6858000"/>
              <a:gd name="connsiteX318-100553" fmla="*/ 4713577 w 7467600"/>
              <a:gd name="connsiteY318-100554" fmla="*/ 5616803 h 6858000"/>
              <a:gd name="connsiteX319-100555" fmla="*/ 3989559 w 7467600"/>
              <a:gd name="connsiteY319-100556" fmla="*/ 6145945 h 6858000"/>
              <a:gd name="connsiteX320-100557" fmla="*/ 3939824 w 7467600"/>
              <a:gd name="connsiteY320-100558" fmla="*/ 6066900 h 6858000"/>
              <a:gd name="connsiteX321-100559" fmla="*/ 4584537 w 7467600"/>
              <a:gd name="connsiteY321-100560" fmla="*/ 5324826 h 6858000"/>
              <a:gd name="connsiteX322-100561" fmla="*/ 5037105 w 7467600"/>
              <a:gd name="connsiteY322-100562" fmla="*/ 5088765 h 6858000"/>
              <a:gd name="connsiteX323-100563" fmla="*/ 5039930 w 7467600"/>
              <a:gd name="connsiteY323-100564" fmla="*/ 5089585 h 6858000"/>
              <a:gd name="connsiteX324-100565" fmla="*/ 5263764 w 7467600"/>
              <a:gd name="connsiteY324-100566" fmla="*/ 4735525 h 6858000"/>
              <a:gd name="connsiteX325-100567" fmla="*/ 4086300 w 7467600"/>
              <a:gd name="connsiteY325-100568" fmla="*/ 4884599 h 6858000"/>
              <a:gd name="connsiteX326-100569" fmla="*/ 4085485 w 7467600"/>
              <a:gd name="connsiteY326-100570" fmla="*/ 4899070 h 6858000"/>
              <a:gd name="connsiteX327-100571" fmla="*/ 3871915 w 7467600"/>
              <a:gd name="connsiteY327-100572" fmla="*/ 5253645 h 6858000"/>
              <a:gd name="connsiteX328-100573" fmla="*/ 3799374 w 7467600"/>
              <a:gd name="connsiteY328-100574" fmla="*/ 5466127 h 6858000"/>
              <a:gd name="connsiteX329-100575" fmla="*/ 3498850 w 7467600"/>
              <a:gd name="connsiteY329-100576" fmla="*/ 6661888 h 6858000"/>
              <a:gd name="connsiteX330-100577" fmla="*/ 3399216 w 7467600"/>
              <a:gd name="connsiteY330-100578" fmla="*/ 6858000 h 6858000"/>
              <a:gd name="connsiteX331-100579" fmla="*/ 3303688 w 7467600"/>
              <a:gd name="connsiteY331-100580" fmla="*/ 6858000 h 6858000"/>
              <a:gd name="connsiteX332-100581" fmla="*/ 3391774 w 7467600"/>
              <a:gd name="connsiteY332-100582" fmla="*/ 6697181 h 6858000"/>
              <a:gd name="connsiteX333-100583" fmla="*/ 3735540 w 7467600"/>
              <a:gd name="connsiteY333-100584" fmla="*/ 5546923 h 6858000"/>
              <a:gd name="connsiteX334-100585" fmla="*/ 3729438 w 7467600"/>
              <a:gd name="connsiteY334-100586" fmla="*/ 5569058 h 6858000"/>
              <a:gd name="connsiteX335-100587" fmla="*/ 3707782 w 7467600"/>
              <a:gd name="connsiteY335-100588" fmla="*/ 5644908 h 6858000"/>
              <a:gd name="connsiteX336-100589" fmla="*/ 3583827 w 7467600"/>
              <a:gd name="connsiteY336-100590" fmla="*/ 6039215 h 6858000"/>
              <a:gd name="connsiteX337-100591" fmla="*/ 3547861 w 7467600"/>
              <a:gd name="connsiteY337-100592" fmla="*/ 6129609 h 6858000"/>
              <a:gd name="connsiteX338-100593" fmla="*/ 3490905 w 7467600"/>
              <a:gd name="connsiteY338-100594" fmla="*/ 6277660 h 6858000"/>
              <a:gd name="connsiteX339-100595" fmla="*/ 3455859 w 7467600"/>
              <a:gd name="connsiteY339-100596" fmla="*/ 6391301 h 6858000"/>
              <a:gd name="connsiteX340-100597" fmla="*/ 3429112 w 7467600"/>
              <a:gd name="connsiteY340-100598" fmla="*/ 6479469 h 6858000"/>
              <a:gd name="connsiteX341-100599" fmla="*/ 3304862 w 7467600"/>
              <a:gd name="connsiteY341-100600" fmla="*/ 6796476 h 6858000"/>
              <a:gd name="connsiteX342-100601" fmla="*/ 3276071 w 7467600"/>
              <a:gd name="connsiteY342-100602" fmla="*/ 6858000 h 6858000"/>
              <a:gd name="connsiteX343-100603" fmla="*/ 3240805 w 7467600"/>
              <a:gd name="connsiteY343-100604" fmla="*/ 6858000 h 6858000"/>
              <a:gd name="connsiteX344-100605" fmla="*/ 3275917 w 7467600"/>
              <a:gd name="connsiteY344-100606" fmla="*/ 6783192 h 6858000"/>
              <a:gd name="connsiteX345-100607" fmla="*/ 3399358 w 7467600"/>
              <a:gd name="connsiteY345-100608" fmla="*/ 6469011 h 6858000"/>
              <a:gd name="connsiteX346-100609" fmla="*/ 3425650 w 7467600"/>
              <a:gd name="connsiteY346-100610" fmla="*/ 6381333 h 6858000"/>
              <a:gd name="connsiteX347-100611" fmla="*/ 3460661 w 7467600"/>
              <a:gd name="connsiteY347-100612" fmla="*/ 6266763 h 6858000"/>
              <a:gd name="connsiteX348-100613" fmla="*/ 3518021 w 7467600"/>
              <a:gd name="connsiteY348-100614" fmla="*/ 6117298 h 6858000"/>
              <a:gd name="connsiteX349-100615" fmla="*/ 3554035 w 7467600"/>
              <a:gd name="connsiteY349-100616" fmla="*/ 6027832 h 6858000"/>
              <a:gd name="connsiteX350-100617" fmla="*/ 3677174 w 7467600"/>
              <a:gd name="connsiteY350-100618" fmla="*/ 5636351 h 6858000"/>
              <a:gd name="connsiteX351-100619" fmla="*/ 3698819 w 7467600"/>
              <a:gd name="connsiteY351-100620" fmla="*/ 5560503 h 6858000"/>
              <a:gd name="connsiteX352-100621" fmla="*/ 3702094 w 7467600"/>
              <a:gd name="connsiteY352-100622" fmla="*/ 5549194 h 6858000"/>
              <a:gd name="connsiteX353-100623" fmla="*/ 3398355 w 7467600"/>
              <a:gd name="connsiteY353-100624" fmla="*/ 6094603 h 6858000"/>
              <a:gd name="connsiteX354-100625" fmla="*/ 3193941 w 7467600"/>
              <a:gd name="connsiteY354-100626" fmla="*/ 6798775 h 6858000"/>
              <a:gd name="connsiteX355-100627" fmla="*/ 3184140 w 7467600"/>
              <a:gd name="connsiteY355-100628" fmla="*/ 6858000 h 6858000"/>
              <a:gd name="connsiteX356-100629" fmla="*/ 3099978 w 7467600"/>
              <a:gd name="connsiteY356-100630" fmla="*/ 6858000 h 6858000"/>
              <a:gd name="connsiteX357-100631" fmla="*/ 3101556 w 7467600"/>
              <a:gd name="connsiteY357-100632" fmla="*/ 6843337 h 6858000"/>
              <a:gd name="connsiteX358-100633" fmla="*/ 3370162 w 7467600"/>
              <a:gd name="connsiteY358-100634" fmla="*/ 5785550 h 6858000"/>
              <a:gd name="connsiteX359-100635" fmla="*/ 3746477 w 7467600"/>
              <a:gd name="connsiteY359-100636" fmla="*/ 5377889 h 6858000"/>
              <a:gd name="connsiteX360-100637" fmla="*/ 3863399 w 7467600"/>
              <a:gd name="connsiteY360-100638" fmla="*/ 5087257 h 6858000"/>
              <a:gd name="connsiteX361-100639" fmla="*/ 3968712 w 7467600"/>
              <a:gd name="connsiteY361-100640" fmla="*/ 4913989 h 6858000"/>
              <a:gd name="connsiteX362-100641" fmla="*/ 2792390 w 7467600"/>
              <a:gd name="connsiteY362-100642" fmla="*/ 5382974 h 6858000"/>
              <a:gd name="connsiteX363-100643" fmla="*/ 2714982 w 7467600"/>
              <a:gd name="connsiteY363-100644" fmla="*/ 5427051 h 6858000"/>
              <a:gd name="connsiteX364-100645" fmla="*/ 2813361 w 7467600"/>
              <a:gd name="connsiteY364-100646" fmla="*/ 6023912 h 6858000"/>
              <a:gd name="connsiteX365-100647" fmla="*/ 2688430 w 7467600"/>
              <a:gd name="connsiteY365-100648" fmla="*/ 6801564 h 6858000"/>
              <a:gd name="connsiteX366-100649" fmla="*/ 2629626 w 7467600"/>
              <a:gd name="connsiteY366-100650" fmla="*/ 6763394 h 6858000"/>
              <a:gd name="connsiteX367-100651" fmla="*/ 2565328 w 7467600"/>
              <a:gd name="connsiteY367-100652" fmla="*/ 5516399 h 6858000"/>
              <a:gd name="connsiteX368-100653" fmla="*/ 1922999 w 7467600"/>
              <a:gd name="connsiteY368-100654" fmla="*/ 5980343 h 6858000"/>
              <a:gd name="connsiteX369-100655" fmla="*/ 1950261 w 7467600"/>
              <a:gd name="connsiteY369-100656" fmla="*/ 6405858 h 6858000"/>
              <a:gd name="connsiteX370-100657" fmla="*/ 2365554 w 7467600"/>
              <a:gd name="connsiteY370-100658" fmla="*/ 6759107 h 6858000"/>
              <a:gd name="connsiteX371-100659" fmla="*/ 2424142 w 7467600"/>
              <a:gd name="connsiteY371-100660" fmla="*/ 6858000 h 6858000"/>
              <a:gd name="connsiteX372-100661" fmla="*/ 2395994 w 7467600"/>
              <a:gd name="connsiteY372-100662" fmla="*/ 6858000 h 6858000"/>
              <a:gd name="connsiteX373-100663" fmla="*/ 2392863 w 7467600"/>
              <a:gd name="connsiteY373-100664" fmla="*/ 6852964 h 6858000"/>
              <a:gd name="connsiteX374-100665" fmla="*/ 2017589 w 7467600"/>
              <a:gd name="connsiteY374-100666" fmla="*/ 6493982 h 6858000"/>
              <a:gd name="connsiteX375-100667" fmla="*/ 2147336 w 7467600"/>
              <a:gd name="connsiteY375-100668" fmla="*/ 6594052 h 6858000"/>
              <a:gd name="connsiteX376-100669" fmla="*/ 2207047 w 7467600"/>
              <a:gd name="connsiteY376-100670" fmla="*/ 6654540 h 6858000"/>
              <a:gd name="connsiteX377-100671" fmla="*/ 2299106 w 7467600"/>
              <a:gd name="connsiteY377-100672" fmla="*/ 6778931 h 6858000"/>
              <a:gd name="connsiteX378-100673" fmla="*/ 2314430 w 7467600"/>
              <a:gd name="connsiteY378-100674" fmla="*/ 6801144 h 6858000"/>
              <a:gd name="connsiteX379-100675" fmla="*/ 2352406 w 7467600"/>
              <a:gd name="connsiteY379-100676" fmla="*/ 6858000 h 6858000"/>
              <a:gd name="connsiteX380-100677" fmla="*/ 2314492 w 7467600"/>
              <a:gd name="connsiteY380-100678" fmla="*/ 6858000 h 6858000"/>
              <a:gd name="connsiteX381-100679" fmla="*/ 2288095 w 7467600"/>
              <a:gd name="connsiteY381-100680" fmla="*/ 6818030 h 6858000"/>
              <a:gd name="connsiteX382-100681" fmla="*/ 2272768 w 7467600"/>
              <a:gd name="connsiteY382-100682" fmla="*/ 6795822 h 6858000"/>
              <a:gd name="connsiteX383-100683" fmla="*/ 2182715 w 7467600"/>
              <a:gd name="connsiteY383-100684" fmla="*/ 6675071 h 6858000"/>
              <a:gd name="connsiteX384-100685" fmla="*/ 2032061 w 7467600"/>
              <a:gd name="connsiteY384-100686" fmla="*/ 6541380 h 6858000"/>
              <a:gd name="connsiteX385-100687" fmla="*/ 2257220 w 7467600"/>
              <a:gd name="connsiteY385-100688" fmla="*/ 6826257 h 6858000"/>
              <a:gd name="connsiteX386-100689" fmla="*/ 2281324 w 7467600"/>
              <a:gd name="connsiteY386-100690" fmla="*/ 6858000 h 6858000"/>
              <a:gd name="connsiteX387-100691" fmla="*/ 2242860 w 7467600"/>
              <a:gd name="connsiteY387-100692" fmla="*/ 6858000 h 6858000"/>
              <a:gd name="connsiteX388-100693" fmla="*/ 2232818 w 7467600"/>
              <a:gd name="connsiteY388-100694" fmla="*/ 6844926 h 6858000"/>
              <a:gd name="connsiteX389-100695" fmla="*/ 1990172 w 7467600"/>
              <a:gd name="connsiteY389-100696" fmla="*/ 6542121 h 6858000"/>
              <a:gd name="connsiteX390-100697" fmla="*/ 2124090 w 7467600"/>
              <a:gd name="connsiteY390-100698" fmla="*/ 6761017 h 6858000"/>
              <a:gd name="connsiteX391-100699" fmla="*/ 2200380 w 7467600"/>
              <a:gd name="connsiteY391-100700" fmla="*/ 6858000 h 6858000"/>
              <a:gd name="connsiteX392-100701" fmla="*/ 2147507 w 7467600"/>
              <a:gd name="connsiteY392-100702" fmla="*/ 6858000 h 6858000"/>
              <a:gd name="connsiteX393-100703" fmla="*/ 2070668 w 7467600"/>
              <a:gd name="connsiteY393-100704" fmla="*/ 6761520 h 6858000"/>
              <a:gd name="connsiteX394-100705" fmla="*/ 1975142 w 7467600"/>
              <a:gd name="connsiteY394-100706" fmla="*/ 6585570 h 6858000"/>
              <a:gd name="connsiteX395-100707" fmla="*/ 2050035 w 7467600"/>
              <a:gd name="connsiteY395-100708" fmla="*/ 6813345 h 6858000"/>
              <a:gd name="connsiteX396-100709" fmla="*/ 2063025 w 7467600"/>
              <a:gd name="connsiteY396-100710" fmla="*/ 6858000 h 6858000"/>
              <a:gd name="connsiteX397-100711" fmla="*/ 2021675 w 7467600"/>
              <a:gd name="connsiteY397-100712" fmla="*/ 6858000 h 6858000"/>
              <a:gd name="connsiteX398-100713" fmla="*/ 2019308 w 7467600"/>
              <a:gd name="connsiteY398-100714" fmla="*/ 6847118 h 6858000"/>
              <a:gd name="connsiteX399-100715" fmla="*/ 1938835 w 7467600"/>
              <a:gd name="connsiteY399-100716" fmla="*/ 6551160 h 6858000"/>
              <a:gd name="connsiteX400-100717" fmla="*/ 1953230 w 7467600"/>
              <a:gd name="connsiteY400-100718" fmla="*/ 6759699 h 6858000"/>
              <a:gd name="connsiteX401-100719" fmla="*/ 1956763 w 7467600"/>
              <a:gd name="connsiteY401-100720" fmla="*/ 6778191 h 6858000"/>
              <a:gd name="connsiteX402-100721" fmla="*/ 1967925 w 7467600"/>
              <a:gd name="connsiteY402-100722" fmla="*/ 6858000 h 6858000"/>
              <a:gd name="connsiteX403-100723" fmla="*/ 1936622 w 7467600"/>
              <a:gd name="connsiteY403-100724" fmla="*/ 6858000 h 6858000"/>
              <a:gd name="connsiteX404-100725" fmla="*/ 1926261 w 7467600"/>
              <a:gd name="connsiteY404-100726" fmla="*/ 6784064 h 6858000"/>
              <a:gd name="connsiteX405-100727" fmla="*/ 1922724 w 7467600"/>
              <a:gd name="connsiteY405-100728" fmla="*/ 6765577 h 6858000"/>
              <a:gd name="connsiteX406-100729" fmla="*/ 1904650 w 7467600"/>
              <a:gd name="connsiteY406-100730" fmla="*/ 6639616 h 6858000"/>
              <a:gd name="connsiteX407-100731" fmla="*/ 1885273 w 7467600"/>
              <a:gd name="connsiteY407-100732" fmla="*/ 6858000 h 6858000"/>
              <a:gd name="connsiteX408-100733" fmla="*/ 1854363 w 7467600"/>
              <a:gd name="connsiteY408-100734" fmla="*/ 6858000 h 6858000"/>
              <a:gd name="connsiteX409-100735" fmla="*/ 1880391 w 7467600"/>
              <a:gd name="connsiteY409-100736" fmla="*/ 6603796 h 6858000"/>
              <a:gd name="connsiteX410-100737" fmla="*/ 1818273 w 7467600"/>
              <a:gd name="connsiteY410-100738" fmla="*/ 6715729 h 6858000"/>
              <a:gd name="connsiteX411-100739" fmla="*/ 1794691 w 7467600"/>
              <a:gd name="connsiteY411-100740" fmla="*/ 6843239 h 6858000"/>
              <a:gd name="connsiteX412-100741" fmla="*/ 1794914 w 7467600"/>
              <a:gd name="connsiteY412-100742" fmla="*/ 6858000 h 6858000"/>
              <a:gd name="connsiteX413-100743" fmla="*/ 1746128 w 7467600"/>
              <a:gd name="connsiteY413-100744" fmla="*/ 6858000 h 6858000"/>
              <a:gd name="connsiteX414-100745" fmla="*/ 1753934 w 7467600"/>
              <a:gd name="connsiteY414-100746" fmla="*/ 6724796 h 6858000"/>
              <a:gd name="connsiteX415-100747" fmla="*/ 1792053 w 7467600"/>
              <a:gd name="connsiteY415-100748" fmla="*/ 6572396 h 6858000"/>
              <a:gd name="connsiteX416-100749" fmla="*/ 1862248 w 7467600"/>
              <a:gd name="connsiteY416-100750" fmla="*/ 6266397 h 6858000"/>
              <a:gd name="connsiteX417-100751" fmla="*/ 1862250 w 7467600"/>
              <a:gd name="connsiteY417-100752" fmla="*/ 6033531 h 6858000"/>
              <a:gd name="connsiteX418-100753" fmla="*/ 1211999 w 7467600"/>
              <a:gd name="connsiteY418-100754" fmla="*/ 6683610 h 6858000"/>
              <a:gd name="connsiteX419-100755" fmla="*/ 1213266 w 7467600"/>
              <a:gd name="connsiteY419-100756" fmla="*/ 6691947 h 6858000"/>
              <a:gd name="connsiteX420-100757" fmla="*/ 1203370 w 7467600"/>
              <a:gd name="connsiteY420-100758" fmla="*/ 6850676 h 6858000"/>
              <a:gd name="connsiteX421-100759" fmla="*/ 1203671 w 7467600"/>
              <a:gd name="connsiteY421-100760" fmla="*/ 6858000 h 6858000"/>
              <a:gd name="connsiteX422-100761" fmla="*/ 1143180 w 7467600"/>
              <a:gd name="connsiteY422-100762" fmla="*/ 6858000 h 6858000"/>
              <a:gd name="connsiteX423-100763" fmla="*/ 1142176 w 7467600"/>
              <a:gd name="connsiteY423-100764" fmla="*/ 6766045 h 6858000"/>
              <a:gd name="connsiteX424-100765" fmla="*/ 1067484 w 7467600"/>
              <a:gd name="connsiteY424-100766" fmla="*/ 6858000 h 6858000"/>
              <a:gd name="connsiteX425-100767" fmla="*/ 953928 w 7467600"/>
              <a:gd name="connsiteY425-100768" fmla="*/ 6858000 h 6858000"/>
              <a:gd name="connsiteX426-100769" fmla="*/ 959715 w 7467600"/>
              <a:gd name="connsiteY426-100770" fmla="*/ 6850185 h 6858000"/>
              <a:gd name="connsiteX427-100771" fmla="*/ 1483788 w 7467600"/>
              <a:gd name="connsiteY427-100772" fmla="*/ 6259174 h 6858000"/>
              <a:gd name="connsiteX428-100773" fmla="*/ 1100671 w 7467600"/>
              <a:gd name="connsiteY428-100774" fmla="*/ 6252137 h 6858000"/>
              <a:gd name="connsiteX429-100775" fmla="*/ 1090144 w 7467600"/>
              <a:gd name="connsiteY429-100776" fmla="*/ 6256748 h 6858000"/>
              <a:gd name="connsiteX430-100777" fmla="*/ 1095872 w 7467600"/>
              <a:gd name="connsiteY430-100778" fmla="*/ 6271892 h 6858000"/>
              <a:gd name="connsiteX431-100779" fmla="*/ 262785 w 7467600"/>
              <a:gd name="connsiteY431-100780" fmla="*/ 6845450 h 6858000"/>
              <a:gd name="connsiteX432-100781" fmla="*/ 209968 w 7467600"/>
              <a:gd name="connsiteY432-100782" fmla="*/ 6770713 h 6858000"/>
              <a:gd name="connsiteX433-100783" fmla="*/ 873460 w 7467600"/>
              <a:gd name="connsiteY433-100784" fmla="*/ 6253768 h 6858000"/>
              <a:gd name="connsiteX434-100785" fmla="*/ 192686 w 7467600"/>
              <a:gd name="connsiteY434-100786" fmla="*/ 5849257 h 6858000"/>
              <a:gd name="connsiteX435-100787" fmla="*/ 4696 w 7467600"/>
              <a:gd name="connsiteY435-100788" fmla="*/ 5697668 h 6858000"/>
              <a:gd name="connsiteX436-100789" fmla="*/ 0 w 7467600"/>
              <a:gd name="connsiteY436-100790" fmla="*/ 5689984 h 6858000"/>
              <a:gd name="connsiteX437-100791" fmla="*/ 0 w 7467600"/>
              <a:gd name="connsiteY437-100792" fmla="*/ 5513472 h 6858000"/>
              <a:gd name="connsiteX438-100793" fmla="*/ 174101 w 7467600"/>
              <a:gd name="connsiteY438-100794" fmla="*/ 5620277 h 6858000"/>
              <a:gd name="connsiteX439-100795" fmla="*/ 891800 w 7467600"/>
              <a:gd name="connsiteY439-100796" fmla="*/ 6036935 h 6858000"/>
              <a:gd name="connsiteX440-100797" fmla="*/ 1072219 w 7467600"/>
              <a:gd name="connsiteY440-100798" fmla="*/ 6169443 h 6858000"/>
              <a:gd name="connsiteX441-100799" fmla="*/ 1074117 w 7467600"/>
              <a:gd name="connsiteY441-100800" fmla="*/ 6170301 h 6858000"/>
              <a:gd name="connsiteX442-100801" fmla="*/ 1083114 w 7467600"/>
              <a:gd name="connsiteY442-100802" fmla="*/ 6174131 h 6858000"/>
              <a:gd name="connsiteX443-100803" fmla="*/ 1543010 w 7467600"/>
              <a:gd name="connsiteY443-100804" fmla="*/ 6191140 h 6858000"/>
              <a:gd name="connsiteX444-100805" fmla="*/ 1551080 w 7467600"/>
              <a:gd name="connsiteY444-100806" fmla="*/ 6195006 h 6858000"/>
              <a:gd name="connsiteX445-100807" fmla="*/ 2345443 w 7467600"/>
              <a:gd name="connsiteY445-100808" fmla="*/ 5549882 h 6858000"/>
              <a:gd name="connsiteX446-100809" fmla="*/ 1721499 w 7467600"/>
              <a:gd name="connsiteY446-100810" fmla="*/ 5599969 h 6858000"/>
              <a:gd name="connsiteX447-100811" fmla="*/ 767716 w 7467600"/>
              <a:gd name="connsiteY447-100812" fmla="*/ 5472768 h 6858000"/>
              <a:gd name="connsiteX448-100813" fmla="*/ 722147 w 7467600"/>
              <a:gd name="connsiteY448-100814" fmla="*/ 5393091 h 6858000"/>
              <a:gd name="connsiteX449-100815" fmla="*/ 1485552 w 7467600"/>
              <a:gd name="connsiteY449-100816" fmla="*/ 5313202 h 6858000"/>
              <a:gd name="connsiteX450-100817" fmla="*/ 2143004 w 7467600"/>
              <a:gd name="connsiteY450-100818" fmla="*/ 5402420 h 6858000"/>
              <a:gd name="connsiteX451-100819" fmla="*/ 1933391 w 7467600"/>
              <a:gd name="connsiteY451-100820" fmla="*/ 5156971 h 6858000"/>
              <a:gd name="connsiteX452-100821" fmla="*/ 1827118 w 7467600"/>
              <a:gd name="connsiteY452-100822" fmla="*/ 4968410 h 6858000"/>
              <a:gd name="connsiteX453-100823" fmla="*/ 1837349 w 7467600"/>
              <a:gd name="connsiteY453-100824" fmla="*/ 4956357 h 6858000"/>
              <a:gd name="connsiteX454-100825" fmla="*/ 2162835 w 7467600"/>
              <a:gd name="connsiteY454-100826" fmla="*/ 5187853 h 6858000"/>
              <a:gd name="connsiteX455-100827" fmla="*/ 2257167 w 7467600"/>
              <a:gd name="connsiteY455-100828" fmla="*/ 5462123 h 6858000"/>
              <a:gd name="connsiteX456-100829" fmla="*/ 2261598 w 7467600"/>
              <a:gd name="connsiteY456-100830" fmla="*/ 5467998 h 6858000"/>
              <a:gd name="connsiteX457-100831" fmla="*/ 2437177 w 7467600"/>
              <a:gd name="connsiteY457-100832" fmla="*/ 5479608 h 6858000"/>
              <a:gd name="connsiteX458-100833" fmla="*/ 2445247 w 7467600"/>
              <a:gd name="connsiteY458-100834" fmla="*/ 5483476 h 6858000"/>
              <a:gd name="connsiteX459-100835" fmla="*/ 2743626 w 7467600"/>
              <a:gd name="connsiteY459-100836" fmla="*/ 5304819 h 6858000"/>
              <a:gd name="connsiteX460-100837" fmla="*/ 3048102 w 7467600"/>
              <a:gd name="connsiteY460-100838" fmla="*/ 5150595 h 6858000"/>
              <a:gd name="connsiteX461-100839" fmla="*/ 1799414 w 7467600"/>
              <a:gd name="connsiteY461-100840" fmla="*/ 4694732 h 6858000"/>
              <a:gd name="connsiteX462-100841" fmla="*/ 1771735 w 7467600"/>
              <a:gd name="connsiteY462-100842" fmla="*/ 4619929 h 6858000"/>
              <a:gd name="connsiteX463-100843" fmla="*/ 3104273 w 7467600"/>
              <a:gd name="connsiteY463-100844" fmla="*/ 5076159 h 6858000"/>
              <a:gd name="connsiteX464-100845" fmla="*/ 3113245 w 7467600"/>
              <a:gd name="connsiteY464-100846" fmla="*/ 5090705 h 6858000"/>
              <a:gd name="connsiteX465-100847" fmla="*/ 3126294 w 7467600"/>
              <a:gd name="connsiteY465-100848" fmla="*/ 5114400 h 6858000"/>
              <a:gd name="connsiteX466-100849" fmla="*/ 3937433 w 7467600"/>
              <a:gd name="connsiteY466-100850" fmla="*/ 4830473 h 6858000"/>
              <a:gd name="connsiteX467-100851" fmla="*/ 3590475 w 7467600"/>
              <a:gd name="connsiteY467-100852" fmla="*/ 4597974 h 6858000"/>
              <a:gd name="connsiteX468-100853" fmla="*/ 3100264 w 7467600"/>
              <a:gd name="connsiteY468-100854" fmla="*/ 4579845 h 6858000"/>
              <a:gd name="connsiteX469-100855" fmla="*/ 2183576 w 7467600"/>
              <a:gd name="connsiteY469-100856" fmla="*/ 4227150 h 6858000"/>
              <a:gd name="connsiteX470-100857" fmla="*/ 2151029 w 7467600"/>
              <a:gd name="connsiteY470-100858" fmla="*/ 4146947 h 6858000"/>
              <a:gd name="connsiteX471-100859" fmla="*/ 3563434 w 7467600"/>
              <a:gd name="connsiteY471-100860" fmla="*/ 4469115 h 6858000"/>
              <a:gd name="connsiteX472-100861" fmla="*/ 3177952 w 7467600"/>
              <a:gd name="connsiteY472-100862" fmla="*/ 3657386 h 6858000"/>
              <a:gd name="connsiteX473-100863" fmla="*/ 3189263 w 7467600"/>
              <a:gd name="connsiteY473-100864" fmla="*/ 3625726 h 6858000"/>
              <a:gd name="connsiteX474-100865" fmla="*/ 3560912 w 7467600"/>
              <a:gd name="connsiteY474-100866" fmla="*/ 4079863 h 6858000"/>
              <a:gd name="connsiteX475-100867" fmla="*/ 3626636 w 7467600"/>
              <a:gd name="connsiteY475-100868" fmla="*/ 4512230 h 6858000"/>
              <a:gd name="connsiteX476-100869" fmla="*/ 3653088 w 7467600"/>
              <a:gd name="connsiteY476-100870" fmla="*/ 4521417 h 6858000"/>
              <a:gd name="connsiteX477-100871" fmla="*/ 3988128 w 7467600"/>
              <a:gd name="connsiteY477-100872" fmla="*/ 4817267 h 6858000"/>
              <a:gd name="connsiteX478-100873" fmla="*/ 4830582 w 7467600"/>
              <a:gd name="connsiteY478-100874" fmla="*/ 4676000 h 6858000"/>
              <a:gd name="connsiteX479-100875" fmla="*/ 4830100 w 7467600"/>
              <a:gd name="connsiteY479-100876" fmla="*/ 4675554 h 6858000"/>
              <a:gd name="connsiteX480-100877" fmla="*/ 4036318 w 7467600"/>
              <a:gd name="connsiteY480-100878" fmla="*/ 4147013 h 6858000"/>
              <a:gd name="connsiteX481-100879" fmla="*/ 3432098 w 7467600"/>
              <a:gd name="connsiteY481-100880" fmla="*/ 3537312 h 6858000"/>
              <a:gd name="connsiteX482-100881" fmla="*/ 3446761 w 7467600"/>
              <a:gd name="connsiteY482-100882" fmla="*/ 3461278 h 6858000"/>
              <a:gd name="connsiteX483-100883" fmla="*/ 4419733 w 7467600"/>
              <a:gd name="connsiteY483-100884" fmla="*/ 3963555 h 6858000"/>
              <a:gd name="connsiteX484-100885" fmla="*/ 4781371 w 7467600"/>
              <a:gd name="connsiteY484-100886" fmla="*/ 4458604 h 6858000"/>
              <a:gd name="connsiteX485-100887" fmla="*/ 4780440 w 7467600"/>
              <a:gd name="connsiteY485-100888" fmla="*/ 4470290 h 6858000"/>
              <a:gd name="connsiteX486-100889" fmla="*/ 4898954 w 7467600"/>
              <a:gd name="connsiteY486-100890" fmla="*/ 4662092 h 6858000"/>
              <a:gd name="connsiteX487-100891" fmla="*/ 4900699 w 7467600"/>
              <a:gd name="connsiteY487-100892" fmla="*/ 4670867 h 6858000"/>
              <a:gd name="connsiteX488-100893" fmla="*/ 5714511 w 7467600"/>
              <a:gd name="connsiteY488-100894" fmla="*/ 4663483 h 6858000"/>
              <a:gd name="connsiteX489-100895" fmla="*/ 5464793 w 7467600"/>
              <a:gd name="connsiteY489-100896" fmla="*/ 4393556 h 6858000"/>
              <a:gd name="connsiteX490-100897" fmla="*/ 5461897 w 7467600"/>
              <a:gd name="connsiteY490-100898" fmla="*/ 4390879 h 6858000"/>
              <a:gd name="connsiteX491-100899" fmla="*/ 4294126 w 7467600"/>
              <a:gd name="connsiteY491-100900" fmla="*/ 3303048 h 6858000"/>
              <a:gd name="connsiteX492-100901" fmla="*/ 4305321 w 7467600"/>
              <a:gd name="connsiteY492-100902" fmla="*/ 3256953 h 6858000"/>
              <a:gd name="connsiteX493-100903" fmla="*/ 4949299 w 7467600"/>
              <a:gd name="connsiteY493-100904" fmla="*/ 3766336 h 6858000"/>
              <a:gd name="connsiteX494-100905" fmla="*/ 5291452 w 7467600"/>
              <a:gd name="connsiteY494-100906" fmla="*/ 4076801 h 6858000"/>
              <a:gd name="connsiteX495-100907" fmla="*/ 5434998 w 7467600"/>
              <a:gd name="connsiteY495-100908" fmla="*/ 4254100 h 6858000"/>
              <a:gd name="connsiteX496-100909" fmla="*/ 5351015 w 7467600"/>
              <a:gd name="connsiteY496-100910" fmla="*/ 3760989 h 6858000"/>
              <a:gd name="connsiteX497-100911" fmla="*/ 5413780 w 7467600"/>
              <a:gd name="connsiteY497-100912" fmla="*/ 2966265 h 6858000"/>
              <a:gd name="connsiteX498-100913" fmla="*/ 5425627 w 7467600"/>
              <a:gd name="connsiteY498-100914" fmla="*/ 2954192 h 6858000"/>
              <a:gd name="connsiteX499-100915" fmla="*/ 6604735 w 7467600"/>
              <a:gd name="connsiteY499-100916" fmla="*/ 2041381 h 6858000"/>
              <a:gd name="connsiteX500-100917" fmla="*/ 7204487 w 7467600"/>
              <a:gd name="connsiteY500-100918" fmla="*/ 2742112 h 6858000"/>
              <a:gd name="connsiteX501-100919" fmla="*/ 7131592 w 7467600"/>
              <a:gd name="connsiteY501-100920" fmla="*/ 2672096 h 6858000"/>
              <a:gd name="connsiteX502-100921" fmla="*/ 6996344 w 7467600"/>
              <a:gd name="connsiteY502-100922" fmla="*/ 2518310 h 6858000"/>
              <a:gd name="connsiteX503-100923" fmla="*/ 6735495 w 7467600"/>
              <a:gd name="connsiteY503-100924" fmla="*/ 2196890 h 6858000"/>
              <a:gd name="connsiteX504-100925" fmla="*/ 6721901 w 7467600"/>
              <a:gd name="connsiteY504-100926" fmla="*/ 2179274 h 6858000"/>
              <a:gd name="connsiteX505-100927" fmla="*/ 6604735 w 7467600"/>
              <a:gd name="connsiteY505-100928" fmla="*/ 2041381 h 6858000"/>
              <a:gd name="connsiteX506-100929" fmla="*/ 6591670 w 7467600"/>
              <a:gd name="connsiteY506-100930" fmla="*/ 1988277 h 6858000"/>
              <a:gd name="connsiteX507-100931" fmla="*/ 6747349 w 7467600"/>
              <a:gd name="connsiteY507-100932" fmla="*/ 2160069 h 6858000"/>
              <a:gd name="connsiteX508-100933" fmla="*/ 6760943 w 7467600"/>
              <a:gd name="connsiteY508-100934" fmla="*/ 2177686 h 6858000"/>
              <a:gd name="connsiteX509-100935" fmla="*/ 7021065 w 7467600"/>
              <a:gd name="connsiteY509-100936" fmla="*/ 2498102 h 6858000"/>
              <a:gd name="connsiteX510-100937" fmla="*/ 7155223 w 7467600"/>
              <a:gd name="connsiteY510-100938" fmla="*/ 2650386 h 6858000"/>
              <a:gd name="connsiteX511-100939" fmla="*/ 7203167 w 7467600"/>
              <a:gd name="connsiteY511-100940" fmla="*/ 2697288 h 6858000"/>
              <a:gd name="connsiteX512-100941" fmla="*/ 6937703 w 7467600"/>
              <a:gd name="connsiteY512-100942" fmla="*/ 2321981 h 6858000"/>
              <a:gd name="connsiteX513-100943" fmla="*/ 6591670 w 7467600"/>
              <a:gd name="connsiteY513-100944" fmla="*/ 1988277 h 6858000"/>
              <a:gd name="connsiteX514-100945" fmla="*/ 5798671 w 7467600"/>
              <a:gd name="connsiteY514-100946" fmla="*/ 1981601 h 6858000"/>
              <a:gd name="connsiteX515-100947" fmla="*/ 5754709 w 7467600"/>
              <a:gd name="connsiteY515-100948" fmla="*/ 2071454 h 6858000"/>
              <a:gd name="connsiteX516-100949" fmla="*/ 5763044 w 7467600"/>
              <a:gd name="connsiteY516-100950" fmla="*/ 2842206 h 6858000"/>
              <a:gd name="connsiteX517-100951" fmla="*/ 5764974 w 7467600"/>
              <a:gd name="connsiteY517-100952" fmla="*/ 2799609 h 6858000"/>
              <a:gd name="connsiteX518-100953" fmla="*/ 5767665 w 7467600"/>
              <a:gd name="connsiteY518-100954" fmla="*/ 2666409 h 6858000"/>
              <a:gd name="connsiteX519-100955" fmla="*/ 5763055 w 7467600"/>
              <a:gd name="connsiteY519-100956" fmla="*/ 2579705 h 6858000"/>
              <a:gd name="connsiteX520-100957" fmla="*/ 5758079 w 7467600"/>
              <a:gd name="connsiteY520-100958" fmla="*/ 2492508 h 6858000"/>
              <a:gd name="connsiteX521-100959" fmla="*/ 5779325 w 7467600"/>
              <a:gd name="connsiteY521-100960" fmla="*/ 2197069 h 6858000"/>
              <a:gd name="connsiteX522-100961" fmla="*/ 5798671 w 7467600"/>
              <a:gd name="connsiteY522-100962" fmla="*/ 1981601 h 6858000"/>
              <a:gd name="connsiteX523-100963" fmla="*/ 5829202 w 7467600"/>
              <a:gd name="connsiteY523-100964" fmla="*/ 1971679 h 6858000"/>
              <a:gd name="connsiteX524-100965" fmla="*/ 5809558 w 7467600"/>
              <a:gd name="connsiteY524-100966" fmla="*/ 2198043 h 6858000"/>
              <a:gd name="connsiteX525-100967" fmla="*/ 5788653 w 7467600"/>
              <a:gd name="connsiteY525-100968" fmla="*/ 2489430 h 6858000"/>
              <a:gd name="connsiteX526-100969" fmla="*/ 5793439 w 7467600"/>
              <a:gd name="connsiteY526-100970" fmla="*/ 2575235 h 6858000"/>
              <a:gd name="connsiteX527-100971" fmla="*/ 5796837 w 7467600"/>
              <a:gd name="connsiteY527-100972" fmla="*/ 2637633 h 6858000"/>
              <a:gd name="connsiteX528-100973" fmla="*/ 5818614 w 7467600"/>
              <a:gd name="connsiteY528-100974" fmla="*/ 2473055 h 6858000"/>
              <a:gd name="connsiteX529-100975" fmla="*/ 5829202 w 7467600"/>
              <a:gd name="connsiteY529-100976" fmla="*/ 1971679 h 6858000"/>
              <a:gd name="connsiteX530-100977" fmla="*/ 5911389 w 7467600"/>
              <a:gd name="connsiteY530-100978" fmla="*/ 1898371 h 6858000"/>
              <a:gd name="connsiteX531-100979" fmla="*/ 6237627 w 7467600"/>
              <a:gd name="connsiteY531-100980" fmla="*/ 2231921 h 6858000"/>
              <a:gd name="connsiteX532-100981" fmla="*/ 5911389 w 7467600"/>
              <a:gd name="connsiteY532-100982" fmla="*/ 1898371 h 6858000"/>
              <a:gd name="connsiteX533-100983" fmla="*/ 6944437 w 7467600"/>
              <a:gd name="connsiteY533-100984" fmla="*/ 1575402 h 6858000"/>
              <a:gd name="connsiteX534-100985" fmla="*/ 6304730 w 7467600"/>
              <a:gd name="connsiteY534-100986" fmla="*/ 1766654 h 6858000"/>
              <a:gd name="connsiteX535-100987" fmla="*/ 6944437 w 7467600"/>
              <a:gd name="connsiteY535-100988" fmla="*/ 1575402 h 6858000"/>
              <a:gd name="connsiteX536-100989" fmla="*/ 7019523 w 7467600"/>
              <a:gd name="connsiteY536-100990" fmla="*/ 1519450 h 6858000"/>
              <a:gd name="connsiteX537-100991" fmla="*/ 6298091 w 7467600"/>
              <a:gd name="connsiteY537-100992" fmla="*/ 1737122 h 6858000"/>
              <a:gd name="connsiteX538-100993" fmla="*/ 7019523 w 7467600"/>
              <a:gd name="connsiteY538-100994" fmla="*/ 1519450 h 6858000"/>
              <a:gd name="connsiteX539-100995" fmla="*/ 2399523 w 7467600"/>
              <a:gd name="connsiteY539-100996" fmla="*/ 1428234 h 6858000"/>
              <a:gd name="connsiteX540-100997" fmla="*/ 2224982 w 7467600"/>
              <a:gd name="connsiteY540-100998" fmla="*/ 1826201 h 6858000"/>
              <a:gd name="connsiteX541-100999" fmla="*/ 2096099 w 7467600"/>
              <a:gd name="connsiteY541-101000" fmla="*/ 2345900 h 6858000"/>
              <a:gd name="connsiteX542-101001" fmla="*/ 2283317 w 7467600"/>
              <a:gd name="connsiteY542-101002" fmla="*/ 1796925 h 6858000"/>
              <a:gd name="connsiteX543-101003" fmla="*/ 2399523 w 7467600"/>
              <a:gd name="connsiteY543-101004" fmla="*/ 1428234 h 6858000"/>
              <a:gd name="connsiteX544-101005" fmla="*/ 2448558 w 7467600"/>
              <a:gd name="connsiteY544-101006" fmla="*/ 1373435 h 6858000"/>
              <a:gd name="connsiteX545-101007" fmla="*/ 2312521 w 7467600"/>
              <a:gd name="connsiteY545-101008" fmla="*/ 1806140 h 6858000"/>
              <a:gd name="connsiteX546-101009" fmla="*/ 2127533 w 7467600"/>
              <a:gd name="connsiteY546-101010" fmla="*/ 2348380 h 6858000"/>
              <a:gd name="connsiteX547-101011" fmla="*/ 2358080 w 7467600"/>
              <a:gd name="connsiteY547-101012" fmla="*/ 1866134 h 6858000"/>
              <a:gd name="connsiteX548-101013" fmla="*/ 2407436 w 7467600"/>
              <a:gd name="connsiteY548-101014" fmla="*/ 1651070 h 6858000"/>
              <a:gd name="connsiteX549-101015" fmla="*/ 2448558 w 7467600"/>
              <a:gd name="connsiteY549-101016" fmla="*/ 1373435 h 6858000"/>
              <a:gd name="connsiteX550-101017" fmla="*/ 278707 w 7467600"/>
              <a:gd name="connsiteY550-101018" fmla="*/ 1352270 h 6858000"/>
              <a:gd name="connsiteX551-101019" fmla="*/ 321570 w 7467600"/>
              <a:gd name="connsiteY551-101020" fmla="*/ 1861610 h 6858000"/>
              <a:gd name="connsiteX552-101021" fmla="*/ 294281 w 7467600"/>
              <a:gd name="connsiteY552-101022" fmla="*/ 1440658 h 6858000"/>
              <a:gd name="connsiteX553-101023" fmla="*/ 278707 w 7467600"/>
              <a:gd name="connsiteY553-101024" fmla="*/ 1352270 h 6858000"/>
              <a:gd name="connsiteX554-101025" fmla="*/ 1423821 w 7467600"/>
              <a:gd name="connsiteY554-101026" fmla="*/ 1351958 h 6858000"/>
              <a:gd name="connsiteX555-101027" fmla="*/ 1638521 w 7467600"/>
              <a:gd name="connsiteY555-101028" fmla="*/ 1908470 h 6858000"/>
              <a:gd name="connsiteX556-101029" fmla="*/ 1754199 w 7467600"/>
              <a:gd name="connsiteY556-101030" fmla="*/ 2149284 h 6858000"/>
              <a:gd name="connsiteX557-101031" fmla="*/ 1908359 w 7467600"/>
              <a:gd name="connsiteY557-101032" fmla="*/ 2364988 h 6858000"/>
              <a:gd name="connsiteX558-101033" fmla="*/ 1647661 w 7467600"/>
              <a:gd name="connsiteY558-101034" fmla="*/ 1825945 h 6858000"/>
              <a:gd name="connsiteX559-101035" fmla="*/ 1423821 w 7467600"/>
              <a:gd name="connsiteY559-101036" fmla="*/ 1351958 h 6858000"/>
              <a:gd name="connsiteX560-101037" fmla="*/ 1431890 w 7467600"/>
              <a:gd name="connsiteY560-101038" fmla="*/ 1306475 h 6858000"/>
              <a:gd name="connsiteX561-101039" fmla="*/ 1507597 w 7467600"/>
              <a:gd name="connsiteY561-101040" fmla="*/ 1446132 h 6858000"/>
              <a:gd name="connsiteX562-101041" fmla="*/ 1674586 w 7467600"/>
              <a:gd name="connsiteY562-101042" fmla="*/ 1813832 h 6858000"/>
              <a:gd name="connsiteX563-101043" fmla="*/ 1815950 w 7467600"/>
              <a:gd name="connsiteY563-101044" fmla="*/ 2128564 h 6858000"/>
              <a:gd name="connsiteX564-101045" fmla="*/ 1984242 w 7467600"/>
              <a:gd name="connsiteY564-101046" fmla="*/ 2430829 h 6858000"/>
              <a:gd name="connsiteX565-101047" fmla="*/ 2014023 w 7467600"/>
              <a:gd name="connsiteY565-101048" fmla="*/ 2450995 h 6858000"/>
              <a:gd name="connsiteX566-101049" fmla="*/ 1747337 w 7467600"/>
              <a:gd name="connsiteY566-101050" fmla="*/ 1855264 h 6858000"/>
              <a:gd name="connsiteX567-101051" fmla="*/ 1533749 w 7467600"/>
              <a:gd name="connsiteY567-101052" fmla="*/ 1478656 h 6858000"/>
              <a:gd name="connsiteX568-101053" fmla="*/ 1431890 w 7467600"/>
              <a:gd name="connsiteY568-101054" fmla="*/ 1306475 h 6858000"/>
              <a:gd name="connsiteX569-101055" fmla="*/ 5052692 w 7467600"/>
              <a:gd name="connsiteY569-101056" fmla="*/ 1292994 h 6858000"/>
              <a:gd name="connsiteX570-101057" fmla="*/ 5200661 w 7467600"/>
              <a:gd name="connsiteY570-101058" fmla="*/ 1635186 h 6858000"/>
              <a:gd name="connsiteX571-101059" fmla="*/ 5297138 w 7467600"/>
              <a:gd name="connsiteY571-101060" fmla="*/ 1906351 h 6858000"/>
              <a:gd name="connsiteX572-101061" fmla="*/ 5052692 w 7467600"/>
              <a:gd name="connsiteY572-101062" fmla="*/ 1292994 h 6858000"/>
              <a:gd name="connsiteX573-101063" fmla="*/ 5009948 w 7467600"/>
              <a:gd name="connsiteY573-101064" fmla="*/ 1273619 h 6858000"/>
              <a:gd name="connsiteX574-101065" fmla="*/ 5121777 w 7467600"/>
              <a:gd name="connsiteY574-101066" fmla="*/ 1654213 h 6858000"/>
              <a:gd name="connsiteX575-101067" fmla="*/ 5293545 w 7467600"/>
              <a:gd name="connsiteY575-101068" fmla="*/ 2072247 h 6858000"/>
              <a:gd name="connsiteX576-101069" fmla="*/ 5294042 w 7467600"/>
              <a:gd name="connsiteY576-101070" fmla="*/ 2065019 h 6858000"/>
              <a:gd name="connsiteX577-101071" fmla="*/ 5171936 w 7467600"/>
              <a:gd name="connsiteY577-101072" fmla="*/ 1647613 h 6858000"/>
              <a:gd name="connsiteX578-101073" fmla="*/ 5009948 w 7467600"/>
              <a:gd name="connsiteY578-101074" fmla="*/ 1273619 h 6858000"/>
              <a:gd name="connsiteX579-101075" fmla="*/ 655236 w 7467600"/>
              <a:gd name="connsiteY579-101076" fmla="*/ 1268632 h 6858000"/>
              <a:gd name="connsiteX580-101077" fmla="*/ 839521 w 7467600"/>
              <a:gd name="connsiteY580-101078" fmla="*/ 1685315 h 6858000"/>
              <a:gd name="connsiteX581-101079" fmla="*/ 1109416 w 7467600"/>
              <a:gd name="connsiteY581-101080" fmla="*/ 2061663 h 6858000"/>
              <a:gd name="connsiteX582-101081" fmla="*/ 1298300 w 7467600"/>
              <a:gd name="connsiteY582-101082" fmla="*/ 2247742 h 6858000"/>
              <a:gd name="connsiteX583-101083" fmla="*/ 1125871 w 7467600"/>
              <a:gd name="connsiteY583-101084" fmla="*/ 1989513 h 6858000"/>
              <a:gd name="connsiteX584-101085" fmla="*/ 981574 w 7467600"/>
              <a:gd name="connsiteY584-101086" fmla="*/ 1783157 h 6858000"/>
              <a:gd name="connsiteX585-101087" fmla="*/ 922198 w 7467600"/>
              <a:gd name="connsiteY585-101088" fmla="*/ 1677437 h 6858000"/>
              <a:gd name="connsiteX586-101089" fmla="*/ 869293 w 7467600"/>
              <a:gd name="connsiteY586-101090" fmla="*/ 1583214 h 6858000"/>
              <a:gd name="connsiteX587-101091" fmla="*/ 751431 w 7467600"/>
              <a:gd name="connsiteY587-101092" fmla="*/ 1405731 h 6858000"/>
              <a:gd name="connsiteX588-101093" fmla="*/ 655236 w 7467600"/>
              <a:gd name="connsiteY588-101094" fmla="*/ 1268632 h 6858000"/>
              <a:gd name="connsiteX589-101095" fmla="*/ 6516292 w 7467600"/>
              <a:gd name="connsiteY589-101096" fmla="*/ 1263064 h 6858000"/>
              <a:gd name="connsiteX590-101097" fmla="*/ 5736320 w 7467600"/>
              <a:gd name="connsiteY590-101098" fmla="*/ 1501803 h 6858000"/>
              <a:gd name="connsiteX591-101099" fmla="*/ 6516292 w 7467600"/>
              <a:gd name="connsiteY591-101100" fmla="*/ 1263064 h 6858000"/>
              <a:gd name="connsiteX592-101101" fmla="*/ 291466 w 7467600"/>
              <a:gd name="connsiteY592-101102" fmla="*/ 1250369 h 6858000"/>
              <a:gd name="connsiteX593-101103" fmla="*/ 323180 w 7467600"/>
              <a:gd name="connsiteY593-101104" fmla="*/ 1435283 h 6858000"/>
              <a:gd name="connsiteX594-101105" fmla="*/ 349381 w 7467600"/>
              <a:gd name="connsiteY594-101106" fmla="*/ 1875041 h 6858000"/>
              <a:gd name="connsiteX595-101107" fmla="*/ 374363 w 7467600"/>
              <a:gd name="connsiteY595-101108" fmla="*/ 1506494 h 6858000"/>
              <a:gd name="connsiteX596-101109" fmla="*/ 302168 w 7467600"/>
              <a:gd name="connsiteY596-101110" fmla="*/ 1274495 h 6858000"/>
              <a:gd name="connsiteX597-101111" fmla="*/ 291466 w 7467600"/>
              <a:gd name="connsiteY597-101112" fmla="*/ 1250369 h 6858000"/>
              <a:gd name="connsiteX598-101113" fmla="*/ 678222 w 7467600"/>
              <a:gd name="connsiteY598-101114" fmla="*/ 1248670 h 6858000"/>
              <a:gd name="connsiteX599-101115" fmla="*/ 775536 w 7467600"/>
              <a:gd name="connsiteY599-101116" fmla="*/ 1388015 h 6858000"/>
              <a:gd name="connsiteX600-101117" fmla="*/ 894529 w 7467600"/>
              <a:gd name="connsiteY600-101118" fmla="*/ 1567739 h 6858000"/>
              <a:gd name="connsiteX601-101119" fmla="*/ 948000 w 7467600"/>
              <a:gd name="connsiteY601-101120" fmla="*/ 1663088 h 6858000"/>
              <a:gd name="connsiteX602-101121" fmla="*/ 1006812 w 7467600"/>
              <a:gd name="connsiteY602-101122" fmla="*/ 1767683 h 6858000"/>
              <a:gd name="connsiteX603-101123" fmla="*/ 1149133 w 7467600"/>
              <a:gd name="connsiteY603-101124" fmla="*/ 1971513 h 6858000"/>
              <a:gd name="connsiteX604-101125" fmla="*/ 1333952 w 7467600"/>
              <a:gd name="connsiteY604-101126" fmla="*/ 2251620 h 6858000"/>
              <a:gd name="connsiteX605-101127" fmla="*/ 1337329 w 7467600"/>
              <a:gd name="connsiteY605-101128" fmla="*/ 2258350 h 6858000"/>
              <a:gd name="connsiteX606-101129" fmla="*/ 1014726 w 7467600"/>
              <a:gd name="connsiteY606-101130" fmla="*/ 1615556 h 6858000"/>
              <a:gd name="connsiteX607-101131" fmla="*/ 678222 w 7467600"/>
              <a:gd name="connsiteY607-101132" fmla="*/ 1248670 h 6858000"/>
              <a:gd name="connsiteX608-101133" fmla="*/ 6691602 w 7467600"/>
              <a:gd name="connsiteY608-101134" fmla="*/ 1140573 h 6858000"/>
              <a:gd name="connsiteX609-101135" fmla="*/ 6571100 w 7467600"/>
              <a:gd name="connsiteY609-101136" fmla="*/ 1183662 h 6858000"/>
              <a:gd name="connsiteX610-101137" fmla="*/ 6241687 w 7467600"/>
              <a:gd name="connsiteY610-101138" fmla="*/ 1257600 h 6858000"/>
              <a:gd name="connsiteX611-101139" fmla="*/ 5693009 w 7467600"/>
              <a:gd name="connsiteY611-101140" fmla="*/ 1478256 h 6858000"/>
              <a:gd name="connsiteX612-101141" fmla="*/ 6548420 w 7467600"/>
              <a:gd name="connsiteY612-101142" fmla="*/ 1214599 h 6858000"/>
              <a:gd name="connsiteX613-101143" fmla="*/ 6605473 w 7467600"/>
              <a:gd name="connsiteY613-101144" fmla="*/ 1184686 h 6858000"/>
              <a:gd name="connsiteX614-101145" fmla="*/ 6691602 w 7467600"/>
              <a:gd name="connsiteY614-101146" fmla="*/ 1140573 h 6858000"/>
              <a:gd name="connsiteX615-101147" fmla="*/ 4002475 w 7467600"/>
              <a:gd name="connsiteY615-101148" fmla="*/ 1037802 h 6858000"/>
              <a:gd name="connsiteX616-101149" fmla="*/ 4000324 w 7467600"/>
              <a:gd name="connsiteY616-101150" fmla="*/ 1039362 h 6858000"/>
              <a:gd name="connsiteX617-101151" fmla="*/ 4002862 w 7467600"/>
              <a:gd name="connsiteY617-101152" fmla="*/ 1042866 h 6858000"/>
              <a:gd name="connsiteX618-101153" fmla="*/ 4002475 w 7467600"/>
              <a:gd name="connsiteY618-101154" fmla="*/ 1037802 h 6858000"/>
              <a:gd name="connsiteX619-101155" fmla="*/ 506322 w 7467600"/>
              <a:gd name="connsiteY619-101156" fmla="*/ 1020997 h 6858000"/>
              <a:gd name="connsiteX620-101157" fmla="*/ 533068 w 7467600"/>
              <a:gd name="connsiteY620-101158" fmla="*/ 1029409 h 6858000"/>
              <a:gd name="connsiteX621-101159" fmla="*/ 1232525 w 7467600"/>
              <a:gd name="connsiteY621-101160" fmla="*/ 1804675 h 6858000"/>
              <a:gd name="connsiteX622-101161" fmla="*/ 1388858 w 7467600"/>
              <a:gd name="connsiteY622-101162" fmla="*/ 2368011 h 6858000"/>
              <a:gd name="connsiteX623-101163" fmla="*/ 1384098 w 7467600"/>
              <a:gd name="connsiteY623-101164" fmla="*/ 2378125 h 6858000"/>
              <a:gd name="connsiteX624-101165" fmla="*/ 1425393 w 7467600"/>
              <a:gd name="connsiteY624-101166" fmla="*/ 2589124 h 6858000"/>
              <a:gd name="connsiteX625-101167" fmla="*/ 1424001 w 7467600"/>
              <a:gd name="connsiteY625-101168" fmla="*/ 2597541 h 6858000"/>
              <a:gd name="connsiteX626-101169" fmla="*/ 2152729 w 7467600"/>
              <a:gd name="connsiteY626-101170" fmla="*/ 2864487 h 6858000"/>
              <a:gd name="connsiteX627-101171" fmla="*/ 2020609 w 7467600"/>
              <a:gd name="connsiteY627-101172" fmla="*/ 2539671 h 6858000"/>
              <a:gd name="connsiteX628-101173" fmla="*/ 2018920 w 7467600"/>
              <a:gd name="connsiteY628-101174" fmla="*/ 2536309 h 6858000"/>
              <a:gd name="connsiteX629-101175" fmla="*/ 1342441 w 7467600"/>
              <a:gd name="connsiteY629-101176" fmla="*/ 1173017 h 6858000"/>
              <a:gd name="connsiteX630-101177" fmla="*/ 1367925 w 7467600"/>
              <a:gd name="connsiteY630-101178" fmla="*/ 1135648 h 6858000"/>
              <a:gd name="connsiteX631-101179" fmla="*/ 1771401 w 7467600"/>
              <a:gd name="connsiteY631-101180" fmla="*/ 1806673 h 6858000"/>
              <a:gd name="connsiteX632-101181" fmla="*/ 1972385 w 7467600"/>
              <a:gd name="connsiteY632-101182" fmla="*/ 2198735 h 6858000"/>
              <a:gd name="connsiteX633-101183" fmla="*/ 2040892 w 7467600"/>
              <a:gd name="connsiteY633-101184" fmla="*/ 2405205 h 6858000"/>
              <a:gd name="connsiteX634-101185" fmla="*/ 2131689 w 7467600"/>
              <a:gd name="connsiteY634-101186" fmla="*/ 1936926 h 6858000"/>
              <a:gd name="connsiteX635-101187" fmla="*/ 2454820 w 7467600"/>
              <a:gd name="connsiteY635-101188" fmla="*/ 1248808 h 6858000"/>
              <a:gd name="connsiteX636-101189" fmla="*/ 2492512 w 7467600"/>
              <a:gd name="connsiteY636-101190" fmla="*/ 1302920 h 6858000"/>
              <a:gd name="connsiteX637-101191" fmla="*/ 2081216 w 7467600"/>
              <a:gd name="connsiteY637-101192" fmla="*/ 2527513 h 6858000"/>
              <a:gd name="connsiteX638-101193" fmla="*/ 2081211 w 7467600"/>
              <a:gd name="connsiteY638-101194" fmla="*/ 2528916 h 6858000"/>
              <a:gd name="connsiteX639-101195" fmla="*/ 2199067 w 7467600"/>
              <a:gd name="connsiteY639-101196" fmla="*/ 2884061 h 6858000"/>
              <a:gd name="connsiteX640-101197" fmla="*/ 3192586 w 7467600"/>
              <a:gd name="connsiteY640-101198" fmla="*/ 3411496 h 6858000"/>
              <a:gd name="connsiteX641-101199" fmla="*/ 3182620 w 7467600"/>
              <a:gd name="connsiteY641-101200" fmla="*/ 3483279 h 6858000"/>
              <a:gd name="connsiteX642-101201" fmla="*/ 2435119 w 7467600"/>
              <a:gd name="connsiteY642-101202" fmla="*/ 3080173 h 6858000"/>
              <a:gd name="connsiteX643-101203" fmla="*/ 2410152 w 7467600"/>
              <a:gd name="connsiteY643-101204" fmla="*/ 3063751 h 6858000"/>
              <a:gd name="connsiteX644-101205" fmla="*/ 2408099 w 7467600"/>
              <a:gd name="connsiteY644-101206" fmla="*/ 3064403 h 6858000"/>
              <a:gd name="connsiteX645-101207" fmla="*/ 2407218 w 7467600"/>
              <a:gd name="connsiteY645-101208" fmla="*/ 3070324 h 6858000"/>
              <a:gd name="connsiteX646-101209" fmla="*/ 2380138 w 7467600"/>
              <a:gd name="connsiteY646-101210" fmla="*/ 3099341 h 6858000"/>
              <a:gd name="connsiteX647-101211" fmla="*/ 1765923 w 7467600"/>
              <a:gd name="connsiteY647-101212" fmla="*/ 3581043 h 6858000"/>
              <a:gd name="connsiteX648-101213" fmla="*/ 1702258 w 7467600"/>
              <a:gd name="connsiteY648-101214" fmla="*/ 3612286 h 6858000"/>
              <a:gd name="connsiteX649-101215" fmla="*/ 1538370 w 7467600"/>
              <a:gd name="connsiteY649-101216" fmla="*/ 3811804 h 6858000"/>
              <a:gd name="connsiteX650-101217" fmla="*/ 542867 w 7467600"/>
              <a:gd name="connsiteY650-101218" fmla="*/ 4944092 h 6858000"/>
              <a:gd name="connsiteX651-101219" fmla="*/ 515800 w 7467600"/>
              <a:gd name="connsiteY651-101220" fmla="*/ 4862180 h 6858000"/>
              <a:gd name="connsiteX652-101221" fmla="*/ 909145 w 7467600"/>
              <a:gd name="connsiteY652-101222" fmla="*/ 4199225 h 6858000"/>
              <a:gd name="connsiteX653-101223" fmla="*/ 1214067 w 7467600"/>
              <a:gd name="connsiteY653-101224" fmla="*/ 3908561 h 6858000"/>
              <a:gd name="connsiteX654-101225" fmla="*/ 640967 w 7467600"/>
              <a:gd name="connsiteY654-101226" fmla="*/ 4105601 h 6858000"/>
              <a:gd name="connsiteX655-101227" fmla="*/ 112563 w 7467600"/>
              <a:gd name="connsiteY655-101228" fmla="*/ 4396952 h 6858000"/>
              <a:gd name="connsiteX656-101229" fmla="*/ 0 w 7467600"/>
              <a:gd name="connsiteY656-101230" fmla="*/ 4466006 h 6858000"/>
              <a:gd name="connsiteX657-101231" fmla="*/ 0 w 7467600"/>
              <a:gd name="connsiteY657-101232" fmla="*/ 4233763 h 6858000"/>
              <a:gd name="connsiteX658-101233" fmla="*/ 36881 w 7467600"/>
              <a:gd name="connsiteY658-101234" fmla="*/ 4200118 h 6858000"/>
              <a:gd name="connsiteX659-101235" fmla="*/ 910534 w 7467600"/>
              <a:gd name="connsiteY659-101236" fmla="*/ 3629753 h 6858000"/>
              <a:gd name="connsiteX660-101237" fmla="*/ 1578717 w 7467600"/>
              <a:gd name="connsiteY660-101238" fmla="*/ 3575982 h 6858000"/>
              <a:gd name="connsiteX661-101239" fmla="*/ 2338780 w 7467600"/>
              <a:gd name="connsiteY661-101240" fmla="*/ 3033725 h 6858000"/>
              <a:gd name="connsiteX662-101241" fmla="*/ 1807991 w 7467600"/>
              <a:gd name="connsiteY662-101242" fmla="*/ 2807184 h 6858000"/>
              <a:gd name="connsiteX663-101243" fmla="*/ 1416358 w 7467600"/>
              <a:gd name="connsiteY663-101244" fmla="*/ 3112571 h 6858000"/>
              <a:gd name="connsiteX664-101245" fmla="*/ 939066 w 7467600"/>
              <a:gd name="connsiteY664-101246" fmla="*/ 3378798 h 6858000"/>
              <a:gd name="connsiteX665-101247" fmla="*/ 115099 w 7467600"/>
              <a:gd name="connsiteY665-101248" fmla="*/ 3607650 h 6858000"/>
              <a:gd name="connsiteX666-101249" fmla="*/ 97284 w 7467600"/>
              <a:gd name="connsiteY666-101250" fmla="*/ 3520393 h 6858000"/>
              <a:gd name="connsiteX667-101251" fmla="*/ 922050 w 7467600"/>
              <a:gd name="connsiteY667-101252" fmla="*/ 3074867 h 6858000"/>
              <a:gd name="connsiteX668-101253" fmla="*/ 1405265 w 7467600"/>
              <a:gd name="connsiteY668-101254" fmla="*/ 3016319 h 6858000"/>
              <a:gd name="connsiteX669-101255" fmla="*/ 1407512 w 7467600"/>
              <a:gd name="connsiteY669-101256" fmla="*/ 3018001 h 6858000"/>
              <a:gd name="connsiteX670-101257" fmla="*/ 1726266 w 7467600"/>
              <a:gd name="connsiteY670-101258" fmla="*/ 2777274 h 6858000"/>
              <a:gd name="connsiteX671-101259" fmla="*/ 625390 w 7467600"/>
              <a:gd name="connsiteY671-101260" fmla="*/ 2514541 h 6858000"/>
              <a:gd name="connsiteX672-101261" fmla="*/ 619799 w 7467600"/>
              <a:gd name="connsiteY672-101262" fmla="*/ 2527180 h 6858000"/>
              <a:gd name="connsiteX673-101263" fmla="*/ 310030 w 7467600"/>
              <a:gd name="connsiteY673-101264" fmla="*/ 2771818 h 6858000"/>
              <a:gd name="connsiteX674-101265" fmla="*/ 173877 w 7467600"/>
              <a:gd name="connsiteY674-101266" fmla="*/ 2937056 h 6858000"/>
              <a:gd name="connsiteX675-101267" fmla="*/ 77889 w 7467600"/>
              <a:gd name="connsiteY675-101268" fmla="*/ 3138440 h 6858000"/>
              <a:gd name="connsiteX676-101269" fmla="*/ 0 w 7467600"/>
              <a:gd name="connsiteY676-101270" fmla="*/ 3271395 h 6858000"/>
              <a:gd name="connsiteX677-101271" fmla="*/ 0 w 7467600"/>
              <a:gd name="connsiteY677-101272" fmla="*/ 3153002 h 6858000"/>
              <a:gd name="connsiteX678-101273" fmla="*/ 2386 w 7467600"/>
              <a:gd name="connsiteY678-101274" fmla="*/ 3149203 h 6858000"/>
              <a:gd name="connsiteX679-101275" fmla="*/ 89753 w 7467600"/>
              <a:gd name="connsiteY679-101276" fmla="*/ 2987702 h 6858000"/>
              <a:gd name="connsiteX680-101277" fmla="*/ 76869 w 7467600"/>
              <a:gd name="connsiteY680-101278" fmla="*/ 3005404 h 6858000"/>
              <a:gd name="connsiteX681-101279" fmla="*/ 32049 w 7467600"/>
              <a:gd name="connsiteY681-101280" fmla="*/ 3065814 h 6858000"/>
              <a:gd name="connsiteX682-101281" fmla="*/ 0 w 7467600"/>
              <a:gd name="connsiteY682-101282" fmla="*/ 3108744 h 6858000"/>
              <a:gd name="connsiteX683-101283" fmla="*/ 0 w 7467600"/>
              <a:gd name="connsiteY683-101284" fmla="*/ 3058059 h 6858000"/>
              <a:gd name="connsiteX684-101285" fmla="*/ 7610 w 7467600"/>
              <a:gd name="connsiteY684-101286" fmla="*/ 3047889 h 6858000"/>
              <a:gd name="connsiteX685-101287" fmla="*/ 52419 w 7467600"/>
              <a:gd name="connsiteY685-101288" fmla="*/ 2987479 h 6858000"/>
              <a:gd name="connsiteX686-101289" fmla="*/ 59142 w 7467600"/>
              <a:gd name="connsiteY686-101290" fmla="*/ 2978488 h 6858000"/>
              <a:gd name="connsiteX687-101291" fmla="*/ 0 w 7467600"/>
              <a:gd name="connsiteY687-101292" fmla="*/ 3015334 h 6858000"/>
              <a:gd name="connsiteX688-101293" fmla="*/ 0 w 7467600"/>
              <a:gd name="connsiteY688-101294" fmla="*/ 2914286 h 6858000"/>
              <a:gd name="connsiteX689-101295" fmla="*/ 36383 w 7467600"/>
              <a:gd name="connsiteY689-101296" fmla="*/ 2901128 h 6858000"/>
              <a:gd name="connsiteX690-101297" fmla="*/ 156329 w 7467600"/>
              <a:gd name="connsiteY690-101298" fmla="*/ 2840533 h 6858000"/>
              <a:gd name="connsiteX691-101299" fmla="*/ 358355 w 7467600"/>
              <a:gd name="connsiteY691-101300" fmla="*/ 2620471 h 6858000"/>
              <a:gd name="connsiteX692-101301" fmla="*/ 510577 w 7467600"/>
              <a:gd name="connsiteY692-101302" fmla="*/ 2501244 h 6858000"/>
              <a:gd name="connsiteX693-101303" fmla="*/ 211967 w 7467600"/>
              <a:gd name="connsiteY693-101304" fmla="*/ 2479171 h 6858000"/>
              <a:gd name="connsiteX694-101305" fmla="*/ 0 w 7467600"/>
              <a:gd name="connsiteY694-101306" fmla="*/ 2476398 h 6858000"/>
              <a:gd name="connsiteX695-101307" fmla="*/ 0 w 7467600"/>
              <a:gd name="connsiteY695-101308" fmla="*/ 2389189 h 6858000"/>
              <a:gd name="connsiteX696-101309" fmla="*/ 103062 w 7467600"/>
              <a:gd name="connsiteY696-101310" fmla="*/ 2389518 h 6858000"/>
              <a:gd name="connsiteX697-101311" fmla="*/ 510734 w 7467600"/>
              <a:gd name="connsiteY697-101312" fmla="*/ 2416201 h 6858000"/>
              <a:gd name="connsiteX698-101313" fmla="*/ 279257 w 7467600"/>
              <a:gd name="connsiteY698-101314" fmla="*/ 2092102 h 6858000"/>
              <a:gd name="connsiteX699-101315" fmla="*/ 65265 w 7467600"/>
              <a:gd name="connsiteY699-101316" fmla="*/ 2006049 h 6858000"/>
              <a:gd name="connsiteX700-101317" fmla="*/ 0 w 7467600"/>
              <a:gd name="connsiteY700-101318" fmla="*/ 1982532 h 6858000"/>
              <a:gd name="connsiteX701-101319" fmla="*/ 0 w 7467600"/>
              <a:gd name="connsiteY701-101320" fmla="*/ 1912789 h 6858000"/>
              <a:gd name="connsiteX702-101321" fmla="*/ 97460 w 7467600"/>
              <a:gd name="connsiteY702-101322" fmla="*/ 1953725 h 6858000"/>
              <a:gd name="connsiteX703-101323" fmla="*/ 221272 w 7467600"/>
              <a:gd name="connsiteY703-101324" fmla="*/ 1980766 h 6858000"/>
              <a:gd name="connsiteX704-101325" fmla="*/ 116765 w 7467600"/>
              <a:gd name="connsiteY704-101326" fmla="*/ 1911033 h 6858000"/>
              <a:gd name="connsiteX705-101327" fmla="*/ 16405 w 7467600"/>
              <a:gd name="connsiteY705-101328" fmla="*/ 1803412 h 6858000"/>
              <a:gd name="connsiteX706-101329" fmla="*/ 0 w 7467600"/>
              <a:gd name="connsiteY706-101330" fmla="*/ 1784777 h 6858000"/>
              <a:gd name="connsiteX707-101331" fmla="*/ 0 w 7467600"/>
              <a:gd name="connsiteY707-101332" fmla="*/ 1740082 h 6858000"/>
              <a:gd name="connsiteX708-101333" fmla="*/ 39394 w 7467600"/>
              <a:gd name="connsiteY708-101334" fmla="*/ 1784856 h 6858000"/>
              <a:gd name="connsiteX709-101335" fmla="*/ 135813 w 7467600"/>
              <a:gd name="connsiteY709-101336" fmla="*/ 1888838 h 6858000"/>
              <a:gd name="connsiteX710-101337" fmla="*/ 242575 w 7467600"/>
              <a:gd name="connsiteY710-101338" fmla="*/ 1958841 h 6858000"/>
              <a:gd name="connsiteX711-101339" fmla="*/ 82197 w 7467600"/>
              <a:gd name="connsiteY711-101340" fmla="*/ 1754826 h 6858000"/>
              <a:gd name="connsiteX712-101341" fmla="*/ 0 w 7467600"/>
              <a:gd name="connsiteY712-101342" fmla="*/ 1679650 h 6858000"/>
              <a:gd name="connsiteX713-101343" fmla="*/ 0 w 7467600"/>
              <a:gd name="connsiteY713-101344" fmla="*/ 1602463 h 6858000"/>
              <a:gd name="connsiteX714-101345" fmla="*/ 84689 w 7467600"/>
              <a:gd name="connsiteY714-101346" fmla="*/ 1677442 h 6858000"/>
              <a:gd name="connsiteX715-101347" fmla="*/ 298437 w 7467600"/>
              <a:gd name="connsiteY715-101348" fmla="*/ 1968019 h 6858000"/>
              <a:gd name="connsiteX716-101349" fmla="*/ 227269 w 7467600"/>
              <a:gd name="connsiteY716-101350" fmla="*/ 1114064 h 6858000"/>
              <a:gd name="connsiteX717-101351" fmla="*/ 248003 w 7467600"/>
              <a:gd name="connsiteY717-101352" fmla="*/ 1089613 h 6858000"/>
              <a:gd name="connsiteX718-101353" fmla="*/ 427020 w 7467600"/>
              <a:gd name="connsiteY718-101354" fmla="*/ 1619803 h 6858000"/>
              <a:gd name="connsiteX719-101355" fmla="*/ 340345 w 7467600"/>
              <a:gd name="connsiteY719-101356" fmla="*/ 2027739 h 6858000"/>
              <a:gd name="connsiteX720-101357" fmla="*/ 360865 w 7467600"/>
              <a:gd name="connsiteY720-101358" fmla="*/ 2044827 h 6858000"/>
              <a:gd name="connsiteX721-101359" fmla="*/ 560414 w 7467600"/>
              <a:gd name="connsiteY721-101360" fmla="*/ 2421457 h 6858000"/>
              <a:gd name="connsiteX722-101361" fmla="*/ 1359703 w 7467600"/>
              <a:gd name="connsiteY722-101362" fmla="*/ 2578554 h 6858000"/>
              <a:gd name="connsiteX723-101363" fmla="*/ 1359422 w 7467600"/>
              <a:gd name="connsiteY723-101364" fmla="*/ 2577994 h 6858000"/>
              <a:gd name="connsiteX724-101365" fmla="*/ 828701 w 7467600"/>
              <a:gd name="connsiteY724-101366" fmla="*/ 1839520 h 6858000"/>
              <a:gd name="connsiteX725-101367" fmla="*/ 494427 w 7467600"/>
              <a:gd name="connsiteY725-101368" fmla="*/ 1092333 h 6858000"/>
              <a:gd name="connsiteX726-101369" fmla="*/ 506322 w 7467600"/>
              <a:gd name="connsiteY726-101370" fmla="*/ 1020997 h 6858000"/>
              <a:gd name="connsiteX727-101371" fmla="*/ 4570198 w 7467600"/>
              <a:gd name="connsiteY727-101372" fmla="*/ 978081 h 6858000"/>
              <a:gd name="connsiteX728-101373" fmla="*/ 4523691 w 7467600"/>
              <a:gd name="connsiteY728-101374" fmla="*/ 1127776 h 6858000"/>
              <a:gd name="connsiteX729-101375" fmla="*/ 4509875 w 7467600"/>
              <a:gd name="connsiteY729-101376" fmla="*/ 1167552 h 6858000"/>
              <a:gd name="connsiteX730-101377" fmla="*/ 4478168 w 7467600"/>
              <a:gd name="connsiteY730-101378" fmla="*/ 1260735 h 6858000"/>
              <a:gd name="connsiteX731-101379" fmla="*/ 4409309 w 7467600"/>
              <a:gd name="connsiteY731-101380" fmla="*/ 1666996 h 6858000"/>
              <a:gd name="connsiteX732-101381" fmla="*/ 4370031 w 7467600"/>
              <a:gd name="connsiteY732-101382" fmla="*/ 1955666 h 6858000"/>
              <a:gd name="connsiteX733-101383" fmla="*/ 4570198 w 7467600"/>
              <a:gd name="connsiteY733-101384" fmla="*/ 978081 h 6858000"/>
              <a:gd name="connsiteX734-101385" fmla="*/ 4557898 w 7467600"/>
              <a:gd name="connsiteY734-101386" fmla="*/ 900011 h 6858000"/>
              <a:gd name="connsiteX735-101387" fmla="*/ 4344840 w 7467600"/>
              <a:gd name="connsiteY735-101388" fmla="*/ 1922038 h 6858000"/>
              <a:gd name="connsiteX736-101389" fmla="*/ 4378710 w 7467600"/>
              <a:gd name="connsiteY736-101390" fmla="*/ 1665516 h 6858000"/>
              <a:gd name="connsiteX737-101391" fmla="*/ 4448798 w 7467600"/>
              <a:gd name="connsiteY737-101392" fmla="*/ 1253024 h 6858000"/>
              <a:gd name="connsiteX738-101393" fmla="*/ 4480315 w 7467600"/>
              <a:gd name="connsiteY738-101394" fmla="*/ 1158454 h 6858000"/>
              <a:gd name="connsiteX739-101395" fmla="*/ 4494133 w 7467600"/>
              <a:gd name="connsiteY739-101396" fmla="*/ 1118676 h 6858000"/>
              <a:gd name="connsiteX740-101397" fmla="*/ 4557898 w 7467600"/>
              <a:gd name="connsiteY740-101398" fmla="*/ 900011 h 6858000"/>
              <a:gd name="connsiteX741-101399" fmla="*/ 5870151 w 7467600"/>
              <a:gd name="connsiteY741-101400" fmla="*/ 898890 h 6858000"/>
              <a:gd name="connsiteX742-101401" fmla="*/ 5861335 w 7467600"/>
              <a:gd name="connsiteY742-101402" fmla="*/ 899177 h 6858000"/>
              <a:gd name="connsiteX743-101403" fmla="*/ 5843702 w 7467600"/>
              <a:gd name="connsiteY743-101404" fmla="*/ 899748 h 6858000"/>
              <a:gd name="connsiteX744-101405" fmla="*/ 5651107 w 7467600"/>
              <a:gd name="connsiteY744-101406" fmla="*/ 920306 h 6858000"/>
              <a:gd name="connsiteX745-101407" fmla="*/ 5459407 w 7467600"/>
              <a:gd name="connsiteY745-101408" fmla="*/ 940975 h 6858000"/>
              <a:gd name="connsiteX746-101409" fmla="*/ 5374846 w 7467600"/>
              <a:gd name="connsiteY746-101410" fmla="*/ 941988 h 6858000"/>
              <a:gd name="connsiteX747-101411" fmla="*/ 5256105 w 7467600"/>
              <a:gd name="connsiteY747-101412" fmla="*/ 945632 h 6858000"/>
              <a:gd name="connsiteX748-101413" fmla="*/ 5107071 w 7467600"/>
              <a:gd name="connsiteY748-101414" fmla="*/ 969720 h 6858000"/>
              <a:gd name="connsiteX749-101415" fmla="*/ 4998681 w 7467600"/>
              <a:gd name="connsiteY749-101416" fmla="*/ 988771 h 6858000"/>
              <a:gd name="connsiteX750-101417" fmla="*/ 5870151 w 7467600"/>
              <a:gd name="connsiteY750-101418" fmla="*/ 898890 h 6858000"/>
              <a:gd name="connsiteX751-101419" fmla="*/ 5504425 w 7467600"/>
              <a:gd name="connsiteY751-101420" fmla="*/ 848067 h 6858000"/>
              <a:gd name="connsiteX752-101421" fmla="*/ 4968849 w 7467600"/>
              <a:gd name="connsiteY752-101422" fmla="*/ 962318 h 6858000"/>
              <a:gd name="connsiteX753-101423" fmla="*/ 5104039 w 7467600"/>
              <a:gd name="connsiteY753-101424" fmla="*/ 940634 h 6858000"/>
              <a:gd name="connsiteX754-101425" fmla="*/ 5256311 w 7467600"/>
              <a:gd name="connsiteY754-101426" fmla="*/ 916490 h 6858000"/>
              <a:gd name="connsiteX755-101427" fmla="*/ 5377381 w 7467600"/>
              <a:gd name="connsiteY755-101428" fmla="*/ 912671 h 6858000"/>
              <a:gd name="connsiteX756-101429" fmla="*/ 5460148 w 7467600"/>
              <a:gd name="connsiteY756-101430" fmla="*/ 911442 h 6858000"/>
              <a:gd name="connsiteX757-101431" fmla="*/ 5648971 w 7467600"/>
              <a:gd name="connsiteY757-101432" fmla="*/ 891331 h 6858000"/>
              <a:gd name="connsiteX758-101433" fmla="*/ 5844807 w 7467600"/>
              <a:gd name="connsiteY758-101434" fmla="*/ 870718 h 6858000"/>
              <a:gd name="connsiteX759-101435" fmla="*/ 5862975 w 7467600"/>
              <a:gd name="connsiteY759-101436" fmla="*/ 869756 h 6858000"/>
              <a:gd name="connsiteX760-101437" fmla="*/ 5920887 w 7467600"/>
              <a:gd name="connsiteY760-101438" fmla="*/ 865929 h 6858000"/>
              <a:gd name="connsiteX761-101439" fmla="*/ 5504425 w 7467600"/>
              <a:gd name="connsiteY761-101440" fmla="*/ 848067 h 6858000"/>
              <a:gd name="connsiteX762-101441" fmla="*/ 3607114 w 7467600"/>
              <a:gd name="connsiteY762-101442" fmla="*/ 467441 h 6858000"/>
              <a:gd name="connsiteX763-101443" fmla="*/ 3296242 w 7467600"/>
              <a:gd name="connsiteY763-101444" fmla="*/ 807991 h 6858000"/>
              <a:gd name="connsiteX764-101445" fmla="*/ 3174674 w 7467600"/>
              <a:gd name="connsiteY764-101446" fmla="*/ 919759 h 6858000"/>
              <a:gd name="connsiteX765-101447" fmla="*/ 3042978 w 7467600"/>
              <a:gd name="connsiteY765-101448" fmla="*/ 1054894 h 6858000"/>
              <a:gd name="connsiteX766-101449" fmla="*/ 2968914 w 7467600"/>
              <a:gd name="connsiteY766-101450" fmla="*/ 1133756 h 6858000"/>
              <a:gd name="connsiteX767-101451" fmla="*/ 3103823 w 7467600"/>
              <a:gd name="connsiteY767-101452" fmla="*/ 1026814 h 6858000"/>
              <a:gd name="connsiteX768-101453" fmla="*/ 3607114 w 7467600"/>
              <a:gd name="connsiteY768-101454" fmla="*/ 467441 h 6858000"/>
              <a:gd name="connsiteX769-101455" fmla="*/ 3744487 w 7467600"/>
              <a:gd name="connsiteY769-101456" fmla="*/ 383136 h 6858000"/>
              <a:gd name="connsiteX770-101457" fmla="*/ 3970213 w 7467600"/>
              <a:gd name="connsiteY770-101458" fmla="*/ 995559 h 6858000"/>
              <a:gd name="connsiteX771-101459" fmla="*/ 3744487 w 7467600"/>
              <a:gd name="connsiteY771-101460" fmla="*/ 383136 h 6858000"/>
              <a:gd name="connsiteX772-101461" fmla="*/ 3624562 w 7467600"/>
              <a:gd name="connsiteY772-101462" fmla="*/ 367041 h 6858000"/>
              <a:gd name="connsiteX773-101463" fmla="*/ 3489712 w 7467600"/>
              <a:gd name="connsiteY773-101464" fmla="*/ 485386 h 6858000"/>
              <a:gd name="connsiteX774-101465" fmla="*/ 3182994 w 7467600"/>
              <a:gd name="connsiteY774-101466" fmla="*/ 828265 h 6858000"/>
              <a:gd name="connsiteX775-101467" fmla="*/ 2892114 w 7467600"/>
              <a:gd name="connsiteY775-101468" fmla="*/ 1172635 h 6858000"/>
              <a:gd name="connsiteX776-101469" fmla="*/ 3021459 w 7467600"/>
              <a:gd name="connsiteY776-101470" fmla="*/ 1035385 h 6858000"/>
              <a:gd name="connsiteX777-101471" fmla="*/ 3153873 w 7467600"/>
              <a:gd name="connsiteY777-101472" fmla="*/ 898971 h 6858000"/>
              <a:gd name="connsiteX778-101473" fmla="*/ 3276511 w 7467600"/>
              <a:gd name="connsiteY778-101474" fmla="*/ 786423 h 6858000"/>
              <a:gd name="connsiteX779-101475" fmla="*/ 3584154 w 7467600"/>
              <a:gd name="connsiteY779-101476" fmla="*/ 448218 h 6858000"/>
              <a:gd name="connsiteX780-101477" fmla="*/ 3624562 w 7467600"/>
              <a:gd name="connsiteY780-101478" fmla="*/ 367041 h 6858000"/>
              <a:gd name="connsiteX781-101479" fmla="*/ 3766672 w 7467600"/>
              <a:gd name="connsiteY781-101480" fmla="*/ 359429 h 6858000"/>
              <a:gd name="connsiteX782-101481" fmla="*/ 3996338 w 7467600"/>
              <a:gd name="connsiteY782-101482" fmla="*/ 968237 h 6858000"/>
              <a:gd name="connsiteX783-101483" fmla="*/ 3766672 w 7467600"/>
              <a:gd name="connsiteY783-101484" fmla="*/ 359429 h 6858000"/>
              <a:gd name="connsiteX784-101485" fmla="*/ 5805386 w 7467600"/>
              <a:gd name="connsiteY784-101486" fmla="*/ 239240 h 6858000"/>
              <a:gd name="connsiteX785-101487" fmla="*/ 5736947 w 7467600"/>
              <a:gd name="connsiteY785-101488" fmla="*/ 261367 h 6858000"/>
              <a:gd name="connsiteX786-101489" fmla="*/ 5427012 w 7467600"/>
              <a:gd name="connsiteY786-101490" fmla="*/ 311272 h 6858000"/>
              <a:gd name="connsiteX787-101491" fmla="*/ 5147818 w 7467600"/>
              <a:gd name="connsiteY787-101492" fmla="*/ 322112 h 6858000"/>
              <a:gd name="connsiteX788-101493" fmla="*/ 5060854 w 7467600"/>
              <a:gd name="connsiteY788-101494" fmla="*/ 311882 h 6858000"/>
              <a:gd name="connsiteX789-101495" fmla="*/ 4945989 w 7467600"/>
              <a:gd name="connsiteY789-101496" fmla="*/ 300516 h 6858000"/>
              <a:gd name="connsiteX790-101497" fmla="*/ 5410479 w 7467600"/>
              <a:gd name="connsiteY790-101498" fmla="*/ 348434 h 6858000"/>
              <a:gd name="connsiteX791-101499" fmla="*/ 5805386 w 7467600"/>
              <a:gd name="connsiteY791-101500" fmla="*/ 239240 h 6858000"/>
              <a:gd name="connsiteX792-101501" fmla="*/ 5905192 w 7467600"/>
              <a:gd name="connsiteY792-101502" fmla="*/ 163079 h 6858000"/>
              <a:gd name="connsiteX793-101503" fmla="*/ 5865655 w 7467600"/>
              <a:gd name="connsiteY793-101504" fmla="*/ 171901 h 6858000"/>
              <a:gd name="connsiteX794-101505" fmla="*/ 5259740 w 7467600"/>
              <a:gd name="connsiteY794-101506" fmla="*/ 257013 h 6858000"/>
              <a:gd name="connsiteX795-101507" fmla="*/ 5208466 w 7467600"/>
              <a:gd name="connsiteY795-101508" fmla="*/ 257550 h 6858000"/>
              <a:gd name="connsiteX796-101509" fmla="*/ 4980204 w 7467600"/>
              <a:gd name="connsiteY796-101510" fmla="*/ 271903 h 6858000"/>
              <a:gd name="connsiteX797-101511" fmla="*/ 5068068 w 7467600"/>
              <a:gd name="connsiteY797-101512" fmla="*/ 282244 h 6858000"/>
              <a:gd name="connsiteX798-101513" fmla="*/ 5153231 w 7467600"/>
              <a:gd name="connsiteY798-101514" fmla="*/ 292240 h 6858000"/>
              <a:gd name="connsiteX799-101515" fmla="*/ 5426491 w 7467600"/>
              <a:gd name="connsiteY799-101516" fmla="*/ 281128 h 6858000"/>
              <a:gd name="connsiteX800-101517" fmla="*/ 5731212 w 7467600"/>
              <a:gd name="connsiteY800-101518" fmla="*/ 231951 h 6858000"/>
              <a:gd name="connsiteX801-101519" fmla="*/ 5905192 w 7467600"/>
              <a:gd name="connsiteY801-101520" fmla="*/ 163079 h 6858000"/>
              <a:gd name="connsiteX802-101521" fmla="*/ 5944437 w 7467600"/>
              <a:gd name="connsiteY802-101522" fmla="*/ 113829 h 6858000"/>
              <a:gd name="connsiteX803-101523" fmla="*/ 5825032 w 7467600"/>
              <a:gd name="connsiteY803-101524" fmla="*/ 146405 h 6858000"/>
              <a:gd name="connsiteX804-101525" fmla="*/ 4955599 w 7467600"/>
              <a:gd name="connsiteY804-101526" fmla="*/ 247008 h 6858000"/>
              <a:gd name="connsiteX805-101527" fmla="*/ 5210104 w 7467600"/>
              <a:gd name="connsiteY805-101528" fmla="*/ 228123 h 6858000"/>
              <a:gd name="connsiteX806-101529" fmla="*/ 5261015 w 7467600"/>
              <a:gd name="connsiteY806-101530" fmla="*/ 227087 h 6858000"/>
              <a:gd name="connsiteX807-101531" fmla="*/ 5861181 w 7467600"/>
              <a:gd name="connsiteY807-101532" fmla="*/ 143093 h 6858000"/>
              <a:gd name="connsiteX808-101533" fmla="*/ 5961252 w 7467600"/>
              <a:gd name="connsiteY808-101534" fmla="*/ 114820 h 6858000"/>
              <a:gd name="connsiteX809-101535" fmla="*/ 5944437 w 7467600"/>
              <a:gd name="connsiteY809-101536" fmla="*/ 113829 h 6858000"/>
              <a:gd name="connsiteX810-101537" fmla="*/ 3882765 w 7467600"/>
              <a:gd name="connsiteY810-101538" fmla="*/ 0 h 6858000"/>
              <a:gd name="connsiteX811-101539" fmla="*/ 3995099 w 7467600"/>
              <a:gd name="connsiteY811-101540" fmla="*/ 0 h 6858000"/>
              <a:gd name="connsiteX812-101541" fmla="*/ 4163818 w 7467600"/>
              <a:gd name="connsiteY812-101542" fmla="*/ 234104 h 6858000"/>
              <a:gd name="connsiteX813-101543" fmla="*/ 4172099 w 7467600"/>
              <a:gd name="connsiteY813-101544" fmla="*/ 234207 h 6858000"/>
              <a:gd name="connsiteX814-101545" fmla="*/ 4784282 w 7467600"/>
              <a:gd name="connsiteY814-101546" fmla="*/ 276561 h 6858000"/>
              <a:gd name="connsiteX815-101547" fmla="*/ 4801687 w 7467600"/>
              <a:gd name="connsiteY815-101548" fmla="*/ 267764 h 6858000"/>
              <a:gd name="connsiteX816-101549" fmla="*/ 6082788 w 7467600"/>
              <a:gd name="connsiteY816-101550" fmla="*/ 64119 h 6858000"/>
              <a:gd name="connsiteX817-101551" fmla="*/ 6099442 w 7467600"/>
              <a:gd name="connsiteY817-101552" fmla="*/ 82568 h 6858000"/>
              <a:gd name="connsiteX818-101553" fmla="*/ 4804137 w 7467600"/>
              <a:gd name="connsiteY818-101554" fmla="*/ 320931 h 6858000"/>
              <a:gd name="connsiteX819-101555" fmla="*/ 4227047 w 7467600"/>
              <a:gd name="connsiteY819-101556" fmla="*/ 313415 h 6858000"/>
              <a:gd name="connsiteX820-101557" fmla="*/ 4346041 w 7467600"/>
              <a:gd name="connsiteY820-101558" fmla="*/ 456086 h 6858000"/>
              <a:gd name="connsiteX821-101559" fmla="*/ 4870967 w 7467600"/>
              <a:gd name="connsiteY821-101560" fmla="*/ 963061 h 6858000"/>
              <a:gd name="connsiteX822-101561" fmla="*/ 4889647 w 7467600"/>
              <a:gd name="connsiteY822-101562" fmla="*/ 957147 h 6858000"/>
              <a:gd name="connsiteX823-101563" fmla="*/ 5422504 w 7467600"/>
              <a:gd name="connsiteY823-101564" fmla="*/ 805191 h 6858000"/>
              <a:gd name="connsiteX824-101565" fmla="*/ 6087656 w 7467600"/>
              <a:gd name="connsiteY824-101566" fmla="*/ 826703 h 6858000"/>
              <a:gd name="connsiteX825-101567" fmla="*/ 6058717 w 7467600"/>
              <a:gd name="connsiteY825-101568" fmla="*/ 865992 h 6858000"/>
              <a:gd name="connsiteX826-101569" fmla="*/ 4974153 w 7467600"/>
              <a:gd name="connsiteY826-101570" fmla="*/ 1045456 h 6858000"/>
              <a:gd name="connsiteX827-101571" fmla="*/ 5627835 w 7467600"/>
              <a:gd name="connsiteY827-101572" fmla="*/ 1472077 h 6858000"/>
              <a:gd name="connsiteX828-101573" fmla="*/ 5629817 w 7467600"/>
              <a:gd name="connsiteY828-101574" fmla="*/ 1471412 h 6858000"/>
              <a:gd name="connsiteX829-101575" fmla="*/ 5634124 w 7467600"/>
              <a:gd name="connsiteY829-101576" fmla="*/ 1470572 h 6858000"/>
              <a:gd name="connsiteX830-101577" fmla="*/ 5755832 w 7467600"/>
              <a:gd name="connsiteY830-101578" fmla="*/ 1383886 h 6858000"/>
              <a:gd name="connsiteX831-101579" fmla="*/ 6014186 w 7467600"/>
              <a:gd name="connsiteY831-101580" fmla="*/ 1279799 h 6858000"/>
              <a:gd name="connsiteX832-101581" fmla="*/ 6901619 w 7467600"/>
              <a:gd name="connsiteY832-101582" fmla="*/ 1047874 h 6858000"/>
              <a:gd name="connsiteX833-101583" fmla="*/ 6931566 w 7467600"/>
              <a:gd name="connsiteY833-101584" fmla="*/ 1062034 h 6858000"/>
              <a:gd name="connsiteX834-101585" fmla="*/ 5790982 w 7467600"/>
              <a:gd name="connsiteY834-101586" fmla="*/ 1561380 h 6858000"/>
              <a:gd name="connsiteX835-101587" fmla="*/ 6188971 w 7467600"/>
              <a:gd name="connsiteY835-101588" fmla="*/ 1755168 h 6858000"/>
              <a:gd name="connsiteX836-101589" fmla="*/ 6202446 w 7467600"/>
              <a:gd name="connsiteY836-101590" fmla="*/ 1752268 h 6858000"/>
              <a:gd name="connsiteX837-101591" fmla="*/ 7179560 w 7467600"/>
              <a:gd name="connsiteY837-101592" fmla="*/ 1467551 h 6858000"/>
              <a:gd name="connsiteX838-101593" fmla="*/ 7158730 w 7467600"/>
              <a:gd name="connsiteY838-101594" fmla="*/ 1507835 h 6858000"/>
              <a:gd name="connsiteX839-101595" fmla="*/ 6326959 w 7467600"/>
              <a:gd name="connsiteY839-101596" fmla="*/ 1817686 h 6858000"/>
              <a:gd name="connsiteX840-101597" fmla="*/ 6537433 w 7467600"/>
              <a:gd name="connsiteY840-101598" fmla="*/ 1907790 h 6858000"/>
              <a:gd name="connsiteX841-101599" fmla="*/ 6550221 w 7467600"/>
              <a:gd name="connsiteY841-101600" fmla="*/ 1910729 h 6858000"/>
              <a:gd name="connsiteX842-101601" fmla="*/ 6964438 w 7467600"/>
              <a:gd name="connsiteY842-101602" fmla="*/ 2209505 h 6858000"/>
              <a:gd name="connsiteX843-101603" fmla="*/ 7367862 w 7467600"/>
              <a:gd name="connsiteY843-101604" fmla="*/ 2806833 h 6858000"/>
              <a:gd name="connsiteX844-101605" fmla="*/ 7364329 w 7467600"/>
              <a:gd name="connsiteY844-101606" fmla="*/ 2826907 h 6858000"/>
              <a:gd name="connsiteX845-101607" fmla="*/ 7290545 w 7467600"/>
              <a:gd name="connsiteY845-101608" fmla="*/ 2850663 h 6858000"/>
              <a:gd name="connsiteX846-101609" fmla="*/ 6472036 w 7467600"/>
              <a:gd name="connsiteY846-101610" fmla="*/ 1959003 h 6858000"/>
              <a:gd name="connsiteX847-101611" fmla="*/ 5792897 w 7467600"/>
              <a:gd name="connsiteY847-101612" fmla="*/ 1647747 h 6858000"/>
              <a:gd name="connsiteX848-101613" fmla="*/ 5842751 w 7467600"/>
              <a:gd name="connsiteY848-101614" fmla="*/ 1816112 h 6858000"/>
              <a:gd name="connsiteX849-101615" fmla="*/ 5847424 w 7467600"/>
              <a:gd name="connsiteY849-101616" fmla="*/ 1815776 h 6858000"/>
              <a:gd name="connsiteX850-101617" fmla="*/ 6399821 w 7467600"/>
              <a:gd name="connsiteY850-101618" fmla="*/ 2344799 h 6858000"/>
              <a:gd name="connsiteX851-101619" fmla="*/ 6323232 w 7467600"/>
              <a:gd name="connsiteY851-101620" fmla="*/ 2389634 h 6858000"/>
              <a:gd name="connsiteX852-101621" fmla="*/ 5942958 w 7467600"/>
              <a:gd name="connsiteY852-101622" fmla="*/ 2077708 h 6858000"/>
              <a:gd name="connsiteX853-101623" fmla="*/ 5921559 w 7467600"/>
              <a:gd name="connsiteY853-101624" fmla="*/ 2378596 h 6858000"/>
              <a:gd name="connsiteX854-101625" fmla="*/ 5817651 w 7467600"/>
              <a:gd name="connsiteY854-101626" fmla="*/ 3023919 h 6858000"/>
              <a:gd name="connsiteX855-101627" fmla="*/ 5729634 w 7467600"/>
              <a:gd name="connsiteY855-101628" fmla="*/ 3051849 h 6858000"/>
              <a:gd name="connsiteX856-101629" fmla="*/ 5611018 w 7467600"/>
              <a:gd name="connsiteY856-101630" fmla="*/ 2316769 h 6858000"/>
              <a:gd name="connsiteX857-101631" fmla="*/ 5687608 w 7467600"/>
              <a:gd name="connsiteY857-101632" fmla="*/ 2039972 h 6858000"/>
              <a:gd name="connsiteX858-101633" fmla="*/ 5657554 w 7467600"/>
              <a:gd name="connsiteY858-101634" fmla="*/ 1576445 h 6858000"/>
              <a:gd name="connsiteX859-101635" fmla="*/ 5150475 w 7467600"/>
              <a:gd name="connsiteY859-101636" fmla="*/ 1274012 h 6858000"/>
              <a:gd name="connsiteX860-101637" fmla="*/ 5349142 w 7467600"/>
              <a:gd name="connsiteY860-101638" fmla="*/ 2204405 h 6858000"/>
              <a:gd name="connsiteX861-101639" fmla="*/ 5262214 w 7467600"/>
              <a:gd name="connsiteY861-101640" fmla="*/ 2233836 h 6858000"/>
              <a:gd name="connsiteX862-101641" fmla="*/ 4981539 w 7467600"/>
              <a:gd name="connsiteY862-101642" fmla="*/ 1542201 h 6858000"/>
              <a:gd name="connsiteX863-101643" fmla="*/ 4958461 w 7467600"/>
              <a:gd name="connsiteY863-101644" fmla="*/ 1136957 h 6858000"/>
              <a:gd name="connsiteX864-101645" fmla="*/ 4655015 w 7467600"/>
              <a:gd name="connsiteY864-101646" fmla="*/ 891426 h 6858000"/>
              <a:gd name="connsiteX865-101647" fmla="*/ 4348002 w 7467600"/>
              <a:gd name="connsiteY865-101648" fmla="*/ 2205895 h 6858000"/>
              <a:gd name="connsiteX866-101649" fmla="*/ 4262250 w 7467600"/>
              <a:gd name="connsiteY866-101650" fmla="*/ 2219972 h 6858000"/>
              <a:gd name="connsiteX867-101651" fmla="*/ 4550611 w 7467600"/>
              <a:gd name="connsiteY867-101652" fmla="*/ 817540 h 6858000"/>
              <a:gd name="connsiteX868-101653" fmla="*/ 4564418 w 7467600"/>
              <a:gd name="connsiteY868-101654" fmla="*/ 808293 h 6858000"/>
              <a:gd name="connsiteX869-101655" fmla="*/ 4266388 w 7467600"/>
              <a:gd name="connsiteY869-101656" fmla="*/ 500083 h 6858000"/>
              <a:gd name="connsiteX870-101657" fmla="*/ 4032842 w 7467600"/>
              <a:gd name="connsiteY870-101658" fmla="*/ 211809 h 6858000"/>
              <a:gd name="connsiteX871-101659" fmla="*/ 3882765 w 7467600"/>
              <a:gd name="connsiteY871-101660" fmla="*/ 0 h 6858000"/>
              <a:gd name="connsiteX872-101661" fmla="*/ 3721337 w 7467600"/>
              <a:gd name="connsiteY872-101662" fmla="*/ 0 h 6858000"/>
              <a:gd name="connsiteX873-101663" fmla="*/ 3797544 w 7467600"/>
              <a:gd name="connsiteY873-101664" fmla="*/ 0 h 6858000"/>
              <a:gd name="connsiteX874-101665" fmla="*/ 3775734 w 7467600"/>
              <a:gd name="connsiteY874-101666" fmla="*/ 95131 h 6858000"/>
              <a:gd name="connsiteX875-101667" fmla="*/ 3724807 w 7467600"/>
              <a:gd name="connsiteY875-101668" fmla="*/ 272257 h 6858000"/>
              <a:gd name="connsiteX876-101669" fmla="*/ 3726844 w 7467600"/>
              <a:gd name="connsiteY876-101670" fmla="*/ 282988 h 6858000"/>
              <a:gd name="connsiteX877-101671" fmla="*/ 3742664 w 7467600"/>
              <a:gd name="connsiteY877-101672" fmla="*/ 279918 h 6858000"/>
              <a:gd name="connsiteX878-101673" fmla="*/ 4103910 w 7467600"/>
              <a:gd name="connsiteY878-101674" fmla="*/ 1161917 h 6858000"/>
              <a:gd name="connsiteX879-101675" fmla="*/ 4020269 w 7467600"/>
              <a:gd name="connsiteY879-101676" fmla="*/ 1200406 h 6858000"/>
              <a:gd name="connsiteX880-101677" fmla="*/ 3674882 w 7467600"/>
              <a:gd name="connsiteY880-101678" fmla="*/ 488524 h 6858000"/>
              <a:gd name="connsiteX881-101679" fmla="*/ 3132682 w 7467600"/>
              <a:gd name="connsiteY881-101680" fmla="*/ 1072284 h 6858000"/>
              <a:gd name="connsiteX882-101681" fmla="*/ 2716346 w 7467600"/>
              <a:gd name="connsiteY882-101682" fmla="*/ 1276376 h 6858000"/>
              <a:gd name="connsiteX883-101683" fmla="*/ 2716772 w 7467600"/>
              <a:gd name="connsiteY883-101684" fmla="*/ 1255462 h 6858000"/>
              <a:gd name="connsiteX884-101685" fmla="*/ 3471096 w 7467600"/>
              <a:gd name="connsiteY884-101686" fmla="*/ 437072 h 6858000"/>
              <a:gd name="connsiteX885-101687" fmla="*/ 3639057 w 7467600"/>
              <a:gd name="connsiteY885-101688" fmla="*/ 286334 h 6858000"/>
              <a:gd name="connsiteX886-101689" fmla="*/ 3640309 w 7467600"/>
              <a:gd name="connsiteY886-101690" fmla="*/ 284664 h 6858000"/>
              <a:gd name="connsiteX887-101691" fmla="*/ 3646022 w 7467600"/>
              <a:gd name="connsiteY887-101692" fmla="*/ 276711 h 6858000"/>
              <a:gd name="connsiteX888-101693" fmla="*/ 3707943 w 7467600"/>
              <a:gd name="connsiteY888-101694" fmla="*/ 65958 h 6858000"/>
              <a:gd name="connsiteX889-101695" fmla="*/ 3721337 w 7467600"/>
              <a:gd name="connsiteY889-101696" fmla="*/ 0 h 6858000"/>
              <a:gd name="connsiteX890-101697" fmla="*/ 2867960 w 7467600"/>
              <a:gd name="connsiteY890-101698" fmla="*/ 0 h 6858000"/>
              <a:gd name="connsiteX891-101699" fmla="*/ 2926351 w 7467600"/>
              <a:gd name="connsiteY891-101700" fmla="*/ 0 h 6858000"/>
              <a:gd name="connsiteX892-101701" fmla="*/ 2902823 w 7467600"/>
              <a:gd name="connsiteY892-101702" fmla="*/ 262929 h 6858000"/>
              <a:gd name="connsiteX893-101703" fmla="*/ 2940663 w 7467600"/>
              <a:gd name="connsiteY893-101704" fmla="*/ 140884 h 6858000"/>
              <a:gd name="connsiteX894-101705" fmla="*/ 2947039 w 7467600"/>
              <a:gd name="connsiteY894-101706" fmla="*/ 122524 h 6858000"/>
              <a:gd name="connsiteX895-101707" fmla="*/ 2984316 w 7467600"/>
              <a:gd name="connsiteY895-101708" fmla="*/ 0 h 6858000"/>
              <a:gd name="connsiteX896-101709" fmla="*/ 3016114 w 7467600"/>
              <a:gd name="connsiteY896-101710" fmla="*/ 0 h 6858000"/>
              <a:gd name="connsiteX897-101711" fmla="*/ 2979949 w 7467600"/>
              <a:gd name="connsiteY897-101712" fmla="*/ 119274 h 6858000"/>
              <a:gd name="connsiteX898-101713" fmla="*/ 3023879 w 7467600"/>
              <a:gd name="connsiteY898-101714" fmla="*/ 0 h 6858000"/>
              <a:gd name="connsiteX899-101715" fmla="*/ 3105400 w 7467600"/>
              <a:gd name="connsiteY899-101716" fmla="*/ 0 h 6858000"/>
              <a:gd name="connsiteX900-101717" fmla="*/ 3094669 w 7467600"/>
              <a:gd name="connsiteY900-101718" fmla="*/ 30308 h 6858000"/>
              <a:gd name="connsiteX901-101719" fmla="*/ 2901945 w 7467600"/>
              <a:gd name="connsiteY901-101720" fmla="*/ 466538 h 6858000"/>
              <a:gd name="connsiteX902-101721" fmla="*/ 2815209 w 7467600"/>
              <a:gd name="connsiteY902-101722" fmla="*/ 497361 h 6858000"/>
              <a:gd name="connsiteX903-101723" fmla="*/ 2844845 w 7467600"/>
              <a:gd name="connsiteY903-101724" fmla="*/ 127638 h 6858000"/>
              <a:gd name="connsiteX904-101725" fmla="*/ 2867960 w 7467600"/>
              <a:gd name="connsiteY904-101726" fmla="*/ 0 h 6858000"/>
              <a:gd name="connsiteX905-101727" fmla="*/ 1057230 w 7467600"/>
              <a:gd name="connsiteY905-101728" fmla="*/ 0 h 6858000"/>
              <a:gd name="connsiteX906-101729" fmla="*/ 1111003 w 7467600"/>
              <a:gd name="connsiteY906-101730" fmla="*/ 0 h 6858000"/>
              <a:gd name="connsiteX907-101731" fmla="*/ 1125553 w 7467600"/>
              <a:gd name="connsiteY907-101732" fmla="*/ 52588 h 6858000"/>
              <a:gd name="connsiteX908-101733" fmla="*/ 1304276 w 7467600"/>
              <a:gd name="connsiteY908-101734" fmla="*/ 476275 h 6858000"/>
              <a:gd name="connsiteX909-101735" fmla="*/ 1492066 w 7467600"/>
              <a:gd name="connsiteY909-101736" fmla="*/ 886333 h 6858000"/>
              <a:gd name="connsiteX910-101737" fmla="*/ 1423698 w 7467600"/>
              <a:gd name="connsiteY910-101738" fmla="*/ 710817 h 6858000"/>
              <a:gd name="connsiteX911-101739" fmla="*/ 1357609 w 7467600"/>
              <a:gd name="connsiteY911-101740" fmla="*/ 532892 h 6858000"/>
              <a:gd name="connsiteX912-101741" fmla="*/ 1309550 w 7467600"/>
              <a:gd name="connsiteY912-101742" fmla="*/ 374031 h 6858000"/>
              <a:gd name="connsiteX913-101743" fmla="*/ 1193673 w 7467600"/>
              <a:gd name="connsiteY913-101744" fmla="*/ 49533 h 6858000"/>
              <a:gd name="connsiteX914-101745" fmla="*/ 1164391 w 7467600"/>
              <a:gd name="connsiteY914-101746" fmla="*/ 0 h 6858000"/>
              <a:gd name="connsiteX915-101747" fmla="*/ 1200666 w 7467600"/>
              <a:gd name="connsiteY915-101748" fmla="*/ 0 h 6858000"/>
              <a:gd name="connsiteX916-101749" fmla="*/ 1223408 w 7467600"/>
              <a:gd name="connsiteY916-101750" fmla="*/ 38996 h 6858000"/>
              <a:gd name="connsiteX917-101751" fmla="*/ 1339635 w 7467600"/>
              <a:gd name="connsiteY917-101752" fmla="*/ 365517 h 6858000"/>
              <a:gd name="connsiteX918-101753" fmla="*/ 1387469 w 7467600"/>
              <a:gd name="connsiteY918-101754" fmla="*/ 523079 h 6858000"/>
              <a:gd name="connsiteX919-101755" fmla="*/ 1452685 w 7467600"/>
              <a:gd name="connsiteY919-101756" fmla="*/ 699806 h 6858000"/>
              <a:gd name="connsiteX920-101757" fmla="*/ 1492092 w 7467600"/>
              <a:gd name="connsiteY920-101758" fmla="*/ 800424 h 6858000"/>
              <a:gd name="connsiteX921-101759" fmla="*/ 1455302 w 7467600"/>
              <a:gd name="connsiteY921-101760" fmla="*/ 632913 h 6858000"/>
              <a:gd name="connsiteX922-101761" fmla="*/ 1222336 w 7467600"/>
              <a:gd name="connsiteY922-101762" fmla="*/ 9480 h 6858000"/>
              <a:gd name="connsiteX923-101763" fmla="*/ 1214634 w 7467600"/>
              <a:gd name="connsiteY923-101764" fmla="*/ 0 h 6858000"/>
              <a:gd name="connsiteX924-101765" fmla="*/ 1289827 w 7467600"/>
              <a:gd name="connsiteY924-101766" fmla="*/ 0 h 6858000"/>
              <a:gd name="connsiteX925-101767" fmla="*/ 1321076 w 7467600"/>
              <a:gd name="connsiteY925-101768" fmla="*/ 59722 h 6858000"/>
              <a:gd name="connsiteX926-101769" fmla="*/ 1512579 w 7467600"/>
              <a:gd name="connsiteY926-101770" fmla="*/ 626441 h 6858000"/>
              <a:gd name="connsiteX927-101771" fmla="*/ 1506076 w 7467600"/>
              <a:gd name="connsiteY927-101772" fmla="*/ 1089289 h 6858000"/>
              <a:gd name="connsiteX928-101773" fmla="*/ 1486346 w 7467600"/>
              <a:gd name="connsiteY928-101774" fmla="*/ 1079919 h 6858000"/>
              <a:gd name="connsiteX929-101775" fmla="*/ 1070511 w 7467600"/>
              <a:gd name="connsiteY929-101776" fmla="*/ 48609 h 6858000"/>
              <a:gd name="connsiteX930-101777" fmla="*/ 1057230 w 7467600"/>
              <a:gd name="connsiteY930-101778" fmla="*/ 0 h 6858000"/>
              <a:gd name="connsiteX931-101779" fmla="*/ 43151 w 7467600"/>
              <a:gd name="connsiteY931-101780" fmla="*/ 0 h 6858000"/>
              <a:gd name="connsiteX932-101781" fmla="*/ 95283 w 7467600"/>
              <a:gd name="connsiteY932-101782" fmla="*/ 0 h 6858000"/>
              <a:gd name="connsiteX933-101783" fmla="*/ 300708 w 7467600"/>
              <a:gd name="connsiteY933-101784" fmla="*/ 154571 h 6858000"/>
              <a:gd name="connsiteX934-101785" fmla="*/ 530414 w 7467600"/>
              <a:gd name="connsiteY934-101786" fmla="*/ 354673 h 6858000"/>
              <a:gd name="connsiteX935-101787" fmla="*/ 333785 w 7467600"/>
              <a:gd name="connsiteY935-101788" fmla="*/ 161564 h 6858000"/>
              <a:gd name="connsiteX936-101789" fmla="*/ 147005 w 7467600"/>
              <a:gd name="connsiteY936-101790" fmla="*/ 0 h 6858000"/>
              <a:gd name="connsiteX937-101791" fmla="*/ 272509 w 7467600"/>
              <a:gd name="connsiteY937-101792" fmla="*/ 0 h 6858000"/>
              <a:gd name="connsiteX938-101793" fmla="*/ 326276 w 7467600"/>
              <a:gd name="connsiteY938-101794" fmla="*/ 45847 h 6858000"/>
              <a:gd name="connsiteX939-101795" fmla="*/ 823759 w 7467600"/>
              <a:gd name="connsiteY939-101796" fmla="*/ 574145 h 6858000"/>
              <a:gd name="connsiteX940-101797" fmla="*/ 811254 w 7467600"/>
              <a:gd name="connsiteY940-101798" fmla="*/ 665546 h 6858000"/>
              <a:gd name="connsiteX941-101799" fmla="*/ 154042 w 7467600"/>
              <a:gd name="connsiteY941-101800" fmla="*/ 261522 h 6858000"/>
              <a:gd name="connsiteX942-101801" fmla="*/ 13550 w 7467600"/>
              <a:gd name="connsiteY942-101802" fmla="*/ 158423 h 6858000"/>
              <a:gd name="connsiteX943-101803" fmla="*/ 0 w 7467600"/>
              <a:gd name="connsiteY943-101804" fmla="*/ 146618 h 6858000"/>
              <a:gd name="connsiteX944-101805" fmla="*/ 0 w 7467600"/>
              <a:gd name="connsiteY944-101806" fmla="*/ 59161 h 6858000"/>
              <a:gd name="connsiteX945-101807" fmla="*/ 45427 w 7467600"/>
              <a:gd name="connsiteY945-101808" fmla="*/ 101078 h 6858000"/>
              <a:gd name="connsiteX946-101809" fmla="*/ 630103 w 7467600"/>
              <a:gd name="connsiteY946-101810" fmla="*/ 485885 h 6858000"/>
              <a:gd name="connsiteX947-101811" fmla="*/ 532040 w 7467600"/>
              <a:gd name="connsiteY947-101812" fmla="*/ 399359 h 6858000"/>
              <a:gd name="connsiteX948-101813" fmla="*/ 517618 w 7467600"/>
              <a:gd name="connsiteY948-101814" fmla="*/ 385726 h 6858000"/>
              <a:gd name="connsiteX949-101815" fmla="*/ 285074 w 7467600"/>
              <a:gd name="connsiteY949-101816" fmla="*/ 182755 h 6858000"/>
              <a:gd name="connsiteX950-101817" fmla="*/ 43151 w 7467600"/>
              <a:gd name="connsiteY950-101818" fmla="*/ 0 h 6858000"/>
              <a:gd name="connsiteX0-101819" fmla="*/ 369702 w 7467600"/>
              <a:gd name="connsiteY0-101820" fmla="*/ 6712169 h 6858000"/>
              <a:gd name="connsiteX1-101821" fmla="*/ 366575 w 7467600"/>
              <a:gd name="connsiteY1-101822" fmla="*/ 6715556 h 6858000"/>
              <a:gd name="connsiteX2-101823" fmla="*/ 371637 w 7467600"/>
              <a:gd name="connsiteY2-101824" fmla="*/ 6713954 h 6858000"/>
              <a:gd name="connsiteX3-101825" fmla="*/ 369702 w 7467600"/>
              <a:gd name="connsiteY3-101826" fmla="*/ 6712169 h 6858000"/>
              <a:gd name="connsiteX4-101827" fmla="*/ 7467600 w 7467600"/>
              <a:gd name="connsiteY4-101828" fmla="*/ 6831490 h 6858000"/>
              <a:gd name="connsiteX5-101829" fmla="*/ 7440138 w 7467600"/>
              <a:gd name="connsiteY5-101830" fmla="*/ 6622648 h 6858000"/>
              <a:gd name="connsiteX6-101831" fmla="*/ 7467600 w 7467600"/>
              <a:gd name="connsiteY6-101832" fmla="*/ 6628217 h 6858000"/>
              <a:gd name="connsiteX7-101833" fmla="*/ 7467600 w 7467600"/>
              <a:gd name="connsiteY7-101834" fmla="*/ 6668575 h 6858000"/>
              <a:gd name="connsiteX8-101835" fmla="*/ 7392322 w 7467600"/>
              <a:gd name="connsiteY8-101836" fmla="*/ 6658238 h 6858000"/>
              <a:gd name="connsiteX9-101837" fmla="*/ 7467600 w 7467600"/>
              <a:gd name="connsiteY9-101838" fmla="*/ 6683873 h 6858000"/>
              <a:gd name="connsiteX10-101839" fmla="*/ 7467600 w 7467600"/>
              <a:gd name="connsiteY10-101840" fmla="*/ 6714215 h 6858000"/>
              <a:gd name="connsiteX11-101841" fmla="*/ 7447383 w 7467600"/>
              <a:gd name="connsiteY11-101842" fmla="*/ 6707202 h 6858000"/>
              <a:gd name="connsiteX12-101843" fmla="*/ 7289862 w 7467600"/>
              <a:gd name="connsiteY12-101844" fmla="*/ 6659827 h 6858000"/>
              <a:gd name="connsiteX13-101845" fmla="*/ 7434024 w 7467600"/>
              <a:gd name="connsiteY13-101846" fmla="*/ 6722130 h 6858000"/>
              <a:gd name="connsiteX14-101847" fmla="*/ 7467600 w 7467600"/>
              <a:gd name="connsiteY14-101848" fmla="*/ 6736157 h 6858000"/>
              <a:gd name="connsiteX15-101849" fmla="*/ 7467600 w 7467600"/>
              <a:gd name="connsiteY15-101850" fmla="*/ 6767913 h 6858000"/>
              <a:gd name="connsiteX16-101851" fmla="*/ 7467600 w 7467600"/>
              <a:gd name="connsiteY16-101852" fmla="*/ 6805948 h 6858000"/>
              <a:gd name="connsiteX17-101853" fmla="*/ 7467600 w 7467600"/>
              <a:gd name="connsiteY17-101854" fmla="*/ 6831490 h 6858000"/>
              <a:gd name="connsiteX18-101855" fmla="*/ 1019354 w 7467600"/>
              <a:gd name="connsiteY18-101856" fmla="*/ 6315006 h 6858000"/>
              <a:gd name="connsiteX19-101857" fmla="*/ 441046 w 7467600"/>
              <a:gd name="connsiteY19-101858" fmla="*/ 6691153 h 6858000"/>
              <a:gd name="connsiteX20-101859" fmla="*/ 1019354 w 7467600"/>
              <a:gd name="connsiteY20-101860" fmla="*/ 6315006 h 6858000"/>
              <a:gd name="connsiteX21-101861" fmla="*/ 991680 w 7467600"/>
              <a:gd name="connsiteY21-101862" fmla="*/ 6298413 h 6858000"/>
              <a:gd name="connsiteX22-101863" fmla="*/ 409060 w 7467600"/>
              <a:gd name="connsiteY22-101864" fmla="*/ 6671470 h 6858000"/>
              <a:gd name="connsiteX23-101865" fmla="*/ 991680 w 7467600"/>
              <a:gd name="connsiteY23-101866" fmla="*/ 6298413 h 6858000"/>
              <a:gd name="connsiteX24-101867" fmla="*/ 103333 w 7467600"/>
              <a:gd name="connsiteY24-101868" fmla="*/ 5699602 h 6858000"/>
              <a:gd name="connsiteX25-101869" fmla="*/ 233938 w 7467600"/>
              <a:gd name="connsiteY25-101870" fmla="*/ 5809416 h 6858000"/>
              <a:gd name="connsiteX26-101871" fmla="*/ 883580 w 7467600"/>
              <a:gd name="connsiteY26-101872" fmla="*/ 6180710 h 6858000"/>
              <a:gd name="connsiteX27-101873" fmla="*/ 487337 w 7467600"/>
              <a:gd name="connsiteY27-101874" fmla="*/ 5950182 h 6858000"/>
              <a:gd name="connsiteX28-101875" fmla="*/ 354051 w 7467600"/>
              <a:gd name="connsiteY28-101876" fmla="*/ 5854912 h 6858000"/>
              <a:gd name="connsiteX29-101877" fmla="*/ 195436 w 7467600"/>
              <a:gd name="connsiteY29-101878" fmla="*/ 5755068 h 6858000"/>
              <a:gd name="connsiteX30-101879" fmla="*/ 103333 w 7467600"/>
              <a:gd name="connsiteY30-101880" fmla="*/ 5699602 h 6858000"/>
              <a:gd name="connsiteX31-101881" fmla="*/ 5539432 w 7467600"/>
              <a:gd name="connsiteY31-101882" fmla="*/ 5642928 h 6858000"/>
              <a:gd name="connsiteX32-101883" fmla="*/ 5555462 w 7467600"/>
              <a:gd name="connsiteY32-101884" fmla="*/ 5694454 h 6858000"/>
              <a:gd name="connsiteX33-101885" fmla="*/ 5828270 w 7467600"/>
              <a:gd name="connsiteY33-101886" fmla="*/ 6320663 h 6858000"/>
              <a:gd name="connsiteX34-101887" fmla="*/ 5947416 w 7467600"/>
              <a:gd name="connsiteY34-101888" fmla="*/ 6574846 h 6858000"/>
              <a:gd name="connsiteX35-101889" fmla="*/ 5539432 w 7467600"/>
              <a:gd name="connsiteY35-101890" fmla="*/ 5642928 h 6858000"/>
              <a:gd name="connsiteX36-101891" fmla="*/ 51253 w 7467600"/>
              <a:gd name="connsiteY36-101892" fmla="*/ 5631825 h 6858000"/>
              <a:gd name="connsiteX37-101893" fmla="*/ 211622 w 7467600"/>
              <a:gd name="connsiteY37-101894" fmla="*/ 5728803 h 6858000"/>
              <a:gd name="connsiteX38-101895" fmla="*/ 371652 w 7467600"/>
              <a:gd name="connsiteY38-101896" fmla="*/ 5829062 h 6858000"/>
              <a:gd name="connsiteX39-101897" fmla="*/ 505903 w 7467600"/>
              <a:gd name="connsiteY39-101898" fmla="*/ 5925221 h 6858000"/>
              <a:gd name="connsiteX40-101899" fmla="*/ 899240 w 7467600"/>
              <a:gd name="connsiteY40-101900" fmla="*/ 6153068 h 6858000"/>
              <a:gd name="connsiteX41-101901" fmla="*/ 988114 w 7467600"/>
              <a:gd name="connsiteY41-101902" fmla="*/ 6174204 h 6858000"/>
              <a:gd name="connsiteX42-101903" fmla="*/ 845971 w 7467600"/>
              <a:gd name="connsiteY42-101904" fmla="*/ 6067177 h 6858000"/>
              <a:gd name="connsiteX43-101905" fmla="*/ 448057 w 7467600"/>
              <a:gd name="connsiteY43-101906" fmla="*/ 5841376 h 6858000"/>
              <a:gd name="connsiteX44-101907" fmla="*/ 51253 w 7467600"/>
              <a:gd name="connsiteY44-101908" fmla="*/ 5631825 h 6858000"/>
              <a:gd name="connsiteX45-101909" fmla="*/ 2606687 w 7467600"/>
              <a:gd name="connsiteY45-101910" fmla="*/ 5630718 h 6858000"/>
              <a:gd name="connsiteX46-101911" fmla="*/ 2645658 w 7467600"/>
              <a:gd name="connsiteY46-101912" fmla="*/ 6640259 h 6858000"/>
              <a:gd name="connsiteX47-101913" fmla="*/ 2606687 w 7467600"/>
              <a:gd name="connsiteY47-101914" fmla="*/ 5630718 h 6858000"/>
              <a:gd name="connsiteX48-101915" fmla="*/ 3642057 w 7467600"/>
              <a:gd name="connsiteY48-101916" fmla="*/ 5573487 h 6858000"/>
              <a:gd name="connsiteX49-101917" fmla="*/ 3632981 w 7467600"/>
              <a:gd name="connsiteY49-101918" fmla="*/ 5579437 h 6858000"/>
              <a:gd name="connsiteX50-101919" fmla="*/ 3382436 w 7467600"/>
              <a:gd name="connsiteY50-101920" fmla="*/ 5952726 h 6858000"/>
              <a:gd name="connsiteX51-101921" fmla="*/ 3191929 w 7467600"/>
              <a:gd name="connsiteY51-101922" fmla="*/ 6662669 h 6858000"/>
              <a:gd name="connsiteX52-101923" fmla="*/ 3369898 w 7467600"/>
              <a:gd name="connsiteY52-101924" fmla="*/ 6081771 h 6858000"/>
              <a:gd name="connsiteX53-101925" fmla="*/ 3642057 w 7467600"/>
              <a:gd name="connsiteY53-101926" fmla="*/ 5573487 h 6858000"/>
              <a:gd name="connsiteX54-101927" fmla="*/ 2650666 w 7467600"/>
              <a:gd name="connsiteY54-101928" fmla="*/ 5530686 h 6858000"/>
              <a:gd name="connsiteX55-101929" fmla="*/ 2650249 w 7467600"/>
              <a:gd name="connsiteY55-101930" fmla="*/ 5532101 h 6858000"/>
              <a:gd name="connsiteX56-101931" fmla="*/ 2663808 w 7467600"/>
              <a:gd name="connsiteY56-101932" fmla="*/ 6535215 h 6858000"/>
              <a:gd name="connsiteX57-101933" fmla="*/ 2665418 w 7467600"/>
              <a:gd name="connsiteY57-101934" fmla="*/ 6132756 h 6858000"/>
              <a:gd name="connsiteX58-101935" fmla="*/ 2650666 w 7467600"/>
              <a:gd name="connsiteY58-101936" fmla="*/ 5530686 h 6858000"/>
              <a:gd name="connsiteX59-101937" fmla="*/ 2680277 w 7467600"/>
              <a:gd name="connsiteY59-101938" fmla="*/ 5479204 h 6858000"/>
              <a:gd name="connsiteX60-101939" fmla="*/ 2678972 w 7467600"/>
              <a:gd name="connsiteY60-101940" fmla="*/ 5481582 h 6858000"/>
              <a:gd name="connsiteX61-101941" fmla="*/ 2696666 w 7467600"/>
              <a:gd name="connsiteY61-101942" fmla="*/ 6133836 h 6858000"/>
              <a:gd name="connsiteX62-101943" fmla="*/ 2695769 w 7467600"/>
              <a:gd name="connsiteY62-101944" fmla="*/ 6390955 h 6858000"/>
              <a:gd name="connsiteX63-101945" fmla="*/ 2739893 w 7467600"/>
              <a:gd name="connsiteY63-101946" fmla="*/ 6108357 h 6858000"/>
              <a:gd name="connsiteX64-101947" fmla="*/ 2680277 w 7467600"/>
              <a:gd name="connsiteY64-101948" fmla="*/ 5479204 h 6858000"/>
              <a:gd name="connsiteX65-101949" fmla="*/ 1132195 w 7467600"/>
              <a:gd name="connsiteY65-101950" fmla="*/ 5467980 h 6858000"/>
              <a:gd name="connsiteX66-101951" fmla="*/ 1679056 w 7467600"/>
              <a:gd name="connsiteY66-101952" fmla="*/ 5516907 h 6858000"/>
              <a:gd name="connsiteX67-101953" fmla="*/ 2128648 w 7467600"/>
              <a:gd name="connsiteY67-101954" fmla="*/ 5474249 h 6858000"/>
              <a:gd name="connsiteX68-101955" fmla="*/ 1825619 w 7467600"/>
              <a:gd name="connsiteY68-101956" fmla="*/ 5478447 h 6858000"/>
              <a:gd name="connsiteX69-101957" fmla="*/ 1737798 w 7467600"/>
              <a:gd name="connsiteY69-101958" fmla="*/ 5483353 h 6858000"/>
              <a:gd name="connsiteX70-101959" fmla="*/ 1132195 w 7467600"/>
              <a:gd name="connsiteY70-101960" fmla="*/ 5467980 h 6858000"/>
              <a:gd name="connsiteX71-101961" fmla="*/ 1456157 w 7467600"/>
              <a:gd name="connsiteY71-101962" fmla="*/ 5371404 h 6858000"/>
              <a:gd name="connsiteX72-101963" fmla="*/ 1244432 w 7467600"/>
              <a:gd name="connsiteY72-101964" fmla="*/ 5385601 h 6858000"/>
              <a:gd name="connsiteX73-101965" fmla="*/ 973990 w 7467600"/>
              <a:gd name="connsiteY73-101966" fmla="*/ 5424940 h 6858000"/>
              <a:gd name="connsiteX74-101967" fmla="*/ 1103809 w 7467600"/>
              <a:gd name="connsiteY74-101968" fmla="*/ 5433720 h 6858000"/>
              <a:gd name="connsiteX75-101969" fmla="*/ 1123454 w 7467600"/>
              <a:gd name="connsiteY75-101970" fmla="*/ 5435727 h 6858000"/>
              <a:gd name="connsiteX76-101971" fmla="*/ 1737017 w 7467600"/>
              <a:gd name="connsiteY76-101972" fmla="*/ 5452183 h 6858000"/>
              <a:gd name="connsiteX77-101973" fmla="*/ 1824397 w 7467600"/>
              <a:gd name="connsiteY77-101974" fmla="*/ 5447757 h 6858000"/>
              <a:gd name="connsiteX78-101975" fmla="*/ 2070059 w 7467600"/>
              <a:gd name="connsiteY78-101976" fmla="*/ 5441660 h 6858000"/>
              <a:gd name="connsiteX79-101977" fmla="*/ 1456157 w 7467600"/>
              <a:gd name="connsiteY79-101978" fmla="*/ 5371404 h 6858000"/>
              <a:gd name="connsiteX80-101979" fmla="*/ 4988186 w 7467600"/>
              <a:gd name="connsiteY80-101980" fmla="*/ 5216467 h 6858000"/>
              <a:gd name="connsiteX81-101981" fmla="*/ 4777334 w 7467600"/>
              <a:gd name="connsiteY81-101982" fmla="*/ 5406072 h 6858000"/>
              <a:gd name="connsiteX82-101983" fmla="*/ 4718341 w 7467600"/>
              <a:gd name="connsiteY82-101984" fmla="*/ 5468043 h 6858000"/>
              <a:gd name="connsiteX83-101985" fmla="*/ 4604655 w 7467600"/>
              <a:gd name="connsiteY83-101986" fmla="*/ 5583434 h 6858000"/>
              <a:gd name="connsiteX84-101987" fmla="*/ 4565074 w 7467600"/>
              <a:gd name="connsiteY84-101988" fmla="*/ 5618550 h 6858000"/>
              <a:gd name="connsiteX85-101989" fmla="*/ 4988186 w 7467600"/>
              <a:gd name="connsiteY85-101990" fmla="*/ 5216467 h 6858000"/>
              <a:gd name="connsiteX86-101991" fmla="*/ 4978032 w 7467600"/>
              <a:gd name="connsiteY86-101992" fmla="*/ 5183809 h 6858000"/>
              <a:gd name="connsiteX87-101993" fmla="*/ 4463413 w 7467600"/>
              <a:gd name="connsiteY87-101994" fmla="*/ 5615162 h 6858000"/>
              <a:gd name="connsiteX88-101995" fmla="*/ 4358134 w 7467600"/>
              <a:gd name="connsiteY88-101996" fmla="*/ 5742791 h 6858000"/>
              <a:gd name="connsiteX89-101997" fmla="*/ 4376219 w 7467600"/>
              <a:gd name="connsiteY89-101998" fmla="*/ 5729027 h 6858000"/>
              <a:gd name="connsiteX90-101999" fmla="*/ 4582340 w 7467600"/>
              <a:gd name="connsiteY90-102000" fmla="*/ 5561037 h 6858000"/>
              <a:gd name="connsiteX91-102001" fmla="*/ 4694684 w 7467600"/>
              <a:gd name="connsiteY91-102002" fmla="*/ 5447098 h 6858000"/>
              <a:gd name="connsiteX92-102003" fmla="*/ 4754123 w 7467600"/>
              <a:gd name="connsiteY92-102004" fmla="*/ 5384643 h 6858000"/>
              <a:gd name="connsiteX93-102005" fmla="*/ 4978032 w 7467600"/>
              <a:gd name="connsiteY93-102006" fmla="*/ 5183809 h 6858000"/>
              <a:gd name="connsiteX94-102007" fmla="*/ 1903353 w 7467600"/>
              <a:gd name="connsiteY94-102008" fmla="*/ 5044827 h 6858000"/>
              <a:gd name="connsiteX95-102009" fmla="*/ 1936931 w 7467600"/>
              <a:gd name="connsiteY95-102010" fmla="*/ 5093954 h 6858000"/>
              <a:gd name="connsiteX96-102011" fmla="*/ 2195868 w 7467600"/>
              <a:gd name="connsiteY96-102012" fmla="*/ 5396574 h 6858000"/>
              <a:gd name="connsiteX97-102013" fmla="*/ 2088852 w 7467600"/>
              <a:gd name="connsiteY97-102014" fmla="*/ 5166123 h 6858000"/>
              <a:gd name="connsiteX98-102015" fmla="*/ 1958241 w 7467600"/>
              <a:gd name="connsiteY98-102016" fmla="*/ 5067955 h 6858000"/>
              <a:gd name="connsiteX99-102017" fmla="*/ 1903353 w 7467600"/>
              <a:gd name="connsiteY99-102018" fmla="*/ 5044827 h 6858000"/>
              <a:gd name="connsiteX100-102019" fmla="*/ 1979378 w 7467600"/>
              <a:gd name="connsiteY100-102020" fmla="*/ 4769504 h 6858000"/>
              <a:gd name="connsiteX101-102021" fmla="*/ 2882120 w 7467600"/>
              <a:gd name="connsiteY101-102022" fmla="*/ 5064547 h 6858000"/>
              <a:gd name="connsiteX102-102023" fmla="*/ 2793103 w 7467600"/>
              <a:gd name="connsiteY102-102024" fmla="*/ 5039699 h 6858000"/>
              <a:gd name="connsiteX103-102025" fmla="*/ 2770041 w 7467600"/>
              <a:gd name="connsiteY103-102026" fmla="*/ 5033634 h 6858000"/>
              <a:gd name="connsiteX104-102027" fmla="*/ 1979378 w 7467600"/>
              <a:gd name="connsiteY104-102028" fmla="*/ 4769504 h 6858000"/>
              <a:gd name="connsiteX105-102029" fmla="*/ 1927410 w 7467600"/>
              <a:gd name="connsiteY105-102030" fmla="*/ 4716164 h 6858000"/>
              <a:gd name="connsiteX106-102031" fmla="*/ 1959587 w 7467600"/>
              <a:gd name="connsiteY106-102032" fmla="*/ 4728849 h 6858000"/>
              <a:gd name="connsiteX107-102033" fmla="*/ 2777707 w 7467600"/>
              <a:gd name="connsiteY107-102034" fmla="*/ 5003991 h 6858000"/>
              <a:gd name="connsiteX108-102035" fmla="*/ 2800768 w 7467600"/>
              <a:gd name="connsiteY108-102036" fmla="*/ 5010056 h 6858000"/>
              <a:gd name="connsiteX109-102037" fmla="*/ 2879408 w 7467600"/>
              <a:gd name="connsiteY109-102038" fmla="*/ 5031590 h 6858000"/>
              <a:gd name="connsiteX110-102039" fmla="*/ 2862295 w 7467600"/>
              <a:gd name="connsiteY110-102040" fmla="*/ 5022958 h 6858000"/>
              <a:gd name="connsiteX111-102041" fmla="*/ 2813343 w 7467600"/>
              <a:gd name="connsiteY111-102042" fmla="*/ 4998369 h 6858000"/>
              <a:gd name="connsiteX112-102043" fmla="*/ 2646245 w 7467600"/>
              <a:gd name="connsiteY112-102044" fmla="*/ 4930999 h 6858000"/>
              <a:gd name="connsiteX113-102045" fmla="*/ 1999243 w 7467600"/>
              <a:gd name="connsiteY113-102046" fmla="*/ 4730524 h 6858000"/>
              <a:gd name="connsiteX114-102047" fmla="*/ 1979527 w 7467600"/>
              <a:gd name="connsiteY114-102048" fmla="*/ 4726651 h 6858000"/>
              <a:gd name="connsiteX115-102049" fmla="*/ 1927410 w 7467600"/>
              <a:gd name="connsiteY115-102050" fmla="*/ 4716164 h 6858000"/>
              <a:gd name="connsiteX116-102051" fmla="*/ 1997014 w 7467600"/>
              <a:gd name="connsiteY116-102052" fmla="*/ 4698007 h 6858000"/>
              <a:gd name="connsiteX117-102053" fmla="*/ 2005458 w 7467600"/>
              <a:gd name="connsiteY117-102054" fmla="*/ 4699540 h 6858000"/>
              <a:gd name="connsiteX118-102055" fmla="*/ 2657186 w 7467600"/>
              <a:gd name="connsiteY118-102056" fmla="*/ 4901687 h 6858000"/>
              <a:gd name="connsiteX119-102057" fmla="*/ 2826662 w 7467600"/>
              <a:gd name="connsiteY119-102058" fmla="*/ 4970362 h 6858000"/>
              <a:gd name="connsiteX120-102059" fmla="*/ 2876100 w 7467600"/>
              <a:gd name="connsiteY120-102060" fmla="*/ 4995397 h 6858000"/>
              <a:gd name="connsiteX121-102061" fmla="*/ 3042600 w 7467600"/>
              <a:gd name="connsiteY121-102062" fmla="*/ 5059532 h 6858000"/>
              <a:gd name="connsiteX122-102063" fmla="*/ 1997014 w 7467600"/>
              <a:gd name="connsiteY122-102064" fmla="*/ 4698007 h 6858000"/>
              <a:gd name="connsiteX123-102065" fmla="*/ 2305292 w 7467600"/>
              <a:gd name="connsiteY123-102066" fmla="*/ 4219492 h 6858000"/>
              <a:gd name="connsiteX124-102067" fmla="*/ 3360922 w 7467600"/>
              <a:gd name="connsiteY124-102068" fmla="*/ 4529373 h 6858000"/>
              <a:gd name="connsiteX125-102069" fmla="*/ 3492420 w 7467600"/>
              <a:gd name="connsiteY125-102070" fmla="*/ 4510145 h 6858000"/>
              <a:gd name="connsiteX126-102071" fmla="*/ 3364086 w 7467600"/>
              <a:gd name="connsiteY126-102072" fmla="*/ 4480340 h 6858000"/>
              <a:gd name="connsiteX127-102073" fmla="*/ 3225818 w 7467600"/>
              <a:gd name="connsiteY127-102074" fmla="*/ 4411822 h 6858000"/>
              <a:gd name="connsiteX128-102075" fmla="*/ 3129696 w 7467600"/>
              <a:gd name="connsiteY128-102076" fmla="*/ 4360704 h 6858000"/>
              <a:gd name="connsiteX129-102077" fmla="*/ 2814545 w 7467600"/>
              <a:gd name="connsiteY129-102078" fmla="*/ 4282955 h 6858000"/>
              <a:gd name="connsiteX130-102079" fmla="*/ 2305292 w 7467600"/>
              <a:gd name="connsiteY130-102080" fmla="*/ 4219492 h 6858000"/>
              <a:gd name="connsiteX131-102081" fmla="*/ 2626982 w 7467600"/>
              <a:gd name="connsiteY131-102082" fmla="*/ 4206450 h 6858000"/>
              <a:gd name="connsiteX132-102083" fmla="*/ 2490617 w 7467600"/>
              <a:gd name="connsiteY132-102084" fmla="*/ 4206951 h 6858000"/>
              <a:gd name="connsiteX133-102085" fmla="*/ 2819869 w 7467600"/>
              <a:gd name="connsiteY133-102086" fmla="*/ 4252936 h 6858000"/>
              <a:gd name="connsiteX134-102087" fmla="*/ 3143018 w 7467600"/>
              <a:gd name="connsiteY134-102088" fmla="*/ 4332698 h 6858000"/>
              <a:gd name="connsiteX135-102089" fmla="*/ 3241520 w 7467600"/>
              <a:gd name="connsiteY135-102090" fmla="*/ 4385112 h 6858000"/>
              <a:gd name="connsiteX136-102091" fmla="*/ 3374575 w 7467600"/>
              <a:gd name="connsiteY136-102092" fmla="*/ 4451517 h 6858000"/>
              <a:gd name="connsiteX137-102093" fmla="*/ 3505221 w 7467600"/>
              <a:gd name="connsiteY137-102094" fmla="*/ 4480757 h 6858000"/>
              <a:gd name="connsiteX138-102095" fmla="*/ 2626982 w 7467600"/>
              <a:gd name="connsiteY138-102096" fmla="*/ 4206450 h 6858000"/>
              <a:gd name="connsiteX139-102097" fmla="*/ 1310106 w 7467600"/>
              <a:gd name="connsiteY139-102098" fmla="*/ 3943217 h 6858000"/>
              <a:gd name="connsiteX140-102099" fmla="*/ 854994 w 7467600"/>
              <a:gd name="connsiteY140-102100" fmla="*/ 4399136 h 6858000"/>
              <a:gd name="connsiteX141-102101" fmla="*/ 742462 w 7467600"/>
              <a:gd name="connsiteY141-102102" fmla="*/ 4594648 h 6858000"/>
              <a:gd name="connsiteX142-102103" fmla="*/ 820602 w 7467600"/>
              <a:gd name="connsiteY142-102104" fmla="*/ 4485915 h 6858000"/>
              <a:gd name="connsiteX143-102105" fmla="*/ 878295 w 7467600"/>
              <a:gd name="connsiteY143-102106" fmla="*/ 4403594 h 6858000"/>
              <a:gd name="connsiteX144-102107" fmla="*/ 1240607 w 7467600"/>
              <a:gd name="connsiteY144-102108" fmla="*/ 4010401 h 6858000"/>
              <a:gd name="connsiteX145-102109" fmla="*/ 1310106 w 7467600"/>
              <a:gd name="connsiteY145-102110" fmla="*/ 3943217 h 6858000"/>
              <a:gd name="connsiteX146-102111" fmla="*/ 1423113 w 7467600"/>
              <a:gd name="connsiteY146-102112" fmla="*/ 3874565 h 6858000"/>
              <a:gd name="connsiteX147-102113" fmla="*/ 1260565 w 7467600"/>
              <a:gd name="connsiteY147-102114" fmla="*/ 4031982 h 6858000"/>
              <a:gd name="connsiteX148-102115" fmla="*/ 901900 w 7467600"/>
              <a:gd name="connsiteY148-102116" fmla="*/ 4421236 h 6858000"/>
              <a:gd name="connsiteX149-102117" fmla="*/ 845044 w 7467600"/>
              <a:gd name="connsiteY149-102118" fmla="*/ 4502436 h 6858000"/>
              <a:gd name="connsiteX150-102119" fmla="*/ 685926 w 7467600"/>
              <a:gd name="connsiteY150-102120" fmla="*/ 4703069 h 6858000"/>
              <a:gd name="connsiteX151-102121" fmla="*/ 684248 w 7467600"/>
              <a:gd name="connsiteY151-102122" fmla="*/ 4706721 h 6858000"/>
              <a:gd name="connsiteX152-102123" fmla="*/ 1423113 w 7467600"/>
              <a:gd name="connsiteY152-102124" fmla="*/ 3874565 h 6858000"/>
              <a:gd name="connsiteX153-102125" fmla="*/ 3316479 w 7467600"/>
              <a:gd name="connsiteY153-102126" fmla="*/ 3872136 h 6858000"/>
              <a:gd name="connsiteX154-102127" fmla="*/ 3546806 w 7467600"/>
              <a:gd name="connsiteY154-102128" fmla="*/ 4356139 h 6858000"/>
              <a:gd name="connsiteX155-102129" fmla="*/ 3364433 w 7467600"/>
              <a:gd name="connsiteY155-102130" fmla="*/ 3953121 h 6858000"/>
              <a:gd name="connsiteX156-102131" fmla="*/ 3316479 w 7467600"/>
              <a:gd name="connsiteY156-102132" fmla="*/ 3872136 h 6858000"/>
              <a:gd name="connsiteX157-102133" fmla="*/ 3291335 w 7467600"/>
              <a:gd name="connsiteY157-102134" fmla="*/ 3767420 h 6858000"/>
              <a:gd name="connsiteX158-102135" fmla="*/ 3390805 w 7467600"/>
              <a:gd name="connsiteY158-102136" fmla="*/ 3937163 h 6858000"/>
              <a:gd name="connsiteX159-102137" fmla="*/ 3579062 w 7467600"/>
              <a:gd name="connsiteY159-102138" fmla="*/ 4359040 h 6858000"/>
              <a:gd name="connsiteX160-102139" fmla="*/ 3467355 w 7467600"/>
              <a:gd name="connsiteY160-102140" fmla="*/ 3988130 h 6858000"/>
              <a:gd name="connsiteX161-102141" fmla="*/ 3310753 w 7467600"/>
              <a:gd name="connsiteY161-102142" fmla="*/ 3787140 h 6858000"/>
              <a:gd name="connsiteX162-102143" fmla="*/ 3291335 w 7467600"/>
              <a:gd name="connsiteY162-102144" fmla="*/ 3767420 h 6858000"/>
              <a:gd name="connsiteX163-102145" fmla="*/ 1635889 w 7467600"/>
              <a:gd name="connsiteY163-102146" fmla="*/ 3709494 h 6858000"/>
              <a:gd name="connsiteX164-102147" fmla="*/ 1634800 w 7467600"/>
              <a:gd name="connsiteY164-102148" fmla="*/ 3731111 h 6858000"/>
              <a:gd name="connsiteX165-102149" fmla="*/ 1635889 w 7467600"/>
              <a:gd name="connsiteY165-102150" fmla="*/ 3709494 h 6858000"/>
              <a:gd name="connsiteX166-102151" fmla="*/ 1510397 w 7467600"/>
              <a:gd name="connsiteY166-102152" fmla="*/ 3684705 h 6858000"/>
              <a:gd name="connsiteX167-102153" fmla="*/ 1146550 w 7467600"/>
              <a:gd name="connsiteY167-102154" fmla="*/ 3802012 h 6858000"/>
              <a:gd name="connsiteX168-102155" fmla="*/ 698834 w 7467600"/>
              <a:gd name="connsiteY168-102156" fmla="*/ 3952272 h 6858000"/>
              <a:gd name="connsiteX169-102157" fmla="*/ 34256 w 7467600"/>
              <a:gd name="connsiteY169-102158" fmla="*/ 4347603 h 6858000"/>
              <a:gd name="connsiteX170-102159" fmla="*/ 527241 w 7467600"/>
              <a:gd name="connsiteY170-102160" fmla="*/ 4065078 h 6858000"/>
              <a:gd name="connsiteX171-102161" fmla="*/ 1510397 w 7467600"/>
              <a:gd name="connsiteY171-102162" fmla="*/ 3684705 h 6858000"/>
              <a:gd name="connsiteX172-102163" fmla="*/ 1313114 w 7467600"/>
              <a:gd name="connsiteY172-102164" fmla="*/ 3655216 h 6858000"/>
              <a:gd name="connsiteX173-102165" fmla="*/ 1109304 w 7467600"/>
              <a:gd name="connsiteY173-102166" fmla="*/ 3669030 h 6858000"/>
              <a:gd name="connsiteX174-102167" fmla="*/ 8129 w 7467600"/>
              <a:gd name="connsiteY174-102168" fmla="*/ 4330519 h 6858000"/>
              <a:gd name="connsiteX175-102169" fmla="*/ 687572 w 7467600"/>
              <a:gd name="connsiteY175-102170" fmla="*/ 3925629 h 6858000"/>
              <a:gd name="connsiteX176-102171" fmla="*/ 1138365 w 7467600"/>
              <a:gd name="connsiteY176-102172" fmla="*/ 3774515 h 6858000"/>
              <a:gd name="connsiteX177-102173" fmla="*/ 1505579 w 7467600"/>
              <a:gd name="connsiteY177-102174" fmla="*/ 3655526 h 6858000"/>
              <a:gd name="connsiteX178-102175" fmla="*/ 1313114 w 7467600"/>
              <a:gd name="connsiteY178-102176" fmla="*/ 3655216 h 6858000"/>
              <a:gd name="connsiteX179-102177" fmla="*/ 3655073 w 7467600"/>
              <a:gd name="connsiteY179-102178" fmla="*/ 3650884 h 6858000"/>
              <a:gd name="connsiteX180-102179" fmla="*/ 3989938 w 7467600"/>
              <a:gd name="connsiteY180-102180" fmla="*/ 3991685 h 6858000"/>
              <a:gd name="connsiteX181-102181" fmla="*/ 4393907 w 7467600"/>
              <a:gd name="connsiteY181-102182" fmla="*/ 4261258 h 6858000"/>
              <a:gd name="connsiteX182-102183" fmla="*/ 4648051 w 7467600"/>
              <a:gd name="connsiteY182-102184" fmla="*/ 4374051 h 6858000"/>
              <a:gd name="connsiteX183-102185" fmla="*/ 4383389 w 7467600"/>
              <a:gd name="connsiteY183-102186" fmla="*/ 4184369 h 6858000"/>
              <a:gd name="connsiteX184-102187" fmla="*/ 4165508 w 7467600"/>
              <a:gd name="connsiteY184-102188" fmla="*/ 4035196 h 6858000"/>
              <a:gd name="connsiteX185-102189" fmla="*/ 4068162 w 7467600"/>
              <a:gd name="connsiteY185-102190" fmla="*/ 3953394 h 6858000"/>
              <a:gd name="connsiteX186-102191" fmla="*/ 3981416 w 7467600"/>
              <a:gd name="connsiteY186-102192" fmla="*/ 3880482 h 6858000"/>
              <a:gd name="connsiteX187-102193" fmla="*/ 3800147 w 7467600"/>
              <a:gd name="connsiteY187-102194" fmla="*/ 3749872 h 6858000"/>
              <a:gd name="connsiteX188-102195" fmla="*/ 3655073 w 7467600"/>
              <a:gd name="connsiteY188-102196" fmla="*/ 3650884 h 6858000"/>
              <a:gd name="connsiteX189-102197" fmla="*/ 3670252 w 7467600"/>
              <a:gd name="connsiteY189-102198" fmla="*/ 3622798 h 6858000"/>
              <a:gd name="connsiteX190-102199" fmla="*/ 3817258 w 7467600"/>
              <a:gd name="connsiteY190-102200" fmla="*/ 3723577 h 6858000"/>
              <a:gd name="connsiteX191-102201" fmla="*/ 4000461 w 7467600"/>
              <a:gd name="connsiteY191-102202" fmla="*/ 3855966 h 6858000"/>
              <a:gd name="connsiteX192-102203" fmla="*/ 4088180 w 7467600"/>
              <a:gd name="connsiteY192-102204" fmla="*/ 3929774 h 6858000"/>
              <a:gd name="connsiteX193-102205" fmla="*/ 4184555 w 7467600"/>
              <a:gd name="connsiteY193-102206" fmla="*/ 4010683 h 6858000"/>
              <a:gd name="connsiteX194-102207" fmla="*/ 4399563 w 7467600"/>
              <a:gd name="connsiteY194-102208" fmla="*/ 4158106 h 6858000"/>
              <a:gd name="connsiteX195-102209" fmla="*/ 4684469 w 7467600"/>
              <a:gd name="connsiteY195-102210" fmla="*/ 4364680 h 6858000"/>
              <a:gd name="connsiteX196-102211" fmla="*/ 4690271 w 7467600"/>
              <a:gd name="connsiteY196-102212" fmla="*/ 4370034 h 6858000"/>
              <a:gd name="connsiteX197-102213" fmla="*/ 4136093 w 7467600"/>
              <a:gd name="connsiteY197-102214" fmla="*/ 3858466 h 6858000"/>
              <a:gd name="connsiteX198-102215" fmla="*/ 3670252 w 7467600"/>
              <a:gd name="connsiteY198-102216" fmla="*/ 3622798 h 6858000"/>
              <a:gd name="connsiteX199-102217" fmla="*/ 4440129 w 7467600"/>
              <a:gd name="connsiteY199-102218" fmla="*/ 3448571 h 6858000"/>
              <a:gd name="connsiteX200-102219" fmla="*/ 4856525 w 7467600"/>
              <a:gd name="connsiteY200-102220" fmla="*/ 3915351 h 6858000"/>
              <a:gd name="connsiteX201-102221" fmla="*/ 5059055 w 7467600"/>
              <a:gd name="connsiteY201-102222" fmla="*/ 4108918 h 6858000"/>
              <a:gd name="connsiteX202-102223" fmla="*/ 5290070 w 7467600"/>
              <a:gd name="connsiteY202-102224" fmla="*/ 4263619 h 6858000"/>
              <a:gd name="connsiteX203-102225" fmla="*/ 4834991 w 7467600"/>
              <a:gd name="connsiteY203-102226" fmla="*/ 3830985 h 6858000"/>
              <a:gd name="connsiteX204-102227" fmla="*/ 4440129 w 7467600"/>
              <a:gd name="connsiteY204-102228" fmla="*/ 3448571 h 6858000"/>
              <a:gd name="connsiteX205-102229" fmla="*/ 4441737 w 7467600"/>
              <a:gd name="connsiteY205-102230" fmla="*/ 3399734 h 6858000"/>
              <a:gd name="connsiteX206-102231" fmla="*/ 4431236 w 7467600"/>
              <a:gd name="connsiteY206-102232" fmla="*/ 3400954 h 6858000"/>
              <a:gd name="connsiteX207-102233" fmla="*/ 4557150 w 7467600"/>
              <a:gd name="connsiteY207-102234" fmla="*/ 3510023 h 6858000"/>
              <a:gd name="connsiteX208-102235" fmla="*/ 4856936 w 7467600"/>
              <a:gd name="connsiteY208-102236" fmla="*/ 3809146 h 6858000"/>
              <a:gd name="connsiteX209-102237" fmla="*/ 5111996 w 7467600"/>
              <a:gd name="connsiteY209-102238" fmla="*/ 4065759 h 6858000"/>
              <a:gd name="connsiteX210-102239" fmla="*/ 5388878 w 7467600"/>
              <a:gd name="connsiteY210-102240" fmla="*/ 4300185 h 6858000"/>
              <a:gd name="connsiteX211-102241" fmla="*/ 5425556 w 7467600"/>
              <a:gd name="connsiteY211-102242" fmla="*/ 4308967 h 6858000"/>
              <a:gd name="connsiteX212-102243" fmla="*/ 4943646 w 7467600"/>
              <a:gd name="connsiteY212-102244" fmla="*/ 3822916 h 6858000"/>
              <a:gd name="connsiteX213-102245" fmla="*/ 4594837 w 7467600"/>
              <a:gd name="connsiteY213-102246" fmla="*/ 3532274 h 6858000"/>
              <a:gd name="connsiteX214-102247" fmla="*/ 4441737 w 7467600"/>
              <a:gd name="connsiteY214-102248" fmla="*/ 3399734 h 6858000"/>
              <a:gd name="connsiteX215-102249" fmla="*/ 5425834 w 7467600"/>
              <a:gd name="connsiteY215-102250" fmla="*/ 3162785 h 6858000"/>
              <a:gd name="connsiteX216-102251" fmla="*/ 5401644 w 7467600"/>
              <a:gd name="connsiteY216-102252" fmla="*/ 3617847 h 6858000"/>
              <a:gd name="connsiteX217-102253" fmla="*/ 5467256 w 7467600"/>
              <a:gd name="connsiteY217-102254" fmla="*/ 4175494 h 6858000"/>
              <a:gd name="connsiteX218-102255" fmla="*/ 5448069 w 7467600"/>
              <a:gd name="connsiteY218-102256" fmla="*/ 3567554 h 6858000"/>
              <a:gd name="connsiteX219-102257" fmla="*/ 5425834 w 7467600"/>
              <a:gd name="connsiteY219-102258" fmla="*/ 3162785 h 6858000"/>
              <a:gd name="connsiteX220-102259" fmla="*/ 1318687 w 7467600"/>
              <a:gd name="connsiteY220-102260" fmla="*/ 3113840 h 6858000"/>
              <a:gd name="connsiteX221-102261" fmla="*/ 1066793 w 7467600"/>
              <a:gd name="connsiteY221-102262" fmla="*/ 3212171 h 6858000"/>
              <a:gd name="connsiteX222-102263" fmla="*/ 993319 w 7467600"/>
              <a:gd name="connsiteY222-102264" fmla="*/ 3247648 h 6858000"/>
              <a:gd name="connsiteX223-102265" fmla="*/ 853081 w 7467600"/>
              <a:gd name="connsiteY223-102266" fmla="*/ 3312410 h 6858000"/>
              <a:gd name="connsiteX224-102267" fmla="*/ 805957 w 7467600"/>
              <a:gd name="connsiteY224-102268" fmla="*/ 3330443 h 6858000"/>
              <a:gd name="connsiteX225-102269" fmla="*/ 1318687 w 7467600"/>
              <a:gd name="connsiteY225-102270" fmla="*/ 3113840 h 6858000"/>
              <a:gd name="connsiteX226-102271" fmla="*/ 5453702 w 7467600"/>
              <a:gd name="connsiteY226-102272" fmla="*/ 3090882 h 6858000"/>
              <a:gd name="connsiteX227-102273" fmla="*/ 5480135 w 7467600"/>
              <a:gd name="connsiteY227-102274" fmla="*/ 3565802 h 6858000"/>
              <a:gd name="connsiteX228-102275" fmla="*/ 5499023 w 7467600"/>
              <a:gd name="connsiteY228-102276" fmla="*/ 4166310 h 6858000"/>
              <a:gd name="connsiteX229-102277" fmla="*/ 5547022 w 7467600"/>
              <a:gd name="connsiteY229-102278" fmla="*/ 3607838 h 6858000"/>
              <a:gd name="connsiteX230-102279" fmla="*/ 5515964 w 7467600"/>
              <a:gd name="connsiteY230-102280" fmla="*/ 3378541 h 6858000"/>
              <a:gd name="connsiteX231-102281" fmla="*/ 5453702 w 7467600"/>
              <a:gd name="connsiteY231-102282" fmla="*/ 3090882 h 6858000"/>
              <a:gd name="connsiteX232-102283" fmla="*/ 1238695 w 7467600"/>
              <a:gd name="connsiteY232-102284" fmla="*/ 3076820 h 6858000"/>
              <a:gd name="connsiteX233-102285" fmla="*/ 716371 w 7467600"/>
              <a:gd name="connsiteY233-102286" fmla="*/ 3293249 h 6858000"/>
              <a:gd name="connsiteX234-102287" fmla="*/ 579522 w 7467600"/>
              <a:gd name="connsiteY234-102288" fmla="*/ 3371759 h 6858000"/>
              <a:gd name="connsiteX235-102289" fmla="*/ 600288 w 7467600"/>
              <a:gd name="connsiteY235-102290" fmla="*/ 3365555 h 6858000"/>
              <a:gd name="connsiteX236-102291" fmla="*/ 840692 w 7467600"/>
              <a:gd name="connsiteY236-102292" fmla="*/ 3284921 h 6858000"/>
              <a:gd name="connsiteX237-102293" fmla="*/ 979248 w 7467600"/>
              <a:gd name="connsiteY237-102294" fmla="*/ 3221003 h 6858000"/>
              <a:gd name="connsiteX238-102295" fmla="*/ 1053282 w 7467600"/>
              <a:gd name="connsiteY238-102296" fmla="*/ 3185247 h 6858000"/>
              <a:gd name="connsiteX239-102297" fmla="*/ 1320603 w 7467600"/>
              <a:gd name="connsiteY239-102298" fmla="*/ 3081281 h 6858000"/>
              <a:gd name="connsiteX240-102299" fmla="*/ 1238695 w 7467600"/>
              <a:gd name="connsiteY240-102300" fmla="*/ 3076820 h 6858000"/>
              <a:gd name="connsiteX241-102301" fmla="*/ 5425627 w 7467600"/>
              <a:gd name="connsiteY241-102302" fmla="*/ 2954192 h 6858000"/>
              <a:gd name="connsiteX242-102303" fmla="*/ 5470770 w 7467600"/>
              <a:gd name="connsiteY242-102304" fmla="*/ 3005435 h 6858000"/>
              <a:gd name="connsiteX243-102305" fmla="*/ 5519779 w 7467600"/>
              <a:gd name="connsiteY243-102306" fmla="*/ 4359223 h 6858000"/>
              <a:gd name="connsiteX244-102307" fmla="*/ 5520293 w 7467600"/>
              <a:gd name="connsiteY244-102308" fmla="*/ 4360602 h 6858000"/>
              <a:gd name="connsiteX245-102309" fmla="*/ 5767221 w 7467600"/>
              <a:gd name="connsiteY245-102310" fmla="*/ 4665564 h 6858000"/>
              <a:gd name="connsiteX246-102311" fmla="*/ 6937169 w 7467600"/>
              <a:gd name="connsiteY246-102312" fmla="*/ 4815941 h 6858000"/>
              <a:gd name="connsiteX247-102313" fmla="*/ 6953922 w 7467600"/>
              <a:gd name="connsiteY247-102314" fmla="*/ 4890068 h 6858000"/>
              <a:gd name="connsiteX248-102315" fmla="*/ 6071359 w 7467600"/>
              <a:gd name="connsiteY248-102316" fmla="*/ 4770770 h 6858000"/>
              <a:gd name="connsiteX249-102317" fmla="*/ 6038839 w 7467600"/>
              <a:gd name="connsiteY249-102318" fmla="*/ 4764474 h 6858000"/>
              <a:gd name="connsiteX250-102319" fmla="*/ 6038706 w 7467600"/>
              <a:gd name="connsiteY250-102320" fmla="*/ 4763847 h 6858000"/>
              <a:gd name="connsiteX251-102321" fmla="*/ 6037784 w 7467600"/>
              <a:gd name="connsiteY251-102322" fmla="*/ 4764270 h 6858000"/>
              <a:gd name="connsiteX252-102323" fmla="*/ 6038839 w 7467600"/>
              <a:gd name="connsiteY252-102324" fmla="*/ 4764474 h 6858000"/>
              <a:gd name="connsiteX253-102325" fmla="*/ 6040338 w 7467600"/>
              <a:gd name="connsiteY253-102326" fmla="*/ 4771418 h 6858000"/>
              <a:gd name="connsiteX254-102327" fmla="*/ 6024488 w 7467600"/>
              <a:gd name="connsiteY254-102328" fmla="*/ 4809903 h 6858000"/>
              <a:gd name="connsiteX255-102329" fmla="*/ 5599771 w 7467600"/>
              <a:gd name="connsiteY255-102330" fmla="*/ 5509652 h 6858000"/>
              <a:gd name="connsiteX256-102331" fmla="*/ 5548843 w 7467600"/>
              <a:gd name="connsiteY256-102332" fmla="*/ 5563845 h 6858000"/>
              <a:gd name="connsiteX257-102333" fmla="*/ 5940952 w 7467600"/>
              <a:gd name="connsiteY257-102334" fmla="*/ 6250028 h 6858000"/>
              <a:gd name="connsiteX258-102335" fmla="*/ 6043441 w 7467600"/>
              <a:gd name="connsiteY258-102336" fmla="*/ 6665847 h 6858000"/>
              <a:gd name="connsiteX259-102337" fmla="*/ 6093432 w 7467600"/>
              <a:gd name="connsiteY259-102338" fmla="*/ 6858000 h 6858000"/>
              <a:gd name="connsiteX260-102339" fmla="*/ 6034344 w 7467600"/>
              <a:gd name="connsiteY260-102340" fmla="*/ 6858000 h 6858000"/>
              <a:gd name="connsiteX261-102341" fmla="*/ 6026679 w 7467600"/>
              <a:gd name="connsiteY261-102342" fmla="*/ 6836959 h 6858000"/>
              <a:gd name="connsiteX262-102343" fmla="*/ 5800441 w 7467600"/>
              <a:gd name="connsiteY262-102344" fmla="*/ 6335286 h 6858000"/>
              <a:gd name="connsiteX263-102345" fmla="*/ 5526562 w 7467600"/>
              <a:gd name="connsiteY263-102346" fmla="*/ 5705388 h 6858000"/>
              <a:gd name="connsiteX264-102347" fmla="*/ 5519640 w 7467600"/>
              <a:gd name="connsiteY264-102348" fmla="*/ 5683774 h 6858000"/>
              <a:gd name="connsiteX265-102349" fmla="*/ 5844559 w 7467600"/>
              <a:gd name="connsiteY265-102350" fmla="*/ 6553349 h 6858000"/>
              <a:gd name="connsiteX266-102351" fmla="*/ 5975994 w 7467600"/>
              <a:gd name="connsiteY266-102352" fmla="*/ 6858000 h 6858000"/>
              <a:gd name="connsiteX267-102353" fmla="*/ 5898547 w 7467600"/>
              <a:gd name="connsiteY267-102354" fmla="*/ 6858000 h 6858000"/>
              <a:gd name="connsiteX268-102355" fmla="*/ 5682041 w 7467600"/>
              <a:gd name="connsiteY268-102356" fmla="*/ 6355860 h 6858000"/>
              <a:gd name="connsiteX269-102357" fmla="*/ 5461758 w 7467600"/>
              <a:gd name="connsiteY269-102358" fmla="*/ 5820220 h 6858000"/>
              <a:gd name="connsiteX270-102359" fmla="*/ 5237282 w 7467600"/>
              <a:gd name="connsiteY270-102360" fmla="*/ 6579086 h 6858000"/>
              <a:gd name="connsiteX271-102361" fmla="*/ 5115009 w 7467600"/>
              <a:gd name="connsiteY271-102362" fmla="*/ 6858000 h 6858000"/>
              <a:gd name="connsiteX272-102363" fmla="*/ 5028074 w 7467600"/>
              <a:gd name="connsiteY272-102364" fmla="*/ 6858000 h 6858000"/>
              <a:gd name="connsiteX273-102365" fmla="*/ 5079508 w 7467600"/>
              <a:gd name="connsiteY273-102366" fmla="*/ 6749074 h 6858000"/>
              <a:gd name="connsiteX274-102367" fmla="*/ 5371846 w 7467600"/>
              <a:gd name="connsiteY274-102368" fmla="*/ 5924413 h 6858000"/>
              <a:gd name="connsiteX275-102369" fmla="*/ 5270512 w 7467600"/>
              <a:gd name="connsiteY275-102370" fmla="*/ 6138975 h 6858000"/>
              <a:gd name="connsiteX276-102371" fmla="*/ 5062409 w 7467600"/>
              <a:gd name="connsiteY276-102372" fmla="*/ 6653544 h 6858000"/>
              <a:gd name="connsiteX277-102373" fmla="*/ 5036628 w 7467600"/>
              <a:gd name="connsiteY277-102374" fmla="*/ 6754247 h 6858000"/>
              <a:gd name="connsiteX278-102375" fmla="*/ 5009112 w 7467600"/>
              <a:gd name="connsiteY278-102376" fmla="*/ 6858000 h 6858000"/>
              <a:gd name="connsiteX279-102377" fmla="*/ 4976679 w 7467600"/>
              <a:gd name="connsiteY279-102378" fmla="*/ 6858000 h 6858000"/>
              <a:gd name="connsiteX280-102379" fmla="*/ 5006537 w 7467600"/>
              <a:gd name="connsiteY280-102380" fmla="*/ 6747068 h 6858000"/>
              <a:gd name="connsiteX281-102381" fmla="*/ 5032723 w 7467600"/>
              <a:gd name="connsiteY281-102382" fmla="*/ 6644957 h 6858000"/>
              <a:gd name="connsiteX282-102383" fmla="*/ 5242949 w 7467600"/>
              <a:gd name="connsiteY282-102384" fmla="*/ 6125175 h 6858000"/>
              <a:gd name="connsiteX283-102385" fmla="*/ 5286321 w 7467600"/>
              <a:gd name="connsiteY283-102386" fmla="*/ 6033555 h 6858000"/>
              <a:gd name="connsiteX284-102387" fmla="*/ 5008210 w 7467600"/>
              <a:gd name="connsiteY284-102388" fmla="*/ 6649194 h 6858000"/>
              <a:gd name="connsiteX285-102389" fmla="*/ 4986321 w 7467600"/>
              <a:gd name="connsiteY285-102390" fmla="*/ 6765687 h 6858000"/>
              <a:gd name="connsiteX286-102391" fmla="*/ 4973474 w 7467600"/>
              <a:gd name="connsiteY286-102392" fmla="*/ 6858000 h 6858000"/>
              <a:gd name="connsiteX287-102393" fmla="*/ 4907178 w 7467600"/>
              <a:gd name="connsiteY287-102394" fmla="*/ 6858000 h 6858000"/>
              <a:gd name="connsiteX288-102395" fmla="*/ 4910810 w 7467600"/>
              <a:gd name="connsiteY288-102396" fmla="*/ 6829660 h 6858000"/>
              <a:gd name="connsiteX289-102397" fmla="*/ 4987461 w 7467600"/>
              <a:gd name="connsiteY289-102398" fmla="*/ 6432994 h 6858000"/>
              <a:gd name="connsiteX290-102399" fmla="*/ 5179262 w 7467600"/>
              <a:gd name="connsiteY290-102400" fmla="*/ 6035044 h 6858000"/>
              <a:gd name="connsiteX291-102401" fmla="*/ 4689678 w 7467600"/>
              <a:gd name="connsiteY291-102402" fmla="*/ 6440241 h 6858000"/>
              <a:gd name="connsiteX292-102403" fmla="*/ 4477543 w 7467600"/>
              <a:gd name="connsiteY292-102404" fmla="*/ 6674836 h 6858000"/>
              <a:gd name="connsiteX293-102405" fmla="*/ 4329957 w 7467600"/>
              <a:gd name="connsiteY293-102406" fmla="*/ 6858000 h 6858000"/>
              <a:gd name="connsiteX294-102407" fmla="*/ 4218595 w 7467600"/>
              <a:gd name="connsiteY294-102408" fmla="*/ 6858000 h 6858000"/>
              <a:gd name="connsiteX295-102409" fmla="*/ 4368888 w 7467600"/>
              <a:gd name="connsiteY295-102410" fmla="*/ 6668412 h 6858000"/>
              <a:gd name="connsiteX296-102411" fmla="*/ 4563091 w 7467600"/>
              <a:gd name="connsiteY296-102412" fmla="*/ 6442508 h 6858000"/>
              <a:gd name="connsiteX297-102413" fmla="*/ 5387324 w 7467600"/>
              <a:gd name="connsiteY297-102414" fmla="*/ 5705830 h 6858000"/>
              <a:gd name="connsiteX298-102415" fmla="*/ 5073620 w 7467600"/>
              <a:gd name="connsiteY298-102416" fmla="*/ 5955437 h 6858000"/>
              <a:gd name="connsiteX299-102417" fmla="*/ 4689789 w 7467600"/>
              <a:gd name="connsiteY299-102418" fmla="*/ 6268382 h 6858000"/>
              <a:gd name="connsiteX300-102419" fmla="*/ 4418722 w 7467600"/>
              <a:gd name="connsiteY300-102420" fmla="*/ 6570886 h 6858000"/>
              <a:gd name="connsiteX301-102421" fmla="*/ 4214944 w 7467600"/>
              <a:gd name="connsiteY301-102422" fmla="*/ 6858000 h 6858000"/>
              <a:gd name="connsiteX302-102423" fmla="*/ 4177898 w 7467600"/>
              <a:gd name="connsiteY302-102424" fmla="*/ 6858000 h 6858000"/>
              <a:gd name="connsiteX303-102425" fmla="*/ 4391597 w 7467600"/>
              <a:gd name="connsiteY303-102426" fmla="*/ 6556370 h 6858000"/>
              <a:gd name="connsiteX304-102427" fmla="*/ 4668889 w 7467600"/>
              <a:gd name="connsiteY304-102428" fmla="*/ 6246399 h 6858000"/>
              <a:gd name="connsiteX305-102429" fmla="*/ 5055427 w 7467600"/>
              <a:gd name="connsiteY305-102430" fmla="*/ 5931476 h 6858000"/>
              <a:gd name="connsiteX306-102431" fmla="*/ 5371814 w 7467600"/>
              <a:gd name="connsiteY306-102432" fmla="*/ 5678975 h 6858000"/>
              <a:gd name="connsiteX307-102433" fmla="*/ 4987918 w 7467600"/>
              <a:gd name="connsiteY307-102434" fmla="*/ 5838701 h 6858000"/>
              <a:gd name="connsiteX308-102435" fmla="*/ 4317146 w 7467600"/>
              <a:gd name="connsiteY308-102436" fmla="*/ 6587716 h 6858000"/>
              <a:gd name="connsiteX309-102437" fmla="*/ 4171627 w 7467600"/>
              <a:gd name="connsiteY309-102438" fmla="*/ 6858000 h 6858000"/>
              <a:gd name="connsiteX310-102439" fmla="*/ 4081585 w 7467600"/>
              <a:gd name="connsiteY310-102440" fmla="*/ 6858000 h 6858000"/>
              <a:gd name="connsiteX311-102441" fmla="*/ 4238603 w 7467600"/>
              <a:gd name="connsiteY311-102442" fmla="*/ 6559341 h 6858000"/>
              <a:gd name="connsiteX312-102443" fmla="*/ 4778333 w 7467600"/>
              <a:gd name="connsiteY312-102444" fmla="*/ 5873626 h 6858000"/>
              <a:gd name="connsiteX313-102445" fmla="*/ 5414185 w 7467600"/>
              <a:gd name="connsiteY313-102446" fmla="*/ 5573882 h 6858000"/>
              <a:gd name="connsiteX314-102447" fmla="*/ 5959648 w 7467600"/>
              <a:gd name="connsiteY314-102448" fmla="*/ 4760797 h 6858000"/>
              <a:gd name="connsiteX315-102449" fmla="*/ 5355019 w 7467600"/>
              <a:gd name="connsiteY315-102450" fmla="*/ 4734672 h 6858000"/>
              <a:gd name="connsiteX316-102451" fmla="*/ 5083565 w 7467600"/>
              <a:gd name="connsiteY316-102452" fmla="*/ 5179121 h 6858000"/>
              <a:gd name="connsiteX317-102453" fmla="*/ 4713577 w 7467600"/>
              <a:gd name="connsiteY317-102454" fmla="*/ 5616803 h 6858000"/>
              <a:gd name="connsiteX318-102455" fmla="*/ 3989559 w 7467600"/>
              <a:gd name="connsiteY318-102456" fmla="*/ 6145945 h 6858000"/>
              <a:gd name="connsiteX319-102457" fmla="*/ 3939824 w 7467600"/>
              <a:gd name="connsiteY319-102458" fmla="*/ 6066900 h 6858000"/>
              <a:gd name="connsiteX320-102459" fmla="*/ 4584537 w 7467600"/>
              <a:gd name="connsiteY320-102460" fmla="*/ 5324826 h 6858000"/>
              <a:gd name="connsiteX321-102461" fmla="*/ 5037105 w 7467600"/>
              <a:gd name="connsiteY321-102462" fmla="*/ 5088765 h 6858000"/>
              <a:gd name="connsiteX322-102463" fmla="*/ 5039930 w 7467600"/>
              <a:gd name="connsiteY322-102464" fmla="*/ 5089585 h 6858000"/>
              <a:gd name="connsiteX323-102465" fmla="*/ 5263764 w 7467600"/>
              <a:gd name="connsiteY323-102466" fmla="*/ 4735525 h 6858000"/>
              <a:gd name="connsiteX324-102467" fmla="*/ 4086300 w 7467600"/>
              <a:gd name="connsiteY324-102468" fmla="*/ 4884599 h 6858000"/>
              <a:gd name="connsiteX325-102469" fmla="*/ 4085485 w 7467600"/>
              <a:gd name="connsiteY325-102470" fmla="*/ 4899070 h 6858000"/>
              <a:gd name="connsiteX326-102471" fmla="*/ 3871915 w 7467600"/>
              <a:gd name="connsiteY326-102472" fmla="*/ 5253645 h 6858000"/>
              <a:gd name="connsiteX327-102473" fmla="*/ 3799374 w 7467600"/>
              <a:gd name="connsiteY327-102474" fmla="*/ 5466127 h 6858000"/>
              <a:gd name="connsiteX328-102475" fmla="*/ 3498850 w 7467600"/>
              <a:gd name="connsiteY328-102476" fmla="*/ 6661888 h 6858000"/>
              <a:gd name="connsiteX329-102477" fmla="*/ 3399216 w 7467600"/>
              <a:gd name="connsiteY329-102478" fmla="*/ 6858000 h 6858000"/>
              <a:gd name="connsiteX330-102479" fmla="*/ 3303688 w 7467600"/>
              <a:gd name="connsiteY330-102480" fmla="*/ 6858000 h 6858000"/>
              <a:gd name="connsiteX331-102481" fmla="*/ 3391774 w 7467600"/>
              <a:gd name="connsiteY331-102482" fmla="*/ 6697181 h 6858000"/>
              <a:gd name="connsiteX332-102483" fmla="*/ 3735540 w 7467600"/>
              <a:gd name="connsiteY332-102484" fmla="*/ 5546923 h 6858000"/>
              <a:gd name="connsiteX333-102485" fmla="*/ 3729438 w 7467600"/>
              <a:gd name="connsiteY333-102486" fmla="*/ 5569058 h 6858000"/>
              <a:gd name="connsiteX334-102487" fmla="*/ 3707782 w 7467600"/>
              <a:gd name="connsiteY334-102488" fmla="*/ 5644908 h 6858000"/>
              <a:gd name="connsiteX335-102489" fmla="*/ 3583827 w 7467600"/>
              <a:gd name="connsiteY335-102490" fmla="*/ 6039215 h 6858000"/>
              <a:gd name="connsiteX336-102491" fmla="*/ 3547861 w 7467600"/>
              <a:gd name="connsiteY336-102492" fmla="*/ 6129609 h 6858000"/>
              <a:gd name="connsiteX337-102493" fmla="*/ 3490905 w 7467600"/>
              <a:gd name="connsiteY337-102494" fmla="*/ 6277660 h 6858000"/>
              <a:gd name="connsiteX338-102495" fmla="*/ 3455859 w 7467600"/>
              <a:gd name="connsiteY338-102496" fmla="*/ 6391301 h 6858000"/>
              <a:gd name="connsiteX339-102497" fmla="*/ 3429112 w 7467600"/>
              <a:gd name="connsiteY339-102498" fmla="*/ 6479469 h 6858000"/>
              <a:gd name="connsiteX340-102499" fmla="*/ 3304862 w 7467600"/>
              <a:gd name="connsiteY340-102500" fmla="*/ 6796476 h 6858000"/>
              <a:gd name="connsiteX341-102501" fmla="*/ 3276071 w 7467600"/>
              <a:gd name="connsiteY341-102502" fmla="*/ 6858000 h 6858000"/>
              <a:gd name="connsiteX342-102503" fmla="*/ 3240805 w 7467600"/>
              <a:gd name="connsiteY342-102504" fmla="*/ 6858000 h 6858000"/>
              <a:gd name="connsiteX343-102505" fmla="*/ 3275917 w 7467600"/>
              <a:gd name="connsiteY343-102506" fmla="*/ 6783192 h 6858000"/>
              <a:gd name="connsiteX344-102507" fmla="*/ 3399358 w 7467600"/>
              <a:gd name="connsiteY344-102508" fmla="*/ 6469011 h 6858000"/>
              <a:gd name="connsiteX345-102509" fmla="*/ 3425650 w 7467600"/>
              <a:gd name="connsiteY345-102510" fmla="*/ 6381333 h 6858000"/>
              <a:gd name="connsiteX346-102511" fmla="*/ 3460661 w 7467600"/>
              <a:gd name="connsiteY346-102512" fmla="*/ 6266763 h 6858000"/>
              <a:gd name="connsiteX347-102513" fmla="*/ 3518021 w 7467600"/>
              <a:gd name="connsiteY347-102514" fmla="*/ 6117298 h 6858000"/>
              <a:gd name="connsiteX348-102515" fmla="*/ 3554035 w 7467600"/>
              <a:gd name="connsiteY348-102516" fmla="*/ 6027832 h 6858000"/>
              <a:gd name="connsiteX349-102517" fmla="*/ 3677174 w 7467600"/>
              <a:gd name="connsiteY349-102518" fmla="*/ 5636351 h 6858000"/>
              <a:gd name="connsiteX350-102519" fmla="*/ 3698819 w 7467600"/>
              <a:gd name="connsiteY350-102520" fmla="*/ 5560503 h 6858000"/>
              <a:gd name="connsiteX351-102521" fmla="*/ 3702094 w 7467600"/>
              <a:gd name="connsiteY351-102522" fmla="*/ 5549194 h 6858000"/>
              <a:gd name="connsiteX352-102523" fmla="*/ 3398355 w 7467600"/>
              <a:gd name="connsiteY352-102524" fmla="*/ 6094603 h 6858000"/>
              <a:gd name="connsiteX353-102525" fmla="*/ 3193941 w 7467600"/>
              <a:gd name="connsiteY353-102526" fmla="*/ 6798775 h 6858000"/>
              <a:gd name="connsiteX354-102527" fmla="*/ 3184140 w 7467600"/>
              <a:gd name="connsiteY354-102528" fmla="*/ 6858000 h 6858000"/>
              <a:gd name="connsiteX355-102529" fmla="*/ 3099978 w 7467600"/>
              <a:gd name="connsiteY355-102530" fmla="*/ 6858000 h 6858000"/>
              <a:gd name="connsiteX356-102531" fmla="*/ 3101556 w 7467600"/>
              <a:gd name="connsiteY356-102532" fmla="*/ 6843337 h 6858000"/>
              <a:gd name="connsiteX357-102533" fmla="*/ 3370162 w 7467600"/>
              <a:gd name="connsiteY357-102534" fmla="*/ 5785550 h 6858000"/>
              <a:gd name="connsiteX358-102535" fmla="*/ 3746477 w 7467600"/>
              <a:gd name="connsiteY358-102536" fmla="*/ 5377889 h 6858000"/>
              <a:gd name="connsiteX359-102537" fmla="*/ 3863399 w 7467600"/>
              <a:gd name="connsiteY359-102538" fmla="*/ 5087257 h 6858000"/>
              <a:gd name="connsiteX360-102539" fmla="*/ 3968712 w 7467600"/>
              <a:gd name="connsiteY360-102540" fmla="*/ 4913989 h 6858000"/>
              <a:gd name="connsiteX361-102541" fmla="*/ 2792390 w 7467600"/>
              <a:gd name="connsiteY361-102542" fmla="*/ 5382974 h 6858000"/>
              <a:gd name="connsiteX362-102543" fmla="*/ 2714982 w 7467600"/>
              <a:gd name="connsiteY362-102544" fmla="*/ 5427051 h 6858000"/>
              <a:gd name="connsiteX363-102545" fmla="*/ 2813361 w 7467600"/>
              <a:gd name="connsiteY363-102546" fmla="*/ 6023912 h 6858000"/>
              <a:gd name="connsiteX364-102547" fmla="*/ 2688430 w 7467600"/>
              <a:gd name="connsiteY364-102548" fmla="*/ 6801564 h 6858000"/>
              <a:gd name="connsiteX365-102549" fmla="*/ 2629626 w 7467600"/>
              <a:gd name="connsiteY365-102550" fmla="*/ 6763394 h 6858000"/>
              <a:gd name="connsiteX366-102551" fmla="*/ 2565328 w 7467600"/>
              <a:gd name="connsiteY366-102552" fmla="*/ 5516399 h 6858000"/>
              <a:gd name="connsiteX367-102553" fmla="*/ 1922999 w 7467600"/>
              <a:gd name="connsiteY367-102554" fmla="*/ 5980343 h 6858000"/>
              <a:gd name="connsiteX368-102555" fmla="*/ 1950261 w 7467600"/>
              <a:gd name="connsiteY368-102556" fmla="*/ 6405858 h 6858000"/>
              <a:gd name="connsiteX369-102557" fmla="*/ 2365554 w 7467600"/>
              <a:gd name="connsiteY369-102558" fmla="*/ 6759107 h 6858000"/>
              <a:gd name="connsiteX370-102559" fmla="*/ 2424142 w 7467600"/>
              <a:gd name="connsiteY370-102560" fmla="*/ 6858000 h 6858000"/>
              <a:gd name="connsiteX371-102561" fmla="*/ 2395994 w 7467600"/>
              <a:gd name="connsiteY371-102562" fmla="*/ 6858000 h 6858000"/>
              <a:gd name="connsiteX372-102563" fmla="*/ 2392863 w 7467600"/>
              <a:gd name="connsiteY372-102564" fmla="*/ 6852964 h 6858000"/>
              <a:gd name="connsiteX373-102565" fmla="*/ 2017589 w 7467600"/>
              <a:gd name="connsiteY373-102566" fmla="*/ 6493982 h 6858000"/>
              <a:gd name="connsiteX374-102567" fmla="*/ 2147336 w 7467600"/>
              <a:gd name="connsiteY374-102568" fmla="*/ 6594052 h 6858000"/>
              <a:gd name="connsiteX375-102569" fmla="*/ 2207047 w 7467600"/>
              <a:gd name="connsiteY375-102570" fmla="*/ 6654540 h 6858000"/>
              <a:gd name="connsiteX376-102571" fmla="*/ 2299106 w 7467600"/>
              <a:gd name="connsiteY376-102572" fmla="*/ 6778931 h 6858000"/>
              <a:gd name="connsiteX377-102573" fmla="*/ 2314430 w 7467600"/>
              <a:gd name="connsiteY377-102574" fmla="*/ 6801144 h 6858000"/>
              <a:gd name="connsiteX378-102575" fmla="*/ 2352406 w 7467600"/>
              <a:gd name="connsiteY378-102576" fmla="*/ 6858000 h 6858000"/>
              <a:gd name="connsiteX379-102577" fmla="*/ 2314492 w 7467600"/>
              <a:gd name="connsiteY379-102578" fmla="*/ 6858000 h 6858000"/>
              <a:gd name="connsiteX380-102579" fmla="*/ 2288095 w 7467600"/>
              <a:gd name="connsiteY380-102580" fmla="*/ 6818030 h 6858000"/>
              <a:gd name="connsiteX381-102581" fmla="*/ 2272768 w 7467600"/>
              <a:gd name="connsiteY381-102582" fmla="*/ 6795822 h 6858000"/>
              <a:gd name="connsiteX382-102583" fmla="*/ 2182715 w 7467600"/>
              <a:gd name="connsiteY382-102584" fmla="*/ 6675071 h 6858000"/>
              <a:gd name="connsiteX383-102585" fmla="*/ 2032061 w 7467600"/>
              <a:gd name="connsiteY383-102586" fmla="*/ 6541380 h 6858000"/>
              <a:gd name="connsiteX384-102587" fmla="*/ 2257220 w 7467600"/>
              <a:gd name="connsiteY384-102588" fmla="*/ 6826257 h 6858000"/>
              <a:gd name="connsiteX385-102589" fmla="*/ 2281324 w 7467600"/>
              <a:gd name="connsiteY385-102590" fmla="*/ 6858000 h 6858000"/>
              <a:gd name="connsiteX386-102591" fmla="*/ 2242860 w 7467600"/>
              <a:gd name="connsiteY386-102592" fmla="*/ 6858000 h 6858000"/>
              <a:gd name="connsiteX387-102593" fmla="*/ 2232818 w 7467600"/>
              <a:gd name="connsiteY387-102594" fmla="*/ 6844926 h 6858000"/>
              <a:gd name="connsiteX388-102595" fmla="*/ 1990172 w 7467600"/>
              <a:gd name="connsiteY388-102596" fmla="*/ 6542121 h 6858000"/>
              <a:gd name="connsiteX389-102597" fmla="*/ 2124090 w 7467600"/>
              <a:gd name="connsiteY389-102598" fmla="*/ 6761017 h 6858000"/>
              <a:gd name="connsiteX390-102599" fmla="*/ 2200380 w 7467600"/>
              <a:gd name="connsiteY390-102600" fmla="*/ 6858000 h 6858000"/>
              <a:gd name="connsiteX391-102601" fmla="*/ 2147507 w 7467600"/>
              <a:gd name="connsiteY391-102602" fmla="*/ 6858000 h 6858000"/>
              <a:gd name="connsiteX392-102603" fmla="*/ 2070668 w 7467600"/>
              <a:gd name="connsiteY392-102604" fmla="*/ 6761520 h 6858000"/>
              <a:gd name="connsiteX393-102605" fmla="*/ 1975142 w 7467600"/>
              <a:gd name="connsiteY393-102606" fmla="*/ 6585570 h 6858000"/>
              <a:gd name="connsiteX394-102607" fmla="*/ 2050035 w 7467600"/>
              <a:gd name="connsiteY394-102608" fmla="*/ 6813345 h 6858000"/>
              <a:gd name="connsiteX395-102609" fmla="*/ 2063025 w 7467600"/>
              <a:gd name="connsiteY395-102610" fmla="*/ 6858000 h 6858000"/>
              <a:gd name="connsiteX396-102611" fmla="*/ 2021675 w 7467600"/>
              <a:gd name="connsiteY396-102612" fmla="*/ 6858000 h 6858000"/>
              <a:gd name="connsiteX397-102613" fmla="*/ 2019308 w 7467600"/>
              <a:gd name="connsiteY397-102614" fmla="*/ 6847118 h 6858000"/>
              <a:gd name="connsiteX398-102615" fmla="*/ 1938835 w 7467600"/>
              <a:gd name="connsiteY398-102616" fmla="*/ 6551160 h 6858000"/>
              <a:gd name="connsiteX399-102617" fmla="*/ 1953230 w 7467600"/>
              <a:gd name="connsiteY399-102618" fmla="*/ 6759699 h 6858000"/>
              <a:gd name="connsiteX400-102619" fmla="*/ 1956763 w 7467600"/>
              <a:gd name="connsiteY400-102620" fmla="*/ 6778191 h 6858000"/>
              <a:gd name="connsiteX401-102621" fmla="*/ 1967925 w 7467600"/>
              <a:gd name="connsiteY401-102622" fmla="*/ 6858000 h 6858000"/>
              <a:gd name="connsiteX402-102623" fmla="*/ 1936622 w 7467600"/>
              <a:gd name="connsiteY402-102624" fmla="*/ 6858000 h 6858000"/>
              <a:gd name="connsiteX403-102625" fmla="*/ 1926261 w 7467600"/>
              <a:gd name="connsiteY403-102626" fmla="*/ 6784064 h 6858000"/>
              <a:gd name="connsiteX404-102627" fmla="*/ 1922724 w 7467600"/>
              <a:gd name="connsiteY404-102628" fmla="*/ 6765577 h 6858000"/>
              <a:gd name="connsiteX405-102629" fmla="*/ 1904650 w 7467600"/>
              <a:gd name="connsiteY405-102630" fmla="*/ 6639616 h 6858000"/>
              <a:gd name="connsiteX406-102631" fmla="*/ 1885273 w 7467600"/>
              <a:gd name="connsiteY406-102632" fmla="*/ 6858000 h 6858000"/>
              <a:gd name="connsiteX407-102633" fmla="*/ 1854363 w 7467600"/>
              <a:gd name="connsiteY407-102634" fmla="*/ 6858000 h 6858000"/>
              <a:gd name="connsiteX408-102635" fmla="*/ 1880391 w 7467600"/>
              <a:gd name="connsiteY408-102636" fmla="*/ 6603796 h 6858000"/>
              <a:gd name="connsiteX409-102637" fmla="*/ 1818273 w 7467600"/>
              <a:gd name="connsiteY409-102638" fmla="*/ 6715729 h 6858000"/>
              <a:gd name="connsiteX410-102639" fmla="*/ 1794691 w 7467600"/>
              <a:gd name="connsiteY410-102640" fmla="*/ 6843239 h 6858000"/>
              <a:gd name="connsiteX411-102641" fmla="*/ 1794914 w 7467600"/>
              <a:gd name="connsiteY411-102642" fmla="*/ 6858000 h 6858000"/>
              <a:gd name="connsiteX412-102643" fmla="*/ 1746128 w 7467600"/>
              <a:gd name="connsiteY412-102644" fmla="*/ 6858000 h 6858000"/>
              <a:gd name="connsiteX413-102645" fmla="*/ 1753934 w 7467600"/>
              <a:gd name="connsiteY413-102646" fmla="*/ 6724796 h 6858000"/>
              <a:gd name="connsiteX414-102647" fmla="*/ 1792053 w 7467600"/>
              <a:gd name="connsiteY414-102648" fmla="*/ 6572396 h 6858000"/>
              <a:gd name="connsiteX415-102649" fmla="*/ 1862248 w 7467600"/>
              <a:gd name="connsiteY415-102650" fmla="*/ 6266397 h 6858000"/>
              <a:gd name="connsiteX416-102651" fmla="*/ 1862250 w 7467600"/>
              <a:gd name="connsiteY416-102652" fmla="*/ 6033531 h 6858000"/>
              <a:gd name="connsiteX417-102653" fmla="*/ 1211999 w 7467600"/>
              <a:gd name="connsiteY417-102654" fmla="*/ 6683610 h 6858000"/>
              <a:gd name="connsiteX418-102655" fmla="*/ 1213266 w 7467600"/>
              <a:gd name="connsiteY418-102656" fmla="*/ 6691947 h 6858000"/>
              <a:gd name="connsiteX419-102657" fmla="*/ 1203370 w 7467600"/>
              <a:gd name="connsiteY419-102658" fmla="*/ 6850676 h 6858000"/>
              <a:gd name="connsiteX420-102659" fmla="*/ 1203671 w 7467600"/>
              <a:gd name="connsiteY420-102660" fmla="*/ 6858000 h 6858000"/>
              <a:gd name="connsiteX421-102661" fmla="*/ 1143180 w 7467600"/>
              <a:gd name="connsiteY421-102662" fmla="*/ 6858000 h 6858000"/>
              <a:gd name="connsiteX422-102663" fmla="*/ 1142176 w 7467600"/>
              <a:gd name="connsiteY422-102664" fmla="*/ 6766045 h 6858000"/>
              <a:gd name="connsiteX423-102665" fmla="*/ 1067484 w 7467600"/>
              <a:gd name="connsiteY423-102666" fmla="*/ 6858000 h 6858000"/>
              <a:gd name="connsiteX424-102667" fmla="*/ 953928 w 7467600"/>
              <a:gd name="connsiteY424-102668" fmla="*/ 6858000 h 6858000"/>
              <a:gd name="connsiteX425-102669" fmla="*/ 959715 w 7467600"/>
              <a:gd name="connsiteY425-102670" fmla="*/ 6850185 h 6858000"/>
              <a:gd name="connsiteX426-102671" fmla="*/ 1483788 w 7467600"/>
              <a:gd name="connsiteY426-102672" fmla="*/ 6259174 h 6858000"/>
              <a:gd name="connsiteX427-102673" fmla="*/ 1100671 w 7467600"/>
              <a:gd name="connsiteY427-102674" fmla="*/ 6252137 h 6858000"/>
              <a:gd name="connsiteX428-102675" fmla="*/ 1090144 w 7467600"/>
              <a:gd name="connsiteY428-102676" fmla="*/ 6256748 h 6858000"/>
              <a:gd name="connsiteX429-102677" fmla="*/ 1095872 w 7467600"/>
              <a:gd name="connsiteY429-102678" fmla="*/ 6271892 h 6858000"/>
              <a:gd name="connsiteX430-102679" fmla="*/ 262785 w 7467600"/>
              <a:gd name="connsiteY430-102680" fmla="*/ 6845450 h 6858000"/>
              <a:gd name="connsiteX431-102681" fmla="*/ 209968 w 7467600"/>
              <a:gd name="connsiteY431-102682" fmla="*/ 6770713 h 6858000"/>
              <a:gd name="connsiteX432-102683" fmla="*/ 873460 w 7467600"/>
              <a:gd name="connsiteY432-102684" fmla="*/ 6253768 h 6858000"/>
              <a:gd name="connsiteX433-102685" fmla="*/ 192686 w 7467600"/>
              <a:gd name="connsiteY433-102686" fmla="*/ 5849257 h 6858000"/>
              <a:gd name="connsiteX434-102687" fmla="*/ 4696 w 7467600"/>
              <a:gd name="connsiteY434-102688" fmla="*/ 5697668 h 6858000"/>
              <a:gd name="connsiteX435-102689" fmla="*/ 0 w 7467600"/>
              <a:gd name="connsiteY435-102690" fmla="*/ 5689984 h 6858000"/>
              <a:gd name="connsiteX436-102691" fmla="*/ 0 w 7467600"/>
              <a:gd name="connsiteY436-102692" fmla="*/ 5513472 h 6858000"/>
              <a:gd name="connsiteX437-102693" fmla="*/ 174101 w 7467600"/>
              <a:gd name="connsiteY437-102694" fmla="*/ 5620277 h 6858000"/>
              <a:gd name="connsiteX438-102695" fmla="*/ 891800 w 7467600"/>
              <a:gd name="connsiteY438-102696" fmla="*/ 6036935 h 6858000"/>
              <a:gd name="connsiteX439-102697" fmla="*/ 1072219 w 7467600"/>
              <a:gd name="connsiteY439-102698" fmla="*/ 6169443 h 6858000"/>
              <a:gd name="connsiteX440-102699" fmla="*/ 1074117 w 7467600"/>
              <a:gd name="connsiteY440-102700" fmla="*/ 6170301 h 6858000"/>
              <a:gd name="connsiteX441-102701" fmla="*/ 1083114 w 7467600"/>
              <a:gd name="connsiteY441-102702" fmla="*/ 6174131 h 6858000"/>
              <a:gd name="connsiteX442-102703" fmla="*/ 1543010 w 7467600"/>
              <a:gd name="connsiteY442-102704" fmla="*/ 6191140 h 6858000"/>
              <a:gd name="connsiteX443-102705" fmla="*/ 1551080 w 7467600"/>
              <a:gd name="connsiteY443-102706" fmla="*/ 6195006 h 6858000"/>
              <a:gd name="connsiteX444-102707" fmla="*/ 2345443 w 7467600"/>
              <a:gd name="connsiteY444-102708" fmla="*/ 5549882 h 6858000"/>
              <a:gd name="connsiteX445-102709" fmla="*/ 1721499 w 7467600"/>
              <a:gd name="connsiteY445-102710" fmla="*/ 5599969 h 6858000"/>
              <a:gd name="connsiteX446-102711" fmla="*/ 767716 w 7467600"/>
              <a:gd name="connsiteY446-102712" fmla="*/ 5472768 h 6858000"/>
              <a:gd name="connsiteX447-102713" fmla="*/ 722147 w 7467600"/>
              <a:gd name="connsiteY447-102714" fmla="*/ 5393091 h 6858000"/>
              <a:gd name="connsiteX448-102715" fmla="*/ 1485552 w 7467600"/>
              <a:gd name="connsiteY448-102716" fmla="*/ 5313202 h 6858000"/>
              <a:gd name="connsiteX449-102717" fmla="*/ 2143004 w 7467600"/>
              <a:gd name="connsiteY449-102718" fmla="*/ 5402420 h 6858000"/>
              <a:gd name="connsiteX450-102719" fmla="*/ 1933391 w 7467600"/>
              <a:gd name="connsiteY450-102720" fmla="*/ 5156971 h 6858000"/>
              <a:gd name="connsiteX451-102721" fmla="*/ 1827118 w 7467600"/>
              <a:gd name="connsiteY451-102722" fmla="*/ 4968410 h 6858000"/>
              <a:gd name="connsiteX452-102723" fmla="*/ 1837349 w 7467600"/>
              <a:gd name="connsiteY452-102724" fmla="*/ 4956357 h 6858000"/>
              <a:gd name="connsiteX453-102725" fmla="*/ 2162835 w 7467600"/>
              <a:gd name="connsiteY453-102726" fmla="*/ 5187853 h 6858000"/>
              <a:gd name="connsiteX454-102727" fmla="*/ 2257167 w 7467600"/>
              <a:gd name="connsiteY454-102728" fmla="*/ 5462123 h 6858000"/>
              <a:gd name="connsiteX455-102729" fmla="*/ 2261598 w 7467600"/>
              <a:gd name="connsiteY455-102730" fmla="*/ 5467998 h 6858000"/>
              <a:gd name="connsiteX456-102731" fmla="*/ 2437177 w 7467600"/>
              <a:gd name="connsiteY456-102732" fmla="*/ 5479608 h 6858000"/>
              <a:gd name="connsiteX457-102733" fmla="*/ 2445247 w 7467600"/>
              <a:gd name="connsiteY457-102734" fmla="*/ 5483476 h 6858000"/>
              <a:gd name="connsiteX458-102735" fmla="*/ 2743626 w 7467600"/>
              <a:gd name="connsiteY458-102736" fmla="*/ 5304819 h 6858000"/>
              <a:gd name="connsiteX459-102737" fmla="*/ 3048102 w 7467600"/>
              <a:gd name="connsiteY459-102738" fmla="*/ 5150595 h 6858000"/>
              <a:gd name="connsiteX460-102739" fmla="*/ 1799414 w 7467600"/>
              <a:gd name="connsiteY460-102740" fmla="*/ 4694732 h 6858000"/>
              <a:gd name="connsiteX461-102741" fmla="*/ 1771735 w 7467600"/>
              <a:gd name="connsiteY461-102742" fmla="*/ 4619929 h 6858000"/>
              <a:gd name="connsiteX462-102743" fmla="*/ 3104273 w 7467600"/>
              <a:gd name="connsiteY462-102744" fmla="*/ 5076159 h 6858000"/>
              <a:gd name="connsiteX463-102745" fmla="*/ 3113245 w 7467600"/>
              <a:gd name="connsiteY463-102746" fmla="*/ 5090705 h 6858000"/>
              <a:gd name="connsiteX464-102747" fmla="*/ 3126294 w 7467600"/>
              <a:gd name="connsiteY464-102748" fmla="*/ 5114400 h 6858000"/>
              <a:gd name="connsiteX465-102749" fmla="*/ 3937433 w 7467600"/>
              <a:gd name="connsiteY465-102750" fmla="*/ 4830473 h 6858000"/>
              <a:gd name="connsiteX466-102751" fmla="*/ 3590475 w 7467600"/>
              <a:gd name="connsiteY466-102752" fmla="*/ 4597974 h 6858000"/>
              <a:gd name="connsiteX467-102753" fmla="*/ 3100264 w 7467600"/>
              <a:gd name="connsiteY467-102754" fmla="*/ 4579845 h 6858000"/>
              <a:gd name="connsiteX468-102755" fmla="*/ 2183576 w 7467600"/>
              <a:gd name="connsiteY468-102756" fmla="*/ 4227150 h 6858000"/>
              <a:gd name="connsiteX469-102757" fmla="*/ 2151029 w 7467600"/>
              <a:gd name="connsiteY469-102758" fmla="*/ 4146947 h 6858000"/>
              <a:gd name="connsiteX470-102759" fmla="*/ 3563434 w 7467600"/>
              <a:gd name="connsiteY470-102760" fmla="*/ 4469115 h 6858000"/>
              <a:gd name="connsiteX471-102761" fmla="*/ 3177952 w 7467600"/>
              <a:gd name="connsiteY471-102762" fmla="*/ 3657386 h 6858000"/>
              <a:gd name="connsiteX472-102763" fmla="*/ 3189263 w 7467600"/>
              <a:gd name="connsiteY472-102764" fmla="*/ 3625726 h 6858000"/>
              <a:gd name="connsiteX473-102765" fmla="*/ 3560912 w 7467600"/>
              <a:gd name="connsiteY473-102766" fmla="*/ 4079863 h 6858000"/>
              <a:gd name="connsiteX474-102767" fmla="*/ 3626636 w 7467600"/>
              <a:gd name="connsiteY474-102768" fmla="*/ 4512230 h 6858000"/>
              <a:gd name="connsiteX475-102769" fmla="*/ 3653088 w 7467600"/>
              <a:gd name="connsiteY475-102770" fmla="*/ 4521417 h 6858000"/>
              <a:gd name="connsiteX476-102771" fmla="*/ 3988128 w 7467600"/>
              <a:gd name="connsiteY476-102772" fmla="*/ 4817267 h 6858000"/>
              <a:gd name="connsiteX477-102773" fmla="*/ 4830582 w 7467600"/>
              <a:gd name="connsiteY477-102774" fmla="*/ 4676000 h 6858000"/>
              <a:gd name="connsiteX478-102775" fmla="*/ 4830100 w 7467600"/>
              <a:gd name="connsiteY478-102776" fmla="*/ 4675554 h 6858000"/>
              <a:gd name="connsiteX479-102777" fmla="*/ 4036318 w 7467600"/>
              <a:gd name="connsiteY479-102778" fmla="*/ 4147013 h 6858000"/>
              <a:gd name="connsiteX480-102779" fmla="*/ 3432098 w 7467600"/>
              <a:gd name="connsiteY480-102780" fmla="*/ 3537312 h 6858000"/>
              <a:gd name="connsiteX481-102781" fmla="*/ 3446761 w 7467600"/>
              <a:gd name="connsiteY481-102782" fmla="*/ 3461278 h 6858000"/>
              <a:gd name="connsiteX482-102783" fmla="*/ 4419733 w 7467600"/>
              <a:gd name="connsiteY482-102784" fmla="*/ 3963555 h 6858000"/>
              <a:gd name="connsiteX483-102785" fmla="*/ 4781371 w 7467600"/>
              <a:gd name="connsiteY483-102786" fmla="*/ 4458604 h 6858000"/>
              <a:gd name="connsiteX484-102787" fmla="*/ 4780440 w 7467600"/>
              <a:gd name="connsiteY484-102788" fmla="*/ 4470290 h 6858000"/>
              <a:gd name="connsiteX485-102789" fmla="*/ 4898954 w 7467600"/>
              <a:gd name="connsiteY485-102790" fmla="*/ 4662092 h 6858000"/>
              <a:gd name="connsiteX486-102791" fmla="*/ 4900699 w 7467600"/>
              <a:gd name="connsiteY486-102792" fmla="*/ 4670867 h 6858000"/>
              <a:gd name="connsiteX487-102793" fmla="*/ 5714511 w 7467600"/>
              <a:gd name="connsiteY487-102794" fmla="*/ 4663483 h 6858000"/>
              <a:gd name="connsiteX488-102795" fmla="*/ 5464793 w 7467600"/>
              <a:gd name="connsiteY488-102796" fmla="*/ 4393556 h 6858000"/>
              <a:gd name="connsiteX489-102797" fmla="*/ 5461897 w 7467600"/>
              <a:gd name="connsiteY489-102798" fmla="*/ 4390879 h 6858000"/>
              <a:gd name="connsiteX490-102799" fmla="*/ 4294126 w 7467600"/>
              <a:gd name="connsiteY490-102800" fmla="*/ 3303048 h 6858000"/>
              <a:gd name="connsiteX491-102801" fmla="*/ 4305321 w 7467600"/>
              <a:gd name="connsiteY491-102802" fmla="*/ 3256953 h 6858000"/>
              <a:gd name="connsiteX492-102803" fmla="*/ 4949299 w 7467600"/>
              <a:gd name="connsiteY492-102804" fmla="*/ 3766336 h 6858000"/>
              <a:gd name="connsiteX493-102805" fmla="*/ 5291452 w 7467600"/>
              <a:gd name="connsiteY493-102806" fmla="*/ 4076801 h 6858000"/>
              <a:gd name="connsiteX494-102807" fmla="*/ 5434998 w 7467600"/>
              <a:gd name="connsiteY494-102808" fmla="*/ 4254100 h 6858000"/>
              <a:gd name="connsiteX495-102809" fmla="*/ 5351015 w 7467600"/>
              <a:gd name="connsiteY495-102810" fmla="*/ 3760989 h 6858000"/>
              <a:gd name="connsiteX496-102811" fmla="*/ 5413780 w 7467600"/>
              <a:gd name="connsiteY496-102812" fmla="*/ 2966265 h 6858000"/>
              <a:gd name="connsiteX497-102813" fmla="*/ 5425627 w 7467600"/>
              <a:gd name="connsiteY497-102814" fmla="*/ 2954192 h 6858000"/>
              <a:gd name="connsiteX498-102815" fmla="*/ 6604735 w 7467600"/>
              <a:gd name="connsiteY498-102816" fmla="*/ 2041381 h 6858000"/>
              <a:gd name="connsiteX499-102817" fmla="*/ 7204487 w 7467600"/>
              <a:gd name="connsiteY499-102818" fmla="*/ 2742112 h 6858000"/>
              <a:gd name="connsiteX500-102819" fmla="*/ 7131592 w 7467600"/>
              <a:gd name="connsiteY500-102820" fmla="*/ 2672096 h 6858000"/>
              <a:gd name="connsiteX501-102821" fmla="*/ 6996344 w 7467600"/>
              <a:gd name="connsiteY501-102822" fmla="*/ 2518310 h 6858000"/>
              <a:gd name="connsiteX502-102823" fmla="*/ 6735495 w 7467600"/>
              <a:gd name="connsiteY502-102824" fmla="*/ 2196890 h 6858000"/>
              <a:gd name="connsiteX503-102825" fmla="*/ 6721901 w 7467600"/>
              <a:gd name="connsiteY503-102826" fmla="*/ 2179274 h 6858000"/>
              <a:gd name="connsiteX504-102827" fmla="*/ 6604735 w 7467600"/>
              <a:gd name="connsiteY504-102828" fmla="*/ 2041381 h 6858000"/>
              <a:gd name="connsiteX505-102829" fmla="*/ 6591670 w 7467600"/>
              <a:gd name="connsiteY505-102830" fmla="*/ 1988277 h 6858000"/>
              <a:gd name="connsiteX506-102831" fmla="*/ 6747349 w 7467600"/>
              <a:gd name="connsiteY506-102832" fmla="*/ 2160069 h 6858000"/>
              <a:gd name="connsiteX507-102833" fmla="*/ 6760943 w 7467600"/>
              <a:gd name="connsiteY507-102834" fmla="*/ 2177686 h 6858000"/>
              <a:gd name="connsiteX508-102835" fmla="*/ 7021065 w 7467600"/>
              <a:gd name="connsiteY508-102836" fmla="*/ 2498102 h 6858000"/>
              <a:gd name="connsiteX509-102837" fmla="*/ 7155223 w 7467600"/>
              <a:gd name="connsiteY509-102838" fmla="*/ 2650386 h 6858000"/>
              <a:gd name="connsiteX510-102839" fmla="*/ 7203167 w 7467600"/>
              <a:gd name="connsiteY510-102840" fmla="*/ 2697288 h 6858000"/>
              <a:gd name="connsiteX511-102841" fmla="*/ 6937703 w 7467600"/>
              <a:gd name="connsiteY511-102842" fmla="*/ 2321981 h 6858000"/>
              <a:gd name="connsiteX512-102843" fmla="*/ 6591670 w 7467600"/>
              <a:gd name="connsiteY512-102844" fmla="*/ 1988277 h 6858000"/>
              <a:gd name="connsiteX513-102845" fmla="*/ 5798671 w 7467600"/>
              <a:gd name="connsiteY513-102846" fmla="*/ 1981601 h 6858000"/>
              <a:gd name="connsiteX514-102847" fmla="*/ 5754709 w 7467600"/>
              <a:gd name="connsiteY514-102848" fmla="*/ 2071454 h 6858000"/>
              <a:gd name="connsiteX515-102849" fmla="*/ 5763044 w 7467600"/>
              <a:gd name="connsiteY515-102850" fmla="*/ 2842206 h 6858000"/>
              <a:gd name="connsiteX516-102851" fmla="*/ 5764974 w 7467600"/>
              <a:gd name="connsiteY516-102852" fmla="*/ 2799609 h 6858000"/>
              <a:gd name="connsiteX517-102853" fmla="*/ 5767665 w 7467600"/>
              <a:gd name="connsiteY517-102854" fmla="*/ 2666409 h 6858000"/>
              <a:gd name="connsiteX518-102855" fmla="*/ 5763055 w 7467600"/>
              <a:gd name="connsiteY518-102856" fmla="*/ 2579705 h 6858000"/>
              <a:gd name="connsiteX519-102857" fmla="*/ 5758079 w 7467600"/>
              <a:gd name="connsiteY519-102858" fmla="*/ 2492508 h 6858000"/>
              <a:gd name="connsiteX520-102859" fmla="*/ 5779325 w 7467600"/>
              <a:gd name="connsiteY520-102860" fmla="*/ 2197069 h 6858000"/>
              <a:gd name="connsiteX521-102861" fmla="*/ 5798671 w 7467600"/>
              <a:gd name="connsiteY521-102862" fmla="*/ 1981601 h 6858000"/>
              <a:gd name="connsiteX522-102863" fmla="*/ 5829202 w 7467600"/>
              <a:gd name="connsiteY522-102864" fmla="*/ 1971679 h 6858000"/>
              <a:gd name="connsiteX523-102865" fmla="*/ 5809558 w 7467600"/>
              <a:gd name="connsiteY523-102866" fmla="*/ 2198043 h 6858000"/>
              <a:gd name="connsiteX524-102867" fmla="*/ 5788653 w 7467600"/>
              <a:gd name="connsiteY524-102868" fmla="*/ 2489430 h 6858000"/>
              <a:gd name="connsiteX525-102869" fmla="*/ 5793439 w 7467600"/>
              <a:gd name="connsiteY525-102870" fmla="*/ 2575235 h 6858000"/>
              <a:gd name="connsiteX526-102871" fmla="*/ 5796837 w 7467600"/>
              <a:gd name="connsiteY526-102872" fmla="*/ 2637633 h 6858000"/>
              <a:gd name="connsiteX527-102873" fmla="*/ 5818614 w 7467600"/>
              <a:gd name="connsiteY527-102874" fmla="*/ 2473055 h 6858000"/>
              <a:gd name="connsiteX528-102875" fmla="*/ 5829202 w 7467600"/>
              <a:gd name="connsiteY528-102876" fmla="*/ 1971679 h 6858000"/>
              <a:gd name="connsiteX529-102877" fmla="*/ 5911389 w 7467600"/>
              <a:gd name="connsiteY529-102878" fmla="*/ 1898371 h 6858000"/>
              <a:gd name="connsiteX530-102879" fmla="*/ 6237627 w 7467600"/>
              <a:gd name="connsiteY530-102880" fmla="*/ 2231921 h 6858000"/>
              <a:gd name="connsiteX531-102881" fmla="*/ 5911389 w 7467600"/>
              <a:gd name="connsiteY531-102882" fmla="*/ 1898371 h 6858000"/>
              <a:gd name="connsiteX532-102883" fmla="*/ 6944437 w 7467600"/>
              <a:gd name="connsiteY532-102884" fmla="*/ 1575402 h 6858000"/>
              <a:gd name="connsiteX533-102885" fmla="*/ 6304730 w 7467600"/>
              <a:gd name="connsiteY533-102886" fmla="*/ 1766654 h 6858000"/>
              <a:gd name="connsiteX534-102887" fmla="*/ 6944437 w 7467600"/>
              <a:gd name="connsiteY534-102888" fmla="*/ 1575402 h 6858000"/>
              <a:gd name="connsiteX535-102889" fmla="*/ 7019523 w 7467600"/>
              <a:gd name="connsiteY535-102890" fmla="*/ 1519450 h 6858000"/>
              <a:gd name="connsiteX536-102891" fmla="*/ 6298091 w 7467600"/>
              <a:gd name="connsiteY536-102892" fmla="*/ 1737122 h 6858000"/>
              <a:gd name="connsiteX537-102893" fmla="*/ 7019523 w 7467600"/>
              <a:gd name="connsiteY537-102894" fmla="*/ 1519450 h 6858000"/>
              <a:gd name="connsiteX538-102895" fmla="*/ 2399523 w 7467600"/>
              <a:gd name="connsiteY538-102896" fmla="*/ 1428234 h 6858000"/>
              <a:gd name="connsiteX539-102897" fmla="*/ 2224982 w 7467600"/>
              <a:gd name="connsiteY539-102898" fmla="*/ 1826201 h 6858000"/>
              <a:gd name="connsiteX540-102899" fmla="*/ 2096099 w 7467600"/>
              <a:gd name="connsiteY540-102900" fmla="*/ 2345900 h 6858000"/>
              <a:gd name="connsiteX541-102901" fmla="*/ 2283317 w 7467600"/>
              <a:gd name="connsiteY541-102902" fmla="*/ 1796925 h 6858000"/>
              <a:gd name="connsiteX542-102903" fmla="*/ 2399523 w 7467600"/>
              <a:gd name="connsiteY542-102904" fmla="*/ 1428234 h 6858000"/>
              <a:gd name="connsiteX543-102905" fmla="*/ 2448558 w 7467600"/>
              <a:gd name="connsiteY543-102906" fmla="*/ 1373435 h 6858000"/>
              <a:gd name="connsiteX544-102907" fmla="*/ 2312521 w 7467600"/>
              <a:gd name="connsiteY544-102908" fmla="*/ 1806140 h 6858000"/>
              <a:gd name="connsiteX545-102909" fmla="*/ 2127533 w 7467600"/>
              <a:gd name="connsiteY545-102910" fmla="*/ 2348380 h 6858000"/>
              <a:gd name="connsiteX546-102911" fmla="*/ 2358080 w 7467600"/>
              <a:gd name="connsiteY546-102912" fmla="*/ 1866134 h 6858000"/>
              <a:gd name="connsiteX547-102913" fmla="*/ 2407436 w 7467600"/>
              <a:gd name="connsiteY547-102914" fmla="*/ 1651070 h 6858000"/>
              <a:gd name="connsiteX548-102915" fmla="*/ 2448558 w 7467600"/>
              <a:gd name="connsiteY548-102916" fmla="*/ 1373435 h 6858000"/>
              <a:gd name="connsiteX549-102917" fmla="*/ 278707 w 7467600"/>
              <a:gd name="connsiteY549-102918" fmla="*/ 1352270 h 6858000"/>
              <a:gd name="connsiteX550-102919" fmla="*/ 321570 w 7467600"/>
              <a:gd name="connsiteY550-102920" fmla="*/ 1861610 h 6858000"/>
              <a:gd name="connsiteX551-102921" fmla="*/ 294281 w 7467600"/>
              <a:gd name="connsiteY551-102922" fmla="*/ 1440658 h 6858000"/>
              <a:gd name="connsiteX552-102923" fmla="*/ 278707 w 7467600"/>
              <a:gd name="connsiteY552-102924" fmla="*/ 1352270 h 6858000"/>
              <a:gd name="connsiteX553-102925" fmla="*/ 1423821 w 7467600"/>
              <a:gd name="connsiteY553-102926" fmla="*/ 1351958 h 6858000"/>
              <a:gd name="connsiteX554-102927" fmla="*/ 1638521 w 7467600"/>
              <a:gd name="connsiteY554-102928" fmla="*/ 1908470 h 6858000"/>
              <a:gd name="connsiteX555-102929" fmla="*/ 1754199 w 7467600"/>
              <a:gd name="connsiteY555-102930" fmla="*/ 2149284 h 6858000"/>
              <a:gd name="connsiteX556-102931" fmla="*/ 1908359 w 7467600"/>
              <a:gd name="connsiteY556-102932" fmla="*/ 2364988 h 6858000"/>
              <a:gd name="connsiteX557-102933" fmla="*/ 1647661 w 7467600"/>
              <a:gd name="connsiteY557-102934" fmla="*/ 1825945 h 6858000"/>
              <a:gd name="connsiteX558-102935" fmla="*/ 1423821 w 7467600"/>
              <a:gd name="connsiteY558-102936" fmla="*/ 1351958 h 6858000"/>
              <a:gd name="connsiteX559-102937" fmla="*/ 1431890 w 7467600"/>
              <a:gd name="connsiteY559-102938" fmla="*/ 1306475 h 6858000"/>
              <a:gd name="connsiteX560-102939" fmla="*/ 1507597 w 7467600"/>
              <a:gd name="connsiteY560-102940" fmla="*/ 1446132 h 6858000"/>
              <a:gd name="connsiteX561-102941" fmla="*/ 1674586 w 7467600"/>
              <a:gd name="connsiteY561-102942" fmla="*/ 1813832 h 6858000"/>
              <a:gd name="connsiteX562-102943" fmla="*/ 1815950 w 7467600"/>
              <a:gd name="connsiteY562-102944" fmla="*/ 2128564 h 6858000"/>
              <a:gd name="connsiteX563-102945" fmla="*/ 1984242 w 7467600"/>
              <a:gd name="connsiteY563-102946" fmla="*/ 2430829 h 6858000"/>
              <a:gd name="connsiteX564-102947" fmla="*/ 2014023 w 7467600"/>
              <a:gd name="connsiteY564-102948" fmla="*/ 2450995 h 6858000"/>
              <a:gd name="connsiteX565-102949" fmla="*/ 1747337 w 7467600"/>
              <a:gd name="connsiteY565-102950" fmla="*/ 1855264 h 6858000"/>
              <a:gd name="connsiteX566-102951" fmla="*/ 1533749 w 7467600"/>
              <a:gd name="connsiteY566-102952" fmla="*/ 1478656 h 6858000"/>
              <a:gd name="connsiteX567-102953" fmla="*/ 1431890 w 7467600"/>
              <a:gd name="connsiteY567-102954" fmla="*/ 1306475 h 6858000"/>
              <a:gd name="connsiteX568-102955" fmla="*/ 5052692 w 7467600"/>
              <a:gd name="connsiteY568-102956" fmla="*/ 1292994 h 6858000"/>
              <a:gd name="connsiteX569-102957" fmla="*/ 5200661 w 7467600"/>
              <a:gd name="connsiteY569-102958" fmla="*/ 1635186 h 6858000"/>
              <a:gd name="connsiteX570-102959" fmla="*/ 5297138 w 7467600"/>
              <a:gd name="connsiteY570-102960" fmla="*/ 1906351 h 6858000"/>
              <a:gd name="connsiteX571-102961" fmla="*/ 5052692 w 7467600"/>
              <a:gd name="connsiteY571-102962" fmla="*/ 1292994 h 6858000"/>
              <a:gd name="connsiteX572-102963" fmla="*/ 5009948 w 7467600"/>
              <a:gd name="connsiteY572-102964" fmla="*/ 1273619 h 6858000"/>
              <a:gd name="connsiteX573-102965" fmla="*/ 5121777 w 7467600"/>
              <a:gd name="connsiteY573-102966" fmla="*/ 1654213 h 6858000"/>
              <a:gd name="connsiteX574-102967" fmla="*/ 5293545 w 7467600"/>
              <a:gd name="connsiteY574-102968" fmla="*/ 2072247 h 6858000"/>
              <a:gd name="connsiteX575-102969" fmla="*/ 5294042 w 7467600"/>
              <a:gd name="connsiteY575-102970" fmla="*/ 2065019 h 6858000"/>
              <a:gd name="connsiteX576-102971" fmla="*/ 5171936 w 7467600"/>
              <a:gd name="connsiteY576-102972" fmla="*/ 1647613 h 6858000"/>
              <a:gd name="connsiteX577-102973" fmla="*/ 5009948 w 7467600"/>
              <a:gd name="connsiteY577-102974" fmla="*/ 1273619 h 6858000"/>
              <a:gd name="connsiteX578-102975" fmla="*/ 655236 w 7467600"/>
              <a:gd name="connsiteY578-102976" fmla="*/ 1268632 h 6858000"/>
              <a:gd name="connsiteX579-102977" fmla="*/ 839521 w 7467600"/>
              <a:gd name="connsiteY579-102978" fmla="*/ 1685315 h 6858000"/>
              <a:gd name="connsiteX580-102979" fmla="*/ 1109416 w 7467600"/>
              <a:gd name="connsiteY580-102980" fmla="*/ 2061663 h 6858000"/>
              <a:gd name="connsiteX581-102981" fmla="*/ 1298300 w 7467600"/>
              <a:gd name="connsiteY581-102982" fmla="*/ 2247742 h 6858000"/>
              <a:gd name="connsiteX582-102983" fmla="*/ 1125871 w 7467600"/>
              <a:gd name="connsiteY582-102984" fmla="*/ 1989513 h 6858000"/>
              <a:gd name="connsiteX583-102985" fmla="*/ 981574 w 7467600"/>
              <a:gd name="connsiteY583-102986" fmla="*/ 1783157 h 6858000"/>
              <a:gd name="connsiteX584-102987" fmla="*/ 922198 w 7467600"/>
              <a:gd name="connsiteY584-102988" fmla="*/ 1677437 h 6858000"/>
              <a:gd name="connsiteX585-102989" fmla="*/ 869293 w 7467600"/>
              <a:gd name="connsiteY585-102990" fmla="*/ 1583214 h 6858000"/>
              <a:gd name="connsiteX586-102991" fmla="*/ 751431 w 7467600"/>
              <a:gd name="connsiteY586-102992" fmla="*/ 1405731 h 6858000"/>
              <a:gd name="connsiteX587-102993" fmla="*/ 655236 w 7467600"/>
              <a:gd name="connsiteY587-102994" fmla="*/ 1268632 h 6858000"/>
              <a:gd name="connsiteX588-102995" fmla="*/ 6516292 w 7467600"/>
              <a:gd name="connsiteY588-102996" fmla="*/ 1263064 h 6858000"/>
              <a:gd name="connsiteX589-102997" fmla="*/ 5736320 w 7467600"/>
              <a:gd name="connsiteY589-102998" fmla="*/ 1501803 h 6858000"/>
              <a:gd name="connsiteX590-102999" fmla="*/ 6516292 w 7467600"/>
              <a:gd name="connsiteY590-103000" fmla="*/ 1263064 h 6858000"/>
              <a:gd name="connsiteX591-103001" fmla="*/ 291466 w 7467600"/>
              <a:gd name="connsiteY591-103002" fmla="*/ 1250369 h 6858000"/>
              <a:gd name="connsiteX592-103003" fmla="*/ 323180 w 7467600"/>
              <a:gd name="connsiteY592-103004" fmla="*/ 1435283 h 6858000"/>
              <a:gd name="connsiteX593-103005" fmla="*/ 349381 w 7467600"/>
              <a:gd name="connsiteY593-103006" fmla="*/ 1875041 h 6858000"/>
              <a:gd name="connsiteX594-103007" fmla="*/ 374363 w 7467600"/>
              <a:gd name="connsiteY594-103008" fmla="*/ 1506494 h 6858000"/>
              <a:gd name="connsiteX595-103009" fmla="*/ 302168 w 7467600"/>
              <a:gd name="connsiteY595-103010" fmla="*/ 1274495 h 6858000"/>
              <a:gd name="connsiteX596-103011" fmla="*/ 291466 w 7467600"/>
              <a:gd name="connsiteY596-103012" fmla="*/ 1250369 h 6858000"/>
              <a:gd name="connsiteX597-103013" fmla="*/ 678222 w 7467600"/>
              <a:gd name="connsiteY597-103014" fmla="*/ 1248670 h 6858000"/>
              <a:gd name="connsiteX598-103015" fmla="*/ 775536 w 7467600"/>
              <a:gd name="connsiteY598-103016" fmla="*/ 1388015 h 6858000"/>
              <a:gd name="connsiteX599-103017" fmla="*/ 894529 w 7467600"/>
              <a:gd name="connsiteY599-103018" fmla="*/ 1567739 h 6858000"/>
              <a:gd name="connsiteX600-103019" fmla="*/ 948000 w 7467600"/>
              <a:gd name="connsiteY600-103020" fmla="*/ 1663088 h 6858000"/>
              <a:gd name="connsiteX601-103021" fmla="*/ 1006812 w 7467600"/>
              <a:gd name="connsiteY601-103022" fmla="*/ 1767683 h 6858000"/>
              <a:gd name="connsiteX602-103023" fmla="*/ 1149133 w 7467600"/>
              <a:gd name="connsiteY602-103024" fmla="*/ 1971513 h 6858000"/>
              <a:gd name="connsiteX603-103025" fmla="*/ 1333952 w 7467600"/>
              <a:gd name="connsiteY603-103026" fmla="*/ 2251620 h 6858000"/>
              <a:gd name="connsiteX604-103027" fmla="*/ 1337329 w 7467600"/>
              <a:gd name="connsiteY604-103028" fmla="*/ 2258350 h 6858000"/>
              <a:gd name="connsiteX605-103029" fmla="*/ 1014726 w 7467600"/>
              <a:gd name="connsiteY605-103030" fmla="*/ 1615556 h 6858000"/>
              <a:gd name="connsiteX606-103031" fmla="*/ 678222 w 7467600"/>
              <a:gd name="connsiteY606-103032" fmla="*/ 1248670 h 6858000"/>
              <a:gd name="connsiteX607-103033" fmla="*/ 6691602 w 7467600"/>
              <a:gd name="connsiteY607-103034" fmla="*/ 1140573 h 6858000"/>
              <a:gd name="connsiteX608-103035" fmla="*/ 6571100 w 7467600"/>
              <a:gd name="connsiteY608-103036" fmla="*/ 1183662 h 6858000"/>
              <a:gd name="connsiteX609-103037" fmla="*/ 6241687 w 7467600"/>
              <a:gd name="connsiteY609-103038" fmla="*/ 1257600 h 6858000"/>
              <a:gd name="connsiteX610-103039" fmla="*/ 5693009 w 7467600"/>
              <a:gd name="connsiteY610-103040" fmla="*/ 1478256 h 6858000"/>
              <a:gd name="connsiteX611-103041" fmla="*/ 6548420 w 7467600"/>
              <a:gd name="connsiteY611-103042" fmla="*/ 1214599 h 6858000"/>
              <a:gd name="connsiteX612-103043" fmla="*/ 6605473 w 7467600"/>
              <a:gd name="connsiteY612-103044" fmla="*/ 1184686 h 6858000"/>
              <a:gd name="connsiteX613-103045" fmla="*/ 6691602 w 7467600"/>
              <a:gd name="connsiteY613-103046" fmla="*/ 1140573 h 6858000"/>
              <a:gd name="connsiteX614-103047" fmla="*/ 4002475 w 7467600"/>
              <a:gd name="connsiteY614-103048" fmla="*/ 1037802 h 6858000"/>
              <a:gd name="connsiteX615-103049" fmla="*/ 4000324 w 7467600"/>
              <a:gd name="connsiteY615-103050" fmla="*/ 1039362 h 6858000"/>
              <a:gd name="connsiteX616-103051" fmla="*/ 4002862 w 7467600"/>
              <a:gd name="connsiteY616-103052" fmla="*/ 1042866 h 6858000"/>
              <a:gd name="connsiteX617-103053" fmla="*/ 4002475 w 7467600"/>
              <a:gd name="connsiteY617-103054" fmla="*/ 1037802 h 6858000"/>
              <a:gd name="connsiteX618-103055" fmla="*/ 506322 w 7467600"/>
              <a:gd name="connsiteY618-103056" fmla="*/ 1020997 h 6858000"/>
              <a:gd name="connsiteX619-103057" fmla="*/ 533068 w 7467600"/>
              <a:gd name="connsiteY619-103058" fmla="*/ 1029409 h 6858000"/>
              <a:gd name="connsiteX620-103059" fmla="*/ 1232525 w 7467600"/>
              <a:gd name="connsiteY620-103060" fmla="*/ 1804675 h 6858000"/>
              <a:gd name="connsiteX621-103061" fmla="*/ 1388858 w 7467600"/>
              <a:gd name="connsiteY621-103062" fmla="*/ 2368011 h 6858000"/>
              <a:gd name="connsiteX622-103063" fmla="*/ 1384098 w 7467600"/>
              <a:gd name="connsiteY622-103064" fmla="*/ 2378125 h 6858000"/>
              <a:gd name="connsiteX623-103065" fmla="*/ 1425393 w 7467600"/>
              <a:gd name="connsiteY623-103066" fmla="*/ 2589124 h 6858000"/>
              <a:gd name="connsiteX624-103067" fmla="*/ 1424001 w 7467600"/>
              <a:gd name="connsiteY624-103068" fmla="*/ 2597541 h 6858000"/>
              <a:gd name="connsiteX625-103069" fmla="*/ 2152729 w 7467600"/>
              <a:gd name="connsiteY625-103070" fmla="*/ 2864487 h 6858000"/>
              <a:gd name="connsiteX626-103071" fmla="*/ 2020609 w 7467600"/>
              <a:gd name="connsiteY626-103072" fmla="*/ 2539671 h 6858000"/>
              <a:gd name="connsiteX627-103073" fmla="*/ 2018920 w 7467600"/>
              <a:gd name="connsiteY627-103074" fmla="*/ 2536309 h 6858000"/>
              <a:gd name="connsiteX628-103075" fmla="*/ 1342441 w 7467600"/>
              <a:gd name="connsiteY628-103076" fmla="*/ 1173017 h 6858000"/>
              <a:gd name="connsiteX629-103077" fmla="*/ 1367925 w 7467600"/>
              <a:gd name="connsiteY629-103078" fmla="*/ 1135648 h 6858000"/>
              <a:gd name="connsiteX630-103079" fmla="*/ 1771401 w 7467600"/>
              <a:gd name="connsiteY630-103080" fmla="*/ 1806673 h 6858000"/>
              <a:gd name="connsiteX631-103081" fmla="*/ 1972385 w 7467600"/>
              <a:gd name="connsiteY631-103082" fmla="*/ 2198735 h 6858000"/>
              <a:gd name="connsiteX632-103083" fmla="*/ 2040892 w 7467600"/>
              <a:gd name="connsiteY632-103084" fmla="*/ 2405205 h 6858000"/>
              <a:gd name="connsiteX633-103085" fmla="*/ 2131689 w 7467600"/>
              <a:gd name="connsiteY633-103086" fmla="*/ 1936926 h 6858000"/>
              <a:gd name="connsiteX634-103087" fmla="*/ 2454820 w 7467600"/>
              <a:gd name="connsiteY634-103088" fmla="*/ 1248808 h 6858000"/>
              <a:gd name="connsiteX635-103089" fmla="*/ 2492512 w 7467600"/>
              <a:gd name="connsiteY635-103090" fmla="*/ 1302920 h 6858000"/>
              <a:gd name="connsiteX636-103091" fmla="*/ 2081216 w 7467600"/>
              <a:gd name="connsiteY636-103092" fmla="*/ 2527513 h 6858000"/>
              <a:gd name="connsiteX637-103093" fmla="*/ 2081211 w 7467600"/>
              <a:gd name="connsiteY637-103094" fmla="*/ 2528916 h 6858000"/>
              <a:gd name="connsiteX638-103095" fmla="*/ 2199067 w 7467600"/>
              <a:gd name="connsiteY638-103096" fmla="*/ 2884061 h 6858000"/>
              <a:gd name="connsiteX639-103097" fmla="*/ 3192586 w 7467600"/>
              <a:gd name="connsiteY639-103098" fmla="*/ 3411496 h 6858000"/>
              <a:gd name="connsiteX640-103099" fmla="*/ 3182620 w 7467600"/>
              <a:gd name="connsiteY640-103100" fmla="*/ 3483279 h 6858000"/>
              <a:gd name="connsiteX641-103101" fmla="*/ 2435119 w 7467600"/>
              <a:gd name="connsiteY641-103102" fmla="*/ 3080173 h 6858000"/>
              <a:gd name="connsiteX642-103103" fmla="*/ 2410152 w 7467600"/>
              <a:gd name="connsiteY642-103104" fmla="*/ 3063751 h 6858000"/>
              <a:gd name="connsiteX643-103105" fmla="*/ 2408099 w 7467600"/>
              <a:gd name="connsiteY643-103106" fmla="*/ 3064403 h 6858000"/>
              <a:gd name="connsiteX644-103107" fmla="*/ 2407218 w 7467600"/>
              <a:gd name="connsiteY644-103108" fmla="*/ 3070324 h 6858000"/>
              <a:gd name="connsiteX645-103109" fmla="*/ 2380138 w 7467600"/>
              <a:gd name="connsiteY645-103110" fmla="*/ 3099341 h 6858000"/>
              <a:gd name="connsiteX646-103111" fmla="*/ 1765923 w 7467600"/>
              <a:gd name="connsiteY646-103112" fmla="*/ 3581043 h 6858000"/>
              <a:gd name="connsiteX647-103113" fmla="*/ 1702258 w 7467600"/>
              <a:gd name="connsiteY647-103114" fmla="*/ 3612286 h 6858000"/>
              <a:gd name="connsiteX648-103115" fmla="*/ 1538370 w 7467600"/>
              <a:gd name="connsiteY648-103116" fmla="*/ 3811804 h 6858000"/>
              <a:gd name="connsiteX649-103117" fmla="*/ 542867 w 7467600"/>
              <a:gd name="connsiteY649-103118" fmla="*/ 4944092 h 6858000"/>
              <a:gd name="connsiteX650-103119" fmla="*/ 515800 w 7467600"/>
              <a:gd name="connsiteY650-103120" fmla="*/ 4862180 h 6858000"/>
              <a:gd name="connsiteX651-103121" fmla="*/ 909145 w 7467600"/>
              <a:gd name="connsiteY651-103122" fmla="*/ 4199225 h 6858000"/>
              <a:gd name="connsiteX652-103123" fmla="*/ 1214067 w 7467600"/>
              <a:gd name="connsiteY652-103124" fmla="*/ 3908561 h 6858000"/>
              <a:gd name="connsiteX653-103125" fmla="*/ 640967 w 7467600"/>
              <a:gd name="connsiteY653-103126" fmla="*/ 4105601 h 6858000"/>
              <a:gd name="connsiteX654-103127" fmla="*/ 112563 w 7467600"/>
              <a:gd name="connsiteY654-103128" fmla="*/ 4396952 h 6858000"/>
              <a:gd name="connsiteX655-103129" fmla="*/ 0 w 7467600"/>
              <a:gd name="connsiteY655-103130" fmla="*/ 4466006 h 6858000"/>
              <a:gd name="connsiteX656-103131" fmla="*/ 0 w 7467600"/>
              <a:gd name="connsiteY656-103132" fmla="*/ 4233763 h 6858000"/>
              <a:gd name="connsiteX657-103133" fmla="*/ 36881 w 7467600"/>
              <a:gd name="connsiteY657-103134" fmla="*/ 4200118 h 6858000"/>
              <a:gd name="connsiteX658-103135" fmla="*/ 910534 w 7467600"/>
              <a:gd name="connsiteY658-103136" fmla="*/ 3629753 h 6858000"/>
              <a:gd name="connsiteX659-103137" fmla="*/ 1578717 w 7467600"/>
              <a:gd name="connsiteY659-103138" fmla="*/ 3575982 h 6858000"/>
              <a:gd name="connsiteX660-103139" fmla="*/ 2338780 w 7467600"/>
              <a:gd name="connsiteY660-103140" fmla="*/ 3033725 h 6858000"/>
              <a:gd name="connsiteX661-103141" fmla="*/ 1807991 w 7467600"/>
              <a:gd name="connsiteY661-103142" fmla="*/ 2807184 h 6858000"/>
              <a:gd name="connsiteX662-103143" fmla="*/ 1416358 w 7467600"/>
              <a:gd name="connsiteY662-103144" fmla="*/ 3112571 h 6858000"/>
              <a:gd name="connsiteX663-103145" fmla="*/ 939066 w 7467600"/>
              <a:gd name="connsiteY663-103146" fmla="*/ 3378798 h 6858000"/>
              <a:gd name="connsiteX664-103147" fmla="*/ 115099 w 7467600"/>
              <a:gd name="connsiteY664-103148" fmla="*/ 3607650 h 6858000"/>
              <a:gd name="connsiteX665-103149" fmla="*/ 97284 w 7467600"/>
              <a:gd name="connsiteY665-103150" fmla="*/ 3520393 h 6858000"/>
              <a:gd name="connsiteX666-103151" fmla="*/ 922050 w 7467600"/>
              <a:gd name="connsiteY666-103152" fmla="*/ 3074867 h 6858000"/>
              <a:gd name="connsiteX667-103153" fmla="*/ 1405265 w 7467600"/>
              <a:gd name="connsiteY667-103154" fmla="*/ 3016319 h 6858000"/>
              <a:gd name="connsiteX668-103155" fmla="*/ 1407512 w 7467600"/>
              <a:gd name="connsiteY668-103156" fmla="*/ 3018001 h 6858000"/>
              <a:gd name="connsiteX669-103157" fmla="*/ 1726266 w 7467600"/>
              <a:gd name="connsiteY669-103158" fmla="*/ 2777274 h 6858000"/>
              <a:gd name="connsiteX670-103159" fmla="*/ 625390 w 7467600"/>
              <a:gd name="connsiteY670-103160" fmla="*/ 2514541 h 6858000"/>
              <a:gd name="connsiteX671-103161" fmla="*/ 619799 w 7467600"/>
              <a:gd name="connsiteY671-103162" fmla="*/ 2527180 h 6858000"/>
              <a:gd name="connsiteX672-103163" fmla="*/ 310030 w 7467600"/>
              <a:gd name="connsiteY672-103164" fmla="*/ 2771818 h 6858000"/>
              <a:gd name="connsiteX673-103165" fmla="*/ 173877 w 7467600"/>
              <a:gd name="connsiteY673-103166" fmla="*/ 2937056 h 6858000"/>
              <a:gd name="connsiteX674-103167" fmla="*/ 77889 w 7467600"/>
              <a:gd name="connsiteY674-103168" fmla="*/ 3138440 h 6858000"/>
              <a:gd name="connsiteX675-103169" fmla="*/ 0 w 7467600"/>
              <a:gd name="connsiteY675-103170" fmla="*/ 3271395 h 6858000"/>
              <a:gd name="connsiteX676-103171" fmla="*/ 0 w 7467600"/>
              <a:gd name="connsiteY676-103172" fmla="*/ 3153002 h 6858000"/>
              <a:gd name="connsiteX677-103173" fmla="*/ 2386 w 7467600"/>
              <a:gd name="connsiteY677-103174" fmla="*/ 3149203 h 6858000"/>
              <a:gd name="connsiteX678-103175" fmla="*/ 89753 w 7467600"/>
              <a:gd name="connsiteY678-103176" fmla="*/ 2987702 h 6858000"/>
              <a:gd name="connsiteX679-103177" fmla="*/ 76869 w 7467600"/>
              <a:gd name="connsiteY679-103178" fmla="*/ 3005404 h 6858000"/>
              <a:gd name="connsiteX680-103179" fmla="*/ 32049 w 7467600"/>
              <a:gd name="connsiteY680-103180" fmla="*/ 3065814 h 6858000"/>
              <a:gd name="connsiteX681-103181" fmla="*/ 0 w 7467600"/>
              <a:gd name="connsiteY681-103182" fmla="*/ 3108744 h 6858000"/>
              <a:gd name="connsiteX682-103183" fmla="*/ 0 w 7467600"/>
              <a:gd name="connsiteY682-103184" fmla="*/ 3058059 h 6858000"/>
              <a:gd name="connsiteX683-103185" fmla="*/ 7610 w 7467600"/>
              <a:gd name="connsiteY683-103186" fmla="*/ 3047889 h 6858000"/>
              <a:gd name="connsiteX684-103187" fmla="*/ 52419 w 7467600"/>
              <a:gd name="connsiteY684-103188" fmla="*/ 2987479 h 6858000"/>
              <a:gd name="connsiteX685-103189" fmla="*/ 59142 w 7467600"/>
              <a:gd name="connsiteY685-103190" fmla="*/ 2978488 h 6858000"/>
              <a:gd name="connsiteX686-103191" fmla="*/ 0 w 7467600"/>
              <a:gd name="connsiteY686-103192" fmla="*/ 3015334 h 6858000"/>
              <a:gd name="connsiteX687-103193" fmla="*/ 0 w 7467600"/>
              <a:gd name="connsiteY687-103194" fmla="*/ 2914286 h 6858000"/>
              <a:gd name="connsiteX688-103195" fmla="*/ 36383 w 7467600"/>
              <a:gd name="connsiteY688-103196" fmla="*/ 2901128 h 6858000"/>
              <a:gd name="connsiteX689-103197" fmla="*/ 156329 w 7467600"/>
              <a:gd name="connsiteY689-103198" fmla="*/ 2840533 h 6858000"/>
              <a:gd name="connsiteX690-103199" fmla="*/ 358355 w 7467600"/>
              <a:gd name="connsiteY690-103200" fmla="*/ 2620471 h 6858000"/>
              <a:gd name="connsiteX691-103201" fmla="*/ 510577 w 7467600"/>
              <a:gd name="connsiteY691-103202" fmla="*/ 2501244 h 6858000"/>
              <a:gd name="connsiteX692-103203" fmla="*/ 211967 w 7467600"/>
              <a:gd name="connsiteY692-103204" fmla="*/ 2479171 h 6858000"/>
              <a:gd name="connsiteX693-103205" fmla="*/ 0 w 7467600"/>
              <a:gd name="connsiteY693-103206" fmla="*/ 2476398 h 6858000"/>
              <a:gd name="connsiteX694-103207" fmla="*/ 0 w 7467600"/>
              <a:gd name="connsiteY694-103208" fmla="*/ 2389189 h 6858000"/>
              <a:gd name="connsiteX695-103209" fmla="*/ 103062 w 7467600"/>
              <a:gd name="connsiteY695-103210" fmla="*/ 2389518 h 6858000"/>
              <a:gd name="connsiteX696-103211" fmla="*/ 510734 w 7467600"/>
              <a:gd name="connsiteY696-103212" fmla="*/ 2416201 h 6858000"/>
              <a:gd name="connsiteX697-103213" fmla="*/ 279257 w 7467600"/>
              <a:gd name="connsiteY697-103214" fmla="*/ 2092102 h 6858000"/>
              <a:gd name="connsiteX698-103215" fmla="*/ 65265 w 7467600"/>
              <a:gd name="connsiteY698-103216" fmla="*/ 2006049 h 6858000"/>
              <a:gd name="connsiteX699-103217" fmla="*/ 0 w 7467600"/>
              <a:gd name="connsiteY699-103218" fmla="*/ 1982532 h 6858000"/>
              <a:gd name="connsiteX700-103219" fmla="*/ 0 w 7467600"/>
              <a:gd name="connsiteY700-103220" fmla="*/ 1912789 h 6858000"/>
              <a:gd name="connsiteX701-103221" fmla="*/ 97460 w 7467600"/>
              <a:gd name="connsiteY701-103222" fmla="*/ 1953725 h 6858000"/>
              <a:gd name="connsiteX702-103223" fmla="*/ 221272 w 7467600"/>
              <a:gd name="connsiteY702-103224" fmla="*/ 1980766 h 6858000"/>
              <a:gd name="connsiteX703-103225" fmla="*/ 116765 w 7467600"/>
              <a:gd name="connsiteY703-103226" fmla="*/ 1911033 h 6858000"/>
              <a:gd name="connsiteX704-103227" fmla="*/ 16405 w 7467600"/>
              <a:gd name="connsiteY704-103228" fmla="*/ 1803412 h 6858000"/>
              <a:gd name="connsiteX705-103229" fmla="*/ 0 w 7467600"/>
              <a:gd name="connsiteY705-103230" fmla="*/ 1784777 h 6858000"/>
              <a:gd name="connsiteX706-103231" fmla="*/ 0 w 7467600"/>
              <a:gd name="connsiteY706-103232" fmla="*/ 1740082 h 6858000"/>
              <a:gd name="connsiteX707-103233" fmla="*/ 39394 w 7467600"/>
              <a:gd name="connsiteY707-103234" fmla="*/ 1784856 h 6858000"/>
              <a:gd name="connsiteX708-103235" fmla="*/ 135813 w 7467600"/>
              <a:gd name="connsiteY708-103236" fmla="*/ 1888838 h 6858000"/>
              <a:gd name="connsiteX709-103237" fmla="*/ 242575 w 7467600"/>
              <a:gd name="connsiteY709-103238" fmla="*/ 1958841 h 6858000"/>
              <a:gd name="connsiteX710-103239" fmla="*/ 82197 w 7467600"/>
              <a:gd name="connsiteY710-103240" fmla="*/ 1754826 h 6858000"/>
              <a:gd name="connsiteX711-103241" fmla="*/ 0 w 7467600"/>
              <a:gd name="connsiteY711-103242" fmla="*/ 1679650 h 6858000"/>
              <a:gd name="connsiteX712-103243" fmla="*/ 0 w 7467600"/>
              <a:gd name="connsiteY712-103244" fmla="*/ 1602463 h 6858000"/>
              <a:gd name="connsiteX713-103245" fmla="*/ 84689 w 7467600"/>
              <a:gd name="connsiteY713-103246" fmla="*/ 1677442 h 6858000"/>
              <a:gd name="connsiteX714-103247" fmla="*/ 298437 w 7467600"/>
              <a:gd name="connsiteY714-103248" fmla="*/ 1968019 h 6858000"/>
              <a:gd name="connsiteX715-103249" fmla="*/ 227269 w 7467600"/>
              <a:gd name="connsiteY715-103250" fmla="*/ 1114064 h 6858000"/>
              <a:gd name="connsiteX716-103251" fmla="*/ 248003 w 7467600"/>
              <a:gd name="connsiteY716-103252" fmla="*/ 1089613 h 6858000"/>
              <a:gd name="connsiteX717-103253" fmla="*/ 427020 w 7467600"/>
              <a:gd name="connsiteY717-103254" fmla="*/ 1619803 h 6858000"/>
              <a:gd name="connsiteX718-103255" fmla="*/ 340345 w 7467600"/>
              <a:gd name="connsiteY718-103256" fmla="*/ 2027739 h 6858000"/>
              <a:gd name="connsiteX719-103257" fmla="*/ 360865 w 7467600"/>
              <a:gd name="connsiteY719-103258" fmla="*/ 2044827 h 6858000"/>
              <a:gd name="connsiteX720-103259" fmla="*/ 560414 w 7467600"/>
              <a:gd name="connsiteY720-103260" fmla="*/ 2421457 h 6858000"/>
              <a:gd name="connsiteX721-103261" fmla="*/ 1359703 w 7467600"/>
              <a:gd name="connsiteY721-103262" fmla="*/ 2578554 h 6858000"/>
              <a:gd name="connsiteX722-103263" fmla="*/ 1359422 w 7467600"/>
              <a:gd name="connsiteY722-103264" fmla="*/ 2577994 h 6858000"/>
              <a:gd name="connsiteX723-103265" fmla="*/ 828701 w 7467600"/>
              <a:gd name="connsiteY723-103266" fmla="*/ 1839520 h 6858000"/>
              <a:gd name="connsiteX724-103267" fmla="*/ 494427 w 7467600"/>
              <a:gd name="connsiteY724-103268" fmla="*/ 1092333 h 6858000"/>
              <a:gd name="connsiteX725-103269" fmla="*/ 506322 w 7467600"/>
              <a:gd name="connsiteY725-103270" fmla="*/ 1020997 h 6858000"/>
              <a:gd name="connsiteX726-103271" fmla="*/ 4570198 w 7467600"/>
              <a:gd name="connsiteY726-103272" fmla="*/ 978081 h 6858000"/>
              <a:gd name="connsiteX727-103273" fmla="*/ 4523691 w 7467600"/>
              <a:gd name="connsiteY727-103274" fmla="*/ 1127776 h 6858000"/>
              <a:gd name="connsiteX728-103275" fmla="*/ 4509875 w 7467600"/>
              <a:gd name="connsiteY728-103276" fmla="*/ 1167552 h 6858000"/>
              <a:gd name="connsiteX729-103277" fmla="*/ 4478168 w 7467600"/>
              <a:gd name="connsiteY729-103278" fmla="*/ 1260735 h 6858000"/>
              <a:gd name="connsiteX730-103279" fmla="*/ 4409309 w 7467600"/>
              <a:gd name="connsiteY730-103280" fmla="*/ 1666996 h 6858000"/>
              <a:gd name="connsiteX731-103281" fmla="*/ 4370031 w 7467600"/>
              <a:gd name="connsiteY731-103282" fmla="*/ 1955666 h 6858000"/>
              <a:gd name="connsiteX732-103283" fmla="*/ 4570198 w 7467600"/>
              <a:gd name="connsiteY732-103284" fmla="*/ 978081 h 6858000"/>
              <a:gd name="connsiteX733-103285" fmla="*/ 4557898 w 7467600"/>
              <a:gd name="connsiteY733-103286" fmla="*/ 900011 h 6858000"/>
              <a:gd name="connsiteX734-103287" fmla="*/ 4344840 w 7467600"/>
              <a:gd name="connsiteY734-103288" fmla="*/ 1922038 h 6858000"/>
              <a:gd name="connsiteX735-103289" fmla="*/ 4378710 w 7467600"/>
              <a:gd name="connsiteY735-103290" fmla="*/ 1665516 h 6858000"/>
              <a:gd name="connsiteX736-103291" fmla="*/ 4448798 w 7467600"/>
              <a:gd name="connsiteY736-103292" fmla="*/ 1253024 h 6858000"/>
              <a:gd name="connsiteX737-103293" fmla="*/ 4480315 w 7467600"/>
              <a:gd name="connsiteY737-103294" fmla="*/ 1158454 h 6858000"/>
              <a:gd name="connsiteX738-103295" fmla="*/ 4494133 w 7467600"/>
              <a:gd name="connsiteY738-103296" fmla="*/ 1118676 h 6858000"/>
              <a:gd name="connsiteX739-103297" fmla="*/ 4557898 w 7467600"/>
              <a:gd name="connsiteY739-103298" fmla="*/ 900011 h 6858000"/>
              <a:gd name="connsiteX740-103299" fmla="*/ 5870151 w 7467600"/>
              <a:gd name="connsiteY740-103300" fmla="*/ 898890 h 6858000"/>
              <a:gd name="connsiteX741-103301" fmla="*/ 5861335 w 7467600"/>
              <a:gd name="connsiteY741-103302" fmla="*/ 899177 h 6858000"/>
              <a:gd name="connsiteX742-103303" fmla="*/ 5843702 w 7467600"/>
              <a:gd name="connsiteY742-103304" fmla="*/ 899748 h 6858000"/>
              <a:gd name="connsiteX743-103305" fmla="*/ 5651107 w 7467600"/>
              <a:gd name="connsiteY743-103306" fmla="*/ 920306 h 6858000"/>
              <a:gd name="connsiteX744-103307" fmla="*/ 5459407 w 7467600"/>
              <a:gd name="connsiteY744-103308" fmla="*/ 940975 h 6858000"/>
              <a:gd name="connsiteX745-103309" fmla="*/ 5374846 w 7467600"/>
              <a:gd name="connsiteY745-103310" fmla="*/ 941988 h 6858000"/>
              <a:gd name="connsiteX746-103311" fmla="*/ 5256105 w 7467600"/>
              <a:gd name="connsiteY746-103312" fmla="*/ 945632 h 6858000"/>
              <a:gd name="connsiteX747-103313" fmla="*/ 5107071 w 7467600"/>
              <a:gd name="connsiteY747-103314" fmla="*/ 969720 h 6858000"/>
              <a:gd name="connsiteX748-103315" fmla="*/ 4998681 w 7467600"/>
              <a:gd name="connsiteY748-103316" fmla="*/ 988771 h 6858000"/>
              <a:gd name="connsiteX749-103317" fmla="*/ 5870151 w 7467600"/>
              <a:gd name="connsiteY749-103318" fmla="*/ 898890 h 6858000"/>
              <a:gd name="connsiteX750-103319" fmla="*/ 5504425 w 7467600"/>
              <a:gd name="connsiteY750-103320" fmla="*/ 848067 h 6858000"/>
              <a:gd name="connsiteX751-103321" fmla="*/ 4968849 w 7467600"/>
              <a:gd name="connsiteY751-103322" fmla="*/ 962318 h 6858000"/>
              <a:gd name="connsiteX752-103323" fmla="*/ 5104039 w 7467600"/>
              <a:gd name="connsiteY752-103324" fmla="*/ 940634 h 6858000"/>
              <a:gd name="connsiteX753-103325" fmla="*/ 5256311 w 7467600"/>
              <a:gd name="connsiteY753-103326" fmla="*/ 916490 h 6858000"/>
              <a:gd name="connsiteX754-103327" fmla="*/ 5377381 w 7467600"/>
              <a:gd name="connsiteY754-103328" fmla="*/ 912671 h 6858000"/>
              <a:gd name="connsiteX755-103329" fmla="*/ 5460148 w 7467600"/>
              <a:gd name="connsiteY755-103330" fmla="*/ 911442 h 6858000"/>
              <a:gd name="connsiteX756-103331" fmla="*/ 5648971 w 7467600"/>
              <a:gd name="connsiteY756-103332" fmla="*/ 891331 h 6858000"/>
              <a:gd name="connsiteX757-103333" fmla="*/ 5844807 w 7467600"/>
              <a:gd name="connsiteY757-103334" fmla="*/ 870718 h 6858000"/>
              <a:gd name="connsiteX758-103335" fmla="*/ 5862975 w 7467600"/>
              <a:gd name="connsiteY758-103336" fmla="*/ 869756 h 6858000"/>
              <a:gd name="connsiteX759-103337" fmla="*/ 5920887 w 7467600"/>
              <a:gd name="connsiteY759-103338" fmla="*/ 865929 h 6858000"/>
              <a:gd name="connsiteX760-103339" fmla="*/ 5504425 w 7467600"/>
              <a:gd name="connsiteY760-103340" fmla="*/ 848067 h 6858000"/>
              <a:gd name="connsiteX761-103341" fmla="*/ 3607114 w 7467600"/>
              <a:gd name="connsiteY761-103342" fmla="*/ 467441 h 6858000"/>
              <a:gd name="connsiteX762-103343" fmla="*/ 3296242 w 7467600"/>
              <a:gd name="connsiteY762-103344" fmla="*/ 807991 h 6858000"/>
              <a:gd name="connsiteX763-103345" fmla="*/ 3174674 w 7467600"/>
              <a:gd name="connsiteY763-103346" fmla="*/ 919759 h 6858000"/>
              <a:gd name="connsiteX764-103347" fmla="*/ 3042978 w 7467600"/>
              <a:gd name="connsiteY764-103348" fmla="*/ 1054894 h 6858000"/>
              <a:gd name="connsiteX765-103349" fmla="*/ 2968914 w 7467600"/>
              <a:gd name="connsiteY765-103350" fmla="*/ 1133756 h 6858000"/>
              <a:gd name="connsiteX766-103351" fmla="*/ 3103823 w 7467600"/>
              <a:gd name="connsiteY766-103352" fmla="*/ 1026814 h 6858000"/>
              <a:gd name="connsiteX767-103353" fmla="*/ 3607114 w 7467600"/>
              <a:gd name="connsiteY767-103354" fmla="*/ 467441 h 6858000"/>
              <a:gd name="connsiteX768-103355" fmla="*/ 3744487 w 7467600"/>
              <a:gd name="connsiteY768-103356" fmla="*/ 383136 h 6858000"/>
              <a:gd name="connsiteX769-103357" fmla="*/ 3970213 w 7467600"/>
              <a:gd name="connsiteY769-103358" fmla="*/ 995559 h 6858000"/>
              <a:gd name="connsiteX770-103359" fmla="*/ 3744487 w 7467600"/>
              <a:gd name="connsiteY770-103360" fmla="*/ 383136 h 6858000"/>
              <a:gd name="connsiteX771-103361" fmla="*/ 3624562 w 7467600"/>
              <a:gd name="connsiteY771-103362" fmla="*/ 367041 h 6858000"/>
              <a:gd name="connsiteX772-103363" fmla="*/ 3489712 w 7467600"/>
              <a:gd name="connsiteY772-103364" fmla="*/ 485386 h 6858000"/>
              <a:gd name="connsiteX773-103365" fmla="*/ 3182994 w 7467600"/>
              <a:gd name="connsiteY773-103366" fmla="*/ 828265 h 6858000"/>
              <a:gd name="connsiteX774-103367" fmla="*/ 2892114 w 7467600"/>
              <a:gd name="connsiteY774-103368" fmla="*/ 1172635 h 6858000"/>
              <a:gd name="connsiteX775-103369" fmla="*/ 3021459 w 7467600"/>
              <a:gd name="connsiteY775-103370" fmla="*/ 1035385 h 6858000"/>
              <a:gd name="connsiteX776-103371" fmla="*/ 3153873 w 7467600"/>
              <a:gd name="connsiteY776-103372" fmla="*/ 898971 h 6858000"/>
              <a:gd name="connsiteX777-103373" fmla="*/ 3276511 w 7467600"/>
              <a:gd name="connsiteY777-103374" fmla="*/ 786423 h 6858000"/>
              <a:gd name="connsiteX778-103375" fmla="*/ 3584154 w 7467600"/>
              <a:gd name="connsiteY778-103376" fmla="*/ 448218 h 6858000"/>
              <a:gd name="connsiteX779-103377" fmla="*/ 3624562 w 7467600"/>
              <a:gd name="connsiteY779-103378" fmla="*/ 367041 h 6858000"/>
              <a:gd name="connsiteX780-103379" fmla="*/ 3766672 w 7467600"/>
              <a:gd name="connsiteY780-103380" fmla="*/ 359429 h 6858000"/>
              <a:gd name="connsiteX781-103381" fmla="*/ 3996338 w 7467600"/>
              <a:gd name="connsiteY781-103382" fmla="*/ 968237 h 6858000"/>
              <a:gd name="connsiteX782-103383" fmla="*/ 3766672 w 7467600"/>
              <a:gd name="connsiteY782-103384" fmla="*/ 359429 h 6858000"/>
              <a:gd name="connsiteX783-103385" fmla="*/ 5805386 w 7467600"/>
              <a:gd name="connsiteY783-103386" fmla="*/ 239240 h 6858000"/>
              <a:gd name="connsiteX784-103387" fmla="*/ 5736947 w 7467600"/>
              <a:gd name="connsiteY784-103388" fmla="*/ 261367 h 6858000"/>
              <a:gd name="connsiteX785-103389" fmla="*/ 5427012 w 7467600"/>
              <a:gd name="connsiteY785-103390" fmla="*/ 311272 h 6858000"/>
              <a:gd name="connsiteX786-103391" fmla="*/ 5147818 w 7467600"/>
              <a:gd name="connsiteY786-103392" fmla="*/ 322112 h 6858000"/>
              <a:gd name="connsiteX787-103393" fmla="*/ 5060854 w 7467600"/>
              <a:gd name="connsiteY787-103394" fmla="*/ 311882 h 6858000"/>
              <a:gd name="connsiteX788-103395" fmla="*/ 4945989 w 7467600"/>
              <a:gd name="connsiteY788-103396" fmla="*/ 300516 h 6858000"/>
              <a:gd name="connsiteX789-103397" fmla="*/ 5410479 w 7467600"/>
              <a:gd name="connsiteY789-103398" fmla="*/ 348434 h 6858000"/>
              <a:gd name="connsiteX790-103399" fmla="*/ 5805386 w 7467600"/>
              <a:gd name="connsiteY790-103400" fmla="*/ 239240 h 6858000"/>
              <a:gd name="connsiteX791-103401" fmla="*/ 5905192 w 7467600"/>
              <a:gd name="connsiteY791-103402" fmla="*/ 163079 h 6858000"/>
              <a:gd name="connsiteX792-103403" fmla="*/ 5865655 w 7467600"/>
              <a:gd name="connsiteY792-103404" fmla="*/ 171901 h 6858000"/>
              <a:gd name="connsiteX793-103405" fmla="*/ 5259740 w 7467600"/>
              <a:gd name="connsiteY793-103406" fmla="*/ 257013 h 6858000"/>
              <a:gd name="connsiteX794-103407" fmla="*/ 5208466 w 7467600"/>
              <a:gd name="connsiteY794-103408" fmla="*/ 257550 h 6858000"/>
              <a:gd name="connsiteX795-103409" fmla="*/ 4980204 w 7467600"/>
              <a:gd name="connsiteY795-103410" fmla="*/ 271903 h 6858000"/>
              <a:gd name="connsiteX796-103411" fmla="*/ 5068068 w 7467600"/>
              <a:gd name="connsiteY796-103412" fmla="*/ 282244 h 6858000"/>
              <a:gd name="connsiteX797-103413" fmla="*/ 5153231 w 7467600"/>
              <a:gd name="connsiteY797-103414" fmla="*/ 292240 h 6858000"/>
              <a:gd name="connsiteX798-103415" fmla="*/ 5426491 w 7467600"/>
              <a:gd name="connsiteY798-103416" fmla="*/ 281128 h 6858000"/>
              <a:gd name="connsiteX799-103417" fmla="*/ 5731212 w 7467600"/>
              <a:gd name="connsiteY799-103418" fmla="*/ 231951 h 6858000"/>
              <a:gd name="connsiteX800-103419" fmla="*/ 5905192 w 7467600"/>
              <a:gd name="connsiteY800-103420" fmla="*/ 163079 h 6858000"/>
              <a:gd name="connsiteX801-103421" fmla="*/ 5944437 w 7467600"/>
              <a:gd name="connsiteY801-103422" fmla="*/ 113829 h 6858000"/>
              <a:gd name="connsiteX802-103423" fmla="*/ 5825032 w 7467600"/>
              <a:gd name="connsiteY802-103424" fmla="*/ 146405 h 6858000"/>
              <a:gd name="connsiteX803-103425" fmla="*/ 4955599 w 7467600"/>
              <a:gd name="connsiteY803-103426" fmla="*/ 247008 h 6858000"/>
              <a:gd name="connsiteX804-103427" fmla="*/ 5210104 w 7467600"/>
              <a:gd name="connsiteY804-103428" fmla="*/ 228123 h 6858000"/>
              <a:gd name="connsiteX805-103429" fmla="*/ 5261015 w 7467600"/>
              <a:gd name="connsiteY805-103430" fmla="*/ 227087 h 6858000"/>
              <a:gd name="connsiteX806-103431" fmla="*/ 5861181 w 7467600"/>
              <a:gd name="connsiteY806-103432" fmla="*/ 143093 h 6858000"/>
              <a:gd name="connsiteX807-103433" fmla="*/ 5961252 w 7467600"/>
              <a:gd name="connsiteY807-103434" fmla="*/ 114820 h 6858000"/>
              <a:gd name="connsiteX808-103435" fmla="*/ 5944437 w 7467600"/>
              <a:gd name="connsiteY808-103436" fmla="*/ 113829 h 6858000"/>
              <a:gd name="connsiteX809-103437" fmla="*/ 3882765 w 7467600"/>
              <a:gd name="connsiteY809-103438" fmla="*/ 0 h 6858000"/>
              <a:gd name="connsiteX810-103439" fmla="*/ 3995099 w 7467600"/>
              <a:gd name="connsiteY810-103440" fmla="*/ 0 h 6858000"/>
              <a:gd name="connsiteX811-103441" fmla="*/ 4163818 w 7467600"/>
              <a:gd name="connsiteY811-103442" fmla="*/ 234104 h 6858000"/>
              <a:gd name="connsiteX812-103443" fmla="*/ 4172099 w 7467600"/>
              <a:gd name="connsiteY812-103444" fmla="*/ 234207 h 6858000"/>
              <a:gd name="connsiteX813-103445" fmla="*/ 4784282 w 7467600"/>
              <a:gd name="connsiteY813-103446" fmla="*/ 276561 h 6858000"/>
              <a:gd name="connsiteX814-103447" fmla="*/ 4801687 w 7467600"/>
              <a:gd name="connsiteY814-103448" fmla="*/ 267764 h 6858000"/>
              <a:gd name="connsiteX815-103449" fmla="*/ 6082788 w 7467600"/>
              <a:gd name="connsiteY815-103450" fmla="*/ 64119 h 6858000"/>
              <a:gd name="connsiteX816-103451" fmla="*/ 6099442 w 7467600"/>
              <a:gd name="connsiteY816-103452" fmla="*/ 82568 h 6858000"/>
              <a:gd name="connsiteX817-103453" fmla="*/ 4804137 w 7467600"/>
              <a:gd name="connsiteY817-103454" fmla="*/ 320931 h 6858000"/>
              <a:gd name="connsiteX818-103455" fmla="*/ 4227047 w 7467600"/>
              <a:gd name="connsiteY818-103456" fmla="*/ 313415 h 6858000"/>
              <a:gd name="connsiteX819-103457" fmla="*/ 4346041 w 7467600"/>
              <a:gd name="connsiteY819-103458" fmla="*/ 456086 h 6858000"/>
              <a:gd name="connsiteX820-103459" fmla="*/ 4870967 w 7467600"/>
              <a:gd name="connsiteY820-103460" fmla="*/ 963061 h 6858000"/>
              <a:gd name="connsiteX821-103461" fmla="*/ 4889647 w 7467600"/>
              <a:gd name="connsiteY821-103462" fmla="*/ 957147 h 6858000"/>
              <a:gd name="connsiteX822-103463" fmla="*/ 5422504 w 7467600"/>
              <a:gd name="connsiteY822-103464" fmla="*/ 805191 h 6858000"/>
              <a:gd name="connsiteX823-103465" fmla="*/ 6087656 w 7467600"/>
              <a:gd name="connsiteY823-103466" fmla="*/ 826703 h 6858000"/>
              <a:gd name="connsiteX824-103467" fmla="*/ 6058717 w 7467600"/>
              <a:gd name="connsiteY824-103468" fmla="*/ 865992 h 6858000"/>
              <a:gd name="connsiteX825-103469" fmla="*/ 4974153 w 7467600"/>
              <a:gd name="connsiteY825-103470" fmla="*/ 1045456 h 6858000"/>
              <a:gd name="connsiteX826-103471" fmla="*/ 5627835 w 7467600"/>
              <a:gd name="connsiteY826-103472" fmla="*/ 1472077 h 6858000"/>
              <a:gd name="connsiteX827-103473" fmla="*/ 5629817 w 7467600"/>
              <a:gd name="connsiteY827-103474" fmla="*/ 1471412 h 6858000"/>
              <a:gd name="connsiteX828-103475" fmla="*/ 5634124 w 7467600"/>
              <a:gd name="connsiteY828-103476" fmla="*/ 1470572 h 6858000"/>
              <a:gd name="connsiteX829-103477" fmla="*/ 5755832 w 7467600"/>
              <a:gd name="connsiteY829-103478" fmla="*/ 1383886 h 6858000"/>
              <a:gd name="connsiteX830-103479" fmla="*/ 6014186 w 7467600"/>
              <a:gd name="connsiteY830-103480" fmla="*/ 1279799 h 6858000"/>
              <a:gd name="connsiteX831-103481" fmla="*/ 6901619 w 7467600"/>
              <a:gd name="connsiteY831-103482" fmla="*/ 1047874 h 6858000"/>
              <a:gd name="connsiteX832-103483" fmla="*/ 6931566 w 7467600"/>
              <a:gd name="connsiteY832-103484" fmla="*/ 1062034 h 6858000"/>
              <a:gd name="connsiteX833-103485" fmla="*/ 5790982 w 7467600"/>
              <a:gd name="connsiteY833-103486" fmla="*/ 1561380 h 6858000"/>
              <a:gd name="connsiteX834-103487" fmla="*/ 6188971 w 7467600"/>
              <a:gd name="connsiteY834-103488" fmla="*/ 1755168 h 6858000"/>
              <a:gd name="connsiteX835-103489" fmla="*/ 6202446 w 7467600"/>
              <a:gd name="connsiteY835-103490" fmla="*/ 1752268 h 6858000"/>
              <a:gd name="connsiteX836-103491" fmla="*/ 7179560 w 7467600"/>
              <a:gd name="connsiteY836-103492" fmla="*/ 1467551 h 6858000"/>
              <a:gd name="connsiteX837-103493" fmla="*/ 7158730 w 7467600"/>
              <a:gd name="connsiteY837-103494" fmla="*/ 1507835 h 6858000"/>
              <a:gd name="connsiteX838-103495" fmla="*/ 6326959 w 7467600"/>
              <a:gd name="connsiteY838-103496" fmla="*/ 1817686 h 6858000"/>
              <a:gd name="connsiteX839-103497" fmla="*/ 6537433 w 7467600"/>
              <a:gd name="connsiteY839-103498" fmla="*/ 1907790 h 6858000"/>
              <a:gd name="connsiteX840-103499" fmla="*/ 6550221 w 7467600"/>
              <a:gd name="connsiteY840-103500" fmla="*/ 1910729 h 6858000"/>
              <a:gd name="connsiteX841-103501" fmla="*/ 6964438 w 7467600"/>
              <a:gd name="connsiteY841-103502" fmla="*/ 2209505 h 6858000"/>
              <a:gd name="connsiteX842-103503" fmla="*/ 7367862 w 7467600"/>
              <a:gd name="connsiteY842-103504" fmla="*/ 2806833 h 6858000"/>
              <a:gd name="connsiteX843-103505" fmla="*/ 7364329 w 7467600"/>
              <a:gd name="connsiteY843-103506" fmla="*/ 2826907 h 6858000"/>
              <a:gd name="connsiteX844-103507" fmla="*/ 7290545 w 7467600"/>
              <a:gd name="connsiteY844-103508" fmla="*/ 2850663 h 6858000"/>
              <a:gd name="connsiteX845-103509" fmla="*/ 6472036 w 7467600"/>
              <a:gd name="connsiteY845-103510" fmla="*/ 1959003 h 6858000"/>
              <a:gd name="connsiteX846-103511" fmla="*/ 5792897 w 7467600"/>
              <a:gd name="connsiteY846-103512" fmla="*/ 1647747 h 6858000"/>
              <a:gd name="connsiteX847-103513" fmla="*/ 5842751 w 7467600"/>
              <a:gd name="connsiteY847-103514" fmla="*/ 1816112 h 6858000"/>
              <a:gd name="connsiteX848-103515" fmla="*/ 5847424 w 7467600"/>
              <a:gd name="connsiteY848-103516" fmla="*/ 1815776 h 6858000"/>
              <a:gd name="connsiteX849-103517" fmla="*/ 6399821 w 7467600"/>
              <a:gd name="connsiteY849-103518" fmla="*/ 2344799 h 6858000"/>
              <a:gd name="connsiteX850-103519" fmla="*/ 6323232 w 7467600"/>
              <a:gd name="connsiteY850-103520" fmla="*/ 2389634 h 6858000"/>
              <a:gd name="connsiteX851-103521" fmla="*/ 5942958 w 7467600"/>
              <a:gd name="connsiteY851-103522" fmla="*/ 2077708 h 6858000"/>
              <a:gd name="connsiteX852-103523" fmla="*/ 5921559 w 7467600"/>
              <a:gd name="connsiteY852-103524" fmla="*/ 2378596 h 6858000"/>
              <a:gd name="connsiteX853-103525" fmla="*/ 5817651 w 7467600"/>
              <a:gd name="connsiteY853-103526" fmla="*/ 3023919 h 6858000"/>
              <a:gd name="connsiteX854-103527" fmla="*/ 5729634 w 7467600"/>
              <a:gd name="connsiteY854-103528" fmla="*/ 3051849 h 6858000"/>
              <a:gd name="connsiteX855-103529" fmla="*/ 5611018 w 7467600"/>
              <a:gd name="connsiteY855-103530" fmla="*/ 2316769 h 6858000"/>
              <a:gd name="connsiteX856-103531" fmla="*/ 5687608 w 7467600"/>
              <a:gd name="connsiteY856-103532" fmla="*/ 2039972 h 6858000"/>
              <a:gd name="connsiteX857-103533" fmla="*/ 5657554 w 7467600"/>
              <a:gd name="connsiteY857-103534" fmla="*/ 1576445 h 6858000"/>
              <a:gd name="connsiteX858-103535" fmla="*/ 5150475 w 7467600"/>
              <a:gd name="connsiteY858-103536" fmla="*/ 1274012 h 6858000"/>
              <a:gd name="connsiteX859-103537" fmla="*/ 5349142 w 7467600"/>
              <a:gd name="connsiteY859-103538" fmla="*/ 2204405 h 6858000"/>
              <a:gd name="connsiteX860-103539" fmla="*/ 5262214 w 7467600"/>
              <a:gd name="connsiteY860-103540" fmla="*/ 2233836 h 6858000"/>
              <a:gd name="connsiteX861-103541" fmla="*/ 4981539 w 7467600"/>
              <a:gd name="connsiteY861-103542" fmla="*/ 1542201 h 6858000"/>
              <a:gd name="connsiteX862-103543" fmla="*/ 4958461 w 7467600"/>
              <a:gd name="connsiteY862-103544" fmla="*/ 1136957 h 6858000"/>
              <a:gd name="connsiteX863-103545" fmla="*/ 4655015 w 7467600"/>
              <a:gd name="connsiteY863-103546" fmla="*/ 891426 h 6858000"/>
              <a:gd name="connsiteX864-103547" fmla="*/ 4348002 w 7467600"/>
              <a:gd name="connsiteY864-103548" fmla="*/ 2205895 h 6858000"/>
              <a:gd name="connsiteX865-103549" fmla="*/ 4262250 w 7467600"/>
              <a:gd name="connsiteY865-103550" fmla="*/ 2219972 h 6858000"/>
              <a:gd name="connsiteX866-103551" fmla="*/ 4550611 w 7467600"/>
              <a:gd name="connsiteY866-103552" fmla="*/ 817540 h 6858000"/>
              <a:gd name="connsiteX867-103553" fmla="*/ 4564418 w 7467600"/>
              <a:gd name="connsiteY867-103554" fmla="*/ 808293 h 6858000"/>
              <a:gd name="connsiteX868-103555" fmla="*/ 4266388 w 7467600"/>
              <a:gd name="connsiteY868-103556" fmla="*/ 500083 h 6858000"/>
              <a:gd name="connsiteX869-103557" fmla="*/ 4032842 w 7467600"/>
              <a:gd name="connsiteY869-103558" fmla="*/ 211809 h 6858000"/>
              <a:gd name="connsiteX870-103559" fmla="*/ 3882765 w 7467600"/>
              <a:gd name="connsiteY870-103560" fmla="*/ 0 h 6858000"/>
              <a:gd name="connsiteX871-103561" fmla="*/ 3721337 w 7467600"/>
              <a:gd name="connsiteY871-103562" fmla="*/ 0 h 6858000"/>
              <a:gd name="connsiteX872-103563" fmla="*/ 3797544 w 7467600"/>
              <a:gd name="connsiteY872-103564" fmla="*/ 0 h 6858000"/>
              <a:gd name="connsiteX873-103565" fmla="*/ 3775734 w 7467600"/>
              <a:gd name="connsiteY873-103566" fmla="*/ 95131 h 6858000"/>
              <a:gd name="connsiteX874-103567" fmla="*/ 3724807 w 7467600"/>
              <a:gd name="connsiteY874-103568" fmla="*/ 272257 h 6858000"/>
              <a:gd name="connsiteX875-103569" fmla="*/ 3726844 w 7467600"/>
              <a:gd name="connsiteY875-103570" fmla="*/ 282988 h 6858000"/>
              <a:gd name="connsiteX876-103571" fmla="*/ 3742664 w 7467600"/>
              <a:gd name="connsiteY876-103572" fmla="*/ 279918 h 6858000"/>
              <a:gd name="connsiteX877-103573" fmla="*/ 4103910 w 7467600"/>
              <a:gd name="connsiteY877-103574" fmla="*/ 1161917 h 6858000"/>
              <a:gd name="connsiteX878-103575" fmla="*/ 4020269 w 7467600"/>
              <a:gd name="connsiteY878-103576" fmla="*/ 1200406 h 6858000"/>
              <a:gd name="connsiteX879-103577" fmla="*/ 3674882 w 7467600"/>
              <a:gd name="connsiteY879-103578" fmla="*/ 488524 h 6858000"/>
              <a:gd name="connsiteX880-103579" fmla="*/ 3132682 w 7467600"/>
              <a:gd name="connsiteY880-103580" fmla="*/ 1072284 h 6858000"/>
              <a:gd name="connsiteX881-103581" fmla="*/ 2716346 w 7467600"/>
              <a:gd name="connsiteY881-103582" fmla="*/ 1276376 h 6858000"/>
              <a:gd name="connsiteX882-103583" fmla="*/ 2716772 w 7467600"/>
              <a:gd name="connsiteY882-103584" fmla="*/ 1255462 h 6858000"/>
              <a:gd name="connsiteX883-103585" fmla="*/ 3471096 w 7467600"/>
              <a:gd name="connsiteY883-103586" fmla="*/ 437072 h 6858000"/>
              <a:gd name="connsiteX884-103587" fmla="*/ 3639057 w 7467600"/>
              <a:gd name="connsiteY884-103588" fmla="*/ 286334 h 6858000"/>
              <a:gd name="connsiteX885-103589" fmla="*/ 3640309 w 7467600"/>
              <a:gd name="connsiteY885-103590" fmla="*/ 284664 h 6858000"/>
              <a:gd name="connsiteX886-103591" fmla="*/ 3646022 w 7467600"/>
              <a:gd name="connsiteY886-103592" fmla="*/ 276711 h 6858000"/>
              <a:gd name="connsiteX887-103593" fmla="*/ 3707943 w 7467600"/>
              <a:gd name="connsiteY887-103594" fmla="*/ 65958 h 6858000"/>
              <a:gd name="connsiteX888-103595" fmla="*/ 3721337 w 7467600"/>
              <a:gd name="connsiteY888-103596" fmla="*/ 0 h 6858000"/>
              <a:gd name="connsiteX889-103597" fmla="*/ 2867960 w 7467600"/>
              <a:gd name="connsiteY889-103598" fmla="*/ 0 h 6858000"/>
              <a:gd name="connsiteX890-103599" fmla="*/ 2926351 w 7467600"/>
              <a:gd name="connsiteY890-103600" fmla="*/ 0 h 6858000"/>
              <a:gd name="connsiteX891-103601" fmla="*/ 2902823 w 7467600"/>
              <a:gd name="connsiteY891-103602" fmla="*/ 262929 h 6858000"/>
              <a:gd name="connsiteX892-103603" fmla="*/ 2940663 w 7467600"/>
              <a:gd name="connsiteY892-103604" fmla="*/ 140884 h 6858000"/>
              <a:gd name="connsiteX893-103605" fmla="*/ 2947039 w 7467600"/>
              <a:gd name="connsiteY893-103606" fmla="*/ 122524 h 6858000"/>
              <a:gd name="connsiteX894-103607" fmla="*/ 2984316 w 7467600"/>
              <a:gd name="connsiteY894-103608" fmla="*/ 0 h 6858000"/>
              <a:gd name="connsiteX895-103609" fmla="*/ 3016114 w 7467600"/>
              <a:gd name="connsiteY895-103610" fmla="*/ 0 h 6858000"/>
              <a:gd name="connsiteX896-103611" fmla="*/ 2979949 w 7467600"/>
              <a:gd name="connsiteY896-103612" fmla="*/ 119274 h 6858000"/>
              <a:gd name="connsiteX897-103613" fmla="*/ 3023879 w 7467600"/>
              <a:gd name="connsiteY897-103614" fmla="*/ 0 h 6858000"/>
              <a:gd name="connsiteX898-103615" fmla="*/ 3105400 w 7467600"/>
              <a:gd name="connsiteY898-103616" fmla="*/ 0 h 6858000"/>
              <a:gd name="connsiteX899-103617" fmla="*/ 3094669 w 7467600"/>
              <a:gd name="connsiteY899-103618" fmla="*/ 30308 h 6858000"/>
              <a:gd name="connsiteX900-103619" fmla="*/ 2901945 w 7467600"/>
              <a:gd name="connsiteY900-103620" fmla="*/ 466538 h 6858000"/>
              <a:gd name="connsiteX901-103621" fmla="*/ 2815209 w 7467600"/>
              <a:gd name="connsiteY901-103622" fmla="*/ 497361 h 6858000"/>
              <a:gd name="connsiteX902-103623" fmla="*/ 2844845 w 7467600"/>
              <a:gd name="connsiteY902-103624" fmla="*/ 127638 h 6858000"/>
              <a:gd name="connsiteX903-103625" fmla="*/ 2867960 w 7467600"/>
              <a:gd name="connsiteY903-103626" fmla="*/ 0 h 6858000"/>
              <a:gd name="connsiteX904-103627" fmla="*/ 1057230 w 7467600"/>
              <a:gd name="connsiteY904-103628" fmla="*/ 0 h 6858000"/>
              <a:gd name="connsiteX905-103629" fmla="*/ 1111003 w 7467600"/>
              <a:gd name="connsiteY905-103630" fmla="*/ 0 h 6858000"/>
              <a:gd name="connsiteX906-103631" fmla="*/ 1125553 w 7467600"/>
              <a:gd name="connsiteY906-103632" fmla="*/ 52588 h 6858000"/>
              <a:gd name="connsiteX907-103633" fmla="*/ 1304276 w 7467600"/>
              <a:gd name="connsiteY907-103634" fmla="*/ 476275 h 6858000"/>
              <a:gd name="connsiteX908-103635" fmla="*/ 1492066 w 7467600"/>
              <a:gd name="connsiteY908-103636" fmla="*/ 886333 h 6858000"/>
              <a:gd name="connsiteX909-103637" fmla="*/ 1423698 w 7467600"/>
              <a:gd name="connsiteY909-103638" fmla="*/ 710817 h 6858000"/>
              <a:gd name="connsiteX910-103639" fmla="*/ 1357609 w 7467600"/>
              <a:gd name="connsiteY910-103640" fmla="*/ 532892 h 6858000"/>
              <a:gd name="connsiteX911-103641" fmla="*/ 1309550 w 7467600"/>
              <a:gd name="connsiteY911-103642" fmla="*/ 374031 h 6858000"/>
              <a:gd name="connsiteX912-103643" fmla="*/ 1193673 w 7467600"/>
              <a:gd name="connsiteY912-103644" fmla="*/ 49533 h 6858000"/>
              <a:gd name="connsiteX913-103645" fmla="*/ 1164391 w 7467600"/>
              <a:gd name="connsiteY913-103646" fmla="*/ 0 h 6858000"/>
              <a:gd name="connsiteX914-103647" fmla="*/ 1200666 w 7467600"/>
              <a:gd name="connsiteY914-103648" fmla="*/ 0 h 6858000"/>
              <a:gd name="connsiteX915-103649" fmla="*/ 1223408 w 7467600"/>
              <a:gd name="connsiteY915-103650" fmla="*/ 38996 h 6858000"/>
              <a:gd name="connsiteX916-103651" fmla="*/ 1339635 w 7467600"/>
              <a:gd name="connsiteY916-103652" fmla="*/ 365517 h 6858000"/>
              <a:gd name="connsiteX917-103653" fmla="*/ 1387469 w 7467600"/>
              <a:gd name="connsiteY917-103654" fmla="*/ 523079 h 6858000"/>
              <a:gd name="connsiteX918-103655" fmla="*/ 1452685 w 7467600"/>
              <a:gd name="connsiteY918-103656" fmla="*/ 699806 h 6858000"/>
              <a:gd name="connsiteX919-103657" fmla="*/ 1492092 w 7467600"/>
              <a:gd name="connsiteY919-103658" fmla="*/ 800424 h 6858000"/>
              <a:gd name="connsiteX920-103659" fmla="*/ 1455302 w 7467600"/>
              <a:gd name="connsiteY920-103660" fmla="*/ 632913 h 6858000"/>
              <a:gd name="connsiteX921-103661" fmla="*/ 1222336 w 7467600"/>
              <a:gd name="connsiteY921-103662" fmla="*/ 9480 h 6858000"/>
              <a:gd name="connsiteX922-103663" fmla="*/ 1214634 w 7467600"/>
              <a:gd name="connsiteY922-103664" fmla="*/ 0 h 6858000"/>
              <a:gd name="connsiteX923-103665" fmla="*/ 1289827 w 7467600"/>
              <a:gd name="connsiteY923-103666" fmla="*/ 0 h 6858000"/>
              <a:gd name="connsiteX924-103667" fmla="*/ 1321076 w 7467600"/>
              <a:gd name="connsiteY924-103668" fmla="*/ 59722 h 6858000"/>
              <a:gd name="connsiteX925-103669" fmla="*/ 1512579 w 7467600"/>
              <a:gd name="connsiteY925-103670" fmla="*/ 626441 h 6858000"/>
              <a:gd name="connsiteX926-103671" fmla="*/ 1506076 w 7467600"/>
              <a:gd name="connsiteY926-103672" fmla="*/ 1089289 h 6858000"/>
              <a:gd name="connsiteX927-103673" fmla="*/ 1486346 w 7467600"/>
              <a:gd name="connsiteY927-103674" fmla="*/ 1079919 h 6858000"/>
              <a:gd name="connsiteX928-103675" fmla="*/ 1070511 w 7467600"/>
              <a:gd name="connsiteY928-103676" fmla="*/ 48609 h 6858000"/>
              <a:gd name="connsiteX929-103677" fmla="*/ 1057230 w 7467600"/>
              <a:gd name="connsiteY929-103678" fmla="*/ 0 h 6858000"/>
              <a:gd name="connsiteX930-103679" fmla="*/ 43151 w 7467600"/>
              <a:gd name="connsiteY930-103680" fmla="*/ 0 h 6858000"/>
              <a:gd name="connsiteX931-103681" fmla="*/ 95283 w 7467600"/>
              <a:gd name="connsiteY931-103682" fmla="*/ 0 h 6858000"/>
              <a:gd name="connsiteX932-103683" fmla="*/ 300708 w 7467600"/>
              <a:gd name="connsiteY932-103684" fmla="*/ 154571 h 6858000"/>
              <a:gd name="connsiteX933-103685" fmla="*/ 530414 w 7467600"/>
              <a:gd name="connsiteY933-103686" fmla="*/ 354673 h 6858000"/>
              <a:gd name="connsiteX934-103687" fmla="*/ 333785 w 7467600"/>
              <a:gd name="connsiteY934-103688" fmla="*/ 161564 h 6858000"/>
              <a:gd name="connsiteX935-103689" fmla="*/ 147005 w 7467600"/>
              <a:gd name="connsiteY935-103690" fmla="*/ 0 h 6858000"/>
              <a:gd name="connsiteX936-103691" fmla="*/ 272509 w 7467600"/>
              <a:gd name="connsiteY936-103692" fmla="*/ 0 h 6858000"/>
              <a:gd name="connsiteX937-103693" fmla="*/ 326276 w 7467600"/>
              <a:gd name="connsiteY937-103694" fmla="*/ 45847 h 6858000"/>
              <a:gd name="connsiteX938-103695" fmla="*/ 823759 w 7467600"/>
              <a:gd name="connsiteY938-103696" fmla="*/ 574145 h 6858000"/>
              <a:gd name="connsiteX939-103697" fmla="*/ 811254 w 7467600"/>
              <a:gd name="connsiteY939-103698" fmla="*/ 665546 h 6858000"/>
              <a:gd name="connsiteX940-103699" fmla="*/ 154042 w 7467600"/>
              <a:gd name="connsiteY940-103700" fmla="*/ 261522 h 6858000"/>
              <a:gd name="connsiteX941-103701" fmla="*/ 13550 w 7467600"/>
              <a:gd name="connsiteY941-103702" fmla="*/ 158423 h 6858000"/>
              <a:gd name="connsiteX942-103703" fmla="*/ 0 w 7467600"/>
              <a:gd name="connsiteY942-103704" fmla="*/ 146618 h 6858000"/>
              <a:gd name="connsiteX943-103705" fmla="*/ 0 w 7467600"/>
              <a:gd name="connsiteY943-103706" fmla="*/ 59161 h 6858000"/>
              <a:gd name="connsiteX944-103707" fmla="*/ 45427 w 7467600"/>
              <a:gd name="connsiteY944-103708" fmla="*/ 101078 h 6858000"/>
              <a:gd name="connsiteX945-103709" fmla="*/ 630103 w 7467600"/>
              <a:gd name="connsiteY945-103710" fmla="*/ 485885 h 6858000"/>
              <a:gd name="connsiteX946-103711" fmla="*/ 532040 w 7467600"/>
              <a:gd name="connsiteY946-103712" fmla="*/ 399359 h 6858000"/>
              <a:gd name="connsiteX947-103713" fmla="*/ 517618 w 7467600"/>
              <a:gd name="connsiteY947-103714" fmla="*/ 385726 h 6858000"/>
              <a:gd name="connsiteX948-103715" fmla="*/ 285074 w 7467600"/>
              <a:gd name="connsiteY948-103716" fmla="*/ 182755 h 6858000"/>
              <a:gd name="connsiteX949-103717" fmla="*/ 43151 w 7467600"/>
              <a:gd name="connsiteY949-103718" fmla="*/ 0 h 6858000"/>
              <a:gd name="connsiteX0-103719" fmla="*/ 369702 w 7467600"/>
              <a:gd name="connsiteY0-103720" fmla="*/ 6712169 h 6858000"/>
              <a:gd name="connsiteX1-103721" fmla="*/ 366575 w 7467600"/>
              <a:gd name="connsiteY1-103722" fmla="*/ 6715556 h 6858000"/>
              <a:gd name="connsiteX2-103723" fmla="*/ 371637 w 7467600"/>
              <a:gd name="connsiteY2-103724" fmla="*/ 6713954 h 6858000"/>
              <a:gd name="connsiteX3-103725" fmla="*/ 369702 w 7467600"/>
              <a:gd name="connsiteY3-103726" fmla="*/ 6712169 h 6858000"/>
              <a:gd name="connsiteX4-103727" fmla="*/ 7467600 w 7467600"/>
              <a:gd name="connsiteY4-103728" fmla="*/ 6805948 h 6858000"/>
              <a:gd name="connsiteX5-103729" fmla="*/ 7440138 w 7467600"/>
              <a:gd name="connsiteY5-103730" fmla="*/ 6622648 h 6858000"/>
              <a:gd name="connsiteX6-103731" fmla="*/ 7467600 w 7467600"/>
              <a:gd name="connsiteY6-103732" fmla="*/ 6628217 h 6858000"/>
              <a:gd name="connsiteX7-103733" fmla="*/ 7467600 w 7467600"/>
              <a:gd name="connsiteY7-103734" fmla="*/ 6668575 h 6858000"/>
              <a:gd name="connsiteX8-103735" fmla="*/ 7392322 w 7467600"/>
              <a:gd name="connsiteY8-103736" fmla="*/ 6658238 h 6858000"/>
              <a:gd name="connsiteX9-103737" fmla="*/ 7467600 w 7467600"/>
              <a:gd name="connsiteY9-103738" fmla="*/ 6683873 h 6858000"/>
              <a:gd name="connsiteX10-103739" fmla="*/ 7467600 w 7467600"/>
              <a:gd name="connsiteY10-103740" fmla="*/ 6714215 h 6858000"/>
              <a:gd name="connsiteX11-103741" fmla="*/ 7447383 w 7467600"/>
              <a:gd name="connsiteY11-103742" fmla="*/ 6707202 h 6858000"/>
              <a:gd name="connsiteX12-103743" fmla="*/ 7289862 w 7467600"/>
              <a:gd name="connsiteY12-103744" fmla="*/ 6659827 h 6858000"/>
              <a:gd name="connsiteX13-103745" fmla="*/ 7434024 w 7467600"/>
              <a:gd name="connsiteY13-103746" fmla="*/ 6722130 h 6858000"/>
              <a:gd name="connsiteX14-103747" fmla="*/ 7467600 w 7467600"/>
              <a:gd name="connsiteY14-103748" fmla="*/ 6736157 h 6858000"/>
              <a:gd name="connsiteX15-103749" fmla="*/ 7467600 w 7467600"/>
              <a:gd name="connsiteY15-103750" fmla="*/ 6767913 h 6858000"/>
              <a:gd name="connsiteX16-103751" fmla="*/ 7467600 w 7467600"/>
              <a:gd name="connsiteY16-103752" fmla="*/ 6805948 h 6858000"/>
              <a:gd name="connsiteX17-103753" fmla="*/ 1019354 w 7467600"/>
              <a:gd name="connsiteY17-103754" fmla="*/ 6315006 h 6858000"/>
              <a:gd name="connsiteX18-103755" fmla="*/ 441046 w 7467600"/>
              <a:gd name="connsiteY18-103756" fmla="*/ 6691153 h 6858000"/>
              <a:gd name="connsiteX19-103757" fmla="*/ 1019354 w 7467600"/>
              <a:gd name="connsiteY19-103758" fmla="*/ 6315006 h 6858000"/>
              <a:gd name="connsiteX20-103759" fmla="*/ 991680 w 7467600"/>
              <a:gd name="connsiteY20-103760" fmla="*/ 6298413 h 6858000"/>
              <a:gd name="connsiteX21-103761" fmla="*/ 409060 w 7467600"/>
              <a:gd name="connsiteY21-103762" fmla="*/ 6671470 h 6858000"/>
              <a:gd name="connsiteX22-103763" fmla="*/ 991680 w 7467600"/>
              <a:gd name="connsiteY22-103764" fmla="*/ 6298413 h 6858000"/>
              <a:gd name="connsiteX23-103765" fmla="*/ 103333 w 7467600"/>
              <a:gd name="connsiteY23-103766" fmla="*/ 5699602 h 6858000"/>
              <a:gd name="connsiteX24-103767" fmla="*/ 233938 w 7467600"/>
              <a:gd name="connsiteY24-103768" fmla="*/ 5809416 h 6858000"/>
              <a:gd name="connsiteX25-103769" fmla="*/ 883580 w 7467600"/>
              <a:gd name="connsiteY25-103770" fmla="*/ 6180710 h 6858000"/>
              <a:gd name="connsiteX26-103771" fmla="*/ 487337 w 7467600"/>
              <a:gd name="connsiteY26-103772" fmla="*/ 5950182 h 6858000"/>
              <a:gd name="connsiteX27-103773" fmla="*/ 354051 w 7467600"/>
              <a:gd name="connsiteY27-103774" fmla="*/ 5854912 h 6858000"/>
              <a:gd name="connsiteX28-103775" fmla="*/ 195436 w 7467600"/>
              <a:gd name="connsiteY28-103776" fmla="*/ 5755068 h 6858000"/>
              <a:gd name="connsiteX29-103777" fmla="*/ 103333 w 7467600"/>
              <a:gd name="connsiteY29-103778" fmla="*/ 5699602 h 6858000"/>
              <a:gd name="connsiteX30-103779" fmla="*/ 5539432 w 7467600"/>
              <a:gd name="connsiteY30-103780" fmla="*/ 5642928 h 6858000"/>
              <a:gd name="connsiteX31-103781" fmla="*/ 5555462 w 7467600"/>
              <a:gd name="connsiteY31-103782" fmla="*/ 5694454 h 6858000"/>
              <a:gd name="connsiteX32-103783" fmla="*/ 5828270 w 7467600"/>
              <a:gd name="connsiteY32-103784" fmla="*/ 6320663 h 6858000"/>
              <a:gd name="connsiteX33-103785" fmla="*/ 5947416 w 7467600"/>
              <a:gd name="connsiteY33-103786" fmla="*/ 6574846 h 6858000"/>
              <a:gd name="connsiteX34-103787" fmla="*/ 5539432 w 7467600"/>
              <a:gd name="connsiteY34-103788" fmla="*/ 5642928 h 6858000"/>
              <a:gd name="connsiteX35-103789" fmla="*/ 51253 w 7467600"/>
              <a:gd name="connsiteY35-103790" fmla="*/ 5631825 h 6858000"/>
              <a:gd name="connsiteX36-103791" fmla="*/ 211622 w 7467600"/>
              <a:gd name="connsiteY36-103792" fmla="*/ 5728803 h 6858000"/>
              <a:gd name="connsiteX37-103793" fmla="*/ 371652 w 7467600"/>
              <a:gd name="connsiteY37-103794" fmla="*/ 5829062 h 6858000"/>
              <a:gd name="connsiteX38-103795" fmla="*/ 505903 w 7467600"/>
              <a:gd name="connsiteY38-103796" fmla="*/ 5925221 h 6858000"/>
              <a:gd name="connsiteX39-103797" fmla="*/ 899240 w 7467600"/>
              <a:gd name="connsiteY39-103798" fmla="*/ 6153068 h 6858000"/>
              <a:gd name="connsiteX40-103799" fmla="*/ 988114 w 7467600"/>
              <a:gd name="connsiteY40-103800" fmla="*/ 6174204 h 6858000"/>
              <a:gd name="connsiteX41-103801" fmla="*/ 845971 w 7467600"/>
              <a:gd name="connsiteY41-103802" fmla="*/ 6067177 h 6858000"/>
              <a:gd name="connsiteX42-103803" fmla="*/ 448057 w 7467600"/>
              <a:gd name="connsiteY42-103804" fmla="*/ 5841376 h 6858000"/>
              <a:gd name="connsiteX43-103805" fmla="*/ 51253 w 7467600"/>
              <a:gd name="connsiteY43-103806" fmla="*/ 5631825 h 6858000"/>
              <a:gd name="connsiteX44-103807" fmla="*/ 2606687 w 7467600"/>
              <a:gd name="connsiteY44-103808" fmla="*/ 5630718 h 6858000"/>
              <a:gd name="connsiteX45-103809" fmla="*/ 2645658 w 7467600"/>
              <a:gd name="connsiteY45-103810" fmla="*/ 6640259 h 6858000"/>
              <a:gd name="connsiteX46-103811" fmla="*/ 2606687 w 7467600"/>
              <a:gd name="connsiteY46-103812" fmla="*/ 5630718 h 6858000"/>
              <a:gd name="connsiteX47-103813" fmla="*/ 3642057 w 7467600"/>
              <a:gd name="connsiteY47-103814" fmla="*/ 5573487 h 6858000"/>
              <a:gd name="connsiteX48-103815" fmla="*/ 3632981 w 7467600"/>
              <a:gd name="connsiteY48-103816" fmla="*/ 5579437 h 6858000"/>
              <a:gd name="connsiteX49-103817" fmla="*/ 3382436 w 7467600"/>
              <a:gd name="connsiteY49-103818" fmla="*/ 5952726 h 6858000"/>
              <a:gd name="connsiteX50-103819" fmla="*/ 3191929 w 7467600"/>
              <a:gd name="connsiteY50-103820" fmla="*/ 6662669 h 6858000"/>
              <a:gd name="connsiteX51-103821" fmla="*/ 3369898 w 7467600"/>
              <a:gd name="connsiteY51-103822" fmla="*/ 6081771 h 6858000"/>
              <a:gd name="connsiteX52-103823" fmla="*/ 3642057 w 7467600"/>
              <a:gd name="connsiteY52-103824" fmla="*/ 5573487 h 6858000"/>
              <a:gd name="connsiteX53-103825" fmla="*/ 2650666 w 7467600"/>
              <a:gd name="connsiteY53-103826" fmla="*/ 5530686 h 6858000"/>
              <a:gd name="connsiteX54-103827" fmla="*/ 2650249 w 7467600"/>
              <a:gd name="connsiteY54-103828" fmla="*/ 5532101 h 6858000"/>
              <a:gd name="connsiteX55-103829" fmla="*/ 2663808 w 7467600"/>
              <a:gd name="connsiteY55-103830" fmla="*/ 6535215 h 6858000"/>
              <a:gd name="connsiteX56-103831" fmla="*/ 2665418 w 7467600"/>
              <a:gd name="connsiteY56-103832" fmla="*/ 6132756 h 6858000"/>
              <a:gd name="connsiteX57-103833" fmla="*/ 2650666 w 7467600"/>
              <a:gd name="connsiteY57-103834" fmla="*/ 5530686 h 6858000"/>
              <a:gd name="connsiteX58-103835" fmla="*/ 2680277 w 7467600"/>
              <a:gd name="connsiteY58-103836" fmla="*/ 5479204 h 6858000"/>
              <a:gd name="connsiteX59-103837" fmla="*/ 2678972 w 7467600"/>
              <a:gd name="connsiteY59-103838" fmla="*/ 5481582 h 6858000"/>
              <a:gd name="connsiteX60-103839" fmla="*/ 2696666 w 7467600"/>
              <a:gd name="connsiteY60-103840" fmla="*/ 6133836 h 6858000"/>
              <a:gd name="connsiteX61-103841" fmla="*/ 2695769 w 7467600"/>
              <a:gd name="connsiteY61-103842" fmla="*/ 6390955 h 6858000"/>
              <a:gd name="connsiteX62-103843" fmla="*/ 2739893 w 7467600"/>
              <a:gd name="connsiteY62-103844" fmla="*/ 6108357 h 6858000"/>
              <a:gd name="connsiteX63-103845" fmla="*/ 2680277 w 7467600"/>
              <a:gd name="connsiteY63-103846" fmla="*/ 5479204 h 6858000"/>
              <a:gd name="connsiteX64-103847" fmla="*/ 1132195 w 7467600"/>
              <a:gd name="connsiteY64-103848" fmla="*/ 5467980 h 6858000"/>
              <a:gd name="connsiteX65-103849" fmla="*/ 1679056 w 7467600"/>
              <a:gd name="connsiteY65-103850" fmla="*/ 5516907 h 6858000"/>
              <a:gd name="connsiteX66-103851" fmla="*/ 2128648 w 7467600"/>
              <a:gd name="connsiteY66-103852" fmla="*/ 5474249 h 6858000"/>
              <a:gd name="connsiteX67-103853" fmla="*/ 1825619 w 7467600"/>
              <a:gd name="connsiteY67-103854" fmla="*/ 5478447 h 6858000"/>
              <a:gd name="connsiteX68-103855" fmla="*/ 1737798 w 7467600"/>
              <a:gd name="connsiteY68-103856" fmla="*/ 5483353 h 6858000"/>
              <a:gd name="connsiteX69-103857" fmla="*/ 1132195 w 7467600"/>
              <a:gd name="connsiteY69-103858" fmla="*/ 5467980 h 6858000"/>
              <a:gd name="connsiteX70-103859" fmla="*/ 1456157 w 7467600"/>
              <a:gd name="connsiteY70-103860" fmla="*/ 5371404 h 6858000"/>
              <a:gd name="connsiteX71-103861" fmla="*/ 1244432 w 7467600"/>
              <a:gd name="connsiteY71-103862" fmla="*/ 5385601 h 6858000"/>
              <a:gd name="connsiteX72-103863" fmla="*/ 973990 w 7467600"/>
              <a:gd name="connsiteY72-103864" fmla="*/ 5424940 h 6858000"/>
              <a:gd name="connsiteX73-103865" fmla="*/ 1103809 w 7467600"/>
              <a:gd name="connsiteY73-103866" fmla="*/ 5433720 h 6858000"/>
              <a:gd name="connsiteX74-103867" fmla="*/ 1123454 w 7467600"/>
              <a:gd name="connsiteY74-103868" fmla="*/ 5435727 h 6858000"/>
              <a:gd name="connsiteX75-103869" fmla="*/ 1737017 w 7467600"/>
              <a:gd name="connsiteY75-103870" fmla="*/ 5452183 h 6858000"/>
              <a:gd name="connsiteX76-103871" fmla="*/ 1824397 w 7467600"/>
              <a:gd name="connsiteY76-103872" fmla="*/ 5447757 h 6858000"/>
              <a:gd name="connsiteX77-103873" fmla="*/ 2070059 w 7467600"/>
              <a:gd name="connsiteY77-103874" fmla="*/ 5441660 h 6858000"/>
              <a:gd name="connsiteX78-103875" fmla="*/ 1456157 w 7467600"/>
              <a:gd name="connsiteY78-103876" fmla="*/ 5371404 h 6858000"/>
              <a:gd name="connsiteX79-103877" fmla="*/ 4988186 w 7467600"/>
              <a:gd name="connsiteY79-103878" fmla="*/ 5216467 h 6858000"/>
              <a:gd name="connsiteX80-103879" fmla="*/ 4777334 w 7467600"/>
              <a:gd name="connsiteY80-103880" fmla="*/ 5406072 h 6858000"/>
              <a:gd name="connsiteX81-103881" fmla="*/ 4718341 w 7467600"/>
              <a:gd name="connsiteY81-103882" fmla="*/ 5468043 h 6858000"/>
              <a:gd name="connsiteX82-103883" fmla="*/ 4604655 w 7467600"/>
              <a:gd name="connsiteY82-103884" fmla="*/ 5583434 h 6858000"/>
              <a:gd name="connsiteX83-103885" fmla="*/ 4565074 w 7467600"/>
              <a:gd name="connsiteY83-103886" fmla="*/ 5618550 h 6858000"/>
              <a:gd name="connsiteX84-103887" fmla="*/ 4988186 w 7467600"/>
              <a:gd name="connsiteY84-103888" fmla="*/ 5216467 h 6858000"/>
              <a:gd name="connsiteX85-103889" fmla="*/ 4978032 w 7467600"/>
              <a:gd name="connsiteY85-103890" fmla="*/ 5183809 h 6858000"/>
              <a:gd name="connsiteX86-103891" fmla="*/ 4463413 w 7467600"/>
              <a:gd name="connsiteY86-103892" fmla="*/ 5615162 h 6858000"/>
              <a:gd name="connsiteX87-103893" fmla="*/ 4358134 w 7467600"/>
              <a:gd name="connsiteY87-103894" fmla="*/ 5742791 h 6858000"/>
              <a:gd name="connsiteX88-103895" fmla="*/ 4376219 w 7467600"/>
              <a:gd name="connsiteY88-103896" fmla="*/ 5729027 h 6858000"/>
              <a:gd name="connsiteX89-103897" fmla="*/ 4582340 w 7467600"/>
              <a:gd name="connsiteY89-103898" fmla="*/ 5561037 h 6858000"/>
              <a:gd name="connsiteX90-103899" fmla="*/ 4694684 w 7467600"/>
              <a:gd name="connsiteY90-103900" fmla="*/ 5447098 h 6858000"/>
              <a:gd name="connsiteX91-103901" fmla="*/ 4754123 w 7467600"/>
              <a:gd name="connsiteY91-103902" fmla="*/ 5384643 h 6858000"/>
              <a:gd name="connsiteX92-103903" fmla="*/ 4978032 w 7467600"/>
              <a:gd name="connsiteY92-103904" fmla="*/ 5183809 h 6858000"/>
              <a:gd name="connsiteX93-103905" fmla="*/ 1903353 w 7467600"/>
              <a:gd name="connsiteY93-103906" fmla="*/ 5044827 h 6858000"/>
              <a:gd name="connsiteX94-103907" fmla="*/ 1936931 w 7467600"/>
              <a:gd name="connsiteY94-103908" fmla="*/ 5093954 h 6858000"/>
              <a:gd name="connsiteX95-103909" fmla="*/ 2195868 w 7467600"/>
              <a:gd name="connsiteY95-103910" fmla="*/ 5396574 h 6858000"/>
              <a:gd name="connsiteX96-103911" fmla="*/ 2088852 w 7467600"/>
              <a:gd name="connsiteY96-103912" fmla="*/ 5166123 h 6858000"/>
              <a:gd name="connsiteX97-103913" fmla="*/ 1958241 w 7467600"/>
              <a:gd name="connsiteY97-103914" fmla="*/ 5067955 h 6858000"/>
              <a:gd name="connsiteX98-103915" fmla="*/ 1903353 w 7467600"/>
              <a:gd name="connsiteY98-103916" fmla="*/ 5044827 h 6858000"/>
              <a:gd name="connsiteX99-103917" fmla="*/ 1979378 w 7467600"/>
              <a:gd name="connsiteY99-103918" fmla="*/ 4769504 h 6858000"/>
              <a:gd name="connsiteX100-103919" fmla="*/ 2882120 w 7467600"/>
              <a:gd name="connsiteY100-103920" fmla="*/ 5064547 h 6858000"/>
              <a:gd name="connsiteX101-103921" fmla="*/ 2793103 w 7467600"/>
              <a:gd name="connsiteY101-103922" fmla="*/ 5039699 h 6858000"/>
              <a:gd name="connsiteX102-103923" fmla="*/ 2770041 w 7467600"/>
              <a:gd name="connsiteY102-103924" fmla="*/ 5033634 h 6858000"/>
              <a:gd name="connsiteX103-103925" fmla="*/ 1979378 w 7467600"/>
              <a:gd name="connsiteY103-103926" fmla="*/ 4769504 h 6858000"/>
              <a:gd name="connsiteX104-103927" fmla="*/ 1927410 w 7467600"/>
              <a:gd name="connsiteY104-103928" fmla="*/ 4716164 h 6858000"/>
              <a:gd name="connsiteX105-103929" fmla="*/ 1959587 w 7467600"/>
              <a:gd name="connsiteY105-103930" fmla="*/ 4728849 h 6858000"/>
              <a:gd name="connsiteX106-103931" fmla="*/ 2777707 w 7467600"/>
              <a:gd name="connsiteY106-103932" fmla="*/ 5003991 h 6858000"/>
              <a:gd name="connsiteX107-103933" fmla="*/ 2800768 w 7467600"/>
              <a:gd name="connsiteY107-103934" fmla="*/ 5010056 h 6858000"/>
              <a:gd name="connsiteX108-103935" fmla="*/ 2879408 w 7467600"/>
              <a:gd name="connsiteY108-103936" fmla="*/ 5031590 h 6858000"/>
              <a:gd name="connsiteX109-103937" fmla="*/ 2862295 w 7467600"/>
              <a:gd name="connsiteY109-103938" fmla="*/ 5022958 h 6858000"/>
              <a:gd name="connsiteX110-103939" fmla="*/ 2813343 w 7467600"/>
              <a:gd name="connsiteY110-103940" fmla="*/ 4998369 h 6858000"/>
              <a:gd name="connsiteX111-103941" fmla="*/ 2646245 w 7467600"/>
              <a:gd name="connsiteY111-103942" fmla="*/ 4930999 h 6858000"/>
              <a:gd name="connsiteX112-103943" fmla="*/ 1999243 w 7467600"/>
              <a:gd name="connsiteY112-103944" fmla="*/ 4730524 h 6858000"/>
              <a:gd name="connsiteX113-103945" fmla="*/ 1979527 w 7467600"/>
              <a:gd name="connsiteY113-103946" fmla="*/ 4726651 h 6858000"/>
              <a:gd name="connsiteX114-103947" fmla="*/ 1927410 w 7467600"/>
              <a:gd name="connsiteY114-103948" fmla="*/ 4716164 h 6858000"/>
              <a:gd name="connsiteX115-103949" fmla="*/ 1997014 w 7467600"/>
              <a:gd name="connsiteY115-103950" fmla="*/ 4698007 h 6858000"/>
              <a:gd name="connsiteX116-103951" fmla="*/ 2005458 w 7467600"/>
              <a:gd name="connsiteY116-103952" fmla="*/ 4699540 h 6858000"/>
              <a:gd name="connsiteX117-103953" fmla="*/ 2657186 w 7467600"/>
              <a:gd name="connsiteY117-103954" fmla="*/ 4901687 h 6858000"/>
              <a:gd name="connsiteX118-103955" fmla="*/ 2826662 w 7467600"/>
              <a:gd name="connsiteY118-103956" fmla="*/ 4970362 h 6858000"/>
              <a:gd name="connsiteX119-103957" fmla="*/ 2876100 w 7467600"/>
              <a:gd name="connsiteY119-103958" fmla="*/ 4995397 h 6858000"/>
              <a:gd name="connsiteX120-103959" fmla="*/ 3042600 w 7467600"/>
              <a:gd name="connsiteY120-103960" fmla="*/ 5059532 h 6858000"/>
              <a:gd name="connsiteX121-103961" fmla="*/ 1997014 w 7467600"/>
              <a:gd name="connsiteY121-103962" fmla="*/ 4698007 h 6858000"/>
              <a:gd name="connsiteX122-103963" fmla="*/ 2305292 w 7467600"/>
              <a:gd name="connsiteY122-103964" fmla="*/ 4219492 h 6858000"/>
              <a:gd name="connsiteX123-103965" fmla="*/ 3360922 w 7467600"/>
              <a:gd name="connsiteY123-103966" fmla="*/ 4529373 h 6858000"/>
              <a:gd name="connsiteX124-103967" fmla="*/ 3492420 w 7467600"/>
              <a:gd name="connsiteY124-103968" fmla="*/ 4510145 h 6858000"/>
              <a:gd name="connsiteX125-103969" fmla="*/ 3364086 w 7467600"/>
              <a:gd name="connsiteY125-103970" fmla="*/ 4480340 h 6858000"/>
              <a:gd name="connsiteX126-103971" fmla="*/ 3225818 w 7467600"/>
              <a:gd name="connsiteY126-103972" fmla="*/ 4411822 h 6858000"/>
              <a:gd name="connsiteX127-103973" fmla="*/ 3129696 w 7467600"/>
              <a:gd name="connsiteY127-103974" fmla="*/ 4360704 h 6858000"/>
              <a:gd name="connsiteX128-103975" fmla="*/ 2814545 w 7467600"/>
              <a:gd name="connsiteY128-103976" fmla="*/ 4282955 h 6858000"/>
              <a:gd name="connsiteX129-103977" fmla="*/ 2305292 w 7467600"/>
              <a:gd name="connsiteY129-103978" fmla="*/ 4219492 h 6858000"/>
              <a:gd name="connsiteX130-103979" fmla="*/ 2626982 w 7467600"/>
              <a:gd name="connsiteY130-103980" fmla="*/ 4206450 h 6858000"/>
              <a:gd name="connsiteX131-103981" fmla="*/ 2490617 w 7467600"/>
              <a:gd name="connsiteY131-103982" fmla="*/ 4206951 h 6858000"/>
              <a:gd name="connsiteX132-103983" fmla="*/ 2819869 w 7467600"/>
              <a:gd name="connsiteY132-103984" fmla="*/ 4252936 h 6858000"/>
              <a:gd name="connsiteX133-103985" fmla="*/ 3143018 w 7467600"/>
              <a:gd name="connsiteY133-103986" fmla="*/ 4332698 h 6858000"/>
              <a:gd name="connsiteX134-103987" fmla="*/ 3241520 w 7467600"/>
              <a:gd name="connsiteY134-103988" fmla="*/ 4385112 h 6858000"/>
              <a:gd name="connsiteX135-103989" fmla="*/ 3374575 w 7467600"/>
              <a:gd name="connsiteY135-103990" fmla="*/ 4451517 h 6858000"/>
              <a:gd name="connsiteX136-103991" fmla="*/ 3505221 w 7467600"/>
              <a:gd name="connsiteY136-103992" fmla="*/ 4480757 h 6858000"/>
              <a:gd name="connsiteX137-103993" fmla="*/ 2626982 w 7467600"/>
              <a:gd name="connsiteY137-103994" fmla="*/ 4206450 h 6858000"/>
              <a:gd name="connsiteX138-103995" fmla="*/ 1310106 w 7467600"/>
              <a:gd name="connsiteY138-103996" fmla="*/ 3943217 h 6858000"/>
              <a:gd name="connsiteX139-103997" fmla="*/ 854994 w 7467600"/>
              <a:gd name="connsiteY139-103998" fmla="*/ 4399136 h 6858000"/>
              <a:gd name="connsiteX140-103999" fmla="*/ 742462 w 7467600"/>
              <a:gd name="connsiteY140-104000" fmla="*/ 4594648 h 6858000"/>
              <a:gd name="connsiteX141-104001" fmla="*/ 820602 w 7467600"/>
              <a:gd name="connsiteY141-104002" fmla="*/ 4485915 h 6858000"/>
              <a:gd name="connsiteX142-104003" fmla="*/ 878295 w 7467600"/>
              <a:gd name="connsiteY142-104004" fmla="*/ 4403594 h 6858000"/>
              <a:gd name="connsiteX143-104005" fmla="*/ 1240607 w 7467600"/>
              <a:gd name="connsiteY143-104006" fmla="*/ 4010401 h 6858000"/>
              <a:gd name="connsiteX144-104007" fmla="*/ 1310106 w 7467600"/>
              <a:gd name="connsiteY144-104008" fmla="*/ 3943217 h 6858000"/>
              <a:gd name="connsiteX145-104009" fmla="*/ 1423113 w 7467600"/>
              <a:gd name="connsiteY145-104010" fmla="*/ 3874565 h 6858000"/>
              <a:gd name="connsiteX146-104011" fmla="*/ 1260565 w 7467600"/>
              <a:gd name="connsiteY146-104012" fmla="*/ 4031982 h 6858000"/>
              <a:gd name="connsiteX147-104013" fmla="*/ 901900 w 7467600"/>
              <a:gd name="connsiteY147-104014" fmla="*/ 4421236 h 6858000"/>
              <a:gd name="connsiteX148-104015" fmla="*/ 845044 w 7467600"/>
              <a:gd name="connsiteY148-104016" fmla="*/ 4502436 h 6858000"/>
              <a:gd name="connsiteX149-104017" fmla="*/ 685926 w 7467600"/>
              <a:gd name="connsiteY149-104018" fmla="*/ 4703069 h 6858000"/>
              <a:gd name="connsiteX150-104019" fmla="*/ 684248 w 7467600"/>
              <a:gd name="connsiteY150-104020" fmla="*/ 4706721 h 6858000"/>
              <a:gd name="connsiteX151-104021" fmla="*/ 1423113 w 7467600"/>
              <a:gd name="connsiteY151-104022" fmla="*/ 3874565 h 6858000"/>
              <a:gd name="connsiteX152-104023" fmla="*/ 3316479 w 7467600"/>
              <a:gd name="connsiteY152-104024" fmla="*/ 3872136 h 6858000"/>
              <a:gd name="connsiteX153-104025" fmla="*/ 3546806 w 7467600"/>
              <a:gd name="connsiteY153-104026" fmla="*/ 4356139 h 6858000"/>
              <a:gd name="connsiteX154-104027" fmla="*/ 3364433 w 7467600"/>
              <a:gd name="connsiteY154-104028" fmla="*/ 3953121 h 6858000"/>
              <a:gd name="connsiteX155-104029" fmla="*/ 3316479 w 7467600"/>
              <a:gd name="connsiteY155-104030" fmla="*/ 3872136 h 6858000"/>
              <a:gd name="connsiteX156-104031" fmla="*/ 3291335 w 7467600"/>
              <a:gd name="connsiteY156-104032" fmla="*/ 3767420 h 6858000"/>
              <a:gd name="connsiteX157-104033" fmla="*/ 3390805 w 7467600"/>
              <a:gd name="connsiteY157-104034" fmla="*/ 3937163 h 6858000"/>
              <a:gd name="connsiteX158-104035" fmla="*/ 3579062 w 7467600"/>
              <a:gd name="connsiteY158-104036" fmla="*/ 4359040 h 6858000"/>
              <a:gd name="connsiteX159-104037" fmla="*/ 3467355 w 7467600"/>
              <a:gd name="connsiteY159-104038" fmla="*/ 3988130 h 6858000"/>
              <a:gd name="connsiteX160-104039" fmla="*/ 3310753 w 7467600"/>
              <a:gd name="connsiteY160-104040" fmla="*/ 3787140 h 6858000"/>
              <a:gd name="connsiteX161-104041" fmla="*/ 3291335 w 7467600"/>
              <a:gd name="connsiteY161-104042" fmla="*/ 3767420 h 6858000"/>
              <a:gd name="connsiteX162-104043" fmla="*/ 1635889 w 7467600"/>
              <a:gd name="connsiteY162-104044" fmla="*/ 3709494 h 6858000"/>
              <a:gd name="connsiteX163-104045" fmla="*/ 1634800 w 7467600"/>
              <a:gd name="connsiteY163-104046" fmla="*/ 3731111 h 6858000"/>
              <a:gd name="connsiteX164-104047" fmla="*/ 1635889 w 7467600"/>
              <a:gd name="connsiteY164-104048" fmla="*/ 3709494 h 6858000"/>
              <a:gd name="connsiteX165-104049" fmla="*/ 1510397 w 7467600"/>
              <a:gd name="connsiteY165-104050" fmla="*/ 3684705 h 6858000"/>
              <a:gd name="connsiteX166-104051" fmla="*/ 1146550 w 7467600"/>
              <a:gd name="connsiteY166-104052" fmla="*/ 3802012 h 6858000"/>
              <a:gd name="connsiteX167-104053" fmla="*/ 698834 w 7467600"/>
              <a:gd name="connsiteY167-104054" fmla="*/ 3952272 h 6858000"/>
              <a:gd name="connsiteX168-104055" fmla="*/ 34256 w 7467600"/>
              <a:gd name="connsiteY168-104056" fmla="*/ 4347603 h 6858000"/>
              <a:gd name="connsiteX169-104057" fmla="*/ 527241 w 7467600"/>
              <a:gd name="connsiteY169-104058" fmla="*/ 4065078 h 6858000"/>
              <a:gd name="connsiteX170-104059" fmla="*/ 1510397 w 7467600"/>
              <a:gd name="connsiteY170-104060" fmla="*/ 3684705 h 6858000"/>
              <a:gd name="connsiteX171-104061" fmla="*/ 1313114 w 7467600"/>
              <a:gd name="connsiteY171-104062" fmla="*/ 3655216 h 6858000"/>
              <a:gd name="connsiteX172-104063" fmla="*/ 1109304 w 7467600"/>
              <a:gd name="connsiteY172-104064" fmla="*/ 3669030 h 6858000"/>
              <a:gd name="connsiteX173-104065" fmla="*/ 8129 w 7467600"/>
              <a:gd name="connsiteY173-104066" fmla="*/ 4330519 h 6858000"/>
              <a:gd name="connsiteX174-104067" fmla="*/ 687572 w 7467600"/>
              <a:gd name="connsiteY174-104068" fmla="*/ 3925629 h 6858000"/>
              <a:gd name="connsiteX175-104069" fmla="*/ 1138365 w 7467600"/>
              <a:gd name="connsiteY175-104070" fmla="*/ 3774515 h 6858000"/>
              <a:gd name="connsiteX176-104071" fmla="*/ 1505579 w 7467600"/>
              <a:gd name="connsiteY176-104072" fmla="*/ 3655526 h 6858000"/>
              <a:gd name="connsiteX177-104073" fmla="*/ 1313114 w 7467600"/>
              <a:gd name="connsiteY177-104074" fmla="*/ 3655216 h 6858000"/>
              <a:gd name="connsiteX178-104075" fmla="*/ 3655073 w 7467600"/>
              <a:gd name="connsiteY178-104076" fmla="*/ 3650884 h 6858000"/>
              <a:gd name="connsiteX179-104077" fmla="*/ 3989938 w 7467600"/>
              <a:gd name="connsiteY179-104078" fmla="*/ 3991685 h 6858000"/>
              <a:gd name="connsiteX180-104079" fmla="*/ 4393907 w 7467600"/>
              <a:gd name="connsiteY180-104080" fmla="*/ 4261258 h 6858000"/>
              <a:gd name="connsiteX181-104081" fmla="*/ 4648051 w 7467600"/>
              <a:gd name="connsiteY181-104082" fmla="*/ 4374051 h 6858000"/>
              <a:gd name="connsiteX182-104083" fmla="*/ 4383389 w 7467600"/>
              <a:gd name="connsiteY182-104084" fmla="*/ 4184369 h 6858000"/>
              <a:gd name="connsiteX183-104085" fmla="*/ 4165508 w 7467600"/>
              <a:gd name="connsiteY183-104086" fmla="*/ 4035196 h 6858000"/>
              <a:gd name="connsiteX184-104087" fmla="*/ 4068162 w 7467600"/>
              <a:gd name="connsiteY184-104088" fmla="*/ 3953394 h 6858000"/>
              <a:gd name="connsiteX185-104089" fmla="*/ 3981416 w 7467600"/>
              <a:gd name="connsiteY185-104090" fmla="*/ 3880482 h 6858000"/>
              <a:gd name="connsiteX186-104091" fmla="*/ 3800147 w 7467600"/>
              <a:gd name="connsiteY186-104092" fmla="*/ 3749872 h 6858000"/>
              <a:gd name="connsiteX187-104093" fmla="*/ 3655073 w 7467600"/>
              <a:gd name="connsiteY187-104094" fmla="*/ 3650884 h 6858000"/>
              <a:gd name="connsiteX188-104095" fmla="*/ 3670252 w 7467600"/>
              <a:gd name="connsiteY188-104096" fmla="*/ 3622798 h 6858000"/>
              <a:gd name="connsiteX189-104097" fmla="*/ 3817258 w 7467600"/>
              <a:gd name="connsiteY189-104098" fmla="*/ 3723577 h 6858000"/>
              <a:gd name="connsiteX190-104099" fmla="*/ 4000461 w 7467600"/>
              <a:gd name="connsiteY190-104100" fmla="*/ 3855966 h 6858000"/>
              <a:gd name="connsiteX191-104101" fmla="*/ 4088180 w 7467600"/>
              <a:gd name="connsiteY191-104102" fmla="*/ 3929774 h 6858000"/>
              <a:gd name="connsiteX192-104103" fmla="*/ 4184555 w 7467600"/>
              <a:gd name="connsiteY192-104104" fmla="*/ 4010683 h 6858000"/>
              <a:gd name="connsiteX193-104105" fmla="*/ 4399563 w 7467600"/>
              <a:gd name="connsiteY193-104106" fmla="*/ 4158106 h 6858000"/>
              <a:gd name="connsiteX194-104107" fmla="*/ 4684469 w 7467600"/>
              <a:gd name="connsiteY194-104108" fmla="*/ 4364680 h 6858000"/>
              <a:gd name="connsiteX195-104109" fmla="*/ 4690271 w 7467600"/>
              <a:gd name="connsiteY195-104110" fmla="*/ 4370034 h 6858000"/>
              <a:gd name="connsiteX196-104111" fmla="*/ 4136093 w 7467600"/>
              <a:gd name="connsiteY196-104112" fmla="*/ 3858466 h 6858000"/>
              <a:gd name="connsiteX197-104113" fmla="*/ 3670252 w 7467600"/>
              <a:gd name="connsiteY197-104114" fmla="*/ 3622798 h 6858000"/>
              <a:gd name="connsiteX198-104115" fmla="*/ 4440129 w 7467600"/>
              <a:gd name="connsiteY198-104116" fmla="*/ 3448571 h 6858000"/>
              <a:gd name="connsiteX199-104117" fmla="*/ 4856525 w 7467600"/>
              <a:gd name="connsiteY199-104118" fmla="*/ 3915351 h 6858000"/>
              <a:gd name="connsiteX200-104119" fmla="*/ 5059055 w 7467600"/>
              <a:gd name="connsiteY200-104120" fmla="*/ 4108918 h 6858000"/>
              <a:gd name="connsiteX201-104121" fmla="*/ 5290070 w 7467600"/>
              <a:gd name="connsiteY201-104122" fmla="*/ 4263619 h 6858000"/>
              <a:gd name="connsiteX202-104123" fmla="*/ 4834991 w 7467600"/>
              <a:gd name="connsiteY202-104124" fmla="*/ 3830985 h 6858000"/>
              <a:gd name="connsiteX203-104125" fmla="*/ 4440129 w 7467600"/>
              <a:gd name="connsiteY203-104126" fmla="*/ 3448571 h 6858000"/>
              <a:gd name="connsiteX204-104127" fmla="*/ 4441737 w 7467600"/>
              <a:gd name="connsiteY204-104128" fmla="*/ 3399734 h 6858000"/>
              <a:gd name="connsiteX205-104129" fmla="*/ 4431236 w 7467600"/>
              <a:gd name="connsiteY205-104130" fmla="*/ 3400954 h 6858000"/>
              <a:gd name="connsiteX206-104131" fmla="*/ 4557150 w 7467600"/>
              <a:gd name="connsiteY206-104132" fmla="*/ 3510023 h 6858000"/>
              <a:gd name="connsiteX207-104133" fmla="*/ 4856936 w 7467600"/>
              <a:gd name="connsiteY207-104134" fmla="*/ 3809146 h 6858000"/>
              <a:gd name="connsiteX208-104135" fmla="*/ 5111996 w 7467600"/>
              <a:gd name="connsiteY208-104136" fmla="*/ 4065759 h 6858000"/>
              <a:gd name="connsiteX209-104137" fmla="*/ 5388878 w 7467600"/>
              <a:gd name="connsiteY209-104138" fmla="*/ 4300185 h 6858000"/>
              <a:gd name="connsiteX210-104139" fmla="*/ 5425556 w 7467600"/>
              <a:gd name="connsiteY210-104140" fmla="*/ 4308967 h 6858000"/>
              <a:gd name="connsiteX211-104141" fmla="*/ 4943646 w 7467600"/>
              <a:gd name="connsiteY211-104142" fmla="*/ 3822916 h 6858000"/>
              <a:gd name="connsiteX212-104143" fmla="*/ 4594837 w 7467600"/>
              <a:gd name="connsiteY212-104144" fmla="*/ 3532274 h 6858000"/>
              <a:gd name="connsiteX213-104145" fmla="*/ 4441737 w 7467600"/>
              <a:gd name="connsiteY213-104146" fmla="*/ 3399734 h 6858000"/>
              <a:gd name="connsiteX214-104147" fmla="*/ 5425834 w 7467600"/>
              <a:gd name="connsiteY214-104148" fmla="*/ 3162785 h 6858000"/>
              <a:gd name="connsiteX215-104149" fmla="*/ 5401644 w 7467600"/>
              <a:gd name="connsiteY215-104150" fmla="*/ 3617847 h 6858000"/>
              <a:gd name="connsiteX216-104151" fmla="*/ 5467256 w 7467600"/>
              <a:gd name="connsiteY216-104152" fmla="*/ 4175494 h 6858000"/>
              <a:gd name="connsiteX217-104153" fmla="*/ 5448069 w 7467600"/>
              <a:gd name="connsiteY217-104154" fmla="*/ 3567554 h 6858000"/>
              <a:gd name="connsiteX218-104155" fmla="*/ 5425834 w 7467600"/>
              <a:gd name="connsiteY218-104156" fmla="*/ 3162785 h 6858000"/>
              <a:gd name="connsiteX219-104157" fmla="*/ 1318687 w 7467600"/>
              <a:gd name="connsiteY219-104158" fmla="*/ 3113840 h 6858000"/>
              <a:gd name="connsiteX220-104159" fmla="*/ 1066793 w 7467600"/>
              <a:gd name="connsiteY220-104160" fmla="*/ 3212171 h 6858000"/>
              <a:gd name="connsiteX221-104161" fmla="*/ 993319 w 7467600"/>
              <a:gd name="connsiteY221-104162" fmla="*/ 3247648 h 6858000"/>
              <a:gd name="connsiteX222-104163" fmla="*/ 853081 w 7467600"/>
              <a:gd name="connsiteY222-104164" fmla="*/ 3312410 h 6858000"/>
              <a:gd name="connsiteX223-104165" fmla="*/ 805957 w 7467600"/>
              <a:gd name="connsiteY223-104166" fmla="*/ 3330443 h 6858000"/>
              <a:gd name="connsiteX224-104167" fmla="*/ 1318687 w 7467600"/>
              <a:gd name="connsiteY224-104168" fmla="*/ 3113840 h 6858000"/>
              <a:gd name="connsiteX225-104169" fmla="*/ 5453702 w 7467600"/>
              <a:gd name="connsiteY225-104170" fmla="*/ 3090882 h 6858000"/>
              <a:gd name="connsiteX226-104171" fmla="*/ 5480135 w 7467600"/>
              <a:gd name="connsiteY226-104172" fmla="*/ 3565802 h 6858000"/>
              <a:gd name="connsiteX227-104173" fmla="*/ 5499023 w 7467600"/>
              <a:gd name="connsiteY227-104174" fmla="*/ 4166310 h 6858000"/>
              <a:gd name="connsiteX228-104175" fmla="*/ 5547022 w 7467600"/>
              <a:gd name="connsiteY228-104176" fmla="*/ 3607838 h 6858000"/>
              <a:gd name="connsiteX229-104177" fmla="*/ 5515964 w 7467600"/>
              <a:gd name="connsiteY229-104178" fmla="*/ 3378541 h 6858000"/>
              <a:gd name="connsiteX230-104179" fmla="*/ 5453702 w 7467600"/>
              <a:gd name="connsiteY230-104180" fmla="*/ 3090882 h 6858000"/>
              <a:gd name="connsiteX231-104181" fmla="*/ 1238695 w 7467600"/>
              <a:gd name="connsiteY231-104182" fmla="*/ 3076820 h 6858000"/>
              <a:gd name="connsiteX232-104183" fmla="*/ 716371 w 7467600"/>
              <a:gd name="connsiteY232-104184" fmla="*/ 3293249 h 6858000"/>
              <a:gd name="connsiteX233-104185" fmla="*/ 579522 w 7467600"/>
              <a:gd name="connsiteY233-104186" fmla="*/ 3371759 h 6858000"/>
              <a:gd name="connsiteX234-104187" fmla="*/ 600288 w 7467600"/>
              <a:gd name="connsiteY234-104188" fmla="*/ 3365555 h 6858000"/>
              <a:gd name="connsiteX235-104189" fmla="*/ 840692 w 7467600"/>
              <a:gd name="connsiteY235-104190" fmla="*/ 3284921 h 6858000"/>
              <a:gd name="connsiteX236-104191" fmla="*/ 979248 w 7467600"/>
              <a:gd name="connsiteY236-104192" fmla="*/ 3221003 h 6858000"/>
              <a:gd name="connsiteX237-104193" fmla="*/ 1053282 w 7467600"/>
              <a:gd name="connsiteY237-104194" fmla="*/ 3185247 h 6858000"/>
              <a:gd name="connsiteX238-104195" fmla="*/ 1320603 w 7467600"/>
              <a:gd name="connsiteY238-104196" fmla="*/ 3081281 h 6858000"/>
              <a:gd name="connsiteX239-104197" fmla="*/ 1238695 w 7467600"/>
              <a:gd name="connsiteY239-104198" fmla="*/ 3076820 h 6858000"/>
              <a:gd name="connsiteX240-104199" fmla="*/ 5425627 w 7467600"/>
              <a:gd name="connsiteY240-104200" fmla="*/ 2954192 h 6858000"/>
              <a:gd name="connsiteX241-104201" fmla="*/ 5470770 w 7467600"/>
              <a:gd name="connsiteY241-104202" fmla="*/ 3005435 h 6858000"/>
              <a:gd name="connsiteX242-104203" fmla="*/ 5519779 w 7467600"/>
              <a:gd name="connsiteY242-104204" fmla="*/ 4359223 h 6858000"/>
              <a:gd name="connsiteX243-104205" fmla="*/ 5520293 w 7467600"/>
              <a:gd name="connsiteY243-104206" fmla="*/ 4360602 h 6858000"/>
              <a:gd name="connsiteX244-104207" fmla="*/ 5767221 w 7467600"/>
              <a:gd name="connsiteY244-104208" fmla="*/ 4665564 h 6858000"/>
              <a:gd name="connsiteX245-104209" fmla="*/ 6937169 w 7467600"/>
              <a:gd name="connsiteY245-104210" fmla="*/ 4815941 h 6858000"/>
              <a:gd name="connsiteX246-104211" fmla="*/ 6953922 w 7467600"/>
              <a:gd name="connsiteY246-104212" fmla="*/ 4890068 h 6858000"/>
              <a:gd name="connsiteX247-104213" fmla="*/ 6071359 w 7467600"/>
              <a:gd name="connsiteY247-104214" fmla="*/ 4770770 h 6858000"/>
              <a:gd name="connsiteX248-104215" fmla="*/ 6038839 w 7467600"/>
              <a:gd name="connsiteY248-104216" fmla="*/ 4764474 h 6858000"/>
              <a:gd name="connsiteX249-104217" fmla="*/ 6038706 w 7467600"/>
              <a:gd name="connsiteY249-104218" fmla="*/ 4763847 h 6858000"/>
              <a:gd name="connsiteX250-104219" fmla="*/ 6037784 w 7467600"/>
              <a:gd name="connsiteY250-104220" fmla="*/ 4764270 h 6858000"/>
              <a:gd name="connsiteX251-104221" fmla="*/ 6038839 w 7467600"/>
              <a:gd name="connsiteY251-104222" fmla="*/ 4764474 h 6858000"/>
              <a:gd name="connsiteX252-104223" fmla="*/ 6040338 w 7467600"/>
              <a:gd name="connsiteY252-104224" fmla="*/ 4771418 h 6858000"/>
              <a:gd name="connsiteX253-104225" fmla="*/ 6024488 w 7467600"/>
              <a:gd name="connsiteY253-104226" fmla="*/ 4809903 h 6858000"/>
              <a:gd name="connsiteX254-104227" fmla="*/ 5599771 w 7467600"/>
              <a:gd name="connsiteY254-104228" fmla="*/ 5509652 h 6858000"/>
              <a:gd name="connsiteX255-104229" fmla="*/ 5548843 w 7467600"/>
              <a:gd name="connsiteY255-104230" fmla="*/ 5563845 h 6858000"/>
              <a:gd name="connsiteX256-104231" fmla="*/ 5940952 w 7467600"/>
              <a:gd name="connsiteY256-104232" fmla="*/ 6250028 h 6858000"/>
              <a:gd name="connsiteX257-104233" fmla="*/ 6043441 w 7467600"/>
              <a:gd name="connsiteY257-104234" fmla="*/ 6665847 h 6858000"/>
              <a:gd name="connsiteX258-104235" fmla="*/ 6093432 w 7467600"/>
              <a:gd name="connsiteY258-104236" fmla="*/ 6858000 h 6858000"/>
              <a:gd name="connsiteX259-104237" fmla="*/ 6034344 w 7467600"/>
              <a:gd name="connsiteY259-104238" fmla="*/ 6858000 h 6858000"/>
              <a:gd name="connsiteX260-104239" fmla="*/ 6026679 w 7467600"/>
              <a:gd name="connsiteY260-104240" fmla="*/ 6836959 h 6858000"/>
              <a:gd name="connsiteX261-104241" fmla="*/ 5800441 w 7467600"/>
              <a:gd name="connsiteY261-104242" fmla="*/ 6335286 h 6858000"/>
              <a:gd name="connsiteX262-104243" fmla="*/ 5526562 w 7467600"/>
              <a:gd name="connsiteY262-104244" fmla="*/ 5705388 h 6858000"/>
              <a:gd name="connsiteX263-104245" fmla="*/ 5519640 w 7467600"/>
              <a:gd name="connsiteY263-104246" fmla="*/ 5683774 h 6858000"/>
              <a:gd name="connsiteX264-104247" fmla="*/ 5844559 w 7467600"/>
              <a:gd name="connsiteY264-104248" fmla="*/ 6553349 h 6858000"/>
              <a:gd name="connsiteX265-104249" fmla="*/ 5975994 w 7467600"/>
              <a:gd name="connsiteY265-104250" fmla="*/ 6858000 h 6858000"/>
              <a:gd name="connsiteX266-104251" fmla="*/ 5898547 w 7467600"/>
              <a:gd name="connsiteY266-104252" fmla="*/ 6858000 h 6858000"/>
              <a:gd name="connsiteX267-104253" fmla="*/ 5682041 w 7467600"/>
              <a:gd name="connsiteY267-104254" fmla="*/ 6355860 h 6858000"/>
              <a:gd name="connsiteX268-104255" fmla="*/ 5461758 w 7467600"/>
              <a:gd name="connsiteY268-104256" fmla="*/ 5820220 h 6858000"/>
              <a:gd name="connsiteX269-104257" fmla="*/ 5237282 w 7467600"/>
              <a:gd name="connsiteY269-104258" fmla="*/ 6579086 h 6858000"/>
              <a:gd name="connsiteX270-104259" fmla="*/ 5115009 w 7467600"/>
              <a:gd name="connsiteY270-104260" fmla="*/ 6858000 h 6858000"/>
              <a:gd name="connsiteX271-104261" fmla="*/ 5028074 w 7467600"/>
              <a:gd name="connsiteY271-104262" fmla="*/ 6858000 h 6858000"/>
              <a:gd name="connsiteX272-104263" fmla="*/ 5079508 w 7467600"/>
              <a:gd name="connsiteY272-104264" fmla="*/ 6749074 h 6858000"/>
              <a:gd name="connsiteX273-104265" fmla="*/ 5371846 w 7467600"/>
              <a:gd name="connsiteY273-104266" fmla="*/ 5924413 h 6858000"/>
              <a:gd name="connsiteX274-104267" fmla="*/ 5270512 w 7467600"/>
              <a:gd name="connsiteY274-104268" fmla="*/ 6138975 h 6858000"/>
              <a:gd name="connsiteX275-104269" fmla="*/ 5062409 w 7467600"/>
              <a:gd name="connsiteY275-104270" fmla="*/ 6653544 h 6858000"/>
              <a:gd name="connsiteX276-104271" fmla="*/ 5036628 w 7467600"/>
              <a:gd name="connsiteY276-104272" fmla="*/ 6754247 h 6858000"/>
              <a:gd name="connsiteX277-104273" fmla="*/ 5009112 w 7467600"/>
              <a:gd name="connsiteY277-104274" fmla="*/ 6858000 h 6858000"/>
              <a:gd name="connsiteX278-104275" fmla="*/ 4976679 w 7467600"/>
              <a:gd name="connsiteY278-104276" fmla="*/ 6858000 h 6858000"/>
              <a:gd name="connsiteX279-104277" fmla="*/ 5006537 w 7467600"/>
              <a:gd name="connsiteY279-104278" fmla="*/ 6747068 h 6858000"/>
              <a:gd name="connsiteX280-104279" fmla="*/ 5032723 w 7467600"/>
              <a:gd name="connsiteY280-104280" fmla="*/ 6644957 h 6858000"/>
              <a:gd name="connsiteX281-104281" fmla="*/ 5242949 w 7467600"/>
              <a:gd name="connsiteY281-104282" fmla="*/ 6125175 h 6858000"/>
              <a:gd name="connsiteX282-104283" fmla="*/ 5286321 w 7467600"/>
              <a:gd name="connsiteY282-104284" fmla="*/ 6033555 h 6858000"/>
              <a:gd name="connsiteX283-104285" fmla="*/ 5008210 w 7467600"/>
              <a:gd name="connsiteY283-104286" fmla="*/ 6649194 h 6858000"/>
              <a:gd name="connsiteX284-104287" fmla="*/ 4986321 w 7467600"/>
              <a:gd name="connsiteY284-104288" fmla="*/ 6765687 h 6858000"/>
              <a:gd name="connsiteX285-104289" fmla="*/ 4973474 w 7467600"/>
              <a:gd name="connsiteY285-104290" fmla="*/ 6858000 h 6858000"/>
              <a:gd name="connsiteX286-104291" fmla="*/ 4907178 w 7467600"/>
              <a:gd name="connsiteY286-104292" fmla="*/ 6858000 h 6858000"/>
              <a:gd name="connsiteX287-104293" fmla="*/ 4910810 w 7467600"/>
              <a:gd name="connsiteY287-104294" fmla="*/ 6829660 h 6858000"/>
              <a:gd name="connsiteX288-104295" fmla="*/ 4987461 w 7467600"/>
              <a:gd name="connsiteY288-104296" fmla="*/ 6432994 h 6858000"/>
              <a:gd name="connsiteX289-104297" fmla="*/ 5179262 w 7467600"/>
              <a:gd name="connsiteY289-104298" fmla="*/ 6035044 h 6858000"/>
              <a:gd name="connsiteX290-104299" fmla="*/ 4689678 w 7467600"/>
              <a:gd name="connsiteY290-104300" fmla="*/ 6440241 h 6858000"/>
              <a:gd name="connsiteX291-104301" fmla="*/ 4477543 w 7467600"/>
              <a:gd name="connsiteY291-104302" fmla="*/ 6674836 h 6858000"/>
              <a:gd name="connsiteX292-104303" fmla="*/ 4329957 w 7467600"/>
              <a:gd name="connsiteY292-104304" fmla="*/ 6858000 h 6858000"/>
              <a:gd name="connsiteX293-104305" fmla="*/ 4218595 w 7467600"/>
              <a:gd name="connsiteY293-104306" fmla="*/ 6858000 h 6858000"/>
              <a:gd name="connsiteX294-104307" fmla="*/ 4368888 w 7467600"/>
              <a:gd name="connsiteY294-104308" fmla="*/ 6668412 h 6858000"/>
              <a:gd name="connsiteX295-104309" fmla="*/ 4563091 w 7467600"/>
              <a:gd name="connsiteY295-104310" fmla="*/ 6442508 h 6858000"/>
              <a:gd name="connsiteX296-104311" fmla="*/ 5387324 w 7467600"/>
              <a:gd name="connsiteY296-104312" fmla="*/ 5705830 h 6858000"/>
              <a:gd name="connsiteX297-104313" fmla="*/ 5073620 w 7467600"/>
              <a:gd name="connsiteY297-104314" fmla="*/ 5955437 h 6858000"/>
              <a:gd name="connsiteX298-104315" fmla="*/ 4689789 w 7467600"/>
              <a:gd name="connsiteY298-104316" fmla="*/ 6268382 h 6858000"/>
              <a:gd name="connsiteX299-104317" fmla="*/ 4418722 w 7467600"/>
              <a:gd name="connsiteY299-104318" fmla="*/ 6570886 h 6858000"/>
              <a:gd name="connsiteX300-104319" fmla="*/ 4214944 w 7467600"/>
              <a:gd name="connsiteY300-104320" fmla="*/ 6858000 h 6858000"/>
              <a:gd name="connsiteX301-104321" fmla="*/ 4177898 w 7467600"/>
              <a:gd name="connsiteY301-104322" fmla="*/ 6858000 h 6858000"/>
              <a:gd name="connsiteX302-104323" fmla="*/ 4391597 w 7467600"/>
              <a:gd name="connsiteY302-104324" fmla="*/ 6556370 h 6858000"/>
              <a:gd name="connsiteX303-104325" fmla="*/ 4668889 w 7467600"/>
              <a:gd name="connsiteY303-104326" fmla="*/ 6246399 h 6858000"/>
              <a:gd name="connsiteX304-104327" fmla="*/ 5055427 w 7467600"/>
              <a:gd name="connsiteY304-104328" fmla="*/ 5931476 h 6858000"/>
              <a:gd name="connsiteX305-104329" fmla="*/ 5371814 w 7467600"/>
              <a:gd name="connsiteY305-104330" fmla="*/ 5678975 h 6858000"/>
              <a:gd name="connsiteX306-104331" fmla="*/ 4987918 w 7467600"/>
              <a:gd name="connsiteY306-104332" fmla="*/ 5838701 h 6858000"/>
              <a:gd name="connsiteX307-104333" fmla="*/ 4317146 w 7467600"/>
              <a:gd name="connsiteY307-104334" fmla="*/ 6587716 h 6858000"/>
              <a:gd name="connsiteX308-104335" fmla="*/ 4171627 w 7467600"/>
              <a:gd name="connsiteY308-104336" fmla="*/ 6858000 h 6858000"/>
              <a:gd name="connsiteX309-104337" fmla="*/ 4081585 w 7467600"/>
              <a:gd name="connsiteY309-104338" fmla="*/ 6858000 h 6858000"/>
              <a:gd name="connsiteX310-104339" fmla="*/ 4238603 w 7467600"/>
              <a:gd name="connsiteY310-104340" fmla="*/ 6559341 h 6858000"/>
              <a:gd name="connsiteX311-104341" fmla="*/ 4778333 w 7467600"/>
              <a:gd name="connsiteY311-104342" fmla="*/ 5873626 h 6858000"/>
              <a:gd name="connsiteX312-104343" fmla="*/ 5414185 w 7467600"/>
              <a:gd name="connsiteY312-104344" fmla="*/ 5573882 h 6858000"/>
              <a:gd name="connsiteX313-104345" fmla="*/ 5959648 w 7467600"/>
              <a:gd name="connsiteY313-104346" fmla="*/ 4760797 h 6858000"/>
              <a:gd name="connsiteX314-104347" fmla="*/ 5355019 w 7467600"/>
              <a:gd name="connsiteY314-104348" fmla="*/ 4734672 h 6858000"/>
              <a:gd name="connsiteX315-104349" fmla="*/ 5083565 w 7467600"/>
              <a:gd name="connsiteY315-104350" fmla="*/ 5179121 h 6858000"/>
              <a:gd name="connsiteX316-104351" fmla="*/ 4713577 w 7467600"/>
              <a:gd name="connsiteY316-104352" fmla="*/ 5616803 h 6858000"/>
              <a:gd name="connsiteX317-104353" fmla="*/ 3989559 w 7467600"/>
              <a:gd name="connsiteY317-104354" fmla="*/ 6145945 h 6858000"/>
              <a:gd name="connsiteX318-104355" fmla="*/ 3939824 w 7467600"/>
              <a:gd name="connsiteY318-104356" fmla="*/ 6066900 h 6858000"/>
              <a:gd name="connsiteX319-104357" fmla="*/ 4584537 w 7467600"/>
              <a:gd name="connsiteY319-104358" fmla="*/ 5324826 h 6858000"/>
              <a:gd name="connsiteX320-104359" fmla="*/ 5037105 w 7467600"/>
              <a:gd name="connsiteY320-104360" fmla="*/ 5088765 h 6858000"/>
              <a:gd name="connsiteX321-104361" fmla="*/ 5039930 w 7467600"/>
              <a:gd name="connsiteY321-104362" fmla="*/ 5089585 h 6858000"/>
              <a:gd name="connsiteX322-104363" fmla="*/ 5263764 w 7467600"/>
              <a:gd name="connsiteY322-104364" fmla="*/ 4735525 h 6858000"/>
              <a:gd name="connsiteX323-104365" fmla="*/ 4086300 w 7467600"/>
              <a:gd name="connsiteY323-104366" fmla="*/ 4884599 h 6858000"/>
              <a:gd name="connsiteX324-104367" fmla="*/ 4085485 w 7467600"/>
              <a:gd name="connsiteY324-104368" fmla="*/ 4899070 h 6858000"/>
              <a:gd name="connsiteX325-104369" fmla="*/ 3871915 w 7467600"/>
              <a:gd name="connsiteY325-104370" fmla="*/ 5253645 h 6858000"/>
              <a:gd name="connsiteX326-104371" fmla="*/ 3799374 w 7467600"/>
              <a:gd name="connsiteY326-104372" fmla="*/ 5466127 h 6858000"/>
              <a:gd name="connsiteX327-104373" fmla="*/ 3498850 w 7467600"/>
              <a:gd name="connsiteY327-104374" fmla="*/ 6661888 h 6858000"/>
              <a:gd name="connsiteX328-104375" fmla="*/ 3399216 w 7467600"/>
              <a:gd name="connsiteY328-104376" fmla="*/ 6858000 h 6858000"/>
              <a:gd name="connsiteX329-104377" fmla="*/ 3303688 w 7467600"/>
              <a:gd name="connsiteY329-104378" fmla="*/ 6858000 h 6858000"/>
              <a:gd name="connsiteX330-104379" fmla="*/ 3391774 w 7467600"/>
              <a:gd name="connsiteY330-104380" fmla="*/ 6697181 h 6858000"/>
              <a:gd name="connsiteX331-104381" fmla="*/ 3735540 w 7467600"/>
              <a:gd name="connsiteY331-104382" fmla="*/ 5546923 h 6858000"/>
              <a:gd name="connsiteX332-104383" fmla="*/ 3729438 w 7467600"/>
              <a:gd name="connsiteY332-104384" fmla="*/ 5569058 h 6858000"/>
              <a:gd name="connsiteX333-104385" fmla="*/ 3707782 w 7467600"/>
              <a:gd name="connsiteY333-104386" fmla="*/ 5644908 h 6858000"/>
              <a:gd name="connsiteX334-104387" fmla="*/ 3583827 w 7467600"/>
              <a:gd name="connsiteY334-104388" fmla="*/ 6039215 h 6858000"/>
              <a:gd name="connsiteX335-104389" fmla="*/ 3547861 w 7467600"/>
              <a:gd name="connsiteY335-104390" fmla="*/ 6129609 h 6858000"/>
              <a:gd name="connsiteX336-104391" fmla="*/ 3490905 w 7467600"/>
              <a:gd name="connsiteY336-104392" fmla="*/ 6277660 h 6858000"/>
              <a:gd name="connsiteX337-104393" fmla="*/ 3455859 w 7467600"/>
              <a:gd name="connsiteY337-104394" fmla="*/ 6391301 h 6858000"/>
              <a:gd name="connsiteX338-104395" fmla="*/ 3429112 w 7467600"/>
              <a:gd name="connsiteY338-104396" fmla="*/ 6479469 h 6858000"/>
              <a:gd name="connsiteX339-104397" fmla="*/ 3304862 w 7467600"/>
              <a:gd name="connsiteY339-104398" fmla="*/ 6796476 h 6858000"/>
              <a:gd name="connsiteX340-104399" fmla="*/ 3276071 w 7467600"/>
              <a:gd name="connsiteY340-104400" fmla="*/ 6858000 h 6858000"/>
              <a:gd name="connsiteX341-104401" fmla="*/ 3240805 w 7467600"/>
              <a:gd name="connsiteY341-104402" fmla="*/ 6858000 h 6858000"/>
              <a:gd name="connsiteX342-104403" fmla="*/ 3275917 w 7467600"/>
              <a:gd name="connsiteY342-104404" fmla="*/ 6783192 h 6858000"/>
              <a:gd name="connsiteX343-104405" fmla="*/ 3399358 w 7467600"/>
              <a:gd name="connsiteY343-104406" fmla="*/ 6469011 h 6858000"/>
              <a:gd name="connsiteX344-104407" fmla="*/ 3425650 w 7467600"/>
              <a:gd name="connsiteY344-104408" fmla="*/ 6381333 h 6858000"/>
              <a:gd name="connsiteX345-104409" fmla="*/ 3460661 w 7467600"/>
              <a:gd name="connsiteY345-104410" fmla="*/ 6266763 h 6858000"/>
              <a:gd name="connsiteX346-104411" fmla="*/ 3518021 w 7467600"/>
              <a:gd name="connsiteY346-104412" fmla="*/ 6117298 h 6858000"/>
              <a:gd name="connsiteX347-104413" fmla="*/ 3554035 w 7467600"/>
              <a:gd name="connsiteY347-104414" fmla="*/ 6027832 h 6858000"/>
              <a:gd name="connsiteX348-104415" fmla="*/ 3677174 w 7467600"/>
              <a:gd name="connsiteY348-104416" fmla="*/ 5636351 h 6858000"/>
              <a:gd name="connsiteX349-104417" fmla="*/ 3698819 w 7467600"/>
              <a:gd name="connsiteY349-104418" fmla="*/ 5560503 h 6858000"/>
              <a:gd name="connsiteX350-104419" fmla="*/ 3702094 w 7467600"/>
              <a:gd name="connsiteY350-104420" fmla="*/ 5549194 h 6858000"/>
              <a:gd name="connsiteX351-104421" fmla="*/ 3398355 w 7467600"/>
              <a:gd name="connsiteY351-104422" fmla="*/ 6094603 h 6858000"/>
              <a:gd name="connsiteX352-104423" fmla="*/ 3193941 w 7467600"/>
              <a:gd name="connsiteY352-104424" fmla="*/ 6798775 h 6858000"/>
              <a:gd name="connsiteX353-104425" fmla="*/ 3184140 w 7467600"/>
              <a:gd name="connsiteY353-104426" fmla="*/ 6858000 h 6858000"/>
              <a:gd name="connsiteX354-104427" fmla="*/ 3099978 w 7467600"/>
              <a:gd name="connsiteY354-104428" fmla="*/ 6858000 h 6858000"/>
              <a:gd name="connsiteX355-104429" fmla="*/ 3101556 w 7467600"/>
              <a:gd name="connsiteY355-104430" fmla="*/ 6843337 h 6858000"/>
              <a:gd name="connsiteX356-104431" fmla="*/ 3370162 w 7467600"/>
              <a:gd name="connsiteY356-104432" fmla="*/ 5785550 h 6858000"/>
              <a:gd name="connsiteX357-104433" fmla="*/ 3746477 w 7467600"/>
              <a:gd name="connsiteY357-104434" fmla="*/ 5377889 h 6858000"/>
              <a:gd name="connsiteX358-104435" fmla="*/ 3863399 w 7467600"/>
              <a:gd name="connsiteY358-104436" fmla="*/ 5087257 h 6858000"/>
              <a:gd name="connsiteX359-104437" fmla="*/ 3968712 w 7467600"/>
              <a:gd name="connsiteY359-104438" fmla="*/ 4913989 h 6858000"/>
              <a:gd name="connsiteX360-104439" fmla="*/ 2792390 w 7467600"/>
              <a:gd name="connsiteY360-104440" fmla="*/ 5382974 h 6858000"/>
              <a:gd name="connsiteX361-104441" fmla="*/ 2714982 w 7467600"/>
              <a:gd name="connsiteY361-104442" fmla="*/ 5427051 h 6858000"/>
              <a:gd name="connsiteX362-104443" fmla="*/ 2813361 w 7467600"/>
              <a:gd name="connsiteY362-104444" fmla="*/ 6023912 h 6858000"/>
              <a:gd name="connsiteX363-104445" fmla="*/ 2688430 w 7467600"/>
              <a:gd name="connsiteY363-104446" fmla="*/ 6801564 h 6858000"/>
              <a:gd name="connsiteX364-104447" fmla="*/ 2629626 w 7467600"/>
              <a:gd name="connsiteY364-104448" fmla="*/ 6763394 h 6858000"/>
              <a:gd name="connsiteX365-104449" fmla="*/ 2565328 w 7467600"/>
              <a:gd name="connsiteY365-104450" fmla="*/ 5516399 h 6858000"/>
              <a:gd name="connsiteX366-104451" fmla="*/ 1922999 w 7467600"/>
              <a:gd name="connsiteY366-104452" fmla="*/ 5980343 h 6858000"/>
              <a:gd name="connsiteX367-104453" fmla="*/ 1950261 w 7467600"/>
              <a:gd name="connsiteY367-104454" fmla="*/ 6405858 h 6858000"/>
              <a:gd name="connsiteX368-104455" fmla="*/ 2365554 w 7467600"/>
              <a:gd name="connsiteY368-104456" fmla="*/ 6759107 h 6858000"/>
              <a:gd name="connsiteX369-104457" fmla="*/ 2424142 w 7467600"/>
              <a:gd name="connsiteY369-104458" fmla="*/ 6858000 h 6858000"/>
              <a:gd name="connsiteX370-104459" fmla="*/ 2395994 w 7467600"/>
              <a:gd name="connsiteY370-104460" fmla="*/ 6858000 h 6858000"/>
              <a:gd name="connsiteX371-104461" fmla="*/ 2392863 w 7467600"/>
              <a:gd name="connsiteY371-104462" fmla="*/ 6852964 h 6858000"/>
              <a:gd name="connsiteX372-104463" fmla="*/ 2017589 w 7467600"/>
              <a:gd name="connsiteY372-104464" fmla="*/ 6493982 h 6858000"/>
              <a:gd name="connsiteX373-104465" fmla="*/ 2147336 w 7467600"/>
              <a:gd name="connsiteY373-104466" fmla="*/ 6594052 h 6858000"/>
              <a:gd name="connsiteX374-104467" fmla="*/ 2207047 w 7467600"/>
              <a:gd name="connsiteY374-104468" fmla="*/ 6654540 h 6858000"/>
              <a:gd name="connsiteX375-104469" fmla="*/ 2299106 w 7467600"/>
              <a:gd name="connsiteY375-104470" fmla="*/ 6778931 h 6858000"/>
              <a:gd name="connsiteX376-104471" fmla="*/ 2314430 w 7467600"/>
              <a:gd name="connsiteY376-104472" fmla="*/ 6801144 h 6858000"/>
              <a:gd name="connsiteX377-104473" fmla="*/ 2352406 w 7467600"/>
              <a:gd name="connsiteY377-104474" fmla="*/ 6858000 h 6858000"/>
              <a:gd name="connsiteX378-104475" fmla="*/ 2314492 w 7467600"/>
              <a:gd name="connsiteY378-104476" fmla="*/ 6858000 h 6858000"/>
              <a:gd name="connsiteX379-104477" fmla="*/ 2288095 w 7467600"/>
              <a:gd name="connsiteY379-104478" fmla="*/ 6818030 h 6858000"/>
              <a:gd name="connsiteX380-104479" fmla="*/ 2272768 w 7467600"/>
              <a:gd name="connsiteY380-104480" fmla="*/ 6795822 h 6858000"/>
              <a:gd name="connsiteX381-104481" fmla="*/ 2182715 w 7467600"/>
              <a:gd name="connsiteY381-104482" fmla="*/ 6675071 h 6858000"/>
              <a:gd name="connsiteX382-104483" fmla="*/ 2032061 w 7467600"/>
              <a:gd name="connsiteY382-104484" fmla="*/ 6541380 h 6858000"/>
              <a:gd name="connsiteX383-104485" fmla="*/ 2257220 w 7467600"/>
              <a:gd name="connsiteY383-104486" fmla="*/ 6826257 h 6858000"/>
              <a:gd name="connsiteX384-104487" fmla="*/ 2281324 w 7467600"/>
              <a:gd name="connsiteY384-104488" fmla="*/ 6858000 h 6858000"/>
              <a:gd name="connsiteX385-104489" fmla="*/ 2242860 w 7467600"/>
              <a:gd name="connsiteY385-104490" fmla="*/ 6858000 h 6858000"/>
              <a:gd name="connsiteX386-104491" fmla="*/ 2232818 w 7467600"/>
              <a:gd name="connsiteY386-104492" fmla="*/ 6844926 h 6858000"/>
              <a:gd name="connsiteX387-104493" fmla="*/ 1990172 w 7467600"/>
              <a:gd name="connsiteY387-104494" fmla="*/ 6542121 h 6858000"/>
              <a:gd name="connsiteX388-104495" fmla="*/ 2124090 w 7467600"/>
              <a:gd name="connsiteY388-104496" fmla="*/ 6761017 h 6858000"/>
              <a:gd name="connsiteX389-104497" fmla="*/ 2200380 w 7467600"/>
              <a:gd name="connsiteY389-104498" fmla="*/ 6858000 h 6858000"/>
              <a:gd name="connsiteX390-104499" fmla="*/ 2147507 w 7467600"/>
              <a:gd name="connsiteY390-104500" fmla="*/ 6858000 h 6858000"/>
              <a:gd name="connsiteX391-104501" fmla="*/ 2070668 w 7467600"/>
              <a:gd name="connsiteY391-104502" fmla="*/ 6761520 h 6858000"/>
              <a:gd name="connsiteX392-104503" fmla="*/ 1975142 w 7467600"/>
              <a:gd name="connsiteY392-104504" fmla="*/ 6585570 h 6858000"/>
              <a:gd name="connsiteX393-104505" fmla="*/ 2050035 w 7467600"/>
              <a:gd name="connsiteY393-104506" fmla="*/ 6813345 h 6858000"/>
              <a:gd name="connsiteX394-104507" fmla="*/ 2063025 w 7467600"/>
              <a:gd name="connsiteY394-104508" fmla="*/ 6858000 h 6858000"/>
              <a:gd name="connsiteX395-104509" fmla="*/ 2021675 w 7467600"/>
              <a:gd name="connsiteY395-104510" fmla="*/ 6858000 h 6858000"/>
              <a:gd name="connsiteX396-104511" fmla="*/ 2019308 w 7467600"/>
              <a:gd name="connsiteY396-104512" fmla="*/ 6847118 h 6858000"/>
              <a:gd name="connsiteX397-104513" fmla="*/ 1938835 w 7467600"/>
              <a:gd name="connsiteY397-104514" fmla="*/ 6551160 h 6858000"/>
              <a:gd name="connsiteX398-104515" fmla="*/ 1953230 w 7467600"/>
              <a:gd name="connsiteY398-104516" fmla="*/ 6759699 h 6858000"/>
              <a:gd name="connsiteX399-104517" fmla="*/ 1956763 w 7467600"/>
              <a:gd name="connsiteY399-104518" fmla="*/ 6778191 h 6858000"/>
              <a:gd name="connsiteX400-104519" fmla="*/ 1967925 w 7467600"/>
              <a:gd name="connsiteY400-104520" fmla="*/ 6858000 h 6858000"/>
              <a:gd name="connsiteX401-104521" fmla="*/ 1936622 w 7467600"/>
              <a:gd name="connsiteY401-104522" fmla="*/ 6858000 h 6858000"/>
              <a:gd name="connsiteX402-104523" fmla="*/ 1926261 w 7467600"/>
              <a:gd name="connsiteY402-104524" fmla="*/ 6784064 h 6858000"/>
              <a:gd name="connsiteX403-104525" fmla="*/ 1922724 w 7467600"/>
              <a:gd name="connsiteY403-104526" fmla="*/ 6765577 h 6858000"/>
              <a:gd name="connsiteX404-104527" fmla="*/ 1904650 w 7467600"/>
              <a:gd name="connsiteY404-104528" fmla="*/ 6639616 h 6858000"/>
              <a:gd name="connsiteX405-104529" fmla="*/ 1885273 w 7467600"/>
              <a:gd name="connsiteY405-104530" fmla="*/ 6858000 h 6858000"/>
              <a:gd name="connsiteX406-104531" fmla="*/ 1854363 w 7467600"/>
              <a:gd name="connsiteY406-104532" fmla="*/ 6858000 h 6858000"/>
              <a:gd name="connsiteX407-104533" fmla="*/ 1880391 w 7467600"/>
              <a:gd name="connsiteY407-104534" fmla="*/ 6603796 h 6858000"/>
              <a:gd name="connsiteX408-104535" fmla="*/ 1818273 w 7467600"/>
              <a:gd name="connsiteY408-104536" fmla="*/ 6715729 h 6858000"/>
              <a:gd name="connsiteX409-104537" fmla="*/ 1794691 w 7467600"/>
              <a:gd name="connsiteY409-104538" fmla="*/ 6843239 h 6858000"/>
              <a:gd name="connsiteX410-104539" fmla="*/ 1794914 w 7467600"/>
              <a:gd name="connsiteY410-104540" fmla="*/ 6858000 h 6858000"/>
              <a:gd name="connsiteX411-104541" fmla="*/ 1746128 w 7467600"/>
              <a:gd name="connsiteY411-104542" fmla="*/ 6858000 h 6858000"/>
              <a:gd name="connsiteX412-104543" fmla="*/ 1753934 w 7467600"/>
              <a:gd name="connsiteY412-104544" fmla="*/ 6724796 h 6858000"/>
              <a:gd name="connsiteX413-104545" fmla="*/ 1792053 w 7467600"/>
              <a:gd name="connsiteY413-104546" fmla="*/ 6572396 h 6858000"/>
              <a:gd name="connsiteX414-104547" fmla="*/ 1862248 w 7467600"/>
              <a:gd name="connsiteY414-104548" fmla="*/ 6266397 h 6858000"/>
              <a:gd name="connsiteX415-104549" fmla="*/ 1862250 w 7467600"/>
              <a:gd name="connsiteY415-104550" fmla="*/ 6033531 h 6858000"/>
              <a:gd name="connsiteX416-104551" fmla="*/ 1211999 w 7467600"/>
              <a:gd name="connsiteY416-104552" fmla="*/ 6683610 h 6858000"/>
              <a:gd name="connsiteX417-104553" fmla="*/ 1213266 w 7467600"/>
              <a:gd name="connsiteY417-104554" fmla="*/ 6691947 h 6858000"/>
              <a:gd name="connsiteX418-104555" fmla="*/ 1203370 w 7467600"/>
              <a:gd name="connsiteY418-104556" fmla="*/ 6850676 h 6858000"/>
              <a:gd name="connsiteX419-104557" fmla="*/ 1203671 w 7467600"/>
              <a:gd name="connsiteY419-104558" fmla="*/ 6858000 h 6858000"/>
              <a:gd name="connsiteX420-104559" fmla="*/ 1143180 w 7467600"/>
              <a:gd name="connsiteY420-104560" fmla="*/ 6858000 h 6858000"/>
              <a:gd name="connsiteX421-104561" fmla="*/ 1142176 w 7467600"/>
              <a:gd name="connsiteY421-104562" fmla="*/ 6766045 h 6858000"/>
              <a:gd name="connsiteX422-104563" fmla="*/ 1067484 w 7467600"/>
              <a:gd name="connsiteY422-104564" fmla="*/ 6858000 h 6858000"/>
              <a:gd name="connsiteX423-104565" fmla="*/ 953928 w 7467600"/>
              <a:gd name="connsiteY423-104566" fmla="*/ 6858000 h 6858000"/>
              <a:gd name="connsiteX424-104567" fmla="*/ 959715 w 7467600"/>
              <a:gd name="connsiteY424-104568" fmla="*/ 6850185 h 6858000"/>
              <a:gd name="connsiteX425-104569" fmla="*/ 1483788 w 7467600"/>
              <a:gd name="connsiteY425-104570" fmla="*/ 6259174 h 6858000"/>
              <a:gd name="connsiteX426-104571" fmla="*/ 1100671 w 7467600"/>
              <a:gd name="connsiteY426-104572" fmla="*/ 6252137 h 6858000"/>
              <a:gd name="connsiteX427-104573" fmla="*/ 1090144 w 7467600"/>
              <a:gd name="connsiteY427-104574" fmla="*/ 6256748 h 6858000"/>
              <a:gd name="connsiteX428-104575" fmla="*/ 1095872 w 7467600"/>
              <a:gd name="connsiteY428-104576" fmla="*/ 6271892 h 6858000"/>
              <a:gd name="connsiteX429-104577" fmla="*/ 262785 w 7467600"/>
              <a:gd name="connsiteY429-104578" fmla="*/ 6845450 h 6858000"/>
              <a:gd name="connsiteX430-104579" fmla="*/ 209968 w 7467600"/>
              <a:gd name="connsiteY430-104580" fmla="*/ 6770713 h 6858000"/>
              <a:gd name="connsiteX431-104581" fmla="*/ 873460 w 7467600"/>
              <a:gd name="connsiteY431-104582" fmla="*/ 6253768 h 6858000"/>
              <a:gd name="connsiteX432-104583" fmla="*/ 192686 w 7467600"/>
              <a:gd name="connsiteY432-104584" fmla="*/ 5849257 h 6858000"/>
              <a:gd name="connsiteX433-104585" fmla="*/ 4696 w 7467600"/>
              <a:gd name="connsiteY433-104586" fmla="*/ 5697668 h 6858000"/>
              <a:gd name="connsiteX434-104587" fmla="*/ 0 w 7467600"/>
              <a:gd name="connsiteY434-104588" fmla="*/ 5689984 h 6858000"/>
              <a:gd name="connsiteX435-104589" fmla="*/ 0 w 7467600"/>
              <a:gd name="connsiteY435-104590" fmla="*/ 5513472 h 6858000"/>
              <a:gd name="connsiteX436-104591" fmla="*/ 174101 w 7467600"/>
              <a:gd name="connsiteY436-104592" fmla="*/ 5620277 h 6858000"/>
              <a:gd name="connsiteX437-104593" fmla="*/ 891800 w 7467600"/>
              <a:gd name="connsiteY437-104594" fmla="*/ 6036935 h 6858000"/>
              <a:gd name="connsiteX438-104595" fmla="*/ 1072219 w 7467600"/>
              <a:gd name="connsiteY438-104596" fmla="*/ 6169443 h 6858000"/>
              <a:gd name="connsiteX439-104597" fmla="*/ 1074117 w 7467600"/>
              <a:gd name="connsiteY439-104598" fmla="*/ 6170301 h 6858000"/>
              <a:gd name="connsiteX440-104599" fmla="*/ 1083114 w 7467600"/>
              <a:gd name="connsiteY440-104600" fmla="*/ 6174131 h 6858000"/>
              <a:gd name="connsiteX441-104601" fmla="*/ 1543010 w 7467600"/>
              <a:gd name="connsiteY441-104602" fmla="*/ 6191140 h 6858000"/>
              <a:gd name="connsiteX442-104603" fmla="*/ 1551080 w 7467600"/>
              <a:gd name="connsiteY442-104604" fmla="*/ 6195006 h 6858000"/>
              <a:gd name="connsiteX443-104605" fmla="*/ 2345443 w 7467600"/>
              <a:gd name="connsiteY443-104606" fmla="*/ 5549882 h 6858000"/>
              <a:gd name="connsiteX444-104607" fmla="*/ 1721499 w 7467600"/>
              <a:gd name="connsiteY444-104608" fmla="*/ 5599969 h 6858000"/>
              <a:gd name="connsiteX445-104609" fmla="*/ 767716 w 7467600"/>
              <a:gd name="connsiteY445-104610" fmla="*/ 5472768 h 6858000"/>
              <a:gd name="connsiteX446-104611" fmla="*/ 722147 w 7467600"/>
              <a:gd name="connsiteY446-104612" fmla="*/ 5393091 h 6858000"/>
              <a:gd name="connsiteX447-104613" fmla="*/ 1485552 w 7467600"/>
              <a:gd name="connsiteY447-104614" fmla="*/ 5313202 h 6858000"/>
              <a:gd name="connsiteX448-104615" fmla="*/ 2143004 w 7467600"/>
              <a:gd name="connsiteY448-104616" fmla="*/ 5402420 h 6858000"/>
              <a:gd name="connsiteX449-104617" fmla="*/ 1933391 w 7467600"/>
              <a:gd name="connsiteY449-104618" fmla="*/ 5156971 h 6858000"/>
              <a:gd name="connsiteX450-104619" fmla="*/ 1827118 w 7467600"/>
              <a:gd name="connsiteY450-104620" fmla="*/ 4968410 h 6858000"/>
              <a:gd name="connsiteX451-104621" fmla="*/ 1837349 w 7467600"/>
              <a:gd name="connsiteY451-104622" fmla="*/ 4956357 h 6858000"/>
              <a:gd name="connsiteX452-104623" fmla="*/ 2162835 w 7467600"/>
              <a:gd name="connsiteY452-104624" fmla="*/ 5187853 h 6858000"/>
              <a:gd name="connsiteX453-104625" fmla="*/ 2257167 w 7467600"/>
              <a:gd name="connsiteY453-104626" fmla="*/ 5462123 h 6858000"/>
              <a:gd name="connsiteX454-104627" fmla="*/ 2261598 w 7467600"/>
              <a:gd name="connsiteY454-104628" fmla="*/ 5467998 h 6858000"/>
              <a:gd name="connsiteX455-104629" fmla="*/ 2437177 w 7467600"/>
              <a:gd name="connsiteY455-104630" fmla="*/ 5479608 h 6858000"/>
              <a:gd name="connsiteX456-104631" fmla="*/ 2445247 w 7467600"/>
              <a:gd name="connsiteY456-104632" fmla="*/ 5483476 h 6858000"/>
              <a:gd name="connsiteX457-104633" fmla="*/ 2743626 w 7467600"/>
              <a:gd name="connsiteY457-104634" fmla="*/ 5304819 h 6858000"/>
              <a:gd name="connsiteX458-104635" fmla="*/ 3048102 w 7467600"/>
              <a:gd name="connsiteY458-104636" fmla="*/ 5150595 h 6858000"/>
              <a:gd name="connsiteX459-104637" fmla="*/ 1799414 w 7467600"/>
              <a:gd name="connsiteY459-104638" fmla="*/ 4694732 h 6858000"/>
              <a:gd name="connsiteX460-104639" fmla="*/ 1771735 w 7467600"/>
              <a:gd name="connsiteY460-104640" fmla="*/ 4619929 h 6858000"/>
              <a:gd name="connsiteX461-104641" fmla="*/ 3104273 w 7467600"/>
              <a:gd name="connsiteY461-104642" fmla="*/ 5076159 h 6858000"/>
              <a:gd name="connsiteX462-104643" fmla="*/ 3113245 w 7467600"/>
              <a:gd name="connsiteY462-104644" fmla="*/ 5090705 h 6858000"/>
              <a:gd name="connsiteX463-104645" fmla="*/ 3126294 w 7467600"/>
              <a:gd name="connsiteY463-104646" fmla="*/ 5114400 h 6858000"/>
              <a:gd name="connsiteX464-104647" fmla="*/ 3937433 w 7467600"/>
              <a:gd name="connsiteY464-104648" fmla="*/ 4830473 h 6858000"/>
              <a:gd name="connsiteX465-104649" fmla="*/ 3590475 w 7467600"/>
              <a:gd name="connsiteY465-104650" fmla="*/ 4597974 h 6858000"/>
              <a:gd name="connsiteX466-104651" fmla="*/ 3100264 w 7467600"/>
              <a:gd name="connsiteY466-104652" fmla="*/ 4579845 h 6858000"/>
              <a:gd name="connsiteX467-104653" fmla="*/ 2183576 w 7467600"/>
              <a:gd name="connsiteY467-104654" fmla="*/ 4227150 h 6858000"/>
              <a:gd name="connsiteX468-104655" fmla="*/ 2151029 w 7467600"/>
              <a:gd name="connsiteY468-104656" fmla="*/ 4146947 h 6858000"/>
              <a:gd name="connsiteX469-104657" fmla="*/ 3563434 w 7467600"/>
              <a:gd name="connsiteY469-104658" fmla="*/ 4469115 h 6858000"/>
              <a:gd name="connsiteX470-104659" fmla="*/ 3177952 w 7467600"/>
              <a:gd name="connsiteY470-104660" fmla="*/ 3657386 h 6858000"/>
              <a:gd name="connsiteX471-104661" fmla="*/ 3189263 w 7467600"/>
              <a:gd name="connsiteY471-104662" fmla="*/ 3625726 h 6858000"/>
              <a:gd name="connsiteX472-104663" fmla="*/ 3560912 w 7467600"/>
              <a:gd name="connsiteY472-104664" fmla="*/ 4079863 h 6858000"/>
              <a:gd name="connsiteX473-104665" fmla="*/ 3626636 w 7467600"/>
              <a:gd name="connsiteY473-104666" fmla="*/ 4512230 h 6858000"/>
              <a:gd name="connsiteX474-104667" fmla="*/ 3653088 w 7467600"/>
              <a:gd name="connsiteY474-104668" fmla="*/ 4521417 h 6858000"/>
              <a:gd name="connsiteX475-104669" fmla="*/ 3988128 w 7467600"/>
              <a:gd name="connsiteY475-104670" fmla="*/ 4817267 h 6858000"/>
              <a:gd name="connsiteX476-104671" fmla="*/ 4830582 w 7467600"/>
              <a:gd name="connsiteY476-104672" fmla="*/ 4676000 h 6858000"/>
              <a:gd name="connsiteX477-104673" fmla="*/ 4830100 w 7467600"/>
              <a:gd name="connsiteY477-104674" fmla="*/ 4675554 h 6858000"/>
              <a:gd name="connsiteX478-104675" fmla="*/ 4036318 w 7467600"/>
              <a:gd name="connsiteY478-104676" fmla="*/ 4147013 h 6858000"/>
              <a:gd name="connsiteX479-104677" fmla="*/ 3432098 w 7467600"/>
              <a:gd name="connsiteY479-104678" fmla="*/ 3537312 h 6858000"/>
              <a:gd name="connsiteX480-104679" fmla="*/ 3446761 w 7467600"/>
              <a:gd name="connsiteY480-104680" fmla="*/ 3461278 h 6858000"/>
              <a:gd name="connsiteX481-104681" fmla="*/ 4419733 w 7467600"/>
              <a:gd name="connsiteY481-104682" fmla="*/ 3963555 h 6858000"/>
              <a:gd name="connsiteX482-104683" fmla="*/ 4781371 w 7467600"/>
              <a:gd name="connsiteY482-104684" fmla="*/ 4458604 h 6858000"/>
              <a:gd name="connsiteX483-104685" fmla="*/ 4780440 w 7467600"/>
              <a:gd name="connsiteY483-104686" fmla="*/ 4470290 h 6858000"/>
              <a:gd name="connsiteX484-104687" fmla="*/ 4898954 w 7467600"/>
              <a:gd name="connsiteY484-104688" fmla="*/ 4662092 h 6858000"/>
              <a:gd name="connsiteX485-104689" fmla="*/ 4900699 w 7467600"/>
              <a:gd name="connsiteY485-104690" fmla="*/ 4670867 h 6858000"/>
              <a:gd name="connsiteX486-104691" fmla="*/ 5714511 w 7467600"/>
              <a:gd name="connsiteY486-104692" fmla="*/ 4663483 h 6858000"/>
              <a:gd name="connsiteX487-104693" fmla="*/ 5464793 w 7467600"/>
              <a:gd name="connsiteY487-104694" fmla="*/ 4393556 h 6858000"/>
              <a:gd name="connsiteX488-104695" fmla="*/ 5461897 w 7467600"/>
              <a:gd name="connsiteY488-104696" fmla="*/ 4390879 h 6858000"/>
              <a:gd name="connsiteX489-104697" fmla="*/ 4294126 w 7467600"/>
              <a:gd name="connsiteY489-104698" fmla="*/ 3303048 h 6858000"/>
              <a:gd name="connsiteX490-104699" fmla="*/ 4305321 w 7467600"/>
              <a:gd name="connsiteY490-104700" fmla="*/ 3256953 h 6858000"/>
              <a:gd name="connsiteX491-104701" fmla="*/ 4949299 w 7467600"/>
              <a:gd name="connsiteY491-104702" fmla="*/ 3766336 h 6858000"/>
              <a:gd name="connsiteX492-104703" fmla="*/ 5291452 w 7467600"/>
              <a:gd name="connsiteY492-104704" fmla="*/ 4076801 h 6858000"/>
              <a:gd name="connsiteX493-104705" fmla="*/ 5434998 w 7467600"/>
              <a:gd name="connsiteY493-104706" fmla="*/ 4254100 h 6858000"/>
              <a:gd name="connsiteX494-104707" fmla="*/ 5351015 w 7467600"/>
              <a:gd name="connsiteY494-104708" fmla="*/ 3760989 h 6858000"/>
              <a:gd name="connsiteX495-104709" fmla="*/ 5413780 w 7467600"/>
              <a:gd name="connsiteY495-104710" fmla="*/ 2966265 h 6858000"/>
              <a:gd name="connsiteX496-104711" fmla="*/ 5425627 w 7467600"/>
              <a:gd name="connsiteY496-104712" fmla="*/ 2954192 h 6858000"/>
              <a:gd name="connsiteX497-104713" fmla="*/ 6604735 w 7467600"/>
              <a:gd name="connsiteY497-104714" fmla="*/ 2041381 h 6858000"/>
              <a:gd name="connsiteX498-104715" fmla="*/ 7204487 w 7467600"/>
              <a:gd name="connsiteY498-104716" fmla="*/ 2742112 h 6858000"/>
              <a:gd name="connsiteX499-104717" fmla="*/ 7131592 w 7467600"/>
              <a:gd name="connsiteY499-104718" fmla="*/ 2672096 h 6858000"/>
              <a:gd name="connsiteX500-104719" fmla="*/ 6996344 w 7467600"/>
              <a:gd name="connsiteY500-104720" fmla="*/ 2518310 h 6858000"/>
              <a:gd name="connsiteX501-104721" fmla="*/ 6735495 w 7467600"/>
              <a:gd name="connsiteY501-104722" fmla="*/ 2196890 h 6858000"/>
              <a:gd name="connsiteX502-104723" fmla="*/ 6721901 w 7467600"/>
              <a:gd name="connsiteY502-104724" fmla="*/ 2179274 h 6858000"/>
              <a:gd name="connsiteX503-104725" fmla="*/ 6604735 w 7467600"/>
              <a:gd name="connsiteY503-104726" fmla="*/ 2041381 h 6858000"/>
              <a:gd name="connsiteX504-104727" fmla="*/ 6591670 w 7467600"/>
              <a:gd name="connsiteY504-104728" fmla="*/ 1988277 h 6858000"/>
              <a:gd name="connsiteX505-104729" fmla="*/ 6747349 w 7467600"/>
              <a:gd name="connsiteY505-104730" fmla="*/ 2160069 h 6858000"/>
              <a:gd name="connsiteX506-104731" fmla="*/ 6760943 w 7467600"/>
              <a:gd name="connsiteY506-104732" fmla="*/ 2177686 h 6858000"/>
              <a:gd name="connsiteX507-104733" fmla="*/ 7021065 w 7467600"/>
              <a:gd name="connsiteY507-104734" fmla="*/ 2498102 h 6858000"/>
              <a:gd name="connsiteX508-104735" fmla="*/ 7155223 w 7467600"/>
              <a:gd name="connsiteY508-104736" fmla="*/ 2650386 h 6858000"/>
              <a:gd name="connsiteX509-104737" fmla="*/ 7203167 w 7467600"/>
              <a:gd name="connsiteY509-104738" fmla="*/ 2697288 h 6858000"/>
              <a:gd name="connsiteX510-104739" fmla="*/ 6937703 w 7467600"/>
              <a:gd name="connsiteY510-104740" fmla="*/ 2321981 h 6858000"/>
              <a:gd name="connsiteX511-104741" fmla="*/ 6591670 w 7467600"/>
              <a:gd name="connsiteY511-104742" fmla="*/ 1988277 h 6858000"/>
              <a:gd name="connsiteX512-104743" fmla="*/ 5798671 w 7467600"/>
              <a:gd name="connsiteY512-104744" fmla="*/ 1981601 h 6858000"/>
              <a:gd name="connsiteX513-104745" fmla="*/ 5754709 w 7467600"/>
              <a:gd name="connsiteY513-104746" fmla="*/ 2071454 h 6858000"/>
              <a:gd name="connsiteX514-104747" fmla="*/ 5763044 w 7467600"/>
              <a:gd name="connsiteY514-104748" fmla="*/ 2842206 h 6858000"/>
              <a:gd name="connsiteX515-104749" fmla="*/ 5764974 w 7467600"/>
              <a:gd name="connsiteY515-104750" fmla="*/ 2799609 h 6858000"/>
              <a:gd name="connsiteX516-104751" fmla="*/ 5767665 w 7467600"/>
              <a:gd name="connsiteY516-104752" fmla="*/ 2666409 h 6858000"/>
              <a:gd name="connsiteX517-104753" fmla="*/ 5763055 w 7467600"/>
              <a:gd name="connsiteY517-104754" fmla="*/ 2579705 h 6858000"/>
              <a:gd name="connsiteX518-104755" fmla="*/ 5758079 w 7467600"/>
              <a:gd name="connsiteY518-104756" fmla="*/ 2492508 h 6858000"/>
              <a:gd name="connsiteX519-104757" fmla="*/ 5779325 w 7467600"/>
              <a:gd name="connsiteY519-104758" fmla="*/ 2197069 h 6858000"/>
              <a:gd name="connsiteX520-104759" fmla="*/ 5798671 w 7467600"/>
              <a:gd name="connsiteY520-104760" fmla="*/ 1981601 h 6858000"/>
              <a:gd name="connsiteX521-104761" fmla="*/ 5829202 w 7467600"/>
              <a:gd name="connsiteY521-104762" fmla="*/ 1971679 h 6858000"/>
              <a:gd name="connsiteX522-104763" fmla="*/ 5809558 w 7467600"/>
              <a:gd name="connsiteY522-104764" fmla="*/ 2198043 h 6858000"/>
              <a:gd name="connsiteX523-104765" fmla="*/ 5788653 w 7467600"/>
              <a:gd name="connsiteY523-104766" fmla="*/ 2489430 h 6858000"/>
              <a:gd name="connsiteX524-104767" fmla="*/ 5793439 w 7467600"/>
              <a:gd name="connsiteY524-104768" fmla="*/ 2575235 h 6858000"/>
              <a:gd name="connsiteX525-104769" fmla="*/ 5796837 w 7467600"/>
              <a:gd name="connsiteY525-104770" fmla="*/ 2637633 h 6858000"/>
              <a:gd name="connsiteX526-104771" fmla="*/ 5818614 w 7467600"/>
              <a:gd name="connsiteY526-104772" fmla="*/ 2473055 h 6858000"/>
              <a:gd name="connsiteX527-104773" fmla="*/ 5829202 w 7467600"/>
              <a:gd name="connsiteY527-104774" fmla="*/ 1971679 h 6858000"/>
              <a:gd name="connsiteX528-104775" fmla="*/ 5911389 w 7467600"/>
              <a:gd name="connsiteY528-104776" fmla="*/ 1898371 h 6858000"/>
              <a:gd name="connsiteX529-104777" fmla="*/ 6237627 w 7467600"/>
              <a:gd name="connsiteY529-104778" fmla="*/ 2231921 h 6858000"/>
              <a:gd name="connsiteX530-104779" fmla="*/ 5911389 w 7467600"/>
              <a:gd name="connsiteY530-104780" fmla="*/ 1898371 h 6858000"/>
              <a:gd name="connsiteX531-104781" fmla="*/ 6944437 w 7467600"/>
              <a:gd name="connsiteY531-104782" fmla="*/ 1575402 h 6858000"/>
              <a:gd name="connsiteX532-104783" fmla="*/ 6304730 w 7467600"/>
              <a:gd name="connsiteY532-104784" fmla="*/ 1766654 h 6858000"/>
              <a:gd name="connsiteX533-104785" fmla="*/ 6944437 w 7467600"/>
              <a:gd name="connsiteY533-104786" fmla="*/ 1575402 h 6858000"/>
              <a:gd name="connsiteX534-104787" fmla="*/ 7019523 w 7467600"/>
              <a:gd name="connsiteY534-104788" fmla="*/ 1519450 h 6858000"/>
              <a:gd name="connsiteX535-104789" fmla="*/ 6298091 w 7467600"/>
              <a:gd name="connsiteY535-104790" fmla="*/ 1737122 h 6858000"/>
              <a:gd name="connsiteX536-104791" fmla="*/ 7019523 w 7467600"/>
              <a:gd name="connsiteY536-104792" fmla="*/ 1519450 h 6858000"/>
              <a:gd name="connsiteX537-104793" fmla="*/ 2399523 w 7467600"/>
              <a:gd name="connsiteY537-104794" fmla="*/ 1428234 h 6858000"/>
              <a:gd name="connsiteX538-104795" fmla="*/ 2224982 w 7467600"/>
              <a:gd name="connsiteY538-104796" fmla="*/ 1826201 h 6858000"/>
              <a:gd name="connsiteX539-104797" fmla="*/ 2096099 w 7467600"/>
              <a:gd name="connsiteY539-104798" fmla="*/ 2345900 h 6858000"/>
              <a:gd name="connsiteX540-104799" fmla="*/ 2283317 w 7467600"/>
              <a:gd name="connsiteY540-104800" fmla="*/ 1796925 h 6858000"/>
              <a:gd name="connsiteX541-104801" fmla="*/ 2399523 w 7467600"/>
              <a:gd name="connsiteY541-104802" fmla="*/ 1428234 h 6858000"/>
              <a:gd name="connsiteX542-104803" fmla="*/ 2448558 w 7467600"/>
              <a:gd name="connsiteY542-104804" fmla="*/ 1373435 h 6858000"/>
              <a:gd name="connsiteX543-104805" fmla="*/ 2312521 w 7467600"/>
              <a:gd name="connsiteY543-104806" fmla="*/ 1806140 h 6858000"/>
              <a:gd name="connsiteX544-104807" fmla="*/ 2127533 w 7467600"/>
              <a:gd name="connsiteY544-104808" fmla="*/ 2348380 h 6858000"/>
              <a:gd name="connsiteX545-104809" fmla="*/ 2358080 w 7467600"/>
              <a:gd name="connsiteY545-104810" fmla="*/ 1866134 h 6858000"/>
              <a:gd name="connsiteX546-104811" fmla="*/ 2407436 w 7467600"/>
              <a:gd name="connsiteY546-104812" fmla="*/ 1651070 h 6858000"/>
              <a:gd name="connsiteX547-104813" fmla="*/ 2448558 w 7467600"/>
              <a:gd name="connsiteY547-104814" fmla="*/ 1373435 h 6858000"/>
              <a:gd name="connsiteX548-104815" fmla="*/ 278707 w 7467600"/>
              <a:gd name="connsiteY548-104816" fmla="*/ 1352270 h 6858000"/>
              <a:gd name="connsiteX549-104817" fmla="*/ 321570 w 7467600"/>
              <a:gd name="connsiteY549-104818" fmla="*/ 1861610 h 6858000"/>
              <a:gd name="connsiteX550-104819" fmla="*/ 294281 w 7467600"/>
              <a:gd name="connsiteY550-104820" fmla="*/ 1440658 h 6858000"/>
              <a:gd name="connsiteX551-104821" fmla="*/ 278707 w 7467600"/>
              <a:gd name="connsiteY551-104822" fmla="*/ 1352270 h 6858000"/>
              <a:gd name="connsiteX552-104823" fmla="*/ 1423821 w 7467600"/>
              <a:gd name="connsiteY552-104824" fmla="*/ 1351958 h 6858000"/>
              <a:gd name="connsiteX553-104825" fmla="*/ 1638521 w 7467600"/>
              <a:gd name="connsiteY553-104826" fmla="*/ 1908470 h 6858000"/>
              <a:gd name="connsiteX554-104827" fmla="*/ 1754199 w 7467600"/>
              <a:gd name="connsiteY554-104828" fmla="*/ 2149284 h 6858000"/>
              <a:gd name="connsiteX555-104829" fmla="*/ 1908359 w 7467600"/>
              <a:gd name="connsiteY555-104830" fmla="*/ 2364988 h 6858000"/>
              <a:gd name="connsiteX556-104831" fmla="*/ 1647661 w 7467600"/>
              <a:gd name="connsiteY556-104832" fmla="*/ 1825945 h 6858000"/>
              <a:gd name="connsiteX557-104833" fmla="*/ 1423821 w 7467600"/>
              <a:gd name="connsiteY557-104834" fmla="*/ 1351958 h 6858000"/>
              <a:gd name="connsiteX558-104835" fmla="*/ 1431890 w 7467600"/>
              <a:gd name="connsiteY558-104836" fmla="*/ 1306475 h 6858000"/>
              <a:gd name="connsiteX559-104837" fmla="*/ 1507597 w 7467600"/>
              <a:gd name="connsiteY559-104838" fmla="*/ 1446132 h 6858000"/>
              <a:gd name="connsiteX560-104839" fmla="*/ 1674586 w 7467600"/>
              <a:gd name="connsiteY560-104840" fmla="*/ 1813832 h 6858000"/>
              <a:gd name="connsiteX561-104841" fmla="*/ 1815950 w 7467600"/>
              <a:gd name="connsiteY561-104842" fmla="*/ 2128564 h 6858000"/>
              <a:gd name="connsiteX562-104843" fmla="*/ 1984242 w 7467600"/>
              <a:gd name="connsiteY562-104844" fmla="*/ 2430829 h 6858000"/>
              <a:gd name="connsiteX563-104845" fmla="*/ 2014023 w 7467600"/>
              <a:gd name="connsiteY563-104846" fmla="*/ 2450995 h 6858000"/>
              <a:gd name="connsiteX564-104847" fmla="*/ 1747337 w 7467600"/>
              <a:gd name="connsiteY564-104848" fmla="*/ 1855264 h 6858000"/>
              <a:gd name="connsiteX565-104849" fmla="*/ 1533749 w 7467600"/>
              <a:gd name="connsiteY565-104850" fmla="*/ 1478656 h 6858000"/>
              <a:gd name="connsiteX566-104851" fmla="*/ 1431890 w 7467600"/>
              <a:gd name="connsiteY566-104852" fmla="*/ 1306475 h 6858000"/>
              <a:gd name="connsiteX567-104853" fmla="*/ 5052692 w 7467600"/>
              <a:gd name="connsiteY567-104854" fmla="*/ 1292994 h 6858000"/>
              <a:gd name="connsiteX568-104855" fmla="*/ 5200661 w 7467600"/>
              <a:gd name="connsiteY568-104856" fmla="*/ 1635186 h 6858000"/>
              <a:gd name="connsiteX569-104857" fmla="*/ 5297138 w 7467600"/>
              <a:gd name="connsiteY569-104858" fmla="*/ 1906351 h 6858000"/>
              <a:gd name="connsiteX570-104859" fmla="*/ 5052692 w 7467600"/>
              <a:gd name="connsiteY570-104860" fmla="*/ 1292994 h 6858000"/>
              <a:gd name="connsiteX571-104861" fmla="*/ 5009948 w 7467600"/>
              <a:gd name="connsiteY571-104862" fmla="*/ 1273619 h 6858000"/>
              <a:gd name="connsiteX572-104863" fmla="*/ 5121777 w 7467600"/>
              <a:gd name="connsiteY572-104864" fmla="*/ 1654213 h 6858000"/>
              <a:gd name="connsiteX573-104865" fmla="*/ 5293545 w 7467600"/>
              <a:gd name="connsiteY573-104866" fmla="*/ 2072247 h 6858000"/>
              <a:gd name="connsiteX574-104867" fmla="*/ 5294042 w 7467600"/>
              <a:gd name="connsiteY574-104868" fmla="*/ 2065019 h 6858000"/>
              <a:gd name="connsiteX575-104869" fmla="*/ 5171936 w 7467600"/>
              <a:gd name="connsiteY575-104870" fmla="*/ 1647613 h 6858000"/>
              <a:gd name="connsiteX576-104871" fmla="*/ 5009948 w 7467600"/>
              <a:gd name="connsiteY576-104872" fmla="*/ 1273619 h 6858000"/>
              <a:gd name="connsiteX577-104873" fmla="*/ 655236 w 7467600"/>
              <a:gd name="connsiteY577-104874" fmla="*/ 1268632 h 6858000"/>
              <a:gd name="connsiteX578-104875" fmla="*/ 839521 w 7467600"/>
              <a:gd name="connsiteY578-104876" fmla="*/ 1685315 h 6858000"/>
              <a:gd name="connsiteX579-104877" fmla="*/ 1109416 w 7467600"/>
              <a:gd name="connsiteY579-104878" fmla="*/ 2061663 h 6858000"/>
              <a:gd name="connsiteX580-104879" fmla="*/ 1298300 w 7467600"/>
              <a:gd name="connsiteY580-104880" fmla="*/ 2247742 h 6858000"/>
              <a:gd name="connsiteX581-104881" fmla="*/ 1125871 w 7467600"/>
              <a:gd name="connsiteY581-104882" fmla="*/ 1989513 h 6858000"/>
              <a:gd name="connsiteX582-104883" fmla="*/ 981574 w 7467600"/>
              <a:gd name="connsiteY582-104884" fmla="*/ 1783157 h 6858000"/>
              <a:gd name="connsiteX583-104885" fmla="*/ 922198 w 7467600"/>
              <a:gd name="connsiteY583-104886" fmla="*/ 1677437 h 6858000"/>
              <a:gd name="connsiteX584-104887" fmla="*/ 869293 w 7467600"/>
              <a:gd name="connsiteY584-104888" fmla="*/ 1583214 h 6858000"/>
              <a:gd name="connsiteX585-104889" fmla="*/ 751431 w 7467600"/>
              <a:gd name="connsiteY585-104890" fmla="*/ 1405731 h 6858000"/>
              <a:gd name="connsiteX586-104891" fmla="*/ 655236 w 7467600"/>
              <a:gd name="connsiteY586-104892" fmla="*/ 1268632 h 6858000"/>
              <a:gd name="connsiteX587-104893" fmla="*/ 6516292 w 7467600"/>
              <a:gd name="connsiteY587-104894" fmla="*/ 1263064 h 6858000"/>
              <a:gd name="connsiteX588-104895" fmla="*/ 5736320 w 7467600"/>
              <a:gd name="connsiteY588-104896" fmla="*/ 1501803 h 6858000"/>
              <a:gd name="connsiteX589-104897" fmla="*/ 6516292 w 7467600"/>
              <a:gd name="connsiteY589-104898" fmla="*/ 1263064 h 6858000"/>
              <a:gd name="connsiteX590-104899" fmla="*/ 291466 w 7467600"/>
              <a:gd name="connsiteY590-104900" fmla="*/ 1250369 h 6858000"/>
              <a:gd name="connsiteX591-104901" fmla="*/ 323180 w 7467600"/>
              <a:gd name="connsiteY591-104902" fmla="*/ 1435283 h 6858000"/>
              <a:gd name="connsiteX592-104903" fmla="*/ 349381 w 7467600"/>
              <a:gd name="connsiteY592-104904" fmla="*/ 1875041 h 6858000"/>
              <a:gd name="connsiteX593-104905" fmla="*/ 374363 w 7467600"/>
              <a:gd name="connsiteY593-104906" fmla="*/ 1506494 h 6858000"/>
              <a:gd name="connsiteX594-104907" fmla="*/ 302168 w 7467600"/>
              <a:gd name="connsiteY594-104908" fmla="*/ 1274495 h 6858000"/>
              <a:gd name="connsiteX595-104909" fmla="*/ 291466 w 7467600"/>
              <a:gd name="connsiteY595-104910" fmla="*/ 1250369 h 6858000"/>
              <a:gd name="connsiteX596-104911" fmla="*/ 678222 w 7467600"/>
              <a:gd name="connsiteY596-104912" fmla="*/ 1248670 h 6858000"/>
              <a:gd name="connsiteX597-104913" fmla="*/ 775536 w 7467600"/>
              <a:gd name="connsiteY597-104914" fmla="*/ 1388015 h 6858000"/>
              <a:gd name="connsiteX598-104915" fmla="*/ 894529 w 7467600"/>
              <a:gd name="connsiteY598-104916" fmla="*/ 1567739 h 6858000"/>
              <a:gd name="connsiteX599-104917" fmla="*/ 948000 w 7467600"/>
              <a:gd name="connsiteY599-104918" fmla="*/ 1663088 h 6858000"/>
              <a:gd name="connsiteX600-104919" fmla="*/ 1006812 w 7467600"/>
              <a:gd name="connsiteY600-104920" fmla="*/ 1767683 h 6858000"/>
              <a:gd name="connsiteX601-104921" fmla="*/ 1149133 w 7467600"/>
              <a:gd name="connsiteY601-104922" fmla="*/ 1971513 h 6858000"/>
              <a:gd name="connsiteX602-104923" fmla="*/ 1333952 w 7467600"/>
              <a:gd name="connsiteY602-104924" fmla="*/ 2251620 h 6858000"/>
              <a:gd name="connsiteX603-104925" fmla="*/ 1337329 w 7467600"/>
              <a:gd name="connsiteY603-104926" fmla="*/ 2258350 h 6858000"/>
              <a:gd name="connsiteX604-104927" fmla="*/ 1014726 w 7467600"/>
              <a:gd name="connsiteY604-104928" fmla="*/ 1615556 h 6858000"/>
              <a:gd name="connsiteX605-104929" fmla="*/ 678222 w 7467600"/>
              <a:gd name="connsiteY605-104930" fmla="*/ 1248670 h 6858000"/>
              <a:gd name="connsiteX606-104931" fmla="*/ 6691602 w 7467600"/>
              <a:gd name="connsiteY606-104932" fmla="*/ 1140573 h 6858000"/>
              <a:gd name="connsiteX607-104933" fmla="*/ 6571100 w 7467600"/>
              <a:gd name="connsiteY607-104934" fmla="*/ 1183662 h 6858000"/>
              <a:gd name="connsiteX608-104935" fmla="*/ 6241687 w 7467600"/>
              <a:gd name="connsiteY608-104936" fmla="*/ 1257600 h 6858000"/>
              <a:gd name="connsiteX609-104937" fmla="*/ 5693009 w 7467600"/>
              <a:gd name="connsiteY609-104938" fmla="*/ 1478256 h 6858000"/>
              <a:gd name="connsiteX610-104939" fmla="*/ 6548420 w 7467600"/>
              <a:gd name="connsiteY610-104940" fmla="*/ 1214599 h 6858000"/>
              <a:gd name="connsiteX611-104941" fmla="*/ 6605473 w 7467600"/>
              <a:gd name="connsiteY611-104942" fmla="*/ 1184686 h 6858000"/>
              <a:gd name="connsiteX612-104943" fmla="*/ 6691602 w 7467600"/>
              <a:gd name="connsiteY612-104944" fmla="*/ 1140573 h 6858000"/>
              <a:gd name="connsiteX613-104945" fmla="*/ 4002475 w 7467600"/>
              <a:gd name="connsiteY613-104946" fmla="*/ 1037802 h 6858000"/>
              <a:gd name="connsiteX614-104947" fmla="*/ 4000324 w 7467600"/>
              <a:gd name="connsiteY614-104948" fmla="*/ 1039362 h 6858000"/>
              <a:gd name="connsiteX615-104949" fmla="*/ 4002862 w 7467600"/>
              <a:gd name="connsiteY615-104950" fmla="*/ 1042866 h 6858000"/>
              <a:gd name="connsiteX616-104951" fmla="*/ 4002475 w 7467600"/>
              <a:gd name="connsiteY616-104952" fmla="*/ 1037802 h 6858000"/>
              <a:gd name="connsiteX617-104953" fmla="*/ 506322 w 7467600"/>
              <a:gd name="connsiteY617-104954" fmla="*/ 1020997 h 6858000"/>
              <a:gd name="connsiteX618-104955" fmla="*/ 533068 w 7467600"/>
              <a:gd name="connsiteY618-104956" fmla="*/ 1029409 h 6858000"/>
              <a:gd name="connsiteX619-104957" fmla="*/ 1232525 w 7467600"/>
              <a:gd name="connsiteY619-104958" fmla="*/ 1804675 h 6858000"/>
              <a:gd name="connsiteX620-104959" fmla="*/ 1388858 w 7467600"/>
              <a:gd name="connsiteY620-104960" fmla="*/ 2368011 h 6858000"/>
              <a:gd name="connsiteX621-104961" fmla="*/ 1384098 w 7467600"/>
              <a:gd name="connsiteY621-104962" fmla="*/ 2378125 h 6858000"/>
              <a:gd name="connsiteX622-104963" fmla="*/ 1425393 w 7467600"/>
              <a:gd name="connsiteY622-104964" fmla="*/ 2589124 h 6858000"/>
              <a:gd name="connsiteX623-104965" fmla="*/ 1424001 w 7467600"/>
              <a:gd name="connsiteY623-104966" fmla="*/ 2597541 h 6858000"/>
              <a:gd name="connsiteX624-104967" fmla="*/ 2152729 w 7467600"/>
              <a:gd name="connsiteY624-104968" fmla="*/ 2864487 h 6858000"/>
              <a:gd name="connsiteX625-104969" fmla="*/ 2020609 w 7467600"/>
              <a:gd name="connsiteY625-104970" fmla="*/ 2539671 h 6858000"/>
              <a:gd name="connsiteX626-104971" fmla="*/ 2018920 w 7467600"/>
              <a:gd name="connsiteY626-104972" fmla="*/ 2536309 h 6858000"/>
              <a:gd name="connsiteX627-104973" fmla="*/ 1342441 w 7467600"/>
              <a:gd name="connsiteY627-104974" fmla="*/ 1173017 h 6858000"/>
              <a:gd name="connsiteX628-104975" fmla="*/ 1367925 w 7467600"/>
              <a:gd name="connsiteY628-104976" fmla="*/ 1135648 h 6858000"/>
              <a:gd name="connsiteX629-104977" fmla="*/ 1771401 w 7467600"/>
              <a:gd name="connsiteY629-104978" fmla="*/ 1806673 h 6858000"/>
              <a:gd name="connsiteX630-104979" fmla="*/ 1972385 w 7467600"/>
              <a:gd name="connsiteY630-104980" fmla="*/ 2198735 h 6858000"/>
              <a:gd name="connsiteX631-104981" fmla="*/ 2040892 w 7467600"/>
              <a:gd name="connsiteY631-104982" fmla="*/ 2405205 h 6858000"/>
              <a:gd name="connsiteX632-104983" fmla="*/ 2131689 w 7467600"/>
              <a:gd name="connsiteY632-104984" fmla="*/ 1936926 h 6858000"/>
              <a:gd name="connsiteX633-104985" fmla="*/ 2454820 w 7467600"/>
              <a:gd name="connsiteY633-104986" fmla="*/ 1248808 h 6858000"/>
              <a:gd name="connsiteX634-104987" fmla="*/ 2492512 w 7467600"/>
              <a:gd name="connsiteY634-104988" fmla="*/ 1302920 h 6858000"/>
              <a:gd name="connsiteX635-104989" fmla="*/ 2081216 w 7467600"/>
              <a:gd name="connsiteY635-104990" fmla="*/ 2527513 h 6858000"/>
              <a:gd name="connsiteX636-104991" fmla="*/ 2081211 w 7467600"/>
              <a:gd name="connsiteY636-104992" fmla="*/ 2528916 h 6858000"/>
              <a:gd name="connsiteX637-104993" fmla="*/ 2199067 w 7467600"/>
              <a:gd name="connsiteY637-104994" fmla="*/ 2884061 h 6858000"/>
              <a:gd name="connsiteX638-104995" fmla="*/ 3192586 w 7467600"/>
              <a:gd name="connsiteY638-104996" fmla="*/ 3411496 h 6858000"/>
              <a:gd name="connsiteX639-104997" fmla="*/ 3182620 w 7467600"/>
              <a:gd name="connsiteY639-104998" fmla="*/ 3483279 h 6858000"/>
              <a:gd name="connsiteX640-104999" fmla="*/ 2435119 w 7467600"/>
              <a:gd name="connsiteY640-105000" fmla="*/ 3080173 h 6858000"/>
              <a:gd name="connsiteX641-105001" fmla="*/ 2410152 w 7467600"/>
              <a:gd name="connsiteY641-105002" fmla="*/ 3063751 h 6858000"/>
              <a:gd name="connsiteX642-105003" fmla="*/ 2408099 w 7467600"/>
              <a:gd name="connsiteY642-105004" fmla="*/ 3064403 h 6858000"/>
              <a:gd name="connsiteX643-105005" fmla="*/ 2407218 w 7467600"/>
              <a:gd name="connsiteY643-105006" fmla="*/ 3070324 h 6858000"/>
              <a:gd name="connsiteX644-105007" fmla="*/ 2380138 w 7467600"/>
              <a:gd name="connsiteY644-105008" fmla="*/ 3099341 h 6858000"/>
              <a:gd name="connsiteX645-105009" fmla="*/ 1765923 w 7467600"/>
              <a:gd name="connsiteY645-105010" fmla="*/ 3581043 h 6858000"/>
              <a:gd name="connsiteX646-105011" fmla="*/ 1702258 w 7467600"/>
              <a:gd name="connsiteY646-105012" fmla="*/ 3612286 h 6858000"/>
              <a:gd name="connsiteX647-105013" fmla="*/ 1538370 w 7467600"/>
              <a:gd name="connsiteY647-105014" fmla="*/ 3811804 h 6858000"/>
              <a:gd name="connsiteX648-105015" fmla="*/ 542867 w 7467600"/>
              <a:gd name="connsiteY648-105016" fmla="*/ 4944092 h 6858000"/>
              <a:gd name="connsiteX649-105017" fmla="*/ 515800 w 7467600"/>
              <a:gd name="connsiteY649-105018" fmla="*/ 4862180 h 6858000"/>
              <a:gd name="connsiteX650-105019" fmla="*/ 909145 w 7467600"/>
              <a:gd name="connsiteY650-105020" fmla="*/ 4199225 h 6858000"/>
              <a:gd name="connsiteX651-105021" fmla="*/ 1214067 w 7467600"/>
              <a:gd name="connsiteY651-105022" fmla="*/ 3908561 h 6858000"/>
              <a:gd name="connsiteX652-105023" fmla="*/ 640967 w 7467600"/>
              <a:gd name="connsiteY652-105024" fmla="*/ 4105601 h 6858000"/>
              <a:gd name="connsiteX653-105025" fmla="*/ 112563 w 7467600"/>
              <a:gd name="connsiteY653-105026" fmla="*/ 4396952 h 6858000"/>
              <a:gd name="connsiteX654-105027" fmla="*/ 0 w 7467600"/>
              <a:gd name="connsiteY654-105028" fmla="*/ 4466006 h 6858000"/>
              <a:gd name="connsiteX655-105029" fmla="*/ 0 w 7467600"/>
              <a:gd name="connsiteY655-105030" fmla="*/ 4233763 h 6858000"/>
              <a:gd name="connsiteX656-105031" fmla="*/ 36881 w 7467600"/>
              <a:gd name="connsiteY656-105032" fmla="*/ 4200118 h 6858000"/>
              <a:gd name="connsiteX657-105033" fmla="*/ 910534 w 7467600"/>
              <a:gd name="connsiteY657-105034" fmla="*/ 3629753 h 6858000"/>
              <a:gd name="connsiteX658-105035" fmla="*/ 1578717 w 7467600"/>
              <a:gd name="connsiteY658-105036" fmla="*/ 3575982 h 6858000"/>
              <a:gd name="connsiteX659-105037" fmla="*/ 2338780 w 7467600"/>
              <a:gd name="connsiteY659-105038" fmla="*/ 3033725 h 6858000"/>
              <a:gd name="connsiteX660-105039" fmla="*/ 1807991 w 7467600"/>
              <a:gd name="connsiteY660-105040" fmla="*/ 2807184 h 6858000"/>
              <a:gd name="connsiteX661-105041" fmla="*/ 1416358 w 7467600"/>
              <a:gd name="connsiteY661-105042" fmla="*/ 3112571 h 6858000"/>
              <a:gd name="connsiteX662-105043" fmla="*/ 939066 w 7467600"/>
              <a:gd name="connsiteY662-105044" fmla="*/ 3378798 h 6858000"/>
              <a:gd name="connsiteX663-105045" fmla="*/ 115099 w 7467600"/>
              <a:gd name="connsiteY663-105046" fmla="*/ 3607650 h 6858000"/>
              <a:gd name="connsiteX664-105047" fmla="*/ 97284 w 7467600"/>
              <a:gd name="connsiteY664-105048" fmla="*/ 3520393 h 6858000"/>
              <a:gd name="connsiteX665-105049" fmla="*/ 922050 w 7467600"/>
              <a:gd name="connsiteY665-105050" fmla="*/ 3074867 h 6858000"/>
              <a:gd name="connsiteX666-105051" fmla="*/ 1405265 w 7467600"/>
              <a:gd name="connsiteY666-105052" fmla="*/ 3016319 h 6858000"/>
              <a:gd name="connsiteX667-105053" fmla="*/ 1407512 w 7467600"/>
              <a:gd name="connsiteY667-105054" fmla="*/ 3018001 h 6858000"/>
              <a:gd name="connsiteX668-105055" fmla="*/ 1726266 w 7467600"/>
              <a:gd name="connsiteY668-105056" fmla="*/ 2777274 h 6858000"/>
              <a:gd name="connsiteX669-105057" fmla="*/ 625390 w 7467600"/>
              <a:gd name="connsiteY669-105058" fmla="*/ 2514541 h 6858000"/>
              <a:gd name="connsiteX670-105059" fmla="*/ 619799 w 7467600"/>
              <a:gd name="connsiteY670-105060" fmla="*/ 2527180 h 6858000"/>
              <a:gd name="connsiteX671-105061" fmla="*/ 310030 w 7467600"/>
              <a:gd name="connsiteY671-105062" fmla="*/ 2771818 h 6858000"/>
              <a:gd name="connsiteX672-105063" fmla="*/ 173877 w 7467600"/>
              <a:gd name="connsiteY672-105064" fmla="*/ 2937056 h 6858000"/>
              <a:gd name="connsiteX673-105065" fmla="*/ 77889 w 7467600"/>
              <a:gd name="connsiteY673-105066" fmla="*/ 3138440 h 6858000"/>
              <a:gd name="connsiteX674-105067" fmla="*/ 0 w 7467600"/>
              <a:gd name="connsiteY674-105068" fmla="*/ 3271395 h 6858000"/>
              <a:gd name="connsiteX675-105069" fmla="*/ 0 w 7467600"/>
              <a:gd name="connsiteY675-105070" fmla="*/ 3153002 h 6858000"/>
              <a:gd name="connsiteX676-105071" fmla="*/ 2386 w 7467600"/>
              <a:gd name="connsiteY676-105072" fmla="*/ 3149203 h 6858000"/>
              <a:gd name="connsiteX677-105073" fmla="*/ 89753 w 7467600"/>
              <a:gd name="connsiteY677-105074" fmla="*/ 2987702 h 6858000"/>
              <a:gd name="connsiteX678-105075" fmla="*/ 76869 w 7467600"/>
              <a:gd name="connsiteY678-105076" fmla="*/ 3005404 h 6858000"/>
              <a:gd name="connsiteX679-105077" fmla="*/ 32049 w 7467600"/>
              <a:gd name="connsiteY679-105078" fmla="*/ 3065814 h 6858000"/>
              <a:gd name="connsiteX680-105079" fmla="*/ 0 w 7467600"/>
              <a:gd name="connsiteY680-105080" fmla="*/ 3108744 h 6858000"/>
              <a:gd name="connsiteX681-105081" fmla="*/ 0 w 7467600"/>
              <a:gd name="connsiteY681-105082" fmla="*/ 3058059 h 6858000"/>
              <a:gd name="connsiteX682-105083" fmla="*/ 7610 w 7467600"/>
              <a:gd name="connsiteY682-105084" fmla="*/ 3047889 h 6858000"/>
              <a:gd name="connsiteX683-105085" fmla="*/ 52419 w 7467600"/>
              <a:gd name="connsiteY683-105086" fmla="*/ 2987479 h 6858000"/>
              <a:gd name="connsiteX684-105087" fmla="*/ 59142 w 7467600"/>
              <a:gd name="connsiteY684-105088" fmla="*/ 2978488 h 6858000"/>
              <a:gd name="connsiteX685-105089" fmla="*/ 0 w 7467600"/>
              <a:gd name="connsiteY685-105090" fmla="*/ 3015334 h 6858000"/>
              <a:gd name="connsiteX686-105091" fmla="*/ 0 w 7467600"/>
              <a:gd name="connsiteY686-105092" fmla="*/ 2914286 h 6858000"/>
              <a:gd name="connsiteX687-105093" fmla="*/ 36383 w 7467600"/>
              <a:gd name="connsiteY687-105094" fmla="*/ 2901128 h 6858000"/>
              <a:gd name="connsiteX688-105095" fmla="*/ 156329 w 7467600"/>
              <a:gd name="connsiteY688-105096" fmla="*/ 2840533 h 6858000"/>
              <a:gd name="connsiteX689-105097" fmla="*/ 358355 w 7467600"/>
              <a:gd name="connsiteY689-105098" fmla="*/ 2620471 h 6858000"/>
              <a:gd name="connsiteX690-105099" fmla="*/ 510577 w 7467600"/>
              <a:gd name="connsiteY690-105100" fmla="*/ 2501244 h 6858000"/>
              <a:gd name="connsiteX691-105101" fmla="*/ 211967 w 7467600"/>
              <a:gd name="connsiteY691-105102" fmla="*/ 2479171 h 6858000"/>
              <a:gd name="connsiteX692-105103" fmla="*/ 0 w 7467600"/>
              <a:gd name="connsiteY692-105104" fmla="*/ 2476398 h 6858000"/>
              <a:gd name="connsiteX693-105105" fmla="*/ 0 w 7467600"/>
              <a:gd name="connsiteY693-105106" fmla="*/ 2389189 h 6858000"/>
              <a:gd name="connsiteX694-105107" fmla="*/ 103062 w 7467600"/>
              <a:gd name="connsiteY694-105108" fmla="*/ 2389518 h 6858000"/>
              <a:gd name="connsiteX695-105109" fmla="*/ 510734 w 7467600"/>
              <a:gd name="connsiteY695-105110" fmla="*/ 2416201 h 6858000"/>
              <a:gd name="connsiteX696-105111" fmla="*/ 279257 w 7467600"/>
              <a:gd name="connsiteY696-105112" fmla="*/ 2092102 h 6858000"/>
              <a:gd name="connsiteX697-105113" fmla="*/ 65265 w 7467600"/>
              <a:gd name="connsiteY697-105114" fmla="*/ 2006049 h 6858000"/>
              <a:gd name="connsiteX698-105115" fmla="*/ 0 w 7467600"/>
              <a:gd name="connsiteY698-105116" fmla="*/ 1982532 h 6858000"/>
              <a:gd name="connsiteX699-105117" fmla="*/ 0 w 7467600"/>
              <a:gd name="connsiteY699-105118" fmla="*/ 1912789 h 6858000"/>
              <a:gd name="connsiteX700-105119" fmla="*/ 97460 w 7467600"/>
              <a:gd name="connsiteY700-105120" fmla="*/ 1953725 h 6858000"/>
              <a:gd name="connsiteX701-105121" fmla="*/ 221272 w 7467600"/>
              <a:gd name="connsiteY701-105122" fmla="*/ 1980766 h 6858000"/>
              <a:gd name="connsiteX702-105123" fmla="*/ 116765 w 7467600"/>
              <a:gd name="connsiteY702-105124" fmla="*/ 1911033 h 6858000"/>
              <a:gd name="connsiteX703-105125" fmla="*/ 16405 w 7467600"/>
              <a:gd name="connsiteY703-105126" fmla="*/ 1803412 h 6858000"/>
              <a:gd name="connsiteX704-105127" fmla="*/ 0 w 7467600"/>
              <a:gd name="connsiteY704-105128" fmla="*/ 1784777 h 6858000"/>
              <a:gd name="connsiteX705-105129" fmla="*/ 0 w 7467600"/>
              <a:gd name="connsiteY705-105130" fmla="*/ 1740082 h 6858000"/>
              <a:gd name="connsiteX706-105131" fmla="*/ 39394 w 7467600"/>
              <a:gd name="connsiteY706-105132" fmla="*/ 1784856 h 6858000"/>
              <a:gd name="connsiteX707-105133" fmla="*/ 135813 w 7467600"/>
              <a:gd name="connsiteY707-105134" fmla="*/ 1888838 h 6858000"/>
              <a:gd name="connsiteX708-105135" fmla="*/ 242575 w 7467600"/>
              <a:gd name="connsiteY708-105136" fmla="*/ 1958841 h 6858000"/>
              <a:gd name="connsiteX709-105137" fmla="*/ 82197 w 7467600"/>
              <a:gd name="connsiteY709-105138" fmla="*/ 1754826 h 6858000"/>
              <a:gd name="connsiteX710-105139" fmla="*/ 0 w 7467600"/>
              <a:gd name="connsiteY710-105140" fmla="*/ 1679650 h 6858000"/>
              <a:gd name="connsiteX711-105141" fmla="*/ 0 w 7467600"/>
              <a:gd name="connsiteY711-105142" fmla="*/ 1602463 h 6858000"/>
              <a:gd name="connsiteX712-105143" fmla="*/ 84689 w 7467600"/>
              <a:gd name="connsiteY712-105144" fmla="*/ 1677442 h 6858000"/>
              <a:gd name="connsiteX713-105145" fmla="*/ 298437 w 7467600"/>
              <a:gd name="connsiteY713-105146" fmla="*/ 1968019 h 6858000"/>
              <a:gd name="connsiteX714-105147" fmla="*/ 227269 w 7467600"/>
              <a:gd name="connsiteY714-105148" fmla="*/ 1114064 h 6858000"/>
              <a:gd name="connsiteX715-105149" fmla="*/ 248003 w 7467600"/>
              <a:gd name="connsiteY715-105150" fmla="*/ 1089613 h 6858000"/>
              <a:gd name="connsiteX716-105151" fmla="*/ 427020 w 7467600"/>
              <a:gd name="connsiteY716-105152" fmla="*/ 1619803 h 6858000"/>
              <a:gd name="connsiteX717-105153" fmla="*/ 340345 w 7467600"/>
              <a:gd name="connsiteY717-105154" fmla="*/ 2027739 h 6858000"/>
              <a:gd name="connsiteX718-105155" fmla="*/ 360865 w 7467600"/>
              <a:gd name="connsiteY718-105156" fmla="*/ 2044827 h 6858000"/>
              <a:gd name="connsiteX719-105157" fmla="*/ 560414 w 7467600"/>
              <a:gd name="connsiteY719-105158" fmla="*/ 2421457 h 6858000"/>
              <a:gd name="connsiteX720-105159" fmla="*/ 1359703 w 7467600"/>
              <a:gd name="connsiteY720-105160" fmla="*/ 2578554 h 6858000"/>
              <a:gd name="connsiteX721-105161" fmla="*/ 1359422 w 7467600"/>
              <a:gd name="connsiteY721-105162" fmla="*/ 2577994 h 6858000"/>
              <a:gd name="connsiteX722-105163" fmla="*/ 828701 w 7467600"/>
              <a:gd name="connsiteY722-105164" fmla="*/ 1839520 h 6858000"/>
              <a:gd name="connsiteX723-105165" fmla="*/ 494427 w 7467600"/>
              <a:gd name="connsiteY723-105166" fmla="*/ 1092333 h 6858000"/>
              <a:gd name="connsiteX724-105167" fmla="*/ 506322 w 7467600"/>
              <a:gd name="connsiteY724-105168" fmla="*/ 1020997 h 6858000"/>
              <a:gd name="connsiteX725-105169" fmla="*/ 4570198 w 7467600"/>
              <a:gd name="connsiteY725-105170" fmla="*/ 978081 h 6858000"/>
              <a:gd name="connsiteX726-105171" fmla="*/ 4523691 w 7467600"/>
              <a:gd name="connsiteY726-105172" fmla="*/ 1127776 h 6858000"/>
              <a:gd name="connsiteX727-105173" fmla="*/ 4509875 w 7467600"/>
              <a:gd name="connsiteY727-105174" fmla="*/ 1167552 h 6858000"/>
              <a:gd name="connsiteX728-105175" fmla="*/ 4478168 w 7467600"/>
              <a:gd name="connsiteY728-105176" fmla="*/ 1260735 h 6858000"/>
              <a:gd name="connsiteX729-105177" fmla="*/ 4409309 w 7467600"/>
              <a:gd name="connsiteY729-105178" fmla="*/ 1666996 h 6858000"/>
              <a:gd name="connsiteX730-105179" fmla="*/ 4370031 w 7467600"/>
              <a:gd name="connsiteY730-105180" fmla="*/ 1955666 h 6858000"/>
              <a:gd name="connsiteX731-105181" fmla="*/ 4570198 w 7467600"/>
              <a:gd name="connsiteY731-105182" fmla="*/ 978081 h 6858000"/>
              <a:gd name="connsiteX732-105183" fmla="*/ 4557898 w 7467600"/>
              <a:gd name="connsiteY732-105184" fmla="*/ 900011 h 6858000"/>
              <a:gd name="connsiteX733-105185" fmla="*/ 4344840 w 7467600"/>
              <a:gd name="connsiteY733-105186" fmla="*/ 1922038 h 6858000"/>
              <a:gd name="connsiteX734-105187" fmla="*/ 4378710 w 7467600"/>
              <a:gd name="connsiteY734-105188" fmla="*/ 1665516 h 6858000"/>
              <a:gd name="connsiteX735-105189" fmla="*/ 4448798 w 7467600"/>
              <a:gd name="connsiteY735-105190" fmla="*/ 1253024 h 6858000"/>
              <a:gd name="connsiteX736-105191" fmla="*/ 4480315 w 7467600"/>
              <a:gd name="connsiteY736-105192" fmla="*/ 1158454 h 6858000"/>
              <a:gd name="connsiteX737-105193" fmla="*/ 4494133 w 7467600"/>
              <a:gd name="connsiteY737-105194" fmla="*/ 1118676 h 6858000"/>
              <a:gd name="connsiteX738-105195" fmla="*/ 4557898 w 7467600"/>
              <a:gd name="connsiteY738-105196" fmla="*/ 900011 h 6858000"/>
              <a:gd name="connsiteX739-105197" fmla="*/ 5870151 w 7467600"/>
              <a:gd name="connsiteY739-105198" fmla="*/ 898890 h 6858000"/>
              <a:gd name="connsiteX740-105199" fmla="*/ 5861335 w 7467600"/>
              <a:gd name="connsiteY740-105200" fmla="*/ 899177 h 6858000"/>
              <a:gd name="connsiteX741-105201" fmla="*/ 5843702 w 7467600"/>
              <a:gd name="connsiteY741-105202" fmla="*/ 899748 h 6858000"/>
              <a:gd name="connsiteX742-105203" fmla="*/ 5651107 w 7467600"/>
              <a:gd name="connsiteY742-105204" fmla="*/ 920306 h 6858000"/>
              <a:gd name="connsiteX743-105205" fmla="*/ 5459407 w 7467600"/>
              <a:gd name="connsiteY743-105206" fmla="*/ 940975 h 6858000"/>
              <a:gd name="connsiteX744-105207" fmla="*/ 5374846 w 7467600"/>
              <a:gd name="connsiteY744-105208" fmla="*/ 941988 h 6858000"/>
              <a:gd name="connsiteX745-105209" fmla="*/ 5256105 w 7467600"/>
              <a:gd name="connsiteY745-105210" fmla="*/ 945632 h 6858000"/>
              <a:gd name="connsiteX746-105211" fmla="*/ 5107071 w 7467600"/>
              <a:gd name="connsiteY746-105212" fmla="*/ 969720 h 6858000"/>
              <a:gd name="connsiteX747-105213" fmla="*/ 4998681 w 7467600"/>
              <a:gd name="connsiteY747-105214" fmla="*/ 988771 h 6858000"/>
              <a:gd name="connsiteX748-105215" fmla="*/ 5870151 w 7467600"/>
              <a:gd name="connsiteY748-105216" fmla="*/ 898890 h 6858000"/>
              <a:gd name="connsiteX749-105217" fmla="*/ 5504425 w 7467600"/>
              <a:gd name="connsiteY749-105218" fmla="*/ 848067 h 6858000"/>
              <a:gd name="connsiteX750-105219" fmla="*/ 4968849 w 7467600"/>
              <a:gd name="connsiteY750-105220" fmla="*/ 962318 h 6858000"/>
              <a:gd name="connsiteX751-105221" fmla="*/ 5104039 w 7467600"/>
              <a:gd name="connsiteY751-105222" fmla="*/ 940634 h 6858000"/>
              <a:gd name="connsiteX752-105223" fmla="*/ 5256311 w 7467600"/>
              <a:gd name="connsiteY752-105224" fmla="*/ 916490 h 6858000"/>
              <a:gd name="connsiteX753-105225" fmla="*/ 5377381 w 7467600"/>
              <a:gd name="connsiteY753-105226" fmla="*/ 912671 h 6858000"/>
              <a:gd name="connsiteX754-105227" fmla="*/ 5460148 w 7467600"/>
              <a:gd name="connsiteY754-105228" fmla="*/ 911442 h 6858000"/>
              <a:gd name="connsiteX755-105229" fmla="*/ 5648971 w 7467600"/>
              <a:gd name="connsiteY755-105230" fmla="*/ 891331 h 6858000"/>
              <a:gd name="connsiteX756-105231" fmla="*/ 5844807 w 7467600"/>
              <a:gd name="connsiteY756-105232" fmla="*/ 870718 h 6858000"/>
              <a:gd name="connsiteX757-105233" fmla="*/ 5862975 w 7467600"/>
              <a:gd name="connsiteY757-105234" fmla="*/ 869756 h 6858000"/>
              <a:gd name="connsiteX758-105235" fmla="*/ 5920887 w 7467600"/>
              <a:gd name="connsiteY758-105236" fmla="*/ 865929 h 6858000"/>
              <a:gd name="connsiteX759-105237" fmla="*/ 5504425 w 7467600"/>
              <a:gd name="connsiteY759-105238" fmla="*/ 848067 h 6858000"/>
              <a:gd name="connsiteX760-105239" fmla="*/ 3607114 w 7467600"/>
              <a:gd name="connsiteY760-105240" fmla="*/ 467441 h 6858000"/>
              <a:gd name="connsiteX761-105241" fmla="*/ 3296242 w 7467600"/>
              <a:gd name="connsiteY761-105242" fmla="*/ 807991 h 6858000"/>
              <a:gd name="connsiteX762-105243" fmla="*/ 3174674 w 7467600"/>
              <a:gd name="connsiteY762-105244" fmla="*/ 919759 h 6858000"/>
              <a:gd name="connsiteX763-105245" fmla="*/ 3042978 w 7467600"/>
              <a:gd name="connsiteY763-105246" fmla="*/ 1054894 h 6858000"/>
              <a:gd name="connsiteX764-105247" fmla="*/ 2968914 w 7467600"/>
              <a:gd name="connsiteY764-105248" fmla="*/ 1133756 h 6858000"/>
              <a:gd name="connsiteX765-105249" fmla="*/ 3103823 w 7467600"/>
              <a:gd name="connsiteY765-105250" fmla="*/ 1026814 h 6858000"/>
              <a:gd name="connsiteX766-105251" fmla="*/ 3607114 w 7467600"/>
              <a:gd name="connsiteY766-105252" fmla="*/ 467441 h 6858000"/>
              <a:gd name="connsiteX767-105253" fmla="*/ 3744487 w 7467600"/>
              <a:gd name="connsiteY767-105254" fmla="*/ 383136 h 6858000"/>
              <a:gd name="connsiteX768-105255" fmla="*/ 3970213 w 7467600"/>
              <a:gd name="connsiteY768-105256" fmla="*/ 995559 h 6858000"/>
              <a:gd name="connsiteX769-105257" fmla="*/ 3744487 w 7467600"/>
              <a:gd name="connsiteY769-105258" fmla="*/ 383136 h 6858000"/>
              <a:gd name="connsiteX770-105259" fmla="*/ 3624562 w 7467600"/>
              <a:gd name="connsiteY770-105260" fmla="*/ 367041 h 6858000"/>
              <a:gd name="connsiteX771-105261" fmla="*/ 3489712 w 7467600"/>
              <a:gd name="connsiteY771-105262" fmla="*/ 485386 h 6858000"/>
              <a:gd name="connsiteX772-105263" fmla="*/ 3182994 w 7467600"/>
              <a:gd name="connsiteY772-105264" fmla="*/ 828265 h 6858000"/>
              <a:gd name="connsiteX773-105265" fmla="*/ 2892114 w 7467600"/>
              <a:gd name="connsiteY773-105266" fmla="*/ 1172635 h 6858000"/>
              <a:gd name="connsiteX774-105267" fmla="*/ 3021459 w 7467600"/>
              <a:gd name="connsiteY774-105268" fmla="*/ 1035385 h 6858000"/>
              <a:gd name="connsiteX775-105269" fmla="*/ 3153873 w 7467600"/>
              <a:gd name="connsiteY775-105270" fmla="*/ 898971 h 6858000"/>
              <a:gd name="connsiteX776-105271" fmla="*/ 3276511 w 7467600"/>
              <a:gd name="connsiteY776-105272" fmla="*/ 786423 h 6858000"/>
              <a:gd name="connsiteX777-105273" fmla="*/ 3584154 w 7467600"/>
              <a:gd name="connsiteY777-105274" fmla="*/ 448218 h 6858000"/>
              <a:gd name="connsiteX778-105275" fmla="*/ 3624562 w 7467600"/>
              <a:gd name="connsiteY778-105276" fmla="*/ 367041 h 6858000"/>
              <a:gd name="connsiteX779-105277" fmla="*/ 3766672 w 7467600"/>
              <a:gd name="connsiteY779-105278" fmla="*/ 359429 h 6858000"/>
              <a:gd name="connsiteX780-105279" fmla="*/ 3996338 w 7467600"/>
              <a:gd name="connsiteY780-105280" fmla="*/ 968237 h 6858000"/>
              <a:gd name="connsiteX781-105281" fmla="*/ 3766672 w 7467600"/>
              <a:gd name="connsiteY781-105282" fmla="*/ 359429 h 6858000"/>
              <a:gd name="connsiteX782-105283" fmla="*/ 5805386 w 7467600"/>
              <a:gd name="connsiteY782-105284" fmla="*/ 239240 h 6858000"/>
              <a:gd name="connsiteX783-105285" fmla="*/ 5736947 w 7467600"/>
              <a:gd name="connsiteY783-105286" fmla="*/ 261367 h 6858000"/>
              <a:gd name="connsiteX784-105287" fmla="*/ 5427012 w 7467600"/>
              <a:gd name="connsiteY784-105288" fmla="*/ 311272 h 6858000"/>
              <a:gd name="connsiteX785-105289" fmla="*/ 5147818 w 7467600"/>
              <a:gd name="connsiteY785-105290" fmla="*/ 322112 h 6858000"/>
              <a:gd name="connsiteX786-105291" fmla="*/ 5060854 w 7467600"/>
              <a:gd name="connsiteY786-105292" fmla="*/ 311882 h 6858000"/>
              <a:gd name="connsiteX787-105293" fmla="*/ 4945989 w 7467600"/>
              <a:gd name="connsiteY787-105294" fmla="*/ 300516 h 6858000"/>
              <a:gd name="connsiteX788-105295" fmla="*/ 5410479 w 7467600"/>
              <a:gd name="connsiteY788-105296" fmla="*/ 348434 h 6858000"/>
              <a:gd name="connsiteX789-105297" fmla="*/ 5805386 w 7467600"/>
              <a:gd name="connsiteY789-105298" fmla="*/ 239240 h 6858000"/>
              <a:gd name="connsiteX790-105299" fmla="*/ 5905192 w 7467600"/>
              <a:gd name="connsiteY790-105300" fmla="*/ 163079 h 6858000"/>
              <a:gd name="connsiteX791-105301" fmla="*/ 5865655 w 7467600"/>
              <a:gd name="connsiteY791-105302" fmla="*/ 171901 h 6858000"/>
              <a:gd name="connsiteX792-105303" fmla="*/ 5259740 w 7467600"/>
              <a:gd name="connsiteY792-105304" fmla="*/ 257013 h 6858000"/>
              <a:gd name="connsiteX793-105305" fmla="*/ 5208466 w 7467600"/>
              <a:gd name="connsiteY793-105306" fmla="*/ 257550 h 6858000"/>
              <a:gd name="connsiteX794-105307" fmla="*/ 4980204 w 7467600"/>
              <a:gd name="connsiteY794-105308" fmla="*/ 271903 h 6858000"/>
              <a:gd name="connsiteX795-105309" fmla="*/ 5068068 w 7467600"/>
              <a:gd name="connsiteY795-105310" fmla="*/ 282244 h 6858000"/>
              <a:gd name="connsiteX796-105311" fmla="*/ 5153231 w 7467600"/>
              <a:gd name="connsiteY796-105312" fmla="*/ 292240 h 6858000"/>
              <a:gd name="connsiteX797-105313" fmla="*/ 5426491 w 7467600"/>
              <a:gd name="connsiteY797-105314" fmla="*/ 281128 h 6858000"/>
              <a:gd name="connsiteX798-105315" fmla="*/ 5731212 w 7467600"/>
              <a:gd name="connsiteY798-105316" fmla="*/ 231951 h 6858000"/>
              <a:gd name="connsiteX799-105317" fmla="*/ 5905192 w 7467600"/>
              <a:gd name="connsiteY799-105318" fmla="*/ 163079 h 6858000"/>
              <a:gd name="connsiteX800-105319" fmla="*/ 5944437 w 7467600"/>
              <a:gd name="connsiteY800-105320" fmla="*/ 113829 h 6858000"/>
              <a:gd name="connsiteX801-105321" fmla="*/ 5825032 w 7467600"/>
              <a:gd name="connsiteY801-105322" fmla="*/ 146405 h 6858000"/>
              <a:gd name="connsiteX802-105323" fmla="*/ 4955599 w 7467600"/>
              <a:gd name="connsiteY802-105324" fmla="*/ 247008 h 6858000"/>
              <a:gd name="connsiteX803-105325" fmla="*/ 5210104 w 7467600"/>
              <a:gd name="connsiteY803-105326" fmla="*/ 228123 h 6858000"/>
              <a:gd name="connsiteX804-105327" fmla="*/ 5261015 w 7467600"/>
              <a:gd name="connsiteY804-105328" fmla="*/ 227087 h 6858000"/>
              <a:gd name="connsiteX805-105329" fmla="*/ 5861181 w 7467600"/>
              <a:gd name="connsiteY805-105330" fmla="*/ 143093 h 6858000"/>
              <a:gd name="connsiteX806-105331" fmla="*/ 5961252 w 7467600"/>
              <a:gd name="connsiteY806-105332" fmla="*/ 114820 h 6858000"/>
              <a:gd name="connsiteX807-105333" fmla="*/ 5944437 w 7467600"/>
              <a:gd name="connsiteY807-105334" fmla="*/ 113829 h 6858000"/>
              <a:gd name="connsiteX808-105335" fmla="*/ 3882765 w 7467600"/>
              <a:gd name="connsiteY808-105336" fmla="*/ 0 h 6858000"/>
              <a:gd name="connsiteX809-105337" fmla="*/ 3995099 w 7467600"/>
              <a:gd name="connsiteY809-105338" fmla="*/ 0 h 6858000"/>
              <a:gd name="connsiteX810-105339" fmla="*/ 4163818 w 7467600"/>
              <a:gd name="connsiteY810-105340" fmla="*/ 234104 h 6858000"/>
              <a:gd name="connsiteX811-105341" fmla="*/ 4172099 w 7467600"/>
              <a:gd name="connsiteY811-105342" fmla="*/ 234207 h 6858000"/>
              <a:gd name="connsiteX812-105343" fmla="*/ 4784282 w 7467600"/>
              <a:gd name="connsiteY812-105344" fmla="*/ 276561 h 6858000"/>
              <a:gd name="connsiteX813-105345" fmla="*/ 4801687 w 7467600"/>
              <a:gd name="connsiteY813-105346" fmla="*/ 267764 h 6858000"/>
              <a:gd name="connsiteX814-105347" fmla="*/ 6082788 w 7467600"/>
              <a:gd name="connsiteY814-105348" fmla="*/ 64119 h 6858000"/>
              <a:gd name="connsiteX815-105349" fmla="*/ 6099442 w 7467600"/>
              <a:gd name="connsiteY815-105350" fmla="*/ 82568 h 6858000"/>
              <a:gd name="connsiteX816-105351" fmla="*/ 4804137 w 7467600"/>
              <a:gd name="connsiteY816-105352" fmla="*/ 320931 h 6858000"/>
              <a:gd name="connsiteX817-105353" fmla="*/ 4227047 w 7467600"/>
              <a:gd name="connsiteY817-105354" fmla="*/ 313415 h 6858000"/>
              <a:gd name="connsiteX818-105355" fmla="*/ 4346041 w 7467600"/>
              <a:gd name="connsiteY818-105356" fmla="*/ 456086 h 6858000"/>
              <a:gd name="connsiteX819-105357" fmla="*/ 4870967 w 7467600"/>
              <a:gd name="connsiteY819-105358" fmla="*/ 963061 h 6858000"/>
              <a:gd name="connsiteX820-105359" fmla="*/ 4889647 w 7467600"/>
              <a:gd name="connsiteY820-105360" fmla="*/ 957147 h 6858000"/>
              <a:gd name="connsiteX821-105361" fmla="*/ 5422504 w 7467600"/>
              <a:gd name="connsiteY821-105362" fmla="*/ 805191 h 6858000"/>
              <a:gd name="connsiteX822-105363" fmla="*/ 6087656 w 7467600"/>
              <a:gd name="connsiteY822-105364" fmla="*/ 826703 h 6858000"/>
              <a:gd name="connsiteX823-105365" fmla="*/ 6058717 w 7467600"/>
              <a:gd name="connsiteY823-105366" fmla="*/ 865992 h 6858000"/>
              <a:gd name="connsiteX824-105367" fmla="*/ 4974153 w 7467600"/>
              <a:gd name="connsiteY824-105368" fmla="*/ 1045456 h 6858000"/>
              <a:gd name="connsiteX825-105369" fmla="*/ 5627835 w 7467600"/>
              <a:gd name="connsiteY825-105370" fmla="*/ 1472077 h 6858000"/>
              <a:gd name="connsiteX826-105371" fmla="*/ 5629817 w 7467600"/>
              <a:gd name="connsiteY826-105372" fmla="*/ 1471412 h 6858000"/>
              <a:gd name="connsiteX827-105373" fmla="*/ 5634124 w 7467600"/>
              <a:gd name="connsiteY827-105374" fmla="*/ 1470572 h 6858000"/>
              <a:gd name="connsiteX828-105375" fmla="*/ 5755832 w 7467600"/>
              <a:gd name="connsiteY828-105376" fmla="*/ 1383886 h 6858000"/>
              <a:gd name="connsiteX829-105377" fmla="*/ 6014186 w 7467600"/>
              <a:gd name="connsiteY829-105378" fmla="*/ 1279799 h 6858000"/>
              <a:gd name="connsiteX830-105379" fmla="*/ 6901619 w 7467600"/>
              <a:gd name="connsiteY830-105380" fmla="*/ 1047874 h 6858000"/>
              <a:gd name="connsiteX831-105381" fmla="*/ 6931566 w 7467600"/>
              <a:gd name="connsiteY831-105382" fmla="*/ 1062034 h 6858000"/>
              <a:gd name="connsiteX832-105383" fmla="*/ 5790982 w 7467600"/>
              <a:gd name="connsiteY832-105384" fmla="*/ 1561380 h 6858000"/>
              <a:gd name="connsiteX833-105385" fmla="*/ 6188971 w 7467600"/>
              <a:gd name="connsiteY833-105386" fmla="*/ 1755168 h 6858000"/>
              <a:gd name="connsiteX834-105387" fmla="*/ 6202446 w 7467600"/>
              <a:gd name="connsiteY834-105388" fmla="*/ 1752268 h 6858000"/>
              <a:gd name="connsiteX835-105389" fmla="*/ 7179560 w 7467600"/>
              <a:gd name="connsiteY835-105390" fmla="*/ 1467551 h 6858000"/>
              <a:gd name="connsiteX836-105391" fmla="*/ 7158730 w 7467600"/>
              <a:gd name="connsiteY836-105392" fmla="*/ 1507835 h 6858000"/>
              <a:gd name="connsiteX837-105393" fmla="*/ 6326959 w 7467600"/>
              <a:gd name="connsiteY837-105394" fmla="*/ 1817686 h 6858000"/>
              <a:gd name="connsiteX838-105395" fmla="*/ 6537433 w 7467600"/>
              <a:gd name="connsiteY838-105396" fmla="*/ 1907790 h 6858000"/>
              <a:gd name="connsiteX839-105397" fmla="*/ 6550221 w 7467600"/>
              <a:gd name="connsiteY839-105398" fmla="*/ 1910729 h 6858000"/>
              <a:gd name="connsiteX840-105399" fmla="*/ 6964438 w 7467600"/>
              <a:gd name="connsiteY840-105400" fmla="*/ 2209505 h 6858000"/>
              <a:gd name="connsiteX841-105401" fmla="*/ 7367862 w 7467600"/>
              <a:gd name="connsiteY841-105402" fmla="*/ 2806833 h 6858000"/>
              <a:gd name="connsiteX842-105403" fmla="*/ 7364329 w 7467600"/>
              <a:gd name="connsiteY842-105404" fmla="*/ 2826907 h 6858000"/>
              <a:gd name="connsiteX843-105405" fmla="*/ 7290545 w 7467600"/>
              <a:gd name="connsiteY843-105406" fmla="*/ 2850663 h 6858000"/>
              <a:gd name="connsiteX844-105407" fmla="*/ 6472036 w 7467600"/>
              <a:gd name="connsiteY844-105408" fmla="*/ 1959003 h 6858000"/>
              <a:gd name="connsiteX845-105409" fmla="*/ 5792897 w 7467600"/>
              <a:gd name="connsiteY845-105410" fmla="*/ 1647747 h 6858000"/>
              <a:gd name="connsiteX846-105411" fmla="*/ 5842751 w 7467600"/>
              <a:gd name="connsiteY846-105412" fmla="*/ 1816112 h 6858000"/>
              <a:gd name="connsiteX847-105413" fmla="*/ 5847424 w 7467600"/>
              <a:gd name="connsiteY847-105414" fmla="*/ 1815776 h 6858000"/>
              <a:gd name="connsiteX848-105415" fmla="*/ 6399821 w 7467600"/>
              <a:gd name="connsiteY848-105416" fmla="*/ 2344799 h 6858000"/>
              <a:gd name="connsiteX849-105417" fmla="*/ 6323232 w 7467600"/>
              <a:gd name="connsiteY849-105418" fmla="*/ 2389634 h 6858000"/>
              <a:gd name="connsiteX850-105419" fmla="*/ 5942958 w 7467600"/>
              <a:gd name="connsiteY850-105420" fmla="*/ 2077708 h 6858000"/>
              <a:gd name="connsiteX851-105421" fmla="*/ 5921559 w 7467600"/>
              <a:gd name="connsiteY851-105422" fmla="*/ 2378596 h 6858000"/>
              <a:gd name="connsiteX852-105423" fmla="*/ 5817651 w 7467600"/>
              <a:gd name="connsiteY852-105424" fmla="*/ 3023919 h 6858000"/>
              <a:gd name="connsiteX853-105425" fmla="*/ 5729634 w 7467600"/>
              <a:gd name="connsiteY853-105426" fmla="*/ 3051849 h 6858000"/>
              <a:gd name="connsiteX854-105427" fmla="*/ 5611018 w 7467600"/>
              <a:gd name="connsiteY854-105428" fmla="*/ 2316769 h 6858000"/>
              <a:gd name="connsiteX855-105429" fmla="*/ 5687608 w 7467600"/>
              <a:gd name="connsiteY855-105430" fmla="*/ 2039972 h 6858000"/>
              <a:gd name="connsiteX856-105431" fmla="*/ 5657554 w 7467600"/>
              <a:gd name="connsiteY856-105432" fmla="*/ 1576445 h 6858000"/>
              <a:gd name="connsiteX857-105433" fmla="*/ 5150475 w 7467600"/>
              <a:gd name="connsiteY857-105434" fmla="*/ 1274012 h 6858000"/>
              <a:gd name="connsiteX858-105435" fmla="*/ 5349142 w 7467600"/>
              <a:gd name="connsiteY858-105436" fmla="*/ 2204405 h 6858000"/>
              <a:gd name="connsiteX859-105437" fmla="*/ 5262214 w 7467600"/>
              <a:gd name="connsiteY859-105438" fmla="*/ 2233836 h 6858000"/>
              <a:gd name="connsiteX860-105439" fmla="*/ 4981539 w 7467600"/>
              <a:gd name="connsiteY860-105440" fmla="*/ 1542201 h 6858000"/>
              <a:gd name="connsiteX861-105441" fmla="*/ 4958461 w 7467600"/>
              <a:gd name="connsiteY861-105442" fmla="*/ 1136957 h 6858000"/>
              <a:gd name="connsiteX862-105443" fmla="*/ 4655015 w 7467600"/>
              <a:gd name="connsiteY862-105444" fmla="*/ 891426 h 6858000"/>
              <a:gd name="connsiteX863-105445" fmla="*/ 4348002 w 7467600"/>
              <a:gd name="connsiteY863-105446" fmla="*/ 2205895 h 6858000"/>
              <a:gd name="connsiteX864-105447" fmla="*/ 4262250 w 7467600"/>
              <a:gd name="connsiteY864-105448" fmla="*/ 2219972 h 6858000"/>
              <a:gd name="connsiteX865-105449" fmla="*/ 4550611 w 7467600"/>
              <a:gd name="connsiteY865-105450" fmla="*/ 817540 h 6858000"/>
              <a:gd name="connsiteX866-105451" fmla="*/ 4564418 w 7467600"/>
              <a:gd name="connsiteY866-105452" fmla="*/ 808293 h 6858000"/>
              <a:gd name="connsiteX867-105453" fmla="*/ 4266388 w 7467600"/>
              <a:gd name="connsiteY867-105454" fmla="*/ 500083 h 6858000"/>
              <a:gd name="connsiteX868-105455" fmla="*/ 4032842 w 7467600"/>
              <a:gd name="connsiteY868-105456" fmla="*/ 211809 h 6858000"/>
              <a:gd name="connsiteX869-105457" fmla="*/ 3882765 w 7467600"/>
              <a:gd name="connsiteY869-105458" fmla="*/ 0 h 6858000"/>
              <a:gd name="connsiteX870-105459" fmla="*/ 3721337 w 7467600"/>
              <a:gd name="connsiteY870-105460" fmla="*/ 0 h 6858000"/>
              <a:gd name="connsiteX871-105461" fmla="*/ 3797544 w 7467600"/>
              <a:gd name="connsiteY871-105462" fmla="*/ 0 h 6858000"/>
              <a:gd name="connsiteX872-105463" fmla="*/ 3775734 w 7467600"/>
              <a:gd name="connsiteY872-105464" fmla="*/ 95131 h 6858000"/>
              <a:gd name="connsiteX873-105465" fmla="*/ 3724807 w 7467600"/>
              <a:gd name="connsiteY873-105466" fmla="*/ 272257 h 6858000"/>
              <a:gd name="connsiteX874-105467" fmla="*/ 3726844 w 7467600"/>
              <a:gd name="connsiteY874-105468" fmla="*/ 282988 h 6858000"/>
              <a:gd name="connsiteX875-105469" fmla="*/ 3742664 w 7467600"/>
              <a:gd name="connsiteY875-105470" fmla="*/ 279918 h 6858000"/>
              <a:gd name="connsiteX876-105471" fmla="*/ 4103910 w 7467600"/>
              <a:gd name="connsiteY876-105472" fmla="*/ 1161917 h 6858000"/>
              <a:gd name="connsiteX877-105473" fmla="*/ 4020269 w 7467600"/>
              <a:gd name="connsiteY877-105474" fmla="*/ 1200406 h 6858000"/>
              <a:gd name="connsiteX878-105475" fmla="*/ 3674882 w 7467600"/>
              <a:gd name="connsiteY878-105476" fmla="*/ 488524 h 6858000"/>
              <a:gd name="connsiteX879-105477" fmla="*/ 3132682 w 7467600"/>
              <a:gd name="connsiteY879-105478" fmla="*/ 1072284 h 6858000"/>
              <a:gd name="connsiteX880-105479" fmla="*/ 2716346 w 7467600"/>
              <a:gd name="connsiteY880-105480" fmla="*/ 1276376 h 6858000"/>
              <a:gd name="connsiteX881-105481" fmla="*/ 2716772 w 7467600"/>
              <a:gd name="connsiteY881-105482" fmla="*/ 1255462 h 6858000"/>
              <a:gd name="connsiteX882-105483" fmla="*/ 3471096 w 7467600"/>
              <a:gd name="connsiteY882-105484" fmla="*/ 437072 h 6858000"/>
              <a:gd name="connsiteX883-105485" fmla="*/ 3639057 w 7467600"/>
              <a:gd name="connsiteY883-105486" fmla="*/ 286334 h 6858000"/>
              <a:gd name="connsiteX884-105487" fmla="*/ 3640309 w 7467600"/>
              <a:gd name="connsiteY884-105488" fmla="*/ 284664 h 6858000"/>
              <a:gd name="connsiteX885-105489" fmla="*/ 3646022 w 7467600"/>
              <a:gd name="connsiteY885-105490" fmla="*/ 276711 h 6858000"/>
              <a:gd name="connsiteX886-105491" fmla="*/ 3707943 w 7467600"/>
              <a:gd name="connsiteY886-105492" fmla="*/ 65958 h 6858000"/>
              <a:gd name="connsiteX887-105493" fmla="*/ 3721337 w 7467600"/>
              <a:gd name="connsiteY887-105494" fmla="*/ 0 h 6858000"/>
              <a:gd name="connsiteX888-105495" fmla="*/ 2867960 w 7467600"/>
              <a:gd name="connsiteY888-105496" fmla="*/ 0 h 6858000"/>
              <a:gd name="connsiteX889-105497" fmla="*/ 2926351 w 7467600"/>
              <a:gd name="connsiteY889-105498" fmla="*/ 0 h 6858000"/>
              <a:gd name="connsiteX890-105499" fmla="*/ 2902823 w 7467600"/>
              <a:gd name="connsiteY890-105500" fmla="*/ 262929 h 6858000"/>
              <a:gd name="connsiteX891-105501" fmla="*/ 2940663 w 7467600"/>
              <a:gd name="connsiteY891-105502" fmla="*/ 140884 h 6858000"/>
              <a:gd name="connsiteX892-105503" fmla="*/ 2947039 w 7467600"/>
              <a:gd name="connsiteY892-105504" fmla="*/ 122524 h 6858000"/>
              <a:gd name="connsiteX893-105505" fmla="*/ 2984316 w 7467600"/>
              <a:gd name="connsiteY893-105506" fmla="*/ 0 h 6858000"/>
              <a:gd name="connsiteX894-105507" fmla="*/ 3016114 w 7467600"/>
              <a:gd name="connsiteY894-105508" fmla="*/ 0 h 6858000"/>
              <a:gd name="connsiteX895-105509" fmla="*/ 2979949 w 7467600"/>
              <a:gd name="connsiteY895-105510" fmla="*/ 119274 h 6858000"/>
              <a:gd name="connsiteX896-105511" fmla="*/ 3023879 w 7467600"/>
              <a:gd name="connsiteY896-105512" fmla="*/ 0 h 6858000"/>
              <a:gd name="connsiteX897-105513" fmla="*/ 3105400 w 7467600"/>
              <a:gd name="connsiteY897-105514" fmla="*/ 0 h 6858000"/>
              <a:gd name="connsiteX898-105515" fmla="*/ 3094669 w 7467600"/>
              <a:gd name="connsiteY898-105516" fmla="*/ 30308 h 6858000"/>
              <a:gd name="connsiteX899-105517" fmla="*/ 2901945 w 7467600"/>
              <a:gd name="connsiteY899-105518" fmla="*/ 466538 h 6858000"/>
              <a:gd name="connsiteX900-105519" fmla="*/ 2815209 w 7467600"/>
              <a:gd name="connsiteY900-105520" fmla="*/ 497361 h 6858000"/>
              <a:gd name="connsiteX901-105521" fmla="*/ 2844845 w 7467600"/>
              <a:gd name="connsiteY901-105522" fmla="*/ 127638 h 6858000"/>
              <a:gd name="connsiteX902-105523" fmla="*/ 2867960 w 7467600"/>
              <a:gd name="connsiteY902-105524" fmla="*/ 0 h 6858000"/>
              <a:gd name="connsiteX903-105525" fmla="*/ 1057230 w 7467600"/>
              <a:gd name="connsiteY903-105526" fmla="*/ 0 h 6858000"/>
              <a:gd name="connsiteX904-105527" fmla="*/ 1111003 w 7467600"/>
              <a:gd name="connsiteY904-105528" fmla="*/ 0 h 6858000"/>
              <a:gd name="connsiteX905-105529" fmla="*/ 1125553 w 7467600"/>
              <a:gd name="connsiteY905-105530" fmla="*/ 52588 h 6858000"/>
              <a:gd name="connsiteX906-105531" fmla="*/ 1304276 w 7467600"/>
              <a:gd name="connsiteY906-105532" fmla="*/ 476275 h 6858000"/>
              <a:gd name="connsiteX907-105533" fmla="*/ 1492066 w 7467600"/>
              <a:gd name="connsiteY907-105534" fmla="*/ 886333 h 6858000"/>
              <a:gd name="connsiteX908-105535" fmla="*/ 1423698 w 7467600"/>
              <a:gd name="connsiteY908-105536" fmla="*/ 710817 h 6858000"/>
              <a:gd name="connsiteX909-105537" fmla="*/ 1357609 w 7467600"/>
              <a:gd name="connsiteY909-105538" fmla="*/ 532892 h 6858000"/>
              <a:gd name="connsiteX910-105539" fmla="*/ 1309550 w 7467600"/>
              <a:gd name="connsiteY910-105540" fmla="*/ 374031 h 6858000"/>
              <a:gd name="connsiteX911-105541" fmla="*/ 1193673 w 7467600"/>
              <a:gd name="connsiteY911-105542" fmla="*/ 49533 h 6858000"/>
              <a:gd name="connsiteX912-105543" fmla="*/ 1164391 w 7467600"/>
              <a:gd name="connsiteY912-105544" fmla="*/ 0 h 6858000"/>
              <a:gd name="connsiteX913-105545" fmla="*/ 1200666 w 7467600"/>
              <a:gd name="connsiteY913-105546" fmla="*/ 0 h 6858000"/>
              <a:gd name="connsiteX914-105547" fmla="*/ 1223408 w 7467600"/>
              <a:gd name="connsiteY914-105548" fmla="*/ 38996 h 6858000"/>
              <a:gd name="connsiteX915-105549" fmla="*/ 1339635 w 7467600"/>
              <a:gd name="connsiteY915-105550" fmla="*/ 365517 h 6858000"/>
              <a:gd name="connsiteX916-105551" fmla="*/ 1387469 w 7467600"/>
              <a:gd name="connsiteY916-105552" fmla="*/ 523079 h 6858000"/>
              <a:gd name="connsiteX917-105553" fmla="*/ 1452685 w 7467600"/>
              <a:gd name="connsiteY917-105554" fmla="*/ 699806 h 6858000"/>
              <a:gd name="connsiteX918-105555" fmla="*/ 1492092 w 7467600"/>
              <a:gd name="connsiteY918-105556" fmla="*/ 800424 h 6858000"/>
              <a:gd name="connsiteX919-105557" fmla="*/ 1455302 w 7467600"/>
              <a:gd name="connsiteY919-105558" fmla="*/ 632913 h 6858000"/>
              <a:gd name="connsiteX920-105559" fmla="*/ 1222336 w 7467600"/>
              <a:gd name="connsiteY920-105560" fmla="*/ 9480 h 6858000"/>
              <a:gd name="connsiteX921-105561" fmla="*/ 1214634 w 7467600"/>
              <a:gd name="connsiteY921-105562" fmla="*/ 0 h 6858000"/>
              <a:gd name="connsiteX922-105563" fmla="*/ 1289827 w 7467600"/>
              <a:gd name="connsiteY922-105564" fmla="*/ 0 h 6858000"/>
              <a:gd name="connsiteX923-105565" fmla="*/ 1321076 w 7467600"/>
              <a:gd name="connsiteY923-105566" fmla="*/ 59722 h 6858000"/>
              <a:gd name="connsiteX924-105567" fmla="*/ 1512579 w 7467600"/>
              <a:gd name="connsiteY924-105568" fmla="*/ 626441 h 6858000"/>
              <a:gd name="connsiteX925-105569" fmla="*/ 1506076 w 7467600"/>
              <a:gd name="connsiteY925-105570" fmla="*/ 1089289 h 6858000"/>
              <a:gd name="connsiteX926-105571" fmla="*/ 1486346 w 7467600"/>
              <a:gd name="connsiteY926-105572" fmla="*/ 1079919 h 6858000"/>
              <a:gd name="connsiteX927-105573" fmla="*/ 1070511 w 7467600"/>
              <a:gd name="connsiteY927-105574" fmla="*/ 48609 h 6858000"/>
              <a:gd name="connsiteX928-105575" fmla="*/ 1057230 w 7467600"/>
              <a:gd name="connsiteY928-105576" fmla="*/ 0 h 6858000"/>
              <a:gd name="connsiteX929-105577" fmla="*/ 43151 w 7467600"/>
              <a:gd name="connsiteY929-105578" fmla="*/ 0 h 6858000"/>
              <a:gd name="connsiteX930-105579" fmla="*/ 95283 w 7467600"/>
              <a:gd name="connsiteY930-105580" fmla="*/ 0 h 6858000"/>
              <a:gd name="connsiteX931-105581" fmla="*/ 300708 w 7467600"/>
              <a:gd name="connsiteY931-105582" fmla="*/ 154571 h 6858000"/>
              <a:gd name="connsiteX932-105583" fmla="*/ 530414 w 7467600"/>
              <a:gd name="connsiteY932-105584" fmla="*/ 354673 h 6858000"/>
              <a:gd name="connsiteX933-105585" fmla="*/ 333785 w 7467600"/>
              <a:gd name="connsiteY933-105586" fmla="*/ 161564 h 6858000"/>
              <a:gd name="connsiteX934-105587" fmla="*/ 147005 w 7467600"/>
              <a:gd name="connsiteY934-105588" fmla="*/ 0 h 6858000"/>
              <a:gd name="connsiteX935-105589" fmla="*/ 272509 w 7467600"/>
              <a:gd name="connsiteY935-105590" fmla="*/ 0 h 6858000"/>
              <a:gd name="connsiteX936-105591" fmla="*/ 326276 w 7467600"/>
              <a:gd name="connsiteY936-105592" fmla="*/ 45847 h 6858000"/>
              <a:gd name="connsiteX937-105593" fmla="*/ 823759 w 7467600"/>
              <a:gd name="connsiteY937-105594" fmla="*/ 574145 h 6858000"/>
              <a:gd name="connsiteX938-105595" fmla="*/ 811254 w 7467600"/>
              <a:gd name="connsiteY938-105596" fmla="*/ 665546 h 6858000"/>
              <a:gd name="connsiteX939-105597" fmla="*/ 154042 w 7467600"/>
              <a:gd name="connsiteY939-105598" fmla="*/ 261522 h 6858000"/>
              <a:gd name="connsiteX940-105599" fmla="*/ 13550 w 7467600"/>
              <a:gd name="connsiteY940-105600" fmla="*/ 158423 h 6858000"/>
              <a:gd name="connsiteX941-105601" fmla="*/ 0 w 7467600"/>
              <a:gd name="connsiteY941-105602" fmla="*/ 146618 h 6858000"/>
              <a:gd name="connsiteX942-105603" fmla="*/ 0 w 7467600"/>
              <a:gd name="connsiteY942-105604" fmla="*/ 59161 h 6858000"/>
              <a:gd name="connsiteX943-105605" fmla="*/ 45427 w 7467600"/>
              <a:gd name="connsiteY943-105606" fmla="*/ 101078 h 6858000"/>
              <a:gd name="connsiteX944-105607" fmla="*/ 630103 w 7467600"/>
              <a:gd name="connsiteY944-105608" fmla="*/ 485885 h 6858000"/>
              <a:gd name="connsiteX945-105609" fmla="*/ 532040 w 7467600"/>
              <a:gd name="connsiteY945-105610" fmla="*/ 399359 h 6858000"/>
              <a:gd name="connsiteX946-105611" fmla="*/ 517618 w 7467600"/>
              <a:gd name="connsiteY946-105612" fmla="*/ 385726 h 6858000"/>
              <a:gd name="connsiteX947-105613" fmla="*/ 285074 w 7467600"/>
              <a:gd name="connsiteY947-105614" fmla="*/ 182755 h 6858000"/>
              <a:gd name="connsiteX948-105615" fmla="*/ 43151 w 7467600"/>
              <a:gd name="connsiteY948-105616" fmla="*/ 0 h 6858000"/>
              <a:gd name="connsiteX0-105617" fmla="*/ 369702 w 7467600"/>
              <a:gd name="connsiteY0-105618" fmla="*/ 6712169 h 6858000"/>
              <a:gd name="connsiteX1-105619" fmla="*/ 366575 w 7467600"/>
              <a:gd name="connsiteY1-105620" fmla="*/ 6715556 h 6858000"/>
              <a:gd name="connsiteX2-105621" fmla="*/ 371637 w 7467600"/>
              <a:gd name="connsiteY2-105622" fmla="*/ 6713954 h 6858000"/>
              <a:gd name="connsiteX3-105623" fmla="*/ 369702 w 7467600"/>
              <a:gd name="connsiteY3-105624" fmla="*/ 6712169 h 6858000"/>
              <a:gd name="connsiteX4-105625" fmla="*/ 7467600 w 7467600"/>
              <a:gd name="connsiteY4-105626" fmla="*/ 6767913 h 6858000"/>
              <a:gd name="connsiteX5-105627" fmla="*/ 7440138 w 7467600"/>
              <a:gd name="connsiteY5-105628" fmla="*/ 6622648 h 6858000"/>
              <a:gd name="connsiteX6-105629" fmla="*/ 7467600 w 7467600"/>
              <a:gd name="connsiteY6-105630" fmla="*/ 6628217 h 6858000"/>
              <a:gd name="connsiteX7-105631" fmla="*/ 7467600 w 7467600"/>
              <a:gd name="connsiteY7-105632" fmla="*/ 6668575 h 6858000"/>
              <a:gd name="connsiteX8-105633" fmla="*/ 7392322 w 7467600"/>
              <a:gd name="connsiteY8-105634" fmla="*/ 6658238 h 6858000"/>
              <a:gd name="connsiteX9-105635" fmla="*/ 7467600 w 7467600"/>
              <a:gd name="connsiteY9-105636" fmla="*/ 6683873 h 6858000"/>
              <a:gd name="connsiteX10-105637" fmla="*/ 7467600 w 7467600"/>
              <a:gd name="connsiteY10-105638" fmla="*/ 6714215 h 6858000"/>
              <a:gd name="connsiteX11-105639" fmla="*/ 7447383 w 7467600"/>
              <a:gd name="connsiteY11-105640" fmla="*/ 6707202 h 6858000"/>
              <a:gd name="connsiteX12-105641" fmla="*/ 7289862 w 7467600"/>
              <a:gd name="connsiteY12-105642" fmla="*/ 6659827 h 6858000"/>
              <a:gd name="connsiteX13-105643" fmla="*/ 7434024 w 7467600"/>
              <a:gd name="connsiteY13-105644" fmla="*/ 6722130 h 6858000"/>
              <a:gd name="connsiteX14-105645" fmla="*/ 7467600 w 7467600"/>
              <a:gd name="connsiteY14-105646" fmla="*/ 6736157 h 6858000"/>
              <a:gd name="connsiteX15-105647" fmla="*/ 7467600 w 7467600"/>
              <a:gd name="connsiteY15-105648" fmla="*/ 6767913 h 6858000"/>
              <a:gd name="connsiteX16-105649" fmla="*/ 1019354 w 7467600"/>
              <a:gd name="connsiteY16-105650" fmla="*/ 6315006 h 6858000"/>
              <a:gd name="connsiteX17-105651" fmla="*/ 441046 w 7467600"/>
              <a:gd name="connsiteY17-105652" fmla="*/ 6691153 h 6858000"/>
              <a:gd name="connsiteX18-105653" fmla="*/ 1019354 w 7467600"/>
              <a:gd name="connsiteY18-105654" fmla="*/ 6315006 h 6858000"/>
              <a:gd name="connsiteX19-105655" fmla="*/ 991680 w 7467600"/>
              <a:gd name="connsiteY19-105656" fmla="*/ 6298413 h 6858000"/>
              <a:gd name="connsiteX20-105657" fmla="*/ 409060 w 7467600"/>
              <a:gd name="connsiteY20-105658" fmla="*/ 6671470 h 6858000"/>
              <a:gd name="connsiteX21-105659" fmla="*/ 991680 w 7467600"/>
              <a:gd name="connsiteY21-105660" fmla="*/ 6298413 h 6858000"/>
              <a:gd name="connsiteX22-105661" fmla="*/ 103333 w 7467600"/>
              <a:gd name="connsiteY22-105662" fmla="*/ 5699602 h 6858000"/>
              <a:gd name="connsiteX23-105663" fmla="*/ 233938 w 7467600"/>
              <a:gd name="connsiteY23-105664" fmla="*/ 5809416 h 6858000"/>
              <a:gd name="connsiteX24-105665" fmla="*/ 883580 w 7467600"/>
              <a:gd name="connsiteY24-105666" fmla="*/ 6180710 h 6858000"/>
              <a:gd name="connsiteX25-105667" fmla="*/ 487337 w 7467600"/>
              <a:gd name="connsiteY25-105668" fmla="*/ 5950182 h 6858000"/>
              <a:gd name="connsiteX26-105669" fmla="*/ 354051 w 7467600"/>
              <a:gd name="connsiteY26-105670" fmla="*/ 5854912 h 6858000"/>
              <a:gd name="connsiteX27-105671" fmla="*/ 195436 w 7467600"/>
              <a:gd name="connsiteY27-105672" fmla="*/ 5755068 h 6858000"/>
              <a:gd name="connsiteX28-105673" fmla="*/ 103333 w 7467600"/>
              <a:gd name="connsiteY28-105674" fmla="*/ 5699602 h 6858000"/>
              <a:gd name="connsiteX29-105675" fmla="*/ 5539432 w 7467600"/>
              <a:gd name="connsiteY29-105676" fmla="*/ 5642928 h 6858000"/>
              <a:gd name="connsiteX30-105677" fmla="*/ 5555462 w 7467600"/>
              <a:gd name="connsiteY30-105678" fmla="*/ 5694454 h 6858000"/>
              <a:gd name="connsiteX31-105679" fmla="*/ 5828270 w 7467600"/>
              <a:gd name="connsiteY31-105680" fmla="*/ 6320663 h 6858000"/>
              <a:gd name="connsiteX32-105681" fmla="*/ 5947416 w 7467600"/>
              <a:gd name="connsiteY32-105682" fmla="*/ 6574846 h 6858000"/>
              <a:gd name="connsiteX33-105683" fmla="*/ 5539432 w 7467600"/>
              <a:gd name="connsiteY33-105684" fmla="*/ 5642928 h 6858000"/>
              <a:gd name="connsiteX34-105685" fmla="*/ 51253 w 7467600"/>
              <a:gd name="connsiteY34-105686" fmla="*/ 5631825 h 6858000"/>
              <a:gd name="connsiteX35-105687" fmla="*/ 211622 w 7467600"/>
              <a:gd name="connsiteY35-105688" fmla="*/ 5728803 h 6858000"/>
              <a:gd name="connsiteX36-105689" fmla="*/ 371652 w 7467600"/>
              <a:gd name="connsiteY36-105690" fmla="*/ 5829062 h 6858000"/>
              <a:gd name="connsiteX37-105691" fmla="*/ 505903 w 7467600"/>
              <a:gd name="connsiteY37-105692" fmla="*/ 5925221 h 6858000"/>
              <a:gd name="connsiteX38-105693" fmla="*/ 899240 w 7467600"/>
              <a:gd name="connsiteY38-105694" fmla="*/ 6153068 h 6858000"/>
              <a:gd name="connsiteX39-105695" fmla="*/ 988114 w 7467600"/>
              <a:gd name="connsiteY39-105696" fmla="*/ 6174204 h 6858000"/>
              <a:gd name="connsiteX40-105697" fmla="*/ 845971 w 7467600"/>
              <a:gd name="connsiteY40-105698" fmla="*/ 6067177 h 6858000"/>
              <a:gd name="connsiteX41-105699" fmla="*/ 448057 w 7467600"/>
              <a:gd name="connsiteY41-105700" fmla="*/ 5841376 h 6858000"/>
              <a:gd name="connsiteX42-105701" fmla="*/ 51253 w 7467600"/>
              <a:gd name="connsiteY42-105702" fmla="*/ 5631825 h 6858000"/>
              <a:gd name="connsiteX43-105703" fmla="*/ 2606687 w 7467600"/>
              <a:gd name="connsiteY43-105704" fmla="*/ 5630718 h 6858000"/>
              <a:gd name="connsiteX44-105705" fmla="*/ 2645658 w 7467600"/>
              <a:gd name="connsiteY44-105706" fmla="*/ 6640259 h 6858000"/>
              <a:gd name="connsiteX45-105707" fmla="*/ 2606687 w 7467600"/>
              <a:gd name="connsiteY45-105708" fmla="*/ 5630718 h 6858000"/>
              <a:gd name="connsiteX46-105709" fmla="*/ 3642057 w 7467600"/>
              <a:gd name="connsiteY46-105710" fmla="*/ 5573487 h 6858000"/>
              <a:gd name="connsiteX47-105711" fmla="*/ 3632981 w 7467600"/>
              <a:gd name="connsiteY47-105712" fmla="*/ 5579437 h 6858000"/>
              <a:gd name="connsiteX48-105713" fmla="*/ 3382436 w 7467600"/>
              <a:gd name="connsiteY48-105714" fmla="*/ 5952726 h 6858000"/>
              <a:gd name="connsiteX49-105715" fmla="*/ 3191929 w 7467600"/>
              <a:gd name="connsiteY49-105716" fmla="*/ 6662669 h 6858000"/>
              <a:gd name="connsiteX50-105717" fmla="*/ 3369898 w 7467600"/>
              <a:gd name="connsiteY50-105718" fmla="*/ 6081771 h 6858000"/>
              <a:gd name="connsiteX51-105719" fmla="*/ 3642057 w 7467600"/>
              <a:gd name="connsiteY51-105720" fmla="*/ 5573487 h 6858000"/>
              <a:gd name="connsiteX52-105721" fmla="*/ 2650666 w 7467600"/>
              <a:gd name="connsiteY52-105722" fmla="*/ 5530686 h 6858000"/>
              <a:gd name="connsiteX53-105723" fmla="*/ 2650249 w 7467600"/>
              <a:gd name="connsiteY53-105724" fmla="*/ 5532101 h 6858000"/>
              <a:gd name="connsiteX54-105725" fmla="*/ 2663808 w 7467600"/>
              <a:gd name="connsiteY54-105726" fmla="*/ 6535215 h 6858000"/>
              <a:gd name="connsiteX55-105727" fmla="*/ 2665418 w 7467600"/>
              <a:gd name="connsiteY55-105728" fmla="*/ 6132756 h 6858000"/>
              <a:gd name="connsiteX56-105729" fmla="*/ 2650666 w 7467600"/>
              <a:gd name="connsiteY56-105730" fmla="*/ 5530686 h 6858000"/>
              <a:gd name="connsiteX57-105731" fmla="*/ 2680277 w 7467600"/>
              <a:gd name="connsiteY57-105732" fmla="*/ 5479204 h 6858000"/>
              <a:gd name="connsiteX58-105733" fmla="*/ 2678972 w 7467600"/>
              <a:gd name="connsiteY58-105734" fmla="*/ 5481582 h 6858000"/>
              <a:gd name="connsiteX59-105735" fmla="*/ 2696666 w 7467600"/>
              <a:gd name="connsiteY59-105736" fmla="*/ 6133836 h 6858000"/>
              <a:gd name="connsiteX60-105737" fmla="*/ 2695769 w 7467600"/>
              <a:gd name="connsiteY60-105738" fmla="*/ 6390955 h 6858000"/>
              <a:gd name="connsiteX61-105739" fmla="*/ 2739893 w 7467600"/>
              <a:gd name="connsiteY61-105740" fmla="*/ 6108357 h 6858000"/>
              <a:gd name="connsiteX62-105741" fmla="*/ 2680277 w 7467600"/>
              <a:gd name="connsiteY62-105742" fmla="*/ 5479204 h 6858000"/>
              <a:gd name="connsiteX63-105743" fmla="*/ 1132195 w 7467600"/>
              <a:gd name="connsiteY63-105744" fmla="*/ 5467980 h 6858000"/>
              <a:gd name="connsiteX64-105745" fmla="*/ 1679056 w 7467600"/>
              <a:gd name="connsiteY64-105746" fmla="*/ 5516907 h 6858000"/>
              <a:gd name="connsiteX65-105747" fmla="*/ 2128648 w 7467600"/>
              <a:gd name="connsiteY65-105748" fmla="*/ 5474249 h 6858000"/>
              <a:gd name="connsiteX66-105749" fmla="*/ 1825619 w 7467600"/>
              <a:gd name="connsiteY66-105750" fmla="*/ 5478447 h 6858000"/>
              <a:gd name="connsiteX67-105751" fmla="*/ 1737798 w 7467600"/>
              <a:gd name="connsiteY67-105752" fmla="*/ 5483353 h 6858000"/>
              <a:gd name="connsiteX68-105753" fmla="*/ 1132195 w 7467600"/>
              <a:gd name="connsiteY68-105754" fmla="*/ 5467980 h 6858000"/>
              <a:gd name="connsiteX69-105755" fmla="*/ 1456157 w 7467600"/>
              <a:gd name="connsiteY69-105756" fmla="*/ 5371404 h 6858000"/>
              <a:gd name="connsiteX70-105757" fmla="*/ 1244432 w 7467600"/>
              <a:gd name="connsiteY70-105758" fmla="*/ 5385601 h 6858000"/>
              <a:gd name="connsiteX71-105759" fmla="*/ 973990 w 7467600"/>
              <a:gd name="connsiteY71-105760" fmla="*/ 5424940 h 6858000"/>
              <a:gd name="connsiteX72-105761" fmla="*/ 1103809 w 7467600"/>
              <a:gd name="connsiteY72-105762" fmla="*/ 5433720 h 6858000"/>
              <a:gd name="connsiteX73-105763" fmla="*/ 1123454 w 7467600"/>
              <a:gd name="connsiteY73-105764" fmla="*/ 5435727 h 6858000"/>
              <a:gd name="connsiteX74-105765" fmla="*/ 1737017 w 7467600"/>
              <a:gd name="connsiteY74-105766" fmla="*/ 5452183 h 6858000"/>
              <a:gd name="connsiteX75-105767" fmla="*/ 1824397 w 7467600"/>
              <a:gd name="connsiteY75-105768" fmla="*/ 5447757 h 6858000"/>
              <a:gd name="connsiteX76-105769" fmla="*/ 2070059 w 7467600"/>
              <a:gd name="connsiteY76-105770" fmla="*/ 5441660 h 6858000"/>
              <a:gd name="connsiteX77-105771" fmla="*/ 1456157 w 7467600"/>
              <a:gd name="connsiteY77-105772" fmla="*/ 5371404 h 6858000"/>
              <a:gd name="connsiteX78-105773" fmla="*/ 4988186 w 7467600"/>
              <a:gd name="connsiteY78-105774" fmla="*/ 5216467 h 6858000"/>
              <a:gd name="connsiteX79-105775" fmla="*/ 4777334 w 7467600"/>
              <a:gd name="connsiteY79-105776" fmla="*/ 5406072 h 6858000"/>
              <a:gd name="connsiteX80-105777" fmla="*/ 4718341 w 7467600"/>
              <a:gd name="connsiteY80-105778" fmla="*/ 5468043 h 6858000"/>
              <a:gd name="connsiteX81-105779" fmla="*/ 4604655 w 7467600"/>
              <a:gd name="connsiteY81-105780" fmla="*/ 5583434 h 6858000"/>
              <a:gd name="connsiteX82-105781" fmla="*/ 4565074 w 7467600"/>
              <a:gd name="connsiteY82-105782" fmla="*/ 5618550 h 6858000"/>
              <a:gd name="connsiteX83-105783" fmla="*/ 4988186 w 7467600"/>
              <a:gd name="connsiteY83-105784" fmla="*/ 5216467 h 6858000"/>
              <a:gd name="connsiteX84-105785" fmla="*/ 4978032 w 7467600"/>
              <a:gd name="connsiteY84-105786" fmla="*/ 5183809 h 6858000"/>
              <a:gd name="connsiteX85-105787" fmla="*/ 4463413 w 7467600"/>
              <a:gd name="connsiteY85-105788" fmla="*/ 5615162 h 6858000"/>
              <a:gd name="connsiteX86-105789" fmla="*/ 4358134 w 7467600"/>
              <a:gd name="connsiteY86-105790" fmla="*/ 5742791 h 6858000"/>
              <a:gd name="connsiteX87-105791" fmla="*/ 4376219 w 7467600"/>
              <a:gd name="connsiteY87-105792" fmla="*/ 5729027 h 6858000"/>
              <a:gd name="connsiteX88-105793" fmla="*/ 4582340 w 7467600"/>
              <a:gd name="connsiteY88-105794" fmla="*/ 5561037 h 6858000"/>
              <a:gd name="connsiteX89-105795" fmla="*/ 4694684 w 7467600"/>
              <a:gd name="connsiteY89-105796" fmla="*/ 5447098 h 6858000"/>
              <a:gd name="connsiteX90-105797" fmla="*/ 4754123 w 7467600"/>
              <a:gd name="connsiteY90-105798" fmla="*/ 5384643 h 6858000"/>
              <a:gd name="connsiteX91-105799" fmla="*/ 4978032 w 7467600"/>
              <a:gd name="connsiteY91-105800" fmla="*/ 5183809 h 6858000"/>
              <a:gd name="connsiteX92-105801" fmla="*/ 1903353 w 7467600"/>
              <a:gd name="connsiteY92-105802" fmla="*/ 5044827 h 6858000"/>
              <a:gd name="connsiteX93-105803" fmla="*/ 1936931 w 7467600"/>
              <a:gd name="connsiteY93-105804" fmla="*/ 5093954 h 6858000"/>
              <a:gd name="connsiteX94-105805" fmla="*/ 2195868 w 7467600"/>
              <a:gd name="connsiteY94-105806" fmla="*/ 5396574 h 6858000"/>
              <a:gd name="connsiteX95-105807" fmla="*/ 2088852 w 7467600"/>
              <a:gd name="connsiteY95-105808" fmla="*/ 5166123 h 6858000"/>
              <a:gd name="connsiteX96-105809" fmla="*/ 1958241 w 7467600"/>
              <a:gd name="connsiteY96-105810" fmla="*/ 5067955 h 6858000"/>
              <a:gd name="connsiteX97-105811" fmla="*/ 1903353 w 7467600"/>
              <a:gd name="connsiteY97-105812" fmla="*/ 5044827 h 6858000"/>
              <a:gd name="connsiteX98-105813" fmla="*/ 1979378 w 7467600"/>
              <a:gd name="connsiteY98-105814" fmla="*/ 4769504 h 6858000"/>
              <a:gd name="connsiteX99-105815" fmla="*/ 2882120 w 7467600"/>
              <a:gd name="connsiteY99-105816" fmla="*/ 5064547 h 6858000"/>
              <a:gd name="connsiteX100-105817" fmla="*/ 2793103 w 7467600"/>
              <a:gd name="connsiteY100-105818" fmla="*/ 5039699 h 6858000"/>
              <a:gd name="connsiteX101-105819" fmla="*/ 2770041 w 7467600"/>
              <a:gd name="connsiteY101-105820" fmla="*/ 5033634 h 6858000"/>
              <a:gd name="connsiteX102-105821" fmla="*/ 1979378 w 7467600"/>
              <a:gd name="connsiteY102-105822" fmla="*/ 4769504 h 6858000"/>
              <a:gd name="connsiteX103-105823" fmla="*/ 1927410 w 7467600"/>
              <a:gd name="connsiteY103-105824" fmla="*/ 4716164 h 6858000"/>
              <a:gd name="connsiteX104-105825" fmla="*/ 1959587 w 7467600"/>
              <a:gd name="connsiteY104-105826" fmla="*/ 4728849 h 6858000"/>
              <a:gd name="connsiteX105-105827" fmla="*/ 2777707 w 7467600"/>
              <a:gd name="connsiteY105-105828" fmla="*/ 5003991 h 6858000"/>
              <a:gd name="connsiteX106-105829" fmla="*/ 2800768 w 7467600"/>
              <a:gd name="connsiteY106-105830" fmla="*/ 5010056 h 6858000"/>
              <a:gd name="connsiteX107-105831" fmla="*/ 2879408 w 7467600"/>
              <a:gd name="connsiteY107-105832" fmla="*/ 5031590 h 6858000"/>
              <a:gd name="connsiteX108-105833" fmla="*/ 2862295 w 7467600"/>
              <a:gd name="connsiteY108-105834" fmla="*/ 5022958 h 6858000"/>
              <a:gd name="connsiteX109-105835" fmla="*/ 2813343 w 7467600"/>
              <a:gd name="connsiteY109-105836" fmla="*/ 4998369 h 6858000"/>
              <a:gd name="connsiteX110-105837" fmla="*/ 2646245 w 7467600"/>
              <a:gd name="connsiteY110-105838" fmla="*/ 4930999 h 6858000"/>
              <a:gd name="connsiteX111-105839" fmla="*/ 1999243 w 7467600"/>
              <a:gd name="connsiteY111-105840" fmla="*/ 4730524 h 6858000"/>
              <a:gd name="connsiteX112-105841" fmla="*/ 1979527 w 7467600"/>
              <a:gd name="connsiteY112-105842" fmla="*/ 4726651 h 6858000"/>
              <a:gd name="connsiteX113-105843" fmla="*/ 1927410 w 7467600"/>
              <a:gd name="connsiteY113-105844" fmla="*/ 4716164 h 6858000"/>
              <a:gd name="connsiteX114-105845" fmla="*/ 1997014 w 7467600"/>
              <a:gd name="connsiteY114-105846" fmla="*/ 4698007 h 6858000"/>
              <a:gd name="connsiteX115-105847" fmla="*/ 2005458 w 7467600"/>
              <a:gd name="connsiteY115-105848" fmla="*/ 4699540 h 6858000"/>
              <a:gd name="connsiteX116-105849" fmla="*/ 2657186 w 7467600"/>
              <a:gd name="connsiteY116-105850" fmla="*/ 4901687 h 6858000"/>
              <a:gd name="connsiteX117-105851" fmla="*/ 2826662 w 7467600"/>
              <a:gd name="connsiteY117-105852" fmla="*/ 4970362 h 6858000"/>
              <a:gd name="connsiteX118-105853" fmla="*/ 2876100 w 7467600"/>
              <a:gd name="connsiteY118-105854" fmla="*/ 4995397 h 6858000"/>
              <a:gd name="connsiteX119-105855" fmla="*/ 3042600 w 7467600"/>
              <a:gd name="connsiteY119-105856" fmla="*/ 5059532 h 6858000"/>
              <a:gd name="connsiteX120-105857" fmla="*/ 1997014 w 7467600"/>
              <a:gd name="connsiteY120-105858" fmla="*/ 4698007 h 6858000"/>
              <a:gd name="connsiteX121-105859" fmla="*/ 2305292 w 7467600"/>
              <a:gd name="connsiteY121-105860" fmla="*/ 4219492 h 6858000"/>
              <a:gd name="connsiteX122-105861" fmla="*/ 3360922 w 7467600"/>
              <a:gd name="connsiteY122-105862" fmla="*/ 4529373 h 6858000"/>
              <a:gd name="connsiteX123-105863" fmla="*/ 3492420 w 7467600"/>
              <a:gd name="connsiteY123-105864" fmla="*/ 4510145 h 6858000"/>
              <a:gd name="connsiteX124-105865" fmla="*/ 3364086 w 7467600"/>
              <a:gd name="connsiteY124-105866" fmla="*/ 4480340 h 6858000"/>
              <a:gd name="connsiteX125-105867" fmla="*/ 3225818 w 7467600"/>
              <a:gd name="connsiteY125-105868" fmla="*/ 4411822 h 6858000"/>
              <a:gd name="connsiteX126-105869" fmla="*/ 3129696 w 7467600"/>
              <a:gd name="connsiteY126-105870" fmla="*/ 4360704 h 6858000"/>
              <a:gd name="connsiteX127-105871" fmla="*/ 2814545 w 7467600"/>
              <a:gd name="connsiteY127-105872" fmla="*/ 4282955 h 6858000"/>
              <a:gd name="connsiteX128-105873" fmla="*/ 2305292 w 7467600"/>
              <a:gd name="connsiteY128-105874" fmla="*/ 4219492 h 6858000"/>
              <a:gd name="connsiteX129-105875" fmla="*/ 2626982 w 7467600"/>
              <a:gd name="connsiteY129-105876" fmla="*/ 4206450 h 6858000"/>
              <a:gd name="connsiteX130-105877" fmla="*/ 2490617 w 7467600"/>
              <a:gd name="connsiteY130-105878" fmla="*/ 4206951 h 6858000"/>
              <a:gd name="connsiteX131-105879" fmla="*/ 2819869 w 7467600"/>
              <a:gd name="connsiteY131-105880" fmla="*/ 4252936 h 6858000"/>
              <a:gd name="connsiteX132-105881" fmla="*/ 3143018 w 7467600"/>
              <a:gd name="connsiteY132-105882" fmla="*/ 4332698 h 6858000"/>
              <a:gd name="connsiteX133-105883" fmla="*/ 3241520 w 7467600"/>
              <a:gd name="connsiteY133-105884" fmla="*/ 4385112 h 6858000"/>
              <a:gd name="connsiteX134-105885" fmla="*/ 3374575 w 7467600"/>
              <a:gd name="connsiteY134-105886" fmla="*/ 4451517 h 6858000"/>
              <a:gd name="connsiteX135-105887" fmla="*/ 3505221 w 7467600"/>
              <a:gd name="connsiteY135-105888" fmla="*/ 4480757 h 6858000"/>
              <a:gd name="connsiteX136-105889" fmla="*/ 2626982 w 7467600"/>
              <a:gd name="connsiteY136-105890" fmla="*/ 4206450 h 6858000"/>
              <a:gd name="connsiteX137-105891" fmla="*/ 1310106 w 7467600"/>
              <a:gd name="connsiteY137-105892" fmla="*/ 3943217 h 6858000"/>
              <a:gd name="connsiteX138-105893" fmla="*/ 854994 w 7467600"/>
              <a:gd name="connsiteY138-105894" fmla="*/ 4399136 h 6858000"/>
              <a:gd name="connsiteX139-105895" fmla="*/ 742462 w 7467600"/>
              <a:gd name="connsiteY139-105896" fmla="*/ 4594648 h 6858000"/>
              <a:gd name="connsiteX140-105897" fmla="*/ 820602 w 7467600"/>
              <a:gd name="connsiteY140-105898" fmla="*/ 4485915 h 6858000"/>
              <a:gd name="connsiteX141-105899" fmla="*/ 878295 w 7467600"/>
              <a:gd name="connsiteY141-105900" fmla="*/ 4403594 h 6858000"/>
              <a:gd name="connsiteX142-105901" fmla="*/ 1240607 w 7467600"/>
              <a:gd name="connsiteY142-105902" fmla="*/ 4010401 h 6858000"/>
              <a:gd name="connsiteX143-105903" fmla="*/ 1310106 w 7467600"/>
              <a:gd name="connsiteY143-105904" fmla="*/ 3943217 h 6858000"/>
              <a:gd name="connsiteX144-105905" fmla="*/ 1423113 w 7467600"/>
              <a:gd name="connsiteY144-105906" fmla="*/ 3874565 h 6858000"/>
              <a:gd name="connsiteX145-105907" fmla="*/ 1260565 w 7467600"/>
              <a:gd name="connsiteY145-105908" fmla="*/ 4031982 h 6858000"/>
              <a:gd name="connsiteX146-105909" fmla="*/ 901900 w 7467600"/>
              <a:gd name="connsiteY146-105910" fmla="*/ 4421236 h 6858000"/>
              <a:gd name="connsiteX147-105911" fmla="*/ 845044 w 7467600"/>
              <a:gd name="connsiteY147-105912" fmla="*/ 4502436 h 6858000"/>
              <a:gd name="connsiteX148-105913" fmla="*/ 685926 w 7467600"/>
              <a:gd name="connsiteY148-105914" fmla="*/ 4703069 h 6858000"/>
              <a:gd name="connsiteX149-105915" fmla="*/ 684248 w 7467600"/>
              <a:gd name="connsiteY149-105916" fmla="*/ 4706721 h 6858000"/>
              <a:gd name="connsiteX150-105917" fmla="*/ 1423113 w 7467600"/>
              <a:gd name="connsiteY150-105918" fmla="*/ 3874565 h 6858000"/>
              <a:gd name="connsiteX151-105919" fmla="*/ 3316479 w 7467600"/>
              <a:gd name="connsiteY151-105920" fmla="*/ 3872136 h 6858000"/>
              <a:gd name="connsiteX152-105921" fmla="*/ 3546806 w 7467600"/>
              <a:gd name="connsiteY152-105922" fmla="*/ 4356139 h 6858000"/>
              <a:gd name="connsiteX153-105923" fmla="*/ 3364433 w 7467600"/>
              <a:gd name="connsiteY153-105924" fmla="*/ 3953121 h 6858000"/>
              <a:gd name="connsiteX154-105925" fmla="*/ 3316479 w 7467600"/>
              <a:gd name="connsiteY154-105926" fmla="*/ 3872136 h 6858000"/>
              <a:gd name="connsiteX155-105927" fmla="*/ 3291335 w 7467600"/>
              <a:gd name="connsiteY155-105928" fmla="*/ 3767420 h 6858000"/>
              <a:gd name="connsiteX156-105929" fmla="*/ 3390805 w 7467600"/>
              <a:gd name="connsiteY156-105930" fmla="*/ 3937163 h 6858000"/>
              <a:gd name="connsiteX157-105931" fmla="*/ 3579062 w 7467600"/>
              <a:gd name="connsiteY157-105932" fmla="*/ 4359040 h 6858000"/>
              <a:gd name="connsiteX158-105933" fmla="*/ 3467355 w 7467600"/>
              <a:gd name="connsiteY158-105934" fmla="*/ 3988130 h 6858000"/>
              <a:gd name="connsiteX159-105935" fmla="*/ 3310753 w 7467600"/>
              <a:gd name="connsiteY159-105936" fmla="*/ 3787140 h 6858000"/>
              <a:gd name="connsiteX160-105937" fmla="*/ 3291335 w 7467600"/>
              <a:gd name="connsiteY160-105938" fmla="*/ 3767420 h 6858000"/>
              <a:gd name="connsiteX161-105939" fmla="*/ 1635889 w 7467600"/>
              <a:gd name="connsiteY161-105940" fmla="*/ 3709494 h 6858000"/>
              <a:gd name="connsiteX162-105941" fmla="*/ 1634800 w 7467600"/>
              <a:gd name="connsiteY162-105942" fmla="*/ 3731111 h 6858000"/>
              <a:gd name="connsiteX163-105943" fmla="*/ 1635889 w 7467600"/>
              <a:gd name="connsiteY163-105944" fmla="*/ 3709494 h 6858000"/>
              <a:gd name="connsiteX164-105945" fmla="*/ 1510397 w 7467600"/>
              <a:gd name="connsiteY164-105946" fmla="*/ 3684705 h 6858000"/>
              <a:gd name="connsiteX165-105947" fmla="*/ 1146550 w 7467600"/>
              <a:gd name="connsiteY165-105948" fmla="*/ 3802012 h 6858000"/>
              <a:gd name="connsiteX166-105949" fmla="*/ 698834 w 7467600"/>
              <a:gd name="connsiteY166-105950" fmla="*/ 3952272 h 6858000"/>
              <a:gd name="connsiteX167-105951" fmla="*/ 34256 w 7467600"/>
              <a:gd name="connsiteY167-105952" fmla="*/ 4347603 h 6858000"/>
              <a:gd name="connsiteX168-105953" fmla="*/ 527241 w 7467600"/>
              <a:gd name="connsiteY168-105954" fmla="*/ 4065078 h 6858000"/>
              <a:gd name="connsiteX169-105955" fmla="*/ 1510397 w 7467600"/>
              <a:gd name="connsiteY169-105956" fmla="*/ 3684705 h 6858000"/>
              <a:gd name="connsiteX170-105957" fmla="*/ 1313114 w 7467600"/>
              <a:gd name="connsiteY170-105958" fmla="*/ 3655216 h 6858000"/>
              <a:gd name="connsiteX171-105959" fmla="*/ 1109304 w 7467600"/>
              <a:gd name="connsiteY171-105960" fmla="*/ 3669030 h 6858000"/>
              <a:gd name="connsiteX172-105961" fmla="*/ 8129 w 7467600"/>
              <a:gd name="connsiteY172-105962" fmla="*/ 4330519 h 6858000"/>
              <a:gd name="connsiteX173-105963" fmla="*/ 687572 w 7467600"/>
              <a:gd name="connsiteY173-105964" fmla="*/ 3925629 h 6858000"/>
              <a:gd name="connsiteX174-105965" fmla="*/ 1138365 w 7467600"/>
              <a:gd name="connsiteY174-105966" fmla="*/ 3774515 h 6858000"/>
              <a:gd name="connsiteX175-105967" fmla="*/ 1505579 w 7467600"/>
              <a:gd name="connsiteY175-105968" fmla="*/ 3655526 h 6858000"/>
              <a:gd name="connsiteX176-105969" fmla="*/ 1313114 w 7467600"/>
              <a:gd name="connsiteY176-105970" fmla="*/ 3655216 h 6858000"/>
              <a:gd name="connsiteX177-105971" fmla="*/ 3655073 w 7467600"/>
              <a:gd name="connsiteY177-105972" fmla="*/ 3650884 h 6858000"/>
              <a:gd name="connsiteX178-105973" fmla="*/ 3989938 w 7467600"/>
              <a:gd name="connsiteY178-105974" fmla="*/ 3991685 h 6858000"/>
              <a:gd name="connsiteX179-105975" fmla="*/ 4393907 w 7467600"/>
              <a:gd name="connsiteY179-105976" fmla="*/ 4261258 h 6858000"/>
              <a:gd name="connsiteX180-105977" fmla="*/ 4648051 w 7467600"/>
              <a:gd name="connsiteY180-105978" fmla="*/ 4374051 h 6858000"/>
              <a:gd name="connsiteX181-105979" fmla="*/ 4383389 w 7467600"/>
              <a:gd name="connsiteY181-105980" fmla="*/ 4184369 h 6858000"/>
              <a:gd name="connsiteX182-105981" fmla="*/ 4165508 w 7467600"/>
              <a:gd name="connsiteY182-105982" fmla="*/ 4035196 h 6858000"/>
              <a:gd name="connsiteX183-105983" fmla="*/ 4068162 w 7467600"/>
              <a:gd name="connsiteY183-105984" fmla="*/ 3953394 h 6858000"/>
              <a:gd name="connsiteX184-105985" fmla="*/ 3981416 w 7467600"/>
              <a:gd name="connsiteY184-105986" fmla="*/ 3880482 h 6858000"/>
              <a:gd name="connsiteX185-105987" fmla="*/ 3800147 w 7467600"/>
              <a:gd name="connsiteY185-105988" fmla="*/ 3749872 h 6858000"/>
              <a:gd name="connsiteX186-105989" fmla="*/ 3655073 w 7467600"/>
              <a:gd name="connsiteY186-105990" fmla="*/ 3650884 h 6858000"/>
              <a:gd name="connsiteX187-105991" fmla="*/ 3670252 w 7467600"/>
              <a:gd name="connsiteY187-105992" fmla="*/ 3622798 h 6858000"/>
              <a:gd name="connsiteX188-105993" fmla="*/ 3817258 w 7467600"/>
              <a:gd name="connsiteY188-105994" fmla="*/ 3723577 h 6858000"/>
              <a:gd name="connsiteX189-105995" fmla="*/ 4000461 w 7467600"/>
              <a:gd name="connsiteY189-105996" fmla="*/ 3855966 h 6858000"/>
              <a:gd name="connsiteX190-105997" fmla="*/ 4088180 w 7467600"/>
              <a:gd name="connsiteY190-105998" fmla="*/ 3929774 h 6858000"/>
              <a:gd name="connsiteX191-105999" fmla="*/ 4184555 w 7467600"/>
              <a:gd name="connsiteY191-106000" fmla="*/ 4010683 h 6858000"/>
              <a:gd name="connsiteX192-106001" fmla="*/ 4399563 w 7467600"/>
              <a:gd name="connsiteY192-106002" fmla="*/ 4158106 h 6858000"/>
              <a:gd name="connsiteX193-106003" fmla="*/ 4684469 w 7467600"/>
              <a:gd name="connsiteY193-106004" fmla="*/ 4364680 h 6858000"/>
              <a:gd name="connsiteX194-106005" fmla="*/ 4690271 w 7467600"/>
              <a:gd name="connsiteY194-106006" fmla="*/ 4370034 h 6858000"/>
              <a:gd name="connsiteX195-106007" fmla="*/ 4136093 w 7467600"/>
              <a:gd name="connsiteY195-106008" fmla="*/ 3858466 h 6858000"/>
              <a:gd name="connsiteX196-106009" fmla="*/ 3670252 w 7467600"/>
              <a:gd name="connsiteY196-106010" fmla="*/ 3622798 h 6858000"/>
              <a:gd name="connsiteX197-106011" fmla="*/ 4440129 w 7467600"/>
              <a:gd name="connsiteY197-106012" fmla="*/ 3448571 h 6858000"/>
              <a:gd name="connsiteX198-106013" fmla="*/ 4856525 w 7467600"/>
              <a:gd name="connsiteY198-106014" fmla="*/ 3915351 h 6858000"/>
              <a:gd name="connsiteX199-106015" fmla="*/ 5059055 w 7467600"/>
              <a:gd name="connsiteY199-106016" fmla="*/ 4108918 h 6858000"/>
              <a:gd name="connsiteX200-106017" fmla="*/ 5290070 w 7467600"/>
              <a:gd name="connsiteY200-106018" fmla="*/ 4263619 h 6858000"/>
              <a:gd name="connsiteX201-106019" fmla="*/ 4834991 w 7467600"/>
              <a:gd name="connsiteY201-106020" fmla="*/ 3830985 h 6858000"/>
              <a:gd name="connsiteX202-106021" fmla="*/ 4440129 w 7467600"/>
              <a:gd name="connsiteY202-106022" fmla="*/ 3448571 h 6858000"/>
              <a:gd name="connsiteX203-106023" fmla="*/ 4441737 w 7467600"/>
              <a:gd name="connsiteY203-106024" fmla="*/ 3399734 h 6858000"/>
              <a:gd name="connsiteX204-106025" fmla="*/ 4431236 w 7467600"/>
              <a:gd name="connsiteY204-106026" fmla="*/ 3400954 h 6858000"/>
              <a:gd name="connsiteX205-106027" fmla="*/ 4557150 w 7467600"/>
              <a:gd name="connsiteY205-106028" fmla="*/ 3510023 h 6858000"/>
              <a:gd name="connsiteX206-106029" fmla="*/ 4856936 w 7467600"/>
              <a:gd name="connsiteY206-106030" fmla="*/ 3809146 h 6858000"/>
              <a:gd name="connsiteX207-106031" fmla="*/ 5111996 w 7467600"/>
              <a:gd name="connsiteY207-106032" fmla="*/ 4065759 h 6858000"/>
              <a:gd name="connsiteX208-106033" fmla="*/ 5388878 w 7467600"/>
              <a:gd name="connsiteY208-106034" fmla="*/ 4300185 h 6858000"/>
              <a:gd name="connsiteX209-106035" fmla="*/ 5425556 w 7467600"/>
              <a:gd name="connsiteY209-106036" fmla="*/ 4308967 h 6858000"/>
              <a:gd name="connsiteX210-106037" fmla="*/ 4943646 w 7467600"/>
              <a:gd name="connsiteY210-106038" fmla="*/ 3822916 h 6858000"/>
              <a:gd name="connsiteX211-106039" fmla="*/ 4594837 w 7467600"/>
              <a:gd name="connsiteY211-106040" fmla="*/ 3532274 h 6858000"/>
              <a:gd name="connsiteX212-106041" fmla="*/ 4441737 w 7467600"/>
              <a:gd name="connsiteY212-106042" fmla="*/ 3399734 h 6858000"/>
              <a:gd name="connsiteX213-106043" fmla="*/ 5425834 w 7467600"/>
              <a:gd name="connsiteY213-106044" fmla="*/ 3162785 h 6858000"/>
              <a:gd name="connsiteX214-106045" fmla="*/ 5401644 w 7467600"/>
              <a:gd name="connsiteY214-106046" fmla="*/ 3617847 h 6858000"/>
              <a:gd name="connsiteX215-106047" fmla="*/ 5467256 w 7467600"/>
              <a:gd name="connsiteY215-106048" fmla="*/ 4175494 h 6858000"/>
              <a:gd name="connsiteX216-106049" fmla="*/ 5448069 w 7467600"/>
              <a:gd name="connsiteY216-106050" fmla="*/ 3567554 h 6858000"/>
              <a:gd name="connsiteX217-106051" fmla="*/ 5425834 w 7467600"/>
              <a:gd name="connsiteY217-106052" fmla="*/ 3162785 h 6858000"/>
              <a:gd name="connsiteX218-106053" fmla="*/ 1318687 w 7467600"/>
              <a:gd name="connsiteY218-106054" fmla="*/ 3113840 h 6858000"/>
              <a:gd name="connsiteX219-106055" fmla="*/ 1066793 w 7467600"/>
              <a:gd name="connsiteY219-106056" fmla="*/ 3212171 h 6858000"/>
              <a:gd name="connsiteX220-106057" fmla="*/ 993319 w 7467600"/>
              <a:gd name="connsiteY220-106058" fmla="*/ 3247648 h 6858000"/>
              <a:gd name="connsiteX221-106059" fmla="*/ 853081 w 7467600"/>
              <a:gd name="connsiteY221-106060" fmla="*/ 3312410 h 6858000"/>
              <a:gd name="connsiteX222-106061" fmla="*/ 805957 w 7467600"/>
              <a:gd name="connsiteY222-106062" fmla="*/ 3330443 h 6858000"/>
              <a:gd name="connsiteX223-106063" fmla="*/ 1318687 w 7467600"/>
              <a:gd name="connsiteY223-106064" fmla="*/ 3113840 h 6858000"/>
              <a:gd name="connsiteX224-106065" fmla="*/ 5453702 w 7467600"/>
              <a:gd name="connsiteY224-106066" fmla="*/ 3090882 h 6858000"/>
              <a:gd name="connsiteX225-106067" fmla="*/ 5480135 w 7467600"/>
              <a:gd name="connsiteY225-106068" fmla="*/ 3565802 h 6858000"/>
              <a:gd name="connsiteX226-106069" fmla="*/ 5499023 w 7467600"/>
              <a:gd name="connsiteY226-106070" fmla="*/ 4166310 h 6858000"/>
              <a:gd name="connsiteX227-106071" fmla="*/ 5547022 w 7467600"/>
              <a:gd name="connsiteY227-106072" fmla="*/ 3607838 h 6858000"/>
              <a:gd name="connsiteX228-106073" fmla="*/ 5515964 w 7467600"/>
              <a:gd name="connsiteY228-106074" fmla="*/ 3378541 h 6858000"/>
              <a:gd name="connsiteX229-106075" fmla="*/ 5453702 w 7467600"/>
              <a:gd name="connsiteY229-106076" fmla="*/ 3090882 h 6858000"/>
              <a:gd name="connsiteX230-106077" fmla="*/ 1238695 w 7467600"/>
              <a:gd name="connsiteY230-106078" fmla="*/ 3076820 h 6858000"/>
              <a:gd name="connsiteX231-106079" fmla="*/ 716371 w 7467600"/>
              <a:gd name="connsiteY231-106080" fmla="*/ 3293249 h 6858000"/>
              <a:gd name="connsiteX232-106081" fmla="*/ 579522 w 7467600"/>
              <a:gd name="connsiteY232-106082" fmla="*/ 3371759 h 6858000"/>
              <a:gd name="connsiteX233-106083" fmla="*/ 600288 w 7467600"/>
              <a:gd name="connsiteY233-106084" fmla="*/ 3365555 h 6858000"/>
              <a:gd name="connsiteX234-106085" fmla="*/ 840692 w 7467600"/>
              <a:gd name="connsiteY234-106086" fmla="*/ 3284921 h 6858000"/>
              <a:gd name="connsiteX235-106087" fmla="*/ 979248 w 7467600"/>
              <a:gd name="connsiteY235-106088" fmla="*/ 3221003 h 6858000"/>
              <a:gd name="connsiteX236-106089" fmla="*/ 1053282 w 7467600"/>
              <a:gd name="connsiteY236-106090" fmla="*/ 3185247 h 6858000"/>
              <a:gd name="connsiteX237-106091" fmla="*/ 1320603 w 7467600"/>
              <a:gd name="connsiteY237-106092" fmla="*/ 3081281 h 6858000"/>
              <a:gd name="connsiteX238-106093" fmla="*/ 1238695 w 7467600"/>
              <a:gd name="connsiteY238-106094" fmla="*/ 3076820 h 6858000"/>
              <a:gd name="connsiteX239-106095" fmla="*/ 5425627 w 7467600"/>
              <a:gd name="connsiteY239-106096" fmla="*/ 2954192 h 6858000"/>
              <a:gd name="connsiteX240-106097" fmla="*/ 5470770 w 7467600"/>
              <a:gd name="connsiteY240-106098" fmla="*/ 3005435 h 6858000"/>
              <a:gd name="connsiteX241-106099" fmla="*/ 5519779 w 7467600"/>
              <a:gd name="connsiteY241-106100" fmla="*/ 4359223 h 6858000"/>
              <a:gd name="connsiteX242-106101" fmla="*/ 5520293 w 7467600"/>
              <a:gd name="connsiteY242-106102" fmla="*/ 4360602 h 6858000"/>
              <a:gd name="connsiteX243-106103" fmla="*/ 5767221 w 7467600"/>
              <a:gd name="connsiteY243-106104" fmla="*/ 4665564 h 6858000"/>
              <a:gd name="connsiteX244-106105" fmla="*/ 6937169 w 7467600"/>
              <a:gd name="connsiteY244-106106" fmla="*/ 4815941 h 6858000"/>
              <a:gd name="connsiteX245-106107" fmla="*/ 6953922 w 7467600"/>
              <a:gd name="connsiteY245-106108" fmla="*/ 4890068 h 6858000"/>
              <a:gd name="connsiteX246-106109" fmla="*/ 6071359 w 7467600"/>
              <a:gd name="connsiteY246-106110" fmla="*/ 4770770 h 6858000"/>
              <a:gd name="connsiteX247-106111" fmla="*/ 6038839 w 7467600"/>
              <a:gd name="connsiteY247-106112" fmla="*/ 4764474 h 6858000"/>
              <a:gd name="connsiteX248-106113" fmla="*/ 6038706 w 7467600"/>
              <a:gd name="connsiteY248-106114" fmla="*/ 4763847 h 6858000"/>
              <a:gd name="connsiteX249-106115" fmla="*/ 6037784 w 7467600"/>
              <a:gd name="connsiteY249-106116" fmla="*/ 4764270 h 6858000"/>
              <a:gd name="connsiteX250-106117" fmla="*/ 6038839 w 7467600"/>
              <a:gd name="connsiteY250-106118" fmla="*/ 4764474 h 6858000"/>
              <a:gd name="connsiteX251-106119" fmla="*/ 6040338 w 7467600"/>
              <a:gd name="connsiteY251-106120" fmla="*/ 4771418 h 6858000"/>
              <a:gd name="connsiteX252-106121" fmla="*/ 6024488 w 7467600"/>
              <a:gd name="connsiteY252-106122" fmla="*/ 4809903 h 6858000"/>
              <a:gd name="connsiteX253-106123" fmla="*/ 5599771 w 7467600"/>
              <a:gd name="connsiteY253-106124" fmla="*/ 5509652 h 6858000"/>
              <a:gd name="connsiteX254-106125" fmla="*/ 5548843 w 7467600"/>
              <a:gd name="connsiteY254-106126" fmla="*/ 5563845 h 6858000"/>
              <a:gd name="connsiteX255-106127" fmla="*/ 5940952 w 7467600"/>
              <a:gd name="connsiteY255-106128" fmla="*/ 6250028 h 6858000"/>
              <a:gd name="connsiteX256-106129" fmla="*/ 6043441 w 7467600"/>
              <a:gd name="connsiteY256-106130" fmla="*/ 6665847 h 6858000"/>
              <a:gd name="connsiteX257-106131" fmla="*/ 6093432 w 7467600"/>
              <a:gd name="connsiteY257-106132" fmla="*/ 6858000 h 6858000"/>
              <a:gd name="connsiteX258-106133" fmla="*/ 6034344 w 7467600"/>
              <a:gd name="connsiteY258-106134" fmla="*/ 6858000 h 6858000"/>
              <a:gd name="connsiteX259-106135" fmla="*/ 6026679 w 7467600"/>
              <a:gd name="connsiteY259-106136" fmla="*/ 6836959 h 6858000"/>
              <a:gd name="connsiteX260-106137" fmla="*/ 5800441 w 7467600"/>
              <a:gd name="connsiteY260-106138" fmla="*/ 6335286 h 6858000"/>
              <a:gd name="connsiteX261-106139" fmla="*/ 5526562 w 7467600"/>
              <a:gd name="connsiteY261-106140" fmla="*/ 5705388 h 6858000"/>
              <a:gd name="connsiteX262-106141" fmla="*/ 5519640 w 7467600"/>
              <a:gd name="connsiteY262-106142" fmla="*/ 5683774 h 6858000"/>
              <a:gd name="connsiteX263-106143" fmla="*/ 5844559 w 7467600"/>
              <a:gd name="connsiteY263-106144" fmla="*/ 6553349 h 6858000"/>
              <a:gd name="connsiteX264-106145" fmla="*/ 5975994 w 7467600"/>
              <a:gd name="connsiteY264-106146" fmla="*/ 6858000 h 6858000"/>
              <a:gd name="connsiteX265-106147" fmla="*/ 5898547 w 7467600"/>
              <a:gd name="connsiteY265-106148" fmla="*/ 6858000 h 6858000"/>
              <a:gd name="connsiteX266-106149" fmla="*/ 5682041 w 7467600"/>
              <a:gd name="connsiteY266-106150" fmla="*/ 6355860 h 6858000"/>
              <a:gd name="connsiteX267-106151" fmla="*/ 5461758 w 7467600"/>
              <a:gd name="connsiteY267-106152" fmla="*/ 5820220 h 6858000"/>
              <a:gd name="connsiteX268-106153" fmla="*/ 5237282 w 7467600"/>
              <a:gd name="connsiteY268-106154" fmla="*/ 6579086 h 6858000"/>
              <a:gd name="connsiteX269-106155" fmla="*/ 5115009 w 7467600"/>
              <a:gd name="connsiteY269-106156" fmla="*/ 6858000 h 6858000"/>
              <a:gd name="connsiteX270-106157" fmla="*/ 5028074 w 7467600"/>
              <a:gd name="connsiteY270-106158" fmla="*/ 6858000 h 6858000"/>
              <a:gd name="connsiteX271-106159" fmla="*/ 5079508 w 7467600"/>
              <a:gd name="connsiteY271-106160" fmla="*/ 6749074 h 6858000"/>
              <a:gd name="connsiteX272-106161" fmla="*/ 5371846 w 7467600"/>
              <a:gd name="connsiteY272-106162" fmla="*/ 5924413 h 6858000"/>
              <a:gd name="connsiteX273-106163" fmla="*/ 5270512 w 7467600"/>
              <a:gd name="connsiteY273-106164" fmla="*/ 6138975 h 6858000"/>
              <a:gd name="connsiteX274-106165" fmla="*/ 5062409 w 7467600"/>
              <a:gd name="connsiteY274-106166" fmla="*/ 6653544 h 6858000"/>
              <a:gd name="connsiteX275-106167" fmla="*/ 5036628 w 7467600"/>
              <a:gd name="connsiteY275-106168" fmla="*/ 6754247 h 6858000"/>
              <a:gd name="connsiteX276-106169" fmla="*/ 5009112 w 7467600"/>
              <a:gd name="connsiteY276-106170" fmla="*/ 6858000 h 6858000"/>
              <a:gd name="connsiteX277-106171" fmla="*/ 4976679 w 7467600"/>
              <a:gd name="connsiteY277-106172" fmla="*/ 6858000 h 6858000"/>
              <a:gd name="connsiteX278-106173" fmla="*/ 5006537 w 7467600"/>
              <a:gd name="connsiteY278-106174" fmla="*/ 6747068 h 6858000"/>
              <a:gd name="connsiteX279-106175" fmla="*/ 5032723 w 7467600"/>
              <a:gd name="connsiteY279-106176" fmla="*/ 6644957 h 6858000"/>
              <a:gd name="connsiteX280-106177" fmla="*/ 5242949 w 7467600"/>
              <a:gd name="connsiteY280-106178" fmla="*/ 6125175 h 6858000"/>
              <a:gd name="connsiteX281-106179" fmla="*/ 5286321 w 7467600"/>
              <a:gd name="connsiteY281-106180" fmla="*/ 6033555 h 6858000"/>
              <a:gd name="connsiteX282-106181" fmla="*/ 5008210 w 7467600"/>
              <a:gd name="connsiteY282-106182" fmla="*/ 6649194 h 6858000"/>
              <a:gd name="connsiteX283-106183" fmla="*/ 4986321 w 7467600"/>
              <a:gd name="connsiteY283-106184" fmla="*/ 6765687 h 6858000"/>
              <a:gd name="connsiteX284-106185" fmla="*/ 4973474 w 7467600"/>
              <a:gd name="connsiteY284-106186" fmla="*/ 6858000 h 6858000"/>
              <a:gd name="connsiteX285-106187" fmla="*/ 4907178 w 7467600"/>
              <a:gd name="connsiteY285-106188" fmla="*/ 6858000 h 6858000"/>
              <a:gd name="connsiteX286-106189" fmla="*/ 4910810 w 7467600"/>
              <a:gd name="connsiteY286-106190" fmla="*/ 6829660 h 6858000"/>
              <a:gd name="connsiteX287-106191" fmla="*/ 4987461 w 7467600"/>
              <a:gd name="connsiteY287-106192" fmla="*/ 6432994 h 6858000"/>
              <a:gd name="connsiteX288-106193" fmla="*/ 5179262 w 7467600"/>
              <a:gd name="connsiteY288-106194" fmla="*/ 6035044 h 6858000"/>
              <a:gd name="connsiteX289-106195" fmla="*/ 4689678 w 7467600"/>
              <a:gd name="connsiteY289-106196" fmla="*/ 6440241 h 6858000"/>
              <a:gd name="connsiteX290-106197" fmla="*/ 4477543 w 7467600"/>
              <a:gd name="connsiteY290-106198" fmla="*/ 6674836 h 6858000"/>
              <a:gd name="connsiteX291-106199" fmla="*/ 4329957 w 7467600"/>
              <a:gd name="connsiteY291-106200" fmla="*/ 6858000 h 6858000"/>
              <a:gd name="connsiteX292-106201" fmla="*/ 4218595 w 7467600"/>
              <a:gd name="connsiteY292-106202" fmla="*/ 6858000 h 6858000"/>
              <a:gd name="connsiteX293-106203" fmla="*/ 4368888 w 7467600"/>
              <a:gd name="connsiteY293-106204" fmla="*/ 6668412 h 6858000"/>
              <a:gd name="connsiteX294-106205" fmla="*/ 4563091 w 7467600"/>
              <a:gd name="connsiteY294-106206" fmla="*/ 6442508 h 6858000"/>
              <a:gd name="connsiteX295-106207" fmla="*/ 5387324 w 7467600"/>
              <a:gd name="connsiteY295-106208" fmla="*/ 5705830 h 6858000"/>
              <a:gd name="connsiteX296-106209" fmla="*/ 5073620 w 7467600"/>
              <a:gd name="connsiteY296-106210" fmla="*/ 5955437 h 6858000"/>
              <a:gd name="connsiteX297-106211" fmla="*/ 4689789 w 7467600"/>
              <a:gd name="connsiteY297-106212" fmla="*/ 6268382 h 6858000"/>
              <a:gd name="connsiteX298-106213" fmla="*/ 4418722 w 7467600"/>
              <a:gd name="connsiteY298-106214" fmla="*/ 6570886 h 6858000"/>
              <a:gd name="connsiteX299-106215" fmla="*/ 4214944 w 7467600"/>
              <a:gd name="connsiteY299-106216" fmla="*/ 6858000 h 6858000"/>
              <a:gd name="connsiteX300-106217" fmla="*/ 4177898 w 7467600"/>
              <a:gd name="connsiteY300-106218" fmla="*/ 6858000 h 6858000"/>
              <a:gd name="connsiteX301-106219" fmla="*/ 4391597 w 7467600"/>
              <a:gd name="connsiteY301-106220" fmla="*/ 6556370 h 6858000"/>
              <a:gd name="connsiteX302-106221" fmla="*/ 4668889 w 7467600"/>
              <a:gd name="connsiteY302-106222" fmla="*/ 6246399 h 6858000"/>
              <a:gd name="connsiteX303-106223" fmla="*/ 5055427 w 7467600"/>
              <a:gd name="connsiteY303-106224" fmla="*/ 5931476 h 6858000"/>
              <a:gd name="connsiteX304-106225" fmla="*/ 5371814 w 7467600"/>
              <a:gd name="connsiteY304-106226" fmla="*/ 5678975 h 6858000"/>
              <a:gd name="connsiteX305-106227" fmla="*/ 4987918 w 7467600"/>
              <a:gd name="connsiteY305-106228" fmla="*/ 5838701 h 6858000"/>
              <a:gd name="connsiteX306-106229" fmla="*/ 4317146 w 7467600"/>
              <a:gd name="connsiteY306-106230" fmla="*/ 6587716 h 6858000"/>
              <a:gd name="connsiteX307-106231" fmla="*/ 4171627 w 7467600"/>
              <a:gd name="connsiteY307-106232" fmla="*/ 6858000 h 6858000"/>
              <a:gd name="connsiteX308-106233" fmla="*/ 4081585 w 7467600"/>
              <a:gd name="connsiteY308-106234" fmla="*/ 6858000 h 6858000"/>
              <a:gd name="connsiteX309-106235" fmla="*/ 4238603 w 7467600"/>
              <a:gd name="connsiteY309-106236" fmla="*/ 6559341 h 6858000"/>
              <a:gd name="connsiteX310-106237" fmla="*/ 4778333 w 7467600"/>
              <a:gd name="connsiteY310-106238" fmla="*/ 5873626 h 6858000"/>
              <a:gd name="connsiteX311-106239" fmla="*/ 5414185 w 7467600"/>
              <a:gd name="connsiteY311-106240" fmla="*/ 5573882 h 6858000"/>
              <a:gd name="connsiteX312-106241" fmla="*/ 5959648 w 7467600"/>
              <a:gd name="connsiteY312-106242" fmla="*/ 4760797 h 6858000"/>
              <a:gd name="connsiteX313-106243" fmla="*/ 5355019 w 7467600"/>
              <a:gd name="connsiteY313-106244" fmla="*/ 4734672 h 6858000"/>
              <a:gd name="connsiteX314-106245" fmla="*/ 5083565 w 7467600"/>
              <a:gd name="connsiteY314-106246" fmla="*/ 5179121 h 6858000"/>
              <a:gd name="connsiteX315-106247" fmla="*/ 4713577 w 7467600"/>
              <a:gd name="connsiteY315-106248" fmla="*/ 5616803 h 6858000"/>
              <a:gd name="connsiteX316-106249" fmla="*/ 3989559 w 7467600"/>
              <a:gd name="connsiteY316-106250" fmla="*/ 6145945 h 6858000"/>
              <a:gd name="connsiteX317-106251" fmla="*/ 3939824 w 7467600"/>
              <a:gd name="connsiteY317-106252" fmla="*/ 6066900 h 6858000"/>
              <a:gd name="connsiteX318-106253" fmla="*/ 4584537 w 7467600"/>
              <a:gd name="connsiteY318-106254" fmla="*/ 5324826 h 6858000"/>
              <a:gd name="connsiteX319-106255" fmla="*/ 5037105 w 7467600"/>
              <a:gd name="connsiteY319-106256" fmla="*/ 5088765 h 6858000"/>
              <a:gd name="connsiteX320-106257" fmla="*/ 5039930 w 7467600"/>
              <a:gd name="connsiteY320-106258" fmla="*/ 5089585 h 6858000"/>
              <a:gd name="connsiteX321-106259" fmla="*/ 5263764 w 7467600"/>
              <a:gd name="connsiteY321-106260" fmla="*/ 4735525 h 6858000"/>
              <a:gd name="connsiteX322-106261" fmla="*/ 4086300 w 7467600"/>
              <a:gd name="connsiteY322-106262" fmla="*/ 4884599 h 6858000"/>
              <a:gd name="connsiteX323-106263" fmla="*/ 4085485 w 7467600"/>
              <a:gd name="connsiteY323-106264" fmla="*/ 4899070 h 6858000"/>
              <a:gd name="connsiteX324-106265" fmla="*/ 3871915 w 7467600"/>
              <a:gd name="connsiteY324-106266" fmla="*/ 5253645 h 6858000"/>
              <a:gd name="connsiteX325-106267" fmla="*/ 3799374 w 7467600"/>
              <a:gd name="connsiteY325-106268" fmla="*/ 5466127 h 6858000"/>
              <a:gd name="connsiteX326-106269" fmla="*/ 3498850 w 7467600"/>
              <a:gd name="connsiteY326-106270" fmla="*/ 6661888 h 6858000"/>
              <a:gd name="connsiteX327-106271" fmla="*/ 3399216 w 7467600"/>
              <a:gd name="connsiteY327-106272" fmla="*/ 6858000 h 6858000"/>
              <a:gd name="connsiteX328-106273" fmla="*/ 3303688 w 7467600"/>
              <a:gd name="connsiteY328-106274" fmla="*/ 6858000 h 6858000"/>
              <a:gd name="connsiteX329-106275" fmla="*/ 3391774 w 7467600"/>
              <a:gd name="connsiteY329-106276" fmla="*/ 6697181 h 6858000"/>
              <a:gd name="connsiteX330-106277" fmla="*/ 3735540 w 7467600"/>
              <a:gd name="connsiteY330-106278" fmla="*/ 5546923 h 6858000"/>
              <a:gd name="connsiteX331-106279" fmla="*/ 3729438 w 7467600"/>
              <a:gd name="connsiteY331-106280" fmla="*/ 5569058 h 6858000"/>
              <a:gd name="connsiteX332-106281" fmla="*/ 3707782 w 7467600"/>
              <a:gd name="connsiteY332-106282" fmla="*/ 5644908 h 6858000"/>
              <a:gd name="connsiteX333-106283" fmla="*/ 3583827 w 7467600"/>
              <a:gd name="connsiteY333-106284" fmla="*/ 6039215 h 6858000"/>
              <a:gd name="connsiteX334-106285" fmla="*/ 3547861 w 7467600"/>
              <a:gd name="connsiteY334-106286" fmla="*/ 6129609 h 6858000"/>
              <a:gd name="connsiteX335-106287" fmla="*/ 3490905 w 7467600"/>
              <a:gd name="connsiteY335-106288" fmla="*/ 6277660 h 6858000"/>
              <a:gd name="connsiteX336-106289" fmla="*/ 3455859 w 7467600"/>
              <a:gd name="connsiteY336-106290" fmla="*/ 6391301 h 6858000"/>
              <a:gd name="connsiteX337-106291" fmla="*/ 3429112 w 7467600"/>
              <a:gd name="connsiteY337-106292" fmla="*/ 6479469 h 6858000"/>
              <a:gd name="connsiteX338-106293" fmla="*/ 3304862 w 7467600"/>
              <a:gd name="connsiteY338-106294" fmla="*/ 6796476 h 6858000"/>
              <a:gd name="connsiteX339-106295" fmla="*/ 3276071 w 7467600"/>
              <a:gd name="connsiteY339-106296" fmla="*/ 6858000 h 6858000"/>
              <a:gd name="connsiteX340-106297" fmla="*/ 3240805 w 7467600"/>
              <a:gd name="connsiteY340-106298" fmla="*/ 6858000 h 6858000"/>
              <a:gd name="connsiteX341-106299" fmla="*/ 3275917 w 7467600"/>
              <a:gd name="connsiteY341-106300" fmla="*/ 6783192 h 6858000"/>
              <a:gd name="connsiteX342-106301" fmla="*/ 3399358 w 7467600"/>
              <a:gd name="connsiteY342-106302" fmla="*/ 6469011 h 6858000"/>
              <a:gd name="connsiteX343-106303" fmla="*/ 3425650 w 7467600"/>
              <a:gd name="connsiteY343-106304" fmla="*/ 6381333 h 6858000"/>
              <a:gd name="connsiteX344-106305" fmla="*/ 3460661 w 7467600"/>
              <a:gd name="connsiteY344-106306" fmla="*/ 6266763 h 6858000"/>
              <a:gd name="connsiteX345-106307" fmla="*/ 3518021 w 7467600"/>
              <a:gd name="connsiteY345-106308" fmla="*/ 6117298 h 6858000"/>
              <a:gd name="connsiteX346-106309" fmla="*/ 3554035 w 7467600"/>
              <a:gd name="connsiteY346-106310" fmla="*/ 6027832 h 6858000"/>
              <a:gd name="connsiteX347-106311" fmla="*/ 3677174 w 7467600"/>
              <a:gd name="connsiteY347-106312" fmla="*/ 5636351 h 6858000"/>
              <a:gd name="connsiteX348-106313" fmla="*/ 3698819 w 7467600"/>
              <a:gd name="connsiteY348-106314" fmla="*/ 5560503 h 6858000"/>
              <a:gd name="connsiteX349-106315" fmla="*/ 3702094 w 7467600"/>
              <a:gd name="connsiteY349-106316" fmla="*/ 5549194 h 6858000"/>
              <a:gd name="connsiteX350-106317" fmla="*/ 3398355 w 7467600"/>
              <a:gd name="connsiteY350-106318" fmla="*/ 6094603 h 6858000"/>
              <a:gd name="connsiteX351-106319" fmla="*/ 3193941 w 7467600"/>
              <a:gd name="connsiteY351-106320" fmla="*/ 6798775 h 6858000"/>
              <a:gd name="connsiteX352-106321" fmla="*/ 3184140 w 7467600"/>
              <a:gd name="connsiteY352-106322" fmla="*/ 6858000 h 6858000"/>
              <a:gd name="connsiteX353-106323" fmla="*/ 3099978 w 7467600"/>
              <a:gd name="connsiteY353-106324" fmla="*/ 6858000 h 6858000"/>
              <a:gd name="connsiteX354-106325" fmla="*/ 3101556 w 7467600"/>
              <a:gd name="connsiteY354-106326" fmla="*/ 6843337 h 6858000"/>
              <a:gd name="connsiteX355-106327" fmla="*/ 3370162 w 7467600"/>
              <a:gd name="connsiteY355-106328" fmla="*/ 5785550 h 6858000"/>
              <a:gd name="connsiteX356-106329" fmla="*/ 3746477 w 7467600"/>
              <a:gd name="connsiteY356-106330" fmla="*/ 5377889 h 6858000"/>
              <a:gd name="connsiteX357-106331" fmla="*/ 3863399 w 7467600"/>
              <a:gd name="connsiteY357-106332" fmla="*/ 5087257 h 6858000"/>
              <a:gd name="connsiteX358-106333" fmla="*/ 3968712 w 7467600"/>
              <a:gd name="connsiteY358-106334" fmla="*/ 4913989 h 6858000"/>
              <a:gd name="connsiteX359-106335" fmla="*/ 2792390 w 7467600"/>
              <a:gd name="connsiteY359-106336" fmla="*/ 5382974 h 6858000"/>
              <a:gd name="connsiteX360-106337" fmla="*/ 2714982 w 7467600"/>
              <a:gd name="connsiteY360-106338" fmla="*/ 5427051 h 6858000"/>
              <a:gd name="connsiteX361-106339" fmla="*/ 2813361 w 7467600"/>
              <a:gd name="connsiteY361-106340" fmla="*/ 6023912 h 6858000"/>
              <a:gd name="connsiteX362-106341" fmla="*/ 2688430 w 7467600"/>
              <a:gd name="connsiteY362-106342" fmla="*/ 6801564 h 6858000"/>
              <a:gd name="connsiteX363-106343" fmla="*/ 2629626 w 7467600"/>
              <a:gd name="connsiteY363-106344" fmla="*/ 6763394 h 6858000"/>
              <a:gd name="connsiteX364-106345" fmla="*/ 2565328 w 7467600"/>
              <a:gd name="connsiteY364-106346" fmla="*/ 5516399 h 6858000"/>
              <a:gd name="connsiteX365-106347" fmla="*/ 1922999 w 7467600"/>
              <a:gd name="connsiteY365-106348" fmla="*/ 5980343 h 6858000"/>
              <a:gd name="connsiteX366-106349" fmla="*/ 1950261 w 7467600"/>
              <a:gd name="connsiteY366-106350" fmla="*/ 6405858 h 6858000"/>
              <a:gd name="connsiteX367-106351" fmla="*/ 2365554 w 7467600"/>
              <a:gd name="connsiteY367-106352" fmla="*/ 6759107 h 6858000"/>
              <a:gd name="connsiteX368-106353" fmla="*/ 2424142 w 7467600"/>
              <a:gd name="connsiteY368-106354" fmla="*/ 6858000 h 6858000"/>
              <a:gd name="connsiteX369-106355" fmla="*/ 2395994 w 7467600"/>
              <a:gd name="connsiteY369-106356" fmla="*/ 6858000 h 6858000"/>
              <a:gd name="connsiteX370-106357" fmla="*/ 2392863 w 7467600"/>
              <a:gd name="connsiteY370-106358" fmla="*/ 6852964 h 6858000"/>
              <a:gd name="connsiteX371-106359" fmla="*/ 2017589 w 7467600"/>
              <a:gd name="connsiteY371-106360" fmla="*/ 6493982 h 6858000"/>
              <a:gd name="connsiteX372-106361" fmla="*/ 2147336 w 7467600"/>
              <a:gd name="connsiteY372-106362" fmla="*/ 6594052 h 6858000"/>
              <a:gd name="connsiteX373-106363" fmla="*/ 2207047 w 7467600"/>
              <a:gd name="connsiteY373-106364" fmla="*/ 6654540 h 6858000"/>
              <a:gd name="connsiteX374-106365" fmla="*/ 2299106 w 7467600"/>
              <a:gd name="connsiteY374-106366" fmla="*/ 6778931 h 6858000"/>
              <a:gd name="connsiteX375-106367" fmla="*/ 2314430 w 7467600"/>
              <a:gd name="connsiteY375-106368" fmla="*/ 6801144 h 6858000"/>
              <a:gd name="connsiteX376-106369" fmla="*/ 2352406 w 7467600"/>
              <a:gd name="connsiteY376-106370" fmla="*/ 6858000 h 6858000"/>
              <a:gd name="connsiteX377-106371" fmla="*/ 2314492 w 7467600"/>
              <a:gd name="connsiteY377-106372" fmla="*/ 6858000 h 6858000"/>
              <a:gd name="connsiteX378-106373" fmla="*/ 2288095 w 7467600"/>
              <a:gd name="connsiteY378-106374" fmla="*/ 6818030 h 6858000"/>
              <a:gd name="connsiteX379-106375" fmla="*/ 2272768 w 7467600"/>
              <a:gd name="connsiteY379-106376" fmla="*/ 6795822 h 6858000"/>
              <a:gd name="connsiteX380-106377" fmla="*/ 2182715 w 7467600"/>
              <a:gd name="connsiteY380-106378" fmla="*/ 6675071 h 6858000"/>
              <a:gd name="connsiteX381-106379" fmla="*/ 2032061 w 7467600"/>
              <a:gd name="connsiteY381-106380" fmla="*/ 6541380 h 6858000"/>
              <a:gd name="connsiteX382-106381" fmla="*/ 2257220 w 7467600"/>
              <a:gd name="connsiteY382-106382" fmla="*/ 6826257 h 6858000"/>
              <a:gd name="connsiteX383-106383" fmla="*/ 2281324 w 7467600"/>
              <a:gd name="connsiteY383-106384" fmla="*/ 6858000 h 6858000"/>
              <a:gd name="connsiteX384-106385" fmla="*/ 2242860 w 7467600"/>
              <a:gd name="connsiteY384-106386" fmla="*/ 6858000 h 6858000"/>
              <a:gd name="connsiteX385-106387" fmla="*/ 2232818 w 7467600"/>
              <a:gd name="connsiteY385-106388" fmla="*/ 6844926 h 6858000"/>
              <a:gd name="connsiteX386-106389" fmla="*/ 1990172 w 7467600"/>
              <a:gd name="connsiteY386-106390" fmla="*/ 6542121 h 6858000"/>
              <a:gd name="connsiteX387-106391" fmla="*/ 2124090 w 7467600"/>
              <a:gd name="connsiteY387-106392" fmla="*/ 6761017 h 6858000"/>
              <a:gd name="connsiteX388-106393" fmla="*/ 2200380 w 7467600"/>
              <a:gd name="connsiteY388-106394" fmla="*/ 6858000 h 6858000"/>
              <a:gd name="connsiteX389-106395" fmla="*/ 2147507 w 7467600"/>
              <a:gd name="connsiteY389-106396" fmla="*/ 6858000 h 6858000"/>
              <a:gd name="connsiteX390-106397" fmla="*/ 2070668 w 7467600"/>
              <a:gd name="connsiteY390-106398" fmla="*/ 6761520 h 6858000"/>
              <a:gd name="connsiteX391-106399" fmla="*/ 1975142 w 7467600"/>
              <a:gd name="connsiteY391-106400" fmla="*/ 6585570 h 6858000"/>
              <a:gd name="connsiteX392-106401" fmla="*/ 2050035 w 7467600"/>
              <a:gd name="connsiteY392-106402" fmla="*/ 6813345 h 6858000"/>
              <a:gd name="connsiteX393-106403" fmla="*/ 2063025 w 7467600"/>
              <a:gd name="connsiteY393-106404" fmla="*/ 6858000 h 6858000"/>
              <a:gd name="connsiteX394-106405" fmla="*/ 2021675 w 7467600"/>
              <a:gd name="connsiteY394-106406" fmla="*/ 6858000 h 6858000"/>
              <a:gd name="connsiteX395-106407" fmla="*/ 2019308 w 7467600"/>
              <a:gd name="connsiteY395-106408" fmla="*/ 6847118 h 6858000"/>
              <a:gd name="connsiteX396-106409" fmla="*/ 1938835 w 7467600"/>
              <a:gd name="connsiteY396-106410" fmla="*/ 6551160 h 6858000"/>
              <a:gd name="connsiteX397-106411" fmla="*/ 1953230 w 7467600"/>
              <a:gd name="connsiteY397-106412" fmla="*/ 6759699 h 6858000"/>
              <a:gd name="connsiteX398-106413" fmla="*/ 1956763 w 7467600"/>
              <a:gd name="connsiteY398-106414" fmla="*/ 6778191 h 6858000"/>
              <a:gd name="connsiteX399-106415" fmla="*/ 1967925 w 7467600"/>
              <a:gd name="connsiteY399-106416" fmla="*/ 6858000 h 6858000"/>
              <a:gd name="connsiteX400-106417" fmla="*/ 1936622 w 7467600"/>
              <a:gd name="connsiteY400-106418" fmla="*/ 6858000 h 6858000"/>
              <a:gd name="connsiteX401-106419" fmla="*/ 1926261 w 7467600"/>
              <a:gd name="connsiteY401-106420" fmla="*/ 6784064 h 6858000"/>
              <a:gd name="connsiteX402-106421" fmla="*/ 1922724 w 7467600"/>
              <a:gd name="connsiteY402-106422" fmla="*/ 6765577 h 6858000"/>
              <a:gd name="connsiteX403-106423" fmla="*/ 1904650 w 7467600"/>
              <a:gd name="connsiteY403-106424" fmla="*/ 6639616 h 6858000"/>
              <a:gd name="connsiteX404-106425" fmla="*/ 1885273 w 7467600"/>
              <a:gd name="connsiteY404-106426" fmla="*/ 6858000 h 6858000"/>
              <a:gd name="connsiteX405-106427" fmla="*/ 1854363 w 7467600"/>
              <a:gd name="connsiteY405-106428" fmla="*/ 6858000 h 6858000"/>
              <a:gd name="connsiteX406-106429" fmla="*/ 1880391 w 7467600"/>
              <a:gd name="connsiteY406-106430" fmla="*/ 6603796 h 6858000"/>
              <a:gd name="connsiteX407-106431" fmla="*/ 1818273 w 7467600"/>
              <a:gd name="connsiteY407-106432" fmla="*/ 6715729 h 6858000"/>
              <a:gd name="connsiteX408-106433" fmla="*/ 1794691 w 7467600"/>
              <a:gd name="connsiteY408-106434" fmla="*/ 6843239 h 6858000"/>
              <a:gd name="connsiteX409-106435" fmla="*/ 1794914 w 7467600"/>
              <a:gd name="connsiteY409-106436" fmla="*/ 6858000 h 6858000"/>
              <a:gd name="connsiteX410-106437" fmla="*/ 1746128 w 7467600"/>
              <a:gd name="connsiteY410-106438" fmla="*/ 6858000 h 6858000"/>
              <a:gd name="connsiteX411-106439" fmla="*/ 1753934 w 7467600"/>
              <a:gd name="connsiteY411-106440" fmla="*/ 6724796 h 6858000"/>
              <a:gd name="connsiteX412-106441" fmla="*/ 1792053 w 7467600"/>
              <a:gd name="connsiteY412-106442" fmla="*/ 6572396 h 6858000"/>
              <a:gd name="connsiteX413-106443" fmla="*/ 1862248 w 7467600"/>
              <a:gd name="connsiteY413-106444" fmla="*/ 6266397 h 6858000"/>
              <a:gd name="connsiteX414-106445" fmla="*/ 1862250 w 7467600"/>
              <a:gd name="connsiteY414-106446" fmla="*/ 6033531 h 6858000"/>
              <a:gd name="connsiteX415-106447" fmla="*/ 1211999 w 7467600"/>
              <a:gd name="connsiteY415-106448" fmla="*/ 6683610 h 6858000"/>
              <a:gd name="connsiteX416-106449" fmla="*/ 1213266 w 7467600"/>
              <a:gd name="connsiteY416-106450" fmla="*/ 6691947 h 6858000"/>
              <a:gd name="connsiteX417-106451" fmla="*/ 1203370 w 7467600"/>
              <a:gd name="connsiteY417-106452" fmla="*/ 6850676 h 6858000"/>
              <a:gd name="connsiteX418-106453" fmla="*/ 1203671 w 7467600"/>
              <a:gd name="connsiteY418-106454" fmla="*/ 6858000 h 6858000"/>
              <a:gd name="connsiteX419-106455" fmla="*/ 1143180 w 7467600"/>
              <a:gd name="connsiteY419-106456" fmla="*/ 6858000 h 6858000"/>
              <a:gd name="connsiteX420-106457" fmla="*/ 1142176 w 7467600"/>
              <a:gd name="connsiteY420-106458" fmla="*/ 6766045 h 6858000"/>
              <a:gd name="connsiteX421-106459" fmla="*/ 1067484 w 7467600"/>
              <a:gd name="connsiteY421-106460" fmla="*/ 6858000 h 6858000"/>
              <a:gd name="connsiteX422-106461" fmla="*/ 953928 w 7467600"/>
              <a:gd name="connsiteY422-106462" fmla="*/ 6858000 h 6858000"/>
              <a:gd name="connsiteX423-106463" fmla="*/ 959715 w 7467600"/>
              <a:gd name="connsiteY423-106464" fmla="*/ 6850185 h 6858000"/>
              <a:gd name="connsiteX424-106465" fmla="*/ 1483788 w 7467600"/>
              <a:gd name="connsiteY424-106466" fmla="*/ 6259174 h 6858000"/>
              <a:gd name="connsiteX425-106467" fmla="*/ 1100671 w 7467600"/>
              <a:gd name="connsiteY425-106468" fmla="*/ 6252137 h 6858000"/>
              <a:gd name="connsiteX426-106469" fmla="*/ 1090144 w 7467600"/>
              <a:gd name="connsiteY426-106470" fmla="*/ 6256748 h 6858000"/>
              <a:gd name="connsiteX427-106471" fmla="*/ 1095872 w 7467600"/>
              <a:gd name="connsiteY427-106472" fmla="*/ 6271892 h 6858000"/>
              <a:gd name="connsiteX428-106473" fmla="*/ 262785 w 7467600"/>
              <a:gd name="connsiteY428-106474" fmla="*/ 6845450 h 6858000"/>
              <a:gd name="connsiteX429-106475" fmla="*/ 209968 w 7467600"/>
              <a:gd name="connsiteY429-106476" fmla="*/ 6770713 h 6858000"/>
              <a:gd name="connsiteX430-106477" fmla="*/ 873460 w 7467600"/>
              <a:gd name="connsiteY430-106478" fmla="*/ 6253768 h 6858000"/>
              <a:gd name="connsiteX431-106479" fmla="*/ 192686 w 7467600"/>
              <a:gd name="connsiteY431-106480" fmla="*/ 5849257 h 6858000"/>
              <a:gd name="connsiteX432-106481" fmla="*/ 4696 w 7467600"/>
              <a:gd name="connsiteY432-106482" fmla="*/ 5697668 h 6858000"/>
              <a:gd name="connsiteX433-106483" fmla="*/ 0 w 7467600"/>
              <a:gd name="connsiteY433-106484" fmla="*/ 5689984 h 6858000"/>
              <a:gd name="connsiteX434-106485" fmla="*/ 0 w 7467600"/>
              <a:gd name="connsiteY434-106486" fmla="*/ 5513472 h 6858000"/>
              <a:gd name="connsiteX435-106487" fmla="*/ 174101 w 7467600"/>
              <a:gd name="connsiteY435-106488" fmla="*/ 5620277 h 6858000"/>
              <a:gd name="connsiteX436-106489" fmla="*/ 891800 w 7467600"/>
              <a:gd name="connsiteY436-106490" fmla="*/ 6036935 h 6858000"/>
              <a:gd name="connsiteX437-106491" fmla="*/ 1072219 w 7467600"/>
              <a:gd name="connsiteY437-106492" fmla="*/ 6169443 h 6858000"/>
              <a:gd name="connsiteX438-106493" fmla="*/ 1074117 w 7467600"/>
              <a:gd name="connsiteY438-106494" fmla="*/ 6170301 h 6858000"/>
              <a:gd name="connsiteX439-106495" fmla="*/ 1083114 w 7467600"/>
              <a:gd name="connsiteY439-106496" fmla="*/ 6174131 h 6858000"/>
              <a:gd name="connsiteX440-106497" fmla="*/ 1543010 w 7467600"/>
              <a:gd name="connsiteY440-106498" fmla="*/ 6191140 h 6858000"/>
              <a:gd name="connsiteX441-106499" fmla="*/ 1551080 w 7467600"/>
              <a:gd name="connsiteY441-106500" fmla="*/ 6195006 h 6858000"/>
              <a:gd name="connsiteX442-106501" fmla="*/ 2345443 w 7467600"/>
              <a:gd name="connsiteY442-106502" fmla="*/ 5549882 h 6858000"/>
              <a:gd name="connsiteX443-106503" fmla="*/ 1721499 w 7467600"/>
              <a:gd name="connsiteY443-106504" fmla="*/ 5599969 h 6858000"/>
              <a:gd name="connsiteX444-106505" fmla="*/ 767716 w 7467600"/>
              <a:gd name="connsiteY444-106506" fmla="*/ 5472768 h 6858000"/>
              <a:gd name="connsiteX445-106507" fmla="*/ 722147 w 7467600"/>
              <a:gd name="connsiteY445-106508" fmla="*/ 5393091 h 6858000"/>
              <a:gd name="connsiteX446-106509" fmla="*/ 1485552 w 7467600"/>
              <a:gd name="connsiteY446-106510" fmla="*/ 5313202 h 6858000"/>
              <a:gd name="connsiteX447-106511" fmla="*/ 2143004 w 7467600"/>
              <a:gd name="connsiteY447-106512" fmla="*/ 5402420 h 6858000"/>
              <a:gd name="connsiteX448-106513" fmla="*/ 1933391 w 7467600"/>
              <a:gd name="connsiteY448-106514" fmla="*/ 5156971 h 6858000"/>
              <a:gd name="connsiteX449-106515" fmla="*/ 1827118 w 7467600"/>
              <a:gd name="connsiteY449-106516" fmla="*/ 4968410 h 6858000"/>
              <a:gd name="connsiteX450-106517" fmla="*/ 1837349 w 7467600"/>
              <a:gd name="connsiteY450-106518" fmla="*/ 4956357 h 6858000"/>
              <a:gd name="connsiteX451-106519" fmla="*/ 2162835 w 7467600"/>
              <a:gd name="connsiteY451-106520" fmla="*/ 5187853 h 6858000"/>
              <a:gd name="connsiteX452-106521" fmla="*/ 2257167 w 7467600"/>
              <a:gd name="connsiteY452-106522" fmla="*/ 5462123 h 6858000"/>
              <a:gd name="connsiteX453-106523" fmla="*/ 2261598 w 7467600"/>
              <a:gd name="connsiteY453-106524" fmla="*/ 5467998 h 6858000"/>
              <a:gd name="connsiteX454-106525" fmla="*/ 2437177 w 7467600"/>
              <a:gd name="connsiteY454-106526" fmla="*/ 5479608 h 6858000"/>
              <a:gd name="connsiteX455-106527" fmla="*/ 2445247 w 7467600"/>
              <a:gd name="connsiteY455-106528" fmla="*/ 5483476 h 6858000"/>
              <a:gd name="connsiteX456-106529" fmla="*/ 2743626 w 7467600"/>
              <a:gd name="connsiteY456-106530" fmla="*/ 5304819 h 6858000"/>
              <a:gd name="connsiteX457-106531" fmla="*/ 3048102 w 7467600"/>
              <a:gd name="connsiteY457-106532" fmla="*/ 5150595 h 6858000"/>
              <a:gd name="connsiteX458-106533" fmla="*/ 1799414 w 7467600"/>
              <a:gd name="connsiteY458-106534" fmla="*/ 4694732 h 6858000"/>
              <a:gd name="connsiteX459-106535" fmla="*/ 1771735 w 7467600"/>
              <a:gd name="connsiteY459-106536" fmla="*/ 4619929 h 6858000"/>
              <a:gd name="connsiteX460-106537" fmla="*/ 3104273 w 7467600"/>
              <a:gd name="connsiteY460-106538" fmla="*/ 5076159 h 6858000"/>
              <a:gd name="connsiteX461-106539" fmla="*/ 3113245 w 7467600"/>
              <a:gd name="connsiteY461-106540" fmla="*/ 5090705 h 6858000"/>
              <a:gd name="connsiteX462-106541" fmla="*/ 3126294 w 7467600"/>
              <a:gd name="connsiteY462-106542" fmla="*/ 5114400 h 6858000"/>
              <a:gd name="connsiteX463-106543" fmla="*/ 3937433 w 7467600"/>
              <a:gd name="connsiteY463-106544" fmla="*/ 4830473 h 6858000"/>
              <a:gd name="connsiteX464-106545" fmla="*/ 3590475 w 7467600"/>
              <a:gd name="connsiteY464-106546" fmla="*/ 4597974 h 6858000"/>
              <a:gd name="connsiteX465-106547" fmla="*/ 3100264 w 7467600"/>
              <a:gd name="connsiteY465-106548" fmla="*/ 4579845 h 6858000"/>
              <a:gd name="connsiteX466-106549" fmla="*/ 2183576 w 7467600"/>
              <a:gd name="connsiteY466-106550" fmla="*/ 4227150 h 6858000"/>
              <a:gd name="connsiteX467-106551" fmla="*/ 2151029 w 7467600"/>
              <a:gd name="connsiteY467-106552" fmla="*/ 4146947 h 6858000"/>
              <a:gd name="connsiteX468-106553" fmla="*/ 3563434 w 7467600"/>
              <a:gd name="connsiteY468-106554" fmla="*/ 4469115 h 6858000"/>
              <a:gd name="connsiteX469-106555" fmla="*/ 3177952 w 7467600"/>
              <a:gd name="connsiteY469-106556" fmla="*/ 3657386 h 6858000"/>
              <a:gd name="connsiteX470-106557" fmla="*/ 3189263 w 7467600"/>
              <a:gd name="connsiteY470-106558" fmla="*/ 3625726 h 6858000"/>
              <a:gd name="connsiteX471-106559" fmla="*/ 3560912 w 7467600"/>
              <a:gd name="connsiteY471-106560" fmla="*/ 4079863 h 6858000"/>
              <a:gd name="connsiteX472-106561" fmla="*/ 3626636 w 7467600"/>
              <a:gd name="connsiteY472-106562" fmla="*/ 4512230 h 6858000"/>
              <a:gd name="connsiteX473-106563" fmla="*/ 3653088 w 7467600"/>
              <a:gd name="connsiteY473-106564" fmla="*/ 4521417 h 6858000"/>
              <a:gd name="connsiteX474-106565" fmla="*/ 3988128 w 7467600"/>
              <a:gd name="connsiteY474-106566" fmla="*/ 4817267 h 6858000"/>
              <a:gd name="connsiteX475-106567" fmla="*/ 4830582 w 7467600"/>
              <a:gd name="connsiteY475-106568" fmla="*/ 4676000 h 6858000"/>
              <a:gd name="connsiteX476-106569" fmla="*/ 4830100 w 7467600"/>
              <a:gd name="connsiteY476-106570" fmla="*/ 4675554 h 6858000"/>
              <a:gd name="connsiteX477-106571" fmla="*/ 4036318 w 7467600"/>
              <a:gd name="connsiteY477-106572" fmla="*/ 4147013 h 6858000"/>
              <a:gd name="connsiteX478-106573" fmla="*/ 3432098 w 7467600"/>
              <a:gd name="connsiteY478-106574" fmla="*/ 3537312 h 6858000"/>
              <a:gd name="connsiteX479-106575" fmla="*/ 3446761 w 7467600"/>
              <a:gd name="connsiteY479-106576" fmla="*/ 3461278 h 6858000"/>
              <a:gd name="connsiteX480-106577" fmla="*/ 4419733 w 7467600"/>
              <a:gd name="connsiteY480-106578" fmla="*/ 3963555 h 6858000"/>
              <a:gd name="connsiteX481-106579" fmla="*/ 4781371 w 7467600"/>
              <a:gd name="connsiteY481-106580" fmla="*/ 4458604 h 6858000"/>
              <a:gd name="connsiteX482-106581" fmla="*/ 4780440 w 7467600"/>
              <a:gd name="connsiteY482-106582" fmla="*/ 4470290 h 6858000"/>
              <a:gd name="connsiteX483-106583" fmla="*/ 4898954 w 7467600"/>
              <a:gd name="connsiteY483-106584" fmla="*/ 4662092 h 6858000"/>
              <a:gd name="connsiteX484-106585" fmla="*/ 4900699 w 7467600"/>
              <a:gd name="connsiteY484-106586" fmla="*/ 4670867 h 6858000"/>
              <a:gd name="connsiteX485-106587" fmla="*/ 5714511 w 7467600"/>
              <a:gd name="connsiteY485-106588" fmla="*/ 4663483 h 6858000"/>
              <a:gd name="connsiteX486-106589" fmla="*/ 5464793 w 7467600"/>
              <a:gd name="connsiteY486-106590" fmla="*/ 4393556 h 6858000"/>
              <a:gd name="connsiteX487-106591" fmla="*/ 5461897 w 7467600"/>
              <a:gd name="connsiteY487-106592" fmla="*/ 4390879 h 6858000"/>
              <a:gd name="connsiteX488-106593" fmla="*/ 4294126 w 7467600"/>
              <a:gd name="connsiteY488-106594" fmla="*/ 3303048 h 6858000"/>
              <a:gd name="connsiteX489-106595" fmla="*/ 4305321 w 7467600"/>
              <a:gd name="connsiteY489-106596" fmla="*/ 3256953 h 6858000"/>
              <a:gd name="connsiteX490-106597" fmla="*/ 4949299 w 7467600"/>
              <a:gd name="connsiteY490-106598" fmla="*/ 3766336 h 6858000"/>
              <a:gd name="connsiteX491-106599" fmla="*/ 5291452 w 7467600"/>
              <a:gd name="connsiteY491-106600" fmla="*/ 4076801 h 6858000"/>
              <a:gd name="connsiteX492-106601" fmla="*/ 5434998 w 7467600"/>
              <a:gd name="connsiteY492-106602" fmla="*/ 4254100 h 6858000"/>
              <a:gd name="connsiteX493-106603" fmla="*/ 5351015 w 7467600"/>
              <a:gd name="connsiteY493-106604" fmla="*/ 3760989 h 6858000"/>
              <a:gd name="connsiteX494-106605" fmla="*/ 5413780 w 7467600"/>
              <a:gd name="connsiteY494-106606" fmla="*/ 2966265 h 6858000"/>
              <a:gd name="connsiteX495-106607" fmla="*/ 5425627 w 7467600"/>
              <a:gd name="connsiteY495-106608" fmla="*/ 2954192 h 6858000"/>
              <a:gd name="connsiteX496-106609" fmla="*/ 6604735 w 7467600"/>
              <a:gd name="connsiteY496-106610" fmla="*/ 2041381 h 6858000"/>
              <a:gd name="connsiteX497-106611" fmla="*/ 7204487 w 7467600"/>
              <a:gd name="connsiteY497-106612" fmla="*/ 2742112 h 6858000"/>
              <a:gd name="connsiteX498-106613" fmla="*/ 7131592 w 7467600"/>
              <a:gd name="connsiteY498-106614" fmla="*/ 2672096 h 6858000"/>
              <a:gd name="connsiteX499-106615" fmla="*/ 6996344 w 7467600"/>
              <a:gd name="connsiteY499-106616" fmla="*/ 2518310 h 6858000"/>
              <a:gd name="connsiteX500-106617" fmla="*/ 6735495 w 7467600"/>
              <a:gd name="connsiteY500-106618" fmla="*/ 2196890 h 6858000"/>
              <a:gd name="connsiteX501-106619" fmla="*/ 6721901 w 7467600"/>
              <a:gd name="connsiteY501-106620" fmla="*/ 2179274 h 6858000"/>
              <a:gd name="connsiteX502-106621" fmla="*/ 6604735 w 7467600"/>
              <a:gd name="connsiteY502-106622" fmla="*/ 2041381 h 6858000"/>
              <a:gd name="connsiteX503-106623" fmla="*/ 6591670 w 7467600"/>
              <a:gd name="connsiteY503-106624" fmla="*/ 1988277 h 6858000"/>
              <a:gd name="connsiteX504-106625" fmla="*/ 6747349 w 7467600"/>
              <a:gd name="connsiteY504-106626" fmla="*/ 2160069 h 6858000"/>
              <a:gd name="connsiteX505-106627" fmla="*/ 6760943 w 7467600"/>
              <a:gd name="connsiteY505-106628" fmla="*/ 2177686 h 6858000"/>
              <a:gd name="connsiteX506-106629" fmla="*/ 7021065 w 7467600"/>
              <a:gd name="connsiteY506-106630" fmla="*/ 2498102 h 6858000"/>
              <a:gd name="connsiteX507-106631" fmla="*/ 7155223 w 7467600"/>
              <a:gd name="connsiteY507-106632" fmla="*/ 2650386 h 6858000"/>
              <a:gd name="connsiteX508-106633" fmla="*/ 7203167 w 7467600"/>
              <a:gd name="connsiteY508-106634" fmla="*/ 2697288 h 6858000"/>
              <a:gd name="connsiteX509-106635" fmla="*/ 6937703 w 7467600"/>
              <a:gd name="connsiteY509-106636" fmla="*/ 2321981 h 6858000"/>
              <a:gd name="connsiteX510-106637" fmla="*/ 6591670 w 7467600"/>
              <a:gd name="connsiteY510-106638" fmla="*/ 1988277 h 6858000"/>
              <a:gd name="connsiteX511-106639" fmla="*/ 5798671 w 7467600"/>
              <a:gd name="connsiteY511-106640" fmla="*/ 1981601 h 6858000"/>
              <a:gd name="connsiteX512-106641" fmla="*/ 5754709 w 7467600"/>
              <a:gd name="connsiteY512-106642" fmla="*/ 2071454 h 6858000"/>
              <a:gd name="connsiteX513-106643" fmla="*/ 5763044 w 7467600"/>
              <a:gd name="connsiteY513-106644" fmla="*/ 2842206 h 6858000"/>
              <a:gd name="connsiteX514-106645" fmla="*/ 5764974 w 7467600"/>
              <a:gd name="connsiteY514-106646" fmla="*/ 2799609 h 6858000"/>
              <a:gd name="connsiteX515-106647" fmla="*/ 5767665 w 7467600"/>
              <a:gd name="connsiteY515-106648" fmla="*/ 2666409 h 6858000"/>
              <a:gd name="connsiteX516-106649" fmla="*/ 5763055 w 7467600"/>
              <a:gd name="connsiteY516-106650" fmla="*/ 2579705 h 6858000"/>
              <a:gd name="connsiteX517-106651" fmla="*/ 5758079 w 7467600"/>
              <a:gd name="connsiteY517-106652" fmla="*/ 2492508 h 6858000"/>
              <a:gd name="connsiteX518-106653" fmla="*/ 5779325 w 7467600"/>
              <a:gd name="connsiteY518-106654" fmla="*/ 2197069 h 6858000"/>
              <a:gd name="connsiteX519-106655" fmla="*/ 5798671 w 7467600"/>
              <a:gd name="connsiteY519-106656" fmla="*/ 1981601 h 6858000"/>
              <a:gd name="connsiteX520-106657" fmla="*/ 5829202 w 7467600"/>
              <a:gd name="connsiteY520-106658" fmla="*/ 1971679 h 6858000"/>
              <a:gd name="connsiteX521-106659" fmla="*/ 5809558 w 7467600"/>
              <a:gd name="connsiteY521-106660" fmla="*/ 2198043 h 6858000"/>
              <a:gd name="connsiteX522-106661" fmla="*/ 5788653 w 7467600"/>
              <a:gd name="connsiteY522-106662" fmla="*/ 2489430 h 6858000"/>
              <a:gd name="connsiteX523-106663" fmla="*/ 5793439 w 7467600"/>
              <a:gd name="connsiteY523-106664" fmla="*/ 2575235 h 6858000"/>
              <a:gd name="connsiteX524-106665" fmla="*/ 5796837 w 7467600"/>
              <a:gd name="connsiteY524-106666" fmla="*/ 2637633 h 6858000"/>
              <a:gd name="connsiteX525-106667" fmla="*/ 5818614 w 7467600"/>
              <a:gd name="connsiteY525-106668" fmla="*/ 2473055 h 6858000"/>
              <a:gd name="connsiteX526-106669" fmla="*/ 5829202 w 7467600"/>
              <a:gd name="connsiteY526-106670" fmla="*/ 1971679 h 6858000"/>
              <a:gd name="connsiteX527-106671" fmla="*/ 5911389 w 7467600"/>
              <a:gd name="connsiteY527-106672" fmla="*/ 1898371 h 6858000"/>
              <a:gd name="connsiteX528-106673" fmla="*/ 6237627 w 7467600"/>
              <a:gd name="connsiteY528-106674" fmla="*/ 2231921 h 6858000"/>
              <a:gd name="connsiteX529-106675" fmla="*/ 5911389 w 7467600"/>
              <a:gd name="connsiteY529-106676" fmla="*/ 1898371 h 6858000"/>
              <a:gd name="connsiteX530-106677" fmla="*/ 6944437 w 7467600"/>
              <a:gd name="connsiteY530-106678" fmla="*/ 1575402 h 6858000"/>
              <a:gd name="connsiteX531-106679" fmla="*/ 6304730 w 7467600"/>
              <a:gd name="connsiteY531-106680" fmla="*/ 1766654 h 6858000"/>
              <a:gd name="connsiteX532-106681" fmla="*/ 6944437 w 7467600"/>
              <a:gd name="connsiteY532-106682" fmla="*/ 1575402 h 6858000"/>
              <a:gd name="connsiteX533-106683" fmla="*/ 7019523 w 7467600"/>
              <a:gd name="connsiteY533-106684" fmla="*/ 1519450 h 6858000"/>
              <a:gd name="connsiteX534-106685" fmla="*/ 6298091 w 7467600"/>
              <a:gd name="connsiteY534-106686" fmla="*/ 1737122 h 6858000"/>
              <a:gd name="connsiteX535-106687" fmla="*/ 7019523 w 7467600"/>
              <a:gd name="connsiteY535-106688" fmla="*/ 1519450 h 6858000"/>
              <a:gd name="connsiteX536-106689" fmla="*/ 2399523 w 7467600"/>
              <a:gd name="connsiteY536-106690" fmla="*/ 1428234 h 6858000"/>
              <a:gd name="connsiteX537-106691" fmla="*/ 2224982 w 7467600"/>
              <a:gd name="connsiteY537-106692" fmla="*/ 1826201 h 6858000"/>
              <a:gd name="connsiteX538-106693" fmla="*/ 2096099 w 7467600"/>
              <a:gd name="connsiteY538-106694" fmla="*/ 2345900 h 6858000"/>
              <a:gd name="connsiteX539-106695" fmla="*/ 2283317 w 7467600"/>
              <a:gd name="connsiteY539-106696" fmla="*/ 1796925 h 6858000"/>
              <a:gd name="connsiteX540-106697" fmla="*/ 2399523 w 7467600"/>
              <a:gd name="connsiteY540-106698" fmla="*/ 1428234 h 6858000"/>
              <a:gd name="connsiteX541-106699" fmla="*/ 2448558 w 7467600"/>
              <a:gd name="connsiteY541-106700" fmla="*/ 1373435 h 6858000"/>
              <a:gd name="connsiteX542-106701" fmla="*/ 2312521 w 7467600"/>
              <a:gd name="connsiteY542-106702" fmla="*/ 1806140 h 6858000"/>
              <a:gd name="connsiteX543-106703" fmla="*/ 2127533 w 7467600"/>
              <a:gd name="connsiteY543-106704" fmla="*/ 2348380 h 6858000"/>
              <a:gd name="connsiteX544-106705" fmla="*/ 2358080 w 7467600"/>
              <a:gd name="connsiteY544-106706" fmla="*/ 1866134 h 6858000"/>
              <a:gd name="connsiteX545-106707" fmla="*/ 2407436 w 7467600"/>
              <a:gd name="connsiteY545-106708" fmla="*/ 1651070 h 6858000"/>
              <a:gd name="connsiteX546-106709" fmla="*/ 2448558 w 7467600"/>
              <a:gd name="connsiteY546-106710" fmla="*/ 1373435 h 6858000"/>
              <a:gd name="connsiteX547-106711" fmla="*/ 278707 w 7467600"/>
              <a:gd name="connsiteY547-106712" fmla="*/ 1352270 h 6858000"/>
              <a:gd name="connsiteX548-106713" fmla="*/ 321570 w 7467600"/>
              <a:gd name="connsiteY548-106714" fmla="*/ 1861610 h 6858000"/>
              <a:gd name="connsiteX549-106715" fmla="*/ 294281 w 7467600"/>
              <a:gd name="connsiteY549-106716" fmla="*/ 1440658 h 6858000"/>
              <a:gd name="connsiteX550-106717" fmla="*/ 278707 w 7467600"/>
              <a:gd name="connsiteY550-106718" fmla="*/ 1352270 h 6858000"/>
              <a:gd name="connsiteX551-106719" fmla="*/ 1423821 w 7467600"/>
              <a:gd name="connsiteY551-106720" fmla="*/ 1351958 h 6858000"/>
              <a:gd name="connsiteX552-106721" fmla="*/ 1638521 w 7467600"/>
              <a:gd name="connsiteY552-106722" fmla="*/ 1908470 h 6858000"/>
              <a:gd name="connsiteX553-106723" fmla="*/ 1754199 w 7467600"/>
              <a:gd name="connsiteY553-106724" fmla="*/ 2149284 h 6858000"/>
              <a:gd name="connsiteX554-106725" fmla="*/ 1908359 w 7467600"/>
              <a:gd name="connsiteY554-106726" fmla="*/ 2364988 h 6858000"/>
              <a:gd name="connsiteX555-106727" fmla="*/ 1647661 w 7467600"/>
              <a:gd name="connsiteY555-106728" fmla="*/ 1825945 h 6858000"/>
              <a:gd name="connsiteX556-106729" fmla="*/ 1423821 w 7467600"/>
              <a:gd name="connsiteY556-106730" fmla="*/ 1351958 h 6858000"/>
              <a:gd name="connsiteX557-106731" fmla="*/ 1431890 w 7467600"/>
              <a:gd name="connsiteY557-106732" fmla="*/ 1306475 h 6858000"/>
              <a:gd name="connsiteX558-106733" fmla="*/ 1507597 w 7467600"/>
              <a:gd name="connsiteY558-106734" fmla="*/ 1446132 h 6858000"/>
              <a:gd name="connsiteX559-106735" fmla="*/ 1674586 w 7467600"/>
              <a:gd name="connsiteY559-106736" fmla="*/ 1813832 h 6858000"/>
              <a:gd name="connsiteX560-106737" fmla="*/ 1815950 w 7467600"/>
              <a:gd name="connsiteY560-106738" fmla="*/ 2128564 h 6858000"/>
              <a:gd name="connsiteX561-106739" fmla="*/ 1984242 w 7467600"/>
              <a:gd name="connsiteY561-106740" fmla="*/ 2430829 h 6858000"/>
              <a:gd name="connsiteX562-106741" fmla="*/ 2014023 w 7467600"/>
              <a:gd name="connsiteY562-106742" fmla="*/ 2450995 h 6858000"/>
              <a:gd name="connsiteX563-106743" fmla="*/ 1747337 w 7467600"/>
              <a:gd name="connsiteY563-106744" fmla="*/ 1855264 h 6858000"/>
              <a:gd name="connsiteX564-106745" fmla="*/ 1533749 w 7467600"/>
              <a:gd name="connsiteY564-106746" fmla="*/ 1478656 h 6858000"/>
              <a:gd name="connsiteX565-106747" fmla="*/ 1431890 w 7467600"/>
              <a:gd name="connsiteY565-106748" fmla="*/ 1306475 h 6858000"/>
              <a:gd name="connsiteX566-106749" fmla="*/ 5052692 w 7467600"/>
              <a:gd name="connsiteY566-106750" fmla="*/ 1292994 h 6858000"/>
              <a:gd name="connsiteX567-106751" fmla="*/ 5200661 w 7467600"/>
              <a:gd name="connsiteY567-106752" fmla="*/ 1635186 h 6858000"/>
              <a:gd name="connsiteX568-106753" fmla="*/ 5297138 w 7467600"/>
              <a:gd name="connsiteY568-106754" fmla="*/ 1906351 h 6858000"/>
              <a:gd name="connsiteX569-106755" fmla="*/ 5052692 w 7467600"/>
              <a:gd name="connsiteY569-106756" fmla="*/ 1292994 h 6858000"/>
              <a:gd name="connsiteX570-106757" fmla="*/ 5009948 w 7467600"/>
              <a:gd name="connsiteY570-106758" fmla="*/ 1273619 h 6858000"/>
              <a:gd name="connsiteX571-106759" fmla="*/ 5121777 w 7467600"/>
              <a:gd name="connsiteY571-106760" fmla="*/ 1654213 h 6858000"/>
              <a:gd name="connsiteX572-106761" fmla="*/ 5293545 w 7467600"/>
              <a:gd name="connsiteY572-106762" fmla="*/ 2072247 h 6858000"/>
              <a:gd name="connsiteX573-106763" fmla="*/ 5294042 w 7467600"/>
              <a:gd name="connsiteY573-106764" fmla="*/ 2065019 h 6858000"/>
              <a:gd name="connsiteX574-106765" fmla="*/ 5171936 w 7467600"/>
              <a:gd name="connsiteY574-106766" fmla="*/ 1647613 h 6858000"/>
              <a:gd name="connsiteX575-106767" fmla="*/ 5009948 w 7467600"/>
              <a:gd name="connsiteY575-106768" fmla="*/ 1273619 h 6858000"/>
              <a:gd name="connsiteX576-106769" fmla="*/ 655236 w 7467600"/>
              <a:gd name="connsiteY576-106770" fmla="*/ 1268632 h 6858000"/>
              <a:gd name="connsiteX577-106771" fmla="*/ 839521 w 7467600"/>
              <a:gd name="connsiteY577-106772" fmla="*/ 1685315 h 6858000"/>
              <a:gd name="connsiteX578-106773" fmla="*/ 1109416 w 7467600"/>
              <a:gd name="connsiteY578-106774" fmla="*/ 2061663 h 6858000"/>
              <a:gd name="connsiteX579-106775" fmla="*/ 1298300 w 7467600"/>
              <a:gd name="connsiteY579-106776" fmla="*/ 2247742 h 6858000"/>
              <a:gd name="connsiteX580-106777" fmla="*/ 1125871 w 7467600"/>
              <a:gd name="connsiteY580-106778" fmla="*/ 1989513 h 6858000"/>
              <a:gd name="connsiteX581-106779" fmla="*/ 981574 w 7467600"/>
              <a:gd name="connsiteY581-106780" fmla="*/ 1783157 h 6858000"/>
              <a:gd name="connsiteX582-106781" fmla="*/ 922198 w 7467600"/>
              <a:gd name="connsiteY582-106782" fmla="*/ 1677437 h 6858000"/>
              <a:gd name="connsiteX583-106783" fmla="*/ 869293 w 7467600"/>
              <a:gd name="connsiteY583-106784" fmla="*/ 1583214 h 6858000"/>
              <a:gd name="connsiteX584-106785" fmla="*/ 751431 w 7467600"/>
              <a:gd name="connsiteY584-106786" fmla="*/ 1405731 h 6858000"/>
              <a:gd name="connsiteX585-106787" fmla="*/ 655236 w 7467600"/>
              <a:gd name="connsiteY585-106788" fmla="*/ 1268632 h 6858000"/>
              <a:gd name="connsiteX586-106789" fmla="*/ 6516292 w 7467600"/>
              <a:gd name="connsiteY586-106790" fmla="*/ 1263064 h 6858000"/>
              <a:gd name="connsiteX587-106791" fmla="*/ 5736320 w 7467600"/>
              <a:gd name="connsiteY587-106792" fmla="*/ 1501803 h 6858000"/>
              <a:gd name="connsiteX588-106793" fmla="*/ 6516292 w 7467600"/>
              <a:gd name="connsiteY588-106794" fmla="*/ 1263064 h 6858000"/>
              <a:gd name="connsiteX589-106795" fmla="*/ 291466 w 7467600"/>
              <a:gd name="connsiteY589-106796" fmla="*/ 1250369 h 6858000"/>
              <a:gd name="connsiteX590-106797" fmla="*/ 323180 w 7467600"/>
              <a:gd name="connsiteY590-106798" fmla="*/ 1435283 h 6858000"/>
              <a:gd name="connsiteX591-106799" fmla="*/ 349381 w 7467600"/>
              <a:gd name="connsiteY591-106800" fmla="*/ 1875041 h 6858000"/>
              <a:gd name="connsiteX592-106801" fmla="*/ 374363 w 7467600"/>
              <a:gd name="connsiteY592-106802" fmla="*/ 1506494 h 6858000"/>
              <a:gd name="connsiteX593-106803" fmla="*/ 302168 w 7467600"/>
              <a:gd name="connsiteY593-106804" fmla="*/ 1274495 h 6858000"/>
              <a:gd name="connsiteX594-106805" fmla="*/ 291466 w 7467600"/>
              <a:gd name="connsiteY594-106806" fmla="*/ 1250369 h 6858000"/>
              <a:gd name="connsiteX595-106807" fmla="*/ 678222 w 7467600"/>
              <a:gd name="connsiteY595-106808" fmla="*/ 1248670 h 6858000"/>
              <a:gd name="connsiteX596-106809" fmla="*/ 775536 w 7467600"/>
              <a:gd name="connsiteY596-106810" fmla="*/ 1388015 h 6858000"/>
              <a:gd name="connsiteX597-106811" fmla="*/ 894529 w 7467600"/>
              <a:gd name="connsiteY597-106812" fmla="*/ 1567739 h 6858000"/>
              <a:gd name="connsiteX598-106813" fmla="*/ 948000 w 7467600"/>
              <a:gd name="connsiteY598-106814" fmla="*/ 1663088 h 6858000"/>
              <a:gd name="connsiteX599-106815" fmla="*/ 1006812 w 7467600"/>
              <a:gd name="connsiteY599-106816" fmla="*/ 1767683 h 6858000"/>
              <a:gd name="connsiteX600-106817" fmla="*/ 1149133 w 7467600"/>
              <a:gd name="connsiteY600-106818" fmla="*/ 1971513 h 6858000"/>
              <a:gd name="connsiteX601-106819" fmla="*/ 1333952 w 7467600"/>
              <a:gd name="connsiteY601-106820" fmla="*/ 2251620 h 6858000"/>
              <a:gd name="connsiteX602-106821" fmla="*/ 1337329 w 7467600"/>
              <a:gd name="connsiteY602-106822" fmla="*/ 2258350 h 6858000"/>
              <a:gd name="connsiteX603-106823" fmla="*/ 1014726 w 7467600"/>
              <a:gd name="connsiteY603-106824" fmla="*/ 1615556 h 6858000"/>
              <a:gd name="connsiteX604-106825" fmla="*/ 678222 w 7467600"/>
              <a:gd name="connsiteY604-106826" fmla="*/ 1248670 h 6858000"/>
              <a:gd name="connsiteX605-106827" fmla="*/ 6691602 w 7467600"/>
              <a:gd name="connsiteY605-106828" fmla="*/ 1140573 h 6858000"/>
              <a:gd name="connsiteX606-106829" fmla="*/ 6571100 w 7467600"/>
              <a:gd name="connsiteY606-106830" fmla="*/ 1183662 h 6858000"/>
              <a:gd name="connsiteX607-106831" fmla="*/ 6241687 w 7467600"/>
              <a:gd name="connsiteY607-106832" fmla="*/ 1257600 h 6858000"/>
              <a:gd name="connsiteX608-106833" fmla="*/ 5693009 w 7467600"/>
              <a:gd name="connsiteY608-106834" fmla="*/ 1478256 h 6858000"/>
              <a:gd name="connsiteX609-106835" fmla="*/ 6548420 w 7467600"/>
              <a:gd name="connsiteY609-106836" fmla="*/ 1214599 h 6858000"/>
              <a:gd name="connsiteX610-106837" fmla="*/ 6605473 w 7467600"/>
              <a:gd name="connsiteY610-106838" fmla="*/ 1184686 h 6858000"/>
              <a:gd name="connsiteX611-106839" fmla="*/ 6691602 w 7467600"/>
              <a:gd name="connsiteY611-106840" fmla="*/ 1140573 h 6858000"/>
              <a:gd name="connsiteX612-106841" fmla="*/ 4002475 w 7467600"/>
              <a:gd name="connsiteY612-106842" fmla="*/ 1037802 h 6858000"/>
              <a:gd name="connsiteX613-106843" fmla="*/ 4000324 w 7467600"/>
              <a:gd name="connsiteY613-106844" fmla="*/ 1039362 h 6858000"/>
              <a:gd name="connsiteX614-106845" fmla="*/ 4002862 w 7467600"/>
              <a:gd name="connsiteY614-106846" fmla="*/ 1042866 h 6858000"/>
              <a:gd name="connsiteX615-106847" fmla="*/ 4002475 w 7467600"/>
              <a:gd name="connsiteY615-106848" fmla="*/ 1037802 h 6858000"/>
              <a:gd name="connsiteX616-106849" fmla="*/ 506322 w 7467600"/>
              <a:gd name="connsiteY616-106850" fmla="*/ 1020997 h 6858000"/>
              <a:gd name="connsiteX617-106851" fmla="*/ 533068 w 7467600"/>
              <a:gd name="connsiteY617-106852" fmla="*/ 1029409 h 6858000"/>
              <a:gd name="connsiteX618-106853" fmla="*/ 1232525 w 7467600"/>
              <a:gd name="connsiteY618-106854" fmla="*/ 1804675 h 6858000"/>
              <a:gd name="connsiteX619-106855" fmla="*/ 1388858 w 7467600"/>
              <a:gd name="connsiteY619-106856" fmla="*/ 2368011 h 6858000"/>
              <a:gd name="connsiteX620-106857" fmla="*/ 1384098 w 7467600"/>
              <a:gd name="connsiteY620-106858" fmla="*/ 2378125 h 6858000"/>
              <a:gd name="connsiteX621-106859" fmla="*/ 1425393 w 7467600"/>
              <a:gd name="connsiteY621-106860" fmla="*/ 2589124 h 6858000"/>
              <a:gd name="connsiteX622-106861" fmla="*/ 1424001 w 7467600"/>
              <a:gd name="connsiteY622-106862" fmla="*/ 2597541 h 6858000"/>
              <a:gd name="connsiteX623-106863" fmla="*/ 2152729 w 7467600"/>
              <a:gd name="connsiteY623-106864" fmla="*/ 2864487 h 6858000"/>
              <a:gd name="connsiteX624-106865" fmla="*/ 2020609 w 7467600"/>
              <a:gd name="connsiteY624-106866" fmla="*/ 2539671 h 6858000"/>
              <a:gd name="connsiteX625-106867" fmla="*/ 2018920 w 7467600"/>
              <a:gd name="connsiteY625-106868" fmla="*/ 2536309 h 6858000"/>
              <a:gd name="connsiteX626-106869" fmla="*/ 1342441 w 7467600"/>
              <a:gd name="connsiteY626-106870" fmla="*/ 1173017 h 6858000"/>
              <a:gd name="connsiteX627-106871" fmla="*/ 1367925 w 7467600"/>
              <a:gd name="connsiteY627-106872" fmla="*/ 1135648 h 6858000"/>
              <a:gd name="connsiteX628-106873" fmla="*/ 1771401 w 7467600"/>
              <a:gd name="connsiteY628-106874" fmla="*/ 1806673 h 6858000"/>
              <a:gd name="connsiteX629-106875" fmla="*/ 1972385 w 7467600"/>
              <a:gd name="connsiteY629-106876" fmla="*/ 2198735 h 6858000"/>
              <a:gd name="connsiteX630-106877" fmla="*/ 2040892 w 7467600"/>
              <a:gd name="connsiteY630-106878" fmla="*/ 2405205 h 6858000"/>
              <a:gd name="connsiteX631-106879" fmla="*/ 2131689 w 7467600"/>
              <a:gd name="connsiteY631-106880" fmla="*/ 1936926 h 6858000"/>
              <a:gd name="connsiteX632-106881" fmla="*/ 2454820 w 7467600"/>
              <a:gd name="connsiteY632-106882" fmla="*/ 1248808 h 6858000"/>
              <a:gd name="connsiteX633-106883" fmla="*/ 2492512 w 7467600"/>
              <a:gd name="connsiteY633-106884" fmla="*/ 1302920 h 6858000"/>
              <a:gd name="connsiteX634-106885" fmla="*/ 2081216 w 7467600"/>
              <a:gd name="connsiteY634-106886" fmla="*/ 2527513 h 6858000"/>
              <a:gd name="connsiteX635-106887" fmla="*/ 2081211 w 7467600"/>
              <a:gd name="connsiteY635-106888" fmla="*/ 2528916 h 6858000"/>
              <a:gd name="connsiteX636-106889" fmla="*/ 2199067 w 7467600"/>
              <a:gd name="connsiteY636-106890" fmla="*/ 2884061 h 6858000"/>
              <a:gd name="connsiteX637-106891" fmla="*/ 3192586 w 7467600"/>
              <a:gd name="connsiteY637-106892" fmla="*/ 3411496 h 6858000"/>
              <a:gd name="connsiteX638-106893" fmla="*/ 3182620 w 7467600"/>
              <a:gd name="connsiteY638-106894" fmla="*/ 3483279 h 6858000"/>
              <a:gd name="connsiteX639-106895" fmla="*/ 2435119 w 7467600"/>
              <a:gd name="connsiteY639-106896" fmla="*/ 3080173 h 6858000"/>
              <a:gd name="connsiteX640-106897" fmla="*/ 2410152 w 7467600"/>
              <a:gd name="connsiteY640-106898" fmla="*/ 3063751 h 6858000"/>
              <a:gd name="connsiteX641-106899" fmla="*/ 2408099 w 7467600"/>
              <a:gd name="connsiteY641-106900" fmla="*/ 3064403 h 6858000"/>
              <a:gd name="connsiteX642-106901" fmla="*/ 2407218 w 7467600"/>
              <a:gd name="connsiteY642-106902" fmla="*/ 3070324 h 6858000"/>
              <a:gd name="connsiteX643-106903" fmla="*/ 2380138 w 7467600"/>
              <a:gd name="connsiteY643-106904" fmla="*/ 3099341 h 6858000"/>
              <a:gd name="connsiteX644-106905" fmla="*/ 1765923 w 7467600"/>
              <a:gd name="connsiteY644-106906" fmla="*/ 3581043 h 6858000"/>
              <a:gd name="connsiteX645-106907" fmla="*/ 1702258 w 7467600"/>
              <a:gd name="connsiteY645-106908" fmla="*/ 3612286 h 6858000"/>
              <a:gd name="connsiteX646-106909" fmla="*/ 1538370 w 7467600"/>
              <a:gd name="connsiteY646-106910" fmla="*/ 3811804 h 6858000"/>
              <a:gd name="connsiteX647-106911" fmla="*/ 542867 w 7467600"/>
              <a:gd name="connsiteY647-106912" fmla="*/ 4944092 h 6858000"/>
              <a:gd name="connsiteX648-106913" fmla="*/ 515800 w 7467600"/>
              <a:gd name="connsiteY648-106914" fmla="*/ 4862180 h 6858000"/>
              <a:gd name="connsiteX649-106915" fmla="*/ 909145 w 7467600"/>
              <a:gd name="connsiteY649-106916" fmla="*/ 4199225 h 6858000"/>
              <a:gd name="connsiteX650-106917" fmla="*/ 1214067 w 7467600"/>
              <a:gd name="connsiteY650-106918" fmla="*/ 3908561 h 6858000"/>
              <a:gd name="connsiteX651-106919" fmla="*/ 640967 w 7467600"/>
              <a:gd name="connsiteY651-106920" fmla="*/ 4105601 h 6858000"/>
              <a:gd name="connsiteX652-106921" fmla="*/ 112563 w 7467600"/>
              <a:gd name="connsiteY652-106922" fmla="*/ 4396952 h 6858000"/>
              <a:gd name="connsiteX653-106923" fmla="*/ 0 w 7467600"/>
              <a:gd name="connsiteY653-106924" fmla="*/ 4466006 h 6858000"/>
              <a:gd name="connsiteX654-106925" fmla="*/ 0 w 7467600"/>
              <a:gd name="connsiteY654-106926" fmla="*/ 4233763 h 6858000"/>
              <a:gd name="connsiteX655-106927" fmla="*/ 36881 w 7467600"/>
              <a:gd name="connsiteY655-106928" fmla="*/ 4200118 h 6858000"/>
              <a:gd name="connsiteX656-106929" fmla="*/ 910534 w 7467600"/>
              <a:gd name="connsiteY656-106930" fmla="*/ 3629753 h 6858000"/>
              <a:gd name="connsiteX657-106931" fmla="*/ 1578717 w 7467600"/>
              <a:gd name="connsiteY657-106932" fmla="*/ 3575982 h 6858000"/>
              <a:gd name="connsiteX658-106933" fmla="*/ 2338780 w 7467600"/>
              <a:gd name="connsiteY658-106934" fmla="*/ 3033725 h 6858000"/>
              <a:gd name="connsiteX659-106935" fmla="*/ 1807991 w 7467600"/>
              <a:gd name="connsiteY659-106936" fmla="*/ 2807184 h 6858000"/>
              <a:gd name="connsiteX660-106937" fmla="*/ 1416358 w 7467600"/>
              <a:gd name="connsiteY660-106938" fmla="*/ 3112571 h 6858000"/>
              <a:gd name="connsiteX661-106939" fmla="*/ 939066 w 7467600"/>
              <a:gd name="connsiteY661-106940" fmla="*/ 3378798 h 6858000"/>
              <a:gd name="connsiteX662-106941" fmla="*/ 115099 w 7467600"/>
              <a:gd name="connsiteY662-106942" fmla="*/ 3607650 h 6858000"/>
              <a:gd name="connsiteX663-106943" fmla="*/ 97284 w 7467600"/>
              <a:gd name="connsiteY663-106944" fmla="*/ 3520393 h 6858000"/>
              <a:gd name="connsiteX664-106945" fmla="*/ 922050 w 7467600"/>
              <a:gd name="connsiteY664-106946" fmla="*/ 3074867 h 6858000"/>
              <a:gd name="connsiteX665-106947" fmla="*/ 1405265 w 7467600"/>
              <a:gd name="connsiteY665-106948" fmla="*/ 3016319 h 6858000"/>
              <a:gd name="connsiteX666-106949" fmla="*/ 1407512 w 7467600"/>
              <a:gd name="connsiteY666-106950" fmla="*/ 3018001 h 6858000"/>
              <a:gd name="connsiteX667-106951" fmla="*/ 1726266 w 7467600"/>
              <a:gd name="connsiteY667-106952" fmla="*/ 2777274 h 6858000"/>
              <a:gd name="connsiteX668-106953" fmla="*/ 625390 w 7467600"/>
              <a:gd name="connsiteY668-106954" fmla="*/ 2514541 h 6858000"/>
              <a:gd name="connsiteX669-106955" fmla="*/ 619799 w 7467600"/>
              <a:gd name="connsiteY669-106956" fmla="*/ 2527180 h 6858000"/>
              <a:gd name="connsiteX670-106957" fmla="*/ 310030 w 7467600"/>
              <a:gd name="connsiteY670-106958" fmla="*/ 2771818 h 6858000"/>
              <a:gd name="connsiteX671-106959" fmla="*/ 173877 w 7467600"/>
              <a:gd name="connsiteY671-106960" fmla="*/ 2937056 h 6858000"/>
              <a:gd name="connsiteX672-106961" fmla="*/ 77889 w 7467600"/>
              <a:gd name="connsiteY672-106962" fmla="*/ 3138440 h 6858000"/>
              <a:gd name="connsiteX673-106963" fmla="*/ 0 w 7467600"/>
              <a:gd name="connsiteY673-106964" fmla="*/ 3271395 h 6858000"/>
              <a:gd name="connsiteX674-106965" fmla="*/ 0 w 7467600"/>
              <a:gd name="connsiteY674-106966" fmla="*/ 3153002 h 6858000"/>
              <a:gd name="connsiteX675-106967" fmla="*/ 2386 w 7467600"/>
              <a:gd name="connsiteY675-106968" fmla="*/ 3149203 h 6858000"/>
              <a:gd name="connsiteX676-106969" fmla="*/ 89753 w 7467600"/>
              <a:gd name="connsiteY676-106970" fmla="*/ 2987702 h 6858000"/>
              <a:gd name="connsiteX677-106971" fmla="*/ 76869 w 7467600"/>
              <a:gd name="connsiteY677-106972" fmla="*/ 3005404 h 6858000"/>
              <a:gd name="connsiteX678-106973" fmla="*/ 32049 w 7467600"/>
              <a:gd name="connsiteY678-106974" fmla="*/ 3065814 h 6858000"/>
              <a:gd name="connsiteX679-106975" fmla="*/ 0 w 7467600"/>
              <a:gd name="connsiteY679-106976" fmla="*/ 3108744 h 6858000"/>
              <a:gd name="connsiteX680-106977" fmla="*/ 0 w 7467600"/>
              <a:gd name="connsiteY680-106978" fmla="*/ 3058059 h 6858000"/>
              <a:gd name="connsiteX681-106979" fmla="*/ 7610 w 7467600"/>
              <a:gd name="connsiteY681-106980" fmla="*/ 3047889 h 6858000"/>
              <a:gd name="connsiteX682-106981" fmla="*/ 52419 w 7467600"/>
              <a:gd name="connsiteY682-106982" fmla="*/ 2987479 h 6858000"/>
              <a:gd name="connsiteX683-106983" fmla="*/ 59142 w 7467600"/>
              <a:gd name="connsiteY683-106984" fmla="*/ 2978488 h 6858000"/>
              <a:gd name="connsiteX684-106985" fmla="*/ 0 w 7467600"/>
              <a:gd name="connsiteY684-106986" fmla="*/ 3015334 h 6858000"/>
              <a:gd name="connsiteX685-106987" fmla="*/ 0 w 7467600"/>
              <a:gd name="connsiteY685-106988" fmla="*/ 2914286 h 6858000"/>
              <a:gd name="connsiteX686-106989" fmla="*/ 36383 w 7467600"/>
              <a:gd name="connsiteY686-106990" fmla="*/ 2901128 h 6858000"/>
              <a:gd name="connsiteX687-106991" fmla="*/ 156329 w 7467600"/>
              <a:gd name="connsiteY687-106992" fmla="*/ 2840533 h 6858000"/>
              <a:gd name="connsiteX688-106993" fmla="*/ 358355 w 7467600"/>
              <a:gd name="connsiteY688-106994" fmla="*/ 2620471 h 6858000"/>
              <a:gd name="connsiteX689-106995" fmla="*/ 510577 w 7467600"/>
              <a:gd name="connsiteY689-106996" fmla="*/ 2501244 h 6858000"/>
              <a:gd name="connsiteX690-106997" fmla="*/ 211967 w 7467600"/>
              <a:gd name="connsiteY690-106998" fmla="*/ 2479171 h 6858000"/>
              <a:gd name="connsiteX691-106999" fmla="*/ 0 w 7467600"/>
              <a:gd name="connsiteY691-107000" fmla="*/ 2476398 h 6858000"/>
              <a:gd name="connsiteX692-107001" fmla="*/ 0 w 7467600"/>
              <a:gd name="connsiteY692-107002" fmla="*/ 2389189 h 6858000"/>
              <a:gd name="connsiteX693-107003" fmla="*/ 103062 w 7467600"/>
              <a:gd name="connsiteY693-107004" fmla="*/ 2389518 h 6858000"/>
              <a:gd name="connsiteX694-107005" fmla="*/ 510734 w 7467600"/>
              <a:gd name="connsiteY694-107006" fmla="*/ 2416201 h 6858000"/>
              <a:gd name="connsiteX695-107007" fmla="*/ 279257 w 7467600"/>
              <a:gd name="connsiteY695-107008" fmla="*/ 2092102 h 6858000"/>
              <a:gd name="connsiteX696-107009" fmla="*/ 65265 w 7467600"/>
              <a:gd name="connsiteY696-107010" fmla="*/ 2006049 h 6858000"/>
              <a:gd name="connsiteX697-107011" fmla="*/ 0 w 7467600"/>
              <a:gd name="connsiteY697-107012" fmla="*/ 1982532 h 6858000"/>
              <a:gd name="connsiteX698-107013" fmla="*/ 0 w 7467600"/>
              <a:gd name="connsiteY698-107014" fmla="*/ 1912789 h 6858000"/>
              <a:gd name="connsiteX699-107015" fmla="*/ 97460 w 7467600"/>
              <a:gd name="connsiteY699-107016" fmla="*/ 1953725 h 6858000"/>
              <a:gd name="connsiteX700-107017" fmla="*/ 221272 w 7467600"/>
              <a:gd name="connsiteY700-107018" fmla="*/ 1980766 h 6858000"/>
              <a:gd name="connsiteX701-107019" fmla="*/ 116765 w 7467600"/>
              <a:gd name="connsiteY701-107020" fmla="*/ 1911033 h 6858000"/>
              <a:gd name="connsiteX702-107021" fmla="*/ 16405 w 7467600"/>
              <a:gd name="connsiteY702-107022" fmla="*/ 1803412 h 6858000"/>
              <a:gd name="connsiteX703-107023" fmla="*/ 0 w 7467600"/>
              <a:gd name="connsiteY703-107024" fmla="*/ 1784777 h 6858000"/>
              <a:gd name="connsiteX704-107025" fmla="*/ 0 w 7467600"/>
              <a:gd name="connsiteY704-107026" fmla="*/ 1740082 h 6858000"/>
              <a:gd name="connsiteX705-107027" fmla="*/ 39394 w 7467600"/>
              <a:gd name="connsiteY705-107028" fmla="*/ 1784856 h 6858000"/>
              <a:gd name="connsiteX706-107029" fmla="*/ 135813 w 7467600"/>
              <a:gd name="connsiteY706-107030" fmla="*/ 1888838 h 6858000"/>
              <a:gd name="connsiteX707-107031" fmla="*/ 242575 w 7467600"/>
              <a:gd name="connsiteY707-107032" fmla="*/ 1958841 h 6858000"/>
              <a:gd name="connsiteX708-107033" fmla="*/ 82197 w 7467600"/>
              <a:gd name="connsiteY708-107034" fmla="*/ 1754826 h 6858000"/>
              <a:gd name="connsiteX709-107035" fmla="*/ 0 w 7467600"/>
              <a:gd name="connsiteY709-107036" fmla="*/ 1679650 h 6858000"/>
              <a:gd name="connsiteX710-107037" fmla="*/ 0 w 7467600"/>
              <a:gd name="connsiteY710-107038" fmla="*/ 1602463 h 6858000"/>
              <a:gd name="connsiteX711-107039" fmla="*/ 84689 w 7467600"/>
              <a:gd name="connsiteY711-107040" fmla="*/ 1677442 h 6858000"/>
              <a:gd name="connsiteX712-107041" fmla="*/ 298437 w 7467600"/>
              <a:gd name="connsiteY712-107042" fmla="*/ 1968019 h 6858000"/>
              <a:gd name="connsiteX713-107043" fmla="*/ 227269 w 7467600"/>
              <a:gd name="connsiteY713-107044" fmla="*/ 1114064 h 6858000"/>
              <a:gd name="connsiteX714-107045" fmla="*/ 248003 w 7467600"/>
              <a:gd name="connsiteY714-107046" fmla="*/ 1089613 h 6858000"/>
              <a:gd name="connsiteX715-107047" fmla="*/ 427020 w 7467600"/>
              <a:gd name="connsiteY715-107048" fmla="*/ 1619803 h 6858000"/>
              <a:gd name="connsiteX716-107049" fmla="*/ 340345 w 7467600"/>
              <a:gd name="connsiteY716-107050" fmla="*/ 2027739 h 6858000"/>
              <a:gd name="connsiteX717-107051" fmla="*/ 360865 w 7467600"/>
              <a:gd name="connsiteY717-107052" fmla="*/ 2044827 h 6858000"/>
              <a:gd name="connsiteX718-107053" fmla="*/ 560414 w 7467600"/>
              <a:gd name="connsiteY718-107054" fmla="*/ 2421457 h 6858000"/>
              <a:gd name="connsiteX719-107055" fmla="*/ 1359703 w 7467600"/>
              <a:gd name="connsiteY719-107056" fmla="*/ 2578554 h 6858000"/>
              <a:gd name="connsiteX720-107057" fmla="*/ 1359422 w 7467600"/>
              <a:gd name="connsiteY720-107058" fmla="*/ 2577994 h 6858000"/>
              <a:gd name="connsiteX721-107059" fmla="*/ 828701 w 7467600"/>
              <a:gd name="connsiteY721-107060" fmla="*/ 1839520 h 6858000"/>
              <a:gd name="connsiteX722-107061" fmla="*/ 494427 w 7467600"/>
              <a:gd name="connsiteY722-107062" fmla="*/ 1092333 h 6858000"/>
              <a:gd name="connsiteX723-107063" fmla="*/ 506322 w 7467600"/>
              <a:gd name="connsiteY723-107064" fmla="*/ 1020997 h 6858000"/>
              <a:gd name="connsiteX724-107065" fmla="*/ 4570198 w 7467600"/>
              <a:gd name="connsiteY724-107066" fmla="*/ 978081 h 6858000"/>
              <a:gd name="connsiteX725-107067" fmla="*/ 4523691 w 7467600"/>
              <a:gd name="connsiteY725-107068" fmla="*/ 1127776 h 6858000"/>
              <a:gd name="connsiteX726-107069" fmla="*/ 4509875 w 7467600"/>
              <a:gd name="connsiteY726-107070" fmla="*/ 1167552 h 6858000"/>
              <a:gd name="connsiteX727-107071" fmla="*/ 4478168 w 7467600"/>
              <a:gd name="connsiteY727-107072" fmla="*/ 1260735 h 6858000"/>
              <a:gd name="connsiteX728-107073" fmla="*/ 4409309 w 7467600"/>
              <a:gd name="connsiteY728-107074" fmla="*/ 1666996 h 6858000"/>
              <a:gd name="connsiteX729-107075" fmla="*/ 4370031 w 7467600"/>
              <a:gd name="connsiteY729-107076" fmla="*/ 1955666 h 6858000"/>
              <a:gd name="connsiteX730-107077" fmla="*/ 4570198 w 7467600"/>
              <a:gd name="connsiteY730-107078" fmla="*/ 978081 h 6858000"/>
              <a:gd name="connsiteX731-107079" fmla="*/ 4557898 w 7467600"/>
              <a:gd name="connsiteY731-107080" fmla="*/ 900011 h 6858000"/>
              <a:gd name="connsiteX732-107081" fmla="*/ 4344840 w 7467600"/>
              <a:gd name="connsiteY732-107082" fmla="*/ 1922038 h 6858000"/>
              <a:gd name="connsiteX733-107083" fmla="*/ 4378710 w 7467600"/>
              <a:gd name="connsiteY733-107084" fmla="*/ 1665516 h 6858000"/>
              <a:gd name="connsiteX734-107085" fmla="*/ 4448798 w 7467600"/>
              <a:gd name="connsiteY734-107086" fmla="*/ 1253024 h 6858000"/>
              <a:gd name="connsiteX735-107087" fmla="*/ 4480315 w 7467600"/>
              <a:gd name="connsiteY735-107088" fmla="*/ 1158454 h 6858000"/>
              <a:gd name="connsiteX736-107089" fmla="*/ 4494133 w 7467600"/>
              <a:gd name="connsiteY736-107090" fmla="*/ 1118676 h 6858000"/>
              <a:gd name="connsiteX737-107091" fmla="*/ 4557898 w 7467600"/>
              <a:gd name="connsiteY737-107092" fmla="*/ 900011 h 6858000"/>
              <a:gd name="connsiteX738-107093" fmla="*/ 5870151 w 7467600"/>
              <a:gd name="connsiteY738-107094" fmla="*/ 898890 h 6858000"/>
              <a:gd name="connsiteX739-107095" fmla="*/ 5861335 w 7467600"/>
              <a:gd name="connsiteY739-107096" fmla="*/ 899177 h 6858000"/>
              <a:gd name="connsiteX740-107097" fmla="*/ 5843702 w 7467600"/>
              <a:gd name="connsiteY740-107098" fmla="*/ 899748 h 6858000"/>
              <a:gd name="connsiteX741-107099" fmla="*/ 5651107 w 7467600"/>
              <a:gd name="connsiteY741-107100" fmla="*/ 920306 h 6858000"/>
              <a:gd name="connsiteX742-107101" fmla="*/ 5459407 w 7467600"/>
              <a:gd name="connsiteY742-107102" fmla="*/ 940975 h 6858000"/>
              <a:gd name="connsiteX743-107103" fmla="*/ 5374846 w 7467600"/>
              <a:gd name="connsiteY743-107104" fmla="*/ 941988 h 6858000"/>
              <a:gd name="connsiteX744-107105" fmla="*/ 5256105 w 7467600"/>
              <a:gd name="connsiteY744-107106" fmla="*/ 945632 h 6858000"/>
              <a:gd name="connsiteX745-107107" fmla="*/ 5107071 w 7467600"/>
              <a:gd name="connsiteY745-107108" fmla="*/ 969720 h 6858000"/>
              <a:gd name="connsiteX746-107109" fmla="*/ 4998681 w 7467600"/>
              <a:gd name="connsiteY746-107110" fmla="*/ 988771 h 6858000"/>
              <a:gd name="connsiteX747-107111" fmla="*/ 5870151 w 7467600"/>
              <a:gd name="connsiteY747-107112" fmla="*/ 898890 h 6858000"/>
              <a:gd name="connsiteX748-107113" fmla="*/ 5504425 w 7467600"/>
              <a:gd name="connsiteY748-107114" fmla="*/ 848067 h 6858000"/>
              <a:gd name="connsiteX749-107115" fmla="*/ 4968849 w 7467600"/>
              <a:gd name="connsiteY749-107116" fmla="*/ 962318 h 6858000"/>
              <a:gd name="connsiteX750-107117" fmla="*/ 5104039 w 7467600"/>
              <a:gd name="connsiteY750-107118" fmla="*/ 940634 h 6858000"/>
              <a:gd name="connsiteX751-107119" fmla="*/ 5256311 w 7467600"/>
              <a:gd name="connsiteY751-107120" fmla="*/ 916490 h 6858000"/>
              <a:gd name="connsiteX752-107121" fmla="*/ 5377381 w 7467600"/>
              <a:gd name="connsiteY752-107122" fmla="*/ 912671 h 6858000"/>
              <a:gd name="connsiteX753-107123" fmla="*/ 5460148 w 7467600"/>
              <a:gd name="connsiteY753-107124" fmla="*/ 911442 h 6858000"/>
              <a:gd name="connsiteX754-107125" fmla="*/ 5648971 w 7467600"/>
              <a:gd name="connsiteY754-107126" fmla="*/ 891331 h 6858000"/>
              <a:gd name="connsiteX755-107127" fmla="*/ 5844807 w 7467600"/>
              <a:gd name="connsiteY755-107128" fmla="*/ 870718 h 6858000"/>
              <a:gd name="connsiteX756-107129" fmla="*/ 5862975 w 7467600"/>
              <a:gd name="connsiteY756-107130" fmla="*/ 869756 h 6858000"/>
              <a:gd name="connsiteX757-107131" fmla="*/ 5920887 w 7467600"/>
              <a:gd name="connsiteY757-107132" fmla="*/ 865929 h 6858000"/>
              <a:gd name="connsiteX758-107133" fmla="*/ 5504425 w 7467600"/>
              <a:gd name="connsiteY758-107134" fmla="*/ 848067 h 6858000"/>
              <a:gd name="connsiteX759-107135" fmla="*/ 3607114 w 7467600"/>
              <a:gd name="connsiteY759-107136" fmla="*/ 467441 h 6858000"/>
              <a:gd name="connsiteX760-107137" fmla="*/ 3296242 w 7467600"/>
              <a:gd name="connsiteY760-107138" fmla="*/ 807991 h 6858000"/>
              <a:gd name="connsiteX761-107139" fmla="*/ 3174674 w 7467600"/>
              <a:gd name="connsiteY761-107140" fmla="*/ 919759 h 6858000"/>
              <a:gd name="connsiteX762-107141" fmla="*/ 3042978 w 7467600"/>
              <a:gd name="connsiteY762-107142" fmla="*/ 1054894 h 6858000"/>
              <a:gd name="connsiteX763-107143" fmla="*/ 2968914 w 7467600"/>
              <a:gd name="connsiteY763-107144" fmla="*/ 1133756 h 6858000"/>
              <a:gd name="connsiteX764-107145" fmla="*/ 3103823 w 7467600"/>
              <a:gd name="connsiteY764-107146" fmla="*/ 1026814 h 6858000"/>
              <a:gd name="connsiteX765-107147" fmla="*/ 3607114 w 7467600"/>
              <a:gd name="connsiteY765-107148" fmla="*/ 467441 h 6858000"/>
              <a:gd name="connsiteX766-107149" fmla="*/ 3744487 w 7467600"/>
              <a:gd name="connsiteY766-107150" fmla="*/ 383136 h 6858000"/>
              <a:gd name="connsiteX767-107151" fmla="*/ 3970213 w 7467600"/>
              <a:gd name="connsiteY767-107152" fmla="*/ 995559 h 6858000"/>
              <a:gd name="connsiteX768-107153" fmla="*/ 3744487 w 7467600"/>
              <a:gd name="connsiteY768-107154" fmla="*/ 383136 h 6858000"/>
              <a:gd name="connsiteX769-107155" fmla="*/ 3624562 w 7467600"/>
              <a:gd name="connsiteY769-107156" fmla="*/ 367041 h 6858000"/>
              <a:gd name="connsiteX770-107157" fmla="*/ 3489712 w 7467600"/>
              <a:gd name="connsiteY770-107158" fmla="*/ 485386 h 6858000"/>
              <a:gd name="connsiteX771-107159" fmla="*/ 3182994 w 7467600"/>
              <a:gd name="connsiteY771-107160" fmla="*/ 828265 h 6858000"/>
              <a:gd name="connsiteX772-107161" fmla="*/ 2892114 w 7467600"/>
              <a:gd name="connsiteY772-107162" fmla="*/ 1172635 h 6858000"/>
              <a:gd name="connsiteX773-107163" fmla="*/ 3021459 w 7467600"/>
              <a:gd name="connsiteY773-107164" fmla="*/ 1035385 h 6858000"/>
              <a:gd name="connsiteX774-107165" fmla="*/ 3153873 w 7467600"/>
              <a:gd name="connsiteY774-107166" fmla="*/ 898971 h 6858000"/>
              <a:gd name="connsiteX775-107167" fmla="*/ 3276511 w 7467600"/>
              <a:gd name="connsiteY775-107168" fmla="*/ 786423 h 6858000"/>
              <a:gd name="connsiteX776-107169" fmla="*/ 3584154 w 7467600"/>
              <a:gd name="connsiteY776-107170" fmla="*/ 448218 h 6858000"/>
              <a:gd name="connsiteX777-107171" fmla="*/ 3624562 w 7467600"/>
              <a:gd name="connsiteY777-107172" fmla="*/ 367041 h 6858000"/>
              <a:gd name="connsiteX778-107173" fmla="*/ 3766672 w 7467600"/>
              <a:gd name="connsiteY778-107174" fmla="*/ 359429 h 6858000"/>
              <a:gd name="connsiteX779-107175" fmla="*/ 3996338 w 7467600"/>
              <a:gd name="connsiteY779-107176" fmla="*/ 968237 h 6858000"/>
              <a:gd name="connsiteX780-107177" fmla="*/ 3766672 w 7467600"/>
              <a:gd name="connsiteY780-107178" fmla="*/ 359429 h 6858000"/>
              <a:gd name="connsiteX781-107179" fmla="*/ 5805386 w 7467600"/>
              <a:gd name="connsiteY781-107180" fmla="*/ 239240 h 6858000"/>
              <a:gd name="connsiteX782-107181" fmla="*/ 5736947 w 7467600"/>
              <a:gd name="connsiteY782-107182" fmla="*/ 261367 h 6858000"/>
              <a:gd name="connsiteX783-107183" fmla="*/ 5427012 w 7467600"/>
              <a:gd name="connsiteY783-107184" fmla="*/ 311272 h 6858000"/>
              <a:gd name="connsiteX784-107185" fmla="*/ 5147818 w 7467600"/>
              <a:gd name="connsiteY784-107186" fmla="*/ 322112 h 6858000"/>
              <a:gd name="connsiteX785-107187" fmla="*/ 5060854 w 7467600"/>
              <a:gd name="connsiteY785-107188" fmla="*/ 311882 h 6858000"/>
              <a:gd name="connsiteX786-107189" fmla="*/ 4945989 w 7467600"/>
              <a:gd name="connsiteY786-107190" fmla="*/ 300516 h 6858000"/>
              <a:gd name="connsiteX787-107191" fmla="*/ 5410479 w 7467600"/>
              <a:gd name="connsiteY787-107192" fmla="*/ 348434 h 6858000"/>
              <a:gd name="connsiteX788-107193" fmla="*/ 5805386 w 7467600"/>
              <a:gd name="connsiteY788-107194" fmla="*/ 239240 h 6858000"/>
              <a:gd name="connsiteX789-107195" fmla="*/ 5905192 w 7467600"/>
              <a:gd name="connsiteY789-107196" fmla="*/ 163079 h 6858000"/>
              <a:gd name="connsiteX790-107197" fmla="*/ 5865655 w 7467600"/>
              <a:gd name="connsiteY790-107198" fmla="*/ 171901 h 6858000"/>
              <a:gd name="connsiteX791-107199" fmla="*/ 5259740 w 7467600"/>
              <a:gd name="connsiteY791-107200" fmla="*/ 257013 h 6858000"/>
              <a:gd name="connsiteX792-107201" fmla="*/ 5208466 w 7467600"/>
              <a:gd name="connsiteY792-107202" fmla="*/ 257550 h 6858000"/>
              <a:gd name="connsiteX793-107203" fmla="*/ 4980204 w 7467600"/>
              <a:gd name="connsiteY793-107204" fmla="*/ 271903 h 6858000"/>
              <a:gd name="connsiteX794-107205" fmla="*/ 5068068 w 7467600"/>
              <a:gd name="connsiteY794-107206" fmla="*/ 282244 h 6858000"/>
              <a:gd name="connsiteX795-107207" fmla="*/ 5153231 w 7467600"/>
              <a:gd name="connsiteY795-107208" fmla="*/ 292240 h 6858000"/>
              <a:gd name="connsiteX796-107209" fmla="*/ 5426491 w 7467600"/>
              <a:gd name="connsiteY796-107210" fmla="*/ 281128 h 6858000"/>
              <a:gd name="connsiteX797-107211" fmla="*/ 5731212 w 7467600"/>
              <a:gd name="connsiteY797-107212" fmla="*/ 231951 h 6858000"/>
              <a:gd name="connsiteX798-107213" fmla="*/ 5905192 w 7467600"/>
              <a:gd name="connsiteY798-107214" fmla="*/ 163079 h 6858000"/>
              <a:gd name="connsiteX799-107215" fmla="*/ 5944437 w 7467600"/>
              <a:gd name="connsiteY799-107216" fmla="*/ 113829 h 6858000"/>
              <a:gd name="connsiteX800-107217" fmla="*/ 5825032 w 7467600"/>
              <a:gd name="connsiteY800-107218" fmla="*/ 146405 h 6858000"/>
              <a:gd name="connsiteX801-107219" fmla="*/ 4955599 w 7467600"/>
              <a:gd name="connsiteY801-107220" fmla="*/ 247008 h 6858000"/>
              <a:gd name="connsiteX802-107221" fmla="*/ 5210104 w 7467600"/>
              <a:gd name="connsiteY802-107222" fmla="*/ 228123 h 6858000"/>
              <a:gd name="connsiteX803-107223" fmla="*/ 5261015 w 7467600"/>
              <a:gd name="connsiteY803-107224" fmla="*/ 227087 h 6858000"/>
              <a:gd name="connsiteX804-107225" fmla="*/ 5861181 w 7467600"/>
              <a:gd name="connsiteY804-107226" fmla="*/ 143093 h 6858000"/>
              <a:gd name="connsiteX805-107227" fmla="*/ 5961252 w 7467600"/>
              <a:gd name="connsiteY805-107228" fmla="*/ 114820 h 6858000"/>
              <a:gd name="connsiteX806-107229" fmla="*/ 5944437 w 7467600"/>
              <a:gd name="connsiteY806-107230" fmla="*/ 113829 h 6858000"/>
              <a:gd name="connsiteX807-107231" fmla="*/ 3882765 w 7467600"/>
              <a:gd name="connsiteY807-107232" fmla="*/ 0 h 6858000"/>
              <a:gd name="connsiteX808-107233" fmla="*/ 3995099 w 7467600"/>
              <a:gd name="connsiteY808-107234" fmla="*/ 0 h 6858000"/>
              <a:gd name="connsiteX809-107235" fmla="*/ 4163818 w 7467600"/>
              <a:gd name="connsiteY809-107236" fmla="*/ 234104 h 6858000"/>
              <a:gd name="connsiteX810-107237" fmla="*/ 4172099 w 7467600"/>
              <a:gd name="connsiteY810-107238" fmla="*/ 234207 h 6858000"/>
              <a:gd name="connsiteX811-107239" fmla="*/ 4784282 w 7467600"/>
              <a:gd name="connsiteY811-107240" fmla="*/ 276561 h 6858000"/>
              <a:gd name="connsiteX812-107241" fmla="*/ 4801687 w 7467600"/>
              <a:gd name="connsiteY812-107242" fmla="*/ 267764 h 6858000"/>
              <a:gd name="connsiteX813-107243" fmla="*/ 6082788 w 7467600"/>
              <a:gd name="connsiteY813-107244" fmla="*/ 64119 h 6858000"/>
              <a:gd name="connsiteX814-107245" fmla="*/ 6099442 w 7467600"/>
              <a:gd name="connsiteY814-107246" fmla="*/ 82568 h 6858000"/>
              <a:gd name="connsiteX815-107247" fmla="*/ 4804137 w 7467600"/>
              <a:gd name="connsiteY815-107248" fmla="*/ 320931 h 6858000"/>
              <a:gd name="connsiteX816-107249" fmla="*/ 4227047 w 7467600"/>
              <a:gd name="connsiteY816-107250" fmla="*/ 313415 h 6858000"/>
              <a:gd name="connsiteX817-107251" fmla="*/ 4346041 w 7467600"/>
              <a:gd name="connsiteY817-107252" fmla="*/ 456086 h 6858000"/>
              <a:gd name="connsiteX818-107253" fmla="*/ 4870967 w 7467600"/>
              <a:gd name="connsiteY818-107254" fmla="*/ 963061 h 6858000"/>
              <a:gd name="connsiteX819-107255" fmla="*/ 4889647 w 7467600"/>
              <a:gd name="connsiteY819-107256" fmla="*/ 957147 h 6858000"/>
              <a:gd name="connsiteX820-107257" fmla="*/ 5422504 w 7467600"/>
              <a:gd name="connsiteY820-107258" fmla="*/ 805191 h 6858000"/>
              <a:gd name="connsiteX821-107259" fmla="*/ 6087656 w 7467600"/>
              <a:gd name="connsiteY821-107260" fmla="*/ 826703 h 6858000"/>
              <a:gd name="connsiteX822-107261" fmla="*/ 6058717 w 7467600"/>
              <a:gd name="connsiteY822-107262" fmla="*/ 865992 h 6858000"/>
              <a:gd name="connsiteX823-107263" fmla="*/ 4974153 w 7467600"/>
              <a:gd name="connsiteY823-107264" fmla="*/ 1045456 h 6858000"/>
              <a:gd name="connsiteX824-107265" fmla="*/ 5627835 w 7467600"/>
              <a:gd name="connsiteY824-107266" fmla="*/ 1472077 h 6858000"/>
              <a:gd name="connsiteX825-107267" fmla="*/ 5629817 w 7467600"/>
              <a:gd name="connsiteY825-107268" fmla="*/ 1471412 h 6858000"/>
              <a:gd name="connsiteX826-107269" fmla="*/ 5634124 w 7467600"/>
              <a:gd name="connsiteY826-107270" fmla="*/ 1470572 h 6858000"/>
              <a:gd name="connsiteX827-107271" fmla="*/ 5755832 w 7467600"/>
              <a:gd name="connsiteY827-107272" fmla="*/ 1383886 h 6858000"/>
              <a:gd name="connsiteX828-107273" fmla="*/ 6014186 w 7467600"/>
              <a:gd name="connsiteY828-107274" fmla="*/ 1279799 h 6858000"/>
              <a:gd name="connsiteX829-107275" fmla="*/ 6901619 w 7467600"/>
              <a:gd name="connsiteY829-107276" fmla="*/ 1047874 h 6858000"/>
              <a:gd name="connsiteX830-107277" fmla="*/ 6931566 w 7467600"/>
              <a:gd name="connsiteY830-107278" fmla="*/ 1062034 h 6858000"/>
              <a:gd name="connsiteX831-107279" fmla="*/ 5790982 w 7467600"/>
              <a:gd name="connsiteY831-107280" fmla="*/ 1561380 h 6858000"/>
              <a:gd name="connsiteX832-107281" fmla="*/ 6188971 w 7467600"/>
              <a:gd name="connsiteY832-107282" fmla="*/ 1755168 h 6858000"/>
              <a:gd name="connsiteX833-107283" fmla="*/ 6202446 w 7467600"/>
              <a:gd name="connsiteY833-107284" fmla="*/ 1752268 h 6858000"/>
              <a:gd name="connsiteX834-107285" fmla="*/ 7179560 w 7467600"/>
              <a:gd name="connsiteY834-107286" fmla="*/ 1467551 h 6858000"/>
              <a:gd name="connsiteX835-107287" fmla="*/ 7158730 w 7467600"/>
              <a:gd name="connsiteY835-107288" fmla="*/ 1507835 h 6858000"/>
              <a:gd name="connsiteX836-107289" fmla="*/ 6326959 w 7467600"/>
              <a:gd name="connsiteY836-107290" fmla="*/ 1817686 h 6858000"/>
              <a:gd name="connsiteX837-107291" fmla="*/ 6537433 w 7467600"/>
              <a:gd name="connsiteY837-107292" fmla="*/ 1907790 h 6858000"/>
              <a:gd name="connsiteX838-107293" fmla="*/ 6550221 w 7467600"/>
              <a:gd name="connsiteY838-107294" fmla="*/ 1910729 h 6858000"/>
              <a:gd name="connsiteX839-107295" fmla="*/ 6964438 w 7467600"/>
              <a:gd name="connsiteY839-107296" fmla="*/ 2209505 h 6858000"/>
              <a:gd name="connsiteX840-107297" fmla="*/ 7367862 w 7467600"/>
              <a:gd name="connsiteY840-107298" fmla="*/ 2806833 h 6858000"/>
              <a:gd name="connsiteX841-107299" fmla="*/ 7364329 w 7467600"/>
              <a:gd name="connsiteY841-107300" fmla="*/ 2826907 h 6858000"/>
              <a:gd name="connsiteX842-107301" fmla="*/ 7290545 w 7467600"/>
              <a:gd name="connsiteY842-107302" fmla="*/ 2850663 h 6858000"/>
              <a:gd name="connsiteX843-107303" fmla="*/ 6472036 w 7467600"/>
              <a:gd name="connsiteY843-107304" fmla="*/ 1959003 h 6858000"/>
              <a:gd name="connsiteX844-107305" fmla="*/ 5792897 w 7467600"/>
              <a:gd name="connsiteY844-107306" fmla="*/ 1647747 h 6858000"/>
              <a:gd name="connsiteX845-107307" fmla="*/ 5842751 w 7467600"/>
              <a:gd name="connsiteY845-107308" fmla="*/ 1816112 h 6858000"/>
              <a:gd name="connsiteX846-107309" fmla="*/ 5847424 w 7467600"/>
              <a:gd name="connsiteY846-107310" fmla="*/ 1815776 h 6858000"/>
              <a:gd name="connsiteX847-107311" fmla="*/ 6399821 w 7467600"/>
              <a:gd name="connsiteY847-107312" fmla="*/ 2344799 h 6858000"/>
              <a:gd name="connsiteX848-107313" fmla="*/ 6323232 w 7467600"/>
              <a:gd name="connsiteY848-107314" fmla="*/ 2389634 h 6858000"/>
              <a:gd name="connsiteX849-107315" fmla="*/ 5942958 w 7467600"/>
              <a:gd name="connsiteY849-107316" fmla="*/ 2077708 h 6858000"/>
              <a:gd name="connsiteX850-107317" fmla="*/ 5921559 w 7467600"/>
              <a:gd name="connsiteY850-107318" fmla="*/ 2378596 h 6858000"/>
              <a:gd name="connsiteX851-107319" fmla="*/ 5817651 w 7467600"/>
              <a:gd name="connsiteY851-107320" fmla="*/ 3023919 h 6858000"/>
              <a:gd name="connsiteX852-107321" fmla="*/ 5729634 w 7467600"/>
              <a:gd name="connsiteY852-107322" fmla="*/ 3051849 h 6858000"/>
              <a:gd name="connsiteX853-107323" fmla="*/ 5611018 w 7467600"/>
              <a:gd name="connsiteY853-107324" fmla="*/ 2316769 h 6858000"/>
              <a:gd name="connsiteX854-107325" fmla="*/ 5687608 w 7467600"/>
              <a:gd name="connsiteY854-107326" fmla="*/ 2039972 h 6858000"/>
              <a:gd name="connsiteX855-107327" fmla="*/ 5657554 w 7467600"/>
              <a:gd name="connsiteY855-107328" fmla="*/ 1576445 h 6858000"/>
              <a:gd name="connsiteX856-107329" fmla="*/ 5150475 w 7467600"/>
              <a:gd name="connsiteY856-107330" fmla="*/ 1274012 h 6858000"/>
              <a:gd name="connsiteX857-107331" fmla="*/ 5349142 w 7467600"/>
              <a:gd name="connsiteY857-107332" fmla="*/ 2204405 h 6858000"/>
              <a:gd name="connsiteX858-107333" fmla="*/ 5262214 w 7467600"/>
              <a:gd name="connsiteY858-107334" fmla="*/ 2233836 h 6858000"/>
              <a:gd name="connsiteX859-107335" fmla="*/ 4981539 w 7467600"/>
              <a:gd name="connsiteY859-107336" fmla="*/ 1542201 h 6858000"/>
              <a:gd name="connsiteX860-107337" fmla="*/ 4958461 w 7467600"/>
              <a:gd name="connsiteY860-107338" fmla="*/ 1136957 h 6858000"/>
              <a:gd name="connsiteX861-107339" fmla="*/ 4655015 w 7467600"/>
              <a:gd name="connsiteY861-107340" fmla="*/ 891426 h 6858000"/>
              <a:gd name="connsiteX862-107341" fmla="*/ 4348002 w 7467600"/>
              <a:gd name="connsiteY862-107342" fmla="*/ 2205895 h 6858000"/>
              <a:gd name="connsiteX863-107343" fmla="*/ 4262250 w 7467600"/>
              <a:gd name="connsiteY863-107344" fmla="*/ 2219972 h 6858000"/>
              <a:gd name="connsiteX864-107345" fmla="*/ 4550611 w 7467600"/>
              <a:gd name="connsiteY864-107346" fmla="*/ 817540 h 6858000"/>
              <a:gd name="connsiteX865-107347" fmla="*/ 4564418 w 7467600"/>
              <a:gd name="connsiteY865-107348" fmla="*/ 808293 h 6858000"/>
              <a:gd name="connsiteX866-107349" fmla="*/ 4266388 w 7467600"/>
              <a:gd name="connsiteY866-107350" fmla="*/ 500083 h 6858000"/>
              <a:gd name="connsiteX867-107351" fmla="*/ 4032842 w 7467600"/>
              <a:gd name="connsiteY867-107352" fmla="*/ 211809 h 6858000"/>
              <a:gd name="connsiteX868-107353" fmla="*/ 3882765 w 7467600"/>
              <a:gd name="connsiteY868-107354" fmla="*/ 0 h 6858000"/>
              <a:gd name="connsiteX869-107355" fmla="*/ 3721337 w 7467600"/>
              <a:gd name="connsiteY869-107356" fmla="*/ 0 h 6858000"/>
              <a:gd name="connsiteX870-107357" fmla="*/ 3797544 w 7467600"/>
              <a:gd name="connsiteY870-107358" fmla="*/ 0 h 6858000"/>
              <a:gd name="connsiteX871-107359" fmla="*/ 3775734 w 7467600"/>
              <a:gd name="connsiteY871-107360" fmla="*/ 95131 h 6858000"/>
              <a:gd name="connsiteX872-107361" fmla="*/ 3724807 w 7467600"/>
              <a:gd name="connsiteY872-107362" fmla="*/ 272257 h 6858000"/>
              <a:gd name="connsiteX873-107363" fmla="*/ 3726844 w 7467600"/>
              <a:gd name="connsiteY873-107364" fmla="*/ 282988 h 6858000"/>
              <a:gd name="connsiteX874-107365" fmla="*/ 3742664 w 7467600"/>
              <a:gd name="connsiteY874-107366" fmla="*/ 279918 h 6858000"/>
              <a:gd name="connsiteX875-107367" fmla="*/ 4103910 w 7467600"/>
              <a:gd name="connsiteY875-107368" fmla="*/ 1161917 h 6858000"/>
              <a:gd name="connsiteX876-107369" fmla="*/ 4020269 w 7467600"/>
              <a:gd name="connsiteY876-107370" fmla="*/ 1200406 h 6858000"/>
              <a:gd name="connsiteX877-107371" fmla="*/ 3674882 w 7467600"/>
              <a:gd name="connsiteY877-107372" fmla="*/ 488524 h 6858000"/>
              <a:gd name="connsiteX878-107373" fmla="*/ 3132682 w 7467600"/>
              <a:gd name="connsiteY878-107374" fmla="*/ 1072284 h 6858000"/>
              <a:gd name="connsiteX879-107375" fmla="*/ 2716346 w 7467600"/>
              <a:gd name="connsiteY879-107376" fmla="*/ 1276376 h 6858000"/>
              <a:gd name="connsiteX880-107377" fmla="*/ 2716772 w 7467600"/>
              <a:gd name="connsiteY880-107378" fmla="*/ 1255462 h 6858000"/>
              <a:gd name="connsiteX881-107379" fmla="*/ 3471096 w 7467600"/>
              <a:gd name="connsiteY881-107380" fmla="*/ 437072 h 6858000"/>
              <a:gd name="connsiteX882-107381" fmla="*/ 3639057 w 7467600"/>
              <a:gd name="connsiteY882-107382" fmla="*/ 286334 h 6858000"/>
              <a:gd name="connsiteX883-107383" fmla="*/ 3640309 w 7467600"/>
              <a:gd name="connsiteY883-107384" fmla="*/ 284664 h 6858000"/>
              <a:gd name="connsiteX884-107385" fmla="*/ 3646022 w 7467600"/>
              <a:gd name="connsiteY884-107386" fmla="*/ 276711 h 6858000"/>
              <a:gd name="connsiteX885-107387" fmla="*/ 3707943 w 7467600"/>
              <a:gd name="connsiteY885-107388" fmla="*/ 65958 h 6858000"/>
              <a:gd name="connsiteX886-107389" fmla="*/ 3721337 w 7467600"/>
              <a:gd name="connsiteY886-107390" fmla="*/ 0 h 6858000"/>
              <a:gd name="connsiteX887-107391" fmla="*/ 2867960 w 7467600"/>
              <a:gd name="connsiteY887-107392" fmla="*/ 0 h 6858000"/>
              <a:gd name="connsiteX888-107393" fmla="*/ 2926351 w 7467600"/>
              <a:gd name="connsiteY888-107394" fmla="*/ 0 h 6858000"/>
              <a:gd name="connsiteX889-107395" fmla="*/ 2902823 w 7467600"/>
              <a:gd name="connsiteY889-107396" fmla="*/ 262929 h 6858000"/>
              <a:gd name="connsiteX890-107397" fmla="*/ 2940663 w 7467600"/>
              <a:gd name="connsiteY890-107398" fmla="*/ 140884 h 6858000"/>
              <a:gd name="connsiteX891-107399" fmla="*/ 2947039 w 7467600"/>
              <a:gd name="connsiteY891-107400" fmla="*/ 122524 h 6858000"/>
              <a:gd name="connsiteX892-107401" fmla="*/ 2984316 w 7467600"/>
              <a:gd name="connsiteY892-107402" fmla="*/ 0 h 6858000"/>
              <a:gd name="connsiteX893-107403" fmla="*/ 3016114 w 7467600"/>
              <a:gd name="connsiteY893-107404" fmla="*/ 0 h 6858000"/>
              <a:gd name="connsiteX894-107405" fmla="*/ 2979949 w 7467600"/>
              <a:gd name="connsiteY894-107406" fmla="*/ 119274 h 6858000"/>
              <a:gd name="connsiteX895-107407" fmla="*/ 3023879 w 7467600"/>
              <a:gd name="connsiteY895-107408" fmla="*/ 0 h 6858000"/>
              <a:gd name="connsiteX896-107409" fmla="*/ 3105400 w 7467600"/>
              <a:gd name="connsiteY896-107410" fmla="*/ 0 h 6858000"/>
              <a:gd name="connsiteX897-107411" fmla="*/ 3094669 w 7467600"/>
              <a:gd name="connsiteY897-107412" fmla="*/ 30308 h 6858000"/>
              <a:gd name="connsiteX898-107413" fmla="*/ 2901945 w 7467600"/>
              <a:gd name="connsiteY898-107414" fmla="*/ 466538 h 6858000"/>
              <a:gd name="connsiteX899-107415" fmla="*/ 2815209 w 7467600"/>
              <a:gd name="connsiteY899-107416" fmla="*/ 497361 h 6858000"/>
              <a:gd name="connsiteX900-107417" fmla="*/ 2844845 w 7467600"/>
              <a:gd name="connsiteY900-107418" fmla="*/ 127638 h 6858000"/>
              <a:gd name="connsiteX901-107419" fmla="*/ 2867960 w 7467600"/>
              <a:gd name="connsiteY901-107420" fmla="*/ 0 h 6858000"/>
              <a:gd name="connsiteX902-107421" fmla="*/ 1057230 w 7467600"/>
              <a:gd name="connsiteY902-107422" fmla="*/ 0 h 6858000"/>
              <a:gd name="connsiteX903-107423" fmla="*/ 1111003 w 7467600"/>
              <a:gd name="connsiteY903-107424" fmla="*/ 0 h 6858000"/>
              <a:gd name="connsiteX904-107425" fmla="*/ 1125553 w 7467600"/>
              <a:gd name="connsiteY904-107426" fmla="*/ 52588 h 6858000"/>
              <a:gd name="connsiteX905-107427" fmla="*/ 1304276 w 7467600"/>
              <a:gd name="connsiteY905-107428" fmla="*/ 476275 h 6858000"/>
              <a:gd name="connsiteX906-107429" fmla="*/ 1492066 w 7467600"/>
              <a:gd name="connsiteY906-107430" fmla="*/ 886333 h 6858000"/>
              <a:gd name="connsiteX907-107431" fmla="*/ 1423698 w 7467600"/>
              <a:gd name="connsiteY907-107432" fmla="*/ 710817 h 6858000"/>
              <a:gd name="connsiteX908-107433" fmla="*/ 1357609 w 7467600"/>
              <a:gd name="connsiteY908-107434" fmla="*/ 532892 h 6858000"/>
              <a:gd name="connsiteX909-107435" fmla="*/ 1309550 w 7467600"/>
              <a:gd name="connsiteY909-107436" fmla="*/ 374031 h 6858000"/>
              <a:gd name="connsiteX910-107437" fmla="*/ 1193673 w 7467600"/>
              <a:gd name="connsiteY910-107438" fmla="*/ 49533 h 6858000"/>
              <a:gd name="connsiteX911-107439" fmla="*/ 1164391 w 7467600"/>
              <a:gd name="connsiteY911-107440" fmla="*/ 0 h 6858000"/>
              <a:gd name="connsiteX912-107441" fmla="*/ 1200666 w 7467600"/>
              <a:gd name="connsiteY912-107442" fmla="*/ 0 h 6858000"/>
              <a:gd name="connsiteX913-107443" fmla="*/ 1223408 w 7467600"/>
              <a:gd name="connsiteY913-107444" fmla="*/ 38996 h 6858000"/>
              <a:gd name="connsiteX914-107445" fmla="*/ 1339635 w 7467600"/>
              <a:gd name="connsiteY914-107446" fmla="*/ 365517 h 6858000"/>
              <a:gd name="connsiteX915-107447" fmla="*/ 1387469 w 7467600"/>
              <a:gd name="connsiteY915-107448" fmla="*/ 523079 h 6858000"/>
              <a:gd name="connsiteX916-107449" fmla="*/ 1452685 w 7467600"/>
              <a:gd name="connsiteY916-107450" fmla="*/ 699806 h 6858000"/>
              <a:gd name="connsiteX917-107451" fmla="*/ 1492092 w 7467600"/>
              <a:gd name="connsiteY917-107452" fmla="*/ 800424 h 6858000"/>
              <a:gd name="connsiteX918-107453" fmla="*/ 1455302 w 7467600"/>
              <a:gd name="connsiteY918-107454" fmla="*/ 632913 h 6858000"/>
              <a:gd name="connsiteX919-107455" fmla="*/ 1222336 w 7467600"/>
              <a:gd name="connsiteY919-107456" fmla="*/ 9480 h 6858000"/>
              <a:gd name="connsiteX920-107457" fmla="*/ 1214634 w 7467600"/>
              <a:gd name="connsiteY920-107458" fmla="*/ 0 h 6858000"/>
              <a:gd name="connsiteX921-107459" fmla="*/ 1289827 w 7467600"/>
              <a:gd name="connsiteY921-107460" fmla="*/ 0 h 6858000"/>
              <a:gd name="connsiteX922-107461" fmla="*/ 1321076 w 7467600"/>
              <a:gd name="connsiteY922-107462" fmla="*/ 59722 h 6858000"/>
              <a:gd name="connsiteX923-107463" fmla="*/ 1512579 w 7467600"/>
              <a:gd name="connsiteY923-107464" fmla="*/ 626441 h 6858000"/>
              <a:gd name="connsiteX924-107465" fmla="*/ 1506076 w 7467600"/>
              <a:gd name="connsiteY924-107466" fmla="*/ 1089289 h 6858000"/>
              <a:gd name="connsiteX925-107467" fmla="*/ 1486346 w 7467600"/>
              <a:gd name="connsiteY925-107468" fmla="*/ 1079919 h 6858000"/>
              <a:gd name="connsiteX926-107469" fmla="*/ 1070511 w 7467600"/>
              <a:gd name="connsiteY926-107470" fmla="*/ 48609 h 6858000"/>
              <a:gd name="connsiteX927-107471" fmla="*/ 1057230 w 7467600"/>
              <a:gd name="connsiteY927-107472" fmla="*/ 0 h 6858000"/>
              <a:gd name="connsiteX928-107473" fmla="*/ 43151 w 7467600"/>
              <a:gd name="connsiteY928-107474" fmla="*/ 0 h 6858000"/>
              <a:gd name="connsiteX929-107475" fmla="*/ 95283 w 7467600"/>
              <a:gd name="connsiteY929-107476" fmla="*/ 0 h 6858000"/>
              <a:gd name="connsiteX930-107477" fmla="*/ 300708 w 7467600"/>
              <a:gd name="connsiteY930-107478" fmla="*/ 154571 h 6858000"/>
              <a:gd name="connsiteX931-107479" fmla="*/ 530414 w 7467600"/>
              <a:gd name="connsiteY931-107480" fmla="*/ 354673 h 6858000"/>
              <a:gd name="connsiteX932-107481" fmla="*/ 333785 w 7467600"/>
              <a:gd name="connsiteY932-107482" fmla="*/ 161564 h 6858000"/>
              <a:gd name="connsiteX933-107483" fmla="*/ 147005 w 7467600"/>
              <a:gd name="connsiteY933-107484" fmla="*/ 0 h 6858000"/>
              <a:gd name="connsiteX934-107485" fmla="*/ 272509 w 7467600"/>
              <a:gd name="connsiteY934-107486" fmla="*/ 0 h 6858000"/>
              <a:gd name="connsiteX935-107487" fmla="*/ 326276 w 7467600"/>
              <a:gd name="connsiteY935-107488" fmla="*/ 45847 h 6858000"/>
              <a:gd name="connsiteX936-107489" fmla="*/ 823759 w 7467600"/>
              <a:gd name="connsiteY936-107490" fmla="*/ 574145 h 6858000"/>
              <a:gd name="connsiteX937-107491" fmla="*/ 811254 w 7467600"/>
              <a:gd name="connsiteY937-107492" fmla="*/ 665546 h 6858000"/>
              <a:gd name="connsiteX938-107493" fmla="*/ 154042 w 7467600"/>
              <a:gd name="connsiteY938-107494" fmla="*/ 261522 h 6858000"/>
              <a:gd name="connsiteX939-107495" fmla="*/ 13550 w 7467600"/>
              <a:gd name="connsiteY939-107496" fmla="*/ 158423 h 6858000"/>
              <a:gd name="connsiteX940-107497" fmla="*/ 0 w 7467600"/>
              <a:gd name="connsiteY940-107498" fmla="*/ 146618 h 6858000"/>
              <a:gd name="connsiteX941-107499" fmla="*/ 0 w 7467600"/>
              <a:gd name="connsiteY941-107500" fmla="*/ 59161 h 6858000"/>
              <a:gd name="connsiteX942-107501" fmla="*/ 45427 w 7467600"/>
              <a:gd name="connsiteY942-107502" fmla="*/ 101078 h 6858000"/>
              <a:gd name="connsiteX943-107503" fmla="*/ 630103 w 7467600"/>
              <a:gd name="connsiteY943-107504" fmla="*/ 485885 h 6858000"/>
              <a:gd name="connsiteX944-107505" fmla="*/ 532040 w 7467600"/>
              <a:gd name="connsiteY944-107506" fmla="*/ 399359 h 6858000"/>
              <a:gd name="connsiteX945-107507" fmla="*/ 517618 w 7467600"/>
              <a:gd name="connsiteY945-107508" fmla="*/ 385726 h 6858000"/>
              <a:gd name="connsiteX946-107509" fmla="*/ 285074 w 7467600"/>
              <a:gd name="connsiteY946-107510" fmla="*/ 182755 h 6858000"/>
              <a:gd name="connsiteX947-107511" fmla="*/ 43151 w 7467600"/>
              <a:gd name="connsiteY947-107512" fmla="*/ 0 h 6858000"/>
              <a:gd name="connsiteX0-107513" fmla="*/ 369702 w 7467600"/>
              <a:gd name="connsiteY0-107514" fmla="*/ 6712169 h 6858000"/>
              <a:gd name="connsiteX1-107515" fmla="*/ 366575 w 7467600"/>
              <a:gd name="connsiteY1-107516" fmla="*/ 6715556 h 6858000"/>
              <a:gd name="connsiteX2-107517" fmla="*/ 371637 w 7467600"/>
              <a:gd name="connsiteY2-107518" fmla="*/ 6713954 h 6858000"/>
              <a:gd name="connsiteX3-107519" fmla="*/ 369702 w 7467600"/>
              <a:gd name="connsiteY3-107520" fmla="*/ 6712169 h 6858000"/>
              <a:gd name="connsiteX4-107521" fmla="*/ 7467600 w 7467600"/>
              <a:gd name="connsiteY4-107522" fmla="*/ 6736157 h 6858000"/>
              <a:gd name="connsiteX5-107523" fmla="*/ 7440138 w 7467600"/>
              <a:gd name="connsiteY5-107524" fmla="*/ 6622648 h 6858000"/>
              <a:gd name="connsiteX6-107525" fmla="*/ 7467600 w 7467600"/>
              <a:gd name="connsiteY6-107526" fmla="*/ 6628217 h 6858000"/>
              <a:gd name="connsiteX7-107527" fmla="*/ 7467600 w 7467600"/>
              <a:gd name="connsiteY7-107528" fmla="*/ 6668575 h 6858000"/>
              <a:gd name="connsiteX8-107529" fmla="*/ 7392322 w 7467600"/>
              <a:gd name="connsiteY8-107530" fmla="*/ 6658238 h 6858000"/>
              <a:gd name="connsiteX9-107531" fmla="*/ 7467600 w 7467600"/>
              <a:gd name="connsiteY9-107532" fmla="*/ 6683873 h 6858000"/>
              <a:gd name="connsiteX10-107533" fmla="*/ 7467600 w 7467600"/>
              <a:gd name="connsiteY10-107534" fmla="*/ 6714215 h 6858000"/>
              <a:gd name="connsiteX11-107535" fmla="*/ 7447383 w 7467600"/>
              <a:gd name="connsiteY11-107536" fmla="*/ 6707202 h 6858000"/>
              <a:gd name="connsiteX12-107537" fmla="*/ 7289862 w 7467600"/>
              <a:gd name="connsiteY12-107538" fmla="*/ 6659827 h 6858000"/>
              <a:gd name="connsiteX13-107539" fmla="*/ 7434024 w 7467600"/>
              <a:gd name="connsiteY13-107540" fmla="*/ 6722130 h 6858000"/>
              <a:gd name="connsiteX14-107541" fmla="*/ 7467600 w 7467600"/>
              <a:gd name="connsiteY14-107542" fmla="*/ 6736157 h 6858000"/>
              <a:gd name="connsiteX15-107543" fmla="*/ 1019354 w 7467600"/>
              <a:gd name="connsiteY15-107544" fmla="*/ 6315006 h 6858000"/>
              <a:gd name="connsiteX16-107545" fmla="*/ 441046 w 7467600"/>
              <a:gd name="connsiteY16-107546" fmla="*/ 6691153 h 6858000"/>
              <a:gd name="connsiteX17-107547" fmla="*/ 1019354 w 7467600"/>
              <a:gd name="connsiteY17-107548" fmla="*/ 6315006 h 6858000"/>
              <a:gd name="connsiteX18-107549" fmla="*/ 991680 w 7467600"/>
              <a:gd name="connsiteY18-107550" fmla="*/ 6298413 h 6858000"/>
              <a:gd name="connsiteX19-107551" fmla="*/ 409060 w 7467600"/>
              <a:gd name="connsiteY19-107552" fmla="*/ 6671470 h 6858000"/>
              <a:gd name="connsiteX20-107553" fmla="*/ 991680 w 7467600"/>
              <a:gd name="connsiteY20-107554" fmla="*/ 6298413 h 6858000"/>
              <a:gd name="connsiteX21-107555" fmla="*/ 103333 w 7467600"/>
              <a:gd name="connsiteY21-107556" fmla="*/ 5699602 h 6858000"/>
              <a:gd name="connsiteX22-107557" fmla="*/ 233938 w 7467600"/>
              <a:gd name="connsiteY22-107558" fmla="*/ 5809416 h 6858000"/>
              <a:gd name="connsiteX23-107559" fmla="*/ 883580 w 7467600"/>
              <a:gd name="connsiteY23-107560" fmla="*/ 6180710 h 6858000"/>
              <a:gd name="connsiteX24-107561" fmla="*/ 487337 w 7467600"/>
              <a:gd name="connsiteY24-107562" fmla="*/ 5950182 h 6858000"/>
              <a:gd name="connsiteX25-107563" fmla="*/ 354051 w 7467600"/>
              <a:gd name="connsiteY25-107564" fmla="*/ 5854912 h 6858000"/>
              <a:gd name="connsiteX26-107565" fmla="*/ 195436 w 7467600"/>
              <a:gd name="connsiteY26-107566" fmla="*/ 5755068 h 6858000"/>
              <a:gd name="connsiteX27-107567" fmla="*/ 103333 w 7467600"/>
              <a:gd name="connsiteY27-107568" fmla="*/ 5699602 h 6858000"/>
              <a:gd name="connsiteX28-107569" fmla="*/ 5539432 w 7467600"/>
              <a:gd name="connsiteY28-107570" fmla="*/ 5642928 h 6858000"/>
              <a:gd name="connsiteX29-107571" fmla="*/ 5555462 w 7467600"/>
              <a:gd name="connsiteY29-107572" fmla="*/ 5694454 h 6858000"/>
              <a:gd name="connsiteX30-107573" fmla="*/ 5828270 w 7467600"/>
              <a:gd name="connsiteY30-107574" fmla="*/ 6320663 h 6858000"/>
              <a:gd name="connsiteX31-107575" fmla="*/ 5947416 w 7467600"/>
              <a:gd name="connsiteY31-107576" fmla="*/ 6574846 h 6858000"/>
              <a:gd name="connsiteX32-107577" fmla="*/ 5539432 w 7467600"/>
              <a:gd name="connsiteY32-107578" fmla="*/ 5642928 h 6858000"/>
              <a:gd name="connsiteX33-107579" fmla="*/ 51253 w 7467600"/>
              <a:gd name="connsiteY33-107580" fmla="*/ 5631825 h 6858000"/>
              <a:gd name="connsiteX34-107581" fmla="*/ 211622 w 7467600"/>
              <a:gd name="connsiteY34-107582" fmla="*/ 5728803 h 6858000"/>
              <a:gd name="connsiteX35-107583" fmla="*/ 371652 w 7467600"/>
              <a:gd name="connsiteY35-107584" fmla="*/ 5829062 h 6858000"/>
              <a:gd name="connsiteX36-107585" fmla="*/ 505903 w 7467600"/>
              <a:gd name="connsiteY36-107586" fmla="*/ 5925221 h 6858000"/>
              <a:gd name="connsiteX37-107587" fmla="*/ 899240 w 7467600"/>
              <a:gd name="connsiteY37-107588" fmla="*/ 6153068 h 6858000"/>
              <a:gd name="connsiteX38-107589" fmla="*/ 988114 w 7467600"/>
              <a:gd name="connsiteY38-107590" fmla="*/ 6174204 h 6858000"/>
              <a:gd name="connsiteX39-107591" fmla="*/ 845971 w 7467600"/>
              <a:gd name="connsiteY39-107592" fmla="*/ 6067177 h 6858000"/>
              <a:gd name="connsiteX40-107593" fmla="*/ 448057 w 7467600"/>
              <a:gd name="connsiteY40-107594" fmla="*/ 5841376 h 6858000"/>
              <a:gd name="connsiteX41-107595" fmla="*/ 51253 w 7467600"/>
              <a:gd name="connsiteY41-107596" fmla="*/ 5631825 h 6858000"/>
              <a:gd name="connsiteX42-107597" fmla="*/ 2606687 w 7467600"/>
              <a:gd name="connsiteY42-107598" fmla="*/ 5630718 h 6858000"/>
              <a:gd name="connsiteX43-107599" fmla="*/ 2645658 w 7467600"/>
              <a:gd name="connsiteY43-107600" fmla="*/ 6640259 h 6858000"/>
              <a:gd name="connsiteX44-107601" fmla="*/ 2606687 w 7467600"/>
              <a:gd name="connsiteY44-107602" fmla="*/ 5630718 h 6858000"/>
              <a:gd name="connsiteX45-107603" fmla="*/ 3642057 w 7467600"/>
              <a:gd name="connsiteY45-107604" fmla="*/ 5573487 h 6858000"/>
              <a:gd name="connsiteX46-107605" fmla="*/ 3632981 w 7467600"/>
              <a:gd name="connsiteY46-107606" fmla="*/ 5579437 h 6858000"/>
              <a:gd name="connsiteX47-107607" fmla="*/ 3382436 w 7467600"/>
              <a:gd name="connsiteY47-107608" fmla="*/ 5952726 h 6858000"/>
              <a:gd name="connsiteX48-107609" fmla="*/ 3191929 w 7467600"/>
              <a:gd name="connsiteY48-107610" fmla="*/ 6662669 h 6858000"/>
              <a:gd name="connsiteX49-107611" fmla="*/ 3369898 w 7467600"/>
              <a:gd name="connsiteY49-107612" fmla="*/ 6081771 h 6858000"/>
              <a:gd name="connsiteX50-107613" fmla="*/ 3642057 w 7467600"/>
              <a:gd name="connsiteY50-107614" fmla="*/ 5573487 h 6858000"/>
              <a:gd name="connsiteX51-107615" fmla="*/ 2650666 w 7467600"/>
              <a:gd name="connsiteY51-107616" fmla="*/ 5530686 h 6858000"/>
              <a:gd name="connsiteX52-107617" fmla="*/ 2650249 w 7467600"/>
              <a:gd name="connsiteY52-107618" fmla="*/ 5532101 h 6858000"/>
              <a:gd name="connsiteX53-107619" fmla="*/ 2663808 w 7467600"/>
              <a:gd name="connsiteY53-107620" fmla="*/ 6535215 h 6858000"/>
              <a:gd name="connsiteX54-107621" fmla="*/ 2665418 w 7467600"/>
              <a:gd name="connsiteY54-107622" fmla="*/ 6132756 h 6858000"/>
              <a:gd name="connsiteX55-107623" fmla="*/ 2650666 w 7467600"/>
              <a:gd name="connsiteY55-107624" fmla="*/ 5530686 h 6858000"/>
              <a:gd name="connsiteX56-107625" fmla="*/ 2680277 w 7467600"/>
              <a:gd name="connsiteY56-107626" fmla="*/ 5479204 h 6858000"/>
              <a:gd name="connsiteX57-107627" fmla="*/ 2678972 w 7467600"/>
              <a:gd name="connsiteY57-107628" fmla="*/ 5481582 h 6858000"/>
              <a:gd name="connsiteX58-107629" fmla="*/ 2696666 w 7467600"/>
              <a:gd name="connsiteY58-107630" fmla="*/ 6133836 h 6858000"/>
              <a:gd name="connsiteX59-107631" fmla="*/ 2695769 w 7467600"/>
              <a:gd name="connsiteY59-107632" fmla="*/ 6390955 h 6858000"/>
              <a:gd name="connsiteX60-107633" fmla="*/ 2739893 w 7467600"/>
              <a:gd name="connsiteY60-107634" fmla="*/ 6108357 h 6858000"/>
              <a:gd name="connsiteX61-107635" fmla="*/ 2680277 w 7467600"/>
              <a:gd name="connsiteY61-107636" fmla="*/ 5479204 h 6858000"/>
              <a:gd name="connsiteX62-107637" fmla="*/ 1132195 w 7467600"/>
              <a:gd name="connsiteY62-107638" fmla="*/ 5467980 h 6858000"/>
              <a:gd name="connsiteX63-107639" fmla="*/ 1679056 w 7467600"/>
              <a:gd name="connsiteY63-107640" fmla="*/ 5516907 h 6858000"/>
              <a:gd name="connsiteX64-107641" fmla="*/ 2128648 w 7467600"/>
              <a:gd name="connsiteY64-107642" fmla="*/ 5474249 h 6858000"/>
              <a:gd name="connsiteX65-107643" fmla="*/ 1825619 w 7467600"/>
              <a:gd name="connsiteY65-107644" fmla="*/ 5478447 h 6858000"/>
              <a:gd name="connsiteX66-107645" fmla="*/ 1737798 w 7467600"/>
              <a:gd name="connsiteY66-107646" fmla="*/ 5483353 h 6858000"/>
              <a:gd name="connsiteX67-107647" fmla="*/ 1132195 w 7467600"/>
              <a:gd name="connsiteY67-107648" fmla="*/ 5467980 h 6858000"/>
              <a:gd name="connsiteX68-107649" fmla="*/ 1456157 w 7467600"/>
              <a:gd name="connsiteY68-107650" fmla="*/ 5371404 h 6858000"/>
              <a:gd name="connsiteX69-107651" fmla="*/ 1244432 w 7467600"/>
              <a:gd name="connsiteY69-107652" fmla="*/ 5385601 h 6858000"/>
              <a:gd name="connsiteX70-107653" fmla="*/ 973990 w 7467600"/>
              <a:gd name="connsiteY70-107654" fmla="*/ 5424940 h 6858000"/>
              <a:gd name="connsiteX71-107655" fmla="*/ 1103809 w 7467600"/>
              <a:gd name="connsiteY71-107656" fmla="*/ 5433720 h 6858000"/>
              <a:gd name="connsiteX72-107657" fmla="*/ 1123454 w 7467600"/>
              <a:gd name="connsiteY72-107658" fmla="*/ 5435727 h 6858000"/>
              <a:gd name="connsiteX73-107659" fmla="*/ 1737017 w 7467600"/>
              <a:gd name="connsiteY73-107660" fmla="*/ 5452183 h 6858000"/>
              <a:gd name="connsiteX74-107661" fmla="*/ 1824397 w 7467600"/>
              <a:gd name="connsiteY74-107662" fmla="*/ 5447757 h 6858000"/>
              <a:gd name="connsiteX75-107663" fmla="*/ 2070059 w 7467600"/>
              <a:gd name="connsiteY75-107664" fmla="*/ 5441660 h 6858000"/>
              <a:gd name="connsiteX76-107665" fmla="*/ 1456157 w 7467600"/>
              <a:gd name="connsiteY76-107666" fmla="*/ 5371404 h 6858000"/>
              <a:gd name="connsiteX77-107667" fmla="*/ 4988186 w 7467600"/>
              <a:gd name="connsiteY77-107668" fmla="*/ 5216467 h 6858000"/>
              <a:gd name="connsiteX78-107669" fmla="*/ 4777334 w 7467600"/>
              <a:gd name="connsiteY78-107670" fmla="*/ 5406072 h 6858000"/>
              <a:gd name="connsiteX79-107671" fmla="*/ 4718341 w 7467600"/>
              <a:gd name="connsiteY79-107672" fmla="*/ 5468043 h 6858000"/>
              <a:gd name="connsiteX80-107673" fmla="*/ 4604655 w 7467600"/>
              <a:gd name="connsiteY80-107674" fmla="*/ 5583434 h 6858000"/>
              <a:gd name="connsiteX81-107675" fmla="*/ 4565074 w 7467600"/>
              <a:gd name="connsiteY81-107676" fmla="*/ 5618550 h 6858000"/>
              <a:gd name="connsiteX82-107677" fmla="*/ 4988186 w 7467600"/>
              <a:gd name="connsiteY82-107678" fmla="*/ 5216467 h 6858000"/>
              <a:gd name="connsiteX83-107679" fmla="*/ 4978032 w 7467600"/>
              <a:gd name="connsiteY83-107680" fmla="*/ 5183809 h 6858000"/>
              <a:gd name="connsiteX84-107681" fmla="*/ 4463413 w 7467600"/>
              <a:gd name="connsiteY84-107682" fmla="*/ 5615162 h 6858000"/>
              <a:gd name="connsiteX85-107683" fmla="*/ 4358134 w 7467600"/>
              <a:gd name="connsiteY85-107684" fmla="*/ 5742791 h 6858000"/>
              <a:gd name="connsiteX86-107685" fmla="*/ 4376219 w 7467600"/>
              <a:gd name="connsiteY86-107686" fmla="*/ 5729027 h 6858000"/>
              <a:gd name="connsiteX87-107687" fmla="*/ 4582340 w 7467600"/>
              <a:gd name="connsiteY87-107688" fmla="*/ 5561037 h 6858000"/>
              <a:gd name="connsiteX88-107689" fmla="*/ 4694684 w 7467600"/>
              <a:gd name="connsiteY88-107690" fmla="*/ 5447098 h 6858000"/>
              <a:gd name="connsiteX89-107691" fmla="*/ 4754123 w 7467600"/>
              <a:gd name="connsiteY89-107692" fmla="*/ 5384643 h 6858000"/>
              <a:gd name="connsiteX90-107693" fmla="*/ 4978032 w 7467600"/>
              <a:gd name="connsiteY90-107694" fmla="*/ 5183809 h 6858000"/>
              <a:gd name="connsiteX91-107695" fmla="*/ 1903353 w 7467600"/>
              <a:gd name="connsiteY91-107696" fmla="*/ 5044827 h 6858000"/>
              <a:gd name="connsiteX92-107697" fmla="*/ 1936931 w 7467600"/>
              <a:gd name="connsiteY92-107698" fmla="*/ 5093954 h 6858000"/>
              <a:gd name="connsiteX93-107699" fmla="*/ 2195868 w 7467600"/>
              <a:gd name="connsiteY93-107700" fmla="*/ 5396574 h 6858000"/>
              <a:gd name="connsiteX94-107701" fmla="*/ 2088852 w 7467600"/>
              <a:gd name="connsiteY94-107702" fmla="*/ 5166123 h 6858000"/>
              <a:gd name="connsiteX95-107703" fmla="*/ 1958241 w 7467600"/>
              <a:gd name="connsiteY95-107704" fmla="*/ 5067955 h 6858000"/>
              <a:gd name="connsiteX96-107705" fmla="*/ 1903353 w 7467600"/>
              <a:gd name="connsiteY96-107706" fmla="*/ 5044827 h 6858000"/>
              <a:gd name="connsiteX97-107707" fmla="*/ 1979378 w 7467600"/>
              <a:gd name="connsiteY97-107708" fmla="*/ 4769504 h 6858000"/>
              <a:gd name="connsiteX98-107709" fmla="*/ 2882120 w 7467600"/>
              <a:gd name="connsiteY98-107710" fmla="*/ 5064547 h 6858000"/>
              <a:gd name="connsiteX99-107711" fmla="*/ 2793103 w 7467600"/>
              <a:gd name="connsiteY99-107712" fmla="*/ 5039699 h 6858000"/>
              <a:gd name="connsiteX100-107713" fmla="*/ 2770041 w 7467600"/>
              <a:gd name="connsiteY100-107714" fmla="*/ 5033634 h 6858000"/>
              <a:gd name="connsiteX101-107715" fmla="*/ 1979378 w 7467600"/>
              <a:gd name="connsiteY101-107716" fmla="*/ 4769504 h 6858000"/>
              <a:gd name="connsiteX102-107717" fmla="*/ 1927410 w 7467600"/>
              <a:gd name="connsiteY102-107718" fmla="*/ 4716164 h 6858000"/>
              <a:gd name="connsiteX103-107719" fmla="*/ 1959587 w 7467600"/>
              <a:gd name="connsiteY103-107720" fmla="*/ 4728849 h 6858000"/>
              <a:gd name="connsiteX104-107721" fmla="*/ 2777707 w 7467600"/>
              <a:gd name="connsiteY104-107722" fmla="*/ 5003991 h 6858000"/>
              <a:gd name="connsiteX105-107723" fmla="*/ 2800768 w 7467600"/>
              <a:gd name="connsiteY105-107724" fmla="*/ 5010056 h 6858000"/>
              <a:gd name="connsiteX106-107725" fmla="*/ 2879408 w 7467600"/>
              <a:gd name="connsiteY106-107726" fmla="*/ 5031590 h 6858000"/>
              <a:gd name="connsiteX107-107727" fmla="*/ 2862295 w 7467600"/>
              <a:gd name="connsiteY107-107728" fmla="*/ 5022958 h 6858000"/>
              <a:gd name="connsiteX108-107729" fmla="*/ 2813343 w 7467600"/>
              <a:gd name="connsiteY108-107730" fmla="*/ 4998369 h 6858000"/>
              <a:gd name="connsiteX109-107731" fmla="*/ 2646245 w 7467600"/>
              <a:gd name="connsiteY109-107732" fmla="*/ 4930999 h 6858000"/>
              <a:gd name="connsiteX110-107733" fmla="*/ 1999243 w 7467600"/>
              <a:gd name="connsiteY110-107734" fmla="*/ 4730524 h 6858000"/>
              <a:gd name="connsiteX111-107735" fmla="*/ 1979527 w 7467600"/>
              <a:gd name="connsiteY111-107736" fmla="*/ 4726651 h 6858000"/>
              <a:gd name="connsiteX112-107737" fmla="*/ 1927410 w 7467600"/>
              <a:gd name="connsiteY112-107738" fmla="*/ 4716164 h 6858000"/>
              <a:gd name="connsiteX113-107739" fmla="*/ 1997014 w 7467600"/>
              <a:gd name="connsiteY113-107740" fmla="*/ 4698007 h 6858000"/>
              <a:gd name="connsiteX114-107741" fmla="*/ 2005458 w 7467600"/>
              <a:gd name="connsiteY114-107742" fmla="*/ 4699540 h 6858000"/>
              <a:gd name="connsiteX115-107743" fmla="*/ 2657186 w 7467600"/>
              <a:gd name="connsiteY115-107744" fmla="*/ 4901687 h 6858000"/>
              <a:gd name="connsiteX116-107745" fmla="*/ 2826662 w 7467600"/>
              <a:gd name="connsiteY116-107746" fmla="*/ 4970362 h 6858000"/>
              <a:gd name="connsiteX117-107747" fmla="*/ 2876100 w 7467600"/>
              <a:gd name="connsiteY117-107748" fmla="*/ 4995397 h 6858000"/>
              <a:gd name="connsiteX118-107749" fmla="*/ 3042600 w 7467600"/>
              <a:gd name="connsiteY118-107750" fmla="*/ 5059532 h 6858000"/>
              <a:gd name="connsiteX119-107751" fmla="*/ 1997014 w 7467600"/>
              <a:gd name="connsiteY119-107752" fmla="*/ 4698007 h 6858000"/>
              <a:gd name="connsiteX120-107753" fmla="*/ 2305292 w 7467600"/>
              <a:gd name="connsiteY120-107754" fmla="*/ 4219492 h 6858000"/>
              <a:gd name="connsiteX121-107755" fmla="*/ 3360922 w 7467600"/>
              <a:gd name="connsiteY121-107756" fmla="*/ 4529373 h 6858000"/>
              <a:gd name="connsiteX122-107757" fmla="*/ 3492420 w 7467600"/>
              <a:gd name="connsiteY122-107758" fmla="*/ 4510145 h 6858000"/>
              <a:gd name="connsiteX123-107759" fmla="*/ 3364086 w 7467600"/>
              <a:gd name="connsiteY123-107760" fmla="*/ 4480340 h 6858000"/>
              <a:gd name="connsiteX124-107761" fmla="*/ 3225818 w 7467600"/>
              <a:gd name="connsiteY124-107762" fmla="*/ 4411822 h 6858000"/>
              <a:gd name="connsiteX125-107763" fmla="*/ 3129696 w 7467600"/>
              <a:gd name="connsiteY125-107764" fmla="*/ 4360704 h 6858000"/>
              <a:gd name="connsiteX126-107765" fmla="*/ 2814545 w 7467600"/>
              <a:gd name="connsiteY126-107766" fmla="*/ 4282955 h 6858000"/>
              <a:gd name="connsiteX127-107767" fmla="*/ 2305292 w 7467600"/>
              <a:gd name="connsiteY127-107768" fmla="*/ 4219492 h 6858000"/>
              <a:gd name="connsiteX128-107769" fmla="*/ 2626982 w 7467600"/>
              <a:gd name="connsiteY128-107770" fmla="*/ 4206450 h 6858000"/>
              <a:gd name="connsiteX129-107771" fmla="*/ 2490617 w 7467600"/>
              <a:gd name="connsiteY129-107772" fmla="*/ 4206951 h 6858000"/>
              <a:gd name="connsiteX130-107773" fmla="*/ 2819869 w 7467600"/>
              <a:gd name="connsiteY130-107774" fmla="*/ 4252936 h 6858000"/>
              <a:gd name="connsiteX131-107775" fmla="*/ 3143018 w 7467600"/>
              <a:gd name="connsiteY131-107776" fmla="*/ 4332698 h 6858000"/>
              <a:gd name="connsiteX132-107777" fmla="*/ 3241520 w 7467600"/>
              <a:gd name="connsiteY132-107778" fmla="*/ 4385112 h 6858000"/>
              <a:gd name="connsiteX133-107779" fmla="*/ 3374575 w 7467600"/>
              <a:gd name="connsiteY133-107780" fmla="*/ 4451517 h 6858000"/>
              <a:gd name="connsiteX134-107781" fmla="*/ 3505221 w 7467600"/>
              <a:gd name="connsiteY134-107782" fmla="*/ 4480757 h 6858000"/>
              <a:gd name="connsiteX135-107783" fmla="*/ 2626982 w 7467600"/>
              <a:gd name="connsiteY135-107784" fmla="*/ 4206450 h 6858000"/>
              <a:gd name="connsiteX136-107785" fmla="*/ 1310106 w 7467600"/>
              <a:gd name="connsiteY136-107786" fmla="*/ 3943217 h 6858000"/>
              <a:gd name="connsiteX137-107787" fmla="*/ 854994 w 7467600"/>
              <a:gd name="connsiteY137-107788" fmla="*/ 4399136 h 6858000"/>
              <a:gd name="connsiteX138-107789" fmla="*/ 742462 w 7467600"/>
              <a:gd name="connsiteY138-107790" fmla="*/ 4594648 h 6858000"/>
              <a:gd name="connsiteX139-107791" fmla="*/ 820602 w 7467600"/>
              <a:gd name="connsiteY139-107792" fmla="*/ 4485915 h 6858000"/>
              <a:gd name="connsiteX140-107793" fmla="*/ 878295 w 7467600"/>
              <a:gd name="connsiteY140-107794" fmla="*/ 4403594 h 6858000"/>
              <a:gd name="connsiteX141-107795" fmla="*/ 1240607 w 7467600"/>
              <a:gd name="connsiteY141-107796" fmla="*/ 4010401 h 6858000"/>
              <a:gd name="connsiteX142-107797" fmla="*/ 1310106 w 7467600"/>
              <a:gd name="connsiteY142-107798" fmla="*/ 3943217 h 6858000"/>
              <a:gd name="connsiteX143-107799" fmla="*/ 1423113 w 7467600"/>
              <a:gd name="connsiteY143-107800" fmla="*/ 3874565 h 6858000"/>
              <a:gd name="connsiteX144-107801" fmla="*/ 1260565 w 7467600"/>
              <a:gd name="connsiteY144-107802" fmla="*/ 4031982 h 6858000"/>
              <a:gd name="connsiteX145-107803" fmla="*/ 901900 w 7467600"/>
              <a:gd name="connsiteY145-107804" fmla="*/ 4421236 h 6858000"/>
              <a:gd name="connsiteX146-107805" fmla="*/ 845044 w 7467600"/>
              <a:gd name="connsiteY146-107806" fmla="*/ 4502436 h 6858000"/>
              <a:gd name="connsiteX147-107807" fmla="*/ 685926 w 7467600"/>
              <a:gd name="connsiteY147-107808" fmla="*/ 4703069 h 6858000"/>
              <a:gd name="connsiteX148-107809" fmla="*/ 684248 w 7467600"/>
              <a:gd name="connsiteY148-107810" fmla="*/ 4706721 h 6858000"/>
              <a:gd name="connsiteX149-107811" fmla="*/ 1423113 w 7467600"/>
              <a:gd name="connsiteY149-107812" fmla="*/ 3874565 h 6858000"/>
              <a:gd name="connsiteX150-107813" fmla="*/ 3316479 w 7467600"/>
              <a:gd name="connsiteY150-107814" fmla="*/ 3872136 h 6858000"/>
              <a:gd name="connsiteX151-107815" fmla="*/ 3546806 w 7467600"/>
              <a:gd name="connsiteY151-107816" fmla="*/ 4356139 h 6858000"/>
              <a:gd name="connsiteX152-107817" fmla="*/ 3364433 w 7467600"/>
              <a:gd name="connsiteY152-107818" fmla="*/ 3953121 h 6858000"/>
              <a:gd name="connsiteX153-107819" fmla="*/ 3316479 w 7467600"/>
              <a:gd name="connsiteY153-107820" fmla="*/ 3872136 h 6858000"/>
              <a:gd name="connsiteX154-107821" fmla="*/ 3291335 w 7467600"/>
              <a:gd name="connsiteY154-107822" fmla="*/ 3767420 h 6858000"/>
              <a:gd name="connsiteX155-107823" fmla="*/ 3390805 w 7467600"/>
              <a:gd name="connsiteY155-107824" fmla="*/ 3937163 h 6858000"/>
              <a:gd name="connsiteX156-107825" fmla="*/ 3579062 w 7467600"/>
              <a:gd name="connsiteY156-107826" fmla="*/ 4359040 h 6858000"/>
              <a:gd name="connsiteX157-107827" fmla="*/ 3467355 w 7467600"/>
              <a:gd name="connsiteY157-107828" fmla="*/ 3988130 h 6858000"/>
              <a:gd name="connsiteX158-107829" fmla="*/ 3310753 w 7467600"/>
              <a:gd name="connsiteY158-107830" fmla="*/ 3787140 h 6858000"/>
              <a:gd name="connsiteX159-107831" fmla="*/ 3291335 w 7467600"/>
              <a:gd name="connsiteY159-107832" fmla="*/ 3767420 h 6858000"/>
              <a:gd name="connsiteX160-107833" fmla="*/ 1635889 w 7467600"/>
              <a:gd name="connsiteY160-107834" fmla="*/ 3709494 h 6858000"/>
              <a:gd name="connsiteX161-107835" fmla="*/ 1634800 w 7467600"/>
              <a:gd name="connsiteY161-107836" fmla="*/ 3731111 h 6858000"/>
              <a:gd name="connsiteX162-107837" fmla="*/ 1635889 w 7467600"/>
              <a:gd name="connsiteY162-107838" fmla="*/ 3709494 h 6858000"/>
              <a:gd name="connsiteX163-107839" fmla="*/ 1510397 w 7467600"/>
              <a:gd name="connsiteY163-107840" fmla="*/ 3684705 h 6858000"/>
              <a:gd name="connsiteX164-107841" fmla="*/ 1146550 w 7467600"/>
              <a:gd name="connsiteY164-107842" fmla="*/ 3802012 h 6858000"/>
              <a:gd name="connsiteX165-107843" fmla="*/ 698834 w 7467600"/>
              <a:gd name="connsiteY165-107844" fmla="*/ 3952272 h 6858000"/>
              <a:gd name="connsiteX166-107845" fmla="*/ 34256 w 7467600"/>
              <a:gd name="connsiteY166-107846" fmla="*/ 4347603 h 6858000"/>
              <a:gd name="connsiteX167-107847" fmla="*/ 527241 w 7467600"/>
              <a:gd name="connsiteY167-107848" fmla="*/ 4065078 h 6858000"/>
              <a:gd name="connsiteX168-107849" fmla="*/ 1510397 w 7467600"/>
              <a:gd name="connsiteY168-107850" fmla="*/ 3684705 h 6858000"/>
              <a:gd name="connsiteX169-107851" fmla="*/ 1313114 w 7467600"/>
              <a:gd name="connsiteY169-107852" fmla="*/ 3655216 h 6858000"/>
              <a:gd name="connsiteX170-107853" fmla="*/ 1109304 w 7467600"/>
              <a:gd name="connsiteY170-107854" fmla="*/ 3669030 h 6858000"/>
              <a:gd name="connsiteX171-107855" fmla="*/ 8129 w 7467600"/>
              <a:gd name="connsiteY171-107856" fmla="*/ 4330519 h 6858000"/>
              <a:gd name="connsiteX172-107857" fmla="*/ 687572 w 7467600"/>
              <a:gd name="connsiteY172-107858" fmla="*/ 3925629 h 6858000"/>
              <a:gd name="connsiteX173-107859" fmla="*/ 1138365 w 7467600"/>
              <a:gd name="connsiteY173-107860" fmla="*/ 3774515 h 6858000"/>
              <a:gd name="connsiteX174-107861" fmla="*/ 1505579 w 7467600"/>
              <a:gd name="connsiteY174-107862" fmla="*/ 3655526 h 6858000"/>
              <a:gd name="connsiteX175-107863" fmla="*/ 1313114 w 7467600"/>
              <a:gd name="connsiteY175-107864" fmla="*/ 3655216 h 6858000"/>
              <a:gd name="connsiteX176-107865" fmla="*/ 3655073 w 7467600"/>
              <a:gd name="connsiteY176-107866" fmla="*/ 3650884 h 6858000"/>
              <a:gd name="connsiteX177-107867" fmla="*/ 3989938 w 7467600"/>
              <a:gd name="connsiteY177-107868" fmla="*/ 3991685 h 6858000"/>
              <a:gd name="connsiteX178-107869" fmla="*/ 4393907 w 7467600"/>
              <a:gd name="connsiteY178-107870" fmla="*/ 4261258 h 6858000"/>
              <a:gd name="connsiteX179-107871" fmla="*/ 4648051 w 7467600"/>
              <a:gd name="connsiteY179-107872" fmla="*/ 4374051 h 6858000"/>
              <a:gd name="connsiteX180-107873" fmla="*/ 4383389 w 7467600"/>
              <a:gd name="connsiteY180-107874" fmla="*/ 4184369 h 6858000"/>
              <a:gd name="connsiteX181-107875" fmla="*/ 4165508 w 7467600"/>
              <a:gd name="connsiteY181-107876" fmla="*/ 4035196 h 6858000"/>
              <a:gd name="connsiteX182-107877" fmla="*/ 4068162 w 7467600"/>
              <a:gd name="connsiteY182-107878" fmla="*/ 3953394 h 6858000"/>
              <a:gd name="connsiteX183-107879" fmla="*/ 3981416 w 7467600"/>
              <a:gd name="connsiteY183-107880" fmla="*/ 3880482 h 6858000"/>
              <a:gd name="connsiteX184-107881" fmla="*/ 3800147 w 7467600"/>
              <a:gd name="connsiteY184-107882" fmla="*/ 3749872 h 6858000"/>
              <a:gd name="connsiteX185-107883" fmla="*/ 3655073 w 7467600"/>
              <a:gd name="connsiteY185-107884" fmla="*/ 3650884 h 6858000"/>
              <a:gd name="connsiteX186-107885" fmla="*/ 3670252 w 7467600"/>
              <a:gd name="connsiteY186-107886" fmla="*/ 3622798 h 6858000"/>
              <a:gd name="connsiteX187-107887" fmla="*/ 3817258 w 7467600"/>
              <a:gd name="connsiteY187-107888" fmla="*/ 3723577 h 6858000"/>
              <a:gd name="connsiteX188-107889" fmla="*/ 4000461 w 7467600"/>
              <a:gd name="connsiteY188-107890" fmla="*/ 3855966 h 6858000"/>
              <a:gd name="connsiteX189-107891" fmla="*/ 4088180 w 7467600"/>
              <a:gd name="connsiteY189-107892" fmla="*/ 3929774 h 6858000"/>
              <a:gd name="connsiteX190-107893" fmla="*/ 4184555 w 7467600"/>
              <a:gd name="connsiteY190-107894" fmla="*/ 4010683 h 6858000"/>
              <a:gd name="connsiteX191-107895" fmla="*/ 4399563 w 7467600"/>
              <a:gd name="connsiteY191-107896" fmla="*/ 4158106 h 6858000"/>
              <a:gd name="connsiteX192-107897" fmla="*/ 4684469 w 7467600"/>
              <a:gd name="connsiteY192-107898" fmla="*/ 4364680 h 6858000"/>
              <a:gd name="connsiteX193-107899" fmla="*/ 4690271 w 7467600"/>
              <a:gd name="connsiteY193-107900" fmla="*/ 4370034 h 6858000"/>
              <a:gd name="connsiteX194-107901" fmla="*/ 4136093 w 7467600"/>
              <a:gd name="connsiteY194-107902" fmla="*/ 3858466 h 6858000"/>
              <a:gd name="connsiteX195-107903" fmla="*/ 3670252 w 7467600"/>
              <a:gd name="connsiteY195-107904" fmla="*/ 3622798 h 6858000"/>
              <a:gd name="connsiteX196-107905" fmla="*/ 4440129 w 7467600"/>
              <a:gd name="connsiteY196-107906" fmla="*/ 3448571 h 6858000"/>
              <a:gd name="connsiteX197-107907" fmla="*/ 4856525 w 7467600"/>
              <a:gd name="connsiteY197-107908" fmla="*/ 3915351 h 6858000"/>
              <a:gd name="connsiteX198-107909" fmla="*/ 5059055 w 7467600"/>
              <a:gd name="connsiteY198-107910" fmla="*/ 4108918 h 6858000"/>
              <a:gd name="connsiteX199-107911" fmla="*/ 5290070 w 7467600"/>
              <a:gd name="connsiteY199-107912" fmla="*/ 4263619 h 6858000"/>
              <a:gd name="connsiteX200-107913" fmla="*/ 4834991 w 7467600"/>
              <a:gd name="connsiteY200-107914" fmla="*/ 3830985 h 6858000"/>
              <a:gd name="connsiteX201-107915" fmla="*/ 4440129 w 7467600"/>
              <a:gd name="connsiteY201-107916" fmla="*/ 3448571 h 6858000"/>
              <a:gd name="connsiteX202-107917" fmla="*/ 4441737 w 7467600"/>
              <a:gd name="connsiteY202-107918" fmla="*/ 3399734 h 6858000"/>
              <a:gd name="connsiteX203-107919" fmla="*/ 4431236 w 7467600"/>
              <a:gd name="connsiteY203-107920" fmla="*/ 3400954 h 6858000"/>
              <a:gd name="connsiteX204-107921" fmla="*/ 4557150 w 7467600"/>
              <a:gd name="connsiteY204-107922" fmla="*/ 3510023 h 6858000"/>
              <a:gd name="connsiteX205-107923" fmla="*/ 4856936 w 7467600"/>
              <a:gd name="connsiteY205-107924" fmla="*/ 3809146 h 6858000"/>
              <a:gd name="connsiteX206-107925" fmla="*/ 5111996 w 7467600"/>
              <a:gd name="connsiteY206-107926" fmla="*/ 4065759 h 6858000"/>
              <a:gd name="connsiteX207-107927" fmla="*/ 5388878 w 7467600"/>
              <a:gd name="connsiteY207-107928" fmla="*/ 4300185 h 6858000"/>
              <a:gd name="connsiteX208-107929" fmla="*/ 5425556 w 7467600"/>
              <a:gd name="connsiteY208-107930" fmla="*/ 4308967 h 6858000"/>
              <a:gd name="connsiteX209-107931" fmla="*/ 4943646 w 7467600"/>
              <a:gd name="connsiteY209-107932" fmla="*/ 3822916 h 6858000"/>
              <a:gd name="connsiteX210-107933" fmla="*/ 4594837 w 7467600"/>
              <a:gd name="connsiteY210-107934" fmla="*/ 3532274 h 6858000"/>
              <a:gd name="connsiteX211-107935" fmla="*/ 4441737 w 7467600"/>
              <a:gd name="connsiteY211-107936" fmla="*/ 3399734 h 6858000"/>
              <a:gd name="connsiteX212-107937" fmla="*/ 5425834 w 7467600"/>
              <a:gd name="connsiteY212-107938" fmla="*/ 3162785 h 6858000"/>
              <a:gd name="connsiteX213-107939" fmla="*/ 5401644 w 7467600"/>
              <a:gd name="connsiteY213-107940" fmla="*/ 3617847 h 6858000"/>
              <a:gd name="connsiteX214-107941" fmla="*/ 5467256 w 7467600"/>
              <a:gd name="connsiteY214-107942" fmla="*/ 4175494 h 6858000"/>
              <a:gd name="connsiteX215-107943" fmla="*/ 5448069 w 7467600"/>
              <a:gd name="connsiteY215-107944" fmla="*/ 3567554 h 6858000"/>
              <a:gd name="connsiteX216-107945" fmla="*/ 5425834 w 7467600"/>
              <a:gd name="connsiteY216-107946" fmla="*/ 3162785 h 6858000"/>
              <a:gd name="connsiteX217-107947" fmla="*/ 1318687 w 7467600"/>
              <a:gd name="connsiteY217-107948" fmla="*/ 3113840 h 6858000"/>
              <a:gd name="connsiteX218-107949" fmla="*/ 1066793 w 7467600"/>
              <a:gd name="connsiteY218-107950" fmla="*/ 3212171 h 6858000"/>
              <a:gd name="connsiteX219-107951" fmla="*/ 993319 w 7467600"/>
              <a:gd name="connsiteY219-107952" fmla="*/ 3247648 h 6858000"/>
              <a:gd name="connsiteX220-107953" fmla="*/ 853081 w 7467600"/>
              <a:gd name="connsiteY220-107954" fmla="*/ 3312410 h 6858000"/>
              <a:gd name="connsiteX221-107955" fmla="*/ 805957 w 7467600"/>
              <a:gd name="connsiteY221-107956" fmla="*/ 3330443 h 6858000"/>
              <a:gd name="connsiteX222-107957" fmla="*/ 1318687 w 7467600"/>
              <a:gd name="connsiteY222-107958" fmla="*/ 3113840 h 6858000"/>
              <a:gd name="connsiteX223-107959" fmla="*/ 5453702 w 7467600"/>
              <a:gd name="connsiteY223-107960" fmla="*/ 3090882 h 6858000"/>
              <a:gd name="connsiteX224-107961" fmla="*/ 5480135 w 7467600"/>
              <a:gd name="connsiteY224-107962" fmla="*/ 3565802 h 6858000"/>
              <a:gd name="connsiteX225-107963" fmla="*/ 5499023 w 7467600"/>
              <a:gd name="connsiteY225-107964" fmla="*/ 4166310 h 6858000"/>
              <a:gd name="connsiteX226-107965" fmla="*/ 5547022 w 7467600"/>
              <a:gd name="connsiteY226-107966" fmla="*/ 3607838 h 6858000"/>
              <a:gd name="connsiteX227-107967" fmla="*/ 5515964 w 7467600"/>
              <a:gd name="connsiteY227-107968" fmla="*/ 3378541 h 6858000"/>
              <a:gd name="connsiteX228-107969" fmla="*/ 5453702 w 7467600"/>
              <a:gd name="connsiteY228-107970" fmla="*/ 3090882 h 6858000"/>
              <a:gd name="connsiteX229-107971" fmla="*/ 1238695 w 7467600"/>
              <a:gd name="connsiteY229-107972" fmla="*/ 3076820 h 6858000"/>
              <a:gd name="connsiteX230-107973" fmla="*/ 716371 w 7467600"/>
              <a:gd name="connsiteY230-107974" fmla="*/ 3293249 h 6858000"/>
              <a:gd name="connsiteX231-107975" fmla="*/ 579522 w 7467600"/>
              <a:gd name="connsiteY231-107976" fmla="*/ 3371759 h 6858000"/>
              <a:gd name="connsiteX232-107977" fmla="*/ 600288 w 7467600"/>
              <a:gd name="connsiteY232-107978" fmla="*/ 3365555 h 6858000"/>
              <a:gd name="connsiteX233-107979" fmla="*/ 840692 w 7467600"/>
              <a:gd name="connsiteY233-107980" fmla="*/ 3284921 h 6858000"/>
              <a:gd name="connsiteX234-107981" fmla="*/ 979248 w 7467600"/>
              <a:gd name="connsiteY234-107982" fmla="*/ 3221003 h 6858000"/>
              <a:gd name="connsiteX235-107983" fmla="*/ 1053282 w 7467600"/>
              <a:gd name="connsiteY235-107984" fmla="*/ 3185247 h 6858000"/>
              <a:gd name="connsiteX236-107985" fmla="*/ 1320603 w 7467600"/>
              <a:gd name="connsiteY236-107986" fmla="*/ 3081281 h 6858000"/>
              <a:gd name="connsiteX237-107987" fmla="*/ 1238695 w 7467600"/>
              <a:gd name="connsiteY237-107988" fmla="*/ 3076820 h 6858000"/>
              <a:gd name="connsiteX238-107989" fmla="*/ 5425627 w 7467600"/>
              <a:gd name="connsiteY238-107990" fmla="*/ 2954192 h 6858000"/>
              <a:gd name="connsiteX239-107991" fmla="*/ 5470770 w 7467600"/>
              <a:gd name="connsiteY239-107992" fmla="*/ 3005435 h 6858000"/>
              <a:gd name="connsiteX240-107993" fmla="*/ 5519779 w 7467600"/>
              <a:gd name="connsiteY240-107994" fmla="*/ 4359223 h 6858000"/>
              <a:gd name="connsiteX241-107995" fmla="*/ 5520293 w 7467600"/>
              <a:gd name="connsiteY241-107996" fmla="*/ 4360602 h 6858000"/>
              <a:gd name="connsiteX242-107997" fmla="*/ 5767221 w 7467600"/>
              <a:gd name="connsiteY242-107998" fmla="*/ 4665564 h 6858000"/>
              <a:gd name="connsiteX243-107999" fmla="*/ 6937169 w 7467600"/>
              <a:gd name="connsiteY243-108000" fmla="*/ 4815941 h 6858000"/>
              <a:gd name="connsiteX244-108001" fmla="*/ 6953922 w 7467600"/>
              <a:gd name="connsiteY244-108002" fmla="*/ 4890068 h 6858000"/>
              <a:gd name="connsiteX245-108003" fmla="*/ 6071359 w 7467600"/>
              <a:gd name="connsiteY245-108004" fmla="*/ 4770770 h 6858000"/>
              <a:gd name="connsiteX246-108005" fmla="*/ 6038839 w 7467600"/>
              <a:gd name="connsiteY246-108006" fmla="*/ 4764474 h 6858000"/>
              <a:gd name="connsiteX247-108007" fmla="*/ 6038706 w 7467600"/>
              <a:gd name="connsiteY247-108008" fmla="*/ 4763847 h 6858000"/>
              <a:gd name="connsiteX248-108009" fmla="*/ 6037784 w 7467600"/>
              <a:gd name="connsiteY248-108010" fmla="*/ 4764270 h 6858000"/>
              <a:gd name="connsiteX249-108011" fmla="*/ 6038839 w 7467600"/>
              <a:gd name="connsiteY249-108012" fmla="*/ 4764474 h 6858000"/>
              <a:gd name="connsiteX250-108013" fmla="*/ 6040338 w 7467600"/>
              <a:gd name="connsiteY250-108014" fmla="*/ 4771418 h 6858000"/>
              <a:gd name="connsiteX251-108015" fmla="*/ 6024488 w 7467600"/>
              <a:gd name="connsiteY251-108016" fmla="*/ 4809903 h 6858000"/>
              <a:gd name="connsiteX252-108017" fmla="*/ 5599771 w 7467600"/>
              <a:gd name="connsiteY252-108018" fmla="*/ 5509652 h 6858000"/>
              <a:gd name="connsiteX253-108019" fmla="*/ 5548843 w 7467600"/>
              <a:gd name="connsiteY253-108020" fmla="*/ 5563845 h 6858000"/>
              <a:gd name="connsiteX254-108021" fmla="*/ 5940952 w 7467600"/>
              <a:gd name="connsiteY254-108022" fmla="*/ 6250028 h 6858000"/>
              <a:gd name="connsiteX255-108023" fmla="*/ 6043441 w 7467600"/>
              <a:gd name="connsiteY255-108024" fmla="*/ 6665847 h 6858000"/>
              <a:gd name="connsiteX256-108025" fmla="*/ 6093432 w 7467600"/>
              <a:gd name="connsiteY256-108026" fmla="*/ 6858000 h 6858000"/>
              <a:gd name="connsiteX257-108027" fmla="*/ 6034344 w 7467600"/>
              <a:gd name="connsiteY257-108028" fmla="*/ 6858000 h 6858000"/>
              <a:gd name="connsiteX258-108029" fmla="*/ 6026679 w 7467600"/>
              <a:gd name="connsiteY258-108030" fmla="*/ 6836959 h 6858000"/>
              <a:gd name="connsiteX259-108031" fmla="*/ 5800441 w 7467600"/>
              <a:gd name="connsiteY259-108032" fmla="*/ 6335286 h 6858000"/>
              <a:gd name="connsiteX260-108033" fmla="*/ 5526562 w 7467600"/>
              <a:gd name="connsiteY260-108034" fmla="*/ 5705388 h 6858000"/>
              <a:gd name="connsiteX261-108035" fmla="*/ 5519640 w 7467600"/>
              <a:gd name="connsiteY261-108036" fmla="*/ 5683774 h 6858000"/>
              <a:gd name="connsiteX262-108037" fmla="*/ 5844559 w 7467600"/>
              <a:gd name="connsiteY262-108038" fmla="*/ 6553349 h 6858000"/>
              <a:gd name="connsiteX263-108039" fmla="*/ 5975994 w 7467600"/>
              <a:gd name="connsiteY263-108040" fmla="*/ 6858000 h 6858000"/>
              <a:gd name="connsiteX264-108041" fmla="*/ 5898547 w 7467600"/>
              <a:gd name="connsiteY264-108042" fmla="*/ 6858000 h 6858000"/>
              <a:gd name="connsiteX265-108043" fmla="*/ 5682041 w 7467600"/>
              <a:gd name="connsiteY265-108044" fmla="*/ 6355860 h 6858000"/>
              <a:gd name="connsiteX266-108045" fmla="*/ 5461758 w 7467600"/>
              <a:gd name="connsiteY266-108046" fmla="*/ 5820220 h 6858000"/>
              <a:gd name="connsiteX267-108047" fmla="*/ 5237282 w 7467600"/>
              <a:gd name="connsiteY267-108048" fmla="*/ 6579086 h 6858000"/>
              <a:gd name="connsiteX268-108049" fmla="*/ 5115009 w 7467600"/>
              <a:gd name="connsiteY268-108050" fmla="*/ 6858000 h 6858000"/>
              <a:gd name="connsiteX269-108051" fmla="*/ 5028074 w 7467600"/>
              <a:gd name="connsiteY269-108052" fmla="*/ 6858000 h 6858000"/>
              <a:gd name="connsiteX270-108053" fmla="*/ 5079508 w 7467600"/>
              <a:gd name="connsiteY270-108054" fmla="*/ 6749074 h 6858000"/>
              <a:gd name="connsiteX271-108055" fmla="*/ 5371846 w 7467600"/>
              <a:gd name="connsiteY271-108056" fmla="*/ 5924413 h 6858000"/>
              <a:gd name="connsiteX272-108057" fmla="*/ 5270512 w 7467600"/>
              <a:gd name="connsiteY272-108058" fmla="*/ 6138975 h 6858000"/>
              <a:gd name="connsiteX273-108059" fmla="*/ 5062409 w 7467600"/>
              <a:gd name="connsiteY273-108060" fmla="*/ 6653544 h 6858000"/>
              <a:gd name="connsiteX274-108061" fmla="*/ 5036628 w 7467600"/>
              <a:gd name="connsiteY274-108062" fmla="*/ 6754247 h 6858000"/>
              <a:gd name="connsiteX275-108063" fmla="*/ 5009112 w 7467600"/>
              <a:gd name="connsiteY275-108064" fmla="*/ 6858000 h 6858000"/>
              <a:gd name="connsiteX276-108065" fmla="*/ 4976679 w 7467600"/>
              <a:gd name="connsiteY276-108066" fmla="*/ 6858000 h 6858000"/>
              <a:gd name="connsiteX277-108067" fmla="*/ 5006537 w 7467600"/>
              <a:gd name="connsiteY277-108068" fmla="*/ 6747068 h 6858000"/>
              <a:gd name="connsiteX278-108069" fmla="*/ 5032723 w 7467600"/>
              <a:gd name="connsiteY278-108070" fmla="*/ 6644957 h 6858000"/>
              <a:gd name="connsiteX279-108071" fmla="*/ 5242949 w 7467600"/>
              <a:gd name="connsiteY279-108072" fmla="*/ 6125175 h 6858000"/>
              <a:gd name="connsiteX280-108073" fmla="*/ 5286321 w 7467600"/>
              <a:gd name="connsiteY280-108074" fmla="*/ 6033555 h 6858000"/>
              <a:gd name="connsiteX281-108075" fmla="*/ 5008210 w 7467600"/>
              <a:gd name="connsiteY281-108076" fmla="*/ 6649194 h 6858000"/>
              <a:gd name="connsiteX282-108077" fmla="*/ 4986321 w 7467600"/>
              <a:gd name="connsiteY282-108078" fmla="*/ 6765687 h 6858000"/>
              <a:gd name="connsiteX283-108079" fmla="*/ 4973474 w 7467600"/>
              <a:gd name="connsiteY283-108080" fmla="*/ 6858000 h 6858000"/>
              <a:gd name="connsiteX284-108081" fmla="*/ 4907178 w 7467600"/>
              <a:gd name="connsiteY284-108082" fmla="*/ 6858000 h 6858000"/>
              <a:gd name="connsiteX285-108083" fmla="*/ 4910810 w 7467600"/>
              <a:gd name="connsiteY285-108084" fmla="*/ 6829660 h 6858000"/>
              <a:gd name="connsiteX286-108085" fmla="*/ 4987461 w 7467600"/>
              <a:gd name="connsiteY286-108086" fmla="*/ 6432994 h 6858000"/>
              <a:gd name="connsiteX287-108087" fmla="*/ 5179262 w 7467600"/>
              <a:gd name="connsiteY287-108088" fmla="*/ 6035044 h 6858000"/>
              <a:gd name="connsiteX288-108089" fmla="*/ 4689678 w 7467600"/>
              <a:gd name="connsiteY288-108090" fmla="*/ 6440241 h 6858000"/>
              <a:gd name="connsiteX289-108091" fmla="*/ 4477543 w 7467600"/>
              <a:gd name="connsiteY289-108092" fmla="*/ 6674836 h 6858000"/>
              <a:gd name="connsiteX290-108093" fmla="*/ 4329957 w 7467600"/>
              <a:gd name="connsiteY290-108094" fmla="*/ 6858000 h 6858000"/>
              <a:gd name="connsiteX291-108095" fmla="*/ 4218595 w 7467600"/>
              <a:gd name="connsiteY291-108096" fmla="*/ 6858000 h 6858000"/>
              <a:gd name="connsiteX292-108097" fmla="*/ 4368888 w 7467600"/>
              <a:gd name="connsiteY292-108098" fmla="*/ 6668412 h 6858000"/>
              <a:gd name="connsiteX293-108099" fmla="*/ 4563091 w 7467600"/>
              <a:gd name="connsiteY293-108100" fmla="*/ 6442508 h 6858000"/>
              <a:gd name="connsiteX294-108101" fmla="*/ 5387324 w 7467600"/>
              <a:gd name="connsiteY294-108102" fmla="*/ 5705830 h 6858000"/>
              <a:gd name="connsiteX295-108103" fmla="*/ 5073620 w 7467600"/>
              <a:gd name="connsiteY295-108104" fmla="*/ 5955437 h 6858000"/>
              <a:gd name="connsiteX296-108105" fmla="*/ 4689789 w 7467600"/>
              <a:gd name="connsiteY296-108106" fmla="*/ 6268382 h 6858000"/>
              <a:gd name="connsiteX297-108107" fmla="*/ 4418722 w 7467600"/>
              <a:gd name="connsiteY297-108108" fmla="*/ 6570886 h 6858000"/>
              <a:gd name="connsiteX298-108109" fmla="*/ 4214944 w 7467600"/>
              <a:gd name="connsiteY298-108110" fmla="*/ 6858000 h 6858000"/>
              <a:gd name="connsiteX299-108111" fmla="*/ 4177898 w 7467600"/>
              <a:gd name="connsiteY299-108112" fmla="*/ 6858000 h 6858000"/>
              <a:gd name="connsiteX300-108113" fmla="*/ 4391597 w 7467600"/>
              <a:gd name="connsiteY300-108114" fmla="*/ 6556370 h 6858000"/>
              <a:gd name="connsiteX301-108115" fmla="*/ 4668889 w 7467600"/>
              <a:gd name="connsiteY301-108116" fmla="*/ 6246399 h 6858000"/>
              <a:gd name="connsiteX302-108117" fmla="*/ 5055427 w 7467600"/>
              <a:gd name="connsiteY302-108118" fmla="*/ 5931476 h 6858000"/>
              <a:gd name="connsiteX303-108119" fmla="*/ 5371814 w 7467600"/>
              <a:gd name="connsiteY303-108120" fmla="*/ 5678975 h 6858000"/>
              <a:gd name="connsiteX304-108121" fmla="*/ 4987918 w 7467600"/>
              <a:gd name="connsiteY304-108122" fmla="*/ 5838701 h 6858000"/>
              <a:gd name="connsiteX305-108123" fmla="*/ 4317146 w 7467600"/>
              <a:gd name="connsiteY305-108124" fmla="*/ 6587716 h 6858000"/>
              <a:gd name="connsiteX306-108125" fmla="*/ 4171627 w 7467600"/>
              <a:gd name="connsiteY306-108126" fmla="*/ 6858000 h 6858000"/>
              <a:gd name="connsiteX307-108127" fmla="*/ 4081585 w 7467600"/>
              <a:gd name="connsiteY307-108128" fmla="*/ 6858000 h 6858000"/>
              <a:gd name="connsiteX308-108129" fmla="*/ 4238603 w 7467600"/>
              <a:gd name="connsiteY308-108130" fmla="*/ 6559341 h 6858000"/>
              <a:gd name="connsiteX309-108131" fmla="*/ 4778333 w 7467600"/>
              <a:gd name="connsiteY309-108132" fmla="*/ 5873626 h 6858000"/>
              <a:gd name="connsiteX310-108133" fmla="*/ 5414185 w 7467600"/>
              <a:gd name="connsiteY310-108134" fmla="*/ 5573882 h 6858000"/>
              <a:gd name="connsiteX311-108135" fmla="*/ 5959648 w 7467600"/>
              <a:gd name="connsiteY311-108136" fmla="*/ 4760797 h 6858000"/>
              <a:gd name="connsiteX312-108137" fmla="*/ 5355019 w 7467600"/>
              <a:gd name="connsiteY312-108138" fmla="*/ 4734672 h 6858000"/>
              <a:gd name="connsiteX313-108139" fmla="*/ 5083565 w 7467600"/>
              <a:gd name="connsiteY313-108140" fmla="*/ 5179121 h 6858000"/>
              <a:gd name="connsiteX314-108141" fmla="*/ 4713577 w 7467600"/>
              <a:gd name="connsiteY314-108142" fmla="*/ 5616803 h 6858000"/>
              <a:gd name="connsiteX315-108143" fmla="*/ 3989559 w 7467600"/>
              <a:gd name="connsiteY315-108144" fmla="*/ 6145945 h 6858000"/>
              <a:gd name="connsiteX316-108145" fmla="*/ 3939824 w 7467600"/>
              <a:gd name="connsiteY316-108146" fmla="*/ 6066900 h 6858000"/>
              <a:gd name="connsiteX317-108147" fmla="*/ 4584537 w 7467600"/>
              <a:gd name="connsiteY317-108148" fmla="*/ 5324826 h 6858000"/>
              <a:gd name="connsiteX318-108149" fmla="*/ 5037105 w 7467600"/>
              <a:gd name="connsiteY318-108150" fmla="*/ 5088765 h 6858000"/>
              <a:gd name="connsiteX319-108151" fmla="*/ 5039930 w 7467600"/>
              <a:gd name="connsiteY319-108152" fmla="*/ 5089585 h 6858000"/>
              <a:gd name="connsiteX320-108153" fmla="*/ 5263764 w 7467600"/>
              <a:gd name="connsiteY320-108154" fmla="*/ 4735525 h 6858000"/>
              <a:gd name="connsiteX321-108155" fmla="*/ 4086300 w 7467600"/>
              <a:gd name="connsiteY321-108156" fmla="*/ 4884599 h 6858000"/>
              <a:gd name="connsiteX322-108157" fmla="*/ 4085485 w 7467600"/>
              <a:gd name="connsiteY322-108158" fmla="*/ 4899070 h 6858000"/>
              <a:gd name="connsiteX323-108159" fmla="*/ 3871915 w 7467600"/>
              <a:gd name="connsiteY323-108160" fmla="*/ 5253645 h 6858000"/>
              <a:gd name="connsiteX324-108161" fmla="*/ 3799374 w 7467600"/>
              <a:gd name="connsiteY324-108162" fmla="*/ 5466127 h 6858000"/>
              <a:gd name="connsiteX325-108163" fmla="*/ 3498850 w 7467600"/>
              <a:gd name="connsiteY325-108164" fmla="*/ 6661888 h 6858000"/>
              <a:gd name="connsiteX326-108165" fmla="*/ 3399216 w 7467600"/>
              <a:gd name="connsiteY326-108166" fmla="*/ 6858000 h 6858000"/>
              <a:gd name="connsiteX327-108167" fmla="*/ 3303688 w 7467600"/>
              <a:gd name="connsiteY327-108168" fmla="*/ 6858000 h 6858000"/>
              <a:gd name="connsiteX328-108169" fmla="*/ 3391774 w 7467600"/>
              <a:gd name="connsiteY328-108170" fmla="*/ 6697181 h 6858000"/>
              <a:gd name="connsiteX329-108171" fmla="*/ 3735540 w 7467600"/>
              <a:gd name="connsiteY329-108172" fmla="*/ 5546923 h 6858000"/>
              <a:gd name="connsiteX330-108173" fmla="*/ 3729438 w 7467600"/>
              <a:gd name="connsiteY330-108174" fmla="*/ 5569058 h 6858000"/>
              <a:gd name="connsiteX331-108175" fmla="*/ 3707782 w 7467600"/>
              <a:gd name="connsiteY331-108176" fmla="*/ 5644908 h 6858000"/>
              <a:gd name="connsiteX332-108177" fmla="*/ 3583827 w 7467600"/>
              <a:gd name="connsiteY332-108178" fmla="*/ 6039215 h 6858000"/>
              <a:gd name="connsiteX333-108179" fmla="*/ 3547861 w 7467600"/>
              <a:gd name="connsiteY333-108180" fmla="*/ 6129609 h 6858000"/>
              <a:gd name="connsiteX334-108181" fmla="*/ 3490905 w 7467600"/>
              <a:gd name="connsiteY334-108182" fmla="*/ 6277660 h 6858000"/>
              <a:gd name="connsiteX335-108183" fmla="*/ 3455859 w 7467600"/>
              <a:gd name="connsiteY335-108184" fmla="*/ 6391301 h 6858000"/>
              <a:gd name="connsiteX336-108185" fmla="*/ 3429112 w 7467600"/>
              <a:gd name="connsiteY336-108186" fmla="*/ 6479469 h 6858000"/>
              <a:gd name="connsiteX337-108187" fmla="*/ 3304862 w 7467600"/>
              <a:gd name="connsiteY337-108188" fmla="*/ 6796476 h 6858000"/>
              <a:gd name="connsiteX338-108189" fmla="*/ 3276071 w 7467600"/>
              <a:gd name="connsiteY338-108190" fmla="*/ 6858000 h 6858000"/>
              <a:gd name="connsiteX339-108191" fmla="*/ 3240805 w 7467600"/>
              <a:gd name="connsiteY339-108192" fmla="*/ 6858000 h 6858000"/>
              <a:gd name="connsiteX340-108193" fmla="*/ 3275917 w 7467600"/>
              <a:gd name="connsiteY340-108194" fmla="*/ 6783192 h 6858000"/>
              <a:gd name="connsiteX341-108195" fmla="*/ 3399358 w 7467600"/>
              <a:gd name="connsiteY341-108196" fmla="*/ 6469011 h 6858000"/>
              <a:gd name="connsiteX342-108197" fmla="*/ 3425650 w 7467600"/>
              <a:gd name="connsiteY342-108198" fmla="*/ 6381333 h 6858000"/>
              <a:gd name="connsiteX343-108199" fmla="*/ 3460661 w 7467600"/>
              <a:gd name="connsiteY343-108200" fmla="*/ 6266763 h 6858000"/>
              <a:gd name="connsiteX344-108201" fmla="*/ 3518021 w 7467600"/>
              <a:gd name="connsiteY344-108202" fmla="*/ 6117298 h 6858000"/>
              <a:gd name="connsiteX345-108203" fmla="*/ 3554035 w 7467600"/>
              <a:gd name="connsiteY345-108204" fmla="*/ 6027832 h 6858000"/>
              <a:gd name="connsiteX346-108205" fmla="*/ 3677174 w 7467600"/>
              <a:gd name="connsiteY346-108206" fmla="*/ 5636351 h 6858000"/>
              <a:gd name="connsiteX347-108207" fmla="*/ 3698819 w 7467600"/>
              <a:gd name="connsiteY347-108208" fmla="*/ 5560503 h 6858000"/>
              <a:gd name="connsiteX348-108209" fmla="*/ 3702094 w 7467600"/>
              <a:gd name="connsiteY348-108210" fmla="*/ 5549194 h 6858000"/>
              <a:gd name="connsiteX349-108211" fmla="*/ 3398355 w 7467600"/>
              <a:gd name="connsiteY349-108212" fmla="*/ 6094603 h 6858000"/>
              <a:gd name="connsiteX350-108213" fmla="*/ 3193941 w 7467600"/>
              <a:gd name="connsiteY350-108214" fmla="*/ 6798775 h 6858000"/>
              <a:gd name="connsiteX351-108215" fmla="*/ 3184140 w 7467600"/>
              <a:gd name="connsiteY351-108216" fmla="*/ 6858000 h 6858000"/>
              <a:gd name="connsiteX352-108217" fmla="*/ 3099978 w 7467600"/>
              <a:gd name="connsiteY352-108218" fmla="*/ 6858000 h 6858000"/>
              <a:gd name="connsiteX353-108219" fmla="*/ 3101556 w 7467600"/>
              <a:gd name="connsiteY353-108220" fmla="*/ 6843337 h 6858000"/>
              <a:gd name="connsiteX354-108221" fmla="*/ 3370162 w 7467600"/>
              <a:gd name="connsiteY354-108222" fmla="*/ 5785550 h 6858000"/>
              <a:gd name="connsiteX355-108223" fmla="*/ 3746477 w 7467600"/>
              <a:gd name="connsiteY355-108224" fmla="*/ 5377889 h 6858000"/>
              <a:gd name="connsiteX356-108225" fmla="*/ 3863399 w 7467600"/>
              <a:gd name="connsiteY356-108226" fmla="*/ 5087257 h 6858000"/>
              <a:gd name="connsiteX357-108227" fmla="*/ 3968712 w 7467600"/>
              <a:gd name="connsiteY357-108228" fmla="*/ 4913989 h 6858000"/>
              <a:gd name="connsiteX358-108229" fmla="*/ 2792390 w 7467600"/>
              <a:gd name="connsiteY358-108230" fmla="*/ 5382974 h 6858000"/>
              <a:gd name="connsiteX359-108231" fmla="*/ 2714982 w 7467600"/>
              <a:gd name="connsiteY359-108232" fmla="*/ 5427051 h 6858000"/>
              <a:gd name="connsiteX360-108233" fmla="*/ 2813361 w 7467600"/>
              <a:gd name="connsiteY360-108234" fmla="*/ 6023912 h 6858000"/>
              <a:gd name="connsiteX361-108235" fmla="*/ 2688430 w 7467600"/>
              <a:gd name="connsiteY361-108236" fmla="*/ 6801564 h 6858000"/>
              <a:gd name="connsiteX362-108237" fmla="*/ 2629626 w 7467600"/>
              <a:gd name="connsiteY362-108238" fmla="*/ 6763394 h 6858000"/>
              <a:gd name="connsiteX363-108239" fmla="*/ 2565328 w 7467600"/>
              <a:gd name="connsiteY363-108240" fmla="*/ 5516399 h 6858000"/>
              <a:gd name="connsiteX364-108241" fmla="*/ 1922999 w 7467600"/>
              <a:gd name="connsiteY364-108242" fmla="*/ 5980343 h 6858000"/>
              <a:gd name="connsiteX365-108243" fmla="*/ 1950261 w 7467600"/>
              <a:gd name="connsiteY365-108244" fmla="*/ 6405858 h 6858000"/>
              <a:gd name="connsiteX366-108245" fmla="*/ 2365554 w 7467600"/>
              <a:gd name="connsiteY366-108246" fmla="*/ 6759107 h 6858000"/>
              <a:gd name="connsiteX367-108247" fmla="*/ 2424142 w 7467600"/>
              <a:gd name="connsiteY367-108248" fmla="*/ 6858000 h 6858000"/>
              <a:gd name="connsiteX368-108249" fmla="*/ 2395994 w 7467600"/>
              <a:gd name="connsiteY368-108250" fmla="*/ 6858000 h 6858000"/>
              <a:gd name="connsiteX369-108251" fmla="*/ 2392863 w 7467600"/>
              <a:gd name="connsiteY369-108252" fmla="*/ 6852964 h 6858000"/>
              <a:gd name="connsiteX370-108253" fmla="*/ 2017589 w 7467600"/>
              <a:gd name="connsiteY370-108254" fmla="*/ 6493982 h 6858000"/>
              <a:gd name="connsiteX371-108255" fmla="*/ 2147336 w 7467600"/>
              <a:gd name="connsiteY371-108256" fmla="*/ 6594052 h 6858000"/>
              <a:gd name="connsiteX372-108257" fmla="*/ 2207047 w 7467600"/>
              <a:gd name="connsiteY372-108258" fmla="*/ 6654540 h 6858000"/>
              <a:gd name="connsiteX373-108259" fmla="*/ 2299106 w 7467600"/>
              <a:gd name="connsiteY373-108260" fmla="*/ 6778931 h 6858000"/>
              <a:gd name="connsiteX374-108261" fmla="*/ 2314430 w 7467600"/>
              <a:gd name="connsiteY374-108262" fmla="*/ 6801144 h 6858000"/>
              <a:gd name="connsiteX375-108263" fmla="*/ 2352406 w 7467600"/>
              <a:gd name="connsiteY375-108264" fmla="*/ 6858000 h 6858000"/>
              <a:gd name="connsiteX376-108265" fmla="*/ 2314492 w 7467600"/>
              <a:gd name="connsiteY376-108266" fmla="*/ 6858000 h 6858000"/>
              <a:gd name="connsiteX377-108267" fmla="*/ 2288095 w 7467600"/>
              <a:gd name="connsiteY377-108268" fmla="*/ 6818030 h 6858000"/>
              <a:gd name="connsiteX378-108269" fmla="*/ 2272768 w 7467600"/>
              <a:gd name="connsiteY378-108270" fmla="*/ 6795822 h 6858000"/>
              <a:gd name="connsiteX379-108271" fmla="*/ 2182715 w 7467600"/>
              <a:gd name="connsiteY379-108272" fmla="*/ 6675071 h 6858000"/>
              <a:gd name="connsiteX380-108273" fmla="*/ 2032061 w 7467600"/>
              <a:gd name="connsiteY380-108274" fmla="*/ 6541380 h 6858000"/>
              <a:gd name="connsiteX381-108275" fmla="*/ 2257220 w 7467600"/>
              <a:gd name="connsiteY381-108276" fmla="*/ 6826257 h 6858000"/>
              <a:gd name="connsiteX382-108277" fmla="*/ 2281324 w 7467600"/>
              <a:gd name="connsiteY382-108278" fmla="*/ 6858000 h 6858000"/>
              <a:gd name="connsiteX383-108279" fmla="*/ 2242860 w 7467600"/>
              <a:gd name="connsiteY383-108280" fmla="*/ 6858000 h 6858000"/>
              <a:gd name="connsiteX384-108281" fmla="*/ 2232818 w 7467600"/>
              <a:gd name="connsiteY384-108282" fmla="*/ 6844926 h 6858000"/>
              <a:gd name="connsiteX385-108283" fmla="*/ 1990172 w 7467600"/>
              <a:gd name="connsiteY385-108284" fmla="*/ 6542121 h 6858000"/>
              <a:gd name="connsiteX386-108285" fmla="*/ 2124090 w 7467600"/>
              <a:gd name="connsiteY386-108286" fmla="*/ 6761017 h 6858000"/>
              <a:gd name="connsiteX387-108287" fmla="*/ 2200380 w 7467600"/>
              <a:gd name="connsiteY387-108288" fmla="*/ 6858000 h 6858000"/>
              <a:gd name="connsiteX388-108289" fmla="*/ 2147507 w 7467600"/>
              <a:gd name="connsiteY388-108290" fmla="*/ 6858000 h 6858000"/>
              <a:gd name="connsiteX389-108291" fmla="*/ 2070668 w 7467600"/>
              <a:gd name="connsiteY389-108292" fmla="*/ 6761520 h 6858000"/>
              <a:gd name="connsiteX390-108293" fmla="*/ 1975142 w 7467600"/>
              <a:gd name="connsiteY390-108294" fmla="*/ 6585570 h 6858000"/>
              <a:gd name="connsiteX391-108295" fmla="*/ 2050035 w 7467600"/>
              <a:gd name="connsiteY391-108296" fmla="*/ 6813345 h 6858000"/>
              <a:gd name="connsiteX392-108297" fmla="*/ 2063025 w 7467600"/>
              <a:gd name="connsiteY392-108298" fmla="*/ 6858000 h 6858000"/>
              <a:gd name="connsiteX393-108299" fmla="*/ 2021675 w 7467600"/>
              <a:gd name="connsiteY393-108300" fmla="*/ 6858000 h 6858000"/>
              <a:gd name="connsiteX394-108301" fmla="*/ 2019308 w 7467600"/>
              <a:gd name="connsiteY394-108302" fmla="*/ 6847118 h 6858000"/>
              <a:gd name="connsiteX395-108303" fmla="*/ 1938835 w 7467600"/>
              <a:gd name="connsiteY395-108304" fmla="*/ 6551160 h 6858000"/>
              <a:gd name="connsiteX396-108305" fmla="*/ 1953230 w 7467600"/>
              <a:gd name="connsiteY396-108306" fmla="*/ 6759699 h 6858000"/>
              <a:gd name="connsiteX397-108307" fmla="*/ 1956763 w 7467600"/>
              <a:gd name="connsiteY397-108308" fmla="*/ 6778191 h 6858000"/>
              <a:gd name="connsiteX398-108309" fmla="*/ 1967925 w 7467600"/>
              <a:gd name="connsiteY398-108310" fmla="*/ 6858000 h 6858000"/>
              <a:gd name="connsiteX399-108311" fmla="*/ 1936622 w 7467600"/>
              <a:gd name="connsiteY399-108312" fmla="*/ 6858000 h 6858000"/>
              <a:gd name="connsiteX400-108313" fmla="*/ 1926261 w 7467600"/>
              <a:gd name="connsiteY400-108314" fmla="*/ 6784064 h 6858000"/>
              <a:gd name="connsiteX401-108315" fmla="*/ 1922724 w 7467600"/>
              <a:gd name="connsiteY401-108316" fmla="*/ 6765577 h 6858000"/>
              <a:gd name="connsiteX402-108317" fmla="*/ 1904650 w 7467600"/>
              <a:gd name="connsiteY402-108318" fmla="*/ 6639616 h 6858000"/>
              <a:gd name="connsiteX403-108319" fmla="*/ 1885273 w 7467600"/>
              <a:gd name="connsiteY403-108320" fmla="*/ 6858000 h 6858000"/>
              <a:gd name="connsiteX404-108321" fmla="*/ 1854363 w 7467600"/>
              <a:gd name="connsiteY404-108322" fmla="*/ 6858000 h 6858000"/>
              <a:gd name="connsiteX405-108323" fmla="*/ 1880391 w 7467600"/>
              <a:gd name="connsiteY405-108324" fmla="*/ 6603796 h 6858000"/>
              <a:gd name="connsiteX406-108325" fmla="*/ 1818273 w 7467600"/>
              <a:gd name="connsiteY406-108326" fmla="*/ 6715729 h 6858000"/>
              <a:gd name="connsiteX407-108327" fmla="*/ 1794691 w 7467600"/>
              <a:gd name="connsiteY407-108328" fmla="*/ 6843239 h 6858000"/>
              <a:gd name="connsiteX408-108329" fmla="*/ 1794914 w 7467600"/>
              <a:gd name="connsiteY408-108330" fmla="*/ 6858000 h 6858000"/>
              <a:gd name="connsiteX409-108331" fmla="*/ 1746128 w 7467600"/>
              <a:gd name="connsiteY409-108332" fmla="*/ 6858000 h 6858000"/>
              <a:gd name="connsiteX410-108333" fmla="*/ 1753934 w 7467600"/>
              <a:gd name="connsiteY410-108334" fmla="*/ 6724796 h 6858000"/>
              <a:gd name="connsiteX411-108335" fmla="*/ 1792053 w 7467600"/>
              <a:gd name="connsiteY411-108336" fmla="*/ 6572396 h 6858000"/>
              <a:gd name="connsiteX412-108337" fmla="*/ 1862248 w 7467600"/>
              <a:gd name="connsiteY412-108338" fmla="*/ 6266397 h 6858000"/>
              <a:gd name="connsiteX413-108339" fmla="*/ 1862250 w 7467600"/>
              <a:gd name="connsiteY413-108340" fmla="*/ 6033531 h 6858000"/>
              <a:gd name="connsiteX414-108341" fmla="*/ 1211999 w 7467600"/>
              <a:gd name="connsiteY414-108342" fmla="*/ 6683610 h 6858000"/>
              <a:gd name="connsiteX415-108343" fmla="*/ 1213266 w 7467600"/>
              <a:gd name="connsiteY415-108344" fmla="*/ 6691947 h 6858000"/>
              <a:gd name="connsiteX416-108345" fmla="*/ 1203370 w 7467600"/>
              <a:gd name="connsiteY416-108346" fmla="*/ 6850676 h 6858000"/>
              <a:gd name="connsiteX417-108347" fmla="*/ 1203671 w 7467600"/>
              <a:gd name="connsiteY417-108348" fmla="*/ 6858000 h 6858000"/>
              <a:gd name="connsiteX418-108349" fmla="*/ 1143180 w 7467600"/>
              <a:gd name="connsiteY418-108350" fmla="*/ 6858000 h 6858000"/>
              <a:gd name="connsiteX419-108351" fmla="*/ 1142176 w 7467600"/>
              <a:gd name="connsiteY419-108352" fmla="*/ 6766045 h 6858000"/>
              <a:gd name="connsiteX420-108353" fmla="*/ 1067484 w 7467600"/>
              <a:gd name="connsiteY420-108354" fmla="*/ 6858000 h 6858000"/>
              <a:gd name="connsiteX421-108355" fmla="*/ 953928 w 7467600"/>
              <a:gd name="connsiteY421-108356" fmla="*/ 6858000 h 6858000"/>
              <a:gd name="connsiteX422-108357" fmla="*/ 959715 w 7467600"/>
              <a:gd name="connsiteY422-108358" fmla="*/ 6850185 h 6858000"/>
              <a:gd name="connsiteX423-108359" fmla="*/ 1483788 w 7467600"/>
              <a:gd name="connsiteY423-108360" fmla="*/ 6259174 h 6858000"/>
              <a:gd name="connsiteX424-108361" fmla="*/ 1100671 w 7467600"/>
              <a:gd name="connsiteY424-108362" fmla="*/ 6252137 h 6858000"/>
              <a:gd name="connsiteX425-108363" fmla="*/ 1090144 w 7467600"/>
              <a:gd name="connsiteY425-108364" fmla="*/ 6256748 h 6858000"/>
              <a:gd name="connsiteX426-108365" fmla="*/ 1095872 w 7467600"/>
              <a:gd name="connsiteY426-108366" fmla="*/ 6271892 h 6858000"/>
              <a:gd name="connsiteX427-108367" fmla="*/ 262785 w 7467600"/>
              <a:gd name="connsiteY427-108368" fmla="*/ 6845450 h 6858000"/>
              <a:gd name="connsiteX428-108369" fmla="*/ 209968 w 7467600"/>
              <a:gd name="connsiteY428-108370" fmla="*/ 6770713 h 6858000"/>
              <a:gd name="connsiteX429-108371" fmla="*/ 873460 w 7467600"/>
              <a:gd name="connsiteY429-108372" fmla="*/ 6253768 h 6858000"/>
              <a:gd name="connsiteX430-108373" fmla="*/ 192686 w 7467600"/>
              <a:gd name="connsiteY430-108374" fmla="*/ 5849257 h 6858000"/>
              <a:gd name="connsiteX431-108375" fmla="*/ 4696 w 7467600"/>
              <a:gd name="connsiteY431-108376" fmla="*/ 5697668 h 6858000"/>
              <a:gd name="connsiteX432-108377" fmla="*/ 0 w 7467600"/>
              <a:gd name="connsiteY432-108378" fmla="*/ 5689984 h 6858000"/>
              <a:gd name="connsiteX433-108379" fmla="*/ 0 w 7467600"/>
              <a:gd name="connsiteY433-108380" fmla="*/ 5513472 h 6858000"/>
              <a:gd name="connsiteX434-108381" fmla="*/ 174101 w 7467600"/>
              <a:gd name="connsiteY434-108382" fmla="*/ 5620277 h 6858000"/>
              <a:gd name="connsiteX435-108383" fmla="*/ 891800 w 7467600"/>
              <a:gd name="connsiteY435-108384" fmla="*/ 6036935 h 6858000"/>
              <a:gd name="connsiteX436-108385" fmla="*/ 1072219 w 7467600"/>
              <a:gd name="connsiteY436-108386" fmla="*/ 6169443 h 6858000"/>
              <a:gd name="connsiteX437-108387" fmla="*/ 1074117 w 7467600"/>
              <a:gd name="connsiteY437-108388" fmla="*/ 6170301 h 6858000"/>
              <a:gd name="connsiteX438-108389" fmla="*/ 1083114 w 7467600"/>
              <a:gd name="connsiteY438-108390" fmla="*/ 6174131 h 6858000"/>
              <a:gd name="connsiteX439-108391" fmla="*/ 1543010 w 7467600"/>
              <a:gd name="connsiteY439-108392" fmla="*/ 6191140 h 6858000"/>
              <a:gd name="connsiteX440-108393" fmla="*/ 1551080 w 7467600"/>
              <a:gd name="connsiteY440-108394" fmla="*/ 6195006 h 6858000"/>
              <a:gd name="connsiteX441-108395" fmla="*/ 2345443 w 7467600"/>
              <a:gd name="connsiteY441-108396" fmla="*/ 5549882 h 6858000"/>
              <a:gd name="connsiteX442-108397" fmla="*/ 1721499 w 7467600"/>
              <a:gd name="connsiteY442-108398" fmla="*/ 5599969 h 6858000"/>
              <a:gd name="connsiteX443-108399" fmla="*/ 767716 w 7467600"/>
              <a:gd name="connsiteY443-108400" fmla="*/ 5472768 h 6858000"/>
              <a:gd name="connsiteX444-108401" fmla="*/ 722147 w 7467600"/>
              <a:gd name="connsiteY444-108402" fmla="*/ 5393091 h 6858000"/>
              <a:gd name="connsiteX445-108403" fmla="*/ 1485552 w 7467600"/>
              <a:gd name="connsiteY445-108404" fmla="*/ 5313202 h 6858000"/>
              <a:gd name="connsiteX446-108405" fmla="*/ 2143004 w 7467600"/>
              <a:gd name="connsiteY446-108406" fmla="*/ 5402420 h 6858000"/>
              <a:gd name="connsiteX447-108407" fmla="*/ 1933391 w 7467600"/>
              <a:gd name="connsiteY447-108408" fmla="*/ 5156971 h 6858000"/>
              <a:gd name="connsiteX448-108409" fmla="*/ 1827118 w 7467600"/>
              <a:gd name="connsiteY448-108410" fmla="*/ 4968410 h 6858000"/>
              <a:gd name="connsiteX449-108411" fmla="*/ 1837349 w 7467600"/>
              <a:gd name="connsiteY449-108412" fmla="*/ 4956357 h 6858000"/>
              <a:gd name="connsiteX450-108413" fmla="*/ 2162835 w 7467600"/>
              <a:gd name="connsiteY450-108414" fmla="*/ 5187853 h 6858000"/>
              <a:gd name="connsiteX451-108415" fmla="*/ 2257167 w 7467600"/>
              <a:gd name="connsiteY451-108416" fmla="*/ 5462123 h 6858000"/>
              <a:gd name="connsiteX452-108417" fmla="*/ 2261598 w 7467600"/>
              <a:gd name="connsiteY452-108418" fmla="*/ 5467998 h 6858000"/>
              <a:gd name="connsiteX453-108419" fmla="*/ 2437177 w 7467600"/>
              <a:gd name="connsiteY453-108420" fmla="*/ 5479608 h 6858000"/>
              <a:gd name="connsiteX454-108421" fmla="*/ 2445247 w 7467600"/>
              <a:gd name="connsiteY454-108422" fmla="*/ 5483476 h 6858000"/>
              <a:gd name="connsiteX455-108423" fmla="*/ 2743626 w 7467600"/>
              <a:gd name="connsiteY455-108424" fmla="*/ 5304819 h 6858000"/>
              <a:gd name="connsiteX456-108425" fmla="*/ 3048102 w 7467600"/>
              <a:gd name="connsiteY456-108426" fmla="*/ 5150595 h 6858000"/>
              <a:gd name="connsiteX457-108427" fmla="*/ 1799414 w 7467600"/>
              <a:gd name="connsiteY457-108428" fmla="*/ 4694732 h 6858000"/>
              <a:gd name="connsiteX458-108429" fmla="*/ 1771735 w 7467600"/>
              <a:gd name="connsiteY458-108430" fmla="*/ 4619929 h 6858000"/>
              <a:gd name="connsiteX459-108431" fmla="*/ 3104273 w 7467600"/>
              <a:gd name="connsiteY459-108432" fmla="*/ 5076159 h 6858000"/>
              <a:gd name="connsiteX460-108433" fmla="*/ 3113245 w 7467600"/>
              <a:gd name="connsiteY460-108434" fmla="*/ 5090705 h 6858000"/>
              <a:gd name="connsiteX461-108435" fmla="*/ 3126294 w 7467600"/>
              <a:gd name="connsiteY461-108436" fmla="*/ 5114400 h 6858000"/>
              <a:gd name="connsiteX462-108437" fmla="*/ 3937433 w 7467600"/>
              <a:gd name="connsiteY462-108438" fmla="*/ 4830473 h 6858000"/>
              <a:gd name="connsiteX463-108439" fmla="*/ 3590475 w 7467600"/>
              <a:gd name="connsiteY463-108440" fmla="*/ 4597974 h 6858000"/>
              <a:gd name="connsiteX464-108441" fmla="*/ 3100264 w 7467600"/>
              <a:gd name="connsiteY464-108442" fmla="*/ 4579845 h 6858000"/>
              <a:gd name="connsiteX465-108443" fmla="*/ 2183576 w 7467600"/>
              <a:gd name="connsiteY465-108444" fmla="*/ 4227150 h 6858000"/>
              <a:gd name="connsiteX466-108445" fmla="*/ 2151029 w 7467600"/>
              <a:gd name="connsiteY466-108446" fmla="*/ 4146947 h 6858000"/>
              <a:gd name="connsiteX467-108447" fmla="*/ 3563434 w 7467600"/>
              <a:gd name="connsiteY467-108448" fmla="*/ 4469115 h 6858000"/>
              <a:gd name="connsiteX468-108449" fmla="*/ 3177952 w 7467600"/>
              <a:gd name="connsiteY468-108450" fmla="*/ 3657386 h 6858000"/>
              <a:gd name="connsiteX469-108451" fmla="*/ 3189263 w 7467600"/>
              <a:gd name="connsiteY469-108452" fmla="*/ 3625726 h 6858000"/>
              <a:gd name="connsiteX470-108453" fmla="*/ 3560912 w 7467600"/>
              <a:gd name="connsiteY470-108454" fmla="*/ 4079863 h 6858000"/>
              <a:gd name="connsiteX471-108455" fmla="*/ 3626636 w 7467600"/>
              <a:gd name="connsiteY471-108456" fmla="*/ 4512230 h 6858000"/>
              <a:gd name="connsiteX472-108457" fmla="*/ 3653088 w 7467600"/>
              <a:gd name="connsiteY472-108458" fmla="*/ 4521417 h 6858000"/>
              <a:gd name="connsiteX473-108459" fmla="*/ 3988128 w 7467600"/>
              <a:gd name="connsiteY473-108460" fmla="*/ 4817267 h 6858000"/>
              <a:gd name="connsiteX474-108461" fmla="*/ 4830582 w 7467600"/>
              <a:gd name="connsiteY474-108462" fmla="*/ 4676000 h 6858000"/>
              <a:gd name="connsiteX475-108463" fmla="*/ 4830100 w 7467600"/>
              <a:gd name="connsiteY475-108464" fmla="*/ 4675554 h 6858000"/>
              <a:gd name="connsiteX476-108465" fmla="*/ 4036318 w 7467600"/>
              <a:gd name="connsiteY476-108466" fmla="*/ 4147013 h 6858000"/>
              <a:gd name="connsiteX477-108467" fmla="*/ 3432098 w 7467600"/>
              <a:gd name="connsiteY477-108468" fmla="*/ 3537312 h 6858000"/>
              <a:gd name="connsiteX478-108469" fmla="*/ 3446761 w 7467600"/>
              <a:gd name="connsiteY478-108470" fmla="*/ 3461278 h 6858000"/>
              <a:gd name="connsiteX479-108471" fmla="*/ 4419733 w 7467600"/>
              <a:gd name="connsiteY479-108472" fmla="*/ 3963555 h 6858000"/>
              <a:gd name="connsiteX480-108473" fmla="*/ 4781371 w 7467600"/>
              <a:gd name="connsiteY480-108474" fmla="*/ 4458604 h 6858000"/>
              <a:gd name="connsiteX481-108475" fmla="*/ 4780440 w 7467600"/>
              <a:gd name="connsiteY481-108476" fmla="*/ 4470290 h 6858000"/>
              <a:gd name="connsiteX482-108477" fmla="*/ 4898954 w 7467600"/>
              <a:gd name="connsiteY482-108478" fmla="*/ 4662092 h 6858000"/>
              <a:gd name="connsiteX483-108479" fmla="*/ 4900699 w 7467600"/>
              <a:gd name="connsiteY483-108480" fmla="*/ 4670867 h 6858000"/>
              <a:gd name="connsiteX484-108481" fmla="*/ 5714511 w 7467600"/>
              <a:gd name="connsiteY484-108482" fmla="*/ 4663483 h 6858000"/>
              <a:gd name="connsiteX485-108483" fmla="*/ 5464793 w 7467600"/>
              <a:gd name="connsiteY485-108484" fmla="*/ 4393556 h 6858000"/>
              <a:gd name="connsiteX486-108485" fmla="*/ 5461897 w 7467600"/>
              <a:gd name="connsiteY486-108486" fmla="*/ 4390879 h 6858000"/>
              <a:gd name="connsiteX487-108487" fmla="*/ 4294126 w 7467600"/>
              <a:gd name="connsiteY487-108488" fmla="*/ 3303048 h 6858000"/>
              <a:gd name="connsiteX488-108489" fmla="*/ 4305321 w 7467600"/>
              <a:gd name="connsiteY488-108490" fmla="*/ 3256953 h 6858000"/>
              <a:gd name="connsiteX489-108491" fmla="*/ 4949299 w 7467600"/>
              <a:gd name="connsiteY489-108492" fmla="*/ 3766336 h 6858000"/>
              <a:gd name="connsiteX490-108493" fmla="*/ 5291452 w 7467600"/>
              <a:gd name="connsiteY490-108494" fmla="*/ 4076801 h 6858000"/>
              <a:gd name="connsiteX491-108495" fmla="*/ 5434998 w 7467600"/>
              <a:gd name="connsiteY491-108496" fmla="*/ 4254100 h 6858000"/>
              <a:gd name="connsiteX492-108497" fmla="*/ 5351015 w 7467600"/>
              <a:gd name="connsiteY492-108498" fmla="*/ 3760989 h 6858000"/>
              <a:gd name="connsiteX493-108499" fmla="*/ 5413780 w 7467600"/>
              <a:gd name="connsiteY493-108500" fmla="*/ 2966265 h 6858000"/>
              <a:gd name="connsiteX494-108501" fmla="*/ 5425627 w 7467600"/>
              <a:gd name="connsiteY494-108502" fmla="*/ 2954192 h 6858000"/>
              <a:gd name="connsiteX495-108503" fmla="*/ 6604735 w 7467600"/>
              <a:gd name="connsiteY495-108504" fmla="*/ 2041381 h 6858000"/>
              <a:gd name="connsiteX496-108505" fmla="*/ 7204487 w 7467600"/>
              <a:gd name="connsiteY496-108506" fmla="*/ 2742112 h 6858000"/>
              <a:gd name="connsiteX497-108507" fmla="*/ 7131592 w 7467600"/>
              <a:gd name="connsiteY497-108508" fmla="*/ 2672096 h 6858000"/>
              <a:gd name="connsiteX498-108509" fmla="*/ 6996344 w 7467600"/>
              <a:gd name="connsiteY498-108510" fmla="*/ 2518310 h 6858000"/>
              <a:gd name="connsiteX499-108511" fmla="*/ 6735495 w 7467600"/>
              <a:gd name="connsiteY499-108512" fmla="*/ 2196890 h 6858000"/>
              <a:gd name="connsiteX500-108513" fmla="*/ 6721901 w 7467600"/>
              <a:gd name="connsiteY500-108514" fmla="*/ 2179274 h 6858000"/>
              <a:gd name="connsiteX501-108515" fmla="*/ 6604735 w 7467600"/>
              <a:gd name="connsiteY501-108516" fmla="*/ 2041381 h 6858000"/>
              <a:gd name="connsiteX502-108517" fmla="*/ 6591670 w 7467600"/>
              <a:gd name="connsiteY502-108518" fmla="*/ 1988277 h 6858000"/>
              <a:gd name="connsiteX503-108519" fmla="*/ 6747349 w 7467600"/>
              <a:gd name="connsiteY503-108520" fmla="*/ 2160069 h 6858000"/>
              <a:gd name="connsiteX504-108521" fmla="*/ 6760943 w 7467600"/>
              <a:gd name="connsiteY504-108522" fmla="*/ 2177686 h 6858000"/>
              <a:gd name="connsiteX505-108523" fmla="*/ 7021065 w 7467600"/>
              <a:gd name="connsiteY505-108524" fmla="*/ 2498102 h 6858000"/>
              <a:gd name="connsiteX506-108525" fmla="*/ 7155223 w 7467600"/>
              <a:gd name="connsiteY506-108526" fmla="*/ 2650386 h 6858000"/>
              <a:gd name="connsiteX507-108527" fmla="*/ 7203167 w 7467600"/>
              <a:gd name="connsiteY507-108528" fmla="*/ 2697288 h 6858000"/>
              <a:gd name="connsiteX508-108529" fmla="*/ 6937703 w 7467600"/>
              <a:gd name="connsiteY508-108530" fmla="*/ 2321981 h 6858000"/>
              <a:gd name="connsiteX509-108531" fmla="*/ 6591670 w 7467600"/>
              <a:gd name="connsiteY509-108532" fmla="*/ 1988277 h 6858000"/>
              <a:gd name="connsiteX510-108533" fmla="*/ 5798671 w 7467600"/>
              <a:gd name="connsiteY510-108534" fmla="*/ 1981601 h 6858000"/>
              <a:gd name="connsiteX511-108535" fmla="*/ 5754709 w 7467600"/>
              <a:gd name="connsiteY511-108536" fmla="*/ 2071454 h 6858000"/>
              <a:gd name="connsiteX512-108537" fmla="*/ 5763044 w 7467600"/>
              <a:gd name="connsiteY512-108538" fmla="*/ 2842206 h 6858000"/>
              <a:gd name="connsiteX513-108539" fmla="*/ 5764974 w 7467600"/>
              <a:gd name="connsiteY513-108540" fmla="*/ 2799609 h 6858000"/>
              <a:gd name="connsiteX514-108541" fmla="*/ 5767665 w 7467600"/>
              <a:gd name="connsiteY514-108542" fmla="*/ 2666409 h 6858000"/>
              <a:gd name="connsiteX515-108543" fmla="*/ 5763055 w 7467600"/>
              <a:gd name="connsiteY515-108544" fmla="*/ 2579705 h 6858000"/>
              <a:gd name="connsiteX516-108545" fmla="*/ 5758079 w 7467600"/>
              <a:gd name="connsiteY516-108546" fmla="*/ 2492508 h 6858000"/>
              <a:gd name="connsiteX517-108547" fmla="*/ 5779325 w 7467600"/>
              <a:gd name="connsiteY517-108548" fmla="*/ 2197069 h 6858000"/>
              <a:gd name="connsiteX518-108549" fmla="*/ 5798671 w 7467600"/>
              <a:gd name="connsiteY518-108550" fmla="*/ 1981601 h 6858000"/>
              <a:gd name="connsiteX519-108551" fmla="*/ 5829202 w 7467600"/>
              <a:gd name="connsiteY519-108552" fmla="*/ 1971679 h 6858000"/>
              <a:gd name="connsiteX520-108553" fmla="*/ 5809558 w 7467600"/>
              <a:gd name="connsiteY520-108554" fmla="*/ 2198043 h 6858000"/>
              <a:gd name="connsiteX521-108555" fmla="*/ 5788653 w 7467600"/>
              <a:gd name="connsiteY521-108556" fmla="*/ 2489430 h 6858000"/>
              <a:gd name="connsiteX522-108557" fmla="*/ 5793439 w 7467600"/>
              <a:gd name="connsiteY522-108558" fmla="*/ 2575235 h 6858000"/>
              <a:gd name="connsiteX523-108559" fmla="*/ 5796837 w 7467600"/>
              <a:gd name="connsiteY523-108560" fmla="*/ 2637633 h 6858000"/>
              <a:gd name="connsiteX524-108561" fmla="*/ 5818614 w 7467600"/>
              <a:gd name="connsiteY524-108562" fmla="*/ 2473055 h 6858000"/>
              <a:gd name="connsiteX525-108563" fmla="*/ 5829202 w 7467600"/>
              <a:gd name="connsiteY525-108564" fmla="*/ 1971679 h 6858000"/>
              <a:gd name="connsiteX526-108565" fmla="*/ 5911389 w 7467600"/>
              <a:gd name="connsiteY526-108566" fmla="*/ 1898371 h 6858000"/>
              <a:gd name="connsiteX527-108567" fmla="*/ 6237627 w 7467600"/>
              <a:gd name="connsiteY527-108568" fmla="*/ 2231921 h 6858000"/>
              <a:gd name="connsiteX528-108569" fmla="*/ 5911389 w 7467600"/>
              <a:gd name="connsiteY528-108570" fmla="*/ 1898371 h 6858000"/>
              <a:gd name="connsiteX529-108571" fmla="*/ 6944437 w 7467600"/>
              <a:gd name="connsiteY529-108572" fmla="*/ 1575402 h 6858000"/>
              <a:gd name="connsiteX530-108573" fmla="*/ 6304730 w 7467600"/>
              <a:gd name="connsiteY530-108574" fmla="*/ 1766654 h 6858000"/>
              <a:gd name="connsiteX531-108575" fmla="*/ 6944437 w 7467600"/>
              <a:gd name="connsiteY531-108576" fmla="*/ 1575402 h 6858000"/>
              <a:gd name="connsiteX532-108577" fmla="*/ 7019523 w 7467600"/>
              <a:gd name="connsiteY532-108578" fmla="*/ 1519450 h 6858000"/>
              <a:gd name="connsiteX533-108579" fmla="*/ 6298091 w 7467600"/>
              <a:gd name="connsiteY533-108580" fmla="*/ 1737122 h 6858000"/>
              <a:gd name="connsiteX534-108581" fmla="*/ 7019523 w 7467600"/>
              <a:gd name="connsiteY534-108582" fmla="*/ 1519450 h 6858000"/>
              <a:gd name="connsiteX535-108583" fmla="*/ 2399523 w 7467600"/>
              <a:gd name="connsiteY535-108584" fmla="*/ 1428234 h 6858000"/>
              <a:gd name="connsiteX536-108585" fmla="*/ 2224982 w 7467600"/>
              <a:gd name="connsiteY536-108586" fmla="*/ 1826201 h 6858000"/>
              <a:gd name="connsiteX537-108587" fmla="*/ 2096099 w 7467600"/>
              <a:gd name="connsiteY537-108588" fmla="*/ 2345900 h 6858000"/>
              <a:gd name="connsiteX538-108589" fmla="*/ 2283317 w 7467600"/>
              <a:gd name="connsiteY538-108590" fmla="*/ 1796925 h 6858000"/>
              <a:gd name="connsiteX539-108591" fmla="*/ 2399523 w 7467600"/>
              <a:gd name="connsiteY539-108592" fmla="*/ 1428234 h 6858000"/>
              <a:gd name="connsiteX540-108593" fmla="*/ 2448558 w 7467600"/>
              <a:gd name="connsiteY540-108594" fmla="*/ 1373435 h 6858000"/>
              <a:gd name="connsiteX541-108595" fmla="*/ 2312521 w 7467600"/>
              <a:gd name="connsiteY541-108596" fmla="*/ 1806140 h 6858000"/>
              <a:gd name="connsiteX542-108597" fmla="*/ 2127533 w 7467600"/>
              <a:gd name="connsiteY542-108598" fmla="*/ 2348380 h 6858000"/>
              <a:gd name="connsiteX543-108599" fmla="*/ 2358080 w 7467600"/>
              <a:gd name="connsiteY543-108600" fmla="*/ 1866134 h 6858000"/>
              <a:gd name="connsiteX544-108601" fmla="*/ 2407436 w 7467600"/>
              <a:gd name="connsiteY544-108602" fmla="*/ 1651070 h 6858000"/>
              <a:gd name="connsiteX545-108603" fmla="*/ 2448558 w 7467600"/>
              <a:gd name="connsiteY545-108604" fmla="*/ 1373435 h 6858000"/>
              <a:gd name="connsiteX546-108605" fmla="*/ 278707 w 7467600"/>
              <a:gd name="connsiteY546-108606" fmla="*/ 1352270 h 6858000"/>
              <a:gd name="connsiteX547-108607" fmla="*/ 321570 w 7467600"/>
              <a:gd name="connsiteY547-108608" fmla="*/ 1861610 h 6858000"/>
              <a:gd name="connsiteX548-108609" fmla="*/ 294281 w 7467600"/>
              <a:gd name="connsiteY548-108610" fmla="*/ 1440658 h 6858000"/>
              <a:gd name="connsiteX549-108611" fmla="*/ 278707 w 7467600"/>
              <a:gd name="connsiteY549-108612" fmla="*/ 1352270 h 6858000"/>
              <a:gd name="connsiteX550-108613" fmla="*/ 1423821 w 7467600"/>
              <a:gd name="connsiteY550-108614" fmla="*/ 1351958 h 6858000"/>
              <a:gd name="connsiteX551-108615" fmla="*/ 1638521 w 7467600"/>
              <a:gd name="connsiteY551-108616" fmla="*/ 1908470 h 6858000"/>
              <a:gd name="connsiteX552-108617" fmla="*/ 1754199 w 7467600"/>
              <a:gd name="connsiteY552-108618" fmla="*/ 2149284 h 6858000"/>
              <a:gd name="connsiteX553-108619" fmla="*/ 1908359 w 7467600"/>
              <a:gd name="connsiteY553-108620" fmla="*/ 2364988 h 6858000"/>
              <a:gd name="connsiteX554-108621" fmla="*/ 1647661 w 7467600"/>
              <a:gd name="connsiteY554-108622" fmla="*/ 1825945 h 6858000"/>
              <a:gd name="connsiteX555-108623" fmla="*/ 1423821 w 7467600"/>
              <a:gd name="connsiteY555-108624" fmla="*/ 1351958 h 6858000"/>
              <a:gd name="connsiteX556-108625" fmla="*/ 1431890 w 7467600"/>
              <a:gd name="connsiteY556-108626" fmla="*/ 1306475 h 6858000"/>
              <a:gd name="connsiteX557-108627" fmla="*/ 1507597 w 7467600"/>
              <a:gd name="connsiteY557-108628" fmla="*/ 1446132 h 6858000"/>
              <a:gd name="connsiteX558-108629" fmla="*/ 1674586 w 7467600"/>
              <a:gd name="connsiteY558-108630" fmla="*/ 1813832 h 6858000"/>
              <a:gd name="connsiteX559-108631" fmla="*/ 1815950 w 7467600"/>
              <a:gd name="connsiteY559-108632" fmla="*/ 2128564 h 6858000"/>
              <a:gd name="connsiteX560-108633" fmla="*/ 1984242 w 7467600"/>
              <a:gd name="connsiteY560-108634" fmla="*/ 2430829 h 6858000"/>
              <a:gd name="connsiteX561-108635" fmla="*/ 2014023 w 7467600"/>
              <a:gd name="connsiteY561-108636" fmla="*/ 2450995 h 6858000"/>
              <a:gd name="connsiteX562-108637" fmla="*/ 1747337 w 7467600"/>
              <a:gd name="connsiteY562-108638" fmla="*/ 1855264 h 6858000"/>
              <a:gd name="connsiteX563-108639" fmla="*/ 1533749 w 7467600"/>
              <a:gd name="connsiteY563-108640" fmla="*/ 1478656 h 6858000"/>
              <a:gd name="connsiteX564-108641" fmla="*/ 1431890 w 7467600"/>
              <a:gd name="connsiteY564-108642" fmla="*/ 1306475 h 6858000"/>
              <a:gd name="connsiteX565-108643" fmla="*/ 5052692 w 7467600"/>
              <a:gd name="connsiteY565-108644" fmla="*/ 1292994 h 6858000"/>
              <a:gd name="connsiteX566-108645" fmla="*/ 5200661 w 7467600"/>
              <a:gd name="connsiteY566-108646" fmla="*/ 1635186 h 6858000"/>
              <a:gd name="connsiteX567-108647" fmla="*/ 5297138 w 7467600"/>
              <a:gd name="connsiteY567-108648" fmla="*/ 1906351 h 6858000"/>
              <a:gd name="connsiteX568-108649" fmla="*/ 5052692 w 7467600"/>
              <a:gd name="connsiteY568-108650" fmla="*/ 1292994 h 6858000"/>
              <a:gd name="connsiteX569-108651" fmla="*/ 5009948 w 7467600"/>
              <a:gd name="connsiteY569-108652" fmla="*/ 1273619 h 6858000"/>
              <a:gd name="connsiteX570-108653" fmla="*/ 5121777 w 7467600"/>
              <a:gd name="connsiteY570-108654" fmla="*/ 1654213 h 6858000"/>
              <a:gd name="connsiteX571-108655" fmla="*/ 5293545 w 7467600"/>
              <a:gd name="connsiteY571-108656" fmla="*/ 2072247 h 6858000"/>
              <a:gd name="connsiteX572-108657" fmla="*/ 5294042 w 7467600"/>
              <a:gd name="connsiteY572-108658" fmla="*/ 2065019 h 6858000"/>
              <a:gd name="connsiteX573-108659" fmla="*/ 5171936 w 7467600"/>
              <a:gd name="connsiteY573-108660" fmla="*/ 1647613 h 6858000"/>
              <a:gd name="connsiteX574-108661" fmla="*/ 5009948 w 7467600"/>
              <a:gd name="connsiteY574-108662" fmla="*/ 1273619 h 6858000"/>
              <a:gd name="connsiteX575-108663" fmla="*/ 655236 w 7467600"/>
              <a:gd name="connsiteY575-108664" fmla="*/ 1268632 h 6858000"/>
              <a:gd name="connsiteX576-108665" fmla="*/ 839521 w 7467600"/>
              <a:gd name="connsiteY576-108666" fmla="*/ 1685315 h 6858000"/>
              <a:gd name="connsiteX577-108667" fmla="*/ 1109416 w 7467600"/>
              <a:gd name="connsiteY577-108668" fmla="*/ 2061663 h 6858000"/>
              <a:gd name="connsiteX578-108669" fmla="*/ 1298300 w 7467600"/>
              <a:gd name="connsiteY578-108670" fmla="*/ 2247742 h 6858000"/>
              <a:gd name="connsiteX579-108671" fmla="*/ 1125871 w 7467600"/>
              <a:gd name="connsiteY579-108672" fmla="*/ 1989513 h 6858000"/>
              <a:gd name="connsiteX580-108673" fmla="*/ 981574 w 7467600"/>
              <a:gd name="connsiteY580-108674" fmla="*/ 1783157 h 6858000"/>
              <a:gd name="connsiteX581-108675" fmla="*/ 922198 w 7467600"/>
              <a:gd name="connsiteY581-108676" fmla="*/ 1677437 h 6858000"/>
              <a:gd name="connsiteX582-108677" fmla="*/ 869293 w 7467600"/>
              <a:gd name="connsiteY582-108678" fmla="*/ 1583214 h 6858000"/>
              <a:gd name="connsiteX583-108679" fmla="*/ 751431 w 7467600"/>
              <a:gd name="connsiteY583-108680" fmla="*/ 1405731 h 6858000"/>
              <a:gd name="connsiteX584-108681" fmla="*/ 655236 w 7467600"/>
              <a:gd name="connsiteY584-108682" fmla="*/ 1268632 h 6858000"/>
              <a:gd name="connsiteX585-108683" fmla="*/ 6516292 w 7467600"/>
              <a:gd name="connsiteY585-108684" fmla="*/ 1263064 h 6858000"/>
              <a:gd name="connsiteX586-108685" fmla="*/ 5736320 w 7467600"/>
              <a:gd name="connsiteY586-108686" fmla="*/ 1501803 h 6858000"/>
              <a:gd name="connsiteX587-108687" fmla="*/ 6516292 w 7467600"/>
              <a:gd name="connsiteY587-108688" fmla="*/ 1263064 h 6858000"/>
              <a:gd name="connsiteX588-108689" fmla="*/ 291466 w 7467600"/>
              <a:gd name="connsiteY588-108690" fmla="*/ 1250369 h 6858000"/>
              <a:gd name="connsiteX589-108691" fmla="*/ 323180 w 7467600"/>
              <a:gd name="connsiteY589-108692" fmla="*/ 1435283 h 6858000"/>
              <a:gd name="connsiteX590-108693" fmla="*/ 349381 w 7467600"/>
              <a:gd name="connsiteY590-108694" fmla="*/ 1875041 h 6858000"/>
              <a:gd name="connsiteX591-108695" fmla="*/ 374363 w 7467600"/>
              <a:gd name="connsiteY591-108696" fmla="*/ 1506494 h 6858000"/>
              <a:gd name="connsiteX592-108697" fmla="*/ 302168 w 7467600"/>
              <a:gd name="connsiteY592-108698" fmla="*/ 1274495 h 6858000"/>
              <a:gd name="connsiteX593-108699" fmla="*/ 291466 w 7467600"/>
              <a:gd name="connsiteY593-108700" fmla="*/ 1250369 h 6858000"/>
              <a:gd name="connsiteX594-108701" fmla="*/ 678222 w 7467600"/>
              <a:gd name="connsiteY594-108702" fmla="*/ 1248670 h 6858000"/>
              <a:gd name="connsiteX595-108703" fmla="*/ 775536 w 7467600"/>
              <a:gd name="connsiteY595-108704" fmla="*/ 1388015 h 6858000"/>
              <a:gd name="connsiteX596-108705" fmla="*/ 894529 w 7467600"/>
              <a:gd name="connsiteY596-108706" fmla="*/ 1567739 h 6858000"/>
              <a:gd name="connsiteX597-108707" fmla="*/ 948000 w 7467600"/>
              <a:gd name="connsiteY597-108708" fmla="*/ 1663088 h 6858000"/>
              <a:gd name="connsiteX598-108709" fmla="*/ 1006812 w 7467600"/>
              <a:gd name="connsiteY598-108710" fmla="*/ 1767683 h 6858000"/>
              <a:gd name="connsiteX599-108711" fmla="*/ 1149133 w 7467600"/>
              <a:gd name="connsiteY599-108712" fmla="*/ 1971513 h 6858000"/>
              <a:gd name="connsiteX600-108713" fmla="*/ 1333952 w 7467600"/>
              <a:gd name="connsiteY600-108714" fmla="*/ 2251620 h 6858000"/>
              <a:gd name="connsiteX601-108715" fmla="*/ 1337329 w 7467600"/>
              <a:gd name="connsiteY601-108716" fmla="*/ 2258350 h 6858000"/>
              <a:gd name="connsiteX602-108717" fmla="*/ 1014726 w 7467600"/>
              <a:gd name="connsiteY602-108718" fmla="*/ 1615556 h 6858000"/>
              <a:gd name="connsiteX603-108719" fmla="*/ 678222 w 7467600"/>
              <a:gd name="connsiteY603-108720" fmla="*/ 1248670 h 6858000"/>
              <a:gd name="connsiteX604-108721" fmla="*/ 6691602 w 7467600"/>
              <a:gd name="connsiteY604-108722" fmla="*/ 1140573 h 6858000"/>
              <a:gd name="connsiteX605-108723" fmla="*/ 6571100 w 7467600"/>
              <a:gd name="connsiteY605-108724" fmla="*/ 1183662 h 6858000"/>
              <a:gd name="connsiteX606-108725" fmla="*/ 6241687 w 7467600"/>
              <a:gd name="connsiteY606-108726" fmla="*/ 1257600 h 6858000"/>
              <a:gd name="connsiteX607-108727" fmla="*/ 5693009 w 7467600"/>
              <a:gd name="connsiteY607-108728" fmla="*/ 1478256 h 6858000"/>
              <a:gd name="connsiteX608-108729" fmla="*/ 6548420 w 7467600"/>
              <a:gd name="connsiteY608-108730" fmla="*/ 1214599 h 6858000"/>
              <a:gd name="connsiteX609-108731" fmla="*/ 6605473 w 7467600"/>
              <a:gd name="connsiteY609-108732" fmla="*/ 1184686 h 6858000"/>
              <a:gd name="connsiteX610-108733" fmla="*/ 6691602 w 7467600"/>
              <a:gd name="connsiteY610-108734" fmla="*/ 1140573 h 6858000"/>
              <a:gd name="connsiteX611-108735" fmla="*/ 4002475 w 7467600"/>
              <a:gd name="connsiteY611-108736" fmla="*/ 1037802 h 6858000"/>
              <a:gd name="connsiteX612-108737" fmla="*/ 4000324 w 7467600"/>
              <a:gd name="connsiteY612-108738" fmla="*/ 1039362 h 6858000"/>
              <a:gd name="connsiteX613-108739" fmla="*/ 4002862 w 7467600"/>
              <a:gd name="connsiteY613-108740" fmla="*/ 1042866 h 6858000"/>
              <a:gd name="connsiteX614-108741" fmla="*/ 4002475 w 7467600"/>
              <a:gd name="connsiteY614-108742" fmla="*/ 1037802 h 6858000"/>
              <a:gd name="connsiteX615-108743" fmla="*/ 506322 w 7467600"/>
              <a:gd name="connsiteY615-108744" fmla="*/ 1020997 h 6858000"/>
              <a:gd name="connsiteX616-108745" fmla="*/ 533068 w 7467600"/>
              <a:gd name="connsiteY616-108746" fmla="*/ 1029409 h 6858000"/>
              <a:gd name="connsiteX617-108747" fmla="*/ 1232525 w 7467600"/>
              <a:gd name="connsiteY617-108748" fmla="*/ 1804675 h 6858000"/>
              <a:gd name="connsiteX618-108749" fmla="*/ 1388858 w 7467600"/>
              <a:gd name="connsiteY618-108750" fmla="*/ 2368011 h 6858000"/>
              <a:gd name="connsiteX619-108751" fmla="*/ 1384098 w 7467600"/>
              <a:gd name="connsiteY619-108752" fmla="*/ 2378125 h 6858000"/>
              <a:gd name="connsiteX620-108753" fmla="*/ 1425393 w 7467600"/>
              <a:gd name="connsiteY620-108754" fmla="*/ 2589124 h 6858000"/>
              <a:gd name="connsiteX621-108755" fmla="*/ 1424001 w 7467600"/>
              <a:gd name="connsiteY621-108756" fmla="*/ 2597541 h 6858000"/>
              <a:gd name="connsiteX622-108757" fmla="*/ 2152729 w 7467600"/>
              <a:gd name="connsiteY622-108758" fmla="*/ 2864487 h 6858000"/>
              <a:gd name="connsiteX623-108759" fmla="*/ 2020609 w 7467600"/>
              <a:gd name="connsiteY623-108760" fmla="*/ 2539671 h 6858000"/>
              <a:gd name="connsiteX624-108761" fmla="*/ 2018920 w 7467600"/>
              <a:gd name="connsiteY624-108762" fmla="*/ 2536309 h 6858000"/>
              <a:gd name="connsiteX625-108763" fmla="*/ 1342441 w 7467600"/>
              <a:gd name="connsiteY625-108764" fmla="*/ 1173017 h 6858000"/>
              <a:gd name="connsiteX626-108765" fmla="*/ 1367925 w 7467600"/>
              <a:gd name="connsiteY626-108766" fmla="*/ 1135648 h 6858000"/>
              <a:gd name="connsiteX627-108767" fmla="*/ 1771401 w 7467600"/>
              <a:gd name="connsiteY627-108768" fmla="*/ 1806673 h 6858000"/>
              <a:gd name="connsiteX628-108769" fmla="*/ 1972385 w 7467600"/>
              <a:gd name="connsiteY628-108770" fmla="*/ 2198735 h 6858000"/>
              <a:gd name="connsiteX629-108771" fmla="*/ 2040892 w 7467600"/>
              <a:gd name="connsiteY629-108772" fmla="*/ 2405205 h 6858000"/>
              <a:gd name="connsiteX630-108773" fmla="*/ 2131689 w 7467600"/>
              <a:gd name="connsiteY630-108774" fmla="*/ 1936926 h 6858000"/>
              <a:gd name="connsiteX631-108775" fmla="*/ 2454820 w 7467600"/>
              <a:gd name="connsiteY631-108776" fmla="*/ 1248808 h 6858000"/>
              <a:gd name="connsiteX632-108777" fmla="*/ 2492512 w 7467600"/>
              <a:gd name="connsiteY632-108778" fmla="*/ 1302920 h 6858000"/>
              <a:gd name="connsiteX633-108779" fmla="*/ 2081216 w 7467600"/>
              <a:gd name="connsiteY633-108780" fmla="*/ 2527513 h 6858000"/>
              <a:gd name="connsiteX634-108781" fmla="*/ 2081211 w 7467600"/>
              <a:gd name="connsiteY634-108782" fmla="*/ 2528916 h 6858000"/>
              <a:gd name="connsiteX635-108783" fmla="*/ 2199067 w 7467600"/>
              <a:gd name="connsiteY635-108784" fmla="*/ 2884061 h 6858000"/>
              <a:gd name="connsiteX636-108785" fmla="*/ 3192586 w 7467600"/>
              <a:gd name="connsiteY636-108786" fmla="*/ 3411496 h 6858000"/>
              <a:gd name="connsiteX637-108787" fmla="*/ 3182620 w 7467600"/>
              <a:gd name="connsiteY637-108788" fmla="*/ 3483279 h 6858000"/>
              <a:gd name="connsiteX638-108789" fmla="*/ 2435119 w 7467600"/>
              <a:gd name="connsiteY638-108790" fmla="*/ 3080173 h 6858000"/>
              <a:gd name="connsiteX639-108791" fmla="*/ 2410152 w 7467600"/>
              <a:gd name="connsiteY639-108792" fmla="*/ 3063751 h 6858000"/>
              <a:gd name="connsiteX640-108793" fmla="*/ 2408099 w 7467600"/>
              <a:gd name="connsiteY640-108794" fmla="*/ 3064403 h 6858000"/>
              <a:gd name="connsiteX641-108795" fmla="*/ 2407218 w 7467600"/>
              <a:gd name="connsiteY641-108796" fmla="*/ 3070324 h 6858000"/>
              <a:gd name="connsiteX642-108797" fmla="*/ 2380138 w 7467600"/>
              <a:gd name="connsiteY642-108798" fmla="*/ 3099341 h 6858000"/>
              <a:gd name="connsiteX643-108799" fmla="*/ 1765923 w 7467600"/>
              <a:gd name="connsiteY643-108800" fmla="*/ 3581043 h 6858000"/>
              <a:gd name="connsiteX644-108801" fmla="*/ 1702258 w 7467600"/>
              <a:gd name="connsiteY644-108802" fmla="*/ 3612286 h 6858000"/>
              <a:gd name="connsiteX645-108803" fmla="*/ 1538370 w 7467600"/>
              <a:gd name="connsiteY645-108804" fmla="*/ 3811804 h 6858000"/>
              <a:gd name="connsiteX646-108805" fmla="*/ 542867 w 7467600"/>
              <a:gd name="connsiteY646-108806" fmla="*/ 4944092 h 6858000"/>
              <a:gd name="connsiteX647-108807" fmla="*/ 515800 w 7467600"/>
              <a:gd name="connsiteY647-108808" fmla="*/ 4862180 h 6858000"/>
              <a:gd name="connsiteX648-108809" fmla="*/ 909145 w 7467600"/>
              <a:gd name="connsiteY648-108810" fmla="*/ 4199225 h 6858000"/>
              <a:gd name="connsiteX649-108811" fmla="*/ 1214067 w 7467600"/>
              <a:gd name="connsiteY649-108812" fmla="*/ 3908561 h 6858000"/>
              <a:gd name="connsiteX650-108813" fmla="*/ 640967 w 7467600"/>
              <a:gd name="connsiteY650-108814" fmla="*/ 4105601 h 6858000"/>
              <a:gd name="connsiteX651-108815" fmla="*/ 112563 w 7467600"/>
              <a:gd name="connsiteY651-108816" fmla="*/ 4396952 h 6858000"/>
              <a:gd name="connsiteX652-108817" fmla="*/ 0 w 7467600"/>
              <a:gd name="connsiteY652-108818" fmla="*/ 4466006 h 6858000"/>
              <a:gd name="connsiteX653-108819" fmla="*/ 0 w 7467600"/>
              <a:gd name="connsiteY653-108820" fmla="*/ 4233763 h 6858000"/>
              <a:gd name="connsiteX654-108821" fmla="*/ 36881 w 7467600"/>
              <a:gd name="connsiteY654-108822" fmla="*/ 4200118 h 6858000"/>
              <a:gd name="connsiteX655-108823" fmla="*/ 910534 w 7467600"/>
              <a:gd name="connsiteY655-108824" fmla="*/ 3629753 h 6858000"/>
              <a:gd name="connsiteX656-108825" fmla="*/ 1578717 w 7467600"/>
              <a:gd name="connsiteY656-108826" fmla="*/ 3575982 h 6858000"/>
              <a:gd name="connsiteX657-108827" fmla="*/ 2338780 w 7467600"/>
              <a:gd name="connsiteY657-108828" fmla="*/ 3033725 h 6858000"/>
              <a:gd name="connsiteX658-108829" fmla="*/ 1807991 w 7467600"/>
              <a:gd name="connsiteY658-108830" fmla="*/ 2807184 h 6858000"/>
              <a:gd name="connsiteX659-108831" fmla="*/ 1416358 w 7467600"/>
              <a:gd name="connsiteY659-108832" fmla="*/ 3112571 h 6858000"/>
              <a:gd name="connsiteX660-108833" fmla="*/ 939066 w 7467600"/>
              <a:gd name="connsiteY660-108834" fmla="*/ 3378798 h 6858000"/>
              <a:gd name="connsiteX661-108835" fmla="*/ 115099 w 7467600"/>
              <a:gd name="connsiteY661-108836" fmla="*/ 3607650 h 6858000"/>
              <a:gd name="connsiteX662-108837" fmla="*/ 97284 w 7467600"/>
              <a:gd name="connsiteY662-108838" fmla="*/ 3520393 h 6858000"/>
              <a:gd name="connsiteX663-108839" fmla="*/ 922050 w 7467600"/>
              <a:gd name="connsiteY663-108840" fmla="*/ 3074867 h 6858000"/>
              <a:gd name="connsiteX664-108841" fmla="*/ 1405265 w 7467600"/>
              <a:gd name="connsiteY664-108842" fmla="*/ 3016319 h 6858000"/>
              <a:gd name="connsiteX665-108843" fmla="*/ 1407512 w 7467600"/>
              <a:gd name="connsiteY665-108844" fmla="*/ 3018001 h 6858000"/>
              <a:gd name="connsiteX666-108845" fmla="*/ 1726266 w 7467600"/>
              <a:gd name="connsiteY666-108846" fmla="*/ 2777274 h 6858000"/>
              <a:gd name="connsiteX667-108847" fmla="*/ 625390 w 7467600"/>
              <a:gd name="connsiteY667-108848" fmla="*/ 2514541 h 6858000"/>
              <a:gd name="connsiteX668-108849" fmla="*/ 619799 w 7467600"/>
              <a:gd name="connsiteY668-108850" fmla="*/ 2527180 h 6858000"/>
              <a:gd name="connsiteX669-108851" fmla="*/ 310030 w 7467600"/>
              <a:gd name="connsiteY669-108852" fmla="*/ 2771818 h 6858000"/>
              <a:gd name="connsiteX670-108853" fmla="*/ 173877 w 7467600"/>
              <a:gd name="connsiteY670-108854" fmla="*/ 2937056 h 6858000"/>
              <a:gd name="connsiteX671-108855" fmla="*/ 77889 w 7467600"/>
              <a:gd name="connsiteY671-108856" fmla="*/ 3138440 h 6858000"/>
              <a:gd name="connsiteX672-108857" fmla="*/ 0 w 7467600"/>
              <a:gd name="connsiteY672-108858" fmla="*/ 3271395 h 6858000"/>
              <a:gd name="connsiteX673-108859" fmla="*/ 0 w 7467600"/>
              <a:gd name="connsiteY673-108860" fmla="*/ 3153002 h 6858000"/>
              <a:gd name="connsiteX674-108861" fmla="*/ 2386 w 7467600"/>
              <a:gd name="connsiteY674-108862" fmla="*/ 3149203 h 6858000"/>
              <a:gd name="connsiteX675-108863" fmla="*/ 89753 w 7467600"/>
              <a:gd name="connsiteY675-108864" fmla="*/ 2987702 h 6858000"/>
              <a:gd name="connsiteX676-108865" fmla="*/ 76869 w 7467600"/>
              <a:gd name="connsiteY676-108866" fmla="*/ 3005404 h 6858000"/>
              <a:gd name="connsiteX677-108867" fmla="*/ 32049 w 7467600"/>
              <a:gd name="connsiteY677-108868" fmla="*/ 3065814 h 6858000"/>
              <a:gd name="connsiteX678-108869" fmla="*/ 0 w 7467600"/>
              <a:gd name="connsiteY678-108870" fmla="*/ 3108744 h 6858000"/>
              <a:gd name="connsiteX679-108871" fmla="*/ 0 w 7467600"/>
              <a:gd name="connsiteY679-108872" fmla="*/ 3058059 h 6858000"/>
              <a:gd name="connsiteX680-108873" fmla="*/ 7610 w 7467600"/>
              <a:gd name="connsiteY680-108874" fmla="*/ 3047889 h 6858000"/>
              <a:gd name="connsiteX681-108875" fmla="*/ 52419 w 7467600"/>
              <a:gd name="connsiteY681-108876" fmla="*/ 2987479 h 6858000"/>
              <a:gd name="connsiteX682-108877" fmla="*/ 59142 w 7467600"/>
              <a:gd name="connsiteY682-108878" fmla="*/ 2978488 h 6858000"/>
              <a:gd name="connsiteX683-108879" fmla="*/ 0 w 7467600"/>
              <a:gd name="connsiteY683-108880" fmla="*/ 3015334 h 6858000"/>
              <a:gd name="connsiteX684-108881" fmla="*/ 0 w 7467600"/>
              <a:gd name="connsiteY684-108882" fmla="*/ 2914286 h 6858000"/>
              <a:gd name="connsiteX685-108883" fmla="*/ 36383 w 7467600"/>
              <a:gd name="connsiteY685-108884" fmla="*/ 2901128 h 6858000"/>
              <a:gd name="connsiteX686-108885" fmla="*/ 156329 w 7467600"/>
              <a:gd name="connsiteY686-108886" fmla="*/ 2840533 h 6858000"/>
              <a:gd name="connsiteX687-108887" fmla="*/ 358355 w 7467600"/>
              <a:gd name="connsiteY687-108888" fmla="*/ 2620471 h 6858000"/>
              <a:gd name="connsiteX688-108889" fmla="*/ 510577 w 7467600"/>
              <a:gd name="connsiteY688-108890" fmla="*/ 2501244 h 6858000"/>
              <a:gd name="connsiteX689-108891" fmla="*/ 211967 w 7467600"/>
              <a:gd name="connsiteY689-108892" fmla="*/ 2479171 h 6858000"/>
              <a:gd name="connsiteX690-108893" fmla="*/ 0 w 7467600"/>
              <a:gd name="connsiteY690-108894" fmla="*/ 2476398 h 6858000"/>
              <a:gd name="connsiteX691-108895" fmla="*/ 0 w 7467600"/>
              <a:gd name="connsiteY691-108896" fmla="*/ 2389189 h 6858000"/>
              <a:gd name="connsiteX692-108897" fmla="*/ 103062 w 7467600"/>
              <a:gd name="connsiteY692-108898" fmla="*/ 2389518 h 6858000"/>
              <a:gd name="connsiteX693-108899" fmla="*/ 510734 w 7467600"/>
              <a:gd name="connsiteY693-108900" fmla="*/ 2416201 h 6858000"/>
              <a:gd name="connsiteX694-108901" fmla="*/ 279257 w 7467600"/>
              <a:gd name="connsiteY694-108902" fmla="*/ 2092102 h 6858000"/>
              <a:gd name="connsiteX695-108903" fmla="*/ 65265 w 7467600"/>
              <a:gd name="connsiteY695-108904" fmla="*/ 2006049 h 6858000"/>
              <a:gd name="connsiteX696-108905" fmla="*/ 0 w 7467600"/>
              <a:gd name="connsiteY696-108906" fmla="*/ 1982532 h 6858000"/>
              <a:gd name="connsiteX697-108907" fmla="*/ 0 w 7467600"/>
              <a:gd name="connsiteY697-108908" fmla="*/ 1912789 h 6858000"/>
              <a:gd name="connsiteX698-108909" fmla="*/ 97460 w 7467600"/>
              <a:gd name="connsiteY698-108910" fmla="*/ 1953725 h 6858000"/>
              <a:gd name="connsiteX699-108911" fmla="*/ 221272 w 7467600"/>
              <a:gd name="connsiteY699-108912" fmla="*/ 1980766 h 6858000"/>
              <a:gd name="connsiteX700-108913" fmla="*/ 116765 w 7467600"/>
              <a:gd name="connsiteY700-108914" fmla="*/ 1911033 h 6858000"/>
              <a:gd name="connsiteX701-108915" fmla="*/ 16405 w 7467600"/>
              <a:gd name="connsiteY701-108916" fmla="*/ 1803412 h 6858000"/>
              <a:gd name="connsiteX702-108917" fmla="*/ 0 w 7467600"/>
              <a:gd name="connsiteY702-108918" fmla="*/ 1784777 h 6858000"/>
              <a:gd name="connsiteX703-108919" fmla="*/ 0 w 7467600"/>
              <a:gd name="connsiteY703-108920" fmla="*/ 1740082 h 6858000"/>
              <a:gd name="connsiteX704-108921" fmla="*/ 39394 w 7467600"/>
              <a:gd name="connsiteY704-108922" fmla="*/ 1784856 h 6858000"/>
              <a:gd name="connsiteX705-108923" fmla="*/ 135813 w 7467600"/>
              <a:gd name="connsiteY705-108924" fmla="*/ 1888838 h 6858000"/>
              <a:gd name="connsiteX706-108925" fmla="*/ 242575 w 7467600"/>
              <a:gd name="connsiteY706-108926" fmla="*/ 1958841 h 6858000"/>
              <a:gd name="connsiteX707-108927" fmla="*/ 82197 w 7467600"/>
              <a:gd name="connsiteY707-108928" fmla="*/ 1754826 h 6858000"/>
              <a:gd name="connsiteX708-108929" fmla="*/ 0 w 7467600"/>
              <a:gd name="connsiteY708-108930" fmla="*/ 1679650 h 6858000"/>
              <a:gd name="connsiteX709-108931" fmla="*/ 0 w 7467600"/>
              <a:gd name="connsiteY709-108932" fmla="*/ 1602463 h 6858000"/>
              <a:gd name="connsiteX710-108933" fmla="*/ 84689 w 7467600"/>
              <a:gd name="connsiteY710-108934" fmla="*/ 1677442 h 6858000"/>
              <a:gd name="connsiteX711-108935" fmla="*/ 298437 w 7467600"/>
              <a:gd name="connsiteY711-108936" fmla="*/ 1968019 h 6858000"/>
              <a:gd name="connsiteX712-108937" fmla="*/ 227269 w 7467600"/>
              <a:gd name="connsiteY712-108938" fmla="*/ 1114064 h 6858000"/>
              <a:gd name="connsiteX713-108939" fmla="*/ 248003 w 7467600"/>
              <a:gd name="connsiteY713-108940" fmla="*/ 1089613 h 6858000"/>
              <a:gd name="connsiteX714-108941" fmla="*/ 427020 w 7467600"/>
              <a:gd name="connsiteY714-108942" fmla="*/ 1619803 h 6858000"/>
              <a:gd name="connsiteX715-108943" fmla="*/ 340345 w 7467600"/>
              <a:gd name="connsiteY715-108944" fmla="*/ 2027739 h 6858000"/>
              <a:gd name="connsiteX716-108945" fmla="*/ 360865 w 7467600"/>
              <a:gd name="connsiteY716-108946" fmla="*/ 2044827 h 6858000"/>
              <a:gd name="connsiteX717-108947" fmla="*/ 560414 w 7467600"/>
              <a:gd name="connsiteY717-108948" fmla="*/ 2421457 h 6858000"/>
              <a:gd name="connsiteX718-108949" fmla="*/ 1359703 w 7467600"/>
              <a:gd name="connsiteY718-108950" fmla="*/ 2578554 h 6858000"/>
              <a:gd name="connsiteX719-108951" fmla="*/ 1359422 w 7467600"/>
              <a:gd name="connsiteY719-108952" fmla="*/ 2577994 h 6858000"/>
              <a:gd name="connsiteX720-108953" fmla="*/ 828701 w 7467600"/>
              <a:gd name="connsiteY720-108954" fmla="*/ 1839520 h 6858000"/>
              <a:gd name="connsiteX721-108955" fmla="*/ 494427 w 7467600"/>
              <a:gd name="connsiteY721-108956" fmla="*/ 1092333 h 6858000"/>
              <a:gd name="connsiteX722-108957" fmla="*/ 506322 w 7467600"/>
              <a:gd name="connsiteY722-108958" fmla="*/ 1020997 h 6858000"/>
              <a:gd name="connsiteX723-108959" fmla="*/ 4570198 w 7467600"/>
              <a:gd name="connsiteY723-108960" fmla="*/ 978081 h 6858000"/>
              <a:gd name="connsiteX724-108961" fmla="*/ 4523691 w 7467600"/>
              <a:gd name="connsiteY724-108962" fmla="*/ 1127776 h 6858000"/>
              <a:gd name="connsiteX725-108963" fmla="*/ 4509875 w 7467600"/>
              <a:gd name="connsiteY725-108964" fmla="*/ 1167552 h 6858000"/>
              <a:gd name="connsiteX726-108965" fmla="*/ 4478168 w 7467600"/>
              <a:gd name="connsiteY726-108966" fmla="*/ 1260735 h 6858000"/>
              <a:gd name="connsiteX727-108967" fmla="*/ 4409309 w 7467600"/>
              <a:gd name="connsiteY727-108968" fmla="*/ 1666996 h 6858000"/>
              <a:gd name="connsiteX728-108969" fmla="*/ 4370031 w 7467600"/>
              <a:gd name="connsiteY728-108970" fmla="*/ 1955666 h 6858000"/>
              <a:gd name="connsiteX729-108971" fmla="*/ 4570198 w 7467600"/>
              <a:gd name="connsiteY729-108972" fmla="*/ 978081 h 6858000"/>
              <a:gd name="connsiteX730-108973" fmla="*/ 4557898 w 7467600"/>
              <a:gd name="connsiteY730-108974" fmla="*/ 900011 h 6858000"/>
              <a:gd name="connsiteX731-108975" fmla="*/ 4344840 w 7467600"/>
              <a:gd name="connsiteY731-108976" fmla="*/ 1922038 h 6858000"/>
              <a:gd name="connsiteX732-108977" fmla="*/ 4378710 w 7467600"/>
              <a:gd name="connsiteY732-108978" fmla="*/ 1665516 h 6858000"/>
              <a:gd name="connsiteX733-108979" fmla="*/ 4448798 w 7467600"/>
              <a:gd name="connsiteY733-108980" fmla="*/ 1253024 h 6858000"/>
              <a:gd name="connsiteX734-108981" fmla="*/ 4480315 w 7467600"/>
              <a:gd name="connsiteY734-108982" fmla="*/ 1158454 h 6858000"/>
              <a:gd name="connsiteX735-108983" fmla="*/ 4494133 w 7467600"/>
              <a:gd name="connsiteY735-108984" fmla="*/ 1118676 h 6858000"/>
              <a:gd name="connsiteX736-108985" fmla="*/ 4557898 w 7467600"/>
              <a:gd name="connsiteY736-108986" fmla="*/ 900011 h 6858000"/>
              <a:gd name="connsiteX737-108987" fmla="*/ 5870151 w 7467600"/>
              <a:gd name="connsiteY737-108988" fmla="*/ 898890 h 6858000"/>
              <a:gd name="connsiteX738-108989" fmla="*/ 5861335 w 7467600"/>
              <a:gd name="connsiteY738-108990" fmla="*/ 899177 h 6858000"/>
              <a:gd name="connsiteX739-108991" fmla="*/ 5843702 w 7467600"/>
              <a:gd name="connsiteY739-108992" fmla="*/ 899748 h 6858000"/>
              <a:gd name="connsiteX740-108993" fmla="*/ 5651107 w 7467600"/>
              <a:gd name="connsiteY740-108994" fmla="*/ 920306 h 6858000"/>
              <a:gd name="connsiteX741-108995" fmla="*/ 5459407 w 7467600"/>
              <a:gd name="connsiteY741-108996" fmla="*/ 940975 h 6858000"/>
              <a:gd name="connsiteX742-108997" fmla="*/ 5374846 w 7467600"/>
              <a:gd name="connsiteY742-108998" fmla="*/ 941988 h 6858000"/>
              <a:gd name="connsiteX743-108999" fmla="*/ 5256105 w 7467600"/>
              <a:gd name="connsiteY743-109000" fmla="*/ 945632 h 6858000"/>
              <a:gd name="connsiteX744-109001" fmla="*/ 5107071 w 7467600"/>
              <a:gd name="connsiteY744-109002" fmla="*/ 969720 h 6858000"/>
              <a:gd name="connsiteX745-109003" fmla="*/ 4998681 w 7467600"/>
              <a:gd name="connsiteY745-109004" fmla="*/ 988771 h 6858000"/>
              <a:gd name="connsiteX746-109005" fmla="*/ 5870151 w 7467600"/>
              <a:gd name="connsiteY746-109006" fmla="*/ 898890 h 6858000"/>
              <a:gd name="connsiteX747-109007" fmla="*/ 5504425 w 7467600"/>
              <a:gd name="connsiteY747-109008" fmla="*/ 848067 h 6858000"/>
              <a:gd name="connsiteX748-109009" fmla="*/ 4968849 w 7467600"/>
              <a:gd name="connsiteY748-109010" fmla="*/ 962318 h 6858000"/>
              <a:gd name="connsiteX749-109011" fmla="*/ 5104039 w 7467600"/>
              <a:gd name="connsiteY749-109012" fmla="*/ 940634 h 6858000"/>
              <a:gd name="connsiteX750-109013" fmla="*/ 5256311 w 7467600"/>
              <a:gd name="connsiteY750-109014" fmla="*/ 916490 h 6858000"/>
              <a:gd name="connsiteX751-109015" fmla="*/ 5377381 w 7467600"/>
              <a:gd name="connsiteY751-109016" fmla="*/ 912671 h 6858000"/>
              <a:gd name="connsiteX752-109017" fmla="*/ 5460148 w 7467600"/>
              <a:gd name="connsiteY752-109018" fmla="*/ 911442 h 6858000"/>
              <a:gd name="connsiteX753-109019" fmla="*/ 5648971 w 7467600"/>
              <a:gd name="connsiteY753-109020" fmla="*/ 891331 h 6858000"/>
              <a:gd name="connsiteX754-109021" fmla="*/ 5844807 w 7467600"/>
              <a:gd name="connsiteY754-109022" fmla="*/ 870718 h 6858000"/>
              <a:gd name="connsiteX755-109023" fmla="*/ 5862975 w 7467600"/>
              <a:gd name="connsiteY755-109024" fmla="*/ 869756 h 6858000"/>
              <a:gd name="connsiteX756-109025" fmla="*/ 5920887 w 7467600"/>
              <a:gd name="connsiteY756-109026" fmla="*/ 865929 h 6858000"/>
              <a:gd name="connsiteX757-109027" fmla="*/ 5504425 w 7467600"/>
              <a:gd name="connsiteY757-109028" fmla="*/ 848067 h 6858000"/>
              <a:gd name="connsiteX758-109029" fmla="*/ 3607114 w 7467600"/>
              <a:gd name="connsiteY758-109030" fmla="*/ 467441 h 6858000"/>
              <a:gd name="connsiteX759-109031" fmla="*/ 3296242 w 7467600"/>
              <a:gd name="connsiteY759-109032" fmla="*/ 807991 h 6858000"/>
              <a:gd name="connsiteX760-109033" fmla="*/ 3174674 w 7467600"/>
              <a:gd name="connsiteY760-109034" fmla="*/ 919759 h 6858000"/>
              <a:gd name="connsiteX761-109035" fmla="*/ 3042978 w 7467600"/>
              <a:gd name="connsiteY761-109036" fmla="*/ 1054894 h 6858000"/>
              <a:gd name="connsiteX762-109037" fmla="*/ 2968914 w 7467600"/>
              <a:gd name="connsiteY762-109038" fmla="*/ 1133756 h 6858000"/>
              <a:gd name="connsiteX763-109039" fmla="*/ 3103823 w 7467600"/>
              <a:gd name="connsiteY763-109040" fmla="*/ 1026814 h 6858000"/>
              <a:gd name="connsiteX764-109041" fmla="*/ 3607114 w 7467600"/>
              <a:gd name="connsiteY764-109042" fmla="*/ 467441 h 6858000"/>
              <a:gd name="connsiteX765-109043" fmla="*/ 3744487 w 7467600"/>
              <a:gd name="connsiteY765-109044" fmla="*/ 383136 h 6858000"/>
              <a:gd name="connsiteX766-109045" fmla="*/ 3970213 w 7467600"/>
              <a:gd name="connsiteY766-109046" fmla="*/ 995559 h 6858000"/>
              <a:gd name="connsiteX767-109047" fmla="*/ 3744487 w 7467600"/>
              <a:gd name="connsiteY767-109048" fmla="*/ 383136 h 6858000"/>
              <a:gd name="connsiteX768-109049" fmla="*/ 3624562 w 7467600"/>
              <a:gd name="connsiteY768-109050" fmla="*/ 367041 h 6858000"/>
              <a:gd name="connsiteX769-109051" fmla="*/ 3489712 w 7467600"/>
              <a:gd name="connsiteY769-109052" fmla="*/ 485386 h 6858000"/>
              <a:gd name="connsiteX770-109053" fmla="*/ 3182994 w 7467600"/>
              <a:gd name="connsiteY770-109054" fmla="*/ 828265 h 6858000"/>
              <a:gd name="connsiteX771-109055" fmla="*/ 2892114 w 7467600"/>
              <a:gd name="connsiteY771-109056" fmla="*/ 1172635 h 6858000"/>
              <a:gd name="connsiteX772-109057" fmla="*/ 3021459 w 7467600"/>
              <a:gd name="connsiteY772-109058" fmla="*/ 1035385 h 6858000"/>
              <a:gd name="connsiteX773-109059" fmla="*/ 3153873 w 7467600"/>
              <a:gd name="connsiteY773-109060" fmla="*/ 898971 h 6858000"/>
              <a:gd name="connsiteX774-109061" fmla="*/ 3276511 w 7467600"/>
              <a:gd name="connsiteY774-109062" fmla="*/ 786423 h 6858000"/>
              <a:gd name="connsiteX775-109063" fmla="*/ 3584154 w 7467600"/>
              <a:gd name="connsiteY775-109064" fmla="*/ 448218 h 6858000"/>
              <a:gd name="connsiteX776-109065" fmla="*/ 3624562 w 7467600"/>
              <a:gd name="connsiteY776-109066" fmla="*/ 367041 h 6858000"/>
              <a:gd name="connsiteX777-109067" fmla="*/ 3766672 w 7467600"/>
              <a:gd name="connsiteY777-109068" fmla="*/ 359429 h 6858000"/>
              <a:gd name="connsiteX778-109069" fmla="*/ 3996338 w 7467600"/>
              <a:gd name="connsiteY778-109070" fmla="*/ 968237 h 6858000"/>
              <a:gd name="connsiteX779-109071" fmla="*/ 3766672 w 7467600"/>
              <a:gd name="connsiteY779-109072" fmla="*/ 359429 h 6858000"/>
              <a:gd name="connsiteX780-109073" fmla="*/ 5805386 w 7467600"/>
              <a:gd name="connsiteY780-109074" fmla="*/ 239240 h 6858000"/>
              <a:gd name="connsiteX781-109075" fmla="*/ 5736947 w 7467600"/>
              <a:gd name="connsiteY781-109076" fmla="*/ 261367 h 6858000"/>
              <a:gd name="connsiteX782-109077" fmla="*/ 5427012 w 7467600"/>
              <a:gd name="connsiteY782-109078" fmla="*/ 311272 h 6858000"/>
              <a:gd name="connsiteX783-109079" fmla="*/ 5147818 w 7467600"/>
              <a:gd name="connsiteY783-109080" fmla="*/ 322112 h 6858000"/>
              <a:gd name="connsiteX784-109081" fmla="*/ 5060854 w 7467600"/>
              <a:gd name="connsiteY784-109082" fmla="*/ 311882 h 6858000"/>
              <a:gd name="connsiteX785-109083" fmla="*/ 4945989 w 7467600"/>
              <a:gd name="connsiteY785-109084" fmla="*/ 300516 h 6858000"/>
              <a:gd name="connsiteX786-109085" fmla="*/ 5410479 w 7467600"/>
              <a:gd name="connsiteY786-109086" fmla="*/ 348434 h 6858000"/>
              <a:gd name="connsiteX787-109087" fmla="*/ 5805386 w 7467600"/>
              <a:gd name="connsiteY787-109088" fmla="*/ 239240 h 6858000"/>
              <a:gd name="connsiteX788-109089" fmla="*/ 5905192 w 7467600"/>
              <a:gd name="connsiteY788-109090" fmla="*/ 163079 h 6858000"/>
              <a:gd name="connsiteX789-109091" fmla="*/ 5865655 w 7467600"/>
              <a:gd name="connsiteY789-109092" fmla="*/ 171901 h 6858000"/>
              <a:gd name="connsiteX790-109093" fmla="*/ 5259740 w 7467600"/>
              <a:gd name="connsiteY790-109094" fmla="*/ 257013 h 6858000"/>
              <a:gd name="connsiteX791-109095" fmla="*/ 5208466 w 7467600"/>
              <a:gd name="connsiteY791-109096" fmla="*/ 257550 h 6858000"/>
              <a:gd name="connsiteX792-109097" fmla="*/ 4980204 w 7467600"/>
              <a:gd name="connsiteY792-109098" fmla="*/ 271903 h 6858000"/>
              <a:gd name="connsiteX793-109099" fmla="*/ 5068068 w 7467600"/>
              <a:gd name="connsiteY793-109100" fmla="*/ 282244 h 6858000"/>
              <a:gd name="connsiteX794-109101" fmla="*/ 5153231 w 7467600"/>
              <a:gd name="connsiteY794-109102" fmla="*/ 292240 h 6858000"/>
              <a:gd name="connsiteX795-109103" fmla="*/ 5426491 w 7467600"/>
              <a:gd name="connsiteY795-109104" fmla="*/ 281128 h 6858000"/>
              <a:gd name="connsiteX796-109105" fmla="*/ 5731212 w 7467600"/>
              <a:gd name="connsiteY796-109106" fmla="*/ 231951 h 6858000"/>
              <a:gd name="connsiteX797-109107" fmla="*/ 5905192 w 7467600"/>
              <a:gd name="connsiteY797-109108" fmla="*/ 163079 h 6858000"/>
              <a:gd name="connsiteX798-109109" fmla="*/ 5944437 w 7467600"/>
              <a:gd name="connsiteY798-109110" fmla="*/ 113829 h 6858000"/>
              <a:gd name="connsiteX799-109111" fmla="*/ 5825032 w 7467600"/>
              <a:gd name="connsiteY799-109112" fmla="*/ 146405 h 6858000"/>
              <a:gd name="connsiteX800-109113" fmla="*/ 4955599 w 7467600"/>
              <a:gd name="connsiteY800-109114" fmla="*/ 247008 h 6858000"/>
              <a:gd name="connsiteX801-109115" fmla="*/ 5210104 w 7467600"/>
              <a:gd name="connsiteY801-109116" fmla="*/ 228123 h 6858000"/>
              <a:gd name="connsiteX802-109117" fmla="*/ 5261015 w 7467600"/>
              <a:gd name="connsiteY802-109118" fmla="*/ 227087 h 6858000"/>
              <a:gd name="connsiteX803-109119" fmla="*/ 5861181 w 7467600"/>
              <a:gd name="connsiteY803-109120" fmla="*/ 143093 h 6858000"/>
              <a:gd name="connsiteX804-109121" fmla="*/ 5961252 w 7467600"/>
              <a:gd name="connsiteY804-109122" fmla="*/ 114820 h 6858000"/>
              <a:gd name="connsiteX805-109123" fmla="*/ 5944437 w 7467600"/>
              <a:gd name="connsiteY805-109124" fmla="*/ 113829 h 6858000"/>
              <a:gd name="connsiteX806-109125" fmla="*/ 3882765 w 7467600"/>
              <a:gd name="connsiteY806-109126" fmla="*/ 0 h 6858000"/>
              <a:gd name="connsiteX807-109127" fmla="*/ 3995099 w 7467600"/>
              <a:gd name="connsiteY807-109128" fmla="*/ 0 h 6858000"/>
              <a:gd name="connsiteX808-109129" fmla="*/ 4163818 w 7467600"/>
              <a:gd name="connsiteY808-109130" fmla="*/ 234104 h 6858000"/>
              <a:gd name="connsiteX809-109131" fmla="*/ 4172099 w 7467600"/>
              <a:gd name="connsiteY809-109132" fmla="*/ 234207 h 6858000"/>
              <a:gd name="connsiteX810-109133" fmla="*/ 4784282 w 7467600"/>
              <a:gd name="connsiteY810-109134" fmla="*/ 276561 h 6858000"/>
              <a:gd name="connsiteX811-109135" fmla="*/ 4801687 w 7467600"/>
              <a:gd name="connsiteY811-109136" fmla="*/ 267764 h 6858000"/>
              <a:gd name="connsiteX812-109137" fmla="*/ 6082788 w 7467600"/>
              <a:gd name="connsiteY812-109138" fmla="*/ 64119 h 6858000"/>
              <a:gd name="connsiteX813-109139" fmla="*/ 6099442 w 7467600"/>
              <a:gd name="connsiteY813-109140" fmla="*/ 82568 h 6858000"/>
              <a:gd name="connsiteX814-109141" fmla="*/ 4804137 w 7467600"/>
              <a:gd name="connsiteY814-109142" fmla="*/ 320931 h 6858000"/>
              <a:gd name="connsiteX815-109143" fmla="*/ 4227047 w 7467600"/>
              <a:gd name="connsiteY815-109144" fmla="*/ 313415 h 6858000"/>
              <a:gd name="connsiteX816-109145" fmla="*/ 4346041 w 7467600"/>
              <a:gd name="connsiteY816-109146" fmla="*/ 456086 h 6858000"/>
              <a:gd name="connsiteX817-109147" fmla="*/ 4870967 w 7467600"/>
              <a:gd name="connsiteY817-109148" fmla="*/ 963061 h 6858000"/>
              <a:gd name="connsiteX818-109149" fmla="*/ 4889647 w 7467600"/>
              <a:gd name="connsiteY818-109150" fmla="*/ 957147 h 6858000"/>
              <a:gd name="connsiteX819-109151" fmla="*/ 5422504 w 7467600"/>
              <a:gd name="connsiteY819-109152" fmla="*/ 805191 h 6858000"/>
              <a:gd name="connsiteX820-109153" fmla="*/ 6087656 w 7467600"/>
              <a:gd name="connsiteY820-109154" fmla="*/ 826703 h 6858000"/>
              <a:gd name="connsiteX821-109155" fmla="*/ 6058717 w 7467600"/>
              <a:gd name="connsiteY821-109156" fmla="*/ 865992 h 6858000"/>
              <a:gd name="connsiteX822-109157" fmla="*/ 4974153 w 7467600"/>
              <a:gd name="connsiteY822-109158" fmla="*/ 1045456 h 6858000"/>
              <a:gd name="connsiteX823-109159" fmla="*/ 5627835 w 7467600"/>
              <a:gd name="connsiteY823-109160" fmla="*/ 1472077 h 6858000"/>
              <a:gd name="connsiteX824-109161" fmla="*/ 5629817 w 7467600"/>
              <a:gd name="connsiteY824-109162" fmla="*/ 1471412 h 6858000"/>
              <a:gd name="connsiteX825-109163" fmla="*/ 5634124 w 7467600"/>
              <a:gd name="connsiteY825-109164" fmla="*/ 1470572 h 6858000"/>
              <a:gd name="connsiteX826-109165" fmla="*/ 5755832 w 7467600"/>
              <a:gd name="connsiteY826-109166" fmla="*/ 1383886 h 6858000"/>
              <a:gd name="connsiteX827-109167" fmla="*/ 6014186 w 7467600"/>
              <a:gd name="connsiteY827-109168" fmla="*/ 1279799 h 6858000"/>
              <a:gd name="connsiteX828-109169" fmla="*/ 6901619 w 7467600"/>
              <a:gd name="connsiteY828-109170" fmla="*/ 1047874 h 6858000"/>
              <a:gd name="connsiteX829-109171" fmla="*/ 6931566 w 7467600"/>
              <a:gd name="connsiteY829-109172" fmla="*/ 1062034 h 6858000"/>
              <a:gd name="connsiteX830-109173" fmla="*/ 5790982 w 7467600"/>
              <a:gd name="connsiteY830-109174" fmla="*/ 1561380 h 6858000"/>
              <a:gd name="connsiteX831-109175" fmla="*/ 6188971 w 7467600"/>
              <a:gd name="connsiteY831-109176" fmla="*/ 1755168 h 6858000"/>
              <a:gd name="connsiteX832-109177" fmla="*/ 6202446 w 7467600"/>
              <a:gd name="connsiteY832-109178" fmla="*/ 1752268 h 6858000"/>
              <a:gd name="connsiteX833-109179" fmla="*/ 7179560 w 7467600"/>
              <a:gd name="connsiteY833-109180" fmla="*/ 1467551 h 6858000"/>
              <a:gd name="connsiteX834-109181" fmla="*/ 7158730 w 7467600"/>
              <a:gd name="connsiteY834-109182" fmla="*/ 1507835 h 6858000"/>
              <a:gd name="connsiteX835-109183" fmla="*/ 6326959 w 7467600"/>
              <a:gd name="connsiteY835-109184" fmla="*/ 1817686 h 6858000"/>
              <a:gd name="connsiteX836-109185" fmla="*/ 6537433 w 7467600"/>
              <a:gd name="connsiteY836-109186" fmla="*/ 1907790 h 6858000"/>
              <a:gd name="connsiteX837-109187" fmla="*/ 6550221 w 7467600"/>
              <a:gd name="connsiteY837-109188" fmla="*/ 1910729 h 6858000"/>
              <a:gd name="connsiteX838-109189" fmla="*/ 6964438 w 7467600"/>
              <a:gd name="connsiteY838-109190" fmla="*/ 2209505 h 6858000"/>
              <a:gd name="connsiteX839-109191" fmla="*/ 7367862 w 7467600"/>
              <a:gd name="connsiteY839-109192" fmla="*/ 2806833 h 6858000"/>
              <a:gd name="connsiteX840-109193" fmla="*/ 7364329 w 7467600"/>
              <a:gd name="connsiteY840-109194" fmla="*/ 2826907 h 6858000"/>
              <a:gd name="connsiteX841-109195" fmla="*/ 7290545 w 7467600"/>
              <a:gd name="connsiteY841-109196" fmla="*/ 2850663 h 6858000"/>
              <a:gd name="connsiteX842-109197" fmla="*/ 6472036 w 7467600"/>
              <a:gd name="connsiteY842-109198" fmla="*/ 1959003 h 6858000"/>
              <a:gd name="connsiteX843-109199" fmla="*/ 5792897 w 7467600"/>
              <a:gd name="connsiteY843-109200" fmla="*/ 1647747 h 6858000"/>
              <a:gd name="connsiteX844-109201" fmla="*/ 5842751 w 7467600"/>
              <a:gd name="connsiteY844-109202" fmla="*/ 1816112 h 6858000"/>
              <a:gd name="connsiteX845-109203" fmla="*/ 5847424 w 7467600"/>
              <a:gd name="connsiteY845-109204" fmla="*/ 1815776 h 6858000"/>
              <a:gd name="connsiteX846-109205" fmla="*/ 6399821 w 7467600"/>
              <a:gd name="connsiteY846-109206" fmla="*/ 2344799 h 6858000"/>
              <a:gd name="connsiteX847-109207" fmla="*/ 6323232 w 7467600"/>
              <a:gd name="connsiteY847-109208" fmla="*/ 2389634 h 6858000"/>
              <a:gd name="connsiteX848-109209" fmla="*/ 5942958 w 7467600"/>
              <a:gd name="connsiteY848-109210" fmla="*/ 2077708 h 6858000"/>
              <a:gd name="connsiteX849-109211" fmla="*/ 5921559 w 7467600"/>
              <a:gd name="connsiteY849-109212" fmla="*/ 2378596 h 6858000"/>
              <a:gd name="connsiteX850-109213" fmla="*/ 5817651 w 7467600"/>
              <a:gd name="connsiteY850-109214" fmla="*/ 3023919 h 6858000"/>
              <a:gd name="connsiteX851-109215" fmla="*/ 5729634 w 7467600"/>
              <a:gd name="connsiteY851-109216" fmla="*/ 3051849 h 6858000"/>
              <a:gd name="connsiteX852-109217" fmla="*/ 5611018 w 7467600"/>
              <a:gd name="connsiteY852-109218" fmla="*/ 2316769 h 6858000"/>
              <a:gd name="connsiteX853-109219" fmla="*/ 5687608 w 7467600"/>
              <a:gd name="connsiteY853-109220" fmla="*/ 2039972 h 6858000"/>
              <a:gd name="connsiteX854-109221" fmla="*/ 5657554 w 7467600"/>
              <a:gd name="connsiteY854-109222" fmla="*/ 1576445 h 6858000"/>
              <a:gd name="connsiteX855-109223" fmla="*/ 5150475 w 7467600"/>
              <a:gd name="connsiteY855-109224" fmla="*/ 1274012 h 6858000"/>
              <a:gd name="connsiteX856-109225" fmla="*/ 5349142 w 7467600"/>
              <a:gd name="connsiteY856-109226" fmla="*/ 2204405 h 6858000"/>
              <a:gd name="connsiteX857-109227" fmla="*/ 5262214 w 7467600"/>
              <a:gd name="connsiteY857-109228" fmla="*/ 2233836 h 6858000"/>
              <a:gd name="connsiteX858-109229" fmla="*/ 4981539 w 7467600"/>
              <a:gd name="connsiteY858-109230" fmla="*/ 1542201 h 6858000"/>
              <a:gd name="connsiteX859-109231" fmla="*/ 4958461 w 7467600"/>
              <a:gd name="connsiteY859-109232" fmla="*/ 1136957 h 6858000"/>
              <a:gd name="connsiteX860-109233" fmla="*/ 4655015 w 7467600"/>
              <a:gd name="connsiteY860-109234" fmla="*/ 891426 h 6858000"/>
              <a:gd name="connsiteX861-109235" fmla="*/ 4348002 w 7467600"/>
              <a:gd name="connsiteY861-109236" fmla="*/ 2205895 h 6858000"/>
              <a:gd name="connsiteX862-109237" fmla="*/ 4262250 w 7467600"/>
              <a:gd name="connsiteY862-109238" fmla="*/ 2219972 h 6858000"/>
              <a:gd name="connsiteX863-109239" fmla="*/ 4550611 w 7467600"/>
              <a:gd name="connsiteY863-109240" fmla="*/ 817540 h 6858000"/>
              <a:gd name="connsiteX864-109241" fmla="*/ 4564418 w 7467600"/>
              <a:gd name="connsiteY864-109242" fmla="*/ 808293 h 6858000"/>
              <a:gd name="connsiteX865-109243" fmla="*/ 4266388 w 7467600"/>
              <a:gd name="connsiteY865-109244" fmla="*/ 500083 h 6858000"/>
              <a:gd name="connsiteX866-109245" fmla="*/ 4032842 w 7467600"/>
              <a:gd name="connsiteY866-109246" fmla="*/ 211809 h 6858000"/>
              <a:gd name="connsiteX867-109247" fmla="*/ 3882765 w 7467600"/>
              <a:gd name="connsiteY867-109248" fmla="*/ 0 h 6858000"/>
              <a:gd name="connsiteX868-109249" fmla="*/ 3721337 w 7467600"/>
              <a:gd name="connsiteY868-109250" fmla="*/ 0 h 6858000"/>
              <a:gd name="connsiteX869-109251" fmla="*/ 3797544 w 7467600"/>
              <a:gd name="connsiteY869-109252" fmla="*/ 0 h 6858000"/>
              <a:gd name="connsiteX870-109253" fmla="*/ 3775734 w 7467600"/>
              <a:gd name="connsiteY870-109254" fmla="*/ 95131 h 6858000"/>
              <a:gd name="connsiteX871-109255" fmla="*/ 3724807 w 7467600"/>
              <a:gd name="connsiteY871-109256" fmla="*/ 272257 h 6858000"/>
              <a:gd name="connsiteX872-109257" fmla="*/ 3726844 w 7467600"/>
              <a:gd name="connsiteY872-109258" fmla="*/ 282988 h 6858000"/>
              <a:gd name="connsiteX873-109259" fmla="*/ 3742664 w 7467600"/>
              <a:gd name="connsiteY873-109260" fmla="*/ 279918 h 6858000"/>
              <a:gd name="connsiteX874-109261" fmla="*/ 4103910 w 7467600"/>
              <a:gd name="connsiteY874-109262" fmla="*/ 1161917 h 6858000"/>
              <a:gd name="connsiteX875-109263" fmla="*/ 4020269 w 7467600"/>
              <a:gd name="connsiteY875-109264" fmla="*/ 1200406 h 6858000"/>
              <a:gd name="connsiteX876-109265" fmla="*/ 3674882 w 7467600"/>
              <a:gd name="connsiteY876-109266" fmla="*/ 488524 h 6858000"/>
              <a:gd name="connsiteX877-109267" fmla="*/ 3132682 w 7467600"/>
              <a:gd name="connsiteY877-109268" fmla="*/ 1072284 h 6858000"/>
              <a:gd name="connsiteX878-109269" fmla="*/ 2716346 w 7467600"/>
              <a:gd name="connsiteY878-109270" fmla="*/ 1276376 h 6858000"/>
              <a:gd name="connsiteX879-109271" fmla="*/ 2716772 w 7467600"/>
              <a:gd name="connsiteY879-109272" fmla="*/ 1255462 h 6858000"/>
              <a:gd name="connsiteX880-109273" fmla="*/ 3471096 w 7467600"/>
              <a:gd name="connsiteY880-109274" fmla="*/ 437072 h 6858000"/>
              <a:gd name="connsiteX881-109275" fmla="*/ 3639057 w 7467600"/>
              <a:gd name="connsiteY881-109276" fmla="*/ 286334 h 6858000"/>
              <a:gd name="connsiteX882-109277" fmla="*/ 3640309 w 7467600"/>
              <a:gd name="connsiteY882-109278" fmla="*/ 284664 h 6858000"/>
              <a:gd name="connsiteX883-109279" fmla="*/ 3646022 w 7467600"/>
              <a:gd name="connsiteY883-109280" fmla="*/ 276711 h 6858000"/>
              <a:gd name="connsiteX884-109281" fmla="*/ 3707943 w 7467600"/>
              <a:gd name="connsiteY884-109282" fmla="*/ 65958 h 6858000"/>
              <a:gd name="connsiteX885-109283" fmla="*/ 3721337 w 7467600"/>
              <a:gd name="connsiteY885-109284" fmla="*/ 0 h 6858000"/>
              <a:gd name="connsiteX886-109285" fmla="*/ 2867960 w 7467600"/>
              <a:gd name="connsiteY886-109286" fmla="*/ 0 h 6858000"/>
              <a:gd name="connsiteX887-109287" fmla="*/ 2926351 w 7467600"/>
              <a:gd name="connsiteY887-109288" fmla="*/ 0 h 6858000"/>
              <a:gd name="connsiteX888-109289" fmla="*/ 2902823 w 7467600"/>
              <a:gd name="connsiteY888-109290" fmla="*/ 262929 h 6858000"/>
              <a:gd name="connsiteX889-109291" fmla="*/ 2940663 w 7467600"/>
              <a:gd name="connsiteY889-109292" fmla="*/ 140884 h 6858000"/>
              <a:gd name="connsiteX890-109293" fmla="*/ 2947039 w 7467600"/>
              <a:gd name="connsiteY890-109294" fmla="*/ 122524 h 6858000"/>
              <a:gd name="connsiteX891-109295" fmla="*/ 2984316 w 7467600"/>
              <a:gd name="connsiteY891-109296" fmla="*/ 0 h 6858000"/>
              <a:gd name="connsiteX892-109297" fmla="*/ 3016114 w 7467600"/>
              <a:gd name="connsiteY892-109298" fmla="*/ 0 h 6858000"/>
              <a:gd name="connsiteX893-109299" fmla="*/ 2979949 w 7467600"/>
              <a:gd name="connsiteY893-109300" fmla="*/ 119274 h 6858000"/>
              <a:gd name="connsiteX894-109301" fmla="*/ 3023879 w 7467600"/>
              <a:gd name="connsiteY894-109302" fmla="*/ 0 h 6858000"/>
              <a:gd name="connsiteX895-109303" fmla="*/ 3105400 w 7467600"/>
              <a:gd name="connsiteY895-109304" fmla="*/ 0 h 6858000"/>
              <a:gd name="connsiteX896-109305" fmla="*/ 3094669 w 7467600"/>
              <a:gd name="connsiteY896-109306" fmla="*/ 30308 h 6858000"/>
              <a:gd name="connsiteX897-109307" fmla="*/ 2901945 w 7467600"/>
              <a:gd name="connsiteY897-109308" fmla="*/ 466538 h 6858000"/>
              <a:gd name="connsiteX898-109309" fmla="*/ 2815209 w 7467600"/>
              <a:gd name="connsiteY898-109310" fmla="*/ 497361 h 6858000"/>
              <a:gd name="connsiteX899-109311" fmla="*/ 2844845 w 7467600"/>
              <a:gd name="connsiteY899-109312" fmla="*/ 127638 h 6858000"/>
              <a:gd name="connsiteX900-109313" fmla="*/ 2867960 w 7467600"/>
              <a:gd name="connsiteY900-109314" fmla="*/ 0 h 6858000"/>
              <a:gd name="connsiteX901-109315" fmla="*/ 1057230 w 7467600"/>
              <a:gd name="connsiteY901-109316" fmla="*/ 0 h 6858000"/>
              <a:gd name="connsiteX902-109317" fmla="*/ 1111003 w 7467600"/>
              <a:gd name="connsiteY902-109318" fmla="*/ 0 h 6858000"/>
              <a:gd name="connsiteX903-109319" fmla="*/ 1125553 w 7467600"/>
              <a:gd name="connsiteY903-109320" fmla="*/ 52588 h 6858000"/>
              <a:gd name="connsiteX904-109321" fmla="*/ 1304276 w 7467600"/>
              <a:gd name="connsiteY904-109322" fmla="*/ 476275 h 6858000"/>
              <a:gd name="connsiteX905-109323" fmla="*/ 1492066 w 7467600"/>
              <a:gd name="connsiteY905-109324" fmla="*/ 886333 h 6858000"/>
              <a:gd name="connsiteX906-109325" fmla="*/ 1423698 w 7467600"/>
              <a:gd name="connsiteY906-109326" fmla="*/ 710817 h 6858000"/>
              <a:gd name="connsiteX907-109327" fmla="*/ 1357609 w 7467600"/>
              <a:gd name="connsiteY907-109328" fmla="*/ 532892 h 6858000"/>
              <a:gd name="connsiteX908-109329" fmla="*/ 1309550 w 7467600"/>
              <a:gd name="connsiteY908-109330" fmla="*/ 374031 h 6858000"/>
              <a:gd name="connsiteX909-109331" fmla="*/ 1193673 w 7467600"/>
              <a:gd name="connsiteY909-109332" fmla="*/ 49533 h 6858000"/>
              <a:gd name="connsiteX910-109333" fmla="*/ 1164391 w 7467600"/>
              <a:gd name="connsiteY910-109334" fmla="*/ 0 h 6858000"/>
              <a:gd name="connsiteX911-109335" fmla="*/ 1200666 w 7467600"/>
              <a:gd name="connsiteY911-109336" fmla="*/ 0 h 6858000"/>
              <a:gd name="connsiteX912-109337" fmla="*/ 1223408 w 7467600"/>
              <a:gd name="connsiteY912-109338" fmla="*/ 38996 h 6858000"/>
              <a:gd name="connsiteX913-109339" fmla="*/ 1339635 w 7467600"/>
              <a:gd name="connsiteY913-109340" fmla="*/ 365517 h 6858000"/>
              <a:gd name="connsiteX914-109341" fmla="*/ 1387469 w 7467600"/>
              <a:gd name="connsiteY914-109342" fmla="*/ 523079 h 6858000"/>
              <a:gd name="connsiteX915-109343" fmla="*/ 1452685 w 7467600"/>
              <a:gd name="connsiteY915-109344" fmla="*/ 699806 h 6858000"/>
              <a:gd name="connsiteX916-109345" fmla="*/ 1492092 w 7467600"/>
              <a:gd name="connsiteY916-109346" fmla="*/ 800424 h 6858000"/>
              <a:gd name="connsiteX917-109347" fmla="*/ 1455302 w 7467600"/>
              <a:gd name="connsiteY917-109348" fmla="*/ 632913 h 6858000"/>
              <a:gd name="connsiteX918-109349" fmla="*/ 1222336 w 7467600"/>
              <a:gd name="connsiteY918-109350" fmla="*/ 9480 h 6858000"/>
              <a:gd name="connsiteX919-109351" fmla="*/ 1214634 w 7467600"/>
              <a:gd name="connsiteY919-109352" fmla="*/ 0 h 6858000"/>
              <a:gd name="connsiteX920-109353" fmla="*/ 1289827 w 7467600"/>
              <a:gd name="connsiteY920-109354" fmla="*/ 0 h 6858000"/>
              <a:gd name="connsiteX921-109355" fmla="*/ 1321076 w 7467600"/>
              <a:gd name="connsiteY921-109356" fmla="*/ 59722 h 6858000"/>
              <a:gd name="connsiteX922-109357" fmla="*/ 1512579 w 7467600"/>
              <a:gd name="connsiteY922-109358" fmla="*/ 626441 h 6858000"/>
              <a:gd name="connsiteX923-109359" fmla="*/ 1506076 w 7467600"/>
              <a:gd name="connsiteY923-109360" fmla="*/ 1089289 h 6858000"/>
              <a:gd name="connsiteX924-109361" fmla="*/ 1486346 w 7467600"/>
              <a:gd name="connsiteY924-109362" fmla="*/ 1079919 h 6858000"/>
              <a:gd name="connsiteX925-109363" fmla="*/ 1070511 w 7467600"/>
              <a:gd name="connsiteY925-109364" fmla="*/ 48609 h 6858000"/>
              <a:gd name="connsiteX926-109365" fmla="*/ 1057230 w 7467600"/>
              <a:gd name="connsiteY926-109366" fmla="*/ 0 h 6858000"/>
              <a:gd name="connsiteX927-109367" fmla="*/ 43151 w 7467600"/>
              <a:gd name="connsiteY927-109368" fmla="*/ 0 h 6858000"/>
              <a:gd name="connsiteX928-109369" fmla="*/ 95283 w 7467600"/>
              <a:gd name="connsiteY928-109370" fmla="*/ 0 h 6858000"/>
              <a:gd name="connsiteX929-109371" fmla="*/ 300708 w 7467600"/>
              <a:gd name="connsiteY929-109372" fmla="*/ 154571 h 6858000"/>
              <a:gd name="connsiteX930-109373" fmla="*/ 530414 w 7467600"/>
              <a:gd name="connsiteY930-109374" fmla="*/ 354673 h 6858000"/>
              <a:gd name="connsiteX931-109375" fmla="*/ 333785 w 7467600"/>
              <a:gd name="connsiteY931-109376" fmla="*/ 161564 h 6858000"/>
              <a:gd name="connsiteX932-109377" fmla="*/ 147005 w 7467600"/>
              <a:gd name="connsiteY932-109378" fmla="*/ 0 h 6858000"/>
              <a:gd name="connsiteX933-109379" fmla="*/ 272509 w 7467600"/>
              <a:gd name="connsiteY933-109380" fmla="*/ 0 h 6858000"/>
              <a:gd name="connsiteX934-109381" fmla="*/ 326276 w 7467600"/>
              <a:gd name="connsiteY934-109382" fmla="*/ 45847 h 6858000"/>
              <a:gd name="connsiteX935-109383" fmla="*/ 823759 w 7467600"/>
              <a:gd name="connsiteY935-109384" fmla="*/ 574145 h 6858000"/>
              <a:gd name="connsiteX936-109385" fmla="*/ 811254 w 7467600"/>
              <a:gd name="connsiteY936-109386" fmla="*/ 665546 h 6858000"/>
              <a:gd name="connsiteX937-109387" fmla="*/ 154042 w 7467600"/>
              <a:gd name="connsiteY937-109388" fmla="*/ 261522 h 6858000"/>
              <a:gd name="connsiteX938-109389" fmla="*/ 13550 w 7467600"/>
              <a:gd name="connsiteY938-109390" fmla="*/ 158423 h 6858000"/>
              <a:gd name="connsiteX939-109391" fmla="*/ 0 w 7467600"/>
              <a:gd name="connsiteY939-109392" fmla="*/ 146618 h 6858000"/>
              <a:gd name="connsiteX940-109393" fmla="*/ 0 w 7467600"/>
              <a:gd name="connsiteY940-109394" fmla="*/ 59161 h 6858000"/>
              <a:gd name="connsiteX941-109395" fmla="*/ 45427 w 7467600"/>
              <a:gd name="connsiteY941-109396" fmla="*/ 101078 h 6858000"/>
              <a:gd name="connsiteX942-109397" fmla="*/ 630103 w 7467600"/>
              <a:gd name="connsiteY942-109398" fmla="*/ 485885 h 6858000"/>
              <a:gd name="connsiteX943-109399" fmla="*/ 532040 w 7467600"/>
              <a:gd name="connsiteY943-109400" fmla="*/ 399359 h 6858000"/>
              <a:gd name="connsiteX944-109401" fmla="*/ 517618 w 7467600"/>
              <a:gd name="connsiteY944-109402" fmla="*/ 385726 h 6858000"/>
              <a:gd name="connsiteX945-109403" fmla="*/ 285074 w 7467600"/>
              <a:gd name="connsiteY945-109404" fmla="*/ 182755 h 6858000"/>
              <a:gd name="connsiteX946-109405" fmla="*/ 43151 w 7467600"/>
              <a:gd name="connsiteY946-109406" fmla="*/ 0 h 6858000"/>
              <a:gd name="connsiteX0-109407" fmla="*/ 369702 w 7467600"/>
              <a:gd name="connsiteY0-109408" fmla="*/ 6712169 h 6858000"/>
              <a:gd name="connsiteX1-109409" fmla="*/ 366575 w 7467600"/>
              <a:gd name="connsiteY1-109410" fmla="*/ 6715556 h 6858000"/>
              <a:gd name="connsiteX2-109411" fmla="*/ 371637 w 7467600"/>
              <a:gd name="connsiteY2-109412" fmla="*/ 6713954 h 6858000"/>
              <a:gd name="connsiteX3-109413" fmla="*/ 369702 w 7467600"/>
              <a:gd name="connsiteY3-109414" fmla="*/ 6712169 h 6858000"/>
              <a:gd name="connsiteX4-109415" fmla="*/ 7434024 w 7467600"/>
              <a:gd name="connsiteY4-109416" fmla="*/ 6722130 h 6858000"/>
              <a:gd name="connsiteX5-109417" fmla="*/ 7440138 w 7467600"/>
              <a:gd name="connsiteY5-109418" fmla="*/ 6622648 h 6858000"/>
              <a:gd name="connsiteX6-109419" fmla="*/ 7467600 w 7467600"/>
              <a:gd name="connsiteY6-109420" fmla="*/ 6628217 h 6858000"/>
              <a:gd name="connsiteX7-109421" fmla="*/ 7467600 w 7467600"/>
              <a:gd name="connsiteY7-109422" fmla="*/ 6668575 h 6858000"/>
              <a:gd name="connsiteX8-109423" fmla="*/ 7392322 w 7467600"/>
              <a:gd name="connsiteY8-109424" fmla="*/ 6658238 h 6858000"/>
              <a:gd name="connsiteX9-109425" fmla="*/ 7467600 w 7467600"/>
              <a:gd name="connsiteY9-109426" fmla="*/ 6683873 h 6858000"/>
              <a:gd name="connsiteX10-109427" fmla="*/ 7467600 w 7467600"/>
              <a:gd name="connsiteY10-109428" fmla="*/ 6714215 h 6858000"/>
              <a:gd name="connsiteX11-109429" fmla="*/ 7447383 w 7467600"/>
              <a:gd name="connsiteY11-109430" fmla="*/ 6707202 h 6858000"/>
              <a:gd name="connsiteX12-109431" fmla="*/ 7289862 w 7467600"/>
              <a:gd name="connsiteY12-109432" fmla="*/ 6659827 h 6858000"/>
              <a:gd name="connsiteX13-109433" fmla="*/ 7434024 w 7467600"/>
              <a:gd name="connsiteY13-109434" fmla="*/ 6722130 h 6858000"/>
              <a:gd name="connsiteX14-109435" fmla="*/ 1019354 w 7467600"/>
              <a:gd name="connsiteY14-109436" fmla="*/ 6315006 h 6858000"/>
              <a:gd name="connsiteX15-109437" fmla="*/ 441046 w 7467600"/>
              <a:gd name="connsiteY15-109438" fmla="*/ 6691153 h 6858000"/>
              <a:gd name="connsiteX16-109439" fmla="*/ 1019354 w 7467600"/>
              <a:gd name="connsiteY16-109440" fmla="*/ 6315006 h 6858000"/>
              <a:gd name="connsiteX17-109441" fmla="*/ 991680 w 7467600"/>
              <a:gd name="connsiteY17-109442" fmla="*/ 6298413 h 6858000"/>
              <a:gd name="connsiteX18-109443" fmla="*/ 409060 w 7467600"/>
              <a:gd name="connsiteY18-109444" fmla="*/ 6671470 h 6858000"/>
              <a:gd name="connsiteX19-109445" fmla="*/ 991680 w 7467600"/>
              <a:gd name="connsiteY19-109446" fmla="*/ 6298413 h 6858000"/>
              <a:gd name="connsiteX20-109447" fmla="*/ 103333 w 7467600"/>
              <a:gd name="connsiteY20-109448" fmla="*/ 5699602 h 6858000"/>
              <a:gd name="connsiteX21-109449" fmla="*/ 233938 w 7467600"/>
              <a:gd name="connsiteY21-109450" fmla="*/ 5809416 h 6858000"/>
              <a:gd name="connsiteX22-109451" fmla="*/ 883580 w 7467600"/>
              <a:gd name="connsiteY22-109452" fmla="*/ 6180710 h 6858000"/>
              <a:gd name="connsiteX23-109453" fmla="*/ 487337 w 7467600"/>
              <a:gd name="connsiteY23-109454" fmla="*/ 5950182 h 6858000"/>
              <a:gd name="connsiteX24-109455" fmla="*/ 354051 w 7467600"/>
              <a:gd name="connsiteY24-109456" fmla="*/ 5854912 h 6858000"/>
              <a:gd name="connsiteX25-109457" fmla="*/ 195436 w 7467600"/>
              <a:gd name="connsiteY25-109458" fmla="*/ 5755068 h 6858000"/>
              <a:gd name="connsiteX26-109459" fmla="*/ 103333 w 7467600"/>
              <a:gd name="connsiteY26-109460" fmla="*/ 5699602 h 6858000"/>
              <a:gd name="connsiteX27-109461" fmla="*/ 5539432 w 7467600"/>
              <a:gd name="connsiteY27-109462" fmla="*/ 5642928 h 6858000"/>
              <a:gd name="connsiteX28-109463" fmla="*/ 5555462 w 7467600"/>
              <a:gd name="connsiteY28-109464" fmla="*/ 5694454 h 6858000"/>
              <a:gd name="connsiteX29-109465" fmla="*/ 5828270 w 7467600"/>
              <a:gd name="connsiteY29-109466" fmla="*/ 6320663 h 6858000"/>
              <a:gd name="connsiteX30-109467" fmla="*/ 5947416 w 7467600"/>
              <a:gd name="connsiteY30-109468" fmla="*/ 6574846 h 6858000"/>
              <a:gd name="connsiteX31-109469" fmla="*/ 5539432 w 7467600"/>
              <a:gd name="connsiteY31-109470" fmla="*/ 5642928 h 6858000"/>
              <a:gd name="connsiteX32-109471" fmla="*/ 51253 w 7467600"/>
              <a:gd name="connsiteY32-109472" fmla="*/ 5631825 h 6858000"/>
              <a:gd name="connsiteX33-109473" fmla="*/ 211622 w 7467600"/>
              <a:gd name="connsiteY33-109474" fmla="*/ 5728803 h 6858000"/>
              <a:gd name="connsiteX34-109475" fmla="*/ 371652 w 7467600"/>
              <a:gd name="connsiteY34-109476" fmla="*/ 5829062 h 6858000"/>
              <a:gd name="connsiteX35-109477" fmla="*/ 505903 w 7467600"/>
              <a:gd name="connsiteY35-109478" fmla="*/ 5925221 h 6858000"/>
              <a:gd name="connsiteX36-109479" fmla="*/ 899240 w 7467600"/>
              <a:gd name="connsiteY36-109480" fmla="*/ 6153068 h 6858000"/>
              <a:gd name="connsiteX37-109481" fmla="*/ 988114 w 7467600"/>
              <a:gd name="connsiteY37-109482" fmla="*/ 6174204 h 6858000"/>
              <a:gd name="connsiteX38-109483" fmla="*/ 845971 w 7467600"/>
              <a:gd name="connsiteY38-109484" fmla="*/ 6067177 h 6858000"/>
              <a:gd name="connsiteX39-109485" fmla="*/ 448057 w 7467600"/>
              <a:gd name="connsiteY39-109486" fmla="*/ 5841376 h 6858000"/>
              <a:gd name="connsiteX40-109487" fmla="*/ 51253 w 7467600"/>
              <a:gd name="connsiteY40-109488" fmla="*/ 5631825 h 6858000"/>
              <a:gd name="connsiteX41-109489" fmla="*/ 2606687 w 7467600"/>
              <a:gd name="connsiteY41-109490" fmla="*/ 5630718 h 6858000"/>
              <a:gd name="connsiteX42-109491" fmla="*/ 2645658 w 7467600"/>
              <a:gd name="connsiteY42-109492" fmla="*/ 6640259 h 6858000"/>
              <a:gd name="connsiteX43-109493" fmla="*/ 2606687 w 7467600"/>
              <a:gd name="connsiteY43-109494" fmla="*/ 5630718 h 6858000"/>
              <a:gd name="connsiteX44-109495" fmla="*/ 3642057 w 7467600"/>
              <a:gd name="connsiteY44-109496" fmla="*/ 5573487 h 6858000"/>
              <a:gd name="connsiteX45-109497" fmla="*/ 3632981 w 7467600"/>
              <a:gd name="connsiteY45-109498" fmla="*/ 5579437 h 6858000"/>
              <a:gd name="connsiteX46-109499" fmla="*/ 3382436 w 7467600"/>
              <a:gd name="connsiteY46-109500" fmla="*/ 5952726 h 6858000"/>
              <a:gd name="connsiteX47-109501" fmla="*/ 3191929 w 7467600"/>
              <a:gd name="connsiteY47-109502" fmla="*/ 6662669 h 6858000"/>
              <a:gd name="connsiteX48-109503" fmla="*/ 3369898 w 7467600"/>
              <a:gd name="connsiteY48-109504" fmla="*/ 6081771 h 6858000"/>
              <a:gd name="connsiteX49-109505" fmla="*/ 3642057 w 7467600"/>
              <a:gd name="connsiteY49-109506" fmla="*/ 5573487 h 6858000"/>
              <a:gd name="connsiteX50-109507" fmla="*/ 2650666 w 7467600"/>
              <a:gd name="connsiteY50-109508" fmla="*/ 5530686 h 6858000"/>
              <a:gd name="connsiteX51-109509" fmla="*/ 2650249 w 7467600"/>
              <a:gd name="connsiteY51-109510" fmla="*/ 5532101 h 6858000"/>
              <a:gd name="connsiteX52-109511" fmla="*/ 2663808 w 7467600"/>
              <a:gd name="connsiteY52-109512" fmla="*/ 6535215 h 6858000"/>
              <a:gd name="connsiteX53-109513" fmla="*/ 2665418 w 7467600"/>
              <a:gd name="connsiteY53-109514" fmla="*/ 6132756 h 6858000"/>
              <a:gd name="connsiteX54-109515" fmla="*/ 2650666 w 7467600"/>
              <a:gd name="connsiteY54-109516" fmla="*/ 5530686 h 6858000"/>
              <a:gd name="connsiteX55-109517" fmla="*/ 2680277 w 7467600"/>
              <a:gd name="connsiteY55-109518" fmla="*/ 5479204 h 6858000"/>
              <a:gd name="connsiteX56-109519" fmla="*/ 2678972 w 7467600"/>
              <a:gd name="connsiteY56-109520" fmla="*/ 5481582 h 6858000"/>
              <a:gd name="connsiteX57-109521" fmla="*/ 2696666 w 7467600"/>
              <a:gd name="connsiteY57-109522" fmla="*/ 6133836 h 6858000"/>
              <a:gd name="connsiteX58-109523" fmla="*/ 2695769 w 7467600"/>
              <a:gd name="connsiteY58-109524" fmla="*/ 6390955 h 6858000"/>
              <a:gd name="connsiteX59-109525" fmla="*/ 2739893 w 7467600"/>
              <a:gd name="connsiteY59-109526" fmla="*/ 6108357 h 6858000"/>
              <a:gd name="connsiteX60-109527" fmla="*/ 2680277 w 7467600"/>
              <a:gd name="connsiteY60-109528" fmla="*/ 5479204 h 6858000"/>
              <a:gd name="connsiteX61-109529" fmla="*/ 1132195 w 7467600"/>
              <a:gd name="connsiteY61-109530" fmla="*/ 5467980 h 6858000"/>
              <a:gd name="connsiteX62-109531" fmla="*/ 1679056 w 7467600"/>
              <a:gd name="connsiteY62-109532" fmla="*/ 5516907 h 6858000"/>
              <a:gd name="connsiteX63-109533" fmla="*/ 2128648 w 7467600"/>
              <a:gd name="connsiteY63-109534" fmla="*/ 5474249 h 6858000"/>
              <a:gd name="connsiteX64-109535" fmla="*/ 1825619 w 7467600"/>
              <a:gd name="connsiteY64-109536" fmla="*/ 5478447 h 6858000"/>
              <a:gd name="connsiteX65-109537" fmla="*/ 1737798 w 7467600"/>
              <a:gd name="connsiteY65-109538" fmla="*/ 5483353 h 6858000"/>
              <a:gd name="connsiteX66-109539" fmla="*/ 1132195 w 7467600"/>
              <a:gd name="connsiteY66-109540" fmla="*/ 5467980 h 6858000"/>
              <a:gd name="connsiteX67-109541" fmla="*/ 1456157 w 7467600"/>
              <a:gd name="connsiteY67-109542" fmla="*/ 5371404 h 6858000"/>
              <a:gd name="connsiteX68-109543" fmla="*/ 1244432 w 7467600"/>
              <a:gd name="connsiteY68-109544" fmla="*/ 5385601 h 6858000"/>
              <a:gd name="connsiteX69-109545" fmla="*/ 973990 w 7467600"/>
              <a:gd name="connsiteY69-109546" fmla="*/ 5424940 h 6858000"/>
              <a:gd name="connsiteX70-109547" fmla="*/ 1103809 w 7467600"/>
              <a:gd name="connsiteY70-109548" fmla="*/ 5433720 h 6858000"/>
              <a:gd name="connsiteX71-109549" fmla="*/ 1123454 w 7467600"/>
              <a:gd name="connsiteY71-109550" fmla="*/ 5435727 h 6858000"/>
              <a:gd name="connsiteX72-109551" fmla="*/ 1737017 w 7467600"/>
              <a:gd name="connsiteY72-109552" fmla="*/ 5452183 h 6858000"/>
              <a:gd name="connsiteX73-109553" fmla="*/ 1824397 w 7467600"/>
              <a:gd name="connsiteY73-109554" fmla="*/ 5447757 h 6858000"/>
              <a:gd name="connsiteX74-109555" fmla="*/ 2070059 w 7467600"/>
              <a:gd name="connsiteY74-109556" fmla="*/ 5441660 h 6858000"/>
              <a:gd name="connsiteX75-109557" fmla="*/ 1456157 w 7467600"/>
              <a:gd name="connsiteY75-109558" fmla="*/ 5371404 h 6858000"/>
              <a:gd name="connsiteX76-109559" fmla="*/ 4988186 w 7467600"/>
              <a:gd name="connsiteY76-109560" fmla="*/ 5216467 h 6858000"/>
              <a:gd name="connsiteX77-109561" fmla="*/ 4777334 w 7467600"/>
              <a:gd name="connsiteY77-109562" fmla="*/ 5406072 h 6858000"/>
              <a:gd name="connsiteX78-109563" fmla="*/ 4718341 w 7467600"/>
              <a:gd name="connsiteY78-109564" fmla="*/ 5468043 h 6858000"/>
              <a:gd name="connsiteX79-109565" fmla="*/ 4604655 w 7467600"/>
              <a:gd name="connsiteY79-109566" fmla="*/ 5583434 h 6858000"/>
              <a:gd name="connsiteX80-109567" fmla="*/ 4565074 w 7467600"/>
              <a:gd name="connsiteY80-109568" fmla="*/ 5618550 h 6858000"/>
              <a:gd name="connsiteX81-109569" fmla="*/ 4988186 w 7467600"/>
              <a:gd name="connsiteY81-109570" fmla="*/ 5216467 h 6858000"/>
              <a:gd name="connsiteX82-109571" fmla="*/ 4978032 w 7467600"/>
              <a:gd name="connsiteY82-109572" fmla="*/ 5183809 h 6858000"/>
              <a:gd name="connsiteX83-109573" fmla="*/ 4463413 w 7467600"/>
              <a:gd name="connsiteY83-109574" fmla="*/ 5615162 h 6858000"/>
              <a:gd name="connsiteX84-109575" fmla="*/ 4358134 w 7467600"/>
              <a:gd name="connsiteY84-109576" fmla="*/ 5742791 h 6858000"/>
              <a:gd name="connsiteX85-109577" fmla="*/ 4376219 w 7467600"/>
              <a:gd name="connsiteY85-109578" fmla="*/ 5729027 h 6858000"/>
              <a:gd name="connsiteX86-109579" fmla="*/ 4582340 w 7467600"/>
              <a:gd name="connsiteY86-109580" fmla="*/ 5561037 h 6858000"/>
              <a:gd name="connsiteX87-109581" fmla="*/ 4694684 w 7467600"/>
              <a:gd name="connsiteY87-109582" fmla="*/ 5447098 h 6858000"/>
              <a:gd name="connsiteX88-109583" fmla="*/ 4754123 w 7467600"/>
              <a:gd name="connsiteY88-109584" fmla="*/ 5384643 h 6858000"/>
              <a:gd name="connsiteX89-109585" fmla="*/ 4978032 w 7467600"/>
              <a:gd name="connsiteY89-109586" fmla="*/ 5183809 h 6858000"/>
              <a:gd name="connsiteX90-109587" fmla="*/ 1903353 w 7467600"/>
              <a:gd name="connsiteY90-109588" fmla="*/ 5044827 h 6858000"/>
              <a:gd name="connsiteX91-109589" fmla="*/ 1936931 w 7467600"/>
              <a:gd name="connsiteY91-109590" fmla="*/ 5093954 h 6858000"/>
              <a:gd name="connsiteX92-109591" fmla="*/ 2195868 w 7467600"/>
              <a:gd name="connsiteY92-109592" fmla="*/ 5396574 h 6858000"/>
              <a:gd name="connsiteX93-109593" fmla="*/ 2088852 w 7467600"/>
              <a:gd name="connsiteY93-109594" fmla="*/ 5166123 h 6858000"/>
              <a:gd name="connsiteX94-109595" fmla="*/ 1958241 w 7467600"/>
              <a:gd name="connsiteY94-109596" fmla="*/ 5067955 h 6858000"/>
              <a:gd name="connsiteX95-109597" fmla="*/ 1903353 w 7467600"/>
              <a:gd name="connsiteY95-109598" fmla="*/ 5044827 h 6858000"/>
              <a:gd name="connsiteX96-109599" fmla="*/ 1979378 w 7467600"/>
              <a:gd name="connsiteY96-109600" fmla="*/ 4769504 h 6858000"/>
              <a:gd name="connsiteX97-109601" fmla="*/ 2882120 w 7467600"/>
              <a:gd name="connsiteY97-109602" fmla="*/ 5064547 h 6858000"/>
              <a:gd name="connsiteX98-109603" fmla="*/ 2793103 w 7467600"/>
              <a:gd name="connsiteY98-109604" fmla="*/ 5039699 h 6858000"/>
              <a:gd name="connsiteX99-109605" fmla="*/ 2770041 w 7467600"/>
              <a:gd name="connsiteY99-109606" fmla="*/ 5033634 h 6858000"/>
              <a:gd name="connsiteX100-109607" fmla="*/ 1979378 w 7467600"/>
              <a:gd name="connsiteY100-109608" fmla="*/ 4769504 h 6858000"/>
              <a:gd name="connsiteX101-109609" fmla="*/ 1927410 w 7467600"/>
              <a:gd name="connsiteY101-109610" fmla="*/ 4716164 h 6858000"/>
              <a:gd name="connsiteX102-109611" fmla="*/ 1959587 w 7467600"/>
              <a:gd name="connsiteY102-109612" fmla="*/ 4728849 h 6858000"/>
              <a:gd name="connsiteX103-109613" fmla="*/ 2777707 w 7467600"/>
              <a:gd name="connsiteY103-109614" fmla="*/ 5003991 h 6858000"/>
              <a:gd name="connsiteX104-109615" fmla="*/ 2800768 w 7467600"/>
              <a:gd name="connsiteY104-109616" fmla="*/ 5010056 h 6858000"/>
              <a:gd name="connsiteX105-109617" fmla="*/ 2879408 w 7467600"/>
              <a:gd name="connsiteY105-109618" fmla="*/ 5031590 h 6858000"/>
              <a:gd name="connsiteX106-109619" fmla="*/ 2862295 w 7467600"/>
              <a:gd name="connsiteY106-109620" fmla="*/ 5022958 h 6858000"/>
              <a:gd name="connsiteX107-109621" fmla="*/ 2813343 w 7467600"/>
              <a:gd name="connsiteY107-109622" fmla="*/ 4998369 h 6858000"/>
              <a:gd name="connsiteX108-109623" fmla="*/ 2646245 w 7467600"/>
              <a:gd name="connsiteY108-109624" fmla="*/ 4930999 h 6858000"/>
              <a:gd name="connsiteX109-109625" fmla="*/ 1999243 w 7467600"/>
              <a:gd name="connsiteY109-109626" fmla="*/ 4730524 h 6858000"/>
              <a:gd name="connsiteX110-109627" fmla="*/ 1979527 w 7467600"/>
              <a:gd name="connsiteY110-109628" fmla="*/ 4726651 h 6858000"/>
              <a:gd name="connsiteX111-109629" fmla="*/ 1927410 w 7467600"/>
              <a:gd name="connsiteY111-109630" fmla="*/ 4716164 h 6858000"/>
              <a:gd name="connsiteX112-109631" fmla="*/ 1997014 w 7467600"/>
              <a:gd name="connsiteY112-109632" fmla="*/ 4698007 h 6858000"/>
              <a:gd name="connsiteX113-109633" fmla="*/ 2005458 w 7467600"/>
              <a:gd name="connsiteY113-109634" fmla="*/ 4699540 h 6858000"/>
              <a:gd name="connsiteX114-109635" fmla="*/ 2657186 w 7467600"/>
              <a:gd name="connsiteY114-109636" fmla="*/ 4901687 h 6858000"/>
              <a:gd name="connsiteX115-109637" fmla="*/ 2826662 w 7467600"/>
              <a:gd name="connsiteY115-109638" fmla="*/ 4970362 h 6858000"/>
              <a:gd name="connsiteX116-109639" fmla="*/ 2876100 w 7467600"/>
              <a:gd name="connsiteY116-109640" fmla="*/ 4995397 h 6858000"/>
              <a:gd name="connsiteX117-109641" fmla="*/ 3042600 w 7467600"/>
              <a:gd name="connsiteY117-109642" fmla="*/ 5059532 h 6858000"/>
              <a:gd name="connsiteX118-109643" fmla="*/ 1997014 w 7467600"/>
              <a:gd name="connsiteY118-109644" fmla="*/ 4698007 h 6858000"/>
              <a:gd name="connsiteX119-109645" fmla="*/ 2305292 w 7467600"/>
              <a:gd name="connsiteY119-109646" fmla="*/ 4219492 h 6858000"/>
              <a:gd name="connsiteX120-109647" fmla="*/ 3360922 w 7467600"/>
              <a:gd name="connsiteY120-109648" fmla="*/ 4529373 h 6858000"/>
              <a:gd name="connsiteX121-109649" fmla="*/ 3492420 w 7467600"/>
              <a:gd name="connsiteY121-109650" fmla="*/ 4510145 h 6858000"/>
              <a:gd name="connsiteX122-109651" fmla="*/ 3364086 w 7467600"/>
              <a:gd name="connsiteY122-109652" fmla="*/ 4480340 h 6858000"/>
              <a:gd name="connsiteX123-109653" fmla="*/ 3225818 w 7467600"/>
              <a:gd name="connsiteY123-109654" fmla="*/ 4411822 h 6858000"/>
              <a:gd name="connsiteX124-109655" fmla="*/ 3129696 w 7467600"/>
              <a:gd name="connsiteY124-109656" fmla="*/ 4360704 h 6858000"/>
              <a:gd name="connsiteX125-109657" fmla="*/ 2814545 w 7467600"/>
              <a:gd name="connsiteY125-109658" fmla="*/ 4282955 h 6858000"/>
              <a:gd name="connsiteX126-109659" fmla="*/ 2305292 w 7467600"/>
              <a:gd name="connsiteY126-109660" fmla="*/ 4219492 h 6858000"/>
              <a:gd name="connsiteX127-109661" fmla="*/ 2626982 w 7467600"/>
              <a:gd name="connsiteY127-109662" fmla="*/ 4206450 h 6858000"/>
              <a:gd name="connsiteX128-109663" fmla="*/ 2490617 w 7467600"/>
              <a:gd name="connsiteY128-109664" fmla="*/ 4206951 h 6858000"/>
              <a:gd name="connsiteX129-109665" fmla="*/ 2819869 w 7467600"/>
              <a:gd name="connsiteY129-109666" fmla="*/ 4252936 h 6858000"/>
              <a:gd name="connsiteX130-109667" fmla="*/ 3143018 w 7467600"/>
              <a:gd name="connsiteY130-109668" fmla="*/ 4332698 h 6858000"/>
              <a:gd name="connsiteX131-109669" fmla="*/ 3241520 w 7467600"/>
              <a:gd name="connsiteY131-109670" fmla="*/ 4385112 h 6858000"/>
              <a:gd name="connsiteX132-109671" fmla="*/ 3374575 w 7467600"/>
              <a:gd name="connsiteY132-109672" fmla="*/ 4451517 h 6858000"/>
              <a:gd name="connsiteX133-109673" fmla="*/ 3505221 w 7467600"/>
              <a:gd name="connsiteY133-109674" fmla="*/ 4480757 h 6858000"/>
              <a:gd name="connsiteX134-109675" fmla="*/ 2626982 w 7467600"/>
              <a:gd name="connsiteY134-109676" fmla="*/ 4206450 h 6858000"/>
              <a:gd name="connsiteX135-109677" fmla="*/ 1310106 w 7467600"/>
              <a:gd name="connsiteY135-109678" fmla="*/ 3943217 h 6858000"/>
              <a:gd name="connsiteX136-109679" fmla="*/ 854994 w 7467600"/>
              <a:gd name="connsiteY136-109680" fmla="*/ 4399136 h 6858000"/>
              <a:gd name="connsiteX137-109681" fmla="*/ 742462 w 7467600"/>
              <a:gd name="connsiteY137-109682" fmla="*/ 4594648 h 6858000"/>
              <a:gd name="connsiteX138-109683" fmla="*/ 820602 w 7467600"/>
              <a:gd name="connsiteY138-109684" fmla="*/ 4485915 h 6858000"/>
              <a:gd name="connsiteX139-109685" fmla="*/ 878295 w 7467600"/>
              <a:gd name="connsiteY139-109686" fmla="*/ 4403594 h 6858000"/>
              <a:gd name="connsiteX140-109687" fmla="*/ 1240607 w 7467600"/>
              <a:gd name="connsiteY140-109688" fmla="*/ 4010401 h 6858000"/>
              <a:gd name="connsiteX141-109689" fmla="*/ 1310106 w 7467600"/>
              <a:gd name="connsiteY141-109690" fmla="*/ 3943217 h 6858000"/>
              <a:gd name="connsiteX142-109691" fmla="*/ 1423113 w 7467600"/>
              <a:gd name="connsiteY142-109692" fmla="*/ 3874565 h 6858000"/>
              <a:gd name="connsiteX143-109693" fmla="*/ 1260565 w 7467600"/>
              <a:gd name="connsiteY143-109694" fmla="*/ 4031982 h 6858000"/>
              <a:gd name="connsiteX144-109695" fmla="*/ 901900 w 7467600"/>
              <a:gd name="connsiteY144-109696" fmla="*/ 4421236 h 6858000"/>
              <a:gd name="connsiteX145-109697" fmla="*/ 845044 w 7467600"/>
              <a:gd name="connsiteY145-109698" fmla="*/ 4502436 h 6858000"/>
              <a:gd name="connsiteX146-109699" fmla="*/ 685926 w 7467600"/>
              <a:gd name="connsiteY146-109700" fmla="*/ 4703069 h 6858000"/>
              <a:gd name="connsiteX147-109701" fmla="*/ 684248 w 7467600"/>
              <a:gd name="connsiteY147-109702" fmla="*/ 4706721 h 6858000"/>
              <a:gd name="connsiteX148-109703" fmla="*/ 1423113 w 7467600"/>
              <a:gd name="connsiteY148-109704" fmla="*/ 3874565 h 6858000"/>
              <a:gd name="connsiteX149-109705" fmla="*/ 3316479 w 7467600"/>
              <a:gd name="connsiteY149-109706" fmla="*/ 3872136 h 6858000"/>
              <a:gd name="connsiteX150-109707" fmla="*/ 3546806 w 7467600"/>
              <a:gd name="connsiteY150-109708" fmla="*/ 4356139 h 6858000"/>
              <a:gd name="connsiteX151-109709" fmla="*/ 3364433 w 7467600"/>
              <a:gd name="connsiteY151-109710" fmla="*/ 3953121 h 6858000"/>
              <a:gd name="connsiteX152-109711" fmla="*/ 3316479 w 7467600"/>
              <a:gd name="connsiteY152-109712" fmla="*/ 3872136 h 6858000"/>
              <a:gd name="connsiteX153-109713" fmla="*/ 3291335 w 7467600"/>
              <a:gd name="connsiteY153-109714" fmla="*/ 3767420 h 6858000"/>
              <a:gd name="connsiteX154-109715" fmla="*/ 3390805 w 7467600"/>
              <a:gd name="connsiteY154-109716" fmla="*/ 3937163 h 6858000"/>
              <a:gd name="connsiteX155-109717" fmla="*/ 3579062 w 7467600"/>
              <a:gd name="connsiteY155-109718" fmla="*/ 4359040 h 6858000"/>
              <a:gd name="connsiteX156-109719" fmla="*/ 3467355 w 7467600"/>
              <a:gd name="connsiteY156-109720" fmla="*/ 3988130 h 6858000"/>
              <a:gd name="connsiteX157-109721" fmla="*/ 3310753 w 7467600"/>
              <a:gd name="connsiteY157-109722" fmla="*/ 3787140 h 6858000"/>
              <a:gd name="connsiteX158-109723" fmla="*/ 3291335 w 7467600"/>
              <a:gd name="connsiteY158-109724" fmla="*/ 3767420 h 6858000"/>
              <a:gd name="connsiteX159-109725" fmla="*/ 1635889 w 7467600"/>
              <a:gd name="connsiteY159-109726" fmla="*/ 3709494 h 6858000"/>
              <a:gd name="connsiteX160-109727" fmla="*/ 1634800 w 7467600"/>
              <a:gd name="connsiteY160-109728" fmla="*/ 3731111 h 6858000"/>
              <a:gd name="connsiteX161-109729" fmla="*/ 1635889 w 7467600"/>
              <a:gd name="connsiteY161-109730" fmla="*/ 3709494 h 6858000"/>
              <a:gd name="connsiteX162-109731" fmla="*/ 1510397 w 7467600"/>
              <a:gd name="connsiteY162-109732" fmla="*/ 3684705 h 6858000"/>
              <a:gd name="connsiteX163-109733" fmla="*/ 1146550 w 7467600"/>
              <a:gd name="connsiteY163-109734" fmla="*/ 3802012 h 6858000"/>
              <a:gd name="connsiteX164-109735" fmla="*/ 698834 w 7467600"/>
              <a:gd name="connsiteY164-109736" fmla="*/ 3952272 h 6858000"/>
              <a:gd name="connsiteX165-109737" fmla="*/ 34256 w 7467600"/>
              <a:gd name="connsiteY165-109738" fmla="*/ 4347603 h 6858000"/>
              <a:gd name="connsiteX166-109739" fmla="*/ 527241 w 7467600"/>
              <a:gd name="connsiteY166-109740" fmla="*/ 4065078 h 6858000"/>
              <a:gd name="connsiteX167-109741" fmla="*/ 1510397 w 7467600"/>
              <a:gd name="connsiteY167-109742" fmla="*/ 3684705 h 6858000"/>
              <a:gd name="connsiteX168-109743" fmla="*/ 1313114 w 7467600"/>
              <a:gd name="connsiteY168-109744" fmla="*/ 3655216 h 6858000"/>
              <a:gd name="connsiteX169-109745" fmla="*/ 1109304 w 7467600"/>
              <a:gd name="connsiteY169-109746" fmla="*/ 3669030 h 6858000"/>
              <a:gd name="connsiteX170-109747" fmla="*/ 8129 w 7467600"/>
              <a:gd name="connsiteY170-109748" fmla="*/ 4330519 h 6858000"/>
              <a:gd name="connsiteX171-109749" fmla="*/ 687572 w 7467600"/>
              <a:gd name="connsiteY171-109750" fmla="*/ 3925629 h 6858000"/>
              <a:gd name="connsiteX172-109751" fmla="*/ 1138365 w 7467600"/>
              <a:gd name="connsiteY172-109752" fmla="*/ 3774515 h 6858000"/>
              <a:gd name="connsiteX173-109753" fmla="*/ 1505579 w 7467600"/>
              <a:gd name="connsiteY173-109754" fmla="*/ 3655526 h 6858000"/>
              <a:gd name="connsiteX174-109755" fmla="*/ 1313114 w 7467600"/>
              <a:gd name="connsiteY174-109756" fmla="*/ 3655216 h 6858000"/>
              <a:gd name="connsiteX175-109757" fmla="*/ 3655073 w 7467600"/>
              <a:gd name="connsiteY175-109758" fmla="*/ 3650884 h 6858000"/>
              <a:gd name="connsiteX176-109759" fmla="*/ 3989938 w 7467600"/>
              <a:gd name="connsiteY176-109760" fmla="*/ 3991685 h 6858000"/>
              <a:gd name="connsiteX177-109761" fmla="*/ 4393907 w 7467600"/>
              <a:gd name="connsiteY177-109762" fmla="*/ 4261258 h 6858000"/>
              <a:gd name="connsiteX178-109763" fmla="*/ 4648051 w 7467600"/>
              <a:gd name="connsiteY178-109764" fmla="*/ 4374051 h 6858000"/>
              <a:gd name="connsiteX179-109765" fmla="*/ 4383389 w 7467600"/>
              <a:gd name="connsiteY179-109766" fmla="*/ 4184369 h 6858000"/>
              <a:gd name="connsiteX180-109767" fmla="*/ 4165508 w 7467600"/>
              <a:gd name="connsiteY180-109768" fmla="*/ 4035196 h 6858000"/>
              <a:gd name="connsiteX181-109769" fmla="*/ 4068162 w 7467600"/>
              <a:gd name="connsiteY181-109770" fmla="*/ 3953394 h 6858000"/>
              <a:gd name="connsiteX182-109771" fmla="*/ 3981416 w 7467600"/>
              <a:gd name="connsiteY182-109772" fmla="*/ 3880482 h 6858000"/>
              <a:gd name="connsiteX183-109773" fmla="*/ 3800147 w 7467600"/>
              <a:gd name="connsiteY183-109774" fmla="*/ 3749872 h 6858000"/>
              <a:gd name="connsiteX184-109775" fmla="*/ 3655073 w 7467600"/>
              <a:gd name="connsiteY184-109776" fmla="*/ 3650884 h 6858000"/>
              <a:gd name="connsiteX185-109777" fmla="*/ 3670252 w 7467600"/>
              <a:gd name="connsiteY185-109778" fmla="*/ 3622798 h 6858000"/>
              <a:gd name="connsiteX186-109779" fmla="*/ 3817258 w 7467600"/>
              <a:gd name="connsiteY186-109780" fmla="*/ 3723577 h 6858000"/>
              <a:gd name="connsiteX187-109781" fmla="*/ 4000461 w 7467600"/>
              <a:gd name="connsiteY187-109782" fmla="*/ 3855966 h 6858000"/>
              <a:gd name="connsiteX188-109783" fmla="*/ 4088180 w 7467600"/>
              <a:gd name="connsiteY188-109784" fmla="*/ 3929774 h 6858000"/>
              <a:gd name="connsiteX189-109785" fmla="*/ 4184555 w 7467600"/>
              <a:gd name="connsiteY189-109786" fmla="*/ 4010683 h 6858000"/>
              <a:gd name="connsiteX190-109787" fmla="*/ 4399563 w 7467600"/>
              <a:gd name="connsiteY190-109788" fmla="*/ 4158106 h 6858000"/>
              <a:gd name="connsiteX191-109789" fmla="*/ 4684469 w 7467600"/>
              <a:gd name="connsiteY191-109790" fmla="*/ 4364680 h 6858000"/>
              <a:gd name="connsiteX192-109791" fmla="*/ 4690271 w 7467600"/>
              <a:gd name="connsiteY192-109792" fmla="*/ 4370034 h 6858000"/>
              <a:gd name="connsiteX193-109793" fmla="*/ 4136093 w 7467600"/>
              <a:gd name="connsiteY193-109794" fmla="*/ 3858466 h 6858000"/>
              <a:gd name="connsiteX194-109795" fmla="*/ 3670252 w 7467600"/>
              <a:gd name="connsiteY194-109796" fmla="*/ 3622798 h 6858000"/>
              <a:gd name="connsiteX195-109797" fmla="*/ 4440129 w 7467600"/>
              <a:gd name="connsiteY195-109798" fmla="*/ 3448571 h 6858000"/>
              <a:gd name="connsiteX196-109799" fmla="*/ 4856525 w 7467600"/>
              <a:gd name="connsiteY196-109800" fmla="*/ 3915351 h 6858000"/>
              <a:gd name="connsiteX197-109801" fmla="*/ 5059055 w 7467600"/>
              <a:gd name="connsiteY197-109802" fmla="*/ 4108918 h 6858000"/>
              <a:gd name="connsiteX198-109803" fmla="*/ 5290070 w 7467600"/>
              <a:gd name="connsiteY198-109804" fmla="*/ 4263619 h 6858000"/>
              <a:gd name="connsiteX199-109805" fmla="*/ 4834991 w 7467600"/>
              <a:gd name="connsiteY199-109806" fmla="*/ 3830985 h 6858000"/>
              <a:gd name="connsiteX200-109807" fmla="*/ 4440129 w 7467600"/>
              <a:gd name="connsiteY200-109808" fmla="*/ 3448571 h 6858000"/>
              <a:gd name="connsiteX201-109809" fmla="*/ 4441737 w 7467600"/>
              <a:gd name="connsiteY201-109810" fmla="*/ 3399734 h 6858000"/>
              <a:gd name="connsiteX202-109811" fmla="*/ 4431236 w 7467600"/>
              <a:gd name="connsiteY202-109812" fmla="*/ 3400954 h 6858000"/>
              <a:gd name="connsiteX203-109813" fmla="*/ 4557150 w 7467600"/>
              <a:gd name="connsiteY203-109814" fmla="*/ 3510023 h 6858000"/>
              <a:gd name="connsiteX204-109815" fmla="*/ 4856936 w 7467600"/>
              <a:gd name="connsiteY204-109816" fmla="*/ 3809146 h 6858000"/>
              <a:gd name="connsiteX205-109817" fmla="*/ 5111996 w 7467600"/>
              <a:gd name="connsiteY205-109818" fmla="*/ 4065759 h 6858000"/>
              <a:gd name="connsiteX206-109819" fmla="*/ 5388878 w 7467600"/>
              <a:gd name="connsiteY206-109820" fmla="*/ 4300185 h 6858000"/>
              <a:gd name="connsiteX207-109821" fmla="*/ 5425556 w 7467600"/>
              <a:gd name="connsiteY207-109822" fmla="*/ 4308967 h 6858000"/>
              <a:gd name="connsiteX208-109823" fmla="*/ 4943646 w 7467600"/>
              <a:gd name="connsiteY208-109824" fmla="*/ 3822916 h 6858000"/>
              <a:gd name="connsiteX209-109825" fmla="*/ 4594837 w 7467600"/>
              <a:gd name="connsiteY209-109826" fmla="*/ 3532274 h 6858000"/>
              <a:gd name="connsiteX210-109827" fmla="*/ 4441737 w 7467600"/>
              <a:gd name="connsiteY210-109828" fmla="*/ 3399734 h 6858000"/>
              <a:gd name="connsiteX211-109829" fmla="*/ 5425834 w 7467600"/>
              <a:gd name="connsiteY211-109830" fmla="*/ 3162785 h 6858000"/>
              <a:gd name="connsiteX212-109831" fmla="*/ 5401644 w 7467600"/>
              <a:gd name="connsiteY212-109832" fmla="*/ 3617847 h 6858000"/>
              <a:gd name="connsiteX213-109833" fmla="*/ 5467256 w 7467600"/>
              <a:gd name="connsiteY213-109834" fmla="*/ 4175494 h 6858000"/>
              <a:gd name="connsiteX214-109835" fmla="*/ 5448069 w 7467600"/>
              <a:gd name="connsiteY214-109836" fmla="*/ 3567554 h 6858000"/>
              <a:gd name="connsiteX215-109837" fmla="*/ 5425834 w 7467600"/>
              <a:gd name="connsiteY215-109838" fmla="*/ 3162785 h 6858000"/>
              <a:gd name="connsiteX216-109839" fmla="*/ 1318687 w 7467600"/>
              <a:gd name="connsiteY216-109840" fmla="*/ 3113840 h 6858000"/>
              <a:gd name="connsiteX217-109841" fmla="*/ 1066793 w 7467600"/>
              <a:gd name="connsiteY217-109842" fmla="*/ 3212171 h 6858000"/>
              <a:gd name="connsiteX218-109843" fmla="*/ 993319 w 7467600"/>
              <a:gd name="connsiteY218-109844" fmla="*/ 3247648 h 6858000"/>
              <a:gd name="connsiteX219-109845" fmla="*/ 853081 w 7467600"/>
              <a:gd name="connsiteY219-109846" fmla="*/ 3312410 h 6858000"/>
              <a:gd name="connsiteX220-109847" fmla="*/ 805957 w 7467600"/>
              <a:gd name="connsiteY220-109848" fmla="*/ 3330443 h 6858000"/>
              <a:gd name="connsiteX221-109849" fmla="*/ 1318687 w 7467600"/>
              <a:gd name="connsiteY221-109850" fmla="*/ 3113840 h 6858000"/>
              <a:gd name="connsiteX222-109851" fmla="*/ 5453702 w 7467600"/>
              <a:gd name="connsiteY222-109852" fmla="*/ 3090882 h 6858000"/>
              <a:gd name="connsiteX223-109853" fmla="*/ 5480135 w 7467600"/>
              <a:gd name="connsiteY223-109854" fmla="*/ 3565802 h 6858000"/>
              <a:gd name="connsiteX224-109855" fmla="*/ 5499023 w 7467600"/>
              <a:gd name="connsiteY224-109856" fmla="*/ 4166310 h 6858000"/>
              <a:gd name="connsiteX225-109857" fmla="*/ 5547022 w 7467600"/>
              <a:gd name="connsiteY225-109858" fmla="*/ 3607838 h 6858000"/>
              <a:gd name="connsiteX226-109859" fmla="*/ 5515964 w 7467600"/>
              <a:gd name="connsiteY226-109860" fmla="*/ 3378541 h 6858000"/>
              <a:gd name="connsiteX227-109861" fmla="*/ 5453702 w 7467600"/>
              <a:gd name="connsiteY227-109862" fmla="*/ 3090882 h 6858000"/>
              <a:gd name="connsiteX228-109863" fmla="*/ 1238695 w 7467600"/>
              <a:gd name="connsiteY228-109864" fmla="*/ 3076820 h 6858000"/>
              <a:gd name="connsiteX229-109865" fmla="*/ 716371 w 7467600"/>
              <a:gd name="connsiteY229-109866" fmla="*/ 3293249 h 6858000"/>
              <a:gd name="connsiteX230-109867" fmla="*/ 579522 w 7467600"/>
              <a:gd name="connsiteY230-109868" fmla="*/ 3371759 h 6858000"/>
              <a:gd name="connsiteX231-109869" fmla="*/ 600288 w 7467600"/>
              <a:gd name="connsiteY231-109870" fmla="*/ 3365555 h 6858000"/>
              <a:gd name="connsiteX232-109871" fmla="*/ 840692 w 7467600"/>
              <a:gd name="connsiteY232-109872" fmla="*/ 3284921 h 6858000"/>
              <a:gd name="connsiteX233-109873" fmla="*/ 979248 w 7467600"/>
              <a:gd name="connsiteY233-109874" fmla="*/ 3221003 h 6858000"/>
              <a:gd name="connsiteX234-109875" fmla="*/ 1053282 w 7467600"/>
              <a:gd name="connsiteY234-109876" fmla="*/ 3185247 h 6858000"/>
              <a:gd name="connsiteX235-109877" fmla="*/ 1320603 w 7467600"/>
              <a:gd name="connsiteY235-109878" fmla="*/ 3081281 h 6858000"/>
              <a:gd name="connsiteX236-109879" fmla="*/ 1238695 w 7467600"/>
              <a:gd name="connsiteY236-109880" fmla="*/ 3076820 h 6858000"/>
              <a:gd name="connsiteX237-109881" fmla="*/ 5425627 w 7467600"/>
              <a:gd name="connsiteY237-109882" fmla="*/ 2954192 h 6858000"/>
              <a:gd name="connsiteX238-109883" fmla="*/ 5470770 w 7467600"/>
              <a:gd name="connsiteY238-109884" fmla="*/ 3005435 h 6858000"/>
              <a:gd name="connsiteX239-109885" fmla="*/ 5519779 w 7467600"/>
              <a:gd name="connsiteY239-109886" fmla="*/ 4359223 h 6858000"/>
              <a:gd name="connsiteX240-109887" fmla="*/ 5520293 w 7467600"/>
              <a:gd name="connsiteY240-109888" fmla="*/ 4360602 h 6858000"/>
              <a:gd name="connsiteX241-109889" fmla="*/ 5767221 w 7467600"/>
              <a:gd name="connsiteY241-109890" fmla="*/ 4665564 h 6858000"/>
              <a:gd name="connsiteX242-109891" fmla="*/ 6937169 w 7467600"/>
              <a:gd name="connsiteY242-109892" fmla="*/ 4815941 h 6858000"/>
              <a:gd name="connsiteX243-109893" fmla="*/ 6953922 w 7467600"/>
              <a:gd name="connsiteY243-109894" fmla="*/ 4890068 h 6858000"/>
              <a:gd name="connsiteX244-109895" fmla="*/ 6071359 w 7467600"/>
              <a:gd name="connsiteY244-109896" fmla="*/ 4770770 h 6858000"/>
              <a:gd name="connsiteX245-109897" fmla="*/ 6038839 w 7467600"/>
              <a:gd name="connsiteY245-109898" fmla="*/ 4764474 h 6858000"/>
              <a:gd name="connsiteX246-109899" fmla="*/ 6038706 w 7467600"/>
              <a:gd name="connsiteY246-109900" fmla="*/ 4763847 h 6858000"/>
              <a:gd name="connsiteX247-109901" fmla="*/ 6037784 w 7467600"/>
              <a:gd name="connsiteY247-109902" fmla="*/ 4764270 h 6858000"/>
              <a:gd name="connsiteX248-109903" fmla="*/ 6038839 w 7467600"/>
              <a:gd name="connsiteY248-109904" fmla="*/ 4764474 h 6858000"/>
              <a:gd name="connsiteX249-109905" fmla="*/ 6040338 w 7467600"/>
              <a:gd name="connsiteY249-109906" fmla="*/ 4771418 h 6858000"/>
              <a:gd name="connsiteX250-109907" fmla="*/ 6024488 w 7467600"/>
              <a:gd name="connsiteY250-109908" fmla="*/ 4809903 h 6858000"/>
              <a:gd name="connsiteX251-109909" fmla="*/ 5599771 w 7467600"/>
              <a:gd name="connsiteY251-109910" fmla="*/ 5509652 h 6858000"/>
              <a:gd name="connsiteX252-109911" fmla="*/ 5548843 w 7467600"/>
              <a:gd name="connsiteY252-109912" fmla="*/ 5563845 h 6858000"/>
              <a:gd name="connsiteX253-109913" fmla="*/ 5940952 w 7467600"/>
              <a:gd name="connsiteY253-109914" fmla="*/ 6250028 h 6858000"/>
              <a:gd name="connsiteX254-109915" fmla="*/ 6043441 w 7467600"/>
              <a:gd name="connsiteY254-109916" fmla="*/ 6665847 h 6858000"/>
              <a:gd name="connsiteX255-109917" fmla="*/ 6093432 w 7467600"/>
              <a:gd name="connsiteY255-109918" fmla="*/ 6858000 h 6858000"/>
              <a:gd name="connsiteX256-109919" fmla="*/ 6034344 w 7467600"/>
              <a:gd name="connsiteY256-109920" fmla="*/ 6858000 h 6858000"/>
              <a:gd name="connsiteX257-109921" fmla="*/ 6026679 w 7467600"/>
              <a:gd name="connsiteY257-109922" fmla="*/ 6836959 h 6858000"/>
              <a:gd name="connsiteX258-109923" fmla="*/ 5800441 w 7467600"/>
              <a:gd name="connsiteY258-109924" fmla="*/ 6335286 h 6858000"/>
              <a:gd name="connsiteX259-109925" fmla="*/ 5526562 w 7467600"/>
              <a:gd name="connsiteY259-109926" fmla="*/ 5705388 h 6858000"/>
              <a:gd name="connsiteX260-109927" fmla="*/ 5519640 w 7467600"/>
              <a:gd name="connsiteY260-109928" fmla="*/ 5683774 h 6858000"/>
              <a:gd name="connsiteX261-109929" fmla="*/ 5844559 w 7467600"/>
              <a:gd name="connsiteY261-109930" fmla="*/ 6553349 h 6858000"/>
              <a:gd name="connsiteX262-109931" fmla="*/ 5975994 w 7467600"/>
              <a:gd name="connsiteY262-109932" fmla="*/ 6858000 h 6858000"/>
              <a:gd name="connsiteX263-109933" fmla="*/ 5898547 w 7467600"/>
              <a:gd name="connsiteY263-109934" fmla="*/ 6858000 h 6858000"/>
              <a:gd name="connsiteX264-109935" fmla="*/ 5682041 w 7467600"/>
              <a:gd name="connsiteY264-109936" fmla="*/ 6355860 h 6858000"/>
              <a:gd name="connsiteX265-109937" fmla="*/ 5461758 w 7467600"/>
              <a:gd name="connsiteY265-109938" fmla="*/ 5820220 h 6858000"/>
              <a:gd name="connsiteX266-109939" fmla="*/ 5237282 w 7467600"/>
              <a:gd name="connsiteY266-109940" fmla="*/ 6579086 h 6858000"/>
              <a:gd name="connsiteX267-109941" fmla="*/ 5115009 w 7467600"/>
              <a:gd name="connsiteY267-109942" fmla="*/ 6858000 h 6858000"/>
              <a:gd name="connsiteX268-109943" fmla="*/ 5028074 w 7467600"/>
              <a:gd name="connsiteY268-109944" fmla="*/ 6858000 h 6858000"/>
              <a:gd name="connsiteX269-109945" fmla="*/ 5079508 w 7467600"/>
              <a:gd name="connsiteY269-109946" fmla="*/ 6749074 h 6858000"/>
              <a:gd name="connsiteX270-109947" fmla="*/ 5371846 w 7467600"/>
              <a:gd name="connsiteY270-109948" fmla="*/ 5924413 h 6858000"/>
              <a:gd name="connsiteX271-109949" fmla="*/ 5270512 w 7467600"/>
              <a:gd name="connsiteY271-109950" fmla="*/ 6138975 h 6858000"/>
              <a:gd name="connsiteX272-109951" fmla="*/ 5062409 w 7467600"/>
              <a:gd name="connsiteY272-109952" fmla="*/ 6653544 h 6858000"/>
              <a:gd name="connsiteX273-109953" fmla="*/ 5036628 w 7467600"/>
              <a:gd name="connsiteY273-109954" fmla="*/ 6754247 h 6858000"/>
              <a:gd name="connsiteX274-109955" fmla="*/ 5009112 w 7467600"/>
              <a:gd name="connsiteY274-109956" fmla="*/ 6858000 h 6858000"/>
              <a:gd name="connsiteX275-109957" fmla="*/ 4976679 w 7467600"/>
              <a:gd name="connsiteY275-109958" fmla="*/ 6858000 h 6858000"/>
              <a:gd name="connsiteX276-109959" fmla="*/ 5006537 w 7467600"/>
              <a:gd name="connsiteY276-109960" fmla="*/ 6747068 h 6858000"/>
              <a:gd name="connsiteX277-109961" fmla="*/ 5032723 w 7467600"/>
              <a:gd name="connsiteY277-109962" fmla="*/ 6644957 h 6858000"/>
              <a:gd name="connsiteX278-109963" fmla="*/ 5242949 w 7467600"/>
              <a:gd name="connsiteY278-109964" fmla="*/ 6125175 h 6858000"/>
              <a:gd name="connsiteX279-109965" fmla="*/ 5286321 w 7467600"/>
              <a:gd name="connsiteY279-109966" fmla="*/ 6033555 h 6858000"/>
              <a:gd name="connsiteX280-109967" fmla="*/ 5008210 w 7467600"/>
              <a:gd name="connsiteY280-109968" fmla="*/ 6649194 h 6858000"/>
              <a:gd name="connsiteX281-109969" fmla="*/ 4986321 w 7467600"/>
              <a:gd name="connsiteY281-109970" fmla="*/ 6765687 h 6858000"/>
              <a:gd name="connsiteX282-109971" fmla="*/ 4973474 w 7467600"/>
              <a:gd name="connsiteY282-109972" fmla="*/ 6858000 h 6858000"/>
              <a:gd name="connsiteX283-109973" fmla="*/ 4907178 w 7467600"/>
              <a:gd name="connsiteY283-109974" fmla="*/ 6858000 h 6858000"/>
              <a:gd name="connsiteX284-109975" fmla="*/ 4910810 w 7467600"/>
              <a:gd name="connsiteY284-109976" fmla="*/ 6829660 h 6858000"/>
              <a:gd name="connsiteX285-109977" fmla="*/ 4987461 w 7467600"/>
              <a:gd name="connsiteY285-109978" fmla="*/ 6432994 h 6858000"/>
              <a:gd name="connsiteX286-109979" fmla="*/ 5179262 w 7467600"/>
              <a:gd name="connsiteY286-109980" fmla="*/ 6035044 h 6858000"/>
              <a:gd name="connsiteX287-109981" fmla="*/ 4689678 w 7467600"/>
              <a:gd name="connsiteY287-109982" fmla="*/ 6440241 h 6858000"/>
              <a:gd name="connsiteX288-109983" fmla="*/ 4477543 w 7467600"/>
              <a:gd name="connsiteY288-109984" fmla="*/ 6674836 h 6858000"/>
              <a:gd name="connsiteX289-109985" fmla="*/ 4329957 w 7467600"/>
              <a:gd name="connsiteY289-109986" fmla="*/ 6858000 h 6858000"/>
              <a:gd name="connsiteX290-109987" fmla="*/ 4218595 w 7467600"/>
              <a:gd name="connsiteY290-109988" fmla="*/ 6858000 h 6858000"/>
              <a:gd name="connsiteX291-109989" fmla="*/ 4368888 w 7467600"/>
              <a:gd name="connsiteY291-109990" fmla="*/ 6668412 h 6858000"/>
              <a:gd name="connsiteX292-109991" fmla="*/ 4563091 w 7467600"/>
              <a:gd name="connsiteY292-109992" fmla="*/ 6442508 h 6858000"/>
              <a:gd name="connsiteX293-109993" fmla="*/ 5387324 w 7467600"/>
              <a:gd name="connsiteY293-109994" fmla="*/ 5705830 h 6858000"/>
              <a:gd name="connsiteX294-109995" fmla="*/ 5073620 w 7467600"/>
              <a:gd name="connsiteY294-109996" fmla="*/ 5955437 h 6858000"/>
              <a:gd name="connsiteX295-109997" fmla="*/ 4689789 w 7467600"/>
              <a:gd name="connsiteY295-109998" fmla="*/ 6268382 h 6858000"/>
              <a:gd name="connsiteX296-109999" fmla="*/ 4418722 w 7467600"/>
              <a:gd name="connsiteY296-110000" fmla="*/ 6570886 h 6858000"/>
              <a:gd name="connsiteX297-110001" fmla="*/ 4214944 w 7467600"/>
              <a:gd name="connsiteY297-110002" fmla="*/ 6858000 h 6858000"/>
              <a:gd name="connsiteX298-110003" fmla="*/ 4177898 w 7467600"/>
              <a:gd name="connsiteY298-110004" fmla="*/ 6858000 h 6858000"/>
              <a:gd name="connsiteX299-110005" fmla="*/ 4391597 w 7467600"/>
              <a:gd name="connsiteY299-110006" fmla="*/ 6556370 h 6858000"/>
              <a:gd name="connsiteX300-110007" fmla="*/ 4668889 w 7467600"/>
              <a:gd name="connsiteY300-110008" fmla="*/ 6246399 h 6858000"/>
              <a:gd name="connsiteX301-110009" fmla="*/ 5055427 w 7467600"/>
              <a:gd name="connsiteY301-110010" fmla="*/ 5931476 h 6858000"/>
              <a:gd name="connsiteX302-110011" fmla="*/ 5371814 w 7467600"/>
              <a:gd name="connsiteY302-110012" fmla="*/ 5678975 h 6858000"/>
              <a:gd name="connsiteX303-110013" fmla="*/ 4987918 w 7467600"/>
              <a:gd name="connsiteY303-110014" fmla="*/ 5838701 h 6858000"/>
              <a:gd name="connsiteX304-110015" fmla="*/ 4317146 w 7467600"/>
              <a:gd name="connsiteY304-110016" fmla="*/ 6587716 h 6858000"/>
              <a:gd name="connsiteX305-110017" fmla="*/ 4171627 w 7467600"/>
              <a:gd name="connsiteY305-110018" fmla="*/ 6858000 h 6858000"/>
              <a:gd name="connsiteX306-110019" fmla="*/ 4081585 w 7467600"/>
              <a:gd name="connsiteY306-110020" fmla="*/ 6858000 h 6858000"/>
              <a:gd name="connsiteX307-110021" fmla="*/ 4238603 w 7467600"/>
              <a:gd name="connsiteY307-110022" fmla="*/ 6559341 h 6858000"/>
              <a:gd name="connsiteX308-110023" fmla="*/ 4778333 w 7467600"/>
              <a:gd name="connsiteY308-110024" fmla="*/ 5873626 h 6858000"/>
              <a:gd name="connsiteX309-110025" fmla="*/ 5414185 w 7467600"/>
              <a:gd name="connsiteY309-110026" fmla="*/ 5573882 h 6858000"/>
              <a:gd name="connsiteX310-110027" fmla="*/ 5959648 w 7467600"/>
              <a:gd name="connsiteY310-110028" fmla="*/ 4760797 h 6858000"/>
              <a:gd name="connsiteX311-110029" fmla="*/ 5355019 w 7467600"/>
              <a:gd name="connsiteY311-110030" fmla="*/ 4734672 h 6858000"/>
              <a:gd name="connsiteX312-110031" fmla="*/ 5083565 w 7467600"/>
              <a:gd name="connsiteY312-110032" fmla="*/ 5179121 h 6858000"/>
              <a:gd name="connsiteX313-110033" fmla="*/ 4713577 w 7467600"/>
              <a:gd name="connsiteY313-110034" fmla="*/ 5616803 h 6858000"/>
              <a:gd name="connsiteX314-110035" fmla="*/ 3989559 w 7467600"/>
              <a:gd name="connsiteY314-110036" fmla="*/ 6145945 h 6858000"/>
              <a:gd name="connsiteX315-110037" fmla="*/ 3939824 w 7467600"/>
              <a:gd name="connsiteY315-110038" fmla="*/ 6066900 h 6858000"/>
              <a:gd name="connsiteX316-110039" fmla="*/ 4584537 w 7467600"/>
              <a:gd name="connsiteY316-110040" fmla="*/ 5324826 h 6858000"/>
              <a:gd name="connsiteX317-110041" fmla="*/ 5037105 w 7467600"/>
              <a:gd name="connsiteY317-110042" fmla="*/ 5088765 h 6858000"/>
              <a:gd name="connsiteX318-110043" fmla="*/ 5039930 w 7467600"/>
              <a:gd name="connsiteY318-110044" fmla="*/ 5089585 h 6858000"/>
              <a:gd name="connsiteX319-110045" fmla="*/ 5263764 w 7467600"/>
              <a:gd name="connsiteY319-110046" fmla="*/ 4735525 h 6858000"/>
              <a:gd name="connsiteX320-110047" fmla="*/ 4086300 w 7467600"/>
              <a:gd name="connsiteY320-110048" fmla="*/ 4884599 h 6858000"/>
              <a:gd name="connsiteX321-110049" fmla="*/ 4085485 w 7467600"/>
              <a:gd name="connsiteY321-110050" fmla="*/ 4899070 h 6858000"/>
              <a:gd name="connsiteX322-110051" fmla="*/ 3871915 w 7467600"/>
              <a:gd name="connsiteY322-110052" fmla="*/ 5253645 h 6858000"/>
              <a:gd name="connsiteX323-110053" fmla="*/ 3799374 w 7467600"/>
              <a:gd name="connsiteY323-110054" fmla="*/ 5466127 h 6858000"/>
              <a:gd name="connsiteX324-110055" fmla="*/ 3498850 w 7467600"/>
              <a:gd name="connsiteY324-110056" fmla="*/ 6661888 h 6858000"/>
              <a:gd name="connsiteX325-110057" fmla="*/ 3399216 w 7467600"/>
              <a:gd name="connsiteY325-110058" fmla="*/ 6858000 h 6858000"/>
              <a:gd name="connsiteX326-110059" fmla="*/ 3303688 w 7467600"/>
              <a:gd name="connsiteY326-110060" fmla="*/ 6858000 h 6858000"/>
              <a:gd name="connsiteX327-110061" fmla="*/ 3391774 w 7467600"/>
              <a:gd name="connsiteY327-110062" fmla="*/ 6697181 h 6858000"/>
              <a:gd name="connsiteX328-110063" fmla="*/ 3735540 w 7467600"/>
              <a:gd name="connsiteY328-110064" fmla="*/ 5546923 h 6858000"/>
              <a:gd name="connsiteX329-110065" fmla="*/ 3729438 w 7467600"/>
              <a:gd name="connsiteY329-110066" fmla="*/ 5569058 h 6858000"/>
              <a:gd name="connsiteX330-110067" fmla="*/ 3707782 w 7467600"/>
              <a:gd name="connsiteY330-110068" fmla="*/ 5644908 h 6858000"/>
              <a:gd name="connsiteX331-110069" fmla="*/ 3583827 w 7467600"/>
              <a:gd name="connsiteY331-110070" fmla="*/ 6039215 h 6858000"/>
              <a:gd name="connsiteX332-110071" fmla="*/ 3547861 w 7467600"/>
              <a:gd name="connsiteY332-110072" fmla="*/ 6129609 h 6858000"/>
              <a:gd name="connsiteX333-110073" fmla="*/ 3490905 w 7467600"/>
              <a:gd name="connsiteY333-110074" fmla="*/ 6277660 h 6858000"/>
              <a:gd name="connsiteX334-110075" fmla="*/ 3455859 w 7467600"/>
              <a:gd name="connsiteY334-110076" fmla="*/ 6391301 h 6858000"/>
              <a:gd name="connsiteX335-110077" fmla="*/ 3429112 w 7467600"/>
              <a:gd name="connsiteY335-110078" fmla="*/ 6479469 h 6858000"/>
              <a:gd name="connsiteX336-110079" fmla="*/ 3304862 w 7467600"/>
              <a:gd name="connsiteY336-110080" fmla="*/ 6796476 h 6858000"/>
              <a:gd name="connsiteX337-110081" fmla="*/ 3276071 w 7467600"/>
              <a:gd name="connsiteY337-110082" fmla="*/ 6858000 h 6858000"/>
              <a:gd name="connsiteX338-110083" fmla="*/ 3240805 w 7467600"/>
              <a:gd name="connsiteY338-110084" fmla="*/ 6858000 h 6858000"/>
              <a:gd name="connsiteX339-110085" fmla="*/ 3275917 w 7467600"/>
              <a:gd name="connsiteY339-110086" fmla="*/ 6783192 h 6858000"/>
              <a:gd name="connsiteX340-110087" fmla="*/ 3399358 w 7467600"/>
              <a:gd name="connsiteY340-110088" fmla="*/ 6469011 h 6858000"/>
              <a:gd name="connsiteX341-110089" fmla="*/ 3425650 w 7467600"/>
              <a:gd name="connsiteY341-110090" fmla="*/ 6381333 h 6858000"/>
              <a:gd name="connsiteX342-110091" fmla="*/ 3460661 w 7467600"/>
              <a:gd name="connsiteY342-110092" fmla="*/ 6266763 h 6858000"/>
              <a:gd name="connsiteX343-110093" fmla="*/ 3518021 w 7467600"/>
              <a:gd name="connsiteY343-110094" fmla="*/ 6117298 h 6858000"/>
              <a:gd name="connsiteX344-110095" fmla="*/ 3554035 w 7467600"/>
              <a:gd name="connsiteY344-110096" fmla="*/ 6027832 h 6858000"/>
              <a:gd name="connsiteX345-110097" fmla="*/ 3677174 w 7467600"/>
              <a:gd name="connsiteY345-110098" fmla="*/ 5636351 h 6858000"/>
              <a:gd name="connsiteX346-110099" fmla="*/ 3698819 w 7467600"/>
              <a:gd name="connsiteY346-110100" fmla="*/ 5560503 h 6858000"/>
              <a:gd name="connsiteX347-110101" fmla="*/ 3702094 w 7467600"/>
              <a:gd name="connsiteY347-110102" fmla="*/ 5549194 h 6858000"/>
              <a:gd name="connsiteX348-110103" fmla="*/ 3398355 w 7467600"/>
              <a:gd name="connsiteY348-110104" fmla="*/ 6094603 h 6858000"/>
              <a:gd name="connsiteX349-110105" fmla="*/ 3193941 w 7467600"/>
              <a:gd name="connsiteY349-110106" fmla="*/ 6798775 h 6858000"/>
              <a:gd name="connsiteX350-110107" fmla="*/ 3184140 w 7467600"/>
              <a:gd name="connsiteY350-110108" fmla="*/ 6858000 h 6858000"/>
              <a:gd name="connsiteX351-110109" fmla="*/ 3099978 w 7467600"/>
              <a:gd name="connsiteY351-110110" fmla="*/ 6858000 h 6858000"/>
              <a:gd name="connsiteX352-110111" fmla="*/ 3101556 w 7467600"/>
              <a:gd name="connsiteY352-110112" fmla="*/ 6843337 h 6858000"/>
              <a:gd name="connsiteX353-110113" fmla="*/ 3370162 w 7467600"/>
              <a:gd name="connsiteY353-110114" fmla="*/ 5785550 h 6858000"/>
              <a:gd name="connsiteX354-110115" fmla="*/ 3746477 w 7467600"/>
              <a:gd name="connsiteY354-110116" fmla="*/ 5377889 h 6858000"/>
              <a:gd name="connsiteX355-110117" fmla="*/ 3863399 w 7467600"/>
              <a:gd name="connsiteY355-110118" fmla="*/ 5087257 h 6858000"/>
              <a:gd name="connsiteX356-110119" fmla="*/ 3968712 w 7467600"/>
              <a:gd name="connsiteY356-110120" fmla="*/ 4913989 h 6858000"/>
              <a:gd name="connsiteX357-110121" fmla="*/ 2792390 w 7467600"/>
              <a:gd name="connsiteY357-110122" fmla="*/ 5382974 h 6858000"/>
              <a:gd name="connsiteX358-110123" fmla="*/ 2714982 w 7467600"/>
              <a:gd name="connsiteY358-110124" fmla="*/ 5427051 h 6858000"/>
              <a:gd name="connsiteX359-110125" fmla="*/ 2813361 w 7467600"/>
              <a:gd name="connsiteY359-110126" fmla="*/ 6023912 h 6858000"/>
              <a:gd name="connsiteX360-110127" fmla="*/ 2688430 w 7467600"/>
              <a:gd name="connsiteY360-110128" fmla="*/ 6801564 h 6858000"/>
              <a:gd name="connsiteX361-110129" fmla="*/ 2629626 w 7467600"/>
              <a:gd name="connsiteY361-110130" fmla="*/ 6763394 h 6858000"/>
              <a:gd name="connsiteX362-110131" fmla="*/ 2565328 w 7467600"/>
              <a:gd name="connsiteY362-110132" fmla="*/ 5516399 h 6858000"/>
              <a:gd name="connsiteX363-110133" fmla="*/ 1922999 w 7467600"/>
              <a:gd name="connsiteY363-110134" fmla="*/ 5980343 h 6858000"/>
              <a:gd name="connsiteX364-110135" fmla="*/ 1950261 w 7467600"/>
              <a:gd name="connsiteY364-110136" fmla="*/ 6405858 h 6858000"/>
              <a:gd name="connsiteX365-110137" fmla="*/ 2365554 w 7467600"/>
              <a:gd name="connsiteY365-110138" fmla="*/ 6759107 h 6858000"/>
              <a:gd name="connsiteX366-110139" fmla="*/ 2424142 w 7467600"/>
              <a:gd name="connsiteY366-110140" fmla="*/ 6858000 h 6858000"/>
              <a:gd name="connsiteX367-110141" fmla="*/ 2395994 w 7467600"/>
              <a:gd name="connsiteY367-110142" fmla="*/ 6858000 h 6858000"/>
              <a:gd name="connsiteX368-110143" fmla="*/ 2392863 w 7467600"/>
              <a:gd name="connsiteY368-110144" fmla="*/ 6852964 h 6858000"/>
              <a:gd name="connsiteX369-110145" fmla="*/ 2017589 w 7467600"/>
              <a:gd name="connsiteY369-110146" fmla="*/ 6493982 h 6858000"/>
              <a:gd name="connsiteX370-110147" fmla="*/ 2147336 w 7467600"/>
              <a:gd name="connsiteY370-110148" fmla="*/ 6594052 h 6858000"/>
              <a:gd name="connsiteX371-110149" fmla="*/ 2207047 w 7467600"/>
              <a:gd name="connsiteY371-110150" fmla="*/ 6654540 h 6858000"/>
              <a:gd name="connsiteX372-110151" fmla="*/ 2299106 w 7467600"/>
              <a:gd name="connsiteY372-110152" fmla="*/ 6778931 h 6858000"/>
              <a:gd name="connsiteX373-110153" fmla="*/ 2314430 w 7467600"/>
              <a:gd name="connsiteY373-110154" fmla="*/ 6801144 h 6858000"/>
              <a:gd name="connsiteX374-110155" fmla="*/ 2352406 w 7467600"/>
              <a:gd name="connsiteY374-110156" fmla="*/ 6858000 h 6858000"/>
              <a:gd name="connsiteX375-110157" fmla="*/ 2314492 w 7467600"/>
              <a:gd name="connsiteY375-110158" fmla="*/ 6858000 h 6858000"/>
              <a:gd name="connsiteX376-110159" fmla="*/ 2288095 w 7467600"/>
              <a:gd name="connsiteY376-110160" fmla="*/ 6818030 h 6858000"/>
              <a:gd name="connsiteX377-110161" fmla="*/ 2272768 w 7467600"/>
              <a:gd name="connsiteY377-110162" fmla="*/ 6795822 h 6858000"/>
              <a:gd name="connsiteX378-110163" fmla="*/ 2182715 w 7467600"/>
              <a:gd name="connsiteY378-110164" fmla="*/ 6675071 h 6858000"/>
              <a:gd name="connsiteX379-110165" fmla="*/ 2032061 w 7467600"/>
              <a:gd name="connsiteY379-110166" fmla="*/ 6541380 h 6858000"/>
              <a:gd name="connsiteX380-110167" fmla="*/ 2257220 w 7467600"/>
              <a:gd name="connsiteY380-110168" fmla="*/ 6826257 h 6858000"/>
              <a:gd name="connsiteX381-110169" fmla="*/ 2281324 w 7467600"/>
              <a:gd name="connsiteY381-110170" fmla="*/ 6858000 h 6858000"/>
              <a:gd name="connsiteX382-110171" fmla="*/ 2242860 w 7467600"/>
              <a:gd name="connsiteY382-110172" fmla="*/ 6858000 h 6858000"/>
              <a:gd name="connsiteX383-110173" fmla="*/ 2232818 w 7467600"/>
              <a:gd name="connsiteY383-110174" fmla="*/ 6844926 h 6858000"/>
              <a:gd name="connsiteX384-110175" fmla="*/ 1990172 w 7467600"/>
              <a:gd name="connsiteY384-110176" fmla="*/ 6542121 h 6858000"/>
              <a:gd name="connsiteX385-110177" fmla="*/ 2124090 w 7467600"/>
              <a:gd name="connsiteY385-110178" fmla="*/ 6761017 h 6858000"/>
              <a:gd name="connsiteX386-110179" fmla="*/ 2200380 w 7467600"/>
              <a:gd name="connsiteY386-110180" fmla="*/ 6858000 h 6858000"/>
              <a:gd name="connsiteX387-110181" fmla="*/ 2147507 w 7467600"/>
              <a:gd name="connsiteY387-110182" fmla="*/ 6858000 h 6858000"/>
              <a:gd name="connsiteX388-110183" fmla="*/ 2070668 w 7467600"/>
              <a:gd name="connsiteY388-110184" fmla="*/ 6761520 h 6858000"/>
              <a:gd name="connsiteX389-110185" fmla="*/ 1975142 w 7467600"/>
              <a:gd name="connsiteY389-110186" fmla="*/ 6585570 h 6858000"/>
              <a:gd name="connsiteX390-110187" fmla="*/ 2050035 w 7467600"/>
              <a:gd name="connsiteY390-110188" fmla="*/ 6813345 h 6858000"/>
              <a:gd name="connsiteX391-110189" fmla="*/ 2063025 w 7467600"/>
              <a:gd name="connsiteY391-110190" fmla="*/ 6858000 h 6858000"/>
              <a:gd name="connsiteX392-110191" fmla="*/ 2021675 w 7467600"/>
              <a:gd name="connsiteY392-110192" fmla="*/ 6858000 h 6858000"/>
              <a:gd name="connsiteX393-110193" fmla="*/ 2019308 w 7467600"/>
              <a:gd name="connsiteY393-110194" fmla="*/ 6847118 h 6858000"/>
              <a:gd name="connsiteX394-110195" fmla="*/ 1938835 w 7467600"/>
              <a:gd name="connsiteY394-110196" fmla="*/ 6551160 h 6858000"/>
              <a:gd name="connsiteX395-110197" fmla="*/ 1953230 w 7467600"/>
              <a:gd name="connsiteY395-110198" fmla="*/ 6759699 h 6858000"/>
              <a:gd name="connsiteX396-110199" fmla="*/ 1956763 w 7467600"/>
              <a:gd name="connsiteY396-110200" fmla="*/ 6778191 h 6858000"/>
              <a:gd name="connsiteX397-110201" fmla="*/ 1967925 w 7467600"/>
              <a:gd name="connsiteY397-110202" fmla="*/ 6858000 h 6858000"/>
              <a:gd name="connsiteX398-110203" fmla="*/ 1936622 w 7467600"/>
              <a:gd name="connsiteY398-110204" fmla="*/ 6858000 h 6858000"/>
              <a:gd name="connsiteX399-110205" fmla="*/ 1926261 w 7467600"/>
              <a:gd name="connsiteY399-110206" fmla="*/ 6784064 h 6858000"/>
              <a:gd name="connsiteX400-110207" fmla="*/ 1922724 w 7467600"/>
              <a:gd name="connsiteY400-110208" fmla="*/ 6765577 h 6858000"/>
              <a:gd name="connsiteX401-110209" fmla="*/ 1904650 w 7467600"/>
              <a:gd name="connsiteY401-110210" fmla="*/ 6639616 h 6858000"/>
              <a:gd name="connsiteX402-110211" fmla="*/ 1885273 w 7467600"/>
              <a:gd name="connsiteY402-110212" fmla="*/ 6858000 h 6858000"/>
              <a:gd name="connsiteX403-110213" fmla="*/ 1854363 w 7467600"/>
              <a:gd name="connsiteY403-110214" fmla="*/ 6858000 h 6858000"/>
              <a:gd name="connsiteX404-110215" fmla="*/ 1880391 w 7467600"/>
              <a:gd name="connsiteY404-110216" fmla="*/ 6603796 h 6858000"/>
              <a:gd name="connsiteX405-110217" fmla="*/ 1818273 w 7467600"/>
              <a:gd name="connsiteY405-110218" fmla="*/ 6715729 h 6858000"/>
              <a:gd name="connsiteX406-110219" fmla="*/ 1794691 w 7467600"/>
              <a:gd name="connsiteY406-110220" fmla="*/ 6843239 h 6858000"/>
              <a:gd name="connsiteX407-110221" fmla="*/ 1794914 w 7467600"/>
              <a:gd name="connsiteY407-110222" fmla="*/ 6858000 h 6858000"/>
              <a:gd name="connsiteX408-110223" fmla="*/ 1746128 w 7467600"/>
              <a:gd name="connsiteY408-110224" fmla="*/ 6858000 h 6858000"/>
              <a:gd name="connsiteX409-110225" fmla="*/ 1753934 w 7467600"/>
              <a:gd name="connsiteY409-110226" fmla="*/ 6724796 h 6858000"/>
              <a:gd name="connsiteX410-110227" fmla="*/ 1792053 w 7467600"/>
              <a:gd name="connsiteY410-110228" fmla="*/ 6572396 h 6858000"/>
              <a:gd name="connsiteX411-110229" fmla="*/ 1862248 w 7467600"/>
              <a:gd name="connsiteY411-110230" fmla="*/ 6266397 h 6858000"/>
              <a:gd name="connsiteX412-110231" fmla="*/ 1862250 w 7467600"/>
              <a:gd name="connsiteY412-110232" fmla="*/ 6033531 h 6858000"/>
              <a:gd name="connsiteX413-110233" fmla="*/ 1211999 w 7467600"/>
              <a:gd name="connsiteY413-110234" fmla="*/ 6683610 h 6858000"/>
              <a:gd name="connsiteX414-110235" fmla="*/ 1213266 w 7467600"/>
              <a:gd name="connsiteY414-110236" fmla="*/ 6691947 h 6858000"/>
              <a:gd name="connsiteX415-110237" fmla="*/ 1203370 w 7467600"/>
              <a:gd name="connsiteY415-110238" fmla="*/ 6850676 h 6858000"/>
              <a:gd name="connsiteX416-110239" fmla="*/ 1203671 w 7467600"/>
              <a:gd name="connsiteY416-110240" fmla="*/ 6858000 h 6858000"/>
              <a:gd name="connsiteX417-110241" fmla="*/ 1143180 w 7467600"/>
              <a:gd name="connsiteY417-110242" fmla="*/ 6858000 h 6858000"/>
              <a:gd name="connsiteX418-110243" fmla="*/ 1142176 w 7467600"/>
              <a:gd name="connsiteY418-110244" fmla="*/ 6766045 h 6858000"/>
              <a:gd name="connsiteX419-110245" fmla="*/ 1067484 w 7467600"/>
              <a:gd name="connsiteY419-110246" fmla="*/ 6858000 h 6858000"/>
              <a:gd name="connsiteX420-110247" fmla="*/ 953928 w 7467600"/>
              <a:gd name="connsiteY420-110248" fmla="*/ 6858000 h 6858000"/>
              <a:gd name="connsiteX421-110249" fmla="*/ 959715 w 7467600"/>
              <a:gd name="connsiteY421-110250" fmla="*/ 6850185 h 6858000"/>
              <a:gd name="connsiteX422-110251" fmla="*/ 1483788 w 7467600"/>
              <a:gd name="connsiteY422-110252" fmla="*/ 6259174 h 6858000"/>
              <a:gd name="connsiteX423-110253" fmla="*/ 1100671 w 7467600"/>
              <a:gd name="connsiteY423-110254" fmla="*/ 6252137 h 6858000"/>
              <a:gd name="connsiteX424-110255" fmla="*/ 1090144 w 7467600"/>
              <a:gd name="connsiteY424-110256" fmla="*/ 6256748 h 6858000"/>
              <a:gd name="connsiteX425-110257" fmla="*/ 1095872 w 7467600"/>
              <a:gd name="connsiteY425-110258" fmla="*/ 6271892 h 6858000"/>
              <a:gd name="connsiteX426-110259" fmla="*/ 262785 w 7467600"/>
              <a:gd name="connsiteY426-110260" fmla="*/ 6845450 h 6858000"/>
              <a:gd name="connsiteX427-110261" fmla="*/ 209968 w 7467600"/>
              <a:gd name="connsiteY427-110262" fmla="*/ 6770713 h 6858000"/>
              <a:gd name="connsiteX428-110263" fmla="*/ 873460 w 7467600"/>
              <a:gd name="connsiteY428-110264" fmla="*/ 6253768 h 6858000"/>
              <a:gd name="connsiteX429-110265" fmla="*/ 192686 w 7467600"/>
              <a:gd name="connsiteY429-110266" fmla="*/ 5849257 h 6858000"/>
              <a:gd name="connsiteX430-110267" fmla="*/ 4696 w 7467600"/>
              <a:gd name="connsiteY430-110268" fmla="*/ 5697668 h 6858000"/>
              <a:gd name="connsiteX431-110269" fmla="*/ 0 w 7467600"/>
              <a:gd name="connsiteY431-110270" fmla="*/ 5689984 h 6858000"/>
              <a:gd name="connsiteX432-110271" fmla="*/ 0 w 7467600"/>
              <a:gd name="connsiteY432-110272" fmla="*/ 5513472 h 6858000"/>
              <a:gd name="connsiteX433-110273" fmla="*/ 174101 w 7467600"/>
              <a:gd name="connsiteY433-110274" fmla="*/ 5620277 h 6858000"/>
              <a:gd name="connsiteX434-110275" fmla="*/ 891800 w 7467600"/>
              <a:gd name="connsiteY434-110276" fmla="*/ 6036935 h 6858000"/>
              <a:gd name="connsiteX435-110277" fmla="*/ 1072219 w 7467600"/>
              <a:gd name="connsiteY435-110278" fmla="*/ 6169443 h 6858000"/>
              <a:gd name="connsiteX436-110279" fmla="*/ 1074117 w 7467600"/>
              <a:gd name="connsiteY436-110280" fmla="*/ 6170301 h 6858000"/>
              <a:gd name="connsiteX437-110281" fmla="*/ 1083114 w 7467600"/>
              <a:gd name="connsiteY437-110282" fmla="*/ 6174131 h 6858000"/>
              <a:gd name="connsiteX438-110283" fmla="*/ 1543010 w 7467600"/>
              <a:gd name="connsiteY438-110284" fmla="*/ 6191140 h 6858000"/>
              <a:gd name="connsiteX439-110285" fmla="*/ 1551080 w 7467600"/>
              <a:gd name="connsiteY439-110286" fmla="*/ 6195006 h 6858000"/>
              <a:gd name="connsiteX440-110287" fmla="*/ 2345443 w 7467600"/>
              <a:gd name="connsiteY440-110288" fmla="*/ 5549882 h 6858000"/>
              <a:gd name="connsiteX441-110289" fmla="*/ 1721499 w 7467600"/>
              <a:gd name="connsiteY441-110290" fmla="*/ 5599969 h 6858000"/>
              <a:gd name="connsiteX442-110291" fmla="*/ 767716 w 7467600"/>
              <a:gd name="connsiteY442-110292" fmla="*/ 5472768 h 6858000"/>
              <a:gd name="connsiteX443-110293" fmla="*/ 722147 w 7467600"/>
              <a:gd name="connsiteY443-110294" fmla="*/ 5393091 h 6858000"/>
              <a:gd name="connsiteX444-110295" fmla="*/ 1485552 w 7467600"/>
              <a:gd name="connsiteY444-110296" fmla="*/ 5313202 h 6858000"/>
              <a:gd name="connsiteX445-110297" fmla="*/ 2143004 w 7467600"/>
              <a:gd name="connsiteY445-110298" fmla="*/ 5402420 h 6858000"/>
              <a:gd name="connsiteX446-110299" fmla="*/ 1933391 w 7467600"/>
              <a:gd name="connsiteY446-110300" fmla="*/ 5156971 h 6858000"/>
              <a:gd name="connsiteX447-110301" fmla="*/ 1827118 w 7467600"/>
              <a:gd name="connsiteY447-110302" fmla="*/ 4968410 h 6858000"/>
              <a:gd name="connsiteX448-110303" fmla="*/ 1837349 w 7467600"/>
              <a:gd name="connsiteY448-110304" fmla="*/ 4956357 h 6858000"/>
              <a:gd name="connsiteX449-110305" fmla="*/ 2162835 w 7467600"/>
              <a:gd name="connsiteY449-110306" fmla="*/ 5187853 h 6858000"/>
              <a:gd name="connsiteX450-110307" fmla="*/ 2257167 w 7467600"/>
              <a:gd name="connsiteY450-110308" fmla="*/ 5462123 h 6858000"/>
              <a:gd name="connsiteX451-110309" fmla="*/ 2261598 w 7467600"/>
              <a:gd name="connsiteY451-110310" fmla="*/ 5467998 h 6858000"/>
              <a:gd name="connsiteX452-110311" fmla="*/ 2437177 w 7467600"/>
              <a:gd name="connsiteY452-110312" fmla="*/ 5479608 h 6858000"/>
              <a:gd name="connsiteX453-110313" fmla="*/ 2445247 w 7467600"/>
              <a:gd name="connsiteY453-110314" fmla="*/ 5483476 h 6858000"/>
              <a:gd name="connsiteX454-110315" fmla="*/ 2743626 w 7467600"/>
              <a:gd name="connsiteY454-110316" fmla="*/ 5304819 h 6858000"/>
              <a:gd name="connsiteX455-110317" fmla="*/ 3048102 w 7467600"/>
              <a:gd name="connsiteY455-110318" fmla="*/ 5150595 h 6858000"/>
              <a:gd name="connsiteX456-110319" fmla="*/ 1799414 w 7467600"/>
              <a:gd name="connsiteY456-110320" fmla="*/ 4694732 h 6858000"/>
              <a:gd name="connsiteX457-110321" fmla="*/ 1771735 w 7467600"/>
              <a:gd name="connsiteY457-110322" fmla="*/ 4619929 h 6858000"/>
              <a:gd name="connsiteX458-110323" fmla="*/ 3104273 w 7467600"/>
              <a:gd name="connsiteY458-110324" fmla="*/ 5076159 h 6858000"/>
              <a:gd name="connsiteX459-110325" fmla="*/ 3113245 w 7467600"/>
              <a:gd name="connsiteY459-110326" fmla="*/ 5090705 h 6858000"/>
              <a:gd name="connsiteX460-110327" fmla="*/ 3126294 w 7467600"/>
              <a:gd name="connsiteY460-110328" fmla="*/ 5114400 h 6858000"/>
              <a:gd name="connsiteX461-110329" fmla="*/ 3937433 w 7467600"/>
              <a:gd name="connsiteY461-110330" fmla="*/ 4830473 h 6858000"/>
              <a:gd name="connsiteX462-110331" fmla="*/ 3590475 w 7467600"/>
              <a:gd name="connsiteY462-110332" fmla="*/ 4597974 h 6858000"/>
              <a:gd name="connsiteX463-110333" fmla="*/ 3100264 w 7467600"/>
              <a:gd name="connsiteY463-110334" fmla="*/ 4579845 h 6858000"/>
              <a:gd name="connsiteX464-110335" fmla="*/ 2183576 w 7467600"/>
              <a:gd name="connsiteY464-110336" fmla="*/ 4227150 h 6858000"/>
              <a:gd name="connsiteX465-110337" fmla="*/ 2151029 w 7467600"/>
              <a:gd name="connsiteY465-110338" fmla="*/ 4146947 h 6858000"/>
              <a:gd name="connsiteX466-110339" fmla="*/ 3563434 w 7467600"/>
              <a:gd name="connsiteY466-110340" fmla="*/ 4469115 h 6858000"/>
              <a:gd name="connsiteX467-110341" fmla="*/ 3177952 w 7467600"/>
              <a:gd name="connsiteY467-110342" fmla="*/ 3657386 h 6858000"/>
              <a:gd name="connsiteX468-110343" fmla="*/ 3189263 w 7467600"/>
              <a:gd name="connsiteY468-110344" fmla="*/ 3625726 h 6858000"/>
              <a:gd name="connsiteX469-110345" fmla="*/ 3560912 w 7467600"/>
              <a:gd name="connsiteY469-110346" fmla="*/ 4079863 h 6858000"/>
              <a:gd name="connsiteX470-110347" fmla="*/ 3626636 w 7467600"/>
              <a:gd name="connsiteY470-110348" fmla="*/ 4512230 h 6858000"/>
              <a:gd name="connsiteX471-110349" fmla="*/ 3653088 w 7467600"/>
              <a:gd name="connsiteY471-110350" fmla="*/ 4521417 h 6858000"/>
              <a:gd name="connsiteX472-110351" fmla="*/ 3988128 w 7467600"/>
              <a:gd name="connsiteY472-110352" fmla="*/ 4817267 h 6858000"/>
              <a:gd name="connsiteX473-110353" fmla="*/ 4830582 w 7467600"/>
              <a:gd name="connsiteY473-110354" fmla="*/ 4676000 h 6858000"/>
              <a:gd name="connsiteX474-110355" fmla="*/ 4830100 w 7467600"/>
              <a:gd name="connsiteY474-110356" fmla="*/ 4675554 h 6858000"/>
              <a:gd name="connsiteX475-110357" fmla="*/ 4036318 w 7467600"/>
              <a:gd name="connsiteY475-110358" fmla="*/ 4147013 h 6858000"/>
              <a:gd name="connsiteX476-110359" fmla="*/ 3432098 w 7467600"/>
              <a:gd name="connsiteY476-110360" fmla="*/ 3537312 h 6858000"/>
              <a:gd name="connsiteX477-110361" fmla="*/ 3446761 w 7467600"/>
              <a:gd name="connsiteY477-110362" fmla="*/ 3461278 h 6858000"/>
              <a:gd name="connsiteX478-110363" fmla="*/ 4419733 w 7467600"/>
              <a:gd name="connsiteY478-110364" fmla="*/ 3963555 h 6858000"/>
              <a:gd name="connsiteX479-110365" fmla="*/ 4781371 w 7467600"/>
              <a:gd name="connsiteY479-110366" fmla="*/ 4458604 h 6858000"/>
              <a:gd name="connsiteX480-110367" fmla="*/ 4780440 w 7467600"/>
              <a:gd name="connsiteY480-110368" fmla="*/ 4470290 h 6858000"/>
              <a:gd name="connsiteX481-110369" fmla="*/ 4898954 w 7467600"/>
              <a:gd name="connsiteY481-110370" fmla="*/ 4662092 h 6858000"/>
              <a:gd name="connsiteX482-110371" fmla="*/ 4900699 w 7467600"/>
              <a:gd name="connsiteY482-110372" fmla="*/ 4670867 h 6858000"/>
              <a:gd name="connsiteX483-110373" fmla="*/ 5714511 w 7467600"/>
              <a:gd name="connsiteY483-110374" fmla="*/ 4663483 h 6858000"/>
              <a:gd name="connsiteX484-110375" fmla="*/ 5464793 w 7467600"/>
              <a:gd name="connsiteY484-110376" fmla="*/ 4393556 h 6858000"/>
              <a:gd name="connsiteX485-110377" fmla="*/ 5461897 w 7467600"/>
              <a:gd name="connsiteY485-110378" fmla="*/ 4390879 h 6858000"/>
              <a:gd name="connsiteX486-110379" fmla="*/ 4294126 w 7467600"/>
              <a:gd name="connsiteY486-110380" fmla="*/ 3303048 h 6858000"/>
              <a:gd name="connsiteX487-110381" fmla="*/ 4305321 w 7467600"/>
              <a:gd name="connsiteY487-110382" fmla="*/ 3256953 h 6858000"/>
              <a:gd name="connsiteX488-110383" fmla="*/ 4949299 w 7467600"/>
              <a:gd name="connsiteY488-110384" fmla="*/ 3766336 h 6858000"/>
              <a:gd name="connsiteX489-110385" fmla="*/ 5291452 w 7467600"/>
              <a:gd name="connsiteY489-110386" fmla="*/ 4076801 h 6858000"/>
              <a:gd name="connsiteX490-110387" fmla="*/ 5434998 w 7467600"/>
              <a:gd name="connsiteY490-110388" fmla="*/ 4254100 h 6858000"/>
              <a:gd name="connsiteX491-110389" fmla="*/ 5351015 w 7467600"/>
              <a:gd name="connsiteY491-110390" fmla="*/ 3760989 h 6858000"/>
              <a:gd name="connsiteX492-110391" fmla="*/ 5413780 w 7467600"/>
              <a:gd name="connsiteY492-110392" fmla="*/ 2966265 h 6858000"/>
              <a:gd name="connsiteX493-110393" fmla="*/ 5425627 w 7467600"/>
              <a:gd name="connsiteY493-110394" fmla="*/ 2954192 h 6858000"/>
              <a:gd name="connsiteX494-110395" fmla="*/ 6604735 w 7467600"/>
              <a:gd name="connsiteY494-110396" fmla="*/ 2041381 h 6858000"/>
              <a:gd name="connsiteX495-110397" fmla="*/ 7204487 w 7467600"/>
              <a:gd name="connsiteY495-110398" fmla="*/ 2742112 h 6858000"/>
              <a:gd name="connsiteX496-110399" fmla="*/ 7131592 w 7467600"/>
              <a:gd name="connsiteY496-110400" fmla="*/ 2672096 h 6858000"/>
              <a:gd name="connsiteX497-110401" fmla="*/ 6996344 w 7467600"/>
              <a:gd name="connsiteY497-110402" fmla="*/ 2518310 h 6858000"/>
              <a:gd name="connsiteX498-110403" fmla="*/ 6735495 w 7467600"/>
              <a:gd name="connsiteY498-110404" fmla="*/ 2196890 h 6858000"/>
              <a:gd name="connsiteX499-110405" fmla="*/ 6721901 w 7467600"/>
              <a:gd name="connsiteY499-110406" fmla="*/ 2179274 h 6858000"/>
              <a:gd name="connsiteX500-110407" fmla="*/ 6604735 w 7467600"/>
              <a:gd name="connsiteY500-110408" fmla="*/ 2041381 h 6858000"/>
              <a:gd name="connsiteX501-110409" fmla="*/ 6591670 w 7467600"/>
              <a:gd name="connsiteY501-110410" fmla="*/ 1988277 h 6858000"/>
              <a:gd name="connsiteX502-110411" fmla="*/ 6747349 w 7467600"/>
              <a:gd name="connsiteY502-110412" fmla="*/ 2160069 h 6858000"/>
              <a:gd name="connsiteX503-110413" fmla="*/ 6760943 w 7467600"/>
              <a:gd name="connsiteY503-110414" fmla="*/ 2177686 h 6858000"/>
              <a:gd name="connsiteX504-110415" fmla="*/ 7021065 w 7467600"/>
              <a:gd name="connsiteY504-110416" fmla="*/ 2498102 h 6858000"/>
              <a:gd name="connsiteX505-110417" fmla="*/ 7155223 w 7467600"/>
              <a:gd name="connsiteY505-110418" fmla="*/ 2650386 h 6858000"/>
              <a:gd name="connsiteX506-110419" fmla="*/ 7203167 w 7467600"/>
              <a:gd name="connsiteY506-110420" fmla="*/ 2697288 h 6858000"/>
              <a:gd name="connsiteX507-110421" fmla="*/ 6937703 w 7467600"/>
              <a:gd name="connsiteY507-110422" fmla="*/ 2321981 h 6858000"/>
              <a:gd name="connsiteX508-110423" fmla="*/ 6591670 w 7467600"/>
              <a:gd name="connsiteY508-110424" fmla="*/ 1988277 h 6858000"/>
              <a:gd name="connsiteX509-110425" fmla="*/ 5798671 w 7467600"/>
              <a:gd name="connsiteY509-110426" fmla="*/ 1981601 h 6858000"/>
              <a:gd name="connsiteX510-110427" fmla="*/ 5754709 w 7467600"/>
              <a:gd name="connsiteY510-110428" fmla="*/ 2071454 h 6858000"/>
              <a:gd name="connsiteX511-110429" fmla="*/ 5763044 w 7467600"/>
              <a:gd name="connsiteY511-110430" fmla="*/ 2842206 h 6858000"/>
              <a:gd name="connsiteX512-110431" fmla="*/ 5764974 w 7467600"/>
              <a:gd name="connsiteY512-110432" fmla="*/ 2799609 h 6858000"/>
              <a:gd name="connsiteX513-110433" fmla="*/ 5767665 w 7467600"/>
              <a:gd name="connsiteY513-110434" fmla="*/ 2666409 h 6858000"/>
              <a:gd name="connsiteX514-110435" fmla="*/ 5763055 w 7467600"/>
              <a:gd name="connsiteY514-110436" fmla="*/ 2579705 h 6858000"/>
              <a:gd name="connsiteX515-110437" fmla="*/ 5758079 w 7467600"/>
              <a:gd name="connsiteY515-110438" fmla="*/ 2492508 h 6858000"/>
              <a:gd name="connsiteX516-110439" fmla="*/ 5779325 w 7467600"/>
              <a:gd name="connsiteY516-110440" fmla="*/ 2197069 h 6858000"/>
              <a:gd name="connsiteX517-110441" fmla="*/ 5798671 w 7467600"/>
              <a:gd name="connsiteY517-110442" fmla="*/ 1981601 h 6858000"/>
              <a:gd name="connsiteX518-110443" fmla="*/ 5829202 w 7467600"/>
              <a:gd name="connsiteY518-110444" fmla="*/ 1971679 h 6858000"/>
              <a:gd name="connsiteX519-110445" fmla="*/ 5809558 w 7467600"/>
              <a:gd name="connsiteY519-110446" fmla="*/ 2198043 h 6858000"/>
              <a:gd name="connsiteX520-110447" fmla="*/ 5788653 w 7467600"/>
              <a:gd name="connsiteY520-110448" fmla="*/ 2489430 h 6858000"/>
              <a:gd name="connsiteX521-110449" fmla="*/ 5793439 w 7467600"/>
              <a:gd name="connsiteY521-110450" fmla="*/ 2575235 h 6858000"/>
              <a:gd name="connsiteX522-110451" fmla="*/ 5796837 w 7467600"/>
              <a:gd name="connsiteY522-110452" fmla="*/ 2637633 h 6858000"/>
              <a:gd name="connsiteX523-110453" fmla="*/ 5818614 w 7467600"/>
              <a:gd name="connsiteY523-110454" fmla="*/ 2473055 h 6858000"/>
              <a:gd name="connsiteX524-110455" fmla="*/ 5829202 w 7467600"/>
              <a:gd name="connsiteY524-110456" fmla="*/ 1971679 h 6858000"/>
              <a:gd name="connsiteX525-110457" fmla="*/ 5911389 w 7467600"/>
              <a:gd name="connsiteY525-110458" fmla="*/ 1898371 h 6858000"/>
              <a:gd name="connsiteX526-110459" fmla="*/ 6237627 w 7467600"/>
              <a:gd name="connsiteY526-110460" fmla="*/ 2231921 h 6858000"/>
              <a:gd name="connsiteX527-110461" fmla="*/ 5911389 w 7467600"/>
              <a:gd name="connsiteY527-110462" fmla="*/ 1898371 h 6858000"/>
              <a:gd name="connsiteX528-110463" fmla="*/ 6944437 w 7467600"/>
              <a:gd name="connsiteY528-110464" fmla="*/ 1575402 h 6858000"/>
              <a:gd name="connsiteX529-110465" fmla="*/ 6304730 w 7467600"/>
              <a:gd name="connsiteY529-110466" fmla="*/ 1766654 h 6858000"/>
              <a:gd name="connsiteX530-110467" fmla="*/ 6944437 w 7467600"/>
              <a:gd name="connsiteY530-110468" fmla="*/ 1575402 h 6858000"/>
              <a:gd name="connsiteX531-110469" fmla="*/ 7019523 w 7467600"/>
              <a:gd name="connsiteY531-110470" fmla="*/ 1519450 h 6858000"/>
              <a:gd name="connsiteX532-110471" fmla="*/ 6298091 w 7467600"/>
              <a:gd name="connsiteY532-110472" fmla="*/ 1737122 h 6858000"/>
              <a:gd name="connsiteX533-110473" fmla="*/ 7019523 w 7467600"/>
              <a:gd name="connsiteY533-110474" fmla="*/ 1519450 h 6858000"/>
              <a:gd name="connsiteX534-110475" fmla="*/ 2399523 w 7467600"/>
              <a:gd name="connsiteY534-110476" fmla="*/ 1428234 h 6858000"/>
              <a:gd name="connsiteX535-110477" fmla="*/ 2224982 w 7467600"/>
              <a:gd name="connsiteY535-110478" fmla="*/ 1826201 h 6858000"/>
              <a:gd name="connsiteX536-110479" fmla="*/ 2096099 w 7467600"/>
              <a:gd name="connsiteY536-110480" fmla="*/ 2345900 h 6858000"/>
              <a:gd name="connsiteX537-110481" fmla="*/ 2283317 w 7467600"/>
              <a:gd name="connsiteY537-110482" fmla="*/ 1796925 h 6858000"/>
              <a:gd name="connsiteX538-110483" fmla="*/ 2399523 w 7467600"/>
              <a:gd name="connsiteY538-110484" fmla="*/ 1428234 h 6858000"/>
              <a:gd name="connsiteX539-110485" fmla="*/ 2448558 w 7467600"/>
              <a:gd name="connsiteY539-110486" fmla="*/ 1373435 h 6858000"/>
              <a:gd name="connsiteX540-110487" fmla="*/ 2312521 w 7467600"/>
              <a:gd name="connsiteY540-110488" fmla="*/ 1806140 h 6858000"/>
              <a:gd name="connsiteX541-110489" fmla="*/ 2127533 w 7467600"/>
              <a:gd name="connsiteY541-110490" fmla="*/ 2348380 h 6858000"/>
              <a:gd name="connsiteX542-110491" fmla="*/ 2358080 w 7467600"/>
              <a:gd name="connsiteY542-110492" fmla="*/ 1866134 h 6858000"/>
              <a:gd name="connsiteX543-110493" fmla="*/ 2407436 w 7467600"/>
              <a:gd name="connsiteY543-110494" fmla="*/ 1651070 h 6858000"/>
              <a:gd name="connsiteX544-110495" fmla="*/ 2448558 w 7467600"/>
              <a:gd name="connsiteY544-110496" fmla="*/ 1373435 h 6858000"/>
              <a:gd name="connsiteX545-110497" fmla="*/ 278707 w 7467600"/>
              <a:gd name="connsiteY545-110498" fmla="*/ 1352270 h 6858000"/>
              <a:gd name="connsiteX546-110499" fmla="*/ 321570 w 7467600"/>
              <a:gd name="connsiteY546-110500" fmla="*/ 1861610 h 6858000"/>
              <a:gd name="connsiteX547-110501" fmla="*/ 294281 w 7467600"/>
              <a:gd name="connsiteY547-110502" fmla="*/ 1440658 h 6858000"/>
              <a:gd name="connsiteX548-110503" fmla="*/ 278707 w 7467600"/>
              <a:gd name="connsiteY548-110504" fmla="*/ 1352270 h 6858000"/>
              <a:gd name="connsiteX549-110505" fmla="*/ 1423821 w 7467600"/>
              <a:gd name="connsiteY549-110506" fmla="*/ 1351958 h 6858000"/>
              <a:gd name="connsiteX550-110507" fmla="*/ 1638521 w 7467600"/>
              <a:gd name="connsiteY550-110508" fmla="*/ 1908470 h 6858000"/>
              <a:gd name="connsiteX551-110509" fmla="*/ 1754199 w 7467600"/>
              <a:gd name="connsiteY551-110510" fmla="*/ 2149284 h 6858000"/>
              <a:gd name="connsiteX552-110511" fmla="*/ 1908359 w 7467600"/>
              <a:gd name="connsiteY552-110512" fmla="*/ 2364988 h 6858000"/>
              <a:gd name="connsiteX553-110513" fmla="*/ 1647661 w 7467600"/>
              <a:gd name="connsiteY553-110514" fmla="*/ 1825945 h 6858000"/>
              <a:gd name="connsiteX554-110515" fmla="*/ 1423821 w 7467600"/>
              <a:gd name="connsiteY554-110516" fmla="*/ 1351958 h 6858000"/>
              <a:gd name="connsiteX555-110517" fmla="*/ 1431890 w 7467600"/>
              <a:gd name="connsiteY555-110518" fmla="*/ 1306475 h 6858000"/>
              <a:gd name="connsiteX556-110519" fmla="*/ 1507597 w 7467600"/>
              <a:gd name="connsiteY556-110520" fmla="*/ 1446132 h 6858000"/>
              <a:gd name="connsiteX557-110521" fmla="*/ 1674586 w 7467600"/>
              <a:gd name="connsiteY557-110522" fmla="*/ 1813832 h 6858000"/>
              <a:gd name="connsiteX558-110523" fmla="*/ 1815950 w 7467600"/>
              <a:gd name="connsiteY558-110524" fmla="*/ 2128564 h 6858000"/>
              <a:gd name="connsiteX559-110525" fmla="*/ 1984242 w 7467600"/>
              <a:gd name="connsiteY559-110526" fmla="*/ 2430829 h 6858000"/>
              <a:gd name="connsiteX560-110527" fmla="*/ 2014023 w 7467600"/>
              <a:gd name="connsiteY560-110528" fmla="*/ 2450995 h 6858000"/>
              <a:gd name="connsiteX561-110529" fmla="*/ 1747337 w 7467600"/>
              <a:gd name="connsiteY561-110530" fmla="*/ 1855264 h 6858000"/>
              <a:gd name="connsiteX562-110531" fmla="*/ 1533749 w 7467600"/>
              <a:gd name="connsiteY562-110532" fmla="*/ 1478656 h 6858000"/>
              <a:gd name="connsiteX563-110533" fmla="*/ 1431890 w 7467600"/>
              <a:gd name="connsiteY563-110534" fmla="*/ 1306475 h 6858000"/>
              <a:gd name="connsiteX564-110535" fmla="*/ 5052692 w 7467600"/>
              <a:gd name="connsiteY564-110536" fmla="*/ 1292994 h 6858000"/>
              <a:gd name="connsiteX565-110537" fmla="*/ 5200661 w 7467600"/>
              <a:gd name="connsiteY565-110538" fmla="*/ 1635186 h 6858000"/>
              <a:gd name="connsiteX566-110539" fmla="*/ 5297138 w 7467600"/>
              <a:gd name="connsiteY566-110540" fmla="*/ 1906351 h 6858000"/>
              <a:gd name="connsiteX567-110541" fmla="*/ 5052692 w 7467600"/>
              <a:gd name="connsiteY567-110542" fmla="*/ 1292994 h 6858000"/>
              <a:gd name="connsiteX568-110543" fmla="*/ 5009948 w 7467600"/>
              <a:gd name="connsiteY568-110544" fmla="*/ 1273619 h 6858000"/>
              <a:gd name="connsiteX569-110545" fmla="*/ 5121777 w 7467600"/>
              <a:gd name="connsiteY569-110546" fmla="*/ 1654213 h 6858000"/>
              <a:gd name="connsiteX570-110547" fmla="*/ 5293545 w 7467600"/>
              <a:gd name="connsiteY570-110548" fmla="*/ 2072247 h 6858000"/>
              <a:gd name="connsiteX571-110549" fmla="*/ 5294042 w 7467600"/>
              <a:gd name="connsiteY571-110550" fmla="*/ 2065019 h 6858000"/>
              <a:gd name="connsiteX572-110551" fmla="*/ 5171936 w 7467600"/>
              <a:gd name="connsiteY572-110552" fmla="*/ 1647613 h 6858000"/>
              <a:gd name="connsiteX573-110553" fmla="*/ 5009948 w 7467600"/>
              <a:gd name="connsiteY573-110554" fmla="*/ 1273619 h 6858000"/>
              <a:gd name="connsiteX574-110555" fmla="*/ 655236 w 7467600"/>
              <a:gd name="connsiteY574-110556" fmla="*/ 1268632 h 6858000"/>
              <a:gd name="connsiteX575-110557" fmla="*/ 839521 w 7467600"/>
              <a:gd name="connsiteY575-110558" fmla="*/ 1685315 h 6858000"/>
              <a:gd name="connsiteX576-110559" fmla="*/ 1109416 w 7467600"/>
              <a:gd name="connsiteY576-110560" fmla="*/ 2061663 h 6858000"/>
              <a:gd name="connsiteX577-110561" fmla="*/ 1298300 w 7467600"/>
              <a:gd name="connsiteY577-110562" fmla="*/ 2247742 h 6858000"/>
              <a:gd name="connsiteX578-110563" fmla="*/ 1125871 w 7467600"/>
              <a:gd name="connsiteY578-110564" fmla="*/ 1989513 h 6858000"/>
              <a:gd name="connsiteX579-110565" fmla="*/ 981574 w 7467600"/>
              <a:gd name="connsiteY579-110566" fmla="*/ 1783157 h 6858000"/>
              <a:gd name="connsiteX580-110567" fmla="*/ 922198 w 7467600"/>
              <a:gd name="connsiteY580-110568" fmla="*/ 1677437 h 6858000"/>
              <a:gd name="connsiteX581-110569" fmla="*/ 869293 w 7467600"/>
              <a:gd name="connsiteY581-110570" fmla="*/ 1583214 h 6858000"/>
              <a:gd name="connsiteX582-110571" fmla="*/ 751431 w 7467600"/>
              <a:gd name="connsiteY582-110572" fmla="*/ 1405731 h 6858000"/>
              <a:gd name="connsiteX583-110573" fmla="*/ 655236 w 7467600"/>
              <a:gd name="connsiteY583-110574" fmla="*/ 1268632 h 6858000"/>
              <a:gd name="connsiteX584-110575" fmla="*/ 6516292 w 7467600"/>
              <a:gd name="connsiteY584-110576" fmla="*/ 1263064 h 6858000"/>
              <a:gd name="connsiteX585-110577" fmla="*/ 5736320 w 7467600"/>
              <a:gd name="connsiteY585-110578" fmla="*/ 1501803 h 6858000"/>
              <a:gd name="connsiteX586-110579" fmla="*/ 6516292 w 7467600"/>
              <a:gd name="connsiteY586-110580" fmla="*/ 1263064 h 6858000"/>
              <a:gd name="connsiteX587-110581" fmla="*/ 291466 w 7467600"/>
              <a:gd name="connsiteY587-110582" fmla="*/ 1250369 h 6858000"/>
              <a:gd name="connsiteX588-110583" fmla="*/ 323180 w 7467600"/>
              <a:gd name="connsiteY588-110584" fmla="*/ 1435283 h 6858000"/>
              <a:gd name="connsiteX589-110585" fmla="*/ 349381 w 7467600"/>
              <a:gd name="connsiteY589-110586" fmla="*/ 1875041 h 6858000"/>
              <a:gd name="connsiteX590-110587" fmla="*/ 374363 w 7467600"/>
              <a:gd name="connsiteY590-110588" fmla="*/ 1506494 h 6858000"/>
              <a:gd name="connsiteX591-110589" fmla="*/ 302168 w 7467600"/>
              <a:gd name="connsiteY591-110590" fmla="*/ 1274495 h 6858000"/>
              <a:gd name="connsiteX592-110591" fmla="*/ 291466 w 7467600"/>
              <a:gd name="connsiteY592-110592" fmla="*/ 1250369 h 6858000"/>
              <a:gd name="connsiteX593-110593" fmla="*/ 678222 w 7467600"/>
              <a:gd name="connsiteY593-110594" fmla="*/ 1248670 h 6858000"/>
              <a:gd name="connsiteX594-110595" fmla="*/ 775536 w 7467600"/>
              <a:gd name="connsiteY594-110596" fmla="*/ 1388015 h 6858000"/>
              <a:gd name="connsiteX595-110597" fmla="*/ 894529 w 7467600"/>
              <a:gd name="connsiteY595-110598" fmla="*/ 1567739 h 6858000"/>
              <a:gd name="connsiteX596-110599" fmla="*/ 948000 w 7467600"/>
              <a:gd name="connsiteY596-110600" fmla="*/ 1663088 h 6858000"/>
              <a:gd name="connsiteX597-110601" fmla="*/ 1006812 w 7467600"/>
              <a:gd name="connsiteY597-110602" fmla="*/ 1767683 h 6858000"/>
              <a:gd name="connsiteX598-110603" fmla="*/ 1149133 w 7467600"/>
              <a:gd name="connsiteY598-110604" fmla="*/ 1971513 h 6858000"/>
              <a:gd name="connsiteX599-110605" fmla="*/ 1333952 w 7467600"/>
              <a:gd name="connsiteY599-110606" fmla="*/ 2251620 h 6858000"/>
              <a:gd name="connsiteX600-110607" fmla="*/ 1337329 w 7467600"/>
              <a:gd name="connsiteY600-110608" fmla="*/ 2258350 h 6858000"/>
              <a:gd name="connsiteX601-110609" fmla="*/ 1014726 w 7467600"/>
              <a:gd name="connsiteY601-110610" fmla="*/ 1615556 h 6858000"/>
              <a:gd name="connsiteX602-110611" fmla="*/ 678222 w 7467600"/>
              <a:gd name="connsiteY602-110612" fmla="*/ 1248670 h 6858000"/>
              <a:gd name="connsiteX603-110613" fmla="*/ 6691602 w 7467600"/>
              <a:gd name="connsiteY603-110614" fmla="*/ 1140573 h 6858000"/>
              <a:gd name="connsiteX604-110615" fmla="*/ 6571100 w 7467600"/>
              <a:gd name="connsiteY604-110616" fmla="*/ 1183662 h 6858000"/>
              <a:gd name="connsiteX605-110617" fmla="*/ 6241687 w 7467600"/>
              <a:gd name="connsiteY605-110618" fmla="*/ 1257600 h 6858000"/>
              <a:gd name="connsiteX606-110619" fmla="*/ 5693009 w 7467600"/>
              <a:gd name="connsiteY606-110620" fmla="*/ 1478256 h 6858000"/>
              <a:gd name="connsiteX607-110621" fmla="*/ 6548420 w 7467600"/>
              <a:gd name="connsiteY607-110622" fmla="*/ 1214599 h 6858000"/>
              <a:gd name="connsiteX608-110623" fmla="*/ 6605473 w 7467600"/>
              <a:gd name="connsiteY608-110624" fmla="*/ 1184686 h 6858000"/>
              <a:gd name="connsiteX609-110625" fmla="*/ 6691602 w 7467600"/>
              <a:gd name="connsiteY609-110626" fmla="*/ 1140573 h 6858000"/>
              <a:gd name="connsiteX610-110627" fmla="*/ 4002475 w 7467600"/>
              <a:gd name="connsiteY610-110628" fmla="*/ 1037802 h 6858000"/>
              <a:gd name="connsiteX611-110629" fmla="*/ 4000324 w 7467600"/>
              <a:gd name="connsiteY611-110630" fmla="*/ 1039362 h 6858000"/>
              <a:gd name="connsiteX612-110631" fmla="*/ 4002862 w 7467600"/>
              <a:gd name="connsiteY612-110632" fmla="*/ 1042866 h 6858000"/>
              <a:gd name="connsiteX613-110633" fmla="*/ 4002475 w 7467600"/>
              <a:gd name="connsiteY613-110634" fmla="*/ 1037802 h 6858000"/>
              <a:gd name="connsiteX614-110635" fmla="*/ 506322 w 7467600"/>
              <a:gd name="connsiteY614-110636" fmla="*/ 1020997 h 6858000"/>
              <a:gd name="connsiteX615-110637" fmla="*/ 533068 w 7467600"/>
              <a:gd name="connsiteY615-110638" fmla="*/ 1029409 h 6858000"/>
              <a:gd name="connsiteX616-110639" fmla="*/ 1232525 w 7467600"/>
              <a:gd name="connsiteY616-110640" fmla="*/ 1804675 h 6858000"/>
              <a:gd name="connsiteX617-110641" fmla="*/ 1388858 w 7467600"/>
              <a:gd name="connsiteY617-110642" fmla="*/ 2368011 h 6858000"/>
              <a:gd name="connsiteX618-110643" fmla="*/ 1384098 w 7467600"/>
              <a:gd name="connsiteY618-110644" fmla="*/ 2378125 h 6858000"/>
              <a:gd name="connsiteX619-110645" fmla="*/ 1425393 w 7467600"/>
              <a:gd name="connsiteY619-110646" fmla="*/ 2589124 h 6858000"/>
              <a:gd name="connsiteX620-110647" fmla="*/ 1424001 w 7467600"/>
              <a:gd name="connsiteY620-110648" fmla="*/ 2597541 h 6858000"/>
              <a:gd name="connsiteX621-110649" fmla="*/ 2152729 w 7467600"/>
              <a:gd name="connsiteY621-110650" fmla="*/ 2864487 h 6858000"/>
              <a:gd name="connsiteX622-110651" fmla="*/ 2020609 w 7467600"/>
              <a:gd name="connsiteY622-110652" fmla="*/ 2539671 h 6858000"/>
              <a:gd name="connsiteX623-110653" fmla="*/ 2018920 w 7467600"/>
              <a:gd name="connsiteY623-110654" fmla="*/ 2536309 h 6858000"/>
              <a:gd name="connsiteX624-110655" fmla="*/ 1342441 w 7467600"/>
              <a:gd name="connsiteY624-110656" fmla="*/ 1173017 h 6858000"/>
              <a:gd name="connsiteX625-110657" fmla="*/ 1367925 w 7467600"/>
              <a:gd name="connsiteY625-110658" fmla="*/ 1135648 h 6858000"/>
              <a:gd name="connsiteX626-110659" fmla="*/ 1771401 w 7467600"/>
              <a:gd name="connsiteY626-110660" fmla="*/ 1806673 h 6858000"/>
              <a:gd name="connsiteX627-110661" fmla="*/ 1972385 w 7467600"/>
              <a:gd name="connsiteY627-110662" fmla="*/ 2198735 h 6858000"/>
              <a:gd name="connsiteX628-110663" fmla="*/ 2040892 w 7467600"/>
              <a:gd name="connsiteY628-110664" fmla="*/ 2405205 h 6858000"/>
              <a:gd name="connsiteX629-110665" fmla="*/ 2131689 w 7467600"/>
              <a:gd name="connsiteY629-110666" fmla="*/ 1936926 h 6858000"/>
              <a:gd name="connsiteX630-110667" fmla="*/ 2454820 w 7467600"/>
              <a:gd name="connsiteY630-110668" fmla="*/ 1248808 h 6858000"/>
              <a:gd name="connsiteX631-110669" fmla="*/ 2492512 w 7467600"/>
              <a:gd name="connsiteY631-110670" fmla="*/ 1302920 h 6858000"/>
              <a:gd name="connsiteX632-110671" fmla="*/ 2081216 w 7467600"/>
              <a:gd name="connsiteY632-110672" fmla="*/ 2527513 h 6858000"/>
              <a:gd name="connsiteX633-110673" fmla="*/ 2081211 w 7467600"/>
              <a:gd name="connsiteY633-110674" fmla="*/ 2528916 h 6858000"/>
              <a:gd name="connsiteX634-110675" fmla="*/ 2199067 w 7467600"/>
              <a:gd name="connsiteY634-110676" fmla="*/ 2884061 h 6858000"/>
              <a:gd name="connsiteX635-110677" fmla="*/ 3192586 w 7467600"/>
              <a:gd name="connsiteY635-110678" fmla="*/ 3411496 h 6858000"/>
              <a:gd name="connsiteX636-110679" fmla="*/ 3182620 w 7467600"/>
              <a:gd name="connsiteY636-110680" fmla="*/ 3483279 h 6858000"/>
              <a:gd name="connsiteX637-110681" fmla="*/ 2435119 w 7467600"/>
              <a:gd name="connsiteY637-110682" fmla="*/ 3080173 h 6858000"/>
              <a:gd name="connsiteX638-110683" fmla="*/ 2410152 w 7467600"/>
              <a:gd name="connsiteY638-110684" fmla="*/ 3063751 h 6858000"/>
              <a:gd name="connsiteX639-110685" fmla="*/ 2408099 w 7467600"/>
              <a:gd name="connsiteY639-110686" fmla="*/ 3064403 h 6858000"/>
              <a:gd name="connsiteX640-110687" fmla="*/ 2407218 w 7467600"/>
              <a:gd name="connsiteY640-110688" fmla="*/ 3070324 h 6858000"/>
              <a:gd name="connsiteX641-110689" fmla="*/ 2380138 w 7467600"/>
              <a:gd name="connsiteY641-110690" fmla="*/ 3099341 h 6858000"/>
              <a:gd name="connsiteX642-110691" fmla="*/ 1765923 w 7467600"/>
              <a:gd name="connsiteY642-110692" fmla="*/ 3581043 h 6858000"/>
              <a:gd name="connsiteX643-110693" fmla="*/ 1702258 w 7467600"/>
              <a:gd name="connsiteY643-110694" fmla="*/ 3612286 h 6858000"/>
              <a:gd name="connsiteX644-110695" fmla="*/ 1538370 w 7467600"/>
              <a:gd name="connsiteY644-110696" fmla="*/ 3811804 h 6858000"/>
              <a:gd name="connsiteX645-110697" fmla="*/ 542867 w 7467600"/>
              <a:gd name="connsiteY645-110698" fmla="*/ 4944092 h 6858000"/>
              <a:gd name="connsiteX646-110699" fmla="*/ 515800 w 7467600"/>
              <a:gd name="connsiteY646-110700" fmla="*/ 4862180 h 6858000"/>
              <a:gd name="connsiteX647-110701" fmla="*/ 909145 w 7467600"/>
              <a:gd name="connsiteY647-110702" fmla="*/ 4199225 h 6858000"/>
              <a:gd name="connsiteX648-110703" fmla="*/ 1214067 w 7467600"/>
              <a:gd name="connsiteY648-110704" fmla="*/ 3908561 h 6858000"/>
              <a:gd name="connsiteX649-110705" fmla="*/ 640967 w 7467600"/>
              <a:gd name="connsiteY649-110706" fmla="*/ 4105601 h 6858000"/>
              <a:gd name="connsiteX650-110707" fmla="*/ 112563 w 7467600"/>
              <a:gd name="connsiteY650-110708" fmla="*/ 4396952 h 6858000"/>
              <a:gd name="connsiteX651-110709" fmla="*/ 0 w 7467600"/>
              <a:gd name="connsiteY651-110710" fmla="*/ 4466006 h 6858000"/>
              <a:gd name="connsiteX652-110711" fmla="*/ 0 w 7467600"/>
              <a:gd name="connsiteY652-110712" fmla="*/ 4233763 h 6858000"/>
              <a:gd name="connsiteX653-110713" fmla="*/ 36881 w 7467600"/>
              <a:gd name="connsiteY653-110714" fmla="*/ 4200118 h 6858000"/>
              <a:gd name="connsiteX654-110715" fmla="*/ 910534 w 7467600"/>
              <a:gd name="connsiteY654-110716" fmla="*/ 3629753 h 6858000"/>
              <a:gd name="connsiteX655-110717" fmla="*/ 1578717 w 7467600"/>
              <a:gd name="connsiteY655-110718" fmla="*/ 3575982 h 6858000"/>
              <a:gd name="connsiteX656-110719" fmla="*/ 2338780 w 7467600"/>
              <a:gd name="connsiteY656-110720" fmla="*/ 3033725 h 6858000"/>
              <a:gd name="connsiteX657-110721" fmla="*/ 1807991 w 7467600"/>
              <a:gd name="connsiteY657-110722" fmla="*/ 2807184 h 6858000"/>
              <a:gd name="connsiteX658-110723" fmla="*/ 1416358 w 7467600"/>
              <a:gd name="connsiteY658-110724" fmla="*/ 3112571 h 6858000"/>
              <a:gd name="connsiteX659-110725" fmla="*/ 939066 w 7467600"/>
              <a:gd name="connsiteY659-110726" fmla="*/ 3378798 h 6858000"/>
              <a:gd name="connsiteX660-110727" fmla="*/ 115099 w 7467600"/>
              <a:gd name="connsiteY660-110728" fmla="*/ 3607650 h 6858000"/>
              <a:gd name="connsiteX661-110729" fmla="*/ 97284 w 7467600"/>
              <a:gd name="connsiteY661-110730" fmla="*/ 3520393 h 6858000"/>
              <a:gd name="connsiteX662-110731" fmla="*/ 922050 w 7467600"/>
              <a:gd name="connsiteY662-110732" fmla="*/ 3074867 h 6858000"/>
              <a:gd name="connsiteX663-110733" fmla="*/ 1405265 w 7467600"/>
              <a:gd name="connsiteY663-110734" fmla="*/ 3016319 h 6858000"/>
              <a:gd name="connsiteX664-110735" fmla="*/ 1407512 w 7467600"/>
              <a:gd name="connsiteY664-110736" fmla="*/ 3018001 h 6858000"/>
              <a:gd name="connsiteX665-110737" fmla="*/ 1726266 w 7467600"/>
              <a:gd name="connsiteY665-110738" fmla="*/ 2777274 h 6858000"/>
              <a:gd name="connsiteX666-110739" fmla="*/ 625390 w 7467600"/>
              <a:gd name="connsiteY666-110740" fmla="*/ 2514541 h 6858000"/>
              <a:gd name="connsiteX667-110741" fmla="*/ 619799 w 7467600"/>
              <a:gd name="connsiteY667-110742" fmla="*/ 2527180 h 6858000"/>
              <a:gd name="connsiteX668-110743" fmla="*/ 310030 w 7467600"/>
              <a:gd name="connsiteY668-110744" fmla="*/ 2771818 h 6858000"/>
              <a:gd name="connsiteX669-110745" fmla="*/ 173877 w 7467600"/>
              <a:gd name="connsiteY669-110746" fmla="*/ 2937056 h 6858000"/>
              <a:gd name="connsiteX670-110747" fmla="*/ 77889 w 7467600"/>
              <a:gd name="connsiteY670-110748" fmla="*/ 3138440 h 6858000"/>
              <a:gd name="connsiteX671-110749" fmla="*/ 0 w 7467600"/>
              <a:gd name="connsiteY671-110750" fmla="*/ 3271395 h 6858000"/>
              <a:gd name="connsiteX672-110751" fmla="*/ 0 w 7467600"/>
              <a:gd name="connsiteY672-110752" fmla="*/ 3153002 h 6858000"/>
              <a:gd name="connsiteX673-110753" fmla="*/ 2386 w 7467600"/>
              <a:gd name="connsiteY673-110754" fmla="*/ 3149203 h 6858000"/>
              <a:gd name="connsiteX674-110755" fmla="*/ 89753 w 7467600"/>
              <a:gd name="connsiteY674-110756" fmla="*/ 2987702 h 6858000"/>
              <a:gd name="connsiteX675-110757" fmla="*/ 76869 w 7467600"/>
              <a:gd name="connsiteY675-110758" fmla="*/ 3005404 h 6858000"/>
              <a:gd name="connsiteX676-110759" fmla="*/ 32049 w 7467600"/>
              <a:gd name="connsiteY676-110760" fmla="*/ 3065814 h 6858000"/>
              <a:gd name="connsiteX677-110761" fmla="*/ 0 w 7467600"/>
              <a:gd name="connsiteY677-110762" fmla="*/ 3108744 h 6858000"/>
              <a:gd name="connsiteX678-110763" fmla="*/ 0 w 7467600"/>
              <a:gd name="connsiteY678-110764" fmla="*/ 3058059 h 6858000"/>
              <a:gd name="connsiteX679-110765" fmla="*/ 7610 w 7467600"/>
              <a:gd name="connsiteY679-110766" fmla="*/ 3047889 h 6858000"/>
              <a:gd name="connsiteX680-110767" fmla="*/ 52419 w 7467600"/>
              <a:gd name="connsiteY680-110768" fmla="*/ 2987479 h 6858000"/>
              <a:gd name="connsiteX681-110769" fmla="*/ 59142 w 7467600"/>
              <a:gd name="connsiteY681-110770" fmla="*/ 2978488 h 6858000"/>
              <a:gd name="connsiteX682-110771" fmla="*/ 0 w 7467600"/>
              <a:gd name="connsiteY682-110772" fmla="*/ 3015334 h 6858000"/>
              <a:gd name="connsiteX683-110773" fmla="*/ 0 w 7467600"/>
              <a:gd name="connsiteY683-110774" fmla="*/ 2914286 h 6858000"/>
              <a:gd name="connsiteX684-110775" fmla="*/ 36383 w 7467600"/>
              <a:gd name="connsiteY684-110776" fmla="*/ 2901128 h 6858000"/>
              <a:gd name="connsiteX685-110777" fmla="*/ 156329 w 7467600"/>
              <a:gd name="connsiteY685-110778" fmla="*/ 2840533 h 6858000"/>
              <a:gd name="connsiteX686-110779" fmla="*/ 358355 w 7467600"/>
              <a:gd name="connsiteY686-110780" fmla="*/ 2620471 h 6858000"/>
              <a:gd name="connsiteX687-110781" fmla="*/ 510577 w 7467600"/>
              <a:gd name="connsiteY687-110782" fmla="*/ 2501244 h 6858000"/>
              <a:gd name="connsiteX688-110783" fmla="*/ 211967 w 7467600"/>
              <a:gd name="connsiteY688-110784" fmla="*/ 2479171 h 6858000"/>
              <a:gd name="connsiteX689-110785" fmla="*/ 0 w 7467600"/>
              <a:gd name="connsiteY689-110786" fmla="*/ 2476398 h 6858000"/>
              <a:gd name="connsiteX690-110787" fmla="*/ 0 w 7467600"/>
              <a:gd name="connsiteY690-110788" fmla="*/ 2389189 h 6858000"/>
              <a:gd name="connsiteX691-110789" fmla="*/ 103062 w 7467600"/>
              <a:gd name="connsiteY691-110790" fmla="*/ 2389518 h 6858000"/>
              <a:gd name="connsiteX692-110791" fmla="*/ 510734 w 7467600"/>
              <a:gd name="connsiteY692-110792" fmla="*/ 2416201 h 6858000"/>
              <a:gd name="connsiteX693-110793" fmla="*/ 279257 w 7467600"/>
              <a:gd name="connsiteY693-110794" fmla="*/ 2092102 h 6858000"/>
              <a:gd name="connsiteX694-110795" fmla="*/ 65265 w 7467600"/>
              <a:gd name="connsiteY694-110796" fmla="*/ 2006049 h 6858000"/>
              <a:gd name="connsiteX695-110797" fmla="*/ 0 w 7467600"/>
              <a:gd name="connsiteY695-110798" fmla="*/ 1982532 h 6858000"/>
              <a:gd name="connsiteX696-110799" fmla="*/ 0 w 7467600"/>
              <a:gd name="connsiteY696-110800" fmla="*/ 1912789 h 6858000"/>
              <a:gd name="connsiteX697-110801" fmla="*/ 97460 w 7467600"/>
              <a:gd name="connsiteY697-110802" fmla="*/ 1953725 h 6858000"/>
              <a:gd name="connsiteX698-110803" fmla="*/ 221272 w 7467600"/>
              <a:gd name="connsiteY698-110804" fmla="*/ 1980766 h 6858000"/>
              <a:gd name="connsiteX699-110805" fmla="*/ 116765 w 7467600"/>
              <a:gd name="connsiteY699-110806" fmla="*/ 1911033 h 6858000"/>
              <a:gd name="connsiteX700-110807" fmla="*/ 16405 w 7467600"/>
              <a:gd name="connsiteY700-110808" fmla="*/ 1803412 h 6858000"/>
              <a:gd name="connsiteX701-110809" fmla="*/ 0 w 7467600"/>
              <a:gd name="connsiteY701-110810" fmla="*/ 1784777 h 6858000"/>
              <a:gd name="connsiteX702-110811" fmla="*/ 0 w 7467600"/>
              <a:gd name="connsiteY702-110812" fmla="*/ 1740082 h 6858000"/>
              <a:gd name="connsiteX703-110813" fmla="*/ 39394 w 7467600"/>
              <a:gd name="connsiteY703-110814" fmla="*/ 1784856 h 6858000"/>
              <a:gd name="connsiteX704-110815" fmla="*/ 135813 w 7467600"/>
              <a:gd name="connsiteY704-110816" fmla="*/ 1888838 h 6858000"/>
              <a:gd name="connsiteX705-110817" fmla="*/ 242575 w 7467600"/>
              <a:gd name="connsiteY705-110818" fmla="*/ 1958841 h 6858000"/>
              <a:gd name="connsiteX706-110819" fmla="*/ 82197 w 7467600"/>
              <a:gd name="connsiteY706-110820" fmla="*/ 1754826 h 6858000"/>
              <a:gd name="connsiteX707-110821" fmla="*/ 0 w 7467600"/>
              <a:gd name="connsiteY707-110822" fmla="*/ 1679650 h 6858000"/>
              <a:gd name="connsiteX708-110823" fmla="*/ 0 w 7467600"/>
              <a:gd name="connsiteY708-110824" fmla="*/ 1602463 h 6858000"/>
              <a:gd name="connsiteX709-110825" fmla="*/ 84689 w 7467600"/>
              <a:gd name="connsiteY709-110826" fmla="*/ 1677442 h 6858000"/>
              <a:gd name="connsiteX710-110827" fmla="*/ 298437 w 7467600"/>
              <a:gd name="connsiteY710-110828" fmla="*/ 1968019 h 6858000"/>
              <a:gd name="connsiteX711-110829" fmla="*/ 227269 w 7467600"/>
              <a:gd name="connsiteY711-110830" fmla="*/ 1114064 h 6858000"/>
              <a:gd name="connsiteX712-110831" fmla="*/ 248003 w 7467600"/>
              <a:gd name="connsiteY712-110832" fmla="*/ 1089613 h 6858000"/>
              <a:gd name="connsiteX713-110833" fmla="*/ 427020 w 7467600"/>
              <a:gd name="connsiteY713-110834" fmla="*/ 1619803 h 6858000"/>
              <a:gd name="connsiteX714-110835" fmla="*/ 340345 w 7467600"/>
              <a:gd name="connsiteY714-110836" fmla="*/ 2027739 h 6858000"/>
              <a:gd name="connsiteX715-110837" fmla="*/ 360865 w 7467600"/>
              <a:gd name="connsiteY715-110838" fmla="*/ 2044827 h 6858000"/>
              <a:gd name="connsiteX716-110839" fmla="*/ 560414 w 7467600"/>
              <a:gd name="connsiteY716-110840" fmla="*/ 2421457 h 6858000"/>
              <a:gd name="connsiteX717-110841" fmla="*/ 1359703 w 7467600"/>
              <a:gd name="connsiteY717-110842" fmla="*/ 2578554 h 6858000"/>
              <a:gd name="connsiteX718-110843" fmla="*/ 1359422 w 7467600"/>
              <a:gd name="connsiteY718-110844" fmla="*/ 2577994 h 6858000"/>
              <a:gd name="connsiteX719-110845" fmla="*/ 828701 w 7467600"/>
              <a:gd name="connsiteY719-110846" fmla="*/ 1839520 h 6858000"/>
              <a:gd name="connsiteX720-110847" fmla="*/ 494427 w 7467600"/>
              <a:gd name="connsiteY720-110848" fmla="*/ 1092333 h 6858000"/>
              <a:gd name="connsiteX721-110849" fmla="*/ 506322 w 7467600"/>
              <a:gd name="connsiteY721-110850" fmla="*/ 1020997 h 6858000"/>
              <a:gd name="connsiteX722-110851" fmla="*/ 4570198 w 7467600"/>
              <a:gd name="connsiteY722-110852" fmla="*/ 978081 h 6858000"/>
              <a:gd name="connsiteX723-110853" fmla="*/ 4523691 w 7467600"/>
              <a:gd name="connsiteY723-110854" fmla="*/ 1127776 h 6858000"/>
              <a:gd name="connsiteX724-110855" fmla="*/ 4509875 w 7467600"/>
              <a:gd name="connsiteY724-110856" fmla="*/ 1167552 h 6858000"/>
              <a:gd name="connsiteX725-110857" fmla="*/ 4478168 w 7467600"/>
              <a:gd name="connsiteY725-110858" fmla="*/ 1260735 h 6858000"/>
              <a:gd name="connsiteX726-110859" fmla="*/ 4409309 w 7467600"/>
              <a:gd name="connsiteY726-110860" fmla="*/ 1666996 h 6858000"/>
              <a:gd name="connsiteX727-110861" fmla="*/ 4370031 w 7467600"/>
              <a:gd name="connsiteY727-110862" fmla="*/ 1955666 h 6858000"/>
              <a:gd name="connsiteX728-110863" fmla="*/ 4570198 w 7467600"/>
              <a:gd name="connsiteY728-110864" fmla="*/ 978081 h 6858000"/>
              <a:gd name="connsiteX729-110865" fmla="*/ 4557898 w 7467600"/>
              <a:gd name="connsiteY729-110866" fmla="*/ 900011 h 6858000"/>
              <a:gd name="connsiteX730-110867" fmla="*/ 4344840 w 7467600"/>
              <a:gd name="connsiteY730-110868" fmla="*/ 1922038 h 6858000"/>
              <a:gd name="connsiteX731-110869" fmla="*/ 4378710 w 7467600"/>
              <a:gd name="connsiteY731-110870" fmla="*/ 1665516 h 6858000"/>
              <a:gd name="connsiteX732-110871" fmla="*/ 4448798 w 7467600"/>
              <a:gd name="connsiteY732-110872" fmla="*/ 1253024 h 6858000"/>
              <a:gd name="connsiteX733-110873" fmla="*/ 4480315 w 7467600"/>
              <a:gd name="connsiteY733-110874" fmla="*/ 1158454 h 6858000"/>
              <a:gd name="connsiteX734-110875" fmla="*/ 4494133 w 7467600"/>
              <a:gd name="connsiteY734-110876" fmla="*/ 1118676 h 6858000"/>
              <a:gd name="connsiteX735-110877" fmla="*/ 4557898 w 7467600"/>
              <a:gd name="connsiteY735-110878" fmla="*/ 900011 h 6858000"/>
              <a:gd name="connsiteX736-110879" fmla="*/ 5870151 w 7467600"/>
              <a:gd name="connsiteY736-110880" fmla="*/ 898890 h 6858000"/>
              <a:gd name="connsiteX737-110881" fmla="*/ 5861335 w 7467600"/>
              <a:gd name="connsiteY737-110882" fmla="*/ 899177 h 6858000"/>
              <a:gd name="connsiteX738-110883" fmla="*/ 5843702 w 7467600"/>
              <a:gd name="connsiteY738-110884" fmla="*/ 899748 h 6858000"/>
              <a:gd name="connsiteX739-110885" fmla="*/ 5651107 w 7467600"/>
              <a:gd name="connsiteY739-110886" fmla="*/ 920306 h 6858000"/>
              <a:gd name="connsiteX740-110887" fmla="*/ 5459407 w 7467600"/>
              <a:gd name="connsiteY740-110888" fmla="*/ 940975 h 6858000"/>
              <a:gd name="connsiteX741-110889" fmla="*/ 5374846 w 7467600"/>
              <a:gd name="connsiteY741-110890" fmla="*/ 941988 h 6858000"/>
              <a:gd name="connsiteX742-110891" fmla="*/ 5256105 w 7467600"/>
              <a:gd name="connsiteY742-110892" fmla="*/ 945632 h 6858000"/>
              <a:gd name="connsiteX743-110893" fmla="*/ 5107071 w 7467600"/>
              <a:gd name="connsiteY743-110894" fmla="*/ 969720 h 6858000"/>
              <a:gd name="connsiteX744-110895" fmla="*/ 4998681 w 7467600"/>
              <a:gd name="connsiteY744-110896" fmla="*/ 988771 h 6858000"/>
              <a:gd name="connsiteX745-110897" fmla="*/ 5870151 w 7467600"/>
              <a:gd name="connsiteY745-110898" fmla="*/ 898890 h 6858000"/>
              <a:gd name="connsiteX746-110899" fmla="*/ 5504425 w 7467600"/>
              <a:gd name="connsiteY746-110900" fmla="*/ 848067 h 6858000"/>
              <a:gd name="connsiteX747-110901" fmla="*/ 4968849 w 7467600"/>
              <a:gd name="connsiteY747-110902" fmla="*/ 962318 h 6858000"/>
              <a:gd name="connsiteX748-110903" fmla="*/ 5104039 w 7467600"/>
              <a:gd name="connsiteY748-110904" fmla="*/ 940634 h 6858000"/>
              <a:gd name="connsiteX749-110905" fmla="*/ 5256311 w 7467600"/>
              <a:gd name="connsiteY749-110906" fmla="*/ 916490 h 6858000"/>
              <a:gd name="connsiteX750-110907" fmla="*/ 5377381 w 7467600"/>
              <a:gd name="connsiteY750-110908" fmla="*/ 912671 h 6858000"/>
              <a:gd name="connsiteX751-110909" fmla="*/ 5460148 w 7467600"/>
              <a:gd name="connsiteY751-110910" fmla="*/ 911442 h 6858000"/>
              <a:gd name="connsiteX752-110911" fmla="*/ 5648971 w 7467600"/>
              <a:gd name="connsiteY752-110912" fmla="*/ 891331 h 6858000"/>
              <a:gd name="connsiteX753-110913" fmla="*/ 5844807 w 7467600"/>
              <a:gd name="connsiteY753-110914" fmla="*/ 870718 h 6858000"/>
              <a:gd name="connsiteX754-110915" fmla="*/ 5862975 w 7467600"/>
              <a:gd name="connsiteY754-110916" fmla="*/ 869756 h 6858000"/>
              <a:gd name="connsiteX755-110917" fmla="*/ 5920887 w 7467600"/>
              <a:gd name="connsiteY755-110918" fmla="*/ 865929 h 6858000"/>
              <a:gd name="connsiteX756-110919" fmla="*/ 5504425 w 7467600"/>
              <a:gd name="connsiteY756-110920" fmla="*/ 848067 h 6858000"/>
              <a:gd name="connsiteX757-110921" fmla="*/ 3607114 w 7467600"/>
              <a:gd name="connsiteY757-110922" fmla="*/ 467441 h 6858000"/>
              <a:gd name="connsiteX758-110923" fmla="*/ 3296242 w 7467600"/>
              <a:gd name="connsiteY758-110924" fmla="*/ 807991 h 6858000"/>
              <a:gd name="connsiteX759-110925" fmla="*/ 3174674 w 7467600"/>
              <a:gd name="connsiteY759-110926" fmla="*/ 919759 h 6858000"/>
              <a:gd name="connsiteX760-110927" fmla="*/ 3042978 w 7467600"/>
              <a:gd name="connsiteY760-110928" fmla="*/ 1054894 h 6858000"/>
              <a:gd name="connsiteX761-110929" fmla="*/ 2968914 w 7467600"/>
              <a:gd name="connsiteY761-110930" fmla="*/ 1133756 h 6858000"/>
              <a:gd name="connsiteX762-110931" fmla="*/ 3103823 w 7467600"/>
              <a:gd name="connsiteY762-110932" fmla="*/ 1026814 h 6858000"/>
              <a:gd name="connsiteX763-110933" fmla="*/ 3607114 w 7467600"/>
              <a:gd name="connsiteY763-110934" fmla="*/ 467441 h 6858000"/>
              <a:gd name="connsiteX764-110935" fmla="*/ 3744487 w 7467600"/>
              <a:gd name="connsiteY764-110936" fmla="*/ 383136 h 6858000"/>
              <a:gd name="connsiteX765-110937" fmla="*/ 3970213 w 7467600"/>
              <a:gd name="connsiteY765-110938" fmla="*/ 995559 h 6858000"/>
              <a:gd name="connsiteX766-110939" fmla="*/ 3744487 w 7467600"/>
              <a:gd name="connsiteY766-110940" fmla="*/ 383136 h 6858000"/>
              <a:gd name="connsiteX767-110941" fmla="*/ 3624562 w 7467600"/>
              <a:gd name="connsiteY767-110942" fmla="*/ 367041 h 6858000"/>
              <a:gd name="connsiteX768-110943" fmla="*/ 3489712 w 7467600"/>
              <a:gd name="connsiteY768-110944" fmla="*/ 485386 h 6858000"/>
              <a:gd name="connsiteX769-110945" fmla="*/ 3182994 w 7467600"/>
              <a:gd name="connsiteY769-110946" fmla="*/ 828265 h 6858000"/>
              <a:gd name="connsiteX770-110947" fmla="*/ 2892114 w 7467600"/>
              <a:gd name="connsiteY770-110948" fmla="*/ 1172635 h 6858000"/>
              <a:gd name="connsiteX771-110949" fmla="*/ 3021459 w 7467600"/>
              <a:gd name="connsiteY771-110950" fmla="*/ 1035385 h 6858000"/>
              <a:gd name="connsiteX772-110951" fmla="*/ 3153873 w 7467600"/>
              <a:gd name="connsiteY772-110952" fmla="*/ 898971 h 6858000"/>
              <a:gd name="connsiteX773-110953" fmla="*/ 3276511 w 7467600"/>
              <a:gd name="connsiteY773-110954" fmla="*/ 786423 h 6858000"/>
              <a:gd name="connsiteX774-110955" fmla="*/ 3584154 w 7467600"/>
              <a:gd name="connsiteY774-110956" fmla="*/ 448218 h 6858000"/>
              <a:gd name="connsiteX775-110957" fmla="*/ 3624562 w 7467600"/>
              <a:gd name="connsiteY775-110958" fmla="*/ 367041 h 6858000"/>
              <a:gd name="connsiteX776-110959" fmla="*/ 3766672 w 7467600"/>
              <a:gd name="connsiteY776-110960" fmla="*/ 359429 h 6858000"/>
              <a:gd name="connsiteX777-110961" fmla="*/ 3996338 w 7467600"/>
              <a:gd name="connsiteY777-110962" fmla="*/ 968237 h 6858000"/>
              <a:gd name="connsiteX778-110963" fmla="*/ 3766672 w 7467600"/>
              <a:gd name="connsiteY778-110964" fmla="*/ 359429 h 6858000"/>
              <a:gd name="connsiteX779-110965" fmla="*/ 5805386 w 7467600"/>
              <a:gd name="connsiteY779-110966" fmla="*/ 239240 h 6858000"/>
              <a:gd name="connsiteX780-110967" fmla="*/ 5736947 w 7467600"/>
              <a:gd name="connsiteY780-110968" fmla="*/ 261367 h 6858000"/>
              <a:gd name="connsiteX781-110969" fmla="*/ 5427012 w 7467600"/>
              <a:gd name="connsiteY781-110970" fmla="*/ 311272 h 6858000"/>
              <a:gd name="connsiteX782-110971" fmla="*/ 5147818 w 7467600"/>
              <a:gd name="connsiteY782-110972" fmla="*/ 322112 h 6858000"/>
              <a:gd name="connsiteX783-110973" fmla="*/ 5060854 w 7467600"/>
              <a:gd name="connsiteY783-110974" fmla="*/ 311882 h 6858000"/>
              <a:gd name="connsiteX784-110975" fmla="*/ 4945989 w 7467600"/>
              <a:gd name="connsiteY784-110976" fmla="*/ 300516 h 6858000"/>
              <a:gd name="connsiteX785-110977" fmla="*/ 5410479 w 7467600"/>
              <a:gd name="connsiteY785-110978" fmla="*/ 348434 h 6858000"/>
              <a:gd name="connsiteX786-110979" fmla="*/ 5805386 w 7467600"/>
              <a:gd name="connsiteY786-110980" fmla="*/ 239240 h 6858000"/>
              <a:gd name="connsiteX787-110981" fmla="*/ 5905192 w 7467600"/>
              <a:gd name="connsiteY787-110982" fmla="*/ 163079 h 6858000"/>
              <a:gd name="connsiteX788-110983" fmla="*/ 5865655 w 7467600"/>
              <a:gd name="connsiteY788-110984" fmla="*/ 171901 h 6858000"/>
              <a:gd name="connsiteX789-110985" fmla="*/ 5259740 w 7467600"/>
              <a:gd name="connsiteY789-110986" fmla="*/ 257013 h 6858000"/>
              <a:gd name="connsiteX790-110987" fmla="*/ 5208466 w 7467600"/>
              <a:gd name="connsiteY790-110988" fmla="*/ 257550 h 6858000"/>
              <a:gd name="connsiteX791-110989" fmla="*/ 4980204 w 7467600"/>
              <a:gd name="connsiteY791-110990" fmla="*/ 271903 h 6858000"/>
              <a:gd name="connsiteX792-110991" fmla="*/ 5068068 w 7467600"/>
              <a:gd name="connsiteY792-110992" fmla="*/ 282244 h 6858000"/>
              <a:gd name="connsiteX793-110993" fmla="*/ 5153231 w 7467600"/>
              <a:gd name="connsiteY793-110994" fmla="*/ 292240 h 6858000"/>
              <a:gd name="connsiteX794-110995" fmla="*/ 5426491 w 7467600"/>
              <a:gd name="connsiteY794-110996" fmla="*/ 281128 h 6858000"/>
              <a:gd name="connsiteX795-110997" fmla="*/ 5731212 w 7467600"/>
              <a:gd name="connsiteY795-110998" fmla="*/ 231951 h 6858000"/>
              <a:gd name="connsiteX796-110999" fmla="*/ 5905192 w 7467600"/>
              <a:gd name="connsiteY796-111000" fmla="*/ 163079 h 6858000"/>
              <a:gd name="connsiteX797-111001" fmla="*/ 5944437 w 7467600"/>
              <a:gd name="connsiteY797-111002" fmla="*/ 113829 h 6858000"/>
              <a:gd name="connsiteX798-111003" fmla="*/ 5825032 w 7467600"/>
              <a:gd name="connsiteY798-111004" fmla="*/ 146405 h 6858000"/>
              <a:gd name="connsiteX799-111005" fmla="*/ 4955599 w 7467600"/>
              <a:gd name="connsiteY799-111006" fmla="*/ 247008 h 6858000"/>
              <a:gd name="connsiteX800-111007" fmla="*/ 5210104 w 7467600"/>
              <a:gd name="connsiteY800-111008" fmla="*/ 228123 h 6858000"/>
              <a:gd name="connsiteX801-111009" fmla="*/ 5261015 w 7467600"/>
              <a:gd name="connsiteY801-111010" fmla="*/ 227087 h 6858000"/>
              <a:gd name="connsiteX802-111011" fmla="*/ 5861181 w 7467600"/>
              <a:gd name="connsiteY802-111012" fmla="*/ 143093 h 6858000"/>
              <a:gd name="connsiteX803-111013" fmla="*/ 5961252 w 7467600"/>
              <a:gd name="connsiteY803-111014" fmla="*/ 114820 h 6858000"/>
              <a:gd name="connsiteX804-111015" fmla="*/ 5944437 w 7467600"/>
              <a:gd name="connsiteY804-111016" fmla="*/ 113829 h 6858000"/>
              <a:gd name="connsiteX805-111017" fmla="*/ 3882765 w 7467600"/>
              <a:gd name="connsiteY805-111018" fmla="*/ 0 h 6858000"/>
              <a:gd name="connsiteX806-111019" fmla="*/ 3995099 w 7467600"/>
              <a:gd name="connsiteY806-111020" fmla="*/ 0 h 6858000"/>
              <a:gd name="connsiteX807-111021" fmla="*/ 4163818 w 7467600"/>
              <a:gd name="connsiteY807-111022" fmla="*/ 234104 h 6858000"/>
              <a:gd name="connsiteX808-111023" fmla="*/ 4172099 w 7467600"/>
              <a:gd name="connsiteY808-111024" fmla="*/ 234207 h 6858000"/>
              <a:gd name="connsiteX809-111025" fmla="*/ 4784282 w 7467600"/>
              <a:gd name="connsiteY809-111026" fmla="*/ 276561 h 6858000"/>
              <a:gd name="connsiteX810-111027" fmla="*/ 4801687 w 7467600"/>
              <a:gd name="connsiteY810-111028" fmla="*/ 267764 h 6858000"/>
              <a:gd name="connsiteX811-111029" fmla="*/ 6082788 w 7467600"/>
              <a:gd name="connsiteY811-111030" fmla="*/ 64119 h 6858000"/>
              <a:gd name="connsiteX812-111031" fmla="*/ 6099442 w 7467600"/>
              <a:gd name="connsiteY812-111032" fmla="*/ 82568 h 6858000"/>
              <a:gd name="connsiteX813-111033" fmla="*/ 4804137 w 7467600"/>
              <a:gd name="connsiteY813-111034" fmla="*/ 320931 h 6858000"/>
              <a:gd name="connsiteX814-111035" fmla="*/ 4227047 w 7467600"/>
              <a:gd name="connsiteY814-111036" fmla="*/ 313415 h 6858000"/>
              <a:gd name="connsiteX815-111037" fmla="*/ 4346041 w 7467600"/>
              <a:gd name="connsiteY815-111038" fmla="*/ 456086 h 6858000"/>
              <a:gd name="connsiteX816-111039" fmla="*/ 4870967 w 7467600"/>
              <a:gd name="connsiteY816-111040" fmla="*/ 963061 h 6858000"/>
              <a:gd name="connsiteX817-111041" fmla="*/ 4889647 w 7467600"/>
              <a:gd name="connsiteY817-111042" fmla="*/ 957147 h 6858000"/>
              <a:gd name="connsiteX818-111043" fmla="*/ 5422504 w 7467600"/>
              <a:gd name="connsiteY818-111044" fmla="*/ 805191 h 6858000"/>
              <a:gd name="connsiteX819-111045" fmla="*/ 6087656 w 7467600"/>
              <a:gd name="connsiteY819-111046" fmla="*/ 826703 h 6858000"/>
              <a:gd name="connsiteX820-111047" fmla="*/ 6058717 w 7467600"/>
              <a:gd name="connsiteY820-111048" fmla="*/ 865992 h 6858000"/>
              <a:gd name="connsiteX821-111049" fmla="*/ 4974153 w 7467600"/>
              <a:gd name="connsiteY821-111050" fmla="*/ 1045456 h 6858000"/>
              <a:gd name="connsiteX822-111051" fmla="*/ 5627835 w 7467600"/>
              <a:gd name="connsiteY822-111052" fmla="*/ 1472077 h 6858000"/>
              <a:gd name="connsiteX823-111053" fmla="*/ 5629817 w 7467600"/>
              <a:gd name="connsiteY823-111054" fmla="*/ 1471412 h 6858000"/>
              <a:gd name="connsiteX824-111055" fmla="*/ 5634124 w 7467600"/>
              <a:gd name="connsiteY824-111056" fmla="*/ 1470572 h 6858000"/>
              <a:gd name="connsiteX825-111057" fmla="*/ 5755832 w 7467600"/>
              <a:gd name="connsiteY825-111058" fmla="*/ 1383886 h 6858000"/>
              <a:gd name="connsiteX826-111059" fmla="*/ 6014186 w 7467600"/>
              <a:gd name="connsiteY826-111060" fmla="*/ 1279799 h 6858000"/>
              <a:gd name="connsiteX827-111061" fmla="*/ 6901619 w 7467600"/>
              <a:gd name="connsiteY827-111062" fmla="*/ 1047874 h 6858000"/>
              <a:gd name="connsiteX828-111063" fmla="*/ 6931566 w 7467600"/>
              <a:gd name="connsiteY828-111064" fmla="*/ 1062034 h 6858000"/>
              <a:gd name="connsiteX829-111065" fmla="*/ 5790982 w 7467600"/>
              <a:gd name="connsiteY829-111066" fmla="*/ 1561380 h 6858000"/>
              <a:gd name="connsiteX830-111067" fmla="*/ 6188971 w 7467600"/>
              <a:gd name="connsiteY830-111068" fmla="*/ 1755168 h 6858000"/>
              <a:gd name="connsiteX831-111069" fmla="*/ 6202446 w 7467600"/>
              <a:gd name="connsiteY831-111070" fmla="*/ 1752268 h 6858000"/>
              <a:gd name="connsiteX832-111071" fmla="*/ 7179560 w 7467600"/>
              <a:gd name="connsiteY832-111072" fmla="*/ 1467551 h 6858000"/>
              <a:gd name="connsiteX833-111073" fmla="*/ 7158730 w 7467600"/>
              <a:gd name="connsiteY833-111074" fmla="*/ 1507835 h 6858000"/>
              <a:gd name="connsiteX834-111075" fmla="*/ 6326959 w 7467600"/>
              <a:gd name="connsiteY834-111076" fmla="*/ 1817686 h 6858000"/>
              <a:gd name="connsiteX835-111077" fmla="*/ 6537433 w 7467600"/>
              <a:gd name="connsiteY835-111078" fmla="*/ 1907790 h 6858000"/>
              <a:gd name="connsiteX836-111079" fmla="*/ 6550221 w 7467600"/>
              <a:gd name="connsiteY836-111080" fmla="*/ 1910729 h 6858000"/>
              <a:gd name="connsiteX837-111081" fmla="*/ 6964438 w 7467600"/>
              <a:gd name="connsiteY837-111082" fmla="*/ 2209505 h 6858000"/>
              <a:gd name="connsiteX838-111083" fmla="*/ 7367862 w 7467600"/>
              <a:gd name="connsiteY838-111084" fmla="*/ 2806833 h 6858000"/>
              <a:gd name="connsiteX839-111085" fmla="*/ 7364329 w 7467600"/>
              <a:gd name="connsiteY839-111086" fmla="*/ 2826907 h 6858000"/>
              <a:gd name="connsiteX840-111087" fmla="*/ 7290545 w 7467600"/>
              <a:gd name="connsiteY840-111088" fmla="*/ 2850663 h 6858000"/>
              <a:gd name="connsiteX841-111089" fmla="*/ 6472036 w 7467600"/>
              <a:gd name="connsiteY841-111090" fmla="*/ 1959003 h 6858000"/>
              <a:gd name="connsiteX842-111091" fmla="*/ 5792897 w 7467600"/>
              <a:gd name="connsiteY842-111092" fmla="*/ 1647747 h 6858000"/>
              <a:gd name="connsiteX843-111093" fmla="*/ 5842751 w 7467600"/>
              <a:gd name="connsiteY843-111094" fmla="*/ 1816112 h 6858000"/>
              <a:gd name="connsiteX844-111095" fmla="*/ 5847424 w 7467600"/>
              <a:gd name="connsiteY844-111096" fmla="*/ 1815776 h 6858000"/>
              <a:gd name="connsiteX845-111097" fmla="*/ 6399821 w 7467600"/>
              <a:gd name="connsiteY845-111098" fmla="*/ 2344799 h 6858000"/>
              <a:gd name="connsiteX846-111099" fmla="*/ 6323232 w 7467600"/>
              <a:gd name="connsiteY846-111100" fmla="*/ 2389634 h 6858000"/>
              <a:gd name="connsiteX847-111101" fmla="*/ 5942958 w 7467600"/>
              <a:gd name="connsiteY847-111102" fmla="*/ 2077708 h 6858000"/>
              <a:gd name="connsiteX848-111103" fmla="*/ 5921559 w 7467600"/>
              <a:gd name="connsiteY848-111104" fmla="*/ 2378596 h 6858000"/>
              <a:gd name="connsiteX849-111105" fmla="*/ 5817651 w 7467600"/>
              <a:gd name="connsiteY849-111106" fmla="*/ 3023919 h 6858000"/>
              <a:gd name="connsiteX850-111107" fmla="*/ 5729634 w 7467600"/>
              <a:gd name="connsiteY850-111108" fmla="*/ 3051849 h 6858000"/>
              <a:gd name="connsiteX851-111109" fmla="*/ 5611018 w 7467600"/>
              <a:gd name="connsiteY851-111110" fmla="*/ 2316769 h 6858000"/>
              <a:gd name="connsiteX852-111111" fmla="*/ 5687608 w 7467600"/>
              <a:gd name="connsiteY852-111112" fmla="*/ 2039972 h 6858000"/>
              <a:gd name="connsiteX853-111113" fmla="*/ 5657554 w 7467600"/>
              <a:gd name="connsiteY853-111114" fmla="*/ 1576445 h 6858000"/>
              <a:gd name="connsiteX854-111115" fmla="*/ 5150475 w 7467600"/>
              <a:gd name="connsiteY854-111116" fmla="*/ 1274012 h 6858000"/>
              <a:gd name="connsiteX855-111117" fmla="*/ 5349142 w 7467600"/>
              <a:gd name="connsiteY855-111118" fmla="*/ 2204405 h 6858000"/>
              <a:gd name="connsiteX856-111119" fmla="*/ 5262214 w 7467600"/>
              <a:gd name="connsiteY856-111120" fmla="*/ 2233836 h 6858000"/>
              <a:gd name="connsiteX857-111121" fmla="*/ 4981539 w 7467600"/>
              <a:gd name="connsiteY857-111122" fmla="*/ 1542201 h 6858000"/>
              <a:gd name="connsiteX858-111123" fmla="*/ 4958461 w 7467600"/>
              <a:gd name="connsiteY858-111124" fmla="*/ 1136957 h 6858000"/>
              <a:gd name="connsiteX859-111125" fmla="*/ 4655015 w 7467600"/>
              <a:gd name="connsiteY859-111126" fmla="*/ 891426 h 6858000"/>
              <a:gd name="connsiteX860-111127" fmla="*/ 4348002 w 7467600"/>
              <a:gd name="connsiteY860-111128" fmla="*/ 2205895 h 6858000"/>
              <a:gd name="connsiteX861-111129" fmla="*/ 4262250 w 7467600"/>
              <a:gd name="connsiteY861-111130" fmla="*/ 2219972 h 6858000"/>
              <a:gd name="connsiteX862-111131" fmla="*/ 4550611 w 7467600"/>
              <a:gd name="connsiteY862-111132" fmla="*/ 817540 h 6858000"/>
              <a:gd name="connsiteX863-111133" fmla="*/ 4564418 w 7467600"/>
              <a:gd name="connsiteY863-111134" fmla="*/ 808293 h 6858000"/>
              <a:gd name="connsiteX864-111135" fmla="*/ 4266388 w 7467600"/>
              <a:gd name="connsiteY864-111136" fmla="*/ 500083 h 6858000"/>
              <a:gd name="connsiteX865-111137" fmla="*/ 4032842 w 7467600"/>
              <a:gd name="connsiteY865-111138" fmla="*/ 211809 h 6858000"/>
              <a:gd name="connsiteX866-111139" fmla="*/ 3882765 w 7467600"/>
              <a:gd name="connsiteY866-111140" fmla="*/ 0 h 6858000"/>
              <a:gd name="connsiteX867-111141" fmla="*/ 3721337 w 7467600"/>
              <a:gd name="connsiteY867-111142" fmla="*/ 0 h 6858000"/>
              <a:gd name="connsiteX868-111143" fmla="*/ 3797544 w 7467600"/>
              <a:gd name="connsiteY868-111144" fmla="*/ 0 h 6858000"/>
              <a:gd name="connsiteX869-111145" fmla="*/ 3775734 w 7467600"/>
              <a:gd name="connsiteY869-111146" fmla="*/ 95131 h 6858000"/>
              <a:gd name="connsiteX870-111147" fmla="*/ 3724807 w 7467600"/>
              <a:gd name="connsiteY870-111148" fmla="*/ 272257 h 6858000"/>
              <a:gd name="connsiteX871-111149" fmla="*/ 3726844 w 7467600"/>
              <a:gd name="connsiteY871-111150" fmla="*/ 282988 h 6858000"/>
              <a:gd name="connsiteX872-111151" fmla="*/ 3742664 w 7467600"/>
              <a:gd name="connsiteY872-111152" fmla="*/ 279918 h 6858000"/>
              <a:gd name="connsiteX873-111153" fmla="*/ 4103910 w 7467600"/>
              <a:gd name="connsiteY873-111154" fmla="*/ 1161917 h 6858000"/>
              <a:gd name="connsiteX874-111155" fmla="*/ 4020269 w 7467600"/>
              <a:gd name="connsiteY874-111156" fmla="*/ 1200406 h 6858000"/>
              <a:gd name="connsiteX875-111157" fmla="*/ 3674882 w 7467600"/>
              <a:gd name="connsiteY875-111158" fmla="*/ 488524 h 6858000"/>
              <a:gd name="connsiteX876-111159" fmla="*/ 3132682 w 7467600"/>
              <a:gd name="connsiteY876-111160" fmla="*/ 1072284 h 6858000"/>
              <a:gd name="connsiteX877-111161" fmla="*/ 2716346 w 7467600"/>
              <a:gd name="connsiteY877-111162" fmla="*/ 1276376 h 6858000"/>
              <a:gd name="connsiteX878-111163" fmla="*/ 2716772 w 7467600"/>
              <a:gd name="connsiteY878-111164" fmla="*/ 1255462 h 6858000"/>
              <a:gd name="connsiteX879-111165" fmla="*/ 3471096 w 7467600"/>
              <a:gd name="connsiteY879-111166" fmla="*/ 437072 h 6858000"/>
              <a:gd name="connsiteX880-111167" fmla="*/ 3639057 w 7467600"/>
              <a:gd name="connsiteY880-111168" fmla="*/ 286334 h 6858000"/>
              <a:gd name="connsiteX881-111169" fmla="*/ 3640309 w 7467600"/>
              <a:gd name="connsiteY881-111170" fmla="*/ 284664 h 6858000"/>
              <a:gd name="connsiteX882-111171" fmla="*/ 3646022 w 7467600"/>
              <a:gd name="connsiteY882-111172" fmla="*/ 276711 h 6858000"/>
              <a:gd name="connsiteX883-111173" fmla="*/ 3707943 w 7467600"/>
              <a:gd name="connsiteY883-111174" fmla="*/ 65958 h 6858000"/>
              <a:gd name="connsiteX884-111175" fmla="*/ 3721337 w 7467600"/>
              <a:gd name="connsiteY884-111176" fmla="*/ 0 h 6858000"/>
              <a:gd name="connsiteX885-111177" fmla="*/ 2867960 w 7467600"/>
              <a:gd name="connsiteY885-111178" fmla="*/ 0 h 6858000"/>
              <a:gd name="connsiteX886-111179" fmla="*/ 2926351 w 7467600"/>
              <a:gd name="connsiteY886-111180" fmla="*/ 0 h 6858000"/>
              <a:gd name="connsiteX887-111181" fmla="*/ 2902823 w 7467600"/>
              <a:gd name="connsiteY887-111182" fmla="*/ 262929 h 6858000"/>
              <a:gd name="connsiteX888-111183" fmla="*/ 2940663 w 7467600"/>
              <a:gd name="connsiteY888-111184" fmla="*/ 140884 h 6858000"/>
              <a:gd name="connsiteX889-111185" fmla="*/ 2947039 w 7467600"/>
              <a:gd name="connsiteY889-111186" fmla="*/ 122524 h 6858000"/>
              <a:gd name="connsiteX890-111187" fmla="*/ 2984316 w 7467600"/>
              <a:gd name="connsiteY890-111188" fmla="*/ 0 h 6858000"/>
              <a:gd name="connsiteX891-111189" fmla="*/ 3016114 w 7467600"/>
              <a:gd name="connsiteY891-111190" fmla="*/ 0 h 6858000"/>
              <a:gd name="connsiteX892-111191" fmla="*/ 2979949 w 7467600"/>
              <a:gd name="connsiteY892-111192" fmla="*/ 119274 h 6858000"/>
              <a:gd name="connsiteX893-111193" fmla="*/ 3023879 w 7467600"/>
              <a:gd name="connsiteY893-111194" fmla="*/ 0 h 6858000"/>
              <a:gd name="connsiteX894-111195" fmla="*/ 3105400 w 7467600"/>
              <a:gd name="connsiteY894-111196" fmla="*/ 0 h 6858000"/>
              <a:gd name="connsiteX895-111197" fmla="*/ 3094669 w 7467600"/>
              <a:gd name="connsiteY895-111198" fmla="*/ 30308 h 6858000"/>
              <a:gd name="connsiteX896-111199" fmla="*/ 2901945 w 7467600"/>
              <a:gd name="connsiteY896-111200" fmla="*/ 466538 h 6858000"/>
              <a:gd name="connsiteX897-111201" fmla="*/ 2815209 w 7467600"/>
              <a:gd name="connsiteY897-111202" fmla="*/ 497361 h 6858000"/>
              <a:gd name="connsiteX898-111203" fmla="*/ 2844845 w 7467600"/>
              <a:gd name="connsiteY898-111204" fmla="*/ 127638 h 6858000"/>
              <a:gd name="connsiteX899-111205" fmla="*/ 2867960 w 7467600"/>
              <a:gd name="connsiteY899-111206" fmla="*/ 0 h 6858000"/>
              <a:gd name="connsiteX900-111207" fmla="*/ 1057230 w 7467600"/>
              <a:gd name="connsiteY900-111208" fmla="*/ 0 h 6858000"/>
              <a:gd name="connsiteX901-111209" fmla="*/ 1111003 w 7467600"/>
              <a:gd name="connsiteY901-111210" fmla="*/ 0 h 6858000"/>
              <a:gd name="connsiteX902-111211" fmla="*/ 1125553 w 7467600"/>
              <a:gd name="connsiteY902-111212" fmla="*/ 52588 h 6858000"/>
              <a:gd name="connsiteX903-111213" fmla="*/ 1304276 w 7467600"/>
              <a:gd name="connsiteY903-111214" fmla="*/ 476275 h 6858000"/>
              <a:gd name="connsiteX904-111215" fmla="*/ 1492066 w 7467600"/>
              <a:gd name="connsiteY904-111216" fmla="*/ 886333 h 6858000"/>
              <a:gd name="connsiteX905-111217" fmla="*/ 1423698 w 7467600"/>
              <a:gd name="connsiteY905-111218" fmla="*/ 710817 h 6858000"/>
              <a:gd name="connsiteX906-111219" fmla="*/ 1357609 w 7467600"/>
              <a:gd name="connsiteY906-111220" fmla="*/ 532892 h 6858000"/>
              <a:gd name="connsiteX907-111221" fmla="*/ 1309550 w 7467600"/>
              <a:gd name="connsiteY907-111222" fmla="*/ 374031 h 6858000"/>
              <a:gd name="connsiteX908-111223" fmla="*/ 1193673 w 7467600"/>
              <a:gd name="connsiteY908-111224" fmla="*/ 49533 h 6858000"/>
              <a:gd name="connsiteX909-111225" fmla="*/ 1164391 w 7467600"/>
              <a:gd name="connsiteY909-111226" fmla="*/ 0 h 6858000"/>
              <a:gd name="connsiteX910-111227" fmla="*/ 1200666 w 7467600"/>
              <a:gd name="connsiteY910-111228" fmla="*/ 0 h 6858000"/>
              <a:gd name="connsiteX911-111229" fmla="*/ 1223408 w 7467600"/>
              <a:gd name="connsiteY911-111230" fmla="*/ 38996 h 6858000"/>
              <a:gd name="connsiteX912-111231" fmla="*/ 1339635 w 7467600"/>
              <a:gd name="connsiteY912-111232" fmla="*/ 365517 h 6858000"/>
              <a:gd name="connsiteX913-111233" fmla="*/ 1387469 w 7467600"/>
              <a:gd name="connsiteY913-111234" fmla="*/ 523079 h 6858000"/>
              <a:gd name="connsiteX914-111235" fmla="*/ 1452685 w 7467600"/>
              <a:gd name="connsiteY914-111236" fmla="*/ 699806 h 6858000"/>
              <a:gd name="connsiteX915-111237" fmla="*/ 1492092 w 7467600"/>
              <a:gd name="connsiteY915-111238" fmla="*/ 800424 h 6858000"/>
              <a:gd name="connsiteX916-111239" fmla="*/ 1455302 w 7467600"/>
              <a:gd name="connsiteY916-111240" fmla="*/ 632913 h 6858000"/>
              <a:gd name="connsiteX917-111241" fmla="*/ 1222336 w 7467600"/>
              <a:gd name="connsiteY917-111242" fmla="*/ 9480 h 6858000"/>
              <a:gd name="connsiteX918-111243" fmla="*/ 1214634 w 7467600"/>
              <a:gd name="connsiteY918-111244" fmla="*/ 0 h 6858000"/>
              <a:gd name="connsiteX919-111245" fmla="*/ 1289827 w 7467600"/>
              <a:gd name="connsiteY919-111246" fmla="*/ 0 h 6858000"/>
              <a:gd name="connsiteX920-111247" fmla="*/ 1321076 w 7467600"/>
              <a:gd name="connsiteY920-111248" fmla="*/ 59722 h 6858000"/>
              <a:gd name="connsiteX921-111249" fmla="*/ 1512579 w 7467600"/>
              <a:gd name="connsiteY921-111250" fmla="*/ 626441 h 6858000"/>
              <a:gd name="connsiteX922-111251" fmla="*/ 1506076 w 7467600"/>
              <a:gd name="connsiteY922-111252" fmla="*/ 1089289 h 6858000"/>
              <a:gd name="connsiteX923-111253" fmla="*/ 1486346 w 7467600"/>
              <a:gd name="connsiteY923-111254" fmla="*/ 1079919 h 6858000"/>
              <a:gd name="connsiteX924-111255" fmla="*/ 1070511 w 7467600"/>
              <a:gd name="connsiteY924-111256" fmla="*/ 48609 h 6858000"/>
              <a:gd name="connsiteX925-111257" fmla="*/ 1057230 w 7467600"/>
              <a:gd name="connsiteY925-111258" fmla="*/ 0 h 6858000"/>
              <a:gd name="connsiteX926-111259" fmla="*/ 43151 w 7467600"/>
              <a:gd name="connsiteY926-111260" fmla="*/ 0 h 6858000"/>
              <a:gd name="connsiteX927-111261" fmla="*/ 95283 w 7467600"/>
              <a:gd name="connsiteY927-111262" fmla="*/ 0 h 6858000"/>
              <a:gd name="connsiteX928-111263" fmla="*/ 300708 w 7467600"/>
              <a:gd name="connsiteY928-111264" fmla="*/ 154571 h 6858000"/>
              <a:gd name="connsiteX929-111265" fmla="*/ 530414 w 7467600"/>
              <a:gd name="connsiteY929-111266" fmla="*/ 354673 h 6858000"/>
              <a:gd name="connsiteX930-111267" fmla="*/ 333785 w 7467600"/>
              <a:gd name="connsiteY930-111268" fmla="*/ 161564 h 6858000"/>
              <a:gd name="connsiteX931-111269" fmla="*/ 147005 w 7467600"/>
              <a:gd name="connsiteY931-111270" fmla="*/ 0 h 6858000"/>
              <a:gd name="connsiteX932-111271" fmla="*/ 272509 w 7467600"/>
              <a:gd name="connsiteY932-111272" fmla="*/ 0 h 6858000"/>
              <a:gd name="connsiteX933-111273" fmla="*/ 326276 w 7467600"/>
              <a:gd name="connsiteY933-111274" fmla="*/ 45847 h 6858000"/>
              <a:gd name="connsiteX934-111275" fmla="*/ 823759 w 7467600"/>
              <a:gd name="connsiteY934-111276" fmla="*/ 574145 h 6858000"/>
              <a:gd name="connsiteX935-111277" fmla="*/ 811254 w 7467600"/>
              <a:gd name="connsiteY935-111278" fmla="*/ 665546 h 6858000"/>
              <a:gd name="connsiteX936-111279" fmla="*/ 154042 w 7467600"/>
              <a:gd name="connsiteY936-111280" fmla="*/ 261522 h 6858000"/>
              <a:gd name="connsiteX937-111281" fmla="*/ 13550 w 7467600"/>
              <a:gd name="connsiteY937-111282" fmla="*/ 158423 h 6858000"/>
              <a:gd name="connsiteX938-111283" fmla="*/ 0 w 7467600"/>
              <a:gd name="connsiteY938-111284" fmla="*/ 146618 h 6858000"/>
              <a:gd name="connsiteX939-111285" fmla="*/ 0 w 7467600"/>
              <a:gd name="connsiteY939-111286" fmla="*/ 59161 h 6858000"/>
              <a:gd name="connsiteX940-111287" fmla="*/ 45427 w 7467600"/>
              <a:gd name="connsiteY940-111288" fmla="*/ 101078 h 6858000"/>
              <a:gd name="connsiteX941-111289" fmla="*/ 630103 w 7467600"/>
              <a:gd name="connsiteY941-111290" fmla="*/ 485885 h 6858000"/>
              <a:gd name="connsiteX942-111291" fmla="*/ 532040 w 7467600"/>
              <a:gd name="connsiteY942-111292" fmla="*/ 399359 h 6858000"/>
              <a:gd name="connsiteX943-111293" fmla="*/ 517618 w 7467600"/>
              <a:gd name="connsiteY943-111294" fmla="*/ 385726 h 6858000"/>
              <a:gd name="connsiteX944-111295" fmla="*/ 285074 w 7467600"/>
              <a:gd name="connsiteY944-111296" fmla="*/ 182755 h 6858000"/>
              <a:gd name="connsiteX945-111297" fmla="*/ 43151 w 7467600"/>
              <a:gd name="connsiteY945-111298" fmla="*/ 0 h 6858000"/>
              <a:gd name="connsiteX0-111299" fmla="*/ 369702 w 7467600"/>
              <a:gd name="connsiteY0-111300" fmla="*/ 6712169 h 6858000"/>
              <a:gd name="connsiteX1-111301" fmla="*/ 366575 w 7467600"/>
              <a:gd name="connsiteY1-111302" fmla="*/ 6715556 h 6858000"/>
              <a:gd name="connsiteX2-111303" fmla="*/ 371637 w 7467600"/>
              <a:gd name="connsiteY2-111304" fmla="*/ 6713954 h 6858000"/>
              <a:gd name="connsiteX3-111305" fmla="*/ 369702 w 7467600"/>
              <a:gd name="connsiteY3-111306" fmla="*/ 6712169 h 6858000"/>
              <a:gd name="connsiteX4-111307" fmla="*/ 7289862 w 7467600"/>
              <a:gd name="connsiteY4-111308" fmla="*/ 6659827 h 6858000"/>
              <a:gd name="connsiteX5-111309" fmla="*/ 7440138 w 7467600"/>
              <a:gd name="connsiteY5-111310" fmla="*/ 6622648 h 6858000"/>
              <a:gd name="connsiteX6-111311" fmla="*/ 7467600 w 7467600"/>
              <a:gd name="connsiteY6-111312" fmla="*/ 6628217 h 6858000"/>
              <a:gd name="connsiteX7-111313" fmla="*/ 7467600 w 7467600"/>
              <a:gd name="connsiteY7-111314" fmla="*/ 6668575 h 6858000"/>
              <a:gd name="connsiteX8-111315" fmla="*/ 7392322 w 7467600"/>
              <a:gd name="connsiteY8-111316" fmla="*/ 6658238 h 6858000"/>
              <a:gd name="connsiteX9-111317" fmla="*/ 7467600 w 7467600"/>
              <a:gd name="connsiteY9-111318" fmla="*/ 6683873 h 6858000"/>
              <a:gd name="connsiteX10-111319" fmla="*/ 7467600 w 7467600"/>
              <a:gd name="connsiteY10-111320" fmla="*/ 6714215 h 6858000"/>
              <a:gd name="connsiteX11-111321" fmla="*/ 7447383 w 7467600"/>
              <a:gd name="connsiteY11-111322" fmla="*/ 6707202 h 6858000"/>
              <a:gd name="connsiteX12-111323" fmla="*/ 7289862 w 7467600"/>
              <a:gd name="connsiteY12-111324" fmla="*/ 6659827 h 6858000"/>
              <a:gd name="connsiteX13-111325" fmla="*/ 1019354 w 7467600"/>
              <a:gd name="connsiteY13-111326" fmla="*/ 6315006 h 6858000"/>
              <a:gd name="connsiteX14-111327" fmla="*/ 441046 w 7467600"/>
              <a:gd name="connsiteY14-111328" fmla="*/ 6691153 h 6858000"/>
              <a:gd name="connsiteX15-111329" fmla="*/ 1019354 w 7467600"/>
              <a:gd name="connsiteY15-111330" fmla="*/ 6315006 h 6858000"/>
              <a:gd name="connsiteX16-111331" fmla="*/ 991680 w 7467600"/>
              <a:gd name="connsiteY16-111332" fmla="*/ 6298413 h 6858000"/>
              <a:gd name="connsiteX17-111333" fmla="*/ 409060 w 7467600"/>
              <a:gd name="connsiteY17-111334" fmla="*/ 6671470 h 6858000"/>
              <a:gd name="connsiteX18-111335" fmla="*/ 991680 w 7467600"/>
              <a:gd name="connsiteY18-111336" fmla="*/ 6298413 h 6858000"/>
              <a:gd name="connsiteX19-111337" fmla="*/ 103333 w 7467600"/>
              <a:gd name="connsiteY19-111338" fmla="*/ 5699602 h 6858000"/>
              <a:gd name="connsiteX20-111339" fmla="*/ 233938 w 7467600"/>
              <a:gd name="connsiteY20-111340" fmla="*/ 5809416 h 6858000"/>
              <a:gd name="connsiteX21-111341" fmla="*/ 883580 w 7467600"/>
              <a:gd name="connsiteY21-111342" fmla="*/ 6180710 h 6858000"/>
              <a:gd name="connsiteX22-111343" fmla="*/ 487337 w 7467600"/>
              <a:gd name="connsiteY22-111344" fmla="*/ 5950182 h 6858000"/>
              <a:gd name="connsiteX23-111345" fmla="*/ 354051 w 7467600"/>
              <a:gd name="connsiteY23-111346" fmla="*/ 5854912 h 6858000"/>
              <a:gd name="connsiteX24-111347" fmla="*/ 195436 w 7467600"/>
              <a:gd name="connsiteY24-111348" fmla="*/ 5755068 h 6858000"/>
              <a:gd name="connsiteX25-111349" fmla="*/ 103333 w 7467600"/>
              <a:gd name="connsiteY25-111350" fmla="*/ 5699602 h 6858000"/>
              <a:gd name="connsiteX26-111351" fmla="*/ 5539432 w 7467600"/>
              <a:gd name="connsiteY26-111352" fmla="*/ 5642928 h 6858000"/>
              <a:gd name="connsiteX27-111353" fmla="*/ 5555462 w 7467600"/>
              <a:gd name="connsiteY27-111354" fmla="*/ 5694454 h 6858000"/>
              <a:gd name="connsiteX28-111355" fmla="*/ 5828270 w 7467600"/>
              <a:gd name="connsiteY28-111356" fmla="*/ 6320663 h 6858000"/>
              <a:gd name="connsiteX29-111357" fmla="*/ 5947416 w 7467600"/>
              <a:gd name="connsiteY29-111358" fmla="*/ 6574846 h 6858000"/>
              <a:gd name="connsiteX30-111359" fmla="*/ 5539432 w 7467600"/>
              <a:gd name="connsiteY30-111360" fmla="*/ 5642928 h 6858000"/>
              <a:gd name="connsiteX31-111361" fmla="*/ 51253 w 7467600"/>
              <a:gd name="connsiteY31-111362" fmla="*/ 5631825 h 6858000"/>
              <a:gd name="connsiteX32-111363" fmla="*/ 211622 w 7467600"/>
              <a:gd name="connsiteY32-111364" fmla="*/ 5728803 h 6858000"/>
              <a:gd name="connsiteX33-111365" fmla="*/ 371652 w 7467600"/>
              <a:gd name="connsiteY33-111366" fmla="*/ 5829062 h 6858000"/>
              <a:gd name="connsiteX34-111367" fmla="*/ 505903 w 7467600"/>
              <a:gd name="connsiteY34-111368" fmla="*/ 5925221 h 6858000"/>
              <a:gd name="connsiteX35-111369" fmla="*/ 899240 w 7467600"/>
              <a:gd name="connsiteY35-111370" fmla="*/ 6153068 h 6858000"/>
              <a:gd name="connsiteX36-111371" fmla="*/ 988114 w 7467600"/>
              <a:gd name="connsiteY36-111372" fmla="*/ 6174204 h 6858000"/>
              <a:gd name="connsiteX37-111373" fmla="*/ 845971 w 7467600"/>
              <a:gd name="connsiteY37-111374" fmla="*/ 6067177 h 6858000"/>
              <a:gd name="connsiteX38-111375" fmla="*/ 448057 w 7467600"/>
              <a:gd name="connsiteY38-111376" fmla="*/ 5841376 h 6858000"/>
              <a:gd name="connsiteX39-111377" fmla="*/ 51253 w 7467600"/>
              <a:gd name="connsiteY39-111378" fmla="*/ 5631825 h 6858000"/>
              <a:gd name="connsiteX40-111379" fmla="*/ 2606687 w 7467600"/>
              <a:gd name="connsiteY40-111380" fmla="*/ 5630718 h 6858000"/>
              <a:gd name="connsiteX41-111381" fmla="*/ 2645658 w 7467600"/>
              <a:gd name="connsiteY41-111382" fmla="*/ 6640259 h 6858000"/>
              <a:gd name="connsiteX42-111383" fmla="*/ 2606687 w 7467600"/>
              <a:gd name="connsiteY42-111384" fmla="*/ 5630718 h 6858000"/>
              <a:gd name="connsiteX43-111385" fmla="*/ 3642057 w 7467600"/>
              <a:gd name="connsiteY43-111386" fmla="*/ 5573487 h 6858000"/>
              <a:gd name="connsiteX44-111387" fmla="*/ 3632981 w 7467600"/>
              <a:gd name="connsiteY44-111388" fmla="*/ 5579437 h 6858000"/>
              <a:gd name="connsiteX45-111389" fmla="*/ 3382436 w 7467600"/>
              <a:gd name="connsiteY45-111390" fmla="*/ 5952726 h 6858000"/>
              <a:gd name="connsiteX46-111391" fmla="*/ 3191929 w 7467600"/>
              <a:gd name="connsiteY46-111392" fmla="*/ 6662669 h 6858000"/>
              <a:gd name="connsiteX47-111393" fmla="*/ 3369898 w 7467600"/>
              <a:gd name="connsiteY47-111394" fmla="*/ 6081771 h 6858000"/>
              <a:gd name="connsiteX48-111395" fmla="*/ 3642057 w 7467600"/>
              <a:gd name="connsiteY48-111396" fmla="*/ 5573487 h 6858000"/>
              <a:gd name="connsiteX49-111397" fmla="*/ 2650666 w 7467600"/>
              <a:gd name="connsiteY49-111398" fmla="*/ 5530686 h 6858000"/>
              <a:gd name="connsiteX50-111399" fmla="*/ 2650249 w 7467600"/>
              <a:gd name="connsiteY50-111400" fmla="*/ 5532101 h 6858000"/>
              <a:gd name="connsiteX51-111401" fmla="*/ 2663808 w 7467600"/>
              <a:gd name="connsiteY51-111402" fmla="*/ 6535215 h 6858000"/>
              <a:gd name="connsiteX52-111403" fmla="*/ 2665418 w 7467600"/>
              <a:gd name="connsiteY52-111404" fmla="*/ 6132756 h 6858000"/>
              <a:gd name="connsiteX53-111405" fmla="*/ 2650666 w 7467600"/>
              <a:gd name="connsiteY53-111406" fmla="*/ 5530686 h 6858000"/>
              <a:gd name="connsiteX54-111407" fmla="*/ 2680277 w 7467600"/>
              <a:gd name="connsiteY54-111408" fmla="*/ 5479204 h 6858000"/>
              <a:gd name="connsiteX55-111409" fmla="*/ 2678972 w 7467600"/>
              <a:gd name="connsiteY55-111410" fmla="*/ 5481582 h 6858000"/>
              <a:gd name="connsiteX56-111411" fmla="*/ 2696666 w 7467600"/>
              <a:gd name="connsiteY56-111412" fmla="*/ 6133836 h 6858000"/>
              <a:gd name="connsiteX57-111413" fmla="*/ 2695769 w 7467600"/>
              <a:gd name="connsiteY57-111414" fmla="*/ 6390955 h 6858000"/>
              <a:gd name="connsiteX58-111415" fmla="*/ 2739893 w 7467600"/>
              <a:gd name="connsiteY58-111416" fmla="*/ 6108357 h 6858000"/>
              <a:gd name="connsiteX59-111417" fmla="*/ 2680277 w 7467600"/>
              <a:gd name="connsiteY59-111418" fmla="*/ 5479204 h 6858000"/>
              <a:gd name="connsiteX60-111419" fmla="*/ 1132195 w 7467600"/>
              <a:gd name="connsiteY60-111420" fmla="*/ 5467980 h 6858000"/>
              <a:gd name="connsiteX61-111421" fmla="*/ 1679056 w 7467600"/>
              <a:gd name="connsiteY61-111422" fmla="*/ 5516907 h 6858000"/>
              <a:gd name="connsiteX62-111423" fmla="*/ 2128648 w 7467600"/>
              <a:gd name="connsiteY62-111424" fmla="*/ 5474249 h 6858000"/>
              <a:gd name="connsiteX63-111425" fmla="*/ 1825619 w 7467600"/>
              <a:gd name="connsiteY63-111426" fmla="*/ 5478447 h 6858000"/>
              <a:gd name="connsiteX64-111427" fmla="*/ 1737798 w 7467600"/>
              <a:gd name="connsiteY64-111428" fmla="*/ 5483353 h 6858000"/>
              <a:gd name="connsiteX65-111429" fmla="*/ 1132195 w 7467600"/>
              <a:gd name="connsiteY65-111430" fmla="*/ 5467980 h 6858000"/>
              <a:gd name="connsiteX66-111431" fmla="*/ 1456157 w 7467600"/>
              <a:gd name="connsiteY66-111432" fmla="*/ 5371404 h 6858000"/>
              <a:gd name="connsiteX67-111433" fmla="*/ 1244432 w 7467600"/>
              <a:gd name="connsiteY67-111434" fmla="*/ 5385601 h 6858000"/>
              <a:gd name="connsiteX68-111435" fmla="*/ 973990 w 7467600"/>
              <a:gd name="connsiteY68-111436" fmla="*/ 5424940 h 6858000"/>
              <a:gd name="connsiteX69-111437" fmla="*/ 1103809 w 7467600"/>
              <a:gd name="connsiteY69-111438" fmla="*/ 5433720 h 6858000"/>
              <a:gd name="connsiteX70-111439" fmla="*/ 1123454 w 7467600"/>
              <a:gd name="connsiteY70-111440" fmla="*/ 5435727 h 6858000"/>
              <a:gd name="connsiteX71-111441" fmla="*/ 1737017 w 7467600"/>
              <a:gd name="connsiteY71-111442" fmla="*/ 5452183 h 6858000"/>
              <a:gd name="connsiteX72-111443" fmla="*/ 1824397 w 7467600"/>
              <a:gd name="connsiteY72-111444" fmla="*/ 5447757 h 6858000"/>
              <a:gd name="connsiteX73-111445" fmla="*/ 2070059 w 7467600"/>
              <a:gd name="connsiteY73-111446" fmla="*/ 5441660 h 6858000"/>
              <a:gd name="connsiteX74-111447" fmla="*/ 1456157 w 7467600"/>
              <a:gd name="connsiteY74-111448" fmla="*/ 5371404 h 6858000"/>
              <a:gd name="connsiteX75-111449" fmla="*/ 4988186 w 7467600"/>
              <a:gd name="connsiteY75-111450" fmla="*/ 5216467 h 6858000"/>
              <a:gd name="connsiteX76-111451" fmla="*/ 4777334 w 7467600"/>
              <a:gd name="connsiteY76-111452" fmla="*/ 5406072 h 6858000"/>
              <a:gd name="connsiteX77-111453" fmla="*/ 4718341 w 7467600"/>
              <a:gd name="connsiteY77-111454" fmla="*/ 5468043 h 6858000"/>
              <a:gd name="connsiteX78-111455" fmla="*/ 4604655 w 7467600"/>
              <a:gd name="connsiteY78-111456" fmla="*/ 5583434 h 6858000"/>
              <a:gd name="connsiteX79-111457" fmla="*/ 4565074 w 7467600"/>
              <a:gd name="connsiteY79-111458" fmla="*/ 5618550 h 6858000"/>
              <a:gd name="connsiteX80-111459" fmla="*/ 4988186 w 7467600"/>
              <a:gd name="connsiteY80-111460" fmla="*/ 5216467 h 6858000"/>
              <a:gd name="connsiteX81-111461" fmla="*/ 4978032 w 7467600"/>
              <a:gd name="connsiteY81-111462" fmla="*/ 5183809 h 6858000"/>
              <a:gd name="connsiteX82-111463" fmla="*/ 4463413 w 7467600"/>
              <a:gd name="connsiteY82-111464" fmla="*/ 5615162 h 6858000"/>
              <a:gd name="connsiteX83-111465" fmla="*/ 4358134 w 7467600"/>
              <a:gd name="connsiteY83-111466" fmla="*/ 5742791 h 6858000"/>
              <a:gd name="connsiteX84-111467" fmla="*/ 4376219 w 7467600"/>
              <a:gd name="connsiteY84-111468" fmla="*/ 5729027 h 6858000"/>
              <a:gd name="connsiteX85-111469" fmla="*/ 4582340 w 7467600"/>
              <a:gd name="connsiteY85-111470" fmla="*/ 5561037 h 6858000"/>
              <a:gd name="connsiteX86-111471" fmla="*/ 4694684 w 7467600"/>
              <a:gd name="connsiteY86-111472" fmla="*/ 5447098 h 6858000"/>
              <a:gd name="connsiteX87-111473" fmla="*/ 4754123 w 7467600"/>
              <a:gd name="connsiteY87-111474" fmla="*/ 5384643 h 6858000"/>
              <a:gd name="connsiteX88-111475" fmla="*/ 4978032 w 7467600"/>
              <a:gd name="connsiteY88-111476" fmla="*/ 5183809 h 6858000"/>
              <a:gd name="connsiteX89-111477" fmla="*/ 1903353 w 7467600"/>
              <a:gd name="connsiteY89-111478" fmla="*/ 5044827 h 6858000"/>
              <a:gd name="connsiteX90-111479" fmla="*/ 1936931 w 7467600"/>
              <a:gd name="connsiteY90-111480" fmla="*/ 5093954 h 6858000"/>
              <a:gd name="connsiteX91-111481" fmla="*/ 2195868 w 7467600"/>
              <a:gd name="connsiteY91-111482" fmla="*/ 5396574 h 6858000"/>
              <a:gd name="connsiteX92-111483" fmla="*/ 2088852 w 7467600"/>
              <a:gd name="connsiteY92-111484" fmla="*/ 5166123 h 6858000"/>
              <a:gd name="connsiteX93-111485" fmla="*/ 1958241 w 7467600"/>
              <a:gd name="connsiteY93-111486" fmla="*/ 5067955 h 6858000"/>
              <a:gd name="connsiteX94-111487" fmla="*/ 1903353 w 7467600"/>
              <a:gd name="connsiteY94-111488" fmla="*/ 5044827 h 6858000"/>
              <a:gd name="connsiteX95-111489" fmla="*/ 1979378 w 7467600"/>
              <a:gd name="connsiteY95-111490" fmla="*/ 4769504 h 6858000"/>
              <a:gd name="connsiteX96-111491" fmla="*/ 2882120 w 7467600"/>
              <a:gd name="connsiteY96-111492" fmla="*/ 5064547 h 6858000"/>
              <a:gd name="connsiteX97-111493" fmla="*/ 2793103 w 7467600"/>
              <a:gd name="connsiteY97-111494" fmla="*/ 5039699 h 6858000"/>
              <a:gd name="connsiteX98-111495" fmla="*/ 2770041 w 7467600"/>
              <a:gd name="connsiteY98-111496" fmla="*/ 5033634 h 6858000"/>
              <a:gd name="connsiteX99-111497" fmla="*/ 1979378 w 7467600"/>
              <a:gd name="connsiteY99-111498" fmla="*/ 4769504 h 6858000"/>
              <a:gd name="connsiteX100-111499" fmla="*/ 1927410 w 7467600"/>
              <a:gd name="connsiteY100-111500" fmla="*/ 4716164 h 6858000"/>
              <a:gd name="connsiteX101-111501" fmla="*/ 1959587 w 7467600"/>
              <a:gd name="connsiteY101-111502" fmla="*/ 4728849 h 6858000"/>
              <a:gd name="connsiteX102-111503" fmla="*/ 2777707 w 7467600"/>
              <a:gd name="connsiteY102-111504" fmla="*/ 5003991 h 6858000"/>
              <a:gd name="connsiteX103-111505" fmla="*/ 2800768 w 7467600"/>
              <a:gd name="connsiteY103-111506" fmla="*/ 5010056 h 6858000"/>
              <a:gd name="connsiteX104-111507" fmla="*/ 2879408 w 7467600"/>
              <a:gd name="connsiteY104-111508" fmla="*/ 5031590 h 6858000"/>
              <a:gd name="connsiteX105-111509" fmla="*/ 2862295 w 7467600"/>
              <a:gd name="connsiteY105-111510" fmla="*/ 5022958 h 6858000"/>
              <a:gd name="connsiteX106-111511" fmla="*/ 2813343 w 7467600"/>
              <a:gd name="connsiteY106-111512" fmla="*/ 4998369 h 6858000"/>
              <a:gd name="connsiteX107-111513" fmla="*/ 2646245 w 7467600"/>
              <a:gd name="connsiteY107-111514" fmla="*/ 4930999 h 6858000"/>
              <a:gd name="connsiteX108-111515" fmla="*/ 1999243 w 7467600"/>
              <a:gd name="connsiteY108-111516" fmla="*/ 4730524 h 6858000"/>
              <a:gd name="connsiteX109-111517" fmla="*/ 1979527 w 7467600"/>
              <a:gd name="connsiteY109-111518" fmla="*/ 4726651 h 6858000"/>
              <a:gd name="connsiteX110-111519" fmla="*/ 1927410 w 7467600"/>
              <a:gd name="connsiteY110-111520" fmla="*/ 4716164 h 6858000"/>
              <a:gd name="connsiteX111-111521" fmla="*/ 1997014 w 7467600"/>
              <a:gd name="connsiteY111-111522" fmla="*/ 4698007 h 6858000"/>
              <a:gd name="connsiteX112-111523" fmla="*/ 2005458 w 7467600"/>
              <a:gd name="connsiteY112-111524" fmla="*/ 4699540 h 6858000"/>
              <a:gd name="connsiteX113-111525" fmla="*/ 2657186 w 7467600"/>
              <a:gd name="connsiteY113-111526" fmla="*/ 4901687 h 6858000"/>
              <a:gd name="connsiteX114-111527" fmla="*/ 2826662 w 7467600"/>
              <a:gd name="connsiteY114-111528" fmla="*/ 4970362 h 6858000"/>
              <a:gd name="connsiteX115-111529" fmla="*/ 2876100 w 7467600"/>
              <a:gd name="connsiteY115-111530" fmla="*/ 4995397 h 6858000"/>
              <a:gd name="connsiteX116-111531" fmla="*/ 3042600 w 7467600"/>
              <a:gd name="connsiteY116-111532" fmla="*/ 5059532 h 6858000"/>
              <a:gd name="connsiteX117-111533" fmla="*/ 1997014 w 7467600"/>
              <a:gd name="connsiteY117-111534" fmla="*/ 4698007 h 6858000"/>
              <a:gd name="connsiteX118-111535" fmla="*/ 2305292 w 7467600"/>
              <a:gd name="connsiteY118-111536" fmla="*/ 4219492 h 6858000"/>
              <a:gd name="connsiteX119-111537" fmla="*/ 3360922 w 7467600"/>
              <a:gd name="connsiteY119-111538" fmla="*/ 4529373 h 6858000"/>
              <a:gd name="connsiteX120-111539" fmla="*/ 3492420 w 7467600"/>
              <a:gd name="connsiteY120-111540" fmla="*/ 4510145 h 6858000"/>
              <a:gd name="connsiteX121-111541" fmla="*/ 3364086 w 7467600"/>
              <a:gd name="connsiteY121-111542" fmla="*/ 4480340 h 6858000"/>
              <a:gd name="connsiteX122-111543" fmla="*/ 3225818 w 7467600"/>
              <a:gd name="connsiteY122-111544" fmla="*/ 4411822 h 6858000"/>
              <a:gd name="connsiteX123-111545" fmla="*/ 3129696 w 7467600"/>
              <a:gd name="connsiteY123-111546" fmla="*/ 4360704 h 6858000"/>
              <a:gd name="connsiteX124-111547" fmla="*/ 2814545 w 7467600"/>
              <a:gd name="connsiteY124-111548" fmla="*/ 4282955 h 6858000"/>
              <a:gd name="connsiteX125-111549" fmla="*/ 2305292 w 7467600"/>
              <a:gd name="connsiteY125-111550" fmla="*/ 4219492 h 6858000"/>
              <a:gd name="connsiteX126-111551" fmla="*/ 2626982 w 7467600"/>
              <a:gd name="connsiteY126-111552" fmla="*/ 4206450 h 6858000"/>
              <a:gd name="connsiteX127-111553" fmla="*/ 2490617 w 7467600"/>
              <a:gd name="connsiteY127-111554" fmla="*/ 4206951 h 6858000"/>
              <a:gd name="connsiteX128-111555" fmla="*/ 2819869 w 7467600"/>
              <a:gd name="connsiteY128-111556" fmla="*/ 4252936 h 6858000"/>
              <a:gd name="connsiteX129-111557" fmla="*/ 3143018 w 7467600"/>
              <a:gd name="connsiteY129-111558" fmla="*/ 4332698 h 6858000"/>
              <a:gd name="connsiteX130-111559" fmla="*/ 3241520 w 7467600"/>
              <a:gd name="connsiteY130-111560" fmla="*/ 4385112 h 6858000"/>
              <a:gd name="connsiteX131-111561" fmla="*/ 3374575 w 7467600"/>
              <a:gd name="connsiteY131-111562" fmla="*/ 4451517 h 6858000"/>
              <a:gd name="connsiteX132-111563" fmla="*/ 3505221 w 7467600"/>
              <a:gd name="connsiteY132-111564" fmla="*/ 4480757 h 6858000"/>
              <a:gd name="connsiteX133-111565" fmla="*/ 2626982 w 7467600"/>
              <a:gd name="connsiteY133-111566" fmla="*/ 4206450 h 6858000"/>
              <a:gd name="connsiteX134-111567" fmla="*/ 1310106 w 7467600"/>
              <a:gd name="connsiteY134-111568" fmla="*/ 3943217 h 6858000"/>
              <a:gd name="connsiteX135-111569" fmla="*/ 854994 w 7467600"/>
              <a:gd name="connsiteY135-111570" fmla="*/ 4399136 h 6858000"/>
              <a:gd name="connsiteX136-111571" fmla="*/ 742462 w 7467600"/>
              <a:gd name="connsiteY136-111572" fmla="*/ 4594648 h 6858000"/>
              <a:gd name="connsiteX137-111573" fmla="*/ 820602 w 7467600"/>
              <a:gd name="connsiteY137-111574" fmla="*/ 4485915 h 6858000"/>
              <a:gd name="connsiteX138-111575" fmla="*/ 878295 w 7467600"/>
              <a:gd name="connsiteY138-111576" fmla="*/ 4403594 h 6858000"/>
              <a:gd name="connsiteX139-111577" fmla="*/ 1240607 w 7467600"/>
              <a:gd name="connsiteY139-111578" fmla="*/ 4010401 h 6858000"/>
              <a:gd name="connsiteX140-111579" fmla="*/ 1310106 w 7467600"/>
              <a:gd name="connsiteY140-111580" fmla="*/ 3943217 h 6858000"/>
              <a:gd name="connsiteX141-111581" fmla="*/ 1423113 w 7467600"/>
              <a:gd name="connsiteY141-111582" fmla="*/ 3874565 h 6858000"/>
              <a:gd name="connsiteX142-111583" fmla="*/ 1260565 w 7467600"/>
              <a:gd name="connsiteY142-111584" fmla="*/ 4031982 h 6858000"/>
              <a:gd name="connsiteX143-111585" fmla="*/ 901900 w 7467600"/>
              <a:gd name="connsiteY143-111586" fmla="*/ 4421236 h 6858000"/>
              <a:gd name="connsiteX144-111587" fmla="*/ 845044 w 7467600"/>
              <a:gd name="connsiteY144-111588" fmla="*/ 4502436 h 6858000"/>
              <a:gd name="connsiteX145-111589" fmla="*/ 685926 w 7467600"/>
              <a:gd name="connsiteY145-111590" fmla="*/ 4703069 h 6858000"/>
              <a:gd name="connsiteX146-111591" fmla="*/ 684248 w 7467600"/>
              <a:gd name="connsiteY146-111592" fmla="*/ 4706721 h 6858000"/>
              <a:gd name="connsiteX147-111593" fmla="*/ 1423113 w 7467600"/>
              <a:gd name="connsiteY147-111594" fmla="*/ 3874565 h 6858000"/>
              <a:gd name="connsiteX148-111595" fmla="*/ 3316479 w 7467600"/>
              <a:gd name="connsiteY148-111596" fmla="*/ 3872136 h 6858000"/>
              <a:gd name="connsiteX149-111597" fmla="*/ 3546806 w 7467600"/>
              <a:gd name="connsiteY149-111598" fmla="*/ 4356139 h 6858000"/>
              <a:gd name="connsiteX150-111599" fmla="*/ 3364433 w 7467600"/>
              <a:gd name="connsiteY150-111600" fmla="*/ 3953121 h 6858000"/>
              <a:gd name="connsiteX151-111601" fmla="*/ 3316479 w 7467600"/>
              <a:gd name="connsiteY151-111602" fmla="*/ 3872136 h 6858000"/>
              <a:gd name="connsiteX152-111603" fmla="*/ 3291335 w 7467600"/>
              <a:gd name="connsiteY152-111604" fmla="*/ 3767420 h 6858000"/>
              <a:gd name="connsiteX153-111605" fmla="*/ 3390805 w 7467600"/>
              <a:gd name="connsiteY153-111606" fmla="*/ 3937163 h 6858000"/>
              <a:gd name="connsiteX154-111607" fmla="*/ 3579062 w 7467600"/>
              <a:gd name="connsiteY154-111608" fmla="*/ 4359040 h 6858000"/>
              <a:gd name="connsiteX155-111609" fmla="*/ 3467355 w 7467600"/>
              <a:gd name="connsiteY155-111610" fmla="*/ 3988130 h 6858000"/>
              <a:gd name="connsiteX156-111611" fmla="*/ 3310753 w 7467600"/>
              <a:gd name="connsiteY156-111612" fmla="*/ 3787140 h 6858000"/>
              <a:gd name="connsiteX157-111613" fmla="*/ 3291335 w 7467600"/>
              <a:gd name="connsiteY157-111614" fmla="*/ 3767420 h 6858000"/>
              <a:gd name="connsiteX158-111615" fmla="*/ 1635889 w 7467600"/>
              <a:gd name="connsiteY158-111616" fmla="*/ 3709494 h 6858000"/>
              <a:gd name="connsiteX159-111617" fmla="*/ 1634800 w 7467600"/>
              <a:gd name="connsiteY159-111618" fmla="*/ 3731111 h 6858000"/>
              <a:gd name="connsiteX160-111619" fmla="*/ 1635889 w 7467600"/>
              <a:gd name="connsiteY160-111620" fmla="*/ 3709494 h 6858000"/>
              <a:gd name="connsiteX161-111621" fmla="*/ 1510397 w 7467600"/>
              <a:gd name="connsiteY161-111622" fmla="*/ 3684705 h 6858000"/>
              <a:gd name="connsiteX162-111623" fmla="*/ 1146550 w 7467600"/>
              <a:gd name="connsiteY162-111624" fmla="*/ 3802012 h 6858000"/>
              <a:gd name="connsiteX163-111625" fmla="*/ 698834 w 7467600"/>
              <a:gd name="connsiteY163-111626" fmla="*/ 3952272 h 6858000"/>
              <a:gd name="connsiteX164-111627" fmla="*/ 34256 w 7467600"/>
              <a:gd name="connsiteY164-111628" fmla="*/ 4347603 h 6858000"/>
              <a:gd name="connsiteX165-111629" fmla="*/ 527241 w 7467600"/>
              <a:gd name="connsiteY165-111630" fmla="*/ 4065078 h 6858000"/>
              <a:gd name="connsiteX166-111631" fmla="*/ 1510397 w 7467600"/>
              <a:gd name="connsiteY166-111632" fmla="*/ 3684705 h 6858000"/>
              <a:gd name="connsiteX167-111633" fmla="*/ 1313114 w 7467600"/>
              <a:gd name="connsiteY167-111634" fmla="*/ 3655216 h 6858000"/>
              <a:gd name="connsiteX168-111635" fmla="*/ 1109304 w 7467600"/>
              <a:gd name="connsiteY168-111636" fmla="*/ 3669030 h 6858000"/>
              <a:gd name="connsiteX169-111637" fmla="*/ 8129 w 7467600"/>
              <a:gd name="connsiteY169-111638" fmla="*/ 4330519 h 6858000"/>
              <a:gd name="connsiteX170-111639" fmla="*/ 687572 w 7467600"/>
              <a:gd name="connsiteY170-111640" fmla="*/ 3925629 h 6858000"/>
              <a:gd name="connsiteX171-111641" fmla="*/ 1138365 w 7467600"/>
              <a:gd name="connsiteY171-111642" fmla="*/ 3774515 h 6858000"/>
              <a:gd name="connsiteX172-111643" fmla="*/ 1505579 w 7467600"/>
              <a:gd name="connsiteY172-111644" fmla="*/ 3655526 h 6858000"/>
              <a:gd name="connsiteX173-111645" fmla="*/ 1313114 w 7467600"/>
              <a:gd name="connsiteY173-111646" fmla="*/ 3655216 h 6858000"/>
              <a:gd name="connsiteX174-111647" fmla="*/ 3655073 w 7467600"/>
              <a:gd name="connsiteY174-111648" fmla="*/ 3650884 h 6858000"/>
              <a:gd name="connsiteX175-111649" fmla="*/ 3989938 w 7467600"/>
              <a:gd name="connsiteY175-111650" fmla="*/ 3991685 h 6858000"/>
              <a:gd name="connsiteX176-111651" fmla="*/ 4393907 w 7467600"/>
              <a:gd name="connsiteY176-111652" fmla="*/ 4261258 h 6858000"/>
              <a:gd name="connsiteX177-111653" fmla="*/ 4648051 w 7467600"/>
              <a:gd name="connsiteY177-111654" fmla="*/ 4374051 h 6858000"/>
              <a:gd name="connsiteX178-111655" fmla="*/ 4383389 w 7467600"/>
              <a:gd name="connsiteY178-111656" fmla="*/ 4184369 h 6858000"/>
              <a:gd name="connsiteX179-111657" fmla="*/ 4165508 w 7467600"/>
              <a:gd name="connsiteY179-111658" fmla="*/ 4035196 h 6858000"/>
              <a:gd name="connsiteX180-111659" fmla="*/ 4068162 w 7467600"/>
              <a:gd name="connsiteY180-111660" fmla="*/ 3953394 h 6858000"/>
              <a:gd name="connsiteX181-111661" fmla="*/ 3981416 w 7467600"/>
              <a:gd name="connsiteY181-111662" fmla="*/ 3880482 h 6858000"/>
              <a:gd name="connsiteX182-111663" fmla="*/ 3800147 w 7467600"/>
              <a:gd name="connsiteY182-111664" fmla="*/ 3749872 h 6858000"/>
              <a:gd name="connsiteX183-111665" fmla="*/ 3655073 w 7467600"/>
              <a:gd name="connsiteY183-111666" fmla="*/ 3650884 h 6858000"/>
              <a:gd name="connsiteX184-111667" fmla="*/ 3670252 w 7467600"/>
              <a:gd name="connsiteY184-111668" fmla="*/ 3622798 h 6858000"/>
              <a:gd name="connsiteX185-111669" fmla="*/ 3817258 w 7467600"/>
              <a:gd name="connsiteY185-111670" fmla="*/ 3723577 h 6858000"/>
              <a:gd name="connsiteX186-111671" fmla="*/ 4000461 w 7467600"/>
              <a:gd name="connsiteY186-111672" fmla="*/ 3855966 h 6858000"/>
              <a:gd name="connsiteX187-111673" fmla="*/ 4088180 w 7467600"/>
              <a:gd name="connsiteY187-111674" fmla="*/ 3929774 h 6858000"/>
              <a:gd name="connsiteX188-111675" fmla="*/ 4184555 w 7467600"/>
              <a:gd name="connsiteY188-111676" fmla="*/ 4010683 h 6858000"/>
              <a:gd name="connsiteX189-111677" fmla="*/ 4399563 w 7467600"/>
              <a:gd name="connsiteY189-111678" fmla="*/ 4158106 h 6858000"/>
              <a:gd name="connsiteX190-111679" fmla="*/ 4684469 w 7467600"/>
              <a:gd name="connsiteY190-111680" fmla="*/ 4364680 h 6858000"/>
              <a:gd name="connsiteX191-111681" fmla="*/ 4690271 w 7467600"/>
              <a:gd name="connsiteY191-111682" fmla="*/ 4370034 h 6858000"/>
              <a:gd name="connsiteX192-111683" fmla="*/ 4136093 w 7467600"/>
              <a:gd name="connsiteY192-111684" fmla="*/ 3858466 h 6858000"/>
              <a:gd name="connsiteX193-111685" fmla="*/ 3670252 w 7467600"/>
              <a:gd name="connsiteY193-111686" fmla="*/ 3622798 h 6858000"/>
              <a:gd name="connsiteX194-111687" fmla="*/ 4440129 w 7467600"/>
              <a:gd name="connsiteY194-111688" fmla="*/ 3448571 h 6858000"/>
              <a:gd name="connsiteX195-111689" fmla="*/ 4856525 w 7467600"/>
              <a:gd name="connsiteY195-111690" fmla="*/ 3915351 h 6858000"/>
              <a:gd name="connsiteX196-111691" fmla="*/ 5059055 w 7467600"/>
              <a:gd name="connsiteY196-111692" fmla="*/ 4108918 h 6858000"/>
              <a:gd name="connsiteX197-111693" fmla="*/ 5290070 w 7467600"/>
              <a:gd name="connsiteY197-111694" fmla="*/ 4263619 h 6858000"/>
              <a:gd name="connsiteX198-111695" fmla="*/ 4834991 w 7467600"/>
              <a:gd name="connsiteY198-111696" fmla="*/ 3830985 h 6858000"/>
              <a:gd name="connsiteX199-111697" fmla="*/ 4440129 w 7467600"/>
              <a:gd name="connsiteY199-111698" fmla="*/ 3448571 h 6858000"/>
              <a:gd name="connsiteX200-111699" fmla="*/ 4441737 w 7467600"/>
              <a:gd name="connsiteY200-111700" fmla="*/ 3399734 h 6858000"/>
              <a:gd name="connsiteX201-111701" fmla="*/ 4431236 w 7467600"/>
              <a:gd name="connsiteY201-111702" fmla="*/ 3400954 h 6858000"/>
              <a:gd name="connsiteX202-111703" fmla="*/ 4557150 w 7467600"/>
              <a:gd name="connsiteY202-111704" fmla="*/ 3510023 h 6858000"/>
              <a:gd name="connsiteX203-111705" fmla="*/ 4856936 w 7467600"/>
              <a:gd name="connsiteY203-111706" fmla="*/ 3809146 h 6858000"/>
              <a:gd name="connsiteX204-111707" fmla="*/ 5111996 w 7467600"/>
              <a:gd name="connsiteY204-111708" fmla="*/ 4065759 h 6858000"/>
              <a:gd name="connsiteX205-111709" fmla="*/ 5388878 w 7467600"/>
              <a:gd name="connsiteY205-111710" fmla="*/ 4300185 h 6858000"/>
              <a:gd name="connsiteX206-111711" fmla="*/ 5425556 w 7467600"/>
              <a:gd name="connsiteY206-111712" fmla="*/ 4308967 h 6858000"/>
              <a:gd name="connsiteX207-111713" fmla="*/ 4943646 w 7467600"/>
              <a:gd name="connsiteY207-111714" fmla="*/ 3822916 h 6858000"/>
              <a:gd name="connsiteX208-111715" fmla="*/ 4594837 w 7467600"/>
              <a:gd name="connsiteY208-111716" fmla="*/ 3532274 h 6858000"/>
              <a:gd name="connsiteX209-111717" fmla="*/ 4441737 w 7467600"/>
              <a:gd name="connsiteY209-111718" fmla="*/ 3399734 h 6858000"/>
              <a:gd name="connsiteX210-111719" fmla="*/ 5425834 w 7467600"/>
              <a:gd name="connsiteY210-111720" fmla="*/ 3162785 h 6858000"/>
              <a:gd name="connsiteX211-111721" fmla="*/ 5401644 w 7467600"/>
              <a:gd name="connsiteY211-111722" fmla="*/ 3617847 h 6858000"/>
              <a:gd name="connsiteX212-111723" fmla="*/ 5467256 w 7467600"/>
              <a:gd name="connsiteY212-111724" fmla="*/ 4175494 h 6858000"/>
              <a:gd name="connsiteX213-111725" fmla="*/ 5448069 w 7467600"/>
              <a:gd name="connsiteY213-111726" fmla="*/ 3567554 h 6858000"/>
              <a:gd name="connsiteX214-111727" fmla="*/ 5425834 w 7467600"/>
              <a:gd name="connsiteY214-111728" fmla="*/ 3162785 h 6858000"/>
              <a:gd name="connsiteX215-111729" fmla="*/ 1318687 w 7467600"/>
              <a:gd name="connsiteY215-111730" fmla="*/ 3113840 h 6858000"/>
              <a:gd name="connsiteX216-111731" fmla="*/ 1066793 w 7467600"/>
              <a:gd name="connsiteY216-111732" fmla="*/ 3212171 h 6858000"/>
              <a:gd name="connsiteX217-111733" fmla="*/ 993319 w 7467600"/>
              <a:gd name="connsiteY217-111734" fmla="*/ 3247648 h 6858000"/>
              <a:gd name="connsiteX218-111735" fmla="*/ 853081 w 7467600"/>
              <a:gd name="connsiteY218-111736" fmla="*/ 3312410 h 6858000"/>
              <a:gd name="connsiteX219-111737" fmla="*/ 805957 w 7467600"/>
              <a:gd name="connsiteY219-111738" fmla="*/ 3330443 h 6858000"/>
              <a:gd name="connsiteX220-111739" fmla="*/ 1318687 w 7467600"/>
              <a:gd name="connsiteY220-111740" fmla="*/ 3113840 h 6858000"/>
              <a:gd name="connsiteX221-111741" fmla="*/ 5453702 w 7467600"/>
              <a:gd name="connsiteY221-111742" fmla="*/ 3090882 h 6858000"/>
              <a:gd name="connsiteX222-111743" fmla="*/ 5480135 w 7467600"/>
              <a:gd name="connsiteY222-111744" fmla="*/ 3565802 h 6858000"/>
              <a:gd name="connsiteX223-111745" fmla="*/ 5499023 w 7467600"/>
              <a:gd name="connsiteY223-111746" fmla="*/ 4166310 h 6858000"/>
              <a:gd name="connsiteX224-111747" fmla="*/ 5547022 w 7467600"/>
              <a:gd name="connsiteY224-111748" fmla="*/ 3607838 h 6858000"/>
              <a:gd name="connsiteX225-111749" fmla="*/ 5515964 w 7467600"/>
              <a:gd name="connsiteY225-111750" fmla="*/ 3378541 h 6858000"/>
              <a:gd name="connsiteX226-111751" fmla="*/ 5453702 w 7467600"/>
              <a:gd name="connsiteY226-111752" fmla="*/ 3090882 h 6858000"/>
              <a:gd name="connsiteX227-111753" fmla="*/ 1238695 w 7467600"/>
              <a:gd name="connsiteY227-111754" fmla="*/ 3076820 h 6858000"/>
              <a:gd name="connsiteX228-111755" fmla="*/ 716371 w 7467600"/>
              <a:gd name="connsiteY228-111756" fmla="*/ 3293249 h 6858000"/>
              <a:gd name="connsiteX229-111757" fmla="*/ 579522 w 7467600"/>
              <a:gd name="connsiteY229-111758" fmla="*/ 3371759 h 6858000"/>
              <a:gd name="connsiteX230-111759" fmla="*/ 600288 w 7467600"/>
              <a:gd name="connsiteY230-111760" fmla="*/ 3365555 h 6858000"/>
              <a:gd name="connsiteX231-111761" fmla="*/ 840692 w 7467600"/>
              <a:gd name="connsiteY231-111762" fmla="*/ 3284921 h 6858000"/>
              <a:gd name="connsiteX232-111763" fmla="*/ 979248 w 7467600"/>
              <a:gd name="connsiteY232-111764" fmla="*/ 3221003 h 6858000"/>
              <a:gd name="connsiteX233-111765" fmla="*/ 1053282 w 7467600"/>
              <a:gd name="connsiteY233-111766" fmla="*/ 3185247 h 6858000"/>
              <a:gd name="connsiteX234-111767" fmla="*/ 1320603 w 7467600"/>
              <a:gd name="connsiteY234-111768" fmla="*/ 3081281 h 6858000"/>
              <a:gd name="connsiteX235-111769" fmla="*/ 1238695 w 7467600"/>
              <a:gd name="connsiteY235-111770" fmla="*/ 3076820 h 6858000"/>
              <a:gd name="connsiteX236-111771" fmla="*/ 5425627 w 7467600"/>
              <a:gd name="connsiteY236-111772" fmla="*/ 2954192 h 6858000"/>
              <a:gd name="connsiteX237-111773" fmla="*/ 5470770 w 7467600"/>
              <a:gd name="connsiteY237-111774" fmla="*/ 3005435 h 6858000"/>
              <a:gd name="connsiteX238-111775" fmla="*/ 5519779 w 7467600"/>
              <a:gd name="connsiteY238-111776" fmla="*/ 4359223 h 6858000"/>
              <a:gd name="connsiteX239-111777" fmla="*/ 5520293 w 7467600"/>
              <a:gd name="connsiteY239-111778" fmla="*/ 4360602 h 6858000"/>
              <a:gd name="connsiteX240-111779" fmla="*/ 5767221 w 7467600"/>
              <a:gd name="connsiteY240-111780" fmla="*/ 4665564 h 6858000"/>
              <a:gd name="connsiteX241-111781" fmla="*/ 6937169 w 7467600"/>
              <a:gd name="connsiteY241-111782" fmla="*/ 4815941 h 6858000"/>
              <a:gd name="connsiteX242-111783" fmla="*/ 6953922 w 7467600"/>
              <a:gd name="connsiteY242-111784" fmla="*/ 4890068 h 6858000"/>
              <a:gd name="connsiteX243-111785" fmla="*/ 6071359 w 7467600"/>
              <a:gd name="connsiteY243-111786" fmla="*/ 4770770 h 6858000"/>
              <a:gd name="connsiteX244-111787" fmla="*/ 6038839 w 7467600"/>
              <a:gd name="connsiteY244-111788" fmla="*/ 4764474 h 6858000"/>
              <a:gd name="connsiteX245-111789" fmla="*/ 6038706 w 7467600"/>
              <a:gd name="connsiteY245-111790" fmla="*/ 4763847 h 6858000"/>
              <a:gd name="connsiteX246-111791" fmla="*/ 6037784 w 7467600"/>
              <a:gd name="connsiteY246-111792" fmla="*/ 4764270 h 6858000"/>
              <a:gd name="connsiteX247-111793" fmla="*/ 6038839 w 7467600"/>
              <a:gd name="connsiteY247-111794" fmla="*/ 4764474 h 6858000"/>
              <a:gd name="connsiteX248-111795" fmla="*/ 6040338 w 7467600"/>
              <a:gd name="connsiteY248-111796" fmla="*/ 4771418 h 6858000"/>
              <a:gd name="connsiteX249-111797" fmla="*/ 6024488 w 7467600"/>
              <a:gd name="connsiteY249-111798" fmla="*/ 4809903 h 6858000"/>
              <a:gd name="connsiteX250-111799" fmla="*/ 5599771 w 7467600"/>
              <a:gd name="connsiteY250-111800" fmla="*/ 5509652 h 6858000"/>
              <a:gd name="connsiteX251-111801" fmla="*/ 5548843 w 7467600"/>
              <a:gd name="connsiteY251-111802" fmla="*/ 5563845 h 6858000"/>
              <a:gd name="connsiteX252-111803" fmla="*/ 5940952 w 7467600"/>
              <a:gd name="connsiteY252-111804" fmla="*/ 6250028 h 6858000"/>
              <a:gd name="connsiteX253-111805" fmla="*/ 6043441 w 7467600"/>
              <a:gd name="connsiteY253-111806" fmla="*/ 6665847 h 6858000"/>
              <a:gd name="connsiteX254-111807" fmla="*/ 6093432 w 7467600"/>
              <a:gd name="connsiteY254-111808" fmla="*/ 6858000 h 6858000"/>
              <a:gd name="connsiteX255-111809" fmla="*/ 6034344 w 7467600"/>
              <a:gd name="connsiteY255-111810" fmla="*/ 6858000 h 6858000"/>
              <a:gd name="connsiteX256-111811" fmla="*/ 6026679 w 7467600"/>
              <a:gd name="connsiteY256-111812" fmla="*/ 6836959 h 6858000"/>
              <a:gd name="connsiteX257-111813" fmla="*/ 5800441 w 7467600"/>
              <a:gd name="connsiteY257-111814" fmla="*/ 6335286 h 6858000"/>
              <a:gd name="connsiteX258-111815" fmla="*/ 5526562 w 7467600"/>
              <a:gd name="connsiteY258-111816" fmla="*/ 5705388 h 6858000"/>
              <a:gd name="connsiteX259-111817" fmla="*/ 5519640 w 7467600"/>
              <a:gd name="connsiteY259-111818" fmla="*/ 5683774 h 6858000"/>
              <a:gd name="connsiteX260-111819" fmla="*/ 5844559 w 7467600"/>
              <a:gd name="connsiteY260-111820" fmla="*/ 6553349 h 6858000"/>
              <a:gd name="connsiteX261-111821" fmla="*/ 5975994 w 7467600"/>
              <a:gd name="connsiteY261-111822" fmla="*/ 6858000 h 6858000"/>
              <a:gd name="connsiteX262-111823" fmla="*/ 5898547 w 7467600"/>
              <a:gd name="connsiteY262-111824" fmla="*/ 6858000 h 6858000"/>
              <a:gd name="connsiteX263-111825" fmla="*/ 5682041 w 7467600"/>
              <a:gd name="connsiteY263-111826" fmla="*/ 6355860 h 6858000"/>
              <a:gd name="connsiteX264-111827" fmla="*/ 5461758 w 7467600"/>
              <a:gd name="connsiteY264-111828" fmla="*/ 5820220 h 6858000"/>
              <a:gd name="connsiteX265-111829" fmla="*/ 5237282 w 7467600"/>
              <a:gd name="connsiteY265-111830" fmla="*/ 6579086 h 6858000"/>
              <a:gd name="connsiteX266-111831" fmla="*/ 5115009 w 7467600"/>
              <a:gd name="connsiteY266-111832" fmla="*/ 6858000 h 6858000"/>
              <a:gd name="connsiteX267-111833" fmla="*/ 5028074 w 7467600"/>
              <a:gd name="connsiteY267-111834" fmla="*/ 6858000 h 6858000"/>
              <a:gd name="connsiteX268-111835" fmla="*/ 5079508 w 7467600"/>
              <a:gd name="connsiteY268-111836" fmla="*/ 6749074 h 6858000"/>
              <a:gd name="connsiteX269-111837" fmla="*/ 5371846 w 7467600"/>
              <a:gd name="connsiteY269-111838" fmla="*/ 5924413 h 6858000"/>
              <a:gd name="connsiteX270-111839" fmla="*/ 5270512 w 7467600"/>
              <a:gd name="connsiteY270-111840" fmla="*/ 6138975 h 6858000"/>
              <a:gd name="connsiteX271-111841" fmla="*/ 5062409 w 7467600"/>
              <a:gd name="connsiteY271-111842" fmla="*/ 6653544 h 6858000"/>
              <a:gd name="connsiteX272-111843" fmla="*/ 5036628 w 7467600"/>
              <a:gd name="connsiteY272-111844" fmla="*/ 6754247 h 6858000"/>
              <a:gd name="connsiteX273-111845" fmla="*/ 5009112 w 7467600"/>
              <a:gd name="connsiteY273-111846" fmla="*/ 6858000 h 6858000"/>
              <a:gd name="connsiteX274-111847" fmla="*/ 4976679 w 7467600"/>
              <a:gd name="connsiteY274-111848" fmla="*/ 6858000 h 6858000"/>
              <a:gd name="connsiteX275-111849" fmla="*/ 5006537 w 7467600"/>
              <a:gd name="connsiteY275-111850" fmla="*/ 6747068 h 6858000"/>
              <a:gd name="connsiteX276-111851" fmla="*/ 5032723 w 7467600"/>
              <a:gd name="connsiteY276-111852" fmla="*/ 6644957 h 6858000"/>
              <a:gd name="connsiteX277-111853" fmla="*/ 5242949 w 7467600"/>
              <a:gd name="connsiteY277-111854" fmla="*/ 6125175 h 6858000"/>
              <a:gd name="connsiteX278-111855" fmla="*/ 5286321 w 7467600"/>
              <a:gd name="connsiteY278-111856" fmla="*/ 6033555 h 6858000"/>
              <a:gd name="connsiteX279-111857" fmla="*/ 5008210 w 7467600"/>
              <a:gd name="connsiteY279-111858" fmla="*/ 6649194 h 6858000"/>
              <a:gd name="connsiteX280-111859" fmla="*/ 4986321 w 7467600"/>
              <a:gd name="connsiteY280-111860" fmla="*/ 6765687 h 6858000"/>
              <a:gd name="connsiteX281-111861" fmla="*/ 4973474 w 7467600"/>
              <a:gd name="connsiteY281-111862" fmla="*/ 6858000 h 6858000"/>
              <a:gd name="connsiteX282-111863" fmla="*/ 4907178 w 7467600"/>
              <a:gd name="connsiteY282-111864" fmla="*/ 6858000 h 6858000"/>
              <a:gd name="connsiteX283-111865" fmla="*/ 4910810 w 7467600"/>
              <a:gd name="connsiteY283-111866" fmla="*/ 6829660 h 6858000"/>
              <a:gd name="connsiteX284-111867" fmla="*/ 4987461 w 7467600"/>
              <a:gd name="connsiteY284-111868" fmla="*/ 6432994 h 6858000"/>
              <a:gd name="connsiteX285-111869" fmla="*/ 5179262 w 7467600"/>
              <a:gd name="connsiteY285-111870" fmla="*/ 6035044 h 6858000"/>
              <a:gd name="connsiteX286-111871" fmla="*/ 4689678 w 7467600"/>
              <a:gd name="connsiteY286-111872" fmla="*/ 6440241 h 6858000"/>
              <a:gd name="connsiteX287-111873" fmla="*/ 4477543 w 7467600"/>
              <a:gd name="connsiteY287-111874" fmla="*/ 6674836 h 6858000"/>
              <a:gd name="connsiteX288-111875" fmla="*/ 4329957 w 7467600"/>
              <a:gd name="connsiteY288-111876" fmla="*/ 6858000 h 6858000"/>
              <a:gd name="connsiteX289-111877" fmla="*/ 4218595 w 7467600"/>
              <a:gd name="connsiteY289-111878" fmla="*/ 6858000 h 6858000"/>
              <a:gd name="connsiteX290-111879" fmla="*/ 4368888 w 7467600"/>
              <a:gd name="connsiteY290-111880" fmla="*/ 6668412 h 6858000"/>
              <a:gd name="connsiteX291-111881" fmla="*/ 4563091 w 7467600"/>
              <a:gd name="connsiteY291-111882" fmla="*/ 6442508 h 6858000"/>
              <a:gd name="connsiteX292-111883" fmla="*/ 5387324 w 7467600"/>
              <a:gd name="connsiteY292-111884" fmla="*/ 5705830 h 6858000"/>
              <a:gd name="connsiteX293-111885" fmla="*/ 5073620 w 7467600"/>
              <a:gd name="connsiteY293-111886" fmla="*/ 5955437 h 6858000"/>
              <a:gd name="connsiteX294-111887" fmla="*/ 4689789 w 7467600"/>
              <a:gd name="connsiteY294-111888" fmla="*/ 6268382 h 6858000"/>
              <a:gd name="connsiteX295-111889" fmla="*/ 4418722 w 7467600"/>
              <a:gd name="connsiteY295-111890" fmla="*/ 6570886 h 6858000"/>
              <a:gd name="connsiteX296-111891" fmla="*/ 4214944 w 7467600"/>
              <a:gd name="connsiteY296-111892" fmla="*/ 6858000 h 6858000"/>
              <a:gd name="connsiteX297-111893" fmla="*/ 4177898 w 7467600"/>
              <a:gd name="connsiteY297-111894" fmla="*/ 6858000 h 6858000"/>
              <a:gd name="connsiteX298-111895" fmla="*/ 4391597 w 7467600"/>
              <a:gd name="connsiteY298-111896" fmla="*/ 6556370 h 6858000"/>
              <a:gd name="connsiteX299-111897" fmla="*/ 4668889 w 7467600"/>
              <a:gd name="connsiteY299-111898" fmla="*/ 6246399 h 6858000"/>
              <a:gd name="connsiteX300-111899" fmla="*/ 5055427 w 7467600"/>
              <a:gd name="connsiteY300-111900" fmla="*/ 5931476 h 6858000"/>
              <a:gd name="connsiteX301-111901" fmla="*/ 5371814 w 7467600"/>
              <a:gd name="connsiteY301-111902" fmla="*/ 5678975 h 6858000"/>
              <a:gd name="connsiteX302-111903" fmla="*/ 4987918 w 7467600"/>
              <a:gd name="connsiteY302-111904" fmla="*/ 5838701 h 6858000"/>
              <a:gd name="connsiteX303-111905" fmla="*/ 4317146 w 7467600"/>
              <a:gd name="connsiteY303-111906" fmla="*/ 6587716 h 6858000"/>
              <a:gd name="connsiteX304-111907" fmla="*/ 4171627 w 7467600"/>
              <a:gd name="connsiteY304-111908" fmla="*/ 6858000 h 6858000"/>
              <a:gd name="connsiteX305-111909" fmla="*/ 4081585 w 7467600"/>
              <a:gd name="connsiteY305-111910" fmla="*/ 6858000 h 6858000"/>
              <a:gd name="connsiteX306-111911" fmla="*/ 4238603 w 7467600"/>
              <a:gd name="connsiteY306-111912" fmla="*/ 6559341 h 6858000"/>
              <a:gd name="connsiteX307-111913" fmla="*/ 4778333 w 7467600"/>
              <a:gd name="connsiteY307-111914" fmla="*/ 5873626 h 6858000"/>
              <a:gd name="connsiteX308-111915" fmla="*/ 5414185 w 7467600"/>
              <a:gd name="connsiteY308-111916" fmla="*/ 5573882 h 6858000"/>
              <a:gd name="connsiteX309-111917" fmla="*/ 5959648 w 7467600"/>
              <a:gd name="connsiteY309-111918" fmla="*/ 4760797 h 6858000"/>
              <a:gd name="connsiteX310-111919" fmla="*/ 5355019 w 7467600"/>
              <a:gd name="connsiteY310-111920" fmla="*/ 4734672 h 6858000"/>
              <a:gd name="connsiteX311-111921" fmla="*/ 5083565 w 7467600"/>
              <a:gd name="connsiteY311-111922" fmla="*/ 5179121 h 6858000"/>
              <a:gd name="connsiteX312-111923" fmla="*/ 4713577 w 7467600"/>
              <a:gd name="connsiteY312-111924" fmla="*/ 5616803 h 6858000"/>
              <a:gd name="connsiteX313-111925" fmla="*/ 3989559 w 7467600"/>
              <a:gd name="connsiteY313-111926" fmla="*/ 6145945 h 6858000"/>
              <a:gd name="connsiteX314-111927" fmla="*/ 3939824 w 7467600"/>
              <a:gd name="connsiteY314-111928" fmla="*/ 6066900 h 6858000"/>
              <a:gd name="connsiteX315-111929" fmla="*/ 4584537 w 7467600"/>
              <a:gd name="connsiteY315-111930" fmla="*/ 5324826 h 6858000"/>
              <a:gd name="connsiteX316-111931" fmla="*/ 5037105 w 7467600"/>
              <a:gd name="connsiteY316-111932" fmla="*/ 5088765 h 6858000"/>
              <a:gd name="connsiteX317-111933" fmla="*/ 5039930 w 7467600"/>
              <a:gd name="connsiteY317-111934" fmla="*/ 5089585 h 6858000"/>
              <a:gd name="connsiteX318-111935" fmla="*/ 5263764 w 7467600"/>
              <a:gd name="connsiteY318-111936" fmla="*/ 4735525 h 6858000"/>
              <a:gd name="connsiteX319-111937" fmla="*/ 4086300 w 7467600"/>
              <a:gd name="connsiteY319-111938" fmla="*/ 4884599 h 6858000"/>
              <a:gd name="connsiteX320-111939" fmla="*/ 4085485 w 7467600"/>
              <a:gd name="connsiteY320-111940" fmla="*/ 4899070 h 6858000"/>
              <a:gd name="connsiteX321-111941" fmla="*/ 3871915 w 7467600"/>
              <a:gd name="connsiteY321-111942" fmla="*/ 5253645 h 6858000"/>
              <a:gd name="connsiteX322-111943" fmla="*/ 3799374 w 7467600"/>
              <a:gd name="connsiteY322-111944" fmla="*/ 5466127 h 6858000"/>
              <a:gd name="connsiteX323-111945" fmla="*/ 3498850 w 7467600"/>
              <a:gd name="connsiteY323-111946" fmla="*/ 6661888 h 6858000"/>
              <a:gd name="connsiteX324-111947" fmla="*/ 3399216 w 7467600"/>
              <a:gd name="connsiteY324-111948" fmla="*/ 6858000 h 6858000"/>
              <a:gd name="connsiteX325-111949" fmla="*/ 3303688 w 7467600"/>
              <a:gd name="connsiteY325-111950" fmla="*/ 6858000 h 6858000"/>
              <a:gd name="connsiteX326-111951" fmla="*/ 3391774 w 7467600"/>
              <a:gd name="connsiteY326-111952" fmla="*/ 6697181 h 6858000"/>
              <a:gd name="connsiteX327-111953" fmla="*/ 3735540 w 7467600"/>
              <a:gd name="connsiteY327-111954" fmla="*/ 5546923 h 6858000"/>
              <a:gd name="connsiteX328-111955" fmla="*/ 3729438 w 7467600"/>
              <a:gd name="connsiteY328-111956" fmla="*/ 5569058 h 6858000"/>
              <a:gd name="connsiteX329-111957" fmla="*/ 3707782 w 7467600"/>
              <a:gd name="connsiteY329-111958" fmla="*/ 5644908 h 6858000"/>
              <a:gd name="connsiteX330-111959" fmla="*/ 3583827 w 7467600"/>
              <a:gd name="connsiteY330-111960" fmla="*/ 6039215 h 6858000"/>
              <a:gd name="connsiteX331-111961" fmla="*/ 3547861 w 7467600"/>
              <a:gd name="connsiteY331-111962" fmla="*/ 6129609 h 6858000"/>
              <a:gd name="connsiteX332-111963" fmla="*/ 3490905 w 7467600"/>
              <a:gd name="connsiteY332-111964" fmla="*/ 6277660 h 6858000"/>
              <a:gd name="connsiteX333-111965" fmla="*/ 3455859 w 7467600"/>
              <a:gd name="connsiteY333-111966" fmla="*/ 6391301 h 6858000"/>
              <a:gd name="connsiteX334-111967" fmla="*/ 3429112 w 7467600"/>
              <a:gd name="connsiteY334-111968" fmla="*/ 6479469 h 6858000"/>
              <a:gd name="connsiteX335-111969" fmla="*/ 3304862 w 7467600"/>
              <a:gd name="connsiteY335-111970" fmla="*/ 6796476 h 6858000"/>
              <a:gd name="connsiteX336-111971" fmla="*/ 3276071 w 7467600"/>
              <a:gd name="connsiteY336-111972" fmla="*/ 6858000 h 6858000"/>
              <a:gd name="connsiteX337-111973" fmla="*/ 3240805 w 7467600"/>
              <a:gd name="connsiteY337-111974" fmla="*/ 6858000 h 6858000"/>
              <a:gd name="connsiteX338-111975" fmla="*/ 3275917 w 7467600"/>
              <a:gd name="connsiteY338-111976" fmla="*/ 6783192 h 6858000"/>
              <a:gd name="connsiteX339-111977" fmla="*/ 3399358 w 7467600"/>
              <a:gd name="connsiteY339-111978" fmla="*/ 6469011 h 6858000"/>
              <a:gd name="connsiteX340-111979" fmla="*/ 3425650 w 7467600"/>
              <a:gd name="connsiteY340-111980" fmla="*/ 6381333 h 6858000"/>
              <a:gd name="connsiteX341-111981" fmla="*/ 3460661 w 7467600"/>
              <a:gd name="connsiteY341-111982" fmla="*/ 6266763 h 6858000"/>
              <a:gd name="connsiteX342-111983" fmla="*/ 3518021 w 7467600"/>
              <a:gd name="connsiteY342-111984" fmla="*/ 6117298 h 6858000"/>
              <a:gd name="connsiteX343-111985" fmla="*/ 3554035 w 7467600"/>
              <a:gd name="connsiteY343-111986" fmla="*/ 6027832 h 6858000"/>
              <a:gd name="connsiteX344-111987" fmla="*/ 3677174 w 7467600"/>
              <a:gd name="connsiteY344-111988" fmla="*/ 5636351 h 6858000"/>
              <a:gd name="connsiteX345-111989" fmla="*/ 3698819 w 7467600"/>
              <a:gd name="connsiteY345-111990" fmla="*/ 5560503 h 6858000"/>
              <a:gd name="connsiteX346-111991" fmla="*/ 3702094 w 7467600"/>
              <a:gd name="connsiteY346-111992" fmla="*/ 5549194 h 6858000"/>
              <a:gd name="connsiteX347-111993" fmla="*/ 3398355 w 7467600"/>
              <a:gd name="connsiteY347-111994" fmla="*/ 6094603 h 6858000"/>
              <a:gd name="connsiteX348-111995" fmla="*/ 3193941 w 7467600"/>
              <a:gd name="connsiteY348-111996" fmla="*/ 6798775 h 6858000"/>
              <a:gd name="connsiteX349-111997" fmla="*/ 3184140 w 7467600"/>
              <a:gd name="connsiteY349-111998" fmla="*/ 6858000 h 6858000"/>
              <a:gd name="connsiteX350-111999" fmla="*/ 3099978 w 7467600"/>
              <a:gd name="connsiteY350-112000" fmla="*/ 6858000 h 6858000"/>
              <a:gd name="connsiteX351-112001" fmla="*/ 3101556 w 7467600"/>
              <a:gd name="connsiteY351-112002" fmla="*/ 6843337 h 6858000"/>
              <a:gd name="connsiteX352-112003" fmla="*/ 3370162 w 7467600"/>
              <a:gd name="connsiteY352-112004" fmla="*/ 5785550 h 6858000"/>
              <a:gd name="connsiteX353-112005" fmla="*/ 3746477 w 7467600"/>
              <a:gd name="connsiteY353-112006" fmla="*/ 5377889 h 6858000"/>
              <a:gd name="connsiteX354-112007" fmla="*/ 3863399 w 7467600"/>
              <a:gd name="connsiteY354-112008" fmla="*/ 5087257 h 6858000"/>
              <a:gd name="connsiteX355-112009" fmla="*/ 3968712 w 7467600"/>
              <a:gd name="connsiteY355-112010" fmla="*/ 4913989 h 6858000"/>
              <a:gd name="connsiteX356-112011" fmla="*/ 2792390 w 7467600"/>
              <a:gd name="connsiteY356-112012" fmla="*/ 5382974 h 6858000"/>
              <a:gd name="connsiteX357-112013" fmla="*/ 2714982 w 7467600"/>
              <a:gd name="connsiteY357-112014" fmla="*/ 5427051 h 6858000"/>
              <a:gd name="connsiteX358-112015" fmla="*/ 2813361 w 7467600"/>
              <a:gd name="connsiteY358-112016" fmla="*/ 6023912 h 6858000"/>
              <a:gd name="connsiteX359-112017" fmla="*/ 2688430 w 7467600"/>
              <a:gd name="connsiteY359-112018" fmla="*/ 6801564 h 6858000"/>
              <a:gd name="connsiteX360-112019" fmla="*/ 2629626 w 7467600"/>
              <a:gd name="connsiteY360-112020" fmla="*/ 6763394 h 6858000"/>
              <a:gd name="connsiteX361-112021" fmla="*/ 2565328 w 7467600"/>
              <a:gd name="connsiteY361-112022" fmla="*/ 5516399 h 6858000"/>
              <a:gd name="connsiteX362-112023" fmla="*/ 1922999 w 7467600"/>
              <a:gd name="connsiteY362-112024" fmla="*/ 5980343 h 6858000"/>
              <a:gd name="connsiteX363-112025" fmla="*/ 1950261 w 7467600"/>
              <a:gd name="connsiteY363-112026" fmla="*/ 6405858 h 6858000"/>
              <a:gd name="connsiteX364-112027" fmla="*/ 2365554 w 7467600"/>
              <a:gd name="connsiteY364-112028" fmla="*/ 6759107 h 6858000"/>
              <a:gd name="connsiteX365-112029" fmla="*/ 2424142 w 7467600"/>
              <a:gd name="connsiteY365-112030" fmla="*/ 6858000 h 6858000"/>
              <a:gd name="connsiteX366-112031" fmla="*/ 2395994 w 7467600"/>
              <a:gd name="connsiteY366-112032" fmla="*/ 6858000 h 6858000"/>
              <a:gd name="connsiteX367-112033" fmla="*/ 2392863 w 7467600"/>
              <a:gd name="connsiteY367-112034" fmla="*/ 6852964 h 6858000"/>
              <a:gd name="connsiteX368-112035" fmla="*/ 2017589 w 7467600"/>
              <a:gd name="connsiteY368-112036" fmla="*/ 6493982 h 6858000"/>
              <a:gd name="connsiteX369-112037" fmla="*/ 2147336 w 7467600"/>
              <a:gd name="connsiteY369-112038" fmla="*/ 6594052 h 6858000"/>
              <a:gd name="connsiteX370-112039" fmla="*/ 2207047 w 7467600"/>
              <a:gd name="connsiteY370-112040" fmla="*/ 6654540 h 6858000"/>
              <a:gd name="connsiteX371-112041" fmla="*/ 2299106 w 7467600"/>
              <a:gd name="connsiteY371-112042" fmla="*/ 6778931 h 6858000"/>
              <a:gd name="connsiteX372-112043" fmla="*/ 2314430 w 7467600"/>
              <a:gd name="connsiteY372-112044" fmla="*/ 6801144 h 6858000"/>
              <a:gd name="connsiteX373-112045" fmla="*/ 2352406 w 7467600"/>
              <a:gd name="connsiteY373-112046" fmla="*/ 6858000 h 6858000"/>
              <a:gd name="connsiteX374-112047" fmla="*/ 2314492 w 7467600"/>
              <a:gd name="connsiteY374-112048" fmla="*/ 6858000 h 6858000"/>
              <a:gd name="connsiteX375-112049" fmla="*/ 2288095 w 7467600"/>
              <a:gd name="connsiteY375-112050" fmla="*/ 6818030 h 6858000"/>
              <a:gd name="connsiteX376-112051" fmla="*/ 2272768 w 7467600"/>
              <a:gd name="connsiteY376-112052" fmla="*/ 6795822 h 6858000"/>
              <a:gd name="connsiteX377-112053" fmla="*/ 2182715 w 7467600"/>
              <a:gd name="connsiteY377-112054" fmla="*/ 6675071 h 6858000"/>
              <a:gd name="connsiteX378-112055" fmla="*/ 2032061 w 7467600"/>
              <a:gd name="connsiteY378-112056" fmla="*/ 6541380 h 6858000"/>
              <a:gd name="connsiteX379-112057" fmla="*/ 2257220 w 7467600"/>
              <a:gd name="connsiteY379-112058" fmla="*/ 6826257 h 6858000"/>
              <a:gd name="connsiteX380-112059" fmla="*/ 2281324 w 7467600"/>
              <a:gd name="connsiteY380-112060" fmla="*/ 6858000 h 6858000"/>
              <a:gd name="connsiteX381-112061" fmla="*/ 2242860 w 7467600"/>
              <a:gd name="connsiteY381-112062" fmla="*/ 6858000 h 6858000"/>
              <a:gd name="connsiteX382-112063" fmla="*/ 2232818 w 7467600"/>
              <a:gd name="connsiteY382-112064" fmla="*/ 6844926 h 6858000"/>
              <a:gd name="connsiteX383-112065" fmla="*/ 1990172 w 7467600"/>
              <a:gd name="connsiteY383-112066" fmla="*/ 6542121 h 6858000"/>
              <a:gd name="connsiteX384-112067" fmla="*/ 2124090 w 7467600"/>
              <a:gd name="connsiteY384-112068" fmla="*/ 6761017 h 6858000"/>
              <a:gd name="connsiteX385-112069" fmla="*/ 2200380 w 7467600"/>
              <a:gd name="connsiteY385-112070" fmla="*/ 6858000 h 6858000"/>
              <a:gd name="connsiteX386-112071" fmla="*/ 2147507 w 7467600"/>
              <a:gd name="connsiteY386-112072" fmla="*/ 6858000 h 6858000"/>
              <a:gd name="connsiteX387-112073" fmla="*/ 2070668 w 7467600"/>
              <a:gd name="connsiteY387-112074" fmla="*/ 6761520 h 6858000"/>
              <a:gd name="connsiteX388-112075" fmla="*/ 1975142 w 7467600"/>
              <a:gd name="connsiteY388-112076" fmla="*/ 6585570 h 6858000"/>
              <a:gd name="connsiteX389-112077" fmla="*/ 2050035 w 7467600"/>
              <a:gd name="connsiteY389-112078" fmla="*/ 6813345 h 6858000"/>
              <a:gd name="connsiteX390-112079" fmla="*/ 2063025 w 7467600"/>
              <a:gd name="connsiteY390-112080" fmla="*/ 6858000 h 6858000"/>
              <a:gd name="connsiteX391-112081" fmla="*/ 2021675 w 7467600"/>
              <a:gd name="connsiteY391-112082" fmla="*/ 6858000 h 6858000"/>
              <a:gd name="connsiteX392-112083" fmla="*/ 2019308 w 7467600"/>
              <a:gd name="connsiteY392-112084" fmla="*/ 6847118 h 6858000"/>
              <a:gd name="connsiteX393-112085" fmla="*/ 1938835 w 7467600"/>
              <a:gd name="connsiteY393-112086" fmla="*/ 6551160 h 6858000"/>
              <a:gd name="connsiteX394-112087" fmla="*/ 1953230 w 7467600"/>
              <a:gd name="connsiteY394-112088" fmla="*/ 6759699 h 6858000"/>
              <a:gd name="connsiteX395-112089" fmla="*/ 1956763 w 7467600"/>
              <a:gd name="connsiteY395-112090" fmla="*/ 6778191 h 6858000"/>
              <a:gd name="connsiteX396-112091" fmla="*/ 1967925 w 7467600"/>
              <a:gd name="connsiteY396-112092" fmla="*/ 6858000 h 6858000"/>
              <a:gd name="connsiteX397-112093" fmla="*/ 1936622 w 7467600"/>
              <a:gd name="connsiteY397-112094" fmla="*/ 6858000 h 6858000"/>
              <a:gd name="connsiteX398-112095" fmla="*/ 1926261 w 7467600"/>
              <a:gd name="connsiteY398-112096" fmla="*/ 6784064 h 6858000"/>
              <a:gd name="connsiteX399-112097" fmla="*/ 1922724 w 7467600"/>
              <a:gd name="connsiteY399-112098" fmla="*/ 6765577 h 6858000"/>
              <a:gd name="connsiteX400-112099" fmla="*/ 1904650 w 7467600"/>
              <a:gd name="connsiteY400-112100" fmla="*/ 6639616 h 6858000"/>
              <a:gd name="connsiteX401-112101" fmla="*/ 1885273 w 7467600"/>
              <a:gd name="connsiteY401-112102" fmla="*/ 6858000 h 6858000"/>
              <a:gd name="connsiteX402-112103" fmla="*/ 1854363 w 7467600"/>
              <a:gd name="connsiteY402-112104" fmla="*/ 6858000 h 6858000"/>
              <a:gd name="connsiteX403-112105" fmla="*/ 1880391 w 7467600"/>
              <a:gd name="connsiteY403-112106" fmla="*/ 6603796 h 6858000"/>
              <a:gd name="connsiteX404-112107" fmla="*/ 1818273 w 7467600"/>
              <a:gd name="connsiteY404-112108" fmla="*/ 6715729 h 6858000"/>
              <a:gd name="connsiteX405-112109" fmla="*/ 1794691 w 7467600"/>
              <a:gd name="connsiteY405-112110" fmla="*/ 6843239 h 6858000"/>
              <a:gd name="connsiteX406-112111" fmla="*/ 1794914 w 7467600"/>
              <a:gd name="connsiteY406-112112" fmla="*/ 6858000 h 6858000"/>
              <a:gd name="connsiteX407-112113" fmla="*/ 1746128 w 7467600"/>
              <a:gd name="connsiteY407-112114" fmla="*/ 6858000 h 6858000"/>
              <a:gd name="connsiteX408-112115" fmla="*/ 1753934 w 7467600"/>
              <a:gd name="connsiteY408-112116" fmla="*/ 6724796 h 6858000"/>
              <a:gd name="connsiteX409-112117" fmla="*/ 1792053 w 7467600"/>
              <a:gd name="connsiteY409-112118" fmla="*/ 6572396 h 6858000"/>
              <a:gd name="connsiteX410-112119" fmla="*/ 1862248 w 7467600"/>
              <a:gd name="connsiteY410-112120" fmla="*/ 6266397 h 6858000"/>
              <a:gd name="connsiteX411-112121" fmla="*/ 1862250 w 7467600"/>
              <a:gd name="connsiteY411-112122" fmla="*/ 6033531 h 6858000"/>
              <a:gd name="connsiteX412-112123" fmla="*/ 1211999 w 7467600"/>
              <a:gd name="connsiteY412-112124" fmla="*/ 6683610 h 6858000"/>
              <a:gd name="connsiteX413-112125" fmla="*/ 1213266 w 7467600"/>
              <a:gd name="connsiteY413-112126" fmla="*/ 6691947 h 6858000"/>
              <a:gd name="connsiteX414-112127" fmla="*/ 1203370 w 7467600"/>
              <a:gd name="connsiteY414-112128" fmla="*/ 6850676 h 6858000"/>
              <a:gd name="connsiteX415-112129" fmla="*/ 1203671 w 7467600"/>
              <a:gd name="connsiteY415-112130" fmla="*/ 6858000 h 6858000"/>
              <a:gd name="connsiteX416-112131" fmla="*/ 1143180 w 7467600"/>
              <a:gd name="connsiteY416-112132" fmla="*/ 6858000 h 6858000"/>
              <a:gd name="connsiteX417-112133" fmla="*/ 1142176 w 7467600"/>
              <a:gd name="connsiteY417-112134" fmla="*/ 6766045 h 6858000"/>
              <a:gd name="connsiteX418-112135" fmla="*/ 1067484 w 7467600"/>
              <a:gd name="connsiteY418-112136" fmla="*/ 6858000 h 6858000"/>
              <a:gd name="connsiteX419-112137" fmla="*/ 953928 w 7467600"/>
              <a:gd name="connsiteY419-112138" fmla="*/ 6858000 h 6858000"/>
              <a:gd name="connsiteX420-112139" fmla="*/ 959715 w 7467600"/>
              <a:gd name="connsiteY420-112140" fmla="*/ 6850185 h 6858000"/>
              <a:gd name="connsiteX421-112141" fmla="*/ 1483788 w 7467600"/>
              <a:gd name="connsiteY421-112142" fmla="*/ 6259174 h 6858000"/>
              <a:gd name="connsiteX422-112143" fmla="*/ 1100671 w 7467600"/>
              <a:gd name="connsiteY422-112144" fmla="*/ 6252137 h 6858000"/>
              <a:gd name="connsiteX423-112145" fmla="*/ 1090144 w 7467600"/>
              <a:gd name="connsiteY423-112146" fmla="*/ 6256748 h 6858000"/>
              <a:gd name="connsiteX424-112147" fmla="*/ 1095872 w 7467600"/>
              <a:gd name="connsiteY424-112148" fmla="*/ 6271892 h 6858000"/>
              <a:gd name="connsiteX425-112149" fmla="*/ 262785 w 7467600"/>
              <a:gd name="connsiteY425-112150" fmla="*/ 6845450 h 6858000"/>
              <a:gd name="connsiteX426-112151" fmla="*/ 209968 w 7467600"/>
              <a:gd name="connsiteY426-112152" fmla="*/ 6770713 h 6858000"/>
              <a:gd name="connsiteX427-112153" fmla="*/ 873460 w 7467600"/>
              <a:gd name="connsiteY427-112154" fmla="*/ 6253768 h 6858000"/>
              <a:gd name="connsiteX428-112155" fmla="*/ 192686 w 7467600"/>
              <a:gd name="connsiteY428-112156" fmla="*/ 5849257 h 6858000"/>
              <a:gd name="connsiteX429-112157" fmla="*/ 4696 w 7467600"/>
              <a:gd name="connsiteY429-112158" fmla="*/ 5697668 h 6858000"/>
              <a:gd name="connsiteX430-112159" fmla="*/ 0 w 7467600"/>
              <a:gd name="connsiteY430-112160" fmla="*/ 5689984 h 6858000"/>
              <a:gd name="connsiteX431-112161" fmla="*/ 0 w 7467600"/>
              <a:gd name="connsiteY431-112162" fmla="*/ 5513472 h 6858000"/>
              <a:gd name="connsiteX432-112163" fmla="*/ 174101 w 7467600"/>
              <a:gd name="connsiteY432-112164" fmla="*/ 5620277 h 6858000"/>
              <a:gd name="connsiteX433-112165" fmla="*/ 891800 w 7467600"/>
              <a:gd name="connsiteY433-112166" fmla="*/ 6036935 h 6858000"/>
              <a:gd name="connsiteX434-112167" fmla="*/ 1072219 w 7467600"/>
              <a:gd name="connsiteY434-112168" fmla="*/ 6169443 h 6858000"/>
              <a:gd name="connsiteX435-112169" fmla="*/ 1074117 w 7467600"/>
              <a:gd name="connsiteY435-112170" fmla="*/ 6170301 h 6858000"/>
              <a:gd name="connsiteX436-112171" fmla="*/ 1083114 w 7467600"/>
              <a:gd name="connsiteY436-112172" fmla="*/ 6174131 h 6858000"/>
              <a:gd name="connsiteX437-112173" fmla="*/ 1543010 w 7467600"/>
              <a:gd name="connsiteY437-112174" fmla="*/ 6191140 h 6858000"/>
              <a:gd name="connsiteX438-112175" fmla="*/ 1551080 w 7467600"/>
              <a:gd name="connsiteY438-112176" fmla="*/ 6195006 h 6858000"/>
              <a:gd name="connsiteX439-112177" fmla="*/ 2345443 w 7467600"/>
              <a:gd name="connsiteY439-112178" fmla="*/ 5549882 h 6858000"/>
              <a:gd name="connsiteX440-112179" fmla="*/ 1721499 w 7467600"/>
              <a:gd name="connsiteY440-112180" fmla="*/ 5599969 h 6858000"/>
              <a:gd name="connsiteX441-112181" fmla="*/ 767716 w 7467600"/>
              <a:gd name="connsiteY441-112182" fmla="*/ 5472768 h 6858000"/>
              <a:gd name="connsiteX442-112183" fmla="*/ 722147 w 7467600"/>
              <a:gd name="connsiteY442-112184" fmla="*/ 5393091 h 6858000"/>
              <a:gd name="connsiteX443-112185" fmla="*/ 1485552 w 7467600"/>
              <a:gd name="connsiteY443-112186" fmla="*/ 5313202 h 6858000"/>
              <a:gd name="connsiteX444-112187" fmla="*/ 2143004 w 7467600"/>
              <a:gd name="connsiteY444-112188" fmla="*/ 5402420 h 6858000"/>
              <a:gd name="connsiteX445-112189" fmla="*/ 1933391 w 7467600"/>
              <a:gd name="connsiteY445-112190" fmla="*/ 5156971 h 6858000"/>
              <a:gd name="connsiteX446-112191" fmla="*/ 1827118 w 7467600"/>
              <a:gd name="connsiteY446-112192" fmla="*/ 4968410 h 6858000"/>
              <a:gd name="connsiteX447-112193" fmla="*/ 1837349 w 7467600"/>
              <a:gd name="connsiteY447-112194" fmla="*/ 4956357 h 6858000"/>
              <a:gd name="connsiteX448-112195" fmla="*/ 2162835 w 7467600"/>
              <a:gd name="connsiteY448-112196" fmla="*/ 5187853 h 6858000"/>
              <a:gd name="connsiteX449-112197" fmla="*/ 2257167 w 7467600"/>
              <a:gd name="connsiteY449-112198" fmla="*/ 5462123 h 6858000"/>
              <a:gd name="connsiteX450-112199" fmla="*/ 2261598 w 7467600"/>
              <a:gd name="connsiteY450-112200" fmla="*/ 5467998 h 6858000"/>
              <a:gd name="connsiteX451-112201" fmla="*/ 2437177 w 7467600"/>
              <a:gd name="connsiteY451-112202" fmla="*/ 5479608 h 6858000"/>
              <a:gd name="connsiteX452-112203" fmla="*/ 2445247 w 7467600"/>
              <a:gd name="connsiteY452-112204" fmla="*/ 5483476 h 6858000"/>
              <a:gd name="connsiteX453-112205" fmla="*/ 2743626 w 7467600"/>
              <a:gd name="connsiteY453-112206" fmla="*/ 5304819 h 6858000"/>
              <a:gd name="connsiteX454-112207" fmla="*/ 3048102 w 7467600"/>
              <a:gd name="connsiteY454-112208" fmla="*/ 5150595 h 6858000"/>
              <a:gd name="connsiteX455-112209" fmla="*/ 1799414 w 7467600"/>
              <a:gd name="connsiteY455-112210" fmla="*/ 4694732 h 6858000"/>
              <a:gd name="connsiteX456-112211" fmla="*/ 1771735 w 7467600"/>
              <a:gd name="connsiteY456-112212" fmla="*/ 4619929 h 6858000"/>
              <a:gd name="connsiteX457-112213" fmla="*/ 3104273 w 7467600"/>
              <a:gd name="connsiteY457-112214" fmla="*/ 5076159 h 6858000"/>
              <a:gd name="connsiteX458-112215" fmla="*/ 3113245 w 7467600"/>
              <a:gd name="connsiteY458-112216" fmla="*/ 5090705 h 6858000"/>
              <a:gd name="connsiteX459-112217" fmla="*/ 3126294 w 7467600"/>
              <a:gd name="connsiteY459-112218" fmla="*/ 5114400 h 6858000"/>
              <a:gd name="connsiteX460-112219" fmla="*/ 3937433 w 7467600"/>
              <a:gd name="connsiteY460-112220" fmla="*/ 4830473 h 6858000"/>
              <a:gd name="connsiteX461-112221" fmla="*/ 3590475 w 7467600"/>
              <a:gd name="connsiteY461-112222" fmla="*/ 4597974 h 6858000"/>
              <a:gd name="connsiteX462-112223" fmla="*/ 3100264 w 7467600"/>
              <a:gd name="connsiteY462-112224" fmla="*/ 4579845 h 6858000"/>
              <a:gd name="connsiteX463-112225" fmla="*/ 2183576 w 7467600"/>
              <a:gd name="connsiteY463-112226" fmla="*/ 4227150 h 6858000"/>
              <a:gd name="connsiteX464-112227" fmla="*/ 2151029 w 7467600"/>
              <a:gd name="connsiteY464-112228" fmla="*/ 4146947 h 6858000"/>
              <a:gd name="connsiteX465-112229" fmla="*/ 3563434 w 7467600"/>
              <a:gd name="connsiteY465-112230" fmla="*/ 4469115 h 6858000"/>
              <a:gd name="connsiteX466-112231" fmla="*/ 3177952 w 7467600"/>
              <a:gd name="connsiteY466-112232" fmla="*/ 3657386 h 6858000"/>
              <a:gd name="connsiteX467-112233" fmla="*/ 3189263 w 7467600"/>
              <a:gd name="connsiteY467-112234" fmla="*/ 3625726 h 6858000"/>
              <a:gd name="connsiteX468-112235" fmla="*/ 3560912 w 7467600"/>
              <a:gd name="connsiteY468-112236" fmla="*/ 4079863 h 6858000"/>
              <a:gd name="connsiteX469-112237" fmla="*/ 3626636 w 7467600"/>
              <a:gd name="connsiteY469-112238" fmla="*/ 4512230 h 6858000"/>
              <a:gd name="connsiteX470-112239" fmla="*/ 3653088 w 7467600"/>
              <a:gd name="connsiteY470-112240" fmla="*/ 4521417 h 6858000"/>
              <a:gd name="connsiteX471-112241" fmla="*/ 3988128 w 7467600"/>
              <a:gd name="connsiteY471-112242" fmla="*/ 4817267 h 6858000"/>
              <a:gd name="connsiteX472-112243" fmla="*/ 4830582 w 7467600"/>
              <a:gd name="connsiteY472-112244" fmla="*/ 4676000 h 6858000"/>
              <a:gd name="connsiteX473-112245" fmla="*/ 4830100 w 7467600"/>
              <a:gd name="connsiteY473-112246" fmla="*/ 4675554 h 6858000"/>
              <a:gd name="connsiteX474-112247" fmla="*/ 4036318 w 7467600"/>
              <a:gd name="connsiteY474-112248" fmla="*/ 4147013 h 6858000"/>
              <a:gd name="connsiteX475-112249" fmla="*/ 3432098 w 7467600"/>
              <a:gd name="connsiteY475-112250" fmla="*/ 3537312 h 6858000"/>
              <a:gd name="connsiteX476-112251" fmla="*/ 3446761 w 7467600"/>
              <a:gd name="connsiteY476-112252" fmla="*/ 3461278 h 6858000"/>
              <a:gd name="connsiteX477-112253" fmla="*/ 4419733 w 7467600"/>
              <a:gd name="connsiteY477-112254" fmla="*/ 3963555 h 6858000"/>
              <a:gd name="connsiteX478-112255" fmla="*/ 4781371 w 7467600"/>
              <a:gd name="connsiteY478-112256" fmla="*/ 4458604 h 6858000"/>
              <a:gd name="connsiteX479-112257" fmla="*/ 4780440 w 7467600"/>
              <a:gd name="connsiteY479-112258" fmla="*/ 4470290 h 6858000"/>
              <a:gd name="connsiteX480-112259" fmla="*/ 4898954 w 7467600"/>
              <a:gd name="connsiteY480-112260" fmla="*/ 4662092 h 6858000"/>
              <a:gd name="connsiteX481-112261" fmla="*/ 4900699 w 7467600"/>
              <a:gd name="connsiteY481-112262" fmla="*/ 4670867 h 6858000"/>
              <a:gd name="connsiteX482-112263" fmla="*/ 5714511 w 7467600"/>
              <a:gd name="connsiteY482-112264" fmla="*/ 4663483 h 6858000"/>
              <a:gd name="connsiteX483-112265" fmla="*/ 5464793 w 7467600"/>
              <a:gd name="connsiteY483-112266" fmla="*/ 4393556 h 6858000"/>
              <a:gd name="connsiteX484-112267" fmla="*/ 5461897 w 7467600"/>
              <a:gd name="connsiteY484-112268" fmla="*/ 4390879 h 6858000"/>
              <a:gd name="connsiteX485-112269" fmla="*/ 4294126 w 7467600"/>
              <a:gd name="connsiteY485-112270" fmla="*/ 3303048 h 6858000"/>
              <a:gd name="connsiteX486-112271" fmla="*/ 4305321 w 7467600"/>
              <a:gd name="connsiteY486-112272" fmla="*/ 3256953 h 6858000"/>
              <a:gd name="connsiteX487-112273" fmla="*/ 4949299 w 7467600"/>
              <a:gd name="connsiteY487-112274" fmla="*/ 3766336 h 6858000"/>
              <a:gd name="connsiteX488-112275" fmla="*/ 5291452 w 7467600"/>
              <a:gd name="connsiteY488-112276" fmla="*/ 4076801 h 6858000"/>
              <a:gd name="connsiteX489-112277" fmla="*/ 5434998 w 7467600"/>
              <a:gd name="connsiteY489-112278" fmla="*/ 4254100 h 6858000"/>
              <a:gd name="connsiteX490-112279" fmla="*/ 5351015 w 7467600"/>
              <a:gd name="connsiteY490-112280" fmla="*/ 3760989 h 6858000"/>
              <a:gd name="connsiteX491-112281" fmla="*/ 5413780 w 7467600"/>
              <a:gd name="connsiteY491-112282" fmla="*/ 2966265 h 6858000"/>
              <a:gd name="connsiteX492-112283" fmla="*/ 5425627 w 7467600"/>
              <a:gd name="connsiteY492-112284" fmla="*/ 2954192 h 6858000"/>
              <a:gd name="connsiteX493-112285" fmla="*/ 6604735 w 7467600"/>
              <a:gd name="connsiteY493-112286" fmla="*/ 2041381 h 6858000"/>
              <a:gd name="connsiteX494-112287" fmla="*/ 7204487 w 7467600"/>
              <a:gd name="connsiteY494-112288" fmla="*/ 2742112 h 6858000"/>
              <a:gd name="connsiteX495-112289" fmla="*/ 7131592 w 7467600"/>
              <a:gd name="connsiteY495-112290" fmla="*/ 2672096 h 6858000"/>
              <a:gd name="connsiteX496-112291" fmla="*/ 6996344 w 7467600"/>
              <a:gd name="connsiteY496-112292" fmla="*/ 2518310 h 6858000"/>
              <a:gd name="connsiteX497-112293" fmla="*/ 6735495 w 7467600"/>
              <a:gd name="connsiteY497-112294" fmla="*/ 2196890 h 6858000"/>
              <a:gd name="connsiteX498-112295" fmla="*/ 6721901 w 7467600"/>
              <a:gd name="connsiteY498-112296" fmla="*/ 2179274 h 6858000"/>
              <a:gd name="connsiteX499-112297" fmla="*/ 6604735 w 7467600"/>
              <a:gd name="connsiteY499-112298" fmla="*/ 2041381 h 6858000"/>
              <a:gd name="connsiteX500-112299" fmla="*/ 6591670 w 7467600"/>
              <a:gd name="connsiteY500-112300" fmla="*/ 1988277 h 6858000"/>
              <a:gd name="connsiteX501-112301" fmla="*/ 6747349 w 7467600"/>
              <a:gd name="connsiteY501-112302" fmla="*/ 2160069 h 6858000"/>
              <a:gd name="connsiteX502-112303" fmla="*/ 6760943 w 7467600"/>
              <a:gd name="connsiteY502-112304" fmla="*/ 2177686 h 6858000"/>
              <a:gd name="connsiteX503-112305" fmla="*/ 7021065 w 7467600"/>
              <a:gd name="connsiteY503-112306" fmla="*/ 2498102 h 6858000"/>
              <a:gd name="connsiteX504-112307" fmla="*/ 7155223 w 7467600"/>
              <a:gd name="connsiteY504-112308" fmla="*/ 2650386 h 6858000"/>
              <a:gd name="connsiteX505-112309" fmla="*/ 7203167 w 7467600"/>
              <a:gd name="connsiteY505-112310" fmla="*/ 2697288 h 6858000"/>
              <a:gd name="connsiteX506-112311" fmla="*/ 6937703 w 7467600"/>
              <a:gd name="connsiteY506-112312" fmla="*/ 2321981 h 6858000"/>
              <a:gd name="connsiteX507-112313" fmla="*/ 6591670 w 7467600"/>
              <a:gd name="connsiteY507-112314" fmla="*/ 1988277 h 6858000"/>
              <a:gd name="connsiteX508-112315" fmla="*/ 5798671 w 7467600"/>
              <a:gd name="connsiteY508-112316" fmla="*/ 1981601 h 6858000"/>
              <a:gd name="connsiteX509-112317" fmla="*/ 5754709 w 7467600"/>
              <a:gd name="connsiteY509-112318" fmla="*/ 2071454 h 6858000"/>
              <a:gd name="connsiteX510-112319" fmla="*/ 5763044 w 7467600"/>
              <a:gd name="connsiteY510-112320" fmla="*/ 2842206 h 6858000"/>
              <a:gd name="connsiteX511-112321" fmla="*/ 5764974 w 7467600"/>
              <a:gd name="connsiteY511-112322" fmla="*/ 2799609 h 6858000"/>
              <a:gd name="connsiteX512-112323" fmla="*/ 5767665 w 7467600"/>
              <a:gd name="connsiteY512-112324" fmla="*/ 2666409 h 6858000"/>
              <a:gd name="connsiteX513-112325" fmla="*/ 5763055 w 7467600"/>
              <a:gd name="connsiteY513-112326" fmla="*/ 2579705 h 6858000"/>
              <a:gd name="connsiteX514-112327" fmla="*/ 5758079 w 7467600"/>
              <a:gd name="connsiteY514-112328" fmla="*/ 2492508 h 6858000"/>
              <a:gd name="connsiteX515-112329" fmla="*/ 5779325 w 7467600"/>
              <a:gd name="connsiteY515-112330" fmla="*/ 2197069 h 6858000"/>
              <a:gd name="connsiteX516-112331" fmla="*/ 5798671 w 7467600"/>
              <a:gd name="connsiteY516-112332" fmla="*/ 1981601 h 6858000"/>
              <a:gd name="connsiteX517-112333" fmla="*/ 5829202 w 7467600"/>
              <a:gd name="connsiteY517-112334" fmla="*/ 1971679 h 6858000"/>
              <a:gd name="connsiteX518-112335" fmla="*/ 5809558 w 7467600"/>
              <a:gd name="connsiteY518-112336" fmla="*/ 2198043 h 6858000"/>
              <a:gd name="connsiteX519-112337" fmla="*/ 5788653 w 7467600"/>
              <a:gd name="connsiteY519-112338" fmla="*/ 2489430 h 6858000"/>
              <a:gd name="connsiteX520-112339" fmla="*/ 5793439 w 7467600"/>
              <a:gd name="connsiteY520-112340" fmla="*/ 2575235 h 6858000"/>
              <a:gd name="connsiteX521-112341" fmla="*/ 5796837 w 7467600"/>
              <a:gd name="connsiteY521-112342" fmla="*/ 2637633 h 6858000"/>
              <a:gd name="connsiteX522-112343" fmla="*/ 5818614 w 7467600"/>
              <a:gd name="connsiteY522-112344" fmla="*/ 2473055 h 6858000"/>
              <a:gd name="connsiteX523-112345" fmla="*/ 5829202 w 7467600"/>
              <a:gd name="connsiteY523-112346" fmla="*/ 1971679 h 6858000"/>
              <a:gd name="connsiteX524-112347" fmla="*/ 5911389 w 7467600"/>
              <a:gd name="connsiteY524-112348" fmla="*/ 1898371 h 6858000"/>
              <a:gd name="connsiteX525-112349" fmla="*/ 6237627 w 7467600"/>
              <a:gd name="connsiteY525-112350" fmla="*/ 2231921 h 6858000"/>
              <a:gd name="connsiteX526-112351" fmla="*/ 5911389 w 7467600"/>
              <a:gd name="connsiteY526-112352" fmla="*/ 1898371 h 6858000"/>
              <a:gd name="connsiteX527-112353" fmla="*/ 6944437 w 7467600"/>
              <a:gd name="connsiteY527-112354" fmla="*/ 1575402 h 6858000"/>
              <a:gd name="connsiteX528-112355" fmla="*/ 6304730 w 7467600"/>
              <a:gd name="connsiteY528-112356" fmla="*/ 1766654 h 6858000"/>
              <a:gd name="connsiteX529-112357" fmla="*/ 6944437 w 7467600"/>
              <a:gd name="connsiteY529-112358" fmla="*/ 1575402 h 6858000"/>
              <a:gd name="connsiteX530-112359" fmla="*/ 7019523 w 7467600"/>
              <a:gd name="connsiteY530-112360" fmla="*/ 1519450 h 6858000"/>
              <a:gd name="connsiteX531-112361" fmla="*/ 6298091 w 7467600"/>
              <a:gd name="connsiteY531-112362" fmla="*/ 1737122 h 6858000"/>
              <a:gd name="connsiteX532-112363" fmla="*/ 7019523 w 7467600"/>
              <a:gd name="connsiteY532-112364" fmla="*/ 1519450 h 6858000"/>
              <a:gd name="connsiteX533-112365" fmla="*/ 2399523 w 7467600"/>
              <a:gd name="connsiteY533-112366" fmla="*/ 1428234 h 6858000"/>
              <a:gd name="connsiteX534-112367" fmla="*/ 2224982 w 7467600"/>
              <a:gd name="connsiteY534-112368" fmla="*/ 1826201 h 6858000"/>
              <a:gd name="connsiteX535-112369" fmla="*/ 2096099 w 7467600"/>
              <a:gd name="connsiteY535-112370" fmla="*/ 2345900 h 6858000"/>
              <a:gd name="connsiteX536-112371" fmla="*/ 2283317 w 7467600"/>
              <a:gd name="connsiteY536-112372" fmla="*/ 1796925 h 6858000"/>
              <a:gd name="connsiteX537-112373" fmla="*/ 2399523 w 7467600"/>
              <a:gd name="connsiteY537-112374" fmla="*/ 1428234 h 6858000"/>
              <a:gd name="connsiteX538-112375" fmla="*/ 2448558 w 7467600"/>
              <a:gd name="connsiteY538-112376" fmla="*/ 1373435 h 6858000"/>
              <a:gd name="connsiteX539-112377" fmla="*/ 2312521 w 7467600"/>
              <a:gd name="connsiteY539-112378" fmla="*/ 1806140 h 6858000"/>
              <a:gd name="connsiteX540-112379" fmla="*/ 2127533 w 7467600"/>
              <a:gd name="connsiteY540-112380" fmla="*/ 2348380 h 6858000"/>
              <a:gd name="connsiteX541-112381" fmla="*/ 2358080 w 7467600"/>
              <a:gd name="connsiteY541-112382" fmla="*/ 1866134 h 6858000"/>
              <a:gd name="connsiteX542-112383" fmla="*/ 2407436 w 7467600"/>
              <a:gd name="connsiteY542-112384" fmla="*/ 1651070 h 6858000"/>
              <a:gd name="connsiteX543-112385" fmla="*/ 2448558 w 7467600"/>
              <a:gd name="connsiteY543-112386" fmla="*/ 1373435 h 6858000"/>
              <a:gd name="connsiteX544-112387" fmla="*/ 278707 w 7467600"/>
              <a:gd name="connsiteY544-112388" fmla="*/ 1352270 h 6858000"/>
              <a:gd name="connsiteX545-112389" fmla="*/ 321570 w 7467600"/>
              <a:gd name="connsiteY545-112390" fmla="*/ 1861610 h 6858000"/>
              <a:gd name="connsiteX546-112391" fmla="*/ 294281 w 7467600"/>
              <a:gd name="connsiteY546-112392" fmla="*/ 1440658 h 6858000"/>
              <a:gd name="connsiteX547-112393" fmla="*/ 278707 w 7467600"/>
              <a:gd name="connsiteY547-112394" fmla="*/ 1352270 h 6858000"/>
              <a:gd name="connsiteX548-112395" fmla="*/ 1423821 w 7467600"/>
              <a:gd name="connsiteY548-112396" fmla="*/ 1351958 h 6858000"/>
              <a:gd name="connsiteX549-112397" fmla="*/ 1638521 w 7467600"/>
              <a:gd name="connsiteY549-112398" fmla="*/ 1908470 h 6858000"/>
              <a:gd name="connsiteX550-112399" fmla="*/ 1754199 w 7467600"/>
              <a:gd name="connsiteY550-112400" fmla="*/ 2149284 h 6858000"/>
              <a:gd name="connsiteX551-112401" fmla="*/ 1908359 w 7467600"/>
              <a:gd name="connsiteY551-112402" fmla="*/ 2364988 h 6858000"/>
              <a:gd name="connsiteX552-112403" fmla="*/ 1647661 w 7467600"/>
              <a:gd name="connsiteY552-112404" fmla="*/ 1825945 h 6858000"/>
              <a:gd name="connsiteX553-112405" fmla="*/ 1423821 w 7467600"/>
              <a:gd name="connsiteY553-112406" fmla="*/ 1351958 h 6858000"/>
              <a:gd name="connsiteX554-112407" fmla="*/ 1431890 w 7467600"/>
              <a:gd name="connsiteY554-112408" fmla="*/ 1306475 h 6858000"/>
              <a:gd name="connsiteX555-112409" fmla="*/ 1507597 w 7467600"/>
              <a:gd name="connsiteY555-112410" fmla="*/ 1446132 h 6858000"/>
              <a:gd name="connsiteX556-112411" fmla="*/ 1674586 w 7467600"/>
              <a:gd name="connsiteY556-112412" fmla="*/ 1813832 h 6858000"/>
              <a:gd name="connsiteX557-112413" fmla="*/ 1815950 w 7467600"/>
              <a:gd name="connsiteY557-112414" fmla="*/ 2128564 h 6858000"/>
              <a:gd name="connsiteX558-112415" fmla="*/ 1984242 w 7467600"/>
              <a:gd name="connsiteY558-112416" fmla="*/ 2430829 h 6858000"/>
              <a:gd name="connsiteX559-112417" fmla="*/ 2014023 w 7467600"/>
              <a:gd name="connsiteY559-112418" fmla="*/ 2450995 h 6858000"/>
              <a:gd name="connsiteX560-112419" fmla="*/ 1747337 w 7467600"/>
              <a:gd name="connsiteY560-112420" fmla="*/ 1855264 h 6858000"/>
              <a:gd name="connsiteX561-112421" fmla="*/ 1533749 w 7467600"/>
              <a:gd name="connsiteY561-112422" fmla="*/ 1478656 h 6858000"/>
              <a:gd name="connsiteX562-112423" fmla="*/ 1431890 w 7467600"/>
              <a:gd name="connsiteY562-112424" fmla="*/ 1306475 h 6858000"/>
              <a:gd name="connsiteX563-112425" fmla="*/ 5052692 w 7467600"/>
              <a:gd name="connsiteY563-112426" fmla="*/ 1292994 h 6858000"/>
              <a:gd name="connsiteX564-112427" fmla="*/ 5200661 w 7467600"/>
              <a:gd name="connsiteY564-112428" fmla="*/ 1635186 h 6858000"/>
              <a:gd name="connsiteX565-112429" fmla="*/ 5297138 w 7467600"/>
              <a:gd name="connsiteY565-112430" fmla="*/ 1906351 h 6858000"/>
              <a:gd name="connsiteX566-112431" fmla="*/ 5052692 w 7467600"/>
              <a:gd name="connsiteY566-112432" fmla="*/ 1292994 h 6858000"/>
              <a:gd name="connsiteX567-112433" fmla="*/ 5009948 w 7467600"/>
              <a:gd name="connsiteY567-112434" fmla="*/ 1273619 h 6858000"/>
              <a:gd name="connsiteX568-112435" fmla="*/ 5121777 w 7467600"/>
              <a:gd name="connsiteY568-112436" fmla="*/ 1654213 h 6858000"/>
              <a:gd name="connsiteX569-112437" fmla="*/ 5293545 w 7467600"/>
              <a:gd name="connsiteY569-112438" fmla="*/ 2072247 h 6858000"/>
              <a:gd name="connsiteX570-112439" fmla="*/ 5294042 w 7467600"/>
              <a:gd name="connsiteY570-112440" fmla="*/ 2065019 h 6858000"/>
              <a:gd name="connsiteX571-112441" fmla="*/ 5171936 w 7467600"/>
              <a:gd name="connsiteY571-112442" fmla="*/ 1647613 h 6858000"/>
              <a:gd name="connsiteX572-112443" fmla="*/ 5009948 w 7467600"/>
              <a:gd name="connsiteY572-112444" fmla="*/ 1273619 h 6858000"/>
              <a:gd name="connsiteX573-112445" fmla="*/ 655236 w 7467600"/>
              <a:gd name="connsiteY573-112446" fmla="*/ 1268632 h 6858000"/>
              <a:gd name="connsiteX574-112447" fmla="*/ 839521 w 7467600"/>
              <a:gd name="connsiteY574-112448" fmla="*/ 1685315 h 6858000"/>
              <a:gd name="connsiteX575-112449" fmla="*/ 1109416 w 7467600"/>
              <a:gd name="connsiteY575-112450" fmla="*/ 2061663 h 6858000"/>
              <a:gd name="connsiteX576-112451" fmla="*/ 1298300 w 7467600"/>
              <a:gd name="connsiteY576-112452" fmla="*/ 2247742 h 6858000"/>
              <a:gd name="connsiteX577-112453" fmla="*/ 1125871 w 7467600"/>
              <a:gd name="connsiteY577-112454" fmla="*/ 1989513 h 6858000"/>
              <a:gd name="connsiteX578-112455" fmla="*/ 981574 w 7467600"/>
              <a:gd name="connsiteY578-112456" fmla="*/ 1783157 h 6858000"/>
              <a:gd name="connsiteX579-112457" fmla="*/ 922198 w 7467600"/>
              <a:gd name="connsiteY579-112458" fmla="*/ 1677437 h 6858000"/>
              <a:gd name="connsiteX580-112459" fmla="*/ 869293 w 7467600"/>
              <a:gd name="connsiteY580-112460" fmla="*/ 1583214 h 6858000"/>
              <a:gd name="connsiteX581-112461" fmla="*/ 751431 w 7467600"/>
              <a:gd name="connsiteY581-112462" fmla="*/ 1405731 h 6858000"/>
              <a:gd name="connsiteX582-112463" fmla="*/ 655236 w 7467600"/>
              <a:gd name="connsiteY582-112464" fmla="*/ 1268632 h 6858000"/>
              <a:gd name="connsiteX583-112465" fmla="*/ 6516292 w 7467600"/>
              <a:gd name="connsiteY583-112466" fmla="*/ 1263064 h 6858000"/>
              <a:gd name="connsiteX584-112467" fmla="*/ 5736320 w 7467600"/>
              <a:gd name="connsiteY584-112468" fmla="*/ 1501803 h 6858000"/>
              <a:gd name="connsiteX585-112469" fmla="*/ 6516292 w 7467600"/>
              <a:gd name="connsiteY585-112470" fmla="*/ 1263064 h 6858000"/>
              <a:gd name="connsiteX586-112471" fmla="*/ 291466 w 7467600"/>
              <a:gd name="connsiteY586-112472" fmla="*/ 1250369 h 6858000"/>
              <a:gd name="connsiteX587-112473" fmla="*/ 323180 w 7467600"/>
              <a:gd name="connsiteY587-112474" fmla="*/ 1435283 h 6858000"/>
              <a:gd name="connsiteX588-112475" fmla="*/ 349381 w 7467600"/>
              <a:gd name="connsiteY588-112476" fmla="*/ 1875041 h 6858000"/>
              <a:gd name="connsiteX589-112477" fmla="*/ 374363 w 7467600"/>
              <a:gd name="connsiteY589-112478" fmla="*/ 1506494 h 6858000"/>
              <a:gd name="connsiteX590-112479" fmla="*/ 302168 w 7467600"/>
              <a:gd name="connsiteY590-112480" fmla="*/ 1274495 h 6858000"/>
              <a:gd name="connsiteX591-112481" fmla="*/ 291466 w 7467600"/>
              <a:gd name="connsiteY591-112482" fmla="*/ 1250369 h 6858000"/>
              <a:gd name="connsiteX592-112483" fmla="*/ 678222 w 7467600"/>
              <a:gd name="connsiteY592-112484" fmla="*/ 1248670 h 6858000"/>
              <a:gd name="connsiteX593-112485" fmla="*/ 775536 w 7467600"/>
              <a:gd name="connsiteY593-112486" fmla="*/ 1388015 h 6858000"/>
              <a:gd name="connsiteX594-112487" fmla="*/ 894529 w 7467600"/>
              <a:gd name="connsiteY594-112488" fmla="*/ 1567739 h 6858000"/>
              <a:gd name="connsiteX595-112489" fmla="*/ 948000 w 7467600"/>
              <a:gd name="connsiteY595-112490" fmla="*/ 1663088 h 6858000"/>
              <a:gd name="connsiteX596-112491" fmla="*/ 1006812 w 7467600"/>
              <a:gd name="connsiteY596-112492" fmla="*/ 1767683 h 6858000"/>
              <a:gd name="connsiteX597-112493" fmla="*/ 1149133 w 7467600"/>
              <a:gd name="connsiteY597-112494" fmla="*/ 1971513 h 6858000"/>
              <a:gd name="connsiteX598-112495" fmla="*/ 1333952 w 7467600"/>
              <a:gd name="connsiteY598-112496" fmla="*/ 2251620 h 6858000"/>
              <a:gd name="connsiteX599-112497" fmla="*/ 1337329 w 7467600"/>
              <a:gd name="connsiteY599-112498" fmla="*/ 2258350 h 6858000"/>
              <a:gd name="connsiteX600-112499" fmla="*/ 1014726 w 7467600"/>
              <a:gd name="connsiteY600-112500" fmla="*/ 1615556 h 6858000"/>
              <a:gd name="connsiteX601-112501" fmla="*/ 678222 w 7467600"/>
              <a:gd name="connsiteY601-112502" fmla="*/ 1248670 h 6858000"/>
              <a:gd name="connsiteX602-112503" fmla="*/ 6691602 w 7467600"/>
              <a:gd name="connsiteY602-112504" fmla="*/ 1140573 h 6858000"/>
              <a:gd name="connsiteX603-112505" fmla="*/ 6571100 w 7467600"/>
              <a:gd name="connsiteY603-112506" fmla="*/ 1183662 h 6858000"/>
              <a:gd name="connsiteX604-112507" fmla="*/ 6241687 w 7467600"/>
              <a:gd name="connsiteY604-112508" fmla="*/ 1257600 h 6858000"/>
              <a:gd name="connsiteX605-112509" fmla="*/ 5693009 w 7467600"/>
              <a:gd name="connsiteY605-112510" fmla="*/ 1478256 h 6858000"/>
              <a:gd name="connsiteX606-112511" fmla="*/ 6548420 w 7467600"/>
              <a:gd name="connsiteY606-112512" fmla="*/ 1214599 h 6858000"/>
              <a:gd name="connsiteX607-112513" fmla="*/ 6605473 w 7467600"/>
              <a:gd name="connsiteY607-112514" fmla="*/ 1184686 h 6858000"/>
              <a:gd name="connsiteX608-112515" fmla="*/ 6691602 w 7467600"/>
              <a:gd name="connsiteY608-112516" fmla="*/ 1140573 h 6858000"/>
              <a:gd name="connsiteX609-112517" fmla="*/ 4002475 w 7467600"/>
              <a:gd name="connsiteY609-112518" fmla="*/ 1037802 h 6858000"/>
              <a:gd name="connsiteX610-112519" fmla="*/ 4000324 w 7467600"/>
              <a:gd name="connsiteY610-112520" fmla="*/ 1039362 h 6858000"/>
              <a:gd name="connsiteX611-112521" fmla="*/ 4002862 w 7467600"/>
              <a:gd name="connsiteY611-112522" fmla="*/ 1042866 h 6858000"/>
              <a:gd name="connsiteX612-112523" fmla="*/ 4002475 w 7467600"/>
              <a:gd name="connsiteY612-112524" fmla="*/ 1037802 h 6858000"/>
              <a:gd name="connsiteX613-112525" fmla="*/ 506322 w 7467600"/>
              <a:gd name="connsiteY613-112526" fmla="*/ 1020997 h 6858000"/>
              <a:gd name="connsiteX614-112527" fmla="*/ 533068 w 7467600"/>
              <a:gd name="connsiteY614-112528" fmla="*/ 1029409 h 6858000"/>
              <a:gd name="connsiteX615-112529" fmla="*/ 1232525 w 7467600"/>
              <a:gd name="connsiteY615-112530" fmla="*/ 1804675 h 6858000"/>
              <a:gd name="connsiteX616-112531" fmla="*/ 1388858 w 7467600"/>
              <a:gd name="connsiteY616-112532" fmla="*/ 2368011 h 6858000"/>
              <a:gd name="connsiteX617-112533" fmla="*/ 1384098 w 7467600"/>
              <a:gd name="connsiteY617-112534" fmla="*/ 2378125 h 6858000"/>
              <a:gd name="connsiteX618-112535" fmla="*/ 1425393 w 7467600"/>
              <a:gd name="connsiteY618-112536" fmla="*/ 2589124 h 6858000"/>
              <a:gd name="connsiteX619-112537" fmla="*/ 1424001 w 7467600"/>
              <a:gd name="connsiteY619-112538" fmla="*/ 2597541 h 6858000"/>
              <a:gd name="connsiteX620-112539" fmla="*/ 2152729 w 7467600"/>
              <a:gd name="connsiteY620-112540" fmla="*/ 2864487 h 6858000"/>
              <a:gd name="connsiteX621-112541" fmla="*/ 2020609 w 7467600"/>
              <a:gd name="connsiteY621-112542" fmla="*/ 2539671 h 6858000"/>
              <a:gd name="connsiteX622-112543" fmla="*/ 2018920 w 7467600"/>
              <a:gd name="connsiteY622-112544" fmla="*/ 2536309 h 6858000"/>
              <a:gd name="connsiteX623-112545" fmla="*/ 1342441 w 7467600"/>
              <a:gd name="connsiteY623-112546" fmla="*/ 1173017 h 6858000"/>
              <a:gd name="connsiteX624-112547" fmla="*/ 1367925 w 7467600"/>
              <a:gd name="connsiteY624-112548" fmla="*/ 1135648 h 6858000"/>
              <a:gd name="connsiteX625-112549" fmla="*/ 1771401 w 7467600"/>
              <a:gd name="connsiteY625-112550" fmla="*/ 1806673 h 6858000"/>
              <a:gd name="connsiteX626-112551" fmla="*/ 1972385 w 7467600"/>
              <a:gd name="connsiteY626-112552" fmla="*/ 2198735 h 6858000"/>
              <a:gd name="connsiteX627-112553" fmla="*/ 2040892 w 7467600"/>
              <a:gd name="connsiteY627-112554" fmla="*/ 2405205 h 6858000"/>
              <a:gd name="connsiteX628-112555" fmla="*/ 2131689 w 7467600"/>
              <a:gd name="connsiteY628-112556" fmla="*/ 1936926 h 6858000"/>
              <a:gd name="connsiteX629-112557" fmla="*/ 2454820 w 7467600"/>
              <a:gd name="connsiteY629-112558" fmla="*/ 1248808 h 6858000"/>
              <a:gd name="connsiteX630-112559" fmla="*/ 2492512 w 7467600"/>
              <a:gd name="connsiteY630-112560" fmla="*/ 1302920 h 6858000"/>
              <a:gd name="connsiteX631-112561" fmla="*/ 2081216 w 7467600"/>
              <a:gd name="connsiteY631-112562" fmla="*/ 2527513 h 6858000"/>
              <a:gd name="connsiteX632-112563" fmla="*/ 2081211 w 7467600"/>
              <a:gd name="connsiteY632-112564" fmla="*/ 2528916 h 6858000"/>
              <a:gd name="connsiteX633-112565" fmla="*/ 2199067 w 7467600"/>
              <a:gd name="connsiteY633-112566" fmla="*/ 2884061 h 6858000"/>
              <a:gd name="connsiteX634-112567" fmla="*/ 3192586 w 7467600"/>
              <a:gd name="connsiteY634-112568" fmla="*/ 3411496 h 6858000"/>
              <a:gd name="connsiteX635-112569" fmla="*/ 3182620 w 7467600"/>
              <a:gd name="connsiteY635-112570" fmla="*/ 3483279 h 6858000"/>
              <a:gd name="connsiteX636-112571" fmla="*/ 2435119 w 7467600"/>
              <a:gd name="connsiteY636-112572" fmla="*/ 3080173 h 6858000"/>
              <a:gd name="connsiteX637-112573" fmla="*/ 2410152 w 7467600"/>
              <a:gd name="connsiteY637-112574" fmla="*/ 3063751 h 6858000"/>
              <a:gd name="connsiteX638-112575" fmla="*/ 2408099 w 7467600"/>
              <a:gd name="connsiteY638-112576" fmla="*/ 3064403 h 6858000"/>
              <a:gd name="connsiteX639-112577" fmla="*/ 2407218 w 7467600"/>
              <a:gd name="connsiteY639-112578" fmla="*/ 3070324 h 6858000"/>
              <a:gd name="connsiteX640-112579" fmla="*/ 2380138 w 7467600"/>
              <a:gd name="connsiteY640-112580" fmla="*/ 3099341 h 6858000"/>
              <a:gd name="connsiteX641-112581" fmla="*/ 1765923 w 7467600"/>
              <a:gd name="connsiteY641-112582" fmla="*/ 3581043 h 6858000"/>
              <a:gd name="connsiteX642-112583" fmla="*/ 1702258 w 7467600"/>
              <a:gd name="connsiteY642-112584" fmla="*/ 3612286 h 6858000"/>
              <a:gd name="connsiteX643-112585" fmla="*/ 1538370 w 7467600"/>
              <a:gd name="connsiteY643-112586" fmla="*/ 3811804 h 6858000"/>
              <a:gd name="connsiteX644-112587" fmla="*/ 542867 w 7467600"/>
              <a:gd name="connsiteY644-112588" fmla="*/ 4944092 h 6858000"/>
              <a:gd name="connsiteX645-112589" fmla="*/ 515800 w 7467600"/>
              <a:gd name="connsiteY645-112590" fmla="*/ 4862180 h 6858000"/>
              <a:gd name="connsiteX646-112591" fmla="*/ 909145 w 7467600"/>
              <a:gd name="connsiteY646-112592" fmla="*/ 4199225 h 6858000"/>
              <a:gd name="connsiteX647-112593" fmla="*/ 1214067 w 7467600"/>
              <a:gd name="connsiteY647-112594" fmla="*/ 3908561 h 6858000"/>
              <a:gd name="connsiteX648-112595" fmla="*/ 640967 w 7467600"/>
              <a:gd name="connsiteY648-112596" fmla="*/ 4105601 h 6858000"/>
              <a:gd name="connsiteX649-112597" fmla="*/ 112563 w 7467600"/>
              <a:gd name="connsiteY649-112598" fmla="*/ 4396952 h 6858000"/>
              <a:gd name="connsiteX650-112599" fmla="*/ 0 w 7467600"/>
              <a:gd name="connsiteY650-112600" fmla="*/ 4466006 h 6858000"/>
              <a:gd name="connsiteX651-112601" fmla="*/ 0 w 7467600"/>
              <a:gd name="connsiteY651-112602" fmla="*/ 4233763 h 6858000"/>
              <a:gd name="connsiteX652-112603" fmla="*/ 36881 w 7467600"/>
              <a:gd name="connsiteY652-112604" fmla="*/ 4200118 h 6858000"/>
              <a:gd name="connsiteX653-112605" fmla="*/ 910534 w 7467600"/>
              <a:gd name="connsiteY653-112606" fmla="*/ 3629753 h 6858000"/>
              <a:gd name="connsiteX654-112607" fmla="*/ 1578717 w 7467600"/>
              <a:gd name="connsiteY654-112608" fmla="*/ 3575982 h 6858000"/>
              <a:gd name="connsiteX655-112609" fmla="*/ 2338780 w 7467600"/>
              <a:gd name="connsiteY655-112610" fmla="*/ 3033725 h 6858000"/>
              <a:gd name="connsiteX656-112611" fmla="*/ 1807991 w 7467600"/>
              <a:gd name="connsiteY656-112612" fmla="*/ 2807184 h 6858000"/>
              <a:gd name="connsiteX657-112613" fmla="*/ 1416358 w 7467600"/>
              <a:gd name="connsiteY657-112614" fmla="*/ 3112571 h 6858000"/>
              <a:gd name="connsiteX658-112615" fmla="*/ 939066 w 7467600"/>
              <a:gd name="connsiteY658-112616" fmla="*/ 3378798 h 6858000"/>
              <a:gd name="connsiteX659-112617" fmla="*/ 115099 w 7467600"/>
              <a:gd name="connsiteY659-112618" fmla="*/ 3607650 h 6858000"/>
              <a:gd name="connsiteX660-112619" fmla="*/ 97284 w 7467600"/>
              <a:gd name="connsiteY660-112620" fmla="*/ 3520393 h 6858000"/>
              <a:gd name="connsiteX661-112621" fmla="*/ 922050 w 7467600"/>
              <a:gd name="connsiteY661-112622" fmla="*/ 3074867 h 6858000"/>
              <a:gd name="connsiteX662-112623" fmla="*/ 1405265 w 7467600"/>
              <a:gd name="connsiteY662-112624" fmla="*/ 3016319 h 6858000"/>
              <a:gd name="connsiteX663-112625" fmla="*/ 1407512 w 7467600"/>
              <a:gd name="connsiteY663-112626" fmla="*/ 3018001 h 6858000"/>
              <a:gd name="connsiteX664-112627" fmla="*/ 1726266 w 7467600"/>
              <a:gd name="connsiteY664-112628" fmla="*/ 2777274 h 6858000"/>
              <a:gd name="connsiteX665-112629" fmla="*/ 625390 w 7467600"/>
              <a:gd name="connsiteY665-112630" fmla="*/ 2514541 h 6858000"/>
              <a:gd name="connsiteX666-112631" fmla="*/ 619799 w 7467600"/>
              <a:gd name="connsiteY666-112632" fmla="*/ 2527180 h 6858000"/>
              <a:gd name="connsiteX667-112633" fmla="*/ 310030 w 7467600"/>
              <a:gd name="connsiteY667-112634" fmla="*/ 2771818 h 6858000"/>
              <a:gd name="connsiteX668-112635" fmla="*/ 173877 w 7467600"/>
              <a:gd name="connsiteY668-112636" fmla="*/ 2937056 h 6858000"/>
              <a:gd name="connsiteX669-112637" fmla="*/ 77889 w 7467600"/>
              <a:gd name="connsiteY669-112638" fmla="*/ 3138440 h 6858000"/>
              <a:gd name="connsiteX670-112639" fmla="*/ 0 w 7467600"/>
              <a:gd name="connsiteY670-112640" fmla="*/ 3271395 h 6858000"/>
              <a:gd name="connsiteX671-112641" fmla="*/ 0 w 7467600"/>
              <a:gd name="connsiteY671-112642" fmla="*/ 3153002 h 6858000"/>
              <a:gd name="connsiteX672-112643" fmla="*/ 2386 w 7467600"/>
              <a:gd name="connsiteY672-112644" fmla="*/ 3149203 h 6858000"/>
              <a:gd name="connsiteX673-112645" fmla="*/ 89753 w 7467600"/>
              <a:gd name="connsiteY673-112646" fmla="*/ 2987702 h 6858000"/>
              <a:gd name="connsiteX674-112647" fmla="*/ 76869 w 7467600"/>
              <a:gd name="connsiteY674-112648" fmla="*/ 3005404 h 6858000"/>
              <a:gd name="connsiteX675-112649" fmla="*/ 32049 w 7467600"/>
              <a:gd name="connsiteY675-112650" fmla="*/ 3065814 h 6858000"/>
              <a:gd name="connsiteX676-112651" fmla="*/ 0 w 7467600"/>
              <a:gd name="connsiteY676-112652" fmla="*/ 3108744 h 6858000"/>
              <a:gd name="connsiteX677-112653" fmla="*/ 0 w 7467600"/>
              <a:gd name="connsiteY677-112654" fmla="*/ 3058059 h 6858000"/>
              <a:gd name="connsiteX678-112655" fmla="*/ 7610 w 7467600"/>
              <a:gd name="connsiteY678-112656" fmla="*/ 3047889 h 6858000"/>
              <a:gd name="connsiteX679-112657" fmla="*/ 52419 w 7467600"/>
              <a:gd name="connsiteY679-112658" fmla="*/ 2987479 h 6858000"/>
              <a:gd name="connsiteX680-112659" fmla="*/ 59142 w 7467600"/>
              <a:gd name="connsiteY680-112660" fmla="*/ 2978488 h 6858000"/>
              <a:gd name="connsiteX681-112661" fmla="*/ 0 w 7467600"/>
              <a:gd name="connsiteY681-112662" fmla="*/ 3015334 h 6858000"/>
              <a:gd name="connsiteX682-112663" fmla="*/ 0 w 7467600"/>
              <a:gd name="connsiteY682-112664" fmla="*/ 2914286 h 6858000"/>
              <a:gd name="connsiteX683-112665" fmla="*/ 36383 w 7467600"/>
              <a:gd name="connsiteY683-112666" fmla="*/ 2901128 h 6858000"/>
              <a:gd name="connsiteX684-112667" fmla="*/ 156329 w 7467600"/>
              <a:gd name="connsiteY684-112668" fmla="*/ 2840533 h 6858000"/>
              <a:gd name="connsiteX685-112669" fmla="*/ 358355 w 7467600"/>
              <a:gd name="connsiteY685-112670" fmla="*/ 2620471 h 6858000"/>
              <a:gd name="connsiteX686-112671" fmla="*/ 510577 w 7467600"/>
              <a:gd name="connsiteY686-112672" fmla="*/ 2501244 h 6858000"/>
              <a:gd name="connsiteX687-112673" fmla="*/ 211967 w 7467600"/>
              <a:gd name="connsiteY687-112674" fmla="*/ 2479171 h 6858000"/>
              <a:gd name="connsiteX688-112675" fmla="*/ 0 w 7467600"/>
              <a:gd name="connsiteY688-112676" fmla="*/ 2476398 h 6858000"/>
              <a:gd name="connsiteX689-112677" fmla="*/ 0 w 7467600"/>
              <a:gd name="connsiteY689-112678" fmla="*/ 2389189 h 6858000"/>
              <a:gd name="connsiteX690-112679" fmla="*/ 103062 w 7467600"/>
              <a:gd name="connsiteY690-112680" fmla="*/ 2389518 h 6858000"/>
              <a:gd name="connsiteX691-112681" fmla="*/ 510734 w 7467600"/>
              <a:gd name="connsiteY691-112682" fmla="*/ 2416201 h 6858000"/>
              <a:gd name="connsiteX692-112683" fmla="*/ 279257 w 7467600"/>
              <a:gd name="connsiteY692-112684" fmla="*/ 2092102 h 6858000"/>
              <a:gd name="connsiteX693-112685" fmla="*/ 65265 w 7467600"/>
              <a:gd name="connsiteY693-112686" fmla="*/ 2006049 h 6858000"/>
              <a:gd name="connsiteX694-112687" fmla="*/ 0 w 7467600"/>
              <a:gd name="connsiteY694-112688" fmla="*/ 1982532 h 6858000"/>
              <a:gd name="connsiteX695-112689" fmla="*/ 0 w 7467600"/>
              <a:gd name="connsiteY695-112690" fmla="*/ 1912789 h 6858000"/>
              <a:gd name="connsiteX696-112691" fmla="*/ 97460 w 7467600"/>
              <a:gd name="connsiteY696-112692" fmla="*/ 1953725 h 6858000"/>
              <a:gd name="connsiteX697-112693" fmla="*/ 221272 w 7467600"/>
              <a:gd name="connsiteY697-112694" fmla="*/ 1980766 h 6858000"/>
              <a:gd name="connsiteX698-112695" fmla="*/ 116765 w 7467600"/>
              <a:gd name="connsiteY698-112696" fmla="*/ 1911033 h 6858000"/>
              <a:gd name="connsiteX699-112697" fmla="*/ 16405 w 7467600"/>
              <a:gd name="connsiteY699-112698" fmla="*/ 1803412 h 6858000"/>
              <a:gd name="connsiteX700-112699" fmla="*/ 0 w 7467600"/>
              <a:gd name="connsiteY700-112700" fmla="*/ 1784777 h 6858000"/>
              <a:gd name="connsiteX701-112701" fmla="*/ 0 w 7467600"/>
              <a:gd name="connsiteY701-112702" fmla="*/ 1740082 h 6858000"/>
              <a:gd name="connsiteX702-112703" fmla="*/ 39394 w 7467600"/>
              <a:gd name="connsiteY702-112704" fmla="*/ 1784856 h 6858000"/>
              <a:gd name="connsiteX703-112705" fmla="*/ 135813 w 7467600"/>
              <a:gd name="connsiteY703-112706" fmla="*/ 1888838 h 6858000"/>
              <a:gd name="connsiteX704-112707" fmla="*/ 242575 w 7467600"/>
              <a:gd name="connsiteY704-112708" fmla="*/ 1958841 h 6858000"/>
              <a:gd name="connsiteX705-112709" fmla="*/ 82197 w 7467600"/>
              <a:gd name="connsiteY705-112710" fmla="*/ 1754826 h 6858000"/>
              <a:gd name="connsiteX706-112711" fmla="*/ 0 w 7467600"/>
              <a:gd name="connsiteY706-112712" fmla="*/ 1679650 h 6858000"/>
              <a:gd name="connsiteX707-112713" fmla="*/ 0 w 7467600"/>
              <a:gd name="connsiteY707-112714" fmla="*/ 1602463 h 6858000"/>
              <a:gd name="connsiteX708-112715" fmla="*/ 84689 w 7467600"/>
              <a:gd name="connsiteY708-112716" fmla="*/ 1677442 h 6858000"/>
              <a:gd name="connsiteX709-112717" fmla="*/ 298437 w 7467600"/>
              <a:gd name="connsiteY709-112718" fmla="*/ 1968019 h 6858000"/>
              <a:gd name="connsiteX710-112719" fmla="*/ 227269 w 7467600"/>
              <a:gd name="connsiteY710-112720" fmla="*/ 1114064 h 6858000"/>
              <a:gd name="connsiteX711-112721" fmla="*/ 248003 w 7467600"/>
              <a:gd name="connsiteY711-112722" fmla="*/ 1089613 h 6858000"/>
              <a:gd name="connsiteX712-112723" fmla="*/ 427020 w 7467600"/>
              <a:gd name="connsiteY712-112724" fmla="*/ 1619803 h 6858000"/>
              <a:gd name="connsiteX713-112725" fmla="*/ 340345 w 7467600"/>
              <a:gd name="connsiteY713-112726" fmla="*/ 2027739 h 6858000"/>
              <a:gd name="connsiteX714-112727" fmla="*/ 360865 w 7467600"/>
              <a:gd name="connsiteY714-112728" fmla="*/ 2044827 h 6858000"/>
              <a:gd name="connsiteX715-112729" fmla="*/ 560414 w 7467600"/>
              <a:gd name="connsiteY715-112730" fmla="*/ 2421457 h 6858000"/>
              <a:gd name="connsiteX716-112731" fmla="*/ 1359703 w 7467600"/>
              <a:gd name="connsiteY716-112732" fmla="*/ 2578554 h 6858000"/>
              <a:gd name="connsiteX717-112733" fmla="*/ 1359422 w 7467600"/>
              <a:gd name="connsiteY717-112734" fmla="*/ 2577994 h 6858000"/>
              <a:gd name="connsiteX718-112735" fmla="*/ 828701 w 7467600"/>
              <a:gd name="connsiteY718-112736" fmla="*/ 1839520 h 6858000"/>
              <a:gd name="connsiteX719-112737" fmla="*/ 494427 w 7467600"/>
              <a:gd name="connsiteY719-112738" fmla="*/ 1092333 h 6858000"/>
              <a:gd name="connsiteX720-112739" fmla="*/ 506322 w 7467600"/>
              <a:gd name="connsiteY720-112740" fmla="*/ 1020997 h 6858000"/>
              <a:gd name="connsiteX721-112741" fmla="*/ 4570198 w 7467600"/>
              <a:gd name="connsiteY721-112742" fmla="*/ 978081 h 6858000"/>
              <a:gd name="connsiteX722-112743" fmla="*/ 4523691 w 7467600"/>
              <a:gd name="connsiteY722-112744" fmla="*/ 1127776 h 6858000"/>
              <a:gd name="connsiteX723-112745" fmla="*/ 4509875 w 7467600"/>
              <a:gd name="connsiteY723-112746" fmla="*/ 1167552 h 6858000"/>
              <a:gd name="connsiteX724-112747" fmla="*/ 4478168 w 7467600"/>
              <a:gd name="connsiteY724-112748" fmla="*/ 1260735 h 6858000"/>
              <a:gd name="connsiteX725-112749" fmla="*/ 4409309 w 7467600"/>
              <a:gd name="connsiteY725-112750" fmla="*/ 1666996 h 6858000"/>
              <a:gd name="connsiteX726-112751" fmla="*/ 4370031 w 7467600"/>
              <a:gd name="connsiteY726-112752" fmla="*/ 1955666 h 6858000"/>
              <a:gd name="connsiteX727-112753" fmla="*/ 4570198 w 7467600"/>
              <a:gd name="connsiteY727-112754" fmla="*/ 978081 h 6858000"/>
              <a:gd name="connsiteX728-112755" fmla="*/ 4557898 w 7467600"/>
              <a:gd name="connsiteY728-112756" fmla="*/ 900011 h 6858000"/>
              <a:gd name="connsiteX729-112757" fmla="*/ 4344840 w 7467600"/>
              <a:gd name="connsiteY729-112758" fmla="*/ 1922038 h 6858000"/>
              <a:gd name="connsiteX730-112759" fmla="*/ 4378710 w 7467600"/>
              <a:gd name="connsiteY730-112760" fmla="*/ 1665516 h 6858000"/>
              <a:gd name="connsiteX731-112761" fmla="*/ 4448798 w 7467600"/>
              <a:gd name="connsiteY731-112762" fmla="*/ 1253024 h 6858000"/>
              <a:gd name="connsiteX732-112763" fmla="*/ 4480315 w 7467600"/>
              <a:gd name="connsiteY732-112764" fmla="*/ 1158454 h 6858000"/>
              <a:gd name="connsiteX733-112765" fmla="*/ 4494133 w 7467600"/>
              <a:gd name="connsiteY733-112766" fmla="*/ 1118676 h 6858000"/>
              <a:gd name="connsiteX734-112767" fmla="*/ 4557898 w 7467600"/>
              <a:gd name="connsiteY734-112768" fmla="*/ 900011 h 6858000"/>
              <a:gd name="connsiteX735-112769" fmla="*/ 5870151 w 7467600"/>
              <a:gd name="connsiteY735-112770" fmla="*/ 898890 h 6858000"/>
              <a:gd name="connsiteX736-112771" fmla="*/ 5861335 w 7467600"/>
              <a:gd name="connsiteY736-112772" fmla="*/ 899177 h 6858000"/>
              <a:gd name="connsiteX737-112773" fmla="*/ 5843702 w 7467600"/>
              <a:gd name="connsiteY737-112774" fmla="*/ 899748 h 6858000"/>
              <a:gd name="connsiteX738-112775" fmla="*/ 5651107 w 7467600"/>
              <a:gd name="connsiteY738-112776" fmla="*/ 920306 h 6858000"/>
              <a:gd name="connsiteX739-112777" fmla="*/ 5459407 w 7467600"/>
              <a:gd name="connsiteY739-112778" fmla="*/ 940975 h 6858000"/>
              <a:gd name="connsiteX740-112779" fmla="*/ 5374846 w 7467600"/>
              <a:gd name="connsiteY740-112780" fmla="*/ 941988 h 6858000"/>
              <a:gd name="connsiteX741-112781" fmla="*/ 5256105 w 7467600"/>
              <a:gd name="connsiteY741-112782" fmla="*/ 945632 h 6858000"/>
              <a:gd name="connsiteX742-112783" fmla="*/ 5107071 w 7467600"/>
              <a:gd name="connsiteY742-112784" fmla="*/ 969720 h 6858000"/>
              <a:gd name="connsiteX743-112785" fmla="*/ 4998681 w 7467600"/>
              <a:gd name="connsiteY743-112786" fmla="*/ 988771 h 6858000"/>
              <a:gd name="connsiteX744-112787" fmla="*/ 5870151 w 7467600"/>
              <a:gd name="connsiteY744-112788" fmla="*/ 898890 h 6858000"/>
              <a:gd name="connsiteX745-112789" fmla="*/ 5504425 w 7467600"/>
              <a:gd name="connsiteY745-112790" fmla="*/ 848067 h 6858000"/>
              <a:gd name="connsiteX746-112791" fmla="*/ 4968849 w 7467600"/>
              <a:gd name="connsiteY746-112792" fmla="*/ 962318 h 6858000"/>
              <a:gd name="connsiteX747-112793" fmla="*/ 5104039 w 7467600"/>
              <a:gd name="connsiteY747-112794" fmla="*/ 940634 h 6858000"/>
              <a:gd name="connsiteX748-112795" fmla="*/ 5256311 w 7467600"/>
              <a:gd name="connsiteY748-112796" fmla="*/ 916490 h 6858000"/>
              <a:gd name="connsiteX749-112797" fmla="*/ 5377381 w 7467600"/>
              <a:gd name="connsiteY749-112798" fmla="*/ 912671 h 6858000"/>
              <a:gd name="connsiteX750-112799" fmla="*/ 5460148 w 7467600"/>
              <a:gd name="connsiteY750-112800" fmla="*/ 911442 h 6858000"/>
              <a:gd name="connsiteX751-112801" fmla="*/ 5648971 w 7467600"/>
              <a:gd name="connsiteY751-112802" fmla="*/ 891331 h 6858000"/>
              <a:gd name="connsiteX752-112803" fmla="*/ 5844807 w 7467600"/>
              <a:gd name="connsiteY752-112804" fmla="*/ 870718 h 6858000"/>
              <a:gd name="connsiteX753-112805" fmla="*/ 5862975 w 7467600"/>
              <a:gd name="connsiteY753-112806" fmla="*/ 869756 h 6858000"/>
              <a:gd name="connsiteX754-112807" fmla="*/ 5920887 w 7467600"/>
              <a:gd name="connsiteY754-112808" fmla="*/ 865929 h 6858000"/>
              <a:gd name="connsiteX755-112809" fmla="*/ 5504425 w 7467600"/>
              <a:gd name="connsiteY755-112810" fmla="*/ 848067 h 6858000"/>
              <a:gd name="connsiteX756-112811" fmla="*/ 3607114 w 7467600"/>
              <a:gd name="connsiteY756-112812" fmla="*/ 467441 h 6858000"/>
              <a:gd name="connsiteX757-112813" fmla="*/ 3296242 w 7467600"/>
              <a:gd name="connsiteY757-112814" fmla="*/ 807991 h 6858000"/>
              <a:gd name="connsiteX758-112815" fmla="*/ 3174674 w 7467600"/>
              <a:gd name="connsiteY758-112816" fmla="*/ 919759 h 6858000"/>
              <a:gd name="connsiteX759-112817" fmla="*/ 3042978 w 7467600"/>
              <a:gd name="connsiteY759-112818" fmla="*/ 1054894 h 6858000"/>
              <a:gd name="connsiteX760-112819" fmla="*/ 2968914 w 7467600"/>
              <a:gd name="connsiteY760-112820" fmla="*/ 1133756 h 6858000"/>
              <a:gd name="connsiteX761-112821" fmla="*/ 3103823 w 7467600"/>
              <a:gd name="connsiteY761-112822" fmla="*/ 1026814 h 6858000"/>
              <a:gd name="connsiteX762-112823" fmla="*/ 3607114 w 7467600"/>
              <a:gd name="connsiteY762-112824" fmla="*/ 467441 h 6858000"/>
              <a:gd name="connsiteX763-112825" fmla="*/ 3744487 w 7467600"/>
              <a:gd name="connsiteY763-112826" fmla="*/ 383136 h 6858000"/>
              <a:gd name="connsiteX764-112827" fmla="*/ 3970213 w 7467600"/>
              <a:gd name="connsiteY764-112828" fmla="*/ 995559 h 6858000"/>
              <a:gd name="connsiteX765-112829" fmla="*/ 3744487 w 7467600"/>
              <a:gd name="connsiteY765-112830" fmla="*/ 383136 h 6858000"/>
              <a:gd name="connsiteX766-112831" fmla="*/ 3624562 w 7467600"/>
              <a:gd name="connsiteY766-112832" fmla="*/ 367041 h 6858000"/>
              <a:gd name="connsiteX767-112833" fmla="*/ 3489712 w 7467600"/>
              <a:gd name="connsiteY767-112834" fmla="*/ 485386 h 6858000"/>
              <a:gd name="connsiteX768-112835" fmla="*/ 3182994 w 7467600"/>
              <a:gd name="connsiteY768-112836" fmla="*/ 828265 h 6858000"/>
              <a:gd name="connsiteX769-112837" fmla="*/ 2892114 w 7467600"/>
              <a:gd name="connsiteY769-112838" fmla="*/ 1172635 h 6858000"/>
              <a:gd name="connsiteX770-112839" fmla="*/ 3021459 w 7467600"/>
              <a:gd name="connsiteY770-112840" fmla="*/ 1035385 h 6858000"/>
              <a:gd name="connsiteX771-112841" fmla="*/ 3153873 w 7467600"/>
              <a:gd name="connsiteY771-112842" fmla="*/ 898971 h 6858000"/>
              <a:gd name="connsiteX772-112843" fmla="*/ 3276511 w 7467600"/>
              <a:gd name="connsiteY772-112844" fmla="*/ 786423 h 6858000"/>
              <a:gd name="connsiteX773-112845" fmla="*/ 3584154 w 7467600"/>
              <a:gd name="connsiteY773-112846" fmla="*/ 448218 h 6858000"/>
              <a:gd name="connsiteX774-112847" fmla="*/ 3624562 w 7467600"/>
              <a:gd name="connsiteY774-112848" fmla="*/ 367041 h 6858000"/>
              <a:gd name="connsiteX775-112849" fmla="*/ 3766672 w 7467600"/>
              <a:gd name="connsiteY775-112850" fmla="*/ 359429 h 6858000"/>
              <a:gd name="connsiteX776-112851" fmla="*/ 3996338 w 7467600"/>
              <a:gd name="connsiteY776-112852" fmla="*/ 968237 h 6858000"/>
              <a:gd name="connsiteX777-112853" fmla="*/ 3766672 w 7467600"/>
              <a:gd name="connsiteY777-112854" fmla="*/ 359429 h 6858000"/>
              <a:gd name="connsiteX778-112855" fmla="*/ 5805386 w 7467600"/>
              <a:gd name="connsiteY778-112856" fmla="*/ 239240 h 6858000"/>
              <a:gd name="connsiteX779-112857" fmla="*/ 5736947 w 7467600"/>
              <a:gd name="connsiteY779-112858" fmla="*/ 261367 h 6858000"/>
              <a:gd name="connsiteX780-112859" fmla="*/ 5427012 w 7467600"/>
              <a:gd name="connsiteY780-112860" fmla="*/ 311272 h 6858000"/>
              <a:gd name="connsiteX781-112861" fmla="*/ 5147818 w 7467600"/>
              <a:gd name="connsiteY781-112862" fmla="*/ 322112 h 6858000"/>
              <a:gd name="connsiteX782-112863" fmla="*/ 5060854 w 7467600"/>
              <a:gd name="connsiteY782-112864" fmla="*/ 311882 h 6858000"/>
              <a:gd name="connsiteX783-112865" fmla="*/ 4945989 w 7467600"/>
              <a:gd name="connsiteY783-112866" fmla="*/ 300516 h 6858000"/>
              <a:gd name="connsiteX784-112867" fmla="*/ 5410479 w 7467600"/>
              <a:gd name="connsiteY784-112868" fmla="*/ 348434 h 6858000"/>
              <a:gd name="connsiteX785-112869" fmla="*/ 5805386 w 7467600"/>
              <a:gd name="connsiteY785-112870" fmla="*/ 239240 h 6858000"/>
              <a:gd name="connsiteX786-112871" fmla="*/ 5905192 w 7467600"/>
              <a:gd name="connsiteY786-112872" fmla="*/ 163079 h 6858000"/>
              <a:gd name="connsiteX787-112873" fmla="*/ 5865655 w 7467600"/>
              <a:gd name="connsiteY787-112874" fmla="*/ 171901 h 6858000"/>
              <a:gd name="connsiteX788-112875" fmla="*/ 5259740 w 7467600"/>
              <a:gd name="connsiteY788-112876" fmla="*/ 257013 h 6858000"/>
              <a:gd name="connsiteX789-112877" fmla="*/ 5208466 w 7467600"/>
              <a:gd name="connsiteY789-112878" fmla="*/ 257550 h 6858000"/>
              <a:gd name="connsiteX790-112879" fmla="*/ 4980204 w 7467600"/>
              <a:gd name="connsiteY790-112880" fmla="*/ 271903 h 6858000"/>
              <a:gd name="connsiteX791-112881" fmla="*/ 5068068 w 7467600"/>
              <a:gd name="connsiteY791-112882" fmla="*/ 282244 h 6858000"/>
              <a:gd name="connsiteX792-112883" fmla="*/ 5153231 w 7467600"/>
              <a:gd name="connsiteY792-112884" fmla="*/ 292240 h 6858000"/>
              <a:gd name="connsiteX793-112885" fmla="*/ 5426491 w 7467600"/>
              <a:gd name="connsiteY793-112886" fmla="*/ 281128 h 6858000"/>
              <a:gd name="connsiteX794-112887" fmla="*/ 5731212 w 7467600"/>
              <a:gd name="connsiteY794-112888" fmla="*/ 231951 h 6858000"/>
              <a:gd name="connsiteX795-112889" fmla="*/ 5905192 w 7467600"/>
              <a:gd name="connsiteY795-112890" fmla="*/ 163079 h 6858000"/>
              <a:gd name="connsiteX796-112891" fmla="*/ 5944437 w 7467600"/>
              <a:gd name="connsiteY796-112892" fmla="*/ 113829 h 6858000"/>
              <a:gd name="connsiteX797-112893" fmla="*/ 5825032 w 7467600"/>
              <a:gd name="connsiteY797-112894" fmla="*/ 146405 h 6858000"/>
              <a:gd name="connsiteX798-112895" fmla="*/ 4955599 w 7467600"/>
              <a:gd name="connsiteY798-112896" fmla="*/ 247008 h 6858000"/>
              <a:gd name="connsiteX799-112897" fmla="*/ 5210104 w 7467600"/>
              <a:gd name="connsiteY799-112898" fmla="*/ 228123 h 6858000"/>
              <a:gd name="connsiteX800-112899" fmla="*/ 5261015 w 7467600"/>
              <a:gd name="connsiteY800-112900" fmla="*/ 227087 h 6858000"/>
              <a:gd name="connsiteX801-112901" fmla="*/ 5861181 w 7467600"/>
              <a:gd name="connsiteY801-112902" fmla="*/ 143093 h 6858000"/>
              <a:gd name="connsiteX802-112903" fmla="*/ 5961252 w 7467600"/>
              <a:gd name="connsiteY802-112904" fmla="*/ 114820 h 6858000"/>
              <a:gd name="connsiteX803-112905" fmla="*/ 5944437 w 7467600"/>
              <a:gd name="connsiteY803-112906" fmla="*/ 113829 h 6858000"/>
              <a:gd name="connsiteX804-112907" fmla="*/ 3882765 w 7467600"/>
              <a:gd name="connsiteY804-112908" fmla="*/ 0 h 6858000"/>
              <a:gd name="connsiteX805-112909" fmla="*/ 3995099 w 7467600"/>
              <a:gd name="connsiteY805-112910" fmla="*/ 0 h 6858000"/>
              <a:gd name="connsiteX806-112911" fmla="*/ 4163818 w 7467600"/>
              <a:gd name="connsiteY806-112912" fmla="*/ 234104 h 6858000"/>
              <a:gd name="connsiteX807-112913" fmla="*/ 4172099 w 7467600"/>
              <a:gd name="connsiteY807-112914" fmla="*/ 234207 h 6858000"/>
              <a:gd name="connsiteX808-112915" fmla="*/ 4784282 w 7467600"/>
              <a:gd name="connsiteY808-112916" fmla="*/ 276561 h 6858000"/>
              <a:gd name="connsiteX809-112917" fmla="*/ 4801687 w 7467600"/>
              <a:gd name="connsiteY809-112918" fmla="*/ 267764 h 6858000"/>
              <a:gd name="connsiteX810-112919" fmla="*/ 6082788 w 7467600"/>
              <a:gd name="connsiteY810-112920" fmla="*/ 64119 h 6858000"/>
              <a:gd name="connsiteX811-112921" fmla="*/ 6099442 w 7467600"/>
              <a:gd name="connsiteY811-112922" fmla="*/ 82568 h 6858000"/>
              <a:gd name="connsiteX812-112923" fmla="*/ 4804137 w 7467600"/>
              <a:gd name="connsiteY812-112924" fmla="*/ 320931 h 6858000"/>
              <a:gd name="connsiteX813-112925" fmla="*/ 4227047 w 7467600"/>
              <a:gd name="connsiteY813-112926" fmla="*/ 313415 h 6858000"/>
              <a:gd name="connsiteX814-112927" fmla="*/ 4346041 w 7467600"/>
              <a:gd name="connsiteY814-112928" fmla="*/ 456086 h 6858000"/>
              <a:gd name="connsiteX815-112929" fmla="*/ 4870967 w 7467600"/>
              <a:gd name="connsiteY815-112930" fmla="*/ 963061 h 6858000"/>
              <a:gd name="connsiteX816-112931" fmla="*/ 4889647 w 7467600"/>
              <a:gd name="connsiteY816-112932" fmla="*/ 957147 h 6858000"/>
              <a:gd name="connsiteX817-112933" fmla="*/ 5422504 w 7467600"/>
              <a:gd name="connsiteY817-112934" fmla="*/ 805191 h 6858000"/>
              <a:gd name="connsiteX818-112935" fmla="*/ 6087656 w 7467600"/>
              <a:gd name="connsiteY818-112936" fmla="*/ 826703 h 6858000"/>
              <a:gd name="connsiteX819-112937" fmla="*/ 6058717 w 7467600"/>
              <a:gd name="connsiteY819-112938" fmla="*/ 865992 h 6858000"/>
              <a:gd name="connsiteX820-112939" fmla="*/ 4974153 w 7467600"/>
              <a:gd name="connsiteY820-112940" fmla="*/ 1045456 h 6858000"/>
              <a:gd name="connsiteX821-112941" fmla="*/ 5627835 w 7467600"/>
              <a:gd name="connsiteY821-112942" fmla="*/ 1472077 h 6858000"/>
              <a:gd name="connsiteX822-112943" fmla="*/ 5629817 w 7467600"/>
              <a:gd name="connsiteY822-112944" fmla="*/ 1471412 h 6858000"/>
              <a:gd name="connsiteX823-112945" fmla="*/ 5634124 w 7467600"/>
              <a:gd name="connsiteY823-112946" fmla="*/ 1470572 h 6858000"/>
              <a:gd name="connsiteX824-112947" fmla="*/ 5755832 w 7467600"/>
              <a:gd name="connsiteY824-112948" fmla="*/ 1383886 h 6858000"/>
              <a:gd name="connsiteX825-112949" fmla="*/ 6014186 w 7467600"/>
              <a:gd name="connsiteY825-112950" fmla="*/ 1279799 h 6858000"/>
              <a:gd name="connsiteX826-112951" fmla="*/ 6901619 w 7467600"/>
              <a:gd name="connsiteY826-112952" fmla="*/ 1047874 h 6858000"/>
              <a:gd name="connsiteX827-112953" fmla="*/ 6931566 w 7467600"/>
              <a:gd name="connsiteY827-112954" fmla="*/ 1062034 h 6858000"/>
              <a:gd name="connsiteX828-112955" fmla="*/ 5790982 w 7467600"/>
              <a:gd name="connsiteY828-112956" fmla="*/ 1561380 h 6858000"/>
              <a:gd name="connsiteX829-112957" fmla="*/ 6188971 w 7467600"/>
              <a:gd name="connsiteY829-112958" fmla="*/ 1755168 h 6858000"/>
              <a:gd name="connsiteX830-112959" fmla="*/ 6202446 w 7467600"/>
              <a:gd name="connsiteY830-112960" fmla="*/ 1752268 h 6858000"/>
              <a:gd name="connsiteX831-112961" fmla="*/ 7179560 w 7467600"/>
              <a:gd name="connsiteY831-112962" fmla="*/ 1467551 h 6858000"/>
              <a:gd name="connsiteX832-112963" fmla="*/ 7158730 w 7467600"/>
              <a:gd name="connsiteY832-112964" fmla="*/ 1507835 h 6858000"/>
              <a:gd name="connsiteX833-112965" fmla="*/ 6326959 w 7467600"/>
              <a:gd name="connsiteY833-112966" fmla="*/ 1817686 h 6858000"/>
              <a:gd name="connsiteX834-112967" fmla="*/ 6537433 w 7467600"/>
              <a:gd name="connsiteY834-112968" fmla="*/ 1907790 h 6858000"/>
              <a:gd name="connsiteX835-112969" fmla="*/ 6550221 w 7467600"/>
              <a:gd name="connsiteY835-112970" fmla="*/ 1910729 h 6858000"/>
              <a:gd name="connsiteX836-112971" fmla="*/ 6964438 w 7467600"/>
              <a:gd name="connsiteY836-112972" fmla="*/ 2209505 h 6858000"/>
              <a:gd name="connsiteX837-112973" fmla="*/ 7367862 w 7467600"/>
              <a:gd name="connsiteY837-112974" fmla="*/ 2806833 h 6858000"/>
              <a:gd name="connsiteX838-112975" fmla="*/ 7364329 w 7467600"/>
              <a:gd name="connsiteY838-112976" fmla="*/ 2826907 h 6858000"/>
              <a:gd name="connsiteX839-112977" fmla="*/ 7290545 w 7467600"/>
              <a:gd name="connsiteY839-112978" fmla="*/ 2850663 h 6858000"/>
              <a:gd name="connsiteX840-112979" fmla="*/ 6472036 w 7467600"/>
              <a:gd name="connsiteY840-112980" fmla="*/ 1959003 h 6858000"/>
              <a:gd name="connsiteX841-112981" fmla="*/ 5792897 w 7467600"/>
              <a:gd name="connsiteY841-112982" fmla="*/ 1647747 h 6858000"/>
              <a:gd name="connsiteX842-112983" fmla="*/ 5842751 w 7467600"/>
              <a:gd name="connsiteY842-112984" fmla="*/ 1816112 h 6858000"/>
              <a:gd name="connsiteX843-112985" fmla="*/ 5847424 w 7467600"/>
              <a:gd name="connsiteY843-112986" fmla="*/ 1815776 h 6858000"/>
              <a:gd name="connsiteX844-112987" fmla="*/ 6399821 w 7467600"/>
              <a:gd name="connsiteY844-112988" fmla="*/ 2344799 h 6858000"/>
              <a:gd name="connsiteX845-112989" fmla="*/ 6323232 w 7467600"/>
              <a:gd name="connsiteY845-112990" fmla="*/ 2389634 h 6858000"/>
              <a:gd name="connsiteX846-112991" fmla="*/ 5942958 w 7467600"/>
              <a:gd name="connsiteY846-112992" fmla="*/ 2077708 h 6858000"/>
              <a:gd name="connsiteX847-112993" fmla="*/ 5921559 w 7467600"/>
              <a:gd name="connsiteY847-112994" fmla="*/ 2378596 h 6858000"/>
              <a:gd name="connsiteX848-112995" fmla="*/ 5817651 w 7467600"/>
              <a:gd name="connsiteY848-112996" fmla="*/ 3023919 h 6858000"/>
              <a:gd name="connsiteX849-112997" fmla="*/ 5729634 w 7467600"/>
              <a:gd name="connsiteY849-112998" fmla="*/ 3051849 h 6858000"/>
              <a:gd name="connsiteX850-112999" fmla="*/ 5611018 w 7467600"/>
              <a:gd name="connsiteY850-113000" fmla="*/ 2316769 h 6858000"/>
              <a:gd name="connsiteX851-113001" fmla="*/ 5687608 w 7467600"/>
              <a:gd name="connsiteY851-113002" fmla="*/ 2039972 h 6858000"/>
              <a:gd name="connsiteX852-113003" fmla="*/ 5657554 w 7467600"/>
              <a:gd name="connsiteY852-113004" fmla="*/ 1576445 h 6858000"/>
              <a:gd name="connsiteX853-113005" fmla="*/ 5150475 w 7467600"/>
              <a:gd name="connsiteY853-113006" fmla="*/ 1274012 h 6858000"/>
              <a:gd name="connsiteX854-113007" fmla="*/ 5349142 w 7467600"/>
              <a:gd name="connsiteY854-113008" fmla="*/ 2204405 h 6858000"/>
              <a:gd name="connsiteX855-113009" fmla="*/ 5262214 w 7467600"/>
              <a:gd name="connsiteY855-113010" fmla="*/ 2233836 h 6858000"/>
              <a:gd name="connsiteX856-113011" fmla="*/ 4981539 w 7467600"/>
              <a:gd name="connsiteY856-113012" fmla="*/ 1542201 h 6858000"/>
              <a:gd name="connsiteX857-113013" fmla="*/ 4958461 w 7467600"/>
              <a:gd name="connsiteY857-113014" fmla="*/ 1136957 h 6858000"/>
              <a:gd name="connsiteX858-113015" fmla="*/ 4655015 w 7467600"/>
              <a:gd name="connsiteY858-113016" fmla="*/ 891426 h 6858000"/>
              <a:gd name="connsiteX859-113017" fmla="*/ 4348002 w 7467600"/>
              <a:gd name="connsiteY859-113018" fmla="*/ 2205895 h 6858000"/>
              <a:gd name="connsiteX860-113019" fmla="*/ 4262250 w 7467600"/>
              <a:gd name="connsiteY860-113020" fmla="*/ 2219972 h 6858000"/>
              <a:gd name="connsiteX861-113021" fmla="*/ 4550611 w 7467600"/>
              <a:gd name="connsiteY861-113022" fmla="*/ 817540 h 6858000"/>
              <a:gd name="connsiteX862-113023" fmla="*/ 4564418 w 7467600"/>
              <a:gd name="connsiteY862-113024" fmla="*/ 808293 h 6858000"/>
              <a:gd name="connsiteX863-113025" fmla="*/ 4266388 w 7467600"/>
              <a:gd name="connsiteY863-113026" fmla="*/ 500083 h 6858000"/>
              <a:gd name="connsiteX864-113027" fmla="*/ 4032842 w 7467600"/>
              <a:gd name="connsiteY864-113028" fmla="*/ 211809 h 6858000"/>
              <a:gd name="connsiteX865-113029" fmla="*/ 3882765 w 7467600"/>
              <a:gd name="connsiteY865-113030" fmla="*/ 0 h 6858000"/>
              <a:gd name="connsiteX866-113031" fmla="*/ 3721337 w 7467600"/>
              <a:gd name="connsiteY866-113032" fmla="*/ 0 h 6858000"/>
              <a:gd name="connsiteX867-113033" fmla="*/ 3797544 w 7467600"/>
              <a:gd name="connsiteY867-113034" fmla="*/ 0 h 6858000"/>
              <a:gd name="connsiteX868-113035" fmla="*/ 3775734 w 7467600"/>
              <a:gd name="connsiteY868-113036" fmla="*/ 95131 h 6858000"/>
              <a:gd name="connsiteX869-113037" fmla="*/ 3724807 w 7467600"/>
              <a:gd name="connsiteY869-113038" fmla="*/ 272257 h 6858000"/>
              <a:gd name="connsiteX870-113039" fmla="*/ 3726844 w 7467600"/>
              <a:gd name="connsiteY870-113040" fmla="*/ 282988 h 6858000"/>
              <a:gd name="connsiteX871-113041" fmla="*/ 3742664 w 7467600"/>
              <a:gd name="connsiteY871-113042" fmla="*/ 279918 h 6858000"/>
              <a:gd name="connsiteX872-113043" fmla="*/ 4103910 w 7467600"/>
              <a:gd name="connsiteY872-113044" fmla="*/ 1161917 h 6858000"/>
              <a:gd name="connsiteX873-113045" fmla="*/ 4020269 w 7467600"/>
              <a:gd name="connsiteY873-113046" fmla="*/ 1200406 h 6858000"/>
              <a:gd name="connsiteX874-113047" fmla="*/ 3674882 w 7467600"/>
              <a:gd name="connsiteY874-113048" fmla="*/ 488524 h 6858000"/>
              <a:gd name="connsiteX875-113049" fmla="*/ 3132682 w 7467600"/>
              <a:gd name="connsiteY875-113050" fmla="*/ 1072284 h 6858000"/>
              <a:gd name="connsiteX876-113051" fmla="*/ 2716346 w 7467600"/>
              <a:gd name="connsiteY876-113052" fmla="*/ 1276376 h 6858000"/>
              <a:gd name="connsiteX877-113053" fmla="*/ 2716772 w 7467600"/>
              <a:gd name="connsiteY877-113054" fmla="*/ 1255462 h 6858000"/>
              <a:gd name="connsiteX878-113055" fmla="*/ 3471096 w 7467600"/>
              <a:gd name="connsiteY878-113056" fmla="*/ 437072 h 6858000"/>
              <a:gd name="connsiteX879-113057" fmla="*/ 3639057 w 7467600"/>
              <a:gd name="connsiteY879-113058" fmla="*/ 286334 h 6858000"/>
              <a:gd name="connsiteX880-113059" fmla="*/ 3640309 w 7467600"/>
              <a:gd name="connsiteY880-113060" fmla="*/ 284664 h 6858000"/>
              <a:gd name="connsiteX881-113061" fmla="*/ 3646022 w 7467600"/>
              <a:gd name="connsiteY881-113062" fmla="*/ 276711 h 6858000"/>
              <a:gd name="connsiteX882-113063" fmla="*/ 3707943 w 7467600"/>
              <a:gd name="connsiteY882-113064" fmla="*/ 65958 h 6858000"/>
              <a:gd name="connsiteX883-113065" fmla="*/ 3721337 w 7467600"/>
              <a:gd name="connsiteY883-113066" fmla="*/ 0 h 6858000"/>
              <a:gd name="connsiteX884-113067" fmla="*/ 2867960 w 7467600"/>
              <a:gd name="connsiteY884-113068" fmla="*/ 0 h 6858000"/>
              <a:gd name="connsiteX885-113069" fmla="*/ 2926351 w 7467600"/>
              <a:gd name="connsiteY885-113070" fmla="*/ 0 h 6858000"/>
              <a:gd name="connsiteX886-113071" fmla="*/ 2902823 w 7467600"/>
              <a:gd name="connsiteY886-113072" fmla="*/ 262929 h 6858000"/>
              <a:gd name="connsiteX887-113073" fmla="*/ 2940663 w 7467600"/>
              <a:gd name="connsiteY887-113074" fmla="*/ 140884 h 6858000"/>
              <a:gd name="connsiteX888-113075" fmla="*/ 2947039 w 7467600"/>
              <a:gd name="connsiteY888-113076" fmla="*/ 122524 h 6858000"/>
              <a:gd name="connsiteX889-113077" fmla="*/ 2984316 w 7467600"/>
              <a:gd name="connsiteY889-113078" fmla="*/ 0 h 6858000"/>
              <a:gd name="connsiteX890-113079" fmla="*/ 3016114 w 7467600"/>
              <a:gd name="connsiteY890-113080" fmla="*/ 0 h 6858000"/>
              <a:gd name="connsiteX891-113081" fmla="*/ 2979949 w 7467600"/>
              <a:gd name="connsiteY891-113082" fmla="*/ 119274 h 6858000"/>
              <a:gd name="connsiteX892-113083" fmla="*/ 3023879 w 7467600"/>
              <a:gd name="connsiteY892-113084" fmla="*/ 0 h 6858000"/>
              <a:gd name="connsiteX893-113085" fmla="*/ 3105400 w 7467600"/>
              <a:gd name="connsiteY893-113086" fmla="*/ 0 h 6858000"/>
              <a:gd name="connsiteX894-113087" fmla="*/ 3094669 w 7467600"/>
              <a:gd name="connsiteY894-113088" fmla="*/ 30308 h 6858000"/>
              <a:gd name="connsiteX895-113089" fmla="*/ 2901945 w 7467600"/>
              <a:gd name="connsiteY895-113090" fmla="*/ 466538 h 6858000"/>
              <a:gd name="connsiteX896-113091" fmla="*/ 2815209 w 7467600"/>
              <a:gd name="connsiteY896-113092" fmla="*/ 497361 h 6858000"/>
              <a:gd name="connsiteX897-113093" fmla="*/ 2844845 w 7467600"/>
              <a:gd name="connsiteY897-113094" fmla="*/ 127638 h 6858000"/>
              <a:gd name="connsiteX898-113095" fmla="*/ 2867960 w 7467600"/>
              <a:gd name="connsiteY898-113096" fmla="*/ 0 h 6858000"/>
              <a:gd name="connsiteX899-113097" fmla="*/ 1057230 w 7467600"/>
              <a:gd name="connsiteY899-113098" fmla="*/ 0 h 6858000"/>
              <a:gd name="connsiteX900-113099" fmla="*/ 1111003 w 7467600"/>
              <a:gd name="connsiteY900-113100" fmla="*/ 0 h 6858000"/>
              <a:gd name="connsiteX901-113101" fmla="*/ 1125553 w 7467600"/>
              <a:gd name="connsiteY901-113102" fmla="*/ 52588 h 6858000"/>
              <a:gd name="connsiteX902-113103" fmla="*/ 1304276 w 7467600"/>
              <a:gd name="connsiteY902-113104" fmla="*/ 476275 h 6858000"/>
              <a:gd name="connsiteX903-113105" fmla="*/ 1492066 w 7467600"/>
              <a:gd name="connsiteY903-113106" fmla="*/ 886333 h 6858000"/>
              <a:gd name="connsiteX904-113107" fmla="*/ 1423698 w 7467600"/>
              <a:gd name="connsiteY904-113108" fmla="*/ 710817 h 6858000"/>
              <a:gd name="connsiteX905-113109" fmla="*/ 1357609 w 7467600"/>
              <a:gd name="connsiteY905-113110" fmla="*/ 532892 h 6858000"/>
              <a:gd name="connsiteX906-113111" fmla="*/ 1309550 w 7467600"/>
              <a:gd name="connsiteY906-113112" fmla="*/ 374031 h 6858000"/>
              <a:gd name="connsiteX907-113113" fmla="*/ 1193673 w 7467600"/>
              <a:gd name="connsiteY907-113114" fmla="*/ 49533 h 6858000"/>
              <a:gd name="connsiteX908-113115" fmla="*/ 1164391 w 7467600"/>
              <a:gd name="connsiteY908-113116" fmla="*/ 0 h 6858000"/>
              <a:gd name="connsiteX909-113117" fmla="*/ 1200666 w 7467600"/>
              <a:gd name="connsiteY909-113118" fmla="*/ 0 h 6858000"/>
              <a:gd name="connsiteX910-113119" fmla="*/ 1223408 w 7467600"/>
              <a:gd name="connsiteY910-113120" fmla="*/ 38996 h 6858000"/>
              <a:gd name="connsiteX911-113121" fmla="*/ 1339635 w 7467600"/>
              <a:gd name="connsiteY911-113122" fmla="*/ 365517 h 6858000"/>
              <a:gd name="connsiteX912-113123" fmla="*/ 1387469 w 7467600"/>
              <a:gd name="connsiteY912-113124" fmla="*/ 523079 h 6858000"/>
              <a:gd name="connsiteX913-113125" fmla="*/ 1452685 w 7467600"/>
              <a:gd name="connsiteY913-113126" fmla="*/ 699806 h 6858000"/>
              <a:gd name="connsiteX914-113127" fmla="*/ 1492092 w 7467600"/>
              <a:gd name="connsiteY914-113128" fmla="*/ 800424 h 6858000"/>
              <a:gd name="connsiteX915-113129" fmla="*/ 1455302 w 7467600"/>
              <a:gd name="connsiteY915-113130" fmla="*/ 632913 h 6858000"/>
              <a:gd name="connsiteX916-113131" fmla="*/ 1222336 w 7467600"/>
              <a:gd name="connsiteY916-113132" fmla="*/ 9480 h 6858000"/>
              <a:gd name="connsiteX917-113133" fmla="*/ 1214634 w 7467600"/>
              <a:gd name="connsiteY917-113134" fmla="*/ 0 h 6858000"/>
              <a:gd name="connsiteX918-113135" fmla="*/ 1289827 w 7467600"/>
              <a:gd name="connsiteY918-113136" fmla="*/ 0 h 6858000"/>
              <a:gd name="connsiteX919-113137" fmla="*/ 1321076 w 7467600"/>
              <a:gd name="connsiteY919-113138" fmla="*/ 59722 h 6858000"/>
              <a:gd name="connsiteX920-113139" fmla="*/ 1512579 w 7467600"/>
              <a:gd name="connsiteY920-113140" fmla="*/ 626441 h 6858000"/>
              <a:gd name="connsiteX921-113141" fmla="*/ 1506076 w 7467600"/>
              <a:gd name="connsiteY921-113142" fmla="*/ 1089289 h 6858000"/>
              <a:gd name="connsiteX922-113143" fmla="*/ 1486346 w 7467600"/>
              <a:gd name="connsiteY922-113144" fmla="*/ 1079919 h 6858000"/>
              <a:gd name="connsiteX923-113145" fmla="*/ 1070511 w 7467600"/>
              <a:gd name="connsiteY923-113146" fmla="*/ 48609 h 6858000"/>
              <a:gd name="connsiteX924-113147" fmla="*/ 1057230 w 7467600"/>
              <a:gd name="connsiteY924-113148" fmla="*/ 0 h 6858000"/>
              <a:gd name="connsiteX925-113149" fmla="*/ 43151 w 7467600"/>
              <a:gd name="connsiteY925-113150" fmla="*/ 0 h 6858000"/>
              <a:gd name="connsiteX926-113151" fmla="*/ 95283 w 7467600"/>
              <a:gd name="connsiteY926-113152" fmla="*/ 0 h 6858000"/>
              <a:gd name="connsiteX927-113153" fmla="*/ 300708 w 7467600"/>
              <a:gd name="connsiteY927-113154" fmla="*/ 154571 h 6858000"/>
              <a:gd name="connsiteX928-113155" fmla="*/ 530414 w 7467600"/>
              <a:gd name="connsiteY928-113156" fmla="*/ 354673 h 6858000"/>
              <a:gd name="connsiteX929-113157" fmla="*/ 333785 w 7467600"/>
              <a:gd name="connsiteY929-113158" fmla="*/ 161564 h 6858000"/>
              <a:gd name="connsiteX930-113159" fmla="*/ 147005 w 7467600"/>
              <a:gd name="connsiteY930-113160" fmla="*/ 0 h 6858000"/>
              <a:gd name="connsiteX931-113161" fmla="*/ 272509 w 7467600"/>
              <a:gd name="connsiteY931-113162" fmla="*/ 0 h 6858000"/>
              <a:gd name="connsiteX932-113163" fmla="*/ 326276 w 7467600"/>
              <a:gd name="connsiteY932-113164" fmla="*/ 45847 h 6858000"/>
              <a:gd name="connsiteX933-113165" fmla="*/ 823759 w 7467600"/>
              <a:gd name="connsiteY933-113166" fmla="*/ 574145 h 6858000"/>
              <a:gd name="connsiteX934-113167" fmla="*/ 811254 w 7467600"/>
              <a:gd name="connsiteY934-113168" fmla="*/ 665546 h 6858000"/>
              <a:gd name="connsiteX935-113169" fmla="*/ 154042 w 7467600"/>
              <a:gd name="connsiteY935-113170" fmla="*/ 261522 h 6858000"/>
              <a:gd name="connsiteX936-113171" fmla="*/ 13550 w 7467600"/>
              <a:gd name="connsiteY936-113172" fmla="*/ 158423 h 6858000"/>
              <a:gd name="connsiteX937-113173" fmla="*/ 0 w 7467600"/>
              <a:gd name="connsiteY937-113174" fmla="*/ 146618 h 6858000"/>
              <a:gd name="connsiteX938-113175" fmla="*/ 0 w 7467600"/>
              <a:gd name="connsiteY938-113176" fmla="*/ 59161 h 6858000"/>
              <a:gd name="connsiteX939-113177" fmla="*/ 45427 w 7467600"/>
              <a:gd name="connsiteY939-113178" fmla="*/ 101078 h 6858000"/>
              <a:gd name="connsiteX940-113179" fmla="*/ 630103 w 7467600"/>
              <a:gd name="connsiteY940-113180" fmla="*/ 485885 h 6858000"/>
              <a:gd name="connsiteX941-113181" fmla="*/ 532040 w 7467600"/>
              <a:gd name="connsiteY941-113182" fmla="*/ 399359 h 6858000"/>
              <a:gd name="connsiteX942-113183" fmla="*/ 517618 w 7467600"/>
              <a:gd name="connsiteY942-113184" fmla="*/ 385726 h 6858000"/>
              <a:gd name="connsiteX943-113185" fmla="*/ 285074 w 7467600"/>
              <a:gd name="connsiteY943-113186" fmla="*/ 182755 h 6858000"/>
              <a:gd name="connsiteX944-113187" fmla="*/ 43151 w 7467600"/>
              <a:gd name="connsiteY944-113188" fmla="*/ 0 h 6858000"/>
              <a:gd name="connsiteX0-113189" fmla="*/ 369702 w 7467600"/>
              <a:gd name="connsiteY0-113190" fmla="*/ 6712169 h 6858000"/>
              <a:gd name="connsiteX1-113191" fmla="*/ 366575 w 7467600"/>
              <a:gd name="connsiteY1-113192" fmla="*/ 6715556 h 6858000"/>
              <a:gd name="connsiteX2-113193" fmla="*/ 371637 w 7467600"/>
              <a:gd name="connsiteY2-113194" fmla="*/ 6713954 h 6858000"/>
              <a:gd name="connsiteX3-113195" fmla="*/ 369702 w 7467600"/>
              <a:gd name="connsiteY3-113196" fmla="*/ 6712169 h 6858000"/>
              <a:gd name="connsiteX4-113197" fmla="*/ 7289862 w 7467600"/>
              <a:gd name="connsiteY4-113198" fmla="*/ 6659827 h 6858000"/>
              <a:gd name="connsiteX5-113199" fmla="*/ 7440138 w 7467600"/>
              <a:gd name="connsiteY5-113200" fmla="*/ 6622648 h 6858000"/>
              <a:gd name="connsiteX6-113201" fmla="*/ 7467600 w 7467600"/>
              <a:gd name="connsiteY6-113202" fmla="*/ 6628217 h 6858000"/>
              <a:gd name="connsiteX7-113203" fmla="*/ 7467600 w 7467600"/>
              <a:gd name="connsiteY7-113204" fmla="*/ 6668575 h 6858000"/>
              <a:gd name="connsiteX8-113205" fmla="*/ 7392322 w 7467600"/>
              <a:gd name="connsiteY8-113206" fmla="*/ 6658238 h 6858000"/>
              <a:gd name="connsiteX9-113207" fmla="*/ 7467600 w 7467600"/>
              <a:gd name="connsiteY9-113208" fmla="*/ 6683873 h 6858000"/>
              <a:gd name="connsiteX10-113209" fmla="*/ 7467600 w 7467600"/>
              <a:gd name="connsiteY10-113210" fmla="*/ 6714215 h 6858000"/>
              <a:gd name="connsiteX11-113211" fmla="*/ 7289862 w 7467600"/>
              <a:gd name="connsiteY11-113212" fmla="*/ 6659827 h 6858000"/>
              <a:gd name="connsiteX12-113213" fmla="*/ 1019354 w 7467600"/>
              <a:gd name="connsiteY12-113214" fmla="*/ 6315006 h 6858000"/>
              <a:gd name="connsiteX13-113215" fmla="*/ 441046 w 7467600"/>
              <a:gd name="connsiteY13-113216" fmla="*/ 6691153 h 6858000"/>
              <a:gd name="connsiteX14-113217" fmla="*/ 1019354 w 7467600"/>
              <a:gd name="connsiteY14-113218" fmla="*/ 6315006 h 6858000"/>
              <a:gd name="connsiteX15-113219" fmla="*/ 991680 w 7467600"/>
              <a:gd name="connsiteY15-113220" fmla="*/ 6298413 h 6858000"/>
              <a:gd name="connsiteX16-113221" fmla="*/ 409060 w 7467600"/>
              <a:gd name="connsiteY16-113222" fmla="*/ 6671470 h 6858000"/>
              <a:gd name="connsiteX17-113223" fmla="*/ 991680 w 7467600"/>
              <a:gd name="connsiteY17-113224" fmla="*/ 6298413 h 6858000"/>
              <a:gd name="connsiteX18-113225" fmla="*/ 103333 w 7467600"/>
              <a:gd name="connsiteY18-113226" fmla="*/ 5699602 h 6858000"/>
              <a:gd name="connsiteX19-113227" fmla="*/ 233938 w 7467600"/>
              <a:gd name="connsiteY19-113228" fmla="*/ 5809416 h 6858000"/>
              <a:gd name="connsiteX20-113229" fmla="*/ 883580 w 7467600"/>
              <a:gd name="connsiteY20-113230" fmla="*/ 6180710 h 6858000"/>
              <a:gd name="connsiteX21-113231" fmla="*/ 487337 w 7467600"/>
              <a:gd name="connsiteY21-113232" fmla="*/ 5950182 h 6858000"/>
              <a:gd name="connsiteX22-113233" fmla="*/ 354051 w 7467600"/>
              <a:gd name="connsiteY22-113234" fmla="*/ 5854912 h 6858000"/>
              <a:gd name="connsiteX23-113235" fmla="*/ 195436 w 7467600"/>
              <a:gd name="connsiteY23-113236" fmla="*/ 5755068 h 6858000"/>
              <a:gd name="connsiteX24-113237" fmla="*/ 103333 w 7467600"/>
              <a:gd name="connsiteY24-113238" fmla="*/ 5699602 h 6858000"/>
              <a:gd name="connsiteX25-113239" fmla="*/ 5539432 w 7467600"/>
              <a:gd name="connsiteY25-113240" fmla="*/ 5642928 h 6858000"/>
              <a:gd name="connsiteX26-113241" fmla="*/ 5555462 w 7467600"/>
              <a:gd name="connsiteY26-113242" fmla="*/ 5694454 h 6858000"/>
              <a:gd name="connsiteX27-113243" fmla="*/ 5828270 w 7467600"/>
              <a:gd name="connsiteY27-113244" fmla="*/ 6320663 h 6858000"/>
              <a:gd name="connsiteX28-113245" fmla="*/ 5947416 w 7467600"/>
              <a:gd name="connsiteY28-113246" fmla="*/ 6574846 h 6858000"/>
              <a:gd name="connsiteX29-113247" fmla="*/ 5539432 w 7467600"/>
              <a:gd name="connsiteY29-113248" fmla="*/ 5642928 h 6858000"/>
              <a:gd name="connsiteX30-113249" fmla="*/ 51253 w 7467600"/>
              <a:gd name="connsiteY30-113250" fmla="*/ 5631825 h 6858000"/>
              <a:gd name="connsiteX31-113251" fmla="*/ 211622 w 7467600"/>
              <a:gd name="connsiteY31-113252" fmla="*/ 5728803 h 6858000"/>
              <a:gd name="connsiteX32-113253" fmla="*/ 371652 w 7467600"/>
              <a:gd name="connsiteY32-113254" fmla="*/ 5829062 h 6858000"/>
              <a:gd name="connsiteX33-113255" fmla="*/ 505903 w 7467600"/>
              <a:gd name="connsiteY33-113256" fmla="*/ 5925221 h 6858000"/>
              <a:gd name="connsiteX34-113257" fmla="*/ 899240 w 7467600"/>
              <a:gd name="connsiteY34-113258" fmla="*/ 6153068 h 6858000"/>
              <a:gd name="connsiteX35-113259" fmla="*/ 988114 w 7467600"/>
              <a:gd name="connsiteY35-113260" fmla="*/ 6174204 h 6858000"/>
              <a:gd name="connsiteX36-113261" fmla="*/ 845971 w 7467600"/>
              <a:gd name="connsiteY36-113262" fmla="*/ 6067177 h 6858000"/>
              <a:gd name="connsiteX37-113263" fmla="*/ 448057 w 7467600"/>
              <a:gd name="connsiteY37-113264" fmla="*/ 5841376 h 6858000"/>
              <a:gd name="connsiteX38-113265" fmla="*/ 51253 w 7467600"/>
              <a:gd name="connsiteY38-113266" fmla="*/ 5631825 h 6858000"/>
              <a:gd name="connsiteX39-113267" fmla="*/ 2606687 w 7467600"/>
              <a:gd name="connsiteY39-113268" fmla="*/ 5630718 h 6858000"/>
              <a:gd name="connsiteX40-113269" fmla="*/ 2645658 w 7467600"/>
              <a:gd name="connsiteY40-113270" fmla="*/ 6640259 h 6858000"/>
              <a:gd name="connsiteX41-113271" fmla="*/ 2606687 w 7467600"/>
              <a:gd name="connsiteY41-113272" fmla="*/ 5630718 h 6858000"/>
              <a:gd name="connsiteX42-113273" fmla="*/ 3642057 w 7467600"/>
              <a:gd name="connsiteY42-113274" fmla="*/ 5573487 h 6858000"/>
              <a:gd name="connsiteX43-113275" fmla="*/ 3632981 w 7467600"/>
              <a:gd name="connsiteY43-113276" fmla="*/ 5579437 h 6858000"/>
              <a:gd name="connsiteX44-113277" fmla="*/ 3382436 w 7467600"/>
              <a:gd name="connsiteY44-113278" fmla="*/ 5952726 h 6858000"/>
              <a:gd name="connsiteX45-113279" fmla="*/ 3191929 w 7467600"/>
              <a:gd name="connsiteY45-113280" fmla="*/ 6662669 h 6858000"/>
              <a:gd name="connsiteX46-113281" fmla="*/ 3369898 w 7467600"/>
              <a:gd name="connsiteY46-113282" fmla="*/ 6081771 h 6858000"/>
              <a:gd name="connsiteX47-113283" fmla="*/ 3642057 w 7467600"/>
              <a:gd name="connsiteY47-113284" fmla="*/ 5573487 h 6858000"/>
              <a:gd name="connsiteX48-113285" fmla="*/ 2650666 w 7467600"/>
              <a:gd name="connsiteY48-113286" fmla="*/ 5530686 h 6858000"/>
              <a:gd name="connsiteX49-113287" fmla="*/ 2650249 w 7467600"/>
              <a:gd name="connsiteY49-113288" fmla="*/ 5532101 h 6858000"/>
              <a:gd name="connsiteX50-113289" fmla="*/ 2663808 w 7467600"/>
              <a:gd name="connsiteY50-113290" fmla="*/ 6535215 h 6858000"/>
              <a:gd name="connsiteX51-113291" fmla="*/ 2665418 w 7467600"/>
              <a:gd name="connsiteY51-113292" fmla="*/ 6132756 h 6858000"/>
              <a:gd name="connsiteX52-113293" fmla="*/ 2650666 w 7467600"/>
              <a:gd name="connsiteY52-113294" fmla="*/ 5530686 h 6858000"/>
              <a:gd name="connsiteX53-113295" fmla="*/ 2680277 w 7467600"/>
              <a:gd name="connsiteY53-113296" fmla="*/ 5479204 h 6858000"/>
              <a:gd name="connsiteX54-113297" fmla="*/ 2678972 w 7467600"/>
              <a:gd name="connsiteY54-113298" fmla="*/ 5481582 h 6858000"/>
              <a:gd name="connsiteX55-113299" fmla="*/ 2696666 w 7467600"/>
              <a:gd name="connsiteY55-113300" fmla="*/ 6133836 h 6858000"/>
              <a:gd name="connsiteX56-113301" fmla="*/ 2695769 w 7467600"/>
              <a:gd name="connsiteY56-113302" fmla="*/ 6390955 h 6858000"/>
              <a:gd name="connsiteX57-113303" fmla="*/ 2739893 w 7467600"/>
              <a:gd name="connsiteY57-113304" fmla="*/ 6108357 h 6858000"/>
              <a:gd name="connsiteX58-113305" fmla="*/ 2680277 w 7467600"/>
              <a:gd name="connsiteY58-113306" fmla="*/ 5479204 h 6858000"/>
              <a:gd name="connsiteX59-113307" fmla="*/ 1132195 w 7467600"/>
              <a:gd name="connsiteY59-113308" fmla="*/ 5467980 h 6858000"/>
              <a:gd name="connsiteX60-113309" fmla="*/ 1679056 w 7467600"/>
              <a:gd name="connsiteY60-113310" fmla="*/ 5516907 h 6858000"/>
              <a:gd name="connsiteX61-113311" fmla="*/ 2128648 w 7467600"/>
              <a:gd name="connsiteY61-113312" fmla="*/ 5474249 h 6858000"/>
              <a:gd name="connsiteX62-113313" fmla="*/ 1825619 w 7467600"/>
              <a:gd name="connsiteY62-113314" fmla="*/ 5478447 h 6858000"/>
              <a:gd name="connsiteX63-113315" fmla="*/ 1737798 w 7467600"/>
              <a:gd name="connsiteY63-113316" fmla="*/ 5483353 h 6858000"/>
              <a:gd name="connsiteX64-113317" fmla="*/ 1132195 w 7467600"/>
              <a:gd name="connsiteY64-113318" fmla="*/ 5467980 h 6858000"/>
              <a:gd name="connsiteX65-113319" fmla="*/ 1456157 w 7467600"/>
              <a:gd name="connsiteY65-113320" fmla="*/ 5371404 h 6858000"/>
              <a:gd name="connsiteX66-113321" fmla="*/ 1244432 w 7467600"/>
              <a:gd name="connsiteY66-113322" fmla="*/ 5385601 h 6858000"/>
              <a:gd name="connsiteX67-113323" fmla="*/ 973990 w 7467600"/>
              <a:gd name="connsiteY67-113324" fmla="*/ 5424940 h 6858000"/>
              <a:gd name="connsiteX68-113325" fmla="*/ 1103809 w 7467600"/>
              <a:gd name="connsiteY68-113326" fmla="*/ 5433720 h 6858000"/>
              <a:gd name="connsiteX69-113327" fmla="*/ 1123454 w 7467600"/>
              <a:gd name="connsiteY69-113328" fmla="*/ 5435727 h 6858000"/>
              <a:gd name="connsiteX70-113329" fmla="*/ 1737017 w 7467600"/>
              <a:gd name="connsiteY70-113330" fmla="*/ 5452183 h 6858000"/>
              <a:gd name="connsiteX71-113331" fmla="*/ 1824397 w 7467600"/>
              <a:gd name="connsiteY71-113332" fmla="*/ 5447757 h 6858000"/>
              <a:gd name="connsiteX72-113333" fmla="*/ 2070059 w 7467600"/>
              <a:gd name="connsiteY72-113334" fmla="*/ 5441660 h 6858000"/>
              <a:gd name="connsiteX73-113335" fmla="*/ 1456157 w 7467600"/>
              <a:gd name="connsiteY73-113336" fmla="*/ 5371404 h 6858000"/>
              <a:gd name="connsiteX74-113337" fmla="*/ 4988186 w 7467600"/>
              <a:gd name="connsiteY74-113338" fmla="*/ 5216467 h 6858000"/>
              <a:gd name="connsiteX75-113339" fmla="*/ 4777334 w 7467600"/>
              <a:gd name="connsiteY75-113340" fmla="*/ 5406072 h 6858000"/>
              <a:gd name="connsiteX76-113341" fmla="*/ 4718341 w 7467600"/>
              <a:gd name="connsiteY76-113342" fmla="*/ 5468043 h 6858000"/>
              <a:gd name="connsiteX77-113343" fmla="*/ 4604655 w 7467600"/>
              <a:gd name="connsiteY77-113344" fmla="*/ 5583434 h 6858000"/>
              <a:gd name="connsiteX78-113345" fmla="*/ 4565074 w 7467600"/>
              <a:gd name="connsiteY78-113346" fmla="*/ 5618550 h 6858000"/>
              <a:gd name="connsiteX79-113347" fmla="*/ 4988186 w 7467600"/>
              <a:gd name="connsiteY79-113348" fmla="*/ 5216467 h 6858000"/>
              <a:gd name="connsiteX80-113349" fmla="*/ 4978032 w 7467600"/>
              <a:gd name="connsiteY80-113350" fmla="*/ 5183809 h 6858000"/>
              <a:gd name="connsiteX81-113351" fmla="*/ 4463413 w 7467600"/>
              <a:gd name="connsiteY81-113352" fmla="*/ 5615162 h 6858000"/>
              <a:gd name="connsiteX82-113353" fmla="*/ 4358134 w 7467600"/>
              <a:gd name="connsiteY82-113354" fmla="*/ 5742791 h 6858000"/>
              <a:gd name="connsiteX83-113355" fmla="*/ 4376219 w 7467600"/>
              <a:gd name="connsiteY83-113356" fmla="*/ 5729027 h 6858000"/>
              <a:gd name="connsiteX84-113357" fmla="*/ 4582340 w 7467600"/>
              <a:gd name="connsiteY84-113358" fmla="*/ 5561037 h 6858000"/>
              <a:gd name="connsiteX85-113359" fmla="*/ 4694684 w 7467600"/>
              <a:gd name="connsiteY85-113360" fmla="*/ 5447098 h 6858000"/>
              <a:gd name="connsiteX86-113361" fmla="*/ 4754123 w 7467600"/>
              <a:gd name="connsiteY86-113362" fmla="*/ 5384643 h 6858000"/>
              <a:gd name="connsiteX87-113363" fmla="*/ 4978032 w 7467600"/>
              <a:gd name="connsiteY87-113364" fmla="*/ 5183809 h 6858000"/>
              <a:gd name="connsiteX88-113365" fmla="*/ 1903353 w 7467600"/>
              <a:gd name="connsiteY88-113366" fmla="*/ 5044827 h 6858000"/>
              <a:gd name="connsiteX89-113367" fmla="*/ 1936931 w 7467600"/>
              <a:gd name="connsiteY89-113368" fmla="*/ 5093954 h 6858000"/>
              <a:gd name="connsiteX90-113369" fmla="*/ 2195868 w 7467600"/>
              <a:gd name="connsiteY90-113370" fmla="*/ 5396574 h 6858000"/>
              <a:gd name="connsiteX91-113371" fmla="*/ 2088852 w 7467600"/>
              <a:gd name="connsiteY91-113372" fmla="*/ 5166123 h 6858000"/>
              <a:gd name="connsiteX92-113373" fmla="*/ 1958241 w 7467600"/>
              <a:gd name="connsiteY92-113374" fmla="*/ 5067955 h 6858000"/>
              <a:gd name="connsiteX93-113375" fmla="*/ 1903353 w 7467600"/>
              <a:gd name="connsiteY93-113376" fmla="*/ 5044827 h 6858000"/>
              <a:gd name="connsiteX94-113377" fmla="*/ 1979378 w 7467600"/>
              <a:gd name="connsiteY94-113378" fmla="*/ 4769504 h 6858000"/>
              <a:gd name="connsiteX95-113379" fmla="*/ 2882120 w 7467600"/>
              <a:gd name="connsiteY95-113380" fmla="*/ 5064547 h 6858000"/>
              <a:gd name="connsiteX96-113381" fmla="*/ 2793103 w 7467600"/>
              <a:gd name="connsiteY96-113382" fmla="*/ 5039699 h 6858000"/>
              <a:gd name="connsiteX97-113383" fmla="*/ 2770041 w 7467600"/>
              <a:gd name="connsiteY97-113384" fmla="*/ 5033634 h 6858000"/>
              <a:gd name="connsiteX98-113385" fmla="*/ 1979378 w 7467600"/>
              <a:gd name="connsiteY98-113386" fmla="*/ 4769504 h 6858000"/>
              <a:gd name="connsiteX99-113387" fmla="*/ 1927410 w 7467600"/>
              <a:gd name="connsiteY99-113388" fmla="*/ 4716164 h 6858000"/>
              <a:gd name="connsiteX100-113389" fmla="*/ 1959587 w 7467600"/>
              <a:gd name="connsiteY100-113390" fmla="*/ 4728849 h 6858000"/>
              <a:gd name="connsiteX101-113391" fmla="*/ 2777707 w 7467600"/>
              <a:gd name="connsiteY101-113392" fmla="*/ 5003991 h 6858000"/>
              <a:gd name="connsiteX102-113393" fmla="*/ 2800768 w 7467600"/>
              <a:gd name="connsiteY102-113394" fmla="*/ 5010056 h 6858000"/>
              <a:gd name="connsiteX103-113395" fmla="*/ 2879408 w 7467600"/>
              <a:gd name="connsiteY103-113396" fmla="*/ 5031590 h 6858000"/>
              <a:gd name="connsiteX104-113397" fmla="*/ 2862295 w 7467600"/>
              <a:gd name="connsiteY104-113398" fmla="*/ 5022958 h 6858000"/>
              <a:gd name="connsiteX105-113399" fmla="*/ 2813343 w 7467600"/>
              <a:gd name="connsiteY105-113400" fmla="*/ 4998369 h 6858000"/>
              <a:gd name="connsiteX106-113401" fmla="*/ 2646245 w 7467600"/>
              <a:gd name="connsiteY106-113402" fmla="*/ 4930999 h 6858000"/>
              <a:gd name="connsiteX107-113403" fmla="*/ 1999243 w 7467600"/>
              <a:gd name="connsiteY107-113404" fmla="*/ 4730524 h 6858000"/>
              <a:gd name="connsiteX108-113405" fmla="*/ 1979527 w 7467600"/>
              <a:gd name="connsiteY108-113406" fmla="*/ 4726651 h 6858000"/>
              <a:gd name="connsiteX109-113407" fmla="*/ 1927410 w 7467600"/>
              <a:gd name="connsiteY109-113408" fmla="*/ 4716164 h 6858000"/>
              <a:gd name="connsiteX110-113409" fmla="*/ 1997014 w 7467600"/>
              <a:gd name="connsiteY110-113410" fmla="*/ 4698007 h 6858000"/>
              <a:gd name="connsiteX111-113411" fmla="*/ 2005458 w 7467600"/>
              <a:gd name="connsiteY111-113412" fmla="*/ 4699540 h 6858000"/>
              <a:gd name="connsiteX112-113413" fmla="*/ 2657186 w 7467600"/>
              <a:gd name="connsiteY112-113414" fmla="*/ 4901687 h 6858000"/>
              <a:gd name="connsiteX113-113415" fmla="*/ 2826662 w 7467600"/>
              <a:gd name="connsiteY113-113416" fmla="*/ 4970362 h 6858000"/>
              <a:gd name="connsiteX114-113417" fmla="*/ 2876100 w 7467600"/>
              <a:gd name="connsiteY114-113418" fmla="*/ 4995397 h 6858000"/>
              <a:gd name="connsiteX115-113419" fmla="*/ 3042600 w 7467600"/>
              <a:gd name="connsiteY115-113420" fmla="*/ 5059532 h 6858000"/>
              <a:gd name="connsiteX116-113421" fmla="*/ 1997014 w 7467600"/>
              <a:gd name="connsiteY116-113422" fmla="*/ 4698007 h 6858000"/>
              <a:gd name="connsiteX117-113423" fmla="*/ 2305292 w 7467600"/>
              <a:gd name="connsiteY117-113424" fmla="*/ 4219492 h 6858000"/>
              <a:gd name="connsiteX118-113425" fmla="*/ 3360922 w 7467600"/>
              <a:gd name="connsiteY118-113426" fmla="*/ 4529373 h 6858000"/>
              <a:gd name="connsiteX119-113427" fmla="*/ 3492420 w 7467600"/>
              <a:gd name="connsiteY119-113428" fmla="*/ 4510145 h 6858000"/>
              <a:gd name="connsiteX120-113429" fmla="*/ 3364086 w 7467600"/>
              <a:gd name="connsiteY120-113430" fmla="*/ 4480340 h 6858000"/>
              <a:gd name="connsiteX121-113431" fmla="*/ 3225818 w 7467600"/>
              <a:gd name="connsiteY121-113432" fmla="*/ 4411822 h 6858000"/>
              <a:gd name="connsiteX122-113433" fmla="*/ 3129696 w 7467600"/>
              <a:gd name="connsiteY122-113434" fmla="*/ 4360704 h 6858000"/>
              <a:gd name="connsiteX123-113435" fmla="*/ 2814545 w 7467600"/>
              <a:gd name="connsiteY123-113436" fmla="*/ 4282955 h 6858000"/>
              <a:gd name="connsiteX124-113437" fmla="*/ 2305292 w 7467600"/>
              <a:gd name="connsiteY124-113438" fmla="*/ 4219492 h 6858000"/>
              <a:gd name="connsiteX125-113439" fmla="*/ 2626982 w 7467600"/>
              <a:gd name="connsiteY125-113440" fmla="*/ 4206450 h 6858000"/>
              <a:gd name="connsiteX126-113441" fmla="*/ 2490617 w 7467600"/>
              <a:gd name="connsiteY126-113442" fmla="*/ 4206951 h 6858000"/>
              <a:gd name="connsiteX127-113443" fmla="*/ 2819869 w 7467600"/>
              <a:gd name="connsiteY127-113444" fmla="*/ 4252936 h 6858000"/>
              <a:gd name="connsiteX128-113445" fmla="*/ 3143018 w 7467600"/>
              <a:gd name="connsiteY128-113446" fmla="*/ 4332698 h 6858000"/>
              <a:gd name="connsiteX129-113447" fmla="*/ 3241520 w 7467600"/>
              <a:gd name="connsiteY129-113448" fmla="*/ 4385112 h 6858000"/>
              <a:gd name="connsiteX130-113449" fmla="*/ 3374575 w 7467600"/>
              <a:gd name="connsiteY130-113450" fmla="*/ 4451517 h 6858000"/>
              <a:gd name="connsiteX131-113451" fmla="*/ 3505221 w 7467600"/>
              <a:gd name="connsiteY131-113452" fmla="*/ 4480757 h 6858000"/>
              <a:gd name="connsiteX132-113453" fmla="*/ 2626982 w 7467600"/>
              <a:gd name="connsiteY132-113454" fmla="*/ 4206450 h 6858000"/>
              <a:gd name="connsiteX133-113455" fmla="*/ 1310106 w 7467600"/>
              <a:gd name="connsiteY133-113456" fmla="*/ 3943217 h 6858000"/>
              <a:gd name="connsiteX134-113457" fmla="*/ 854994 w 7467600"/>
              <a:gd name="connsiteY134-113458" fmla="*/ 4399136 h 6858000"/>
              <a:gd name="connsiteX135-113459" fmla="*/ 742462 w 7467600"/>
              <a:gd name="connsiteY135-113460" fmla="*/ 4594648 h 6858000"/>
              <a:gd name="connsiteX136-113461" fmla="*/ 820602 w 7467600"/>
              <a:gd name="connsiteY136-113462" fmla="*/ 4485915 h 6858000"/>
              <a:gd name="connsiteX137-113463" fmla="*/ 878295 w 7467600"/>
              <a:gd name="connsiteY137-113464" fmla="*/ 4403594 h 6858000"/>
              <a:gd name="connsiteX138-113465" fmla="*/ 1240607 w 7467600"/>
              <a:gd name="connsiteY138-113466" fmla="*/ 4010401 h 6858000"/>
              <a:gd name="connsiteX139-113467" fmla="*/ 1310106 w 7467600"/>
              <a:gd name="connsiteY139-113468" fmla="*/ 3943217 h 6858000"/>
              <a:gd name="connsiteX140-113469" fmla="*/ 1423113 w 7467600"/>
              <a:gd name="connsiteY140-113470" fmla="*/ 3874565 h 6858000"/>
              <a:gd name="connsiteX141-113471" fmla="*/ 1260565 w 7467600"/>
              <a:gd name="connsiteY141-113472" fmla="*/ 4031982 h 6858000"/>
              <a:gd name="connsiteX142-113473" fmla="*/ 901900 w 7467600"/>
              <a:gd name="connsiteY142-113474" fmla="*/ 4421236 h 6858000"/>
              <a:gd name="connsiteX143-113475" fmla="*/ 845044 w 7467600"/>
              <a:gd name="connsiteY143-113476" fmla="*/ 4502436 h 6858000"/>
              <a:gd name="connsiteX144-113477" fmla="*/ 685926 w 7467600"/>
              <a:gd name="connsiteY144-113478" fmla="*/ 4703069 h 6858000"/>
              <a:gd name="connsiteX145-113479" fmla="*/ 684248 w 7467600"/>
              <a:gd name="connsiteY145-113480" fmla="*/ 4706721 h 6858000"/>
              <a:gd name="connsiteX146-113481" fmla="*/ 1423113 w 7467600"/>
              <a:gd name="connsiteY146-113482" fmla="*/ 3874565 h 6858000"/>
              <a:gd name="connsiteX147-113483" fmla="*/ 3316479 w 7467600"/>
              <a:gd name="connsiteY147-113484" fmla="*/ 3872136 h 6858000"/>
              <a:gd name="connsiteX148-113485" fmla="*/ 3546806 w 7467600"/>
              <a:gd name="connsiteY148-113486" fmla="*/ 4356139 h 6858000"/>
              <a:gd name="connsiteX149-113487" fmla="*/ 3364433 w 7467600"/>
              <a:gd name="connsiteY149-113488" fmla="*/ 3953121 h 6858000"/>
              <a:gd name="connsiteX150-113489" fmla="*/ 3316479 w 7467600"/>
              <a:gd name="connsiteY150-113490" fmla="*/ 3872136 h 6858000"/>
              <a:gd name="connsiteX151-113491" fmla="*/ 3291335 w 7467600"/>
              <a:gd name="connsiteY151-113492" fmla="*/ 3767420 h 6858000"/>
              <a:gd name="connsiteX152-113493" fmla="*/ 3390805 w 7467600"/>
              <a:gd name="connsiteY152-113494" fmla="*/ 3937163 h 6858000"/>
              <a:gd name="connsiteX153-113495" fmla="*/ 3579062 w 7467600"/>
              <a:gd name="connsiteY153-113496" fmla="*/ 4359040 h 6858000"/>
              <a:gd name="connsiteX154-113497" fmla="*/ 3467355 w 7467600"/>
              <a:gd name="connsiteY154-113498" fmla="*/ 3988130 h 6858000"/>
              <a:gd name="connsiteX155-113499" fmla="*/ 3310753 w 7467600"/>
              <a:gd name="connsiteY155-113500" fmla="*/ 3787140 h 6858000"/>
              <a:gd name="connsiteX156-113501" fmla="*/ 3291335 w 7467600"/>
              <a:gd name="connsiteY156-113502" fmla="*/ 3767420 h 6858000"/>
              <a:gd name="connsiteX157-113503" fmla="*/ 1635889 w 7467600"/>
              <a:gd name="connsiteY157-113504" fmla="*/ 3709494 h 6858000"/>
              <a:gd name="connsiteX158-113505" fmla="*/ 1634800 w 7467600"/>
              <a:gd name="connsiteY158-113506" fmla="*/ 3731111 h 6858000"/>
              <a:gd name="connsiteX159-113507" fmla="*/ 1635889 w 7467600"/>
              <a:gd name="connsiteY159-113508" fmla="*/ 3709494 h 6858000"/>
              <a:gd name="connsiteX160-113509" fmla="*/ 1510397 w 7467600"/>
              <a:gd name="connsiteY160-113510" fmla="*/ 3684705 h 6858000"/>
              <a:gd name="connsiteX161-113511" fmla="*/ 1146550 w 7467600"/>
              <a:gd name="connsiteY161-113512" fmla="*/ 3802012 h 6858000"/>
              <a:gd name="connsiteX162-113513" fmla="*/ 698834 w 7467600"/>
              <a:gd name="connsiteY162-113514" fmla="*/ 3952272 h 6858000"/>
              <a:gd name="connsiteX163-113515" fmla="*/ 34256 w 7467600"/>
              <a:gd name="connsiteY163-113516" fmla="*/ 4347603 h 6858000"/>
              <a:gd name="connsiteX164-113517" fmla="*/ 527241 w 7467600"/>
              <a:gd name="connsiteY164-113518" fmla="*/ 4065078 h 6858000"/>
              <a:gd name="connsiteX165-113519" fmla="*/ 1510397 w 7467600"/>
              <a:gd name="connsiteY165-113520" fmla="*/ 3684705 h 6858000"/>
              <a:gd name="connsiteX166-113521" fmla="*/ 1313114 w 7467600"/>
              <a:gd name="connsiteY166-113522" fmla="*/ 3655216 h 6858000"/>
              <a:gd name="connsiteX167-113523" fmla="*/ 1109304 w 7467600"/>
              <a:gd name="connsiteY167-113524" fmla="*/ 3669030 h 6858000"/>
              <a:gd name="connsiteX168-113525" fmla="*/ 8129 w 7467600"/>
              <a:gd name="connsiteY168-113526" fmla="*/ 4330519 h 6858000"/>
              <a:gd name="connsiteX169-113527" fmla="*/ 687572 w 7467600"/>
              <a:gd name="connsiteY169-113528" fmla="*/ 3925629 h 6858000"/>
              <a:gd name="connsiteX170-113529" fmla="*/ 1138365 w 7467600"/>
              <a:gd name="connsiteY170-113530" fmla="*/ 3774515 h 6858000"/>
              <a:gd name="connsiteX171-113531" fmla="*/ 1505579 w 7467600"/>
              <a:gd name="connsiteY171-113532" fmla="*/ 3655526 h 6858000"/>
              <a:gd name="connsiteX172-113533" fmla="*/ 1313114 w 7467600"/>
              <a:gd name="connsiteY172-113534" fmla="*/ 3655216 h 6858000"/>
              <a:gd name="connsiteX173-113535" fmla="*/ 3655073 w 7467600"/>
              <a:gd name="connsiteY173-113536" fmla="*/ 3650884 h 6858000"/>
              <a:gd name="connsiteX174-113537" fmla="*/ 3989938 w 7467600"/>
              <a:gd name="connsiteY174-113538" fmla="*/ 3991685 h 6858000"/>
              <a:gd name="connsiteX175-113539" fmla="*/ 4393907 w 7467600"/>
              <a:gd name="connsiteY175-113540" fmla="*/ 4261258 h 6858000"/>
              <a:gd name="connsiteX176-113541" fmla="*/ 4648051 w 7467600"/>
              <a:gd name="connsiteY176-113542" fmla="*/ 4374051 h 6858000"/>
              <a:gd name="connsiteX177-113543" fmla="*/ 4383389 w 7467600"/>
              <a:gd name="connsiteY177-113544" fmla="*/ 4184369 h 6858000"/>
              <a:gd name="connsiteX178-113545" fmla="*/ 4165508 w 7467600"/>
              <a:gd name="connsiteY178-113546" fmla="*/ 4035196 h 6858000"/>
              <a:gd name="connsiteX179-113547" fmla="*/ 4068162 w 7467600"/>
              <a:gd name="connsiteY179-113548" fmla="*/ 3953394 h 6858000"/>
              <a:gd name="connsiteX180-113549" fmla="*/ 3981416 w 7467600"/>
              <a:gd name="connsiteY180-113550" fmla="*/ 3880482 h 6858000"/>
              <a:gd name="connsiteX181-113551" fmla="*/ 3800147 w 7467600"/>
              <a:gd name="connsiteY181-113552" fmla="*/ 3749872 h 6858000"/>
              <a:gd name="connsiteX182-113553" fmla="*/ 3655073 w 7467600"/>
              <a:gd name="connsiteY182-113554" fmla="*/ 3650884 h 6858000"/>
              <a:gd name="connsiteX183-113555" fmla="*/ 3670252 w 7467600"/>
              <a:gd name="connsiteY183-113556" fmla="*/ 3622798 h 6858000"/>
              <a:gd name="connsiteX184-113557" fmla="*/ 3817258 w 7467600"/>
              <a:gd name="connsiteY184-113558" fmla="*/ 3723577 h 6858000"/>
              <a:gd name="connsiteX185-113559" fmla="*/ 4000461 w 7467600"/>
              <a:gd name="connsiteY185-113560" fmla="*/ 3855966 h 6858000"/>
              <a:gd name="connsiteX186-113561" fmla="*/ 4088180 w 7467600"/>
              <a:gd name="connsiteY186-113562" fmla="*/ 3929774 h 6858000"/>
              <a:gd name="connsiteX187-113563" fmla="*/ 4184555 w 7467600"/>
              <a:gd name="connsiteY187-113564" fmla="*/ 4010683 h 6858000"/>
              <a:gd name="connsiteX188-113565" fmla="*/ 4399563 w 7467600"/>
              <a:gd name="connsiteY188-113566" fmla="*/ 4158106 h 6858000"/>
              <a:gd name="connsiteX189-113567" fmla="*/ 4684469 w 7467600"/>
              <a:gd name="connsiteY189-113568" fmla="*/ 4364680 h 6858000"/>
              <a:gd name="connsiteX190-113569" fmla="*/ 4690271 w 7467600"/>
              <a:gd name="connsiteY190-113570" fmla="*/ 4370034 h 6858000"/>
              <a:gd name="connsiteX191-113571" fmla="*/ 4136093 w 7467600"/>
              <a:gd name="connsiteY191-113572" fmla="*/ 3858466 h 6858000"/>
              <a:gd name="connsiteX192-113573" fmla="*/ 3670252 w 7467600"/>
              <a:gd name="connsiteY192-113574" fmla="*/ 3622798 h 6858000"/>
              <a:gd name="connsiteX193-113575" fmla="*/ 4440129 w 7467600"/>
              <a:gd name="connsiteY193-113576" fmla="*/ 3448571 h 6858000"/>
              <a:gd name="connsiteX194-113577" fmla="*/ 4856525 w 7467600"/>
              <a:gd name="connsiteY194-113578" fmla="*/ 3915351 h 6858000"/>
              <a:gd name="connsiteX195-113579" fmla="*/ 5059055 w 7467600"/>
              <a:gd name="connsiteY195-113580" fmla="*/ 4108918 h 6858000"/>
              <a:gd name="connsiteX196-113581" fmla="*/ 5290070 w 7467600"/>
              <a:gd name="connsiteY196-113582" fmla="*/ 4263619 h 6858000"/>
              <a:gd name="connsiteX197-113583" fmla="*/ 4834991 w 7467600"/>
              <a:gd name="connsiteY197-113584" fmla="*/ 3830985 h 6858000"/>
              <a:gd name="connsiteX198-113585" fmla="*/ 4440129 w 7467600"/>
              <a:gd name="connsiteY198-113586" fmla="*/ 3448571 h 6858000"/>
              <a:gd name="connsiteX199-113587" fmla="*/ 4441737 w 7467600"/>
              <a:gd name="connsiteY199-113588" fmla="*/ 3399734 h 6858000"/>
              <a:gd name="connsiteX200-113589" fmla="*/ 4431236 w 7467600"/>
              <a:gd name="connsiteY200-113590" fmla="*/ 3400954 h 6858000"/>
              <a:gd name="connsiteX201-113591" fmla="*/ 4557150 w 7467600"/>
              <a:gd name="connsiteY201-113592" fmla="*/ 3510023 h 6858000"/>
              <a:gd name="connsiteX202-113593" fmla="*/ 4856936 w 7467600"/>
              <a:gd name="connsiteY202-113594" fmla="*/ 3809146 h 6858000"/>
              <a:gd name="connsiteX203-113595" fmla="*/ 5111996 w 7467600"/>
              <a:gd name="connsiteY203-113596" fmla="*/ 4065759 h 6858000"/>
              <a:gd name="connsiteX204-113597" fmla="*/ 5388878 w 7467600"/>
              <a:gd name="connsiteY204-113598" fmla="*/ 4300185 h 6858000"/>
              <a:gd name="connsiteX205-113599" fmla="*/ 5425556 w 7467600"/>
              <a:gd name="connsiteY205-113600" fmla="*/ 4308967 h 6858000"/>
              <a:gd name="connsiteX206-113601" fmla="*/ 4943646 w 7467600"/>
              <a:gd name="connsiteY206-113602" fmla="*/ 3822916 h 6858000"/>
              <a:gd name="connsiteX207-113603" fmla="*/ 4594837 w 7467600"/>
              <a:gd name="connsiteY207-113604" fmla="*/ 3532274 h 6858000"/>
              <a:gd name="connsiteX208-113605" fmla="*/ 4441737 w 7467600"/>
              <a:gd name="connsiteY208-113606" fmla="*/ 3399734 h 6858000"/>
              <a:gd name="connsiteX209-113607" fmla="*/ 5425834 w 7467600"/>
              <a:gd name="connsiteY209-113608" fmla="*/ 3162785 h 6858000"/>
              <a:gd name="connsiteX210-113609" fmla="*/ 5401644 w 7467600"/>
              <a:gd name="connsiteY210-113610" fmla="*/ 3617847 h 6858000"/>
              <a:gd name="connsiteX211-113611" fmla="*/ 5467256 w 7467600"/>
              <a:gd name="connsiteY211-113612" fmla="*/ 4175494 h 6858000"/>
              <a:gd name="connsiteX212-113613" fmla="*/ 5448069 w 7467600"/>
              <a:gd name="connsiteY212-113614" fmla="*/ 3567554 h 6858000"/>
              <a:gd name="connsiteX213-113615" fmla="*/ 5425834 w 7467600"/>
              <a:gd name="connsiteY213-113616" fmla="*/ 3162785 h 6858000"/>
              <a:gd name="connsiteX214-113617" fmla="*/ 1318687 w 7467600"/>
              <a:gd name="connsiteY214-113618" fmla="*/ 3113840 h 6858000"/>
              <a:gd name="connsiteX215-113619" fmla="*/ 1066793 w 7467600"/>
              <a:gd name="connsiteY215-113620" fmla="*/ 3212171 h 6858000"/>
              <a:gd name="connsiteX216-113621" fmla="*/ 993319 w 7467600"/>
              <a:gd name="connsiteY216-113622" fmla="*/ 3247648 h 6858000"/>
              <a:gd name="connsiteX217-113623" fmla="*/ 853081 w 7467600"/>
              <a:gd name="connsiteY217-113624" fmla="*/ 3312410 h 6858000"/>
              <a:gd name="connsiteX218-113625" fmla="*/ 805957 w 7467600"/>
              <a:gd name="connsiteY218-113626" fmla="*/ 3330443 h 6858000"/>
              <a:gd name="connsiteX219-113627" fmla="*/ 1318687 w 7467600"/>
              <a:gd name="connsiteY219-113628" fmla="*/ 3113840 h 6858000"/>
              <a:gd name="connsiteX220-113629" fmla="*/ 5453702 w 7467600"/>
              <a:gd name="connsiteY220-113630" fmla="*/ 3090882 h 6858000"/>
              <a:gd name="connsiteX221-113631" fmla="*/ 5480135 w 7467600"/>
              <a:gd name="connsiteY221-113632" fmla="*/ 3565802 h 6858000"/>
              <a:gd name="connsiteX222-113633" fmla="*/ 5499023 w 7467600"/>
              <a:gd name="connsiteY222-113634" fmla="*/ 4166310 h 6858000"/>
              <a:gd name="connsiteX223-113635" fmla="*/ 5547022 w 7467600"/>
              <a:gd name="connsiteY223-113636" fmla="*/ 3607838 h 6858000"/>
              <a:gd name="connsiteX224-113637" fmla="*/ 5515964 w 7467600"/>
              <a:gd name="connsiteY224-113638" fmla="*/ 3378541 h 6858000"/>
              <a:gd name="connsiteX225-113639" fmla="*/ 5453702 w 7467600"/>
              <a:gd name="connsiteY225-113640" fmla="*/ 3090882 h 6858000"/>
              <a:gd name="connsiteX226-113641" fmla="*/ 1238695 w 7467600"/>
              <a:gd name="connsiteY226-113642" fmla="*/ 3076820 h 6858000"/>
              <a:gd name="connsiteX227-113643" fmla="*/ 716371 w 7467600"/>
              <a:gd name="connsiteY227-113644" fmla="*/ 3293249 h 6858000"/>
              <a:gd name="connsiteX228-113645" fmla="*/ 579522 w 7467600"/>
              <a:gd name="connsiteY228-113646" fmla="*/ 3371759 h 6858000"/>
              <a:gd name="connsiteX229-113647" fmla="*/ 600288 w 7467600"/>
              <a:gd name="connsiteY229-113648" fmla="*/ 3365555 h 6858000"/>
              <a:gd name="connsiteX230-113649" fmla="*/ 840692 w 7467600"/>
              <a:gd name="connsiteY230-113650" fmla="*/ 3284921 h 6858000"/>
              <a:gd name="connsiteX231-113651" fmla="*/ 979248 w 7467600"/>
              <a:gd name="connsiteY231-113652" fmla="*/ 3221003 h 6858000"/>
              <a:gd name="connsiteX232-113653" fmla="*/ 1053282 w 7467600"/>
              <a:gd name="connsiteY232-113654" fmla="*/ 3185247 h 6858000"/>
              <a:gd name="connsiteX233-113655" fmla="*/ 1320603 w 7467600"/>
              <a:gd name="connsiteY233-113656" fmla="*/ 3081281 h 6858000"/>
              <a:gd name="connsiteX234-113657" fmla="*/ 1238695 w 7467600"/>
              <a:gd name="connsiteY234-113658" fmla="*/ 3076820 h 6858000"/>
              <a:gd name="connsiteX235-113659" fmla="*/ 5425627 w 7467600"/>
              <a:gd name="connsiteY235-113660" fmla="*/ 2954192 h 6858000"/>
              <a:gd name="connsiteX236-113661" fmla="*/ 5470770 w 7467600"/>
              <a:gd name="connsiteY236-113662" fmla="*/ 3005435 h 6858000"/>
              <a:gd name="connsiteX237-113663" fmla="*/ 5519779 w 7467600"/>
              <a:gd name="connsiteY237-113664" fmla="*/ 4359223 h 6858000"/>
              <a:gd name="connsiteX238-113665" fmla="*/ 5520293 w 7467600"/>
              <a:gd name="connsiteY238-113666" fmla="*/ 4360602 h 6858000"/>
              <a:gd name="connsiteX239-113667" fmla="*/ 5767221 w 7467600"/>
              <a:gd name="connsiteY239-113668" fmla="*/ 4665564 h 6858000"/>
              <a:gd name="connsiteX240-113669" fmla="*/ 6937169 w 7467600"/>
              <a:gd name="connsiteY240-113670" fmla="*/ 4815941 h 6858000"/>
              <a:gd name="connsiteX241-113671" fmla="*/ 6953922 w 7467600"/>
              <a:gd name="connsiteY241-113672" fmla="*/ 4890068 h 6858000"/>
              <a:gd name="connsiteX242-113673" fmla="*/ 6071359 w 7467600"/>
              <a:gd name="connsiteY242-113674" fmla="*/ 4770770 h 6858000"/>
              <a:gd name="connsiteX243-113675" fmla="*/ 6038839 w 7467600"/>
              <a:gd name="connsiteY243-113676" fmla="*/ 4764474 h 6858000"/>
              <a:gd name="connsiteX244-113677" fmla="*/ 6038706 w 7467600"/>
              <a:gd name="connsiteY244-113678" fmla="*/ 4763847 h 6858000"/>
              <a:gd name="connsiteX245-113679" fmla="*/ 6037784 w 7467600"/>
              <a:gd name="connsiteY245-113680" fmla="*/ 4764270 h 6858000"/>
              <a:gd name="connsiteX246-113681" fmla="*/ 6038839 w 7467600"/>
              <a:gd name="connsiteY246-113682" fmla="*/ 4764474 h 6858000"/>
              <a:gd name="connsiteX247-113683" fmla="*/ 6040338 w 7467600"/>
              <a:gd name="connsiteY247-113684" fmla="*/ 4771418 h 6858000"/>
              <a:gd name="connsiteX248-113685" fmla="*/ 6024488 w 7467600"/>
              <a:gd name="connsiteY248-113686" fmla="*/ 4809903 h 6858000"/>
              <a:gd name="connsiteX249-113687" fmla="*/ 5599771 w 7467600"/>
              <a:gd name="connsiteY249-113688" fmla="*/ 5509652 h 6858000"/>
              <a:gd name="connsiteX250-113689" fmla="*/ 5548843 w 7467600"/>
              <a:gd name="connsiteY250-113690" fmla="*/ 5563845 h 6858000"/>
              <a:gd name="connsiteX251-113691" fmla="*/ 5940952 w 7467600"/>
              <a:gd name="connsiteY251-113692" fmla="*/ 6250028 h 6858000"/>
              <a:gd name="connsiteX252-113693" fmla="*/ 6043441 w 7467600"/>
              <a:gd name="connsiteY252-113694" fmla="*/ 6665847 h 6858000"/>
              <a:gd name="connsiteX253-113695" fmla="*/ 6093432 w 7467600"/>
              <a:gd name="connsiteY253-113696" fmla="*/ 6858000 h 6858000"/>
              <a:gd name="connsiteX254-113697" fmla="*/ 6034344 w 7467600"/>
              <a:gd name="connsiteY254-113698" fmla="*/ 6858000 h 6858000"/>
              <a:gd name="connsiteX255-113699" fmla="*/ 6026679 w 7467600"/>
              <a:gd name="connsiteY255-113700" fmla="*/ 6836959 h 6858000"/>
              <a:gd name="connsiteX256-113701" fmla="*/ 5800441 w 7467600"/>
              <a:gd name="connsiteY256-113702" fmla="*/ 6335286 h 6858000"/>
              <a:gd name="connsiteX257-113703" fmla="*/ 5526562 w 7467600"/>
              <a:gd name="connsiteY257-113704" fmla="*/ 5705388 h 6858000"/>
              <a:gd name="connsiteX258-113705" fmla="*/ 5519640 w 7467600"/>
              <a:gd name="connsiteY258-113706" fmla="*/ 5683774 h 6858000"/>
              <a:gd name="connsiteX259-113707" fmla="*/ 5844559 w 7467600"/>
              <a:gd name="connsiteY259-113708" fmla="*/ 6553349 h 6858000"/>
              <a:gd name="connsiteX260-113709" fmla="*/ 5975994 w 7467600"/>
              <a:gd name="connsiteY260-113710" fmla="*/ 6858000 h 6858000"/>
              <a:gd name="connsiteX261-113711" fmla="*/ 5898547 w 7467600"/>
              <a:gd name="connsiteY261-113712" fmla="*/ 6858000 h 6858000"/>
              <a:gd name="connsiteX262-113713" fmla="*/ 5682041 w 7467600"/>
              <a:gd name="connsiteY262-113714" fmla="*/ 6355860 h 6858000"/>
              <a:gd name="connsiteX263-113715" fmla="*/ 5461758 w 7467600"/>
              <a:gd name="connsiteY263-113716" fmla="*/ 5820220 h 6858000"/>
              <a:gd name="connsiteX264-113717" fmla="*/ 5237282 w 7467600"/>
              <a:gd name="connsiteY264-113718" fmla="*/ 6579086 h 6858000"/>
              <a:gd name="connsiteX265-113719" fmla="*/ 5115009 w 7467600"/>
              <a:gd name="connsiteY265-113720" fmla="*/ 6858000 h 6858000"/>
              <a:gd name="connsiteX266-113721" fmla="*/ 5028074 w 7467600"/>
              <a:gd name="connsiteY266-113722" fmla="*/ 6858000 h 6858000"/>
              <a:gd name="connsiteX267-113723" fmla="*/ 5079508 w 7467600"/>
              <a:gd name="connsiteY267-113724" fmla="*/ 6749074 h 6858000"/>
              <a:gd name="connsiteX268-113725" fmla="*/ 5371846 w 7467600"/>
              <a:gd name="connsiteY268-113726" fmla="*/ 5924413 h 6858000"/>
              <a:gd name="connsiteX269-113727" fmla="*/ 5270512 w 7467600"/>
              <a:gd name="connsiteY269-113728" fmla="*/ 6138975 h 6858000"/>
              <a:gd name="connsiteX270-113729" fmla="*/ 5062409 w 7467600"/>
              <a:gd name="connsiteY270-113730" fmla="*/ 6653544 h 6858000"/>
              <a:gd name="connsiteX271-113731" fmla="*/ 5036628 w 7467600"/>
              <a:gd name="connsiteY271-113732" fmla="*/ 6754247 h 6858000"/>
              <a:gd name="connsiteX272-113733" fmla="*/ 5009112 w 7467600"/>
              <a:gd name="connsiteY272-113734" fmla="*/ 6858000 h 6858000"/>
              <a:gd name="connsiteX273-113735" fmla="*/ 4976679 w 7467600"/>
              <a:gd name="connsiteY273-113736" fmla="*/ 6858000 h 6858000"/>
              <a:gd name="connsiteX274-113737" fmla="*/ 5006537 w 7467600"/>
              <a:gd name="connsiteY274-113738" fmla="*/ 6747068 h 6858000"/>
              <a:gd name="connsiteX275-113739" fmla="*/ 5032723 w 7467600"/>
              <a:gd name="connsiteY275-113740" fmla="*/ 6644957 h 6858000"/>
              <a:gd name="connsiteX276-113741" fmla="*/ 5242949 w 7467600"/>
              <a:gd name="connsiteY276-113742" fmla="*/ 6125175 h 6858000"/>
              <a:gd name="connsiteX277-113743" fmla="*/ 5286321 w 7467600"/>
              <a:gd name="connsiteY277-113744" fmla="*/ 6033555 h 6858000"/>
              <a:gd name="connsiteX278-113745" fmla="*/ 5008210 w 7467600"/>
              <a:gd name="connsiteY278-113746" fmla="*/ 6649194 h 6858000"/>
              <a:gd name="connsiteX279-113747" fmla="*/ 4986321 w 7467600"/>
              <a:gd name="connsiteY279-113748" fmla="*/ 6765687 h 6858000"/>
              <a:gd name="connsiteX280-113749" fmla="*/ 4973474 w 7467600"/>
              <a:gd name="connsiteY280-113750" fmla="*/ 6858000 h 6858000"/>
              <a:gd name="connsiteX281-113751" fmla="*/ 4907178 w 7467600"/>
              <a:gd name="connsiteY281-113752" fmla="*/ 6858000 h 6858000"/>
              <a:gd name="connsiteX282-113753" fmla="*/ 4910810 w 7467600"/>
              <a:gd name="connsiteY282-113754" fmla="*/ 6829660 h 6858000"/>
              <a:gd name="connsiteX283-113755" fmla="*/ 4987461 w 7467600"/>
              <a:gd name="connsiteY283-113756" fmla="*/ 6432994 h 6858000"/>
              <a:gd name="connsiteX284-113757" fmla="*/ 5179262 w 7467600"/>
              <a:gd name="connsiteY284-113758" fmla="*/ 6035044 h 6858000"/>
              <a:gd name="connsiteX285-113759" fmla="*/ 4689678 w 7467600"/>
              <a:gd name="connsiteY285-113760" fmla="*/ 6440241 h 6858000"/>
              <a:gd name="connsiteX286-113761" fmla="*/ 4477543 w 7467600"/>
              <a:gd name="connsiteY286-113762" fmla="*/ 6674836 h 6858000"/>
              <a:gd name="connsiteX287-113763" fmla="*/ 4329957 w 7467600"/>
              <a:gd name="connsiteY287-113764" fmla="*/ 6858000 h 6858000"/>
              <a:gd name="connsiteX288-113765" fmla="*/ 4218595 w 7467600"/>
              <a:gd name="connsiteY288-113766" fmla="*/ 6858000 h 6858000"/>
              <a:gd name="connsiteX289-113767" fmla="*/ 4368888 w 7467600"/>
              <a:gd name="connsiteY289-113768" fmla="*/ 6668412 h 6858000"/>
              <a:gd name="connsiteX290-113769" fmla="*/ 4563091 w 7467600"/>
              <a:gd name="connsiteY290-113770" fmla="*/ 6442508 h 6858000"/>
              <a:gd name="connsiteX291-113771" fmla="*/ 5387324 w 7467600"/>
              <a:gd name="connsiteY291-113772" fmla="*/ 5705830 h 6858000"/>
              <a:gd name="connsiteX292-113773" fmla="*/ 5073620 w 7467600"/>
              <a:gd name="connsiteY292-113774" fmla="*/ 5955437 h 6858000"/>
              <a:gd name="connsiteX293-113775" fmla="*/ 4689789 w 7467600"/>
              <a:gd name="connsiteY293-113776" fmla="*/ 6268382 h 6858000"/>
              <a:gd name="connsiteX294-113777" fmla="*/ 4418722 w 7467600"/>
              <a:gd name="connsiteY294-113778" fmla="*/ 6570886 h 6858000"/>
              <a:gd name="connsiteX295-113779" fmla="*/ 4214944 w 7467600"/>
              <a:gd name="connsiteY295-113780" fmla="*/ 6858000 h 6858000"/>
              <a:gd name="connsiteX296-113781" fmla="*/ 4177898 w 7467600"/>
              <a:gd name="connsiteY296-113782" fmla="*/ 6858000 h 6858000"/>
              <a:gd name="connsiteX297-113783" fmla="*/ 4391597 w 7467600"/>
              <a:gd name="connsiteY297-113784" fmla="*/ 6556370 h 6858000"/>
              <a:gd name="connsiteX298-113785" fmla="*/ 4668889 w 7467600"/>
              <a:gd name="connsiteY298-113786" fmla="*/ 6246399 h 6858000"/>
              <a:gd name="connsiteX299-113787" fmla="*/ 5055427 w 7467600"/>
              <a:gd name="connsiteY299-113788" fmla="*/ 5931476 h 6858000"/>
              <a:gd name="connsiteX300-113789" fmla="*/ 5371814 w 7467600"/>
              <a:gd name="connsiteY300-113790" fmla="*/ 5678975 h 6858000"/>
              <a:gd name="connsiteX301-113791" fmla="*/ 4987918 w 7467600"/>
              <a:gd name="connsiteY301-113792" fmla="*/ 5838701 h 6858000"/>
              <a:gd name="connsiteX302-113793" fmla="*/ 4317146 w 7467600"/>
              <a:gd name="connsiteY302-113794" fmla="*/ 6587716 h 6858000"/>
              <a:gd name="connsiteX303-113795" fmla="*/ 4171627 w 7467600"/>
              <a:gd name="connsiteY303-113796" fmla="*/ 6858000 h 6858000"/>
              <a:gd name="connsiteX304-113797" fmla="*/ 4081585 w 7467600"/>
              <a:gd name="connsiteY304-113798" fmla="*/ 6858000 h 6858000"/>
              <a:gd name="connsiteX305-113799" fmla="*/ 4238603 w 7467600"/>
              <a:gd name="connsiteY305-113800" fmla="*/ 6559341 h 6858000"/>
              <a:gd name="connsiteX306-113801" fmla="*/ 4778333 w 7467600"/>
              <a:gd name="connsiteY306-113802" fmla="*/ 5873626 h 6858000"/>
              <a:gd name="connsiteX307-113803" fmla="*/ 5414185 w 7467600"/>
              <a:gd name="connsiteY307-113804" fmla="*/ 5573882 h 6858000"/>
              <a:gd name="connsiteX308-113805" fmla="*/ 5959648 w 7467600"/>
              <a:gd name="connsiteY308-113806" fmla="*/ 4760797 h 6858000"/>
              <a:gd name="connsiteX309-113807" fmla="*/ 5355019 w 7467600"/>
              <a:gd name="connsiteY309-113808" fmla="*/ 4734672 h 6858000"/>
              <a:gd name="connsiteX310-113809" fmla="*/ 5083565 w 7467600"/>
              <a:gd name="connsiteY310-113810" fmla="*/ 5179121 h 6858000"/>
              <a:gd name="connsiteX311-113811" fmla="*/ 4713577 w 7467600"/>
              <a:gd name="connsiteY311-113812" fmla="*/ 5616803 h 6858000"/>
              <a:gd name="connsiteX312-113813" fmla="*/ 3989559 w 7467600"/>
              <a:gd name="connsiteY312-113814" fmla="*/ 6145945 h 6858000"/>
              <a:gd name="connsiteX313-113815" fmla="*/ 3939824 w 7467600"/>
              <a:gd name="connsiteY313-113816" fmla="*/ 6066900 h 6858000"/>
              <a:gd name="connsiteX314-113817" fmla="*/ 4584537 w 7467600"/>
              <a:gd name="connsiteY314-113818" fmla="*/ 5324826 h 6858000"/>
              <a:gd name="connsiteX315-113819" fmla="*/ 5037105 w 7467600"/>
              <a:gd name="connsiteY315-113820" fmla="*/ 5088765 h 6858000"/>
              <a:gd name="connsiteX316-113821" fmla="*/ 5039930 w 7467600"/>
              <a:gd name="connsiteY316-113822" fmla="*/ 5089585 h 6858000"/>
              <a:gd name="connsiteX317-113823" fmla="*/ 5263764 w 7467600"/>
              <a:gd name="connsiteY317-113824" fmla="*/ 4735525 h 6858000"/>
              <a:gd name="connsiteX318-113825" fmla="*/ 4086300 w 7467600"/>
              <a:gd name="connsiteY318-113826" fmla="*/ 4884599 h 6858000"/>
              <a:gd name="connsiteX319-113827" fmla="*/ 4085485 w 7467600"/>
              <a:gd name="connsiteY319-113828" fmla="*/ 4899070 h 6858000"/>
              <a:gd name="connsiteX320-113829" fmla="*/ 3871915 w 7467600"/>
              <a:gd name="connsiteY320-113830" fmla="*/ 5253645 h 6858000"/>
              <a:gd name="connsiteX321-113831" fmla="*/ 3799374 w 7467600"/>
              <a:gd name="connsiteY321-113832" fmla="*/ 5466127 h 6858000"/>
              <a:gd name="connsiteX322-113833" fmla="*/ 3498850 w 7467600"/>
              <a:gd name="connsiteY322-113834" fmla="*/ 6661888 h 6858000"/>
              <a:gd name="connsiteX323-113835" fmla="*/ 3399216 w 7467600"/>
              <a:gd name="connsiteY323-113836" fmla="*/ 6858000 h 6858000"/>
              <a:gd name="connsiteX324-113837" fmla="*/ 3303688 w 7467600"/>
              <a:gd name="connsiteY324-113838" fmla="*/ 6858000 h 6858000"/>
              <a:gd name="connsiteX325-113839" fmla="*/ 3391774 w 7467600"/>
              <a:gd name="connsiteY325-113840" fmla="*/ 6697181 h 6858000"/>
              <a:gd name="connsiteX326-113841" fmla="*/ 3735540 w 7467600"/>
              <a:gd name="connsiteY326-113842" fmla="*/ 5546923 h 6858000"/>
              <a:gd name="connsiteX327-113843" fmla="*/ 3729438 w 7467600"/>
              <a:gd name="connsiteY327-113844" fmla="*/ 5569058 h 6858000"/>
              <a:gd name="connsiteX328-113845" fmla="*/ 3707782 w 7467600"/>
              <a:gd name="connsiteY328-113846" fmla="*/ 5644908 h 6858000"/>
              <a:gd name="connsiteX329-113847" fmla="*/ 3583827 w 7467600"/>
              <a:gd name="connsiteY329-113848" fmla="*/ 6039215 h 6858000"/>
              <a:gd name="connsiteX330-113849" fmla="*/ 3547861 w 7467600"/>
              <a:gd name="connsiteY330-113850" fmla="*/ 6129609 h 6858000"/>
              <a:gd name="connsiteX331-113851" fmla="*/ 3490905 w 7467600"/>
              <a:gd name="connsiteY331-113852" fmla="*/ 6277660 h 6858000"/>
              <a:gd name="connsiteX332-113853" fmla="*/ 3455859 w 7467600"/>
              <a:gd name="connsiteY332-113854" fmla="*/ 6391301 h 6858000"/>
              <a:gd name="connsiteX333-113855" fmla="*/ 3429112 w 7467600"/>
              <a:gd name="connsiteY333-113856" fmla="*/ 6479469 h 6858000"/>
              <a:gd name="connsiteX334-113857" fmla="*/ 3304862 w 7467600"/>
              <a:gd name="connsiteY334-113858" fmla="*/ 6796476 h 6858000"/>
              <a:gd name="connsiteX335-113859" fmla="*/ 3276071 w 7467600"/>
              <a:gd name="connsiteY335-113860" fmla="*/ 6858000 h 6858000"/>
              <a:gd name="connsiteX336-113861" fmla="*/ 3240805 w 7467600"/>
              <a:gd name="connsiteY336-113862" fmla="*/ 6858000 h 6858000"/>
              <a:gd name="connsiteX337-113863" fmla="*/ 3275917 w 7467600"/>
              <a:gd name="connsiteY337-113864" fmla="*/ 6783192 h 6858000"/>
              <a:gd name="connsiteX338-113865" fmla="*/ 3399358 w 7467600"/>
              <a:gd name="connsiteY338-113866" fmla="*/ 6469011 h 6858000"/>
              <a:gd name="connsiteX339-113867" fmla="*/ 3425650 w 7467600"/>
              <a:gd name="connsiteY339-113868" fmla="*/ 6381333 h 6858000"/>
              <a:gd name="connsiteX340-113869" fmla="*/ 3460661 w 7467600"/>
              <a:gd name="connsiteY340-113870" fmla="*/ 6266763 h 6858000"/>
              <a:gd name="connsiteX341-113871" fmla="*/ 3518021 w 7467600"/>
              <a:gd name="connsiteY341-113872" fmla="*/ 6117298 h 6858000"/>
              <a:gd name="connsiteX342-113873" fmla="*/ 3554035 w 7467600"/>
              <a:gd name="connsiteY342-113874" fmla="*/ 6027832 h 6858000"/>
              <a:gd name="connsiteX343-113875" fmla="*/ 3677174 w 7467600"/>
              <a:gd name="connsiteY343-113876" fmla="*/ 5636351 h 6858000"/>
              <a:gd name="connsiteX344-113877" fmla="*/ 3698819 w 7467600"/>
              <a:gd name="connsiteY344-113878" fmla="*/ 5560503 h 6858000"/>
              <a:gd name="connsiteX345-113879" fmla="*/ 3702094 w 7467600"/>
              <a:gd name="connsiteY345-113880" fmla="*/ 5549194 h 6858000"/>
              <a:gd name="connsiteX346-113881" fmla="*/ 3398355 w 7467600"/>
              <a:gd name="connsiteY346-113882" fmla="*/ 6094603 h 6858000"/>
              <a:gd name="connsiteX347-113883" fmla="*/ 3193941 w 7467600"/>
              <a:gd name="connsiteY347-113884" fmla="*/ 6798775 h 6858000"/>
              <a:gd name="connsiteX348-113885" fmla="*/ 3184140 w 7467600"/>
              <a:gd name="connsiteY348-113886" fmla="*/ 6858000 h 6858000"/>
              <a:gd name="connsiteX349-113887" fmla="*/ 3099978 w 7467600"/>
              <a:gd name="connsiteY349-113888" fmla="*/ 6858000 h 6858000"/>
              <a:gd name="connsiteX350-113889" fmla="*/ 3101556 w 7467600"/>
              <a:gd name="connsiteY350-113890" fmla="*/ 6843337 h 6858000"/>
              <a:gd name="connsiteX351-113891" fmla="*/ 3370162 w 7467600"/>
              <a:gd name="connsiteY351-113892" fmla="*/ 5785550 h 6858000"/>
              <a:gd name="connsiteX352-113893" fmla="*/ 3746477 w 7467600"/>
              <a:gd name="connsiteY352-113894" fmla="*/ 5377889 h 6858000"/>
              <a:gd name="connsiteX353-113895" fmla="*/ 3863399 w 7467600"/>
              <a:gd name="connsiteY353-113896" fmla="*/ 5087257 h 6858000"/>
              <a:gd name="connsiteX354-113897" fmla="*/ 3968712 w 7467600"/>
              <a:gd name="connsiteY354-113898" fmla="*/ 4913989 h 6858000"/>
              <a:gd name="connsiteX355-113899" fmla="*/ 2792390 w 7467600"/>
              <a:gd name="connsiteY355-113900" fmla="*/ 5382974 h 6858000"/>
              <a:gd name="connsiteX356-113901" fmla="*/ 2714982 w 7467600"/>
              <a:gd name="connsiteY356-113902" fmla="*/ 5427051 h 6858000"/>
              <a:gd name="connsiteX357-113903" fmla="*/ 2813361 w 7467600"/>
              <a:gd name="connsiteY357-113904" fmla="*/ 6023912 h 6858000"/>
              <a:gd name="connsiteX358-113905" fmla="*/ 2688430 w 7467600"/>
              <a:gd name="connsiteY358-113906" fmla="*/ 6801564 h 6858000"/>
              <a:gd name="connsiteX359-113907" fmla="*/ 2629626 w 7467600"/>
              <a:gd name="connsiteY359-113908" fmla="*/ 6763394 h 6858000"/>
              <a:gd name="connsiteX360-113909" fmla="*/ 2565328 w 7467600"/>
              <a:gd name="connsiteY360-113910" fmla="*/ 5516399 h 6858000"/>
              <a:gd name="connsiteX361-113911" fmla="*/ 1922999 w 7467600"/>
              <a:gd name="connsiteY361-113912" fmla="*/ 5980343 h 6858000"/>
              <a:gd name="connsiteX362-113913" fmla="*/ 1950261 w 7467600"/>
              <a:gd name="connsiteY362-113914" fmla="*/ 6405858 h 6858000"/>
              <a:gd name="connsiteX363-113915" fmla="*/ 2365554 w 7467600"/>
              <a:gd name="connsiteY363-113916" fmla="*/ 6759107 h 6858000"/>
              <a:gd name="connsiteX364-113917" fmla="*/ 2424142 w 7467600"/>
              <a:gd name="connsiteY364-113918" fmla="*/ 6858000 h 6858000"/>
              <a:gd name="connsiteX365-113919" fmla="*/ 2395994 w 7467600"/>
              <a:gd name="connsiteY365-113920" fmla="*/ 6858000 h 6858000"/>
              <a:gd name="connsiteX366-113921" fmla="*/ 2392863 w 7467600"/>
              <a:gd name="connsiteY366-113922" fmla="*/ 6852964 h 6858000"/>
              <a:gd name="connsiteX367-113923" fmla="*/ 2017589 w 7467600"/>
              <a:gd name="connsiteY367-113924" fmla="*/ 6493982 h 6858000"/>
              <a:gd name="connsiteX368-113925" fmla="*/ 2147336 w 7467600"/>
              <a:gd name="connsiteY368-113926" fmla="*/ 6594052 h 6858000"/>
              <a:gd name="connsiteX369-113927" fmla="*/ 2207047 w 7467600"/>
              <a:gd name="connsiteY369-113928" fmla="*/ 6654540 h 6858000"/>
              <a:gd name="connsiteX370-113929" fmla="*/ 2299106 w 7467600"/>
              <a:gd name="connsiteY370-113930" fmla="*/ 6778931 h 6858000"/>
              <a:gd name="connsiteX371-113931" fmla="*/ 2314430 w 7467600"/>
              <a:gd name="connsiteY371-113932" fmla="*/ 6801144 h 6858000"/>
              <a:gd name="connsiteX372-113933" fmla="*/ 2352406 w 7467600"/>
              <a:gd name="connsiteY372-113934" fmla="*/ 6858000 h 6858000"/>
              <a:gd name="connsiteX373-113935" fmla="*/ 2314492 w 7467600"/>
              <a:gd name="connsiteY373-113936" fmla="*/ 6858000 h 6858000"/>
              <a:gd name="connsiteX374-113937" fmla="*/ 2288095 w 7467600"/>
              <a:gd name="connsiteY374-113938" fmla="*/ 6818030 h 6858000"/>
              <a:gd name="connsiteX375-113939" fmla="*/ 2272768 w 7467600"/>
              <a:gd name="connsiteY375-113940" fmla="*/ 6795822 h 6858000"/>
              <a:gd name="connsiteX376-113941" fmla="*/ 2182715 w 7467600"/>
              <a:gd name="connsiteY376-113942" fmla="*/ 6675071 h 6858000"/>
              <a:gd name="connsiteX377-113943" fmla="*/ 2032061 w 7467600"/>
              <a:gd name="connsiteY377-113944" fmla="*/ 6541380 h 6858000"/>
              <a:gd name="connsiteX378-113945" fmla="*/ 2257220 w 7467600"/>
              <a:gd name="connsiteY378-113946" fmla="*/ 6826257 h 6858000"/>
              <a:gd name="connsiteX379-113947" fmla="*/ 2281324 w 7467600"/>
              <a:gd name="connsiteY379-113948" fmla="*/ 6858000 h 6858000"/>
              <a:gd name="connsiteX380-113949" fmla="*/ 2242860 w 7467600"/>
              <a:gd name="connsiteY380-113950" fmla="*/ 6858000 h 6858000"/>
              <a:gd name="connsiteX381-113951" fmla="*/ 2232818 w 7467600"/>
              <a:gd name="connsiteY381-113952" fmla="*/ 6844926 h 6858000"/>
              <a:gd name="connsiteX382-113953" fmla="*/ 1990172 w 7467600"/>
              <a:gd name="connsiteY382-113954" fmla="*/ 6542121 h 6858000"/>
              <a:gd name="connsiteX383-113955" fmla="*/ 2124090 w 7467600"/>
              <a:gd name="connsiteY383-113956" fmla="*/ 6761017 h 6858000"/>
              <a:gd name="connsiteX384-113957" fmla="*/ 2200380 w 7467600"/>
              <a:gd name="connsiteY384-113958" fmla="*/ 6858000 h 6858000"/>
              <a:gd name="connsiteX385-113959" fmla="*/ 2147507 w 7467600"/>
              <a:gd name="connsiteY385-113960" fmla="*/ 6858000 h 6858000"/>
              <a:gd name="connsiteX386-113961" fmla="*/ 2070668 w 7467600"/>
              <a:gd name="connsiteY386-113962" fmla="*/ 6761520 h 6858000"/>
              <a:gd name="connsiteX387-113963" fmla="*/ 1975142 w 7467600"/>
              <a:gd name="connsiteY387-113964" fmla="*/ 6585570 h 6858000"/>
              <a:gd name="connsiteX388-113965" fmla="*/ 2050035 w 7467600"/>
              <a:gd name="connsiteY388-113966" fmla="*/ 6813345 h 6858000"/>
              <a:gd name="connsiteX389-113967" fmla="*/ 2063025 w 7467600"/>
              <a:gd name="connsiteY389-113968" fmla="*/ 6858000 h 6858000"/>
              <a:gd name="connsiteX390-113969" fmla="*/ 2021675 w 7467600"/>
              <a:gd name="connsiteY390-113970" fmla="*/ 6858000 h 6858000"/>
              <a:gd name="connsiteX391-113971" fmla="*/ 2019308 w 7467600"/>
              <a:gd name="connsiteY391-113972" fmla="*/ 6847118 h 6858000"/>
              <a:gd name="connsiteX392-113973" fmla="*/ 1938835 w 7467600"/>
              <a:gd name="connsiteY392-113974" fmla="*/ 6551160 h 6858000"/>
              <a:gd name="connsiteX393-113975" fmla="*/ 1953230 w 7467600"/>
              <a:gd name="connsiteY393-113976" fmla="*/ 6759699 h 6858000"/>
              <a:gd name="connsiteX394-113977" fmla="*/ 1956763 w 7467600"/>
              <a:gd name="connsiteY394-113978" fmla="*/ 6778191 h 6858000"/>
              <a:gd name="connsiteX395-113979" fmla="*/ 1967925 w 7467600"/>
              <a:gd name="connsiteY395-113980" fmla="*/ 6858000 h 6858000"/>
              <a:gd name="connsiteX396-113981" fmla="*/ 1936622 w 7467600"/>
              <a:gd name="connsiteY396-113982" fmla="*/ 6858000 h 6858000"/>
              <a:gd name="connsiteX397-113983" fmla="*/ 1926261 w 7467600"/>
              <a:gd name="connsiteY397-113984" fmla="*/ 6784064 h 6858000"/>
              <a:gd name="connsiteX398-113985" fmla="*/ 1922724 w 7467600"/>
              <a:gd name="connsiteY398-113986" fmla="*/ 6765577 h 6858000"/>
              <a:gd name="connsiteX399-113987" fmla="*/ 1904650 w 7467600"/>
              <a:gd name="connsiteY399-113988" fmla="*/ 6639616 h 6858000"/>
              <a:gd name="connsiteX400-113989" fmla="*/ 1885273 w 7467600"/>
              <a:gd name="connsiteY400-113990" fmla="*/ 6858000 h 6858000"/>
              <a:gd name="connsiteX401-113991" fmla="*/ 1854363 w 7467600"/>
              <a:gd name="connsiteY401-113992" fmla="*/ 6858000 h 6858000"/>
              <a:gd name="connsiteX402-113993" fmla="*/ 1880391 w 7467600"/>
              <a:gd name="connsiteY402-113994" fmla="*/ 6603796 h 6858000"/>
              <a:gd name="connsiteX403-113995" fmla="*/ 1818273 w 7467600"/>
              <a:gd name="connsiteY403-113996" fmla="*/ 6715729 h 6858000"/>
              <a:gd name="connsiteX404-113997" fmla="*/ 1794691 w 7467600"/>
              <a:gd name="connsiteY404-113998" fmla="*/ 6843239 h 6858000"/>
              <a:gd name="connsiteX405-113999" fmla="*/ 1794914 w 7467600"/>
              <a:gd name="connsiteY405-114000" fmla="*/ 6858000 h 6858000"/>
              <a:gd name="connsiteX406-114001" fmla="*/ 1746128 w 7467600"/>
              <a:gd name="connsiteY406-114002" fmla="*/ 6858000 h 6858000"/>
              <a:gd name="connsiteX407-114003" fmla="*/ 1753934 w 7467600"/>
              <a:gd name="connsiteY407-114004" fmla="*/ 6724796 h 6858000"/>
              <a:gd name="connsiteX408-114005" fmla="*/ 1792053 w 7467600"/>
              <a:gd name="connsiteY408-114006" fmla="*/ 6572396 h 6858000"/>
              <a:gd name="connsiteX409-114007" fmla="*/ 1862248 w 7467600"/>
              <a:gd name="connsiteY409-114008" fmla="*/ 6266397 h 6858000"/>
              <a:gd name="connsiteX410-114009" fmla="*/ 1862250 w 7467600"/>
              <a:gd name="connsiteY410-114010" fmla="*/ 6033531 h 6858000"/>
              <a:gd name="connsiteX411-114011" fmla="*/ 1211999 w 7467600"/>
              <a:gd name="connsiteY411-114012" fmla="*/ 6683610 h 6858000"/>
              <a:gd name="connsiteX412-114013" fmla="*/ 1213266 w 7467600"/>
              <a:gd name="connsiteY412-114014" fmla="*/ 6691947 h 6858000"/>
              <a:gd name="connsiteX413-114015" fmla="*/ 1203370 w 7467600"/>
              <a:gd name="connsiteY413-114016" fmla="*/ 6850676 h 6858000"/>
              <a:gd name="connsiteX414-114017" fmla="*/ 1203671 w 7467600"/>
              <a:gd name="connsiteY414-114018" fmla="*/ 6858000 h 6858000"/>
              <a:gd name="connsiteX415-114019" fmla="*/ 1143180 w 7467600"/>
              <a:gd name="connsiteY415-114020" fmla="*/ 6858000 h 6858000"/>
              <a:gd name="connsiteX416-114021" fmla="*/ 1142176 w 7467600"/>
              <a:gd name="connsiteY416-114022" fmla="*/ 6766045 h 6858000"/>
              <a:gd name="connsiteX417-114023" fmla="*/ 1067484 w 7467600"/>
              <a:gd name="connsiteY417-114024" fmla="*/ 6858000 h 6858000"/>
              <a:gd name="connsiteX418-114025" fmla="*/ 953928 w 7467600"/>
              <a:gd name="connsiteY418-114026" fmla="*/ 6858000 h 6858000"/>
              <a:gd name="connsiteX419-114027" fmla="*/ 959715 w 7467600"/>
              <a:gd name="connsiteY419-114028" fmla="*/ 6850185 h 6858000"/>
              <a:gd name="connsiteX420-114029" fmla="*/ 1483788 w 7467600"/>
              <a:gd name="connsiteY420-114030" fmla="*/ 6259174 h 6858000"/>
              <a:gd name="connsiteX421-114031" fmla="*/ 1100671 w 7467600"/>
              <a:gd name="connsiteY421-114032" fmla="*/ 6252137 h 6858000"/>
              <a:gd name="connsiteX422-114033" fmla="*/ 1090144 w 7467600"/>
              <a:gd name="connsiteY422-114034" fmla="*/ 6256748 h 6858000"/>
              <a:gd name="connsiteX423-114035" fmla="*/ 1095872 w 7467600"/>
              <a:gd name="connsiteY423-114036" fmla="*/ 6271892 h 6858000"/>
              <a:gd name="connsiteX424-114037" fmla="*/ 262785 w 7467600"/>
              <a:gd name="connsiteY424-114038" fmla="*/ 6845450 h 6858000"/>
              <a:gd name="connsiteX425-114039" fmla="*/ 209968 w 7467600"/>
              <a:gd name="connsiteY425-114040" fmla="*/ 6770713 h 6858000"/>
              <a:gd name="connsiteX426-114041" fmla="*/ 873460 w 7467600"/>
              <a:gd name="connsiteY426-114042" fmla="*/ 6253768 h 6858000"/>
              <a:gd name="connsiteX427-114043" fmla="*/ 192686 w 7467600"/>
              <a:gd name="connsiteY427-114044" fmla="*/ 5849257 h 6858000"/>
              <a:gd name="connsiteX428-114045" fmla="*/ 4696 w 7467600"/>
              <a:gd name="connsiteY428-114046" fmla="*/ 5697668 h 6858000"/>
              <a:gd name="connsiteX429-114047" fmla="*/ 0 w 7467600"/>
              <a:gd name="connsiteY429-114048" fmla="*/ 5689984 h 6858000"/>
              <a:gd name="connsiteX430-114049" fmla="*/ 0 w 7467600"/>
              <a:gd name="connsiteY430-114050" fmla="*/ 5513472 h 6858000"/>
              <a:gd name="connsiteX431-114051" fmla="*/ 174101 w 7467600"/>
              <a:gd name="connsiteY431-114052" fmla="*/ 5620277 h 6858000"/>
              <a:gd name="connsiteX432-114053" fmla="*/ 891800 w 7467600"/>
              <a:gd name="connsiteY432-114054" fmla="*/ 6036935 h 6858000"/>
              <a:gd name="connsiteX433-114055" fmla="*/ 1072219 w 7467600"/>
              <a:gd name="connsiteY433-114056" fmla="*/ 6169443 h 6858000"/>
              <a:gd name="connsiteX434-114057" fmla="*/ 1074117 w 7467600"/>
              <a:gd name="connsiteY434-114058" fmla="*/ 6170301 h 6858000"/>
              <a:gd name="connsiteX435-114059" fmla="*/ 1083114 w 7467600"/>
              <a:gd name="connsiteY435-114060" fmla="*/ 6174131 h 6858000"/>
              <a:gd name="connsiteX436-114061" fmla="*/ 1543010 w 7467600"/>
              <a:gd name="connsiteY436-114062" fmla="*/ 6191140 h 6858000"/>
              <a:gd name="connsiteX437-114063" fmla="*/ 1551080 w 7467600"/>
              <a:gd name="connsiteY437-114064" fmla="*/ 6195006 h 6858000"/>
              <a:gd name="connsiteX438-114065" fmla="*/ 2345443 w 7467600"/>
              <a:gd name="connsiteY438-114066" fmla="*/ 5549882 h 6858000"/>
              <a:gd name="connsiteX439-114067" fmla="*/ 1721499 w 7467600"/>
              <a:gd name="connsiteY439-114068" fmla="*/ 5599969 h 6858000"/>
              <a:gd name="connsiteX440-114069" fmla="*/ 767716 w 7467600"/>
              <a:gd name="connsiteY440-114070" fmla="*/ 5472768 h 6858000"/>
              <a:gd name="connsiteX441-114071" fmla="*/ 722147 w 7467600"/>
              <a:gd name="connsiteY441-114072" fmla="*/ 5393091 h 6858000"/>
              <a:gd name="connsiteX442-114073" fmla="*/ 1485552 w 7467600"/>
              <a:gd name="connsiteY442-114074" fmla="*/ 5313202 h 6858000"/>
              <a:gd name="connsiteX443-114075" fmla="*/ 2143004 w 7467600"/>
              <a:gd name="connsiteY443-114076" fmla="*/ 5402420 h 6858000"/>
              <a:gd name="connsiteX444-114077" fmla="*/ 1933391 w 7467600"/>
              <a:gd name="connsiteY444-114078" fmla="*/ 5156971 h 6858000"/>
              <a:gd name="connsiteX445-114079" fmla="*/ 1827118 w 7467600"/>
              <a:gd name="connsiteY445-114080" fmla="*/ 4968410 h 6858000"/>
              <a:gd name="connsiteX446-114081" fmla="*/ 1837349 w 7467600"/>
              <a:gd name="connsiteY446-114082" fmla="*/ 4956357 h 6858000"/>
              <a:gd name="connsiteX447-114083" fmla="*/ 2162835 w 7467600"/>
              <a:gd name="connsiteY447-114084" fmla="*/ 5187853 h 6858000"/>
              <a:gd name="connsiteX448-114085" fmla="*/ 2257167 w 7467600"/>
              <a:gd name="connsiteY448-114086" fmla="*/ 5462123 h 6858000"/>
              <a:gd name="connsiteX449-114087" fmla="*/ 2261598 w 7467600"/>
              <a:gd name="connsiteY449-114088" fmla="*/ 5467998 h 6858000"/>
              <a:gd name="connsiteX450-114089" fmla="*/ 2437177 w 7467600"/>
              <a:gd name="connsiteY450-114090" fmla="*/ 5479608 h 6858000"/>
              <a:gd name="connsiteX451-114091" fmla="*/ 2445247 w 7467600"/>
              <a:gd name="connsiteY451-114092" fmla="*/ 5483476 h 6858000"/>
              <a:gd name="connsiteX452-114093" fmla="*/ 2743626 w 7467600"/>
              <a:gd name="connsiteY452-114094" fmla="*/ 5304819 h 6858000"/>
              <a:gd name="connsiteX453-114095" fmla="*/ 3048102 w 7467600"/>
              <a:gd name="connsiteY453-114096" fmla="*/ 5150595 h 6858000"/>
              <a:gd name="connsiteX454-114097" fmla="*/ 1799414 w 7467600"/>
              <a:gd name="connsiteY454-114098" fmla="*/ 4694732 h 6858000"/>
              <a:gd name="connsiteX455-114099" fmla="*/ 1771735 w 7467600"/>
              <a:gd name="connsiteY455-114100" fmla="*/ 4619929 h 6858000"/>
              <a:gd name="connsiteX456-114101" fmla="*/ 3104273 w 7467600"/>
              <a:gd name="connsiteY456-114102" fmla="*/ 5076159 h 6858000"/>
              <a:gd name="connsiteX457-114103" fmla="*/ 3113245 w 7467600"/>
              <a:gd name="connsiteY457-114104" fmla="*/ 5090705 h 6858000"/>
              <a:gd name="connsiteX458-114105" fmla="*/ 3126294 w 7467600"/>
              <a:gd name="connsiteY458-114106" fmla="*/ 5114400 h 6858000"/>
              <a:gd name="connsiteX459-114107" fmla="*/ 3937433 w 7467600"/>
              <a:gd name="connsiteY459-114108" fmla="*/ 4830473 h 6858000"/>
              <a:gd name="connsiteX460-114109" fmla="*/ 3590475 w 7467600"/>
              <a:gd name="connsiteY460-114110" fmla="*/ 4597974 h 6858000"/>
              <a:gd name="connsiteX461-114111" fmla="*/ 3100264 w 7467600"/>
              <a:gd name="connsiteY461-114112" fmla="*/ 4579845 h 6858000"/>
              <a:gd name="connsiteX462-114113" fmla="*/ 2183576 w 7467600"/>
              <a:gd name="connsiteY462-114114" fmla="*/ 4227150 h 6858000"/>
              <a:gd name="connsiteX463-114115" fmla="*/ 2151029 w 7467600"/>
              <a:gd name="connsiteY463-114116" fmla="*/ 4146947 h 6858000"/>
              <a:gd name="connsiteX464-114117" fmla="*/ 3563434 w 7467600"/>
              <a:gd name="connsiteY464-114118" fmla="*/ 4469115 h 6858000"/>
              <a:gd name="connsiteX465-114119" fmla="*/ 3177952 w 7467600"/>
              <a:gd name="connsiteY465-114120" fmla="*/ 3657386 h 6858000"/>
              <a:gd name="connsiteX466-114121" fmla="*/ 3189263 w 7467600"/>
              <a:gd name="connsiteY466-114122" fmla="*/ 3625726 h 6858000"/>
              <a:gd name="connsiteX467-114123" fmla="*/ 3560912 w 7467600"/>
              <a:gd name="connsiteY467-114124" fmla="*/ 4079863 h 6858000"/>
              <a:gd name="connsiteX468-114125" fmla="*/ 3626636 w 7467600"/>
              <a:gd name="connsiteY468-114126" fmla="*/ 4512230 h 6858000"/>
              <a:gd name="connsiteX469-114127" fmla="*/ 3653088 w 7467600"/>
              <a:gd name="connsiteY469-114128" fmla="*/ 4521417 h 6858000"/>
              <a:gd name="connsiteX470-114129" fmla="*/ 3988128 w 7467600"/>
              <a:gd name="connsiteY470-114130" fmla="*/ 4817267 h 6858000"/>
              <a:gd name="connsiteX471-114131" fmla="*/ 4830582 w 7467600"/>
              <a:gd name="connsiteY471-114132" fmla="*/ 4676000 h 6858000"/>
              <a:gd name="connsiteX472-114133" fmla="*/ 4830100 w 7467600"/>
              <a:gd name="connsiteY472-114134" fmla="*/ 4675554 h 6858000"/>
              <a:gd name="connsiteX473-114135" fmla="*/ 4036318 w 7467600"/>
              <a:gd name="connsiteY473-114136" fmla="*/ 4147013 h 6858000"/>
              <a:gd name="connsiteX474-114137" fmla="*/ 3432098 w 7467600"/>
              <a:gd name="connsiteY474-114138" fmla="*/ 3537312 h 6858000"/>
              <a:gd name="connsiteX475-114139" fmla="*/ 3446761 w 7467600"/>
              <a:gd name="connsiteY475-114140" fmla="*/ 3461278 h 6858000"/>
              <a:gd name="connsiteX476-114141" fmla="*/ 4419733 w 7467600"/>
              <a:gd name="connsiteY476-114142" fmla="*/ 3963555 h 6858000"/>
              <a:gd name="connsiteX477-114143" fmla="*/ 4781371 w 7467600"/>
              <a:gd name="connsiteY477-114144" fmla="*/ 4458604 h 6858000"/>
              <a:gd name="connsiteX478-114145" fmla="*/ 4780440 w 7467600"/>
              <a:gd name="connsiteY478-114146" fmla="*/ 4470290 h 6858000"/>
              <a:gd name="connsiteX479-114147" fmla="*/ 4898954 w 7467600"/>
              <a:gd name="connsiteY479-114148" fmla="*/ 4662092 h 6858000"/>
              <a:gd name="connsiteX480-114149" fmla="*/ 4900699 w 7467600"/>
              <a:gd name="connsiteY480-114150" fmla="*/ 4670867 h 6858000"/>
              <a:gd name="connsiteX481-114151" fmla="*/ 5714511 w 7467600"/>
              <a:gd name="connsiteY481-114152" fmla="*/ 4663483 h 6858000"/>
              <a:gd name="connsiteX482-114153" fmla="*/ 5464793 w 7467600"/>
              <a:gd name="connsiteY482-114154" fmla="*/ 4393556 h 6858000"/>
              <a:gd name="connsiteX483-114155" fmla="*/ 5461897 w 7467600"/>
              <a:gd name="connsiteY483-114156" fmla="*/ 4390879 h 6858000"/>
              <a:gd name="connsiteX484-114157" fmla="*/ 4294126 w 7467600"/>
              <a:gd name="connsiteY484-114158" fmla="*/ 3303048 h 6858000"/>
              <a:gd name="connsiteX485-114159" fmla="*/ 4305321 w 7467600"/>
              <a:gd name="connsiteY485-114160" fmla="*/ 3256953 h 6858000"/>
              <a:gd name="connsiteX486-114161" fmla="*/ 4949299 w 7467600"/>
              <a:gd name="connsiteY486-114162" fmla="*/ 3766336 h 6858000"/>
              <a:gd name="connsiteX487-114163" fmla="*/ 5291452 w 7467600"/>
              <a:gd name="connsiteY487-114164" fmla="*/ 4076801 h 6858000"/>
              <a:gd name="connsiteX488-114165" fmla="*/ 5434998 w 7467600"/>
              <a:gd name="connsiteY488-114166" fmla="*/ 4254100 h 6858000"/>
              <a:gd name="connsiteX489-114167" fmla="*/ 5351015 w 7467600"/>
              <a:gd name="connsiteY489-114168" fmla="*/ 3760989 h 6858000"/>
              <a:gd name="connsiteX490-114169" fmla="*/ 5413780 w 7467600"/>
              <a:gd name="connsiteY490-114170" fmla="*/ 2966265 h 6858000"/>
              <a:gd name="connsiteX491-114171" fmla="*/ 5425627 w 7467600"/>
              <a:gd name="connsiteY491-114172" fmla="*/ 2954192 h 6858000"/>
              <a:gd name="connsiteX492-114173" fmla="*/ 6604735 w 7467600"/>
              <a:gd name="connsiteY492-114174" fmla="*/ 2041381 h 6858000"/>
              <a:gd name="connsiteX493-114175" fmla="*/ 7204487 w 7467600"/>
              <a:gd name="connsiteY493-114176" fmla="*/ 2742112 h 6858000"/>
              <a:gd name="connsiteX494-114177" fmla="*/ 7131592 w 7467600"/>
              <a:gd name="connsiteY494-114178" fmla="*/ 2672096 h 6858000"/>
              <a:gd name="connsiteX495-114179" fmla="*/ 6996344 w 7467600"/>
              <a:gd name="connsiteY495-114180" fmla="*/ 2518310 h 6858000"/>
              <a:gd name="connsiteX496-114181" fmla="*/ 6735495 w 7467600"/>
              <a:gd name="connsiteY496-114182" fmla="*/ 2196890 h 6858000"/>
              <a:gd name="connsiteX497-114183" fmla="*/ 6721901 w 7467600"/>
              <a:gd name="connsiteY497-114184" fmla="*/ 2179274 h 6858000"/>
              <a:gd name="connsiteX498-114185" fmla="*/ 6604735 w 7467600"/>
              <a:gd name="connsiteY498-114186" fmla="*/ 2041381 h 6858000"/>
              <a:gd name="connsiteX499-114187" fmla="*/ 6591670 w 7467600"/>
              <a:gd name="connsiteY499-114188" fmla="*/ 1988277 h 6858000"/>
              <a:gd name="connsiteX500-114189" fmla="*/ 6747349 w 7467600"/>
              <a:gd name="connsiteY500-114190" fmla="*/ 2160069 h 6858000"/>
              <a:gd name="connsiteX501-114191" fmla="*/ 6760943 w 7467600"/>
              <a:gd name="connsiteY501-114192" fmla="*/ 2177686 h 6858000"/>
              <a:gd name="connsiteX502-114193" fmla="*/ 7021065 w 7467600"/>
              <a:gd name="connsiteY502-114194" fmla="*/ 2498102 h 6858000"/>
              <a:gd name="connsiteX503-114195" fmla="*/ 7155223 w 7467600"/>
              <a:gd name="connsiteY503-114196" fmla="*/ 2650386 h 6858000"/>
              <a:gd name="connsiteX504-114197" fmla="*/ 7203167 w 7467600"/>
              <a:gd name="connsiteY504-114198" fmla="*/ 2697288 h 6858000"/>
              <a:gd name="connsiteX505-114199" fmla="*/ 6937703 w 7467600"/>
              <a:gd name="connsiteY505-114200" fmla="*/ 2321981 h 6858000"/>
              <a:gd name="connsiteX506-114201" fmla="*/ 6591670 w 7467600"/>
              <a:gd name="connsiteY506-114202" fmla="*/ 1988277 h 6858000"/>
              <a:gd name="connsiteX507-114203" fmla="*/ 5798671 w 7467600"/>
              <a:gd name="connsiteY507-114204" fmla="*/ 1981601 h 6858000"/>
              <a:gd name="connsiteX508-114205" fmla="*/ 5754709 w 7467600"/>
              <a:gd name="connsiteY508-114206" fmla="*/ 2071454 h 6858000"/>
              <a:gd name="connsiteX509-114207" fmla="*/ 5763044 w 7467600"/>
              <a:gd name="connsiteY509-114208" fmla="*/ 2842206 h 6858000"/>
              <a:gd name="connsiteX510-114209" fmla="*/ 5764974 w 7467600"/>
              <a:gd name="connsiteY510-114210" fmla="*/ 2799609 h 6858000"/>
              <a:gd name="connsiteX511-114211" fmla="*/ 5767665 w 7467600"/>
              <a:gd name="connsiteY511-114212" fmla="*/ 2666409 h 6858000"/>
              <a:gd name="connsiteX512-114213" fmla="*/ 5763055 w 7467600"/>
              <a:gd name="connsiteY512-114214" fmla="*/ 2579705 h 6858000"/>
              <a:gd name="connsiteX513-114215" fmla="*/ 5758079 w 7467600"/>
              <a:gd name="connsiteY513-114216" fmla="*/ 2492508 h 6858000"/>
              <a:gd name="connsiteX514-114217" fmla="*/ 5779325 w 7467600"/>
              <a:gd name="connsiteY514-114218" fmla="*/ 2197069 h 6858000"/>
              <a:gd name="connsiteX515-114219" fmla="*/ 5798671 w 7467600"/>
              <a:gd name="connsiteY515-114220" fmla="*/ 1981601 h 6858000"/>
              <a:gd name="connsiteX516-114221" fmla="*/ 5829202 w 7467600"/>
              <a:gd name="connsiteY516-114222" fmla="*/ 1971679 h 6858000"/>
              <a:gd name="connsiteX517-114223" fmla="*/ 5809558 w 7467600"/>
              <a:gd name="connsiteY517-114224" fmla="*/ 2198043 h 6858000"/>
              <a:gd name="connsiteX518-114225" fmla="*/ 5788653 w 7467600"/>
              <a:gd name="connsiteY518-114226" fmla="*/ 2489430 h 6858000"/>
              <a:gd name="connsiteX519-114227" fmla="*/ 5793439 w 7467600"/>
              <a:gd name="connsiteY519-114228" fmla="*/ 2575235 h 6858000"/>
              <a:gd name="connsiteX520-114229" fmla="*/ 5796837 w 7467600"/>
              <a:gd name="connsiteY520-114230" fmla="*/ 2637633 h 6858000"/>
              <a:gd name="connsiteX521-114231" fmla="*/ 5818614 w 7467600"/>
              <a:gd name="connsiteY521-114232" fmla="*/ 2473055 h 6858000"/>
              <a:gd name="connsiteX522-114233" fmla="*/ 5829202 w 7467600"/>
              <a:gd name="connsiteY522-114234" fmla="*/ 1971679 h 6858000"/>
              <a:gd name="connsiteX523-114235" fmla="*/ 5911389 w 7467600"/>
              <a:gd name="connsiteY523-114236" fmla="*/ 1898371 h 6858000"/>
              <a:gd name="connsiteX524-114237" fmla="*/ 6237627 w 7467600"/>
              <a:gd name="connsiteY524-114238" fmla="*/ 2231921 h 6858000"/>
              <a:gd name="connsiteX525-114239" fmla="*/ 5911389 w 7467600"/>
              <a:gd name="connsiteY525-114240" fmla="*/ 1898371 h 6858000"/>
              <a:gd name="connsiteX526-114241" fmla="*/ 6944437 w 7467600"/>
              <a:gd name="connsiteY526-114242" fmla="*/ 1575402 h 6858000"/>
              <a:gd name="connsiteX527-114243" fmla="*/ 6304730 w 7467600"/>
              <a:gd name="connsiteY527-114244" fmla="*/ 1766654 h 6858000"/>
              <a:gd name="connsiteX528-114245" fmla="*/ 6944437 w 7467600"/>
              <a:gd name="connsiteY528-114246" fmla="*/ 1575402 h 6858000"/>
              <a:gd name="connsiteX529-114247" fmla="*/ 7019523 w 7467600"/>
              <a:gd name="connsiteY529-114248" fmla="*/ 1519450 h 6858000"/>
              <a:gd name="connsiteX530-114249" fmla="*/ 6298091 w 7467600"/>
              <a:gd name="connsiteY530-114250" fmla="*/ 1737122 h 6858000"/>
              <a:gd name="connsiteX531-114251" fmla="*/ 7019523 w 7467600"/>
              <a:gd name="connsiteY531-114252" fmla="*/ 1519450 h 6858000"/>
              <a:gd name="connsiteX532-114253" fmla="*/ 2399523 w 7467600"/>
              <a:gd name="connsiteY532-114254" fmla="*/ 1428234 h 6858000"/>
              <a:gd name="connsiteX533-114255" fmla="*/ 2224982 w 7467600"/>
              <a:gd name="connsiteY533-114256" fmla="*/ 1826201 h 6858000"/>
              <a:gd name="connsiteX534-114257" fmla="*/ 2096099 w 7467600"/>
              <a:gd name="connsiteY534-114258" fmla="*/ 2345900 h 6858000"/>
              <a:gd name="connsiteX535-114259" fmla="*/ 2283317 w 7467600"/>
              <a:gd name="connsiteY535-114260" fmla="*/ 1796925 h 6858000"/>
              <a:gd name="connsiteX536-114261" fmla="*/ 2399523 w 7467600"/>
              <a:gd name="connsiteY536-114262" fmla="*/ 1428234 h 6858000"/>
              <a:gd name="connsiteX537-114263" fmla="*/ 2448558 w 7467600"/>
              <a:gd name="connsiteY537-114264" fmla="*/ 1373435 h 6858000"/>
              <a:gd name="connsiteX538-114265" fmla="*/ 2312521 w 7467600"/>
              <a:gd name="connsiteY538-114266" fmla="*/ 1806140 h 6858000"/>
              <a:gd name="connsiteX539-114267" fmla="*/ 2127533 w 7467600"/>
              <a:gd name="connsiteY539-114268" fmla="*/ 2348380 h 6858000"/>
              <a:gd name="connsiteX540-114269" fmla="*/ 2358080 w 7467600"/>
              <a:gd name="connsiteY540-114270" fmla="*/ 1866134 h 6858000"/>
              <a:gd name="connsiteX541-114271" fmla="*/ 2407436 w 7467600"/>
              <a:gd name="connsiteY541-114272" fmla="*/ 1651070 h 6858000"/>
              <a:gd name="connsiteX542-114273" fmla="*/ 2448558 w 7467600"/>
              <a:gd name="connsiteY542-114274" fmla="*/ 1373435 h 6858000"/>
              <a:gd name="connsiteX543-114275" fmla="*/ 278707 w 7467600"/>
              <a:gd name="connsiteY543-114276" fmla="*/ 1352270 h 6858000"/>
              <a:gd name="connsiteX544-114277" fmla="*/ 321570 w 7467600"/>
              <a:gd name="connsiteY544-114278" fmla="*/ 1861610 h 6858000"/>
              <a:gd name="connsiteX545-114279" fmla="*/ 294281 w 7467600"/>
              <a:gd name="connsiteY545-114280" fmla="*/ 1440658 h 6858000"/>
              <a:gd name="connsiteX546-114281" fmla="*/ 278707 w 7467600"/>
              <a:gd name="connsiteY546-114282" fmla="*/ 1352270 h 6858000"/>
              <a:gd name="connsiteX547-114283" fmla="*/ 1423821 w 7467600"/>
              <a:gd name="connsiteY547-114284" fmla="*/ 1351958 h 6858000"/>
              <a:gd name="connsiteX548-114285" fmla="*/ 1638521 w 7467600"/>
              <a:gd name="connsiteY548-114286" fmla="*/ 1908470 h 6858000"/>
              <a:gd name="connsiteX549-114287" fmla="*/ 1754199 w 7467600"/>
              <a:gd name="connsiteY549-114288" fmla="*/ 2149284 h 6858000"/>
              <a:gd name="connsiteX550-114289" fmla="*/ 1908359 w 7467600"/>
              <a:gd name="connsiteY550-114290" fmla="*/ 2364988 h 6858000"/>
              <a:gd name="connsiteX551-114291" fmla="*/ 1647661 w 7467600"/>
              <a:gd name="connsiteY551-114292" fmla="*/ 1825945 h 6858000"/>
              <a:gd name="connsiteX552-114293" fmla="*/ 1423821 w 7467600"/>
              <a:gd name="connsiteY552-114294" fmla="*/ 1351958 h 6858000"/>
              <a:gd name="connsiteX553-114295" fmla="*/ 1431890 w 7467600"/>
              <a:gd name="connsiteY553-114296" fmla="*/ 1306475 h 6858000"/>
              <a:gd name="connsiteX554-114297" fmla="*/ 1507597 w 7467600"/>
              <a:gd name="connsiteY554-114298" fmla="*/ 1446132 h 6858000"/>
              <a:gd name="connsiteX555-114299" fmla="*/ 1674586 w 7467600"/>
              <a:gd name="connsiteY555-114300" fmla="*/ 1813832 h 6858000"/>
              <a:gd name="connsiteX556-114301" fmla="*/ 1815950 w 7467600"/>
              <a:gd name="connsiteY556-114302" fmla="*/ 2128564 h 6858000"/>
              <a:gd name="connsiteX557-114303" fmla="*/ 1984242 w 7467600"/>
              <a:gd name="connsiteY557-114304" fmla="*/ 2430829 h 6858000"/>
              <a:gd name="connsiteX558-114305" fmla="*/ 2014023 w 7467600"/>
              <a:gd name="connsiteY558-114306" fmla="*/ 2450995 h 6858000"/>
              <a:gd name="connsiteX559-114307" fmla="*/ 1747337 w 7467600"/>
              <a:gd name="connsiteY559-114308" fmla="*/ 1855264 h 6858000"/>
              <a:gd name="connsiteX560-114309" fmla="*/ 1533749 w 7467600"/>
              <a:gd name="connsiteY560-114310" fmla="*/ 1478656 h 6858000"/>
              <a:gd name="connsiteX561-114311" fmla="*/ 1431890 w 7467600"/>
              <a:gd name="connsiteY561-114312" fmla="*/ 1306475 h 6858000"/>
              <a:gd name="connsiteX562-114313" fmla="*/ 5052692 w 7467600"/>
              <a:gd name="connsiteY562-114314" fmla="*/ 1292994 h 6858000"/>
              <a:gd name="connsiteX563-114315" fmla="*/ 5200661 w 7467600"/>
              <a:gd name="connsiteY563-114316" fmla="*/ 1635186 h 6858000"/>
              <a:gd name="connsiteX564-114317" fmla="*/ 5297138 w 7467600"/>
              <a:gd name="connsiteY564-114318" fmla="*/ 1906351 h 6858000"/>
              <a:gd name="connsiteX565-114319" fmla="*/ 5052692 w 7467600"/>
              <a:gd name="connsiteY565-114320" fmla="*/ 1292994 h 6858000"/>
              <a:gd name="connsiteX566-114321" fmla="*/ 5009948 w 7467600"/>
              <a:gd name="connsiteY566-114322" fmla="*/ 1273619 h 6858000"/>
              <a:gd name="connsiteX567-114323" fmla="*/ 5121777 w 7467600"/>
              <a:gd name="connsiteY567-114324" fmla="*/ 1654213 h 6858000"/>
              <a:gd name="connsiteX568-114325" fmla="*/ 5293545 w 7467600"/>
              <a:gd name="connsiteY568-114326" fmla="*/ 2072247 h 6858000"/>
              <a:gd name="connsiteX569-114327" fmla="*/ 5294042 w 7467600"/>
              <a:gd name="connsiteY569-114328" fmla="*/ 2065019 h 6858000"/>
              <a:gd name="connsiteX570-114329" fmla="*/ 5171936 w 7467600"/>
              <a:gd name="connsiteY570-114330" fmla="*/ 1647613 h 6858000"/>
              <a:gd name="connsiteX571-114331" fmla="*/ 5009948 w 7467600"/>
              <a:gd name="connsiteY571-114332" fmla="*/ 1273619 h 6858000"/>
              <a:gd name="connsiteX572-114333" fmla="*/ 655236 w 7467600"/>
              <a:gd name="connsiteY572-114334" fmla="*/ 1268632 h 6858000"/>
              <a:gd name="connsiteX573-114335" fmla="*/ 839521 w 7467600"/>
              <a:gd name="connsiteY573-114336" fmla="*/ 1685315 h 6858000"/>
              <a:gd name="connsiteX574-114337" fmla="*/ 1109416 w 7467600"/>
              <a:gd name="connsiteY574-114338" fmla="*/ 2061663 h 6858000"/>
              <a:gd name="connsiteX575-114339" fmla="*/ 1298300 w 7467600"/>
              <a:gd name="connsiteY575-114340" fmla="*/ 2247742 h 6858000"/>
              <a:gd name="connsiteX576-114341" fmla="*/ 1125871 w 7467600"/>
              <a:gd name="connsiteY576-114342" fmla="*/ 1989513 h 6858000"/>
              <a:gd name="connsiteX577-114343" fmla="*/ 981574 w 7467600"/>
              <a:gd name="connsiteY577-114344" fmla="*/ 1783157 h 6858000"/>
              <a:gd name="connsiteX578-114345" fmla="*/ 922198 w 7467600"/>
              <a:gd name="connsiteY578-114346" fmla="*/ 1677437 h 6858000"/>
              <a:gd name="connsiteX579-114347" fmla="*/ 869293 w 7467600"/>
              <a:gd name="connsiteY579-114348" fmla="*/ 1583214 h 6858000"/>
              <a:gd name="connsiteX580-114349" fmla="*/ 751431 w 7467600"/>
              <a:gd name="connsiteY580-114350" fmla="*/ 1405731 h 6858000"/>
              <a:gd name="connsiteX581-114351" fmla="*/ 655236 w 7467600"/>
              <a:gd name="connsiteY581-114352" fmla="*/ 1268632 h 6858000"/>
              <a:gd name="connsiteX582-114353" fmla="*/ 6516292 w 7467600"/>
              <a:gd name="connsiteY582-114354" fmla="*/ 1263064 h 6858000"/>
              <a:gd name="connsiteX583-114355" fmla="*/ 5736320 w 7467600"/>
              <a:gd name="connsiteY583-114356" fmla="*/ 1501803 h 6858000"/>
              <a:gd name="connsiteX584-114357" fmla="*/ 6516292 w 7467600"/>
              <a:gd name="connsiteY584-114358" fmla="*/ 1263064 h 6858000"/>
              <a:gd name="connsiteX585-114359" fmla="*/ 291466 w 7467600"/>
              <a:gd name="connsiteY585-114360" fmla="*/ 1250369 h 6858000"/>
              <a:gd name="connsiteX586-114361" fmla="*/ 323180 w 7467600"/>
              <a:gd name="connsiteY586-114362" fmla="*/ 1435283 h 6858000"/>
              <a:gd name="connsiteX587-114363" fmla="*/ 349381 w 7467600"/>
              <a:gd name="connsiteY587-114364" fmla="*/ 1875041 h 6858000"/>
              <a:gd name="connsiteX588-114365" fmla="*/ 374363 w 7467600"/>
              <a:gd name="connsiteY588-114366" fmla="*/ 1506494 h 6858000"/>
              <a:gd name="connsiteX589-114367" fmla="*/ 302168 w 7467600"/>
              <a:gd name="connsiteY589-114368" fmla="*/ 1274495 h 6858000"/>
              <a:gd name="connsiteX590-114369" fmla="*/ 291466 w 7467600"/>
              <a:gd name="connsiteY590-114370" fmla="*/ 1250369 h 6858000"/>
              <a:gd name="connsiteX591-114371" fmla="*/ 678222 w 7467600"/>
              <a:gd name="connsiteY591-114372" fmla="*/ 1248670 h 6858000"/>
              <a:gd name="connsiteX592-114373" fmla="*/ 775536 w 7467600"/>
              <a:gd name="connsiteY592-114374" fmla="*/ 1388015 h 6858000"/>
              <a:gd name="connsiteX593-114375" fmla="*/ 894529 w 7467600"/>
              <a:gd name="connsiteY593-114376" fmla="*/ 1567739 h 6858000"/>
              <a:gd name="connsiteX594-114377" fmla="*/ 948000 w 7467600"/>
              <a:gd name="connsiteY594-114378" fmla="*/ 1663088 h 6858000"/>
              <a:gd name="connsiteX595-114379" fmla="*/ 1006812 w 7467600"/>
              <a:gd name="connsiteY595-114380" fmla="*/ 1767683 h 6858000"/>
              <a:gd name="connsiteX596-114381" fmla="*/ 1149133 w 7467600"/>
              <a:gd name="connsiteY596-114382" fmla="*/ 1971513 h 6858000"/>
              <a:gd name="connsiteX597-114383" fmla="*/ 1333952 w 7467600"/>
              <a:gd name="connsiteY597-114384" fmla="*/ 2251620 h 6858000"/>
              <a:gd name="connsiteX598-114385" fmla="*/ 1337329 w 7467600"/>
              <a:gd name="connsiteY598-114386" fmla="*/ 2258350 h 6858000"/>
              <a:gd name="connsiteX599-114387" fmla="*/ 1014726 w 7467600"/>
              <a:gd name="connsiteY599-114388" fmla="*/ 1615556 h 6858000"/>
              <a:gd name="connsiteX600-114389" fmla="*/ 678222 w 7467600"/>
              <a:gd name="connsiteY600-114390" fmla="*/ 1248670 h 6858000"/>
              <a:gd name="connsiteX601-114391" fmla="*/ 6691602 w 7467600"/>
              <a:gd name="connsiteY601-114392" fmla="*/ 1140573 h 6858000"/>
              <a:gd name="connsiteX602-114393" fmla="*/ 6571100 w 7467600"/>
              <a:gd name="connsiteY602-114394" fmla="*/ 1183662 h 6858000"/>
              <a:gd name="connsiteX603-114395" fmla="*/ 6241687 w 7467600"/>
              <a:gd name="connsiteY603-114396" fmla="*/ 1257600 h 6858000"/>
              <a:gd name="connsiteX604-114397" fmla="*/ 5693009 w 7467600"/>
              <a:gd name="connsiteY604-114398" fmla="*/ 1478256 h 6858000"/>
              <a:gd name="connsiteX605-114399" fmla="*/ 6548420 w 7467600"/>
              <a:gd name="connsiteY605-114400" fmla="*/ 1214599 h 6858000"/>
              <a:gd name="connsiteX606-114401" fmla="*/ 6605473 w 7467600"/>
              <a:gd name="connsiteY606-114402" fmla="*/ 1184686 h 6858000"/>
              <a:gd name="connsiteX607-114403" fmla="*/ 6691602 w 7467600"/>
              <a:gd name="connsiteY607-114404" fmla="*/ 1140573 h 6858000"/>
              <a:gd name="connsiteX608-114405" fmla="*/ 4002475 w 7467600"/>
              <a:gd name="connsiteY608-114406" fmla="*/ 1037802 h 6858000"/>
              <a:gd name="connsiteX609-114407" fmla="*/ 4000324 w 7467600"/>
              <a:gd name="connsiteY609-114408" fmla="*/ 1039362 h 6858000"/>
              <a:gd name="connsiteX610-114409" fmla="*/ 4002862 w 7467600"/>
              <a:gd name="connsiteY610-114410" fmla="*/ 1042866 h 6858000"/>
              <a:gd name="connsiteX611-114411" fmla="*/ 4002475 w 7467600"/>
              <a:gd name="connsiteY611-114412" fmla="*/ 1037802 h 6858000"/>
              <a:gd name="connsiteX612-114413" fmla="*/ 506322 w 7467600"/>
              <a:gd name="connsiteY612-114414" fmla="*/ 1020997 h 6858000"/>
              <a:gd name="connsiteX613-114415" fmla="*/ 533068 w 7467600"/>
              <a:gd name="connsiteY613-114416" fmla="*/ 1029409 h 6858000"/>
              <a:gd name="connsiteX614-114417" fmla="*/ 1232525 w 7467600"/>
              <a:gd name="connsiteY614-114418" fmla="*/ 1804675 h 6858000"/>
              <a:gd name="connsiteX615-114419" fmla="*/ 1388858 w 7467600"/>
              <a:gd name="connsiteY615-114420" fmla="*/ 2368011 h 6858000"/>
              <a:gd name="connsiteX616-114421" fmla="*/ 1384098 w 7467600"/>
              <a:gd name="connsiteY616-114422" fmla="*/ 2378125 h 6858000"/>
              <a:gd name="connsiteX617-114423" fmla="*/ 1425393 w 7467600"/>
              <a:gd name="connsiteY617-114424" fmla="*/ 2589124 h 6858000"/>
              <a:gd name="connsiteX618-114425" fmla="*/ 1424001 w 7467600"/>
              <a:gd name="connsiteY618-114426" fmla="*/ 2597541 h 6858000"/>
              <a:gd name="connsiteX619-114427" fmla="*/ 2152729 w 7467600"/>
              <a:gd name="connsiteY619-114428" fmla="*/ 2864487 h 6858000"/>
              <a:gd name="connsiteX620-114429" fmla="*/ 2020609 w 7467600"/>
              <a:gd name="connsiteY620-114430" fmla="*/ 2539671 h 6858000"/>
              <a:gd name="connsiteX621-114431" fmla="*/ 2018920 w 7467600"/>
              <a:gd name="connsiteY621-114432" fmla="*/ 2536309 h 6858000"/>
              <a:gd name="connsiteX622-114433" fmla="*/ 1342441 w 7467600"/>
              <a:gd name="connsiteY622-114434" fmla="*/ 1173017 h 6858000"/>
              <a:gd name="connsiteX623-114435" fmla="*/ 1367925 w 7467600"/>
              <a:gd name="connsiteY623-114436" fmla="*/ 1135648 h 6858000"/>
              <a:gd name="connsiteX624-114437" fmla="*/ 1771401 w 7467600"/>
              <a:gd name="connsiteY624-114438" fmla="*/ 1806673 h 6858000"/>
              <a:gd name="connsiteX625-114439" fmla="*/ 1972385 w 7467600"/>
              <a:gd name="connsiteY625-114440" fmla="*/ 2198735 h 6858000"/>
              <a:gd name="connsiteX626-114441" fmla="*/ 2040892 w 7467600"/>
              <a:gd name="connsiteY626-114442" fmla="*/ 2405205 h 6858000"/>
              <a:gd name="connsiteX627-114443" fmla="*/ 2131689 w 7467600"/>
              <a:gd name="connsiteY627-114444" fmla="*/ 1936926 h 6858000"/>
              <a:gd name="connsiteX628-114445" fmla="*/ 2454820 w 7467600"/>
              <a:gd name="connsiteY628-114446" fmla="*/ 1248808 h 6858000"/>
              <a:gd name="connsiteX629-114447" fmla="*/ 2492512 w 7467600"/>
              <a:gd name="connsiteY629-114448" fmla="*/ 1302920 h 6858000"/>
              <a:gd name="connsiteX630-114449" fmla="*/ 2081216 w 7467600"/>
              <a:gd name="connsiteY630-114450" fmla="*/ 2527513 h 6858000"/>
              <a:gd name="connsiteX631-114451" fmla="*/ 2081211 w 7467600"/>
              <a:gd name="connsiteY631-114452" fmla="*/ 2528916 h 6858000"/>
              <a:gd name="connsiteX632-114453" fmla="*/ 2199067 w 7467600"/>
              <a:gd name="connsiteY632-114454" fmla="*/ 2884061 h 6858000"/>
              <a:gd name="connsiteX633-114455" fmla="*/ 3192586 w 7467600"/>
              <a:gd name="connsiteY633-114456" fmla="*/ 3411496 h 6858000"/>
              <a:gd name="connsiteX634-114457" fmla="*/ 3182620 w 7467600"/>
              <a:gd name="connsiteY634-114458" fmla="*/ 3483279 h 6858000"/>
              <a:gd name="connsiteX635-114459" fmla="*/ 2435119 w 7467600"/>
              <a:gd name="connsiteY635-114460" fmla="*/ 3080173 h 6858000"/>
              <a:gd name="connsiteX636-114461" fmla="*/ 2410152 w 7467600"/>
              <a:gd name="connsiteY636-114462" fmla="*/ 3063751 h 6858000"/>
              <a:gd name="connsiteX637-114463" fmla="*/ 2408099 w 7467600"/>
              <a:gd name="connsiteY637-114464" fmla="*/ 3064403 h 6858000"/>
              <a:gd name="connsiteX638-114465" fmla="*/ 2407218 w 7467600"/>
              <a:gd name="connsiteY638-114466" fmla="*/ 3070324 h 6858000"/>
              <a:gd name="connsiteX639-114467" fmla="*/ 2380138 w 7467600"/>
              <a:gd name="connsiteY639-114468" fmla="*/ 3099341 h 6858000"/>
              <a:gd name="connsiteX640-114469" fmla="*/ 1765923 w 7467600"/>
              <a:gd name="connsiteY640-114470" fmla="*/ 3581043 h 6858000"/>
              <a:gd name="connsiteX641-114471" fmla="*/ 1702258 w 7467600"/>
              <a:gd name="connsiteY641-114472" fmla="*/ 3612286 h 6858000"/>
              <a:gd name="connsiteX642-114473" fmla="*/ 1538370 w 7467600"/>
              <a:gd name="connsiteY642-114474" fmla="*/ 3811804 h 6858000"/>
              <a:gd name="connsiteX643-114475" fmla="*/ 542867 w 7467600"/>
              <a:gd name="connsiteY643-114476" fmla="*/ 4944092 h 6858000"/>
              <a:gd name="connsiteX644-114477" fmla="*/ 515800 w 7467600"/>
              <a:gd name="connsiteY644-114478" fmla="*/ 4862180 h 6858000"/>
              <a:gd name="connsiteX645-114479" fmla="*/ 909145 w 7467600"/>
              <a:gd name="connsiteY645-114480" fmla="*/ 4199225 h 6858000"/>
              <a:gd name="connsiteX646-114481" fmla="*/ 1214067 w 7467600"/>
              <a:gd name="connsiteY646-114482" fmla="*/ 3908561 h 6858000"/>
              <a:gd name="connsiteX647-114483" fmla="*/ 640967 w 7467600"/>
              <a:gd name="connsiteY647-114484" fmla="*/ 4105601 h 6858000"/>
              <a:gd name="connsiteX648-114485" fmla="*/ 112563 w 7467600"/>
              <a:gd name="connsiteY648-114486" fmla="*/ 4396952 h 6858000"/>
              <a:gd name="connsiteX649-114487" fmla="*/ 0 w 7467600"/>
              <a:gd name="connsiteY649-114488" fmla="*/ 4466006 h 6858000"/>
              <a:gd name="connsiteX650-114489" fmla="*/ 0 w 7467600"/>
              <a:gd name="connsiteY650-114490" fmla="*/ 4233763 h 6858000"/>
              <a:gd name="connsiteX651-114491" fmla="*/ 36881 w 7467600"/>
              <a:gd name="connsiteY651-114492" fmla="*/ 4200118 h 6858000"/>
              <a:gd name="connsiteX652-114493" fmla="*/ 910534 w 7467600"/>
              <a:gd name="connsiteY652-114494" fmla="*/ 3629753 h 6858000"/>
              <a:gd name="connsiteX653-114495" fmla="*/ 1578717 w 7467600"/>
              <a:gd name="connsiteY653-114496" fmla="*/ 3575982 h 6858000"/>
              <a:gd name="connsiteX654-114497" fmla="*/ 2338780 w 7467600"/>
              <a:gd name="connsiteY654-114498" fmla="*/ 3033725 h 6858000"/>
              <a:gd name="connsiteX655-114499" fmla="*/ 1807991 w 7467600"/>
              <a:gd name="connsiteY655-114500" fmla="*/ 2807184 h 6858000"/>
              <a:gd name="connsiteX656-114501" fmla="*/ 1416358 w 7467600"/>
              <a:gd name="connsiteY656-114502" fmla="*/ 3112571 h 6858000"/>
              <a:gd name="connsiteX657-114503" fmla="*/ 939066 w 7467600"/>
              <a:gd name="connsiteY657-114504" fmla="*/ 3378798 h 6858000"/>
              <a:gd name="connsiteX658-114505" fmla="*/ 115099 w 7467600"/>
              <a:gd name="connsiteY658-114506" fmla="*/ 3607650 h 6858000"/>
              <a:gd name="connsiteX659-114507" fmla="*/ 97284 w 7467600"/>
              <a:gd name="connsiteY659-114508" fmla="*/ 3520393 h 6858000"/>
              <a:gd name="connsiteX660-114509" fmla="*/ 922050 w 7467600"/>
              <a:gd name="connsiteY660-114510" fmla="*/ 3074867 h 6858000"/>
              <a:gd name="connsiteX661-114511" fmla="*/ 1405265 w 7467600"/>
              <a:gd name="connsiteY661-114512" fmla="*/ 3016319 h 6858000"/>
              <a:gd name="connsiteX662-114513" fmla="*/ 1407512 w 7467600"/>
              <a:gd name="connsiteY662-114514" fmla="*/ 3018001 h 6858000"/>
              <a:gd name="connsiteX663-114515" fmla="*/ 1726266 w 7467600"/>
              <a:gd name="connsiteY663-114516" fmla="*/ 2777274 h 6858000"/>
              <a:gd name="connsiteX664-114517" fmla="*/ 625390 w 7467600"/>
              <a:gd name="connsiteY664-114518" fmla="*/ 2514541 h 6858000"/>
              <a:gd name="connsiteX665-114519" fmla="*/ 619799 w 7467600"/>
              <a:gd name="connsiteY665-114520" fmla="*/ 2527180 h 6858000"/>
              <a:gd name="connsiteX666-114521" fmla="*/ 310030 w 7467600"/>
              <a:gd name="connsiteY666-114522" fmla="*/ 2771818 h 6858000"/>
              <a:gd name="connsiteX667-114523" fmla="*/ 173877 w 7467600"/>
              <a:gd name="connsiteY667-114524" fmla="*/ 2937056 h 6858000"/>
              <a:gd name="connsiteX668-114525" fmla="*/ 77889 w 7467600"/>
              <a:gd name="connsiteY668-114526" fmla="*/ 3138440 h 6858000"/>
              <a:gd name="connsiteX669-114527" fmla="*/ 0 w 7467600"/>
              <a:gd name="connsiteY669-114528" fmla="*/ 3271395 h 6858000"/>
              <a:gd name="connsiteX670-114529" fmla="*/ 0 w 7467600"/>
              <a:gd name="connsiteY670-114530" fmla="*/ 3153002 h 6858000"/>
              <a:gd name="connsiteX671-114531" fmla="*/ 2386 w 7467600"/>
              <a:gd name="connsiteY671-114532" fmla="*/ 3149203 h 6858000"/>
              <a:gd name="connsiteX672-114533" fmla="*/ 89753 w 7467600"/>
              <a:gd name="connsiteY672-114534" fmla="*/ 2987702 h 6858000"/>
              <a:gd name="connsiteX673-114535" fmla="*/ 76869 w 7467600"/>
              <a:gd name="connsiteY673-114536" fmla="*/ 3005404 h 6858000"/>
              <a:gd name="connsiteX674-114537" fmla="*/ 32049 w 7467600"/>
              <a:gd name="connsiteY674-114538" fmla="*/ 3065814 h 6858000"/>
              <a:gd name="connsiteX675-114539" fmla="*/ 0 w 7467600"/>
              <a:gd name="connsiteY675-114540" fmla="*/ 3108744 h 6858000"/>
              <a:gd name="connsiteX676-114541" fmla="*/ 0 w 7467600"/>
              <a:gd name="connsiteY676-114542" fmla="*/ 3058059 h 6858000"/>
              <a:gd name="connsiteX677-114543" fmla="*/ 7610 w 7467600"/>
              <a:gd name="connsiteY677-114544" fmla="*/ 3047889 h 6858000"/>
              <a:gd name="connsiteX678-114545" fmla="*/ 52419 w 7467600"/>
              <a:gd name="connsiteY678-114546" fmla="*/ 2987479 h 6858000"/>
              <a:gd name="connsiteX679-114547" fmla="*/ 59142 w 7467600"/>
              <a:gd name="connsiteY679-114548" fmla="*/ 2978488 h 6858000"/>
              <a:gd name="connsiteX680-114549" fmla="*/ 0 w 7467600"/>
              <a:gd name="connsiteY680-114550" fmla="*/ 3015334 h 6858000"/>
              <a:gd name="connsiteX681-114551" fmla="*/ 0 w 7467600"/>
              <a:gd name="connsiteY681-114552" fmla="*/ 2914286 h 6858000"/>
              <a:gd name="connsiteX682-114553" fmla="*/ 36383 w 7467600"/>
              <a:gd name="connsiteY682-114554" fmla="*/ 2901128 h 6858000"/>
              <a:gd name="connsiteX683-114555" fmla="*/ 156329 w 7467600"/>
              <a:gd name="connsiteY683-114556" fmla="*/ 2840533 h 6858000"/>
              <a:gd name="connsiteX684-114557" fmla="*/ 358355 w 7467600"/>
              <a:gd name="connsiteY684-114558" fmla="*/ 2620471 h 6858000"/>
              <a:gd name="connsiteX685-114559" fmla="*/ 510577 w 7467600"/>
              <a:gd name="connsiteY685-114560" fmla="*/ 2501244 h 6858000"/>
              <a:gd name="connsiteX686-114561" fmla="*/ 211967 w 7467600"/>
              <a:gd name="connsiteY686-114562" fmla="*/ 2479171 h 6858000"/>
              <a:gd name="connsiteX687-114563" fmla="*/ 0 w 7467600"/>
              <a:gd name="connsiteY687-114564" fmla="*/ 2476398 h 6858000"/>
              <a:gd name="connsiteX688-114565" fmla="*/ 0 w 7467600"/>
              <a:gd name="connsiteY688-114566" fmla="*/ 2389189 h 6858000"/>
              <a:gd name="connsiteX689-114567" fmla="*/ 103062 w 7467600"/>
              <a:gd name="connsiteY689-114568" fmla="*/ 2389518 h 6858000"/>
              <a:gd name="connsiteX690-114569" fmla="*/ 510734 w 7467600"/>
              <a:gd name="connsiteY690-114570" fmla="*/ 2416201 h 6858000"/>
              <a:gd name="connsiteX691-114571" fmla="*/ 279257 w 7467600"/>
              <a:gd name="connsiteY691-114572" fmla="*/ 2092102 h 6858000"/>
              <a:gd name="connsiteX692-114573" fmla="*/ 65265 w 7467600"/>
              <a:gd name="connsiteY692-114574" fmla="*/ 2006049 h 6858000"/>
              <a:gd name="connsiteX693-114575" fmla="*/ 0 w 7467600"/>
              <a:gd name="connsiteY693-114576" fmla="*/ 1982532 h 6858000"/>
              <a:gd name="connsiteX694-114577" fmla="*/ 0 w 7467600"/>
              <a:gd name="connsiteY694-114578" fmla="*/ 1912789 h 6858000"/>
              <a:gd name="connsiteX695-114579" fmla="*/ 97460 w 7467600"/>
              <a:gd name="connsiteY695-114580" fmla="*/ 1953725 h 6858000"/>
              <a:gd name="connsiteX696-114581" fmla="*/ 221272 w 7467600"/>
              <a:gd name="connsiteY696-114582" fmla="*/ 1980766 h 6858000"/>
              <a:gd name="connsiteX697-114583" fmla="*/ 116765 w 7467600"/>
              <a:gd name="connsiteY697-114584" fmla="*/ 1911033 h 6858000"/>
              <a:gd name="connsiteX698-114585" fmla="*/ 16405 w 7467600"/>
              <a:gd name="connsiteY698-114586" fmla="*/ 1803412 h 6858000"/>
              <a:gd name="connsiteX699-114587" fmla="*/ 0 w 7467600"/>
              <a:gd name="connsiteY699-114588" fmla="*/ 1784777 h 6858000"/>
              <a:gd name="connsiteX700-114589" fmla="*/ 0 w 7467600"/>
              <a:gd name="connsiteY700-114590" fmla="*/ 1740082 h 6858000"/>
              <a:gd name="connsiteX701-114591" fmla="*/ 39394 w 7467600"/>
              <a:gd name="connsiteY701-114592" fmla="*/ 1784856 h 6858000"/>
              <a:gd name="connsiteX702-114593" fmla="*/ 135813 w 7467600"/>
              <a:gd name="connsiteY702-114594" fmla="*/ 1888838 h 6858000"/>
              <a:gd name="connsiteX703-114595" fmla="*/ 242575 w 7467600"/>
              <a:gd name="connsiteY703-114596" fmla="*/ 1958841 h 6858000"/>
              <a:gd name="connsiteX704-114597" fmla="*/ 82197 w 7467600"/>
              <a:gd name="connsiteY704-114598" fmla="*/ 1754826 h 6858000"/>
              <a:gd name="connsiteX705-114599" fmla="*/ 0 w 7467600"/>
              <a:gd name="connsiteY705-114600" fmla="*/ 1679650 h 6858000"/>
              <a:gd name="connsiteX706-114601" fmla="*/ 0 w 7467600"/>
              <a:gd name="connsiteY706-114602" fmla="*/ 1602463 h 6858000"/>
              <a:gd name="connsiteX707-114603" fmla="*/ 84689 w 7467600"/>
              <a:gd name="connsiteY707-114604" fmla="*/ 1677442 h 6858000"/>
              <a:gd name="connsiteX708-114605" fmla="*/ 298437 w 7467600"/>
              <a:gd name="connsiteY708-114606" fmla="*/ 1968019 h 6858000"/>
              <a:gd name="connsiteX709-114607" fmla="*/ 227269 w 7467600"/>
              <a:gd name="connsiteY709-114608" fmla="*/ 1114064 h 6858000"/>
              <a:gd name="connsiteX710-114609" fmla="*/ 248003 w 7467600"/>
              <a:gd name="connsiteY710-114610" fmla="*/ 1089613 h 6858000"/>
              <a:gd name="connsiteX711-114611" fmla="*/ 427020 w 7467600"/>
              <a:gd name="connsiteY711-114612" fmla="*/ 1619803 h 6858000"/>
              <a:gd name="connsiteX712-114613" fmla="*/ 340345 w 7467600"/>
              <a:gd name="connsiteY712-114614" fmla="*/ 2027739 h 6858000"/>
              <a:gd name="connsiteX713-114615" fmla="*/ 360865 w 7467600"/>
              <a:gd name="connsiteY713-114616" fmla="*/ 2044827 h 6858000"/>
              <a:gd name="connsiteX714-114617" fmla="*/ 560414 w 7467600"/>
              <a:gd name="connsiteY714-114618" fmla="*/ 2421457 h 6858000"/>
              <a:gd name="connsiteX715-114619" fmla="*/ 1359703 w 7467600"/>
              <a:gd name="connsiteY715-114620" fmla="*/ 2578554 h 6858000"/>
              <a:gd name="connsiteX716-114621" fmla="*/ 1359422 w 7467600"/>
              <a:gd name="connsiteY716-114622" fmla="*/ 2577994 h 6858000"/>
              <a:gd name="connsiteX717-114623" fmla="*/ 828701 w 7467600"/>
              <a:gd name="connsiteY717-114624" fmla="*/ 1839520 h 6858000"/>
              <a:gd name="connsiteX718-114625" fmla="*/ 494427 w 7467600"/>
              <a:gd name="connsiteY718-114626" fmla="*/ 1092333 h 6858000"/>
              <a:gd name="connsiteX719-114627" fmla="*/ 506322 w 7467600"/>
              <a:gd name="connsiteY719-114628" fmla="*/ 1020997 h 6858000"/>
              <a:gd name="connsiteX720-114629" fmla="*/ 4570198 w 7467600"/>
              <a:gd name="connsiteY720-114630" fmla="*/ 978081 h 6858000"/>
              <a:gd name="connsiteX721-114631" fmla="*/ 4523691 w 7467600"/>
              <a:gd name="connsiteY721-114632" fmla="*/ 1127776 h 6858000"/>
              <a:gd name="connsiteX722-114633" fmla="*/ 4509875 w 7467600"/>
              <a:gd name="connsiteY722-114634" fmla="*/ 1167552 h 6858000"/>
              <a:gd name="connsiteX723-114635" fmla="*/ 4478168 w 7467600"/>
              <a:gd name="connsiteY723-114636" fmla="*/ 1260735 h 6858000"/>
              <a:gd name="connsiteX724-114637" fmla="*/ 4409309 w 7467600"/>
              <a:gd name="connsiteY724-114638" fmla="*/ 1666996 h 6858000"/>
              <a:gd name="connsiteX725-114639" fmla="*/ 4370031 w 7467600"/>
              <a:gd name="connsiteY725-114640" fmla="*/ 1955666 h 6858000"/>
              <a:gd name="connsiteX726-114641" fmla="*/ 4570198 w 7467600"/>
              <a:gd name="connsiteY726-114642" fmla="*/ 978081 h 6858000"/>
              <a:gd name="connsiteX727-114643" fmla="*/ 4557898 w 7467600"/>
              <a:gd name="connsiteY727-114644" fmla="*/ 900011 h 6858000"/>
              <a:gd name="connsiteX728-114645" fmla="*/ 4344840 w 7467600"/>
              <a:gd name="connsiteY728-114646" fmla="*/ 1922038 h 6858000"/>
              <a:gd name="connsiteX729-114647" fmla="*/ 4378710 w 7467600"/>
              <a:gd name="connsiteY729-114648" fmla="*/ 1665516 h 6858000"/>
              <a:gd name="connsiteX730-114649" fmla="*/ 4448798 w 7467600"/>
              <a:gd name="connsiteY730-114650" fmla="*/ 1253024 h 6858000"/>
              <a:gd name="connsiteX731-114651" fmla="*/ 4480315 w 7467600"/>
              <a:gd name="connsiteY731-114652" fmla="*/ 1158454 h 6858000"/>
              <a:gd name="connsiteX732-114653" fmla="*/ 4494133 w 7467600"/>
              <a:gd name="connsiteY732-114654" fmla="*/ 1118676 h 6858000"/>
              <a:gd name="connsiteX733-114655" fmla="*/ 4557898 w 7467600"/>
              <a:gd name="connsiteY733-114656" fmla="*/ 900011 h 6858000"/>
              <a:gd name="connsiteX734-114657" fmla="*/ 5870151 w 7467600"/>
              <a:gd name="connsiteY734-114658" fmla="*/ 898890 h 6858000"/>
              <a:gd name="connsiteX735-114659" fmla="*/ 5861335 w 7467600"/>
              <a:gd name="connsiteY735-114660" fmla="*/ 899177 h 6858000"/>
              <a:gd name="connsiteX736-114661" fmla="*/ 5843702 w 7467600"/>
              <a:gd name="connsiteY736-114662" fmla="*/ 899748 h 6858000"/>
              <a:gd name="connsiteX737-114663" fmla="*/ 5651107 w 7467600"/>
              <a:gd name="connsiteY737-114664" fmla="*/ 920306 h 6858000"/>
              <a:gd name="connsiteX738-114665" fmla="*/ 5459407 w 7467600"/>
              <a:gd name="connsiteY738-114666" fmla="*/ 940975 h 6858000"/>
              <a:gd name="connsiteX739-114667" fmla="*/ 5374846 w 7467600"/>
              <a:gd name="connsiteY739-114668" fmla="*/ 941988 h 6858000"/>
              <a:gd name="connsiteX740-114669" fmla="*/ 5256105 w 7467600"/>
              <a:gd name="connsiteY740-114670" fmla="*/ 945632 h 6858000"/>
              <a:gd name="connsiteX741-114671" fmla="*/ 5107071 w 7467600"/>
              <a:gd name="connsiteY741-114672" fmla="*/ 969720 h 6858000"/>
              <a:gd name="connsiteX742-114673" fmla="*/ 4998681 w 7467600"/>
              <a:gd name="connsiteY742-114674" fmla="*/ 988771 h 6858000"/>
              <a:gd name="connsiteX743-114675" fmla="*/ 5870151 w 7467600"/>
              <a:gd name="connsiteY743-114676" fmla="*/ 898890 h 6858000"/>
              <a:gd name="connsiteX744-114677" fmla="*/ 5504425 w 7467600"/>
              <a:gd name="connsiteY744-114678" fmla="*/ 848067 h 6858000"/>
              <a:gd name="connsiteX745-114679" fmla="*/ 4968849 w 7467600"/>
              <a:gd name="connsiteY745-114680" fmla="*/ 962318 h 6858000"/>
              <a:gd name="connsiteX746-114681" fmla="*/ 5104039 w 7467600"/>
              <a:gd name="connsiteY746-114682" fmla="*/ 940634 h 6858000"/>
              <a:gd name="connsiteX747-114683" fmla="*/ 5256311 w 7467600"/>
              <a:gd name="connsiteY747-114684" fmla="*/ 916490 h 6858000"/>
              <a:gd name="connsiteX748-114685" fmla="*/ 5377381 w 7467600"/>
              <a:gd name="connsiteY748-114686" fmla="*/ 912671 h 6858000"/>
              <a:gd name="connsiteX749-114687" fmla="*/ 5460148 w 7467600"/>
              <a:gd name="connsiteY749-114688" fmla="*/ 911442 h 6858000"/>
              <a:gd name="connsiteX750-114689" fmla="*/ 5648971 w 7467600"/>
              <a:gd name="connsiteY750-114690" fmla="*/ 891331 h 6858000"/>
              <a:gd name="connsiteX751-114691" fmla="*/ 5844807 w 7467600"/>
              <a:gd name="connsiteY751-114692" fmla="*/ 870718 h 6858000"/>
              <a:gd name="connsiteX752-114693" fmla="*/ 5862975 w 7467600"/>
              <a:gd name="connsiteY752-114694" fmla="*/ 869756 h 6858000"/>
              <a:gd name="connsiteX753-114695" fmla="*/ 5920887 w 7467600"/>
              <a:gd name="connsiteY753-114696" fmla="*/ 865929 h 6858000"/>
              <a:gd name="connsiteX754-114697" fmla="*/ 5504425 w 7467600"/>
              <a:gd name="connsiteY754-114698" fmla="*/ 848067 h 6858000"/>
              <a:gd name="connsiteX755-114699" fmla="*/ 3607114 w 7467600"/>
              <a:gd name="connsiteY755-114700" fmla="*/ 467441 h 6858000"/>
              <a:gd name="connsiteX756-114701" fmla="*/ 3296242 w 7467600"/>
              <a:gd name="connsiteY756-114702" fmla="*/ 807991 h 6858000"/>
              <a:gd name="connsiteX757-114703" fmla="*/ 3174674 w 7467600"/>
              <a:gd name="connsiteY757-114704" fmla="*/ 919759 h 6858000"/>
              <a:gd name="connsiteX758-114705" fmla="*/ 3042978 w 7467600"/>
              <a:gd name="connsiteY758-114706" fmla="*/ 1054894 h 6858000"/>
              <a:gd name="connsiteX759-114707" fmla="*/ 2968914 w 7467600"/>
              <a:gd name="connsiteY759-114708" fmla="*/ 1133756 h 6858000"/>
              <a:gd name="connsiteX760-114709" fmla="*/ 3103823 w 7467600"/>
              <a:gd name="connsiteY760-114710" fmla="*/ 1026814 h 6858000"/>
              <a:gd name="connsiteX761-114711" fmla="*/ 3607114 w 7467600"/>
              <a:gd name="connsiteY761-114712" fmla="*/ 467441 h 6858000"/>
              <a:gd name="connsiteX762-114713" fmla="*/ 3744487 w 7467600"/>
              <a:gd name="connsiteY762-114714" fmla="*/ 383136 h 6858000"/>
              <a:gd name="connsiteX763-114715" fmla="*/ 3970213 w 7467600"/>
              <a:gd name="connsiteY763-114716" fmla="*/ 995559 h 6858000"/>
              <a:gd name="connsiteX764-114717" fmla="*/ 3744487 w 7467600"/>
              <a:gd name="connsiteY764-114718" fmla="*/ 383136 h 6858000"/>
              <a:gd name="connsiteX765-114719" fmla="*/ 3624562 w 7467600"/>
              <a:gd name="connsiteY765-114720" fmla="*/ 367041 h 6858000"/>
              <a:gd name="connsiteX766-114721" fmla="*/ 3489712 w 7467600"/>
              <a:gd name="connsiteY766-114722" fmla="*/ 485386 h 6858000"/>
              <a:gd name="connsiteX767-114723" fmla="*/ 3182994 w 7467600"/>
              <a:gd name="connsiteY767-114724" fmla="*/ 828265 h 6858000"/>
              <a:gd name="connsiteX768-114725" fmla="*/ 2892114 w 7467600"/>
              <a:gd name="connsiteY768-114726" fmla="*/ 1172635 h 6858000"/>
              <a:gd name="connsiteX769-114727" fmla="*/ 3021459 w 7467600"/>
              <a:gd name="connsiteY769-114728" fmla="*/ 1035385 h 6858000"/>
              <a:gd name="connsiteX770-114729" fmla="*/ 3153873 w 7467600"/>
              <a:gd name="connsiteY770-114730" fmla="*/ 898971 h 6858000"/>
              <a:gd name="connsiteX771-114731" fmla="*/ 3276511 w 7467600"/>
              <a:gd name="connsiteY771-114732" fmla="*/ 786423 h 6858000"/>
              <a:gd name="connsiteX772-114733" fmla="*/ 3584154 w 7467600"/>
              <a:gd name="connsiteY772-114734" fmla="*/ 448218 h 6858000"/>
              <a:gd name="connsiteX773-114735" fmla="*/ 3624562 w 7467600"/>
              <a:gd name="connsiteY773-114736" fmla="*/ 367041 h 6858000"/>
              <a:gd name="connsiteX774-114737" fmla="*/ 3766672 w 7467600"/>
              <a:gd name="connsiteY774-114738" fmla="*/ 359429 h 6858000"/>
              <a:gd name="connsiteX775-114739" fmla="*/ 3996338 w 7467600"/>
              <a:gd name="connsiteY775-114740" fmla="*/ 968237 h 6858000"/>
              <a:gd name="connsiteX776-114741" fmla="*/ 3766672 w 7467600"/>
              <a:gd name="connsiteY776-114742" fmla="*/ 359429 h 6858000"/>
              <a:gd name="connsiteX777-114743" fmla="*/ 5805386 w 7467600"/>
              <a:gd name="connsiteY777-114744" fmla="*/ 239240 h 6858000"/>
              <a:gd name="connsiteX778-114745" fmla="*/ 5736947 w 7467600"/>
              <a:gd name="connsiteY778-114746" fmla="*/ 261367 h 6858000"/>
              <a:gd name="connsiteX779-114747" fmla="*/ 5427012 w 7467600"/>
              <a:gd name="connsiteY779-114748" fmla="*/ 311272 h 6858000"/>
              <a:gd name="connsiteX780-114749" fmla="*/ 5147818 w 7467600"/>
              <a:gd name="connsiteY780-114750" fmla="*/ 322112 h 6858000"/>
              <a:gd name="connsiteX781-114751" fmla="*/ 5060854 w 7467600"/>
              <a:gd name="connsiteY781-114752" fmla="*/ 311882 h 6858000"/>
              <a:gd name="connsiteX782-114753" fmla="*/ 4945989 w 7467600"/>
              <a:gd name="connsiteY782-114754" fmla="*/ 300516 h 6858000"/>
              <a:gd name="connsiteX783-114755" fmla="*/ 5410479 w 7467600"/>
              <a:gd name="connsiteY783-114756" fmla="*/ 348434 h 6858000"/>
              <a:gd name="connsiteX784-114757" fmla="*/ 5805386 w 7467600"/>
              <a:gd name="connsiteY784-114758" fmla="*/ 239240 h 6858000"/>
              <a:gd name="connsiteX785-114759" fmla="*/ 5905192 w 7467600"/>
              <a:gd name="connsiteY785-114760" fmla="*/ 163079 h 6858000"/>
              <a:gd name="connsiteX786-114761" fmla="*/ 5865655 w 7467600"/>
              <a:gd name="connsiteY786-114762" fmla="*/ 171901 h 6858000"/>
              <a:gd name="connsiteX787-114763" fmla="*/ 5259740 w 7467600"/>
              <a:gd name="connsiteY787-114764" fmla="*/ 257013 h 6858000"/>
              <a:gd name="connsiteX788-114765" fmla="*/ 5208466 w 7467600"/>
              <a:gd name="connsiteY788-114766" fmla="*/ 257550 h 6858000"/>
              <a:gd name="connsiteX789-114767" fmla="*/ 4980204 w 7467600"/>
              <a:gd name="connsiteY789-114768" fmla="*/ 271903 h 6858000"/>
              <a:gd name="connsiteX790-114769" fmla="*/ 5068068 w 7467600"/>
              <a:gd name="connsiteY790-114770" fmla="*/ 282244 h 6858000"/>
              <a:gd name="connsiteX791-114771" fmla="*/ 5153231 w 7467600"/>
              <a:gd name="connsiteY791-114772" fmla="*/ 292240 h 6858000"/>
              <a:gd name="connsiteX792-114773" fmla="*/ 5426491 w 7467600"/>
              <a:gd name="connsiteY792-114774" fmla="*/ 281128 h 6858000"/>
              <a:gd name="connsiteX793-114775" fmla="*/ 5731212 w 7467600"/>
              <a:gd name="connsiteY793-114776" fmla="*/ 231951 h 6858000"/>
              <a:gd name="connsiteX794-114777" fmla="*/ 5905192 w 7467600"/>
              <a:gd name="connsiteY794-114778" fmla="*/ 163079 h 6858000"/>
              <a:gd name="connsiteX795-114779" fmla="*/ 5944437 w 7467600"/>
              <a:gd name="connsiteY795-114780" fmla="*/ 113829 h 6858000"/>
              <a:gd name="connsiteX796-114781" fmla="*/ 5825032 w 7467600"/>
              <a:gd name="connsiteY796-114782" fmla="*/ 146405 h 6858000"/>
              <a:gd name="connsiteX797-114783" fmla="*/ 4955599 w 7467600"/>
              <a:gd name="connsiteY797-114784" fmla="*/ 247008 h 6858000"/>
              <a:gd name="connsiteX798-114785" fmla="*/ 5210104 w 7467600"/>
              <a:gd name="connsiteY798-114786" fmla="*/ 228123 h 6858000"/>
              <a:gd name="connsiteX799-114787" fmla="*/ 5261015 w 7467600"/>
              <a:gd name="connsiteY799-114788" fmla="*/ 227087 h 6858000"/>
              <a:gd name="connsiteX800-114789" fmla="*/ 5861181 w 7467600"/>
              <a:gd name="connsiteY800-114790" fmla="*/ 143093 h 6858000"/>
              <a:gd name="connsiteX801-114791" fmla="*/ 5961252 w 7467600"/>
              <a:gd name="connsiteY801-114792" fmla="*/ 114820 h 6858000"/>
              <a:gd name="connsiteX802-114793" fmla="*/ 5944437 w 7467600"/>
              <a:gd name="connsiteY802-114794" fmla="*/ 113829 h 6858000"/>
              <a:gd name="connsiteX803-114795" fmla="*/ 3882765 w 7467600"/>
              <a:gd name="connsiteY803-114796" fmla="*/ 0 h 6858000"/>
              <a:gd name="connsiteX804-114797" fmla="*/ 3995099 w 7467600"/>
              <a:gd name="connsiteY804-114798" fmla="*/ 0 h 6858000"/>
              <a:gd name="connsiteX805-114799" fmla="*/ 4163818 w 7467600"/>
              <a:gd name="connsiteY805-114800" fmla="*/ 234104 h 6858000"/>
              <a:gd name="connsiteX806-114801" fmla="*/ 4172099 w 7467600"/>
              <a:gd name="connsiteY806-114802" fmla="*/ 234207 h 6858000"/>
              <a:gd name="connsiteX807-114803" fmla="*/ 4784282 w 7467600"/>
              <a:gd name="connsiteY807-114804" fmla="*/ 276561 h 6858000"/>
              <a:gd name="connsiteX808-114805" fmla="*/ 4801687 w 7467600"/>
              <a:gd name="connsiteY808-114806" fmla="*/ 267764 h 6858000"/>
              <a:gd name="connsiteX809-114807" fmla="*/ 6082788 w 7467600"/>
              <a:gd name="connsiteY809-114808" fmla="*/ 64119 h 6858000"/>
              <a:gd name="connsiteX810-114809" fmla="*/ 6099442 w 7467600"/>
              <a:gd name="connsiteY810-114810" fmla="*/ 82568 h 6858000"/>
              <a:gd name="connsiteX811-114811" fmla="*/ 4804137 w 7467600"/>
              <a:gd name="connsiteY811-114812" fmla="*/ 320931 h 6858000"/>
              <a:gd name="connsiteX812-114813" fmla="*/ 4227047 w 7467600"/>
              <a:gd name="connsiteY812-114814" fmla="*/ 313415 h 6858000"/>
              <a:gd name="connsiteX813-114815" fmla="*/ 4346041 w 7467600"/>
              <a:gd name="connsiteY813-114816" fmla="*/ 456086 h 6858000"/>
              <a:gd name="connsiteX814-114817" fmla="*/ 4870967 w 7467600"/>
              <a:gd name="connsiteY814-114818" fmla="*/ 963061 h 6858000"/>
              <a:gd name="connsiteX815-114819" fmla="*/ 4889647 w 7467600"/>
              <a:gd name="connsiteY815-114820" fmla="*/ 957147 h 6858000"/>
              <a:gd name="connsiteX816-114821" fmla="*/ 5422504 w 7467600"/>
              <a:gd name="connsiteY816-114822" fmla="*/ 805191 h 6858000"/>
              <a:gd name="connsiteX817-114823" fmla="*/ 6087656 w 7467600"/>
              <a:gd name="connsiteY817-114824" fmla="*/ 826703 h 6858000"/>
              <a:gd name="connsiteX818-114825" fmla="*/ 6058717 w 7467600"/>
              <a:gd name="connsiteY818-114826" fmla="*/ 865992 h 6858000"/>
              <a:gd name="connsiteX819-114827" fmla="*/ 4974153 w 7467600"/>
              <a:gd name="connsiteY819-114828" fmla="*/ 1045456 h 6858000"/>
              <a:gd name="connsiteX820-114829" fmla="*/ 5627835 w 7467600"/>
              <a:gd name="connsiteY820-114830" fmla="*/ 1472077 h 6858000"/>
              <a:gd name="connsiteX821-114831" fmla="*/ 5629817 w 7467600"/>
              <a:gd name="connsiteY821-114832" fmla="*/ 1471412 h 6858000"/>
              <a:gd name="connsiteX822-114833" fmla="*/ 5634124 w 7467600"/>
              <a:gd name="connsiteY822-114834" fmla="*/ 1470572 h 6858000"/>
              <a:gd name="connsiteX823-114835" fmla="*/ 5755832 w 7467600"/>
              <a:gd name="connsiteY823-114836" fmla="*/ 1383886 h 6858000"/>
              <a:gd name="connsiteX824-114837" fmla="*/ 6014186 w 7467600"/>
              <a:gd name="connsiteY824-114838" fmla="*/ 1279799 h 6858000"/>
              <a:gd name="connsiteX825-114839" fmla="*/ 6901619 w 7467600"/>
              <a:gd name="connsiteY825-114840" fmla="*/ 1047874 h 6858000"/>
              <a:gd name="connsiteX826-114841" fmla="*/ 6931566 w 7467600"/>
              <a:gd name="connsiteY826-114842" fmla="*/ 1062034 h 6858000"/>
              <a:gd name="connsiteX827-114843" fmla="*/ 5790982 w 7467600"/>
              <a:gd name="connsiteY827-114844" fmla="*/ 1561380 h 6858000"/>
              <a:gd name="connsiteX828-114845" fmla="*/ 6188971 w 7467600"/>
              <a:gd name="connsiteY828-114846" fmla="*/ 1755168 h 6858000"/>
              <a:gd name="connsiteX829-114847" fmla="*/ 6202446 w 7467600"/>
              <a:gd name="connsiteY829-114848" fmla="*/ 1752268 h 6858000"/>
              <a:gd name="connsiteX830-114849" fmla="*/ 7179560 w 7467600"/>
              <a:gd name="connsiteY830-114850" fmla="*/ 1467551 h 6858000"/>
              <a:gd name="connsiteX831-114851" fmla="*/ 7158730 w 7467600"/>
              <a:gd name="connsiteY831-114852" fmla="*/ 1507835 h 6858000"/>
              <a:gd name="connsiteX832-114853" fmla="*/ 6326959 w 7467600"/>
              <a:gd name="connsiteY832-114854" fmla="*/ 1817686 h 6858000"/>
              <a:gd name="connsiteX833-114855" fmla="*/ 6537433 w 7467600"/>
              <a:gd name="connsiteY833-114856" fmla="*/ 1907790 h 6858000"/>
              <a:gd name="connsiteX834-114857" fmla="*/ 6550221 w 7467600"/>
              <a:gd name="connsiteY834-114858" fmla="*/ 1910729 h 6858000"/>
              <a:gd name="connsiteX835-114859" fmla="*/ 6964438 w 7467600"/>
              <a:gd name="connsiteY835-114860" fmla="*/ 2209505 h 6858000"/>
              <a:gd name="connsiteX836-114861" fmla="*/ 7367862 w 7467600"/>
              <a:gd name="connsiteY836-114862" fmla="*/ 2806833 h 6858000"/>
              <a:gd name="connsiteX837-114863" fmla="*/ 7364329 w 7467600"/>
              <a:gd name="connsiteY837-114864" fmla="*/ 2826907 h 6858000"/>
              <a:gd name="connsiteX838-114865" fmla="*/ 7290545 w 7467600"/>
              <a:gd name="connsiteY838-114866" fmla="*/ 2850663 h 6858000"/>
              <a:gd name="connsiteX839-114867" fmla="*/ 6472036 w 7467600"/>
              <a:gd name="connsiteY839-114868" fmla="*/ 1959003 h 6858000"/>
              <a:gd name="connsiteX840-114869" fmla="*/ 5792897 w 7467600"/>
              <a:gd name="connsiteY840-114870" fmla="*/ 1647747 h 6858000"/>
              <a:gd name="connsiteX841-114871" fmla="*/ 5842751 w 7467600"/>
              <a:gd name="connsiteY841-114872" fmla="*/ 1816112 h 6858000"/>
              <a:gd name="connsiteX842-114873" fmla="*/ 5847424 w 7467600"/>
              <a:gd name="connsiteY842-114874" fmla="*/ 1815776 h 6858000"/>
              <a:gd name="connsiteX843-114875" fmla="*/ 6399821 w 7467600"/>
              <a:gd name="connsiteY843-114876" fmla="*/ 2344799 h 6858000"/>
              <a:gd name="connsiteX844-114877" fmla="*/ 6323232 w 7467600"/>
              <a:gd name="connsiteY844-114878" fmla="*/ 2389634 h 6858000"/>
              <a:gd name="connsiteX845-114879" fmla="*/ 5942958 w 7467600"/>
              <a:gd name="connsiteY845-114880" fmla="*/ 2077708 h 6858000"/>
              <a:gd name="connsiteX846-114881" fmla="*/ 5921559 w 7467600"/>
              <a:gd name="connsiteY846-114882" fmla="*/ 2378596 h 6858000"/>
              <a:gd name="connsiteX847-114883" fmla="*/ 5817651 w 7467600"/>
              <a:gd name="connsiteY847-114884" fmla="*/ 3023919 h 6858000"/>
              <a:gd name="connsiteX848-114885" fmla="*/ 5729634 w 7467600"/>
              <a:gd name="connsiteY848-114886" fmla="*/ 3051849 h 6858000"/>
              <a:gd name="connsiteX849-114887" fmla="*/ 5611018 w 7467600"/>
              <a:gd name="connsiteY849-114888" fmla="*/ 2316769 h 6858000"/>
              <a:gd name="connsiteX850-114889" fmla="*/ 5687608 w 7467600"/>
              <a:gd name="connsiteY850-114890" fmla="*/ 2039972 h 6858000"/>
              <a:gd name="connsiteX851-114891" fmla="*/ 5657554 w 7467600"/>
              <a:gd name="connsiteY851-114892" fmla="*/ 1576445 h 6858000"/>
              <a:gd name="connsiteX852-114893" fmla="*/ 5150475 w 7467600"/>
              <a:gd name="connsiteY852-114894" fmla="*/ 1274012 h 6858000"/>
              <a:gd name="connsiteX853-114895" fmla="*/ 5349142 w 7467600"/>
              <a:gd name="connsiteY853-114896" fmla="*/ 2204405 h 6858000"/>
              <a:gd name="connsiteX854-114897" fmla="*/ 5262214 w 7467600"/>
              <a:gd name="connsiteY854-114898" fmla="*/ 2233836 h 6858000"/>
              <a:gd name="connsiteX855-114899" fmla="*/ 4981539 w 7467600"/>
              <a:gd name="connsiteY855-114900" fmla="*/ 1542201 h 6858000"/>
              <a:gd name="connsiteX856-114901" fmla="*/ 4958461 w 7467600"/>
              <a:gd name="connsiteY856-114902" fmla="*/ 1136957 h 6858000"/>
              <a:gd name="connsiteX857-114903" fmla="*/ 4655015 w 7467600"/>
              <a:gd name="connsiteY857-114904" fmla="*/ 891426 h 6858000"/>
              <a:gd name="connsiteX858-114905" fmla="*/ 4348002 w 7467600"/>
              <a:gd name="connsiteY858-114906" fmla="*/ 2205895 h 6858000"/>
              <a:gd name="connsiteX859-114907" fmla="*/ 4262250 w 7467600"/>
              <a:gd name="connsiteY859-114908" fmla="*/ 2219972 h 6858000"/>
              <a:gd name="connsiteX860-114909" fmla="*/ 4550611 w 7467600"/>
              <a:gd name="connsiteY860-114910" fmla="*/ 817540 h 6858000"/>
              <a:gd name="connsiteX861-114911" fmla="*/ 4564418 w 7467600"/>
              <a:gd name="connsiteY861-114912" fmla="*/ 808293 h 6858000"/>
              <a:gd name="connsiteX862-114913" fmla="*/ 4266388 w 7467600"/>
              <a:gd name="connsiteY862-114914" fmla="*/ 500083 h 6858000"/>
              <a:gd name="connsiteX863-114915" fmla="*/ 4032842 w 7467600"/>
              <a:gd name="connsiteY863-114916" fmla="*/ 211809 h 6858000"/>
              <a:gd name="connsiteX864-114917" fmla="*/ 3882765 w 7467600"/>
              <a:gd name="connsiteY864-114918" fmla="*/ 0 h 6858000"/>
              <a:gd name="connsiteX865-114919" fmla="*/ 3721337 w 7467600"/>
              <a:gd name="connsiteY865-114920" fmla="*/ 0 h 6858000"/>
              <a:gd name="connsiteX866-114921" fmla="*/ 3797544 w 7467600"/>
              <a:gd name="connsiteY866-114922" fmla="*/ 0 h 6858000"/>
              <a:gd name="connsiteX867-114923" fmla="*/ 3775734 w 7467600"/>
              <a:gd name="connsiteY867-114924" fmla="*/ 95131 h 6858000"/>
              <a:gd name="connsiteX868-114925" fmla="*/ 3724807 w 7467600"/>
              <a:gd name="connsiteY868-114926" fmla="*/ 272257 h 6858000"/>
              <a:gd name="connsiteX869-114927" fmla="*/ 3726844 w 7467600"/>
              <a:gd name="connsiteY869-114928" fmla="*/ 282988 h 6858000"/>
              <a:gd name="connsiteX870-114929" fmla="*/ 3742664 w 7467600"/>
              <a:gd name="connsiteY870-114930" fmla="*/ 279918 h 6858000"/>
              <a:gd name="connsiteX871-114931" fmla="*/ 4103910 w 7467600"/>
              <a:gd name="connsiteY871-114932" fmla="*/ 1161917 h 6858000"/>
              <a:gd name="connsiteX872-114933" fmla="*/ 4020269 w 7467600"/>
              <a:gd name="connsiteY872-114934" fmla="*/ 1200406 h 6858000"/>
              <a:gd name="connsiteX873-114935" fmla="*/ 3674882 w 7467600"/>
              <a:gd name="connsiteY873-114936" fmla="*/ 488524 h 6858000"/>
              <a:gd name="connsiteX874-114937" fmla="*/ 3132682 w 7467600"/>
              <a:gd name="connsiteY874-114938" fmla="*/ 1072284 h 6858000"/>
              <a:gd name="connsiteX875-114939" fmla="*/ 2716346 w 7467600"/>
              <a:gd name="connsiteY875-114940" fmla="*/ 1276376 h 6858000"/>
              <a:gd name="connsiteX876-114941" fmla="*/ 2716772 w 7467600"/>
              <a:gd name="connsiteY876-114942" fmla="*/ 1255462 h 6858000"/>
              <a:gd name="connsiteX877-114943" fmla="*/ 3471096 w 7467600"/>
              <a:gd name="connsiteY877-114944" fmla="*/ 437072 h 6858000"/>
              <a:gd name="connsiteX878-114945" fmla="*/ 3639057 w 7467600"/>
              <a:gd name="connsiteY878-114946" fmla="*/ 286334 h 6858000"/>
              <a:gd name="connsiteX879-114947" fmla="*/ 3640309 w 7467600"/>
              <a:gd name="connsiteY879-114948" fmla="*/ 284664 h 6858000"/>
              <a:gd name="connsiteX880-114949" fmla="*/ 3646022 w 7467600"/>
              <a:gd name="connsiteY880-114950" fmla="*/ 276711 h 6858000"/>
              <a:gd name="connsiteX881-114951" fmla="*/ 3707943 w 7467600"/>
              <a:gd name="connsiteY881-114952" fmla="*/ 65958 h 6858000"/>
              <a:gd name="connsiteX882-114953" fmla="*/ 3721337 w 7467600"/>
              <a:gd name="connsiteY882-114954" fmla="*/ 0 h 6858000"/>
              <a:gd name="connsiteX883-114955" fmla="*/ 2867960 w 7467600"/>
              <a:gd name="connsiteY883-114956" fmla="*/ 0 h 6858000"/>
              <a:gd name="connsiteX884-114957" fmla="*/ 2926351 w 7467600"/>
              <a:gd name="connsiteY884-114958" fmla="*/ 0 h 6858000"/>
              <a:gd name="connsiteX885-114959" fmla="*/ 2902823 w 7467600"/>
              <a:gd name="connsiteY885-114960" fmla="*/ 262929 h 6858000"/>
              <a:gd name="connsiteX886-114961" fmla="*/ 2940663 w 7467600"/>
              <a:gd name="connsiteY886-114962" fmla="*/ 140884 h 6858000"/>
              <a:gd name="connsiteX887-114963" fmla="*/ 2947039 w 7467600"/>
              <a:gd name="connsiteY887-114964" fmla="*/ 122524 h 6858000"/>
              <a:gd name="connsiteX888-114965" fmla="*/ 2984316 w 7467600"/>
              <a:gd name="connsiteY888-114966" fmla="*/ 0 h 6858000"/>
              <a:gd name="connsiteX889-114967" fmla="*/ 3016114 w 7467600"/>
              <a:gd name="connsiteY889-114968" fmla="*/ 0 h 6858000"/>
              <a:gd name="connsiteX890-114969" fmla="*/ 2979949 w 7467600"/>
              <a:gd name="connsiteY890-114970" fmla="*/ 119274 h 6858000"/>
              <a:gd name="connsiteX891-114971" fmla="*/ 3023879 w 7467600"/>
              <a:gd name="connsiteY891-114972" fmla="*/ 0 h 6858000"/>
              <a:gd name="connsiteX892-114973" fmla="*/ 3105400 w 7467600"/>
              <a:gd name="connsiteY892-114974" fmla="*/ 0 h 6858000"/>
              <a:gd name="connsiteX893-114975" fmla="*/ 3094669 w 7467600"/>
              <a:gd name="connsiteY893-114976" fmla="*/ 30308 h 6858000"/>
              <a:gd name="connsiteX894-114977" fmla="*/ 2901945 w 7467600"/>
              <a:gd name="connsiteY894-114978" fmla="*/ 466538 h 6858000"/>
              <a:gd name="connsiteX895-114979" fmla="*/ 2815209 w 7467600"/>
              <a:gd name="connsiteY895-114980" fmla="*/ 497361 h 6858000"/>
              <a:gd name="connsiteX896-114981" fmla="*/ 2844845 w 7467600"/>
              <a:gd name="connsiteY896-114982" fmla="*/ 127638 h 6858000"/>
              <a:gd name="connsiteX897-114983" fmla="*/ 2867960 w 7467600"/>
              <a:gd name="connsiteY897-114984" fmla="*/ 0 h 6858000"/>
              <a:gd name="connsiteX898-114985" fmla="*/ 1057230 w 7467600"/>
              <a:gd name="connsiteY898-114986" fmla="*/ 0 h 6858000"/>
              <a:gd name="connsiteX899-114987" fmla="*/ 1111003 w 7467600"/>
              <a:gd name="connsiteY899-114988" fmla="*/ 0 h 6858000"/>
              <a:gd name="connsiteX900-114989" fmla="*/ 1125553 w 7467600"/>
              <a:gd name="connsiteY900-114990" fmla="*/ 52588 h 6858000"/>
              <a:gd name="connsiteX901-114991" fmla="*/ 1304276 w 7467600"/>
              <a:gd name="connsiteY901-114992" fmla="*/ 476275 h 6858000"/>
              <a:gd name="connsiteX902-114993" fmla="*/ 1492066 w 7467600"/>
              <a:gd name="connsiteY902-114994" fmla="*/ 886333 h 6858000"/>
              <a:gd name="connsiteX903-114995" fmla="*/ 1423698 w 7467600"/>
              <a:gd name="connsiteY903-114996" fmla="*/ 710817 h 6858000"/>
              <a:gd name="connsiteX904-114997" fmla="*/ 1357609 w 7467600"/>
              <a:gd name="connsiteY904-114998" fmla="*/ 532892 h 6858000"/>
              <a:gd name="connsiteX905-114999" fmla="*/ 1309550 w 7467600"/>
              <a:gd name="connsiteY905-115000" fmla="*/ 374031 h 6858000"/>
              <a:gd name="connsiteX906-115001" fmla="*/ 1193673 w 7467600"/>
              <a:gd name="connsiteY906-115002" fmla="*/ 49533 h 6858000"/>
              <a:gd name="connsiteX907-115003" fmla="*/ 1164391 w 7467600"/>
              <a:gd name="connsiteY907-115004" fmla="*/ 0 h 6858000"/>
              <a:gd name="connsiteX908-115005" fmla="*/ 1200666 w 7467600"/>
              <a:gd name="connsiteY908-115006" fmla="*/ 0 h 6858000"/>
              <a:gd name="connsiteX909-115007" fmla="*/ 1223408 w 7467600"/>
              <a:gd name="connsiteY909-115008" fmla="*/ 38996 h 6858000"/>
              <a:gd name="connsiteX910-115009" fmla="*/ 1339635 w 7467600"/>
              <a:gd name="connsiteY910-115010" fmla="*/ 365517 h 6858000"/>
              <a:gd name="connsiteX911-115011" fmla="*/ 1387469 w 7467600"/>
              <a:gd name="connsiteY911-115012" fmla="*/ 523079 h 6858000"/>
              <a:gd name="connsiteX912-115013" fmla="*/ 1452685 w 7467600"/>
              <a:gd name="connsiteY912-115014" fmla="*/ 699806 h 6858000"/>
              <a:gd name="connsiteX913-115015" fmla="*/ 1492092 w 7467600"/>
              <a:gd name="connsiteY913-115016" fmla="*/ 800424 h 6858000"/>
              <a:gd name="connsiteX914-115017" fmla="*/ 1455302 w 7467600"/>
              <a:gd name="connsiteY914-115018" fmla="*/ 632913 h 6858000"/>
              <a:gd name="connsiteX915-115019" fmla="*/ 1222336 w 7467600"/>
              <a:gd name="connsiteY915-115020" fmla="*/ 9480 h 6858000"/>
              <a:gd name="connsiteX916-115021" fmla="*/ 1214634 w 7467600"/>
              <a:gd name="connsiteY916-115022" fmla="*/ 0 h 6858000"/>
              <a:gd name="connsiteX917-115023" fmla="*/ 1289827 w 7467600"/>
              <a:gd name="connsiteY917-115024" fmla="*/ 0 h 6858000"/>
              <a:gd name="connsiteX918-115025" fmla="*/ 1321076 w 7467600"/>
              <a:gd name="connsiteY918-115026" fmla="*/ 59722 h 6858000"/>
              <a:gd name="connsiteX919-115027" fmla="*/ 1512579 w 7467600"/>
              <a:gd name="connsiteY919-115028" fmla="*/ 626441 h 6858000"/>
              <a:gd name="connsiteX920-115029" fmla="*/ 1506076 w 7467600"/>
              <a:gd name="connsiteY920-115030" fmla="*/ 1089289 h 6858000"/>
              <a:gd name="connsiteX921-115031" fmla="*/ 1486346 w 7467600"/>
              <a:gd name="connsiteY921-115032" fmla="*/ 1079919 h 6858000"/>
              <a:gd name="connsiteX922-115033" fmla="*/ 1070511 w 7467600"/>
              <a:gd name="connsiteY922-115034" fmla="*/ 48609 h 6858000"/>
              <a:gd name="connsiteX923-115035" fmla="*/ 1057230 w 7467600"/>
              <a:gd name="connsiteY923-115036" fmla="*/ 0 h 6858000"/>
              <a:gd name="connsiteX924-115037" fmla="*/ 43151 w 7467600"/>
              <a:gd name="connsiteY924-115038" fmla="*/ 0 h 6858000"/>
              <a:gd name="connsiteX925-115039" fmla="*/ 95283 w 7467600"/>
              <a:gd name="connsiteY925-115040" fmla="*/ 0 h 6858000"/>
              <a:gd name="connsiteX926-115041" fmla="*/ 300708 w 7467600"/>
              <a:gd name="connsiteY926-115042" fmla="*/ 154571 h 6858000"/>
              <a:gd name="connsiteX927-115043" fmla="*/ 530414 w 7467600"/>
              <a:gd name="connsiteY927-115044" fmla="*/ 354673 h 6858000"/>
              <a:gd name="connsiteX928-115045" fmla="*/ 333785 w 7467600"/>
              <a:gd name="connsiteY928-115046" fmla="*/ 161564 h 6858000"/>
              <a:gd name="connsiteX929-115047" fmla="*/ 147005 w 7467600"/>
              <a:gd name="connsiteY929-115048" fmla="*/ 0 h 6858000"/>
              <a:gd name="connsiteX930-115049" fmla="*/ 272509 w 7467600"/>
              <a:gd name="connsiteY930-115050" fmla="*/ 0 h 6858000"/>
              <a:gd name="connsiteX931-115051" fmla="*/ 326276 w 7467600"/>
              <a:gd name="connsiteY931-115052" fmla="*/ 45847 h 6858000"/>
              <a:gd name="connsiteX932-115053" fmla="*/ 823759 w 7467600"/>
              <a:gd name="connsiteY932-115054" fmla="*/ 574145 h 6858000"/>
              <a:gd name="connsiteX933-115055" fmla="*/ 811254 w 7467600"/>
              <a:gd name="connsiteY933-115056" fmla="*/ 665546 h 6858000"/>
              <a:gd name="connsiteX934-115057" fmla="*/ 154042 w 7467600"/>
              <a:gd name="connsiteY934-115058" fmla="*/ 261522 h 6858000"/>
              <a:gd name="connsiteX935-115059" fmla="*/ 13550 w 7467600"/>
              <a:gd name="connsiteY935-115060" fmla="*/ 158423 h 6858000"/>
              <a:gd name="connsiteX936-115061" fmla="*/ 0 w 7467600"/>
              <a:gd name="connsiteY936-115062" fmla="*/ 146618 h 6858000"/>
              <a:gd name="connsiteX937-115063" fmla="*/ 0 w 7467600"/>
              <a:gd name="connsiteY937-115064" fmla="*/ 59161 h 6858000"/>
              <a:gd name="connsiteX938-115065" fmla="*/ 45427 w 7467600"/>
              <a:gd name="connsiteY938-115066" fmla="*/ 101078 h 6858000"/>
              <a:gd name="connsiteX939-115067" fmla="*/ 630103 w 7467600"/>
              <a:gd name="connsiteY939-115068" fmla="*/ 485885 h 6858000"/>
              <a:gd name="connsiteX940-115069" fmla="*/ 532040 w 7467600"/>
              <a:gd name="connsiteY940-115070" fmla="*/ 399359 h 6858000"/>
              <a:gd name="connsiteX941-115071" fmla="*/ 517618 w 7467600"/>
              <a:gd name="connsiteY941-115072" fmla="*/ 385726 h 6858000"/>
              <a:gd name="connsiteX942-115073" fmla="*/ 285074 w 7467600"/>
              <a:gd name="connsiteY942-115074" fmla="*/ 182755 h 6858000"/>
              <a:gd name="connsiteX943-115075" fmla="*/ 43151 w 7467600"/>
              <a:gd name="connsiteY943-115076" fmla="*/ 0 h 6858000"/>
              <a:gd name="connsiteX0-115077" fmla="*/ 369702 w 7467600"/>
              <a:gd name="connsiteY0-115078" fmla="*/ 6712169 h 6858000"/>
              <a:gd name="connsiteX1-115079" fmla="*/ 366575 w 7467600"/>
              <a:gd name="connsiteY1-115080" fmla="*/ 6715556 h 6858000"/>
              <a:gd name="connsiteX2-115081" fmla="*/ 371637 w 7467600"/>
              <a:gd name="connsiteY2-115082" fmla="*/ 6713954 h 6858000"/>
              <a:gd name="connsiteX3-115083" fmla="*/ 369702 w 7467600"/>
              <a:gd name="connsiteY3-115084" fmla="*/ 6712169 h 6858000"/>
              <a:gd name="connsiteX4-115085" fmla="*/ 7289862 w 7467600"/>
              <a:gd name="connsiteY4-115086" fmla="*/ 6659827 h 6858000"/>
              <a:gd name="connsiteX5-115087" fmla="*/ 7440138 w 7467600"/>
              <a:gd name="connsiteY5-115088" fmla="*/ 6622648 h 6858000"/>
              <a:gd name="connsiteX6-115089" fmla="*/ 7467600 w 7467600"/>
              <a:gd name="connsiteY6-115090" fmla="*/ 6628217 h 6858000"/>
              <a:gd name="connsiteX7-115091" fmla="*/ 7467600 w 7467600"/>
              <a:gd name="connsiteY7-115092" fmla="*/ 6668575 h 6858000"/>
              <a:gd name="connsiteX8-115093" fmla="*/ 7392322 w 7467600"/>
              <a:gd name="connsiteY8-115094" fmla="*/ 6658238 h 6858000"/>
              <a:gd name="connsiteX9-115095" fmla="*/ 7467600 w 7467600"/>
              <a:gd name="connsiteY9-115096" fmla="*/ 6683873 h 6858000"/>
              <a:gd name="connsiteX10-115097" fmla="*/ 7289862 w 7467600"/>
              <a:gd name="connsiteY10-115098" fmla="*/ 6659827 h 6858000"/>
              <a:gd name="connsiteX11-115099" fmla="*/ 1019354 w 7467600"/>
              <a:gd name="connsiteY11-115100" fmla="*/ 6315006 h 6858000"/>
              <a:gd name="connsiteX12-115101" fmla="*/ 441046 w 7467600"/>
              <a:gd name="connsiteY12-115102" fmla="*/ 6691153 h 6858000"/>
              <a:gd name="connsiteX13-115103" fmla="*/ 1019354 w 7467600"/>
              <a:gd name="connsiteY13-115104" fmla="*/ 6315006 h 6858000"/>
              <a:gd name="connsiteX14-115105" fmla="*/ 991680 w 7467600"/>
              <a:gd name="connsiteY14-115106" fmla="*/ 6298413 h 6858000"/>
              <a:gd name="connsiteX15-115107" fmla="*/ 409060 w 7467600"/>
              <a:gd name="connsiteY15-115108" fmla="*/ 6671470 h 6858000"/>
              <a:gd name="connsiteX16-115109" fmla="*/ 991680 w 7467600"/>
              <a:gd name="connsiteY16-115110" fmla="*/ 6298413 h 6858000"/>
              <a:gd name="connsiteX17-115111" fmla="*/ 103333 w 7467600"/>
              <a:gd name="connsiteY17-115112" fmla="*/ 5699602 h 6858000"/>
              <a:gd name="connsiteX18-115113" fmla="*/ 233938 w 7467600"/>
              <a:gd name="connsiteY18-115114" fmla="*/ 5809416 h 6858000"/>
              <a:gd name="connsiteX19-115115" fmla="*/ 883580 w 7467600"/>
              <a:gd name="connsiteY19-115116" fmla="*/ 6180710 h 6858000"/>
              <a:gd name="connsiteX20-115117" fmla="*/ 487337 w 7467600"/>
              <a:gd name="connsiteY20-115118" fmla="*/ 5950182 h 6858000"/>
              <a:gd name="connsiteX21-115119" fmla="*/ 354051 w 7467600"/>
              <a:gd name="connsiteY21-115120" fmla="*/ 5854912 h 6858000"/>
              <a:gd name="connsiteX22-115121" fmla="*/ 195436 w 7467600"/>
              <a:gd name="connsiteY22-115122" fmla="*/ 5755068 h 6858000"/>
              <a:gd name="connsiteX23-115123" fmla="*/ 103333 w 7467600"/>
              <a:gd name="connsiteY23-115124" fmla="*/ 5699602 h 6858000"/>
              <a:gd name="connsiteX24-115125" fmla="*/ 5539432 w 7467600"/>
              <a:gd name="connsiteY24-115126" fmla="*/ 5642928 h 6858000"/>
              <a:gd name="connsiteX25-115127" fmla="*/ 5555462 w 7467600"/>
              <a:gd name="connsiteY25-115128" fmla="*/ 5694454 h 6858000"/>
              <a:gd name="connsiteX26-115129" fmla="*/ 5828270 w 7467600"/>
              <a:gd name="connsiteY26-115130" fmla="*/ 6320663 h 6858000"/>
              <a:gd name="connsiteX27-115131" fmla="*/ 5947416 w 7467600"/>
              <a:gd name="connsiteY27-115132" fmla="*/ 6574846 h 6858000"/>
              <a:gd name="connsiteX28-115133" fmla="*/ 5539432 w 7467600"/>
              <a:gd name="connsiteY28-115134" fmla="*/ 5642928 h 6858000"/>
              <a:gd name="connsiteX29-115135" fmla="*/ 51253 w 7467600"/>
              <a:gd name="connsiteY29-115136" fmla="*/ 5631825 h 6858000"/>
              <a:gd name="connsiteX30-115137" fmla="*/ 211622 w 7467600"/>
              <a:gd name="connsiteY30-115138" fmla="*/ 5728803 h 6858000"/>
              <a:gd name="connsiteX31-115139" fmla="*/ 371652 w 7467600"/>
              <a:gd name="connsiteY31-115140" fmla="*/ 5829062 h 6858000"/>
              <a:gd name="connsiteX32-115141" fmla="*/ 505903 w 7467600"/>
              <a:gd name="connsiteY32-115142" fmla="*/ 5925221 h 6858000"/>
              <a:gd name="connsiteX33-115143" fmla="*/ 899240 w 7467600"/>
              <a:gd name="connsiteY33-115144" fmla="*/ 6153068 h 6858000"/>
              <a:gd name="connsiteX34-115145" fmla="*/ 988114 w 7467600"/>
              <a:gd name="connsiteY34-115146" fmla="*/ 6174204 h 6858000"/>
              <a:gd name="connsiteX35-115147" fmla="*/ 845971 w 7467600"/>
              <a:gd name="connsiteY35-115148" fmla="*/ 6067177 h 6858000"/>
              <a:gd name="connsiteX36-115149" fmla="*/ 448057 w 7467600"/>
              <a:gd name="connsiteY36-115150" fmla="*/ 5841376 h 6858000"/>
              <a:gd name="connsiteX37-115151" fmla="*/ 51253 w 7467600"/>
              <a:gd name="connsiteY37-115152" fmla="*/ 5631825 h 6858000"/>
              <a:gd name="connsiteX38-115153" fmla="*/ 2606687 w 7467600"/>
              <a:gd name="connsiteY38-115154" fmla="*/ 5630718 h 6858000"/>
              <a:gd name="connsiteX39-115155" fmla="*/ 2645658 w 7467600"/>
              <a:gd name="connsiteY39-115156" fmla="*/ 6640259 h 6858000"/>
              <a:gd name="connsiteX40-115157" fmla="*/ 2606687 w 7467600"/>
              <a:gd name="connsiteY40-115158" fmla="*/ 5630718 h 6858000"/>
              <a:gd name="connsiteX41-115159" fmla="*/ 3642057 w 7467600"/>
              <a:gd name="connsiteY41-115160" fmla="*/ 5573487 h 6858000"/>
              <a:gd name="connsiteX42-115161" fmla="*/ 3632981 w 7467600"/>
              <a:gd name="connsiteY42-115162" fmla="*/ 5579437 h 6858000"/>
              <a:gd name="connsiteX43-115163" fmla="*/ 3382436 w 7467600"/>
              <a:gd name="connsiteY43-115164" fmla="*/ 5952726 h 6858000"/>
              <a:gd name="connsiteX44-115165" fmla="*/ 3191929 w 7467600"/>
              <a:gd name="connsiteY44-115166" fmla="*/ 6662669 h 6858000"/>
              <a:gd name="connsiteX45-115167" fmla="*/ 3369898 w 7467600"/>
              <a:gd name="connsiteY45-115168" fmla="*/ 6081771 h 6858000"/>
              <a:gd name="connsiteX46-115169" fmla="*/ 3642057 w 7467600"/>
              <a:gd name="connsiteY46-115170" fmla="*/ 5573487 h 6858000"/>
              <a:gd name="connsiteX47-115171" fmla="*/ 2650666 w 7467600"/>
              <a:gd name="connsiteY47-115172" fmla="*/ 5530686 h 6858000"/>
              <a:gd name="connsiteX48-115173" fmla="*/ 2650249 w 7467600"/>
              <a:gd name="connsiteY48-115174" fmla="*/ 5532101 h 6858000"/>
              <a:gd name="connsiteX49-115175" fmla="*/ 2663808 w 7467600"/>
              <a:gd name="connsiteY49-115176" fmla="*/ 6535215 h 6858000"/>
              <a:gd name="connsiteX50-115177" fmla="*/ 2665418 w 7467600"/>
              <a:gd name="connsiteY50-115178" fmla="*/ 6132756 h 6858000"/>
              <a:gd name="connsiteX51-115179" fmla="*/ 2650666 w 7467600"/>
              <a:gd name="connsiteY51-115180" fmla="*/ 5530686 h 6858000"/>
              <a:gd name="connsiteX52-115181" fmla="*/ 2680277 w 7467600"/>
              <a:gd name="connsiteY52-115182" fmla="*/ 5479204 h 6858000"/>
              <a:gd name="connsiteX53-115183" fmla="*/ 2678972 w 7467600"/>
              <a:gd name="connsiteY53-115184" fmla="*/ 5481582 h 6858000"/>
              <a:gd name="connsiteX54-115185" fmla="*/ 2696666 w 7467600"/>
              <a:gd name="connsiteY54-115186" fmla="*/ 6133836 h 6858000"/>
              <a:gd name="connsiteX55-115187" fmla="*/ 2695769 w 7467600"/>
              <a:gd name="connsiteY55-115188" fmla="*/ 6390955 h 6858000"/>
              <a:gd name="connsiteX56-115189" fmla="*/ 2739893 w 7467600"/>
              <a:gd name="connsiteY56-115190" fmla="*/ 6108357 h 6858000"/>
              <a:gd name="connsiteX57-115191" fmla="*/ 2680277 w 7467600"/>
              <a:gd name="connsiteY57-115192" fmla="*/ 5479204 h 6858000"/>
              <a:gd name="connsiteX58-115193" fmla="*/ 1132195 w 7467600"/>
              <a:gd name="connsiteY58-115194" fmla="*/ 5467980 h 6858000"/>
              <a:gd name="connsiteX59-115195" fmla="*/ 1679056 w 7467600"/>
              <a:gd name="connsiteY59-115196" fmla="*/ 5516907 h 6858000"/>
              <a:gd name="connsiteX60-115197" fmla="*/ 2128648 w 7467600"/>
              <a:gd name="connsiteY60-115198" fmla="*/ 5474249 h 6858000"/>
              <a:gd name="connsiteX61-115199" fmla="*/ 1825619 w 7467600"/>
              <a:gd name="connsiteY61-115200" fmla="*/ 5478447 h 6858000"/>
              <a:gd name="connsiteX62-115201" fmla="*/ 1737798 w 7467600"/>
              <a:gd name="connsiteY62-115202" fmla="*/ 5483353 h 6858000"/>
              <a:gd name="connsiteX63-115203" fmla="*/ 1132195 w 7467600"/>
              <a:gd name="connsiteY63-115204" fmla="*/ 5467980 h 6858000"/>
              <a:gd name="connsiteX64-115205" fmla="*/ 1456157 w 7467600"/>
              <a:gd name="connsiteY64-115206" fmla="*/ 5371404 h 6858000"/>
              <a:gd name="connsiteX65-115207" fmla="*/ 1244432 w 7467600"/>
              <a:gd name="connsiteY65-115208" fmla="*/ 5385601 h 6858000"/>
              <a:gd name="connsiteX66-115209" fmla="*/ 973990 w 7467600"/>
              <a:gd name="connsiteY66-115210" fmla="*/ 5424940 h 6858000"/>
              <a:gd name="connsiteX67-115211" fmla="*/ 1103809 w 7467600"/>
              <a:gd name="connsiteY67-115212" fmla="*/ 5433720 h 6858000"/>
              <a:gd name="connsiteX68-115213" fmla="*/ 1123454 w 7467600"/>
              <a:gd name="connsiteY68-115214" fmla="*/ 5435727 h 6858000"/>
              <a:gd name="connsiteX69-115215" fmla="*/ 1737017 w 7467600"/>
              <a:gd name="connsiteY69-115216" fmla="*/ 5452183 h 6858000"/>
              <a:gd name="connsiteX70-115217" fmla="*/ 1824397 w 7467600"/>
              <a:gd name="connsiteY70-115218" fmla="*/ 5447757 h 6858000"/>
              <a:gd name="connsiteX71-115219" fmla="*/ 2070059 w 7467600"/>
              <a:gd name="connsiteY71-115220" fmla="*/ 5441660 h 6858000"/>
              <a:gd name="connsiteX72-115221" fmla="*/ 1456157 w 7467600"/>
              <a:gd name="connsiteY72-115222" fmla="*/ 5371404 h 6858000"/>
              <a:gd name="connsiteX73-115223" fmla="*/ 4988186 w 7467600"/>
              <a:gd name="connsiteY73-115224" fmla="*/ 5216467 h 6858000"/>
              <a:gd name="connsiteX74-115225" fmla="*/ 4777334 w 7467600"/>
              <a:gd name="connsiteY74-115226" fmla="*/ 5406072 h 6858000"/>
              <a:gd name="connsiteX75-115227" fmla="*/ 4718341 w 7467600"/>
              <a:gd name="connsiteY75-115228" fmla="*/ 5468043 h 6858000"/>
              <a:gd name="connsiteX76-115229" fmla="*/ 4604655 w 7467600"/>
              <a:gd name="connsiteY76-115230" fmla="*/ 5583434 h 6858000"/>
              <a:gd name="connsiteX77-115231" fmla="*/ 4565074 w 7467600"/>
              <a:gd name="connsiteY77-115232" fmla="*/ 5618550 h 6858000"/>
              <a:gd name="connsiteX78-115233" fmla="*/ 4988186 w 7467600"/>
              <a:gd name="connsiteY78-115234" fmla="*/ 5216467 h 6858000"/>
              <a:gd name="connsiteX79-115235" fmla="*/ 4978032 w 7467600"/>
              <a:gd name="connsiteY79-115236" fmla="*/ 5183809 h 6858000"/>
              <a:gd name="connsiteX80-115237" fmla="*/ 4463413 w 7467600"/>
              <a:gd name="connsiteY80-115238" fmla="*/ 5615162 h 6858000"/>
              <a:gd name="connsiteX81-115239" fmla="*/ 4358134 w 7467600"/>
              <a:gd name="connsiteY81-115240" fmla="*/ 5742791 h 6858000"/>
              <a:gd name="connsiteX82-115241" fmla="*/ 4376219 w 7467600"/>
              <a:gd name="connsiteY82-115242" fmla="*/ 5729027 h 6858000"/>
              <a:gd name="connsiteX83-115243" fmla="*/ 4582340 w 7467600"/>
              <a:gd name="connsiteY83-115244" fmla="*/ 5561037 h 6858000"/>
              <a:gd name="connsiteX84-115245" fmla="*/ 4694684 w 7467600"/>
              <a:gd name="connsiteY84-115246" fmla="*/ 5447098 h 6858000"/>
              <a:gd name="connsiteX85-115247" fmla="*/ 4754123 w 7467600"/>
              <a:gd name="connsiteY85-115248" fmla="*/ 5384643 h 6858000"/>
              <a:gd name="connsiteX86-115249" fmla="*/ 4978032 w 7467600"/>
              <a:gd name="connsiteY86-115250" fmla="*/ 5183809 h 6858000"/>
              <a:gd name="connsiteX87-115251" fmla="*/ 1903353 w 7467600"/>
              <a:gd name="connsiteY87-115252" fmla="*/ 5044827 h 6858000"/>
              <a:gd name="connsiteX88-115253" fmla="*/ 1936931 w 7467600"/>
              <a:gd name="connsiteY88-115254" fmla="*/ 5093954 h 6858000"/>
              <a:gd name="connsiteX89-115255" fmla="*/ 2195868 w 7467600"/>
              <a:gd name="connsiteY89-115256" fmla="*/ 5396574 h 6858000"/>
              <a:gd name="connsiteX90-115257" fmla="*/ 2088852 w 7467600"/>
              <a:gd name="connsiteY90-115258" fmla="*/ 5166123 h 6858000"/>
              <a:gd name="connsiteX91-115259" fmla="*/ 1958241 w 7467600"/>
              <a:gd name="connsiteY91-115260" fmla="*/ 5067955 h 6858000"/>
              <a:gd name="connsiteX92-115261" fmla="*/ 1903353 w 7467600"/>
              <a:gd name="connsiteY92-115262" fmla="*/ 5044827 h 6858000"/>
              <a:gd name="connsiteX93-115263" fmla="*/ 1979378 w 7467600"/>
              <a:gd name="connsiteY93-115264" fmla="*/ 4769504 h 6858000"/>
              <a:gd name="connsiteX94-115265" fmla="*/ 2882120 w 7467600"/>
              <a:gd name="connsiteY94-115266" fmla="*/ 5064547 h 6858000"/>
              <a:gd name="connsiteX95-115267" fmla="*/ 2793103 w 7467600"/>
              <a:gd name="connsiteY95-115268" fmla="*/ 5039699 h 6858000"/>
              <a:gd name="connsiteX96-115269" fmla="*/ 2770041 w 7467600"/>
              <a:gd name="connsiteY96-115270" fmla="*/ 5033634 h 6858000"/>
              <a:gd name="connsiteX97-115271" fmla="*/ 1979378 w 7467600"/>
              <a:gd name="connsiteY97-115272" fmla="*/ 4769504 h 6858000"/>
              <a:gd name="connsiteX98-115273" fmla="*/ 1927410 w 7467600"/>
              <a:gd name="connsiteY98-115274" fmla="*/ 4716164 h 6858000"/>
              <a:gd name="connsiteX99-115275" fmla="*/ 1959587 w 7467600"/>
              <a:gd name="connsiteY99-115276" fmla="*/ 4728849 h 6858000"/>
              <a:gd name="connsiteX100-115277" fmla="*/ 2777707 w 7467600"/>
              <a:gd name="connsiteY100-115278" fmla="*/ 5003991 h 6858000"/>
              <a:gd name="connsiteX101-115279" fmla="*/ 2800768 w 7467600"/>
              <a:gd name="connsiteY101-115280" fmla="*/ 5010056 h 6858000"/>
              <a:gd name="connsiteX102-115281" fmla="*/ 2879408 w 7467600"/>
              <a:gd name="connsiteY102-115282" fmla="*/ 5031590 h 6858000"/>
              <a:gd name="connsiteX103-115283" fmla="*/ 2862295 w 7467600"/>
              <a:gd name="connsiteY103-115284" fmla="*/ 5022958 h 6858000"/>
              <a:gd name="connsiteX104-115285" fmla="*/ 2813343 w 7467600"/>
              <a:gd name="connsiteY104-115286" fmla="*/ 4998369 h 6858000"/>
              <a:gd name="connsiteX105-115287" fmla="*/ 2646245 w 7467600"/>
              <a:gd name="connsiteY105-115288" fmla="*/ 4930999 h 6858000"/>
              <a:gd name="connsiteX106-115289" fmla="*/ 1999243 w 7467600"/>
              <a:gd name="connsiteY106-115290" fmla="*/ 4730524 h 6858000"/>
              <a:gd name="connsiteX107-115291" fmla="*/ 1979527 w 7467600"/>
              <a:gd name="connsiteY107-115292" fmla="*/ 4726651 h 6858000"/>
              <a:gd name="connsiteX108-115293" fmla="*/ 1927410 w 7467600"/>
              <a:gd name="connsiteY108-115294" fmla="*/ 4716164 h 6858000"/>
              <a:gd name="connsiteX109-115295" fmla="*/ 1997014 w 7467600"/>
              <a:gd name="connsiteY109-115296" fmla="*/ 4698007 h 6858000"/>
              <a:gd name="connsiteX110-115297" fmla="*/ 2005458 w 7467600"/>
              <a:gd name="connsiteY110-115298" fmla="*/ 4699540 h 6858000"/>
              <a:gd name="connsiteX111-115299" fmla="*/ 2657186 w 7467600"/>
              <a:gd name="connsiteY111-115300" fmla="*/ 4901687 h 6858000"/>
              <a:gd name="connsiteX112-115301" fmla="*/ 2826662 w 7467600"/>
              <a:gd name="connsiteY112-115302" fmla="*/ 4970362 h 6858000"/>
              <a:gd name="connsiteX113-115303" fmla="*/ 2876100 w 7467600"/>
              <a:gd name="connsiteY113-115304" fmla="*/ 4995397 h 6858000"/>
              <a:gd name="connsiteX114-115305" fmla="*/ 3042600 w 7467600"/>
              <a:gd name="connsiteY114-115306" fmla="*/ 5059532 h 6858000"/>
              <a:gd name="connsiteX115-115307" fmla="*/ 1997014 w 7467600"/>
              <a:gd name="connsiteY115-115308" fmla="*/ 4698007 h 6858000"/>
              <a:gd name="connsiteX116-115309" fmla="*/ 2305292 w 7467600"/>
              <a:gd name="connsiteY116-115310" fmla="*/ 4219492 h 6858000"/>
              <a:gd name="connsiteX117-115311" fmla="*/ 3360922 w 7467600"/>
              <a:gd name="connsiteY117-115312" fmla="*/ 4529373 h 6858000"/>
              <a:gd name="connsiteX118-115313" fmla="*/ 3492420 w 7467600"/>
              <a:gd name="connsiteY118-115314" fmla="*/ 4510145 h 6858000"/>
              <a:gd name="connsiteX119-115315" fmla="*/ 3364086 w 7467600"/>
              <a:gd name="connsiteY119-115316" fmla="*/ 4480340 h 6858000"/>
              <a:gd name="connsiteX120-115317" fmla="*/ 3225818 w 7467600"/>
              <a:gd name="connsiteY120-115318" fmla="*/ 4411822 h 6858000"/>
              <a:gd name="connsiteX121-115319" fmla="*/ 3129696 w 7467600"/>
              <a:gd name="connsiteY121-115320" fmla="*/ 4360704 h 6858000"/>
              <a:gd name="connsiteX122-115321" fmla="*/ 2814545 w 7467600"/>
              <a:gd name="connsiteY122-115322" fmla="*/ 4282955 h 6858000"/>
              <a:gd name="connsiteX123-115323" fmla="*/ 2305292 w 7467600"/>
              <a:gd name="connsiteY123-115324" fmla="*/ 4219492 h 6858000"/>
              <a:gd name="connsiteX124-115325" fmla="*/ 2626982 w 7467600"/>
              <a:gd name="connsiteY124-115326" fmla="*/ 4206450 h 6858000"/>
              <a:gd name="connsiteX125-115327" fmla="*/ 2490617 w 7467600"/>
              <a:gd name="connsiteY125-115328" fmla="*/ 4206951 h 6858000"/>
              <a:gd name="connsiteX126-115329" fmla="*/ 2819869 w 7467600"/>
              <a:gd name="connsiteY126-115330" fmla="*/ 4252936 h 6858000"/>
              <a:gd name="connsiteX127-115331" fmla="*/ 3143018 w 7467600"/>
              <a:gd name="connsiteY127-115332" fmla="*/ 4332698 h 6858000"/>
              <a:gd name="connsiteX128-115333" fmla="*/ 3241520 w 7467600"/>
              <a:gd name="connsiteY128-115334" fmla="*/ 4385112 h 6858000"/>
              <a:gd name="connsiteX129-115335" fmla="*/ 3374575 w 7467600"/>
              <a:gd name="connsiteY129-115336" fmla="*/ 4451517 h 6858000"/>
              <a:gd name="connsiteX130-115337" fmla="*/ 3505221 w 7467600"/>
              <a:gd name="connsiteY130-115338" fmla="*/ 4480757 h 6858000"/>
              <a:gd name="connsiteX131-115339" fmla="*/ 2626982 w 7467600"/>
              <a:gd name="connsiteY131-115340" fmla="*/ 4206450 h 6858000"/>
              <a:gd name="connsiteX132-115341" fmla="*/ 1310106 w 7467600"/>
              <a:gd name="connsiteY132-115342" fmla="*/ 3943217 h 6858000"/>
              <a:gd name="connsiteX133-115343" fmla="*/ 854994 w 7467600"/>
              <a:gd name="connsiteY133-115344" fmla="*/ 4399136 h 6858000"/>
              <a:gd name="connsiteX134-115345" fmla="*/ 742462 w 7467600"/>
              <a:gd name="connsiteY134-115346" fmla="*/ 4594648 h 6858000"/>
              <a:gd name="connsiteX135-115347" fmla="*/ 820602 w 7467600"/>
              <a:gd name="connsiteY135-115348" fmla="*/ 4485915 h 6858000"/>
              <a:gd name="connsiteX136-115349" fmla="*/ 878295 w 7467600"/>
              <a:gd name="connsiteY136-115350" fmla="*/ 4403594 h 6858000"/>
              <a:gd name="connsiteX137-115351" fmla="*/ 1240607 w 7467600"/>
              <a:gd name="connsiteY137-115352" fmla="*/ 4010401 h 6858000"/>
              <a:gd name="connsiteX138-115353" fmla="*/ 1310106 w 7467600"/>
              <a:gd name="connsiteY138-115354" fmla="*/ 3943217 h 6858000"/>
              <a:gd name="connsiteX139-115355" fmla="*/ 1423113 w 7467600"/>
              <a:gd name="connsiteY139-115356" fmla="*/ 3874565 h 6858000"/>
              <a:gd name="connsiteX140-115357" fmla="*/ 1260565 w 7467600"/>
              <a:gd name="connsiteY140-115358" fmla="*/ 4031982 h 6858000"/>
              <a:gd name="connsiteX141-115359" fmla="*/ 901900 w 7467600"/>
              <a:gd name="connsiteY141-115360" fmla="*/ 4421236 h 6858000"/>
              <a:gd name="connsiteX142-115361" fmla="*/ 845044 w 7467600"/>
              <a:gd name="connsiteY142-115362" fmla="*/ 4502436 h 6858000"/>
              <a:gd name="connsiteX143-115363" fmla="*/ 685926 w 7467600"/>
              <a:gd name="connsiteY143-115364" fmla="*/ 4703069 h 6858000"/>
              <a:gd name="connsiteX144-115365" fmla="*/ 684248 w 7467600"/>
              <a:gd name="connsiteY144-115366" fmla="*/ 4706721 h 6858000"/>
              <a:gd name="connsiteX145-115367" fmla="*/ 1423113 w 7467600"/>
              <a:gd name="connsiteY145-115368" fmla="*/ 3874565 h 6858000"/>
              <a:gd name="connsiteX146-115369" fmla="*/ 3316479 w 7467600"/>
              <a:gd name="connsiteY146-115370" fmla="*/ 3872136 h 6858000"/>
              <a:gd name="connsiteX147-115371" fmla="*/ 3546806 w 7467600"/>
              <a:gd name="connsiteY147-115372" fmla="*/ 4356139 h 6858000"/>
              <a:gd name="connsiteX148-115373" fmla="*/ 3364433 w 7467600"/>
              <a:gd name="connsiteY148-115374" fmla="*/ 3953121 h 6858000"/>
              <a:gd name="connsiteX149-115375" fmla="*/ 3316479 w 7467600"/>
              <a:gd name="connsiteY149-115376" fmla="*/ 3872136 h 6858000"/>
              <a:gd name="connsiteX150-115377" fmla="*/ 3291335 w 7467600"/>
              <a:gd name="connsiteY150-115378" fmla="*/ 3767420 h 6858000"/>
              <a:gd name="connsiteX151-115379" fmla="*/ 3390805 w 7467600"/>
              <a:gd name="connsiteY151-115380" fmla="*/ 3937163 h 6858000"/>
              <a:gd name="connsiteX152-115381" fmla="*/ 3579062 w 7467600"/>
              <a:gd name="connsiteY152-115382" fmla="*/ 4359040 h 6858000"/>
              <a:gd name="connsiteX153-115383" fmla="*/ 3467355 w 7467600"/>
              <a:gd name="connsiteY153-115384" fmla="*/ 3988130 h 6858000"/>
              <a:gd name="connsiteX154-115385" fmla="*/ 3310753 w 7467600"/>
              <a:gd name="connsiteY154-115386" fmla="*/ 3787140 h 6858000"/>
              <a:gd name="connsiteX155-115387" fmla="*/ 3291335 w 7467600"/>
              <a:gd name="connsiteY155-115388" fmla="*/ 3767420 h 6858000"/>
              <a:gd name="connsiteX156-115389" fmla="*/ 1635889 w 7467600"/>
              <a:gd name="connsiteY156-115390" fmla="*/ 3709494 h 6858000"/>
              <a:gd name="connsiteX157-115391" fmla="*/ 1634800 w 7467600"/>
              <a:gd name="connsiteY157-115392" fmla="*/ 3731111 h 6858000"/>
              <a:gd name="connsiteX158-115393" fmla="*/ 1635889 w 7467600"/>
              <a:gd name="connsiteY158-115394" fmla="*/ 3709494 h 6858000"/>
              <a:gd name="connsiteX159-115395" fmla="*/ 1510397 w 7467600"/>
              <a:gd name="connsiteY159-115396" fmla="*/ 3684705 h 6858000"/>
              <a:gd name="connsiteX160-115397" fmla="*/ 1146550 w 7467600"/>
              <a:gd name="connsiteY160-115398" fmla="*/ 3802012 h 6858000"/>
              <a:gd name="connsiteX161-115399" fmla="*/ 698834 w 7467600"/>
              <a:gd name="connsiteY161-115400" fmla="*/ 3952272 h 6858000"/>
              <a:gd name="connsiteX162-115401" fmla="*/ 34256 w 7467600"/>
              <a:gd name="connsiteY162-115402" fmla="*/ 4347603 h 6858000"/>
              <a:gd name="connsiteX163-115403" fmla="*/ 527241 w 7467600"/>
              <a:gd name="connsiteY163-115404" fmla="*/ 4065078 h 6858000"/>
              <a:gd name="connsiteX164-115405" fmla="*/ 1510397 w 7467600"/>
              <a:gd name="connsiteY164-115406" fmla="*/ 3684705 h 6858000"/>
              <a:gd name="connsiteX165-115407" fmla="*/ 1313114 w 7467600"/>
              <a:gd name="connsiteY165-115408" fmla="*/ 3655216 h 6858000"/>
              <a:gd name="connsiteX166-115409" fmla="*/ 1109304 w 7467600"/>
              <a:gd name="connsiteY166-115410" fmla="*/ 3669030 h 6858000"/>
              <a:gd name="connsiteX167-115411" fmla="*/ 8129 w 7467600"/>
              <a:gd name="connsiteY167-115412" fmla="*/ 4330519 h 6858000"/>
              <a:gd name="connsiteX168-115413" fmla="*/ 687572 w 7467600"/>
              <a:gd name="connsiteY168-115414" fmla="*/ 3925629 h 6858000"/>
              <a:gd name="connsiteX169-115415" fmla="*/ 1138365 w 7467600"/>
              <a:gd name="connsiteY169-115416" fmla="*/ 3774515 h 6858000"/>
              <a:gd name="connsiteX170-115417" fmla="*/ 1505579 w 7467600"/>
              <a:gd name="connsiteY170-115418" fmla="*/ 3655526 h 6858000"/>
              <a:gd name="connsiteX171-115419" fmla="*/ 1313114 w 7467600"/>
              <a:gd name="connsiteY171-115420" fmla="*/ 3655216 h 6858000"/>
              <a:gd name="connsiteX172-115421" fmla="*/ 3655073 w 7467600"/>
              <a:gd name="connsiteY172-115422" fmla="*/ 3650884 h 6858000"/>
              <a:gd name="connsiteX173-115423" fmla="*/ 3989938 w 7467600"/>
              <a:gd name="connsiteY173-115424" fmla="*/ 3991685 h 6858000"/>
              <a:gd name="connsiteX174-115425" fmla="*/ 4393907 w 7467600"/>
              <a:gd name="connsiteY174-115426" fmla="*/ 4261258 h 6858000"/>
              <a:gd name="connsiteX175-115427" fmla="*/ 4648051 w 7467600"/>
              <a:gd name="connsiteY175-115428" fmla="*/ 4374051 h 6858000"/>
              <a:gd name="connsiteX176-115429" fmla="*/ 4383389 w 7467600"/>
              <a:gd name="connsiteY176-115430" fmla="*/ 4184369 h 6858000"/>
              <a:gd name="connsiteX177-115431" fmla="*/ 4165508 w 7467600"/>
              <a:gd name="connsiteY177-115432" fmla="*/ 4035196 h 6858000"/>
              <a:gd name="connsiteX178-115433" fmla="*/ 4068162 w 7467600"/>
              <a:gd name="connsiteY178-115434" fmla="*/ 3953394 h 6858000"/>
              <a:gd name="connsiteX179-115435" fmla="*/ 3981416 w 7467600"/>
              <a:gd name="connsiteY179-115436" fmla="*/ 3880482 h 6858000"/>
              <a:gd name="connsiteX180-115437" fmla="*/ 3800147 w 7467600"/>
              <a:gd name="connsiteY180-115438" fmla="*/ 3749872 h 6858000"/>
              <a:gd name="connsiteX181-115439" fmla="*/ 3655073 w 7467600"/>
              <a:gd name="connsiteY181-115440" fmla="*/ 3650884 h 6858000"/>
              <a:gd name="connsiteX182-115441" fmla="*/ 3670252 w 7467600"/>
              <a:gd name="connsiteY182-115442" fmla="*/ 3622798 h 6858000"/>
              <a:gd name="connsiteX183-115443" fmla="*/ 3817258 w 7467600"/>
              <a:gd name="connsiteY183-115444" fmla="*/ 3723577 h 6858000"/>
              <a:gd name="connsiteX184-115445" fmla="*/ 4000461 w 7467600"/>
              <a:gd name="connsiteY184-115446" fmla="*/ 3855966 h 6858000"/>
              <a:gd name="connsiteX185-115447" fmla="*/ 4088180 w 7467600"/>
              <a:gd name="connsiteY185-115448" fmla="*/ 3929774 h 6858000"/>
              <a:gd name="connsiteX186-115449" fmla="*/ 4184555 w 7467600"/>
              <a:gd name="connsiteY186-115450" fmla="*/ 4010683 h 6858000"/>
              <a:gd name="connsiteX187-115451" fmla="*/ 4399563 w 7467600"/>
              <a:gd name="connsiteY187-115452" fmla="*/ 4158106 h 6858000"/>
              <a:gd name="connsiteX188-115453" fmla="*/ 4684469 w 7467600"/>
              <a:gd name="connsiteY188-115454" fmla="*/ 4364680 h 6858000"/>
              <a:gd name="connsiteX189-115455" fmla="*/ 4690271 w 7467600"/>
              <a:gd name="connsiteY189-115456" fmla="*/ 4370034 h 6858000"/>
              <a:gd name="connsiteX190-115457" fmla="*/ 4136093 w 7467600"/>
              <a:gd name="connsiteY190-115458" fmla="*/ 3858466 h 6858000"/>
              <a:gd name="connsiteX191-115459" fmla="*/ 3670252 w 7467600"/>
              <a:gd name="connsiteY191-115460" fmla="*/ 3622798 h 6858000"/>
              <a:gd name="connsiteX192-115461" fmla="*/ 4440129 w 7467600"/>
              <a:gd name="connsiteY192-115462" fmla="*/ 3448571 h 6858000"/>
              <a:gd name="connsiteX193-115463" fmla="*/ 4856525 w 7467600"/>
              <a:gd name="connsiteY193-115464" fmla="*/ 3915351 h 6858000"/>
              <a:gd name="connsiteX194-115465" fmla="*/ 5059055 w 7467600"/>
              <a:gd name="connsiteY194-115466" fmla="*/ 4108918 h 6858000"/>
              <a:gd name="connsiteX195-115467" fmla="*/ 5290070 w 7467600"/>
              <a:gd name="connsiteY195-115468" fmla="*/ 4263619 h 6858000"/>
              <a:gd name="connsiteX196-115469" fmla="*/ 4834991 w 7467600"/>
              <a:gd name="connsiteY196-115470" fmla="*/ 3830985 h 6858000"/>
              <a:gd name="connsiteX197-115471" fmla="*/ 4440129 w 7467600"/>
              <a:gd name="connsiteY197-115472" fmla="*/ 3448571 h 6858000"/>
              <a:gd name="connsiteX198-115473" fmla="*/ 4441737 w 7467600"/>
              <a:gd name="connsiteY198-115474" fmla="*/ 3399734 h 6858000"/>
              <a:gd name="connsiteX199-115475" fmla="*/ 4431236 w 7467600"/>
              <a:gd name="connsiteY199-115476" fmla="*/ 3400954 h 6858000"/>
              <a:gd name="connsiteX200-115477" fmla="*/ 4557150 w 7467600"/>
              <a:gd name="connsiteY200-115478" fmla="*/ 3510023 h 6858000"/>
              <a:gd name="connsiteX201-115479" fmla="*/ 4856936 w 7467600"/>
              <a:gd name="connsiteY201-115480" fmla="*/ 3809146 h 6858000"/>
              <a:gd name="connsiteX202-115481" fmla="*/ 5111996 w 7467600"/>
              <a:gd name="connsiteY202-115482" fmla="*/ 4065759 h 6858000"/>
              <a:gd name="connsiteX203-115483" fmla="*/ 5388878 w 7467600"/>
              <a:gd name="connsiteY203-115484" fmla="*/ 4300185 h 6858000"/>
              <a:gd name="connsiteX204-115485" fmla="*/ 5425556 w 7467600"/>
              <a:gd name="connsiteY204-115486" fmla="*/ 4308967 h 6858000"/>
              <a:gd name="connsiteX205-115487" fmla="*/ 4943646 w 7467600"/>
              <a:gd name="connsiteY205-115488" fmla="*/ 3822916 h 6858000"/>
              <a:gd name="connsiteX206-115489" fmla="*/ 4594837 w 7467600"/>
              <a:gd name="connsiteY206-115490" fmla="*/ 3532274 h 6858000"/>
              <a:gd name="connsiteX207-115491" fmla="*/ 4441737 w 7467600"/>
              <a:gd name="connsiteY207-115492" fmla="*/ 3399734 h 6858000"/>
              <a:gd name="connsiteX208-115493" fmla="*/ 5425834 w 7467600"/>
              <a:gd name="connsiteY208-115494" fmla="*/ 3162785 h 6858000"/>
              <a:gd name="connsiteX209-115495" fmla="*/ 5401644 w 7467600"/>
              <a:gd name="connsiteY209-115496" fmla="*/ 3617847 h 6858000"/>
              <a:gd name="connsiteX210-115497" fmla="*/ 5467256 w 7467600"/>
              <a:gd name="connsiteY210-115498" fmla="*/ 4175494 h 6858000"/>
              <a:gd name="connsiteX211-115499" fmla="*/ 5448069 w 7467600"/>
              <a:gd name="connsiteY211-115500" fmla="*/ 3567554 h 6858000"/>
              <a:gd name="connsiteX212-115501" fmla="*/ 5425834 w 7467600"/>
              <a:gd name="connsiteY212-115502" fmla="*/ 3162785 h 6858000"/>
              <a:gd name="connsiteX213-115503" fmla="*/ 1318687 w 7467600"/>
              <a:gd name="connsiteY213-115504" fmla="*/ 3113840 h 6858000"/>
              <a:gd name="connsiteX214-115505" fmla="*/ 1066793 w 7467600"/>
              <a:gd name="connsiteY214-115506" fmla="*/ 3212171 h 6858000"/>
              <a:gd name="connsiteX215-115507" fmla="*/ 993319 w 7467600"/>
              <a:gd name="connsiteY215-115508" fmla="*/ 3247648 h 6858000"/>
              <a:gd name="connsiteX216-115509" fmla="*/ 853081 w 7467600"/>
              <a:gd name="connsiteY216-115510" fmla="*/ 3312410 h 6858000"/>
              <a:gd name="connsiteX217-115511" fmla="*/ 805957 w 7467600"/>
              <a:gd name="connsiteY217-115512" fmla="*/ 3330443 h 6858000"/>
              <a:gd name="connsiteX218-115513" fmla="*/ 1318687 w 7467600"/>
              <a:gd name="connsiteY218-115514" fmla="*/ 3113840 h 6858000"/>
              <a:gd name="connsiteX219-115515" fmla="*/ 5453702 w 7467600"/>
              <a:gd name="connsiteY219-115516" fmla="*/ 3090882 h 6858000"/>
              <a:gd name="connsiteX220-115517" fmla="*/ 5480135 w 7467600"/>
              <a:gd name="connsiteY220-115518" fmla="*/ 3565802 h 6858000"/>
              <a:gd name="connsiteX221-115519" fmla="*/ 5499023 w 7467600"/>
              <a:gd name="connsiteY221-115520" fmla="*/ 4166310 h 6858000"/>
              <a:gd name="connsiteX222-115521" fmla="*/ 5547022 w 7467600"/>
              <a:gd name="connsiteY222-115522" fmla="*/ 3607838 h 6858000"/>
              <a:gd name="connsiteX223-115523" fmla="*/ 5515964 w 7467600"/>
              <a:gd name="connsiteY223-115524" fmla="*/ 3378541 h 6858000"/>
              <a:gd name="connsiteX224-115525" fmla="*/ 5453702 w 7467600"/>
              <a:gd name="connsiteY224-115526" fmla="*/ 3090882 h 6858000"/>
              <a:gd name="connsiteX225-115527" fmla="*/ 1238695 w 7467600"/>
              <a:gd name="connsiteY225-115528" fmla="*/ 3076820 h 6858000"/>
              <a:gd name="connsiteX226-115529" fmla="*/ 716371 w 7467600"/>
              <a:gd name="connsiteY226-115530" fmla="*/ 3293249 h 6858000"/>
              <a:gd name="connsiteX227-115531" fmla="*/ 579522 w 7467600"/>
              <a:gd name="connsiteY227-115532" fmla="*/ 3371759 h 6858000"/>
              <a:gd name="connsiteX228-115533" fmla="*/ 600288 w 7467600"/>
              <a:gd name="connsiteY228-115534" fmla="*/ 3365555 h 6858000"/>
              <a:gd name="connsiteX229-115535" fmla="*/ 840692 w 7467600"/>
              <a:gd name="connsiteY229-115536" fmla="*/ 3284921 h 6858000"/>
              <a:gd name="connsiteX230-115537" fmla="*/ 979248 w 7467600"/>
              <a:gd name="connsiteY230-115538" fmla="*/ 3221003 h 6858000"/>
              <a:gd name="connsiteX231-115539" fmla="*/ 1053282 w 7467600"/>
              <a:gd name="connsiteY231-115540" fmla="*/ 3185247 h 6858000"/>
              <a:gd name="connsiteX232-115541" fmla="*/ 1320603 w 7467600"/>
              <a:gd name="connsiteY232-115542" fmla="*/ 3081281 h 6858000"/>
              <a:gd name="connsiteX233-115543" fmla="*/ 1238695 w 7467600"/>
              <a:gd name="connsiteY233-115544" fmla="*/ 3076820 h 6858000"/>
              <a:gd name="connsiteX234-115545" fmla="*/ 5425627 w 7467600"/>
              <a:gd name="connsiteY234-115546" fmla="*/ 2954192 h 6858000"/>
              <a:gd name="connsiteX235-115547" fmla="*/ 5470770 w 7467600"/>
              <a:gd name="connsiteY235-115548" fmla="*/ 3005435 h 6858000"/>
              <a:gd name="connsiteX236-115549" fmla="*/ 5519779 w 7467600"/>
              <a:gd name="connsiteY236-115550" fmla="*/ 4359223 h 6858000"/>
              <a:gd name="connsiteX237-115551" fmla="*/ 5520293 w 7467600"/>
              <a:gd name="connsiteY237-115552" fmla="*/ 4360602 h 6858000"/>
              <a:gd name="connsiteX238-115553" fmla="*/ 5767221 w 7467600"/>
              <a:gd name="connsiteY238-115554" fmla="*/ 4665564 h 6858000"/>
              <a:gd name="connsiteX239-115555" fmla="*/ 6937169 w 7467600"/>
              <a:gd name="connsiteY239-115556" fmla="*/ 4815941 h 6858000"/>
              <a:gd name="connsiteX240-115557" fmla="*/ 6953922 w 7467600"/>
              <a:gd name="connsiteY240-115558" fmla="*/ 4890068 h 6858000"/>
              <a:gd name="connsiteX241-115559" fmla="*/ 6071359 w 7467600"/>
              <a:gd name="connsiteY241-115560" fmla="*/ 4770770 h 6858000"/>
              <a:gd name="connsiteX242-115561" fmla="*/ 6038839 w 7467600"/>
              <a:gd name="connsiteY242-115562" fmla="*/ 4764474 h 6858000"/>
              <a:gd name="connsiteX243-115563" fmla="*/ 6038706 w 7467600"/>
              <a:gd name="connsiteY243-115564" fmla="*/ 4763847 h 6858000"/>
              <a:gd name="connsiteX244-115565" fmla="*/ 6037784 w 7467600"/>
              <a:gd name="connsiteY244-115566" fmla="*/ 4764270 h 6858000"/>
              <a:gd name="connsiteX245-115567" fmla="*/ 6038839 w 7467600"/>
              <a:gd name="connsiteY245-115568" fmla="*/ 4764474 h 6858000"/>
              <a:gd name="connsiteX246-115569" fmla="*/ 6040338 w 7467600"/>
              <a:gd name="connsiteY246-115570" fmla="*/ 4771418 h 6858000"/>
              <a:gd name="connsiteX247-115571" fmla="*/ 6024488 w 7467600"/>
              <a:gd name="connsiteY247-115572" fmla="*/ 4809903 h 6858000"/>
              <a:gd name="connsiteX248-115573" fmla="*/ 5599771 w 7467600"/>
              <a:gd name="connsiteY248-115574" fmla="*/ 5509652 h 6858000"/>
              <a:gd name="connsiteX249-115575" fmla="*/ 5548843 w 7467600"/>
              <a:gd name="connsiteY249-115576" fmla="*/ 5563845 h 6858000"/>
              <a:gd name="connsiteX250-115577" fmla="*/ 5940952 w 7467600"/>
              <a:gd name="connsiteY250-115578" fmla="*/ 6250028 h 6858000"/>
              <a:gd name="connsiteX251-115579" fmla="*/ 6043441 w 7467600"/>
              <a:gd name="connsiteY251-115580" fmla="*/ 6665847 h 6858000"/>
              <a:gd name="connsiteX252-115581" fmla="*/ 6093432 w 7467600"/>
              <a:gd name="connsiteY252-115582" fmla="*/ 6858000 h 6858000"/>
              <a:gd name="connsiteX253-115583" fmla="*/ 6034344 w 7467600"/>
              <a:gd name="connsiteY253-115584" fmla="*/ 6858000 h 6858000"/>
              <a:gd name="connsiteX254-115585" fmla="*/ 6026679 w 7467600"/>
              <a:gd name="connsiteY254-115586" fmla="*/ 6836959 h 6858000"/>
              <a:gd name="connsiteX255-115587" fmla="*/ 5800441 w 7467600"/>
              <a:gd name="connsiteY255-115588" fmla="*/ 6335286 h 6858000"/>
              <a:gd name="connsiteX256-115589" fmla="*/ 5526562 w 7467600"/>
              <a:gd name="connsiteY256-115590" fmla="*/ 5705388 h 6858000"/>
              <a:gd name="connsiteX257-115591" fmla="*/ 5519640 w 7467600"/>
              <a:gd name="connsiteY257-115592" fmla="*/ 5683774 h 6858000"/>
              <a:gd name="connsiteX258-115593" fmla="*/ 5844559 w 7467600"/>
              <a:gd name="connsiteY258-115594" fmla="*/ 6553349 h 6858000"/>
              <a:gd name="connsiteX259-115595" fmla="*/ 5975994 w 7467600"/>
              <a:gd name="connsiteY259-115596" fmla="*/ 6858000 h 6858000"/>
              <a:gd name="connsiteX260-115597" fmla="*/ 5898547 w 7467600"/>
              <a:gd name="connsiteY260-115598" fmla="*/ 6858000 h 6858000"/>
              <a:gd name="connsiteX261-115599" fmla="*/ 5682041 w 7467600"/>
              <a:gd name="connsiteY261-115600" fmla="*/ 6355860 h 6858000"/>
              <a:gd name="connsiteX262-115601" fmla="*/ 5461758 w 7467600"/>
              <a:gd name="connsiteY262-115602" fmla="*/ 5820220 h 6858000"/>
              <a:gd name="connsiteX263-115603" fmla="*/ 5237282 w 7467600"/>
              <a:gd name="connsiteY263-115604" fmla="*/ 6579086 h 6858000"/>
              <a:gd name="connsiteX264-115605" fmla="*/ 5115009 w 7467600"/>
              <a:gd name="connsiteY264-115606" fmla="*/ 6858000 h 6858000"/>
              <a:gd name="connsiteX265-115607" fmla="*/ 5028074 w 7467600"/>
              <a:gd name="connsiteY265-115608" fmla="*/ 6858000 h 6858000"/>
              <a:gd name="connsiteX266-115609" fmla="*/ 5079508 w 7467600"/>
              <a:gd name="connsiteY266-115610" fmla="*/ 6749074 h 6858000"/>
              <a:gd name="connsiteX267-115611" fmla="*/ 5371846 w 7467600"/>
              <a:gd name="connsiteY267-115612" fmla="*/ 5924413 h 6858000"/>
              <a:gd name="connsiteX268-115613" fmla="*/ 5270512 w 7467600"/>
              <a:gd name="connsiteY268-115614" fmla="*/ 6138975 h 6858000"/>
              <a:gd name="connsiteX269-115615" fmla="*/ 5062409 w 7467600"/>
              <a:gd name="connsiteY269-115616" fmla="*/ 6653544 h 6858000"/>
              <a:gd name="connsiteX270-115617" fmla="*/ 5036628 w 7467600"/>
              <a:gd name="connsiteY270-115618" fmla="*/ 6754247 h 6858000"/>
              <a:gd name="connsiteX271-115619" fmla="*/ 5009112 w 7467600"/>
              <a:gd name="connsiteY271-115620" fmla="*/ 6858000 h 6858000"/>
              <a:gd name="connsiteX272-115621" fmla="*/ 4976679 w 7467600"/>
              <a:gd name="connsiteY272-115622" fmla="*/ 6858000 h 6858000"/>
              <a:gd name="connsiteX273-115623" fmla="*/ 5006537 w 7467600"/>
              <a:gd name="connsiteY273-115624" fmla="*/ 6747068 h 6858000"/>
              <a:gd name="connsiteX274-115625" fmla="*/ 5032723 w 7467600"/>
              <a:gd name="connsiteY274-115626" fmla="*/ 6644957 h 6858000"/>
              <a:gd name="connsiteX275-115627" fmla="*/ 5242949 w 7467600"/>
              <a:gd name="connsiteY275-115628" fmla="*/ 6125175 h 6858000"/>
              <a:gd name="connsiteX276-115629" fmla="*/ 5286321 w 7467600"/>
              <a:gd name="connsiteY276-115630" fmla="*/ 6033555 h 6858000"/>
              <a:gd name="connsiteX277-115631" fmla="*/ 5008210 w 7467600"/>
              <a:gd name="connsiteY277-115632" fmla="*/ 6649194 h 6858000"/>
              <a:gd name="connsiteX278-115633" fmla="*/ 4986321 w 7467600"/>
              <a:gd name="connsiteY278-115634" fmla="*/ 6765687 h 6858000"/>
              <a:gd name="connsiteX279-115635" fmla="*/ 4973474 w 7467600"/>
              <a:gd name="connsiteY279-115636" fmla="*/ 6858000 h 6858000"/>
              <a:gd name="connsiteX280-115637" fmla="*/ 4907178 w 7467600"/>
              <a:gd name="connsiteY280-115638" fmla="*/ 6858000 h 6858000"/>
              <a:gd name="connsiteX281-115639" fmla="*/ 4910810 w 7467600"/>
              <a:gd name="connsiteY281-115640" fmla="*/ 6829660 h 6858000"/>
              <a:gd name="connsiteX282-115641" fmla="*/ 4987461 w 7467600"/>
              <a:gd name="connsiteY282-115642" fmla="*/ 6432994 h 6858000"/>
              <a:gd name="connsiteX283-115643" fmla="*/ 5179262 w 7467600"/>
              <a:gd name="connsiteY283-115644" fmla="*/ 6035044 h 6858000"/>
              <a:gd name="connsiteX284-115645" fmla="*/ 4689678 w 7467600"/>
              <a:gd name="connsiteY284-115646" fmla="*/ 6440241 h 6858000"/>
              <a:gd name="connsiteX285-115647" fmla="*/ 4477543 w 7467600"/>
              <a:gd name="connsiteY285-115648" fmla="*/ 6674836 h 6858000"/>
              <a:gd name="connsiteX286-115649" fmla="*/ 4329957 w 7467600"/>
              <a:gd name="connsiteY286-115650" fmla="*/ 6858000 h 6858000"/>
              <a:gd name="connsiteX287-115651" fmla="*/ 4218595 w 7467600"/>
              <a:gd name="connsiteY287-115652" fmla="*/ 6858000 h 6858000"/>
              <a:gd name="connsiteX288-115653" fmla="*/ 4368888 w 7467600"/>
              <a:gd name="connsiteY288-115654" fmla="*/ 6668412 h 6858000"/>
              <a:gd name="connsiteX289-115655" fmla="*/ 4563091 w 7467600"/>
              <a:gd name="connsiteY289-115656" fmla="*/ 6442508 h 6858000"/>
              <a:gd name="connsiteX290-115657" fmla="*/ 5387324 w 7467600"/>
              <a:gd name="connsiteY290-115658" fmla="*/ 5705830 h 6858000"/>
              <a:gd name="connsiteX291-115659" fmla="*/ 5073620 w 7467600"/>
              <a:gd name="connsiteY291-115660" fmla="*/ 5955437 h 6858000"/>
              <a:gd name="connsiteX292-115661" fmla="*/ 4689789 w 7467600"/>
              <a:gd name="connsiteY292-115662" fmla="*/ 6268382 h 6858000"/>
              <a:gd name="connsiteX293-115663" fmla="*/ 4418722 w 7467600"/>
              <a:gd name="connsiteY293-115664" fmla="*/ 6570886 h 6858000"/>
              <a:gd name="connsiteX294-115665" fmla="*/ 4214944 w 7467600"/>
              <a:gd name="connsiteY294-115666" fmla="*/ 6858000 h 6858000"/>
              <a:gd name="connsiteX295-115667" fmla="*/ 4177898 w 7467600"/>
              <a:gd name="connsiteY295-115668" fmla="*/ 6858000 h 6858000"/>
              <a:gd name="connsiteX296-115669" fmla="*/ 4391597 w 7467600"/>
              <a:gd name="connsiteY296-115670" fmla="*/ 6556370 h 6858000"/>
              <a:gd name="connsiteX297-115671" fmla="*/ 4668889 w 7467600"/>
              <a:gd name="connsiteY297-115672" fmla="*/ 6246399 h 6858000"/>
              <a:gd name="connsiteX298-115673" fmla="*/ 5055427 w 7467600"/>
              <a:gd name="connsiteY298-115674" fmla="*/ 5931476 h 6858000"/>
              <a:gd name="connsiteX299-115675" fmla="*/ 5371814 w 7467600"/>
              <a:gd name="connsiteY299-115676" fmla="*/ 5678975 h 6858000"/>
              <a:gd name="connsiteX300-115677" fmla="*/ 4987918 w 7467600"/>
              <a:gd name="connsiteY300-115678" fmla="*/ 5838701 h 6858000"/>
              <a:gd name="connsiteX301-115679" fmla="*/ 4317146 w 7467600"/>
              <a:gd name="connsiteY301-115680" fmla="*/ 6587716 h 6858000"/>
              <a:gd name="connsiteX302-115681" fmla="*/ 4171627 w 7467600"/>
              <a:gd name="connsiteY302-115682" fmla="*/ 6858000 h 6858000"/>
              <a:gd name="connsiteX303-115683" fmla="*/ 4081585 w 7467600"/>
              <a:gd name="connsiteY303-115684" fmla="*/ 6858000 h 6858000"/>
              <a:gd name="connsiteX304-115685" fmla="*/ 4238603 w 7467600"/>
              <a:gd name="connsiteY304-115686" fmla="*/ 6559341 h 6858000"/>
              <a:gd name="connsiteX305-115687" fmla="*/ 4778333 w 7467600"/>
              <a:gd name="connsiteY305-115688" fmla="*/ 5873626 h 6858000"/>
              <a:gd name="connsiteX306-115689" fmla="*/ 5414185 w 7467600"/>
              <a:gd name="connsiteY306-115690" fmla="*/ 5573882 h 6858000"/>
              <a:gd name="connsiteX307-115691" fmla="*/ 5959648 w 7467600"/>
              <a:gd name="connsiteY307-115692" fmla="*/ 4760797 h 6858000"/>
              <a:gd name="connsiteX308-115693" fmla="*/ 5355019 w 7467600"/>
              <a:gd name="connsiteY308-115694" fmla="*/ 4734672 h 6858000"/>
              <a:gd name="connsiteX309-115695" fmla="*/ 5083565 w 7467600"/>
              <a:gd name="connsiteY309-115696" fmla="*/ 5179121 h 6858000"/>
              <a:gd name="connsiteX310-115697" fmla="*/ 4713577 w 7467600"/>
              <a:gd name="connsiteY310-115698" fmla="*/ 5616803 h 6858000"/>
              <a:gd name="connsiteX311-115699" fmla="*/ 3989559 w 7467600"/>
              <a:gd name="connsiteY311-115700" fmla="*/ 6145945 h 6858000"/>
              <a:gd name="connsiteX312-115701" fmla="*/ 3939824 w 7467600"/>
              <a:gd name="connsiteY312-115702" fmla="*/ 6066900 h 6858000"/>
              <a:gd name="connsiteX313-115703" fmla="*/ 4584537 w 7467600"/>
              <a:gd name="connsiteY313-115704" fmla="*/ 5324826 h 6858000"/>
              <a:gd name="connsiteX314-115705" fmla="*/ 5037105 w 7467600"/>
              <a:gd name="connsiteY314-115706" fmla="*/ 5088765 h 6858000"/>
              <a:gd name="connsiteX315-115707" fmla="*/ 5039930 w 7467600"/>
              <a:gd name="connsiteY315-115708" fmla="*/ 5089585 h 6858000"/>
              <a:gd name="connsiteX316-115709" fmla="*/ 5263764 w 7467600"/>
              <a:gd name="connsiteY316-115710" fmla="*/ 4735525 h 6858000"/>
              <a:gd name="connsiteX317-115711" fmla="*/ 4086300 w 7467600"/>
              <a:gd name="connsiteY317-115712" fmla="*/ 4884599 h 6858000"/>
              <a:gd name="connsiteX318-115713" fmla="*/ 4085485 w 7467600"/>
              <a:gd name="connsiteY318-115714" fmla="*/ 4899070 h 6858000"/>
              <a:gd name="connsiteX319-115715" fmla="*/ 3871915 w 7467600"/>
              <a:gd name="connsiteY319-115716" fmla="*/ 5253645 h 6858000"/>
              <a:gd name="connsiteX320-115717" fmla="*/ 3799374 w 7467600"/>
              <a:gd name="connsiteY320-115718" fmla="*/ 5466127 h 6858000"/>
              <a:gd name="connsiteX321-115719" fmla="*/ 3498850 w 7467600"/>
              <a:gd name="connsiteY321-115720" fmla="*/ 6661888 h 6858000"/>
              <a:gd name="connsiteX322-115721" fmla="*/ 3399216 w 7467600"/>
              <a:gd name="connsiteY322-115722" fmla="*/ 6858000 h 6858000"/>
              <a:gd name="connsiteX323-115723" fmla="*/ 3303688 w 7467600"/>
              <a:gd name="connsiteY323-115724" fmla="*/ 6858000 h 6858000"/>
              <a:gd name="connsiteX324-115725" fmla="*/ 3391774 w 7467600"/>
              <a:gd name="connsiteY324-115726" fmla="*/ 6697181 h 6858000"/>
              <a:gd name="connsiteX325-115727" fmla="*/ 3735540 w 7467600"/>
              <a:gd name="connsiteY325-115728" fmla="*/ 5546923 h 6858000"/>
              <a:gd name="connsiteX326-115729" fmla="*/ 3729438 w 7467600"/>
              <a:gd name="connsiteY326-115730" fmla="*/ 5569058 h 6858000"/>
              <a:gd name="connsiteX327-115731" fmla="*/ 3707782 w 7467600"/>
              <a:gd name="connsiteY327-115732" fmla="*/ 5644908 h 6858000"/>
              <a:gd name="connsiteX328-115733" fmla="*/ 3583827 w 7467600"/>
              <a:gd name="connsiteY328-115734" fmla="*/ 6039215 h 6858000"/>
              <a:gd name="connsiteX329-115735" fmla="*/ 3547861 w 7467600"/>
              <a:gd name="connsiteY329-115736" fmla="*/ 6129609 h 6858000"/>
              <a:gd name="connsiteX330-115737" fmla="*/ 3490905 w 7467600"/>
              <a:gd name="connsiteY330-115738" fmla="*/ 6277660 h 6858000"/>
              <a:gd name="connsiteX331-115739" fmla="*/ 3455859 w 7467600"/>
              <a:gd name="connsiteY331-115740" fmla="*/ 6391301 h 6858000"/>
              <a:gd name="connsiteX332-115741" fmla="*/ 3429112 w 7467600"/>
              <a:gd name="connsiteY332-115742" fmla="*/ 6479469 h 6858000"/>
              <a:gd name="connsiteX333-115743" fmla="*/ 3304862 w 7467600"/>
              <a:gd name="connsiteY333-115744" fmla="*/ 6796476 h 6858000"/>
              <a:gd name="connsiteX334-115745" fmla="*/ 3276071 w 7467600"/>
              <a:gd name="connsiteY334-115746" fmla="*/ 6858000 h 6858000"/>
              <a:gd name="connsiteX335-115747" fmla="*/ 3240805 w 7467600"/>
              <a:gd name="connsiteY335-115748" fmla="*/ 6858000 h 6858000"/>
              <a:gd name="connsiteX336-115749" fmla="*/ 3275917 w 7467600"/>
              <a:gd name="connsiteY336-115750" fmla="*/ 6783192 h 6858000"/>
              <a:gd name="connsiteX337-115751" fmla="*/ 3399358 w 7467600"/>
              <a:gd name="connsiteY337-115752" fmla="*/ 6469011 h 6858000"/>
              <a:gd name="connsiteX338-115753" fmla="*/ 3425650 w 7467600"/>
              <a:gd name="connsiteY338-115754" fmla="*/ 6381333 h 6858000"/>
              <a:gd name="connsiteX339-115755" fmla="*/ 3460661 w 7467600"/>
              <a:gd name="connsiteY339-115756" fmla="*/ 6266763 h 6858000"/>
              <a:gd name="connsiteX340-115757" fmla="*/ 3518021 w 7467600"/>
              <a:gd name="connsiteY340-115758" fmla="*/ 6117298 h 6858000"/>
              <a:gd name="connsiteX341-115759" fmla="*/ 3554035 w 7467600"/>
              <a:gd name="connsiteY341-115760" fmla="*/ 6027832 h 6858000"/>
              <a:gd name="connsiteX342-115761" fmla="*/ 3677174 w 7467600"/>
              <a:gd name="connsiteY342-115762" fmla="*/ 5636351 h 6858000"/>
              <a:gd name="connsiteX343-115763" fmla="*/ 3698819 w 7467600"/>
              <a:gd name="connsiteY343-115764" fmla="*/ 5560503 h 6858000"/>
              <a:gd name="connsiteX344-115765" fmla="*/ 3702094 w 7467600"/>
              <a:gd name="connsiteY344-115766" fmla="*/ 5549194 h 6858000"/>
              <a:gd name="connsiteX345-115767" fmla="*/ 3398355 w 7467600"/>
              <a:gd name="connsiteY345-115768" fmla="*/ 6094603 h 6858000"/>
              <a:gd name="connsiteX346-115769" fmla="*/ 3193941 w 7467600"/>
              <a:gd name="connsiteY346-115770" fmla="*/ 6798775 h 6858000"/>
              <a:gd name="connsiteX347-115771" fmla="*/ 3184140 w 7467600"/>
              <a:gd name="connsiteY347-115772" fmla="*/ 6858000 h 6858000"/>
              <a:gd name="connsiteX348-115773" fmla="*/ 3099978 w 7467600"/>
              <a:gd name="connsiteY348-115774" fmla="*/ 6858000 h 6858000"/>
              <a:gd name="connsiteX349-115775" fmla="*/ 3101556 w 7467600"/>
              <a:gd name="connsiteY349-115776" fmla="*/ 6843337 h 6858000"/>
              <a:gd name="connsiteX350-115777" fmla="*/ 3370162 w 7467600"/>
              <a:gd name="connsiteY350-115778" fmla="*/ 5785550 h 6858000"/>
              <a:gd name="connsiteX351-115779" fmla="*/ 3746477 w 7467600"/>
              <a:gd name="connsiteY351-115780" fmla="*/ 5377889 h 6858000"/>
              <a:gd name="connsiteX352-115781" fmla="*/ 3863399 w 7467600"/>
              <a:gd name="connsiteY352-115782" fmla="*/ 5087257 h 6858000"/>
              <a:gd name="connsiteX353-115783" fmla="*/ 3968712 w 7467600"/>
              <a:gd name="connsiteY353-115784" fmla="*/ 4913989 h 6858000"/>
              <a:gd name="connsiteX354-115785" fmla="*/ 2792390 w 7467600"/>
              <a:gd name="connsiteY354-115786" fmla="*/ 5382974 h 6858000"/>
              <a:gd name="connsiteX355-115787" fmla="*/ 2714982 w 7467600"/>
              <a:gd name="connsiteY355-115788" fmla="*/ 5427051 h 6858000"/>
              <a:gd name="connsiteX356-115789" fmla="*/ 2813361 w 7467600"/>
              <a:gd name="connsiteY356-115790" fmla="*/ 6023912 h 6858000"/>
              <a:gd name="connsiteX357-115791" fmla="*/ 2688430 w 7467600"/>
              <a:gd name="connsiteY357-115792" fmla="*/ 6801564 h 6858000"/>
              <a:gd name="connsiteX358-115793" fmla="*/ 2629626 w 7467600"/>
              <a:gd name="connsiteY358-115794" fmla="*/ 6763394 h 6858000"/>
              <a:gd name="connsiteX359-115795" fmla="*/ 2565328 w 7467600"/>
              <a:gd name="connsiteY359-115796" fmla="*/ 5516399 h 6858000"/>
              <a:gd name="connsiteX360-115797" fmla="*/ 1922999 w 7467600"/>
              <a:gd name="connsiteY360-115798" fmla="*/ 5980343 h 6858000"/>
              <a:gd name="connsiteX361-115799" fmla="*/ 1950261 w 7467600"/>
              <a:gd name="connsiteY361-115800" fmla="*/ 6405858 h 6858000"/>
              <a:gd name="connsiteX362-115801" fmla="*/ 2365554 w 7467600"/>
              <a:gd name="connsiteY362-115802" fmla="*/ 6759107 h 6858000"/>
              <a:gd name="connsiteX363-115803" fmla="*/ 2424142 w 7467600"/>
              <a:gd name="connsiteY363-115804" fmla="*/ 6858000 h 6858000"/>
              <a:gd name="connsiteX364-115805" fmla="*/ 2395994 w 7467600"/>
              <a:gd name="connsiteY364-115806" fmla="*/ 6858000 h 6858000"/>
              <a:gd name="connsiteX365-115807" fmla="*/ 2392863 w 7467600"/>
              <a:gd name="connsiteY365-115808" fmla="*/ 6852964 h 6858000"/>
              <a:gd name="connsiteX366-115809" fmla="*/ 2017589 w 7467600"/>
              <a:gd name="connsiteY366-115810" fmla="*/ 6493982 h 6858000"/>
              <a:gd name="connsiteX367-115811" fmla="*/ 2147336 w 7467600"/>
              <a:gd name="connsiteY367-115812" fmla="*/ 6594052 h 6858000"/>
              <a:gd name="connsiteX368-115813" fmla="*/ 2207047 w 7467600"/>
              <a:gd name="connsiteY368-115814" fmla="*/ 6654540 h 6858000"/>
              <a:gd name="connsiteX369-115815" fmla="*/ 2299106 w 7467600"/>
              <a:gd name="connsiteY369-115816" fmla="*/ 6778931 h 6858000"/>
              <a:gd name="connsiteX370-115817" fmla="*/ 2314430 w 7467600"/>
              <a:gd name="connsiteY370-115818" fmla="*/ 6801144 h 6858000"/>
              <a:gd name="connsiteX371-115819" fmla="*/ 2352406 w 7467600"/>
              <a:gd name="connsiteY371-115820" fmla="*/ 6858000 h 6858000"/>
              <a:gd name="connsiteX372-115821" fmla="*/ 2314492 w 7467600"/>
              <a:gd name="connsiteY372-115822" fmla="*/ 6858000 h 6858000"/>
              <a:gd name="connsiteX373-115823" fmla="*/ 2288095 w 7467600"/>
              <a:gd name="connsiteY373-115824" fmla="*/ 6818030 h 6858000"/>
              <a:gd name="connsiteX374-115825" fmla="*/ 2272768 w 7467600"/>
              <a:gd name="connsiteY374-115826" fmla="*/ 6795822 h 6858000"/>
              <a:gd name="connsiteX375-115827" fmla="*/ 2182715 w 7467600"/>
              <a:gd name="connsiteY375-115828" fmla="*/ 6675071 h 6858000"/>
              <a:gd name="connsiteX376-115829" fmla="*/ 2032061 w 7467600"/>
              <a:gd name="connsiteY376-115830" fmla="*/ 6541380 h 6858000"/>
              <a:gd name="connsiteX377-115831" fmla="*/ 2257220 w 7467600"/>
              <a:gd name="connsiteY377-115832" fmla="*/ 6826257 h 6858000"/>
              <a:gd name="connsiteX378-115833" fmla="*/ 2281324 w 7467600"/>
              <a:gd name="connsiteY378-115834" fmla="*/ 6858000 h 6858000"/>
              <a:gd name="connsiteX379-115835" fmla="*/ 2242860 w 7467600"/>
              <a:gd name="connsiteY379-115836" fmla="*/ 6858000 h 6858000"/>
              <a:gd name="connsiteX380-115837" fmla="*/ 2232818 w 7467600"/>
              <a:gd name="connsiteY380-115838" fmla="*/ 6844926 h 6858000"/>
              <a:gd name="connsiteX381-115839" fmla="*/ 1990172 w 7467600"/>
              <a:gd name="connsiteY381-115840" fmla="*/ 6542121 h 6858000"/>
              <a:gd name="connsiteX382-115841" fmla="*/ 2124090 w 7467600"/>
              <a:gd name="connsiteY382-115842" fmla="*/ 6761017 h 6858000"/>
              <a:gd name="connsiteX383-115843" fmla="*/ 2200380 w 7467600"/>
              <a:gd name="connsiteY383-115844" fmla="*/ 6858000 h 6858000"/>
              <a:gd name="connsiteX384-115845" fmla="*/ 2147507 w 7467600"/>
              <a:gd name="connsiteY384-115846" fmla="*/ 6858000 h 6858000"/>
              <a:gd name="connsiteX385-115847" fmla="*/ 2070668 w 7467600"/>
              <a:gd name="connsiteY385-115848" fmla="*/ 6761520 h 6858000"/>
              <a:gd name="connsiteX386-115849" fmla="*/ 1975142 w 7467600"/>
              <a:gd name="connsiteY386-115850" fmla="*/ 6585570 h 6858000"/>
              <a:gd name="connsiteX387-115851" fmla="*/ 2050035 w 7467600"/>
              <a:gd name="connsiteY387-115852" fmla="*/ 6813345 h 6858000"/>
              <a:gd name="connsiteX388-115853" fmla="*/ 2063025 w 7467600"/>
              <a:gd name="connsiteY388-115854" fmla="*/ 6858000 h 6858000"/>
              <a:gd name="connsiteX389-115855" fmla="*/ 2021675 w 7467600"/>
              <a:gd name="connsiteY389-115856" fmla="*/ 6858000 h 6858000"/>
              <a:gd name="connsiteX390-115857" fmla="*/ 2019308 w 7467600"/>
              <a:gd name="connsiteY390-115858" fmla="*/ 6847118 h 6858000"/>
              <a:gd name="connsiteX391-115859" fmla="*/ 1938835 w 7467600"/>
              <a:gd name="connsiteY391-115860" fmla="*/ 6551160 h 6858000"/>
              <a:gd name="connsiteX392-115861" fmla="*/ 1953230 w 7467600"/>
              <a:gd name="connsiteY392-115862" fmla="*/ 6759699 h 6858000"/>
              <a:gd name="connsiteX393-115863" fmla="*/ 1956763 w 7467600"/>
              <a:gd name="connsiteY393-115864" fmla="*/ 6778191 h 6858000"/>
              <a:gd name="connsiteX394-115865" fmla="*/ 1967925 w 7467600"/>
              <a:gd name="connsiteY394-115866" fmla="*/ 6858000 h 6858000"/>
              <a:gd name="connsiteX395-115867" fmla="*/ 1936622 w 7467600"/>
              <a:gd name="connsiteY395-115868" fmla="*/ 6858000 h 6858000"/>
              <a:gd name="connsiteX396-115869" fmla="*/ 1926261 w 7467600"/>
              <a:gd name="connsiteY396-115870" fmla="*/ 6784064 h 6858000"/>
              <a:gd name="connsiteX397-115871" fmla="*/ 1922724 w 7467600"/>
              <a:gd name="connsiteY397-115872" fmla="*/ 6765577 h 6858000"/>
              <a:gd name="connsiteX398-115873" fmla="*/ 1904650 w 7467600"/>
              <a:gd name="connsiteY398-115874" fmla="*/ 6639616 h 6858000"/>
              <a:gd name="connsiteX399-115875" fmla="*/ 1885273 w 7467600"/>
              <a:gd name="connsiteY399-115876" fmla="*/ 6858000 h 6858000"/>
              <a:gd name="connsiteX400-115877" fmla="*/ 1854363 w 7467600"/>
              <a:gd name="connsiteY400-115878" fmla="*/ 6858000 h 6858000"/>
              <a:gd name="connsiteX401-115879" fmla="*/ 1880391 w 7467600"/>
              <a:gd name="connsiteY401-115880" fmla="*/ 6603796 h 6858000"/>
              <a:gd name="connsiteX402-115881" fmla="*/ 1818273 w 7467600"/>
              <a:gd name="connsiteY402-115882" fmla="*/ 6715729 h 6858000"/>
              <a:gd name="connsiteX403-115883" fmla="*/ 1794691 w 7467600"/>
              <a:gd name="connsiteY403-115884" fmla="*/ 6843239 h 6858000"/>
              <a:gd name="connsiteX404-115885" fmla="*/ 1794914 w 7467600"/>
              <a:gd name="connsiteY404-115886" fmla="*/ 6858000 h 6858000"/>
              <a:gd name="connsiteX405-115887" fmla="*/ 1746128 w 7467600"/>
              <a:gd name="connsiteY405-115888" fmla="*/ 6858000 h 6858000"/>
              <a:gd name="connsiteX406-115889" fmla="*/ 1753934 w 7467600"/>
              <a:gd name="connsiteY406-115890" fmla="*/ 6724796 h 6858000"/>
              <a:gd name="connsiteX407-115891" fmla="*/ 1792053 w 7467600"/>
              <a:gd name="connsiteY407-115892" fmla="*/ 6572396 h 6858000"/>
              <a:gd name="connsiteX408-115893" fmla="*/ 1862248 w 7467600"/>
              <a:gd name="connsiteY408-115894" fmla="*/ 6266397 h 6858000"/>
              <a:gd name="connsiteX409-115895" fmla="*/ 1862250 w 7467600"/>
              <a:gd name="connsiteY409-115896" fmla="*/ 6033531 h 6858000"/>
              <a:gd name="connsiteX410-115897" fmla="*/ 1211999 w 7467600"/>
              <a:gd name="connsiteY410-115898" fmla="*/ 6683610 h 6858000"/>
              <a:gd name="connsiteX411-115899" fmla="*/ 1213266 w 7467600"/>
              <a:gd name="connsiteY411-115900" fmla="*/ 6691947 h 6858000"/>
              <a:gd name="connsiteX412-115901" fmla="*/ 1203370 w 7467600"/>
              <a:gd name="connsiteY412-115902" fmla="*/ 6850676 h 6858000"/>
              <a:gd name="connsiteX413-115903" fmla="*/ 1203671 w 7467600"/>
              <a:gd name="connsiteY413-115904" fmla="*/ 6858000 h 6858000"/>
              <a:gd name="connsiteX414-115905" fmla="*/ 1143180 w 7467600"/>
              <a:gd name="connsiteY414-115906" fmla="*/ 6858000 h 6858000"/>
              <a:gd name="connsiteX415-115907" fmla="*/ 1142176 w 7467600"/>
              <a:gd name="connsiteY415-115908" fmla="*/ 6766045 h 6858000"/>
              <a:gd name="connsiteX416-115909" fmla="*/ 1067484 w 7467600"/>
              <a:gd name="connsiteY416-115910" fmla="*/ 6858000 h 6858000"/>
              <a:gd name="connsiteX417-115911" fmla="*/ 953928 w 7467600"/>
              <a:gd name="connsiteY417-115912" fmla="*/ 6858000 h 6858000"/>
              <a:gd name="connsiteX418-115913" fmla="*/ 959715 w 7467600"/>
              <a:gd name="connsiteY418-115914" fmla="*/ 6850185 h 6858000"/>
              <a:gd name="connsiteX419-115915" fmla="*/ 1483788 w 7467600"/>
              <a:gd name="connsiteY419-115916" fmla="*/ 6259174 h 6858000"/>
              <a:gd name="connsiteX420-115917" fmla="*/ 1100671 w 7467600"/>
              <a:gd name="connsiteY420-115918" fmla="*/ 6252137 h 6858000"/>
              <a:gd name="connsiteX421-115919" fmla="*/ 1090144 w 7467600"/>
              <a:gd name="connsiteY421-115920" fmla="*/ 6256748 h 6858000"/>
              <a:gd name="connsiteX422-115921" fmla="*/ 1095872 w 7467600"/>
              <a:gd name="connsiteY422-115922" fmla="*/ 6271892 h 6858000"/>
              <a:gd name="connsiteX423-115923" fmla="*/ 262785 w 7467600"/>
              <a:gd name="connsiteY423-115924" fmla="*/ 6845450 h 6858000"/>
              <a:gd name="connsiteX424-115925" fmla="*/ 209968 w 7467600"/>
              <a:gd name="connsiteY424-115926" fmla="*/ 6770713 h 6858000"/>
              <a:gd name="connsiteX425-115927" fmla="*/ 873460 w 7467600"/>
              <a:gd name="connsiteY425-115928" fmla="*/ 6253768 h 6858000"/>
              <a:gd name="connsiteX426-115929" fmla="*/ 192686 w 7467600"/>
              <a:gd name="connsiteY426-115930" fmla="*/ 5849257 h 6858000"/>
              <a:gd name="connsiteX427-115931" fmla="*/ 4696 w 7467600"/>
              <a:gd name="connsiteY427-115932" fmla="*/ 5697668 h 6858000"/>
              <a:gd name="connsiteX428-115933" fmla="*/ 0 w 7467600"/>
              <a:gd name="connsiteY428-115934" fmla="*/ 5689984 h 6858000"/>
              <a:gd name="connsiteX429-115935" fmla="*/ 0 w 7467600"/>
              <a:gd name="connsiteY429-115936" fmla="*/ 5513472 h 6858000"/>
              <a:gd name="connsiteX430-115937" fmla="*/ 174101 w 7467600"/>
              <a:gd name="connsiteY430-115938" fmla="*/ 5620277 h 6858000"/>
              <a:gd name="connsiteX431-115939" fmla="*/ 891800 w 7467600"/>
              <a:gd name="connsiteY431-115940" fmla="*/ 6036935 h 6858000"/>
              <a:gd name="connsiteX432-115941" fmla="*/ 1072219 w 7467600"/>
              <a:gd name="connsiteY432-115942" fmla="*/ 6169443 h 6858000"/>
              <a:gd name="connsiteX433-115943" fmla="*/ 1074117 w 7467600"/>
              <a:gd name="connsiteY433-115944" fmla="*/ 6170301 h 6858000"/>
              <a:gd name="connsiteX434-115945" fmla="*/ 1083114 w 7467600"/>
              <a:gd name="connsiteY434-115946" fmla="*/ 6174131 h 6858000"/>
              <a:gd name="connsiteX435-115947" fmla="*/ 1543010 w 7467600"/>
              <a:gd name="connsiteY435-115948" fmla="*/ 6191140 h 6858000"/>
              <a:gd name="connsiteX436-115949" fmla="*/ 1551080 w 7467600"/>
              <a:gd name="connsiteY436-115950" fmla="*/ 6195006 h 6858000"/>
              <a:gd name="connsiteX437-115951" fmla="*/ 2345443 w 7467600"/>
              <a:gd name="connsiteY437-115952" fmla="*/ 5549882 h 6858000"/>
              <a:gd name="connsiteX438-115953" fmla="*/ 1721499 w 7467600"/>
              <a:gd name="connsiteY438-115954" fmla="*/ 5599969 h 6858000"/>
              <a:gd name="connsiteX439-115955" fmla="*/ 767716 w 7467600"/>
              <a:gd name="connsiteY439-115956" fmla="*/ 5472768 h 6858000"/>
              <a:gd name="connsiteX440-115957" fmla="*/ 722147 w 7467600"/>
              <a:gd name="connsiteY440-115958" fmla="*/ 5393091 h 6858000"/>
              <a:gd name="connsiteX441-115959" fmla="*/ 1485552 w 7467600"/>
              <a:gd name="connsiteY441-115960" fmla="*/ 5313202 h 6858000"/>
              <a:gd name="connsiteX442-115961" fmla="*/ 2143004 w 7467600"/>
              <a:gd name="connsiteY442-115962" fmla="*/ 5402420 h 6858000"/>
              <a:gd name="connsiteX443-115963" fmla="*/ 1933391 w 7467600"/>
              <a:gd name="connsiteY443-115964" fmla="*/ 5156971 h 6858000"/>
              <a:gd name="connsiteX444-115965" fmla="*/ 1827118 w 7467600"/>
              <a:gd name="connsiteY444-115966" fmla="*/ 4968410 h 6858000"/>
              <a:gd name="connsiteX445-115967" fmla="*/ 1837349 w 7467600"/>
              <a:gd name="connsiteY445-115968" fmla="*/ 4956357 h 6858000"/>
              <a:gd name="connsiteX446-115969" fmla="*/ 2162835 w 7467600"/>
              <a:gd name="connsiteY446-115970" fmla="*/ 5187853 h 6858000"/>
              <a:gd name="connsiteX447-115971" fmla="*/ 2257167 w 7467600"/>
              <a:gd name="connsiteY447-115972" fmla="*/ 5462123 h 6858000"/>
              <a:gd name="connsiteX448-115973" fmla="*/ 2261598 w 7467600"/>
              <a:gd name="connsiteY448-115974" fmla="*/ 5467998 h 6858000"/>
              <a:gd name="connsiteX449-115975" fmla="*/ 2437177 w 7467600"/>
              <a:gd name="connsiteY449-115976" fmla="*/ 5479608 h 6858000"/>
              <a:gd name="connsiteX450-115977" fmla="*/ 2445247 w 7467600"/>
              <a:gd name="connsiteY450-115978" fmla="*/ 5483476 h 6858000"/>
              <a:gd name="connsiteX451-115979" fmla="*/ 2743626 w 7467600"/>
              <a:gd name="connsiteY451-115980" fmla="*/ 5304819 h 6858000"/>
              <a:gd name="connsiteX452-115981" fmla="*/ 3048102 w 7467600"/>
              <a:gd name="connsiteY452-115982" fmla="*/ 5150595 h 6858000"/>
              <a:gd name="connsiteX453-115983" fmla="*/ 1799414 w 7467600"/>
              <a:gd name="connsiteY453-115984" fmla="*/ 4694732 h 6858000"/>
              <a:gd name="connsiteX454-115985" fmla="*/ 1771735 w 7467600"/>
              <a:gd name="connsiteY454-115986" fmla="*/ 4619929 h 6858000"/>
              <a:gd name="connsiteX455-115987" fmla="*/ 3104273 w 7467600"/>
              <a:gd name="connsiteY455-115988" fmla="*/ 5076159 h 6858000"/>
              <a:gd name="connsiteX456-115989" fmla="*/ 3113245 w 7467600"/>
              <a:gd name="connsiteY456-115990" fmla="*/ 5090705 h 6858000"/>
              <a:gd name="connsiteX457-115991" fmla="*/ 3126294 w 7467600"/>
              <a:gd name="connsiteY457-115992" fmla="*/ 5114400 h 6858000"/>
              <a:gd name="connsiteX458-115993" fmla="*/ 3937433 w 7467600"/>
              <a:gd name="connsiteY458-115994" fmla="*/ 4830473 h 6858000"/>
              <a:gd name="connsiteX459-115995" fmla="*/ 3590475 w 7467600"/>
              <a:gd name="connsiteY459-115996" fmla="*/ 4597974 h 6858000"/>
              <a:gd name="connsiteX460-115997" fmla="*/ 3100264 w 7467600"/>
              <a:gd name="connsiteY460-115998" fmla="*/ 4579845 h 6858000"/>
              <a:gd name="connsiteX461-115999" fmla="*/ 2183576 w 7467600"/>
              <a:gd name="connsiteY461-116000" fmla="*/ 4227150 h 6858000"/>
              <a:gd name="connsiteX462-116001" fmla="*/ 2151029 w 7467600"/>
              <a:gd name="connsiteY462-116002" fmla="*/ 4146947 h 6858000"/>
              <a:gd name="connsiteX463-116003" fmla="*/ 3563434 w 7467600"/>
              <a:gd name="connsiteY463-116004" fmla="*/ 4469115 h 6858000"/>
              <a:gd name="connsiteX464-116005" fmla="*/ 3177952 w 7467600"/>
              <a:gd name="connsiteY464-116006" fmla="*/ 3657386 h 6858000"/>
              <a:gd name="connsiteX465-116007" fmla="*/ 3189263 w 7467600"/>
              <a:gd name="connsiteY465-116008" fmla="*/ 3625726 h 6858000"/>
              <a:gd name="connsiteX466-116009" fmla="*/ 3560912 w 7467600"/>
              <a:gd name="connsiteY466-116010" fmla="*/ 4079863 h 6858000"/>
              <a:gd name="connsiteX467-116011" fmla="*/ 3626636 w 7467600"/>
              <a:gd name="connsiteY467-116012" fmla="*/ 4512230 h 6858000"/>
              <a:gd name="connsiteX468-116013" fmla="*/ 3653088 w 7467600"/>
              <a:gd name="connsiteY468-116014" fmla="*/ 4521417 h 6858000"/>
              <a:gd name="connsiteX469-116015" fmla="*/ 3988128 w 7467600"/>
              <a:gd name="connsiteY469-116016" fmla="*/ 4817267 h 6858000"/>
              <a:gd name="connsiteX470-116017" fmla="*/ 4830582 w 7467600"/>
              <a:gd name="connsiteY470-116018" fmla="*/ 4676000 h 6858000"/>
              <a:gd name="connsiteX471-116019" fmla="*/ 4830100 w 7467600"/>
              <a:gd name="connsiteY471-116020" fmla="*/ 4675554 h 6858000"/>
              <a:gd name="connsiteX472-116021" fmla="*/ 4036318 w 7467600"/>
              <a:gd name="connsiteY472-116022" fmla="*/ 4147013 h 6858000"/>
              <a:gd name="connsiteX473-116023" fmla="*/ 3432098 w 7467600"/>
              <a:gd name="connsiteY473-116024" fmla="*/ 3537312 h 6858000"/>
              <a:gd name="connsiteX474-116025" fmla="*/ 3446761 w 7467600"/>
              <a:gd name="connsiteY474-116026" fmla="*/ 3461278 h 6858000"/>
              <a:gd name="connsiteX475-116027" fmla="*/ 4419733 w 7467600"/>
              <a:gd name="connsiteY475-116028" fmla="*/ 3963555 h 6858000"/>
              <a:gd name="connsiteX476-116029" fmla="*/ 4781371 w 7467600"/>
              <a:gd name="connsiteY476-116030" fmla="*/ 4458604 h 6858000"/>
              <a:gd name="connsiteX477-116031" fmla="*/ 4780440 w 7467600"/>
              <a:gd name="connsiteY477-116032" fmla="*/ 4470290 h 6858000"/>
              <a:gd name="connsiteX478-116033" fmla="*/ 4898954 w 7467600"/>
              <a:gd name="connsiteY478-116034" fmla="*/ 4662092 h 6858000"/>
              <a:gd name="connsiteX479-116035" fmla="*/ 4900699 w 7467600"/>
              <a:gd name="connsiteY479-116036" fmla="*/ 4670867 h 6858000"/>
              <a:gd name="connsiteX480-116037" fmla="*/ 5714511 w 7467600"/>
              <a:gd name="connsiteY480-116038" fmla="*/ 4663483 h 6858000"/>
              <a:gd name="connsiteX481-116039" fmla="*/ 5464793 w 7467600"/>
              <a:gd name="connsiteY481-116040" fmla="*/ 4393556 h 6858000"/>
              <a:gd name="connsiteX482-116041" fmla="*/ 5461897 w 7467600"/>
              <a:gd name="connsiteY482-116042" fmla="*/ 4390879 h 6858000"/>
              <a:gd name="connsiteX483-116043" fmla="*/ 4294126 w 7467600"/>
              <a:gd name="connsiteY483-116044" fmla="*/ 3303048 h 6858000"/>
              <a:gd name="connsiteX484-116045" fmla="*/ 4305321 w 7467600"/>
              <a:gd name="connsiteY484-116046" fmla="*/ 3256953 h 6858000"/>
              <a:gd name="connsiteX485-116047" fmla="*/ 4949299 w 7467600"/>
              <a:gd name="connsiteY485-116048" fmla="*/ 3766336 h 6858000"/>
              <a:gd name="connsiteX486-116049" fmla="*/ 5291452 w 7467600"/>
              <a:gd name="connsiteY486-116050" fmla="*/ 4076801 h 6858000"/>
              <a:gd name="connsiteX487-116051" fmla="*/ 5434998 w 7467600"/>
              <a:gd name="connsiteY487-116052" fmla="*/ 4254100 h 6858000"/>
              <a:gd name="connsiteX488-116053" fmla="*/ 5351015 w 7467600"/>
              <a:gd name="connsiteY488-116054" fmla="*/ 3760989 h 6858000"/>
              <a:gd name="connsiteX489-116055" fmla="*/ 5413780 w 7467600"/>
              <a:gd name="connsiteY489-116056" fmla="*/ 2966265 h 6858000"/>
              <a:gd name="connsiteX490-116057" fmla="*/ 5425627 w 7467600"/>
              <a:gd name="connsiteY490-116058" fmla="*/ 2954192 h 6858000"/>
              <a:gd name="connsiteX491-116059" fmla="*/ 6604735 w 7467600"/>
              <a:gd name="connsiteY491-116060" fmla="*/ 2041381 h 6858000"/>
              <a:gd name="connsiteX492-116061" fmla="*/ 7204487 w 7467600"/>
              <a:gd name="connsiteY492-116062" fmla="*/ 2742112 h 6858000"/>
              <a:gd name="connsiteX493-116063" fmla="*/ 7131592 w 7467600"/>
              <a:gd name="connsiteY493-116064" fmla="*/ 2672096 h 6858000"/>
              <a:gd name="connsiteX494-116065" fmla="*/ 6996344 w 7467600"/>
              <a:gd name="connsiteY494-116066" fmla="*/ 2518310 h 6858000"/>
              <a:gd name="connsiteX495-116067" fmla="*/ 6735495 w 7467600"/>
              <a:gd name="connsiteY495-116068" fmla="*/ 2196890 h 6858000"/>
              <a:gd name="connsiteX496-116069" fmla="*/ 6721901 w 7467600"/>
              <a:gd name="connsiteY496-116070" fmla="*/ 2179274 h 6858000"/>
              <a:gd name="connsiteX497-116071" fmla="*/ 6604735 w 7467600"/>
              <a:gd name="connsiteY497-116072" fmla="*/ 2041381 h 6858000"/>
              <a:gd name="connsiteX498-116073" fmla="*/ 6591670 w 7467600"/>
              <a:gd name="connsiteY498-116074" fmla="*/ 1988277 h 6858000"/>
              <a:gd name="connsiteX499-116075" fmla="*/ 6747349 w 7467600"/>
              <a:gd name="connsiteY499-116076" fmla="*/ 2160069 h 6858000"/>
              <a:gd name="connsiteX500-116077" fmla="*/ 6760943 w 7467600"/>
              <a:gd name="connsiteY500-116078" fmla="*/ 2177686 h 6858000"/>
              <a:gd name="connsiteX501-116079" fmla="*/ 7021065 w 7467600"/>
              <a:gd name="connsiteY501-116080" fmla="*/ 2498102 h 6858000"/>
              <a:gd name="connsiteX502-116081" fmla="*/ 7155223 w 7467600"/>
              <a:gd name="connsiteY502-116082" fmla="*/ 2650386 h 6858000"/>
              <a:gd name="connsiteX503-116083" fmla="*/ 7203167 w 7467600"/>
              <a:gd name="connsiteY503-116084" fmla="*/ 2697288 h 6858000"/>
              <a:gd name="connsiteX504-116085" fmla="*/ 6937703 w 7467600"/>
              <a:gd name="connsiteY504-116086" fmla="*/ 2321981 h 6858000"/>
              <a:gd name="connsiteX505-116087" fmla="*/ 6591670 w 7467600"/>
              <a:gd name="connsiteY505-116088" fmla="*/ 1988277 h 6858000"/>
              <a:gd name="connsiteX506-116089" fmla="*/ 5798671 w 7467600"/>
              <a:gd name="connsiteY506-116090" fmla="*/ 1981601 h 6858000"/>
              <a:gd name="connsiteX507-116091" fmla="*/ 5754709 w 7467600"/>
              <a:gd name="connsiteY507-116092" fmla="*/ 2071454 h 6858000"/>
              <a:gd name="connsiteX508-116093" fmla="*/ 5763044 w 7467600"/>
              <a:gd name="connsiteY508-116094" fmla="*/ 2842206 h 6858000"/>
              <a:gd name="connsiteX509-116095" fmla="*/ 5764974 w 7467600"/>
              <a:gd name="connsiteY509-116096" fmla="*/ 2799609 h 6858000"/>
              <a:gd name="connsiteX510-116097" fmla="*/ 5767665 w 7467600"/>
              <a:gd name="connsiteY510-116098" fmla="*/ 2666409 h 6858000"/>
              <a:gd name="connsiteX511-116099" fmla="*/ 5763055 w 7467600"/>
              <a:gd name="connsiteY511-116100" fmla="*/ 2579705 h 6858000"/>
              <a:gd name="connsiteX512-116101" fmla="*/ 5758079 w 7467600"/>
              <a:gd name="connsiteY512-116102" fmla="*/ 2492508 h 6858000"/>
              <a:gd name="connsiteX513-116103" fmla="*/ 5779325 w 7467600"/>
              <a:gd name="connsiteY513-116104" fmla="*/ 2197069 h 6858000"/>
              <a:gd name="connsiteX514-116105" fmla="*/ 5798671 w 7467600"/>
              <a:gd name="connsiteY514-116106" fmla="*/ 1981601 h 6858000"/>
              <a:gd name="connsiteX515-116107" fmla="*/ 5829202 w 7467600"/>
              <a:gd name="connsiteY515-116108" fmla="*/ 1971679 h 6858000"/>
              <a:gd name="connsiteX516-116109" fmla="*/ 5809558 w 7467600"/>
              <a:gd name="connsiteY516-116110" fmla="*/ 2198043 h 6858000"/>
              <a:gd name="connsiteX517-116111" fmla="*/ 5788653 w 7467600"/>
              <a:gd name="connsiteY517-116112" fmla="*/ 2489430 h 6858000"/>
              <a:gd name="connsiteX518-116113" fmla="*/ 5793439 w 7467600"/>
              <a:gd name="connsiteY518-116114" fmla="*/ 2575235 h 6858000"/>
              <a:gd name="connsiteX519-116115" fmla="*/ 5796837 w 7467600"/>
              <a:gd name="connsiteY519-116116" fmla="*/ 2637633 h 6858000"/>
              <a:gd name="connsiteX520-116117" fmla="*/ 5818614 w 7467600"/>
              <a:gd name="connsiteY520-116118" fmla="*/ 2473055 h 6858000"/>
              <a:gd name="connsiteX521-116119" fmla="*/ 5829202 w 7467600"/>
              <a:gd name="connsiteY521-116120" fmla="*/ 1971679 h 6858000"/>
              <a:gd name="connsiteX522-116121" fmla="*/ 5911389 w 7467600"/>
              <a:gd name="connsiteY522-116122" fmla="*/ 1898371 h 6858000"/>
              <a:gd name="connsiteX523-116123" fmla="*/ 6237627 w 7467600"/>
              <a:gd name="connsiteY523-116124" fmla="*/ 2231921 h 6858000"/>
              <a:gd name="connsiteX524-116125" fmla="*/ 5911389 w 7467600"/>
              <a:gd name="connsiteY524-116126" fmla="*/ 1898371 h 6858000"/>
              <a:gd name="connsiteX525-116127" fmla="*/ 6944437 w 7467600"/>
              <a:gd name="connsiteY525-116128" fmla="*/ 1575402 h 6858000"/>
              <a:gd name="connsiteX526-116129" fmla="*/ 6304730 w 7467600"/>
              <a:gd name="connsiteY526-116130" fmla="*/ 1766654 h 6858000"/>
              <a:gd name="connsiteX527-116131" fmla="*/ 6944437 w 7467600"/>
              <a:gd name="connsiteY527-116132" fmla="*/ 1575402 h 6858000"/>
              <a:gd name="connsiteX528-116133" fmla="*/ 7019523 w 7467600"/>
              <a:gd name="connsiteY528-116134" fmla="*/ 1519450 h 6858000"/>
              <a:gd name="connsiteX529-116135" fmla="*/ 6298091 w 7467600"/>
              <a:gd name="connsiteY529-116136" fmla="*/ 1737122 h 6858000"/>
              <a:gd name="connsiteX530-116137" fmla="*/ 7019523 w 7467600"/>
              <a:gd name="connsiteY530-116138" fmla="*/ 1519450 h 6858000"/>
              <a:gd name="connsiteX531-116139" fmla="*/ 2399523 w 7467600"/>
              <a:gd name="connsiteY531-116140" fmla="*/ 1428234 h 6858000"/>
              <a:gd name="connsiteX532-116141" fmla="*/ 2224982 w 7467600"/>
              <a:gd name="connsiteY532-116142" fmla="*/ 1826201 h 6858000"/>
              <a:gd name="connsiteX533-116143" fmla="*/ 2096099 w 7467600"/>
              <a:gd name="connsiteY533-116144" fmla="*/ 2345900 h 6858000"/>
              <a:gd name="connsiteX534-116145" fmla="*/ 2283317 w 7467600"/>
              <a:gd name="connsiteY534-116146" fmla="*/ 1796925 h 6858000"/>
              <a:gd name="connsiteX535-116147" fmla="*/ 2399523 w 7467600"/>
              <a:gd name="connsiteY535-116148" fmla="*/ 1428234 h 6858000"/>
              <a:gd name="connsiteX536-116149" fmla="*/ 2448558 w 7467600"/>
              <a:gd name="connsiteY536-116150" fmla="*/ 1373435 h 6858000"/>
              <a:gd name="connsiteX537-116151" fmla="*/ 2312521 w 7467600"/>
              <a:gd name="connsiteY537-116152" fmla="*/ 1806140 h 6858000"/>
              <a:gd name="connsiteX538-116153" fmla="*/ 2127533 w 7467600"/>
              <a:gd name="connsiteY538-116154" fmla="*/ 2348380 h 6858000"/>
              <a:gd name="connsiteX539-116155" fmla="*/ 2358080 w 7467600"/>
              <a:gd name="connsiteY539-116156" fmla="*/ 1866134 h 6858000"/>
              <a:gd name="connsiteX540-116157" fmla="*/ 2407436 w 7467600"/>
              <a:gd name="connsiteY540-116158" fmla="*/ 1651070 h 6858000"/>
              <a:gd name="connsiteX541-116159" fmla="*/ 2448558 w 7467600"/>
              <a:gd name="connsiteY541-116160" fmla="*/ 1373435 h 6858000"/>
              <a:gd name="connsiteX542-116161" fmla="*/ 278707 w 7467600"/>
              <a:gd name="connsiteY542-116162" fmla="*/ 1352270 h 6858000"/>
              <a:gd name="connsiteX543-116163" fmla="*/ 321570 w 7467600"/>
              <a:gd name="connsiteY543-116164" fmla="*/ 1861610 h 6858000"/>
              <a:gd name="connsiteX544-116165" fmla="*/ 294281 w 7467600"/>
              <a:gd name="connsiteY544-116166" fmla="*/ 1440658 h 6858000"/>
              <a:gd name="connsiteX545-116167" fmla="*/ 278707 w 7467600"/>
              <a:gd name="connsiteY545-116168" fmla="*/ 1352270 h 6858000"/>
              <a:gd name="connsiteX546-116169" fmla="*/ 1423821 w 7467600"/>
              <a:gd name="connsiteY546-116170" fmla="*/ 1351958 h 6858000"/>
              <a:gd name="connsiteX547-116171" fmla="*/ 1638521 w 7467600"/>
              <a:gd name="connsiteY547-116172" fmla="*/ 1908470 h 6858000"/>
              <a:gd name="connsiteX548-116173" fmla="*/ 1754199 w 7467600"/>
              <a:gd name="connsiteY548-116174" fmla="*/ 2149284 h 6858000"/>
              <a:gd name="connsiteX549-116175" fmla="*/ 1908359 w 7467600"/>
              <a:gd name="connsiteY549-116176" fmla="*/ 2364988 h 6858000"/>
              <a:gd name="connsiteX550-116177" fmla="*/ 1647661 w 7467600"/>
              <a:gd name="connsiteY550-116178" fmla="*/ 1825945 h 6858000"/>
              <a:gd name="connsiteX551-116179" fmla="*/ 1423821 w 7467600"/>
              <a:gd name="connsiteY551-116180" fmla="*/ 1351958 h 6858000"/>
              <a:gd name="connsiteX552-116181" fmla="*/ 1431890 w 7467600"/>
              <a:gd name="connsiteY552-116182" fmla="*/ 1306475 h 6858000"/>
              <a:gd name="connsiteX553-116183" fmla="*/ 1507597 w 7467600"/>
              <a:gd name="connsiteY553-116184" fmla="*/ 1446132 h 6858000"/>
              <a:gd name="connsiteX554-116185" fmla="*/ 1674586 w 7467600"/>
              <a:gd name="connsiteY554-116186" fmla="*/ 1813832 h 6858000"/>
              <a:gd name="connsiteX555-116187" fmla="*/ 1815950 w 7467600"/>
              <a:gd name="connsiteY555-116188" fmla="*/ 2128564 h 6858000"/>
              <a:gd name="connsiteX556-116189" fmla="*/ 1984242 w 7467600"/>
              <a:gd name="connsiteY556-116190" fmla="*/ 2430829 h 6858000"/>
              <a:gd name="connsiteX557-116191" fmla="*/ 2014023 w 7467600"/>
              <a:gd name="connsiteY557-116192" fmla="*/ 2450995 h 6858000"/>
              <a:gd name="connsiteX558-116193" fmla="*/ 1747337 w 7467600"/>
              <a:gd name="connsiteY558-116194" fmla="*/ 1855264 h 6858000"/>
              <a:gd name="connsiteX559-116195" fmla="*/ 1533749 w 7467600"/>
              <a:gd name="connsiteY559-116196" fmla="*/ 1478656 h 6858000"/>
              <a:gd name="connsiteX560-116197" fmla="*/ 1431890 w 7467600"/>
              <a:gd name="connsiteY560-116198" fmla="*/ 1306475 h 6858000"/>
              <a:gd name="connsiteX561-116199" fmla="*/ 5052692 w 7467600"/>
              <a:gd name="connsiteY561-116200" fmla="*/ 1292994 h 6858000"/>
              <a:gd name="connsiteX562-116201" fmla="*/ 5200661 w 7467600"/>
              <a:gd name="connsiteY562-116202" fmla="*/ 1635186 h 6858000"/>
              <a:gd name="connsiteX563-116203" fmla="*/ 5297138 w 7467600"/>
              <a:gd name="connsiteY563-116204" fmla="*/ 1906351 h 6858000"/>
              <a:gd name="connsiteX564-116205" fmla="*/ 5052692 w 7467600"/>
              <a:gd name="connsiteY564-116206" fmla="*/ 1292994 h 6858000"/>
              <a:gd name="connsiteX565-116207" fmla="*/ 5009948 w 7467600"/>
              <a:gd name="connsiteY565-116208" fmla="*/ 1273619 h 6858000"/>
              <a:gd name="connsiteX566-116209" fmla="*/ 5121777 w 7467600"/>
              <a:gd name="connsiteY566-116210" fmla="*/ 1654213 h 6858000"/>
              <a:gd name="connsiteX567-116211" fmla="*/ 5293545 w 7467600"/>
              <a:gd name="connsiteY567-116212" fmla="*/ 2072247 h 6858000"/>
              <a:gd name="connsiteX568-116213" fmla="*/ 5294042 w 7467600"/>
              <a:gd name="connsiteY568-116214" fmla="*/ 2065019 h 6858000"/>
              <a:gd name="connsiteX569-116215" fmla="*/ 5171936 w 7467600"/>
              <a:gd name="connsiteY569-116216" fmla="*/ 1647613 h 6858000"/>
              <a:gd name="connsiteX570-116217" fmla="*/ 5009948 w 7467600"/>
              <a:gd name="connsiteY570-116218" fmla="*/ 1273619 h 6858000"/>
              <a:gd name="connsiteX571-116219" fmla="*/ 655236 w 7467600"/>
              <a:gd name="connsiteY571-116220" fmla="*/ 1268632 h 6858000"/>
              <a:gd name="connsiteX572-116221" fmla="*/ 839521 w 7467600"/>
              <a:gd name="connsiteY572-116222" fmla="*/ 1685315 h 6858000"/>
              <a:gd name="connsiteX573-116223" fmla="*/ 1109416 w 7467600"/>
              <a:gd name="connsiteY573-116224" fmla="*/ 2061663 h 6858000"/>
              <a:gd name="connsiteX574-116225" fmla="*/ 1298300 w 7467600"/>
              <a:gd name="connsiteY574-116226" fmla="*/ 2247742 h 6858000"/>
              <a:gd name="connsiteX575-116227" fmla="*/ 1125871 w 7467600"/>
              <a:gd name="connsiteY575-116228" fmla="*/ 1989513 h 6858000"/>
              <a:gd name="connsiteX576-116229" fmla="*/ 981574 w 7467600"/>
              <a:gd name="connsiteY576-116230" fmla="*/ 1783157 h 6858000"/>
              <a:gd name="connsiteX577-116231" fmla="*/ 922198 w 7467600"/>
              <a:gd name="connsiteY577-116232" fmla="*/ 1677437 h 6858000"/>
              <a:gd name="connsiteX578-116233" fmla="*/ 869293 w 7467600"/>
              <a:gd name="connsiteY578-116234" fmla="*/ 1583214 h 6858000"/>
              <a:gd name="connsiteX579-116235" fmla="*/ 751431 w 7467600"/>
              <a:gd name="connsiteY579-116236" fmla="*/ 1405731 h 6858000"/>
              <a:gd name="connsiteX580-116237" fmla="*/ 655236 w 7467600"/>
              <a:gd name="connsiteY580-116238" fmla="*/ 1268632 h 6858000"/>
              <a:gd name="connsiteX581-116239" fmla="*/ 6516292 w 7467600"/>
              <a:gd name="connsiteY581-116240" fmla="*/ 1263064 h 6858000"/>
              <a:gd name="connsiteX582-116241" fmla="*/ 5736320 w 7467600"/>
              <a:gd name="connsiteY582-116242" fmla="*/ 1501803 h 6858000"/>
              <a:gd name="connsiteX583-116243" fmla="*/ 6516292 w 7467600"/>
              <a:gd name="connsiteY583-116244" fmla="*/ 1263064 h 6858000"/>
              <a:gd name="connsiteX584-116245" fmla="*/ 291466 w 7467600"/>
              <a:gd name="connsiteY584-116246" fmla="*/ 1250369 h 6858000"/>
              <a:gd name="connsiteX585-116247" fmla="*/ 323180 w 7467600"/>
              <a:gd name="connsiteY585-116248" fmla="*/ 1435283 h 6858000"/>
              <a:gd name="connsiteX586-116249" fmla="*/ 349381 w 7467600"/>
              <a:gd name="connsiteY586-116250" fmla="*/ 1875041 h 6858000"/>
              <a:gd name="connsiteX587-116251" fmla="*/ 374363 w 7467600"/>
              <a:gd name="connsiteY587-116252" fmla="*/ 1506494 h 6858000"/>
              <a:gd name="connsiteX588-116253" fmla="*/ 302168 w 7467600"/>
              <a:gd name="connsiteY588-116254" fmla="*/ 1274495 h 6858000"/>
              <a:gd name="connsiteX589-116255" fmla="*/ 291466 w 7467600"/>
              <a:gd name="connsiteY589-116256" fmla="*/ 1250369 h 6858000"/>
              <a:gd name="connsiteX590-116257" fmla="*/ 678222 w 7467600"/>
              <a:gd name="connsiteY590-116258" fmla="*/ 1248670 h 6858000"/>
              <a:gd name="connsiteX591-116259" fmla="*/ 775536 w 7467600"/>
              <a:gd name="connsiteY591-116260" fmla="*/ 1388015 h 6858000"/>
              <a:gd name="connsiteX592-116261" fmla="*/ 894529 w 7467600"/>
              <a:gd name="connsiteY592-116262" fmla="*/ 1567739 h 6858000"/>
              <a:gd name="connsiteX593-116263" fmla="*/ 948000 w 7467600"/>
              <a:gd name="connsiteY593-116264" fmla="*/ 1663088 h 6858000"/>
              <a:gd name="connsiteX594-116265" fmla="*/ 1006812 w 7467600"/>
              <a:gd name="connsiteY594-116266" fmla="*/ 1767683 h 6858000"/>
              <a:gd name="connsiteX595-116267" fmla="*/ 1149133 w 7467600"/>
              <a:gd name="connsiteY595-116268" fmla="*/ 1971513 h 6858000"/>
              <a:gd name="connsiteX596-116269" fmla="*/ 1333952 w 7467600"/>
              <a:gd name="connsiteY596-116270" fmla="*/ 2251620 h 6858000"/>
              <a:gd name="connsiteX597-116271" fmla="*/ 1337329 w 7467600"/>
              <a:gd name="connsiteY597-116272" fmla="*/ 2258350 h 6858000"/>
              <a:gd name="connsiteX598-116273" fmla="*/ 1014726 w 7467600"/>
              <a:gd name="connsiteY598-116274" fmla="*/ 1615556 h 6858000"/>
              <a:gd name="connsiteX599-116275" fmla="*/ 678222 w 7467600"/>
              <a:gd name="connsiteY599-116276" fmla="*/ 1248670 h 6858000"/>
              <a:gd name="connsiteX600-116277" fmla="*/ 6691602 w 7467600"/>
              <a:gd name="connsiteY600-116278" fmla="*/ 1140573 h 6858000"/>
              <a:gd name="connsiteX601-116279" fmla="*/ 6571100 w 7467600"/>
              <a:gd name="connsiteY601-116280" fmla="*/ 1183662 h 6858000"/>
              <a:gd name="connsiteX602-116281" fmla="*/ 6241687 w 7467600"/>
              <a:gd name="connsiteY602-116282" fmla="*/ 1257600 h 6858000"/>
              <a:gd name="connsiteX603-116283" fmla="*/ 5693009 w 7467600"/>
              <a:gd name="connsiteY603-116284" fmla="*/ 1478256 h 6858000"/>
              <a:gd name="connsiteX604-116285" fmla="*/ 6548420 w 7467600"/>
              <a:gd name="connsiteY604-116286" fmla="*/ 1214599 h 6858000"/>
              <a:gd name="connsiteX605-116287" fmla="*/ 6605473 w 7467600"/>
              <a:gd name="connsiteY605-116288" fmla="*/ 1184686 h 6858000"/>
              <a:gd name="connsiteX606-116289" fmla="*/ 6691602 w 7467600"/>
              <a:gd name="connsiteY606-116290" fmla="*/ 1140573 h 6858000"/>
              <a:gd name="connsiteX607-116291" fmla="*/ 4002475 w 7467600"/>
              <a:gd name="connsiteY607-116292" fmla="*/ 1037802 h 6858000"/>
              <a:gd name="connsiteX608-116293" fmla="*/ 4000324 w 7467600"/>
              <a:gd name="connsiteY608-116294" fmla="*/ 1039362 h 6858000"/>
              <a:gd name="connsiteX609-116295" fmla="*/ 4002862 w 7467600"/>
              <a:gd name="connsiteY609-116296" fmla="*/ 1042866 h 6858000"/>
              <a:gd name="connsiteX610-116297" fmla="*/ 4002475 w 7467600"/>
              <a:gd name="connsiteY610-116298" fmla="*/ 1037802 h 6858000"/>
              <a:gd name="connsiteX611-116299" fmla="*/ 506322 w 7467600"/>
              <a:gd name="connsiteY611-116300" fmla="*/ 1020997 h 6858000"/>
              <a:gd name="connsiteX612-116301" fmla="*/ 533068 w 7467600"/>
              <a:gd name="connsiteY612-116302" fmla="*/ 1029409 h 6858000"/>
              <a:gd name="connsiteX613-116303" fmla="*/ 1232525 w 7467600"/>
              <a:gd name="connsiteY613-116304" fmla="*/ 1804675 h 6858000"/>
              <a:gd name="connsiteX614-116305" fmla="*/ 1388858 w 7467600"/>
              <a:gd name="connsiteY614-116306" fmla="*/ 2368011 h 6858000"/>
              <a:gd name="connsiteX615-116307" fmla="*/ 1384098 w 7467600"/>
              <a:gd name="connsiteY615-116308" fmla="*/ 2378125 h 6858000"/>
              <a:gd name="connsiteX616-116309" fmla="*/ 1425393 w 7467600"/>
              <a:gd name="connsiteY616-116310" fmla="*/ 2589124 h 6858000"/>
              <a:gd name="connsiteX617-116311" fmla="*/ 1424001 w 7467600"/>
              <a:gd name="connsiteY617-116312" fmla="*/ 2597541 h 6858000"/>
              <a:gd name="connsiteX618-116313" fmla="*/ 2152729 w 7467600"/>
              <a:gd name="connsiteY618-116314" fmla="*/ 2864487 h 6858000"/>
              <a:gd name="connsiteX619-116315" fmla="*/ 2020609 w 7467600"/>
              <a:gd name="connsiteY619-116316" fmla="*/ 2539671 h 6858000"/>
              <a:gd name="connsiteX620-116317" fmla="*/ 2018920 w 7467600"/>
              <a:gd name="connsiteY620-116318" fmla="*/ 2536309 h 6858000"/>
              <a:gd name="connsiteX621-116319" fmla="*/ 1342441 w 7467600"/>
              <a:gd name="connsiteY621-116320" fmla="*/ 1173017 h 6858000"/>
              <a:gd name="connsiteX622-116321" fmla="*/ 1367925 w 7467600"/>
              <a:gd name="connsiteY622-116322" fmla="*/ 1135648 h 6858000"/>
              <a:gd name="connsiteX623-116323" fmla="*/ 1771401 w 7467600"/>
              <a:gd name="connsiteY623-116324" fmla="*/ 1806673 h 6858000"/>
              <a:gd name="connsiteX624-116325" fmla="*/ 1972385 w 7467600"/>
              <a:gd name="connsiteY624-116326" fmla="*/ 2198735 h 6858000"/>
              <a:gd name="connsiteX625-116327" fmla="*/ 2040892 w 7467600"/>
              <a:gd name="connsiteY625-116328" fmla="*/ 2405205 h 6858000"/>
              <a:gd name="connsiteX626-116329" fmla="*/ 2131689 w 7467600"/>
              <a:gd name="connsiteY626-116330" fmla="*/ 1936926 h 6858000"/>
              <a:gd name="connsiteX627-116331" fmla="*/ 2454820 w 7467600"/>
              <a:gd name="connsiteY627-116332" fmla="*/ 1248808 h 6858000"/>
              <a:gd name="connsiteX628-116333" fmla="*/ 2492512 w 7467600"/>
              <a:gd name="connsiteY628-116334" fmla="*/ 1302920 h 6858000"/>
              <a:gd name="connsiteX629-116335" fmla="*/ 2081216 w 7467600"/>
              <a:gd name="connsiteY629-116336" fmla="*/ 2527513 h 6858000"/>
              <a:gd name="connsiteX630-116337" fmla="*/ 2081211 w 7467600"/>
              <a:gd name="connsiteY630-116338" fmla="*/ 2528916 h 6858000"/>
              <a:gd name="connsiteX631-116339" fmla="*/ 2199067 w 7467600"/>
              <a:gd name="connsiteY631-116340" fmla="*/ 2884061 h 6858000"/>
              <a:gd name="connsiteX632-116341" fmla="*/ 3192586 w 7467600"/>
              <a:gd name="connsiteY632-116342" fmla="*/ 3411496 h 6858000"/>
              <a:gd name="connsiteX633-116343" fmla="*/ 3182620 w 7467600"/>
              <a:gd name="connsiteY633-116344" fmla="*/ 3483279 h 6858000"/>
              <a:gd name="connsiteX634-116345" fmla="*/ 2435119 w 7467600"/>
              <a:gd name="connsiteY634-116346" fmla="*/ 3080173 h 6858000"/>
              <a:gd name="connsiteX635-116347" fmla="*/ 2410152 w 7467600"/>
              <a:gd name="connsiteY635-116348" fmla="*/ 3063751 h 6858000"/>
              <a:gd name="connsiteX636-116349" fmla="*/ 2408099 w 7467600"/>
              <a:gd name="connsiteY636-116350" fmla="*/ 3064403 h 6858000"/>
              <a:gd name="connsiteX637-116351" fmla="*/ 2407218 w 7467600"/>
              <a:gd name="connsiteY637-116352" fmla="*/ 3070324 h 6858000"/>
              <a:gd name="connsiteX638-116353" fmla="*/ 2380138 w 7467600"/>
              <a:gd name="connsiteY638-116354" fmla="*/ 3099341 h 6858000"/>
              <a:gd name="connsiteX639-116355" fmla="*/ 1765923 w 7467600"/>
              <a:gd name="connsiteY639-116356" fmla="*/ 3581043 h 6858000"/>
              <a:gd name="connsiteX640-116357" fmla="*/ 1702258 w 7467600"/>
              <a:gd name="connsiteY640-116358" fmla="*/ 3612286 h 6858000"/>
              <a:gd name="connsiteX641-116359" fmla="*/ 1538370 w 7467600"/>
              <a:gd name="connsiteY641-116360" fmla="*/ 3811804 h 6858000"/>
              <a:gd name="connsiteX642-116361" fmla="*/ 542867 w 7467600"/>
              <a:gd name="connsiteY642-116362" fmla="*/ 4944092 h 6858000"/>
              <a:gd name="connsiteX643-116363" fmla="*/ 515800 w 7467600"/>
              <a:gd name="connsiteY643-116364" fmla="*/ 4862180 h 6858000"/>
              <a:gd name="connsiteX644-116365" fmla="*/ 909145 w 7467600"/>
              <a:gd name="connsiteY644-116366" fmla="*/ 4199225 h 6858000"/>
              <a:gd name="connsiteX645-116367" fmla="*/ 1214067 w 7467600"/>
              <a:gd name="connsiteY645-116368" fmla="*/ 3908561 h 6858000"/>
              <a:gd name="connsiteX646-116369" fmla="*/ 640967 w 7467600"/>
              <a:gd name="connsiteY646-116370" fmla="*/ 4105601 h 6858000"/>
              <a:gd name="connsiteX647-116371" fmla="*/ 112563 w 7467600"/>
              <a:gd name="connsiteY647-116372" fmla="*/ 4396952 h 6858000"/>
              <a:gd name="connsiteX648-116373" fmla="*/ 0 w 7467600"/>
              <a:gd name="connsiteY648-116374" fmla="*/ 4466006 h 6858000"/>
              <a:gd name="connsiteX649-116375" fmla="*/ 0 w 7467600"/>
              <a:gd name="connsiteY649-116376" fmla="*/ 4233763 h 6858000"/>
              <a:gd name="connsiteX650-116377" fmla="*/ 36881 w 7467600"/>
              <a:gd name="connsiteY650-116378" fmla="*/ 4200118 h 6858000"/>
              <a:gd name="connsiteX651-116379" fmla="*/ 910534 w 7467600"/>
              <a:gd name="connsiteY651-116380" fmla="*/ 3629753 h 6858000"/>
              <a:gd name="connsiteX652-116381" fmla="*/ 1578717 w 7467600"/>
              <a:gd name="connsiteY652-116382" fmla="*/ 3575982 h 6858000"/>
              <a:gd name="connsiteX653-116383" fmla="*/ 2338780 w 7467600"/>
              <a:gd name="connsiteY653-116384" fmla="*/ 3033725 h 6858000"/>
              <a:gd name="connsiteX654-116385" fmla="*/ 1807991 w 7467600"/>
              <a:gd name="connsiteY654-116386" fmla="*/ 2807184 h 6858000"/>
              <a:gd name="connsiteX655-116387" fmla="*/ 1416358 w 7467600"/>
              <a:gd name="connsiteY655-116388" fmla="*/ 3112571 h 6858000"/>
              <a:gd name="connsiteX656-116389" fmla="*/ 939066 w 7467600"/>
              <a:gd name="connsiteY656-116390" fmla="*/ 3378798 h 6858000"/>
              <a:gd name="connsiteX657-116391" fmla="*/ 115099 w 7467600"/>
              <a:gd name="connsiteY657-116392" fmla="*/ 3607650 h 6858000"/>
              <a:gd name="connsiteX658-116393" fmla="*/ 97284 w 7467600"/>
              <a:gd name="connsiteY658-116394" fmla="*/ 3520393 h 6858000"/>
              <a:gd name="connsiteX659-116395" fmla="*/ 922050 w 7467600"/>
              <a:gd name="connsiteY659-116396" fmla="*/ 3074867 h 6858000"/>
              <a:gd name="connsiteX660-116397" fmla="*/ 1405265 w 7467600"/>
              <a:gd name="connsiteY660-116398" fmla="*/ 3016319 h 6858000"/>
              <a:gd name="connsiteX661-116399" fmla="*/ 1407512 w 7467600"/>
              <a:gd name="connsiteY661-116400" fmla="*/ 3018001 h 6858000"/>
              <a:gd name="connsiteX662-116401" fmla="*/ 1726266 w 7467600"/>
              <a:gd name="connsiteY662-116402" fmla="*/ 2777274 h 6858000"/>
              <a:gd name="connsiteX663-116403" fmla="*/ 625390 w 7467600"/>
              <a:gd name="connsiteY663-116404" fmla="*/ 2514541 h 6858000"/>
              <a:gd name="connsiteX664-116405" fmla="*/ 619799 w 7467600"/>
              <a:gd name="connsiteY664-116406" fmla="*/ 2527180 h 6858000"/>
              <a:gd name="connsiteX665-116407" fmla="*/ 310030 w 7467600"/>
              <a:gd name="connsiteY665-116408" fmla="*/ 2771818 h 6858000"/>
              <a:gd name="connsiteX666-116409" fmla="*/ 173877 w 7467600"/>
              <a:gd name="connsiteY666-116410" fmla="*/ 2937056 h 6858000"/>
              <a:gd name="connsiteX667-116411" fmla="*/ 77889 w 7467600"/>
              <a:gd name="connsiteY667-116412" fmla="*/ 3138440 h 6858000"/>
              <a:gd name="connsiteX668-116413" fmla="*/ 0 w 7467600"/>
              <a:gd name="connsiteY668-116414" fmla="*/ 3271395 h 6858000"/>
              <a:gd name="connsiteX669-116415" fmla="*/ 0 w 7467600"/>
              <a:gd name="connsiteY669-116416" fmla="*/ 3153002 h 6858000"/>
              <a:gd name="connsiteX670-116417" fmla="*/ 2386 w 7467600"/>
              <a:gd name="connsiteY670-116418" fmla="*/ 3149203 h 6858000"/>
              <a:gd name="connsiteX671-116419" fmla="*/ 89753 w 7467600"/>
              <a:gd name="connsiteY671-116420" fmla="*/ 2987702 h 6858000"/>
              <a:gd name="connsiteX672-116421" fmla="*/ 76869 w 7467600"/>
              <a:gd name="connsiteY672-116422" fmla="*/ 3005404 h 6858000"/>
              <a:gd name="connsiteX673-116423" fmla="*/ 32049 w 7467600"/>
              <a:gd name="connsiteY673-116424" fmla="*/ 3065814 h 6858000"/>
              <a:gd name="connsiteX674-116425" fmla="*/ 0 w 7467600"/>
              <a:gd name="connsiteY674-116426" fmla="*/ 3108744 h 6858000"/>
              <a:gd name="connsiteX675-116427" fmla="*/ 0 w 7467600"/>
              <a:gd name="connsiteY675-116428" fmla="*/ 3058059 h 6858000"/>
              <a:gd name="connsiteX676-116429" fmla="*/ 7610 w 7467600"/>
              <a:gd name="connsiteY676-116430" fmla="*/ 3047889 h 6858000"/>
              <a:gd name="connsiteX677-116431" fmla="*/ 52419 w 7467600"/>
              <a:gd name="connsiteY677-116432" fmla="*/ 2987479 h 6858000"/>
              <a:gd name="connsiteX678-116433" fmla="*/ 59142 w 7467600"/>
              <a:gd name="connsiteY678-116434" fmla="*/ 2978488 h 6858000"/>
              <a:gd name="connsiteX679-116435" fmla="*/ 0 w 7467600"/>
              <a:gd name="connsiteY679-116436" fmla="*/ 3015334 h 6858000"/>
              <a:gd name="connsiteX680-116437" fmla="*/ 0 w 7467600"/>
              <a:gd name="connsiteY680-116438" fmla="*/ 2914286 h 6858000"/>
              <a:gd name="connsiteX681-116439" fmla="*/ 36383 w 7467600"/>
              <a:gd name="connsiteY681-116440" fmla="*/ 2901128 h 6858000"/>
              <a:gd name="connsiteX682-116441" fmla="*/ 156329 w 7467600"/>
              <a:gd name="connsiteY682-116442" fmla="*/ 2840533 h 6858000"/>
              <a:gd name="connsiteX683-116443" fmla="*/ 358355 w 7467600"/>
              <a:gd name="connsiteY683-116444" fmla="*/ 2620471 h 6858000"/>
              <a:gd name="connsiteX684-116445" fmla="*/ 510577 w 7467600"/>
              <a:gd name="connsiteY684-116446" fmla="*/ 2501244 h 6858000"/>
              <a:gd name="connsiteX685-116447" fmla="*/ 211967 w 7467600"/>
              <a:gd name="connsiteY685-116448" fmla="*/ 2479171 h 6858000"/>
              <a:gd name="connsiteX686-116449" fmla="*/ 0 w 7467600"/>
              <a:gd name="connsiteY686-116450" fmla="*/ 2476398 h 6858000"/>
              <a:gd name="connsiteX687-116451" fmla="*/ 0 w 7467600"/>
              <a:gd name="connsiteY687-116452" fmla="*/ 2389189 h 6858000"/>
              <a:gd name="connsiteX688-116453" fmla="*/ 103062 w 7467600"/>
              <a:gd name="connsiteY688-116454" fmla="*/ 2389518 h 6858000"/>
              <a:gd name="connsiteX689-116455" fmla="*/ 510734 w 7467600"/>
              <a:gd name="connsiteY689-116456" fmla="*/ 2416201 h 6858000"/>
              <a:gd name="connsiteX690-116457" fmla="*/ 279257 w 7467600"/>
              <a:gd name="connsiteY690-116458" fmla="*/ 2092102 h 6858000"/>
              <a:gd name="connsiteX691-116459" fmla="*/ 65265 w 7467600"/>
              <a:gd name="connsiteY691-116460" fmla="*/ 2006049 h 6858000"/>
              <a:gd name="connsiteX692-116461" fmla="*/ 0 w 7467600"/>
              <a:gd name="connsiteY692-116462" fmla="*/ 1982532 h 6858000"/>
              <a:gd name="connsiteX693-116463" fmla="*/ 0 w 7467600"/>
              <a:gd name="connsiteY693-116464" fmla="*/ 1912789 h 6858000"/>
              <a:gd name="connsiteX694-116465" fmla="*/ 97460 w 7467600"/>
              <a:gd name="connsiteY694-116466" fmla="*/ 1953725 h 6858000"/>
              <a:gd name="connsiteX695-116467" fmla="*/ 221272 w 7467600"/>
              <a:gd name="connsiteY695-116468" fmla="*/ 1980766 h 6858000"/>
              <a:gd name="connsiteX696-116469" fmla="*/ 116765 w 7467600"/>
              <a:gd name="connsiteY696-116470" fmla="*/ 1911033 h 6858000"/>
              <a:gd name="connsiteX697-116471" fmla="*/ 16405 w 7467600"/>
              <a:gd name="connsiteY697-116472" fmla="*/ 1803412 h 6858000"/>
              <a:gd name="connsiteX698-116473" fmla="*/ 0 w 7467600"/>
              <a:gd name="connsiteY698-116474" fmla="*/ 1784777 h 6858000"/>
              <a:gd name="connsiteX699-116475" fmla="*/ 0 w 7467600"/>
              <a:gd name="connsiteY699-116476" fmla="*/ 1740082 h 6858000"/>
              <a:gd name="connsiteX700-116477" fmla="*/ 39394 w 7467600"/>
              <a:gd name="connsiteY700-116478" fmla="*/ 1784856 h 6858000"/>
              <a:gd name="connsiteX701-116479" fmla="*/ 135813 w 7467600"/>
              <a:gd name="connsiteY701-116480" fmla="*/ 1888838 h 6858000"/>
              <a:gd name="connsiteX702-116481" fmla="*/ 242575 w 7467600"/>
              <a:gd name="connsiteY702-116482" fmla="*/ 1958841 h 6858000"/>
              <a:gd name="connsiteX703-116483" fmla="*/ 82197 w 7467600"/>
              <a:gd name="connsiteY703-116484" fmla="*/ 1754826 h 6858000"/>
              <a:gd name="connsiteX704-116485" fmla="*/ 0 w 7467600"/>
              <a:gd name="connsiteY704-116486" fmla="*/ 1679650 h 6858000"/>
              <a:gd name="connsiteX705-116487" fmla="*/ 0 w 7467600"/>
              <a:gd name="connsiteY705-116488" fmla="*/ 1602463 h 6858000"/>
              <a:gd name="connsiteX706-116489" fmla="*/ 84689 w 7467600"/>
              <a:gd name="connsiteY706-116490" fmla="*/ 1677442 h 6858000"/>
              <a:gd name="connsiteX707-116491" fmla="*/ 298437 w 7467600"/>
              <a:gd name="connsiteY707-116492" fmla="*/ 1968019 h 6858000"/>
              <a:gd name="connsiteX708-116493" fmla="*/ 227269 w 7467600"/>
              <a:gd name="connsiteY708-116494" fmla="*/ 1114064 h 6858000"/>
              <a:gd name="connsiteX709-116495" fmla="*/ 248003 w 7467600"/>
              <a:gd name="connsiteY709-116496" fmla="*/ 1089613 h 6858000"/>
              <a:gd name="connsiteX710-116497" fmla="*/ 427020 w 7467600"/>
              <a:gd name="connsiteY710-116498" fmla="*/ 1619803 h 6858000"/>
              <a:gd name="connsiteX711-116499" fmla="*/ 340345 w 7467600"/>
              <a:gd name="connsiteY711-116500" fmla="*/ 2027739 h 6858000"/>
              <a:gd name="connsiteX712-116501" fmla="*/ 360865 w 7467600"/>
              <a:gd name="connsiteY712-116502" fmla="*/ 2044827 h 6858000"/>
              <a:gd name="connsiteX713-116503" fmla="*/ 560414 w 7467600"/>
              <a:gd name="connsiteY713-116504" fmla="*/ 2421457 h 6858000"/>
              <a:gd name="connsiteX714-116505" fmla="*/ 1359703 w 7467600"/>
              <a:gd name="connsiteY714-116506" fmla="*/ 2578554 h 6858000"/>
              <a:gd name="connsiteX715-116507" fmla="*/ 1359422 w 7467600"/>
              <a:gd name="connsiteY715-116508" fmla="*/ 2577994 h 6858000"/>
              <a:gd name="connsiteX716-116509" fmla="*/ 828701 w 7467600"/>
              <a:gd name="connsiteY716-116510" fmla="*/ 1839520 h 6858000"/>
              <a:gd name="connsiteX717-116511" fmla="*/ 494427 w 7467600"/>
              <a:gd name="connsiteY717-116512" fmla="*/ 1092333 h 6858000"/>
              <a:gd name="connsiteX718-116513" fmla="*/ 506322 w 7467600"/>
              <a:gd name="connsiteY718-116514" fmla="*/ 1020997 h 6858000"/>
              <a:gd name="connsiteX719-116515" fmla="*/ 4570198 w 7467600"/>
              <a:gd name="connsiteY719-116516" fmla="*/ 978081 h 6858000"/>
              <a:gd name="connsiteX720-116517" fmla="*/ 4523691 w 7467600"/>
              <a:gd name="connsiteY720-116518" fmla="*/ 1127776 h 6858000"/>
              <a:gd name="connsiteX721-116519" fmla="*/ 4509875 w 7467600"/>
              <a:gd name="connsiteY721-116520" fmla="*/ 1167552 h 6858000"/>
              <a:gd name="connsiteX722-116521" fmla="*/ 4478168 w 7467600"/>
              <a:gd name="connsiteY722-116522" fmla="*/ 1260735 h 6858000"/>
              <a:gd name="connsiteX723-116523" fmla="*/ 4409309 w 7467600"/>
              <a:gd name="connsiteY723-116524" fmla="*/ 1666996 h 6858000"/>
              <a:gd name="connsiteX724-116525" fmla="*/ 4370031 w 7467600"/>
              <a:gd name="connsiteY724-116526" fmla="*/ 1955666 h 6858000"/>
              <a:gd name="connsiteX725-116527" fmla="*/ 4570198 w 7467600"/>
              <a:gd name="connsiteY725-116528" fmla="*/ 978081 h 6858000"/>
              <a:gd name="connsiteX726-116529" fmla="*/ 4557898 w 7467600"/>
              <a:gd name="connsiteY726-116530" fmla="*/ 900011 h 6858000"/>
              <a:gd name="connsiteX727-116531" fmla="*/ 4344840 w 7467600"/>
              <a:gd name="connsiteY727-116532" fmla="*/ 1922038 h 6858000"/>
              <a:gd name="connsiteX728-116533" fmla="*/ 4378710 w 7467600"/>
              <a:gd name="connsiteY728-116534" fmla="*/ 1665516 h 6858000"/>
              <a:gd name="connsiteX729-116535" fmla="*/ 4448798 w 7467600"/>
              <a:gd name="connsiteY729-116536" fmla="*/ 1253024 h 6858000"/>
              <a:gd name="connsiteX730-116537" fmla="*/ 4480315 w 7467600"/>
              <a:gd name="connsiteY730-116538" fmla="*/ 1158454 h 6858000"/>
              <a:gd name="connsiteX731-116539" fmla="*/ 4494133 w 7467600"/>
              <a:gd name="connsiteY731-116540" fmla="*/ 1118676 h 6858000"/>
              <a:gd name="connsiteX732-116541" fmla="*/ 4557898 w 7467600"/>
              <a:gd name="connsiteY732-116542" fmla="*/ 900011 h 6858000"/>
              <a:gd name="connsiteX733-116543" fmla="*/ 5870151 w 7467600"/>
              <a:gd name="connsiteY733-116544" fmla="*/ 898890 h 6858000"/>
              <a:gd name="connsiteX734-116545" fmla="*/ 5861335 w 7467600"/>
              <a:gd name="connsiteY734-116546" fmla="*/ 899177 h 6858000"/>
              <a:gd name="connsiteX735-116547" fmla="*/ 5843702 w 7467600"/>
              <a:gd name="connsiteY735-116548" fmla="*/ 899748 h 6858000"/>
              <a:gd name="connsiteX736-116549" fmla="*/ 5651107 w 7467600"/>
              <a:gd name="connsiteY736-116550" fmla="*/ 920306 h 6858000"/>
              <a:gd name="connsiteX737-116551" fmla="*/ 5459407 w 7467600"/>
              <a:gd name="connsiteY737-116552" fmla="*/ 940975 h 6858000"/>
              <a:gd name="connsiteX738-116553" fmla="*/ 5374846 w 7467600"/>
              <a:gd name="connsiteY738-116554" fmla="*/ 941988 h 6858000"/>
              <a:gd name="connsiteX739-116555" fmla="*/ 5256105 w 7467600"/>
              <a:gd name="connsiteY739-116556" fmla="*/ 945632 h 6858000"/>
              <a:gd name="connsiteX740-116557" fmla="*/ 5107071 w 7467600"/>
              <a:gd name="connsiteY740-116558" fmla="*/ 969720 h 6858000"/>
              <a:gd name="connsiteX741-116559" fmla="*/ 4998681 w 7467600"/>
              <a:gd name="connsiteY741-116560" fmla="*/ 988771 h 6858000"/>
              <a:gd name="connsiteX742-116561" fmla="*/ 5870151 w 7467600"/>
              <a:gd name="connsiteY742-116562" fmla="*/ 898890 h 6858000"/>
              <a:gd name="connsiteX743-116563" fmla="*/ 5504425 w 7467600"/>
              <a:gd name="connsiteY743-116564" fmla="*/ 848067 h 6858000"/>
              <a:gd name="connsiteX744-116565" fmla="*/ 4968849 w 7467600"/>
              <a:gd name="connsiteY744-116566" fmla="*/ 962318 h 6858000"/>
              <a:gd name="connsiteX745-116567" fmla="*/ 5104039 w 7467600"/>
              <a:gd name="connsiteY745-116568" fmla="*/ 940634 h 6858000"/>
              <a:gd name="connsiteX746-116569" fmla="*/ 5256311 w 7467600"/>
              <a:gd name="connsiteY746-116570" fmla="*/ 916490 h 6858000"/>
              <a:gd name="connsiteX747-116571" fmla="*/ 5377381 w 7467600"/>
              <a:gd name="connsiteY747-116572" fmla="*/ 912671 h 6858000"/>
              <a:gd name="connsiteX748-116573" fmla="*/ 5460148 w 7467600"/>
              <a:gd name="connsiteY748-116574" fmla="*/ 911442 h 6858000"/>
              <a:gd name="connsiteX749-116575" fmla="*/ 5648971 w 7467600"/>
              <a:gd name="connsiteY749-116576" fmla="*/ 891331 h 6858000"/>
              <a:gd name="connsiteX750-116577" fmla="*/ 5844807 w 7467600"/>
              <a:gd name="connsiteY750-116578" fmla="*/ 870718 h 6858000"/>
              <a:gd name="connsiteX751-116579" fmla="*/ 5862975 w 7467600"/>
              <a:gd name="connsiteY751-116580" fmla="*/ 869756 h 6858000"/>
              <a:gd name="connsiteX752-116581" fmla="*/ 5920887 w 7467600"/>
              <a:gd name="connsiteY752-116582" fmla="*/ 865929 h 6858000"/>
              <a:gd name="connsiteX753-116583" fmla="*/ 5504425 w 7467600"/>
              <a:gd name="connsiteY753-116584" fmla="*/ 848067 h 6858000"/>
              <a:gd name="connsiteX754-116585" fmla="*/ 3607114 w 7467600"/>
              <a:gd name="connsiteY754-116586" fmla="*/ 467441 h 6858000"/>
              <a:gd name="connsiteX755-116587" fmla="*/ 3296242 w 7467600"/>
              <a:gd name="connsiteY755-116588" fmla="*/ 807991 h 6858000"/>
              <a:gd name="connsiteX756-116589" fmla="*/ 3174674 w 7467600"/>
              <a:gd name="connsiteY756-116590" fmla="*/ 919759 h 6858000"/>
              <a:gd name="connsiteX757-116591" fmla="*/ 3042978 w 7467600"/>
              <a:gd name="connsiteY757-116592" fmla="*/ 1054894 h 6858000"/>
              <a:gd name="connsiteX758-116593" fmla="*/ 2968914 w 7467600"/>
              <a:gd name="connsiteY758-116594" fmla="*/ 1133756 h 6858000"/>
              <a:gd name="connsiteX759-116595" fmla="*/ 3103823 w 7467600"/>
              <a:gd name="connsiteY759-116596" fmla="*/ 1026814 h 6858000"/>
              <a:gd name="connsiteX760-116597" fmla="*/ 3607114 w 7467600"/>
              <a:gd name="connsiteY760-116598" fmla="*/ 467441 h 6858000"/>
              <a:gd name="connsiteX761-116599" fmla="*/ 3744487 w 7467600"/>
              <a:gd name="connsiteY761-116600" fmla="*/ 383136 h 6858000"/>
              <a:gd name="connsiteX762-116601" fmla="*/ 3970213 w 7467600"/>
              <a:gd name="connsiteY762-116602" fmla="*/ 995559 h 6858000"/>
              <a:gd name="connsiteX763-116603" fmla="*/ 3744487 w 7467600"/>
              <a:gd name="connsiteY763-116604" fmla="*/ 383136 h 6858000"/>
              <a:gd name="connsiteX764-116605" fmla="*/ 3624562 w 7467600"/>
              <a:gd name="connsiteY764-116606" fmla="*/ 367041 h 6858000"/>
              <a:gd name="connsiteX765-116607" fmla="*/ 3489712 w 7467600"/>
              <a:gd name="connsiteY765-116608" fmla="*/ 485386 h 6858000"/>
              <a:gd name="connsiteX766-116609" fmla="*/ 3182994 w 7467600"/>
              <a:gd name="connsiteY766-116610" fmla="*/ 828265 h 6858000"/>
              <a:gd name="connsiteX767-116611" fmla="*/ 2892114 w 7467600"/>
              <a:gd name="connsiteY767-116612" fmla="*/ 1172635 h 6858000"/>
              <a:gd name="connsiteX768-116613" fmla="*/ 3021459 w 7467600"/>
              <a:gd name="connsiteY768-116614" fmla="*/ 1035385 h 6858000"/>
              <a:gd name="connsiteX769-116615" fmla="*/ 3153873 w 7467600"/>
              <a:gd name="connsiteY769-116616" fmla="*/ 898971 h 6858000"/>
              <a:gd name="connsiteX770-116617" fmla="*/ 3276511 w 7467600"/>
              <a:gd name="connsiteY770-116618" fmla="*/ 786423 h 6858000"/>
              <a:gd name="connsiteX771-116619" fmla="*/ 3584154 w 7467600"/>
              <a:gd name="connsiteY771-116620" fmla="*/ 448218 h 6858000"/>
              <a:gd name="connsiteX772-116621" fmla="*/ 3624562 w 7467600"/>
              <a:gd name="connsiteY772-116622" fmla="*/ 367041 h 6858000"/>
              <a:gd name="connsiteX773-116623" fmla="*/ 3766672 w 7467600"/>
              <a:gd name="connsiteY773-116624" fmla="*/ 359429 h 6858000"/>
              <a:gd name="connsiteX774-116625" fmla="*/ 3996338 w 7467600"/>
              <a:gd name="connsiteY774-116626" fmla="*/ 968237 h 6858000"/>
              <a:gd name="connsiteX775-116627" fmla="*/ 3766672 w 7467600"/>
              <a:gd name="connsiteY775-116628" fmla="*/ 359429 h 6858000"/>
              <a:gd name="connsiteX776-116629" fmla="*/ 5805386 w 7467600"/>
              <a:gd name="connsiteY776-116630" fmla="*/ 239240 h 6858000"/>
              <a:gd name="connsiteX777-116631" fmla="*/ 5736947 w 7467600"/>
              <a:gd name="connsiteY777-116632" fmla="*/ 261367 h 6858000"/>
              <a:gd name="connsiteX778-116633" fmla="*/ 5427012 w 7467600"/>
              <a:gd name="connsiteY778-116634" fmla="*/ 311272 h 6858000"/>
              <a:gd name="connsiteX779-116635" fmla="*/ 5147818 w 7467600"/>
              <a:gd name="connsiteY779-116636" fmla="*/ 322112 h 6858000"/>
              <a:gd name="connsiteX780-116637" fmla="*/ 5060854 w 7467600"/>
              <a:gd name="connsiteY780-116638" fmla="*/ 311882 h 6858000"/>
              <a:gd name="connsiteX781-116639" fmla="*/ 4945989 w 7467600"/>
              <a:gd name="connsiteY781-116640" fmla="*/ 300516 h 6858000"/>
              <a:gd name="connsiteX782-116641" fmla="*/ 5410479 w 7467600"/>
              <a:gd name="connsiteY782-116642" fmla="*/ 348434 h 6858000"/>
              <a:gd name="connsiteX783-116643" fmla="*/ 5805386 w 7467600"/>
              <a:gd name="connsiteY783-116644" fmla="*/ 239240 h 6858000"/>
              <a:gd name="connsiteX784-116645" fmla="*/ 5905192 w 7467600"/>
              <a:gd name="connsiteY784-116646" fmla="*/ 163079 h 6858000"/>
              <a:gd name="connsiteX785-116647" fmla="*/ 5865655 w 7467600"/>
              <a:gd name="connsiteY785-116648" fmla="*/ 171901 h 6858000"/>
              <a:gd name="connsiteX786-116649" fmla="*/ 5259740 w 7467600"/>
              <a:gd name="connsiteY786-116650" fmla="*/ 257013 h 6858000"/>
              <a:gd name="connsiteX787-116651" fmla="*/ 5208466 w 7467600"/>
              <a:gd name="connsiteY787-116652" fmla="*/ 257550 h 6858000"/>
              <a:gd name="connsiteX788-116653" fmla="*/ 4980204 w 7467600"/>
              <a:gd name="connsiteY788-116654" fmla="*/ 271903 h 6858000"/>
              <a:gd name="connsiteX789-116655" fmla="*/ 5068068 w 7467600"/>
              <a:gd name="connsiteY789-116656" fmla="*/ 282244 h 6858000"/>
              <a:gd name="connsiteX790-116657" fmla="*/ 5153231 w 7467600"/>
              <a:gd name="connsiteY790-116658" fmla="*/ 292240 h 6858000"/>
              <a:gd name="connsiteX791-116659" fmla="*/ 5426491 w 7467600"/>
              <a:gd name="connsiteY791-116660" fmla="*/ 281128 h 6858000"/>
              <a:gd name="connsiteX792-116661" fmla="*/ 5731212 w 7467600"/>
              <a:gd name="connsiteY792-116662" fmla="*/ 231951 h 6858000"/>
              <a:gd name="connsiteX793-116663" fmla="*/ 5905192 w 7467600"/>
              <a:gd name="connsiteY793-116664" fmla="*/ 163079 h 6858000"/>
              <a:gd name="connsiteX794-116665" fmla="*/ 5944437 w 7467600"/>
              <a:gd name="connsiteY794-116666" fmla="*/ 113829 h 6858000"/>
              <a:gd name="connsiteX795-116667" fmla="*/ 5825032 w 7467600"/>
              <a:gd name="connsiteY795-116668" fmla="*/ 146405 h 6858000"/>
              <a:gd name="connsiteX796-116669" fmla="*/ 4955599 w 7467600"/>
              <a:gd name="connsiteY796-116670" fmla="*/ 247008 h 6858000"/>
              <a:gd name="connsiteX797-116671" fmla="*/ 5210104 w 7467600"/>
              <a:gd name="connsiteY797-116672" fmla="*/ 228123 h 6858000"/>
              <a:gd name="connsiteX798-116673" fmla="*/ 5261015 w 7467600"/>
              <a:gd name="connsiteY798-116674" fmla="*/ 227087 h 6858000"/>
              <a:gd name="connsiteX799-116675" fmla="*/ 5861181 w 7467600"/>
              <a:gd name="connsiteY799-116676" fmla="*/ 143093 h 6858000"/>
              <a:gd name="connsiteX800-116677" fmla="*/ 5961252 w 7467600"/>
              <a:gd name="connsiteY800-116678" fmla="*/ 114820 h 6858000"/>
              <a:gd name="connsiteX801-116679" fmla="*/ 5944437 w 7467600"/>
              <a:gd name="connsiteY801-116680" fmla="*/ 113829 h 6858000"/>
              <a:gd name="connsiteX802-116681" fmla="*/ 3882765 w 7467600"/>
              <a:gd name="connsiteY802-116682" fmla="*/ 0 h 6858000"/>
              <a:gd name="connsiteX803-116683" fmla="*/ 3995099 w 7467600"/>
              <a:gd name="connsiteY803-116684" fmla="*/ 0 h 6858000"/>
              <a:gd name="connsiteX804-116685" fmla="*/ 4163818 w 7467600"/>
              <a:gd name="connsiteY804-116686" fmla="*/ 234104 h 6858000"/>
              <a:gd name="connsiteX805-116687" fmla="*/ 4172099 w 7467600"/>
              <a:gd name="connsiteY805-116688" fmla="*/ 234207 h 6858000"/>
              <a:gd name="connsiteX806-116689" fmla="*/ 4784282 w 7467600"/>
              <a:gd name="connsiteY806-116690" fmla="*/ 276561 h 6858000"/>
              <a:gd name="connsiteX807-116691" fmla="*/ 4801687 w 7467600"/>
              <a:gd name="connsiteY807-116692" fmla="*/ 267764 h 6858000"/>
              <a:gd name="connsiteX808-116693" fmla="*/ 6082788 w 7467600"/>
              <a:gd name="connsiteY808-116694" fmla="*/ 64119 h 6858000"/>
              <a:gd name="connsiteX809-116695" fmla="*/ 6099442 w 7467600"/>
              <a:gd name="connsiteY809-116696" fmla="*/ 82568 h 6858000"/>
              <a:gd name="connsiteX810-116697" fmla="*/ 4804137 w 7467600"/>
              <a:gd name="connsiteY810-116698" fmla="*/ 320931 h 6858000"/>
              <a:gd name="connsiteX811-116699" fmla="*/ 4227047 w 7467600"/>
              <a:gd name="connsiteY811-116700" fmla="*/ 313415 h 6858000"/>
              <a:gd name="connsiteX812-116701" fmla="*/ 4346041 w 7467600"/>
              <a:gd name="connsiteY812-116702" fmla="*/ 456086 h 6858000"/>
              <a:gd name="connsiteX813-116703" fmla="*/ 4870967 w 7467600"/>
              <a:gd name="connsiteY813-116704" fmla="*/ 963061 h 6858000"/>
              <a:gd name="connsiteX814-116705" fmla="*/ 4889647 w 7467600"/>
              <a:gd name="connsiteY814-116706" fmla="*/ 957147 h 6858000"/>
              <a:gd name="connsiteX815-116707" fmla="*/ 5422504 w 7467600"/>
              <a:gd name="connsiteY815-116708" fmla="*/ 805191 h 6858000"/>
              <a:gd name="connsiteX816-116709" fmla="*/ 6087656 w 7467600"/>
              <a:gd name="connsiteY816-116710" fmla="*/ 826703 h 6858000"/>
              <a:gd name="connsiteX817-116711" fmla="*/ 6058717 w 7467600"/>
              <a:gd name="connsiteY817-116712" fmla="*/ 865992 h 6858000"/>
              <a:gd name="connsiteX818-116713" fmla="*/ 4974153 w 7467600"/>
              <a:gd name="connsiteY818-116714" fmla="*/ 1045456 h 6858000"/>
              <a:gd name="connsiteX819-116715" fmla="*/ 5627835 w 7467600"/>
              <a:gd name="connsiteY819-116716" fmla="*/ 1472077 h 6858000"/>
              <a:gd name="connsiteX820-116717" fmla="*/ 5629817 w 7467600"/>
              <a:gd name="connsiteY820-116718" fmla="*/ 1471412 h 6858000"/>
              <a:gd name="connsiteX821-116719" fmla="*/ 5634124 w 7467600"/>
              <a:gd name="connsiteY821-116720" fmla="*/ 1470572 h 6858000"/>
              <a:gd name="connsiteX822-116721" fmla="*/ 5755832 w 7467600"/>
              <a:gd name="connsiteY822-116722" fmla="*/ 1383886 h 6858000"/>
              <a:gd name="connsiteX823-116723" fmla="*/ 6014186 w 7467600"/>
              <a:gd name="connsiteY823-116724" fmla="*/ 1279799 h 6858000"/>
              <a:gd name="connsiteX824-116725" fmla="*/ 6901619 w 7467600"/>
              <a:gd name="connsiteY824-116726" fmla="*/ 1047874 h 6858000"/>
              <a:gd name="connsiteX825-116727" fmla="*/ 6931566 w 7467600"/>
              <a:gd name="connsiteY825-116728" fmla="*/ 1062034 h 6858000"/>
              <a:gd name="connsiteX826-116729" fmla="*/ 5790982 w 7467600"/>
              <a:gd name="connsiteY826-116730" fmla="*/ 1561380 h 6858000"/>
              <a:gd name="connsiteX827-116731" fmla="*/ 6188971 w 7467600"/>
              <a:gd name="connsiteY827-116732" fmla="*/ 1755168 h 6858000"/>
              <a:gd name="connsiteX828-116733" fmla="*/ 6202446 w 7467600"/>
              <a:gd name="connsiteY828-116734" fmla="*/ 1752268 h 6858000"/>
              <a:gd name="connsiteX829-116735" fmla="*/ 7179560 w 7467600"/>
              <a:gd name="connsiteY829-116736" fmla="*/ 1467551 h 6858000"/>
              <a:gd name="connsiteX830-116737" fmla="*/ 7158730 w 7467600"/>
              <a:gd name="connsiteY830-116738" fmla="*/ 1507835 h 6858000"/>
              <a:gd name="connsiteX831-116739" fmla="*/ 6326959 w 7467600"/>
              <a:gd name="connsiteY831-116740" fmla="*/ 1817686 h 6858000"/>
              <a:gd name="connsiteX832-116741" fmla="*/ 6537433 w 7467600"/>
              <a:gd name="connsiteY832-116742" fmla="*/ 1907790 h 6858000"/>
              <a:gd name="connsiteX833-116743" fmla="*/ 6550221 w 7467600"/>
              <a:gd name="connsiteY833-116744" fmla="*/ 1910729 h 6858000"/>
              <a:gd name="connsiteX834-116745" fmla="*/ 6964438 w 7467600"/>
              <a:gd name="connsiteY834-116746" fmla="*/ 2209505 h 6858000"/>
              <a:gd name="connsiteX835-116747" fmla="*/ 7367862 w 7467600"/>
              <a:gd name="connsiteY835-116748" fmla="*/ 2806833 h 6858000"/>
              <a:gd name="connsiteX836-116749" fmla="*/ 7364329 w 7467600"/>
              <a:gd name="connsiteY836-116750" fmla="*/ 2826907 h 6858000"/>
              <a:gd name="connsiteX837-116751" fmla="*/ 7290545 w 7467600"/>
              <a:gd name="connsiteY837-116752" fmla="*/ 2850663 h 6858000"/>
              <a:gd name="connsiteX838-116753" fmla="*/ 6472036 w 7467600"/>
              <a:gd name="connsiteY838-116754" fmla="*/ 1959003 h 6858000"/>
              <a:gd name="connsiteX839-116755" fmla="*/ 5792897 w 7467600"/>
              <a:gd name="connsiteY839-116756" fmla="*/ 1647747 h 6858000"/>
              <a:gd name="connsiteX840-116757" fmla="*/ 5842751 w 7467600"/>
              <a:gd name="connsiteY840-116758" fmla="*/ 1816112 h 6858000"/>
              <a:gd name="connsiteX841-116759" fmla="*/ 5847424 w 7467600"/>
              <a:gd name="connsiteY841-116760" fmla="*/ 1815776 h 6858000"/>
              <a:gd name="connsiteX842-116761" fmla="*/ 6399821 w 7467600"/>
              <a:gd name="connsiteY842-116762" fmla="*/ 2344799 h 6858000"/>
              <a:gd name="connsiteX843-116763" fmla="*/ 6323232 w 7467600"/>
              <a:gd name="connsiteY843-116764" fmla="*/ 2389634 h 6858000"/>
              <a:gd name="connsiteX844-116765" fmla="*/ 5942958 w 7467600"/>
              <a:gd name="connsiteY844-116766" fmla="*/ 2077708 h 6858000"/>
              <a:gd name="connsiteX845-116767" fmla="*/ 5921559 w 7467600"/>
              <a:gd name="connsiteY845-116768" fmla="*/ 2378596 h 6858000"/>
              <a:gd name="connsiteX846-116769" fmla="*/ 5817651 w 7467600"/>
              <a:gd name="connsiteY846-116770" fmla="*/ 3023919 h 6858000"/>
              <a:gd name="connsiteX847-116771" fmla="*/ 5729634 w 7467600"/>
              <a:gd name="connsiteY847-116772" fmla="*/ 3051849 h 6858000"/>
              <a:gd name="connsiteX848-116773" fmla="*/ 5611018 w 7467600"/>
              <a:gd name="connsiteY848-116774" fmla="*/ 2316769 h 6858000"/>
              <a:gd name="connsiteX849-116775" fmla="*/ 5687608 w 7467600"/>
              <a:gd name="connsiteY849-116776" fmla="*/ 2039972 h 6858000"/>
              <a:gd name="connsiteX850-116777" fmla="*/ 5657554 w 7467600"/>
              <a:gd name="connsiteY850-116778" fmla="*/ 1576445 h 6858000"/>
              <a:gd name="connsiteX851-116779" fmla="*/ 5150475 w 7467600"/>
              <a:gd name="connsiteY851-116780" fmla="*/ 1274012 h 6858000"/>
              <a:gd name="connsiteX852-116781" fmla="*/ 5349142 w 7467600"/>
              <a:gd name="connsiteY852-116782" fmla="*/ 2204405 h 6858000"/>
              <a:gd name="connsiteX853-116783" fmla="*/ 5262214 w 7467600"/>
              <a:gd name="connsiteY853-116784" fmla="*/ 2233836 h 6858000"/>
              <a:gd name="connsiteX854-116785" fmla="*/ 4981539 w 7467600"/>
              <a:gd name="connsiteY854-116786" fmla="*/ 1542201 h 6858000"/>
              <a:gd name="connsiteX855-116787" fmla="*/ 4958461 w 7467600"/>
              <a:gd name="connsiteY855-116788" fmla="*/ 1136957 h 6858000"/>
              <a:gd name="connsiteX856-116789" fmla="*/ 4655015 w 7467600"/>
              <a:gd name="connsiteY856-116790" fmla="*/ 891426 h 6858000"/>
              <a:gd name="connsiteX857-116791" fmla="*/ 4348002 w 7467600"/>
              <a:gd name="connsiteY857-116792" fmla="*/ 2205895 h 6858000"/>
              <a:gd name="connsiteX858-116793" fmla="*/ 4262250 w 7467600"/>
              <a:gd name="connsiteY858-116794" fmla="*/ 2219972 h 6858000"/>
              <a:gd name="connsiteX859-116795" fmla="*/ 4550611 w 7467600"/>
              <a:gd name="connsiteY859-116796" fmla="*/ 817540 h 6858000"/>
              <a:gd name="connsiteX860-116797" fmla="*/ 4564418 w 7467600"/>
              <a:gd name="connsiteY860-116798" fmla="*/ 808293 h 6858000"/>
              <a:gd name="connsiteX861-116799" fmla="*/ 4266388 w 7467600"/>
              <a:gd name="connsiteY861-116800" fmla="*/ 500083 h 6858000"/>
              <a:gd name="connsiteX862-116801" fmla="*/ 4032842 w 7467600"/>
              <a:gd name="connsiteY862-116802" fmla="*/ 211809 h 6858000"/>
              <a:gd name="connsiteX863-116803" fmla="*/ 3882765 w 7467600"/>
              <a:gd name="connsiteY863-116804" fmla="*/ 0 h 6858000"/>
              <a:gd name="connsiteX864-116805" fmla="*/ 3721337 w 7467600"/>
              <a:gd name="connsiteY864-116806" fmla="*/ 0 h 6858000"/>
              <a:gd name="connsiteX865-116807" fmla="*/ 3797544 w 7467600"/>
              <a:gd name="connsiteY865-116808" fmla="*/ 0 h 6858000"/>
              <a:gd name="connsiteX866-116809" fmla="*/ 3775734 w 7467600"/>
              <a:gd name="connsiteY866-116810" fmla="*/ 95131 h 6858000"/>
              <a:gd name="connsiteX867-116811" fmla="*/ 3724807 w 7467600"/>
              <a:gd name="connsiteY867-116812" fmla="*/ 272257 h 6858000"/>
              <a:gd name="connsiteX868-116813" fmla="*/ 3726844 w 7467600"/>
              <a:gd name="connsiteY868-116814" fmla="*/ 282988 h 6858000"/>
              <a:gd name="connsiteX869-116815" fmla="*/ 3742664 w 7467600"/>
              <a:gd name="connsiteY869-116816" fmla="*/ 279918 h 6858000"/>
              <a:gd name="connsiteX870-116817" fmla="*/ 4103910 w 7467600"/>
              <a:gd name="connsiteY870-116818" fmla="*/ 1161917 h 6858000"/>
              <a:gd name="connsiteX871-116819" fmla="*/ 4020269 w 7467600"/>
              <a:gd name="connsiteY871-116820" fmla="*/ 1200406 h 6858000"/>
              <a:gd name="connsiteX872-116821" fmla="*/ 3674882 w 7467600"/>
              <a:gd name="connsiteY872-116822" fmla="*/ 488524 h 6858000"/>
              <a:gd name="connsiteX873-116823" fmla="*/ 3132682 w 7467600"/>
              <a:gd name="connsiteY873-116824" fmla="*/ 1072284 h 6858000"/>
              <a:gd name="connsiteX874-116825" fmla="*/ 2716346 w 7467600"/>
              <a:gd name="connsiteY874-116826" fmla="*/ 1276376 h 6858000"/>
              <a:gd name="connsiteX875-116827" fmla="*/ 2716772 w 7467600"/>
              <a:gd name="connsiteY875-116828" fmla="*/ 1255462 h 6858000"/>
              <a:gd name="connsiteX876-116829" fmla="*/ 3471096 w 7467600"/>
              <a:gd name="connsiteY876-116830" fmla="*/ 437072 h 6858000"/>
              <a:gd name="connsiteX877-116831" fmla="*/ 3639057 w 7467600"/>
              <a:gd name="connsiteY877-116832" fmla="*/ 286334 h 6858000"/>
              <a:gd name="connsiteX878-116833" fmla="*/ 3640309 w 7467600"/>
              <a:gd name="connsiteY878-116834" fmla="*/ 284664 h 6858000"/>
              <a:gd name="connsiteX879-116835" fmla="*/ 3646022 w 7467600"/>
              <a:gd name="connsiteY879-116836" fmla="*/ 276711 h 6858000"/>
              <a:gd name="connsiteX880-116837" fmla="*/ 3707943 w 7467600"/>
              <a:gd name="connsiteY880-116838" fmla="*/ 65958 h 6858000"/>
              <a:gd name="connsiteX881-116839" fmla="*/ 3721337 w 7467600"/>
              <a:gd name="connsiteY881-116840" fmla="*/ 0 h 6858000"/>
              <a:gd name="connsiteX882-116841" fmla="*/ 2867960 w 7467600"/>
              <a:gd name="connsiteY882-116842" fmla="*/ 0 h 6858000"/>
              <a:gd name="connsiteX883-116843" fmla="*/ 2926351 w 7467600"/>
              <a:gd name="connsiteY883-116844" fmla="*/ 0 h 6858000"/>
              <a:gd name="connsiteX884-116845" fmla="*/ 2902823 w 7467600"/>
              <a:gd name="connsiteY884-116846" fmla="*/ 262929 h 6858000"/>
              <a:gd name="connsiteX885-116847" fmla="*/ 2940663 w 7467600"/>
              <a:gd name="connsiteY885-116848" fmla="*/ 140884 h 6858000"/>
              <a:gd name="connsiteX886-116849" fmla="*/ 2947039 w 7467600"/>
              <a:gd name="connsiteY886-116850" fmla="*/ 122524 h 6858000"/>
              <a:gd name="connsiteX887-116851" fmla="*/ 2984316 w 7467600"/>
              <a:gd name="connsiteY887-116852" fmla="*/ 0 h 6858000"/>
              <a:gd name="connsiteX888-116853" fmla="*/ 3016114 w 7467600"/>
              <a:gd name="connsiteY888-116854" fmla="*/ 0 h 6858000"/>
              <a:gd name="connsiteX889-116855" fmla="*/ 2979949 w 7467600"/>
              <a:gd name="connsiteY889-116856" fmla="*/ 119274 h 6858000"/>
              <a:gd name="connsiteX890-116857" fmla="*/ 3023879 w 7467600"/>
              <a:gd name="connsiteY890-116858" fmla="*/ 0 h 6858000"/>
              <a:gd name="connsiteX891-116859" fmla="*/ 3105400 w 7467600"/>
              <a:gd name="connsiteY891-116860" fmla="*/ 0 h 6858000"/>
              <a:gd name="connsiteX892-116861" fmla="*/ 3094669 w 7467600"/>
              <a:gd name="connsiteY892-116862" fmla="*/ 30308 h 6858000"/>
              <a:gd name="connsiteX893-116863" fmla="*/ 2901945 w 7467600"/>
              <a:gd name="connsiteY893-116864" fmla="*/ 466538 h 6858000"/>
              <a:gd name="connsiteX894-116865" fmla="*/ 2815209 w 7467600"/>
              <a:gd name="connsiteY894-116866" fmla="*/ 497361 h 6858000"/>
              <a:gd name="connsiteX895-116867" fmla="*/ 2844845 w 7467600"/>
              <a:gd name="connsiteY895-116868" fmla="*/ 127638 h 6858000"/>
              <a:gd name="connsiteX896-116869" fmla="*/ 2867960 w 7467600"/>
              <a:gd name="connsiteY896-116870" fmla="*/ 0 h 6858000"/>
              <a:gd name="connsiteX897-116871" fmla="*/ 1057230 w 7467600"/>
              <a:gd name="connsiteY897-116872" fmla="*/ 0 h 6858000"/>
              <a:gd name="connsiteX898-116873" fmla="*/ 1111003 w 7467600"/>
              <a:gd name="connsiteY898-116874" fmla="*/ 0 h 6858000"/>
              <a:gd name="connsiteX899-116875" fmla="*/ 1125553 w 7467600"/>
              <a:gd name="connsiteY899-116876" fmla="*/ 52588 h 6858000"/>
              <a:gd name="connsiteX900-116877" fmla="*/ 1304276 w 7467600"/>
              <a:gd name="connsiteY900-116878" fmla="*/ 476275 h 6858000"/>
              <a:gd name="connsiteX901-116879" fmla="*/ 1492066 w 7467600"/>
              <a:gd name="connsiteY901-116880" fmla="*/ 886333 h 6858000"/>
              <a:gd name="connsiteX902-116881" fmla="*/ 1423698 w 7467600"/>
              <a:gd name="connsiteY902-116882" fmla="*/ 710817 h 6858000"/>
              <a:gd name="connsiteX903-116883" fmla="*/ 1357609 w 7467600"/>
              <a:gd name="connsiteY903-116884" fmla="*/ 532892 h 6858000"/>
              <a:gd name="connsiteX904-116885" fmla="*/ 1309550 w 7467600"/>
              <a:gd name="connsiteY904-116886" fmla="*/ 374031 h 6858000"/>
              <a:gd name="connsiteX905-116887" fmla="*/ 1193673 w 7467600"/>
              <a:gd name="connsiteY905-116888" fmla="*/ 49533 h 6858000"/>
              <a:gd name="connsiteX906-116889" fmla="*/ 1164391 w 7467600"/>
              <a:gd name="connsiteY906-116890" fmla="*/ 0 h 6858000"/>
              <a:gd name="connsiteX907-116891" fmla="*/ 1200666 w 7467600"/>
              <a:gd name="connsiteY907-116892" fmla="*/ 0 h 6858000"/>
              <a:gd name="connsiteX908-116893" fmla="*/ 1223408 w 7467600"/>
              <a:gd name="connsiteY908-116894" fmla="*/ 38996 h 6858000"/>
              <a:gd name="connsiteX909-116895" fmla="*/ 1339635 w 7467600"/>
              <a:gd name="connsiteY909-116896" fmla="*/ 365517 h 6858000"/>
              <a:gd name="connsiteX910-116897" fmla="*/ 1387469 w 7467600"/>
              <a:gd name="connsiteY910-116898" fmla="*/ 523079 h 6858000"/>
              <a:gd name="connsiteX911-116899" fmla="*/ 1452685 w 7467600"/>
              <a:gd name="connsiteY911-116900" fmla="*/ 699806 h 6858000"/>
              <a:gd name="connsiteX912-116901" fmla="*/ 1492092 w 7467600"/>
              <a:gd name="connsiteY912-116902" fmla="*/ 800424 h 6858000"/>
              <a:gd name="connsiteX913-116903" fmla="*/ 1455302 w 7467600"/>
              <a:gd name="connsiteY913-116904" fmla="*/ 632913 h 6858000"/>
              <a:gd name="connsiteX914-116905" fmla="*/ 1222336 w 7467600"/>
              <a:gd name="connsiteY914-116906" fmla="*/ 9480 h 6858000"/>
              <a:gd name="connsiteX915-116907" fmla="*/ 1214634 w 7467600"/>
              <a:gd name="connsiteY915-116908" fmla="*/ 0 h 6858000"/>
              <a:gd name="connsiteX916-116909" fmla="*/ 1289827 w 7467600"/>
              <a:gd name="connsiteY916-116910" fmla="*/ 0 h 6858000"/>
              <a:gd name="connsiteX917-116911" fmla="*/ 1321076 w 7467600"/>
              <a:gd name="connsiteY917-116912" fmla="*/ 59722 h 6858000"/>
              <a:gd name="connsiteX918-116913" fmla="*/ 1512579 w 7467600"/>
              <a:gd name="connsiteY918-116914" fmla="*/ 626441 h 6858000"/>
              <a:gd name="connsiteX919-116915" fmla="*/ 1506076 w 7467600"/>
              <a:gd name="connsiteY919-116916" fmla="*/ 1089289 h 6858000"/>
              <a:gd name="connsiteX920-116917" fmla="*/ 1486346 w 7467600"/>
              <a:gd name="connsiteY920-116918" fmla="*/ 1079919 h 6858000"/>
              <a:gd name="connsiteX921-116919" fmla="*/ 1070511 w 7467600"/>
              <a:gd name="connsiteY921-116920" fmla="*/ 48609 h 6858000"/>
              <a:gd name="connsiteX922-116921" fmla="*/ 1057230 w 7467600"/>
              <a:gd name="connsiteY922-116922" fmla="*/ 0 h 6858000"/>
              <a:gd name="connsiteX923-116923" fmla="*/ 43151 w 7467600"/>
              <a:gd name="connsiteY923-116924" fmla="*/ 0 h 6858000"/>
              <a:gd name="connsiteX924-116925" fmla="*/ 95283 w 7467600"/>
              <a:gd name="connsiteY924-116926" fmla="*/ 0 h 6858000"/>
              <a:gd name="connsiteX925-116927" fmla="*/ 300708 w 7467600"/>
              <a:gd name="connsiteY925-116928" fmla="*/ 154571 h 6858000"/>
              <a:gd name="connsiteX926-116929" fmla="*/ 530414 w 7467600"/>
              <a:gd name="connsiteY926-116930" fmla="*/ 354673 h 6858000"/>
              <a:gd name="connsiteX927-116931" fmla="*/ 333785 w 7467600"/>
              <a:gd name="connsiteY927-116932" fmla="*/ 161564 h 6858000"/>
              <a:gd name="connsiteX928-116933" fmla="*/ 147005 w 7467600"/>
              <a:gd name="connsiteY928-116934" fmla="*/ 0 h 6858000"/>
              <a:gd name="connsiteX929-116935" fmla="*/ 272509 w 7467600"/>
              <a:gd name="connsiteY929-116936" fmla="*/ 0 h 6858000"/>
              <a:gd name="connsiteX930-116937" fmla="*/ 326276 w 7467600"/>
              <a:gd name="connsiteY930-116938" fmla="*/ 45847 h 6858000"/>
              <a:gd name="connsiteX931-116939" fmla="*/ 823759 w 7467600"/>
              <a:gd name="connsiteY931-116940" fmla="*/ 574145 h 6858000"/>
              <a:gd name="connsiteX932-116941" fmla="*/ 811254 w 7467600"/>
              <a:gd name="connsiteY932-116942" fmla="*/ 665546 h 6858000"/>
              <a:gd name="connsiteX933-116943" fmla="*/ 154042 w 7467600"/>
              <a:gd name="connsiteY933-116944" fmla="*/ 261522 h 6858000"/>
              <a:gd name="connsiteX934-116945" fmla="*/ 13550 w 7467600"/>
              <a:gd name="connsiteY934-116946" fmla="*/ 158423 h 6858000"/>
              <a:gd name="connsiteX935-116947" fmla="*/ 0 w 7467600"/>
              <a:gd name="connsiteY935-116948" fmla="*/ 146618 h 6858000"/>
              <a:gd name="connsiteX936-116949" fmla="*/ 0 w 7467600"/>
              <a:gd name="connsiteY936-116950" fmla="*/ 59161 h 6858000"/>
              <a:gd name="connsiteX937-116951" fmla="*/ 45427 w 7467600"/>
              <a:gd name="connsiteY937-116952" fmla="*/ 101078 h 6858000"/>
              <a:gd name="connsiteX938-116953" fmla="*/ 630103 w 7467600"/>
              <a:gd name="connsiteY938-116954" fmla="*/ 485885 h 6858000"/>
              <a:gd name="connsiteX939-116955" fmla="*/ 532040 w 7467600"/>
              <a:gd name="connsiteY939-116956" fmla="*/ 399359 h 6858000"/>
              <a:gd name="connsiteX940-116957" fmla="*/ 517618 w 7467600"/>
              <a:gd name="connsiteY940-116958" fmla="*/ 385726 h 6858000"/>
              <a:gd name="connsiteX941-116959" fmla="*/ 285074 w 7467600"/>
              <a:gd name="connsiteY941-116960" fmla="*/ 182755 h 6858000"/>
              <a:gd name="connsiteX942-116961" fmla="*/ 43151 w 7467600"/>
              <a:gd name="connsiteY942-116962" fmla="*/ 0 h 6858000"/>
              <a:gd name="connsiteX0-116963" fmla="*/ 369702 w 7467600"/>
              <a:gd name="connsiteY0-116964" fmla="*/ 6712169 h 6858000"/>
              <a:gd name="connsiteX1-116965" fmla="*/ 366575 w 7467600"/>
              <a:gd name="connsiteY1-116966" fmla="*/ 6715556 h 6858000"/>
              <a:gd name="connsiteX2-116967" fmla="*/ 371637 w 7467600"/>
              <a:gd name="connsiteY2-116968" fmla="*/ 6713954 h 6858000"/>
              <a:gd name="connsiteX3-116969" fmla="*/ 369702 w 7467600"/>
              <a:gd name="connsiteY3-116970" fmla="*/ 6712169 h 6858000"/>
              <a:gd name="connsiteX4-116971" fmla="*/ 7289862 w 7467600"/>
              <a:gd name="connsiteY4-116972" fmla="*/ 6659827 h 6858000"/>
              <a:gd name="connsiteX5-116973" fmla="*/ 7440138 w 7467600"/>
              <a:gd name="connsiteY5-116974" fmla="*/ 6622648 h 6858000"/>
              <a:gd name="connsiteX6-116975" fmla="*/ 7467600 w 7467600"/>
              <a:gd name="connsiteY6-116976" fmla="*/ 6628217 h 6858000"/>
              <a:gd name="connsiteX7-116977" fmla="*/ 7467600 w 7467600"/>
              <a:gd name="connsiteY7-116978" fmla="*/ 6668575 h 6858000"/>
              <a:gd name="connsiteX8-116979" fmla="*/ 7392322 w 7467600"/>
              <a:gd name="connsiteY8-116980" fmla="*/ 6658238 h 6858000"/>
              <a:gd name="connsiteX9-116981" fmla="*/ 7289862 w 7467600"/>
              <a:gd name="connsiteY9-116982" fmla="*/ 6659827 h 6858000"/>
              <a:gd name="connsiteX10-116983" fmla="*/ 1019354 w 7467600"/>
              <a:gd name="connsiteY10-116984" fmla="*/ 6315006 h 6858000"/>
              <a:gd name="connsiteX11-116985" fmla="*/ 441046 w 7467600"/>
              <a:gd name="connsiteY11-116986" fmla="*/ 6691153 h 6858000"/>
              <a:gd name="connsiteX12-116987" fmla="*/ 1019354 w 7467600"/>
              <a:gd name="connsiteY12-116988" fmla="*/ 6315006 h 6858000"/>
              <a:gd name="connsiteX13-116989" fmla="*/ 991680 w 7467600"/>
              <a:gd name="connsiteY13-116990" fmla="*/ 6298413 h 6858000"/>
              <a:gd name="connsiteX14-116991" fmla="*/ 409060 w 7467600"/>
              <a:gd name="connsiteY14-116992" fmla="*/ 6671470 h 6858000"/>
              <a:gd name="connsiteX15-116993" fmla="*/ 991680 w 7467600"/>
              <a:gd name="connsiteY15-116994" fmla="*/ 6298413 h 6858000"/>
              <a:gd name="connsiteX16-116995" fmla="*/ 103333 w 7467600"/>
              <a:gd name="connsiteY16-116996" fmla="*/ 5699602 h 6858000"/>
              <a:gd name="connsiteX17-116997" fmla="*/ 233938 w 7467600"/>
              <a:gd name="connsiteY17-116998" fmla="*/ 5809416 h 6858000"/>
              <a:gd name="connsiteX18-116999" fmla="*/ 883580 w 7467600"/>
              <a:gd name="connsiteY18-117000" fmla="*/ 6180710 h 6858000"/>
              <a:gd name="connsiteX19-117001" fmla="*/ 487337 w 7467600"/>
              <a:gd name="connsiteY19-117002" fmla="*/ 5950182 h 6858000"/>
              <a:gd name="connsiteX20-117003" fmla="*/ 354051 w 7467600"/>
              <a:gd name="connsiteY20-117004" fmla="*/ 5854912 h 6858000"/>
              <a:gd name="connsiteX21-117005" fmla="*/ 195436 w 7467600"/>
              <a:gd name="connsiteY21-117006" fmla="*/ 5755068 h 6858000"/>
              <a:gd name="connsiteX22-117007" fmla="*/ 103333 w 7467600"/>
              <a:gd name="connsiteY22-117008" fmla="*/ 5699602 h 6858000"/>
              <a:gd name="connsiteX23-117009" fmla="*/ 5539432 w 7467600"/>
              <a:gd name="connsiteY23-117010" fmla="*/ 5642928 h 6858000"/>
              <a:gd name="connsiteX24-117011" fmla="*/ 5555462 w 7467600"/>
              <a:gd name="connsiteY24-117012" fmla="*/ 5694454 h 6858000"/>
              <a:gd name="connsiteX25-117013" fmla="*/ 5828270 w 7467600"/>
              <a:gd name="connsiteY25-117014" fmla="*/ 6320663 h 6858000"/>
              <a:gd name="connsiteX26-117015" fmla="*/ 5947416 w 7467600"/>
              <a:gd name="connsiteY26-117016" fmla="*/ 6574846 h 6858000"/>
              <a:gd name="connsiteX27-117017" fmla="*/ 5539432 w 7467600"/>
              <a:gd name="connsiteY27-117018" fmla="*/ 5642928 h 6858000"/>
              <a:gd name="connsiteX28-117019" fmla="*/ 51253 w 7467600"/>
              <a:gd name="connsiteY28-117020" fmla="*/ 5631825 h 6858000"/>
              <a:gd name="connsiteX29-117021" fmla="*/ 211622 w 7467600"/>
              <a:gd name="connsiteY29-117022" fmla="*/ 5728803 h 6858000"/>
              <a:gd name="connsiteX30-117023" fmla="*/ 371652 w 7467600"/>
              <a:gd name="connsiteY30-117024" fmla="*/ 5829062 h 6858000"/>
              <a:gd name="connsiteX31-117025" fmla="*/ 505903 w 7467600"/>
              <a:gd name="connsiteY31-117026" fmla="*/ 5925221 h 6858000"/>
              <a:gd name="connsiteX32-117027" fmla="*/ 899240 w 7467600"/>
              <a:gd name="connsiteY32-117028" fmla="*/ 6153068 h 6858000"/>
              <a:gd name="connsiteX33-117029" fmla="*/ 988114 w 7467600"/>
              <a:gd name="connsiteY33-117030" fmla="*/ 6174204 h 6858000"/>
              <a:gd name="connsiteX34-117031" fmla="*/ 845971 w 7467600"/>
              <a:gd name="connsiteY34-117032" fmla="*/ 6067177 h 6858000"/>
              <a:gd name="connsiteX35-117033" fmla="*/ 448057 w 7467600"/>
              <a:gd name="connsiteY35-117034" fmla="*/ 5841376 h 6858000"/>
              <a:gd name="connsiteX36-117035" fmla="*/ 51253 w 7467600"/>
              <a:gd name="connsiteY36-117036" fmla="*/ 5631825 h 6858000"/>
              <a:gd name="connsiteX37-117037" fmla="*/ 2606687 w 7467600"/>
              <a:gd name="connsiteY37-117038" fmla="*/ 5630718 h 6858000"/>
              <a:gd name="connsiteX38-117039" fmla="*/ 2645658 w 7467600"/>
              <a:gd name="connsiteY38-117040" fmla="*/ 6640259 h 6858000"/>
              <a:gd name="connsiteX39-117041" fmla="*/ 2606687 w 7467600"/>
              <a:gd name="connsiteY39-117042" fmla="*/ 5630718 h 6858000"/>
              <a:gd name="connsiteX40-117043" fmla="*/ 3642057 w 7467600"/>
              <a:gd name="connsiteY40-117044" fmla="*/ 5573487 h 6858000"/>
              <a:gd name="connsiteX41-117045" fmla="*/ 3632981 w 7467600"/>
              <a:gd name="connsiteY41-117046" fmla="*/ 5579437 h 6858000"/>
              <a:gd name="connsiteX42-117047" fmla="*/ 3382436 w 7467600"/>
              <a:gd name="connsiteY42-117048" fmla="*/ 5952726 h 6858000"/>
              <a:gd name="connsiteX43-117049" fmla="*/ 3191929 w 7467600"/>
              <a:gd name="connsiteY43-117050" fmla="*/ 6662669 h 6858000"/>
              <a:gd name="connsiteX44-117051" fmla="*/ 3369898 w 7467600"/>
              <a:gd name="connsiteY44-117052" fmla="*/ 6081771 h 6858000"/>
              <a:gd name="connsiteX45-117053" fmla="*/ 3642057 w 7467600"/>
              <a:gd name="connsiteY45-117054" fmla="*/ 5573487 h 6858000"/>
              <a:gd name="connsiteX46-117055" fmla="*/ 2650666 w 7467600"/>
              <a:gd name="connsiteY46-117056" fmla="*/ 5530686 h 6858000"/>
              <a:gd name="connsiteX47-117057" fmla="*/ 2650249 w 7467600"/>
              <a:gd name="connsiteY47-117058" fmla="*/ 5532101 h 6858000"/>
              <a:gd name="connsiteX48-117059" fmla="*/ 2663808 w 7467600"/>
              <a:gd name="connsiteY48-117060" fmla="*/ 6535215 h 6858000"/>
              <a:gd name="connsiteX49-117061" fmla="*/ 2665418 w 7467600"/>
              <a:gd name="connsiteY49-117062" fmla="*/ 6132756 h 6858000"/>
              <a:gd name="connsiteX50-117063" fmla="*/ 2650666 w 7467600"/>
              <a:gd name="connsiteY50-117064" fmla="*/ 5530686 h 6858000"/>
              <a:gd name="connsiteX51-117065" fmla="*/ 2680277 w 7467600"/>
              <a:gd name="connsiteY51-117066" fmla="*/ 5479204 h 6858000"/>
              <a:gd name="connsiteX52-117067" fmla="*/ 2678972 w 7467600"/>
              <a:gd name="connsiteY52-117068" fmla="*/ 5481582 h 6858000"/>
              <a:gd name="connsiteX53-117069" fmla="*/ 2696666 w 7467600"/>
              <a:gd name="connsiteY53-117070" fmla="*/ 6133836 h 6858000"/>
              <a:gd name="connsiteX54-117071" fmla="*/ 2695769 w 7467600"/>
              <a:gd name="connsiteY54-117072" fmla="*/ 6390955 h 6858000"/>
              <a:gd name="connsiteX55-117073" fmla="*/ 2739893 w 7467600"/>
              <a:gd name="connsiteY55-117074" fmla="*/ 6108357 h 6858000"/>
              <a:gd name="connsiteX56-117075" fmla="*/ 2680277 w 7467600"/>
              <a:gd name="connsiteY56-117076" fmla="*/ 5479204 h 6858000"/>
              <a:gd name="connsiteX57-117077" fmla="*/ 1132195 w 7467600"/>
              <a:gd name="connsiteY57-117078" fmla="*/ 5467980 h 6858000"/>
              <a:gd name="connsiteX58-117079" fmla="*/ 1679056 w 7467600"/>
              <a:gd name="connsiteY58-117080" fmla="*/ 5516907 h 6858000"/>
              <a:gd name="connsiteX59-117081" fmla="*/ 2128648 w 7467600"/>
              <a:gd name="connsiteY59-117082" fmla="*/ 5474249 h 6858000"/>
              <a:gd name="connsiteX60-117083" fmla="*/ 1825619 w 7467600"/>
              <a:gd name="connsiteY60-117084" fmla="*/ 5478447 h 6858000"/>
              <a:gd name="connsiteX61-117085" fmla="*/ 1737798 w 7467600"/>
              <a:gd name="connsiteY61-117086" fmla="*/ 5483353 h 6858000"/>
              <a:gd name="connsiteX62-117087" fmla="*/ 1132195 w 7467600"/>
              <a:gd name="connsiteY62-117088" fmla="*/ 5467980 h 6858000"/>
              <a:gd name="connsiteX63-117089" fmla="*/ 1456157 w 7467600"/>
              <a:gd name="connsiteY63-117090" fmla="*/ 5371404 h 6858000"/>
              <a:gd name="connsiteX64-117091" fmla="*/ 1244432 w 7467600"/>
              <a:gd name="connsiteY64-117092" fmla="*/ 5385601 h 6858000"/>
              <a:gd name="connsiteX65-117093" fmla="*/ 973990 w 7467600"/>
              <a:gd name="connsiteY65-117094" fmla="*/ 5424940 h 6858000"/>
              <a:gd name="connsiteX66-117095" fmla="*/ 1103809 w 7467600"/>
              <a:gd name="connsiteY66-117096" fmla="*/ 5433720 h 6858000"/>
              <a:gd name="connsiteX67-117097" fmla="*/ 1123454 w 7467600"/>
              <a:gd name="connsiteY67-117098" fmla="*/ 5435727 h 6858000"/>
              <a:gd name="connsiteX68-117099" fmla="*/ 1737017 w 7467600"/>
              <a:gd name="connsiteY68-117100" fmla="*/ 5452183 h 6858000"/>
              <a:gd name="connsiteX69-117101" fmla="*/ 1824397 w 7467600"/>
              <a:gd name="connsiteY69-117102" fmla="*/ 5447757 h 6858000"/>
              <a:gd name="connsiteX70-117103" fmla="*/ 2070059 w 7467600"/>
              <a:gd name="connsiteY70-117104" fmla="*/ 5441660 h 6858000"/>
              <a:gd name="connsiteX71-117105" fmla="*/ 1456157 w 7467600"/>
              <a:gd name="connsiteY71-117106" fmla="*/ 5371404 h 6858000"/>
              <a:gd name="connsiteX72-117107" fmla="*/ 4988186 w 7467600"/>
              <a:gd name="connsiteY72-117108" fmla="*/ 5216467 h 6858000"/>
              <a:gd name="connsiteX73-117109" fmla="*/ 4777334 w 7467600"/>
              <a:gd name="connsiteY73-117110" fmla="*/ 5406072 h 6858000"/>
              <a:gd name="connsiteX74-117111" fmla="*/ 4718341 w 7467600"/>
              <a:gd name="connsiteY74-117112" fmla="*/ 5468043 h 6858000"/>
              <a:gd name="connsiteX75-117113" fmla="*/ 4604655 w 7467600"/>
              <a:gd name="connsiteY75-117114" fmla="*/ 5583434 h 6858000"/>
              <a:gd name="connsiteX76-117115" fmla="*/ 4565074 w 7467600"/>
              <a:gd name="connsiteY76-117116" fmla="*/ 5618550 h 6858000"/>
              <a:gd name="connsiteX77-117117" fmla="*/ 4988186 w 7467600"/>
              <a:gd name="connsiteY77-117118" fmla="*/ 5216467 h 6858000"/>
              <a:gd name="connsiteX78-117119" fmla="*/ 4978032 w 7467600"/>
              <a:gd name="connsiteY78-117120" fmla="*/ 5183809 h 6858000"/>
              <a:gd name="connsiteX79-117121" fmla="*/ 4463413 w 7467600"/>
              <a:gd name="connsiteY79-117122" fmla="*/ 5615162 h 6858000"/>
              <a:gd name="connsiteX80-117123" fmla="*/ 4358134 w 7467600"/>
              <a:gd name="connsiteY80-117124" fmla="*/ 5742791 h 6858000"/>
              <a:gd name="connsiteX81-117125" fmla="*/ 4376219 w 7467600"/>
              <a:gd name="connsiteY81-117126" fmla="*/ 5729027 h 6858000"/>
              <a:gd name="connsiteX82-117127" fmla="*/ 4582340 w 7467600"/>
              <a:gd name="connsiteY82-117128" fmla="*/ 5561037 h 6858000"/>
              <a:gd name="connsiteX83-117129" fmla="*/ 4694684 w 7467600"/>
              <a:gd name="connsiteY83-117130" fmla="*/ 5447098 h 6858000"/>
              <a:gd name="connsiteX84-117131" fmla="*/ 4754123 w 7467600"/>
              <a:gd name="connsiteY84-117132" fmla="*/ 5384643 h 6858000"/>
              <a:gd name="connsiteX85-117133" fmla="*/ 4978032 w 7467600"/>
              <a:gd name="connsiteY85-117134" fmla="*/ 5183809 h 6858000"/>
              <a:gd name="connsiteX86-117135" fmla="*/ 1903353 w 7467600"/>
              <a:gd name="connsiteY86-117136" fmla="*/ 5044827 h 6858000"/>
              <a:gd name="connsiteX87-117137" fmla="*/ 1936931 w 7467600"/>
              <a:gd name="connsiteY87-117138" fmla="*/ 5093954 h 6858000"/>
              <a:gd name="connsiteX88-117139" fmla="*/ 2195868 w 7467600"/>
              <a:gd name="connsiteY88-117140" fmla="*/ 5396574 h 6858000"/>
              <a:gd name="connsiteX89-117141" fmla="*/ 2088852 w 7467600"/>
              <a:gd name="connsiteY89-117142" fmla="*/ 5166123 h 6858000"/>
              <a:gd name="connsiteX90-117143" fmla="*/ 1958241 w 7467600"/>
              <a:gd name="connsiteY90-117144" fmla="*/ 5067955 h 6858000"/>
              <a:gd name="connsiteX91-117145" fmla="*/ 1903353 w 7467600"/>
              <a:gd name="connsiteY91-117146" fmla="*/ 5044827 h 6858000"/>
              <a:gd name="connsiteX92-117147" fmla="*/ 1979378 w 7467600"/>
              <a:gd name="connsiteY92-117148" fmla="*/ 4769504 h 6858000"/>
              <a:gd name="connsiteX93-117149" fmla="*/ 2882120 w 7467600"/>
              <a:gd name="connsiteY93-117150" fmla="*/ 5064547 h 6858000"/>
              <a:gd name="connsiteX94-117151" fmla="*/ 2793103 w 7467600"/>
              <a:gd name="connsiteY94-117152" fmla="*/ 5039699 h 6858000"/>
              <a:gd name="connsiteX95-117153" fmla="*/ 2770041 w 7467600"/>
              <a:gd name="connsiteY95-117154" fmla="*/ 5033634 h 6858000"/>
              <a:gd name="connsiteX96-117155" fmla="*/ 1979378 w 7467600"/>
              <a:gd name="connsiteY96-117156" fmla="*/ 4769504 h 6858000"/>
              <a:gd name="connsiteX97-117157" fmla="*/ 1927410 w 7467600"/>
              <a:gd name="connsiteY97-117158" fmla="*/ 4716164 h 6858000"/>
              <a:gd name="connsiteX98-117159" fmla="*/ 1959587 w 7467600"/>
              <a:gd name="connsiteY98-117160" fmla="*/ 4728849 h 6858000"/>
              <a:gd name="connsiteX99-117161" fmla="*/ 2777707 w 7467600"/>
              <a:gd name="connsiteY99-117162" fmla="*/ 5003991 h 6858000"/>
              <a:gd name="connsiteX100-117163" fmla="*/ 2800768 w 7467600"/>
              <a:gd name="connsiteY100-117164" fmla="*/ 5010056 h 6858000"/>
              <a:gd name="connsiteX101-117165" fmla="*/ 2879408 w 7467600"/>
              <a:gd name="connsiteY101-117166" fmla="*/ 5031590 h 6858000"/>
              <a:gd name="connsiteX102-117167" fmla="*/ 2862295 w 7467600"/>
              <a:gd name="connsiteY102-117168" fmla="*/ 5022958 h 6858000"/>
              <a:gd name="connsiteX103-117169" fmla="*/ 2813343 w 7467600"/>
              <a:gd name="connsiteY103-117170" fmla="*/ 4998369 h 6858000"/>
              <a:gd name="connsiteX104-117171" fmla="*/ 2646245 w 7467600"/>
              <a:gd name="connsiteY104-117172" fmla="*/ 4930999 h 6858000"/>
              <a:gd name="connsiteX105-117173" fmla="*/ 1999243 w 7467600"/>
              <a:gd name="connsiteY105-117174" fmla="*/ 4730524 h 6858000"/>
              <a:gd name="connsiteX106-117175" fmla="*/ 1979527 w 7467600"/>
              <a:gd name="connsiteY106-117176" fmla="*/ 4726651 h 6858000"/>
              <a:gd name="connsiteX107-117177" fmla="*/ 1927410 w 7467600"/>
              <a:gd name="connsiteY107-117178" fmla="*/ 4716164 h 6858000"/>
              <a:gd name="connsiteX108-117179" fmla="*/ 1997014 w 7467600"/>
              <a:gd name="connsiteY108-117180" fmla="*/ 4698007 h 6858000"/>
              <a:gd name="connsiteX109-117181" fmla="*/ 2005458 w 7467600"/>
              <a:gd name="connsiteY109-117182" fmla="*/ 4699540 h 6858000"/>
              <a:gd name="connsiteX110-117183" fmla="*/ 2657186 w 7467600"/>
              <a:gd name="connsiteY110-117184" fmla="*/ 4901687 h 6858000"/>
              <a:gd name="connsiteX111-117185" fmla="*/ 2826662 w 7467600"/>
              <a:gd name="connsiteY111-117186" fmla="*/ 4970362 h 6858000"/>
              <a:gd name="connsiteX112-117187" fmla="*/ 2876100 w 7467600"/>
              <a:gd name="connsiteY112-117188" fmla="*/ 4995397 h 6858000"/>
              <a:gd name="connsiteX113-117189" fmla="*/ 3042600 w 7467600"/>
              <a:gd name="connsiteY113-117190" fmla="*/ 5059532 h 6858000"/>
              <a:gd name="connsiteX114-117191" fmla="*/ 1997014 w 7467600"/>
              <a:gd name="connsiteY114-117192" fmla="*/ 4698007 h 6858000"/>
              <a:gd name="connsiteX115-117193" fmla="*/ 2305292 w 7467600"/>
              <a:gd name="connsiteY115-117194" fmla="*/ 4219492 h 6858000"/>
              <a:gd name="connsiteX116-117195" fmla="*/ 3360922 w 7467600"/>
              <a:gd name="connsiteY116-117196" fmla="*/ 4529373 h 6858000"/>
              <a:gd name="connsiteX117-117197" fmla="*/ 3492420 w 7467600"/>
              <a:gd name="connsiteY117-117198" fmla="*/ 4510145 h 6858000"/>
              <a:gd name="connsiteX118-117199" fmla="*/ 3364086 w 7467600"/>
              <a:gd name="connsiteY118-117200" fmla="*/ 4480340 h 6858000"/>
              <a:gd name="connsiteX119-117201" fmla="*/ 3225818 w 7467600"/>
              <a:gd name="connsiteY119-117202" fmla="*/ 4411822 h 6858000"/>
              <a:gd name="connsiteX120-117203" fmla="*/ 3129696 w 7467600"/>
              <a:gd name="connsiteY120-117204" fmla="*/ 4360704 h 6858000"/>
              <a:gd name="connsiteX121-117205" fmla="*/ 2814545 w 7467600"/>
              <a:gd name="connsiteY121-117206" fmla="*/ 4282955 h 6858000"/>
              <a:gd name="connsiteX122-117207" fmla="*/ 2305292 w 7467600"/>
              <a:gd name="connsiteY122-117208" fmla="*/ 4219492 h 6858000"/>
              <a:gd name="connsiteX123-117209" fmla="*/ 2626982 w 7467600"/>
              <a:gd name="connsiteY123-117210" fmla="*/ 4206450 h 6858000"/>
              <a:gd name="connsiteX124-117211" fmla="*/ 2490617 w 7467600"/>
              <a:gd name="connsiteY124-117212" fmla="*/ 4206951 h 6858000"/>
              <a:gd name="connsiteX125-117213" fmla="*/ 2819869 w 7467600"/>
              <a:gd name="connsiteY125-117214" fmla="*/ 4252936 h 6858000"/>
              <a:gd name="connsiteX126-117215" fmla="*/ 3143018 w 7467600"/>
              <a:gd name="connsiteY126-117216" fmla="*/ 4332698 h 6858000"/>
              <a:gd name="connsiteX127-117217" fmla="*/ 3241520 w 7467600"/>
              <a:gd name="connsiteY127-117218" fmla="*/ 4385112 h 6858000"/>
              <a:gd name="connsiteX128-117219" fmla="*/ 3374575 w 7467600"/>
              <a:gd name="connsiteY128-117220" fmla="*/ 4451517 h 6858000"/>
              <a:gd name="connsiteX129-117221" fmla="*/ 3505221 w 7467600"/>
              <a:gd name="connsiteY129-117222" fmla="*/ 4480757 h 6858000"/>
              <a:gd name="connsiteX130-117223" fmla="*/ 2626982 w 7467600"/>
              <a:gd name="connsiteY130-117224" fmla="*/ 4206450 h 6858000"/>
              <a:gd name="connsiteX131-117225" fmla="*/ 1310106 w 7467600"/>
              <a:gd name="connsiteY131-117226" fmla="*/ 3943217 h 6858000"/>
              <a:gd name="connsiteX132-117227" fmla="*/ 854994 w 7467600"/>
              <a:gd name="connsiteY132-117228" fmla="*/ 4399136 h 6858000"/>
              <a:gd name="connsiteX133-117229" fmla="*/ 742462 w 7467600"/>
              <a:gd name="connsiteY133-117230" fmla="*/ 4594648 h 6858000"/>
              <a:gd name="connsiteX134-117231" fmla="*/ 820602 w 7467600"/>
              <a:gd name="connsiteY134-117232" fmla="*/ 4485915 h 6858000"/>
              <a:gd name="connsiteX135-117233" fmla="*/ 878295 w 7467600"/>
              <a:gd name="connsiteY135-117234" fmla="*/ 4403594 h 6858000"/>
              <a:gd name="connsiteX136-117235" fmla="*/ 1240607 w 7467600"/>
              <a:gd name="connsiteY136-117236" fmla="*/ 4010401 h 6858000"/>
              <a:gd name="connsiteX137-117237" fmla="*/ 1310106 w 7467600"/>
              <a:gd name="connsiteY137-117238" fmla="*/ 3943217 h 6858000"/>
              <a:gd name="connsiteX138-117239" fmla="*/ 1423113 w 7467600"/>
              <a:gd name="connsiteY138-117240" fmla="*/ 3874565 h 6858000"/>
              <a:gd name="connsiteX139-117241" fmla="*/ 1260565 w 7467600"/>
              <a:gd name="connsiteY139-117242" fmla="*/ 4031982 h 6858000"/>
              <a:gd name="connsiteX140-117243" fmla="*/ 901900 w 7467600"/>
              <a:gd name="connsiteY140-117244" fmla="*/ 4421236 h 6858000"/>
              <a:gd name="connsiteX141-117245" fmla="*/ 845044 w 7467600"/>
              <a:gd name="connsiteY141-117246" fmla="*/ 4502436 h 6858000"/>
              <a:gd name="connsiteX142-117247" fmla="*/ 685926 w 7467600"/>
              <a:gd name="connsiteY142-117248" fmla="*/ 4703069 h 6858000"/>
              <a:gd name="connsiteX143-117249" fmla="*/ 684248 w 7467600"/>
              <a:gd name="connsiteY143-117250" fmla="*/ 4706721 h 6858000"/>
              <a:gd name="connsiteX144-117251" fmla="*/ 1423113 w 7467600"/>
              <a:gd name="connsiteY144-117252" fmla="*/ 3874565 h 6858000"/>
              <a:gd name="connsiteX145-117253" fmla="*/ 3316479 w 7467600"/>
              <a:gd name="connsiteY145-117254" fmla="*/ 3872136 h 6858000"/>
              <a:gd name="connsiteX146-117255" fmla="*/ 3546806 w 7467600"/>
              <a:gd name="connsiteY146-117256" fmla="*/ 4356139 h 6858000"/>
              <a:gd name="connsiteX147-117257" fmla="*/ 3364433 w 7467600"/>
              <a:gd name="connsiteY147-117258" fmla="*/ 3953121 h 6858000"/>
              <a:gd name="connsiteX148-117259" fmla="*/ 3316479 w 7467600"/>
              <a:gd name="connsiteY148-117260" fmla="*/ 3872136 h 6858000"/>
              <a:gd name="connsiteX149-117261" fmla="*/ 3291335 w 7467600"/>
              <a:gd name="connsiteY149-117262" fmla="*/ 3767420 h 6858000"/>
              <a:gd name="connsiteX150-117263" fmla="*/ 3390805 w 7467600"/>
              <a:gd name="connsiteY150-117264" fmla="*/ 3937163 h 6858000"/>
              <a:gd name="connsiteX151-117265" fmla="*/ 3579062 w 7467600"/>
              <a:gd name="connsiteY151-117266" fmla="*/ 4359040 h 6858000"/>
              <a:gd name="connsiteX152-117267" fmla="*/ 3467355 w 7467600"/>
              <a:gd name="connsiteY152-117268" fmla="*/ 3988130 h 6858000"/>
              <a:gd name="connsiteX153-117269" fmla="*/ 3310753 w 7467600"/>
              <a:gd name="connsiteY153-117270" fmla="*/ 3787140 h 6858000"/>
              <a:gd name="connsiteX154-117271" fmla="*/ 3291335 w 7467600"/>
              <a:gd name="connsiteY154-117272" fmla="*/ 3767420 h 6858000"/>
              <a:gd name="connsiteX155-117273" fmla="*/ 1635889 w 7467600"/>
              <a:gd name="connsiteY155-117274" fmla="*/ 3709494 h 6858000"/>
              <a:gd name="connsiteX156-117275" fmla="*/ 1634800 w 7467600"/>
              <a:gd name="connsiteY156-117276" fmla="*/ 3731111 h 6858000"/>
              <a:gd name="connsiteX157-117277" fmla="*/ 1635889 w 7467600"/>
              <a:gd name="connsiteY157-117278" fmla="*/ 3709494 h 6858000"/>
              <a:gd name="connsiteX158-117279" fmla="*/ 1510397 w 7467600"/>
              <a:gd name="connsiteY158-117280" fmla="*/ 3684705 h 6858000"/>
              <a:gd name="connsiteX159-117281" fmla="*/ 1146550 w 7467600"/>
              <a:gd name="connsiteY159-117282" fmla="*/ 3802012 h 6858000"/>
              <a:gd name="connsiteX160-117283" fmla="*/ 698834 w 7467600"/>
              <a:gd name="connsiteY160-117284" fmla="*/ 3952272 h 6858000"/>
              <a:gd name="connsiteX161-117285" fmla="*/ 34256 w 7467600"/>
              <a:gd name="connsiteY161-117286" fmla="*/ 4347603 h 6858000"/>
              <a:gd name="connsiteX162-117287" fmla="*/ 527241 w 7467600"/>
              <a:gd name="connsiteY162-117288" fmla="*/ 4065078 h 6858000"/>
              <a:gd name="connsiteX163-117289" fmla="*/ 1510397 w 7467600"/>
              <a:gd name="connsiteY163-117290" fmla="*/ 3684705 h 6858000"/>
              <a:gd name="connsiteX164-117291" fmla="*/ 1313114 w 7467600"/>
              <a:gd name="connsiteY164-117292" fmla="*/ 3655216 h 6858000"/>
              <a:gd name="connsiteX165-117293" fmla="*/ 1109304 w 7467600"/>
              <a:gd name="connsiteY165-117294" fmla="*/ 3669030 h 6858000"/>
              <a:gd name="connsiteX166-117295" fmla="*/ 8129 w 7467600"/>
              <a:gd name="connsiteY166-117296" fmla="*/ 4330519 h 6858000"/>
              <a:gd name="connsiteX167-117297" fmla="*/ 687572 w 7467600"/>
              <a:gd name="connsiteY167-117298" fmla="*/ 3925629 h 6858000"/>
              <a:gd name="connsiteX168-117299" fmla="*/ 1138365 w 7467600"/>
              <a:gd name="connsiteY168-117300" fmla="*/ 3774515 h 6858000"/>
              <a:gd name="connsiteX169-117301" fmla="*/ 1505579 w 7467600"/>
              <a:gd name="connsiteY169-117302" fmla="*/ 3655526 h 6858000"/>
              <a:gd name="connsiteX170-117303" fmla="*/ 1313114 w 7467600"/>
              <a:gd name="connsiteY170-117304" fmla="*/ 3655216 h 6858000"/>
              <a:gd name="connsiteX171-117305" fmla="*/ 3655073 w 7467600"/>
              <a:gd name="connsiteY171-117306" fmla="*/ 3650884 h 6858000"/>
              <a:gd name="connsiteX172-117307" fmla="*/ 3989938 w 7467600"/>
              <a:gd name="connsiteY172-117308" fmla="*/ 3991685 h 6858000"/>
              <a:gd name="connsiteX173-117309" fmla="*/ 4393907 w 7467600"/>
              <a:gd name="connsiteY173-117310" fmla="*/ 4261258 h 6858000"/>
              <a:gd name="connsiteX174-117311" fmla="*/ 4648051 w 7467600"/>
              <a:gd name="connsiteY174-117312" fmla="*/ 4374051 h 6858000"/>
              <a:gd name="connsiteX175-117313" fmla="*/ 4383389 w 7467600"/>
              <a:gd name="connsiteY175-117314" fmla="*/ 4184369 h 6858000"/>
              <a:gd name="connsiteX176-117315" fmla="*/ 4165508 w 7467600"/>
              <a:gd name="connsiteY176-117316" fmla="*/ 4035196 h 6858000"/>
              <a:gd name="connsiteX177-117317" fmla="*/ 4068162 w 7467600"/>
              <a:gd name="connsiteY177-117318" fmla="*/ 3953394 h 6858000"/>
              <a:gd name="connsiteX178-117319" fmla="*/ 3981416 w 7467600"/>
              <a:gd name="connsiteY178-117320" fmla="*/ 3880482 h 6858000"/>
              <a:gd name="connsiteX179-117321" fmla="*/ 3800147 w 7467600"/>
              <a:gd name="connsiteY179-117322" fmla="*/ 3749872 h 6858000"/>
              <a:gd name="connsiteX180-117323" fmla="*/ 3655073 w 7467600"/>
              <a:gd name="connsiteY180-117324" fmla="*/ 3650884 h 6858000"/>
              <a:gd name="connsiteX181-117325" fmla="*/ 3670252 w 7467600"/>
              <a:gd name="connsiteY181-117326" fmla="*/ 3622798 h 6858000"/>
              <a:gd name="connsiteX182-117327" fmla="*/ 3817258 w 7467600"/>
              <a:gd name="connsiteY182-117328" fmla="*/ 3723577 h 6858000"/>
              <a:gd name="connsiteX183-117329" fmla="*/ 4000461 w 7467600"/>
              <a:gd name="connsiteY183-117330" fmla="*/ 3855966 h 6858000"/>
              <a:gd name="connsiteX184-117331" fmla="*/ 4088180 w 7467600"/>
              <a:gd name="connsiteY184-117332" fmla="*/ 3929774 h 6858000"/>
              <a:gd name="connsiteX185-117333" fmla="*/ 4184555 w 7467600"/>
              <a:gd name="connsiteY185-117334" fmla="*/ 4010683 h 6858000"/>
              <a:gd name="connsiteX186-117335" fmla="*/ 4399563 w 7467600"/>
              <a:gd name="connsiteY186-117336" fmla="*/ 4158106 h 6858000"/>
              <a:gd name="connsiteX187-117337" fmla="*/ 4684469 w 7467600"/>
              <a:gd name="connsiteY187-117338" fmla="*/ 4364680 h 6858000"/>
              <a:gd name="connsiteX188-117339" fmla="*/ 4690271 w 7467600"/>
              <a:gd name="connsiteY188-117340" fmla="*/ 4370034 h 6858000"/>
              <a:gd name="connsiteX189-117341" fmla="*/ 4136093 w 7467600"/>
              <a:gd name="connsiteY189-117342" fmla="*/ 3858466 h 6858000"/>
              <a:gd name="connsiteX190-117343" fmla="*/ 3670252 w 7467600"/>
              <a:gd name="connsiteY190-117344" fmla="*/ 3622798 h 6858000"/>
              <a:gd name="connsiteX191-117345" fmla="*/ 4440129 w 7467600"/>
              <a:gd name="connsiteY191-117346" fmla="*/ 3448571 h 6858000"/>
              <a:gd name="connsiteX192-117347" fmla="*/ 4856525 w 7467600"/>
              <a:gd name="connsiteY192-117348" fmla="*/ 3915351 h 6858000"/>
              <a:gd name="connsiteX193-117349" fmla="*/ 5059055 w 7467600"/>
              <a:gd name="connsiteY193-117350" fmla="*/ 4108918 h 6858000"/>
              <a:gd name="connsiteX194-117351" fmla="*/ 5290070 w 7467600"/>
              <a:gd name="connsiteY194-117352" fmla="*/ 4263619 h 6858000"/>
              <a:gd name="connsiteX195-117353" fmla="*/ 4834991 w 7467600"/>
              <a:gd name="connsiteY195-117354" fmla="*/ 3830985 h 6858000"/>
              <a:gd name="connsiteX196-117355" fmla="*/ 4440129 w 7467600"/>
              <a:gd name="connsiteY196-117356" fmla="*/ 3448571 h 6858000"/>
              <a:gd name="connsiteX197-117357" fmla="*/ 4441737 w 7467600"/>
              <a:gd name="connsiteY197-117358" fmla="*/ 3399734 h 6858000"/>
              <a:gd name="connsiteX198-117359" fmla="*/ 4431236 w 7467600"/>
              <a:gd name="connsiteY198-117360" fmla="*/ 3400954 h 6858000"/>
              <a:gd name="connsiteX199-117361" fmla="*/ 4557150 w 7467600"/>
              <a:gd name="connsiteY199-117362" fmla="*/ 3510023 h 6858000"/>
              <a:gd name="connsiteX200-117363" fmla="*/ 4856936 w 7467600"/>
              <a:gd name="connsiteY200-117364" fmla="*/ 3809146 h 6858000"/>
              <a:gd name="connsiteX201-117365" fmla="*/ 5111996 w 7467600"/>
              <a:gd name="connsiteY201-117366" fmla="*/ 4065759 h 6858000"/>
              <a:gd name="connsiteX202-117367" fmla="*/ 5388878 w 7467600"/>
              <a:gd name="connsiteY202-117368" fmla="*/ 4300185 h 6858000"/>
              <a:gd name="connsiteX203-117369" fmla="*/ 5425556 w 7467600"/>
              <a:gd name="connsiteY203-117370" fmla="*/ 4308967 h 6858000"/>
              <a:gd name="connsiteX204-117371" fmla="*/ 4943646 w 7467600"/>
              <a:gd name="connsiteY204-117372" fmla="*/ 3822916 h 6858000"/>
              <a:gd name="connsiteX205-117373" fmla="*/ 4594837 w 7467600"/>
              <a:gd name="connsiteY205-117374" fmla="*/ 3532274 h 6858000"/>
              <a:gd name="connsiteX206-117375" fmla="*/ 4441737 w 7467600"/>
              <a:gd name="connsiteY206-117376" fmla="*/ 3399734 h 6858000"/>
              <a:gd name="connsiteX207-117377" fmla="*/ 5425834 w 7467600"/>
              <a:gd name="connsiteY207-117378" fmla="*/ 3162785 h 6858000"/>
              <a:gd name="connsiteX208-117379" fmla="*/ 5401644 w 7467600"/>
              <a:gd name="connsiteY208-117380" fmla="*/ 3617847 h 6858000"/>
              <a:gd name="connsiteX209-117381" fmla="*/ 5467256 w 7467600"/>
              <a:gd name="connsiteY209-117382" fmla="*/ 4175494 h 6858000"/>
              <a:gd name="connsiteX210-117383" fmla="*/ 5448069 w 7467600"/>
              <a:gd name="connsiteY210-117384" fmla="*/ 3567554 h 6858000"/>
              <a:gd name="connsiteX211-117385" fmla="*/ 5425834 w 7467600"/>
              <a:gd name="connsiteY211-117386" fmla="*/ 3162785 h 6858000"/>
              <a:gd name="connsiteX212-117387" fmla="*/ 1318687 w 7467600"/>
              <a:gd name="connsiteY212-117388" fmla="*/ 3113840 h 6858000"/>
              <a:gd name="connsiteX213-117389" fmla="*/ 1066793 w 7467600"/>
              <a:gd name="connsiteY213-117390" fmla="*/ 3212171 h 6858000"/>
              <a:gd name="connsiteX214-117391" fmla="*/ 993319 w 7467600"/>
              <a:gd name="connsiteY214-117392" fmla="*/ 3247648 h 6858000"/>
              <a:gd name="connsiteX215-117393" fmla="*/ 853081 w 7467600"/>
              <a:gd name="connsiteY215-117394" fmla="*/ 3312410 h 6858000"/>
              <a:gd name="connsiteX216-117395" fmla="*/ 805957 w 7467600"/>
              <a:gd name="connsiteY216-117396" fmla="*/ 3330443 h 6858000"/>
              <a:gd name="connsiteX217-117397" fmla="*/ 1318687 w 7467600"/>
              <a:gd name="connsiteY217-117398" fmla="*/ 3113840 h 6858000"/>
              <a:gd name="connsiteX218-117399" fmla="*/ 5453702 w 7467600"/>
              <a:gd name="connsiteY218-117400" fmla="*/ 3090882 h 6858000"/>
              <a:gd name="connsiteX219-117401" fmla="*/ 5480135 w 7467600"/>
              <a:gd name="connsiteY219-117402" fmla="*/ 3565802 h 6858000"/>
              <a:gd name="connsiteX220-117403" fmla="*/ 5499023 w 7467600"/>
              <a:gd name="connsiteY220-117404" fmla="*/ 4166310 h 6858000"/>
              <a:gd name="connsiteX221-117405" fmla="*/ 5547022 w 7467600"/>
              <a:gd name="connsiteY221-117406" fmla="*/ 3607838 h 6858000"/>
              <a:gd name="connsiteX222-117407" fmla="*/ 5515964 w 7467600"/>
              <a:gd name="connsiteY222-117408" fmla="*/ 3378541 h 6858000"/>
              <a:gd name="connsiteX223-117409" fmla="*/ 5453702 w 7467600"/>
              <a:gd name="connsiteY223-117410" fmla="*/ 3090882 h 6858000"/>
              <a:gd name="connsiteX224-117411" fmla="*/ 1238695 w 7467600"/>
              <a:gd name="connsiteY224-117412" fmla="*/ 3076820 h 6858000"/>
              <a:gd name="connsiteX225-117413" fmla="*/ 716371 w 7467600"/>
              <a:gd name="connsiteY225-117414" fmla="*/ 3293249 h 6858000"/>
              <a:gd name="connsiteX226-117415" fmla="*/ 579522 w 7467600"/>
              <a:gd name="connsiteY226-117416" fmla="*/ 3371759 h 6858000"/>
              <a:gd name="connsiteX227-117417" fmla="*/ 600288 w 7467600"/>
              <a:gd name="connsiteY227-117418" fmla="*/ 3365555 h 6858000"/>
              <a:gd name="connsiteX228-117419" fmla="*/ 840692 w 7467600"/>
              <a:gd name="connsiteY228-117420" fmla="*/ 3284921 h 6858000"/>
              <a:gd name="connsiteX229-117421" fmla="*/ 979248 w 7467600"/>
              <a:gd name="connsiteY229-117422" fmla="*/ 3221003 h 6858000"/>
              <a:gd name="connsiteX230-117423" fmla="*/ 1053282 w 7467600"/>
              <a:gd name="connsiteY230-117424" fmla="*/ 3185247 h 6858000"/>
              <a:gd name="connsiteX231-117425" fmla="*/ 1320603 w 7467600"/>
              <a:gd name="connsiteY231-117426" fmla="*/ 3081281 h 6858000"/>
              <a:gd name="connsiteX232-117427" fmla="*/ 1238695 w 7467600"/>
              <a:gd name="connsiteY232-117428" fmla="*/ 3076820 h 6858000"/>
              <a:gd name="connsiteX233-117429" fmla="*/ 5425627 w 7467600"/>
              <a:gd name="connsiteY233-117430" fmla="*/ 2954192 h 6858000"/>
              <a:gd name="connsiteX234-117431" fmla="*/ 5470770 w 7467600"/>
              <a:gd name="connsiteY234-117432" fmla="*/ 3005435 h 6858000"/>
              <a:gd name="connsiteX235-117433" fmla="*/ 5519779 w 7467600"/>
              <a:gd name="connsiteY235-117434" fmla="*/ 4359223 h 6858000"/>
              <a:gd name="connsiteX236-117435" fmla="*/ 5520293 w 7467600"/>
              <a:gd name="connsiteY236-117436" fmla="*/ 4360602 h 6858000"/>
              <a:gd name="connsiteX237-117437" fmla="*/ 5767221 w 7467600"/>
              <a:gd name="connsiteY237-117438" fmla="*/ 4665564 h 6858000"/>
              <a:gd name="connsiteX238-117439" fmla="*/ 6937169 w 7467600"/>
              <a:gd name="connsiteY238-117440" fmla="*/ 4815941 h 6858000"/>
              <a:gd name="connsiteX239-117441" fmla="*/ 6953922 w 7467600"/>
              <a:gd name="connsiteY239-117442" fmla="*/ 4890068 h 6858000"/>
              <a:gd name="connsiteX240-117443" fmla="*/ 6071359 w 7467600"/>
              <a:gd name="connsiteY240-117444" fmla="*/ 4770770 h 6858000"/>
              <a:gd name="connsiteX241-117445" fmla="*/ 6038839 w 7467600"/>
              <a:gd name="connsiteY241-117446" fmla="*/ 4764474 h 6858000"/>
              <a:gd name="connsiteX242-117447" fmla="*/ 6038706 w 7467600"/>
              <a:gd name="connsiteY242-117448" fmla="*/ 4763847 h 6858000"/>
              <a:gd name="connsiteX243-117449" fmla="*/ 6037784 w 7467600"/>
              <a:gd name="connsiteY243-117450" fmla="*/ 4764270 h 6858000"/>
              <a:gd name="connsiteX244-117451" fmla="*/ 6038839 w 7467600"/>
              <a:gd name="connsiteY244-117452" fmla="*/ 4764474 h 6858000"/>
              <a:gd name="connsiteX245-117453" fmla="*/ 6040338 w 7467600"/>
              <a:gd name="connsiteY245-117454" fmla="*/ 4771418 h 6858000"/>
              <a:gd name="connsiteX246-117455" fmla="*/ 6024488 w 7467600"/>
              <a:gd name="connsiteY246-117456" fmla="*/ 4809903 h 6858000"/>
              <a:gd name="connsiteX247-117457" fmla="*/ 5599771 w 7467600"/>
              <a:gd name="connsiteY247-117458" fmla="*/ 5509652 h 6858000"/>
              <a:gd name="connsiteX248-117459" fmla="*/ 5548843 w 7467600"/>
              <a:gd name="connsiteY248-117460" fmla="*/ 5563845 h 6858000"/>
              <a:gd name="connsiteX249-117461" fmla="*/ 5940952 w 7467600"/>
              <a:gd name="connsiteY249-117462" fmla="*/ 6250028 h 6858000"/>
              <a:gd name="connsiteX250-117463" fmla="*/ 6043441 w 7467600"/>
              <a:gd name="connsiteY250-117464" fmla="*/ 6665847 h 6858000"/>
              <a:gd name="connsiteX251-117465" fmla="*/ 6093432 w 7467600"/>
              <a:gd name="connsiteY251-117466" fmla="*/ 6858000 h 6858000"/>
              <a:gd name="connsiteX252-117467" fmla="*/ 6034344 w 7467600"/>
              <a:gd name="connsiteY252-117468" fmla="*/ 6858000 h 6858000"/>
              <a:gd name="connsiteX253-117469" fmla="*/ 6026679 w 7467600"/>
              <a:gd name="connsiteY253-117470" fmla="*/ 6836959 h 6858000"/>
              <a:gd name="connsiteX254-117471" fmla="*/ 5800441 w 7467600"/>
              <a:gd name="connsiteY254-117472" fmla="*/ 6335286 h 6858000"/>
              <a:gd name="connsiteX255-117473" fmla="*/ 5526562 w 7467600"/>
              <a:gd name="connsiteY255-117474" fmla="*/ 5705388 h 6858000"/>
              <a:gd name="connsiteX256-117475" fmla="*/ 5519640 w 7467600"/>
              <a:gd name="connsiteY256-117476" fmla="*/ 5683774 h 6858000"/>
              <a:gd name="connsiteX257-117477" fmla="*/ 5844559 w 7467600"/>
              <a:gd name="connsiteY257-117478" fmla="*/ 6553349 h 6858000"/>
              <a:gd name="connsiteX258-117479" fmla="*/ 5975994 w 7467600"/>
              <a:gd name="connsiteY258-117480" fmla="*/ 6858000 h 6858000"/>
              <a:gd name="connsiteX259-117481" fmla="*/ 5898547 w 7467600"/>
              <a:gd name="connsiteY259-117482" fmla="*/ 6858000 h 6858000"/>
              <a:gd name="connsiteX260-117483" fmla="*/ 5682041 w 7467600"/>
              <a:gd name="connsiteY260-117484" fmla="*/ 6355860 h 6858000"/>
              <a:gd name="connsiteX261-117485" fmla="*/ 5461758 w 7467600"/>
              <a:gd name="connsiteY261-117486" fmla="*/ 5820220 h 6858000"/>
              <a:gd name="connsiteX262-117487" fmla="*/ 5237282 w 7467600"/>
              <a:gd name="connsiteY262-117488" fmla="*/ 6579086 h 6858000"/>
              <a:gd name="connsiteX263-117489" fmla="*/ 5115009 w 7467600"/>
              <a:gd name="connsiteY263-117490" fmla="*/ 6858000 h 6858000"/>
              <a:gd name="connsiteX264-117491" fmla="*/ 5028074 w 7467600"/>
              <a:gd name="connsiteY264-117492" fmla="*/ 6858000 h 6858000"/>
              <a:gd name="connsiteX265-117493" fmla="*/ 5079508 w 7467600"/>
              <a:gd name="connsiteY265-117494" fmla="*/ 6749074 h 6858000"/>
              <a:gd name="connsiteX266-117495" fmla="*/ 5371846 w 7467600"/>
              <a:gd name="connsiteY266-117496" fmla="*/ 5924413 h 6858000"/>
              <a:gd name="connsiteX267-117497" fmla="*/ 5270512 w 7467600"/>
              <a:gd name="connsiteY267-117498" fmla="*/ 6138975 h 6858000"/>
              <a:gd name="connsiteX268-117499" fmla="*/ 5062409 w 7467600"/>
              <a:gd name="connsiteY268-117500" fmla="*/ 6653544 h 6858000"/>
              <a:gd name="connsiteX269-117501" fmla="*/ 5036628 w 7467600"/>
              <a:gd name="connsiteY269-117502" fmla="*/ 6754247 h 6858000"/>
              <a:gd name="connsiteX270-117503" fmla="*/ 5009112 w 7467600"/>
              <a:gd name="connsiteY270-117504" fmla="*/ 6858000 h 6858000"/>
              <a:gd name="connsiteX271-117505" fmla="*/ 4976679 w 7467600"/>
              <a:gd name="connsiteY271-117506" fmla="*/ 6858000 h 6858000"/>
              <a:gd name="connsiteX272-117507" fmla="*/ 5006537 w 7467600"/>
              <a:gd name="connsiteY272-117508" fmla="*/ 6747068 h 6858000"/>
              <a:gd name="connsiteX273-117509" fmla="*/ 5032723 w 7467600"/>
              <a:gd name="connsiteY273-117510" fmla="*/ 6644957 h 6858000"/>
              <a:gd name="connsiteX274-117511" fmla="*/ 5242949 w 7467600"/>
              <a:gd name="connsiteY274-117512" fmla="*/ 6125175 h 6858000"/>
              <a:gd name="connsiteX275-117513" fmla="*/ 5286321 w 7467600"/>
              <a:gd name="connsiteY275-117514" fmla="*/ 6033555 h 6858000"/>
              <a:gd name="connsiteX276-117515" fmla="*/ 5008210 w 7467600"/>
              <a:gd name="connsiteY276-117516" fmla="*/ 6649194 h 6858000"/>
              <a:gd name="connsiteX277-117517" fmla="*/ 4986321 w 7467600"/>
              <a:gd name="connsiteY277-117518" fmla="*/ 6765687 h 6858000"/>
              <a:gd name="connsiteX278-117519" fmla="*/ 4973474 w 7467600"/>
              <a:gd name="connsiteY278-117520" fmla="*/ 6858000 h 6858000"/>
              <a:gd name="connsiteX279-117521" fmla="*/ 4907178 w 7467600"/>
              <a:gd name="connsiteY279-117522" fmla="*/ 6858000 h 6858000"/>
              <a:gd name="connsiteX280-117523" fmla="*/ 4910810 w 7467600"/>
              <a:gd name="connsiteY280-117524" fmla="*/ 6829660 h 6858000"/>
              <a:gd name="connsiteX281-117525" fmla="*/ 4987461 w 7467600"/>
              <a:gd name="connsiteY281-117526" fmla="*/ 6432994 h 6858000"/>
              <a:gd name="connsiteX282-117527" fmla="*/ 5179262 w 7467600"/>
              <a:gd name="connsiteY282-117528" fmla="*/ 6035044 h 6858000"/>
              <a:gd name="connsiteX283-117529" fmla="*/ 4689678 w 7467600"/>
              <a:gd name="connsiteY283-117530" fmla="*/ 6440241 h 6858000"/>
              <a:gd name="connsiteX284-117531" fmla="*/ 4477543 w 7467600"/>
              <a:gd name="connsiteY284-117532" fmla="*/ 6674836 h 6858000"/>
              <a:gd name="connsiteX285-117533" fmla="*/ 4329957 w 7467600"/>
              <a:gd name="connsiteY285-117534" fmla="*/ 6858000 h 6858000"/>
              <a:gd name="connsiteX286-117535" fmla="*/ 4218595 w 7467600"/>
              <a:gd name="connsiteY286-117536" fmla="*/ 6858000 h 6858000"/>
              <a:gd name="connsiteX287-117537" fmla="*/ 4368888 w 7467600"/>
              <a:gd name="connsiteY287-117538" fmla="*/ 6668412 h 6858000"/>
              <a:gd name="connsiteX288-117539" fmla="*/ 4563091 w 7467600"/>
              <a:gd name="connsiteY288-117540" fmla="*/ 6442508 h 6858000"/>
              <a:gd name="connsiteX289-117541" fmla="*/ 5387324 w 7467600"/>
              <a:gd name="connsiteY289-117542" fmla="*/ 5705830 h 6858000"/>
              <a:gd name="connsiteX290-117543" fmla="*/ 5073620 w 7467600"/>
              <a:gd name="connsiteY290-117544" fmla="*/ 5955437 h 6858000"/>
              <a:gd name="connsiteX291-117545" fmla="*/ 4689789 w 7467600"/>
              <a:gd name="connsiteY291-117546" fmla="*/ 6268382 h 6858000"/>
              <a:gd name="connsiteX292-117547" fmla="*/ 4418722 w 7467600"/>
              <a:gd name="connsiteY292-117548" fmla="*/ 6570886 h 6858000"/>
              <a:gd name="connsiteX293-117549" fmla="*/ 4214944 w 7467600"/>
              <a:gd name="connsiteY293-117550" fmla="*/ 6858000 h 6858000"/>
              <a:gd name="connsiteX294-117551" fmla="*/ 4177898 w 7467600"/>
              <a:gd name="connsiteY294-117552" fmla="*/ 6858000 h 6858000"/>
              <a:gd name="connsiteX295-117553" fmla="*/ 4391597 w 7467600"/>
              <a:gd name="connsiteY295-117554" fmla="*/ 6556370 h 6858000"/>
              <a:gd name="connsiteX296-117555" fmla="*/ 4668889 w 7467600"/>
              <a:gd name="connsiteY296-117556" fmla="*/ 6246399 h 6858000"/>
              <a:gd name="connsiteX297-117557" fmla="*/ 5055427 w 7467600"/>
              <a:gd name="connsiteY297-117558" fmla="*/ 5931476 h 6858000"/>
              <a:gd name="connsiteX298-117559" fmla="*/ 5371814 w 7467600"/>
              <a:gd name="connsiteY298-117560" fmla="*/ 5678975 h 6858000"/>
              <a:gd name="connsiteX299-117561" fmla="*/ 4987918 w 7467600"/>
              <a:gd name="connsiteY299-117562" fmla="*/ 5838701 h 6858000"/>
              <a:gd name="connsiteX300-117563" fmla="*/ 4317146 w 7467600"/>
              <a:gd name="connsiteY300-117564" fmla="*/ 6587716 h 6858000"/>
              <a:gd name="connsiteX301-117565" fmla="*/ 4171627 w 7467600"/>
              <a:gd name="connsiteY301-117566" fmla="*/ 6858000 h 6858000"/>
              <a:gd name="connsiteX302-117567" fmla="*/ 4081585 w 7467600"/>
              <a:gd name="connsiteY302-117568" fmla="*/ 6858000 h 6858000"/>
              <a:gd name="connsiteX303-117569" fmla="*/ 4238603 w 7467600"/>
              <a:gd name="connsiteY303-117570" fmla="*/ 6559341 h 6858000"/>
              <a:gd name="connsiteX304-117571" fmla="*/ 4778333 w 7467600"/>
              <a:gd name="connsiteY304-117572" fmla="*/ 5873626 h 6858000"/>
              <a:gd name="connsiteX305-117573" fmla="*/ 5414185 w 7467600"/>
              <a:gd name="connsiteY305-117574" fmla="*/ 5573882 h 6858000"/>
              <a:gd name="connsiteX306-117575" fmla="*/ 5959648 w 7467600"/>
              <a:gd name="connsiteY306-117576" fmla="*/ 4760797 h 6858000"/>
              <a:gd name="connsiteX307-117577" fmla="*/ 5355019 w 7467600"/>
              <a:gd name="connsiteY307-117578" fmla="*/ 4734672 h 6858000"/>
              <a:gd name="connsiteX308-117579" fmla="*/ 5083565 w 7467600"/>
              <a:gd name="connsiteY308-117580" fmla="*/ 5179121 h 6858000"/>
              <a:gd name="connsiteX309-117581" fmla="*/ 4713577 w 7467600"/>
              <a:gd name="connsiteY309-117582" fmla="*/ 5616803 h 6858000"/>
              <a:gd name="connsiteX310-117583" fmla="*/ 3989559 w 7467600"/>
              <a:gd name="connsiteY310-117584" fmla="*/ 6145945 h 6858000"/>
              <a:gd name="connsiteX311-117585" fmla="*/ 3939824 w 7467600"/>
              <a:gd name="connsiteY311-117586" fmla="*/ 6066900 h 6858000"/>
              <a:gd name="connsiteX312-117587" fmla="*/ 4584537 w 7467600"/>
              <a:gd name="connsiteY312-117588" fmla="*/ 5324826 h 6858000"/>
              <a:gd name="connsiteX313-117589" fmla="*/ 5037105 w 7467600"/>
              <a:gd name="connsiteY313-117590" fmla="*/ 5088765 h 6858000"/>
              <a:gd name="connsiteX314-117591" fmla="*/ 5039930 w 7467600"/>
              <a:gd name="connsiteY314-117592" fmla="*/ 5089585 h 6858000"/>
              <a:gd name="connsiteX315-117593" fmla="*/ 5263764 w 7467600"/>
              <a:gd name="connsiteY315-117594" fmla="*/ 4735525 h 6858000"/>
              <a:gd name="connsiteX316-117595" fmla="*/ 4086300 w 7467600"/>
              <a:gd name="connsiteY316-117596" fmla="*/ 4884599 h 6858000"/>
              <a:gd name="connsiteX317-117597" fmla="*/ 4085485 w 7467600"/>
              <a:gd name="connsiteY317-117598" fmla="*/ 4899070 h 6858000"/>
              <a:gd name="connsiteX318-117599" fmla="*/ 3871915 w 7467600"/>
              <a:gd name="connsiteY318-117600" fmla="*/ 5253645 h 6858000"/>
              <a:gd name="connsiteX319-117601" fmla="*/ 3799374 w 7467600"/>
              <a:gd name="connsiteY319-117602" fmla="*/ 5466127 h 6858000"/>
              <a:gd name="connsiteX320-117603" fmla="*/ 3498850 w 7467600"/>
              <a:gd name="connsiteY320-117604" fmla="*/ 6661888 h 6858000"/>
              <a:gd name="connsiteX321-117605" fmla="*/ 3399216 w 7467600"/>
              <a:gd name="connsiteY321-117606" fmla="*/ 6858000 h 6858000"/>
              <a:gd name="connsiteX322-117607" fmla="*/ 3303688 w 7467600"/>
              <a:gd name="connsiteY322-117608" fmla="*/ 6858000 h 6858000"/>
              <a:gd name="connsiteX323-117609" fmla="*/ 3391774 w 7467600"/>
              <a:gd name="connsiteY323-117610" fmla="*/ 6697181 h 6858000"/>
              <a:gd name="connsiteX324-117611" fmla="*/ 3735540 w 7467600"/>
              <a:gd name="connsiteY324-117612" fmla="*/ 5546923 h 6858000"/>
              <a:gd name="connsiteX325-117613" fmla="*/ 3729438 w 7467600"/>
              <a:gd name="connsiteY325-117614" fmla="*/ 5569058 h 6858000"/>
              <a:gd name="connsiteX326-117615" fmla="*/ 3707782 w 7467600"/>
              <a:gd name="connsiteY326-117616" fmla="*/ 5644908 h 6858000"/>
              <a:gd name="connsiteX327-117617" fmla="*/ 3583827 w 7467600"/>
              <a:gd name="connsiteY327-117618" fmla="*/ 6039215 h 6858000"/>
              <a:gd name="connsiteX328-117619" fmla="*/ 3547861 w 7467600"/>
              <a:gd name="connsiteY328-117620" fmla="*/ 6129609 h 6858000"/>
              <a:gd name="connsiteX329-117621" fmla="*/ 3490905 w 7467600"/>
              <a:gd name="connsiteY329-117622" fmla="*/ 6277660 h 6858000"/>
              <a:gd name="connsiteX330-117623" fmla="*/ 3455859 w 7467600"/>
              <a:gd name="connsiteY330-117624" fmla="*/ 6391301 h 6858000"/>
              <a:gd name="connsiteX331-117625" fmla="*/ 3429112 w 7467600"/>
              <a:gd name="connsiteY331-117626" fmla="*/ 6479469 h 6858000"/>
              <a:gd name="connsiteX332-117627" fmla="*/ 3304862 w 7467600"/>
              <a:gd name="connsiteY332-117628" fmla="*/ 6796476 h 6858000"/>
              <a:gd name="connsiteX333-117629" fmla="*/ 3276071 w 7467600"/>
              <a:gd name="connsiteY333-117630" fmla="*/ 6858000 h 6858000"/>
              <a:gd name="connsiteX334-117631" fmla="*/ 3240805 w 7467600"/>
              <a:gd name="connsiteY334-117632" fmla="*/ 6858000 h 6858000"/>
              <a:gd name="connsiteX335-117633" fmla="*/ 3275917 w 7467600"/>
              <a:gd name="connsiteY335-117634" fmla="*/ 6783192 h 6858000"/>
              <a:gd name="connsiteX336-117635" fmla="*/ 3399358 w 7467600"/>
              <a:gd name="connsiteY336-117636" fmla="*/ 6469011 h 6858000"/>
              <a:gd name="connsiteX337-117637" fmla="*/ 3425650 w 7467600"/>
              <a:gd name="connsiteY337-117638" fmla="*/ 6381333 h 6858000"/>
              <a:gd name="connsiteX338-117639" fmla="*/ 3460661 w 7467600"/>
              <a:gd name="connsiteY338-117640" fmla="*/ 6266763 h 6858000"/>
              <a:gd name="connsiteX339-117641" fmla="*/ 3518021 w 7467600"/>
              <a:gd name="connsiteY339-117642" fmla="*/ 6117298 h 6858000"/>
              <a:gd name="connsiteX340-117643" fmla="*/ 3554035 w 7467600"/>
              <a:gd name="connsiteY340-117644" fmla="*/ 6027832 h 6858000"/>
              <a:gd name="connsiteX341-117645" fmla="*/ 3677174 w 7467600"/>
              <a:gd name="connsiteY341-117646" fmla="*/ 5636351 h 6858000"/>
              <a:gd name="connsiteX342-117647" fmla="*/ 3698819 w 7467600"/>
              <a:gd name="connsiteY342-117648" fmla="*/ 5560503 h 6858000"/>
              <a:gd name="connsiteX343-117649" fmla="*/ 3702094 w 7467600"/>
              <a:gd name="connsiteY343-117650" fmla="*/ 5549194 h 6858000"/>
              <a:gd name="connsiteX344-117651" fmla="*/ 3398355 w 7467600"/>
              <a:gd name="connsiteY344-117652" fmla="*/ 6094603 h 6858000"/>
              <a:gd name="connsiteX345-117653" fmla="*/ 3193941 w 7467600"/>
              <a:gd name="connsiteY345-117654" fmla="*/ 6798775 h 6858000"/>
              <a:gd name="connsiteX346-117655" fmla="*/ 3184140 w 7467600"/>
              <a:gd name="connsiteY346-117656" fmla="*/ 6858000 h 6858000"/>
              <a:gd name="connsiteX347-117657" fmla="*/ 3099978 w 7467600"/>
              <a:gd name="connsiteY347-117658" fmla="*/ 6858000 h 6858000"/>
              <a:gd name="connsiteX348-117659" fmla="*/ 3101556 w 7467600"/>
              <a:gd name="connsiteY348-117660" fmla="*/ 6843337 h 6858000"/>
              <a:gd name="connsiteX349-117661" fmla="*/ 3370162 w 7467600"/>
              <a:gd name="connsiteY349-117662" fmla="*/ 5785550 h 6858000"/>
              <a:gd name="connsiteX350-117663" fmla="*/ 3746477 w 7467600"/>
              <a:gd name="connsiteY350-117664" fmla="*/ 5377889 h 6858000"/>
              <a:gd name="connsiteX351-117665" fmla="*/ 3863399 w 7467600"/>
              <a:gd name="connsiteY351-117666" fmla="*/ 5087257 h 6858000"/>
              <a:gd name="connsiteX352-117667" fmla="*/ 3968712 w 7467600"/>
              <a:gd name="connsiteY352-117668" fmla="*/ 4913989 h 6858000"/>
              <a:gd name="connsiteX353-117669" fmla="*/ 2792390 w 7467600"/>
              <a:gd name="connsiteY353-117670" fmla="*/ 5382974 h 6858000"/>
              <a:gd name="connsiteX354-117671" fmla="*/ 2714982 w 7467600"/>
              <a:gd name="connsiteY354-117672" fmla="*/ 5427051 h 6858000"/>
              <a:gd name="connsiteX355-117673" fmla="*/ 2813361 w 7467600"/>
              <a:gd name="connsiteY355-117674" fmla="*/ 6023912 h 6858000"/>
              <a:gd name="connsiteX356-117675" fmla="*/ 2688430 w 7467600"/>
              <a:gd name="connsiteY356-117676" fmla="*/ 6801564 h 6858000"/>
              <a:gd name="connsiteX357-117677" fmla="*/ 2629626 w 7467600"/>
              <a:gd name="connsiteY357-117678" fmla="*/ 6763394 h 6858000"/>
              <a:gd name="connsiteX358-117679" fmla="*/ 2565328 w 7467600"/>
              <a:gd name="connsiteY358-117680" fmla="*/ 5516399 h 6858000"/>
              <a:gd name="connsiteX359-117681" fmla="*/ 1922999 w 7467600"/>
              <a:gd name="connsiteY359-117682" fmla="*/ 5980343 h 6858000"/>
              <a:gd name="connsiteX360-117683" fmla="*/ 1950261 w 7467600"/>
              <a:gd name="connsiteY360-117684" fmla="*/ 6405858 h 6858000"/>
              <a:gd name="connsiteX361-117685" fmla="*/ 2365554 w 7467600"/>
              <a:gd name="connsiteY361-117686" fmla="*/ 6759107 h 6858000"/>
              <a:gd name="connsiteX362-117687" fmla="*/ 2424142 w 7467600"/>
              <a:gd name="connsiteY362-117688" fmla="*/ 6858000 h 6858000"/>
              <a:gd name="connsiteX363-117689" fmla="*/ 2395994 w 7467600"/>
              <a:gd name="connsiteY363-117690" fmla="*/ 6858000 h 6858000"/>
              <a:gd name="connsiteX364-117691" fmla="*/ 2392863 w 7467600"/>
              <a:gd name="connsiteY364-117692" fmla="*/ 6852964 h 6858000"/>
              <a:gd name="connsiteX365-117693" fmla="*/ 2017589 w 7467600"/>
              <a:gd name="connsiteY365-117694" fmla="*/ 6493982 h 6858000"/>
              <a:gd name="connsiteX366-117695" fmla="*/ 2147336 w 7467600"/>
              <a:gd name="connsiteY366-117696" fmla="*/ 6594052 h 6858000"/>
              <a:gd name="connsiteX367-117697" fmla="*/ 2207047 w 7467600"/>
              <a:gd name="connsiteY367-117698" fmla="*/ 6654540 h 6858000"/>
              <a:gd name="connsiteX368-117699" fmla="*/ 2299106 w 7467600"/>
              <a:gd name="connsiteY368-117700" fmla="*/ 6778931 h 6858000"/>
              <a:gd name="connsiteX369-117701" fmla="*/ 2314430 w 7467600"/>
              <a:gd name="connsiteY369-117702" fmla="*/ 6801144 h 6858000"/>
              <a:gd name="connsiteX370-117703" fmla="*/ 2352406 w 7467600"/>
              <a:gd name="connsiteY370-117704" fmla="*/ 6858000 h 6858000"/>
              <a:gd name="connsiteX371-117705" fmla="*/ 2314492 w 7467600"/>
              <a:gd name="connsiteY371-117706" fmla="*/ 6858000 h 6858000"/>
              <a:gd name="connsiteX372-117707" fmla="*/ 2288095 w 7467600"/>
              <a:gd name="connsiteY372-117708" fmla="*/ 6818030 h 6858000"/>
              <a:gd name="connsiteX373-117709" fmla="*/ 2272768 w 7467600"/>
              <a:gd name="connsiteY373-117710" fmla="*/ 6795822 h 6858000"/>
              <a:gd name="connsiteX374-117711" fmla="*/ 2182715 w 7467600"/>
              <a:gd name="connsiteY374-117712" fmla="*/ 6675071 h 6858000"/>
              <a:gd name="connsiteX375-117713" fmla="*/ 2032061 w 7467600"/>
              <a:gd name="connsiteY375-117714" fmla="*/ 6541380 h 6858000"/>
              <a:gd name="connsiteX376-117715" fmla="*/ 2257220 w 7467600"/>
              <a:gd name="connsiteY376-117716" fmla="*/ 6826257 h 6858000"/>
              <a:gd name="connsiteX377-117717" fmla="*/ 2281324 w 7467600"/>
              <a:gd name="connsiteY377-117718" fmla="*/ 6858000 h 6858000"/>
              <a:gd name="connsiteX378-117719" fmla="*/ 2242860 w 7467600"/>
              <a:gd name="connsiteY378-117720" fmla="*/ 6858000 h 6858000"/>
              <a:gd name="connsiteX379-117721" fmla="*/ 2232818 w 7467600"/>
              <a:gd name="connsiteY379-117722" fmla="*/ 6844926 h 6858000"/>
              <a:gd name="connsiteX380-117723" fmla="*/ 1990172 w 7467600"/>
              <a:gd name="connsiteY380-117724" fmla="*/ 6542121 h 6858000"/>
              <a:gd name="connsiteX381-117725" fmla="*/ 2124090 w 7467600"/>
              <a:gd name="connsiteY381-117726" fmla="*/ 6761017 h 6858000"/>
              <a:gd name="connsiteX382-117727" fmla="*/ 2200380 w 7467600"/>
              <a:gd name="connsiteY382-117728" fmla="*/ 6858000 h 6858000"/>
              <a:gd name="connsiteX383-117729" fmla="*/ 2147507 w 7467600"/>
              <a:gd name="connsiteY383-117730" fmla="*/ 6858000 h 6858000"/>
              <a:gd name="connsiteX384-117731" fmla="*/ 2070668 w 7467600"/>
              <a:gd name="connsiteY384-117732" fmla="*/ 6761520 h 6858000"/>
              <a:gd name="connsiteX385-117733" fmla="*/ 1975142 w 7467600"/>
              <a:gd name="connsiteY385-117734" fmla="*/ 6585570 h 6858000"/>
              <a:gd name="connsiteX386-117735" fmla="*/ 2050035 w 7467600"/>
              <a:gd name="connsiteY386-117736" fmla="*/ 6813345 h 6858000"/>
              <a:gd name="connsiteX387-117737" fmla="*/ 2063025 w 7467600"/>
              <a:gd name="connsiteY387-117738" fmla="*/ 6858000 h 6858000"/>
              <a:gd name="connsiteX388-117739" fmla="*/ 2021675 w 7467600"/>
              <a:gd name="connsiteY388-117740" fmla="*/ 6858000 h 6858000"/>
              <a:gd name="connsiteX389-117741" fmla="*/ 2019308 w 7467600"/>
              <a:gd name="connsiteY389-117742" fmla="*/ 6847118 h 6858000"/>
              <a:gd name="connsiteX390-117743" fmla="*/ 1938835 w 7467600"/>
              <a:gd name="connsiteY390-117744" fmla="*/ 6551160 h 6858000"/>
              <a:gd name="connsiteX391-117745" fmla="*/ 1953230 w 7467600"/>
              <a:gd name="connsiteY391-117746" fmla="*/ 6759699 h 6858000"/>
              <a:gd name="connsiteX392-117747" fmla="*/ 1956763 w 7467600"/>
              <a:gd name="connsiteY392-117748" fmla="*/ 6778191 h 6858000"/>
              <a:gd name="connsiteX393-117749" fmla="*/ 1967925 w 7467600"/>
              <a:gd name="connsiteY393-117750" fmla="*/ 6858000 h 6858000"/>
              <a:gd name="connsiteX394-117751" fmla="*/ 1936622 w 7467600"/>
              <a:gd name="connsiteY394-117752" fmla="*/ 6858000 h 6858000"/>
              <a:gd name="connsiteX395-117753" fmla="*/ 1926261 w 7467600"/>
              <a:gd name="connsiteY395-117754" fmla="*/ 6784064 h 6858000"/>
              <a:gd name="connsiteX396-117755" fmla="*/ 1922724 w 7467600"/>
              <a:gd name="connsiteY396-117756" fmla="*/ 6765577 h 6858000"/>
              <a:gd name="connsiteX397-117757" fmla="*/ 1904650 w 7467600"/>
              <a:gd name="connsiteY397-117758" fmla="*/ 6639616 h 6858000"/>
              <a:gd name="connsiteX398-117759" fmla="*/ 1885273 w 7467600"/>
              <a:gd name="connsiteY398-117760" fmla="*/ 6858000 h 6858000"/>
              <a:gd name="connsiteX399-117761" fmla="*/ 1854363 w 7467600"/>
              <a:gd name="connsiteY399-117762" fmla="*/ 6858000 h 6858000"/>
              <a:gd name="connsiteX400-117763" fmla="*/ 1880391 w 7467600"/>
              <a:gd name="connsiteY400-117764" fmla="*/ 6603796 h 6858000"/>
              <a:gd name="connsiteX401-117765" fmla="*/ 1818273 w 7467600"/>
              <a:gd name="connsiteY401-117766" fmla="*/ 6715729 h 6858000"/>
              <a:gd name="connsiteX402-117767" fmla="*/ 1794691 w 7467600"/>
              <a:gd name="connsiteY402-117768" fmla="*/ 6843239 h 6858000"/>
              <a:gd name="connsiteX403-117769" fmla="*/ 1794914 w 7467600"/>
              <a:gd name="connsiteY403-117770" fmla="*/ 6858000 h 6858000"/>
              <a:gd name="connsiteX404-117771" fmla="*/ 1746128 w 7467600"/>
              <a:gd name="connsiteY404-117772" fmla="*/ 6858000 h 6858000"/>
              <a:gd name="connsiteX405-117773" fmla="*/ 1753934 w 7467600"/>
              <a:gd name="connsiteY405-117774" fmla="*/ 6724796 h 6858000"/>
              <a:gd name="connsiteX406-117775" fmla="*/ 1792053 w 7467600"/>
              <a:gd name="connsiteY406-117776" fmla="*/ 6572396 h 6858000"/>
              <a:gd name="connsiteX407-117777" fmla="*/ 1862248 w 7467600"/>
              <a:gd name="connsiteY407-117778" fmla="*/ 6266397 h 6858000"/>
              <a:gd name="connsiteX408-117779" fmla="*/ 1862250 w 7467600"/>
              <a:gd name="connsiteY408-117780" fmla="*/ 6033531 h 6858000"/>
              <a:gd name="connsiteX409-117781" fmla="*/ 1211999 w 7467600"/>
              <a:gd name="connsiteY409-117782" fmla="*/ 6683610 h 6858000"/>
              <a:gd name="connsiteX410-117783" fmla="*/ 1213266 w 7467600"/>
              <a:gd name="connsiteY410-117784" fmla="*/ 6691947 h 6858000"/>
              <a:gd name="connsiteX411-117785" fmla="*/ 1203370 w 7467600"/>
              <a:gd name="connsiteY411-117786" fmla="*/ 6850676 h 6858000"/>
              <a:gd name="connsiteX412-117787" fmla="*/ 1203671 w 7467600"/>
              <a:gd name="connsiteY412-117788" fmla="*/ 6858000 h 6858000"/>
              <a:gd name="connsiteX413-117789" fmla="*/ 1143180 w 7467600"/>
              <a:gd name="connsiteY413-117790" fmla="*/ 6858000 h 6858000"/>
              <a:gd name="connsiteX414-117791" fmla="*/ 1142176 w 7467600"/>
              <a:gd name="connsiteY414-117792" fmla="*/ 6766045 h 6858000"/>
              <a:gd name="connsiteX415-117793" fmla="*/ 1067484 w 7467600"/>
              <a:gd name="connsiteY415-117794" fmla="*/ 6858000 h 6858000"/>
              <a:gd name="connsiteX416-117795" fmla="*/ 953928 w 7467600"/>
              <a:gd name="connsiteY416-117796" fmla="*/ 6858000 h 6858000"/>
              <a:gd name="connsiteX417-117797" fmla="*/ 959715 w 7467600"/>
              <a:gd name="connsiteY417-117798" fmla="*/ 6850185 h 6858000"/>
              <a:gd name="connsiteX418-117799" fmla="*/ 1483788 w 7467600"/>
              <a:gd name="connsiteY418-117800" fmla="*/ 6259174 h 6858000"/>
              <a:gd name="connsiteX419-117801" fmla="*/ 1100671 w 7467600"/>
              <a:gd name="connsiteY419-117802" fmla="*/ 6252137 h 6858000"/>
              <a:gd name="connsiteX420-117803" fmla="*/ 1090144 w 7467600"/>
              <a:gd name="connsiteY420-117804" fmla="*/ 6256748 h 6858000"/>
              <a:gd name="connsiteX421-117805" fmla="*/ 1095872 w 7467600"/>
              <a:gd name="connsiteY421-117806" fmla="*/ 6271892 h 6858000"/>
              <a:gd name="connsiteX422-117807" fmla="*/ 262785 w 7467600"/>
              <a:gd name="connsiteY422-117808" fmla="*/ 6845450 h 6858000"/>
              <a:gd name="connsiteX423-117809" fmla="*/ 209968 w 7467600"/>
              <a:gd name="connsiteY423-117810" fmla="*/ 6770713 h 6858000"/>
              <a:gd name="connsiteX424-117811" fmla="*/ 873460 w 7467600"/>
              <a:gd name="connsiteY424-117812" fmla="*/ 6253768 h 6858000"/>
              <a:gd name="connsiteX425-117813" fmla="*/ 192686 w 7467600"/>
              <a:gd name="connsiteY425-117814" fmla="*/ 5849257 h 6858000"/>
              <a:gd name="connsiteX426-117815" fmla="*/ 4696 w 7467600"/>
              <a:gd name="connsiteY426-117816" fmla="*/ 5697668 h 6858000"/>
              <a:gd name="connsiteX427-117817" fmla="*/ 0 w 7467600"/>
              <a:gd name="connsiteY427-117818" fmla="*/ 5689984 h 6858000"/>
              <a:gd name="connsiteX428-117819" fmla="*/ 0 w 7467600"/>
              <a:gd name="connsiteY428-117820" fmla="*/ 5513472 h 6858000"/>
              <a:gd name="connsiteX429-117821" fmla="*/ 174101 w 7467600"/>
              <a:gd name="connsiteY429-117822" fmla="*/ 5620277 h 6858000"/>
              <a:gd name="connsiteX430-117823" fmla="*/ 891800 w 7467600"/>
              <a:gd name="connsiteY430-117824" fmla="*/ 6036935 h 6858000"/>
              <a:gd name="connsiteX431-117825" fmla="*/ 1072219 w 7467600"/>
              <a:gd name="connsiteY431-117826" fmla="*/ 6169443 h 6858000"/>
              <a:gd name="connsiteX432-117827" fmla="*/ 1074117 w 7467600"/>
              <a:gd name="connsiteY432-117828" fmla="*/ 6170301 h 6858000"/>
              <a:gd name="connsiteX433-117829" fmla="*/ 1083114 w 7467600"/>
              <a:gd name="connsiteY433-117830" fmla="*/ 6174131 h 6858000"/>
              <a:gd name="connsiteX434-117831" fmla="*/ 1543010 w 7467600"/>
              <a:gd name="connsiteY434-117832" fmla="*/ 6191140 h 6858000"/>
              <a:gd name="connsiteX435-117833" fmla="*/ 1551080 w 7467600"/>
              <a:gd name="connsiteY435-117834" fmla="*/ 6195006 h 6858000"/>
              <a:gd name="connsiteX436-117835" fmla="*/ 2345443 w 7467600"/>
              <a:gd name="connsiteY436-117836" fmla="*/ 5549882 h 6858000"/>
              <a:gd name="connsiteX437-117837" fmla="*/ 1721499 w 7467600"/>
              <a:gd name="connsiteY437-117838" fmla="*/ 5599969 h 6858000"/>
              <a:gd name="connsiteX438-117839" fmla="*/ 767716 w 7467600"/>
              <a:gd name="connsiteY438-117840" fmla="*/ 5472768 h 6858000"/>
              <a:gd name="connsiteX439-117841" fmla="*/ 722147 w 7467600"/>
              <a:gd name="connsiteY439-117842" fmla="*/ 5393091 h 6858000"/>
              <a:gd name="connsiteX440-117843" fmla="*/ 1485552 w 7467600"/>
              <a:gd name="connsiteY440-117844" fmla="*/ 5313202 h 6858000"/>
              <a:gd name="connsiteX441-117845" fmla="*/ 2143004 w 7467600"/>
              <a:gd name="connsiteY441-117846" fmla="*/ 5402420 h 6858000"/>
              <a:gd name="connsiteX442-117847" fmla="*/ 1933391 w 7467600"/>
              <a:gd name="connsiteY442-117848" fmla="*/ 5156971 h 6858000"/>
              <a:gd name="connsiteX443-117849" fmla="*/ 1827118 w 7467600"/>
              <a:gd name="connsiteY443-117850" fmla="*/ 4968410 h 6858000"/>
              <a:gd name="connsiteX444-117851" fmla="*/ 1837349 w 7467600"/>
              <a:gd name="connsiteY444-117852" fmla="*/ 4956357 h 6858000"/>
              <a:gd name="connsiteX445-117853" fmla="*/ 2162835 w 7467600"/>
              <a:gd name="connsiteY445-117854" fmla="*/ 5187853 h 6858000"/>
              <a:gd name="connsiteX446-117855" fmla="*/ 2257167 w 7467600"/>
              <a:gd name="connsiteY446-117856" fmla="*/ 5462123 h 6858000"/>
              <a:gd name="connsiteX447-117857" fmla="*/ 2261598 w 7467600"/>
              <a:gd name="connsiteY447-117858" fmla="*/ 5467998 h 6858000"/>
              <a:gd name="connsiteX448-117859" fmla="*/ 2437177 w 7467600"/>
              <a:gd name="connsiteY448-117860" fmla="*/ 5479608 h 6858000"/>
              <a:gd name="connsiteX449-117861" fmla="*/ 2445247 w 7467600"/>
              <a:gd name="connsiteY449-117862" fmla="*/ 5483476 h 6858000"/>
              <a:gd name="connsiteX450-117863" fmla="*/ 2743626 w 7467600"/>
              <a:gd name="connsiteY450-117864" fmla="*/ 5304819 h 6858000"/>
              <a:gd name="connsiteX451-117865" fmla="*/ 3048102 w 7467600"/>
              <a:gd name="connsiteY451-117866" fmla="*/ 5150595 h 6858000"/>
              <a:gd name="connsiteX452-117867" fmla="*/ 1799414 w 7467600"/>
              <a:gd name="connsiteY452-117868" fmla="*/ 4694732 h 6858000"/>
              <a:gd name="connsiteX453-117869" fmla="*/ 1771735 w 7467600"/>
              <a:gd name="connsiteY453-117870" fmla="*/ 4619929 h 6858000"/>
              <a:gd name="connsiteX454-117871" fmla="*/ 3104273 w 7467600"/>
              <a:gd name="connsiteY454-117872" fmla="*/ 5076159 h 6858000"/>
              <a:gd name="connsiteX455-117873" fmla="*/ 3113245 w 7467600"/>
              <a:gd name="connsiteY455-117874" fmla="*/ 5090705 h 6858000"/>
              <a:gd name="connsiteX456-117875" fmla="*/ 3126294 w 7467600"/>
              <a:gd name="connsiteY456-117876" fmla="*/ 5114400 h 6858000"/>
              <a:gd name="connsiteX457-117877" fmla="*/ 3937433 w 7467600"/>
              <a:gd name="connsiteY457-117878" fmla="*/ 4830473 h 6858000"/>
              <a:gd name="connsiteX458-117879" fmla="*/ 3590475 w 7467600"/>
              <a:gd name="connsiteY458-117880" fmla="*/ 4597974 h 6858000"/>
              <a:gd name="connsiteX459-117881" fmla="*/ 3100264 w 7467600"/>
              <a:gd name="connsiteY459-117882" fmla="*/ 4579845 h 6858000"/>
              <a:gd name="connsiteX460-117883" fmla="*/ 2183576 w 7467600"/>
              <a:gd name="connsiteY460-117884" fmla="*/ 4227150 h 6858000"/>
              <a:gd name="connsiteX461-117885" fmla="*/ 2151029 w 7467600"/>
              <a:gd name="connsiteY461-117886" fmla="*/ 4146947 h 6858000"/>
              <a:gd name="connsiteX462-117887" fmla="*/ 3563434 w 7467600"/>
              <a:gd name="connsiteY462-117888" fmla="*/ 4469115 h 6858000"/>
              <a:gd name="connsiteX463-117889" fmla="*/ 3177952 w 7467600"/>
              <a:gd name="connsiteY463-117890" fmla="*/ 3657386 h 6858000"/>
              <a:gd name="connsiteX464-117891" fmla="*/ 3189263 w 7467600"/>
              <a:gd name="connsiteY464-117892" fmla="*/ 3625726 h 6858000"/>
              <a:gd name="connsiteX465-117893" fmla="*/ 3560912 w 7467600"/>
              <a:gd name="connsiteY465-117894" fmla="*/ 4079863 h 6858000"/>
              <a:gd name="connsiteX466-117895" fmla="*/ 3626636 w 7467600"/>
              <a:gd name="connsiteY466-117896" fmla="*/ 4512230 h 6858000"/>
              <a:gd name="connsiteX467-117897" fmla="*/ 3653088 w 7467600"/>
              <a:gd name="connsiteY467-117898" fmla="*/ 4521417 h 6858000"/>
              <a:gd name="connsiteX468-117899" fmla="*/ 3988128 w 7467600"/>
              <a:gd name="connsiteY468-117900" fmla="*/ 4817267 h 6858000"/>
              <a:gd name="connsiteX469-117901" fmla="*/ 4830582 w 7467600"/>
              <a:gd name="connsiteY469-117902" fmla="*/ 4676000 h 6858000"/>
              <a:gd name="connsiteX470-117903" fmla="*/ 4830100 w 7467600"/>
              <a:gd name="connsiteY470-117904" fmla="*/ 4675554 h 6858000"/>
              <a:gd name="connsiteX471-117905" fmla="*/ 4036318 w 7467600"/>
              <a:gd name="connsiteY471-117906" fmla="*/ 4147013 h 6858000"/>
              <a:gd name="connsiteX472-117907" fmla="*/ 3432098 w 7467600"/>
              <a:gd name="connsiteY472-117908" fmla="*/ 3537312 h 6858000"/>
              <a:gd name="connsiteX473-117909" fmla="*/ 3446761 w 7467600"/>
              <a:gd name="connsiteY473-117910" fmla="*/ 3461278 h 6858000"/>
              <a:gd name="connsiteX474-117911" fmla="*/ 4419733 w 7467600"/>
              <a:gd name="connsiteY474-117912" fmla="*/ 3963555 h 6858000"/>
              <a:gd name="connsiteX475-117913" fmla="*/ 4781371 w 7467600"/>
              <a:gd name="connsiteY475-117914" fmla="*/ 4458604 h 6858000"/>
              <a:gd name="connsiteX476-117915" fmla="*/ 4780440 w 7467600"/>
              <a:gd name="connsiteY476-117916" fmla="*/ 4470290 h 6858000"/>
              <a:gd name="connsiteX477-117917" fmla="*/ 4898954 w 7467600"/>
              <a:gd name="connsiteY477-117918" fmla="*/ 4662092 h 6858000"/>
              <a:gd name="connsiteX478-117919" fmla="*/ 4900699 w 7467600"/>
              <a:gd name="connsiteY478-117920" fmla="*/ 4670867 h 6858000"/>
              <a:gd name="connsiteX479-117921" fmla="*/ 5714511 w 7467600"/>
              <a:gd name="connsiteY479-117922" fmla="*/ 4663483 h 6858000"/>
              <a:gd name="connsiteX480-117923" fmla="*/ 5464793 w 7467600"/>
              <a:gd name="connsiteY480-117924" fmla="*/ 4393556 h 6858000"/>
              <a:gd name="connsiteX481-117925" fmla="*/ 5461897 w 7467600"/>
              <a:gd name="connsiteY481-117926" fmla="*/ 4390879 h 6858000"/>
              <a:gd name="connsiteX482-117927" fmla="*/ 4294126 w 7467600"/>
              <a:gd name="connsiteY482-117928" fmla="*/ 3303048 h 6858000"/>
              <a:gd name="connsiteX483-117929" fmla="*/ 4305321 w 7467600"/>
              <a:gd name="connsiteY483-117930" fmla="*/ 3256953 h 6858000"/>
              <a:gd name="connsiteX484-117931" fmla="*/ 4949299 w 7467600"/>
              <a:gd name="connsiteY484-117932" fmla="*/ 3766336 h 6858000"/>
              <a:gd name="connsiteX485-117933" fmla="*/ 5291452 w 7467600"/>
              <a:gd name="connsiteY485-117934" fmla="*/ 4076801 h 6858000"/>
              <a:gd name="connsiteX486-117935" fmla="*/ 5434998 w 7467600"/>
              <a:gd name="connsiteY486-117936" fmla="*/ 4254100 h 6858000"/>
              <a:gd name="connsiteX487-117937" fmla="*/ 5351015 w 7467600"/>
              <a:gd name="connsiteY487-117938" fmla="*/ 3760989 h 6858000"/>
              <a:gd name="connsiteX488-117939" fmla="*/ 5413780 w 7467600"/>
              <a:gd name="connsiteY488-117940" fmla="*/ 2966265 h 6858000"/>
              <a:gd name="connsiteX489-117941" fmla="*/ 5425627 w 7467600"/>
              <a:gd name="connsiteY489-117942" fmla="*/ 2954192 h 6858000"/>
              <a:gd name="connsiteX490-117943" fmla="*/ 6604735 w 7467600"/>
              <a:gd name="connsiteY490-117944" fmla="*/ 2041381 h 6858000"/>
              <a:gd name="connsiteX491-117945" fmla="*/ 7204487 w 7467600"/>
              <a:gd name="connsiteY491-117946" fmla="*/ 2742112 h 6858000"/>
              <a:gd name="connsiteX492-117947" fmla="*/ 7131592 w 7467600"/>
              <a:gd name="connsiteY492-117948" fmla="*/ 2672096 h 6858000"/>
              <a:gd name="connsiteX493-117949" fmla="*/ 6996344 w 7467600"/>
              <a:gd name="connsiteY493-117950" fmla="*/ 2518310 h 6858000"/>
              <a:gd name="connsiteX494-117951" fmla="*/ 6735495 w 7467600"/>
              <a:gd name="connsiteY494-117952" fmla="*/ 2196890 h 6858000"/>
              <a:gd name="connsiteX495-117953" fmla="*/ 6721901 w 7467600"/>
              <a:gd name="connsiteY495-117954" fmla="*/ 2179274 h 6858000"/>
              <a:gd name="connsiteX496-117955" fmla="*/ 6604735 w 7467600"/>
              <a:gd name="connsiteY496-117956" fmla="*/ 2041381 h 6858000"/>
              <a:gd name="connsiteX497-117957" fmla="*/ 6591670 w 7467600"/>
              <a:gd name="connsiteY497-117958" fmla="*/ 1988277 h 6858000"/>
              <a:gd name="connsiteX498-117959" fmla="*/ 6747349 w 7467600"/>
              <a:gd name="connsiteY498-117960" fmla="*/ 2160069 h 6858000"/>
              <a:gd name="connsiteX499-117961" fmla="*/ 6760943 w 7467600"/>
              <a:gd name="connsiteY499-117962" fmla="*/ 2177686 h 6858000"/>
              <a:gd name="connsiteX500-117963" fmla="*/ 7021065 w 7467600"/>
              <a:gd name="connsiteY500-117964" fmla="*/ 2498102 h 6858000"/>
              <a:gd name="connsiteX501-117965" fmla="*/ 7155223 w 7467600"/>
              <a:gd name="connsiteY501-117966" fmla="*/ 2650386 h 6858000"/>
              <a:gd name="connsiteX502-117967" fmla="*/ 7203167 w 7467600"/>
              <a:gd name="connsiteY502-117968" fmla="*/ 2697288 h 6858000"/>
              <a:gd name="connsiteX503-117969" fmla="*/ 6937703 w 7467600"/>
              <a:gd name="connsiteY503-117970" fmla="*/ 2321981 h 6858000"/>
              <a:gd name="connsiteX504-117971" fmla="*/ 6591670 w 7467600"/>
              <a:gd name="connsiteY504-117972" fmla="*/ 1988277 h 6858000"/>
              <a:gd name="connsiteX505-117973" fmla="*/ 5798671 w 7467600"/>
              <a:gd name="connsiteY505-117974" fmla="*/ 1981601 h 6858000"/>
              <a:gd name="connsiteX506-117975" fmla="*/ 5754709 w 7467600"/>
              <a:gd name="connsiteY506-117976" fmla="*/ 2071454 h 6858000"/>
              <a:gd name="connsiteX507-117977" fmla="*/ 5763044 w 7467600"/>
              <a:gd name="connsiteY507-117978" fmla="*/ 2842206 h 6858000"/>
              <a:gd name="connsiteX508-117979" fmla="*/ 5764974 w 7467600"/>
              <a:gd name="connsiteY508-117980" fmla="*/ 2799609 h 6858000"/>
              <a:gd name="connsiteX509-117981" fmla="*/ 5767665 w 7467600"/>
              <a:gd name="connsiteY509-117982" fmla="*/ 2666409 h 6858000"/>
              <a:gd name="connsiteX510-117983" fmla="*/ 5763055 w 7467600"/>
              <a:gd name="connsiteY510-117984" fmla="*/ 2579705 h 6858000"/>
              <a:gd name="connsiteX511-117985" fmla="*/ 5758079 w 7467600"/>
              <a:gd name="connsiteY511-117986" fmla="*/ 2492508 h 6858000"/>
              <a:gd name="connsiteX512-117987" fmla="*/ 5779325 w 7467600"/>
              <a:gd name="connsiteY512-117988" fmla="*/ 2197069 h 6858000"/>
              <a:gd name="connsiteX513-117989" fmla="*/ 5798671 w 7467600"/>
              <a:gd name="connsiteY513-117990" fmla="*/ 1981601 h 6858000"/>
              <a:gd name="connsiteX514-117991" fmla="*/ 5829202 w 7467600"/>
              <a:gd name="connsiteY514-117992" fmla="*/ 1971679 h 6858000"/>
              <a:gd name="connsiteX515-117993" fmla="*/ 5809558 w 7467600"/>
              <a:gd name="connsiteY515-117994" fmla="*/ 2198043 h 6858000"/>
              <a:gd name="connsiteX516-117995" fmla="*/ 5788653 w 7467600"/>
              <a:gd name="connsiteY516-117996" fmla="*/ 2489430 h 6858000"/>
              <a:gd name="connsiteX517-117997" fmla="*/ 5793439 w 7467600"/>
              <a:gd name="connsiteY517-117998" fmla="*/ 2575235 h 6858000"/>
              <a:gd name="connsiteX518-117999" fmla="*/ 5796837 w 7467600"/>
              <a:gd name="connsiteY518-118000" fmla="*/ 2637633 h 6858000"/>
              <a:gd name="connsiteX519-118001" fmla="*/ 5818614 w 7467600"/>
              <a:gd name="connsiteY519-118002" fmla="*/ 2473055 h 6858000"/>
              <a:gd name="connsiteX520-118003" fmla="*/ 5829202 w 7467600"/>
              <a:gd name="connsiteY520-118004" fmla="*/ 1971679 h 6858000"/>
              <a:gd name="connsiteX521-118005" fmla="*/ 5911389 w 7467600"/>
              <a:gd name="connsiteY521-118006" fmla="*/ 1898371 h 6858000"/>
              <a:gd name="connsiteX522-118007" fmla="*/ 6237627 w 7467600"/>
              <a:gd name="connsiteY522-118008" fmla="*/ 2231921 h 6858000"/>
              <a:gd name="connsiteX523-118009" fmla="*/ 5911389 w 7467600"/>
              <a:gd name="connsiteY523-118010" fmla="*/ 1898371 h 6858000"/>
              <a:gd name="connsiteX524-118011" fmla="*/ 6944437 w 7467600"/>
              <a:gd name="connsiteY524-118012" fmla="*/ 1575402 h 6858000"/>
              <a:gd name="connsiteX525-118013" fmla="*/ 6304730 w 7467600"/>
              <a:gd name="connsiteY525-118014" fmla="*/ 1766654 h 6858000"/>
              <a:gd name="connsiteX526-118015" fmla="*/ 6944437 w 7467600"/>
              <a:gd name="connsiteY526-118016" fmla="*/ 1575402 h 6858000"/>
              <a:gd name="connsiteX527-118017" fmla="*/ 7019523 w 7467600"/>
              <a:gd name="connsiteY527-118018" fmla="*/ 1519450 h 6858000"/>
              <a:gd name="connsiteX528-118019" fmla="*/ 6298091 w 7467600"/>
              <a:gd name="connsiteY528-118020" fmla="*/ 1737122 h 6858000"/>
              <a:gd name="connsiteX529-118021" fmla="*/ 7019523 w 7467600"/>
              <a:gd name="connsiteY529-118022" fmla="*/ 1519450 h 6858000"/>
              <a:gd name="connsiteX530-118023" fmla="*/ 2399523 w 7467600"/>
              <a:gd name="connsiteY530-118024" fmla="*/ 1428234 h 6858000"/>
              <a:gd name="connsiteX531-118025" fmla="*/ 2224982 w 7467600"/>
              <a:gd name="connsiteY531-118026" fmla="*/ 1826201 h 6858000"/>
              <a:gd name="connsiteX532-118027" fmla="*/ 2096099 w 7467600"/>
              <a:gd name="connsiteY532-118028" fmla="*/ 2345900 h 6858000"/>
              <a:gd name="connsiteX533-118029" fmla="*/ 2283317 w 7467600"/>
              <a:gd name="connsiteY533-118030" fmla="*/ 1796925 h 6858000"/>
              <a:gd name="connsiteX534-118031" fmla="*/ 2399523 w 7467600"/>
              <a:gd name="connsiteY534-118032" fmla="*/ 1428234 h 6858000"/>
              <a:gd name="connsiteX535-118033" fmla="*/ 2448558 w 7467600"/>
              <a:gd name="connsiteY535-118034" fmla="*/ 1373435 h 6858000"/>
              <a:gd name="connsiteX536-118035" fmla="*/ 2312521 w 7467600"/>
              <a:gd name="connsiteY536-118036" fmla="*/ 1806140 h 6858000"/>
              <a:gd name="connsiteX537-118037" fmla="*/ 2127533 w 7467600"/>
              <a:gd name="connsiteY537-118038" fmla="*/ 2348380 h 6858000"/>
              <a:gd name="connsiteX538-118039" fmla="*/ 2358080 w 7467600"/>
              <a:gd name="connsiteY538-118040" fmla="*/ 1866134 h 6858000"/>
              <a:gd name="connsiteX539-118041" fmla="*/ 2407436 w 7467600"/>
              <a:gd name="connsiteY539-118042" fmla="*/ 1651070 h 6858000"/>
              <a:gd name="connsiteX540-118043" fmla="*/ 2448558 w 7467600"/>
              <a:gd name="connsiteY540-118044" fmla="*/ 1373435 h 6858000"/>
              <a:gd name="connsiteX541-118045" fmla="*/ 278707 w 7467600"/>
              <a:gd name="connsiteY541-118046" fmla="*/ 1352270 h 6858000"/>
              <a:gd name="connsiteX542-118047" fmla="*/ 321570 w 7467600"/>
              <a:gd name="connsiteY542-118048" fmla="*/ 1861610 h 6858000"/>
              <a:gd name="connsiteX543-118049" fmla="*/ 294281 w 7467600"/>
              <a:gd name="connsiteY543-118050" fmla="*/ 1440658 h 6858000"/>
              <a:gd name="connsiteX544-118051" fmla="*/ 278707 w 7467600"/>
              <a:gd name="connsiteY544-118052" fmla="*/ 1352270 h 6858000"/>
              <a:gd name="connsiteX545-118053" fmla="*/ 1423821 w 7467600"/>
              <a:gd name="connsiteY545-118054" fmla="*/ 1351958 h 6858000"/>
              <a:gd name="connsiteX546-118055" fmla="*/ 1638521 w 7467600"/>
              <a:gd name="connsiteY546-118056" fmla="*/ 1908470 h 6858000"/>
              <a:gd name="connsiteX547-118057" fmla="*/ 1754199 w 7467600"/>
              <a:gd name="connsiteY547-118058" fmla="*/ 2149284 h 6858000"/>
              <a:gd name="connsiteX548-118059" fmla="*/ 1908359 w 7467600"/>
              <a:gd name="connsiteY548-118060" fmla="*/ 2364988 h 6858000"/>
              <a:gd name="connsiteX549-118061" fmla="*/ 1647661 w 7467600"/>
              <a:gd name="connsiteY549-118062" fmla="*/ 1825945 h 6858000"/>
              <a:gd name="connsiteX550-118063" fmla="*/ 1423821 w 7467600"/>
              <a:gd name="connsiteY550-118064" fmla="*/ 1351958 h 6858000"/>
              <a:gd name="connsiteX551-118065" fmla="*/ 1431890 w 7467600"/>
              <a:gd name="connsiteY551-118066" fmla="*/ 1306475 h 6858000"/>
              <a:gd name="connsiteX552-118067" fmla="*/ 1507597 w 7467600"/>
              <a:gd name="connsiteY552-118068" fmla="*/ 1446132 h 6858000"/>
              <a:gd name="connsiteX553-118069" fmla="*/ 1674586 w 7467600"/>
              <a:gd name="connsiteY553-118070" fmla="*/ 1813832 h 6858000"/>
              <a:gd name="connsiteX554-118071" fmla="*/ 1815950 w 7467600"/>
              <a:gd name="connsiteY554-118072" fmla="*/ 2128564 h 6858000"/>
              <a:gd name="connsiteX555-118073" fmla="*/ 1984242 w 7467600"/>
              <a:gd name="connsiteY555-118074" fmla="*/ 2430829 h 6858000"/>
              <a:gd name="connsiteX556-118075" fmla="*/ 2014023 w 7467600"/>
              <a:gd name="connsiteY556-118076" fmla="*/ 2450995 h 6858000"/>
              <a:gd name="connsiteX557-118077" fmla="*/ 1747337 w 7467600"/>
              <a:gd name="connsiteY557-118078" fmla="*/ 1855264 h 6858000"/>
              <a:gd name="connsiteX558-118079" fmla="*/ 1533749 w 7467600"/>
              <a:gd name="connsiteY558-118080" fmla="*/ 1478656 h 6858000"/>
              <a:gd name="connsiteX559-118081" fmla="*/ 1431890 w 7467600"/>
              <a:gd name="connsiteY559-118082" fmla="*/ 1306475 h 6858000"/>
              <a:gd name="connsiteX560-118083" fmla="*/ 5052692 w 7467600"/>
              <a:gd name="connsiteY560-118084" fmla="*/ 1292994 h 6858000"/>
              <a:gd name="connsiteX561-118085" fmla="*/ 5200661 w 7467600"/>
              <a:gd name="connsiteY561-118086" fmla="*/ 1635186 h 6858000"/>
              <a:gd name="connsiteX562-118087" fmla="*/ 5297138 w 7467600"/>
              <a:gd name="connsiteY562-118088" fmla="*/ 1906351 h 6858000"/>
              <a:gd name="connsiteX563-118089" fmla="*/ 5052692 w 7467600"/>
              <a:gd name="connsiteY563-118090" fmla="*/ 1292994 h 6858000"/>
              <a:gd name="connsiteX564-118091" fmla="*/ 5009948 w 7467600"/>
              <a:gd name="connsiteY564-118092" fmla="*/ 1273619 h 6858000"/>
              <a:gd name="connsiteX565-118093" fmla="*/ 5121777 w 7467600"/>
              <a:gd name="connsiteY565-118094" fmla="*/ 1654213 h 6858000"/>
              <a:gd name="connsiteX566-118095" fmla="*/ 5293545 w 7467600"/>
              <a:gd name="connsiteY566-118096" fmla="*/ 2072247 h 6858000"/>
              <a:gd name="connsiteX567-118097" fmla="*/ 5294042 w 7467600"/>
              <a:gd name="connsiteY567-118098" fmla="*/ 2065019 h 6858000"/>
              <a:gd name="connsiteX568-118099" fmla="*/ 5171936 w 7467600"/>
              <a:gd name="connsiteY568-118100" fmla="*/ 1647613 h 6858000"/>
              <a:gd name="connsiteX569-118101" fmla="*/ 5009948 w 7467600"/>
              <a:gd name="connsiteY569-118102" fmla="*/ 1273619 h 6858000"/>
              <a:gd name="connsiteX570-118103" fmla="*/ 655236 w 7467600"/>
              <a:gd name="connsiteY570-118104" fmla="*/ 1268632 h 6858000"/>
              <a:gd name="connsiteX571-118105" fmla="*/ 839521 w 7467600"/>
              <a:gd name="connsiteY571-118106" fmla="*/ 1685315 h 6858000"/>
              <a:gd name="connsiteX572-118107" fmla="*/ 1109416 w 7467600"/>
              <a:gd name="connsiteY572-118108" fmla="*/ 2061663 h 6858000"/>
              <a:gd name="connsiteX573-118109" fmla="*/ 1298300 w 7467600"/>
              <a:gd name="connsiteY573-118110" fmla="*/ 2247742 h 6858000"/>
              <a:gd name="connsiteX574-118111" fmla="*/ 1125871 w 7467600"/>
              <a:gd name="connsiteY574-118112" fmla="*/ 1989513 h 6858000"/>
              <a:gd name="connsiteX575-118113" fmla="*/ 981574 w 7467600"/>
              <a:gd name="connsiteY575-118114" fmla="*/ 1783157 h 6858000"/>
              <a:gd name="connsiteX576-118115" fmla="*/ 922198 w 7467600"/>
              <a:gd name="connsiteY576-118116" fmla="*/ 1677437 h 6858000"/>
              <a:gd name="connsiteX577-118117" fmla="*/ 869293 w 7467600"/>
              <a:gd name="connsiteY577-118118" fmla="*/ 1583214 h 6858000"/>
              <a:gd name="connsiteX578-118119" fmla="*/ 751431 w 7467600"/>
              <a:gd name="connsiteY578-118120" fmla="*/ 1405731 h 6858000"/>
              <a:gd name="connsiteX579-118121" fmla="*/ 655236 w 7467600"/>
              <a:gd name="connsiteY579-118122" fmla="*/ 1268632 h 6858000"/>
              <a:gd name="connsiteX580-118123" fmla="*/ 6516292 w 7467600"/>
              <a:gd name="connsiteY580-118124" fmla="*/ 1263064 h 6858000"/>
              <a:gd name="connsiteX581-118125" fmla="*/ 5736320 w 7467600"/>
              <a:gd name="connsiteY581-118126" fmla="*/ 1501803 h 6858000"/>
              <a:gd name="connsiteX582-118127" fmla="*/ 6516292 w 7467600"/>
              <a:gd name="connsiteY582-118128" fmla="*/ 1263064 h 6858000"/>
              <a:gd name="connsiteX583-118129" fmla="*/ 291466 w 7467600"/>
              <a:gd name="connsiteY583-118130" fmla="*/ 1250369 h 6858000"/>
              <a:gd name="connsiteX584-118131" fmla="*/ 323180 w 7467600"/>
              <a:gd name="connsiteY584-118132" fmla="*/ 1435283 h 6858000"/>
              <a:gd name="connsiteX585-118133" fmla="*/ 349381 w 7467600"/>
              <a:gd name="connsiteY585-118134" fmla="*/ 1875041 h 6858000"/>
              <a:gd name="connsiteX586-118135" fmla="*/ 374363 w 7467600"/>
              <a:gd name="connsiteY586-118136" fmla="*/ 1506494 h 6858000"/>
              <a:gd name="connsiteX587-118137" fmla="*/ 302168 w 7467600"/>
              <a:gd name="connsiteY587-118138" fmla="*/ 1274495 h 6858000"/>
              <a:gd name="connsiteX588-118139" fmla="*/ 291466 w 7467600"/>
              <a:gd name="connsiteY588-118140" fmla="*/ 1250369 h 6858000"/>
              <a:gd name="connsiteX589-118141" fmla="*/ 678222 w 7467600"/>
              <a:gd name="connsiteY589-118142" fmla="*/ 1248670 h 6858000"/>
              <a:gd name="connsiteX590-118143" fmla="*/ 775536 w 7467600"/>
              <a:gd name="connsiteY590-118144" fmla="*/ 1388015 h 6858000"/>
              <a:gd name="connsiteX591-118145" fmla="*/ 894529 w 7467600"/>
              <a:gd name="connsiteY591-118146" fmla="*/ 1567739 h 6858000"/>
              <a:gd name="connsiteX592-118147" fmla="*/ 948000 w 7467600"/>
              <a:gd name="connsiteY592-118148" fmla="*/ 1663088 h 6858000"/>
              <a:gd name="connsiteX593-118149" fmla="*/ 1006812 w 7467600"/>
              <a:gd name="connsiteY593-118150" fmla="*/ 1767683 h 6858000"/>
              <a:gd name="connsiteX594-118151" fmla="*/ 1149133 w 7467600"/>
              <a:gd name="connsiteY594-118152" fmla="*/ 1971513 h 6858000"/>
              <a:gd name="connsiteX595-118153" fmla="*/ 1333952 w 7467600"/>
              <a:gd name="connsiteY595-118154" fmla="*/ 2251620 h 6858000"/>
              <a:gd name="connsiteX596-118155" fmla="*/ 1337329 w 7467600"/>
              <a:gd name="connsiteY596-118156" fmla="*/ 2258350 h 6858000"/>
              <a:gd name="connsiteX597-118157" fmla="*/ 1014726 w 7467600"/>
              <a:gd name="connsiteY597-118158" fmla="*/ 1615556 h 6858000"/>
              <a:gd name="connsiteX598-118159" fmla="*/ 678222 w 7467600"/>
              <a:gd name="connsiteY598-118160" fmla="*/ 1248670 h 6858000"/>
              <a:gd name="connsiteX599-118161" fmla="*/ 6691602 w 7467600"/>
              <a:gd name="connsiteY599-118162" fmla="*/ 1140573 h 6858000"/>
              <a:gd name="connsiteX600-118163" fmla="*/ 6571100 w 7467600"/>
              <a:gd name="connsiteY600-118164" fmla="*/ 1183662 h 6858000"/>
              <a:gd name="connsiteX601-118165" fmla="*/ 6241687 w 7467600"/>
              <a:gd name="connsiteY601-118166" fmla="*/ 1257600 h 6858000"/>
              <a:gd name="connsiteX602-118167" fmla="*/ 5693009 w 7467600"/>
              <a:gd name="connsiteY602-118168" fmla="*/ 1478256 h 6858000"/>
              <a:gd name="connsiteX603-118169" fmla="*/ 6548420 w 7467600"/>
              <a:gd name="connsiteY603-118170" fmla="*/ 1214599 h 6858000"/>
              <a:gd name="connsiteX604-118171" fmla="*/ 6605473 w 7467600"/>
              <a:gd name="connsiteY604-118172" fmla="*/ 1184686 h 6858000"/>
              <a:gd name="connsiteX605-118173" fmla="*/ 6691602 w 7467600"/>
              <a:gd name="connsiteY605-118174" fmla="*/ 1140573 h 6858000"/>
              <a:gd name="connsiteX606-118175" fmla="*/ 4002475 w 7467600"/>
              <a:gd name="connsiteY606-118176" fmla="*/ 1037802 h 6858000"/>
              <a:gd name="connsiteX607-118177" fmla="*/ 4000324 w 7467600"/>
              <a:gd name="connsiteY607-118178" fmla="*/ 1039362 h 6858000"/>
              <a:gd name="connsiteX608-118179" fmla="*/ 4002862 w 7467600"/>
              <a:gd name="connsiteY608-118180" fmla="*/ 1042866 h 6858000"/>
              <a:gd name="connsiteX609-118181" fmla="*/ 4002475 w 7467600"/>
              <a:gd name="connsiteY609-118182" fmla="*/ 1037802 h 6858000"/>
              <a:gd name="connsiteX610-118183" fmla="*/ 506322 w 7467600"/>
              <a:gd name="connsiteY610-118184" fmla="*/ 1020997 h 6858000"/>
              <a:gd name="connsiteX611-118185" fmla="*/ 533068 w 7467600"/>
              <a:gd name="connsiteY611-118186" fmla="*/ 1029409 h 6858000"/>
              <a:gd name="connsiteX612-118187" fmla="*/ 1232525 w 7467600"/>
              <a:gd name="connsiteY612-118188" fmla="*/ 1804675 h 6858000"/>
              <a:gd name="connsiteX613-118189" fmla="*/ 1388858 w 7467600"/>
              <a:gd name="connsiteY613-118190" fmla="*/ 2368011 h 6858000"/>
              <a:gd name="connsiteX614-118191" fmla="*/ 1384098 w 7467600"/>
              <a:gd name="connsiteY614-118192" fmla="*/ 2378125 h 6858000"/>
              <a:gd name="connsiteX615-118193" fmla="*/ 1425393 w 7467600"/>
              <a:gd name="connsiteY615-118194" fmla="*/ 2589124 h 6858000"/>
              <a:gd name="connsiteX616-118195" fmla="*/ 1424001 w 7467600"/>
              <a:gd name="connsiteY616-118196" fmla="*/ 2597541 h 6858000"/>
              <a:gd name="connsiteX617-118197" fmla="*/ 2152729 w 7467600"/>
              <a:gd name="connsiteY617-118198" fmla="*/ 2864487 h 6858000"/>
              <a:gd name="connsiteX618-118199" fmla="*/ 2020609 w 7467600"/>
              <a:gd name="connsiteY618-118200" fmla="*/ 2539671 h 6858000"/>
              <a:gd name="connsiteX619-118201" fmla="*/ 2018920 w 7467600"/>
              <a:gd name="connsiteY619-118202" fmla="*/ 2536309 h 6858000"/>
              <a:gd name="connsiteX620-118203" fmla="*/ 1342441 w 7467600"/>
              <a:gd name="connsiteY620-118204" fmla="*/ 1173017 h 6858000"/>
              <a:gd name="connsiteX621-118205" fmla="*/ 1367925 w 7467600"/>
              <a:gd name="connsiteY621-118206" fmla="*/ 1135648 h 6858000"/>
              <a:gd name="connsiteX622-118207" fmla="*/ 1771401 w 7467600"/>
              <a:gd name="connsiteY622-118208" fmla="*/ 1806673 h 6858000"/>
              <a:gd name="connsiteX623-118209" fmla="*/ 1972385 w 7467600"/>
              <a:gd name="connsiteY623-118210" fmla="*/ 2198735 h 6858000"/>
              <a:gd name="connsiteX624-118211" fmla="*/ 2040892 w 7467600"/>
              <a:gd name="connsiteY624-118212" fmla="*/ 2405205 h 6858000"/>
              <a:gd name="connsiteX625-118213" fmla="*/ 2131689 w 7467600"/>
              <a:gd name="connsiteY625-118214" fmla="*/ 1936926 h 6858000"/>
              <a:gd name="connsiteX626-118215" fmla="*/ 2454820 w 7467600"/>
              <a:gd name="connsiteY626-118216" fmla="*/ 1248808 h 6858000"/>
              <a:gd name="connsiteX627-118217" fmla="*/ 2492512 w 7467600"/>
              <a:gd name="connsiteY627-118218" fmla="*/ 1302920 h 6858000"/>
              <a:gd name="connsiteX628-118219" fmla="*/ 2081216 w 7467600"/>
              <a:gd name="connsiteY628-118220" fmla="*/ 2527513 h 6858000"/>
              <a:gd name="connsiteX629-118221" fmla="*/ 2081211 w 7467600"/>
              <a:gd name="connsiteY629-118222" fmla="*/ 2528916 h 6858000"/>
              <a:gd name="connsiteX630-118223" fmla="*/ 2199067 w 7467600"/>
              <a:gd name="connsiteY630-118224" fmla="*/ 2884061 h 6858000"/>
              <a:gd name="connsiteX631-118225" fmla="*/ 3192586 w 7467600"/>
              <a:gd name="connsiteY631-118226" fmla="*/ 3411496 h 6858000"/>
              <a:gd name="connsiteX632-118227" fmla="*/ 3182620 w 7467600"/>
              <a:gd name="connsiteY632-118228" fmla="*/ 3483279 h 6858000"/>
              <a:gd name="connsiteX633-118229" fmla="*/ 2435119 w 7467600"/>
              <a:gd name="connsiteY633-118230" fmla="*/ 3080173 h 6858000"/>
              <a:gd name="connsiteX634-118231" fmla="*/ 2410152 w 7467600"/>
              <a:gd name="connsiteY634-118232" fmla="*/ 3063751 h 6858000"/>
              <a:gd name="connsiteX635-118233" fmla="*/ 2408099 w 7467600"/>
              <a:gd name="connsiteY635-118234" fmla="*/ 3064403 h 6858000"/>
              <a:gd name="connsiteX636-118235" fmla="*/ 2407218 w 7467600"/>
              <a:gd name="connsiteY636-118236" fmla="*/ 3070324 h 6858000"/>
              <a:gd name="connsiteX637-118237" fmla="*/ 2380138 w 7467600"/>
              <a:gd name="connsiteY637-118238" fmla="*/ 3099341 h 6858000"/>
              <a:gd name="connsiteX638-118239" fmla="*/ 1765923 w 7467600"/>
              <a:gd name="connsiteY638-118240" fmla="*/ 3581043 h 6858000"/>
              <a:gd name="connsiteX639-118241" fmla="*/ 1702258 w 7467600"/>
              <a:gd name="connsiteY639-118242" fmla="*/ 3612286 h 6858000"/>
              <a:gd name="connsiteX640-118243" fmla="*/ 1538370 w 7467600"/>
              <a:gd name="connsiteY640-118244" fmla="*/ 3811804 h 6858000"/>
              <a:gd name="connsiteX641-118245" fmla="*/ 542867 w 7467600"/>
              <a:gd name="connsiteY641-118246" fmla="*/ 4944092 h 6858000"/>
              <a:gd name="connsiteX642-118247" fmla="*/ 515800 w 7467600"/>
              <a:gd name="connsiteY642-118248" fmla="*/ 4862180 h 6858000"/>
              <a:gd name="connsiteX643-118249" fmla="*/ 909145 w 7467600"/>
              <a:gd name="connsiteY643-118250" fmla="*/ 4199225 h 6858000"/>
              <a:gd name="connsiteX644-118251" fmla="*/ 1214067 w 7467600"/>
              <a:gd name="connsiteY644-118252" fmla="*/ 3908561 h 6858000"/>
              <a:gd name="connsiteX645-118253" fmla="*/ 640967 w 7467600"/>
              <a:gd name="connsiteY645-118254" fmla="*/ 4105601 h 6858000"/>
              <a:gd name="connsiteX646-118255" fmla="*/ 112563 w 7467600"/>
              <a:gd name="connsiteY646-118256" fmla="*/ 4396952 h 6858000"/>
              <a:gd name="connsiteX647-118257" fmla="*/ 0 w 7467600"/>
              <a:gd name="connsiteY647-118258" fmla="*/ 4466006 h 6858000"/>
              <a:gd name="connsiteX648-118259" fmla="*/ 0 w 7467600"/>
              <a:gd name="connsiteY648-118260" fmla="*/ 4233763 h 6858000"/>
              <a:gd name="connsiteX649-118261" fmla="*/ 36881 w 7467600"/>
              <a:gd name="connsiteY649-118262" fmla="*/ 4200118 h 6858000"/>
              <a:gd name="connsiteX650-118263" fmla="*/ 910534 w 7467600"/>
              <a:gd name="connsiteY650-118264" fmla="*/ 3629753 h 6858000"/>
              <a:gd name="connsiteX651-118265" fmla="*/ 1578717 w 7467600"/>
              <a:gd name="connsiteY651-118266" fmla="*/ 3575982 h 6858000"/>
              <a:gd name="connsiteX652-118267" fmla="*/ 2338780 w 7467600"/>
              <a:gd name="connsiteY652-118268" fmla="*/ 3033725 h 6858000"/>
              <a:gd name="connsiteX653-118269" fmla="*/ 1807991 w 7467600"/>
              <a:gd name="connsiteY653-118270" fmla="*/ 2807184 h 6858000"/>
              <a:gd name="connsiteX654-118271" fmla="*/ 1416358 w 7467600"/>
              <a:gd name="connsiteY654-118272" fmla="*/ 3112571 h 6858000"/>
              <a:gd name="connsiteX655-118273" fmla="*/ 939066 w 7467600"/>
              <a:gd name="connsiteY655-118274" fmla="*/ 3378798 h 6858000"/>
              <a:gd name="connsiteX656-118275" fmla="*/ 115099 w 7467600"/>
              <a:gd name="connsiteY656-118276" fmla="*/ 3607650 h 6858000"/>
              <a:gd name="connsiteX657-118277" fmla="*/ 97284 w 7467600"/>
              <a:gd name="connsiteY657-118278" fmla="*/ 3520393 h 6858000"/>
              <a:gd name="connsiteX658-118279" fmla="*/ 922050 w 7467600"/>
              <a:gd name="connsiteY658-118280" fmla="*/ 3074867 h 6858000"/>
              <a:gd name="connsiteX659-118281" fmla="*/ 1405265 w 7467600"/>
              <a:gd name="connsiteY659-118282" fmla="*/ 3016319 h 6858000"/>
              <a:gd name="connsiteX660-118283" fmla="*/ 1407512 w 7467600"/>
              <a:gd name="connsiteY660-118284" fmla="*/ 3018001 h 6858000"/>
              <a:gd name="connsiteX661-118285" fmla="*/ 1726266 w 7467600"/>
              <a:gd name="connsiteY661-118286" fmla="*/ 2777274 h 6858000"/>
              <a:gd name="connsiteX662-118287" fmla="*/ 625390 w 7467600"/>
              <a:gd name="connsiteY662-118288" fmla="*/ 2514541 h 6858000"/>
              <a:gd name="connsiteX663-118289" fmla="*/ 619799 w 7467600"/>
              <a:gd name="connsiteY663-118290" fmla="*/ 2527180 h 6858000"/>
              <a:gd name="connsiteX664-118291" fmla="*/ 310030 w 7467600"/>
              <a:gd name="connsiteY664-118292" fmla="*/ 2771818 h 6858000"/>
              <a:gd name="connsiteX665-118293" fmla="*/ 173877 w 7467600"/>
              <a:gd name="connsiteY665-118294" fmla="*/ 2937056 h 6858000"/>
              <a:gd name="connsiteX666-118295" fmla="*/ 77889 w 7467600"/>
              <a:gd name="connsiteY666-118296" fmla="*/ 3138440 h 6858000"/>
              <a:gd name="connsiteX667-118297" fmla="*/ 0 w 7467600"/>
              <a:gd name="connsiteY667-118298" fmla="*/ 3271395 h 6858000"/>
              <a:gd name="connsiteX668-118299" fmla="*/ 0 w 7467600"/>
              <a:gd name="connsiteY668-118300" fmla="*/ 3153002 h 6858000"/>
              <a:gd name="connsiteX669-118301" fmla="*/ 2386 w 7467600"/>
              <a:gd name="connsiteY669-118302" fmla="*/ 3149203 h 6858000"/>
              <a:gd name="connsiteX670-118303" fmla="*/ 89753 w 7467600"/>
              <a:gd name="connsiteY670-118304" fmla="*/ 2987702 h 6858000"/>
              <a:gd name="connsiteX671-118305" fmla="*/ 76869 w 7467600"/>
              <a:gd name="connsiteY671-118306" fmla="*/ 3005404 h 6858000"/>
              <a:gd name="connsiteX672-118307" fmla="*/ 32049 w 7467600"/>
              <a:gd name="connsiteY672-118308" fmla="*/ 3065814 h 6858000"/>
              <a:gd name="connsiteX673-118309" fmla="*/ 0 w 7467600"/>
              <a:gd name="connsiteY673-118310" fmla="*/ 3108744 h 6858000"/>
              <a:gd name="connsiteX674-118311" fmla="*/ 0 w 7467600"/>
              <a:gd name="connsiteY674-118312" fmla="*/ 3058059 h 6858000"/>
              <a:gd name="connsiteX675-118313" fmla="*/ 7610 w 7467600"/>
              <a:gd name="connsiteY675-118314" fmla="*/ 3047889 h 6858000"/>
              <a:gd name="connsiteX676-118315" fmla="*/ 52419 w 7467600"/>
              <a:gd name="connsiteY676-118316" fmla="*/ 2987479 h 6858000"/>
              <a:gd name="connsiteX677-118317" fmla="*/ 59142 w 7467600"/>
              <a:gd name="connsiteY677-118318" fmla="*/ 2978488 h 6858000"/>
              <a:gd name="connsiteX678-118319" fmla="*/ 0 w 7467600"/>
              <a:gd name="connsiteY678-118320" fmla="*/ 3015334 h 6858000"/>
              <a:gd name="connsiteX679-118321" fmla="*/ 0 w 7467600"/>
              <a:gd name="connsiteY679-118322" fmla="*/ 2914286 h 6858000"/>
              <a:gd name="connsiteX680-118323" fmla="*/ 36383 w 7467600"/>
              <a:gd name="connsiteY680-118324" fmla="*/ 2901128 h 6858000"/>
              <a:gd name="connsiteX681-118325" fmla="*/ 156329 w 7467600"/>
              <a:gd name="connsiteY681-118326" fmla="*/ 2840533 h 6858000"/>
              <a:gd name="connsiteX682-118327" fmla="*/ 358355 w 7467600"/>
              <a:gd name="connsiteY682-118328" fmla="*/ 2620471 h 6858000"/>
              <a:gd name="connsiteX683-118329" fmla="*/ 510577 w 7467600"/>
              <a:gd name="connsiteY683-118330" fmla="*/ 2501244 h 6858000"/>
              <a:gd name="connsiteX684-118331" fmla="*/ 211967 w 7467600"/>
              <a:gd name="connsiteY684-118332" fmla="*/ 2479171 h 6858000"/>
              <a:gd name="connsiteX685-118333" fmla="*/ 0 w 7467600"/>
              <a:gd name="connsiteY685-118334" fmla="*/ 2476398 h 6858000"/>
              <a:gd name="connsiteX686-118335" fmla="*/ 0 w 7467600"/>
              <a:gd name="connsiteY686-118336" fmla="*/ 2389189 h 6858000"/>
              <a:gd name="connsiteX687-118337" fmla="*/ 103062 w 7467600"/>
              <a:gd name="connsiteY687-118338" fmla="*/ 2389518 h 6858000"/>
              <a:gd name="connsiteX688-118339" fmla="*/ 510734 w 7467600"/>
              <a:gd name="connsiteY688-118340" fmla="*/ 2416201 h 6858000"/>
              <a:gd name="connsiteX689-118341" fmla="*/ 279257 w 7467600"/>
              <a:gd name="connsiteY689-118342" fmla="*/ 2092102 h 6858000"/>
              <a:gd name="connsiteX690-118343" fmla="*/ 65265 w 7467600"/>
              <a:gd name="connsiteY690-118344" fmla="*/ 2006049 h 6858000"/>
              <a:gd name="connsiteX691-118345" fmla="*/ 0 w 7467600"/>
              <a:gd name="connsiteY691-118346" fmla="*/ 1982532 h 6858000"/>
              <a:gd name="connsiteX692-118347" fmla="*/ 0 w 7467600"/>
              <a:gd name="connsiteY692-118348" fmla="*/ 1912789 h 6858000"/>
              <a:gd name="connsiteX693-118349" fmla="*/ 97460 w 7467600"/>
              <a:gd name="connsiteY693-118350" fmla="*/ 1953725 h 6858000"/>
              <a:gd name="connsiteX694-118351" fmla="*/ 221272 w 7467600"/>
              <a:gd name="connsiteY694-118352" fmla="*/ 1980766 h 6858000"/>
              <a:gd name="connsiteX695-118353" fmla="*/ 116765 w 7467600"/>
              <a:gd name="connsiteY695-118354" fmla="*/ 1911033 h 6858000"/>
              <a:gd name="connsiteX696-118355" fmla="*/ 16405 w 7467600"/>
              <a:gd name="connsiteY696-118356" fmla="*/ 1803412 h 6858000"/>
              <a:gd name="connsiteX697-118357" fmla="*/ 0 w 7467600"/>
              <a:gd name="connsiteY697-118358" fmla="*/ 1784777 h 6858000"/>
              <a:gd name="connsiteX698-118359" fmla="*/ 0 w 7467600"/>
              <a:gd name="connsiteY698-118360" fmla="*/ 1740082 h 6858000"/>
              <a:gd name="connsiteX699-118361" fmla="*/ 39394 w 7467600"/>
              <a:gd name="connsiteY699-118362" fmla="*/ 1784856 h 6858000"/>
              <a:gd name="connsiteX700-118363" fmla="*/ 135813 w 7467600"/>
              <a:gd name="connsiteY700-118364" fmla="*/ 1888838 h 6858000"/>
              <a:gd name="connsiteX701-118365" fmla="*/ 242575 w 7467600"/>
              <a:gd name="connsiteY701-118366" fmla="*/ 1958841 h 6858000"/>
              <a:gd name="connsiteX702-118367" fmla="*/ 82197 w 7467600"/>
              <a:gd name="connsiteY702-118368" fmla="*/ 1754826 h 6858000"/>
              <a:gd name="connsiteX703-118369" fmla="*/ 0 w 7467600"/>
              <a:gd name="connsiteY703-118370" fmla="*/ 1679650 h 6858000"/>
              <a:gd name="connsiteX704-118371" fmla="*/ 0 w 7467600"/>
              <a:gd name="connsiteY704-118372" fmla="*/ 1602463 h 6858000"/>
              <a:gd name="connsiteX705-118373" fmla="*/ 84689 w 7467600"/>
              <a:gd name="connsiteY705-118374" fmla="*/ 1677442 h 6858000"/>
              <a:gd name="connsiteX706-118375" fmla="*/ 298437 w 7467600"/>
              <a:gd name="connsiteY706-118376" fmla="*/ 1968019 h 6858000"/>
              <a:gd name="connsiteX707-118377" fmla="*/ 227269 w 7467600"/>
              <a:gd name="connsiteY707-118378" fmla="*/ 1114064 h 6858000"/>
              <a:gd name="connsiteX708-118379" fmla="*/ 248003 w 7467600"/>
              <a:gd name="connsiteY708-118380" fmla="*/ 1089613 h 6858000"/>
              <a:gd name="connsiteX709-118381" fmla="*/ 427020 w 7467600"/>
              <a:gd name="connsiteY709-118382" fmla="*/ 1619803 h 6858000"/>
              <a:gd name="connsiteX710-118383" fmla="*/ 340345 w 7467600"/>
              <a:gd name="connsiteY710-118384" fmla="*/ 2027739 h 6858000"/>
              <a:gd name="connsiteX711-118385" fmla="*/ 360865 w 7467600"/>
              <a:gd name="connsiteY711-118386" fmla="*/ 2044827 h 6858000"/>
              <a:gd name="connsiteX712-118387" fmla="*/ 560414 w 7467600"/>
              <a:gd name="connsiteY712-118388" fmla="*/ 2421457 h 6858000"/>
              <a:gd name="connsiteX713-118389" fmla="*/ 1359703 w 7467600"/>
              <a:gd name="connsiteY713-118390" fmla="*/ 2578554 h 6858000"/>
              <a:gd name="connsiteX714-118391" fmla="*/ 1359422 w 7467600"/>
              <a:gd name="connsiteY714-118392" fmla="*/ 2577994 h 6858000"/>
              <a:gd name="connsiteX715-118393" fmla="*/ 828701 w 7467600"/>
              <a:gd name="connsiteY715-118394" fmla="*/ 1839520 h 6858000"/>
              <a:gd name="connsiteX716-118395" fmla="*/ 494427 w 7467600"/>
              <a:gd name="connsiteY716-118396" fmla="*/ 1092333 h 6858000"/>
              <a:gd name="connsiteX717-118397" fmla="*/ 506322 w 7467600"/>
              <a:gd name="connsiteY717-118398" fmla="*/ 1020997 h 6858000"/>
              <a:gd name="connsiteX718-118399" fmla="*/ 4570198 w 7467600"/>
              <a:gd name="connsiteY718-118400" fmla="*/ 978081 h 6858000"/>
              <a:gd name="connsiteX719-118401" fmla="*/ 4523691 w 7467600"/>
              <a:gd name="connsiteY719-118402" fmla="*/ 1127776 h 6858000"/>
              <a:gd name="connsiteX720-118403" fmla="*/ 4509875 w 7467600"/>
              <a:gd name="connsiteY720-118404" fmla="*/ 1167552 h 6858000"/>
              <a:gd name="connsiteX721-118405" fmla="*/ 4478168 w 7467600"/>
              <a:gd name="connsiteY721-118406" fmla="*/ 1260735 h 6858000"/>
              <a:gd name="connsiteX722-118407" fmla="*/ 4409309 w 7467600"/>
              <a:gd name="connsiteY722-118408" fmla="*/ 1666996 h 6858000"/>
              <a:gd name="connsiteX723-118409" fmla="*/ 4370031 w 7467600"/>
              <a:gd name="connsiteY723-118410" fmla="*/ 1955666 h 6858000"/>
              <a:gd name="connsiteX724-118411" fmla="*/ 4570198 w 7467600"/>
              <a:gd name="connsiteY724-118412" fmla="*/ 978081 h 6858000"/>
              <a:gd name="connsiteX725-118413" fmla="*/ 4557898 w 7467600"/>
              <a:gd name="connsiteY725-118414" fmla="*/ 900011 h 6858000"/>
              <a:gd name="connsiteX726-118415" fmla="*/ 4344840 w 7467600"/>
              <a:gd name="connsiteY726-118416" fmla="*/ 1922038 h 6858000"/>
              <a:gd name="connsiteX727-118417" fmla="*/ 4378710 w 7467600"/>
              <a:gd name="connsiteY727-118418" fmla="*/ 1665516 h 6858000"/>
              <a:gd name="connsiteX728-118419" fmla="*/ 4448798 w 7467600"/>
              <a:gd name="connsiteY728-118420" fmla="*/ 1253024 h 6858000"/>
              <a:gd name="connsiteX729-118421" fmla="*/ 4480315 w 7467600"/>
              <a:gd name="connsiteY729-118422" fmla="*/ 1158454 h 6858000"/>
              <a:gd name="connsiteX730-118423" fmla="*/ 4494133 w 7467600"/>
              <a:gd name="connsiteY730-118424" fmla="*/ 1118676 h 6858000"/>
              <a:gd name="connsiteX731-118425" fmla="*/ 4557898 w 7467600"/>
              <a:gd name="connsiteY731-118426" fmla="*/ 900011 h 6858000"/>
              <a:gd name="connsiteX732-118427" fmla="*/ 5870151 w 7467600"/>
              <a:gd name="connsiteY732-118428" fmla="*/ 898890 h 6858000"/>
              <a:gd name="connsiteX733-118429" fmla="*/ 5861335 w 7467600"/>
              <a:gd name="connsiteY733-118430" fmla="*/ 899177 h 6858000"/>
              <a:gd name="connsiteX734-118431" fmla="*/ 5843702 w 7467600"/>
              <a:gd name="connsiteY734-118432" fmla="*/ 899748 h 6858000"/>
              <a:gd name="connsiteX735-118433" fmla="*/ 5651107 w 7467600"/>
              <a:gd name="connsiteY735-118434" fmla="*/ 920306 h 6858000"/>
              <a:gd name="connsiteX736-118435" fmla="*/ 5459407 w 7467600"/>
              <a:gd name="connsiteY736-118436" fmla="*/ 940975 h 6858000"/>
              <a:gd name="connsiteX737-118437" fmla="*/ 5374846 w 7467600"/>
              <a:gd name="connsiteY737-118438" fmla="*/ 941988 h 6858000"/>
              <a:gd name="connsiteX738-118439" fmla="*/ 5256105 w 7467600"/>
              <a:gd name="connsiteY738-118440" fmla="*/ 945632 h 6858000"/>
              <a:gd name="connsiteX739-118441" fmla="*/ 5107071 w 7467600"/>
              <a:gd name="connsiteY739-118442" fmla="*/ 969720 h 6858000"/>
              <a:gd name="connsiteX740-118443" fmla="*/ 4998681 w 7467600"/>
              <a:gd name="connsiteY740-118444" fmla="*/ 988771 h 6858000"/>
              <a:gd name="connsiteX741-118445" fmla="*/ 5870151 w 7467600"/>
              <a:gd name="connsiteY741-118446" fmla="*/ 898890 h 6858000"/>
              <a:gd name="connsiteX742-118447" fmla="*/ 5504425 w 7467600"/>
              <a:gd name="connsiteY742-118448" fmla="*/ 848067 h 6858000"/>
              <a:gd name="connsiteX743-118449" fmla="*/ 4968849 w 7467600"/>
              <a:gd name="connsiteY743-118450" fmla="*/ 962318 h 6858000"/>
              <a:gd name="connsiteX744-118451" fmla="*/ 5104039 w 7467600"/>
              <a:gd name="connsiteY744-118452" fmla="*/ 940634 h 6858000"/>
              <a:gd name="connsiteX745-118453" fmla="*/ 5256311 w 7467600"/>
              <a:gd name="connsiteY745-118454" fmla="*/ 916490 h 6858000"/>
              <a:gd name="connsiteX746-118455" fmla="*/ 5377381 w 7467600"/>
              <a:gd name="connsiteY746-118456" fmla="*/ 912671 h 6858000"/>
              <a:gd name="connsiteX747-118457" fmla="*/ 5460148 w 7467600"/>
              <a:gd name="connsiteY747-118458" fmla="*/ 911442 h 6858000"/>
              <a:gd name="connsiteX748-118459" fmla="*/ 5648971 w 7467600"/>
              <a:gd name="connsiteY748-118460" fmla="*/ 891331 h 6858000"/>
              <a:gd name="connsiteX749-118461" fmla="*/ 5844807 w 7467600"/>
              <a:gd name="connsiteY749-118462" fmla="*/ 870718 h 6858000"/>
              <a:gd name="connsiteX750-118463" fmla="*/ 5862975 w 7467600"/>
              <a:gd name="connsiteY750-118464" fmla="*/ 869756 h 6858000"/>
              <a:gd name="connsiteX751-118465" fmla="*/ 5920887 w 7467600"/>
              <a:gd name="connsiteY751-118466" fmla="*/ 865929 h 6858000"/>
              <a:gd name="connsiteX752-118467" fmla="*/ 5504425 w 7467600"/>
              <a:gd name="connsiteY752-118468" fmla="*/ 848067 h 6858000"/>
              <a:gd name="connsiteX753-118469" fmla="*/ 3607114 w 7467600"/>
              <a:gd name="connsiteY753-118470" fmla="*/ 467441 h 6858000"/>
              <a:gd name="connsiteX754-118471" fmla="*/ 3296242 w 7467600"/>
              <a:gd name="connsiteY754-118472" fmla="*/ 807991 h 6858000"/>
              <a:gd name="connsiteX755-118473" fmla="*/ 3174674 w 7467600"/>
              <a:gd name="connsiteY755-118474" fmla="*/ 919759 h 6858000"/>
              <a:gd name="connsiteX756-118475" fmla="*/ 3042978 w 7467600"/>
              <a:gd name="connsiteY756-118476" fmla="*/ 1054894 h 6858000"/>
              <a:gd name="connsiteX757-118477" fmla="*/ 2968914 w 7467600"/>
              <a:gd name="connsiteY757-118478" fmla="*/ 1133756 h 6858000"/>
              <a:gd name="connsiteX758-118479" fmla="*/ 3103823 w 7467600"/>
              <a:gd name="connsiteY758-118480" fmla="*/ 1026814 h 6858000"/>
              <a:gd name="connsiteX759-118481" fmla="*/ 3607114 w 7467600"/>
              <a:gd name="connsiteY759-118482" fmla="*/ 467441 h 6858000"/>
              <a:gd name="connsiteX760-118483" fmla="*/ 3744487 w 7467600"/>
              <a:gd name="connsiteY760-118484" fmla="*/ 383136 h 6858000"/>
              <a:gd name="connsiteX761-118485" fmla="*/ 3970213 w 7467600"/>
              <a:gd name="connsiteY761-118486" fmla="*/ 995559 h 6858000"/>
              <a:gd name="connsiteX762-118487" fmla="*/ 3744487 w 7467600"/>
              <a:gd name="connsiteY762-118488" fmla="*/ 383136 h 6858000"/>
              <a:gd name="connsiteX763-118489" fmla="*/ 3624562 w 7467600"/>
              <a:gd name="connsiteY763-118490" fmla="*/ 367041 h 6858000"/>
              <a:gd name="connsiteX764-118491" fmla="*/ 3489712 w 7467600"/>
              <a:gd name="connsiteY764-118492" fmla="*/ 485386 h 6858000"/>
              <a:gd name="connsiteX765-118493" fmla="*/ 3182994 w 7467600"/>
              <a:gd name="connsiteY765-118494" fmla="*/ 828265 h 6858000"/>
              <a:gd name="connsiteX766-118495" fmla="*/ 2892114 w 7467600"/>
              <a:gd name="connsiteY766-118496" fmla="*/ 1172635 h 6858000"/>
              <a:gd name="connsiteX767-118497" fmla="*/ 3021459 w 7467600"/>
              <a:gd name="connsiteY767-118498" fmla="*/ 1035385 h 6858000"/>
              <a:gd name="connsiteX768-118499" fmla="*/ 3153873 w 7467600"/>
              <a:gd name="connsiteY768-118500" fmla="*/ 898971 h 6858000"/>
              <a:gd name="connsiteX769-118501" fmla="*/ 3276511 w 7467600"/>
              <a:gd name="connsiteY769-118502" fmla="*/ 786423 h 6858000"/>
              <a:gd name="connsiteX770-118503" fmla="*/ 3584154 w 7467600"/>
              <a:gd name="connsiteY770-118504" fmla="*/ 448218 h 6858000"/>
              <a:gd name="connsiteX771-118505" fmla="*/ 3624562 w 7467600"/>
              <a:gd name="connsiteY771-118506" fmla="*/ 367041 h 6858000"/>
              <a:gd name="connsiteX772-118507" fmla="*/ 3766672 w 7467600"/>
              <a:gd name="connsiteY772-118508" fmla="*/ 359429 h 6858000"/>
              <a:gd name="connsiteX773-118509" fmla="*/ 3996338 w 7467600"/>
              <a:gd name="connsiteY773-118510" fmla="*/ 968237 h 6858000"/>
              <a:gd name="connsiteX774-118511" fmla="*/ 3766672 w 7467600"/>
              <a:gd name="connsiteY774-118512" fmla="*/ 359429 h 6858000"/>
              <a:gd name="connsiteX775-118513" fmla="*/ 5805386 w 7467600"/>
              <a:gd name="connsiteY775-118514" fmla="*/ 239240 h 6858000"/>
              <a:gd name="connsiteX776-118515" fmla="*/ 5736947 w 7467600"/>
              <a:gd name="connsiteY776-118516" fmla="*/ 261367 h 6858000"/>
              <a:gd name="connsiteX777-118517" fmla="*/ 5427012 w 7467600"/>
              <a:gd name="connsiteY777-118518" fmla="*/ 311272 h 6858000"/>
              <a:gd name="connsiteX778-118519" fmla="*/ 5147818 w 7467600"/>
              <a:gd name="connsiteY778-118520" fmla="*/ 322112 h 6858000"/>
              <a:gd name="connsiteX779-118521" fmla="*/ 5060854 w 7467600"/>
              <a:gd name="connsiteY779-118522" fmla="*/ 311882 h 6858000"/>
              <a:gd name="connsiteX780-118523" fmla="*/ 4945989 w 7467600"/>
              <a:gd name="connsiteY780-118524" fmla="*/ 300516 h 6858000"/>
              <a:gd name="connsiteX781-118525" fmla="*/ 5410479 w 7467600"/>
              <a:gd name="connsiteY781-118526" fmla="*/ 348434 h 6858000"/>
              <a:gd name="connsiteX782-118527" fmla="*/ 5805386 w 7467600"/>
              <a:gd name="connsiteY782-118528" fmla="*/ 239240 h 6858000"/>
              <a:gd name="connsiteX783-118529" fmla="*/ 5905192 w 7467600"/>
              <a:gd name="connsiteY783-118530" fmla="*/ 163079 h 6858000"/>
              <a:gd name="connsiteX784-118531" fmla="*/ 5865655 w 7467600"/>
              <a:gd name="connsiteY784-118532" fmla="*/ 171901 h 6858000"/>
              <a:gd name="connsiteX785-118533" fmla="*/ 5259740 w 7467600"/>
              <a:gd name="connsiteY785-118534" fmla="*/ 257013 h 6858000"/>
              <a:gd name="connsiteX786-118535" fmla="*/ 5208466 w 7467600"/>
              <a:gd name="connsiteY786-118536" fmla="*/ 257550 h 6858000"/>
              <a:gd name="connsiteX787-118537" fmla="*/ 4980204 w 7467600"/>
              <a:gd name="connsiteY787-118538" fmla="*/ 271903 h 6858000"/>
              <a:gd name="connsiteX788-118539" fmla="*/ 5068068 w 7467600"/>
              <a:gd name="connsiteY788-118540" fmla="*/ 282244 h 6858000"/>
              <a:gd name="connsiteX789-118541" fmla="*/ 5153231 w 7467600"/>
              <a:gd name="connsiteY789-118542" fmla="*/ 292240 h 6858000"/>
              <a:gd name="connsiteX790-118543" fmla="*/ 5426491 w 7467600"/>
              <a:gd name="connsiteY790-118544" fmla="*/ 281128 h 6858000"/>
              <a:gd name="connsiteX791-118545" fmla="*/ 5731212 w 7467600"/>
              <a:gd name="connsiteY791-118546" fmla="*/ 231951 h 6858000"/>
              <a:gd name="connsiteX792-118547" fmla="*/ 5905192 w 7467600"/>
              <a:gd name="connsiteY792-118548" fmla="*/ 163079 h 6858000"/>
              <a:gd name="connsiteX793-118549" fmla="*/ 5944437 w 7467600"/>
              <a:gd name="connsiteY793-118550" fmla="*/ 113829 h 6858000"/>
              <a:gd name="connsiteX794-118551" fmla="*/ 5825032 w 7467600"/>
              <a:gd name="connsiteY794-118552" fmla="*/ 146405 h 6858000"/>
              <a:gd name="connsiteX795-118553" fmla="*/ 4955599 w 7467600"/>
              <a:gd name="connsiteY795-118554" fmla="*/ 247008 h 6858000"/>
              <a:gd name="connsiteX796-118555" fmla="*/ 5210104 w 7467600"/>
              <a:gd name="connsiteY796-118556" fmla="*/ 228123 h 6858000"/>
              <a:gd name="connsiteX797-118557" fmla="*/ 5261015 w 7467600"/>
              <a:gd name="connsiteY797-118558" fmla="*/ 227087 h 6858000"/>
              <a:gd name="connsiteX798-118559" fmla="*/ 5861181 w 7467600"/>
              <a:gd name="connsiteY798-118560" fmla="*/ 143093 h 6858000"/>
              <a:gd name="connsiteX799-118561" fmla="*/ 5961252 w 7467600"/>
              <a:gd name="connsiteY799-118562" fmla="*/ 114820 h 6858000"/>
              <a:gd name="connsiteX800-118563" fmla="*/ 5944437 w 7467600"/>
              <a:gd name="connsiteY800-118564" fmla="*/ 113829 h 6858000"/>
              <a:gd name="connsiteX801-118565" fmla="*/ 3882765 w 7467600"/>
              <a:gd name="connsiteY801-118566" fmla="*/ 0 h 6858000"/>
              <a:gd name="connsiteX802-118567" fmla="*/ 3995099 w 7467600"/>
              <a:gd name="connsiteY802-118568" fmla="*/ 0 h 6858000"/>
              <a:gd name="connsiteX803-118569" fmla="*/ 4163818 w 7467600"/>
              <a:gd name="connsiteY803-118570" fmla="*/ 234104 h 6858000"/>
              <a:gd name="connsiteX804-118571" fmla="*/ 4172099 w 7467600"/>
              <a:gd name="connsiteY804-118572" fmla="*/ 234207 h 6858000"/>
              <a:gd name="connsiteX805-118573" fmla="*/ 4784282 w 7467600"/>
              <a:gd name="connsiteY805-118574" fmla="*/ 276561 h 6858000"/>
              <a:gd name="connsiteX806-118575" fmla="*/ 4801687 w 7467600"/>
              <a:gd name="connsiteY806-118576" fmla="*/ 267764 h 6858000"/>
              <a:gd name="connsiteX807-118577" fmla="*/ 6082788 w 7467600"/>
              <a:gd name="connsiteY807-118578" fmla="*/ 64119 h 6858000"/>
              <a:gd name="connsiteX808-118579" fmla="*/ 6099442 w 7467600"/>
              <a:gd name="connsiteY808-118580" fmla="*/ 82568 h 6858000"/>
              <a:gd name="connsiteX809-118581" fmla="*/ 4804137 w 7467600"/>
              <a:gd name="connsiteY809-118582" fmla="*/ 320931 h 6858000"/>
              <a:gd name="connsiteX810-118583" fmla="*/ 4227047 w 7467600"/>
              <a:gd name="connsiteY810-118584" fmla="*/ 313415 h 6858000"/>
              <a:gd name="connsiteX811-118585" fmla="*/ 4346041 w 7467600"/>
              <a:gd name="connsiteY811-118586" fmla="*/ 456086 h 6858000"/>
              <a:gd name="connsiteX812-118587" fmla="*/ 4870967 w 7467600"/>
              <a:gd name="connsiteY812-118588" fmla="*/ 963061 h 6858000"/>
              <a:gd name="connsiteX813-118589" fmla="*/ 4889647 w 7467600"/>
              <a:gd name="connsiteY813-118590" fmla="*/ 957147 h 6858000"/>
              <a:gd name="connsiteX814-118591" fmla="*/ 5422504 w 7467600"/>
              <a:gd name="connsiteY814-118592" fmla="*/ 805191 h 6858000"/>
              <a:gd name="connsiteX815-118593" fmla="*/ 6087656 w 7467600"/>
              <a:gd name="connsiteY815-118594" fmla="*/ 826703 h 6858000"/>
              <a:gd name="connsiteX816-118595" fmla="*/ 6058717 w 7467600"/>
              <a:gd name="connsiteY816-118596" fmla="*/ 865992 h 6858000"/>
              <a:gd name="connsiteX817-118597" fmla="*/ 4974153 w 7467600"/>
              <a:gd name="connsiteY817-118598" fmla="*/ 1045456 h 6858000"/>
              <a:gd name="connsiteX818-118599" fmla="*/ 5627835 w 7467600"/>
              <a:gd name="connsiteY818-118600" fmla="*/ 1472077 h 6858000"/>
              <a:gd name="connsiteX819-118601" fmla="*/ 5629817 w 7467600"/>
              <a:gd name="connsiteY819-118602" fmla="*/ 1471412 h 6858000"/>
              <a:gd name="connsiteX820-118603" fmla="*/ 5634124 w 7467600"/>
              <a:gd name="connsiteY820-118604" fmla="*/ 1470572 h 6858000"/>
              <a:gd name="connsiteX821-118605" fmla="*/ 5755832 w 7467600"/>
              <a:gd name="connsiteY821-118606" fmla="*/ 1383886 h 6858000"/>
              <a:gd name="connsiteX822-118607" fmla="*/ 6014186 w 7467600"/>
              <a:gd name="connsiteY822-118608" fmla="*/ 1279799 h 6858000"/>
              <a:gd name="connsiteX823-118609" fmla="*/ 6901619 w 7467600"/>
              <a:gd name="connsiteY823-118610" fmla="*/ 1047874 h 6858000"/>
              <a:gd name="connsiteX824-118611" fmla="*/ 6931566 w 7467600"/>
              <a:gd name="connsiteY824-118612" fmla="*/ 1062034 h 6858000"/>
              <a:gd name="connsiteX825-118613" fmla="*/ 5790982 w 7467600"/>
              <a:gd name="connsiteY825-118614" fmla="*/ 1561380 h 6858000"/>
              <a:gd name="connsiteX826-118615" fmla="*/ 6188971 w 7467600"/>
              <a:gd name="connsiteY826-118616" fmla="*/ 1755168 h 6858000"/>
              <a:gd name="connsiteX827-118617" fmla="*/ 6202446 w 7467600"/>
              <a:gd name="connsiteY827-118618" fmla="*/ 1752268 h 6858000"/>
              <a:gd name="connsiteX828-118619" fmla="*/ 7179560 w 7467600"/>
              <a:gd name="connsiteY828-118620" fmla="*/ 1467551 h 6858000"/>
              <a:gd name="connsiteX829-118621" fmla="*/ 7158730 w 7467600"/>
              <a:gd name="connsiteY829-118622" fmla="*/ 1507835 h 6858000"/>
              <a:gd name="connsiteX830-118623" fmla="*/ 6326959 w 7467600"/>
              <a:gd name="connsiteY830-118624" fmla="*/ 1817686 h 6858000"/>
              <a:gd name="connsiteX831-118625" fmla="*/ 6537433 w 7467600"/>
              <a:gd name="connsiteY831-118626" fmla="*/ 1907790 h 6858000"/>
              <a:gd name="connsiteX832-118627" fmla="*/ 6550221 w 7467600"/>
              <a:gd name="connsiteY832-118628" fmla="*/ 1910729 h 6858000"/>
              <a:gd name="connsiteX833-118629" fmla="*/ 6964438 w 7467600"/>
              <a:gd name="connsiteY833-118630" fmla="*/ 2209505 h 6858000"/>
              <a:gd name="connsiteX834-118631" fmla="*/ 7367862 w 7467600"/>
              <a:gd name="connsiteY834-118632" fmla="*/ 2806833 h 6858000"/>
              <a:gd name="connsiteX835-118633" fmla="*/ 7364329 w 7467600"/>
              <a:gd name="connsiteY835-118634" fmla="*/ 2826907 h 6858000"/>
              <a:gd name="connsiteX836-118635" fmla="*/ 7290545 w 7467600"/>
              <a:gd name="connsiteY836-118636" fmla="*/ 2850663 h 6858000"/>
              <a:gd name="connsiteX837-118637" fmla="*/ 6472036 w 7467600"/>
              <a:gd name="connsiteY837-118638" fmla="*/ 1959003 h 6858000"/>
              <a:gd name="connsiteX838-118639" fmla="*/ 5792897 w 7467600"/>
              <a:gd name="connsiteY838-118640" fmla="*/ 1647747 h 6858000"/>
              <a:gd name="connsiteX839-118641" fmla="*/ 5842751 w 7467600"/>
              <a:gd name="connsiteY839-118642" fmla="*/ 1816112 h 6858000"/>
              <a:gd name="connsiteX840-118643" fmla="*/ 5847424 w 7467600"/>
              <a:gd name="connsiteY840-118644" fmla="*/ 1815776 h 6858000"/>
              <a:gd name="connsiteX841-118645" fmla="*/ 6399821 w 7467600"/>
              <a:gd name="connsiteY841-118646" fmla="*/ 2344799 h 6858000"/>
              <a:gd name="connsiteX842-118647" fmla="*/ 6323232 w 7467600"/>
              <a:gd name="connsiteY842-118648" fmla="*/ 2389634 h 6858000"/>
              <a:gd name="connsiteX843-118649" fmla="*/ 5942958 w 7467600"/>
              <a:gd name="connsiteY843-118650" fmla="*/ 2077708 h 6858000"/>
              <a:gd name="connsiteX844-118651" fmla="*/ 5921559 w 7467600"/>
              <a:gd name="connsiteY844-118652" fmla="*/ 2378596 h 6858000"/>
              <a:gd name="connsiteX845-118653" fmla="*/ 5817651 w 7467600"/>
              <a:gd name="connsiteY845-118654" fmla="*/ 3023919 h 6858000"/>
              <a:gd name="connsiteX846-118655" fmla="*/ 5729634 w 7467600"/>
              <a:gd name="connsiteY846-118656" fmla="*/ 3051849 h 6858000"/>
              <a:gd name="connsiteX847-118657" fmla="*/ 5611018 w 7467600"/>
              <a:gd name="connsiteY847-118658" fmla="*/ 2316769 h 6858000"/>
              <a:gd name="connsiteX848-118659" fmla="*/ 5687608 w 7467600"/>
              <a:gd name="connsiteY848-118660" fmla="*/ 2039972 h 6858000"/>
              <a:gd name="connsiteX849-118661" fmla="*/ 5657554 w 7467600"/>
              <a:gd name="connsiteY849-118662" fmla="*/ 1576445 h 6858000"/>
              <a:gd name="connsiteX850-118663" fmla="*/ 5150475 w 7467600"/>
              <a:gd name="connsiteY850-118664" fmla="*/ 1274012 h 6858000"/>
              <a:gd name="connsiteX851-118665" fmla="*/ 5349142 w 7467600"/>
              <a:gd name="connsiteY851-118666" fmla="*/ 2204405 h 6858000"/>
              <a:gd name="connsiteX852-118667" fmla="*/ 5262214 w 7467600"/>
              <a:gd name="connsiteY852-118668" fmla="*/ 2233836 h 6858000"/>
              <a:gd name="connsiteX853-118669" fmla="*/ 4981539 w 7467600"/>
              <a:gd name="connsiteY853-118670" fmla="*/ 1542201 h 6858000"/>
              <a:gd name="connsiteX854-118671" fmla="*/ 4958461 w 7467600"/>
              <a:gd name="connsiteY854-118672" fmla="*/ 1136957 h 6858000"/>
              <a:gd name="connsiteX855-118673" fmla="*/ 4655015 w 7467600"/>
              <a:gd name="connsiteY855-118674" fmla="*/ 891426 h 6858000"/>
              <a:gd name="connsiteX856-118675" fmla="*/ 4348002 w 7467600"/>
              <a:gd name="connsiteY856-118676" fmla="*/ 2205895 h 6858000"/>
              <a:gd name="connsiteX857-118677" fmla="*/ 4262250 w 7467600"/>
              <a:gd name="connsiteY857-118678" fmla="*/ 2219972 h 6858000"/>
              <a:gd name="connsiteX858-118679" fmla="*/ 4550611 w 7467600"/>
              <a:gd name="connsiteY858-118680" fmla="*/ 817540 h 6858000"/>
              <a:gd name="connsiteX859-118681" fmla="*/ 4564418 w 7467600"/>
              <a:gd name="connsiteY859-118682" fmla="*/ 808293 h 6858000"/>
              <a:gd name="connsiteX860-118683" fmla="*/ 4266388 w 7467600"/>
              <a:gd name="connsiteY860-118684" fmla="*/ 500083 h 6858000"/>
              <a:gd name="connsiteX861-118685" fmla="*/ 4032842 w 7467600"/>
              <a:gd name="connsiteY861-118686" fmla="*/ 211809 h 6858000"/>
              <a:gd name="connsiteX862-118687" fmla="*/ 3882765 w 7467600"/>
              <a:gd name="connsiteY862-118688" fmla="*/ 0 h 6858000"/>
              <a:gd name="connsiteX863-118689" fmla="*/ 3721337 w 7467600"/>
              <a:gd name="connsiteY863-118690" fmla="*/ 0 h 6858000"/>
              <a:gd name="connsiteX864-118691" fmla="*/ 3797544 w 7467600"/>
              <a:gd name="connsiteY864-118692" fmla="*/ 0 h 6858000"/>
              <a:gd name="connsiteX865-118693" fmla="*/ 3775734 w 7467600"/>
              <a:gd name="connsiteY865-118694" fmla="*/ 95131 h 6858000"/>
              <a:gd name="connsiteX866-118695" fmla="*/ 3724807 w 7467600"/>
              <a:gd name="connsiteY866-118696" fmla="*/ 272257 h 6858000"/>
              <a:gd name="connsiteX867-118697" fmla="*/ 3726844 w 7467600"/>
              <a:gd name="connsiteY867-118698" fmla="*/ 282988 h 6858000"/>
              <a:gd name="connsiteX868-118699" fmla="*/ 3742664 w 7467600"/>
              <a:gd name="connsiteY868-118700" fmla="*/ 279918 h 6858000"/>
              <a:gd name="connsiteX869-118701" fmla="*/ 4103910 w 7467600"/>
              <a:gd name="connsiteY869-118702" fmla="*/ 1161917 h 6858000"/>
              <a:gd name="connsiteX870-118703" fmla="*/ 4020269 w 7467600"/>
              <a:gd name="connsiteY870-118704" fmla="*/ 1200406 h 6858000"/>
              <a:gd name="connsiteX871-118705" fmla="*/ 3674882 w 7467600"/>
              <a:gd name="connsiteY871-118706" fmla="*/ 488524 h 6858000"/>
              <a:gd name="connsiteX872-118707" fmla="*/ 3132682 w 7467600"/>
              <a:gd name="connsiteY872-118708" fmla="*/ 1072284 h 6858000"/>
              <a:gd name="connsiteX873-118709" fmla="*/ 2716346 w 7467600"/>
              <a:gd name="connsiteY873-118710" fmla="*/ 1276376 h 6858000"/>
              <a:gd name="connsiteX874-118711" fmla="*/ 2716772 w 7467600"/>
              <a:gd name="connsiteY874-118712" fmla="*/ 1255462 h 6858000"/>
              <a:gd name="connsiteX875-118713" fmla="*/ 3471096 w 7467600"/>
              <a:gd name="connsiteY875-118714" fmla="*/ 437072 h 6858000"/>
              <a:gd name="connsiteX876-118715" fmla="*/ 3639057 w 7467600"/>
              <a:gd name="connsiteY876-118716" fmla="*/ 286334 h 6858000"/>
              <a:gd name="connsiteX877-118717" fmla="*/ 3640309 w 7467600"/>
              <a:gd name="connsiteY877-118718" fmla="*/ 284664 h 6858000"/>
              <a:gd name="connsiteX878-118719" fmla="*/ 3646022 w 7467600"/>
              <a:gd name="connsiteY878-118720" fmla="*/ 276711 h 6858000"/>
              <a:gd name="connsiteX879-118721" fmla="*/ 3707943 w 7467600"/>
              <a:gd name="connsiteY879-118722" fmla="*/ 65958 h 6858000"/>
              <a:gd name="connsiteX880-118723" fmla="*/ 3721337 w 7467600"/>
              <a:gd name="connsiteY880-118724" fmla="*/ 0 h 6858000"/>
              <a:gd name="connsiteX881-118725" fmla="*/ 2867960 w 7467600"/>
              <a:gd name="connsiteY881-118726" fmla="*/ 0 h 6858000"/>
              <a:gd name="connsiteX882-118727" fmla="*/ 2926351 w 7467600"/>
              <a:gd name="connsiteY882-118728" fmla="*/ 0 h 6858000"/>
              <a:gd name="connsiteX883-118729" fmla="*/ 2902823 w 7467600"/>
              <a:gd name="connsiteY883-118730" fmla="*/ 262929 h 6858000"/>
              <a:gd name="connsiteX884-118731" fmla="*/ 2940663 w 7467600"/>
              <a:gd name="connsiteY884-118732" fmla="*/ 140884 h 6858000"/>
              <a:gd name="connsiteX885-118733" fmla="*/ 2947039 w 7467600"/>
              <a:gd name="connsiteY885-118734" fmla="*/ 122524 h 6858000"/>
              <a:gd name="connsiteX886-118735" fmla="*/ 2984316 w 7467600"/>
              <a:gd name="connsiteY886-118736" fmla="*/ 0 h 6858000"/>
              <a:gd name="connsiteX887-118737" fmla="*/ 3016114 w 7467600"/>
              <a:gd name="connsiteY887-118738" fmla="*/ 0 h 6858000"/>
              <a:gd name="connsiteX888-118739" fmla="*/ 2979949 w 7467600"/>
              <a:gd name="connsiteY888-118740" fmla="*/ 119274 h 6858000"/>
              <a:gd name="connsiteX889-118741" fmla="*/ 3023879 w 7467600"/>
              <a:gd name="connsiteY889-118742" fmla="*/ 0 h 6858000"/>
              <a:gd name="connsiteX890-118743" fmla="*/ 3105400 w 7467600"/>
              <a:gd name="connsiteY890-118744" fmla="*/ 0 h 6858000"/>
              <a:gd name="connsiteX891-118745" fmla="*/ 3094669 w 7467600"/>
              <a:gd name="connsiteY891-118746" fmla="*/ 30308 h 6858000"/>
              <a:gd name="connsiteX892-118747" fmla="*/ 2901945 w 7467600"/>
              <a:gd name="connsiteY892-118748" fmla="*/ 466538 h 6858000"/>
              <a:gd name="connsiteX893-118749" fmla="*/ 2815209 w 7467600"/>
              <a:gd name="connsiteY893-118750" fmla="*/ 497361 h 6858000"/>
              <a:gd name="connsiteX894-118751" fmla="*/ 2844845 w 7467600"/>
              <a:gd name="connsiteY894-118752" fmla="*/ 127638 h 6858000"/>
              <a:gd name="connsiteX895-118753" fmla="*/ 2867960 w 7467600"/>
              <a:gd name="connsiteY895-118754" fmla="*/ 0 h 6858000"/>
              <a:gd name="connsiteX896-118755" fmla="*/ 1057230 w 7467600"/>
              <a:gd name="connsiteY896-118756" fmla="*/ 0 h 6858000"/>
              <a:gd name="connsiteX897-118757" fmla="*/ 1111003 w 7467600"/>
              <a:gd name="connsiteY897-118758" fmla="*/ 0 h 6858000"/>
              <a:gd name="connsiteX898-118759" fmla="*/ 1125553 w 7467600"/>
              <a:gd name="connsiteY898-118760" fmla="*/ 52588 h 6858000"/>
              <a:gd name="connsiteX899-118761" fmla="*/ 1304276 w 7467600"/>
              <a:gd name="connsiteY899-118762" fmla="*/ 476275 h 6858000"/>
              <a:gd name="connsiteX900-118763" fmla="*/ 1492066 w 7467600"/>
              <a:gd name="connsiteY900-118764" fmla="*/ 886333 h 6858000"/>
              <a:gd name="connsiteX901-118765" fmla="*/ 1423698 w 7467600"/>
              <a:gd name="connsiteY901-118766" fmla="*/ 710817 h 6858000"/>
              <a:gd name="connsiteX902-118767" fmla="*/ 1357609 w 7467600"/>
              <a:gd name="connsiteY902-118768" fmla="*/ 532892 h 6858000"/>
              <a:gd name="connsiteX903-118769" fmla="*/ 1309550 w 7467600"/>
              <a:gd name="connsiteY903-118770" fmla="*/ 374031 h 6858000"/>
              <a:gd name="connsiteX904-118771" fmla="*/ 1193673 w 7467600"/>
              <a:gd name="connsiteY904-118772" fmla="*/ 49533 h 6858000"/>
              <a:gd name="connsiteX905-118773" fmla="*/ 1164391 w 7467600"/>
              <a:gd name="connsiteY905-118774" fmla="*/ 0 h 6858000"/>
              <a:gd name="connsiteX906-118775" fmla="*/ 1200666 w 7467600"/>
              <a:gd name="connsiteY906-118776" fmla="*/ 0 h 6858000"/>
              <a:gd name="connsiteX907-118777" fmla="*/ 1223408 w 7467600"/>
              <a:gd name="connsiteY907-118778" fmla="*/ 38996 h 6858000"/>
              <a:gd name="connsiteX908-118779" fmla="*/ 1339635 w 7467600"/>
              <a:gd name="connsiteY908-118780" fmla="*/ 365517 h 6858000"/>
              <a:gd name="connsiteX909-118781" fmla="*/ 1387469 w 7467600"/>
              <a:gd name="connsiteY909-118782" fmla="*/ 523079 h 6858000"/>
              <a:gd name="connsiteX910-118783" fmla="*/ 1452685 w 7467600"/>
              <a:gd name="connsiteY910-118784" fmla="*/ 699806 h 6858000"/>
              <a:gd name="connsiteX911-118785" fmla="*/ 1492092 w 7467600"/>
              <a:gd name="connsiteY911-118786" fmla="*/ 800424 h 6858000"/>
              <a:gd name="connsiteX912-118787" fmla="*/ 1455302 w 7467600"/>
              <a:gd name="connsiteY912-118788" fmla="*/ 632913 h 6858000"/>
              <a:gd name="connsiteX913-118789" fmla="*/ 1222336 w 7467600"/>
              <a:gd name="connsiteY913-118790" fmla="*/ 9480 h 6858000"/>
              <a:gd name="connsiteX914-118791" fmla="*/ 1214634 w 7467600"/>
              <a:gd name="connsiteY914-118792" fmla="*/ 0 h 6858000"/>
              <a:gd name="connsiteX915-118793" fmla="*/ 1289827 w 7467600"/>
              <a:gd name="connsiteY915-118794" fmla="*/ 0 h 6858000"/>
              <a:gd name="connsiteX916-118795" fmla="*/ 1321076 w 7467600"/>
              <a:gd name="connsiteY916-118796" fmla="*/ 59722 h 6858000"/>
              <a:gd name="connsiteX917-118797" fmla="*/ 1512579 w 7467600"/>
              <a:gd name="connsiteY917-118798" fmla="*/ 626441 h 6858000"/>
              <a:gd name="connsiteX918-118799" fmla="*/ 1506076 w 7467600"/>
              <a:gd name="connsiteY918-118800" fmla="*/ 1089289 h 6858000"/>
              <a:gd name="connsiteX919-118801" fmla="*/ 1486346 w 7467600"/>
              <a:gd name="connsiteY919-118802" fmla="*/ 1079919 h 6858000"/>
              <a:gd name="connsiteX920-118803" fmla="*/ 1070511 w 7467600"/>
              <a:gd name="connsiteY920-118804" fmla="*/ 48609 h 6858000"/>
              <a:gd name="connsiteX921-118805" fmla="*/ 1057230 w 7467600"/>
              <a:gd name="connsiteY921-118806" fmla="*/ 0 h 6858000"/>
              <a:gd name="connsiteX922-118807" fmla="*/ 43151 w 7467600"/>
              <a:gd name="connsiteY922-118808" fmla="*/ 0 h 6858000"/>
              <a:gd name="connsiteX923-118809" fmla="*/ 95283 w 7467600"/>
              <a:gd name="connsiteY923-118810" fmla="*/ 0 h 6858000"/>
              <a:gd name="connsiteX924-118811" fmla="*/ 300708 w 7467600"/>
              <a:gd name="connsiteY924-118812" fmla="*/ 154571 h 6858000"/>
              <a:gd name="connsiteX925-118813" fmla="*/ 530414 w 7467600"/>
              <a:gd name="connsiteY925-118814" fmla="*/ 354673 h 6858000"/>
              <a:gd name="connsiteX926-118815" fmla="*/ 333785 w 7467600"/>
              <a:gd name="connsiteY926-118816" fmla="*/ 161564 h 6858000"/>
              <a:gd name="connsiteX927-118817" fmla="*/ 147005 w 7467600"/>
              <a:gd name="connsiteY927-118818" fmla="*/ 0 h 6858000"/>
              <a:gd name="connsiteX928-118819" fmla="*/ 272509 w 7467600"/>
              <a:gd name="connsiteY928-118820" fmla="*/ 0 h 6858000"/>
              <a:gd name="connsiteX929-118821" fmla="*/ 326276 w 7467600"/>
              <a:gd name="connsiteY929-118822" fmla="*/ 45847 h 6858000"/>
              <a:gd name="connsiteX930-118823" fmla="*/ 823759 w 7467600"/>
              <a:gd name="connsiteY930-118824" fmla="*/ 574145 h 6858000"/>
              <a:gd name="connsiteX931-118825" fmla="*/ 811254 w 7467600"/>
              <a:gd name="connsiteY931-118826" fmla="*/ 665546 h 6858000"/>
              <a:gd name="connsiteX932-118827" fmla="*/ 154042 w 7467600"/>
              <a:gd name="connsiteY932-118828" fmla="*/ 261522 h 6858000"/>
              <a:gd name="connsiteX933-118829" fmla="*/ 13550 w 7467600"/>
              <a:gd name="connsiteY933-118830" fmla="*/ 158423 h 6858000"/>
              <a:gd name="connsiteX934-118831" fmla="*/ 0 w 7467600"/>
              <a:gd name="connsiteY934-118832" fmla="*/ 146618 h 6858000"/>
              <a:gd name="connsiteX935-118833" fmla="*/ 0 w 7467600"/>
              <a:gd name="connsiteY935-118834" fmla="*/ 59161 h 6858000"/>
              <a:gd name="connsiteX936-118835" fmla="*/ 45427 w 7467600"/>
              <a:gd name="connsiteY936-118836" fmla="*/ 101078 h 6858000"/>
              <a:gd name="connsiteX937-118837" fmla="*/ 630103 w 7467600"/>
              <a:gd name="connsiteY937-118838" fmla="*/ 485885 h 6858000"/>
              <a:gd name="connsiteX938-118839" fmla="*/ 532040 w 7467600"/>
              <a:gd name="connsiteY938-118840" fmla="*/ 399359 h 6858000"/>
              <a:gd name="connsiteX939-118841" fmla="*/ 517618 w 7467600"/>
              <a:gd name="connsiteY939-118842" fmla="*/ 385726 h 6858000"/>
              <a:gd name="connsiteX940-118843" fmla="*/ 285074 w 7467600"/>
              <a:gd name="connsiteY940-118844" fmla="*/ 182755 h 6858000"/>
              <a:gd name="connsiteX941-118845" fmla="*/ 43151 w 7467600"/>
              <a:gd name="connsiteY941-118846" fmla="*/ 0 h 6858000"/>
              <a:gd name="connsiteX0-118847" fmla="*/ 369702 w 7467600"/>
              <a:gd name="connsiteY0-118848" fmla="*/ 6712169 h 6858000"/>
              <a:gd name="connsiteX1-118849" fmla="*/ 366575 w 7467600"/>
              <a:gd name="connsiteY1-118850" fmla="*/ 6715556 h 6858000"/>
              <a:gd name="connsiteX2-118851" fmla="*/ 371637 w 7467600"/>
              <a:gd name="connsiteY2-118852" fmla="*/ 6713954 h 6858000"/>
              <a:gd name="connsiteX3-118853" fmla="*/ 369702 w 7467600"/>
              <a:gd name="connsiteY3-118854" fmla="*/ 6712169 h 6858000"/>
              <a:gd name="connsiteX4-118855" fmla="*/ 7289862 w 7467600"/>
              <a:gd name="connsiteY4-118856" fmla="*/ 6659827 h 6858000"/>
              <a:gd name="connsiteX5-118857" fmla="*/ 7440138 w 7467600"/>
              <a:gd name="connsiteY5-118858" fmla="*/ 6622648 h 6858000"/>
              <a:gd name="connsiteX6-118859" fmla="*/ 7467600 w 7467600"/>
              <a:gd name="connsiteY6-118860" fmla="*/ 6628217 h 6858000"/>
              <a:gd name="connsiteX7-118861" fmla="*/ 7467600 w 7467600"/>
              <a:gd name="connsiteY7-118862" fmla="*/ 6668575 h 6858000"/>
              <a:gd name="connsiteX8-118863" fmla="*/ 7289862 w 7467600"/>
              <a:gd name="connsiteY8-118864" fmla="*/ 6659827 h 6858000"/>
              <a:gd name="connsiteX9-118865" fmla="*/ 1019354 w 7467600"/>
              <a:gd name="connsiteY9-118866" fmla="*/ 6315006 h 6858000"/>
              <a:gd name="connsiteX10-118867" fmla="*/ 441046 w 7467600"/>
              <a:gd name="connsiteY10-118868" fmla="*/ 6691153 h 6858000"/>
              <a:gd name="connsiteX11-118869" fmla="*/ 1019354 w 7467600"/>
              <a:gd name="connsiteY11-118870" fmla="*/ 6315006 h 6858000"/>
              <a:gd name="connsiteX12-118871" fmla="*/ 991680 w 7467600"/>
              <a:gd name="connsiteY12-118872" fmla="*/ 6298413 h 6858000"/>
              <a:gd name="connsiteX13-118873" fmla="*/ 409060 w 7467600"/>
              <a:gd name="connsiteY13-118874" fmla="*/ 6671470 h 6858000"/>
              <a:gd name="connsiteX14-118875" fmla="*/ 991680 w 7467600"/>
              <a:gd name="connsiteY14-118876" fmla="*/ 6298413 h 6858000"/>
              <a:gd name="connsiteX15-118877" fmla="*/ 103333 w 7467600"/>
              <a:gd name="connsiteY15-118878" fmla="*/ 5699602 h 6858000"/>
              <a:gd name="connsiteX16-118879" fmla="*/ 233938 w 7467600"/>
              <a:gd name="connsiteY16-118880" fmla="*/ 5809416 h 6858000"/>
              <a:gd name="connsiteX17-118881" fmla="*/ 883580 w 7467600"/>
              <a:gd name="connsiteY17-118882" fmla="*/ 6180710 h 6858000"/>
              <a:gd name="connsiteX18-118883" fmla="*/ 487337 w 7467600"/>
              <a:gd name="connsiteY18-118884" fmla="*/ 5950182 h 6858000"/>
              <a:gd name="connsiteX19-118885" fmla="*/ 354051 w 7467600"/>
              <a:gd name="connsiteY19-118886" fmla="*/ 5854912 h 6858000"/>
              <a:gd name="connsiteX20-118887" fmla="*/ 195436 w 7467600"/>
              <a:gd name="connsiteY20-118888" fmla="*/ 5755068 h 6858000"/>
              <a:gd name="connsiteX21-118889" fmla="*/ 103333 w 7467600"/>
              <a:gd name="connsiteY21-118890" fmla="*/ 5699602 h 6858000"/>
              <a:gd name="connsiteX22-118891" fmla="*/ 5539432 w 7467600"/>
              <a:gd name="connsiteY22-118892" fmla="*/ 5642928 h 6858000"/>
              <a:gd name="connsiteX23-118893" fmla="*/ 5555462 w 7467600"/>
              <a:gd name="connsiteY23-118894" fmla="*/ 5694454 h 6858000"/>
              <a:gd name="connsiteX24-118895" fmla="*/ 5828270 w 7467600"/>
              <a:gd name="connsiteY24-118896" fmla="*/ 6320663 h 6858000"/>
              <a:gd name="connsiteX25-118897" fmla="*/ 5947416 w 7467600"/>
              <a:gd name="connsiteY25-118898" fmla="*/ 6574846 h 6858000"/>
              <a:gd name="connsiteX26-118899" fmla="*/ 5539432 w 7467600"/>
              <a:gd name="connsiteY26-118900" fmla="*/ 5642928 h 6858000"/>
              <a:gd name="connsiteX27-118901" fmla="*/ 51253 w 7467600"/>
              <a:gd name="connsiteY27-118902" fmla="*/ 5631825 h 6858000"/>
              <a:gd name="connsiteX28-118903" fmla="*/ 211622 w 7467600"/>
              <a:gd name="connsiteY28-118904" fmla="*/ 5728803 h 6858000"/>
              <a:gd name="connsiteX29-118905" fmla="*/ 371652 w 7467600"/>
              <a:gd name="connsiteY29-118906" fmla="*/ 5829062 h 6858000"/>
              <a:gd name="connsiteX30-118907" fmla="*/ 505903 w 7467600"/>
              <a:gd name="connsiteY30-118908" fmla="*/ 5925221 h 6858000"/>
              <a:gd name="connsiteX31-118909" fmla="*/ 899240 w 7467600"/>
              <a:gd name="connsiteY31-118910" fmla="*/ 6153068 h 6858000"/>
              <a:gd name="connsiteX32-118911" fmla="*/ 988114 w 7467600"/>
              <a:gd name="connsiteY32-118912" fmla="*/ 6174204 h 6858000"/>
              <a:gd name="connsiteX33-118913" fmla="*/ 845971 w 7467600"/>
              <a:gd name="connsiteY33-118914" fmla="*/ 6067177 h 6858000"/>
              <a:gd name="connsiteX34-118915" fmla="*/ 448057 w 7467600"/>
              <a:gd name="connsiteY34-118916" fmla="*/ 5841376 h 6858000"/>
              <a:gd name="connsiteX35-118917" fmla="*/ 51253 w 7467600"/>
              <a:gd name="connsiteY35-118918" fmla="*/ 5631825 h 6858000"/>
              <a:gd name="connsiteX36-118919" fmla="*/ 2606687 w 7467600"/>
              <a:gd name="connsiteY36-118920" fmla="*/ 5630718 h 6858000"/>
              <a:gd name="connsiteX37-118921" fmla="*/ 2645658 w 7467600"/>
              <a:gd name="connsiteY37-118922" fmla="*/ 6640259 h 6858000"/>
              <a:gd name="connsiteX38-118923" fmla="*/ 2606687 w 7467600"/>
              <a:gd name="connsiteY38-118924" fmla="*/ 5630718 h 6858000"/>
              <a:gd name="connsiteX39-118925" fmla="*/ 3642057 w 7467600"/>
              <a:gd name="connsiteY39-118926" fmla="*/ 5573487 h 6858000"/>
              <a:gd name="connsiteX40-118927" fmla="*/ 3632981 w 7467600"/>
              <a:gd name="connsiteY40-118928" fmla="*/ 5579437 h 6858000"/>
              <a:gd name="connsiteX41-118929" fmla="*/ 3382436 w 7467600"/>
              <a:gd name="connsiteY41-118930" fmla="*/ 5952726 h 6858000"/>
              <a:gd name="connsiteX42-118931" fmla="*/ 3191929 w 7467600"/>
              <a:gd name="connsiteY42-118932" fmla="*/ 6662669 h 6858000"/>
              <a:gd name="connsiteX43-118933" fmla="*/ 3369898 w 7467600"/>
              <a:gd name="connsiteY43-118934" fmla="*/ 6081771 h 6858000"/>
              <a:gd name="connsiteX44-118935" fmla="*/ 3642057 w 7467600"/>
              <a:gd name="connsiteY44-118936" fmla="*/ 5573487 h 6858000"/>
              <a:gd name="connsiteX45-118937" fmla="*/ 2650666 w 7467600"/>
              <a:gd name="connsiteY45-118938" fmla="*/ 5530686 h 6858000"/>
              <a:gd name="connsiteX46-118939" fmla="*/ 2650249 w 7467600"/>
              <a:gd name="connsiteY46-118940" fmla="*/ 5532101 h 6858000"/>
              <a:gd name="connsiteX47-118941" fmla="*/ 2663808 w 7467600"/>
              <a:gd name="connsiteY47-118942" fmla="*/ 6535215 h 6858000"/>
              <a:gd name="connsiteX48-118943" fmla="*/ 2665418 w 7467600"/>
              <a:gd name="connsiteY48-118944" fmla="*/ 6132756 h 6858000"/>
              <a:gd name="connsiteX49-118945" fmla="*/ 2650666 w 7467600"/>
              <a:gd name="connsiteY49-118946" fmla="*/ 5530686 h 6858000"/>
              <a:gd name="connsiteX50-118947" fmla="*/ 2680277 w 7467600"/>
              <a:gd name="connsiteY50-118948" fmla="*/ 5479204 h 6858000"/>
              <a:gd name="connsiteX51-118949" fmla="*/ 2678972 w 7467600"/>
              <a:gd name="connsiteY51-118950" fmla="*/ 5481582 h 6858000"/>
              <a:gd name="connsiteX52-118951" fmla="*/ 2696666 w 7467600"/>
              <a:gd name="connsiteY52-118952" fmla="*/ 6133836 h 6858000"/>
              <a:gd name="connsiteX53-118953" fmla="*/ 2695769 w 7467600"/>
              <a:gd name="connsiteY53-118954" fmla="*/ 6390955 h 6858000"/>
              <a:gd name="connsiteX54-118955" fmla="*/ 2739893 w 7467600"/>
              <a:gd name="connsiteY54-118956" fmla="*/ 6108357 h 6858000"/>
              <a:gd name="connsiteX55-118957" fmla="*/ 2680277 w 7467600"/>
              <a:gd name="connsiteY55-118958" fmla="*/ 5479204 h 6858000"/>
              <a:gd name="connsiteX56-118959" fmla="*/ 1132195 w 7467600"/>
              <a:gd name="connsiteY56-118960" fmla="*/ 5467980 h 6858000"/>
              <a:gd name="connsiteX57-118961" fmla="*/ 1679056 w 7467600"/>
              <a:gd name="connsiteY57-118962" fmla="*/ 5516907 h 6858000"/>
              <a:gd name="connsiteX58-118963" fmla="*/ 2128648 w 7467600"/>
              <a:gd name="connsiteY58-118964" fmla="*/ 5474249 h 6858000"/>
              <a:gd name="connsiteX59-118965" fmla="*/ 1825619 w 7467600"/>
              <a:gd name="connsiteY59-118966" fmla="*/ 5478447 h 6858000"/>
              <a:gd name="connsiteX60-118967" fmla="*/ 1737798 w 7467600"/>
              <a:gd name="connsiteY60-118968" fmla="*/ 5483353 h 6858000"/>
              <a:gd name="connsiteX61-118969" fmla="*/ 1132195 w 7467600"/>
              <a:gd name="connsiteY61-118970" fmla="*/ 5467980 h 6858000"/>
              <a:gd name="connsiteX62-118971" fmla="*/ 1456157 w 7467600"/>
              <a:gd name="connsiteY62-118972" fmla="*/ 5371404 h 6858000"/>
              <a:gd name="connsiteX63-118973" fmla="*/ 1244432 w 7467600"/>
              <a:gd name="connsiteY63-118974" fmla="*/ 5385601 h 6858000"/>
              <a:gd name="connsiteX64-118975" fmla="*/ 973990 w 7467600"/>
              <a:gd name="connsiteY64-118976" fmla="*/ 5424940 h 6858000"/>
              <a:gd name="connsiteX65-118977" fmla="*/ 1103809 w 7467600"/>
              <a:gd name="connsiteY65-118978" fmla="*/ 5433720 h 6858000"/>
              <a:gd name="connsiteX66-118979" fmla="*/ 1123454 w 7467600"/>
              <a:gd name="connsiteY66-118980" fmla="*/ 5435727 h 6858000"/>
              <a:gd name="connsiteX67-118981" fmla="*/ 1737017 w 7467600"/>
              <a:gd name="connsiteY67-118982" fmla="*/ 5452183 h 6858000"/>
              <a:gd name="connsiteX68-118983" fmla="*/ 1824397 w 7467600"/>
              <a:gd name="connsiteY68-118984" fmla="*/ 5447757 h 6858000"/>
              <a:gd name="connsiteX69-118985" fmla="*/ 2070059 w 7467600"/>
              <a:gd name="connsiteY69-118986" fmla="*/ 5441660 h 6858000"/>
              <a:gd name="connsiteX70-118987" fmla="*/ 1456157 w 7467600"/>
              <a:gd name="connsiteY70-118988" fmla="*/ 5371404 h 6858000"/>
              <a:gd name="connsiteX71-118989" fmla="*/ 4988186 w 7467600"/>
              <a:gd name="connsiteY71-118990" fmla="*/ 5216467 h 6858000"/>
              <a:gd name="connsiteX72-118991" fmla="*/ 4777334 w 7467600"/>
              <a:gd name="connsiteY72-118992" fmla="*/ 5406072 h 6858000"/>
              <a:gd name="connsiteX73-118993" fmla="*/ 4718341 w 7467600"/>
              <a:gd name="connsiteY73-118994" fmla="*/ 5468043 h 6858000"/>
              <a:gd name="connsiteX74-118995" fmla="*/ 4604655 w 7467600"/>
              <a:gd name="connsiteY74-118996" fmla="*/ 5583434 h 6858000"/>
              <a:gd name="connsiteX75-118997" fmla="*/ 4565074 w 7467600"/>
              <a:gd name="connsiteY75-118998" fmla="*/ 5618550 h 6858000"/>
              <a:gd name="connsiteX76-118999" fmla="*/ 4988186 w 7467600"/>
              <a:gd name="connsiteY76-119000" fmla="*/ 5216467 h 6858000"/>
              <a:gd name="connsiteX77-119001" fmla="*/ 4978032 w 7467600"/>
              <a:gd name="connsiteY77-119002" fmla="*/ 5183809 h 6858000"/>
              <a:gd name="connsiteX78-119003" fmla="*/ 4463413 w 7467600"/>
              <a:gd name="connsiteY78-119004" fmla="*/ 5615162 h 6858000"/>
              <a:gd name="connsiteX79-119005" fmla="*/ 4358134 w 7467600"/>
              <a:gd name="connsiteY79-119006" fmla="*/ 5742791 h 6858000"/>
              <a:gd name="connsiteX80-119007" fmla="*/ 4376219 w 7467600"/>
              <a:gd name="connsiteY80-119008" fmla="*/ 5729027 h 6858000"/>
              <a:gd name="connsiteX81-119009" fmla="*/ 4582340 w 7467600"/>
              <a:gd name="connsiteY81-119010" fmla="*/ 5561037 h 6858000"/>
              <a:gd name="connsiteX82-119011" fmla="*/ 4694684 w 7467600"/>
              <a:gd name="connsiteY82-119012" fmla="*/ 5447098 h 6858000"/>
              <a:gd name="connsiteX83-119013" fmla="*/ 4754123 w 7467600"/>
              <a:gd name="connsiteY83-119014" fmla="*/ 5384643 h 6858000"/>
              <a:gd name="connsiteX84-119015" fmla="*/ 4978032 w 7467600"/>
              <a:gd name="connsiteY84-119016" fmla="*/ 5183809 h 6858000"/>
              <a:gd name="connsiteX85-119017" fmla="*/ 1903353 w 7467600"/>
              <a:gd name="connsiteY85-119018" fmla="*/ 5044827 h 6858000"/>
              <a:gd name="connsiteX86-119019" fmla="*/ 1936931 w 7467600"/>
              <a:gd name="connsiteY86-119020" fmla="*/ 5093954 h 6858000"/>
              <a:gd name="connsiteX87-119021" fmla="*/ 2195868 w 7467600"/>
              <a:gd name="connsiteY87-119022" fmla="*/ 5396574 h 6858000"/>
              <a:gd name="connsiteX88-119023" fmla="*/ 2088852 w 7467600"/>
              <a:gd name="connsiteY88-119024" fmla="*/ 5166123 h 6858000"/>
              <a:gd name="connsiteX89-119025" fmla="*/ 1958241 w 7467600"/>
              <a:gd name="connsiteY89-119026" fmla="*/ 5067955 h 6858000"/>
              <a:gd name="connsiteX90-119027" fmla="*/ 1903353 w 7467600"/>
              <a:gd name="connsiteY90-119028" fmla="*/ 5044827 h 6858000"/>
              <a:gd name="connsiteX91-119029" fmla="*/ 1979378 w 7467600"/>
              <a:gd name="connsiteY91-119030" fmla="*/ 4769504 h 6858000"/>
              <a:gd name="connsiteX92-119031" fmla="*/ 2882120 w 7467600"/>
              <a:gd name="connsiteY92-119032" fmla="*/ 5064547 h 6858000"/>
              <a:gd name="connsiteX93-119033" fmla="*/ 2793103 w 7467600"/>
              <a:gd name="connsiteY93-119034" fmla="*/ 5039699 h 6858000"/>
              <a:gd name="connsiteX94-119035" fmla="*/ 2770041 w 7467600"/>
              <a:gd name="connsiteY94-119036" fmla="*/ 5033634 h 6858000"/>
              <a:gd name="connsiteX95-119037" fmla="*/ 1979378 w 7467600"/>
              <a:gd name="connsiteY95-119038" fmla="*/ 4769504 h 6858000"/>
              <a:gd name="connsiteX96-119039" fmla="*/ 1927410 w 7467600"/>
              <a:gd name="connsiteY96-119040" fmla="*/ 4716164 h 6858000"/>
              <a:gd name="connsiteX97-119041" fmla="*/ 1959587 w 7467600"/>
              <a:gd name="connsiteY97-119042" fmla="*/ 4728849 h 6858000"/>
              <a:gd name="connsiteX98-119043" fmla="*/ 2777707 w 7467600"/>
              <a:gd name="connsiteY98-119044" fmla="*/ 5003991 h 6858000"/>
              <a:gd name="connsiteX99-119045" fmla="*/ 2800768 w 7467600"/>
              <a:gd name="connsiteY99-119046" fmla="*/ 5010056 h 6858000"/>
              <a:gd name="connsiteX100-119047" fmla="*/ 2879408 w 7467600"/>
              <a:gd name="connsiteY100-119048" fmla="*/ 5031590 h 6858000"/>
              <a:gd name="connsiteX101-119049" fmla="*/ 2862295 w 7467600"/>
              <a:gd name="connsiteY101-119050" fmla="*/ 5022958 h 6858000"/>
              <a:gd name="connsiteX102-119051" fmla="*/ 2813343 w 7467600"/>
              <a:gd name="connsiteY102-119052" fmla="*/ 4998369 h 6858000"/>
              <a:gd name="connsiteX103-119053" fmla="*/ 2646245 w 7467600"/>
              <a:gd name="connsiteY103-119054" fmla="*/ 4930999 h 6858000"/>
              <a:gd name="connsiteX104-119055" fmla="*/ 1999243 w 7467600"/>
              <a:gd name="connsiteY104-119056" fmla="*/ 4730524 h 6858000"/>
              <a:gd name="connsiteX105-119057" fmla="*/ 1979527 w 7467600"/>
              <a:gd name="connsiteY105-119058" fmla="*/ 4726651 h 6858000"/>
              <a:gd name="connsiteX106-119059" fmla="*/ 1927410 w 7467600"/>
              <a:gd name="connsiteY106-119060" fmla="*/ 4716164 h 6858000"/>
              <a:gd name="connsiteX107-119061" fmla="*/ 1997014 w 7467600"/>
              <a:gd name="connsiteY107-119062" fmla="*/ 4698007 h 6858000"/>
              <a:gd name="connsiteX108-119063" fmla="*/ 2005458 w 7467600"/>
              <a:gd name="connsiteY108-119064" fmla="*/ 4699540 h 6858000"/>
              <a:gd name="connsiteX109-119065" fmla="*/ 2657186 w 7467600"/>
              <a:gd name="connsiteY109-119066" fmla="*/ 4901687 h 6858000"/>
              <a:gd name="connsiteX110-119067" fmla="*/ 2826662 w 7467600"/>
              <a:gd name="connsiteY110-119068" fmla="*/ 4970362 h 6858000"/>
              <a:gd name="connsiteX111-119069" fmla="*/ 2876100 w 7467600"/>
              <a:gd name="connsiteY111-119070" fmla="*/ 4995397 h 6858000"/>
              <a:gd name="connsiteX112-119071" fmla="*/ 3042600 w 7467600"/>
              <a:gd name="connsiteY112-119072" fmla="*/ 5059532 h 6858000"/>
              <a:gd name="connsiteX113-119073" fmla="*/ 1997014 w 7467600"/>
              <a:gd name="connsiteY113-119074" fmla="*/ 4698007 h 6858000"/>
              <a:gd name="connsiteX114-119075" fmla="*/ 2305292 w 7467600"/>
              <a:gd name="connsiteY114-119076" fmla="*/ 4219492 h 6858000"/>
              <a:gd name="connsiteX115-119077" fmla="*/ 3360922 w 7467600"/>
              <a:gd name="connsiteY115-119078" fmla="*/ 4529373 h 6858000"/>
              <a:gd name="connsiteX116-119079" fmla="*/ 3492420 w 7467600"/>
              <a:gd name="connsiteY116-119080" fmla="*/ 4510145 h 6858000"/>
              <a:gd name="connsiteX117-119081" fmla="*/ 3364086 w 7467600"/>
              <a:gd name="connsiteY117-119082" fmla="*/ 4480340 h 6858000"/>
              <a:gd name="connsiteX118-119083" fmla="*/ 3225818 w 7467600"/>
              <a:gd name="connsiteY118-119084" fmla="*/ 4411822 h 6858000"/>
              <a:gd name="connsiteX119-119085" fmla="*/ 3129696 w 7467600"/>
              <a:gd name="connsiteY119-119086" fmla="*/ 4360704 h 6858000"/>
              <a:gd name="connsiteX120-119087" fmla="*/ 2814545 w 7467600"/>
              <a:gd name="connsiteY120-119088" fmla="*/ 4282955 h 6858000"/>
              <a:gd name="connsiteX121-119089" fmla="*/ 2305292 w 7467600"/>
              <a:gd name="connsiteY121-119090" fmla="*/ 4219492 h 6858000"/>
              <a:gd name="connsiteX122-119091" fmla="*/ 2626982 w 7467600"/>
              <a:gd name="connsiteY122-119092" fmla="*/ 4206450 h 6858000"/>
              <a:gd name="connsiteX123-119093" fmla="*/ 2490617 w 7467600"/>
              <a:gd name="connsiteY123-119094" fmla="*/ 4206951 h 6858000"/>
              <a:gd name="connsiteX124-119095" fmla="*/ 2819869 w 7467600"/>
              <a:gd name="connsiteY124-119096" fmla="*/ 4252936 h 6858000"/>
              <a:gd name="connsiteX125-119097" fmla="*/ 3143018 w 7467600"/>
              <a:gd name="connsiteY125-119098" fmla="*/ 4332698 h 6858000"/>
              <a:gd name="connsiteX126-119099" fmla="*/ 3241520 w 7467600"/>
              <a:gd name="connsiteY126-119100" fmla="*/ 4385112 h 6858000"/>
              <a:gd name="connsiteX127-119101" fmla="*/ 3374575 w 7467600"/>
              <a:gd name="connsiteY127-119102" fmla="*/ 4451517 h 6858000"/>
              <a:gd name="connsiteX128-119103" fmla="*/ 3505221 w 7467600"/>
              <a:gd name="connsiteY128-119104" fmla="*/ 4480757 h 6858000"/>
              <a:gd name="connsiteX129-119105" fmla="*/ 2626982 w 7467600"/>
              <a:gd name="connsiteY129-119106" fmla="*/ 4206450 h 6858000"/>
              <a:gd name="connsiteX130-119107" fmla="*/ 1310106 w 7467600"/>
              <a:gd name="connsiteY130-119108" fmla="*/ 3943217 h 6858000"/>
              <a:gd name="connsiteX131-119109" fmla="*/ 854994 w 7467600"/>
              <a:gd name="connsiteY131-119110" fmla="*/ 4399136 h 6858000"/>
              <a:gd name="connsiteX132-119111" fmla="*/ 742462 w 7467600"/>
              <a:gd name="connsiteY132-119112" fmla="*/ 4594648 h 6858000"/>
              <a:gd name="connsiteX133-119113" fmla="*/ 820602 w 7467600"/>
              <a:gd name="connsiteY133-119114" fmla="*/ 4485915 h 6858000"/>
              <a:gd name="connsiteX134-119115" fmla="*/ 878295 w 7467600"/>
              <a:gd name="connsiteY134-119116" fmla="*/ 4403594 h 6858000"/>
              <a:gd name="connsiteX135-119117" fmla="*/ 1240607 w 7467600"/>
              <a:gd name="connsiteY135-119118" fmla="*/ 4010401 h 6858000"/>
              <a:gd name="connsiteX136-119119" fmla="*/ 1310106 w 7467600"/>
              <a:gd name="connsiteY136-119120" fmla="*/ 3943217 h 6858000"/>
              <a:gd name="connsiteX137-119121" fmla="*/ 1423113 w 7467600"/>
              <a:gd name="connsiteY137-119122" fmla="*/ 3874565 h 6858000"/>
              <a:gd name="connsiteX138-119123" fmla="*/ 1260565 w 7467600"/>
              <a:gd name="connsiteY138-119124" fmla="*/ 4031982 h 6858000"/>
              <a:gd name="connsiteX139-119125" fmla="*/ 901900 w 7467600"/>
              <a:gd name="connsiteY139-119126" fmla="*/ 4421236 h 6858000"/>
              <a:gd name="connsiteX140-119127" fmla="*/ 845044 w 7467600"/>
              <a:gd name="connsiteY140-119128" fmla="*/ 4502436 h 6858000"/>
              <a:gd name="connsiteX141-119129" fmla="*/ 685926 w 7467600"/>
              <a:gd name="connsiteY141-119130" fmla="*/ 4703069 h 6858000"/>
              <a:gd name="connsiteX142-119131" fmla="*/ 684248 w 7467600"/>
              <a:gd name="connsiteY142-119132" fmla="*/ 4706721 h 6858000"/>
              <a:gd name="connsiteX143-119133" fmla="*/ 1423113 w 7467600"/>
              <a:gd name="connsiteY143-119134" fmla="*/ 3874565 h 6858000"/>
              <a:gd name="connsiteX144-119135" fmla="*/ 3316479 w 7467600"/>
              <a:gd name="connsiteY144-119136" fmla="*/ 3872136 h 6858000"/>
              <a:gd name="connsiteX145-119137" fmla="*/ 3546806 w 7467600"/>
              <a:gd name="connsiteY145-119138" fmla="*/ 4356139 h 6858000"/>
              <a:gd name="connsiteX146-119139" fmla="*/ 3364433 w 7467600"/>
              <a:gd name="connsiteY146-119140" fmla="*/ 3953121 h 6858000"/>
              <a:gd name="connsiteX147-119141" fmla="*/ 3316479 w 7467600"/>
              <a:gd name="connsiteY147-119142" fmla="*/ 3872136 h 6858000"/>
              <a:gd name="connsiteX148-119143" fmla="*/ 3291335 w 7467600"/>
              <a:gd name="connsiteY148-119144" fmla="*/ 3767420 h 6858000"/>
              <a:gd name="connsiteX149-119145" fmla="*/ 3390805 w 7467600"/>
              <a:gd name="connsiteY149-119146" fmla="*/ 3937163 h 6858000"/>
              <a:gd name="connsiteX150-119147" fmla="*/ 3579062 w 7467600"/>
              <a:gd name="connsiteY150-119148" fmla="*/ 4359040 h 6858000"/>
              <a:gd name="connsiteX151-119149" fmla="*/ 3467355 w 7467600"/>
              <a:gd name="connsiteY151-119150" fmla="*/ 3988130 h 6858000"/>
              <a:gd name="connsiteX152-119151" fmla="*/ 3310753 w 7467600"/>
              <a:gd name="connsiteY152-119152" fmla="*/ 3787140 h 6858000"/>
              <a:gd name="connsiteX153-119153" fmla="*/ 3291335 w 7467600"/>
              <a:gd name="connsiteY153-119154" fmla="*/ 3767420 h 6858000"/>
              <a:gd name="connsiteX154-119155" fmla="*/ 1635889 w 7467600"/>
              <a:gd name="connsiteY154-119156" fmla="*/ 3709494 h 6858000"/>
              <a:gd name="connsiteX155-119157" fmla="*/ 1634800 w 7467600"/>
              <a:gd name="connsiteY155-119158" fmla="*/ 3731111 h 6858000"/>
              <a:gd name="connsiteX156-119159" fmla="*/ 1635889 w 7467600"/>
              <a:gd name="connsiteY156-119160" fmla="*/ 3709494 h 6858000"/>
              <a:gd name="connsiteX157-119161" fmla="*/ 1510397 w 7467600"/>
              <a:gd name="connsiteY157-119162" fmla="*/ 3684705 h 6858000"/>
              <a:gd name="connsiteX158-119163" fmla="*/ 1146550 w 7467600"/>
              <a:gd name="connsiteY158-119164" fmla="*/ 3802012 h 6858000"/>
              <a:gd name="connsiteX159-119165" fmla="*/ 698834 w 7467600"/>
              <a:gd name="connsiteY159-119166" fmla="*/ 3952272 h 6858000"/>
              <a:gd name="connsiteX160-119167" fmla="*/ 34256 w 7467600"/>
              <a:gd name="connsiteY160-119168" fmla="*/ 4347603 h 6858000"/>
              <a:gd name="connsiteX161-119169" fmla="*/ 527241 w 7467600"/>
              <a:gd name="connsiteY161-119170" fmla="*/ 4065078 h 6858000"/>
              <a:gd name="connsiteX162-119171" fmla="*/ 1510397 w 7467600"/>
              <a:gd name="connsiteY162-119172" fmla="*/ 3684705 h 6858000"/>
              <a:gd name="connsiteX163-119173" fmla="*/ 1313114 w 7467600"/>
              <a:gd name="connsiteY163-119174" fmla="*/ 3655216 h 6858000"/>
              <a:gd name="connsiteX164-119175" fmla="*/ 1109304 w 7467600"/>
              <a:gd name="connsiteY164-119176" fmla="*/ 3669030 h 6858000"/>
              <a:gd name="connsiteX165-119177" fmla="*/ 8129 w 7467600"/>
              <a:gd name="connsiteY165-119178" fmla="*/ 4330519 h 6858000"/>
              <a:gd name="connsiteX166-119179" fmla="*/ 687572 w 7467600"/>
              <a:gd name="connsiteY166-119180" fmla="*/ 3925629 h 6858000"/>
              <a:gd name="connsiteX167-119181" fmla="*/ 1138365 w 7467600"/>
              <a:gd name="connsiteY167-119182" fmla="*/ 3774515 h 6858000"/>
              <a:gd name="connsiteX168-119183" fmla="*/ 1505579 w 7467600"/>
              <a:gd name="connsiteY168-119184" fmla="*/ 3655526 h 6858000"/>
              <a:gd name="connsiteX169-119185" fmla="*/ 1313114 w 7467600"/>
              <a:gd name="connsiteY169-119186" fmla="*/ 3655216 h 6858000"/>
              <a:gd name="connsiteX170-119187" fmla="*/ 3655073 w 7467600"/>
              <a:gd name="connsiteY170-119188" fmla="*/ 3650884 h 6858000"/>
              <a:gd name="connsiteX171-119189" fmla="*/ 3989938 w 7467600"/>
              <a:gd name="connsiteY171-119190" fmla="*/ 3991685 h 6858000"/>
              <a:gd name="connsiteX172-119191" fmla="*/ 4393907 w 7467600"/>
              <a:gd name="connsiteY172-119192" fmla="*/ 4261258 h 6858000"/>
              <a:gd name="connsiteX173-119193" fmla="*/ 4648051 w 7467600"/>
              <a:gd name="connsiteY173-119194" fmla="*/ 4374051 h 6858000"/>
              <a:gd name="connsiteX174-119195" fmla="*/ 4383389 w 7467600"/>
              <a:gd name="connsiteY174-119196" fmla="*/ 4184369 h 6858000"/>
              <a:gd name="connsiteX175-119197" fmla="*/ 4165508 w 7467600"/>
              <a:gd name="connsiteY175-119198" fmla="*/ 4035196 h 6858000"/>
              <a:gd name="connsiteX176-119199" fmla="*/ 4068162 w 7467600"/>
              <a:gd name="connsiteY176-119200" fmla="*/ 3953394 h 6858000"/>
              <a:gd name="connsiteX177-119201" fmla="*/ 3981416 w 7467600"/>
              <a:gd name="connsiteY177-119202" fmla="*/ 3880482 h 6858000"/>
              <a:gd name="connsiteX178-119203" fmla="*/ 3800147 w 7467600"/>
              <a:gd name="connsiteY178-119204" fmla="*/ 3749872 h 6858000"/>
              <a:gd name="connsiteX179-119205" fmla="*/ 3655073 w 7467600"/>
              <a:gd name="connsiteY179-119206" fmla="*/ 3650884 h 6858000"/>
              <a:gd name="connsiteX180-119207" fmla="*/ 3670252 w 7467600"/>
              <a:gd name="connsiteY180-119208" fmla="*/ 3622798 h 6858000"/>
              <a:gd name="connsiteX181-119209" fmla="*/ 3817258 w 7467600"/>
              <a:gd name="connsiteY181-119210" fmla="*/ 3723577 h 6858000"/>
              <a:gd name="connsiteX182-119211" fmla="*/ 4000461 w 7467600"/>
              <a:gd name="connsiteY182-119212" fmla="*/ 3855966 h 6858000"/>
              <a:gd name="connsiteX183-119213" fmla="*/ 4088180 w 7467600"/>
              <a:gd name="connsiteY183-119214" fmla="*/ 3929774 h 6858000"/>
              <a:gd name="connsiteX184-119215" fmla="*/ 4184555 w 7467600"/>
              <a:gd name="connsiteY184-119216" fmla="*/ 4010683 h 6858000"/>
              <a:gd name="connsiteX185-119217" fmla="*/ 4399563 w 7467600"/>
              <a:gd name="connsiteY185-119218" fmla="*/ 4158106 h 6858000"/>
              <a:gd name="connsiteX186-119219" fmla="*/ 4684469 w 7467600"/>
              <a:gd name="connsiteY186-119220" fmla="*/ 4364680 h 6858000"/>
              <a:gd name="connsiteX187-119221" fmla="*/ 4690271 w 7467600"/>
              <a:gd name="connsiteY187-119222" fmla="*/ 4370034 h 6858000"/>
              <a:gd name="connsiteX188-119223" fmla="*/ 4136093 w 7467600"/>
              <a:gd name="connsiteY188-119224" fmla="*/ 3858466 h 6858000"/>
              <a:gd name="connsiteX189-119225" fmla="*/ 3670252 w 7467600"/>
              <a:gd name="connsiteY189-119226" fmla="*/ 3622798 h 6858000"/>
              <a:gd name="connsiteX190-119227" fmla="*/ 4440129 w 7467600"/>
              <a:gd name="connsiteY190-119228" fmla="*/ 3448571 h 6858000"/>
              <a:gd name="connsiteX191-119229" fmla="*/ 4856525 w 7467600"/>
              <a:gd name="connsiteY191-119230" fmla="*/ 3915351 h 6858000"/>
              <a:gd name="connsiteX192-119231" fmla="*/ 5059055 w 7467600"/>
              <a:gd name="connsiteY192-119232" fmla="*/ 4108918 h 6858000"/>
              <a:gd name="connsiteX193-119233" fmla="*/ 5290070 w 7467600"/>
              <a:gd name="connsiteY193-119234" fmla="*/ 4263619 h 6858000"/>
              <a:gd name="connsiteX194-119235" fmla="*/ 4834991 w 7467600"/>
              <a:gd name="connsiteY194-119236" fmla="*/ 3830985 h 6858000"/>
              <a:gd name="connsiteX195-119237" fmla="*/ 4440129 w 7467600"/>
              <a:gd name="connsiteY195-119238" fmla="*/ 3448571 h 6858000"/>
              <a:gd name="connsiteX196-119239" fmla="*/ 4441737 w 7467600"/>
              <a:gd name="connsiteY196-119240" fmla="*/ 3399734 h 6858000"/>
              <a:gd name="connsiteX197-119241" fmla="*/ 4431236 w 7467600"/>
              <a:gd name="connsiteY197-119242" fmla="*/ 3400954 h 6858000"/>
              <a:gd name="connsiteX198-119243" fmla="*/ 4557150 w 7467600"/>
              <a:gd name="connsiteY198-119244" fmla="*/ 3510023 h 6858000"/>
              <a:gd name="connsiteX199-119245" fmla="*/ 4856936 w 7467600"/>
              <a:gd name="connsiteY199-119246" fmla="*/ 3809146 h 6858000"/>
              <a:gd name="connsiteX200-119247" fmla="*/ 5111996 w 7467600"/>
              <a:gd name="connsiteY200-119248" fmla="*/ 4065759 h 6858000"/>
              <a:gd name="connsiteX201-119249" fmla="*/ 5388878 w 7467600"/>
              <a:gd name="connsiteY201-119250" fmla="*/ 4300185 h 6858000"/>
              <a:gd name="connsiteX202-119251" fmla="*/ 5425556 w 7467600"/>
              <a:gd name="connsiteY202-119252" fmla="*/ 4308967 h 6858000"/>
              <a:gd name="connsiteX203-119253" fmla="*/ 4943646 w 7467600"/>
              <a:gd name="connsiteY203-119254" fmla="*/ 3822916 h 6858000"/>
              <a:gd name="connsiteX204-119255" fmla="*/ 4594837 w 7467600"/>
              <a:gd name="connsiteY204-119256" fmla="*/ 3532274 h 6858000"/>
              <a:gd name="connsiteX205-119257" fmla="*/ 4441737 w 7467600"/>
              <a:gd name="connsiteY205-119258" fmla="*/ 3399734 h 6858000"/>
              <a:gd name="connsiteX206-119259" fmla="*/ 5425834 w 7467600"/>
              <a:gd name="connsiteY206-119260" fmla="*/ 3162785 h 6858000"/>
              <a:gd name="connsiteX207-119261" fmla="*/ 5401644 w 7467600"/>
              <a:gd name="connsiteY207-119262" fmla="*/ 3617847 h 6858000"/>
              <a:gd name="connsiteX208-119263" fmla="*/ 5467256 w 7467600"/>
              <a:gd name="connsiteY208-119264" fmla="*/ 4175494 h 6858000"/>
              <a:gd name="connsiteX209-119265" fmla="*/ 5448069 w 7467600"/>
              <a:gd name="connsiteY209-119266" fmla="*/ 3567554 h 6858000"/>
              <a:gd name="connsiteX210-119267" fmla="*/ 5425834 w 7467600"/>
              <a:gd name="connsiteY210-119268" fmla="*/ 3162785 h 6858000"/>
              <a:gd name="connsiteX211-119269" fmla="*/ 1318687 w 7467600"/>
              <a:gd name="connsiteY211-119270" fmla="*/ 3113840 h 6858000"/>
              <a:gd name="connsiteX212-119271" fmla="*/ 1066793 w 7467600"/>
              <a:gd name="connsiteY212-119272" fmla="*/ 3212171 h 6858000"/>
              <a:gd name="connsiteX213-119273" fmla="*/ 993319 w 7467600"/>
              <a:gd name="connsiteY213-119274" fmla="*/ 3247648 h 6858000"/>
              <a:gd name="connsiteX214-119275" fmla="*/ 853081 w 7467600"/>
              <a:gd name="connsiteY214-119276" fmla="*/ 3312410 h 6858000"/>
              <a:gd name="connsiteX215-119277" fmla="*/ 805957 w 7467600"/>
              <a:gd name="connsiteY215-119278" fmla="*/ 3330443 h 6858000"/>
              <a:gd name="connsiteX216-119279" fmla="*/ 1318687 w 7467600"/>
              <a:gd name="connsiteY216-119280" fmla="*/ 3113840 h 6858000"/>
              <a:gd name="connsiteX217-119281" fmla="*/ 5453702 w 7467600"/>
              <a:gd name="connsiteY217-119282" fmla="*/ 3090882 h 6858000"/>
              <a:gd name="connsiteX218-119283" fmla="*/ 5480135 w 7467600"/>
              <a:gd name="connsiteY218-119284" fmla="*/ 3565802 h 6858000"/>
              <a:gd name="connsiteX219-119285" fmla="*/ 5499023 w 7467600"/>
              <a:gd name="connsiteY219-119286" fmla="*/ 4166310 h 6858000"/>
              <a:gd name="connsiteX220-119287" fmla="*/ 5547022 w 7467600"/>
              <a:gd name="connsiteY220-119288" fmla="*/ 3607838 h 6858000"/>
              <a:gd name="connsiteX221-119289" fmla="*/ 5515964 w 7467600"/>
              <a:gd name="connsiteY221-119290" fmla="*/ 3378541 h 6858000"/>
              <a:gd name="connsiteX222-119291" fmla="*/ 5453702 w 7467600"/>
              <a:gd name="connsiteY222-119292" fmla="*/ 3090882 h 6858000"/>
              <a:gd name="connsiteX223-119293" fmla="*/ 1238695 w 7467600"/>
              <a:gd name="connsiteY223-119294" fmla="*/ 3076820 h 6858000"/>
              <a:gd name="connsiteX224-119295" fmla="*/ 716371 w 7467600"/>
              <a:gd name="connsiteY224-119296" fmla="*/ 3293249 h 6858000"/>
              <a:gd name="connsiteX225-119297" fmla="*/ 579522 w 7467600"/>
              <a:gd name="connsiteY225-119298" fmla="*/ 3371759 h 6858000"/>
              <a:gd name="connsiteX226-119299" fmla="*/ 600288 w 7467600"/>
              <a:gd name="connsiteY226-119300" fmla="*/ 3365555 h 6858000"/>
              <a:gd name="connsiteX227-119301" fmla="*/ 840692 w 7467600"/>
              <a:gd name="connsiteY227-119302" fmla="*/ 3284921 h 6858000"/>
              <a:gd name="connsiteX228-119303" fmla="*/ 979248 w 7467600"/>
              <a:gd name="connsiteY228-119304" fmla="*/ 3221003 h 6858000"/>
              <a:gd name="connsiteX229-119305" fmla="*/ 1053282 w 7467600"/>
              <a:gd name="connsiteY229-119306" fmla="*/ 3185247 h 6858000"/>
              <a:gd name="connsiteX230-119307" fmla="*/ 1320603 w 7467600"/>
              <a:gd name="connsiteY230-119308" fmla="*/ 3081281 h 6858000"/>
              <a:gd name="connsiteX231-119309" fmla="*/ 1238695 w 7467600"/>
              <a:gd name="connsiteY231-119310" fmla="*/ 3076820 h 6858000"/>
              <a:gd name="connsiteX232-119311" fmla="*/ 5425627 w 7467600"/>
              <a:gd name="connsiteY232-119312" fmla="*/ 2954192 h 6858000"/>
              <a:gd name="connsiteX233-119313" fmla="*/ 5470770 w 7467600"/>
              <a:gd name="connsiteY233-119314" fmla="*/ 3005435 h 6858000"/>
              <a:gd name="connsiteX234-119315" fmla="*/ 5519779 w 7467600"/>
              <a:gd name="connsiteY234-119316" fmla="*/ 4359223 h 6858000"/>
              <a:gd name="connsiteX235-119317" fmla="*/ 5520293 w 7467600"/>
              <a:gd name="connsiteY235-119318" fmla="*/ 4360602 h 6858000"/>
              <a:gd name="connsiteX236-119319" fmla="*/ 5767221 w 7467600"/>
              <a:gd name="connsiteY236-119320" fmla="*/ 4665564 h 6858000"/>
              <a:gd name="connsiteX237-119321" fmla="*/ 6937169 w 7467600"/>
              <a:gd name="connsiteY237-119322" fmla="*/ 4815941 h 6858000"/>
              <a:gd name="connsiteX238-119323" fmla="*/ 6953922 w 7467600"/>
              <a:gd name="connsiteY238-119324" fmla="*/ 4890068 h 6858000"/>
              <a:gd name="connsiteX239-119325" fmla="*/ 6071359 w 7467600"/>
              <a:gd name="connsiteY239-119326" fmla="*/ 4770770 h 6858000"/>
              <a:gd name="connsiteX240-119327" fmla="*/ 6038839 w 7467600"/>
              <a:gd name="connsiteY240-119328" fmla="*/ 4764474 h 6858000"/>
              <a:gd name="connsiteX241-119329" fmla="*/ 6038706 w 7467600"/>
              <a:gd name="connsiteY241-119330" fmla="*/ 4763847 h 6858000"/>
              <a:gd name="connsiteX242-119331" fmla="*/ 6037784 w 7467600"/>
              <a:gd name="connsiteY242-119332" fmla="*/ 4764270 h 6858000"/>
              <a:gd name="connsiteX243-119333" fmla="*/ 6038839 w 7467600"/>
              <a:gd name="connsiteY243-119334" fmla="*/ 4764474 h 6858000"/>
              <a:gd name="connsiteX244-119335" fmla="*/ 6040338 w 7467600"/>
              <a:gd name="connsiteY244-119336" fmla="*/ 4771418 h 6858000"/>
              <a:gd name="connsiteX245-119337" fmla="*/ 6024488 w 7467600"/>
              <a:gd name="connsiteY245-119338" fmla="*/ 4809903 h 6858000"/>
              <a:gd name="connsiteX246-119339" fmla="*/ 5599771 w 7467600"/>
              <a:gd name="connsiteY246-119340" fmla="*/ 5509652 h 6858000"/>
              <a:gd name="connsiteX247-119341" fmla="*/ 5548843 w 7467600"/>
              <a:gd name="connsiteY247-119342" fmla="*/ 5563845 h 6858000"/>
              <a:gd name="connsiteX248-119343" fmla="*/ 5940952 w 7467600"/>
              <a:gd name="connsiteY248-119344" fmla="*/ 6250028 h 6858000"/>
              <a:gd name="connsiteX249-119345" fmla="*/ 6043441 w 7467600"/>
              <a:gd name="connsiteY249-119346" fmla="*/ 6665847 h 6858000"/>
              <a:gd name="connsiteX250-119347" fmla="*/ 6093432 w 7467600"/>
              <a:gd name="connsiteY250-119348" fmla="*/ 6858000 h 6858000"/>
              <a:gd name="connsiteX251-119349" fmla="*/ 6034344 w 7467600"/>
              <a:gd name="connsiteY251-119350" fmla="*/ 6858000 h 6858000"/>
              <a:gd name="connsiteX252-119351" fmla="*/ 6026679 w 7467600"/>
              <a:gd name="connsiteY252-119352" fmla="*/ 6836959 h 6858000"/>
              <a:gd name="connsiteX253-119353" fmla="*/ 5800441 w 7467600"/>
              <a:gd name="connsiteY253-119354" fmla="*/ 6335286 h 6858000"/>
              <a:gd name="connsiteX254-119355" fmla="*/ 5526562 w 7467600"/>
              <a:gd name="connsiteY254-119356" fmla="*/ 5705388 h 6858000"/>
              <a:gd name="connsiteX255-119357" fmla="*/ 5519640 w 7467600"/>
              <a:gd name="connsiteY255-119358" fmla="*/ 5683774 h 6858000"/>
              <a:gd name="connsiteX256-119359" fmla="*/ 5844559 w 7467600"/>
              <a:gd name="connsiteY256-119360" fmla="*/ 6553349 h 6858000"/>
              <a:gd name="connsiteX257-119361" fmla="*/ 5975994 w 7467600"/>
              <a:gd name="connsiteY257-119362" fmla="*/ 6858000 h 6858000"/>
              <a:gd name="connsiteX258-119363" fmla="*/ 5898547 w 7467600"/>
              <a:gd name="connsiteY258-119364" fmla="*/ 6858000 h 6858000"/>
              <a:gd name="connsiteX259-119365" fmla="*/ 5682041 w 7467600"/>
              <a:gd name="connsiteY259-119366" fmla="*/ 6355860 h 6858000"/>
              <a:gd name="connsiteX260-119367" fmla="*/ 5461758 w 7467600"/>
              <a:gd name="connsiteY260-119368" fmla="*/ 5820220 h 6858000"/>
              <a:gd name="connsiteX261-119369" fmla="*/ 5237282 w 7467600"/>
              <a:gd name="connsiteY261-119370" fmla="*/ 6579086 h 6858000"/>
              <a:gd name="connsiteX262-119371" fmla="*/ 5115009 w 7467600"/>
              <a:gd name="connsiteY262-119372" fmla="*/ 6858000 h 6858000"/>
              <a:gd name="connsiteX263-119373" fmla="*/ 5028074 w 7467600"/>
              <a:gd name="connsiteY263-119374" fmla="*/ 6858000 h 6858000"/>
              <a:gd name="connsiteX264-119375" fmla="*/ 5079508 w 7467600"/>
              <a:gd name="connsiteY264-119376" fmla="*/ 6749074 h 6858000"/>
              <a:gd name="connsiteX265-119377" fmla="*/ 5371846 w 7467600"/>
              <a:gd name="connsiteY265-119378" fmla="*/ 5924413 h 6858000"/>
              <a:gd name="connsiteX266-119379" fmla="*/ 5270512 w 7467600"/>
              <a:gd name="connsiteY266-119380" fmla="*/ 6138975 h 6858000"/>
              <a:gd name="connsiteX267-119381" fmla="*/ 5062409 w 7467600"/>
              <a:gd name="connsiteY267-119382" fmla="*/ 6653544 h 6858000"/>
              <a:gd name="connsiteX268-119383" fmla="*/ 5036628 w 7467600"/>
              <a:gd name="connsiteY268-119384" fmla="*/ 6754247 h 6858000"/>
              <a:gd name="connsiteX269-119385" fmla="*/ 5009112 w 7467600"/>
              <a:gd name="connsiteY269-119386" fmla="*/ 6858000 h 6858000"/>
              <a:gd name="connsiteX270-119387" fmla="*/ 4976679 w 7467600"/>
              <a:gd name="connsiteY270-119388" fmla="*/ 6858000 h 6858000"/>
              <a:gd name="connsiteX271-119389" fmla="*/ 5006537 w 7467600"/>
              <a:gd name="connsiteY271-119390" fmla="*/ 6747068 h 6858000"/>
              <a:gd name="connsiteX272-119391" fmla="*/ 5032723 w 7467600"/>
              <a:gd name="connsiteY272-119392" fmla="*/ 6644957 h 6858000"/>
              <a:gd name="connsiteX273-119393" fmla="*/ 5242949 w 7467600"/>
              <a:gd name="connsiteY273-119394" fmla="*/ 6125175 h 6858000"/>
              <a:gd name="connsiteX274-119395" fmla="*/ 5286321 w 7467600"/>
              <a:gd name="connsiteY274-119396" fmla="*/ 6033555 h 6858000"/>
              <a:gd name="connsiteX275-119397" fmla="*/ 5008210 w 7467600"/>
              <a:gd name="connsiteY275-119398" fmla="*/ 6649194 h 6858000"/>
              <a:gd name="connsiteX276-119399" fmla="*/ 4986321 w 7467600"/>
              <a:gd name="connsiteY276-119400" fmla="*/ 6765687 h 6858000"/>
              <a:gd name="connsiteX277-119401" fmla="*/ 4973474 w 7467600"/>
              <a:gd name="connsiteY277-119402" fmla="*/ 6858000 h 6858000"/>
              <a:gd name="connsiteX278-119403" fmla="*/ 4907178 w 7467600"/>
              <a:gd name="connsiteY278-119404" fmla="*/ 6858000 h 6858000"/>
              <a:gd name="connsiteX279-119405" fmla="*/ 4910810 w 7467600"/>
              <a:gd name="connsiteY279-119406" fmla="*/ 6829660 h 6858000"/>
              <a:gd name="connsiteX280-119407" fmla="*/ 4987461 w 7467600"/>
              <a:gd name="connsiteY280-119408" fmla="*/ 6432994 h 6858000"/>
              <a:gd name="connsiteX281-119409" fmla="*/ 5179262 w 7467600"/>
              <a:gd name="connsiteY281-119410" fmla="*/ 6035044 h 6858000"/>
              <a:gd name="connsiteX282-119411" fmla="*/ 4689678 w 7467600"/>
              <a:gd name="connsiteY282-119412" fmla="*/ 6440241 h 6858000"/>
              <a:gd name="connsiteX283-119413" fmla="*/ 4477543 w 7467600"/>
              <a:gd name="connsiteY283-119414" fmla="*/ 6674836 h 6858000"/>
              <a:gd name="connsiteX284-119415" fmla="*/ 4329957 w 7467600"/>
              <a:gd name="connsiteY284-119416" fmla="*/ 6858000 h 6858000"/>
              <a:gd name="connsiteX285-119417" fmla="*/ 4218595 w 7467600"/>
              <a:gd name="connsiteY285-119418" fmla="*/ 6858000 h 6858000"/>
              <a:gd name="connsiteX286-119419" fmla="*/ 4368888 w 7467600"/>
              <a:gd name="connsiteY286-119420" fmla="*/ 6668412 h 6858000"/>
              <a:gd name="connsiteX287-119421" fmla="*/ 4563091 w 7467600"/>
              <a:gd name="connsiteY287-119422" fmla="*/ 6442508 h 6858000"/>
              <a:gd name="connsiteX288-119423" fmla="*/ 5387324 w 7467600"/>
              <a:gd name="connsiteY288-119424" fmla="*/ 5705830 h 6858000"/>
              <a:gd name="connsiteX289-119425" fmla="*/ 5073620 w 7467600"/>
              <a:gd name="connsiteY289-119426" fmla="*/ 5955437 h 6858000"/>
              <a:gd name="connsiteX290-119427" fmla="*/ 4689789 w 7467600"/>
              <a:gd name="connsiteY290-119428" fmla="*/ 6268382 h 6858000"/>
              <a:gd name="connsiteX291-119429" fmla="*/ 4418722 w 7467600"/>
              <a:gd name="connsiteY291-119430" fmla="*/ 6570886 h 6858000"/>
              <a:gd name="connsiteX292-119431" fmla="*/ 4214944 w 7467600"/>
              <a:gd name="connsiteY292-119432" fmla="*/ 6858000 h 6858000"/>
              <a:gd name="connsiteX293-119433" fmla="*/ 4177898 w 7467600"/>
              <a:gd name="connsiteY293-119434" fmla="*/ 6858000 h 6858000"/>
              <a:gd name="connsiteX294-119435" fmla="*/ 4391597 w 7467600"/>
              <a:gd name="connsiteY294-119436" fmla="*/ 6556370 h 6858000"/>
              <a:gd name="connsiteX295-119437" fmla="*/ 4668889 w 7467600"/>
              <a:gd name="connsiteY295-119438" fmla="*/ 6246399 h 6858000"/>
              <a:gd name="connsiteX296-119439" fmla="*/ 5055427 w 7467600"/>
              <a:gd name="connsiteY296-119440" fmla="*/ 5931476 h 6858000"/>
              <a:gd name="connsiteX297-119441" fmla="*/ 5371814 w 7467600"/>
              <a:gd name="connsiteY297-119442" fmla="*/ 5678975 h 6858000"/>
              <a:gd name="connsiteX298-119443" fmla="*/ 4987918 w 7467600"/>
              <a:gd name="connsiteY298-119444" fmla="*/ 5838701 h 6858000"/>
              <a:gd name="connsiteX299-119445" fmla="*/ 4317146 w 7467600"/>
              <a:gd name="connsiteY299-119446" fmla="*/ 6587716 h 6858000"/>
              <a:gd name="connsiteX300-119447" fmla="*/ 4171627 w 7467600"/>
              <a:gd name="connsiteY300-119448" fmla="*/ 6858000 h 6858000"/>
              <a:gd name="connsiteX301-119449" fmla="*/ 4081585 w 7467600"/>
              <a:gd name="connsiteY301-119450" fmla="*/ 6858000 h 6858000"/>
              <a:gd name="connsiteX302-119451" fmla="*/ 4238603 w 7467600"/>
              <a:gd name="connsiteY302-119452" fmla="*/ 6559341 h 6858000"/>
              <a:gd name="connsiteX303-119453" fmla="*/ 4778333 w 7467600"/>
              <a:gd name="connsiteY303-119454" fmla="*/ 5873626 h 6858000"/>
              <a:gd name="connsiteX304-119455" fmla="*/ 5414185 w 7467600"/>
              <a:gd name="connsiteY304-119456" fmla="*/ 5573882 h 6858000"/>
              <a:gd name="connsiteX305-119457" fmla="*/ 5959648 w 7467600"/>
              <a:gd name="connsiteY305-119458" fmla="*/ 4760797 h 6858000"/>
              <a:gd name="connsiteX306-119459" fmla="*/ 5355019 w 7467600"/>
              <a:gd name="connsiteY306-119460" fmla="*/ 4734672 h 6858000"/>
              <a:gd name="connsiteX307-119461" fmla="*/ 5083565 w 7467600"/>
              <a:gd name="connsiteY307-119462" fmla="*/ 5179121 h 6858000"/>
              <a:gd name="connsiteX308-119463" fmla="*/ 4713577 w 7467600"/>
              <a:gd name="connsiteY308-119464" fmla="*/ 5616803 h 6858000"/>
              <a:gd name="connsiteX309-119465" fmla="*/ 3989559 w 7467600"/>
              <a:gd name="connsiteY309-119466" fmla="*/ 6145945 h 6858000"/>
              <a:gd name="connsiteX310-119467" fmla="*/ 3939824 w 7467600"/>
              <a:gd name="connsiteY310-119468" fmla="*/ 6066900 h 6858000"/>
              <a:gd name="connsiteX311-119469" fmla="*/ 4584537 w 7467600"/>
              <a:gd name="connsiteY311-119470" fmla="*/ 5324826 h 6858000"/>
              <a:gd name="connsiteX312-119471" fmla="*/ 5037105 w 7467600"/>
              <a:gd name="connsiteY312-119472" fmla="*/ 5088765 h 6858000"/>
              <a:gd name="connsiteX313-119473" fmla="*/ 5039930 w 7467600"/>
              <a:gd name="connsiteY313-119474" fmla="*/ 5089585 h 6858000"/>
              <a:gd name="connsiteX314-119475" fmla="*/ 5263764 w 7467600"/>
              <a:gd name="connsiteY314-119476" fmla="*/ 4735525 h 6858000"/>
              <a:gd name="connsiteX315-119477" fmla="*/ 4086300 w 7467600"/>
              <a:gd name="connsiteY315-119478" fmla="*/ 4884599 h 6858000"/>
              <a:gd name="connsiteX316-119479" fmla="*/ 4085485 w 7467600"/>
              <a:gd name="connsiteY316-119480" fmla="*/ 4899070 h 6858000"/>
              <a:gd name="connsiteX317-119481" fmla="*/ 3871915 w 7467600"/>
              <a:gd name="connsiteY317-119482" fmla="*/ 5253645 h 6858000"/>
              <a:gd name="connsiteX318-119483" fmla="*/ 3799374 w 7467600"/>
              <a:gd name="connsiteY318-119484" fmla="*/ 5466127 h 6858000"/>
              <a:gd name="connsiteX319-119485" fmla="*/ 3498850 w 7467600"/>
              <a:gd name="connsiteY319-119486" fmla="*/ 6661888 h 6858000"/>
              <a:gd name="connsiteX320-119487" fmla="*/ 3399216 w 7467600"/>
              <a:gd name="connsiteY320-119488" fmla="*/ 6858000 h 6858000"/>
              <a:gd name="connsiteX321-119489" fmla="*/ 3303688 w 7467600"/>
              <a:gd name="connsiteY321-119490" fmla="*/ 6858000 h 6858000"/>
              <a:gd name="connsiteX322-119491" fmla="*/ 3391774 w 7467600"/>
              <a:gd name="connsiteY322-119492" fmla="*/ 6697181 h 6858000"/>
              <a:gd name="connsiteX323-119493" fmla="*/ 3735540 w 7467600"/>
              <a:gd name="connsiteY323-119494" fmla="*/ 5546923 h 6858000"/>
              <a:gd name="connsiteX324-119495" fmla="*/ 3729438 w 7467600"/>
              <a:gd name="connsiteY324-119496" fmla="*/ 5569058 h 6858000"/>
              <a:gd name="connsiteX325-119497" fmla="*/ 3707782 w 7467600"/>
              <a:gd name="connsiteY325-119498" fmla="*/ 5644908 h 6858000"/>
              <a:gd name="connsiteX326-119499" fmla="*/ 3583827 w 7467600"/>
              <a:gd name="connsiteY326-119500" fmla="*/ 6039215 h 6858000"/>
              <a:gd name="connsiteX327-119501" fmla="*/ 3547861 w 7467600"/>
              <a:gd name="connsiteY327-119502" fmla="*/ 6129609 h 6858000"/>
              <a:gd name="connsiteX328-119503" fmla="*/ 3490905 w 7467600"/>
              <a:gd name="connsiteY328-119504" fmla="*/ 6277660 h 6858000"/>
              <a:gd name="connsiteX329-119505" fmla="*/ 3455859 w 7467600"/>
              <a:gd name="connsiteY329-119506" fmla="*/ 6391301 h 6858000"/>
              <a:gd name="connsiteX330-119507" fmla="*/ 3429112 w 7467600"/>
              <a:gd name="connsiteY330-119508" fmla="*/ 6479469 h 6858000"/>
              <a:gd name="connsiteX331-119509" fmla="*/ 3304862 w 7467600"/>
              <a:gd name="connsiteY331-119510" fmla="*/ 6796476 h 6858000"/>
              <a:gd name="connsiteX332-119511" fmla="*/ 3276071 w 7467600"/>
              <a:gd name="connsiteY332-119512" fmla="*/ 6858000 h 6858000"/>
              <a:gd name="connsiteX333-119513" fmla="*/ 3240805 w 7467600"/>
              <a:gd name="connsiteY333-119514" fmla="*/ 6858000 h 6858000"/>
              <a:gd name="connsiteX334-119515" fmla="*/ 3275917 w 7467600"/>
              <a:gd name="connsiteY334-119516" fmla="*/ 6783192 h 6858000"/>
              <a:gd name="connsiteX335-119517" fmla="*/ 3399358 w 7467600"/>
              <a:gd name="connsiteY335-119518" fmla="*/ 6469011 h 6858000"/>
              <a:gd name="connsiteX336-119519" fmla="*/ 3425650 w 7467600"/>
              <a:gd name="connsiteY336-119520" fmla="*/ 6381333 h 6858000"/>
              <a:gd name="connsiteX337-119521" fmla="*/ 3460661 w 7467600"/>
              <a:gd name="connsiteY337-119522" fmla="*/ 6266763 h 6858000"/>
              <a:gd name="connsiteX338-119523" fmla="*/ 3518021 w 7467600"/>
              <a:gd name="connsiteY338-119524" fmla="*/ 6117298 h 6858000"/>
              <a:gd name="connsiteX339-119525" fmla="*/ 3554035 w 7467600"/>
              <a:gd name="connsiteY339-119526" fmla="*/ 6027832 h 6858000"/>
              <a:gd name="connsiteX340-119527" fmla="*/ 3677174 w 7467600"/>
              <a:gd name="connsiteY340-119528" fmla="*/ 5636351 h 6858000"/>
              <a:gd name="connsiteX341-119529" fmla="*/ 3698819 w 7467600"/>
              <a:gd name="connsiteY341-119530" fmla="*/ 5560503 h 6858000"/>
              <a:gd name="connsiteX342-119531" fmla="*/ 3702094 w 7467600"/>
              <a:gd name="connsiteY342-119532" fmla="*/ 5549194 h 6858000"/>
              <a:gd name="connsiteX343-119533" fmla="*/ 3398355 w 7467600"/>
              <a:gd name="connsiteY343-119534" fmla="*/ 6094603 h 6858000"/>
              <a:gd name="connsiteX344-119535" fmla="*/ 3193941 w 7467600"/>
              <a:gd name="connsiteY344-119536" fmla="*/ 6798775 h 6858000"/>
              <a:gd name="connsiteX345-119537" fmla="*/ 3184140 w 7467600"/>
              <a:gd name="connsiteY345-119538" fmla="*/ 6858000 h 6858000"/>
              <a:gd name="connsiteX346-119539" fmla="*/ 3099978 w 7467600"/>
              <a:gd name="connsiteY346-119540" fmla="*/ 6858000 h 6858000"/>
              <a:gd name="connsiteX347-119541" fmla="*/ 3101556 w 7467600"/>
              <a:gd name="connsiteY347-119542" fmla="*/ 6843337 h 6858000"/>
              <a:gd name="connsiteX348-119543" fmla="*/ 3370162 w 7467600"/>
              <a:gd name="connsiteY348-119544" fmla="*/ 5785550 h 6858000"/>
              <a:gd name="connsiteX349-119545" fmla="*/ 3746477 w 7467600"/>
              <a:gd name="connsiteY349-119546" fmla="*/ 5377889 h 6858000"/>
              <a:gd name="connsiteX350-119547" fmla="*/ 3863399 w 7467600"/>
              <a:gd name="connsiteY350-119548" fmla="*/ 5087257 h 6858000"/>
              <a:gd name="connsiteX351-119549" fmla="*/ 3968712 w 7467600"/>
              <a:gd name="connsiteY351-119550" fmla="*/ 4913989 h 6858000"/>
              <a:gd name="connsiteX352-119551" fmla="*/ 2792390 w 7467600"/>
              <a:gd name="connsiteY352-119552" fmla="*/ 5382974 h 6858000"/>
              <a:gd name="connsiteX353-119553" fmla="*/ 2714982 w 7467600"/>
              <a:gd name="connsiteY353-119554" fmla="*/ 5427051 h 6858000"/>
              <a:gd name="connsiteX354-119555" fmla="*/ 2813361 w 7467600"/>
              <a:gd name="connsiteY354-119556" fmla="*/ 6023912 h 6858000"/>
              <a:gd name="connsiteX355-119557" fmla="*/ 2688430 w 7467600"/>
              <a:gd name="connsiteY355-119558" fmla="*/ 6801564 h 6858000"/>
              <a:gd name="connsiteX356-119559" fmla="*/ 2629626 w 7467600"/>
              <a:gd name="connsiteY356-119560" fmla="*/ 6763394 h 6858000"/>
              <a:gd name="connsiteX357-119561" fmla="*/ 2565328 w 7467600"/>
              <a:gd name="connsiteY357-119562" fmla="*/ 5516399 h 6858000"/>
              <a:gd name="connsiteX358-119563" fmla="*/ 1922999 w 7467600"/>
              <a:gd name="connsiteY358-119564" fmla="*/ 5980343 h 6858000"/>
              <a:gd name="connsiteX359-119565" fmla="*/ 1950261 w 7467600"/>
              <a:gd name="connsiteY359-119566" fmla="*/ 6405858 h 6858000"/>
              <a:gd name="connsiteX360-119567" fmla="*/ 2365554 w 7467600"/>
              <a:gd name="connsiteY360-119568" fmla="*/ 6759107 h 6858000"/>
              <a:gd name="connsiteX361-119569" fmla="*/ 2424142 w 7467600"/>
              <a:gd name="connsiteY361-119570" fmla="*/ 6858000 h 6858000"/>
              <a:gd name="connsiteX362-119571" fmla="*/ 2395994 w 7467600"/>
              <a:gd name="connsiteY362-119572" fmla="*/ 6858000 h 6858000"/>
              <a:gd name="connsiteX363-119573" fmla="*/ 2392863 w 7467600"/>
              <a:gd name="connsiteY363-119574" fmla="*/ 6852964 h 6858000"/>
              <a:gd name="connsiteX364-119575" fmla="*/ 2017589 w 7467600"/>
              <a:gd name="connsiteY364-119576" fmla="*/ 6493982 h 6858000"/>
              <a:gd name="connsiteX365-119577" fmla="*/ 2147336 w 7467600"/>
              <a:gd name="connsiteY365-119578" fmla="*/ 6594052 h 6858000"/>
              <a:gd name="connsiteX366-119579" fmla="*/ 2207047 w 7467600"/>
              <a:gd name="connsiteY366-119580" fmla="*/ 6654540 h 6858000"/>
              <a:gd name="connsiteX367-119581" fmla="*/ 2299106 w 7467600"/>
              <a:gd name="connsiteY367-119582" fmla="*/ 6778931 h 6858000"/>
              <a:gd name="connsiteX368-119583" fmla="*/ 2314430 w 7467600"/>
              <a:gd name="connsiteY368-119584" fmla="*/ 6801144 h 6858000"/>
              <a:gd name="connsiteX369-119585" fmla="*/ 2352406 w 7467600"/>
              <a:gd name="connsiteY369-119586" fmla="*/ 6858000 h 6858000"/>
              <a:gd name="connsiteX370-119587" fmla="*/ 2314492 w 7467600"/>
              <a:gd name="connsiteY370-119588" fmla="*/ 6858000 h 6858000"/>
              <a:gd name="connsiteX371-119589" fmla="*/ 2288095 w 7467600"/>
              <a:gd name="connsiteY371-119590" fmla="*/ 6818030 h 6858000"/>
              <a:gd name="connsiteX372-119591" fmla="*/ 2272768 w 7467600"/>
              <a:gd name="connsiteY372-119592" fmla="*/ 6795822 h 6858000"/>
              <a:gd name="connsiteX373-119593" fmla="*/ 2182715 w 7467600"/>
              <a:gd name="connsiteY373-119594" fmla="*/ 6675071 h 6858000"/>
              <a:gd name="connsiteX374-119595" fmla="*/ 2032061 w 7467600"/>
              <a:gd name="connsiteY374-119596" fmla="*/ 6541380 h 6858000"/>
              <a:gd name="connsiteX375-119597" fmla="*/ 2257220 w 7467600"/>
              <a:gd name="connsiteY375-119598" fmla="*/ 6826257 h 6858000"/>
              <a:gd name="connsiteX376-119599" fmla="*/ 2281324 w 7467600"/>
              <a:gd name="connsiteY376-119600" fmla="*/ 6858000 h 6858000"/>
              <a:gd name="connsiteX377-119601" fmla="*/ 2242860 w 7467600"/>
              <a:gd name="connsiteY377-119602" fmla="*/ 6858000 h 6858000"/>
              <a:gd name="connsiteX378-119603" fmla="*/ 2232818 w 7467600"/>
              <a:gd name="connsiteY378-119604" fmla="*/ 6844926 h 6858000"/>
              <a:gd name="connsiteX379-119605" fmla="*/ 1990172 w 7467600"/>
              <a:gd name="connsiteY379-119606" fmla="*/ 6542121 h 6858000"/>
              <a:gd name="connsiteX380-119607" fmla="*/ 2124090 w 7467600"/>
              <a:gd name="connsiteY380-119608" fmla="*/ 6761017 h 6858000"/>
              <a:gd name="connsiteX381-119609" fmla="*/ 2200380 w 7467600"/>
              <a:gd name="connsiteY381-119610" fmla="*/ 6858000 h 6858000"/>
              <a:gd name="connsiteX382-119611" fmla="*/ 2147507 w 7467600"/>
              <a:gd name="connsiteY382-119612" fmla="*/ 6858000 h 6858000"/>
              <a:gd name="connsiteX383-119613" fmla="*/ 2070668 w 7467600"/>
              <a:gd name="connsiteY383-119614" fmla="*/ 6761520 h 6858000"/>
              <a:gd name="connsiteX384-119615" fmla="*/ 1975142 w 7467600"/>
              <a:gd name="connsiteY384-119616" fmla="*/ 6585570 h 6858000"/>
              <a:gd name="connsiteX385-119617" fmla="*/ 2050035 w 7467600"/>
              <a:gd name="connsiteY385-119618" fmla="*/ 6813345 h 6858000"/>
              <a:gd name="connsiteX386-119619" fmla="*/ 2063025 w 7467600"/>
              <a:gd name="connsiteY386-119620" fmla="*/ 6858000 h 6858000"/>
              <a:gd name="connsiteX387-119621" fmla="*/ 2021675 w 7467600"/>
              <a:gd name="connsiteY387-119622" fmla="*/ 6858000 h 6858000"/>
              <a:gd name="connsiteX388-119623" fmla="*/ 2019308 w 7467600"/>
              <a:gd name="connsiteY388-119624" fmla="*/ 6847118 h 6858000"/>
              <a:gd name="connsiteX389-119625" fmla="*/ 1938835 w 7467600"/>
              <a:gd name="connsiteY389-119626" fmla="*/ 6551160 h 6858000"/>
              <a:gd name="connsiteX390-119627" fmla="*/ 1953230 w 7467600"/>
              <a:gd name="connsiteY390-119628" fmla="*/ 6759699 h 6858000"/>
              <a:gd name="connsiteX391-119629" fmla="*/ 1956763 w 7467600"/>
              <a:gd name="connsiteY391-119630" fmla="*/ 6778191 h 6858000"/>
              <a:gd name="connsiteX392-119631" fmla="*/ 1967925 w 7467600"/>
              <a:gd name="connsiteY392-119632" fmla="*/ 6858000 h 6858000"/>
              <a:gd name="connsiteX393-119633" fmla="*/ 1936622 w 7467600"/>
              <a:gd name="connsiteY393-119634" fmla="*/ 6858000 h 6858000"/>
              <a:gd name="connsiteX394-119635" fmla="*/ 1926261 w 7467600"/>
              <a:gd name="connsiteY394-119636" fmla="*/ 6784064 h 6858000"/>
              <a:gd name="connsiteX395-119637" fmla="*/ 1922724 w 7467600"/>
              <a:gd name="connsiteY395-119638" fmla="*/ 6765577 h 6858000"/>
              <a:gd name="connsiteX396-119639" fmla="*/ 1904650 w 7467600"/>
              <a:gd name="connsiteY396-119640" fmla="*/ 6639616 h 6858000"/>
              <a:gd name="connsiteX397-119641" fmla="*/ 1885273 w 7467600"/>
              <a:gd name="connsiteY397-119642" fmla="*/ 6858000 h 6858000"/>
              <a:gd name="connsiteX398-119643" fmla="*/ 1854363 w 7467600"/>
              <a:gd name="connsiteY398-119644" fmla="*/ 6858000 h 6858000"/>
              <a:gd name="connsiteX399-119645" fmla="*/ 1880391 w 7467600"/>
              <a:gd name="connsiteY399-119646" fmla="*/ 6603796 h 6858000"/>
              <a:gd name="connsiteX400-119647" fmla="*/ 1818273 w 7467600"/>
              <a:gd name="connsiteY400-119648" fmla="*/ 6715729 h 6858000"/>
              <a:gd name="connsiteX401-119649" fmla="*/ 1794691 w 7467600"/>
              <a:gd name="connsiteY401-119650" fmla="*/ 6843239 h 6858000"/>
              <a:gd name="connsiteX402-119651" fmla="*/ 1794914 w 7467600"/>
              <a:gd name="connsiteY402-119652" fmla="*/ 6858000 h 6858000"/>
              <a:gd name="connsiteX403-119653" fmla="*/ 1746128 w 7467600"/>
              <a:gd name="connsiteY403-119654" fmla="*/ 6858000 h 6858000"/>
              <a:gd name="connsiteX404-119655" fmla="*/ 1753934 w 7467600"/>
              <a:gd name="connsiteY404-119656" fmla="*/ 6724796 h 6858000"/>
              <a:gd name="connsiteX405-119657" fmla="*/ 1792053 w 7467600"/>
              <a:gd name="connsiteY405-119658" fmla="*/ 6572396 h 6858000"/>
              <a:gd name="connsiteX406-119659" fmla="*/ 1862248 w 7467600"/>
              <a:gd name="connsiteY406-119660" fmla="*/ 6266397 h 6858000"/>
              <a:gd name="connsiteX407-119661" fmla="*/ 1862250 w 7467600"/>
              <a:gd name="connsiteY407-119662" fmla="*/ 6033531 h 6858000"/>
              <a:gd name="connsiteX408-119663" fmla="*/ 1211999 w 7467600"/>
              <a:gd name="connsiteY408-119664" fmla="*/ 6683610 h 6858000"/>
              <a:gd name="connsiteX409-119665" fmla="*/ 1213266 w 7467600"/>
              <a:gd name="connsiteY409-119666" fmla="*/ 6691947 h 6858000"/>
              <a:gd name="connsiteX410-119667" fmla="*/ 1203370 w 7467600"/>
              <a:gd name="connsiteY410-119668" fmla="*/ 6850676 h 6858000"/>
              <a:gd name="connsiteX411-119669" fmla="*/ 1203671 w 7467600"/>
              <a:gd name="connsiteY411-119670" fmla="*/ 6858000 h 6858000"/>
              <a:gd name="connsiteX412-119671" fmla="*/ 1143180 w 7467600"/>
              <a:gd name="connsiteY412-119672" fmla="*/ 6858000 h 6858000"/>
              <a:gd name="connsiteX413-119673" fmla="*/ 1142176 w 7467600"/>
              <a:gd name="connsiteY413-119674" fmla="*/ 6766045 h 6858000"/>
              <a:gd name="connsiteX414-119675" fmla="*/ 1067484 w 7467600"/>
              <a:gd name="connsiteY414-119676" fmla="*/ 6858000 h 6858000"/>
              <a:gd name="connsiteX415-119677" fmla="*/ 953928 w 7467600"/>
              <a:gd name="connsiteY415-119678" fmla="*/ 6858000 h 6858000"/>
              <a:gd name="connsiteX416-119679" fmla="*/ 959715 w 7467600"/>
              <a:gd name="connsiteY416-119680" fmla="*/ 6850185 h 6858000"/>
              <a:gd name="connsiteX417-119681" fmla="*/ 1483788 w 7467600"/>
              <a:gd name="connsiteY417-119682" fmla="*/ 6259174 h 6858000"/>
              <a:gd name="connsiteX418-119683" fmla="*/ 1100671 w 7467600"/>
              <a:gd name="connsiteY418-119684" fmla="*/ 6252137 h 6858000"/>
              <a:gd name="connsiteX419-119685" fmla="*/ 1090144 w 7467600"/>
              <a:gd name="connsiteY419-119686" fmla="*/ 6256748 h 6858000"/>
              <a:gd name="connsiteX420-119687" fmla="*/ 1095872 w 7467600"/>
              <a:gd name="connsiteY420-119688" fmla="*/ 6271892 h 6858000"/>
              <a:gd name="connsiteX421-119689" fmla="*/ 262785 w 7467600"/>
              <a:gd name="connsiteY421-119690" fmla="*/ 6845450 h 6858000"/>
              <a:gd name="connsiteX422-119691" fmla="*/ 209968 w 7467600"/>
              <a:gd name="connsiteY422-119692" fmla="*/ 6770713 h 6858000"/>
              <a:gd name="connsiteX423-119693" fmla="*/ 873460 w 7467600"/>
              <a:gd name="connsiteY423-119694" fmla="*/ 6253768 h 6858000"/>
              <a:gd name="connsiteX424-119695" fmla="*/ 192686 w 7467600"/>
              <a:gd name="connsiteY424-119696" fmla="*/ 5849257 h 6858000"/>
              <a:gd name="connsiteX425-119697" fmla="*/ 4696 w 7467600"/>
              <a:gd name="connsiteY425-119698" fmla="*/ 5697668 h 6858000"/>
              <a:gd name="connsiteX426-119699" fmla="*/ 0 w 7467600"/>
              <a:gd name="connsiteY426-119700" fmla="*/ 5689984 h 6858000"/>
              <a:gd name="connsiteX427-119701" fmla="*/ 0 w 7467600"/>
              <a:gd name="connsiteY427-119702" fmla="*/ 5513472 h 6858000"/>
              <a:gd name="connsiteX428-119703" fmla="*/ 174101 w 7467600"/>
              <a:gd name="connsiteY428-119704" fmla="*/ 5620277 h 6858000"/>
              <a:gd name="connsiteX429-119705" fmla="*/ 891800 w 7467600"/>
              <a:gd name="connsiteY429-119706" fmla="*/ 6036935 h 6858000"/>
              <a:gd name="connsiteX430-119707" fmla="*/ 1072219 w 7467600"/>
              <a:gd name="connsiteY430-119708" fmla="*/ 6169443 h 6858000"/>
              <a:gd name="connsiteX431-119709" fmla="*/ 1074117 w 7467600"/>
              <a:gd name="connsiteY431-119710" fmla="*/ 6170301 h 6858000"/>
              <a:gd name="connsiteX432-119711" fmla="*/ 1083114 w 7467600"/>
              <a:gd name="connsiteY432-119712" fmla="*/ 6174131 h 6858000"/>
              <a:gd name="connsiteX433-119713" fmla="*/ 1543010 w 7467600"/>
              <a:gd name="connsiteY433-119714" fmla="*/ 6191140 h 6858000"/>
              <a:gd name="connsiteX434-119715" fmla="*/ 1551080 w 7467600"/>
              <a:gd name="connsiteY434-119716" fmla="*/ 6195006 h 6858000"/>
              <a:gd name="connsiteX435-119717" fmla="*/ 2345443 w 7467600"/>
              <a:gd name="connsiteY435-119718" fmla="*/ 5549882 h 6858000"/>
              <a:gd name="connsiteX436-119719" fmla="*/ 1721499 w 7467600"/>
              <a:gd name="connsiteY436-119720" fmla="*/ 5599969 h 6858000"/>
              <a:gd name="connsiteX437-119721" fmla="*/ 767716 w 7467600"/>
              <a:gd name="connsiteY437-119722" fmla="*/ 5472768 h 6858000"/>
              <a:gd name="connsiteX438-119723" fmla="*/ 722147 w 7467600"/>
              <a:gd name="connsiteY438-119724" fmla="*/ 5393091 h 6858000"/>
              <a:gd name="connsiteX439-119725" fmla="*/ 1485552 w 7467600"/>
              <a:gd name="connsiteY439-119726" fmla="*/ 5313202 h 6858000"/>
              <a:gd name="connsiteX440-119727" fmla="*/ 2143004 w 7467600"/>
              <a:gd name="connsiteY440-119728" fmla="*/ 5402420 h 6858000"/>
              <a:gd name="connsiteX441-119729" fmla="*/ 1933391 w 7467600"/>
              <a:gd name="connsiteY441-119730" fmla="*/ 5156971 h 6858000"/>
              <a:gd name="connsiteX442-119731" fmla="*/ 1827118 w 7467600"/>
              <a:gd name="connsiteY442-119732" fmla="*/ 4968410 h 6858000"/>
              <a:gd name="connsiteX443-119733" fmla="*/ 1837349 w 7467600"/>
              <a:gd name="connsiteY443-119734" fmla="*/ 4956357 h 6858000"/>
              <a:gd name="connsiteX444-119735" fmla="*/ 2162835 w 7467600"/>
              <a:gd name="connsiteY444-119736" fmla="*/ 5187853 h 6858000"/>
              <a:gd name="connsiteX445-119737" fmla="*/ 2257167 w 7467600"/>
              <a:gd name="connsiteY445-119738" fmla="*/ 5462123 h 6858000"/>
              <a:gd name="connsiteX446-119739" fmla="*/ 2261598 w 7467600"/>
              <a:gd name="connsiteY446-119740" fmla="*/ 5467998 h 6858000"/>
              <a:gd name="connsiteX447-119741" fmla="*/ 2437177 w 7467600"/>
              <a:gd name="connsiteY447-119742" fmla="*/ 5479608 h 6858000"/>
              <a:gd name="connsiteX448-119743" fmla="*/ 2445247 w 7467600"/>
              <a:gd name="connsiteY448-119744" fmla="*/ 5483476 h 6858000"/>
              <a:gd name="connsiteX449-119745" fmla="*/ 2743626 w 7467600"/>
              <a:gd name="connsiteY449-119746" fmla="*/ 5304819 h 6858000"/>
              <a:gd name="connsiteX450-119747" fmla="*/ 3048102 w 7467600"/>
              <a:gd name="connsiteY450-119748" fmla="*/ 5150595 h 6858000"/>
              <a:gd name="connsiteX451-119749" fmla="*/ 1799414 w 7467600"/>
              <a:gd name="connsiteY451-119750" fmla="*/ 4694732 h 6858000"/>
              <a:gd name="connsiteX452-119751" fmla="*/ 1771735 w 7467600"/>
              <a:gd name="connsiteY452-119752" fmla="*/ 4619929 h 6858000"/>
              <a:gd name="connsiteX453-119753" fmla="*/ 3104273 w 7467600"/>
              <a:gd name="connsiteY453-119754" fmla="*/ 5076159 h 6858000"/>
              <a:gd name="connsiteX454-119755" fmla="*/ 3113245 w 7467600"/>
              <a:gd name="connsiteY454-119756" fmla="*/ 5090705 h 6858000"/>
              <a:gd name="connsiteX455-119757" fmla="*/ 3126294 w 7467600"/>
              <a:gd name="connsiteY455-119758" fmla="*/ 5114400 h 6858000"/>
              <a:gd name="connsiteX456-119759" fmla="*/ 3937433 w 7467600"/>
              <a:gd name="connsiteY456-119760" fmla="*/ 4830473 h 6858000"/>
              <a:gd name="connsiteX457-119761" fmla="*/ 3590475 w 7467600"/>
              <a:gd name="connsiteY457-119762" fmla="*/ 4597974 h 6858000"/>
              <a:gd name="connsiteX458-119763" fmla="*/ 3100264 w 7467600"/>
              <a:gd name="connsiteY458-119764" fmla="*/ 4579845 h 6858000"/>
              <a:gd name="connsiteX459-119765" fmla="*/ 2183576 w 7467600"/>
              <a:gd name="connsiteY459-119766" fmla="*/ 4227150 h 6858000"/>
              <a:gd name="connsiteX460-119767" fmla="*/ 2151029 w 7467600"/>
              <a:gd name="connsiteY460-119768" fmla="*/ 4146947 h 6858000"/>
              <a:gd name="connsiteX461-119769" fmla="*/ 3563434 w 7467600"/>
              <a:gd name="connsiteY461-119770" fmla="*/ 4469115 h 6858000"/>
              <a:gd name="connsiteX462-119771" fmla="*/ 3177952 w 7467600"/>
              <a:gd name="connsiteY462-119772" fmla="*/ 3657386 h 6858000"/>
              <a:gd name="connsiteX463-119773" fmla="*/ 3189263 w 7467600"/>
              <a:gd name="connsiteY463-119774" fmla="*/ 3625726 h 6858000"/>
              <a:gd name="connsiteX464-119775" fmla="*/ 3560912 w 7467600"/>
              <a:gd name="connsiteY464-119776" fmla="*/ 4079863 h 6858000"/>
              <a:gd name="connsiteX465-119777" fmla="*/ 3626636 w 7467600"/>
              <a:gd name="connsiteY465-119778" fmla="*/ 4512230 h 6858000"/>
              <a:gd name="connsiteX466-119779" fmla="*/ 3653088 w 7467600"/>
              <a:gd name="connsiteY466-119780" fmla="*/ 4521417 h 6858000"/>
              <a:gd name="connsiteX467-119781" fmla="*/ 3988128 w 7467600"/>
              <a:gd name="connsiteY467-119782" fmla="*/ 4817267 h 6858000"/>
              <a:gd name="connsiteX468-119783" fmla="*/ 4830582 w 7467600"/>
              <a:gd name="connsiteY468-119784" fmla="*/ 4676000 h 6858000"/>
              <a:gd name="connsiteX469-119785" fmla="*/ 4830100 w 7467600"/>
              <a:gd name="connsiteY469-119786" fmla="*/ 4675554 h 6858000"/>
              <a:gd name="connsiteX470-119787" fmla="*/ 4036318 w 7467600"/>
              <a:gd name="connsiteY470-119788" fmla="*/ 4147013 h 6858000"/>
              <a:gd name="connsiteX471-119789" fmla="*/ 3432098 w 7467600"/>
              <a:gd name="connsiteY471-119790" fmla="*/ 3537312 h 6858000"/>
              <a:gd name="connsiteX472-119791" fmla="*/ 3446761 w 7467600"/>
              <a:gd name="connsiteY472-119792" fmla="*/ 3461278 h 6858000"/>
              <a:gd name="connsiteX473-119793" fmla="*/ 4419733 w 7467600"/>
              <a:gd name="connsiteY473-119794" fmla="*/ 3963555 h 6858000"/>
              <a:gd name="connsiteX474-119795" fmla="*/ 4781371 w 7467600"/>
              <a:gd name="connsiteY474-119796" fmla="*/ 4458604 h 6858000"/>
              <a:gd name="connsiteX475-119797" fmla="*/ 4780440 w 7467600"/>
              <a:gd name="connsiteY475-119798" fmla="*/ 4470290 h 6858000"/>
              <a:gd name="connsiteX476-119799" fmla="*/ 4898954 w 7467600"/>
              <a:gd name="connsiteY476-119800" fmla="*/ 4662092 h 6858000"/>
              <a:gd name="connsiteX477-119801" fmla="*/ 4900699 w 7467600"/>
              <a:gd name="connsiteY477-119802" fmla="*/ 4670867 h 6858000"/>
              <a:gd name="connsiteX478-119803" fmla="*/ 5714511 w 7467600"/>
              <a:gd name="connsiteY478-119804" fmla="*/ 4663483 h 6858000"/>
              <a:gd name="connsiteX479-119805" fmla="*/ 5464793 w 7467600"/>
              <a:gd name="connsiteY479-119806" fmla="*/ 4393556 h 6858000"/>
              <a:gd name="connsiteX480-119807" fmla="*/ 5461897 w 7467600"/>
              <a:gd name="connsiteY480-119808" fmla="*/ 4390879 h 6858000"/>
              <a:gd name="connsiteX481-119809" fmla="*/ 4294126 w 7467600"/>
              <a:gd name="connsiteY481-119810" fmla="*/ 3303048 h 6858000"/>
              <a:gd name="connsiteX482-119811" fmla="*/ 4305321 w 7467600"/>
              <a:gd name="connsiteY482-119812" fmla="*/ 3256953 h 6858000"/>
              <a:gd name="connsiteX483-119813" fmla="*/ 4949299 w 7467600"/>
              <a:gd name="connsiteY483-119814" fmla="*/ 3766336 h 6858000"/>
              <a:gd name="connsiteX484-119815" fmla="*/ 5291452 w 7467600"/>
              <a:gd name="connsiteY484-119816" fmla="*/ 4076801 h 6858000"/>
              <a:gd name="connsiteX485-119817" fmla="*/ 5434998 w 7467600"/>
              <a:gd name="connsiteY485-119818" fmla="*/ 4254100 h 6858000"/>
              <a:gd name="connsiteX486-119819" fmla="*/ 5351015 w 7467600"/>
              <a:gd name="connsiteY486-119820" fmla="*/ 3760989 h 6858000"/>
              <a:gd name="connsiteX487-119821" fmla="*/ 5413780 w 7467600"/>
              <a:gd name="connsiteY487-119822" fmla="*/ 2966265 h 6858000"/>
              <a:gd name="connsiteX488-119823" fmla="*/ 5425627 w 7467600"/>
              <a:gd name="connsiteY488-119824" fmla="*/ 2954192 h 6858000"/>
              <a:gd name="connsiteX489-119825" fmla="*/ 6604735 w 7467600"/>
              <a:gd name="connsiteY489-119826" fmla="*/ 2041381 h 6858000"/>
              <a:gd name="connsiteX490-119827" fmla="*/ 7204487 w 7467600"/>
              <a:gd name="connsiteY490-119828" fmla="*/ 2742112 h 6858000"/>
              <a:gd name="connsiteX491-119829" fmla="*/ 7131592 w 7467600"/>
              <a:gd name="connsiteY491-119830" fmla="*/ 2672096 h 6858000"/>
              <a:gd name="connsiteX492-119831" fmla="*/ 6996344 w 7467600"/>
              <a:gd name="connsiteY492-119832" fmla="*/ 2518310 h 6858000"/>
              <a:gd name="connsiteX493-119833" fmla="*/ 6735495 w 7467600"/>
              <a:gd name="connsiteY493-119834" fmla="*/ 2196890 h 6858000"/>
              <a:gd name="connsiteX494-119835" fmla="*/ 6721901 w 7467600"/>
              <a:gd name="connsiteY494-119836" fmla="*/ 2179274 h 6858000"/>
              <a:gd name="connsiteX495-119837" fmla="*/ 6604735 w 7467600"/>
              <a:gd name="connsiteY495-119838" fmla="*/ 2041381 h 6858000"/>
              <a:gd name="connsiteX496-119839" fmla="*/ 6591670 w 7467600"/>
              <a:gd name="connsiteY496-119840" fmla="*/ 1988277 h 6858000"/>
              <a:gd name="connsiteX497-119841" fmla="*/ 6747349 w 7467600"/>
              <a:gd name="connsiteY497-119842" fmla="*/ 2160069 h 6858000"/>
              <a:gd name="connsiteX498-119843" fmla="*/ 6760943 w 7467600"/>
              <a:gd name="connsiteY498-119844" fmla="*/ 2177686 h 6858000"/>
              <a:gd name="connsiteX499-119845" fmla="*/ 7021065 w 7467600"/>
              <a:gd name="connsiteY499-119846" fmla="*/ 2498102 h 6858000"/>
              <a:gd name="connsiteX500-119847" fmla="*/ 7155223 w 7467600"/>
              <a:gd name="connsiteY500-119848" fmla="*/ 2650386 h 6858000"/>
              <a:gd name="connsiteX501-119849" fmla="*/ 7203167 w 7467600"/>
              <a:gd name="connsiteY501-119850" fmla="*/ 2697288 h 6858000"/>
              <a:gd name="connsiteX502-119851" fmla="*/ 6937703 w 7467600"/>
              <a:gd name="connsiteY502-119852" fmla="*/ 2321981 h 6858000"/>
              <a:gd name="connsiteX503-119853" fmla="*/ 6591670 w 7467600"/>
              <a:gd name="connsiteY503-119854" fmla="*/ 1988277 h 6858000"/>
              <a:gd name="connsiteX504-119855" fmla="*/ 5798671 w 7467600"/>
              <a:gd name="connsiteY504-119856" fmla="*/ 1981601 h 6858000"/>
              <a:gd name="connsiteX505-119857" fmla="*/ 5754709 w 7467600"/>
              <a:gd name="connsiteY505-119858" fmla="*/ 2071454 h 6858000"/>
              <a:gd name="connsiteX506-119859" fmla="*/ 5763044 w 7467600"/>
              <a:gd name="connsiteY506-119860" fmla="*/ 2842206 h 6858000"/>
              <a:gd name="connsiteX507-119861" fmla="*/ 5764974 w 7467600"/>
              <a:gd name="connsiteY507-119862" fmla="*/ 2799609 h 6858000"/>
              <a:gd name="connsiteX508-119863" fmla="*/ 5767665 w 7467600"/>
              <a:gd name="connsiteY508-119864" fmla="*/ 2666409 h 6858000"/>
              <a:gd name="connsiteX509-119865" fmla="*/ 5763055 w 7467600"/>
              <a:gd name="connsiteY509-119866" fmla="*/ 2579705 h 6858000"/>
              <a:gd name="connsiteX510-119867" fmla="*/ 5758079 w 7467600"/>
              <a:gd name="connsiteY510-119868" fmla="*/ 2492508 h 6858000"/>
              <a:gd name="connsiteX511-119869" fmla="*/ 5779325 w 7467600"/>
              <a:gd name="connsiteY511-119870" fmla="*/ 2197069 h 6858000"/>
              <a:gd name="connsiteX512-119871" fmla="*/ 5798671 w 7467600"/>
              <a:gd name="connsiteY512-119872" fmla="*/ 1981601 h 6858000"/>
              <a:gd name="connsiteX513-119873" fmla="*/ 5829202 w 7467600"/>
              <a:gd name="connsiteY513-119874" fmla="*/ 1971679 h 6858000"/>
              <a:gd name="connsiteX514-119875" fmla="*/ 5809558 w 7467600"/>
              <a:gd name="connsiteY514-119876" fmla="*/ 2198043 h 6858000"/>
              <a:gd name="connsiteX515-119877" fmla="*/ 5788653 w 7467600"/>
              <a:gd name="connsiteY515-119878" fmla="*/ 2489430 h 6858000"/>
              <a:gd name="connsiteX516-119879" fmla="*/ 5793439 w 7467600"/>
              <a:gd name="connsiteY516-119880" fmla="*/ 2575235 h 6858000"/>
              <a:gd name="connsiteX517-119881" fmla="*/ 5796837 w 7467600"/>
              <a:gd name="connsiteY517-119882" fmla="*/ 2637633 h 6858000"/>
              <a:gd name="connsiteX518-119883" fmla="*/ 5818614 w 7467600"/>
              <a:gd name="connsiteY518-119884" fmla="*/ 2473055 h 6858000"/>
              <a:gd name="connsiteX519-119885" fmla="*/ 5829202 w 7467600"/>
              <a:gd name="connsiteY519-119886" fmla="*/ 1971679 h 6858000"/>
              <a:gd name="connsiteX520-119887" fmla="*/ 5911389 w 7467600"/>
              <a:gd name="connsiteY520-119888" fmla="*/ 1898371 h 6858000"/>
              <a:gd name="connsiteX521-119889" fmla="*/ 6237627 w 7467600"/>
              <a:gd name="connsiteY521-119890" fmla="*/ 2231921 h 6858000"/>
              <a:gd name="connsiteX522-119891" fmla="*/ 5911389 w 7467600"/>
              <a:gd name="connsiteY522-119892" fmla="*/ 1898371 h 6858000"/>
              <a:gd name="connsiteX523-119893" fmla="*/ 6944437 w 7467600"/>
              <a:gd name="connsiteY523-119894" fmla="*/ 1575402 h 6858000"/>
              <a:gd name="connsiteX524-119895" fmla="*/ 6304730 w 7467600"/>
              <a:gd name="connsiteY524-119896" fmla="*/ 1766654 h 6858000"/>
              <a:gd name="connsiteX525-119897" fmla="*/ 6944437 w 7467600"/>
              <a:gd name="connsiteY525-119898" fmla="*/ 1575402 h 6858000"/>
              <a:gd name="connsiteX526-119899" fmla="*/ 7019523 w 7467600"/>
              <a:gd name="connsiteY526-119900" fmla="*/ 1519450 h 6858000"/>
              <a:gd name="connsiteX527-119901" fmla="*/ 6298091 w 7467600"/>
              <a:gd name="connsiteY527-119902" fmla="*/ 1737122 h 6858000"/>
              <a:gd name="connsiteX528-119903" fmla="*/ 7019523 w 7467600"/>
              <a:gd name="connsiteY528-119904" fmla="*/ 1519450 h 6858000"/>
              <a:gd name="connsiteX529-119905" fmla="*/ 2399523 w 7467600"/>
              <a:gd name="connsiteY529-119906" fmla="*/ 1428234 h 6858000"/>
              <a:gd name="connsiteX530-119907" fmla="*/ 2224982 w 7467600"/>
              <a:gd name="connsiteY530-119908" fmla="*/ 1826201 h 6858000"/>
              <a:gd name="connsiteX531-119909" fmla="*/ 2096099 w 7467600"/>
              <a:gd name="connsiteY531-119910" fmla="*/ 2345900 h 6858000"/>
              <a:gd name="connsiteX532-119911" fmla="*/ 2283317 w 7467600"/>
              <a:gd name="connsiteY532-119912" fmla="*/ 1796925 h 6858000"/>
              <a:gd name="connsiteX533-119913" fmla="*/ 2399523 w 7467600"/>
              <a:gd name="connsiteY533-119914" fmla="*/ 1428234 h 6858000"/>
              <a:gd name="connsiteX534-119915" fmla="*/ 2448558 w 7467600"/>
              <a:gd name="connsiteY534-119916" fmla="*/ 1373435 h 6858000"/>
              <a:gd name="connsiteX535-119917" fmla="*/ 2312521 w 7467600"/>
              <a:gd name="connsiteY535-119918" fmla="*/ 1806140 h 6858000"/>
              <a:gd name="connsiteX536-119919" fmla="*/ 2127533 w 7467600"/>
              <a:gd name="connsiteY536-119920" fmla="*/ 2348380 h 6858000"/>
              <a:gd name="connsiteX537-119921" fmla="*/ 2358080 w 7467600"/>
              <a:gd name="connsiteY537-119922" fmla="*/ 1866134 h 6858000"/>
              <a:gd name="connsiteX538-119923" fmla="*/ 2407436 w 7467600"/>
              <a:gd name="connsiteY538-119924" fmla="*/ 1651070 h 6858000"/>
              <a:gd name="connsiteX539-119925" fmla="*/ 2448558 w 7467600"/>
              <a:gd name="connsiteY539-119926" fmla="*/ 1373435 h 6858000"/>
              <a:gd name="connsiteX540-119927" fmla="*/ 278707 w 7467600"/>
              <a:gd name="connsiteY540-119928" fmla="*/ 1352270 h 6858000"/>
              <a:gd name="connsiteX541-119929" fmla="*/ 321570 w 7467600"/>
              <a:gd name="connsiteY541-119930" fmla="*/ 1861610 h 6858000"/>
              <a:gd name="connsiteX542-119931" fmla="*/ 294281 w 7467600"/>
              <a:gd name="connsiteY542-119932" fmla="*/ 1440658 h 6858000"/>
              <a:gd name="connsiteX543-119933" fmla="*/ 278707 w 7467600"/>
              <a:gd name="connsiteY543-119934" fmla="*/ 1352270 h 6858000"/>
              <a:gd name="connsiteX544-119935" fmla="*/ 1423821 w 7467600"/>
              <a:gd name="connsiteY544-119936" fmla="*/ 1351958 h 6858000"/>
              <a:gd name="connsiteX545-119937" fmla="*/ 1638521 w 7467600"/>
              <a:gd name="connsiteY545-119938" fmla="*/ 1908470 h 6858000"/>
              <a:gd name="connsiteX546-119939" fmla="*/ 1754199 w 7467600"/>
              <a:gd name="connsiteY546-119940" fmla="*/ 2149284 h 6858000"/>
              <a:gd name="connsiteX547-119941" fmla="*/ 1908359 w 7467600"/>
              <a:gd name="connsiteY547-119942" fmla="*/ 2364988 h 6858000"/>
              <a:gd name="connsiteX548-119943" fmla="*/ 1647661 w 7467600"/>
              <a:gd name="connsiteY548-119944" fmla="*/ 1825945 h 6858000"/>
              <a:gd name="connsiteX549-119945" fmla="*/ 1423821 w 7467600"/>
              <a:gd name="connsiteY549-119946" fmla="*/ 1351958 h 6858000"/>
              <a:gd name="connsiteX550-119947" fmla="*/ 1431890 w 7467600"/>
              <a:gd name="connsiteY550-119948" fmla="*/ 1306475 h 6858000"/>
              <a:gd name="connsiteX551-119949" fmla="*/ 1507597 w 7467600"/>
              <a:gd name="connsiteY551-119950" fmla="*/ 1446132 h 6858000"/>
              <a:gd name="connsiteX552-119951" fmla="*/ 1674586 w 7467600"/>
              <a:gd name="connsiteY552-119952" fmla="*/ 1813832 h 6858000"/>
              <a:gd name="connsiteX553-119953" fmla="*/ 1815950 w 7467600"/>
              <a:gd name="connsiteY553-119954" fmla="*/ 2128564 h 6858000"/>
              <a:gd name="connsiteX554-119955" fmla="*/ 1984242 w 7467600"/>
              <a:gd name="connsiteY554-119956" fmla="*/ 2430829 h 6858000"/>
              <a:gd name="connsiteX555-119957" fmla="*/ 2014023 w 7467600"/>
              <a:gd name="connsiteY555-119958" fmla="*/ 2450995 h 6858000"/>
              <a:gd name="connsiteX556-119959" fmla="*/ 1747337 w 7467600"/>
              <a:gd name="connsiteY556-119960" fmla="*/ 1855264 h 6858000"/>
              <a:gd name="connsiteX557-119961" fmla="*/ 1533749 w 7467600"/>
              <a:gd name="connsiteY557-119962" fmla="*/ 1478656 h 6858000"/>
              <a:gd name="connsiteX558-119963" fmla="*/ 1431890 w 7467600"/>
              <a:gd name="connsiteY558-119964" fmla="*/ 1306475 h 6858000"/>
              <a:gd name="connsiteX559-119965" fmla="*/ 5052692 w 7467600"/>
              <a:gd name="connsiteY559-119966" fmla="*/ 1292994 h 6858000"/>
              <a:gd name="connsiteX560-119967" fmla="*/ 5200661 w 7467600"/>
              <a:gd name="connsiteY560-119968" fmla="*/ 1635186 h 6858000"/>
              <a:gd name="connsiteX561-119969" fmla="*/ 5297138 w 7467600"/>
              <a:gd name="connsiteY561-119970" fmla="*/ 1906351 h 6858000"/>
              <a:gd name="connsiteX562-119971" fmla="*/ 5052692 w 7467600"/>
              <a:gd name="connsiteY562-119972" fmla="*/ 1292994 h 6858000"/>
              <a:gd name="connsiteX563-119973" fmla="*/ 5009948 w 7467600"/>
              <a:gd name="connsiteY563-119974" fmla="*/ 1273619 h 6858000"/>
              <a:gd name="connsiteX564-119975" fmla="*/ 5121777 w 7467600"/>
              <a:gd name="connsiteY564-119976" fmla="*/ 1654213 h 6858000"/>
              <a:gd name="connsiteX565-119977" fmla="*/ 5293545 w 7467600"/>
              <a:gd name="connsiteY565-119978" fmla="*/ 2072247 h 6858000"/>
              <a:gd name="connsiteX566-119979" fmla="*/ 5294042 w 7467600"/>
              <a:gd name="connsiteY566-119980" fmla="*/ 2065019 h 6858000"/>
              <a:gd name="connsiteX567-119981" fmla="*/ 5171936 w 7467600"/>
              <a:gd name="connsiteY567-119982" fmla="*/ 1647613 h 6858000"/>
              <a:gd name="connsiteX568-119983" fmla="*/ 5009948 w 7467600"/>
              <a:gd name="connsiteY568-119984" fmla="*/ 1273619 h 6858000"/>
              <a:gd name="connsiteX569-119985" fmla="*/ 655236 w 7467600"/>
              <a:gd name="connsiteY569-119986" fmla="*/ 1268632 h 6858000"/>
              <a:gd name="connsiteX570-119987" fmla="*/ 839521 w 7467600"/>
              <a:gd name="connsiteY570-119988" fmla="*/ 1685315 h 6858000"/>
              <a:gd name="connsiteX571-119989" fmla="*/ 1109416 w 7467600"/>
              <a:gd name="connsiteY571-119990" fmla="*/ 2061663 h 6858000"/>
              <a:gd name="connsiteX572-119991" fmla="*/ 1298300 w 7467600"/>
              <a:gd name="connsiteY572-119992" fmla="*/ 2247742 h 6858000"/>
              <a:gd name="connsiteX573-119993" fmla="*/ 1125871 w 7467600"/>
              <a:gd name="connsiteY573-119994" fmla="*/ 1989513 h 6858000"/>
              <a:gd name="connsiteX574-119995" fmla="*/ 981574 w 7467600"/>
              <a:gd name="connsiteY574-119996" fmla="*/ 1783157 h 6858000"/>
              <a:gd name="connsiteX575-119997" fmla="*/ 922198 w 7467600"/>
              <a:gd name="connsiteY575-119998" fmla="*/ 1677437 h 6858000"/>
              <a:gd name="connsiteX576-119999" fmla="*/ 869293 w 7467600"/>
              <a:gd name="connsiteY576-120000" fmla="*/ 1583214 h 6858000"/>
              <a:gd name="connsiteX577-120001" fmla="*/ 751431 w 7467600"/>
              <a:gd name="connsiteY577-120002" fmla="*/ 1405731 h 6858000"/>
              <a:gd name="connsiteX578-120003" fmla="*/ 655236 w 7467600"/>
              <a:gd name="connsiteY578-120004" fmla="*/ 1268632 h 6858000"/>
              <a:gd name="connsiteX579-120005" fmla="*/ 6516292 w 7467600"/>
              <a:gd name="connsiteY579-120006" fmla="*/ 1263064 h 6858000"/>
              <a:gd name="connsiteX580-120007" fmla="*/ 5736320 w 7467600"/>
              <a:gd name="connsiteY580-120008" fmla="*/ 1501803 h 6858000"/>
              <a:gd name="connsiteX581-120009" fmla="*/ 6516292 w 7467600"/>
              <a:gd name="connsiteY581-120010" fmla="*/ 1263064 h 6858000"/>
              <a:gd name="connsiteX582-120011" fmla="*/ 291466 w 7467600"/>
              <a:gd name="connsiteY582-120012" fmla="*/ 1250369 h 6858000"/>
              <a:gd name="connsiteX583-120013" fmla="*/ 323180 w 7467600"/>
              <a:gd name="connsiteY583-120014" fmla="*/ 1435283 h 6858000"/>
              <a:gd name="connsiteX584-120015" fmla="*/ 349381 w 7467600"/>
              <a:gd name="connsiteY584-120016" fmla="*/ 1875041 h 6858000"/>
              <a:gd name="connsiteX585-120017" fmla="*/ 374363 w 7467600"/>
              <a:gd name="connsiteY585-120018" fmla="*/ 1506494 h 6858000"/>
              <a:gd name="connsiteX586-120019" fmla="*/ 302168 w 7467600"/>
              <a:gd name="connsiteY586-120020" fmla="*/ 1274495 h 6858000"/>
              <a:gd name="connsiteX587-120021" fmla="*/ 291466 w 7467600"/>
              <a:gd name="connsiteY587-120022" fmla="*/ 1250369 h 6858000"/>
              <a:gd name="connsiteX588-120023" fmla="*/ 678222 w 7467600"/>
              <a:gd name="connsiteY588-120024" fmla="*/ 1248670 h 6858000"/>
              <a:gd name="connsiteX589-120025" fmla="*/ 775536 w 7467600"/>
              <a:gd name="connsiteY589-120026" fmla="*/ 1388015 h 6858000"/>
              <a:gd name="connsiteX590-120027" fmla="*/ 894529 w 7467600"/>
              <a:gd name="connsiteY590-120028" fmla="*/ 1567739 h 6858000"/>
              <a:gd name="connsiteX591-120029" fmla="*/ 948000 w 7467600"/>
              <a:gd name="connsiteY591-120030" fmla="*/ 1663088 h 6858000"/>
              <a:gd name="connsiteX592-120031" fmla="*/ 1006812 w 7467600"/>
              <a:gd name="connsiteY592-120032" fmla="*/ 1767683 h 6858000"/>
              <a:gd name="connsiteX593-120033" fmla="*/ 1149133 w 7467600"/>
              <a:gd name="connsiteY593-120034" fmla="*/ 1971513 h 6858000"/>
              <a:gd name="connsiteX594-120035" fmla="*/ 1333952 w 7467600"/>
              <a:gd name="connsiteY594-120036" fmla="*/ 2251620 h 6858000"/>
              <a:gd name="connsiteX595-120037" fmla="*/ 1337329 w 7467600"/>
              <a:gd name="connsiteY595-120038" fmla="*/ 2258350 h 6858000"/>
              <a:gd name="connsiteX596-120039" fmla="*/ 1014726 w 7467600"/>
              <a:gd name="connsiteY596-120040" fmla="*/ 1615556 h 6858000"/>
              <a:gd name="connsiteX597-120041" fmla="*/ 678222 w 7467600"/>
              <a:gd name="connsiteY597-120042" fmla="*/ 1248670 h 6858000"/>
              <a:gd name="connsiteX598-120043" fmla="*/ 6691602 w 7467600"/>
              <a:gd name="connsiteY598-120044" fmla="*/ 1140573 h 6858000"/>
              <a:gd name="connsiteX599-120045" fmla="*/ 6571100 w 7467600"/>
              <a:gd name="connsiteY599-120046" fmla="*/ 1183662 h 6858000"/>
              <a:gd name="connsiteX600-120047" fmla="*/ 6241687 w 7467600"/>
              <a:gd name="connsiteY600-120048" fmla="*/ 1257600 h 6858000"/>
              <a:gd name="connsiteX601-120049" fmla="*/ 5693009 w 7467600"/>
              <a:gd name="connsiteY601-120050" fmla="*/ 1478256 h 6858000"/>
              <a:gd name="connsiteX602-120051" fmla="*/ 6548420 w 7467600"/>
              <a:gd name="connsiteY602-120052" fmla="*/ 1214599 h 6858000"/>
              <a:gd name="connsiteX603-120053" fmla="*/ 6605473 w 7467600"/>
              <a:gd name="connsiteY603-120054" fmla="*/ 1184686 h 6858000"/>
              <a:gd name="connsiteX604-120055" fmla="*/ 6691602 w 7467600"/>
              <a:gd name="connsiteY604-120056" fmla="*/ 1140573 h 6858000"/>
              <a:gd name="connsiteX605-120057" fmla="*/ 4002475 w 7467600"/>
              <a:gd name="connsiteY605-120058" fmla="*/ 1037802 h 6858000"/>
              <a:gd name="connsiteX606-120059" fmla="*/ 4000324 w 7467600"/>
              <a:gd name="connsiteY606-120060" fmla="*/ 1039362 h 6858000"/>
              <a:gd name="connsiteX607-120061" fmla="*/ 4002862 w 7467600"/>
              <a:gd name="connsiteY607-120062" fmla="*/ 1042866 h 6858000"/>
              <a:gd name="connsiteX608-120063" fmla="*/ 4002475 w 7467600"/>
              <a:gd name="connsiteY608-120064" fmla="*/ 1037802 h 6858000"/>
              <a:gd name="connsiteX609-120065" fmla="*/ 506322 w 7467600"/>
              <a:gd name="connsiteY609-120066" fmla="*/ 1020997 h 6858000"/>
              <a:gd name="connsiteX610-120067" fmla="*/ 533068 w 7467600"/>
              <a:gd name="connsiteY610-120068" fmla="*/ 1029409 h 6858000"/>
              <a:gd name="connsiteX611-120069" fmla="*/ 1232525 w 7467600"/>
              <a:gd name="connsiteY611-120070" fmla="*/ 1804675 h 6858000"/>
              <a:gd name="connsiteX612-120071" fmla="*/ 1388858 w 7467600"/>
              <a:gd name="connsiteY612-120072" fmla="*/ 2368011 h 6858000"/>
              <a:gd name="connsiteX613-120073" fmla="*/ 1384098 w 7467600"/>
              <a:gd name="connsiteY613-120074" fmla="*/ 2378125 h 6858000"/>
              <a:gd name="connsiteX614-120075" fmla="*/ 1425393 w 7467600"/>
              <a:gd name="connsiteY614-120076" fmla="*/ 2589124 h 6858000"/>
              <a:gd name="connsiteX615-120077" fmla="*/ 1424001 w 7467600"/>
              <a:gd name="connsiteY615-120078" fmla="*/ 2597541 h 6858000"/>
              <a:gd name="connsiteX616-120079" fmla="*/ 2152729 w 7467600"/>
              <a:gd name="connsiteY616-120080" fmla="*/ 2864487 h 6858000"/>
              <a:gd name="connsiteX617-120081" fmla="*/ 2020609 w 7467600"/>
              <a:gd name="connsiteY617-120082" fmla="*/ 2539671 h 6858000"/>
              <a:gd name="connsiteX618-120083" fmla="*/ 2018920 w 7467600"/>
              <a:gd name="connsiteY618-120084" fmla="*/ 2536309 h 6858000"/>
              <a:gd name="connsiteX619-120085" fmla="*/ 1342441 w 7467600"/>
              <a:gd name="connsiteY619-120086" fmla="*/ 1173017 h 6858000"/>
              <a:gd name="connsiteX620-120087" fmla="*/ 1367925 w 7467600"/>
              <a:gd name="connsiteY620-120088" fmla="*/ 1135648 h 6858000"/>
              <a:gd name="connsiteX621-120089" fmla="*/ 1771401 w 7467600"/>
              <a:gd name="connsiteY621-120090" fmla="*/ 1806673 h 6858000"/>
              <a:gd name="connsiteX622-120091" fmla="*/ 1972385 w 7467600"/>
              <a:gd name="connsiteY622-120092" fmla="*/ 2198735 h 6858000"/>
              <a:gd name="connsiteX623-120093" fmla="*/ 2040892 w 7467600"/>
              <a:gd name="connsiteY623-120094" fmla="*/ 2405205 h 6858000"/>
              <a:gd name="connsiteX624-120095" fmla="*/ 2131689 w 7467600"/>
              <a:gd name="connsiteY624-120096" fmla="*/ 1936926 h 6858000"/>
              <a:gd name="connsiteX625-120097" fmla="*/ 2454820 w 7467600"/>
              <a:gd name="connsiteY625-120098" fmla="*/ 1248808 h 6858000"/>
              <a:gd name="connsiteX626-120099" fmla="*/ 2492512 w 7467600"/>
              <a:gd name="connsiteY626-120100" fmla="*/ 1302920 h 6858000"/>
              <a:gd name="connsiteX627-120101" fmla="*/ 2081216 w 7467600"/>
              <a:gd name="connsiteY627-120102" fmla="*/ 2527513 h 6858000"/>
              <a:gd name="connsiteX628-120103" fmla="*/ 2081211 w 7467600"/>
              <a:gd name="connsiteY628-120104" fmla="*/ 2528916 h 6858000"/>
              <a:gd name="connsiteX629-120105" fmla="*/ 2199067 w 7467600"/>
              <a:gd name="connsiteY629-120106" fmla="*/ 2884061 h 6858000"/>
              <a:gd name="connsiteX630-120107" fmla="*/ 3192586 w 7467600"/>
              <a:gd name="connsiteY630-120108" fmla="*/ 3411496 h 6858000"/>
              <a:gd name="connsiteX631-120109" fmla="*/ 3182620 w 7467600"/>
              <a:gd name="connsiteY631-120110" fmla="*/ 3483279 h 6858000"/>
              <a:gd name="connsiteX632-120111" fmla="*/ 2435119 w 7467600"/>
              <a:gd name="connsiteY632-120112" fmla="*/ 3080173 h 6858000"/>
              <a:gd name="connsiteX633-120113" fmla="*/ 2410152 w 7467600"/>
              <a:gd name="connsiteY633-120114" fmla="*/ 3063751 h 6858000"/>
              <a:gd name="connsiteX634-120115" fmla="*/ 2408099 w 7467600"/>
              <a:gd name="connsiteY634-120116" fmla="*/ 3064403 h 6858000"/>
              <a:gd name="connsiteX635-120117" fmla="*/ 2407218 w 7467600"/>
              <a:gd name="connsiteY635-120118" fmla="*/ 3070324 h 6858000"/>
              <a:gd name="connsiteX636-120119" fmla="*/ 2380138 w 7467600"/>
              <a:gd name="connsiteY636-120120" fmla="*/ 3099341 h 6858000"/>
              <a:gd name="connsiteX637-120121" fmla="*/ 1765923 w 7467600"/>
              <a:gd name="connsiteY637-120122" fmla="*/ 3581043 h 6858000"/>
              <a:gd name="connsiteX638-120123" fmla="*/ 1702258 w 7467600"/>
              <a:gd name="connsiteY638-120124" fmla="*/ 3612286 h 6858000"/>
              <a:gd name="connsiteX639-120125" fmla="*/ 1538370 w 7467600"/>
              <a:gd name="connsiteY639-120126" fmla="*/ 3811804 h 6858000"/>
              <a:gd name="connsiteX640-120127" fmla="*/ 542867 w 7467600"/>
              <a:gd name="connsiteY640-120128" fmla="*/ 4944092 h 6858000"/>
              <a:gd name="connsiteX641-120129" fmla="*/ 515800 w 7467600"/>
              <a:gd name="connsiteY641-120130" fmla="*/ 4862180 h 6858000"/>
              <a:gd name="connsiteX642-120131" fmla="*/ 909145 w 7467600"/>
              <a:gd name="connsiteY642-120132" fmla="*/ 4199225 h 6858000"/>
              <a:gd name="connsiteX643-120133" fmla="*/ 1214067 w 7467600"/>
              <a:gd name="connsiteY643-120134" fmla="*/ 3908561 h 6858000"/>
              <a:gd name="connsiteX644-120135" fmla="*/ 640967 w 7467600"/>
              <a:gd name="connsiteY644-120136" fmla="*/ 4105601 h 6858000"/>
              <a:gd name="connsiteX645-120137" fmla="*/ 112563 w 7467600"/>
              <a:gd name="connsiteY645-120138" fmla="*/ 4396952 h 6858000"/>
              <a:gd name="connsiteX646-120139" fmla="*/ 0 w 7467600"/>
              <a:gd name="connsiteY646-120140" fmla="*/ 4466006 h 6858000"/>
              <a:gd name="connsiteX647-120141" fmla="*/ 0 w 7467600"/>
              <a:gd name="connsiteY647-120142" fmla="*/ 4233763 h 6858000"/>
              <a:gd name="connsiteX648-120143" fmla="*/ 36881 w 7467600"/>
              <a:gd name="connsiteY648-120144" fmla="*/ 4200118 h 6858000"/>
              <a:gd name="connsiteX649-120145" fmla="*/ 910534 w 7467600"/>
              <a:gd name="connsiteY649-120146" fmla="*/ 3629753 h 6858000"/>
              <a:gd name="connsiteX650-120147" fmla="*/ 1578717 w 7467600"/>
              <a:gd name="connsiteY650-120148" fmla="*/ 3575982 h 6858000"/>
              <a:gd name="connsiteX651-120149" fmla="*/ 2338780 w 7467600"/>
              <a:gd name="connsiteY651-120150" fmla="*/ 3033725 h 6858000"/>
              <a:gd name="connsiteX652-120151" fmla="*/ 1807991 w 7467600"/>
              <a:gd name="connsiteY652-120152" fmla="*/ 2807184 h 6858000"/>
              <a:gd name="connsiteX653-120153" fmla="*/ 1416358 w 7467600"/>
              <a:gd name="connsiteY653-120154" fmla="*/ 3112571 h 6858000"/>
              <a:gd name="connsiteX654-120155" fmla="*/ 939066 w 7467600"/>
              <a:gd name="connsiteY654-120156" fmla="*/ 3378798 h 6858000"/>
              <a:gd name="connsiteX655-120157" fmla="*/ 115099 w 7467600"/>
              <a:gd name="connsiteY655-120158" fmla="*/ 3607650 h 6858000"/>
              <a:gd name="connsiteX656-120159" fmla="*/ 97284 w 7467600"/>
              <a:gd name="connsiteY656-120160" fmla="*/ 3520393 h 6858000"/>
              <a:gd name="connsiteX657-120161" fmla="*/ 922050 w 7467600"/>
              <a:gd name="connsiteY657-120162" fmla="*/ 3074867 h 6858000"/>
              <a:gd name="connsiteX658-120163" fmla="*/ 1405265 w 7467600"/>
              <a:gd name="connsiteY658-120164" fmla="*/ 3016319 h 6858000"/>
              <a:gd name="connsiteX659-120165" fmla="*/ 1407512 w 7467600"/>
              <a:gd name="connsiteY659-120166" fmla="*/ 3018001 h 6858000"/>
              <a:gd name="connsiteX660-120167" fmla="*/ 1726266 w 7467600"/>
              <a:gd name="connsiteY660-120168" fmla="*/ 2777274 h 6858000"/>
              <a:gd name="connsiteX661-120169" fmla="*/ 625390 w 7467600"/>
              <a:gd name="connsiteY661-120170" fmla="*/ 2514541 h 6858000"/>
              <a:gd name="connsiteX662-120171" fmla="*/ 619799 w 7467600"/>
              <a:gd name="connsiteY662-120172" fmla="*/ 2527180 h 6858000"/>
              <a:gd name="connsiteX663-120173" fmla="*/ 310030 w 7467600"/>
              <a:gd name="connsiteY663-120174" fmla="*/ 2771818 h 6858000"/>
              <a:gd name="connsiteX664-120175" fmla="*/ 173877 w 7467600"/>
              <a:gd name="connsiteY664-120176" fmla="*/ 2937056 h 6858000"/>
              <a:gd name="connsiteX665-120177" fmla="*/ 77889 w 7467600"/>
              <a:gd name="connsiteY665-120178" fmla="*/ 3138440 h 6858000"/>
              <a:gd name="connsiteX666-120179" fmla="*/ 0 w 7467600"/>
              <a:gd name="connsiteY666-120180" fmla="*/ 3271395 h 6858000"/>
              <a:gd name="connsiteX667-120181" fmla="*/ 0 w 7467600"/>
              <a:gd name="connsiteY667-120182" fmla="*/ 3153002 h 6858000"/>
              <a:gd name="connsiteX668-120183" fmla="*/ 2386 w 7467600"/>
              <a:gd name="connsiteY668-120184" fmla="*/ 3149203 h 6858000"/>
              <a:gd name="connsiteX669-120185" fmla="*/ 89753 w 7467600"/>
              <a:gd name="connsiteY669-120186" fmla="*/ 2987702 h 6858000"/>
              <a:gd name="connsiteX670-120187" fmla="*/ 76869 w 7467600"/>
              <a:gd name="connsiteY670-120188" fmla="*/ 3005404 h 6858000"/>
              <a:gd name="connsiteX671-120189" fmla="*/ 32049 w 7467600"/>
              <a:gd name="connsiteY671-120190" fmla="*/ 3065814 h 6858000"/>
              <a:gd name="connsiteX672-120191" fmla="*/ 0 w 7467600"/>
              <a:gd name="connsiteY672-120192" fmla="*/ 3108744 h 6858000"/>
              <a:gd name="connsiteX673-120193" fmla="*/ 0 w 7467600"/>
              <a:gd name="connsiteY673-120194" fmla="*/ 3058059 h 6858000"/>
              <a:gd name="connsiteX674-120195" fmla="*/ 7610 w 7467600"/>
              <a:gd name="connsiteY674-120196" fmla="*/ 3047889 h 6858000"/>
              <a:gd name="connsiteX675-120197" fmla="*/ 52419 w 7467600"/>
              <a:gd name="connsiteY675-120198" fmla="*/ 2987479 h 6858000"/>
              <a:gd name="connsiteX676-120199" fmla="*/ 59142 w 7467600"/>
              <a:gd name="connsiteY676-120200" fmla="*/ 2978488 h 6858000"/>
              <a:gd name="connsiteX677-120201" fmla="*/ 0 w 7467600"/>
              <a:gd name="connsiteY677-120202" fmla="*/ 3015334 h 6858000"/>
              <a:gd name="connsiteX678-120203" fmla="*/ 0 w 7467600"/>
              <a:gd name="connsiteY678-120204" fmla="*/ 2914286 h 6858000"/>
              <a:gd name="connsiteX679-120205" fmla="*/ 36383 w 7467600"/>
              <a:gd name="connsiteY679-120206" fmla="*/ 2901128 h 6858000"/>
              <a:gd name="connsiteX680-120207" fmla="*/ 156329 w 7467600"/>
              <a:gd name="connsiteY680-120208" fmla="*/ 2840533 h 6858000"/>
              <a:gd name="connsiteX681-120209" fmla="*/ 358355 w 7467600"/>
              <a:gd name="connsiteY681-120210" fmla="*/ 2620471 h 6858000"/>
              <a:gd name="connsiteX682-120211" fmla="*/ 510577 w 7467600"/>
              <a:gd name="connsiteY682-120212" fmla="*/ 2501244 h 6858000"/>
              <a:gd name="connsiteX683-120213" fmla="*/ 211967 w 7467600"/>
              <a:gd name="connsiteY683-120214" fmla="*/ 2479171 h 6858000"/>
              <a:gd name="connsiteX684-120215" fmla="*/ 0 w 7467600"/>
              <a:gd name="connsiteY684-120216" fmla="*/ 2476398 h 6858000"/>
              <a:gd name="connsiteX685-120217" fmla="*/ 0 w 7467600"/>
              <a:gd name="connsiteY685-120218" fmla="*/ 2389189 h 6858000"/>
              <a:gd name="connsiteX686-120219" fmla="*/ 103062 w 7467600"/>
              <a:gd name="connsiteY686-120220" fmla="*/ 2389518 h 6858000"/>
              <a:gd name="connsiteX687-120221" fmla="*/ 510734 w 7467600"/>
              <a:gd name="connsiteY687-120222" fmla="*/ 2416201 h 6858000"/>
              <a:gd name="connsiteX688-120223" fmla="*/ 279257 w 7467600"/>
              <a:gd name="connsiteY688-120224" fmla="*/ 2092102 h 6858000"/>
              <a:gd name="connsiteX689-120225" fmla="*/ 65265 w 7467600"/>
              <a:gd name="connsiteY689-120226" fmla="*/ 2006049 h 6858000"/>
              <a:gd name="connsiteX690-120227" fmla="*/ 0 w 7467600"/>
              <a:gd name="connsiteY690-120228" fmla="*/ 1982532 h 6858000"/>
              <a:gd name="connsiteX691-120229" fmla="*/ 0 w 7467600"/>
              <a:gd name="connsiteY691-120230" fmla="*/ 1912789 h 6858000"/>
              <a:gd name="connsiteX692-120231" fmla="*/ 97460 w 7467600"/>
              <a:gd name="connsiteY692-120232" fmla="*/ 1953725 h 6858000"/>
              <a:gd name="connsiteX693-120233" fmla="*/ 221272 w 7467600"/>
              <a:gd name="connsiteY693-120234" fmla="*/ 1980766 h 6858000"/>
              <a:gd name="connsiteX694-120235" fmla="*/ 116765 w 7467600"/>
              <a:gd name="connsiteY694-120236" fmla="*/ 1911033 h 6858000"/>
              <a:gd name="connsiteX695-120237" fmla="*/ 16405 w 7467600"/>
              <a:gd name="connsiteY695-120238" fmla="*/ 1803412 h 6858000"/>
              <a:gd name="connsiteX696-120239" fmla="*/ 0 w 7467600"/>
              <a:gd name="connsiteY696-120240" fmla="*/ 1784777 h 6858000"/>
              <a:gd name="connsiteX697-120241" fmla="*/ 0 w 7467600"/>
              <a:gd name="connsiteY697-120242" fmla="*/ 1740082 h 6858000"/>
              <a:gd name="connsiteX698-120243" fmla="*/ 39394 w 7467600"/>
              <a:gd name="connsiteY698-120244" fmla="*/ 1784856 h 6858000"/>
              <a:gd name="connsiteX699-120245" fmla="*/ 135813 w 7467600"/>
              <a:gd name="connsiteY699-120246" fmla="*/ 1888838 h 6858000"/>
              <a:gd name="connsiteX700-120247" fmla="*/ 242575 w 7467600"/>
              <a:gd name="connsiteY700-120248" fmla="*/ 1958841 h 6858000"/>
              <a:gd name="connsiteX701-120249" fmla="*/ 82197 w 7467600"/>
              <a:gd name="connsiteY701-120250" fmla="*/ 1754826 h 6858000"/>
              <a:gd name="connsiteX702-120251" fmla="*/ 0 w 7467600"/>
              <a:gd name="connsiteY702-120252" fmla="*/ 1679650 h 6858000"/>
              <a:gd name="connsiteX703-120253" fmla="*/ 0 w 7467600"/>
              <a:gd name="connsiteY703-120254" fmla="*/ 1602463 h 6858000"/>
              <a:gd name="connsiteX704-120255" fmla="*/ 84689 w 7467600"/>
              <a:gd name="connsiteY704-120256" fmla="*/ 1677442 h 6858000"/>
              <a:gd name="connsiteX705-120257" fmla="*/ 298437 w 7467600"/>
              <a:gd name="connsiteY705-120258" fmla="*/ 1968019 h 6858000"/>
              <a:gd name="connsiteX706-120259" fmla="*/ 227269 w 7467600"/>
              <a:gd name="connsiteY706-120260" fmla="*/ 1114064 h 6858000"/>
              <a:gd name="connsiteX707-120261" fmla="*/ 248003 w 7467600"/>
              <a:gd name="connsiteY707-120262" fmla="*/ 1089613 h 6858000"/>
              <a:gd name="connsiteX708-120263" fmla="*/ 427020 w 7467600"/>
              <a:gd name="connsiteY708-120264" fmla="*/ 1619803 h 6858000"/>
              <a:gd name="connsiteX709-120265" fmla="*/ 340345 w 7467600"/>
              <a:gd name="connsiteY709-120266" fmla="*/ 2027739 h 6858000"/>
              <a:gd name="connsiteX710-120267" fmla="*/ 360865 w 7467600"/>
              <a:gd name="connsiteY710-120268" fmla="*/ 2044827 h 6858000"/>
              <a:gd name="connsiteX711-120269" fmla="*/ 560414 w 7467600"/>
              <a:gd name="connsiteY711-120270" fmla="*/ 2421457 h 6858000"/>
              <a:gd name="connsiteX712-120271" fmla="*/ 1359703 w 7467600"/>
              <a:gd name="connsiteY712-120272" fmla="*/ 2578554 h 6858000"/>
              <a:gd name="connsiteX713-120273" fmla="*/ 1359422 w 7467600"/>
              <a:gd name="connsiteY713-120274" fmla="*/ 2577994 h 6858000"/>
              <a:gd name="connsiteX714-120275" fmla="*/ 828701 w 7467600"/>
              <a:gd name="connsiteY714-120276" fmla="*/ 1839520 h 6858000"/>
              <a:gd name="connsiteX715-120277" fmla="*/ 494427 w 7467600"/>
              <a:gd name="connsiteY715-120278" fmla="*/ 1092333 h 6858000"/>
              <a:gd name="connsiteX716-120279" fmla="*/ 506322 w 7467600"/>
              <a:gd name="connsiteY716-120280" fmla="*/ 1020997 h 6858000"/>
              <a:gd name="connsiteX717-120281" fmla="*/ 4570198 w 7467600"/>
              <a:gd name="connsiteY717-120282" fmla="*/ 978081 h 6858000"/>
              <a:gd name="connsiteX718-120283" fmla="*/ 4523691 w 7467600"/>
              <a:gd name="connsiteY718-120284" fmla="*/ 1127776 h 6858000"/>
              <a:gd name="connsiteX719-120285" fmla="*/ 4509875 w 7467600"/>
              <a:gd name="connsiteY719-120286" fmla="*/ 1167552 h 6858000"/>
              <a:gd name="connsiteX720-120287" fmla="*/ 4478168 w 7467600"/>
              <a:gd name="connsiteY720-120288" fmla="*/ 1260735 h 6858000"/>
              <a:gd name="connsiteX721-120289" fmla="*/ 4409309 w 7467600"/>
              <a:gd name="connsiteY721-120290" fmla="*/ 1666996 h 6858000"/>
              <a:gd name="connsiteX722-120291" fmla="*/ 4370031 w 7467600"/>
              <a:gd name="connsiteY722-120292" fmla="*/ 1955666 h 6858000"/>
              <a:gd name="connsiteX723-120293" fmla="*/ 4570198 w 7467600"/>
              <a:gd name="connsiteY723-120294" fmla="*/ 978081 h 6858000"/>
              <a:gd name="connsiteX724-120295" fmla="*/ 4557898 w 7467600"/>
              <a:gd name="connsiteY724-120296" fmla="*/ 900011 h 6858000"/>
              <a:gd name="connsiteX725-120297" fmla="*/ 4344840 w 7467600"/>
              <a:gd name="connsiteY725-120298" fmla="*/ 1922038 h 6858000"/>
              <a:gd name="connsiteX726-120299" fmla="*/ 4378710 w 7467600"/>
              <a:gd name="connsiteY726-120300" fmla="*/ 1665516 h 6858000"/>
              <a:gd name="connsiteX727-120301" fmla="*/ 4448798 w 7467600"/>
              <a:gd name="connsiteY727-120302" fmla="*/ 1253024 h 6858000"/>
              <a:gd name="connsiteX728-120303" fmla="*/ 4480315 w 7467600"/>
              <a:gd name="connsiteY728-120304" fmla="*/ 1158454 h 6858000"/>
              <a:gd name="connsiteX729-120305" fmla="*/ 4494133 w 7467600"/>
              <a:gd name="connsiteY729-120306" fmla="*/ 1118676 h 6858000"/>
              <a:gd name="connsiteX730-120307" fmla="*/ 4557898 w 7467600"/>
              <a:gd name="connsiteY730-120308" fmla="*/ 900011 h 6858000"/>
              <a:gd name="connsiteX731-120309" fmla="*/ 5870151 w 7467600"/>
              <a:gd name="connsiteY731-120310" fmla="*/ 898890 h 6858000"/>
              <a:gd name="connsiteX732-120311" fmla="*/ 5861335 w 7467600"/>
              <a:gd name="connsiteY732-120312" fmla="*/ 899177 h 6858000"/>
              <a:gd name="connsiteX733-120313" fmla="*/ 5843702 w 7467600"/>
              <a:gd name="connsiteY733-120314" fmla="*/ 899748 h 6858000"/>
              <a:gd name="connsiteX734-120315" fmla="*/ 5651107 w 7467600"/>
              <a:gd name="connsiteY734-120316" fmla="*/ 920306 h 6858000"/>
              <a:gd name="connsiteX735-120317" fmla="*/ 5459407 w 7467600"/>
              <a:gd name="connsiteY735-120318" fmla="*/ 940975 h 6858000"/>
              <a:gd name="connsiteX736-120319" fmla="*/ 5374846 w 7467600"/>
              <a:gd name="connsiteY736-120320" fmla="*/ 941988 h 6858000"/>
              <a:gd name="connsiteX737-120321" fmla="*/ 5256105 w 7467600"/>
              <a:gd name="connsiteY737-120322" fmla="*/ 945632 h 6858000"/>
              <a:gd name="connsiteX738-120323" fmla="*/ 5107071 w 7467600"/>
              <a:gd name="connsiteY738-120324" fmla="*/ 969720 h 6858000"/>
              <a:gd name="connsiteX739-120325" fmla="*/ 4998681 w 7467600"/>
              <a:gd name="connsiteY739-120326" fmla="*/ 988771 h 6858000"/>
              <a:gd name="connsiteX740-120327" fmla="*/ 5870151 w 7467600"/>
              <a:gd name="connsiteY740-120328" fmla="*/ 898890 h 6858000"/>
              <a:gd name="connsiteX741-120329" fmla="*/ 5504425 w 7467600"/>
              <a:gd name="connsiteY741-120330" fmla="*/ 848067 h 6858000"/>
              <a:gd name="connsiteX742-120331" fmla="*/ 4968849 w 7467600"/>
              <a:gd name="connsiteY742-120332" fmla="*/ 962318 h 6858000"/>
              <a:gd name="connsiteX743-120333" fmla="*/ 5104039 w 7467600"/>
              <a:gd name="connsiteY743-120334" fmla="*/ 940634 h 6858000"/>
              <a:gd name="connsiteX744-120335" fmla="*/ 5256311 w 7467600"/>
              <a:gd name="connsiteY744-120336" fmla="*/ 916490 h 6858000"/>
              <a:gd name="connsiteX745-120337" fmla="*/ 5377381 w 7467600"/>
              <a:gd name="connsiteY745-120338" fmla="*/ 912671 h 6858000"/>
              <a:gd name="connsiteX746-120339" fmla="*/ 5460148 w 7467600"/>
              <a:gd name="connsiteY746-120340" fmla="*/ 911442 h 6858000"/>
              <a:gd name="connsiteX747-120341" fmla="*/ 5648971 w 7467600"/>
              <a:gd name="connsiteY747-120342" fmla="*/ 891331 h 6858000"/>
              <a:gd name="connsiteX748-120343" fmla="*/ 5844807 w 7467600"/>
              <a:gd name="connsiteY748-120344" fmla="*/ 870718 h 6858000"/>
              <a:gd name="connsiteX749-120345" fmla="*/ 5862975 w 7467600"/>
              <a:gd name="connsiteY749-120346" fmla="*/ 869756 h 6858000"/>
              <a:gd name="connsiteX750-120347" fmla="*/ 5920887 w 7467600"/>
              <a:gd name="connsiteY750-120348" fmla="*/ 865929 h 6858000"/>
              <a:gd name="connsiteX751-120349" fmla="*/ 5504425 w 7467600"/>
              <a:gd name="connsiteY751-120350" fmla="*/ 848067 h 6858000"/>
              <a:gd name="connsiteX752-120351" fmla="*/ 3607114 w 7467600"/>
              <a:gd name="connsiteY752-120352" fmla="*/ 467441 h 6858000"/>
              <a:gd name="connsiteX753-120353" fmla="*/ 3296242 w 7467600"/>
              <a:gd name="connsiteY753-120354" fmla="*/ 807991 h 6858000"/>
              <a:gd name="connsiteX754-120355" fmla="*/ 3174674 w 7467600"/>
              <a:gd name="connsiteY754-120356" fmla="*/ 919759 h 6858000"/>
              <a:gd name="connsiteX755-120357" fmla="*/ 3042978 w 7467600"/>
              <a:gd name="connsiteY755-120358" fmla="*/ 1054894 h 6858000"/>
              <a:gd name="connsiteX756-120359" fmla="*/ 2968914 w 7467600"/>
              <a:gd name="connsiteY756-120360" fmla="*/ 1133756 h 6858000"/>
              <a:gd name="connsiteX757-120361" fmla="*/ 3103823 w 7467600"/>
              <a:gd name="connsiteY757-120362" fmla="*/ 1026814 h 6858000"/>
              <a:gd name="connsiteX758-120363" fmla="*/ 3607114 w 7467600"/>
              <a:gd name="connsiteY758-120364" fmla="*/ 467441 h 6858000"/>
              <a:gd name="connsiteX759-120365" fmla="*/ 3744487 w 7467600"/>
              <a:gd name="connsiteY759-120366" fmla="*/ 383136 h 6858000"/>
              <a:gd name="connsiteX760-120367" fmla="*/ 3970213 w 7467600"/>
              <a:gd name="connsiteY760-120368" fmla="*/ 995559 h 6858000"/>
              <a:gd name="connsiteX761-120369" fmla="*/ 3744487 w 7467600"/>
              <a:gd name="connsiteY761-120370" fmla="*/ 383136 h 6858000"/>
              <a:gd name="connsiteX762-120371" fmla="*/ 3624562 w 7467600"/>
              <a:gd name="connsiteY762-120372" fmla="*/ 367041 h 6858000"/>
              <a:gd name="connsiteX763-120373" fmla="*/ 3489712 w 7467600"/>
              <a:gd name="connsiteY763-120374" fmla="*/ 485386 h 6858000"/>
              <a:gd name="connsiteX764-120375" fmla="*/ 3182994 w 7467600"/>
              <a:gd name="connsiteY764-120376" fmla="*/ 828265 h 6858000"/>
              <a:gd name="connsiteX765-120377" fmla="*/ 2892114 w 7467600"/>
              <a:gd name="connsiteY765-120378" fmla="*/ 1172635 h 6858000"/>
              <a:gd name="connsiteX766-120379" fmla="*/ 3021459 w 7467600"/>
              <a:gd name="connsiteY766-120380" fmla="*/ 1035385 h 6858000"/>
              <a:gd name="connsiteX767-120381" fmla="*/ 3153873 w 7467600"/>
              <a:gd name="connsiteY767-120382" fmla="*/ 898971 h 6858000"/>
              <a:gd name="connsiteX768-120383" fmla="*/ 3276511 w 7467600"/>
              <a:gd name="connsiteY768-120384" fmla="*/ 786423 h 6858000"/>
              <a:gd name="connsiteX769-120385" fmla="*/ 3584154 w 7467600"/>
              <a:gd name="connsiteY769-120386" fmla="*/ 448218 h 6858000"/>
              <a:gd name="connsiteX770-120387" fmla="*/ 3624562 w 7467600"/>
              <a:gd name="connsiteY770-120388" fmla="*/ 367041 h 6858000"/>
              <a:gd name="connsiteX771-120389" fmla="*/ 3766672 w 7467600"/>
              <a:gd name="connsiteY771-120390" fmla="*/ 359429 h 6858000"/>
              <a:gd name="connsiteX772-120391" fmla="*/ 3996338 w 7467600"/>
              <a:gd name="connsiteY772-120392" fmla="*/ 968237 h 6858000"/>
              <a:gd name="connsiteX773-120393" fmla="*/ 3766672 w 7467600"/>
              <a:gd name="connsiteY773-120394" fmla="*/ 359429 h 6858000"/>
              <a:gd name="connsiteX774-120395" fmla="*/ 5805386 w 7467600"/>
              <a:gd name="connsiteY774-120396" fmla="*/ 239240 h 6858000"/>
              <a:gd name="connsiteX775-120397" fmla="*/ 5736947 w 7467600"/>
              <a:gd name="connsiteY775-120398" fmla="*/ 261367 h 6858000"/>
              <a:gd name="connsiteX776-120399" fmla="*/ 5427012 w 7467600"/>
              <a:gd name="connsiteY776-120400" fmla="*/ 311272 h 6858000"/>
              <a:gd name="connsiteX777-120401" fmla="*/ 5147818 w 7467600"/>
              <a:gd name="connsiteY777-120402" fmla="*/ 322112 h 6858000"/>
              <a:gd name="connsiteX778-120403" fmla="*/ 5060854 w 7467600"/>
              <a:gd name="connsiteY778-120404" fmla="*/ 311882 h 6858000"/>
              <a:gd name="connsiteX779-120405" fmla="*/ 4945989 w 7467600"/>
              <a:gd name="connsiteY779-120406" fmla="*/ 300516 h 6858000"/>
              <a:gd name="connsiteX780-120407" fmla="*/ 5410479 w 7467600"/>
              <a:gd name="connsiteY780-120408" fmla="*/ 348434 h 6858000"/>
              <a:gd name="connsiteX781-120409" fmla="*/ 5805386 w 7467600"/>
              <a:gd name="connsiteY781-120410" fmla="*/ 239240 h 6858000"/>
              <a:gd name="connsiteX782-120411" fmla="*/ 5905192 w 7467600"/>
              <a:gd name="connsiteY782-120412" fmla="*/ 163079 h 6858000"/>
              <a:gd name="connsiteX783-120413" fmla="*/ 5865655 w 7467600"/>
              <a:gd name="connsiteY783-120414" fmla="*/ 171901 h 6858000"/>
              <a:gd name="connsiteX784-120415" fmla="*/ 5259740 w 7467600"/>
              <a:gd name="connsiteY784-120416" fmla="*/ 257013 h 6858000"/>
              <a:gd name="connsiteX785-120417" fmla="*/ 5208466 w 7467600"/>
              <a:gd name="connsiteY785-120418" fmla="*/ 257550 h 6858000"/>
              <a:gd name="connsiteX786-120419" fmla="*/ 4980204 w 7467600"/>
              <a:gd name="connsiteY786-120420" fmla="*/ 271903 h 6858000"/>
              <a:gd name="connsiteX787-120421" fmla="*/ 5068068 w 7467600"/>
              <a:gd name="connsiteY787-120422" fmla="*/ 282244 h 6858000"/>
              <a:gd name="connsiteX788-120423" fmla="*/ 5153231 w 7467600"/>
              <a:gd name="connsiteY788-120424" fmla="*/ 292240 h 6858000"/>
              <a:gd name="connsiteX789-120425" fmla="*/ 5426491 w 7467600"/>
              <a:gd name="connsiteY789-120426" fmla="*/ 281128 h 6858000"/>
              <a:gd name="connsiteX790-120427" fmla="*/ 5731212 w 7467600"/>
              <a:gd name="connsiteY790-120428" fmla="*/ 231951 h 6858000"/>
              <a:gd name="connsiteX791-120429" fmla="*/ 5905192 w 7467600"/>
              <a:gd name="connsiteY791-120430" fmla="*/ 163079 h 6858000"/>
              <a:gd name="connsiteX792-120431" fmla="*/ 5944437 w 7467600"/>
              <a:gd name="connsiteY792-120432" fmla="*/ 113829 h 6858000"/>
              <a:gd name="connsiteX793-120433" fmla="*/ 5825032 w 7467600"/>
              <a:gd name="connsiteY793-120434" fmla="*/ 146405 h 6858000"/>
              <a:gd name="connsiteX794-120435" fmla="*/ 4955599 w 7467600"/>
              <a:gd name="connsiteY794-120436" fmla="*/ 247008 h 6858000"/>
              <a:gd name="connsiteX795-120437" fmla="*/ 5210104 w 7467600"/>
              <a:gd name="connsiteY795-120438" fmla="*/ 228123 h 6858000"/>
              <a:gd name="connsiteX796-120439" fmla="*/ 5261015 w 7467600"/>
              <a:gd name="connsiteY796-120440" fmla="*/ 227087 h 6858000"/>
              <a:gd name="connsiteX797-120441" fmla="*/ 5861181 w 7467600"/>
              <a:gd name="connsiteY797-120442" fmla="*/ 143093 h 6858000"/>
              <a:gd name="connsiteX798-120443" fmla="*/ 5961252 w 7467600"/>
              <a:gd name="connsiteY798-120444" fmla="*/ 114820 h 6858000"/>
              <a:gd name="connsiteX799-120445" fmla="*/ 5944437 w 7467600"/>
              <a:gd name="connsiteY799-120446" fmla="*/ 113829 h 6858000"/>
              <a:gd name="connsiteX800-120447" fmla="*/ 3882765 w 7467600"/>
              <a:gd name="connsiteY800-120448" fmla="*/ 0 h 6858000"/>
              <a:gd name="connsiteX801-120449" fmla="*/ 3995099 w 7467600"/>
              <a:gd name="connsiteY801-120450" fmla="*/ 0 h 6858000"/>
              <a:gd name="connsiteX802-120451" fmla="*/ 4163818 w 7467600"/>
              <a:gd name="connsiteY802-120452" fmla="*/ 234104 h 6858000"/>
              <a:gd name="connsiteX803-120453" fmla="*/ 4172099 w 7467600"/>
              <a:gd name="connsiteY803-120454" fmla="*/ 234207 h 6858000"/>
              <a:gd name="connsiteX804-120455" fmla="*/ 4784282 w 7467600"/>
              <a:gd name="connsiteY804-120456" fmla="*/ 276561 h 6858000"/>
              <a:gd name="connsiteX805-120457" fmla="*/ 4801687 w 7467600"/>
              <a:gd name="connsiteY805-120458" fmla="*/ 267764 h 6858000"/>
              <a:gd name="connsiteX806-120459" fmla="*/ 6082788 w 7467600"/>
              <a:gd name="connsiteY806-120460" fmla="*/ 64119 h 6858000"/>
              <a:gd name="connsiteX807-120461" fmla="*/ 6099442 w 7467600"/>
              <a:gd name="connsiteY807-120462" fmla="*/ 82568 h 6858000"/>
              <a:gd name="connsiteX808-120463" fmla="*/ 4804137 w 7467600"/>
              <a:gd name="connsiteY808-120464" fmla="*/ 320931 h 6858000"/>
              <a:gd name="connsiteX809-120465" fmla="*/ 4227047 w 7467600"/>
              <a:gd name="connsiteY809-120466" fmla="*/ 313415 h 6858000"/>
              <a:gd name="connsiteX810-120467" fmla="*/ 4346041 w 7467600"/>
              <a:gd name="connsiteY810-120468" fmla="*/ 456086 h 6858000"/>
              <a:gd name="connsiteX811-120469" fmla="*/ 4870967 w 7467600"/>
              <a:gd name="connsiteY811-120470" fmla="*/ 963061 h 6858000"/>
              <a:gd name="connsiteX812-120471" fmla="*/ 4889647 w 7467600"/>
              <a:gd name="connsiteY812-120472" fmla="*/ 957147 h 6858000"/>
              <a:gd name="connsiteX813-120473" fmla="*/ 5422504 w 7467600"/>
              <a:gd name="connsiteY813-120474" fmla="*/ 805191 h 6858000"/>
              <a:gd name="connsiteX814-120475" fmla="*/ 6087656 w 7467600"/>
              <a:gd name="connsiteY814-120476" fmla="*/ 826703 h 6858000"/>
              <a:gd name="connsiteX815-120477" fmla="*/ 6058717 w 7467600"/>
              <a:gd name="connsiteY815-120478" fmla="*/ 865992 h 6858000"/>
              <a:gd name="connsiteX816-120479" fmla="*/ 4974153 w 7467600"/>
              <a:gd name="connsiteY816-120480" fmla="*/ 1045456 h 6858000"/>
              <a:gd name="connsiteX817-120481" fmla="*/ 5627835 w 7467600"/>
              <a:gd name="connsiteY817-120482" fmla="*/ 1472077 h 6858000"/>
              <a:gd name="connsiteX818-120483" fmla="*/ 5629817 w 7467600"/>
              <a:gd name="connsiteY818-120484" fmla="*/ 1471412 h 6858000"/>
              <a:gd name="connsiteX819-120485" fmla="*/ 5634124 w 7467600"/>
              <a:gd name="connsiteY819-120486" fmla="*/ 1470572 h 6858000"/>
              <a:gd name="connsiteX820-120487" fmla="*/ 5755832 w 7467600"/>
              <a:gd name="connsiteY820-120488" fmla="*/ 1383886 h 6858000"/>
              <a:gd name="connsiteX821-120489" fmla="*/ 6014186 w 7467600"/>
              <a:gd name="connsiteY821-120490" fmla="*/ 1279799 h 6858000"/>
              <a:gd name="connsiteX822-120491" fmla="*/ 6901619 w 7467600"/>
              <a:gd name="connsiteY822-120492" fmla="*/ 1047874 h 6858000"/>
              <a:gd name="connsiteX823-120493" fmla="*/ 6931566 w 7467600"/>
              <a:gd name="connsiteY823-120494" fmla="*/ 1062034 h 6858000"/>
              <a:gd name="connsiteX824-120495" fmla="*/ 5790982 w 7467600"/>
              <a:gd name="connsiteY824-120496" fmla="*/ 1561380 h 6858000"/>
              <a:gd name="connsiteX825-120497" fmla="*/ 6188971 w 7467600"/>
              <a:gd name="connsiteY825-120498" fmla="*/ 1755168 h 6858000"/>
              <a:gd name="connsiteX826-120499" fmla="*/ 6202446 w 7467600"/>
              <a:gd name="connsiteY826-120500" fmla="*/ 1752268 h 6858000"/>
              <a:gd name="connsiteX827-120501" fmla="*/ 7179560 w 7467600"/>
              <a:gd name="connsiteY827-120502" fmla="*/ 1467551 h 6858000"/>
              <a:gd name="connsiteX828-120503" fmla="*/ 7158730 w 7467600"/>
              <a:gd name="connsiteY828-120504" fmla="*/ 1507835 h 6858000"/>
              <a:gd name="connsiteX829-120505" fmla="*/ 6326959 w 7467600"/>
              <a:gd name="connsiteY829-120506" fmla="*/ 1817686 h 6858000"/>
              <a:gd name="connsiteX830-120507" fmla="*/ 6537433 w 7467600"/>
              <a:gd name="connsiteY830-120508" fmla="*/ 1907790 h 6858000"/>
              <a:gd name="connsiteX831-120509" fmla="*/ 6550221 w 7467600"/>
              <a:gd name="connsiteY831-120510" fmla="*/ 1910729 h 6858000"/>
              <a:gd name="connsiteX832-120511" fmla="*/ 6964438 w 7467600"/>
              <a:gd name="connsiteY832-120512" fmla="*/ 2209505 h 6858000"/>
              <a:gd name="connsiteX833-120513" fmla="*/ 7367862 w 7467600"/>
              <a:gd name="connsiteY833-120514" fmla="*/ 2806833 h 6858000"/>
              <a:gd name="connsiteX834-120515" fmla="*/ 7364329 w 7467600"/>
              <a:gd name="connsiteY834-120516" fmla="*/ 2826907 h 6858000"/>
              <a:gd name="connsiteX835-120517" fmla="*/ 7290545 w 7467600"/>
              <a:gd name="connsiteY835-120518" fmla="*/ 2850663 h 6858000"/>
              <a:gd name="connsiteX836-120519" fmla="*/ 6472036 w 7467600"/>
              <a:gd name="connsiteY836-120520" fmla="*/ 1959003 h 6858000"/>
              <a:gd name="connsiteX837-120521" fmla="*/ 5792897 w 7467600"/>
              <a:gd name="connsiteY837-120522" fmla="*/ 1647747 h 6858000"/>
              <a:gd name="connsiteX838-120523" fmla="*/ 5842751 w 7467600"/>
              <a:gd name="connsiteY838-120524" fmla="*/ 1816112 h 6858000"/>
              <a:gd name="connsiteX839-120525" fmla="*/ 5847424 w 7467600"/>
              <a:gd name="connsiteY839-120526" fmla="*/ 1815776 h 6858000"/>
              <a:gd name="connsiteX840-120527" fmla="*/ 6399821 w 7467600"/>
              <a:gd name="connsiteY840-120528" fmla="*/ 2344799 h 6858000"/>
              <a:gd name="connsiteX841-120529" fmla="*/ 6323232 w 7467600"/>
              <a:gd name="connsiteY841-120530" fmla="*/ 2389634 h 6858000"/>
              <a:gd name="connsiteX842-120531" fmla="*/ 5942958 w 7467600"/>
              <a:gd name="connsiteY842-120532" fmla="*/ 2077708 h 6858000"/>
              <a:gd name="connsiteX843-120533" fmla="*/ 5921559 w 7467600"/>
              <a:gd name="connsiteY843-120534" fmla="*/ 2378596 h 6858000"/>
              <a:gd name="connsiteX844-120535" fmla="*/ 5817651 w 7467600"/>
              <a:gd name="connsiteY844-120536" fmla="*/ 3023919 h 6858000"/>
              <a:gd name="connsiteX845-120537" fmla="*/ 5729634 w 7467600"/>
              <a:gd name="connsiteY845-120538" fmla="*/ 3051849 h 6858000"/>
              <a:gd name="connsiteX846-120539" fmla="*/ 5611018 w 7467600"/>
              <a:gd name="connsiteY846-120540" fmla="*/ 2316769 h 6858000"/>
              <a:gd name="connsiteX847-120541" fmla="*/ 5687608 w 7467600"/>
              <a:gd name="connsiteY847-120542" fmla="*/ 2039972 h 6858000"/>
              <a:gd name="connsiteX848-120543" fmla="*/ 5657554 w 7467600"/>
              <a:gd name="connsiteY848-120544" fmla="*/ 1576445 h 6858000"/>
              <a:gd name="connsiteX849-120545" fmla="*/ 5150475 w 7467600"/>
              <a:gd name="connsiteY849-120546" fmla="*/ 1274012 h 6858000"/>
              <a:gd name="connsiteX850-120547" fmla="*/ 5349142 w 7467600"/>
              <a:gd name="connsiteY850-120548" fmla="*/ 2204405 h 6858000"/>
              <a:gd name="connsiteX851-120549" fmla="*/ 5262214 w 7467600"/>
              <a:gd name="connsiteY851-120550" fmla="*/ 2233836 h 6858000"/>
              <a:gd name="connsiteX852-120551" fmla="*/ 4981539 w 7467600"/>
              <a:gd name="connsiteY852-120552" fmla="*/ 1542201 h 6858000"/>
              <a:gd name="connsiteX853-120553" fmla="*/ 4958461 w 7467600"/>
              <a:gd name="connsiteY853-120554" fmla="*/ 1136957 h 6858000"/>
              <a:gd name="connsiteX854-120555" fmla="*/ 4655015 w 7467600"/>
              <a:gd name="connsiteY854-120556" fmla="*/ 891426 h 6858000"/>
              <a:gd name="connsiteX855-120557" fmla="*/ 4348002 w 7467600"/>
              <a:gd name="connsiteY855-120558" fmla="*/ 2205895 h 6858000"/>
              <a:gd name="connsiteX856-120559" fmla="*/ 4262250 w 7467600"/>
              <a:gd name="connsiteY856-120560" fmla="*/ 2219972 h 6858000"/>
              <a:gd name="connsiteX857-120561" fmla="*/ 4550611 w 7467600"/>
              <a:gd name="connsiteY857-120562" fmla="*/ 817540 h 6858000"/>
              <a:gd name="connsiteX858-120563" fmla="*/ 4564418 w 7467600"/>
              <a:gd name="connsiteY858-120564" fmla="*/ 808293 h 6858000"/>
              <a:gd name="connsiteX859-120565" fmla="*/ 4266388 w 7467600"/>
              <a:gd name="connsiteY859-120566" fmla="*/ 500083 h 6858000"/>
              <a:gd name="connsiteX860-120567" fmla="*/ 4032842 w 7467600"/>
              <a:gd name="connsiteY860-120568" fmla="*/ 211809 h 6858000"/>
              <a:gd name="connsiteX861-120569" fmla="*/ 3882765 w 7467600"/>
              <a:gd name="connsiteY861-120570" fmla="*/ 0 h 6858000"/>
              <a:gd name="connsiteX862-120571" fmla="*/ 3721337 w 7467600"/>
              <a:gd name="connsiteY862-120572" fmla="*/ 0 h 6858000"/>
              <a:gd name="connsiteX863-120573" fmla="*/ 3797544 w 7467600"/>
              <a:gd name="connsiteY863-120574" fmla="*/ 0 h 6858000"/>
              <a:gd name="connsiteX864-120575" fmla="*/ 3775734 w 7467600"/>
              <a:gd name="connsiteY864-120576" fmla="*/ 95131 h 6858000"/>
              <a:gd name="connsiteX865-120577" fmla="*/ 3724807 w 7467600"/>
              <a:gd name="connsiteY865-120578" fmla="*/ 272257 h 6858000"/>
              <a:gd name="connsiteX866-120579" fmla="*/ 3726844 w 7467600"/>
              <a:gd name="connsiteY866-120580" fmla="*/ 282988 h 6858000"/>
              <a:gd name="connsiteX867-120581" fmla="*/ 3742664 w 7467600"/>
              <a:gd name="connsiteY867-120582" fmla="*/ 279918 h 6858000"/>
              <a:gd name="connsiteX868-120583" fmla="*/ 4103910 w 7467600"/>
              <a:gd name="connsiteY868-120584" fmla="*/ 1161917 h 6858000"/>
              <a:gd name="connsiteX869-120585" fmla="*/ 4020269 w 7467600"/>
              <a:gd name="connsiteY869-120586" fmla="*/ 1200406 h 6858000"/>
              <a:gd name="connsiteX870-120587" fmla="*/ 3674882 w 7467600"/>
              <a:gd name="connsiteY870-120588" fmla="*/ 488524 h 6858000"/>
              <a:gd name="connsiteX871-120589" fmla="*/ 3132682 w 7467600"/>
              <a:gd name="connsiteY871-120590" fmla="*/ 1072284 h 6858000"/>
              <a:gd name="connsiteX872-120591" fmla="*/ 2716346 w 7467600"/>
              <a:gd name="connsiteY872-120592" fmla="*/ 1276376 h 6858000"/>
              <a:gd name="connsiteX873-120593" fmla="*/ 2716772 w 7467600"/>
              <a:gd name="connsiteY873-120594" fmla="*/ 1255462 h 6858000"/>
              <a:gd name="connsiteX874-120595" fmla="*/ 3471096 w 7467600"/>
              <a:gd name="connsiteY874-120596" fmla="*/ 437072 h 6858000"/>
              <a:gd name="connsiteX875-120597" fmla="*/ 3639057 w 7467600"/>
              <a:gd name="connsiteY875-120598" fmla="*/ 286334 h 6858000"/>
              <a:gd name="connsiteX876-120599" fmla="*/ 3640309 w 7467600"/>
              <a:gd name="connsiteY876-120600" fmla="*/ 284664 h 6858000"/>
              <a:gd name="connsiteX877-120601" fmla="*/ 3646022 w 7467600"/>
              <a:gd name="connsiteY877-120602" fmla="*/ 276711 h 6858000"/>
              <a:gd name="connsiteX878-120603" fmla="*/ 3707943 w 7467600"/>
              <a:gd name="connsiteY878-120604" fmla="*/ 65958 h 6858000"/>
              <a:gd name="connsiteX879-120605" fmla="*/ 3721337 w 7467600"/>
              <a:gd name="connsiteY879-120606" fmla="*/ 0 h 6858000"/>
              <a:gd name="connsiteX880-120607" fmla="*/ 2867960 w 7467600"/>
              <a:gd name="connsiteY880-120608" fmla="*/ 0 h 6858000"/>
              <a:gd name="connsiteX881-120609" fmla="*/ 2926351 w 7467600"/>
              <a:gd name="connsiteY881-120610" fmla="*/ 0 h 6858000"/>
              <a:gd name="connsiteX882-120611" fmla="*/ 2902823 w 7467600"/>
              <a:gd name="connsiteY882-120612" fmla="*/ 262929 h 6858000"/>
              <a:gd name="connsiteX883-120613" fmla="*/ 2940663 w 7467600"/>
              <a:gd name="connsiteY883-120614" fmla="*/ 140884 h 6858000"/>
              <a:gd name="connsiteX884-120615" fmla="*/ 2947039 w 7467600"/>
              <a:gd name="connsiteY884-120616" fmla="*/ 122524 h 6858000"/>
              <a:gd name="connsiteX885-120617" fmla="*/ 2984316 w 7467600"/>
              <a:gd name="connsiteY885-120618" fmla="*/ 0 h 6858000"/>
              <a:gd name="connsiteX886-120619" fmla="*/ 3016114 w 7467600"/>
              <a:gd name="connsiteY886-120620" fmla="*/ 0 h 6858000"/>
              <a:gd name="connsiteX887-120621" fmla="*/ 2979949 w 7467600"/>
              <a:gd name="connsiteY887-120622" fmla="*/ 119274 h 6858000"/>
              <a:gd name="connsiteX888-120623" fmla="*/ 3023879 w 7467600"/>
              <a:gd name="connsiteY888-120624" fmla="*/ 0 h 6858000"/>
              <a:gd name="connsiteX889-120625" fmla="*/ 3105400 w 7467600"/>
              <a:gd name="connsiteY889-120626" fmla="*/ 0 h 6858000"/>
              <a:gd name="connsiteX890-120627" fmla="*/ 3094669 w 7467600"/>
              <a:gd name="connsiteY890-120628" fmla="*/ 30308 h 6858000"/>
              <a:gd name="connsiteX891-120629" fmla="*/ 2901945 w 7467600"/>
              <a:gd name="connsiteY891-120630" fmla="*/ 466538 h 6858000"/>
              <a:gd name="connsiteX892-120631" fmla="*/ 2815209 w 7467600"/>
              <a:gd name="connsiteY892-120632" fmla="*/ 497361 h 6858000"/>
              <a:gd name="connsiteX893-120633" fmla="*/ 2844845 w 7467600"/>
              <a:gd name="connsiteY893-120634" fmla="*/ 127638 h 6858000"/>
              <a:gd name="connsiteX894-120635" fmla="*/ 2867960 w 7467600"/>
              <a:gd name="connsiteY894-120636" fmla="*/ 0 h 6858000"/>
              <a:gd name="connsiteX895-120637" fmla="*/ 1057230 w 7467600"/>
              <a:gd name="connsiteY895-120638" fmla="*/ 0 h 6858000"/>
              <a:gd name="connsiteX896-120639" fmla="*/ 1111003 w 7467600"/>
              <a:gd name="connsiteY896-120640" fmla="*/ 0 h 6858000"/>
              <a:gd name="connsiteX897-120641" fmla="*/ 1125553 w 7467600"/>
              <a:gd name="connsiteY897-120642" fmla="*/ 52588 h 6858000"/>
              <a:gd name="connsiteX898-120643" fmla="*/ 1304276 w 7467600"/>
              <a:gd name="connsiteY898-120644" fmla="*/ 476275 h 6858000"/>
              <a:gd name="connsiteX899-120645" fmla="*/ 1492066 w 7467600"/>
              <a:gd name="connsiteY899-120646" fmla="*/ 886333 h 6858000"/>
              <a:gd name="connsiteX900-120647" fmla="*/ 1423698 w 7467600"/>
              <a:gd name="connsiteY900-120648" fmla="*/ 710817 h 6858000"/>
              <a:gd name="connsiteX901-120649" fmla="*/ 1357609 w 7467600"/>
              <a:gd name="connsiteY901-120650" fmla="*/ 532892 h 6858000"/>
              <a:gd name="connsiteX902-120651" fmla="*/ 1309550 w 7467600"/>
              <a:gd name="connsiteY902-120652" fmla="*/ 374031 h 6858000"/>
              <a:gd name="connsiteX903-120653" fmla="*/ 1193673 w 7467600"/>
              <a:gd name="connsiteY903-120654" fmla="*/ 49533 h 6858000"/>
              <a:gd name="connsiteX904-120655" fmla="*/ 1164391 w 7467600"/>
              <a:gd name="connsiteY904-120656" fmla="*/ 0 h 6858000"/>
              <a:gd name="connsiteX905-120657" fmla="*/ 1200666 w 7467600"/>
              <a:gd name="connsiteY905-120658" fmla="*/ 0 h 6858000"/>
              <a:gd name="connsiteX906-120659" fmla="*/ 1223408 w 7467600"/>
              <a:gd name="connsiteY906-120660" fmla="*/ 38996 h 6858000"/>
              <a:gd name="connsiteX907-120661" fmla="*/ 1339635 w 7467600"/>
              <a:gd name="connsiteY907-120662" fmla="*/ 365517 h 6858000"/>
              <a:gd name="connsiteX908-120663" fmla="*/ 1387469 w 7467600"/>
              <a:gd name="connsiteY908-120664" fmla="*/ 523079 h 6858000"/>
              <a:gd name="connsiteX909-120665" fmla="*/ 1452685 w 7467600"/>
              <a:gd name="connsiteY909-120666" fmla="*/ 699806 h 6858000"/>
              <a:gd name="connsiteX910-120667" fmla="*/ 1492092 w 7467600"/>
              <a:gd name="connsiteY910-120668" fmla="*/ 800424 h 6858000"/>
              <a:gd name="connsiteX911-120669" fmla="*/ 1455302 w 7467600"/>
              <a:gd name="connsiteY911-120670" fmla="*/ 632913 h 6858000"/>
              <a:gd name="connsiteX912-120671" fmla="*/ 1222336 w 7467600"/>
              <a:gd name="connsiteY912-120672" fmla="*/ 9480 h 6858000"/>
              <a:gd name="connsiteX913-120673" fmla="*/ 1214634 w 7467600"/>
              <a:gd name="connsiteY913-120674" fmla="*/ 0 h 6858000"/>
              <a:gd name="connsiteX914-120675" fmla="*/ 1289827 w 7467600"/>
              <a:gd name="connsiteY914-120676" fmla="*/ 0 h 6858000"/>
              <a:gd name="connsiteX915-120677" fmla="*/ 1321076 w 7467600"/>
              <a:gd name="connsiteY915-120678" fmla="*/ 59722 h 6858000"/>
              <a:gd name="connsiteX916-120679" fmla="*/ 1512579 w 7467600"/>
              <a:gd name="connsiteY916-120680" fmla="*/ 626441 h 6858000"/>
              <a:gd name="connsiteX917-120681" fmla="*/ 1506076 w 7467600"/>
              <a:gd name="connsiteY917-120682" fmla="*/ 1089289 h 6858000"/>
              <a:gd name="connsiteX918-120683" fmla="*/ 1486346 w 7467600"/>
              <a:gd name="connsiteY918-120684" fmla="*/ 1079919 h 6858000"/>
              <a:gd name="connsiteX919-120685" fmla="*/ 1070511 w 7467600"/>
              <a:gd name="connsiteY919-120686" fmla="*/ 48609 h 6858000"/>
              <a:gd name="connsiteX920-120687" fmla="*/ 1057230 w 7467600"/>
              <a:gd name="connsiteY920-120688" fmla="*/ 0 h 6858000"/>
              <a:gd name="connsiteX921-120689" fmla="*/ 43151 w 7467600"/>
              <a:gd name="connsiteY921-120690" fmla="*/ 0 h 6858000"/>
              <a:gd name="connsiteX922-120691" fmla="*/ 95283 w 7467600"/>
              <a:gd name="connsiteY922-120692" fmla="*/ 0 h 6858000"/>
              <a:gd name="connsiteX923-120693" fmla="*/ 300708 w 7467600"/>
              <a:gd name="connsiteY923-120694" fmla="*/ 154571 h 6858000"/>
              <a:gd name="connsiteX924-120695" fmla="*/ 530414 w 7467600"/>
              <a:gd name="connsiteY924-120696" fmla="*/ 354673 h 6858000"/>
              <a:gd name="connsiteX925-120697" fmla="*/ 333785 w 7467600"/>
              <a:gd name="connsiteY925-120698" fmla="*/ 161564 h 6858000"/>
              <a:gd name="connsiteX926-120699" fmla="*/ 147005 w 7467600"/>
              <a:gd name="connsiteY926-120700" fmla="*/ 0 h 6858000"/>
              <a:gd name="connsiteX927-120701" fmla="*/ 272509 w 7467600"/>
              <a:gd name="connsiteY927-120702" fmla="*/ 0 h 6858000"/>
              <a:gd name="connsiteX928-120703" fmla="*/ 326276 w 7467600"/>
              <a:gd name="connsiteY928-120704" fmla="*/ 45847 h 6858000"/>
              <a:gd name="connsiteX929-120705" fmla="*/ 823759 w 7467600"/>
              <a:gd name="connsiteY929-120706" fmla="*/ 574145 h 6858000"/>
              <a:gd name="connsiteX930-120707" fmla="*/ 811254 w 7467600"/>
              <a:gd name="connsiteY930-120708" fmla="*/ 665546 h 6858000"/>
              <a:gd name="connsiteX931-120709" fmla="*/ 154042 w 7467600"/>
              <a:gd name="connsiteY931-120710" fmla="*/ 261522 h 6858000"/>
              <a:gd name="connsiteX932-120711" fmla="*/ 13550 w 7467600"/>
              <a:gd name="connsiteY932-120712" fmla="*/ 158423 h 6858000"/>
              <a:gd name="connsiteX933-120713" fmla="*/ 0 w 7467600"/>
              <a:gd name="connsiteY933-120714" fmla="*/ 146618 h 6858000"/>
              <a:gd name="connsiteX934-120715" fmla="*/ 0 w 7467600"/>
              <a:gd name="connsiteY934-120716" fmla="*/ 59161 h 6858000"/>
              <a:gd name="connsiteX935-120717" fmla="*/ 45427 w 7467600"/>
              <a:gd name="connsiteY935-120718" fmla="*/ 101078 h 6858000"/>
              <a:gd name="connsiteX936-120719" fmla="*/ 630103 w 7467600"/>
              <a:gd name="connsiteY936-120720" fmla="*/ 485885 h 6858000"/>
              <a:gd name="connsiteX937-120721" fmla="*/ 532040 w 7467600"/>
              <a:gd name="connsiteY937-120722" fmla="*/ 399359 h 6858000"/>
              <a:gd name="connsiteX938-120723" fmla="*/ 517618 w 7467600"/>
              <a:gd name="connsiteY938-120724" fmla="*/ 385726 h 6858000"/>
              <a:gd name="connsiteX939-120725" fmla="*/ 285074 w 7467600"/>
              <a:gd name="connsiteY939-120726" fmla="*/ 182755 h 6858000"/>
              <a:gd name="connsiteX940-120727" fmla="*/ 43151 w 7467600"/>
              <a:gd name="connsiteY940-120728" fmla="*/ 0 h 6858000"/>
              <a:gd name="connsiteX0-120729" fmla="*/ 369702 w 7467600"/>
              <a:gd name="connsiteY0-120730" fmla="*/ 6712169 h 6858000"/>
              <a:gd name="connsiteX1-120731" fmla="*/ 366575 w 7467600"/>
              <a:gd name="connsiteY1-120732" fmla="*/ 6715556 h 6858000"/>
              <a:gd name="connsiteX2-120733" fmla="*/ 371637 w 7467600"/>
              <a:gd name="connsiteY2-120734" fmla="*/ 6713954 h 6858000"/>
              <a:gd name="connsiteX3-120735" fmla="*/ 369702 w 7467600"/>
              <a:gd name="connsiteY3-120736" fmla="*/ 6712169 h 6858000"/>
              <a:gd name="connsiteX4-120737" fmla="*/ 7467600 w 7467600"/>
              <a:gd name="connsiteY4-120738" fmla="*/ 6668575 h 6858000"/>
              <a:gd name="connsiteX5-120739" fmla="*/ 7440138 w 7467600"/>
              <a:gd name="connsiteY5-120740" fmla="*/ 6622648 h 6858000"/>
              <a:gd name="connsiteX6-120741" fmla="*/ 7467600 w 7467600"/>
              <a:gd name="connsiteY6-120742" fmla="*/ 6628217 h 6858000"/>
              <a:gd name="connsiteX7-120743" fmla="*/ 7467600 w 7467600"/>
              <a:gd name="connsiteY7-120744" fmla="*/ 6668575 h 6858000"/>
              <a:gd name="connsiteX8-120745" fmla="*/ 1019354 w 7467600"/>
              <a:gd name="connsiteY8-120746" fmla="*/ 6315006 h 6858000"/>
              <a:gd name="connsiteX9-120747" fmla="*/ 441046 w 7467600"/>
              <a:gd name="connsiteY9-120748" fmla="*/ 6691153 h 6858000"/>
              <a:gd name="connsiteX10-120749" fmla="*/ 1019354 w 7467600"/>
              <a:gd name="connsiteY10-120750" fmla="*/ 6315006 h 6858000"/>
              <a:gd name="connsiteX11-120751" fmla="*/ 991680 w 7467600"/>
              <a:gd name="connsiteY11-120752" fmla="*/ 6298413 h 6858000"/>
              <a:gd name="connsiteX12-120753" fmla="*/ 409060 w 7467600"/>
              <a:gd name="connsiteY12-120754" fmla="*/ 6671470 h 6858000"/>
              <a:gd name="connsiteX13-120755" fmla="*/ 991680 w 7467600"/>
              <a:gd name="connsiteY13-120756" fmla="*/ 6298413 h 6858000"/>
              <a:gd name="connsiteX14-120757" fmla="*/ 103333 w 7467600"/>
              <a:gd name="connsiteY14-120758" fmla="*/ 5699602 h 6858000"/>
              <a:gd name="connsiteX15-120759" fmla="*/ 233938 w 7467600"/>
              <a:gd name="connsiteY15-120760" fmla="*/ 5809416 h 6858000"/>
              <a:gd name="connsiteX16-120761" fmla="*/ 883580 w 7467600"/>
              <a:gd name="connsiteY16-120762" fmla="*/ 6180710 h 6858000"/>
              <a:gd name="connsiteX17-120763" fmla="*/ 487337 w 7467600"/>
              <a:gd name="connsiteY17-120764" fmla="*/ 5950182 h 6858000"/>
              <a:gd name="connsiteX18-120765" fmla="*/ 354051 w 7467600"/>
              <a:gd name="connsiteY18-120766" fmla="*/ 5854912 h 6858000"/>
              <a:gd name="connsiteX19-120767" fmla="*/ 195436 w 7467600"/>
              <a:gd name="connsiteY19-120768" fmla="*/ 5755068 h 6858000"/>
              <a:gd name="connsiteX20-120769" fmla="*/ 103333 w 7467600"/>
              <a:gd name="connsiteY20-120770" fmla="*/ 5699602 h 6858000"/>
              <a:gd name="connsiteX21-120771" fmla="*/ 5539432 w 7467600"/>
              <a:gd name="connsiteY21-120772" fmla="*/ 5642928 h 6858000"/>
              <a:gd name="connsiteX22-120773" fmla="*/ 5555462 w 7467600"/>
              <a:gd name="connsiteY22-120774" fmla="*/ 5694454 h 6858000"/>
              <a:gd name="connsiteX23-120775" fmla="*/ 5828270 w 7467600"/>
              <a:gd name="connsiteY23-120776" fmla="*/ 6320663 h 6858000"/>
              <a:gd name="connsiteX24-120777" fmla="*/ 5947416 w 7467600"/>
              <a:gd name="connsiteY24-120778" fmla="*/ 6574846 h 6858000"/>
              <a:gd name="connsiteX25-120779" fmla="*/ 5539432 w 7467600"/>
              <a:gd name="connsiteY25-120780" fmla="*/ 5642928 h 6858000"/>
              <a:gd name="connsiteX26-120781" fmla="*/ 51253 w 7467600"/>
              <a:gd name="connsiteY26-120782" fmla="*/ 5631825 h 6858000"/>
              <a:gd name="connsiteX27-120783" fmla="*/ 211622 w 7467600"/>
              <a:gd name="connsiteY27-120784" fmla="*/ 5728803 h 6858000"/>
              <a:gd name="connsiteX28-120785" fmla="*/ 371652 w 7467600"/>
              <a:gd name="connsiteY28-120786" fmla="*/ 5829062 h 6858000"/>
              <a:gd name="connsiteX29-120787" fmla="*/ 505903 w 7467600"/>
              <a:gd name="connsiteY29-120788" fmla="*/ 5925221 h 6858000"/>
              <a:gd name="connsiteX30-120789" fmla="*/ 899240 w 7467600"/>
              <a:gd name="connsiteY30-120790" fmla="*/ 6153068 h 6858000"/>
              <a:gd name="connsiteX31-120791" fmla="*/ 988114 w 7467600"/>
              <a:gd name="connsiteY31-120792" fmla="*/ 6174204 h 6858000"/>
              <a:gd name="connsiteX32-120793" fmla="*/ 845971 w 7467600"/>
              <a:gd name="connsiteY32-120794" fmla="*/ 6067177 h 6858000"/>
              <a:gd name="connsiteX33-120795" fmla="*/ 448057 w 7467600"/>
              <a:gd name="connsiteY33-120796" fmla="*/ 5841376 h 6858000"/>
              <a:gd name="connsiteX34-120797" fmla="*/ 51253 w 7467600"/>
              <a:gd name="connsiteY34-120798" fmla="*/ 5631825 h 6858000"/>
              <a:gd name="connsiteX35-120799" fmla="*/ 2606687 w 7467600"/>
              <a:gd name="connsiteY35-120800" fmla="*/ 5630718 h 6858000"/>
              <a:gd name="connsiteX36-120801" fmla="*/ 2645658 w 7467600"/>
              <a:gd name="connsiteY36-120802" fmla="*/ 6640259 h 6858000"/>
              <a:gd name="connsiteX37-120803" fmla="*/ 2606687 w 7467600"/>
              <a:gd name="connsiteY37-120804" fmla="*/ 5630718 h 6858000"/>
              <a:gd name="connsiteX38-120805" fmla="*/ 3642057 w 7467600"/>
              <a:gd name="connsiteY38-120806" fmla="*/ 5573487 h 6858000"/>
              <a:gd name="connsiteX39-120807" fmla="*/ 3632981 w 7467600"/>
              <a:gd name="connsiteY39-120808" fmla="*/ 5579437 h 6858000"/>
              <a:gd name="connsiteX40-120809" fmla="*/ 3382436 w 7467600"/>
              <a:gd name="connsiteY40-120810" fmla="*/ 5952726 h 6858000"/>
              <a:gd name="connsiteX41-120811" fmla="*/ 3191929 w 7467600"/>
              <a:gd name="connsiteY41-120812" fmla="*/ 6662669 h 6858000"/>
              <a:gd name="connsiteX42-120813" fmla="*/ 3369898 w 7467600"/>
              <a:gd name="connsiteY42-120814" fmla="*/ 6081771 h 6858000"/>
              <a:gd name="connsiteX43-120815" fmla="*/ 3642057 w 7467600"/>
              <a:gd name="connsiteY43-120816" fmla="*/ 5573487 h 6858000"/>
              <a:gd name="connsiteX44-120817" fmla="*/ 2650666 w 7467600"/>
              <a:gd name="connsiteY44-120818" fmla="*/ 5530686 h 6858000"/>
              <a:gd name="connsiteX45-120819" fmla="*/ 2650249 w 7467600"/>
              <a:gd name="connsiteY45-120820" fmla="*/ 5532101 h 6858000"/>
              <a:gd name="connsiteX46-120821" fmla="*/ 2663808 w 7467600"/>
              <a:gd name="connsiteY46-120822" fmla="*/ 6535215 h 6858000"/>
              <a:gd name="connsiteX47-120823" fmla="*/ 2665418 w 7467600"/>
              <a:gd name="connsiteY47-120824" fmla="*/ 6132756 h 6858000"/>
              <a:gd name="connsiteX48-120825" fmla="*/ 2650666 w 7467600"/>
              <a:gd name="connsiteY48-120826" fmla="*/ 5530686 h 6858000"/>
              <a:gd name="connsiteX49-120827" fmla="*/ 2680277 w 7467600"/>
              <a:gd name="connsiteY49-120828" fmla="*/ 5479204 h 6858000"/>
              <a:gd name="connsiteX50-120829" fmla="*/ 2678972 w 7467600"/>
              <a:gd name="connsiteY50-120830" fmla="*/ 5481582 h 6858000"/>
              <a:gd name="connsiteX51-120831" fmla="*/ 2696666 w 7467600"/>
              <a:gd name="connsiteY51-120832" fmla="*/ 6133836 h 6858000"/>
              <a:gd name="connsiteX52-120833" fmla="*/ 2695769 w 7467600"/>
              <a:gd name="connsiteY52-120834" fmla="*/ 6390955 h 6858000"/>
              <a:gd name="connsiteX53-120835" fmla="*/ 2739893 w 7467600"/>
              <a:gd name="connsiteY53-120836" fmla="*/ 6108357 h 6858000"/>
              <a:gd name="connsiteX54-120837" fmla="*/ 2680277 w 7467600"/>
              <a:gd name="connsiteY54-120838" fmla="*/ 5479204 h 6858000"/>
              <a:gd name="connsiteX55-120839" fmla="*/ 1132195 w 7467600"/>
              <a:gd name="connsiteY55-120840" fmla="*/ 5467980 h 6858000"/>
              <a:gd name="connsiteX56-120841" fmla="*/ 1679056 w 7467600"/>
              <a:gd name="connsiteY56-120842" fmla="*/ 5516907 h 6858000"/>
              <a:gd name="connsiteX57-120843" fmla="*/ 2128648 w 7467600"/>
              <a:gd name="connsiteY57-120844" fmla="*/ 5474249 h 6858000"/>
              <a:gd name="connsiteX58-120845" fmla="*/ 1825619 w 7467600"/>
              <a:gd name="connsiteY58-120846" fmla="*/ 5478447 h 6858000"/>
              <a:gd name="connsiteX59-120847" fmla="*/ 1737798 w 7467600"/>
              <a:gd name="connsiteY59-120848" fmla="*/ 5483353 h 6858000"/>
              <a:gd name="connsiteX60-120849" fmla="*/ 1132195 w 7467600"/>
              <a:gd name="connsiteY60-120850" fmla="*/ 5467980 h 6858000"/>
              <a:gd name="connsiteX61-120851" fmla="*/ 1456157 w 7467600"/>
              <a:gd name="connsiteY61-120852" fmla="*/ 5371404 h 6858000"/>
              <a:gd name="connsiteX62-120853" fmla="*/ 1244432 w 7467600"/>
              <a:gd name="connsiteY62-120854" fmla="*/ 5385601 h 6858000"/>
              <a:gd name="connsiteX63-120855" fmla="*/ 973990 w 7467600"/>
              <a:gd name="connsiteY63-120856" fmla="*/ 5424940 h 6858000"/>
              <a:gd name="connsiteX64-120857" fmla="*/ 1103809 w 7467600"/>
              <a:gd name="connsiteY64-120858" fmla="*/ 5433720 h 6858000"/>
              <a:gd name="connsiteX65-120859" fmla="*/ 1123454 w 7467600"/>
              <a:gd name="connsiteY65-120860" fmla="*/ 5435727 h 6858000"/>
              <a:gd name="connsiteX66-120861" fmla="*/ 1737017 w 7467600"/>
              <a:gd name="connsiteY66-120862" fmla="*/ 5452183 h 6858000"/>
              <a:gd name="connsiteX67-120863" fmla="*/ 1824397 w 7467600"/>
              <a:gd name="connsiteY67-120864" fmla="*/ 5447757 h 6858000"/>
              <a:gd name="connsiteX68-120865" fmla="*/ 2070059 w 7467600"/>
              <a:gd name="connsiteY68-120866" fmla="*/ 5441660 h 6858000"/>
              <a:gd name="connsiteX69-120867" fmla="*/ 1456157 w 7467600"/>
              <a:gd name="connsiteY69-120868" fmla="*/ 5371404 h 6858000"/>
              <a:gd name="connsiteX70-120869" fmla="*/ 4988186 w 7467600"/>
              <a:gd name="connsiteY70-120870" fmla="*/ 5216467 h 6858000"/>
              <a:gd name="connsiteX71-120871" fmla="*/ 4777334 w 7467600"/>
              <a:gd name="connsiteY71-120872" fmla="*/ 5406072 h 6858000"/>
              <a:gd name="connsiteX72-120873" fmla="*/ 4718341 w 7467600"/>
              <a:gd name="connsiteY72-120874" fmla="*/ 5468043 h 6858000"/>
              <a:gd name="connsiteX73-120875" fmla="*/ 4604655 w 7467600"/>
              <a:gd name="connsiteY73-120876" fmla="*/ 5583434 h 6858000"/>
              <a:gd name="connsiteX74-120877" fmla="*/ 4565074 w 7467600"/>
              <a:gd name="connsiteY74-120878" fmla="*/ 5618550 h 6858000"/>
              <a:gd name="connsiteX75-120879" fmla="*/ 4988186 w 7467600"/>
              <a:gd name="connsiteY75-120880" fmla="*/ 5216467 h 6858000"/>
              <a:gd name="connsiteX76-120881" fmla="*/ 4978032 w 7467600"/>
              <a:gd name="connsiteY76-120882" fmla="*/ 5183809 h 6858000"/>
              <a:gd name="connsiteX77-120883" fmla="*/ 4463413 w 7467600"/>
              <a:gd name="connsiteY77-120884" fmla="*/ 5615162 h 6858000"/>
              <a:gd name="connsiteX78-120885" fmla="*/ 4358134 w 7467600"/>
              <a:gd name="connsiteY78-120886" fmla="*/ 5742791 h 6858000"/>
              <a:gd name="connsiteX79-120887" fmla="*/ 4376219 w 7467600"/>
              <a:gd name="connsiteY79-120888" fmla="*/ 5729027 h 6858000"/>
              <a:gd name="connsiteX80-120889" fmla="*/ 4582340 w 7467600"/>
              <a:gd name="connsiteY80-120890" fmla="*/ 5561037 h 6858000"/>
              <a:gd name="connsiteX81-120891" fmla="*/ 4694684 w 7467600"/>
              <a:gd name="connsiteY81-120892" fmla="*/ 5447098 h 6858000"/>
              <a:gd name="connsiteX82-120893" fmla="*/ 4754123 w 7467600"/>
              <a:gd name="connsiteY82-120894" fmla="*/ 5384643 h 6858000"/>
              <a:gd name="connsiteX83-120895" fmla="*/ 4978032 w 7467600"/>
              <a:gd name="connsiteY83-120896" fmla="*/ 5183809 h 6858000"/>
              <a:gd name="connsiteX84-120897" fmla="*/ 1903353 w 7467600"/>
              <a:gd name="connsiteY84-120898" fmla="*/ 5044827 h 6858000"/>
              <a:gd name="connsiteX85-120899" fmla="*/ 1936931 w 7467600"/>
              <a:gd name="connsiteY85-120900" fmla="*/ 5093954 h 6858000"/>
              <a:gd name="connsiteX86-120901" fmla="*/ 2195868 w 7467600"/>
              <a:gd name="connsiteY86-120902" fmla="*/ 5396574 h 6858000"/>
              <a:gd name="connsiteX87-120903" fmla="*/ 2088852 w 7467600"/>
              <a:gd name="connsiteY87-120904" fmla="*/ 5166123 h 6858000"/>
              <a:gd name="connsiteX88-120905" fmla="*/ 1958241 w 7467600"/>
              <a:gd name="connsiteY88-120906" fmla="*/ 5067955 h 6858000"/>
              <a:gd name="connsiteX89-120907" fmla="*/ 1903353 w 7467600"/>
              <a:gd name="connsiteY89-120908" fmla="*/ 5044827 h 6858000"/>
              <a:gd name="connsiteX90-120909" fmla="*/ 1979378 w 7467600"/>
              <a:gd name="connsiteY90-120910" fmla="*/ 4769504 h 6858000"/>
              <a:gd name="connsiteX91-120911" fmla="*/ 2882120 w 7467600"/>
              <a:gd name="connsiteY91-120912" fmla="*/ 5064547 h 6858000"/>
              <a:gd name="connsiteX92-120913" fmla="*/ 2793103 w 7467600"/>
              <a:gd name="connsiteY92-120914" fmla="*/ 5039699 h 6858000"/>
              <a:gd name="connsiteX93-120915" fmla="*/ 2770041 w 7467600"/>
              <a:gd name="connsiteY93-120916" fmla="*/ 5033634 h 6858000"/>
              <a:gd name="connsiteX94-120917" fmla="*/ 1979378 w 7467600"/>
              <a:gd name="connsiteY94-120918" fmla="*/ 4769504 h 6858000"/>
              <a:gd name="connsiteX95-120919" fmla="*/ 1927410 w 7467600"/>
              <a:gd name="connsiteY95-120920" fmla="*/ 4716164 h 6858000"/>
              <a:gd name="connsiteX96-120921" fmla="*/ 1959587 w 7467600"/>
              <a:gd name="connsiteY96-120922" fmla="*/ 4728849 h 6858000"/>
              <a:gd name="connsiteX97-120923" fmla="*/ 2777707 w 7467600"/>
              <a:gd name="connsiteY97-120924" fmla="*/ 5003991 h 6858000"/>
              <a:gd name="connsiteX98-120925" fmla="*/ 2800768 w 7467600"/>
              <a:gd name="connsiteY98-120926" fmla="*/ 5010056 h 6858000"/>
              <a:gd name="connsiteX99-120927" fmla="*/ 2879408 w 7467600"/>
              <a:gd name="connsiteY99-120928" fmla="*/ 5031590 h 6858000"/>
              <a:gd name="connsiteX100-120929" fmla="*/ 2862295 w 7467600"/>
              <a:gd name="connsiteY100-120930" fmla="*/ 5022958 h 6858000"/>
              <a:gd name="connsiteX101-120931" fmla="*/ 2813343 w 7467600"/>
              <a:gd name="connsiteY101-120932" fmla="*/ 4998369 h 6858000"/>
              <a:gd name="connsiteX102-120933" fmla="*/ 2646245 w 7467600"/>
              <a:gd name="connsiteY102-120934" fmla="*/ 4930999 h 6858000"/>
              <a:gd name="connsiteX103-120935" fmla="*/ 1999243 w 7467600"/>
              <a:gd name="connsiteY103-120936" fmla="*/ 4730524 h 6858000"/>
              <a:gd name="connsiteX104-120937" fmla="*/ 1979527 w 7467600"/>
              <a:gd name="connsiteY104-120938" fmla="*/ 4726651 h 6858000"/>
              <a:gd name="connsiteX105-120939" fmla="*/ 1927410 w 7467600"/>
              <a:gd name="connsiteY105-120940" fmla="*/ 4716164 h 6858000"/>
              <a:gd name="connsiteX106-120941" fmla="*/ 1997014 w 7467600"/>
              <a:gd name="connsiteY106-120942" fmla="*/ 4698007 h 6858000"/>
              <a:gd name="connsiteX107-120943" fmla="*/ 2005458 w 7467600"/>
              <a:gd name="connsiteY107-120944" fmla="*/ 4699540 h 6858000"/>
              <a:gd name="connsiteX108-120945" fmla="*/ 2657186 w 7467600"/>
              <a:gd name="connsiteY108-120946" fmla="*/ 4901687 h 6858000"/>
              <a:gd name="connsiteX109-120947" fmla="*/ 2826662 w 7467600"/>
              <a:gd name="connsiteY109-120948" fmla="*/ 4970362 h 6858000"/>
              <a:gd name="connsiteX110-120949" fmla="*/ 2876100 w 7467600"/>
              <a:gd name="connsiteY110-120950" fmla="*/ 4995397 h 6858000"/>
              <a:gd name="connsiteX111-120951" fmla="*/ 3042600 w 7467600"/>
              <a:gd name="connsiteY111-120952" fmla="*/ 5059532 h 6858000"/>
              <a:gd name="connsiteX112-120953" fmla="*/ 1997014 w 7467600"/>
              <a:gd name="connsiteY112-120954" fmla="*/ 4698007 h 6858000"/>
              <a:gd name="connsiteX113-120955" fmla="*/ 2305292 w 7467600"/>
              <a:gd name="connsiteY113-120956" fmla="*/ 4219492 h 6858000"/>
              <a:gd name="connsiteX114-120957" fmla="*/ 3360922 w 7467600"/>
              <a:gd name="connsiteY114-120958" fmla="*/ 4529373 h 6858000"/>
              <a:gd name="connsiteX115-120959" fmla="*/ 3492420 w 7467600"/>
              <a:gd name="connsiteY115-120960" fmla="*/ 4510145 h 6858000"/>
              <a:gd name="connsiteX116-120961" fmla="*/ 3364086 w 7467600"/>
              <a:gd name="connsiteY116-120962" fmla="*/ 4480340 h 6858000"/>
              <a:gd name="connsiteX117-120963" fmla="*/ 3225818 w 7467600"/>
              <a:gd name="connsiteY117-120964" fmla="*/ 4411822 h 6858000"/>
              <a:gd name="connsiteX118-120965" fmla="*/ 3129696 w 7467600"/>
              <a:gd name="connsiteY118-120966" fmla="*/ 4360704 h 6858000"/>
              <a:gd name="connsiteX119-120967" fmla="*/ 2814545 w 7467600"/>
              <a:gd name="connsiteY119-120968" fmla="*/ 4282955 h 6858000"/>
              <a:gd name="connsiteX120-120969" fmla="*/ 2305292 w 7467600"/>
              <a:gd name="connsiteY120-120970" fmla="*/ 4219492 h 6858000"/>
              <a:gd name="connsiteX121-120971" fmla="*/ 2626982 w 7467600"/>
              <a:gd name="connsiteY121-120972" fmla="*/ 4206450 h 6858000"/>
              <a:gd name="connsiteX122-120973" fmla="*/ 2490617 w 7467600"/>
              <a:gd name="connsiteY122-120974" fmla="*/ 4206951 h 6858000"/>
              <a:gd name="connsiteX123-120975" fmla="*/ 2819869 w 7467600"/>
              <a:gd name="connsiteY123-120976" fmla="*/ 4252936 h 6858000"/>
              <a:gd name="connsiteX124-120977" fmla="*/ 3143018 w 7467600"/>
              <a:gd name="connsiteY124-120978" fmla="*/ 4332698 h 6858000"/>
              <a:gd name="connsiteX125-120979" fmla="*/ 3241520 w 7467600"/>
              <a:gd name="connsiteY125-120980" fmla="*/ 4385112 h 6858000"/>
              <a:gd name="connsiteX126-120981" fmla="*/ 3374575 w 7467600"/>
              <a:gd name="connsiteY126-120982" fmla="*/ 4451517 h 6858000"/>
              <a:gd name="connsiteX127-120983" fmla="*/ 3505221 w 7467600"/>
              <a:gd name="connsiteY127-120984" fmla="*/ 4480757 h 6858000"/>
              <a:gd name="connsiteX128-120985" fmla="*/ 2626982 w 7467600"/>
              <a:gd name="connsiteY128-120986" fmla="*/ 4206450 h 6858000"/>
              <a:gd name="connsiteX129-120987" fmla="*/ 1310106 w 7467600"/>
              <a:gd name="connsiteY129-120988" fmla="*/ 3943217 h 6858000"/>
              <a:gd name="connsiteX130-120989" fmla="*/ 854994 w 7467600"/>
              <a:gd name="connsiteY130-120990" fmla="*/ 4399136 h 6858000"/>
              <a:gd name="connsiteX131-120991" fmla="*/ 742462 w 7467600"/>
              <a:gd name="connsiteY131-120992" fmla="*/ 4594648 h 6858000"/>
              <a:gd name="connsiteX132-120993" fmla="*/ 820602 w 7467600"/>
              <a:gd name="connsiteY132-120994" fmla="*/ 4485915 h 6858000"/>
              <a:gd name="connsiteX133-120995" fmla="*/ 878295 w 7467600"/>
              <a:gd name="connsiteY133-120996" fmla="*/ 4403594 h 6858000"/>
              <a:gd name="connsiteX134-120997" fmla="*/ 1240607 w 7467600"/>
              <a:gd name="connsiteY134-120998" fmla="*/ 4010401 h 6858000"/>
              <a:gd name="connsiteX135-120999" fmla="*/ 1310106 w 7467600"/>
              <a:gd name="connsiteY135-121000" fmla="*/ 3943217 h 6858000"/>
              <a:gd name="connsiteX136-121001" fmla="*/ 1423113 w 7467600"/>
              <a:gd name="connsiteY136-121002" fmla="*/ 3874565 h 6858000"/>
              <a:gd name="connsiteX137-121003" fmla="*/ 1260565 w 7467600"/>
              <a:gd name="connsiteY137-121004" fmla="*/ 4031982 h 6858000"/>
              <a:gd name="connsiteX138-121005" fmla="*/ 901900 w 7467600"/>
              <a:gd name="connsiteY138-121006" fmla="*/ 4421236 h 6858000"/>
              <a:gd name="connsiteX139-121007" fmla="*/ 845044 w 7467600"/>
              <a:gd name="connsiteY139-121008" fmla="*/ 4502436 h 6858000"/>
              <a:gd name="connsiteX140-121009" fmla="*/ 685926 w 7467600"/>
              <a:gd name="connsiteY140-121010" fmla="*/ 4703069 h 6858000"/>
              <a:gd name="connsiteX141-121011" fmla="*/ 684248 w 7467600"/>
              <a:gd name="connsiteY141-121012" fmla="*/ 4706721 h 6858000"/>
              <a:gd name="connsiteX142-121013" fmla="*/ 1423113 w 7467600"/>
              <a:gd name="connsiteY142-121014" fmla="*/ 3874565 h 6858000"/>
              <a:gd name="connsiteX143-121015" fmla="*/ 3316479 w 7467600"/>
              <a:gd name="connsiteY143-121016" fmla="*/ 3872136 h 6858000"/>
              <a:gd name="connsiteX144-121017" fmla="*/ 3546806 w 7467600"/>
              <a:gd name="connsiteY144-121018" fmla="*/ 4356139 h 6858000"/>
              <a:gd name="connsiteX145-121019" fmla="*/ 3364433 w 7467600"/>
              <a:gd name="connsiteY145-121020" fmla="*/ 3953121 h 6858000"/>
              <a:gd name="connsiteX146-121021" fmla="*/ 3316479 w 7467600"/>
              <a:gd name="connsiteY146-121022" fmla="*/ 3872136 h 6858000"/>
              <a:gd name="connsiteX147-121023" fmla="*/ 3291335 w 7467600"/>
              <a:gd name="connsiteY147-121024" fmla="*/ 3767420 h 6858000"/>
              <a:gd name="connsiteX148-121025" fmla="*/ 3390805 w 7467600"/>
              <a:gd name="connsiteY148-121026" fmla="*/ 3937163 h 6858000"/>
              <a:gd name="connsiteX149-121027" fmla="*/ 3579062 w 7467600"/>
              <a:gd name="connsiteY149-121028" fmla="*/ 4359040 h 6858000"/>
              <a:gd name="connsiteX150-121029" fmla="*/ 3467355 w 7467600"/>
              <a:gd name="connsiteY150-121030" fmla="*/ 3988130 h 6858000"/>
              <a:gd name="connsiteX151-121031" fmla="*/ 3310753 w 7467600"/>
              <a:gd name="connsiteY151-121032" fmla="*/ 3787140 h 6858000"/>
              <a:gd name="connsiteX152-121033" fmla="*/ 3291335 w 7467600"/>
              <a:gd name="connsiteY152-121034" fmla="*/ 3767420 h 6858000"/>
              <a:gd name="connsiteX153-121035" fmla="*/ 1635889 w 7467600"/>
              <a:gd name="connsiteY153-121036" fmla="*/ 3709494 h 6858000"/>
              <a:gd name="connsiteX154-121037" fmla="*/ 1634800 w 7467600"/>
              <a:gd name="connsiteY154-121038" fmla="*/ 3731111 h 6858000"/>
              <a:gd name="connsiteX155-121039" fmla="*/ 1635889 w 7467600"/>
              <a:gd name="connsiteY155-121040" fmla="*/ 3709494 h 6858000"/>
              <a:gd name="connsiteX156-121041" fmla="*/ 1510397 w 7467600"/>
              <a:gd name="connsiteY156-121042" fmla="*/ 3684705 h 6858000"/>
              <a:gd name="connsiteX157-121043" fmla="*/ 1146550 w 7467600"/>
              <a:gd name="connsiteY157-121044" fmla="*/ 3802012 h 6858000"/>
              <a:gd name="connsiteX158-121045" fmla="*/ 698834 w 7467600"/>
              <a:gd name="connsiteY158-121046" fmla="*/ 3952272 h 6858000"/>
              <a:gd name="connsiteX159-121047" fmla="*/ 34256 w 7467600"/>
              <a:gd name="connsiteY159-121048" fmla="*/ 4347603 h 6858000"/>
              <a:gd name="connsiteX160-121049" fmla="*/ 527241 w 7467600"/>
              <a:gd name="connsiteY160-121050" fmla="*/ 4065078 h 6858000"/>
              <a:gd name="connsiteX161-121051" fmla="*/ 1510397 w 7467600"/>
              <a:gd name="connsiteY161-121052" fmla="*/ 3684705 h 6858000"/>
              <a:gd name="connsiteX162-121053" fmla="*/ 1313114 w 7467600"/>
              <a:gd name="connsiteY162-121054" fmla="*/ 3655216 h 6858000"/>
              <a:gd name="connsiteX163-121055" fmla="*/ 1109304 w 7467600"/>
              <a:gd name="connsiteY163-121056" fmla="*/ 3669030 h 6858000"/>
              <a:gd name="connsiteX164-121057" fmla="*/ 8129 w 7467600"/>
              <a:gd name="connsiteY164-121058" fmla="*/ 4330519 h 6858000"/>
              <a:gd name="connsiteX165-121059" fmla="*/ 687572 w 7467600"/>
              <a:gd name="connsiteY165-121060" fmla="*/ 3925629 h 6858000"/>
              <a:gd name="connsiteX166-121061" fmla="*/ 1138365 w 7467600"/>
              <a:gd name="connsiteY166-121062" fmla="*/ 3774515 h 6858000"/>
              <a:gd name="connsiteX167-121063" fmla="*/ 1505579 w 7467600"/>
              <a:gd name="connsiteY167-121064" fmla="*/ 3655526 h 6858000"/>
              <a:gd name="connsiteX168-121065" fmla="*/ 1313114 w 7467600"/>
              <a:gd name="connsiteY168-121066" fmla="*/ 3655216 h 6858000"/>
              <a:gd name="connsiteX169-121067" fmla="*/ 3655073 w 7467600"/>
              <a:gd name="connsiteY169-121068" fmla="*/ 3650884 h 6858000"/>
              <a:gd name="connsiteX170-121069" fmla="*/ 3989938 w 7467600"/>
              <a:gd name="connsiteY170-121070" fmla="*/ 3991685 h 6858000"/>
              <a:gd name="connsiteX171-121071" fmla="*/ 4393907 w 7467600"/>
              <a:gd name="connsiteY171-121072" fmla="*/ 4261258 h 6858000"/>
              <a:gd name="connsiteX172-121073" fmla="*/ 4648051 w 7467600"/>
              <a:gd name="connsiteY172-121074" fmla="*/ 4374051 h 6858000"/>
              <a:gd name="connsiteX173-121075" fmla="*/ 4383389 w 7467600"/>
              <a:gd name="connsiteY173-121076" fmla="*/ 4184369 h 6858000"/>
              <a:gd name="connsiteX174-121077" fmla="*/ 4165508 w 7467600"/>
              <a:gd name="connsiteY174-121078" fmla="*/ 4035196 h 6858000"/>
              <a:gd name="connsiteX175-121079" fmla="*/ 4068162 w 7467600"/>
              <a:gd name="connsiteY175-121080" fmla="*/ 3953394 h 6858000"/>
              <a:gd name="connsiteX176-121081" fmla="*/ 3981416 w 7467600"/>
              <a:gd name="connsiteY176-121082" fmla="*/ 3880482 h 6858000"/>
              <a:gd name="connsiteX177-121083" fmla="*/ 3800147 w 7467600"/>
              <a:gd name="connsiteY177-121084" fmla="*/ 3749872 h 6858000"/>
              <a:gd name="connsiteX178-121085" fmla="*/ 3655073 w 7467600"/>
              <a:gd name="connsiteY178-121086" fmla="*/ 3650884 h 6858000"/>
              <a:gd name="connsiteX179-121087" fmla="*/ 3670252 w 7467600"/>
              <a:gd name="connsiteY179-121088" fmla="*/ 3622798 h 6858000"/>
              <a:gd name="connsiteX180-121089" fmla="*/ 3817258 w 7467600"/>
              <a:gd name="connsiteY180-121090" fmla="*/ 3723577 h 6858000"/>
              <a:gd name="connsiteX181-121091" fmla="*/ 4000461 w 7467600"/>
              <a:gd name="connsiteY181-121092" fmla="*/ 3855966 h 6858000"/>
              <a:gd name="connsiteX182-121093" fmla="*/ 4088180 w 7467600"/>
              <a:gd name="connsiteY182-121094" fmla="*/ 3929774 h 6858000"/>
              <a:gd name="connsiteX183-121095" fmla="*/ 4184555 w 7467600"/>
              <a:gd name="connsiteY183-121096" fmla="*/ 4010683 h 6858000"/>
              <a:gd name="connsiteX184-121097" fmla="*/ 4399563 w 7467600"/>
              <a:gd name="connsiteY184-121098" fmla="*/ 4158106 h 6858000"/>
              <a:gd name="connsiteX185-121099" fmla="*/ 4684469 w 7467600"/>
              <a:gd name="connsiteY185-121100" fmla="*/ 4364680 h 6858000"/>
              <a:gd name="connsiteX186-121101" fmla="*/ 4690271 w 7467600"/>
              <a:gd name="connsiteY186-121102" fmla="*/ 4370034 h 6858000"/>
              <a:gd name="connsiteX187-121103" fmla="*/ 4136093 w 7467600"/>
              <a:gd name="connsiteY187-121104" fmla="*/ 3858466 h 6858000"/>
              <a:gd name="connsiteX188-121105" fmla="*/ 3670252 w 7467600"/>
              <a:gd name="connsiteY188-121106" fmla="*/ 3622798 h 6858000"/>
              <a:gd name="connsiteX189-121107" fmla="*/ 4440129 w 7467600"/>
              <a:gd name="connsiteY189-121108" fmla="*/ 3448571 h 6858000"/>
              <a:gd name="connsiteX190-121109" fmla="*/ 4856525 w 7467600"/>
              <a:gd name="connsiteY190-121110" fmla="*/ 3915351 h 6858000"/>
              <a:gd name="connsiteX191-121111" fmla="*/ 5059055 w 7467600"/>
              <a:gd name="connsiteY191-121112" fmla="*/ 4108918 h 6858000"/>
              <a:gd name="connsiteX192-121113" fmla="*/ 5290070 w 7467600"/>
              <a:gd name="connsiteY192-121114" fmla="*/ 4263619 h 6858000"/>
              <a:gd name="connsiteX193-121115" fmla="*/ 4834991 w 7467600"/>
              <a:gd name="connsiteY193-121116" fmla="*/ 3830985 h 6858000"/>
              <a:gd name="connsiteX194-121117" fmla="*/ 4440129 w 7467600"/>
              <a:gd name="connsiteY194-121118" fmla="*/ 3448571 h 6858000"/>
              <a:gd name="connsiteX195-121119" fmla="*/ 4441737 w 7467600"/>
              <a:gd name="connsiteY195-121120" fmla="*/ 3399734 h 6858000"/>
              <a:gd name="connsiteX196-121121" fmla="*/ 4431236 w 7467600"/>
              <a:gd name="connsiteY196-121122" fmla="*/ 3400954 h 6858000"/>
              <a:gd name="connsiteX197-121123" fmla="*/ 4557150 w 7467600"/>
              <a:gd name="connsiteY197-121124" fmla="*/ 3510023 h 6858000"/>
              <a:gd name="connsiteX198-121125" fmla="*/ 4856936 w 7467600"/>
              <a:gd name="connsiteY198-121126" fmla="*/ 3809146 h 6858000"/>
              <a:gd name="connsiteX199-121127" fmla="*/ 5111996 w 7467600"/>
              <a:gd name="connsiteY199-121128" fmla="*/ 4065759 h 6858000"/>
              <a:gd name="connsiteX200-121129" fmla="*/ 5388878 w 7467600"/>
              <a:gd name="connsiteY200-121130" fmla="*/ 4300185 h 6858000"/>
              <a:gd name="connsiteX201-121131" fmla="*/ 5425556 w 7467600"/>
              <a:gd name="connsiteY201-121132" fmla="*/ 4308967 h 6858000"/>
              <a:gd name="connsiteX202-121133" fmla="*/ 4943646 w 7467600"/>
              <a:gd name="connsiteY202-121134" fmla="*/ 3822916 h 6858000"/>
              <a:gd name="connsiteX203-121135" fmla="*/ 4594837 w 7467600"/>
              <a:gd name="connsiteY203-121136" fmla="*/ 3532274 h 6858000"/>
              <a:gd name="connsiteX204-121137" fmla="*/ 4441737 w 7467600"/>
              <a:gd name="connsiteY204-121138" fmla="*/ 3399734 h 6858000"/>
              <a:gd name="connsiteX205-121139" fmla="*/ 5425834 w 7467600"/>
              <a:gd name="connsiteY205-121140" fmla="*/ 3162785 h 6858000"/>
              <a:gd name="connsiteX206-121141" fmla="*/ 5401644 w 7467600"/>
              <a:gd name="connsiteY206-121142" fmla="*/ 3617847 h 6858000"/>
              <a:gd name="connsiteX207-121143" fmla="*/ 5467256 w 7467600"/>
              <a:gd name="connsiteY207-121144" fmla="*/ 4175494 h 6858000"/>
              <a:gd name="connsiteX208-121145" fmla="*/ 5448069 w 7467600"/>
              <a:gd name="connsiteY208-121146" fmla="*/ 3567554 h 6858000"/>
              <a:gd name="connsiteX209-121147" fmla="*/ 5425834 w 7467600"/>
              <a:gd name="connsiteY209-121148" fmla="*/ 3162785 h 6858000"/>
              <a:gd name="connsiteX210-121149" fmla="*/ 1318687 w 7467600"/>
              <a:gd name="connsiteY210-121150" fmla="*/ 3113840 h 6858000"/>
              <a:gd name="connsiteX211-121151" fmla="*/ 1066793 w 7467600"/>
              <a:gd name="connsiteY211-121152" fmla="*/ 3212171 h 6858000"/>
              <a:gd name="connsiteX212-121153" fmla="*/ 993319 w 7467600"/>
              <a:gd name="connsiteY212-121154" fmla="*/ 3247648 h 6858000"/>
              <a:gd name="connsiteX213-121155" fmla="*/ 853081 w 7467600"/>
              <a:gd name="connsiteY213-121156" fmla="*/ 3312410 h 6858000"/>
              <a:gd name="connsiteX214-121157" fmla="*/ 805957 w 7467600"/>
              <a:gd name="connsiteY214-121158" fmla="*/ 3330443 h 6858000"/>
              <a:gd name="connsiteX215-121159" fmla="*/ 1318687 w 7467600"/>
              <a:gd name="connsiteY215-121160" fmla="*/ 3113840 h 6858000"/>
              <a:gd name="connsiteX216-121161" fmla="*/ 5453702 w 7467600"/>
              <a:gd name="connsiteY216-121162" fmla="*/ 3090882 h 6858000"/>
              <a:gd name="connsiteX217-121163" fmla="*/ 5480135 w 7467600"/>
              <a:gd name="connsiteY217-121164" fmla="*/ 3565802 h 6858000"/>
              <a:gd name="connsiteX218-121165" fmla="*/ 5499023 w 7467600"/>
              <a:gd name="connsiteY218-121166" fmla="*/ 4166310 h 6858000"/>
              <a:gd name="connsiteX219-121167" fmla="*/ 5547022 w 7467600"/>
              <a:gd name="connsiteY219-121168" fmla="*/ 3607838 h 6858000"/>
              <a:gd name="connsiteX220-121169" fmla="*/ 5515964 w 7467600"/>
              <a:gd name="connsiteY220-121170" fmla="*/ 3378541 h 6858000"/>
              <a:gd name="connsiteX221-121171" fmla="*/ 5453702 w 7467600"/>
              <a:gd name="connsiteY221-121172" fmla="*/ 3090882 h 6858000"/>
              <a:gd name="connsiteX222-121173" fmla="*/ 1238695 w 7467600"/>
              <a:gd name="connsiteY222-121174" fmla="*/ 3076820 h 6858000"/>
              <a:gd name="connsiteX223-121175" fmla="*/ 716371 w 7467600"/>
              <a:gd name="connsiteY223-121176" fmla="*/ 3293249 h 6858000"/>
              <a:gd name="connsiteX224-121177" fmla="*/ 579522 w 7467600"/>
              <a:gd name="connsiteY224-121178" fmla="*/ 3371759 h 6858000"/>
              <a:gd name="connsiteX225-121179" fmla="*/ 600288 w 7467600"/>
              <a:gd name="connsiteY225-121180" fmla="*/ 3365555 h 6858000"/>
              <a:gd name="connsiteX226-121181" fmla="*/ 840692 w 7467600"/>
              <a:gd name="connsiteY226-121182" fmla="*/ 3284921 h 6858000"/>
              <a:gd name="connsiteX227-121183" fmla="*/ 979248 w 7467600"/>
              <a:gd name="connsiteY227-121184" fmla="*/ 3221003 h 6858000"/>
              <a:gd name="connsiteX228-121185" fmla="*/ 1053282 w 7467600"/>
              <a:gd name="connsiteY228-121186" fmla="*/ 3185247 h 6858000"/>
              <a:gd name="connsiteX229-121187" fmla="*/ 1320603 w 7467600"/>
              <a:gd name="connsiteY229-121188" fmla="*/ 3081281 h 6858000"/>
              <a:gd name="connsiteX230-121189" fmla="*/ 1238695 w 7467600"/>
              <a:gd name="connsiteY230-121190" fmla="*/ 3076820 h 6858000"/>
              <a:gd name="connsiteX231-121191" fmla="*/ 5425627 w 7467600"/>
              <a:gd name="connsiteY231-121192" fmla="*/ 2954192 h 6858000"/>
              <a:gd name="connsiteX232-121193" fmla="*/ 5470770 w 7467600"/>
              <a:gd name="connsiteY232-121194" fmla="*/ 3005435 h 6858000"/>
              <a:gd name="connsiteX233-121195" fmla="*/ 5519779 w 7467600"/>
              <a:gd name="connsiteY233-121196" fmla="*/ 4359223 h 6858000"/>
              <a:gd name="connsiteX234-121197" fmla="*/ 5520293 w 7467600"/>
              <a:gd name="connsiteY234-121198" fmla="*/ 4360602 h 6858000"/>
              <a:gd name="connsiteX235-121199" fmla="*/ 5767221 w 7467600"/>
              <a:gd name="connsiteY235-121200" fmla="*/ 4665564 h 6858000"/>
              <a:gd name="connsiteX236-121201" fmla="*/ 6937169 w 7467600"/>
              <a:gd name="connsiteY236-121202" fmla="*/ 4815941 h 6858000"/>
              <a:gd name="connsiteX237-121203" fmla="*/ 6953922 w 7467600"/>
              <a:gd name="connsiteY237-121204" fmla="*/ 4890068 h 6858000"/>
              <a:gd name="connsiteX238-121205" fmla="*/ 6071359 w 7467600"/>
              <a:gd name="connsiteY238-121206" fmla="*/ 4770770 h 6858000"/>
              <a:gd name="connsiteX239-121207" fmla="*/ 6038839 w 7467600"/>
              <a:gd name="connsiteY239-121208" fmla="*/ 4764474 h 6858000"/>
              <a:gd name="connsiteX240-121209" fmla="*/ 6038706 w 7467600"/>
              <a:gd name="connsiteY240-121210" fmla="*/ 4763847 h 6858000"/>
              <a:gd name="connsiteX241-121211" fmla="*/ 6037784 w 7467600"/>
              <a:gd name="connsiteY241-121212" fmla="*/ 4764270 h 6858000"/>
              <a:gd name="connsiteX242-121213" fmla="*/ 6038839 w 7467600"/>
              <a:gd name="connsiteY242-121214" fmla="*/ 4764474 h 6858000"/>
              <a:gd name="connsiteX243-121215" fmla="*/ 6040338 w 7467600"/>
              <a:gd name="connsiteY243-121216" fmla="*/ 4771418 h 6858000"/>
              <a:gd name="connsiteX244-121217" fmla="*/ 6024488 w 7467600"/>
              <a:gd name="connsiteY244-121218" fmla="*/ 4809903 h 6858000"/>
              <a:gd name="connsiteX245-121219" fmla="*/ 5599771 w 7467600"/>
              <a:gd name="connsiteY245-121220" fmla="*/ 5509652 h 6858000"/>
              <a:gd name="connsiteX246-121221" fmla="*/ 5548843 w 7467600"/>
              <a:gd name="connsiteY246-121222" fmla="*/ 5563845 h 6858000"/>
              <a:gd name="connsiteX247-121223" fmla="*/ 5940952 w 7467600"/>
              <a:gd name="connsiteY247-121224" fmla="*/ 6250028 h 6858000"/>
              <a:gd name="connsiteX248-121225" fmla="*/ 6043441 w 7467600"/>
              <a:gd name="connsiteY248-121226" fmla="*/ 6665847 h 6858000"/>
              <a:gd name="connsiteX249-121227" fmla="*/ 6093432 w 7467600"/>
              <a:gd name="connsiteY249-121228" fmla="*/ 6858000 h 6858000"/>
              <a:gd name="connsiteX250-121229" fmla="*/ 6034344 w 7467600"/>
              <a:gd name="connsiteY250-121230" fmla="*/ 6858000 h 6858000"/>
              <a:gd name="connsiteX251-121231" fmla="*/ 6026679 w 7467600"/>
              <a:gd name="connsiteY251-121232" fmla="*/ 6836959 h 6858000"/>
              <a:gd name="connsiteX252-121233" fmla="*/ 5800441 w 7467600"/>
              <a:gd name="connsiteY252-121234" fmla="*/ 6335286 h 6858000"/>
              <a:gd name="connsiteX253-121235" fmla="*/ 5526562 w 7467600"/>
              <a:gd name="connsiteY253-121236" fmla="*/ 5705388 h 6858000"/>
              <a:gd name="connsiteX254-121237" fmla="*/ 5519640 w 7467600"/>
              <a:gd name="connsiteY254-121238" fmla="*/ 5683774 h 6858000"/>
              <a:gd name="connsiteX255-121239" fmla="*/ 5844559 w 7467600"/>
              <a:gd name="connsiteY255-121240" fmla="*/ 6553349 h 6858000"/>
              <a:gd name="connsiteX256-121241" fmla="*/ 5975994 w 7467600"/>
              <a:gd name="connsiteY256-121242" fmla="*/ 6858000 h 6858000"/>
              <a:gd name="connsiteX257-121243" fmla="*/ 5898547 w 7467600"/>
              <a:gd name="connsiteY257-121244" fmla="*/ 6858000 h 6858000"/>
              <a:gd name="connsiteX258-121245" fmla="*/ 5682041 w 7467600"/>
              <a:gd name="connsiteY258-121246" fmla="*/ 6355860 h 6858000"/>
              <a:gd name="connsiteX259-121247" fmla="*/ 5461758 w 7467600"/>
              <a:gd name="connsiteY259-121248" fmla="*/ 5820220 h 6858000"/>
              <a:gd name="connsiteX260-121249" fmla="*/ 5237282 w 7467600"/>
              <a:gd name="connsiteY260-121250" fmla="*/ 6579086 h 6858000"/>
              <a:gd name="connsiteX261-121251" fmla="*/ 5115009 w 7467600"/>
              <a:gd name="connsiteY261-121252" fmla="*/ 6858000 h 6858000"/>
              <a:gd name="connsiteX262-121253" fmla="*/ 5028074 w 7467600"/>
              <a:gd name="connsiteY262-121254" fmla="*/ 6858000 h 6858000"/>
              <a:gd name="connsiteX263-121255" fmla="*/ 5079508 w 7467600"/>
              <a:gd name="connsiteY263-121256" fmla="*/ 6749074 h 6858000"/>
              <a:gd name="connsiteX264-121257" fmla="*/ 5371846 w 7467600"/>
              <a:gd name="connsiteY264-121258" fmla="*/ 5924413 h 6858000"/>
              <a:gd name="connsiteX265-121259" fmla="*/ 5270512 w 7467600"/>
              <a:gd name="connsiteY265-121260" fmla="*/ 6138975 h 6858000"/>
              <a:gd name="connsiteX266-121261" fmla="*/ 5062409 w 7467600"/>
              <a:gd name="connsiteY266-121262" fmla="*/ 6653544 h 6858000"/>
              <a:gd name="connsiteX267-121263" fmla="*/ 5036628 w 7467600"/>
              <a:gd name="connsiteY267-121264" fmla="*/ 6754247 h 6858000"/>
              <a:gd name="connsiteX268-121265" fmla="*/ 5009112 w 7467600"/>
              <a:gd name="connsiteY268-121266" fmla="*/ 6858000 h 6858000"/>
              <a:gd name="connsiteX269-121267" fmla="*/ 4976679 w 7467600"/>
              <a:gd name="connsiteY269-121268" fmla="*/ 6858000 h 6858000"/>
              <a:gd name="connsiteX270-121269" fmla="*/ 5006537 w 7467600"/>
              <a:gd name="connsiteY270-121270" fmla="*/ 6747068 h 6858000"/>
              <a:gd name="connsiteX271-121271" fmla="*/ 5032723 w 7467600"/>
              <a:gd name="connsiteY271-121272" fmla="*/ 6644957 h 6858000"/>
              <a:gd name="connsiteX272-121273" fmla="*/ 5242949 w 7467600"/>
              <a:gd name="connsiteY272-121274" fmla="*/ 6125175 h 6858000"/>
              <a:gd name="connsiteX273-121275" fmla="*/ 5286321 w 7467600"/>
              <a:gd name="connsiteY273-121276" fmla="*/ 6033555 h 6858000"/>
              <a:gd name="connsiteX274-121277" fmla="*/ 5008210 w 7467600"/>
              <a:gd name="connsiteY274-121278" fmla="*/ 6649194 h 6858000"/>
              <a:gd name="connsiteX275-121279" fmla="*/ 4986321 w 7467600"/>
              <a:gd name="connsiteY275-121280" fmla="*/ 6765687 h 6858000"/>
              <a:gd name="connsiteX276-121281" fmla="*/ 4973474 w 7467600"/>
              <a:gd name="connsiteY276-121282" fmla="*/ 6858000 h 6858000"/>
              <a:gd name="connsiteX277-121283" fmla="*/ 4907178 w 7467600"/>
              <a:gd name="connsiteY277-121284" fmla="*/ 6858000 h 6858000"/>
              <a:gd name="connsiteX278-121285" fmla="*/ 4910810 w 7467600"/>
              <a:gd name="connsiteY278-121286" fmla="*/ 6829660 h 6858000"/>
              <a:gd name="connsiteX279-121287" fmla="*/ 4987461 w 7467600"/>
              <a:gd name="connsiteY279-121288" fmla="*/ 6432994 h 6858000"/>
              <a:gd name="connsiteX280-121289" fmla="*/ 5179262 w 7467600"/>
              <a:gd name="connsiteY280-121290" fmla="*/ 6035044 h 6858000"/>
              <a:gd name="connsiteX281-121291" fmla="*/ 4689678 w 7467600"/>
              <a:gd name="connsiteY281-121292" fmla="*/ 6440241 h 6858000"/>
              <a:gd name="connsiteX282-121293" fmla="*/ 4477543 w 7467600"/>
              <a:gd name="connsiteY282-121294" fmla="*/ 6674836 h 6858000"/>
              <a:gd name="connsiteX283-121295" fmla="*/ 4329957 w 7467600"/>
              <a:gd name="connsiteY283-121296" fmla="*/ 6858000 h 6858000"/>
              <a:gd name="connsiteX284-121297" fmla="*/ 4218595 w 7467600"/>
              <a:gd name="connsiteY284-121298" fmla="*/ 6858000 h 6858000"/>
              <a:gd name="connsiteX285-121299" fmla="*/ 4368888 w 7467600"/>
              <a:gd name="connsiteY285-121300" fmla="*/ 6668412 h 6858000"/>
              <a:gd name="connsiteX286-121301" fmla="*/ 4563091 w 7467600"/>
              <a:gd name="connsiteY286-121302" fmla="*/ 6442508 h 6858000"/>
              <a:gd name="connsiteX287-121303" fmla="*/ 5387324 w 7467600"/>
              <a:gd name="connsiteY287-121304" fmla="*/ 5705830 h 6858000"/>
              <a:gd name="connsiteX288-121305" fmla="*/ 5073620 w 7467600"/>
              <a:gd name="connsiteY288-121306" fmla="*/ 5955437 h 6858000"/>
              <a:gd name="connsiteX289-121307" fmla="*/ 4689789 w 7467600"/>
              <a:gd name="connsiteY289-121308" fmla="*/ 6268382 h 6858000"/>
              <a:gd name="connsiteX290-121309" fmla="*/ 4418722 w 7467600"/>
              <a:gd name="connsiteY290-121310" fmla="*/ 6570886 h 6858000"/>
              <a:gd name="connsiteX291-121311" fmla="*/ 4214944 w 7467600"/>
              <a:gd name="connsiteY291-121312" fmla="*/ 6858000 h 6858000"/>
              <a:gd name="connsiteX292-121313" fmla="*/ 4177898 w 7467600"/>
              <a:gd name="connsiteY292-121314" fmla="*/ 6858000 h 6858000"/>
              <a:gd name="connsiteX293-121315" fmla="*/ 4391597 w 7467600"/>
              <a:gd name="connsiteY293-121316" fmla="*/ 6556370 h 6858000"/>
              <a:gd name="connsiteX294-121317" fmla="*/ 4668889 w 7467600"/>
              <a:gd name="connsiteY294-121318" fmla="*/ 6246399 h 6858000"/>
              <a:gd name="connsiteX295-121319" fmla="*/ 5055427 w 7467600"/>
              <a:gd name="connsiteY295-121320" fmla="*/ 5931476 h 6858000"/>
              <a:gd name="connsiteX296-121321" fmla="*/ 5371814 w 7467600"/>
              <a:gd name="connsiteY296-121322" fmla="*/ 5678975 h 6858000"/>
              <a:gd name="connsiteX297-121323" fmla="*/ 4987918 w 7467600"/>
              <a:gd name="connsiteY297-121324" fmla="*/ 5838701 h 6858000"/>
              <a:gd name="connsiteX298-121325" fmla="*/ 4317146 w 7467600"/>
              <a:gd name="connsiteY298-121326" fmla="*/ 6587716 h 6858000"/>
              <a:gd name="connsiteX299-121327" fmla="*/ 4171627 w 7467600"/>
              <a:gd name="connsiteY299-121328" fmla="*/ 6858000 h 6858000"/>
              <a:gd name="connsiteX300-121329" fmla="*/ 4081585 w 7467600"/>
              <a:gd name="connsiteY300-121330" fmla="*/ 6858000 h 6858000"/>
              <a:gd name="connsiteX301-121331" fmla="*/ 4238603 w 7467600"/>
              <a:gd name="connsiteY301-121332" fmla="*/ 6559341 h 6858000"/>
              <a:gd name="connsiteX302-121333" fmla="*/ 4778333 w 7467600"/>
              <a:gd name="connsiteY302-121334" fmla="*/ 5873626 h 6858000"/>
              <a:gd name="connsiteX303-121335" fmla="*/ 5414185 w 7467600"/>
              <a:gd name="connsiteY303-121336" fmla="*/ 5573882 h 6858000"/>
              <a:gd name="connsiteX304-121337" fmla="*/ 5959648 w 7467600"/>
              <a:gd name="connsiteY304-121338" fmla="*/ 4760797 h 6858000"/>
              <a:gd name="connsiteX305-121339" fmla="*/ 5355019 w 7467600"/>
              <a:gd name="connsiteY305-121340" fmla="*/ 4734672 h 6858000"/>
              <a:gd name="connsiteX306-121341" fmla="*/ 5083565 w 7467600"/>
              <a:gd name="connsiteY306-121342" fmla="*/ 5179121 h 6858000"/>
              <a:gd name="connsiteX307-121343" fmla="*/ 4713577 w 7467600"/>
              <a:gd name="connsiteY307-121344" fmla="*/ 5616803 h 6858000"/>
              <a:gd name="connsiteX308-121345" fmla="*/ 3989559 w 7467600"/>
              <a:gd name="connsiteY308-121346" fmla="*/ 6145945 h 6858000"/>
              <a:gd name="connsiteX309-121347" fmla="*/ 3939824 w 7467600"/>
              <a:gd name="connsiteY309-121348" fmla="*/ 6066900 h 6858000"/>
              <a:gd name="connsiteX310-121349" fmla="*/ 4584537 w 7467600"/>
              <a:gd name="connsiteY310-121350" fmla="*/ 5324826 h 6858000"/>
              <a:gd name="connsiteX311-121351" fmla="*/ 5037105 w 7467600"/>
              <a:gd name="connsiteY311-121352" fmla="*/ 5088765 h 6858000"/>
              <a:gd name="connsiteX312-121353" fmla="*/ 5039930 w 7467600"/>
              <a:gd name="connsiteY312-121354" fmla="*/ 5089585 h 6858000"/>
              <a:gd name="connsiteX313-121355" fmla="*/ 5263764 w 7467600"/>
              <a:gd name="connsiteY313-121356" fmla="*/ 4735525 h 6858000"/>
              <a:gd name="connsiteX314-121357" fmla="*/ 4086300 w 7467600"/>
              <a:gd name="connsiteY314-121358" fmla="*/ 4884599 h 6858000"/>
              <a:gd name="connsiteX315-121359" fmla="*/ 4085485 w 7467600"/>
              <a:gd name="connsiteY315-121360" fmla="*/ 4899070 h 6858000"/>
              <a:gd name="connsiteX316-121361" fmla="*/ 3871915 w 7467600"/>
              <a:gd name="connsiteY316-121362" fmla="*/ 5253645 h 6858000"/>
              <a:gd name="connsiteX317-121363" fmla="*/ 3799374 w 7467600"/>
              <a:gd name="connsiteY317-121364" fmla="*/ 5466127 h 6858000"/>
              <a:gd name="connsiteX318-121365" fmla="*/ 3498850 w 7467600"/>
              <a:gd name="connsiteY318-121366" fmla="*/ 6661888 h 6858000"/>
              <a:gd name="connsiteX319-121367" fmla="*/ 3399216 w 7467600"/>
              <a:gd name="connsiteY319-121368" fmla="*/ 6858000 h 6858000"/>
              <a:gd name="connsiteX320-121369" fmla="*/ 3303688 w 7467600"/>
              <a:gd name="connsiteY320-121370" fmla="*/ 6858000 h 6858000"/>
              <a:gd name="connsiteX321-121371" fmla="*/ 3391774 w 7467600"/>
              <a:gd name="connsiteY321-121372" fmla="*/ 6697181 h 6858000"/>
              <a:gd name="connsiteX322-121373" fmla="*/ 3735540 w 7467600"/>
              <a:gd name="connsiteY322-121374" fmla="*/ 5546923 h 6858000"/>
              <a:gd name="connsiteX323-121375" fmla="*/ 3729438 w 7467600"/>
              <a:gd name="connsiteY323-121376" fmla="*/ 5569058 h 6858000"/>
              <a:gd name="connsiteX324-121377" fmla="*/ 3707782 w 7467600"/>
              <a:gd name="connsiteY324-121378" fmla="*/ 5644908 h 6858000"/>
              <a:gd name="connsiteX325-121379" fmla="*/ 3583827 w 7467600"/>
              <a:gd name="connsiteY325-121380" fmla="*/ 6039215 h 6858000"/>
              <a:gd name="connsiteX326-121381" fmla="*/ 3547861 w 7467600"/>
              <a:gd name="connsiteY326-121382" fmla="*/ 6129609 h 6858000"/>
              <a:gd name="connsiteX327-121383" fmla="*/ 3490905 w 7467600"/>
              <a:gd name="connsiteY327-121384" fmla="*/ 6277660 h 6858000"/>
              <a:gd name="connsiteX328-121385" fmla="*/ 3455859 w 7467600"/>
              <a:gd name="connsiteY328-121386" fmla="*/ 6391301 h 6858000"/>
              <a:gd name="connsiteX329-121387" fmla="*/ 3429112 w 7467600"/>
              <a:gd name="connsiteY329-121388" fmla="*/ 6479469 h 6858000"/>
              <a:gd name="connsiteX330-121389" fmla="*/ 3304862 w 7467600"/>
              <a:gd name="connsiteY330-121390" fmla="*/ 6796476 h 6858000"/>
              <a:gd name="connsiteX331-121391" fmla="*/ 3276071 w 7467600"/>
              <a:gd name="connsiteY331-121392" fmla="*/ 6858000 h 6858000"/>
              <a:gd name="connsiteX332-121393" fmla="*/ 3240805 w 7467600"/>
              <a:gd name="connsiteY332-121394" fmla="*/ 6858000 h 6858000"/>
              <a:gd name="connsiteX333-121395" fmla="*/ 3275917 w 7467600"/>
              <a:gd name="connsiteY333-121396" fmla="*/ 6783192 h 6858000"/>
              <a:gd name="connsiteX334-121397" fmla="*/ 3399358 w 7467600"/>
              <a:gd name="connsiteY334-121398" fmla="*/ 6469011 h 6858000"/>
              <a:gd name="connsiteX335-121399" fmla="*/ 3425650 w 7467600"/>
              <a:gd name="connsiteY335-121400" fmla="*/ 6381333 h 6858000"/>
              <a:gd name="connsiteX336-121401" fmla="*/ 3460661 w 7467600"/>
              <a:gd name="connsiteY336-121402" fmla="*/ 6266763 h 6858000"/>
              <a:gd name="connsiteX337-121403" fmla="*/ 3518021 w 7467600"/>
              <a:gd name="connsiteY337-121404" fmla="*/ 6117298 h 6858000"/>
              <a:gd name="connsiteX338-121405" fmla="*/ 3554035 w 7467600"/>
              <a:gd name="connsiteY338-121406" fmla="*/ 6027832 h 6858000"/>
              <a:gd name="connsiteX339-121407" fmla="*/ 3677174 w 7467600"/>
              <a:gd name="connsiteY339-121408" fmla="*/ 5636351 h 6858000"/>
              <a:gd name="connsiteX340-121409" fmla="*/ 3698819 w 7467600"/>
              <a:gd name="connsiteY340-121410" fmla="*/ 5560503 h 6858000"/>
              <a:gd name="connsiteX341-121411" fmla="*/ 3702094 w 7467600"/>
              <a:gd name="connsiteY341-121412" fmla="*/ 5549194 h 6858000"/>
              <a:gd name="connsiteX342-121413" fmla="*/ 3398355 w 7467600"/>
              <a:gd name="connsiteY342-121414" fmla="*/ 6094603 h 6858000"/>
              <a:gd name="connsiteX343-121415" fmla="*/ 3193941 w 7467600"/>
              <a:gd name="connsiteY343-121416" fmla="*/ 6798775 h 6858000"/>
              <a:gd name="connsiteX344-121417" fmla="*/ 3184140 w 7467600"/>
              <a:gd name="connsiteY344-121418" fmla="*/ 6858000 h 6858000"/>
              <a:gd name="connsiteX345-121419" fmla="*/ 3099978 w 7467600"/>
              <a:gd name="connsiteY345-121420" fmla="*/ 6858000 h 6858000"/>
              <a:gd name="connsiteX346-121421" fmla="*/ 3101556 w 7467600"/>
              <a:gd name="connsiteY346-121422" fmla="*/ 6843337 h 6858000"/>
              <a:gd name="connsiteX347-121423" fmla="*/ 3370162 w 7467600"/>
              <a:gd name="connsiteY347-121424" fmla="*/ 5785550 h 6858000"/>
              <a:gd name="connsiteX348-121425" fmla="*/ 3746477 w 7467600"/>
              <a:gd name="connsiteY348-121426" fmla="*/ 5377889 h 6858000"/>
              <a:gd name="connsiteX349-121427" fmla="*/ 3863399 w 7467600"/>
              <a:gd name="connsiteY349-121428" fmla="*/ 5087257 h 6858000"/>
              <a:gd name="connsiteX350-121429" fmla="*/ 3968712 w 7467600"/>
              <a:gd name="connsiteY350-121430" fmla="*/ 4913989 h 6858000"/>
              <a:gd name="connsiteX351-121431" fmla="*/ 2792390 w 7467600"/>
              <a:gd name="connsiteY351-121432" fmla="*/ 5382974 h 6858000"/>
              <a:gd name="connsiteX352-121433" fmla="*/ 2714982 w 7467600"/>
              <a:gd name="connsiteY352-121434" fmla="*/ 5427051 h 6858000"/>
              <a:gd name="connsiteX353-121435" fmla="*/ 2813361 w 7467600"/>
              <a:gd name="connsiteY353-121436" fmla="*/ 6023912 h 6858000"/>
              <a:gd name="connsiteX354-121437" fmla="*/ 2688430 w 7467600"/>
              <a:gd name="connsiteY354-121438" fmla="*/ 6801564 h 6858000"/>
              <a:gd name="connsiteX355-121439" fmla="*/ 2629626 w 7467600"/>
              <a:gd name="connsiteY355-121440" fmla="*/ 6763394 h 6858000"/>
              <a:gd name="connsiteX356-121441" fmla="*/ 2565328 w 7467600"/>
              <a:gd name="connsiteY356-121442" fmla="*/ 5516399 h 6858000"/>
              <a:gd name="connsiteX357-121443" fmla="*/ 1922999 w 7467600"/>
              <a:gd name="connsiteY357-121444" fmla="*/ 5980343 h 6858000"/>
              <a:gd name="connsiteX358-121445" fmla="*/ 1950261 w 7467600"/>
              <a:gd name="connsiteY358-121446" fmla="*/ 6405858 h 6858000"/>
              <a:gd name="connsiteX359-121447" fmla="*/ 2365554 w 7467600"/>
              <a:gd name="connsiteY359-121448" fmla="*/ 6759107 h 6858000"/>
              <a:gd name="connsiteX360-121449" fmla="*/ 2424142 w 7467600"/>
              <a:gd name="connsiteY360-121450" fmla="*/ 6858000 h 6858000"/>
              <a:gd name="connsiteX361-121451" fmla="*/ 2395994 w 7467600"/>
              <a:gd name="connsiteY361-121452" fmla="*/ 6858000 h 6858000"/>
              <a:gd name="connsiteX362-121453" fmla="*/ 2392863 w 7467600"/>
              <a:gd name="connsiteY362-121454" fmla="*/ 6852964 h 6858000"/>
              <a:gd name="connsiteX363-121455" fmla="*/ 2017589 w 7467600"/>
              <a:gd name="connsiteY363-121456" fmla="*/ 6493982 h 6858000"/>
              <a:gd name="connsiteX364-121457" fmla="*/ 2147336 w 7467600"/>
              <a:gd name="connsiteY364-121458" fmla="*/ 6594052 h 6858000"/>
              <a:gd name="connsiteX365-121459" fmla="*/ 2207047 w 7467600"/>
              <a:gd name="connsiteY365-121460" fmla="*/ 6654540 h 6858000"/>
              <a:gd name="connsiteX366-121461" fmla="*/ 2299106 w 7467600"/>
              <a:gd name="connsiteY366-121462" fmla="*/ 6778931 h 6858000"/>
              <a:gd name="connsiteX367-121463" fmla="*/ 2314430 w 7467600"/>
              <a:gd name="connsiteY367-121464" fmla="*/ 6801144 h 6858000"/>
              <a:gd name="connsiteX368-121465" fmla="*/ 2352406 w 7467600"/>
              <a:gd name="connsiteY368-121466" fmla="*/ 6858000 h 6858000"/>
              <a:gd name="connsiteX369-121467" fmla="*/ 2314492 w 7467600"/>
              <a:gd name="connsiteY369-121468" fmla="*/ 6858000 h 6858000"/>
              <a:gd name="connsiteX370-121469" fmla="*/ 2288095 w 7467600"/>
              <a:gd name="connsiteY370-121470" fmla="*/ 6818030 h 6858000"/>
              <a:gd name="connsiteX371-121471" fmla="*/ 2272768 w 7467600"/>
              <a:gd name="connsiteY371-121472" fmla="*/ 6795822 h 6858000"/>
              <a:gd name="connsiteX372-121473" fmla="*/ 2182715 w 7467600"/>
              <a:gd name="connsiteY372-121474" fmla="*/ 6675071 h 6858000"/>
              <a:gd name="connsiteX373-121475" fmla="*/ 2032061 w 7467600"/>
              <a:gd name="connsiteY373-121476" fmla="*/ 6541380 h 6858000"/>
              <a:gd name="connsiteX374-121477" fmla="*/ 2257220 w 7467600"/>
              <a:gd name="connsiteY374-121478" fmla="*/ 6826257 h 6858000"/>
              <a:gd name="connsiteX375-121479" fmla="*/ 2281324 w 7467600"/>
              <a:gd name="connsiteY375-121480" fmla="*/ 6858000 h 6858000"/>
              <a:gd name="connsiteX376-121481" fmla="*/ 2242860 w 7467600"/>
              <a:gd name="connsiteY376-121482" fmla="*/ 6858000 h 6858000"/>
              <a:gd name="connsiteX377-121483" fmla="*/ 2232818 w 7467600"/>
              <a:gd name="connsiteY377-121484" fmla="*/ 6844926 h 6858000"/>
              <a:gd name="connsiteX378-121485" fmla="*/ 1990172 w 7467600"/>
              <a:gd name="connsiteY378-121486" fmla="*/ 6542121 h 6858000"/>
              <a:gd name="connsiteX379-121487" fmla="*/ 2124090 w 7467600"/>
              <a:gd name="connsiteY379-121488" fmla="*/ 6761017 h 6858000"/>
              <a:gd name="connsiteX380-121489" fmla="*/ 2200380 w 7467600"/>
              <a:gd name="connsiteY380-121490" fmla="*/ 6858000 h 6858000"/>
              <a:gd name="connsiteX381-121491" fmla="*/ 2147507 w 7467600"/>
              <a:gd name="connsiteY381-121492" fmla="*/ 6858000 h 6858000"/>
              <a:gd name="connsiteX382-121493" fmla="*/ 2070668 w 7467600"/>
              <a:gd name="connsiteY382-121494" fmla="*/ 6761520 h 6858000"/>
              <a:gd name="connsiteX383-121495" fmla="*/ 1975142 w 7467600"/>
              <a:gd name="connsiteY383-121496" fmla="*/ 6585570 h 6858000"/>
              <a:gd name="connsiteX384-121497" fmla="*/ 2050035 w 7467600"/>
              <a:gd name="connsiteY384-121498" fmla="*/ 6813345 h 6858000"/>
              <a:gd name="connsiteX385-121499" fmla="*/ 2063025 w 7467600"/>
              <a:gd name="connsiteY385-121500" fmla="*/ 6858000 h 6858000"/>
              <a:gd name="connsiteX386-121501" fmla="*/ 2021675 w 7467600"/>
              <a:gd name="connsiteY386-121502" fmla="*/ 6858000 h 6858000"/>
              <a:gd name="connsiteX387-121503" fmla="*/ 2019308 w 7467600"/>
              <a:gd name="connsiteY387-121504" fmla="*/ 6847118 h 6858000"/>
              <a:gd name="connsiteX388-121505" fmla="*/ 1938835 w 7467600"/>
              <a:gd name="connsiteY388-121506" fmla="*/ 6551160 h 6858000"/>
              <a:gd name="connsiteX389-121507" fmla="*/ 1953230 w 7467600"/>
              <a:gd name="connsiteY389-121508" fmla="*/ 6759699 h 6858000"/>
              <a:gd name="connsiteX390-121509" fmla="*/ 1956763 w 7467600"/>
              <a:gd name="connsiteY390-121510" fmla="*/ 6778191 h 6858000"/>
              <a:gd name="connsiteX391-121511" fmla="*/ 1967925 w 7467600"/>
              <a:gd name="connsiteY391-121512" fmla="*/ 6858000 h 6858000"/>
              <a:gd name="connsiteX392-121513" fmla="*/ 1936622 w 7467600"/>
              <a:gd name="connsiteY392-121514" fmla="*/ 6858000 h 6858000"/>
              <a:gd name="connsiteX393-121515" fmla="*/ 1926261 w 7467600"/>
              <a:gd name="connsiteY393-121516" fmla="*/ 6784064 h 6858000"/>
              <a:gd name="connsiteX394-121517" fmla="*/ 1922724 w 7467600"/>
              <a:gd name="connsiteY394-121518" fmla="*/ 6765577 h 6858000"/>
              <a:gd name="connsiteX395-121519" fmla="*/ 1904650 w 7467600"/>
              <a:gd name="connsiteY395-121520" fmla="*/ 6639616 h 6858000"/>
              <a:gd name="connsiteX396-121521" fmla="*/ 1885273 w 7467600"/>
              <a:gd name="connsiteY396-121522" fmla="*/ 6858000 h 6858000"/>
              <a:gd name="connsiteX397-121523" fmla="*/ 1854363 w 7467600"/>
              <a:gd name="connsiteY397-121524" fmla="*/ 6858000 h 6858000"/>
              <a:gd name="connsiteX398-121525" fmla="*/ 1880391 w 7467600"/>
              <a:gd name="connsiteY398-121526" fmla="*/ 6603796 h 6858000"/>
              <a:gd name="connsiteX399-121527" fmla="*/ 1818273 w 7467600"/>
              <a:gd name="connsiteY399-121528" fmla="*/ 6715729 h 6858000"/>
              <a:gd name="connsiteX400-121529" fmla="*/ 1794691 w 7467600"/>
              <a:gd name="connsiteY400-121530" fmla="*/ 6843239 h 6858000"/>
              <a:gd name="connsiteX401-121531" fmla="*/ 1794914 w 7467600"/>
              <a:gd name="connsiteY401-121532" fmla="*/ 6858000 h 6858000"/>
              <a:gd name="connsiteX402-121533" fmla="*/ 1746128 w 7467600"/>
              <a:gd name="connsiteY402-121534" fmla="*/ 6858000 h 6858000"/>
              <a:gd name="connsiteX403-121535" fmla="*/ 1753934 w 7467600"/>
              <a:gd name="connsiteY403-121536" fmla="*/ 6724796 h 6858000"/>
              <a:gd name="connsiteX404-121537" fmla="*/ 1792053 w 7467600"/>
              <a:gd name="connsiteY404-121538" fmla="*/ 6572396 h 6858000"/>
              <a:gd name="connsiteX405-121539" fmla="*/ 1862248 w 7467600"/>
              <a:gd name="connsiteY405-121540" fmla="*/ 6266397 h 6858000"/>
              <a:gd name="connsiteX406-121541" fmla="*/ 1862250 w 7467600"/>
              <a:gd name="connsiteY406-121542" fmla="*/ 6033531 h 6858000"/>
              <a:gd name="connsiteX407-121543" fmla="*/ 1211999 w 7467600"/>
              <a:gd name="connsiteY407-121544" fmla="*/ 6683610 h 6858000"/>
              <a:gd name="connsiteX408-121545" fmla="*/ 1213266 w 7467600"/>
              <a:gd name="connsiteY408-121546" fmla="*/ 6691947 h 6858000"/>
              <a:gd name="connsiteX409-121547" fmla="*/ 1203370 w 7467600"/>
              <a:gd name="connsiteY409-121548" fmla="*/ 6850676 h 6858000"/>
              <a:gd name="connsiteX410-121549" fmla="*/ 1203671 w 7467600"/>
              <a:gd name="connsiteY410-121550" fmla="*/ 6858000 h 6858000"/>
              <a:gd name="connsiteX411-121551" fmla="*/ 1143180 w 7467600"/>
              <a:gd name="connsiteY411-121552" fmla="*/ 6858000 h 6858000"/>
              <a:gd name="connsiteX412-121553" fmla="*/ 1142176 w 7467600"/>
              <a:gd name="connsiteY412-121554" fmla="*/ 6766045 h 6858000"/>
              <a:gd name="connsiteX413-121555" fmla="*/ 1067484 w 7467600"/>
              <a:gd name="connsiteY413-121556" fmla="*/ 6858000 h 6858000"/>
              <a:gd name="connsiteX414-121557" fmla="*/ 953928 w 7467600"/>
              <a:gd name="connsiteY414-121558" fmla="*/ 6858000 h 6858000"/>
              <a:gd name="connsiteX415-121559" fmla="*/ 959715 w 7467600"/>
              <a:gd name="connsiteY415-121560" fmla="*/ 6850185 h 6858000"/>
              <a:gd name="connsiteX416-121561" fmla="*/ 1483788 w 7467600"/>
              <a:gd name="connsiteY416-121562" fmla="*/ 6259174 h 6858000"/>
              <a:gd name="connsiteX417-121563" fmla="*/ 1100671 w 7467600"/>
              <a:gd name="connsiteY417-121564" fmla="*/ 6252137 h 6858000"/>
              <a:gd name="connsiteX418-121565" fmla="*/ 1090144 w 7467600"/>
              <a:gd name="connsiteY418-121566" fmla="*/ 6256748 h 6858000"/>
              <a:gd name="connsiteX419-121567" fmla="*/ 1095872 w 7467600"/>
              <a:gd name="connsiteY419-121568" fmla="*/ 6271892 h 6858000"/>
              <a:gd name="connsiteX420-121569" fmla="*/ 262785 w 7467600"/>
              <a:gd name="connsiteY420-121570" fmla="*/ 6845450 h 6858000"/>
              <a:gd name="connsiteX421-121571" fmla="*/ 209968 w 7467600"/>
              <a:gd name="connsiteY421-121572" fmla="*/ 6770713 h 6858000"/>
              <a:gd name="connsiteX422-121573" fmla="*/ 873460 w 7467600"/>
              <a:gd name="connsiteY422-121574" fmla="*/ 6253768 h 6858000"/>
              <a:gd name="connsiteX423-121575" fmla="*/ 192686 w 7467600"/>
              <a:gd name="connsiteY423-121576" fmla="*/ 5849257 h 6858000"/>
              <a:gd name="connsiteX424-121577" fmla="*/ 4696 w 7467600"/>
              <a:gd name="connsiteY424-121578" fmla="*/ 5697668 h 6858000"/>
              <a:gd name="connsiteX425-121579" fmla="*/ 0 w 7467600"/>
              <a:gd name="connsiteY425-121580" fmla="*/ 5689984 h 6858000"/>
              <a:gd name="connsiteX426-121581" fmla="*/ 0 w 7467600"/>
              <a:gd name="connsiteY426-121582" fmla="*/ 5513472 h 6858000"/>
              <a:gd name="connsiteX427-121583" fmla="*/ 174101 w 7467600"/>
              <a:gd name="connsiteY427-121584" fmla="*/ 5620277 h 6858000"/>
              <a:gd name="connsiteX428-121585" fmla="*/ 891800 w 7467600"/>
              <a:gd name="connsiteY428-121586" fmla="*/ 6036935 h 6858000"/>
              <a:gd name="connsiteX429-121587" fmla="*/ 1072219 w 7467600"/>
              <a:gd name="connsiteY429-121588" fmla="*/ 6169443 h 6858000"/>
              <a:gd name="connsiteX430-121589" fmla="*/ 1074117 w 7467600"/>
              <a:gd name="connsiteY430-121590" fmla="*/ 6170301 h 6858000"/>
              <a:gd name="connsiteX431-121591" fmla="*/ 1083114 w 7467600"/>
              <a:gd name="connsiteY431-121592" fmla="*/ 6174131 h 6858000"/>
              <a:gd name="connsiteX432-121593" fmla="*/ 1543010 w 7467600"/>
              <a:gd name="connsiteY432-121594" fmla="*/ 6191140 h 6858000"/>
              <a:gd name="connsiteX433-121595" fmla="*/ 1551080 w 7467600"/>
              <a:gd name="connsiteY433-121596" fmla="*/ 6195006 h 6858000"/>
              <a:gd name="connsiteX434-121597" fmla="*/ 2345443 w 7467600"/>
              <a:gd name="connsiteY434-121598" fmla="*/ 5549882 h 6858000"/>
              <a:gd name="connsiteX435-121599" fmla="*/ 1721499 w 7467600"/>
              <a:gd name="connsiteY435-121600" fmla="*/ 5599969 h 6858000"/>
              <a:gd name="connsiteX436-121601" fmla="*/ 767716 w 7467600"/>
              <a:gd name="connsiteY436-121602" fmla="*/ 5472768 h 6858000"/>
              <a:gd name="connsiteX437-121603" fmla="*/ 722147 w 7467600"/>
              <a:gd name="connsiteY437-121604" fmla="*/ 5393091 h 6858000"/>
              <a:gd name="connsiteX438-121605" fmla="*/ 1485552 w 7467600"/>
              <a:gd name="connsiteY438-121606" fmla="*/ 5313202 h 6858000"/>
              <a:gd name="connsiteX439-121607" fmla="*/ 2143004 w 7467600"/>
              <a:gd name="connsiteY439-121608" fmla="*/ 5402420 h 6858000"/>
              <a:gd name="connsiteX440-121609" fmla="*/ 1933391 w 7467600"/>
              <a:gd name="connsiteY440-121610" fmla="*/ 5156971 h 6858000"/>
              <a:gd name="connsiteX441-121611" fmla="*/ 1827118 w 7467600"/>
              <a:gd name="connsiteY441-121612" fmla="*/ 4968410 h 6858000"/>
              <a:gd name="connsiteX442-121613" fmla="*/ 1837349 w 7467600"/>
              <a:gd name="connsiteY442-121614" fmla="*/ 4956357 h 6858000"/>
              <a:gd name="connsiteX443-121615" fmla="*/ 2162835 w 7467600"/>
              <a:gd name="connsiteY443-121616" fmla="*/ 5187853 h 6858000"/>
              <a:gd name="connsiteX444-121617" fmla="*/ 2257167 w 7467600"/>
              <a:gd name="connsiteY444-121618" fmla="*/ 5462123 h 6858000"/>
              <a:gd name="connsiteX445-121619" fmla="*/ 2261598 w 7467600"/>
              <a:gd name="connsiteY445-121620" fmla="*/ 5467998 h 6858000"/>
              <a:gd name="connsiteX446-121621" fmla="*/ 2437177 w 7467600"/>
              <a:gd name="connsiteY446-121622" fmla="*/ 5479608 h 6858000"/>
              <a:gd name="connsiteX447-121623" fmla="*/ 2445247 w 7467600"/>
              <a:gd name="connsiteY447-121624" fmla="*/ 5483476 h 6858000"/>
              <a:gd name="connsiteX448-121625" fmla="*/ 2743626 w 7467600"/>
              <a:gd name="connsiteY448-121626" fmla="*/ 5304819 h 6858000"/>
              <a:gd name="connsiteX449-121627" fmla="*/ 3048102 w 7467600"/>
              <a:gd name="connsiteY449-121628" fmla="*/ 5150595 h 6858000"/>
              <a:gd name="connsiteX450-121629" fmla="*/ 1799414 w 7467600"/>
              <a:gd name="connsiteY450-121630" fmla="*/ 4694732 h 6858000"/>
              <a:gd name="connsiteX451-121631" fmla="*/ 1771735 w 7467600"/>
              <a:gd name="connsiteY451-121632" fmla="*/ 4619929 h 6858000"/>
              <a:gd name="connsiteX452-121633" fmla="*/ 3104273 w 7467600"/>
              <a:gd name="connsiteY452-121634" fmla="*/ 5076159 h 6858000"/>
              <a:gd name="connsiteX453-121635" fmla="*/ 3113245 w 7467600"/>
              <a:gd name="connsiteY453-121636" fmla="*/ 5090705 h 6858000"/>
              <a:gd name="connsiteX454-121637" fmla="*/ 3126294 w 7467600"/>
              <a:gd name="connsiteY454-121638" fmla="*/ 5114400 h 6858000"/>
              <a:gd name="connsiteX455-121639" fmla="*/ 3937433 w 7467600"/>
              <a:gd name="connsiteY455-121640" fmla="*/ 4830473 h 6858000"/>
              <a:gd name="connsiteX456-121641" fmla="*/ 3590475 w 7467600"/>
              <a:gd name="connsiteY456-121642" fmla="*/ 4597974 h 6858000"/>
              <a:gd name="connsiteX457-121643" fmla="*/ 3100264 w 7467600"/>
              <a:gd name="connsiteY457-121644" fmla="*/ 4579845 h 6858000"/>
              <a:gd name="connsiteX458-121645" fmla="*/ 2183576 w 7467600"/>
              <a:gd name="connsiteY458-121646" fmla="*/ 4227150 h 6858000"/>
              <a:gd name="connsiteX459-121647" fmla="*/ 2151029 w 7467600"/>
              <a:gd name="connsiteY459-121648" fmla="*/ 4146947 h 6858000"/>
              <a:gd name="connsiteX460-121649" fmla="*/ 3563434 w 7467600"/>
              <a:gd name="connsiteY460-121650" fmla="*/ 4469115 h 6858000"/>
              <a:gd name="connsiteX461-121651" fmla="*/ 3177952 w 7467600"/>
              <a:gd name="connsiteY461-121652" fmla="*/ 3657386 h 6858000"/>
              <a:gd name="connsiteX462-121653" fmla="*/ 3189263 w 7467600"/>
              <a:gd name="connsiteY462-121654" fmla="*/ 3625726 h 6858000"/>
              <a:gd name="connsiteX463-121655" fmla="*/ 3560912 w 7467600"/>
              <a:gd name="connsiteY463-121656" fmla="*/ 4079863 h 6858000"/>
              <a:gd name="connsiteX464-121657" fmla="*/ 3626636 w 7467600"/>
              <a:gd name="connsiteY464-121658" fmla="*/ 4512230 h 6858000"/>
              <a:gd name="connsiteX465-121659" fmla="*/ 3653088 w 7467600"/>
              <a:gd name="connsiteY465-121660" fmla="*/ 4521417 h 6858000"/>
              <a:gd name="connsiteX466-121661" fmla="*/ 3988128 w 7467600"/>
              <a:gd name="connsiteY466-121662" fmla="*/ 4817267 h 6858000"/>
              <a:gd name="connsiteX467-121663" fmla="*/ 4830582 w 7467600"/>
              <a:gd name="connsiteY467-121664" fmla="*/ 4676000 h 6858000"/>
              <a:gd name="connsiteX468-121665" fmla="*/ 4830100 w 7467600"/>
              <a:gd name="connsiteY468-121666" fmla="*/ 4675554 h 6858000"/>
              <a:gd name="connsiteX469-121667" fmla="*/ 4036318 w 7467600"/>
              <a:gd name="connsiteY469-121668" fmla="*/ 4147013 h 6858000"/>
              <a:gd name="connsiteX470-121669" fmla="*/ 3432098 w 7467600"/>
              <a:gd name="connsiteY470-121670" fmla="*/ 3537312 h 6858000"/>
              <a:gd name="connsiteX471-121671" fmla="*/ 3446761 w 7467600"/>
              <a:gd name="connsiteY471-121672" fmla="*/ 3461278 h 6858000"/>
              <a:gd name="connsiteX472-121673" fmla="*/ 4419733 w 7467600"/>
              <a:gd name="connsiteY472-121674" fmla="*/ 3963555 h 6858000"/>
              <a:gd name="connsiteX473-121675" fmla="*/ 4781371 w 7467600"/>
              <a:gd name="connsiteY473-121676" fmla="*/ 4458604 h 6858000"/>
              <a:gd name="connsiteX474-121677" fmla="*/ 4780440 w 7467600"/>
              <a:gd name="connsiteY474-121678" fmla="*/ 4470290 h 6858000"/>
              <a:gd name="connsiteX475-121679" fmla="*/ 4898954 w 7467600"/>
              <a:gd name="connsiteY475-121680" fmla="*/ 4662092 h 6858000"/>
              <a:gd name="connsiteX476-121681" fmla="*/ 4900699 w 7467600"/>
              <a:gd name="connsiteY476-121682" fmla="*/ 4670867 h 6858000"/>
              <a:gd name="connsiteX477-121683" fmla="*/ 5714511 w 7467600"/>
              <a:gd name="connsiteY477-121684" fmla="*/ 4663483 h 6858000"/>
              <a:gd name="connsiteX478-121685" fmla="*/ 5464793 w 7467600"/>
              <a:gd name="connsiteY478-121686" fmla="*/ 4393556 h 6858000"/>
              <a:gd name="connsiteX479-121687" fmla="*/ 5461897 w 7467600"/>
              <a:gd name="connsiteY479-121688" fmla="*/ 4390879 h 6858000"/>
              <a:gd name="connsiteX480-121689" fmla="*/ 4294126 w 7467600"/>
              <a:gd name="connsiteY480-121690" fmla="*/ 3303048 h 6858000"/>
              <a:gd name="connsiteX481-121691" fmla="*/ 4305321 w 7467600"/>
              <a:gd name="connsiteY481-121692" fmla="*/ 3256953 h 6858000"/>
              <a:gd name="connsiteX482-121693" fmla="*/ 4949299 w 7467600"/>
              <a:gd name="connsiteY482-121694" fmla="*/ 3766336 h 6858000"/>
              <a:gd name="connsiteX483-121695" fmla="*/ 5291452 w 7467600"/>
              <a:gd name="connsiteY483-121696" fmla="*/ 4076801 h 6858000"/>
              <a:gd name="connsiteX484-121697" fmla="*/ 5434998 w 7467600"/>
              <a:gd name="connsiteY484-121698" fmla="*/ 4254100 h 6858000"/>
              <a:gd name="connsiteX485-121699" fmla="*/ 5351015 w 7467600"/>
              <a:gd name="connsiteY485-121700" fmla="*/ 3760989 h 6858000"/>
              <a:gd name="connsiteX486-121701" fmla="*/ 5413780 w 7467600"/>
              <a:gd name="connsiteY486-121702" fmla="*/ 2966265 h 6858000"/>
              <a:gd name="connsiteX487-121703" fmla="*/ 5425627 w 7467600"/>
              <a:gd name="connsiteY487-121704" fmla="*/ 2954192 h 6858000"/>
              <a:gd name="connsiteX488-121705" fmla="*/ 6604735 w 7467600"/>
              <a:gd name="connsiteY488-121706" fmla="*/ 2041381 h 6858000"/>
              <a:gd name="connsiteX489-121707" fmla="*/ 7204487 w 7467600"/>
              <a:gd name="connsiteY489-121708" fmla="*/ 2742112 h 6858000"/>
              <a:gd name="connsiteX490-121709" fmla="*/ 7131592 w 7467600"/>
              <a:gd name="connsiteY490-121710" fmla="*/ 2672096 h 6858000"/>
              <a:gd name="connsiteX491-121711" fmla="*/ 6996344 w 7467600"/>
              <a:gd name="connsiteY491-121712" fmla="*/ 2518310 h 6858000"/>
              <a:gd name="connsiteX492-121713" fmla="*/ 6735495 w 7467600"/>
              <a:gd name="connsiteY492-121714" fmla="*/ 2196890 h 6858000"/>
              <a:gd name="connsiteX493-121715" fmla="*/ 6721901 w 7467600"/>
              <a:gd name="connsiteY493-121716" fmla="*/ 2179274 h 6858000"/>
              <a:gd name="connsiteX494-121717" fmla="*/ 6604735 w 7467600"/>
              <a:gd name="connsiteY494-121718" fmla="*/ 2041381 h 6858000"/>
              <a:gd name="connsiteX495-121719" fmla="*/ 6591670 w 7467600"/>
              <a:gd name="connsiteY495-121720" fmla="*/ 1988277 h 6858000"/>
              <a:gd name="connsiteX496-121721" fmla="*/ 6747349 w 7467600"/>
              <a:gd name="connsiteY496-121722" fmla="*/ 2160069 h 6858000"/>
              <a:gd name="connsiteX497-121723" fmla="*/ 6760943 w 7467600"/>
              <a:gd name="connsiteY497-121724" fmla="*/ 2177686 h 6858000"/>
              <a:gd name="connsiteX498-121725" fmla="*/ 7021065 w 7467600"/>
              <a:gd name="connsiteY498-121726" fmla="*/ 2498102 h 6858000"/>
              <a:gd name="connsiteX499-121727" fmla="*/ 7155223 w 7467600"/>
              <a:gd name="connsiteY499-121728" fmla="*/ 2650386 h 6858000"/>
              <a:gd name="connsiteX500-121729" fmla="*/ 7203167 w 7467600"/>
              <a:gd name="connsiteY500-121730" fmla="*/ 2697288 h 6858000"/>
              <a:gd name="connsiteX501-121731" fmla="*/ 6937703 w 7467600"/>
              <a:gd name="connsiteY501-121732" fmla="*/ 2321981 h 6858000"/>
              <a:gd name="connsiteX502-121733" fmla="*/ 6591670 w 7467600"/>
              <a:gd name="connsiteY502-121734" fmla="*/ 1988277 h 6858000"/>
              <a:gd name="connsiteX503-121735" fmla="*/ 5798671 w 7467600"/>
              <a:gd name="connsiteY503-121736" fmla="*/ 1981601 h 6858000"/>
              <a:gd name="connsiteX504-121737" fmla="*/ 5754709 w 7467600"/>
              <a:gd name="connsiteY504-121738" fmla="*/ 2071454 h 6858000"/>
              <a:gd name="connsiteX505-121739" fmla="*/ 5763044 w 7467600"/>
              <a:gd name="connsiteY505-121740" fmla="*/ 2842206 h 6858000"/>
              <a:gd name="connsiteX506-121741" fmla="*/ 5764974 w 7467600"/>
              <a:gd name="connsiteY506-121742" fmla="*/ 2799609 h 6858000"/>
              <a:gd name="connsiteX507-121743" fmla="*/ 5767665 w 7467600"/>
              <a:gd name="connsiteY507-121744" fmla="*/ 2666409 h 6858000"/>
              <a:gd name="connsiteX508-121745" fmla="*/ 5763055 w 7467600"/>
              <a:gd name="connsiteY508-121746" fmla="*/ 2579705 h 6858000"/>
              <a:gd name="connsiteX509-121747" fmla="*/ 5758079 w 7467600"/>
              <a:gd name="connsiteY509-121748" fmla="*/ 2492508 h 6858000"/>
              <a:gd name="connsiteX510-121749" fmla="*/ 5779325 w 7467600"/>
              <a:gd name="connsiteY510-121750" fmla="*/ 2197069 h 6858000"/>
              <a:gd name="connsiteX511-121751" fmla="*/ 5798671 w 7467600"/>
              <a:gd name="connsiteY511-121752" fmla="*/ 1981601 h 6858000"/>
              <a:gd name="connsiteX512-121753" fmla="*/ 5829202 w 7467600"/>
              <a:gd name="connsiteY512-121754" fmla="*/ 1971679 h 6858000"/>
              <a:gd name="connsiteX513-121755" fmla="*/ 5809558 w 7467600"/>
              <a:gd name="connsiteY513-121756" fmla="*/ 2198043 h 6858000"/>
              <a:gd name="connsiteX514-121757" fmla="*/ 5788653 w 7467600"/>
              <a:gd name="connsiteY514-121758" fmla="*/ 2489430 h 6858000"/>
              <a:gd name="connsiteX515-121759" fmla="*/ 5793439 w 7467600"/>
              <a:gd name="connsiteY515-121760" fmla="*/ 2575235 h 6858000"/>
              <a:gd name="connsiteX516-121761" fmla="*/ 5796837 w 7467600"/>
              <a:gd name="connsiteY516-121762" fmla="*/ 2637633 h 6858000"/>
              <a:gd name="connsiteX517-121763" fmla="*/ 5818614 w 7467600"/>
              <a:gd name="connsiteY517-121764" fmla="*/ 2473055 h 6858000"/>
              <a:gd name="connsiteX518-121765" fmla="*/ 5829202 w 7467600"/>
              <a:gd name="connsiteY518-121766" fmla="*/ 1971679 h 6858000"/>
              <a:gd name="connsiteX519-121767" fmla="*/ 5911389 w 7467600"/>
              <a:gd name="connsiteY519-121768" fmla="*/ 1898371 h 6858000"/>
              <a:gd name="connsiteX520-121769" fmla="*/ 6237627 w 7467600"/>
              <a:gd name="connsiteY520-121770" fmla="*/ 2231921 h 6858000"/>
              <a:gd name="connsiteX521-121771" fmla="*/ 5911389 w 7467600"/>
              <a:gd name="connsiteY521-121772" fmla="*/ 1898371 h 6858000"/>
              <a:gd name="connsiteX522-121773" fmla="*/ 6944437 w 7467600"/>
              <a:gd name="connsiteY522-121774" fmla="*/ 1575402 h 6858000"/>
              <a:gd name="connsiteX523-121775" fmla="*/ 6304730 w 7467600"/>
              <a:gd name="connsiteY523-121776" fmla="*/ 1766654 h 6858000"/>
              <a:gd name="connsiteX524-121777" fmla="*/ 6944437 w 7467600"/>
              <a:gd name="connsiteY524-121778" fmla="*/ 1575402 h 6858000"/>
              <a:gd name="connsiteX525-121779" fmla="*/ 7019523 w 7467600"/>
              <a:gd name="connsiteY525-121780" fmla="*/ 1519450 h 6858000"/>
              <a:gd name="connsiteX526-121781" fmla="*/ 6298091 w 7467600"/>
              <a:gd name="connsiteY526-121782" fmla="*/ 1737122 h 6858000"/>
              <a:gd name="connsiteX527-121783" fmla="*/ 7019523 w 7467600"/>
              <a:gd name="connsiteY527-121784" fmla="*/ 1519450 h 6858000"/>
              <a:gd name="connsiteX528-121785" fmla="*/ 2399523 w 7467600"/>
              <a:gd name="connsiteY528-121786" fmla="*/ 1428234 h 6858000"/>
              <a:gd name="connsiteX529-121787" fmla="*/ 2224982 w 7467600"/>
              <a:gd name="connsiteY529-121788" fmla="*/ 1826201 h 6858000"/>
              <a:gd name="connsiteX530-121789" fmla="*/ 2096099 w 7467600"/>
              <a:gd name="connsiteY530-121790" fmla="*/ 2345900 h 6858000"/>
              <a:gd name="connsiteX531-121791" fmla="*/ 2283317 w 7467600"/>
              <a:gd name="connsiteY531-121792" fmla="*/ 1796925 h 6858000"/>
              <a:gd name="connsiteX532-121793" fmla="*/ 2399523 w 7467600"/>
              <a:gd name="connsiteY532-121794" fmla="*/ 1428234 h 6858000"/>
              <a:gd name="connsiteX533-121795" fmla="*/ 2448558 w 7467600"/>
              <a:gd name="connsiteY533-121796" fmla="*/ 1373435 h 6858000"/>
              <a:gd name="connsiteX534-121797" fmla="*/ 2312521 w 7467600"/>
              <a:gd name="connsiteY534-121798" fmla="*/ 1806140 h 6858000"/>
              <a:gd name="connsiteX535-121799" fmla="*/ 2127533 w 7467600"/>
              <a:gd name="connsiteY535-121800" fmla="*/ 2348380 h 6858000"/>
              <a:gd name="connsiteX536-121801" fmla="*/ 2358080 w 7467600"/>
              <a:gd name="connsiteY536-121802" fmla="*/ 1866134 h 6858000"/>
              <a:gd name="connsiteX537-121803" fmla="*/ 2407436 w 7467600"/>
              <a:gd name="connsiteY537-121804" fmla="*/ 1651070 h 6858000"/>
              <a:gd name="connsiteX538-121805" fmla="*/ 2448558 w 7467600"/>
              <a:gd name="connsiteY538-121806" fmla="*/ 1373435 h 6858000"/>
              <a:gd name="connsiteX539-121807" fmla="*/ 278707 w 7467600"/>
              <a:gd name="connsiteY539-121808" fmla="*/ 1352270 h 6858000"/>
              <a:gd name="connsiteX540-121809" fmla="*/ 321570 w 7467600"/>
              <a:gd name="connsiteY540-121810" fmla="*/ 1861610 h 6858000"/>
              <a:gd name="connsiteX541-121811" fmla="*/ 294281 w 7467600"/>
              <a:gd name="connsiteY541-121812" fmla="*/ 1440658 h 6858000"/>
              <a:gd name="connsiteX542-121813" fmla="*/ 278707 w 7467600"/>
              <a:gd name="connsiteY542-121814" fmla="*/ 1352270 h 6858000"/>
              <a:gd name="connsiteX543-121815" fmla="*/ 1423821 w 7467600"/>
              <a:gd name="connsiteY543-121816" fmla="*/ 1351958 h 6858000"/>
              <a:gd name="connsiteX544-121817" fmla="*/ 1638521 w 7467600"/>
              <a:gd name="connsiteY544-121818" fmla="*/ 1908470 h 6858000"/>
              <a:gd name="connsiteX545-121819" fmla="*/ 1754199 w 7467600"/>
              <a:gd name="connsiteY545-121820" fmla="*/ 2149284 h 6858000"/>
              <a:gd name="connsiteX546-121821" fmla="*/ 1908359 w 7467600"/>
              <a:gd name="connsiteY546-121822" fmla="*/ 2364988 h 6858000"/>
              <a:gd name="connsiteX547-121823" fmla="*/ 1647661 w 7467600"/>
              <a:gd name="connsiteY547-121824" fmla="*/ 1825945 h 6858000"/>
              <a:gd name="connsiteX548-121825" fmla="*/ 1423821 w 7467600"/>
              <a:gd name="connsiteY548-121826" fmla="*/ 1351958 h 6858000"/>
              <a:gd name="connsiteX549-121827" fmla="*/ 1431890 w 7467600"/>
              <a:gd name="connsiteY549-121828" fmla="*/ 1306475 h 6858000"/>
              <a:gd name="connsiteX550-121829" fmla="*/ 1507597 w 7467600"/>
              <a:gd name="connsiteY550-121830" fmla="*/ 1446132 h 6858000"/>
              <a:gd name="connsiteX551-121831" fmla="*/ 1674586 w 7467600"/>
              <a:gd name="connsiteY551-121832" fmla="*/ 1813832 h 6858000"/>
              <a:gd name="connsiteX552-121833" fmla="*/ 1815950 w 7467600"/>
              <a:gd name="connsiteY552-121834" fmla="*/ 2128564 h 6858000"/>
              <a:gd name="connsiteX553-121835" fmla="*/ 1984242 w 7467600"/>
              <a:gd name="connsiteY553-121836" fmla="*/ 2430829 h 6858000"/>
              <a:gd name="connsiteX554-121837" fmla="*/ 2014023 w 7467600"/>
              <a:gd name="connsiteY554-121838" fmla="*/ 2450995 h 6858000"/>
              <a:gd name="connsiteX555-121839" fmla="*/ 1747337 w 7467600"/>
              <a:gd name="connsiteY555-121840" fmla="*/ 1855264 h 6858000"/>
              <a:gd name="connsiteX556-121841" fmla="*/ 1533749 w 7467600"/>
              <a:gd name="connsiteY556-121842" fmla="*/ 1478656 h 6858000"/>
              <a:gd name="connsiteX557-121843" fmla="*/ 1431890 w 7467600"/>
              <a:gd name="connsiteY557-121844" fmla="*/ 1306475 h 6858000"/>
              <a:gd name="connsiteX558-121845" fmla="*/ 5052692 w 7467600"/>
              <a:gd name="connsiteY558-121846" fmla="*/ 1292994 h 6858000"/>
              <a:gd name="connsiteX559-121847" fmla="*/ 5200661 w 7467600"/>
              <a:gd name="connsiteY559-121848" fmla="*/ 1635186 h 6858000"/>
              <a:gd name="connsiteX560-121849" fmla="*/ 5297138 w 7467600"/>
              <a:gd name="connsiteY560-121850" fmla="*/ 1906351 h 6858000"/>
              <a:gd name="connsiteX561-121851" fmla="*/ 5052692 w 7467600"/>
              <a:gd name="connsiteY561-121852" fmla="*/ 1292994 h 6858000"/>
              <a:gd name="connsiteX562-121853" fmla="*/ 5009948 w 7467600"/>
              <a:gd name="connsiteY562-121854" fmla="*/ 1273619 h 6858000"/>
              <a:gd name="connsiteX563-121855" fmla="*/ 5121777 w 7467600"/>
              <a:gd name="connsiteY563-121856" fmla="*/ 1654213 h 6858000"/>
              <a:gd name="connsiteX564-121857" fmla="*/ 5293545 w 7467600"/>
              <a:gd name="connsiteY564-121858" fmla="*/ 2072247 h 6858000"/>
              <a:gd name="connsiteX565-121859" fmla="*/ 5294042 w 7467600"/>
              <a:gd name="connsiteY565-121860" fmla="*/ 2065019 h 6858000"/>
              <a:gd name="connsiteX566-121861" fmla="*/ 5171936 w 7467600"/>
              <a:gd name="connsiteY566-121862" fmla="*/ 1647613 h 6858000"/>
              <a:gd name="connsiteX567-121863" fmla="*/ 5009948 w 7467600"/>
              <a:gd name="connsiteY567-121864" fmla="*/ 1273619 h 6858000"/>
              <a:gd name="connsiteX568-121865" fmla="*/ 655236 w 7467600"/>
              <a:gd name="connsiteY568-121866" fmla="*/ 1268632 h 6858000"/>
              <a:gd name="connsiteX569-121867" fmla="*/ 839521 w 7467600"/>
              <a:gd name="connsiteY569-121868" fmla="*/ 1685315 h 6858000"/>
              <a:gd name="connsiteX570-121869" fmla="*/ 1109416 w 7467600"/>
              <a:gd name="connsiteY570-121870" fmla="*/ 2061663 h 6858000"/>
              <a:gd name="connsiteX571-121871" fmla="*/ 1298300 w 7467600"/>
              <a:gd name="connsiteY571-121872" fmla="*/ 2247742 h 6858000"/>
              <a:gd name="connsiteX572-121873" fmla="*/ 1125871 w 7467600"/>
              <a:gd name="connsiteY572-121874" fmla="*/ 1989513 h 6858000"/>
              <a:gd name="connsiteX573-121875" fmla="*/ 981574 w 7467600"/>
              <a:gd name="connsiteY573-121876" fmla="*/ 1783157 h 6858000"/>
              <a:gd name="connsiteX574-121877" fmla="*/ 922198 w 7467600"/>
              <a:gd name="connsiteY574-121878" fmla="*/ 1677437 h 6858000"/>
              <a:gd name="connsiteX575-121879" fmla="*/ 869293 w 7467600"/>
              <a:gd name="connsiteY575-121880" fmla="*/ 1583214 h 6858000"/>
              <a:gd name="connsiteX576-121881" fmla="*/ 751431 w 7467600"/>
              <a:gd name="connsiteY576-121882" fmla="*/ 1405731 h 6858000"/>
              <a:gd name="connsiteX577-121883" fmla="*/ 655236 w 7467600"/>
              <a:gd name="connsiteY577-121884" fmla="*/ 1268632 h 6858000"/>
              <a:gd name="connsiteX578-121885" fmla="*/ 6516292 w 7467600"/>
              <a:gd name="connsiteY578-121886" fmla="*/ 1263064 h 6858000"/>
              <a:gd name="connsiteX579-121887" fmla="*/ 5736320 w 7467600"/>
              <a:gd name="connsiteY579-121888" fmla="*/ 1501803 h 6858000"/>
              <a:gd name="connsiteX580-121889" fmla="*/ 6516292 w 7467600"/>
              <a:gd name="connsiteY580-121890" fmla="*/ 1263064 h 6858000"/>
              <a:gd name="connsiteX581-121891" fmla="*/ 291466 w 7467600"/>
              <a:gd name="connsiteY581-121892" fmla="*/ 1250369 h 6858000"/>
              <a:gd name="connsiteX582-121893" fmla="*/ 323180 w 7467600"/>
              <a:gd name="connsiteY582-121894" fmla="*/ 1435283 h 6858000"/>
              <a:gd name="connsiteX583-121895" fmla="*/ 349381 w 7467600"/>
              <a:gd name="connsiteY583-121896" fmla="*/ 1875041 h 6858000"/>
              <a:gd name="connsiteX584-121897" fmla="*/ 374363 w 7467600"/>
              <a:gd name="connsiteY584-121898" fmla="*/ 1506494 h 6858000"/>
              <a:gd name="connsiteX585-121899" fmla="*/ 302168 w 7467600"/>
              <a:gd name="connsiteY585-121900" fmla="*/ 1274495 h 6858000"/>
              <a:gd name="connsiteX586-121901" fmla="*/ 291466 w 7467600"/>
              <a:gd name="connsiteY586-121902" fmla="*/ 1250369 h 6858000"/>
              <a:gd name="connsiteX587-121903" fmla="*/ 678222 w 7467600"/>
              <a:gd name="connsiteY587-121904" fmla="*/ 1248670 h 6858000"/>
              <a:gd name="connsiteX588-121905" fmla="*/ 775536 w 7467600"/>
              <a:gd name="connsiteY588-121906" fmla="*/ 1388015 h 6858000"/>
              <a:gd name="connsiteX589-121907" fmla="*/ 894529 w 7467600"/>
              <a:gd name="connsiteY589-121908" fmla="*/ 1567739 h 6858000"/>
              <a:gd name="connsiteX590-121909" fmla="*/ 948000 w 7467600"/>
              <a:gd name="connsiteY590-121910" fmla="*/ 1663088 h 6858000"/>
              <a:gd name="connsiteX591-121911" fmla="*/ 1006812 w 7467600"/>
              <a:gd name="connsiteY591-121912" fmla="*/ 1767683 h 6858000"/>
              <a:gd name="connsiteX592-121913" fmla="*/ 1149133 w 7467600"/>
              <a:gd name="connsiteY592-121914" fmla="*/ 1971513 h 6858000"/>
              <a:gd name="connsiteX593-121915" fmla="*/ 1333952 w 7467600"/>
              <a:gd name="connsiteY593-121916" fmla="*/ 2251620 h 6858000"/>
              <a:gd name="connsiteX594-121917" fmla="*/ 1337329 w 7467600"/>
              <a:gd name="connsiteY594-121918" fmla="*/ 2258350 h 6858000"/>
              <a:gd name="connsiteX595-121919" fmla="*/ 1014726 w 7467600"/>
              <a:gd name="connsiteY595-121920" fmla="*/ 1615556 h 6858000"/>
              <a:gd name="connsiteX596-121921" fmla="*/ 678222 w 7467600"/>
              <a:gd name="connsiteY596-121922" fmla="*/ 1248670 h 6858000"/>
              <a:gd name="connsiteX597-121923" fmla="*/ 6691602 w 7467600"/>
              <a:gd name="connsiteY597-121924" fmla="*/ 1140573 h 6858000"/>
              <a:gd name="connsiteX598-121925" fmla="*/ 6571100 w 7467600"/>
              <a:gd name="connsiteY598-121926" fmla="*/ 1183662 h 6858000"/>
              <a:gd name="connsiteX599-121927" fmla="*/ 6241687 w 7467600"/>
              <a:gd name="connsiteY599-121928" fmla="*/ 1257600 h 6858000"/>
              <a:gd name="connsiteX600-121929" fmla="*/ 5693009 w 7467600"/>
              <a:gd name="connsiteY600-121930" fmla="*/ 1478256 h 6858000"/>
              <a:gd name="connsiteX601-121931" fmla="*/ 6548420 w 7467600"/>
              <a:gd name="connsiteY601-121932" fmla="*/ 1214599 h 6858000"/>
              <a:gd name="connsiteX602-121933" fmla="*/ 6605473 w 7467600"/>
              <a:gd name="connsiteY602-121934" fmla="*/ 1184686 h 6858000"/>
              <a:gd name="connsiteX603-121935" fmla="*/ 6691602 w 7467600"/>
              <a:gd name="connsiteY603-121936" fmla="*/ 1140573 h 6858000"/>
              <a:gd name="connsiteX604-121937" fmla="*/ 4002475 w 7467600"/>
              <a:gd name="connsiteY604-121938" fmla="*/ 1037802 h 6858000"/>
              <a:gd name="connsiteX605-121939" fmla="*/ 4000324 w 7467600"/>
              <a:gd name="connsiteY605-121940" fmla="*/ 1039362 h 6858000"/>
              <a:gd name="connsiteX606-121941" fmla="*/ 4002862 w 7467600"/>
              <a:gd name="connsiteY606-121942" fmla="*/ 1042866 h 6858000"/>
              <a:gd name="connsiteX607-121943" fmla="*/ 4002475 w 7467600"/>
              <a:gd name="connsiteY607-121944" fmla="*/ 1037802 h 6858000"/>
              <a:gd name="connsiteX608-121945" fmla="*/ 506322 w 7467600"/>
              <a:gd name="connsiteY608-121946" fmla="*/ 1020997 h 6858000"/>
              <a:gd name="connsiteX609-121947" fmla="*/ 533068 w 7467600"/>
              <a:gd name="connsiteY609-121948" fmla="*/ 1029409 h 6858000"/>
              <a:gd name="connsiteX610-121949" fmla="*/ 1232525 w 7467600"/>
              <a:gd name="connsiteY610-121950" fmla="*/ 1804675 h 6858000"/>
              <a:gd name="connsiteX611-121951" fmla="*/ 1388858 w 7467600"/>
              <a:gd name="connsiteY611-121952" fmla="*/ 2368011 h 6858000"/>
              <a:gd name="connsiteX612-121953" fmla="*/ 1384098 w 7467600"/>
              <a:gd name="connsiteY612-121954" fmla="*/ 2378125 h 6858000"/>
              <a:gd name="connsiteX613-121955" fmla="*/ 1425393 w 7467600"/>
              <a:gd name="connsiteY613-121956" fmla="*/ 2589124 h 6858000"/>
              <a:gd name="connsiteX614-121957" fmla="*/ 1424001 w 7467600"/>
              <a:gd name="connsiteY614-121958" fmla="*/ 2597541 h 6858000"/>
              <a:gd name="connsiteX615-121959" fmla="*/ 2152729 w 7467600"/>
              <a:gd name="connsiteY615-121960" fmla="*/ 2864487 h 6858000"/>
              <a:gd name="connsiteX616-121961" fmla="*/ 2020609 w 7467600"/>
              <a:gd name="connsiteY616-121962" fmla="*/ 2539671 h 6858000"/>
              <a:gd name="connsiteX617-121963" fmla="*/ 2018920 w 7467600"/>
              <a:gd name="connsiteY617-121964" fmla="*/ 2536309 h 6858000"/>
              <a:gd name="connsiteX618-121965" fmla="*/ 1342441 w 7467600"/>
              <a:gd name="connsiteY618-121966" fmla="*/ 1173017 h 6858000"/>
              <a:gd name="connsiteX619-121967" fmla="*/ 1367925 w 7467600"/>
              <a:gd name="connsiteY619-121968" fmla="*/ 1135648 h 6858000"/>
              <a:gd name="connsiteX620-121969" fmla="*/ 1771401 w 7467600"/>
              <a:gd name="connsiteY620-121970" fmla="*/ 1806673 h 6858000"/>
              <a:gd name="connsiteX621-121971" fmla="*/ 1972385 w 7467600"/>
              <a:gd name="connsiteY621-121972" fmla="*/ 2198735 h 6858000"/>
              <a:gd name="connsiteX622-121973" fmla="*/ 2040892 w 7467600"/>
              <a:gd name="connsiteY622-121974" fmla="*/ 2405205 h 6858000"/>
              <a:gd name="connsiteX623-121975" fmla="*/ 2131689 w 7467600"/>
              <a:gd name="connsiteY623-121976" fmla="*/ 1936926 h 6858000"/>
              <a:gd name="connsiteX624-121977" fmla="*/ 2454820 w 7467600"/>
              <a:gd name="connsiteY624-121978" fmla="*/ 1248808 h 6858000"/>
              <a:gd name="connsiteX625-121979" fmla="*/ 2492512 w 7467600"/>
              <a:gd name="connsiteY625-121980" fmla="*/ 1302920 h 6858000"/>
              <a:gd name="connsiteX626-121981" fmla="*/ 2081216 w 7467600"/>
              <a:gd name="connsiteY626-121982" fmla="*/ 2527513 h 6858000"/>
              <a:gd name="connsiteX627-121983" fmla="*/ 2081211 w 7467600"/>
              <a:gd name="connsiteY627-121984" fmla="*/ 2528916 h 6858000"/>
              <a:gd name="connsiteX628-121985" fmla="*/ 2199067 w 7467600"/>
              <a:gd name="connsiteY628-121986" fmla="*/ 2884061 h 6858000"/>
              <a:gd name="connsiteX629-121987" fmla="*/ 3192586 w 7467600"/>
              <a:gd name="connsiteY629-121988" fmla="*/ 3411496 h 6858000"/>
              <a:gd name="connsiteX630-121989" fmla="*/ 3182620 w 7467600"/>
              <a:gd name="connsiteY630-121990" fmla="*/ 3483279 h 6858000"/>
              <a:gd name="connsiteX631-121991" fmla="*/ 2435119 w 7467600"/>
              <a:gd name="connsiteY631-121992" fmla="*/ 3080173 h 6858000"/>
              <a:gd name="connsiteX632-121993" fmla="*/ 2410152 w 7467600"/>
              <a:gd name="connsiteY632-121994" fmla="*/ 3063751 h 6858000"/>
              <a:gd name="connsiteX633-121995" fmla="*/ 2408099 w 7467600"/>
              <a:gd name="connsiteY633-121996" fmla="*/ 3064403 h 6858000"/>
              <a:gd name="connsiteX634-121997" fmla="*/ 2407218 w 7467600"/>
              <a:gd name="connsiteY634-121998" fmla="*/ 3070324 h 6858000"/>
              <a:gd name="connsiteX635-121999" fmla="*/ 2380138 w 7467600"/>
              <a:gd name="connsiteY635-122000" fmla="*/ 3099341 h 6858000"/>
              <a:gd name="connsiteX636-122001" fmla="*/ 1765923 w 7467600"/>
              <a:gd name="connsiteY636-122002" fmla="*/ 3581043 h 6858000"/>
              <a:gd name="connsiteX637-122003" fmla="*/ 1702258 w 7467600"/>
              <a:gd name="connsiteY637-122004" fmla="*/ 3612286 h 6858000"/>
              <a:gd name="connsiteX638-122005" fmla="*/ 1538370 w 7467600"/>
              <a:gd name="connsiteY638-122006" fmla="*/ 3811804 h 6858000"/>
              <a:gd name="connsiteX639-122007" fmla="*/ 542867 w 7467600"/>
              <a:gd name="connsiteY639-122008" fmla="*/ 4944092 h 6858000"/>
              <a:gd name="connsiteX640-122009" fmla="*/ 515800 w 7467600"/>
              <a:gd name="connsiteY640-122010" fmla="*/ 4862180 h 6858000"/>
              <a:gd name="connsiteX641-122011" fmla="*/ 909145 w 7467600"/>
              <a:gd name="connsiteY641-122012" fmla="*/ 4199225 h 6858000"/>
              <a:gd name="connsiteX642-122013" fmla="*/ 1214067 w 7467600"/>
              <a:gd name="connsiteY642-122014" fmla="*/ 3908561 h 6858000"/>
              <a:gd name="connsiteX643-122015" fmla="*/ 640967 w 7467600"/>
              <a:gd name="connsiteY643-122016" fmla="*/ 4105601 h 6858000"/>
              <a:gd name="connsiteX644-122017" fmla="*/ 112563 w 7467600"/>
              <a:gd name="connsiteY644-122018" fmla="*/ 4396952 h 6858000"/>
              <a:gd name="connsiteX645-122019" fmla="*/ 0 w 7467600"/>
              <a:gd name="connsiteY645-122020" fmla="*/ 4466006 h 6858000"/>
              <a:gd name="connsiteX646-122021" fmla="*/ 0 w 7467600"/>
              <a:gd name="connsiteY646-122022" fmla="*/ 4233763 h 6858000"/>
              <a:gd name="connsiteX647-122023" fmla="*/ 36881 w 7467600"/>
              <a:gd name="connsiteY647-122024" fmla="*/ 4200118 h 6858000"/>
              <a:gd name="connsiteX648-122025" fmla="*/ 910534 w 7467600"/>
              <a:gd name="connsiteY648-122026" fmla="*/ 3629753 h 6858000"/>
              <a:gd name="connsiteX649-122027" fmla="*/ 1578717 w 7467600"/>
              <a:gd name="connsiteY649-122028" fmla="*/ 3575982 h 6858000"/>
              <a:gd name="connsiteX650-122029" fmla="*/ 2338780 w 7467600"/>
              <a:gd name="connsiteY650-122030" fmla="*/ 3033725 h 6858000"/>
              <a:gd name="connsiteX651-122031" fmla="*/ 1807991 w 7467600"/>
              <a:gd name="connsiteY651-122032" fmla="*/ 2807184 h 6858000"/>
              <a:gd name="connsiteX652-122033" fmla="*/ 1416358 w 7467600"/>
              <a:gd name="connsiteY652-122034" fmla="*/ 3112571 h 6858000"/>
              <a:gd name="connsiteX653-122035" fmla="*/ 939066 w 7467600"/>
              <a:gd name="connsiteY653-122036" fmla="*/ 3378798 h 6858000"/>
              <a:gd name="connsiteX654-122037" fmla="*/ 115099 w 7467600"/>
              <a:gd name="connsiteY654-122038" fmla="*/ 3607650 h 6858000"/>
              <a:gd name="connsiteX655-122039" fmla="*/ 97284 w 7467600"/>
              <a:gd name="connsiteY655-122040" fmla="*/ 3520393 h 6858000"/>
              <a:gd name="connsiteX656-122041" fmla="*/ 922050 w 7467600"/>
              <a:gd name="connsiteY656-122042" fmla="*/ 3074867 h 6858000"/>
              <a:gd name="connsiteX657-122043" fmla="*/ 1405265 w 7467600"/>
              <a:gd name="connsiteY657-122044" fmla="*/ 3016319 h 6858000"/>
              <a:gd name="connsiteX658-122045" fmla="*/ 1407512 w 7467600"/>
              <a:gd name="connsiteY658-122046" fmla="*/ 3018001 h 6858000"/>
              <a:gd name="connsiteX659-122047" fmla="*/ 1726266 w 7467600"/>
              <a:gd name="connsiteY659-122048" fmla="*/ 2777274 h 6858000"/>
              <a:gd name="connsiteX660-122049" fmla="*/ 625390 w 7467600"/>
              <a:gd name="connsiteY660-122050" fmla="*/ 2514541 h 6858000"/>
              <a:gd name="connsiteX661-122051" fmla="*/ 619799 w 7467600"/>
              <a:gd name="connsiteY661-122052" fmla="*/ 2527180 h 6858000"/>
              <a:gd name="connsiteX662-122053" fmla="*/ 310030 w 7467600"/>
              <a:gd name="connsiteY662-122054" fmla="*/ 2771818 h 6858000"/>
              <a:gd name="connsiteX663-122055" fmla="*/ 173877 w 7467600"/>
              <a:gd name="connsiteY663-122056" fmla="*/ 2937056 h 6858000"/>
              <a:gd name="connsiteX664-122057" fmla="*/ 77889 w 7467600"/>
              <a:gd name="connsiteY664-122058" fmla="*/ 3138440 h 6858000"/>
              <a:gd name="connsiteX665-122059" fmla="*/ 0 w 7467600"/>
              <a:gd name="connsiteY665-122060" fmla="*/ 3271395 h 6858000"/>
              <a:gd name="connsiteX666-122061" fmla="*/ 0 w 7467600"/>
              <a:gd name="connsiteY666-122062" fmla="*/ 3153002 h 6858000"/>
              <a:gd name="connsiteX667-122063" fmla="*/ 2386 w 7467600"/>
              <a:gd name="connsiteY667-122064" fmla="*/ 3149203 h 6858000"/>
              <a:gd name="connsiteX668-122065" fmla="*/ 89753 w 7467600"/>
              <a:gd name="connsiteY668-122066" fmla="*/ 2987702 h 6858000"/>
              <a:gd name="connsiteX669-122067" fmla="*/ 76869 w 7467600"/>
              <a:gd name="connsiteY669-122068" fmla="*/ 3005404 h 6858000"/>
              <a:gd name="connsiteX670-122069" fmla="*/ 32049 w 7467600"/>
              <a:gd name="connsiteY670-122070" fmla="*/ 3065814 h 6858000"/>
              <a:gd name="connsiteX671-122071" fmla="*/ 0 w 7467600"/>
              <a:gd name="connsiteY671-122072" fmla="*/ 3108744 h 6858000"/>
              <a:gd name="connsiteX672-122073" fmla="*/ 0 w 7467600"/>
              <a:gd name="connsiteY672-122074" fmla="*/ 3058059 h 6858000"/>
              <a:gd name="connsiteX673-122075" fmla="*/ 7610 w 7467600"/>
              <a:gd name="connsiteY673-122076" fmla="*/ 3047889 h 6858000"/>
              <a:gd name="connsiteX674-122077" fmla="*/ 52419 w 7467600"/>
              <a:gd name="connsiteY674-122078" fmla="*/ 2987479 h 6858000"/>
              <a:gd name="connsiteX675-122079" fmla="*/ 59142 w 7467600"/>
              <a:gd name="connsiteY675-122080" fmla="*/ 2978488 h 6858000"/>
              <a:gd name="connsiteX676-122081" fmla="*/ 0 w 7467600"/>
              <a:gd name="connsiteY676-122082" fmla="*/ 3015334 h 6858000"/>
              <a:gd name="connsiteX677-122083" fmla="*/ 0 w 7467600"/>
              <a:gd name="connsiteY677-122084" fmla="*/ 2914286 h 6858000"/>
              <a:gd name="connsiteX678-122085" fmla="*/ 36383 w 7467600"/>
              <a:gd name="connsiteY678-122086" fmla="*/ 2901128 h 6858000"/>
              <a:gd name="connsiteX679-122087" fmla="*/ 156329 w 7467600"/>
              <a:gd name="connsiteY679-122088" fmla="*/ 2840533 h 6858000"/>
              <a:gd name="connsiteX680-122089" fmla="*/ 358355 w 7467600"/>
              <a:gd name="connsiteY680-122090" fmla="*/ 2620471 h 6858000"/>
              <a:gd name="connsiteX681-122091" fmla="*/ 510577 w 7467600"/>
              <a:gd name="connsiteY681-122092" fmla="*/ 2501244 h 6858000"/>
              <a:gd name="connsiteX682-122093" fmla="*/ 211967 w 7467600"/>
              <a:gd name="connsiteY682-122094" fmla="*/ 2479171 h 6858000"/>
              <a:gd name="connsiteX683-122095" fmla="*/ 0 w 7467600"/>
              <a:gd name="connsiteY683-122096" fmla="*/ 2476398 h 6858000"/>
              <a:gd name="connsiteX684-122097" fmla="*/ 0 w 7467600"/>
              <a:gd name="connsiteY684-122098" fmla="*/ 2389189 h 6858000"/>
              <a:gd name="connsiteX685-122099" fmla="*/ 103062 w 7467600"/>
              <a:gd name="connsiteY685-122100" fmla="*/ 2389518 h 6858000"/>
              <a:gd name="connsiteX686-122101" fmla="*/ 510734 w 7467600"/>
              <a:gd name="connsiteY686-122102" fmla="*/ 2416201 h 6858000"/>
              <a:gd name="connsiteX687-122103" fmla="*/ 279257 w 7467600"/>
              <a:gd name="connsiteY687-122104" fmla="*/ 2092102 h 6858000"/>
              <a:gd name="connsiteX688-122105" fmla="*/ 65265 w 7467600"/>
              <a:gd name="connsiteY688-122106" fmla="*/ 2006049 h 6858000"/>
              <a:gd name="connsiteX689-122107" fmla="*/ 0 w 7467600"/>
              <a:gd name="connsiteY689-122108" fmla="*/ 1982532 h 6858000"/>
              <a:gd name="connsiteX690-122109" fmla="*/ 0 w 7467600"/>
              <a:gd name="connsiteY690-122110" fmla="*/ 1912789 h 6858000"/>
              <a:gd name="connsiteX691-122111" fmla="*/ 97460 w 7467600"/>
              <a:gd name="connsiteY691-122112" fmla="*/ 1953725 h 6858000"/>
              <a:gd name="connsiteX692-122113" fmla="*/ 221272 w 7467600"/>
              <a:gd name="connsiteY692-122114" fmla="*/ 1980766 h 6858000"/>
              <a:gd name="connsiteX693-122115" fmla="*/ 116765 w 7467600"/>
              <a:gd name="connsiteY693-122116" fmla="*/ 1911033 h 6858000"/>
              <a:gd name="connsiteX694-122117" fmla="*/ 16405 w 7467600"/>
              <a:gd name="connsiteY694-122118" fmla="*/ 1803412 h 6858000"/>
              <a:gd name="connsiteX695-122119" fmla="*/ 0 w 7467600"/>
              <a:gd name="connsiteY695-122120" fmla="*/ 1784777 h 6858000"/>
              <a:gd name="connsiteX696-122121" fmla="*/ 0 w 7467600"/>
              <a:gd name="connsiteY696-122122" fmla="*/ 1740082 h 6858000"/>
              <a:gd name="connsiteX697-122123" fmla="*/ 39394 w 7467600"/>
              <a:gd name="connsiteY697-122124" fmla="*/ 1784856 h 6858000"/>
              <a:gd name="connsiteX698-122125" fmla="*/ 135813 w 7467600"/>
              <a:gd name="connsiteY698-122126" fmla="*/ 1888838 h 6858000"/>
              <a:gd name="connsiteX699-122127" fmla="*/ 242575 w 7467600"/>
              <a:gd name="connsiteY699-122128" fmla="*/ 1958841 h 6858000"/>
              <a:gd name="connsiteX700-122129" fmla="*/ 82197 w 7467600"/>
              <a:gd name="connsiteY700-122130" fmla="*/ 1754826 h 6858000"/>
              <a:gd name="connsiteX701-122131" fmla="*/ 0 w 7467600"/>
              <a:gd name="connsiteY701-122132" fmla="*/ 1679650 h 6858000"/>
              <a:gd name="connsiteX702-122133" fmla="*/ 0 w 7467600"/>
              <a:gd name="connsiteY702-122134" fmla="*/ 1602463 h 6858000"/>
              <a:gd name="connsiteX703-122135" fmla="*/ 84689 w 7467600"/>
              <a:gd name="connsiteY703-122136" fmla="*/ 1677442 h 6858000"/>
              <a:gd name="connsiteX704-122137" fmla="*/ 298437 w 7467600"/>
              <a:gd name="connsiteY704-122138" fmla="*/ 1968019 h 6858000"/>
              <a:gd name="connsiteX705-122139" fmla="*/ 227269 w 7467600"/>
              <a:gd name="connsiteY705-122140" fmla="*/ 1114064 h 6858000"/>
              <a:gd name="connsiteX706-122141" fmla="*/ 248003 w 7467600"/>
              <a:gd name="connsiteY706-122142" fmla="*/ 1089613 h 6858000"/>
              <a:gd name="connsiteX707-122143" fmla="*/ 427020 w 7467600"/>
              <a:gd name="connsiteY707-122144" fmla="*/ 1619803 h 6858000"/>
              <a:gd name="connsiteX708-122145" fmla="*/ 340345 w 7467600"/>
              <a:gd name="connsiteY708-122146" fmla="*/ 2027739 h 6858000"/>
              <a:gd name="connsiteX709-122147" fmla="*/ 360865 w 7467600"/>
              <a:gd name="connsiteY709-122148" fmla="*/ 2044827 h 6858000"/>
              <a:gd name="connsiteX710-122149" fmla="*/ 560414 w 7467600"/>
              <a:gd name="connsiteY710-122150" fmla="*/ 2421457 h 6858000"/>
              <a:gd name="connsiteX711-122151" fmla="*/ 1359703 w 7467600"/>
              <a:gd name="connsiteY711-122152" fmla="*/ 2578554 h 6858000"/>
              <a:gd name="connsiteX712-122153" fmla="*/ 1359422 w 7467600"/>
              <a:gd name="connsiteY712-122154" fmla="*/ 2577994 h 6858000"/>
              <a:gd name="connsiteX713-122155" fmla="*/ 828701 w 7467600"/>
              <a:gd name="connsiteY713-122156" fmla="*/ 1839520 h 6858000"/>
              <a:gd name="connsiteX714-122157" fmla="*/ 494427 w 7467600"/>
              <a:gd name="connsiteY714-122158" fmla="*/ 1092333 h 6858000"/>
              <a:gd name="connsiteX715-122159" fmla="*/ 506322 w 7467600"/>
              <a:gd name="connsiteY715-122160" fmla="*/ 1020997 h 6858000"/>
              <a:gd name="connsiteX716-122161" fmla="*/ 4570198 w 7467600"/>
              <a:gd name="connsiteY716-122162" fmla="*/ 978081 h 6858000"/>
              <a:gd name="connsiteX717-122163" fmla="*/ 4523691 w 7467600"/>
              <a:gd name="connsiteY717-122164" fmla="*/ 1127776 h 6858000"/>
              <a:gd name="connsiteX718-122165" fmla="*/ 4509875 w 7467600"/>
              <a:gd name="connsiteY718-122166" fmla="*/ 1167552 h 6858000"/>
              <a:gd name="connsiteX719-122167" fmla="*/ 4478168 w 7467600"/>
              <a:gd name="connsiteY719-122168" fmla="*/ 1260735 h 6858000"/>
              <a:gd name="connsiteX720-122169" fmla="*/ 4409309 w 7467600"/>
              <a:gd name="connsiteY720-122170" fmla="*/ 1666996 h 6858000"/>
              <a:gd name="connsiteX721-122171" fmla="*/ 4370031 w 7467600"/>
              <a:gd name="connsiteY721-122172" fmla="*/ 1955666 h 6858000"/>
              <a:gd name="connsiteX722-122173" fmla="*/ 4570198 w 7467600"/>
              <a:gd name="connsiteY722-122174" fmla="*/ 978081 h 6858000"/>
              <a:gd name="connsiteX723-122175" fmla="*/ 4557898 w 7467600"/>
              <a:gd name="connsiteY723-122176" fmla="*/ 900011 h 6858000"/>
              <a:gd name="connsiteX724-122177" fmla="*/ 4344840 w 7467600"/>
              <a:gd name="connsiteY724-122178" fmla="*/ 1922038 h 6858000"/>
              <a:gd name="connsiteX725-122179" fmla="*/ 4378710 w 7467600"/>
              <a:gd name="connsiteY725-122180" fmla="*/ 1665516 h 6858000"/>
              <a:gd name="connsiteX726-122181" fmla="*/ 4448798 w 7467600"/>
              <a:gd name="connsiteY726-122182" fmla="*/ 1253024 h 6858000"/>
              <a:gd name="connsiteX727-122183" fmla="*/ 4480315 w 7467600"/>
              <a:gd name="connsiteY727-122184" fmla="*/ 1158454 h 6858000"/>
              <a:gd name="connsiteX728-122185" fmla="*/ 4494133 w 7467600"/>
              <a:gd name="connsiteY728-122186" fmla="*/ 1118676 h 6858000"/>
              <a:gd name="connsiteX729-122187" fmla="*/ 4557898 w 7467600"/>
              <a:gd name="connsiteY729-122188" fmla="*/ 900011 h 6858000"/>
              <a:gd name="connsiteX730-122189" fmla="*/ 5870151 w 7467600"/>
              <a:gd name="connsiteY730-122190" fmla="*/ 898890 h 6858000"/>
              <a:gd name="connsiteX731-122191" fmla="*/ 5861335 w 7467600"/>
              <a:gd name="connsiteY731-122192" fmla="*/ 899177 h 6858000"/>
              <a:gd name="connsiteX732-122193" fmla="*/ 5843702 w 7467600"/>
              <a:gd name="connsiteY732-122194" fmla="*/ 899748 h 6858000"/>
              <a:gd name="connsiteX733-122195" fmla="*/ 5651107 w 7467600"/>
              <a:gd name="connsiteY733-122196" fmla="*/ 920306 h 6858000"/>
              <a:gd name="connsiteX734-122197" fmla="*/ 5459407 w 7467600"/>
              <a:gd name="connsiteY734-122198" fmla="*/ 940975 h 6858000"/>
              <a:gd name="connsiteX735-122199" fmla="*/ 5374846 w 7467600"/>
              <a:gd name="connsiteY735-122200" fmla="*/ 941988 h 6858000"/>
              <a:gd name="connsiteX736-122201" fmla="*/ 5256105 w 7467600"/>
              <a:gd name="connsiteY736-122202" fmla="*/ 945632 h 6858000"/>
              <a:gd name="connsiteX737-122203" fmla="*/ 5107071 w 7467600"/>
              <a:gd name="connsiteY737-122204" fmla="*/ 969720 h 6858000"/>
              <a:gd name="connsiteX738-122205" fmla="*/ 4998681 w 7467600"/>
              <a:gd name="connsiteY738-122206" fmla="*/ 988771 h 6858000"/>
              <a:gd name="connsiteX739-122207" fmla="*/ 5870151 w 7467600"/>
              <a:gd name="connsiteY739-122208" fmla="*/ 898890 h 6858000"/>
              <a:gd name="connsiteX740-122209" fmla="*/ 5504425 w 7467600"/>
              <a:gd name="connsiteY740-122210" fmla="*/ 848067 h 6858000"/>
              <a:gd name="connsiteX741-122211" fmla="*/ 4968849 w 7467600"/>
              <a:gd name="connsiteY741-122212" fmla="*/ 962318 h 6858000"/>
              <a:gd name="connsiteX742-122213" fmla="*/ 5104039 w 7467600"/>
              <a:gd name="connsiteY742-122214" fmla="*/ 940634 h 6858000"/>
              <a:gd name="connsiteX743-122215" fmla="*/ 5256311 w 7467600"/>
              <a:gd name="connsiteY743-122216" fmla="*/ 916490 h 6858000"/>
              <a:gd name="connsiteX744-122217" fmla="*/ 5377381 w 7467600"/>
              <a:gd name="connsiteY744-122218" fmla="*/ 912671 h 6858000"/>
              <a:gd name="connsiteX745-122219" fmla="*/ 5460148 w 7467600"/>
              <a:gd name="connsiteY745-122220" fmla="*/ 911442 h 6858000"/>
              <a:gd name="connsiteX746-122221" fmla="*/ 5648971 w 7467600"/>
              <a:gd name="connsiteY746-122222" fmla="*/ 891331 h 6858000"/>
              <a:gd name="connsiteX747-122223" fmla="*/ 5844807 w 7467600"/>
              <a:gd name="connsiteY747-122224" fmla="*/ 870718 h 6858000"/>
              <a:gd name="connsiteX748-122225" fmla="*/ 5862975 w 7467600"/>
              <a:gd name="connsiteY748-122226" fmla="*/ 869756 h 6858000"/>
              <a:gd name="connsiteX749-122227" fmla="*/ 5920887 w 7467600"/>
              <a:gd name="connsiteY749-122228" fmla="*/ 865929 h 6858000"/>
              <a:gd name="connsiteX750-122229" fmla="*/ 5504425 w 7467600"/>
              <a:gd name="connsiteY750-122230" fmla="*/ 848067 h 6858000"/>
              <a:gd name="connsiteX751-122231" fmla="*/ 3607114 w 7467600"/>
              <a:gd name="connsiteY751-122232" fmla="*/ 467441 h 6858000"/>
              <a:gd name="connsiteX752-122233" fmla="*/ 3296242 w 7467600"/>
              <a:gd name="connsiteY752-122234" fmla="*/ 807991 h 6858000"/>
              <a:gd name="connsiteX753-122235" fmla="*/ 3174674 w 7467600"/>
              <a:gd name="connsiteY753-122236" fmla="*/ 919759 h 6858000"/>
              <a:gd name="connsiteX754-122237" fmla="*/ 3042978 w 7467600"/>
              <a:gd name="connsiteY754-122238" fmla="*/ 1054894 h 6858000"/>
              <a:gd name="connsiteX755-122239" fmla="*/ 2968914 w 7467600"/>
              <a:gd name="connsiteY755-122240" fmla="*/ 1133756 h 6858000"/>
              <a:gd name="connsiteX756-122241" fmla="*/ 3103823 w 7467600"/>
              <a:gd name="connsiteY756-122242" fmla="*/ 1026814 h 6858000"/>
              <a:gd name="connsiteX757-122243" fmla="*/ 3607114 w 7467600"/>
              <a:gd name="connsiteY757-122244" fmla="*/ 467441 h 6858000"/>
              <a:gd name="connsiteX758-122245" fmla="*/ 3744487 w 7467600"/>
              <a:gd name="connsiteY758-122246" fmla="*/ 383136 h 6858000"/>
              <a:gd name="connsiteX759-122247" fmla="*/ 3970213 w 7467600"/>
              <a:gd name="connsiteY759-122248" fmla="*/ 995559 h 6858000"/>
              <a:gd name="connsiteX760-122249" fmla="*/ 3744487 w 7467600"/>
              <a:gd name="connsiteY760-122250" fmla="*/ 383136 h 6858000"/>
              <a:gd name="connsiteX761-122251" fmla="*/ 3624562 w 7467600"/>
              <a:gd name="connsiteY761-122252" fmla="*/ 367041 h 6858000"/>
              <a:gd name="connsiteX762-122253" fmla="*/ 3489712 w 7467600"/>
              <a:gd name="connsiteY762-122254" fmla="*/ 485386 h 6858000"/>
              <a:gd name="connsiteX763-122255" fmla="*/ 3182994 w 7467600"/>
              <a:gd name="connsiteY763-122256" fmla="*/ 828265 h 6858000"/>
              <a:gd name="connsiteX764-122257" fmla="*/ 2892114 w 7467600"/>
              <a:gd name="connsiteY764-122258" fmla="*/ 1172635 h 6858000"/>
              <a:gd name="connsiteX765-122259" fmla="*/ 3021459 w 7467600"/>
              <a:gd name="connsiteY765-122260" fmla="*/ 1035385 h 6858000"/>
              <a:gd name="connsiteX766-122261" fmla="*/ 3153873 w 7467600"/>
              <a:gd name="connsiteY766-122262" fmla="*/ 898971 h 6858000"/>
              <a:gd name="connsiteX767-122263" fmla="*/ 3276511 w 7467600"/>
              <a:gd name="connsiteY767-122264" fmla="*/ 786423 h 6858000"/>
              <a:gd name="connsiteX768-122265" fmla="*/ 3584154 w 7467600"/>
              <a:gd name="connsiteY768-122266" fmla="*/ 448218 h 6858000"/>
              <a:gd name="connsiteX769-122267" fmla="*/ 3624562 w 7467600"/>
              <a:gd name="connsiteY769-122268" fmla="*/ 367041 h 6858000"/>
              <a:gd name="connsiteX770-122269" fmla="*/ 3766672 w 7467600"/>
              <a:gd name="connsiteY770-122270" fmla="*/ 359429 h 6858000"/>
              <a:gd name="connsiteX771-122271" fmla="*/ 3996338 w 7467600"/>
              <a:gd name="connsiteY771-122272" fmla="*/ 968237 h 6858000"/>
              <a:gd name="connsiteX772-122273" fmla="*/ 3766672 w 7467600"/>
              <a:gd name="connsiteY772-122274" fmla="*/ 359429 h 6858000"/>
              <a:gd name="connsiteX773-122275" fmla="*/ 5805386 w 7467600"/>
              <a:gd name="connsiteY773-122276" fmla="*/ 239240 h 6858000"/>
              <a:gd name="connsiteX774-122277" fmla="*/ 5736947 w 7467600"/>
              <a:gd name="connsiteY774-122278" fmla="*/ 261367 h 6858000"/>
              <a:gd name="connsiteX775-122279" fmla="*/ 5427012 w 7467600"/>
              <a:gd name="connsiteY775-122280" fmla="*/ 311272 h 6858000"/>
              <a:gd name="connsiteX776-122281" fmla="*/ 5147818 w 7467600"/>
              <a:gd name="connsiteY776-122282" fmla="*/ 322112 h 6858000"/>
              <a:gd name="connsiteX777-122283" fmla="*/ 5060854 w 7467600"/>
              <a:gd name="connsiteY777-122284" fmla="*/ 311882 h 6858000"/>
              <a:gd name="connsiteX778-122285" fmla="*/ 4945989 w 7467600"/>
              <a:gd name="connsiteY778-122286" fmla="*/ 300516 h 6858000"/>
              <a:gd name="connsiteX779-122287" fmla="*/ 5410479 w 7467600"/>
              <a:gd name="connsiteY779-122288" fmla="*/ 348434 h 6858000"/>
              <a:gd name="connsiteX780-122289" fmla="*/ 5805386 w 7467600"/>
              <a:gd name="connsiteY780-122290" fmla="*/ 239240 h 6858000"/>
              <a:gd name="connsiteX781-122291" fmla="*/ 5905192 w 7467600"/>
              <a:gd name="connsiteY781-122292" fmla="*/ 163079 h 6858000"/>
              <a:gd name="connsiteX782-122293" fmla="*/ 5865655 w 7467600"/>
              <a:gd name="connsiteY782-122294" fmla="*/ 171901 h 6858000"/>
              <a:gd name="connsiteX783-122295" fmla="*/ 5259740 w 7467600"/>
              <a:gd name="connsiteY783-122296" fmla="*/ 257013 h 6858000"/>
              <a:gd name="connsiteX784-122297" fmla="*/ 5208466 w 7467600"/>
              <a:gd name="connsiteY784-122298" fmla="*/ 257550 h 6858000"/>
              <a:gd name="connsiteX785-122299" fmla="*/ 4980204 w 7467600"/>
              <a:gd name="connsiteY785-122300" fmla="*/ 271903 h 6858000"/>
              <a:gd name="connsiteX786-122301" fmla="*/ 5068068 w 7467600"/>
              <a:gd name="connsiteY786-122302" fmla="*/ 282244 h 6858000"/>
              <a:gd name="connsiteX787-122303" fmla="*/ 5153231 w 7467600"/>
              <a:gd name="connsiteY787-122304" fmla="*/ 292240 h 6858000"/>
              <a:gd name="connsiteX788-122305" fmla="*/ 5426491 w 7467600"/>
              <a:gd name="connsiteY788-122306" fmla="*/ 281128 h 6858000"/>
              <a:gd name="connsiteX789-122307" fmla="*/ 5731212 w 7467600"/>
              <a:gd name="connsiteY789-122308" fmla="*/ 231951 h 6858000"/>
              <a:gd name="connsiteX790-122309" fmla="*/ 5905192 w 7467600"/>
              <a:gd name="connsiteY790-122310" fmla="*/ 163079 h 6858000"/>
              <a:gd name="connsiteX791-122311" fmla="*/ 5944437 w 7467600"/>
              <a:gd name="connsiteY791-122312" fmla="*/ 113829 h 6858000"/>
              <a:gd name="connsiteX792-122313" fmla="*/ 5825032 w 7467600"/>
              <a:gd name="connsiteY792-122314" fmla="*/ 146405 h 6858000"/>
              <a:gd name="connsiteX793-122315" fmla="*/ 4955599 w 7467600"/>
              <a:gd name="connsiteY793-122316" fmla="*/ 247008 h 6858000"/>
              <a:gd name="connsiteX794-122317" fmla="*/ 5210104 w 7467600"/>
              <a:gd name="connsiteY794-122318" fmla="*/ 228123 h 6858000"/>
              <a:gd name="connsiteX795-122319" fmla="*/ 5261015 w 7467600"/>
              <a:gd name="connsiteY795-122320" fmla="*/ 227087 h 6858000"/>
              <a:gd name="connsiteX796-122321" fmla="*/ 5861181 w 7467600"/>
              <a:gd name="connsiteY796-122322" fmla="*/ 143093 h 6858000"/>
              <a:gd name="connsiteX797-122323" fmla="*/ 5961252 w 7467600"/>
              <a:gd name="connsiteY797-122324" fmla="*/ 114820 h 6858000"/>
              <a:gd name="connsiteX798-122325" fmla="*/ 5944437 w 7467600"/>
              <a:gd name="connsiteY798-122326" fmla="*/ 113829 h 6858000"/>
              <a:gd name="connsiteX799-122327" fmla="*/ 3882765 w 7467600"/>
              <a:gd name="connsiteY799-122328" fmla="*/ 0 h 6858000"/>
              <a:gd name="connsiteX800-122329" fmla="*/ 3995099 w 7467600"/>
              <a:gd name="connsiteY800-122330" fmla="*/ 0 h 6858000"/>
              <a:gd name="connsiteX801-122331" fmla="*/ 4163818 w 7467600"/>
              <a:gd name="connsiteY801-122332" fmla="*/ 234104 h 6858000"/>
              <a:gd name="connsiteX802-122333" fmla="*/ 4172099 w 7467600"/>
              <a:gd name="connsiteY802-122334" fmla="*/ 234207 h 6858000"/>
              <a:gd name="connsiteX803-122335" fmla="*/ 4784282 w 7467600"/>
              <a:gd name="connsiteY803-122336" fmla="*/ 276561 h 6858000"/>
              <a:gd name="connsiteX804-122337" fmla="*/ 4801687 w 7467600"/>
              <a:gd name="connsiteY804-122338" fmla="*/ 267764 h 6858000"/>
              <a:gd name="connsiteX805-122339" fmla="*/ 6082788 w 7467600"/>
              <a:gd name="connsiteY805-122340" fmla="*/ 64119 h 6858000"/>
              <a:gd name="connsiteX806-122341" fmla="*/ 6099442 w 7467600"/>
              <a:gd name="connsiteY806-122342" fmla="*/ 82568 h 6858000"/>
              <a:gd name="connsiteX807-122343" fmla="*/ 4804137 w 7467600"/>
              <a:gd name="connsiteY807-122344" fmla="*/ 320931 h 6858000"/>
              <a:gd name="connsiteX808-122345" fmla="*/ 4227047 w 7467600"/>
              <a:gd name="connsiteY808-122346" fmla="*/ 313415 h 6858000"/>
              <a:gd name="connsiteX809-122347" fmla="*/ 4346041 w 7467600"/>
              <a:gd name="connsiteY809-122348" fmla="*/ 456086 h 6858000"/>
              <a:gd name="connsiteX810-122349" fmla="*/ 4870967 w 7467600"/>
              <a:gd name="connsiteY810-122350" fmla="*/ 963061 h 6858000"/>
              <a:gd name="connsiteX811-122351" fmla="*/ 4889647 w 7467600"/>
              <a:gd name="connsiteY811-122352" fmla="*/ 957147 h 6858000"/>
              <a:gd name="connsiteX812-122353" fmla="*/ 5422504 w 7467600"/>
              <a:gd name="connsiteY812-122354" fmla="*/ 805191 h 6858000"/>
              <a:gd name="connsiteX813-122355" fmla="*/ 6087656 w 7467600"/>
              <a:gd name="connsiteY813-122356" fmla="*/ 826703 h 6858000"/>
              <a:gd name="connsiteX814-122357" fmla="*/ 6058717 w 7467600"/>
              <a:gd name="connsiteY814-122358" fmla="*/ 865992 h 6858000"/>
              <a:gd name="connsiteX815-122359" fmla="*/ 4974153 w 7467600"/>
              <a:gd name="connsiteY815-122360" fmla="*/ 1045456 h 6858000"/>
              <a:gd name="connsiteX816-122361" fmla="*/ 5627835 w 7467600"/>
              <a:gd name="connsiteY816-122362" fmla="*/ 1472077 h 6858000"/>
              <a:gd name="connsiteX817-122363" fmla="*/ 5629817 w 7467600"/>
              <a:gd name="connsiteY817-122364" fmla="*/ 1471412 h 6858000"/>
              <a:gd name="connsiteX818-122365" fmla="*/ 5634124 w 7467600"/>
              <a:gd name="connsiteY818-122366" fmla="*/ 1470572 h 6858000"/>
              <a:gd name="connsiteX819-122367" fmla="*/ 5755832 w 7467600"/>
              <a:gd name="connsiteY819-122368" fmla="*/ 1383886 h 6858000"/>
              <a:gd name="connsiteX820-122369" fmla="*/ 6014186 w 7467600"/>
              <a:gd name="connsiteY820-122370" fmla="*/ 1279799 h 6858000"/>
              <a:gd name="connsiteX821-122371" fmla="*/ 6901619 w 7467600"/>
              <a:gd name="connsiteY821-122372" fmla="*/ 1047874 h 6858000"/>
              <a:gd name="connsiteX822-122373" fmla="*/ 6931566 w 7467600"/>
              <a:gd name="connsiteY822-122374" fmla="*/ 1062034 h 6858000"/>
              <a:gd name="connsiteX823-122375" fmla="*/ 5790982 w 7467600"/>
              <a:gd name="connsiteY823-122376" fmla="*/ 1561380 h 6858000"/>
              <a:gd name="connsiteX824-122377" fmla="*/ 6188971 w 7467600"/>
              <a:gd name="connsiteY824-122378" fmla="*/ 1755168 h 6858000"/>
              <a:gd name="connsiteX825-122379" fmla="*/ 6202446 w 7467600"/>
              <a:gd name="connsiteY825-122380" fmla="*/ 1752268 h 6858000"/>
              <a:gd name="connsiteX826-122381" fmla="*/ 7179560 w 7467600"/>
              <a:gd name="connsiteY826-122382" fmla="*/ 1467551 h 6858000"/>
              <a:gd name="connsiteX827-122383" fmla="*/ 7158730 w 7467600"/>
              <a:gd name="connsiteY827-122384" fmla="*/ 1507835 h 6858000"/>
              <a:gd name="connsiteX828-122385" fmla="*/ 6326959 w 7467600"/>
              <a:gd name="connsiteY828-122386" fmla="*/ 1817686 h 6858000"/>
              <a:gd name="connsiteX829-122387" fmla="*/ 6537433 w 7467600"/>
              <a:gd name="connsiteY829-122388" fmla="*/ 1907790 h 6858000"/>
              <a:gd name="connsiteX830-122389" fmla="*/ 6550221 w 7467600"/>
              <a:gd name="connsiteY830-122390" fmla="*/ 1910729 h 6858000"/>
              <a:gd name="connsiteX831-122391" fmla="*/ 6964438 w 7467600"/>
              <a:gd name="connsiteY831-122392" fmla="*/ 2209505 h 6858000"/>
              <a:gd name="connsiteX832-122393" fmla="*/ 7367862 w 7467600"/>
              <a:gd name="connsiteY832-122394" fmla="*/ 2806833 h 6858000"/>
              <a:gd name="connsiteX833-122395" fmla="*/ 7364329 w 7467600"/>
              <a:gd name="connsiteY833-122396" fmla="*/ 2826907 h 6858000"/>
              <a:gd name="connsiteX834-122397" fmla="*/ 7290545 w 7467600"/>
              <a:gd name="connsiteY834-122398" fmla="*/ 2850663 h 6858000"/>
              <a:gd name="connsiteX835-122399" fmla="*/ 6472036 w 7467600"/>
              <a:gd name="connsiteY835-122400" fmla="*/ 1959003 h 6858000"/>
              <a:gd name="connsiteX836-122401" fmla="*/ 5792897 w 7467600"/>
              <a:gd name="connsiteY836-122402" fmla="*/ 1647747 h 6858000"/>
              <a:gd name="connsiteX837-122403" fmla="*/ 5842751 w 7467600"/>
              <a:gd name="connsiteY837-122404" fmla="*/ 1816112 h 6858000"/>
              <a:gd name="connsiteX838-122405" fmla="*/ 5847424 w 7467600"/>
              <a:gd name="connsiteY838-122406" fmla="*/ 1815776 h 6858000"/>
              <a:gd name="connsiteX839-122407" fmla="*/ 6399821 w 7467600"/>
              <a:gd name="connsiteY839-122408" fmla="*/ 2344799 h 6858000"/>
              <a:gd name="connsiteX840-122409" fmla="*/ 6323232 w 7467600"/>
              <a:gd name="connsiteY840-122410" fmla="*/ 2389634 h 6858000"/>
              <a:gd name="connsiteX841-122411" fmla="*/ 5942958 w 7467600"/>
              <a:gd name="connsiteY841-122412" fmla="*/ 2077708 h 6858000"/>
              <a:gd name="connsiteX842-122413" fmla="*/ 5921559 w 7467600"/>
              <a:gd name="connsiteY842-122414" fmla="*/ 2378596 h 6858000"/>
              <a:gd name="connsiteX843-122415" fmla="*/ 5817651 w 7467600"/>
              <a:gd name="connsiteY843-122416" fmla="*/ 3023919 h 6858000"/>
              <a:gd name="connsiteX844-122417" fmla="*/ 5729634 w 7467600"/>
              <a:gd name="connsiteY844-122418" fmla="*/ 3051849 h 6858000"/>
              <a:gd name="connsiteX845-122419" fmla="*/ 5611018 w 7467600"/>
              <a:gd name="connsiteY845-122420" fmla="*/ 2316769 h 6858000"/>
              <a:gd name="connsiteX846-122421" fmla="*/ 5687608 w 7467600"/>
              <a:gd name="connsiteY846-122422" fmla="*/ 2039972 h 6858000"/>
              <a:gd name="connsiteX847-122423" fmla="*/ 5657554 w 7467600"/>
              <a:gd name="connsiteY847-122424" fmla="*/ 1576445 h 6858000"/>
              <a:gd name="connsiteX848-122425" fmla="*/ 5150475 w 7467600"/>
              <a:gd name="connsiteY848-122426" fmla="*/ 1274012 h 6858000"/>
              <a:gd name="connsiteX849-122427" fmla="*/ 5349142 w 7467600"/>
              <a:gd name="connsiteY849-122428" fmla="*/ 2204405 h 6858000"/>
              <a:gd name="connsiteX850-122429" fmla="*/ 5262214 w 7467600"/>
              <a:gd name="connsiteY850-122430" fmla="*/ 2233836 h 6858000"/>
              <a:gd name="connsiteX851-122431" fmla="*/ 4981539 w 7467600"/>
              <a:gd name="connsiteY851-122432" fmla="*/ 1542201 h 6858000"/>
              <a:gd name="connsiteX852-122433" fmla="*/ 4958461 w 7467600"/>
              <a:gd name="connsiteY852-122434" fmla="*/ 1136957 h 6858000"/>
              <a:gd name="connsiteX853-122435" fmla="*/ 4655015 w 7467600"/>
              <a:gd name="connsiteY853-122436" fmla="*/ 891426 h 6858000"/>
              <a:gd name="connsiteX854-122437" fmla="*/ 4348002 w 7467600"/>
              <a:gd name="connsiteY854-122438" fmla="*/ 2205895 h 6858000"/>
              <a:gd name="connsiteX855-122439" fmla="*/ 4262250 w 7467600"/>
              <a:gd name="connsiteY855-122440" fmla="*/ 2219972 h 6858000"/>
              <a:gd name="connsiteX856-122441" fmla="*/ 4550611 w 7467600"/>
              <a:gd name="connsiteY856-122442" fmla="*/ 817540 h 6858000"/>
              <a:gd name="connsiteX857-122443" fmla="*/ 4564418 w 7467600"/>
              <a:gd name="connsiteY857-122444" fmla="*/ 808293 h 6858000"/>
              <a:gd name="connsiteX858-122445" fmla="*/ 4266388 w 7467600"/>
              <a:gd name="connsiteY858-122446" fmla="*/ 500083 h 6858000"/>
              <a:gd name="connsiteX859-122447" fmla="*/ 4032842 w 7467600"/>
              <a:gd name="connsiteY859-122448" fmla="*/ 211809 h 6858000"/>
              <a:gd name="connsiteX860-122449" fmla="*/ 3882765 w 7467600"/>
              <a:gd name="connsiteY860-122450" fmla="*/ 0 h 6858000"/>
              <a:gd name="connsiteX861-122451" fmla="*/ 3721337 w 7467600"/>
              <a:gd name="connsiteY861-122452" fmla="*/ 0 h 6858000"/>
              <a:gd name="connsiteX862-122453" fmla="*/ 3797544 w 7467600"/>
              <a:gd name="connsiteY862-122454" fmla="*/ 0 h 6858000"/>
              <a:gd name="connsiteX863-122455" fmla="*/ 3775734 w 7467600"/>
              <a:gd name="connsiteY863-122456" fmla="*/ 95131 h 6858000"/>
              <a:gd name="connsiteX864-122457" fmla="*/ 3724807 w 7467600"/>
              <a:gd name="connsiteY864-122458" fmla="*/ 272257 h 6858000"/>
              <a:gd name="connsiteX865-122459" fmla="*/ 3726844 w 7467600"/>
              <a:gd name="connsiteY865-122460" fmla="*/ 282988 h 6858000"/>
              <a:gd name="connsiteX866-122461" fmla="*/ 3742664 w 7467600"/>
              <a:gd name="connsiteY866-122462" fmla="*/ 279918 h 6858000"/>
              <a:gd name="connsiteX867-122463" fmla="*/ 4103910 w 7467600"/>
              <a:gd name="connsiteY867-122464" fmla="*/ 1161917 h 6858000"/>
              <a:gd name="connsiteX868-122465" fmla="*/ 4020269 w 7467600"/>
              <a:gd name="connsiteY868-122466" fmla="*/ 1200406 h 6858000"/>
              <a:gd name="connsiteX869-122467" fmla="*/ 3674882 w 7467600"/>
              <a:gd name="connsiteY869-122468" fmla="*/ 488524 h 6858000"/>
              <a:gd name="connsiteX870-122469" fmla="*/ 3132682 w 7467600"/>
              <a:gd name="connsiteY870-122470" fmla="*/ 1072284 h 6858000"/>
              <a:gd name="connsiteX871-122471" fmla="*/ 2716346 w 7467600"/>
              <a:gd name="connsiteY871-122472" fmla="*/ 1276376 h 6858000"/>
              <a:gd name="connsiteX872-122473" fmla="*/ 2716772 w 7467600"/>
              <a:gd name="connsiteY872-122474" fmla="*/ 1255462 h 6858000"/>
              <a:gd name="connsiteX873-122475" fmla="*/ 3471096 w 7467600"/>
              <a:gd name="connsiteY873-122476" fmla="*/ 437072 h 6858000"/>
              <a:gd name="connsiteX874-122477" fmla="*/ 3639057 w 7467600"/>
              <a:gd name="connsiteY874-122478" fmla="*/ 286334 h 6858000"/>
              <a:gd name="connsiteX875-122479" fmla="*/ 3640309 w 7467600"/>
              <a:gd name="connsiteY875-122480" fmla="*/ 284664 h 6858000"/>
              <a:gd name="connsiteX876-122481" fmla="*/ 3646022 w 7467600"/>
              <a:gd name="connsiteY876-122482" fmla="*/ 276711 h 6858000"/>
              <a:gd name="connsiteX877-122483" fmla="*/ 3707943 w 7467600"/>
              <a:gd name="connsiteY877-122484" fmla="*/ 65958 h 6858000"/>
              <a:gd name="connsiteX878-122485" fmla="*/ 3721337 w 7467600"/>
              <a:gd name="connsiteY878-122486" fmla="*/ 0 h 6858000"/>
              <a:gd name="connsiteX879-122487" fmla="*/ 2867960 w 7467600"/>
              <a:gd name="connsiteY879-122488" fmla="*/ 0 h 6858000"/>
              <a:gd name="connsiteX880-122489" fmla="*/ 2926351 w 7467600"/>
              <a:gd name="connsiteY880-122490" fmla="*/ 0 h 6858000"/>
              <a:gd name="connsiteX881-122491" fmla="*/ 2902823 w 7467600"/>
              <a:gd name="connsiteY881-122492" fmla="*/ 262929 h 6858000"/>
              <a:gd name="connsiteX882-122493" fmla="*/ 2940663 w 7467600"/>
              <a:gd name="connsiteY882-122494" fmla="*/ 140884 h 6858000"/>
              <a:gd name="connsiteX883-122495" fmla="*/ 2947039 w 7467600"/>
              <a:gd name="connsiteY883-122496" fmla="*/ 122524 h 6858000"/>
              <a:gd name="connsiteX884-122497" fmla="*/ 2984316 w 7467600"/>
              <a:gd name="connsiteY884-122498" fmla="*/ 0 h 6858000"/>
              <a:gd name="connsiteX885-122499" fmla="*/ 3016114 w 7467600"/>
              <a:gd name="connsiteY885-122500" fmla="*/ 0 h 6858000"/>
              <a:gd name="connsiteX886-122501" fmla="*/ 2979949 w 7467600"/>
              <a:gd name="connsiteY886-122502" fmla="*/ 119274 h 6858000"/>
              <a:gd name="connsiteX887-122503" fmla="*/ 3023879 w 7467600"/>
              <a:gd name="connsiteY887-122504" fmla="*/ 0 h 6858000"/>
              <a:gd name="connsiteX888-122505" fmla="*/ 3105400 w 7467600"/>
              <a:gd name="connsiteY888-122506" fmla="*/ 0 h 6858000"/>
              <a:gd name="connsiteX889-122507" fmla="*/ 3094669 w 7467600"/>
              <a:gd name="connsiteY889-122508" fmla="*/ 30308 h 6858000"/>
              <a:gd name="connsiteX890-122509" fmla="*/ 2901945 w 7467600"/>
              <a:gd name="connsiteY890-122510" fmla="*/ 466538 h 6858000"/>
              <a:gd name="connsiteX891-122511" fmla="*/ 2815209 w 7467600"/>
              <a:gd name="connsiteY891-122512" fmla="*/ 497361 h 6858000"/>
              <a:gd name="connsiteX892-122513" fmla="*/ 2844845 w 7467600"/>
              <a:gd name="connsiteY892-122514" fmla="*/ 127638 h 6858000"/>
              <a:gd name="connsiteX893-122515" fmla="*/ 2867960 w 7467600"/>
              <a:gd name="connsiteY893-122516" fmla="*/ 0 h 6858000"/>
              <a:gd name="connsiteX894-122517" fmla="*/ 1057230 w 7467600"/>
              <a:gd name="connsiteY894-122518" fmla="*/ 0 h 6858000"/>
              <a:gd name="connsiteX895-122519" fmla="*/ 1111003 w 7467600"/>
              <a:gd name="connsiteY895-122520" fmla="*/ 0 h 6858000"/>
              <a:gd name="connsiteX896-122521" fmla="*/ 1125553 w 7467600"/>
              <a:gd name="connsiteY896-122522" fmla="*/ 52588 h 6858000"/>
              <a:gd name="connsiteX897-122523" fmla="*/ 1304276 w 7467600"/>
              <a:gd name="connsiteY897-122524" fmla="*/ 476275 h 6858000"/>
              <a:gd name="connsiteX898-122525" fmla="*/ 1492066 w 7467600"/>
              <a:gd name="connsiteY898-122526" fmla="*/ 886333 h 6858000"/>
              <a:gd name="connsiteX899-122527" fmla="*/ 1423698 w 7467600"/>
              <a:gd name="connsiteY899-122528" fmla="*/ 710817 h 6858000"/>
              <a:gd name="connsiteX900-122529" fmla="*/ 1357609 w 7467600"/>
              <a:gd name="connsiteY900-122530" fmla="*/ 532892 h 6858000"/>
              <a:gd name="connsiteX901-122531" fmla="*/ 1309550 w 7467600"/>
              <a:gd name="connsiteY901-122532" fmla="*/ 374031 h 6858000"/>
              <a:gd name="connsiteX902-122533" fmla="*/ 1193673 w 7467600"/>
              <a:gd name="connsiteY902-122534" fmla="*/ 49533 h 6858000"/>
              <a:gd name="connsiteX903-122535" fmla="*/ 1164391 w 7467600"/>
              <a:gd name="connsiteY903-122536" fmla="*/ 0 h 6858000"/>
              <a:gd name="connsiteX904-122537" fmla="*/ 1200666 w 7467600"/>
              <a:gd name="connsiteY904-122538" fmla="*/ 0 h 6858000"/>
              <a:gd name="connsiteX905-122539" fmla="*/ 1223408 w 7467600"/>
              <a:gd name="connsiteY905-122540" fmla="*/ 38996 h 6858000"/>
              <a:gd name="connsiteX906-122541" fmla="*/ 1339635 w 7467600"/>
              <a:gd name="connsiteY906-122542" fmla="*/ 365517 h 6858000"/>
              <a:gd name="connsiteX907-122543" fmla="*/ 1387469 w 7467600"/>
              <a:gd name="connsiteY907-122544" fmla="*/ 523079 h 6858000"/>
              <a:gd name="connsiteX908-122545" fmla="*/ 1452685 w 7467600"/>
              <a:gd name="connsiteY908-122546" fmla="*/ 699806 h 6858000"/>
              <a:gd name="connsiteX909-122547" fmla="*/ 1492092 w 7467600"/>
              <a:gd name="connsiteY909-122548" fmla="*/ 800424 h 6858000"/>
              <a:gd name="connsiteX910-122549" fmla="*/ 1455302 w 7467600"/>
              <a:gd name="connsiteY910-122550" fmla="*/ 632913 h 6858000"/>
              <a:gd name="connsiteX911-122551" fmla="*/ 1222336 w 7467600"/>
              <a:gd name="connsiteY911-122552" fmla="*/ 9480 h 6858000"/>
              <a:gd name="connsiteX912-122553" fmla="*/ 1214634 w 7467600"/>
              <a:gd name="connsiteY912-122554" fmla="*/ 0 h 6858000"/>
              <a:gd name="connsiteX913-122555" fmla="*/ 1289827 w 7467600"/>
              <a:gd name="connsiteY913-122556" fmla="*/ 0 h 6858000"/>
              <a:gd name="connsiteX914-122557" fmla="*/ 1321076 w 7467600"/>
              <a:gd name="connsiteY914-122558" fmla="*/ 59722 h 6858000"/>
              <a:gd name="connsiteX915-122559" fmla="*/ 1512579 w 7467600"/>
              <a:gd name="connsiteY915-122560" fmla="*/ 626441 h 6858000"/>
              <a:gd name="connsiteX916-122561" fmla="*/ 1506076 w 7467600"/>
              <a:gd name="connsiteY916-122562" fmla="*/ 1089289 h 6858000"/>
              <a:gd name="connsiteX917-122563" fmla="*/ 1486346 w 7467600"/>
              <a:gd name="connsiteY917-122564" fmla="*/ 1079919 h 6858000"/>
              <a:gd name="connsiteX918-122565" fmla="*/ 1070511 w 7467600"/>
              <a:gd name="connsiteY918-122566" fmla="*/ 48609 h 6858000"/>
              <a:gd name="connsiteX919-122567" fmla="*/ 1057230 w 7467600"/>
              <a:gd name="connsiteY919-122568" fmla="*/ 0 h 6858000"/>
              <a:gd name="connsiteX920-122569" fmla="*/ 43151 w 7467600"/>
              <a:gd name="connsiteY920-122570" fmla="*/ 0 h 6858000"/>
              <a:gd name="connsiteX921-122571" fmla="*/ 95283 w 7467600"/>
              <a:gd name="connsiteY921-122572" fmla="*/ 0 h 6858000"/>
              <a:gd name="connsiteX922-122573" fmla="*/ 300708 w 7467600"/>
              <a:gd name="connsiteY922-122574" fmla="*/ 154571 h 6858000"/>
              <a:gd name="connsiteX923-122575" fmla="*/ 530414 w 7467600"/>
              <a:gd name="connsiteY923-122576" fmla="*/ 354673 h 6858000"/>
              <a:gd name="connsiteX924-122577" fmla="*/ 333785 w 7467600"/>
              <a:gd name="connsiteY924-122578" fmla="*/ 161564 h 6858000"/>
              <a:gd name="connsiteX925-122579" fmla="*/ 147005 w 7467600"/>
              <a:gd name="connsiteY925-122580" fmla="*/ 0 h 6858000"/>
              <a:gd name="connsiteX926-122581" fmla="*/ 272509 w 7467600"/>
              <a:gd name="connsiteY926-122582" fmla="*/ 0 h 6858000"/>
              <a:gd name="connsiteX927-122583" fmla="*/ 326276 w 7467600"/>
              <a:gd name="connsiteY927-122584" fmla="*/ 45847 h 6858000"/>
              <a:gd name="connsiteX928-122585" fmla="*/ 823759 w 7467600"/>
              <a:gd name="connsiteY928-122586" fmla="*/ 574145 h 6858000"/>
              <a:gd name="connsiteX929-122587" fmla="*/ 811254 w 7467600"/>
              <a:gd name="connsiteY929-122588" fmla="*/ 665546 h 6858000"/>
              <a:gd name="connsiteX930-122589" fmla="*/ 154042 w 7467600"/>
              <a:gd name="connsiteY930-122590" fmla="*/ 261522 h 6858000"/>
              <a:gd name="connsiteX931-122591" fmla="*/ 13550 w 7467600"/>
              <a:gd name="connsiteY931-122592" fmla="*/ 158423 h 6858000"/>
              <a:gd name="connsiteX932-122593" fmla="*/ 0 w 7467600"/>
              <a:gd name="connsiteY932-122594" fmla="*/ 146618 h 6858000"/>
              <a:gd name="connsiteX933-122595" fmla="*/ 0 w 7467600"/>
              <a:gd name="connsiteY933-122596" fmla="*/ 59161 h 6858000"/>
              <a:gd name="connsiteX934-122597" fmla="*/ 45427 w 7467600"/>
              <a:gd name="connsiteY934-122598" fmla="*/ 101078 h 6858000"/>
              <a:gd name="connsiteX935-122599" fmla="*/ 630103 w 7467600"/>
              <a:gd name="connsiteY935-122600" fmla="*/ 485885 h 6858000"/>
              <a:gd name="connsiteX936-122601" fmla="*/ 532040 w 7467600"/>
              <a:gd name="connsiteY936-122602" fmla="*/ 399359 h 6858000"/>
              <a:gd name="connsiteX937-122603" fmla="*/ 517618 w 7467600"/>
              <a:gd name="connsiteY937-122604" fmla="*/ 385726 h 6858000"/>
              <a:gd name="connsiteX938-122605" fmla="*/ 285074 w 7467600"/>
              <a:gd name="connsiteY938-122606" fmla="*/ 182755 h 6858000"/>
              <a:gd name="connsiteX939-122607" fmla="*/ 43151 w 7467600"/>
              <a:gd name="connsiteY939-122608" fmla="*/ 0 h 6858000"/>
              <a:gd name="connsiteX0-122609" fmla="*/ 369702 w 7467600"/>
              <a:gd name="connsiteY0-122610" fmla="*/ 6712169 h 6858000"/>
              <a:gd name="connsiteX1-122611" fmla="*/ 366575 w 7467600"/>
              <a:gd name="connsiteY1-122612" fmla="*/ 6715556 h 6858000"/>
              <a:gd name="connsiteX2-122613" fmla="*/ 371637 w 7467600"/>
              <a:gd name="connsiteY2-122614" fmla="*/ 6713954 h 6858000"/>
              <a:gd name="connsiteX3-122615" fmla="*/ 369702 w 7467600"/>
              <a:gd name="connsiteY3-122616" fmla="*/ 6712169 h 6858000"/>
              <a:gd name="connsiteX4-122617" fmla="*/ 7467600 w 7467600"/>
              <a:gd name="connsiteY4-122618" fmla="*/ 6628217 h 6858000"/>
              <a:gd name="connsiteX5-122619" fmla="*/ 7440138 w 7467600"/>
              <a:gd name="connsiteY5-122620" fmla="*/ 6622648 h 6858000"/>
              <a:gd name="connsiteX6-122621" fmla="*/ 7467600 w 7467600"/>
              <a:gd name="connsiteY6-122622" fmla="*/ 6628217 h 6858000"/>
              <a:gd name="connsiteX7-122623" fmla="*/ 1019354 w 7467600"/>
              <a:gd name="connsiteY7-122624" fmla="*/ 6315006 h 6858000"/>
              <a:gd name="connsiteX8-122625" fmla="*/ 441046 w 7467600"/>
              <a:gd name="connsiteY8-122626" fmla="*/ 6691153 h 6858000"/>
              <a:gd name="connsiteX9-122627" fmla="*/ 1019354 w 7467600"/>
              <a:gd name="connsiteY9-122628" fmla="*/ 6315006 h 6858000"/>
              <a:gd name="connsiteX10-122629" fmla="*/ 991680 w 7467600"/>
              <a:gd name="connsiteY10-122630" fmla="*/ 6298413 h 6858000"/>
              <a:gd name="connsiteX11-122631" fmla="*/ 409060 w 7467600"/>
              <a:gd name="connsiteY11-122632" fmla="*/ 6671470 h 6858000"/>
              <a:gd name="connsiteX12-122633" fmla="*/ 991680 w 7467600"/>
              <a:gd name="connsiteY12-122634" fmla="*/ 6298413 h 6858000"/>
              <a:gd name="connsiteX13-122635" fmla="*/ 103333 w 7467600"/>
              <a:gd name="connsiteY13-122636" fmla="*/ 5699602 h 6858000"/>
              <a:gd name="connsiteX14-122637" fmla="*/ 233938 w 7467600"/>
              <a:gd name="connsiteY14-122638" fmla="*/ 5809416 h 6858000"/>
              <a:gd name="connsiteX15-122639" fmla="*/ 883580 w 7467600"/>
              <a:gd name="connsiteY15-122640" fmla="*/ 6180710 h 6858000"/>
              <a:gd name="connsiteX16-122641" fmla="*/ 487337 w 7467600"/>
              <a:gd name="connsiteY16-122642" fmla="*/ 5950182 h 6858000"/>
              <a:gd name="connsiteX17-122643" fmla="*/ 354051 w 7467600"/>
              <a:gd name="connsiteY17-122644" fmla="*/ 5854912 h 6858000"/>
              <a:gd name="connsiteX18-122645" fmla="*/ 195436 w 7467600"/>
              <a:gd name="connsiteY18-122646" fmla="*/ 5755068 h 6858000"/>
              <a:gd name="connsiteX19-122647" fmla="*/ 103333 w 7467600"/>
              <a:gd name="connsiteY19-122648" fmla="*/ 5699602 h 6858000"/>
              <a:gd name="connsiteX20-122649" fmla="*/ 5539432 w 7467600"/>
              <a:gd name="connsiteY20-122650" fmla="*/ 5642928 h 6858000"/>
              <a:gd name="connsiteX21-122651" fmla="*/ 5555462 w 7467600"/>
              <a:gd name="connsiteY21-122652" fmla="*/ 5694454 h 6858000"/>
              <a:gd name="connsiteX22-122653" fmla="*/ 5828270 w 7467600"/>
              <a:gd name="connsiteY22-122654" fmla="*/ 6320663 h 6858000"/>
              <a:gd name="connsiteX23-122655" fmla="*/ 5947416 w 7467600"/>
              <a:gd name="connsiteY23-122656" fmla="*/ 6574846 h 6858000"/>
              <a:gd name="connsiteX24-122657" fmla="*/ 5539432 w 7467600"/>
              <a:gd name="connsiteY24-122658" fmla="*/ 5642928 h 6858000"/>
              <a:gd name="connsiteX25-122659" fmla="*/ 51253 w 7467600"/>
              <a:gd name="connsiteY25-122660" fmla="*/ 5631825 h 6858000"/>
              <a:gd name="connsiteX26-122661" fmla="*/ 211622 w 7467600"/>
              <a:gd name="connsiteY26-122662" fmla="*/ 5728803 h 6858000"/>
              <a:gd name="connsiteX27-122663" fmla="*/ 371652 w 7467600"/>
              <a:gd name="connsiteY27-122664" fmla="*/ 5829062 h 6858000"/>
              <a:gd name="connsiteX28-122665" fmla="*/ 505903 w 7467600"/>
              <a:gd name="connsiteY28-122666" fmla="*/ 5925221 h 6858000"/>
              <a:gd name="connsiteX29-122667" fmla="*/ 899240 w 7467600"/>
              <a:gd name="connsiteY29-122668" fmla="*/ 6153068 h 6858000"/>
              <a:gd name="connsiteX30-122669" fmla="*/ 988114 w 7467600"/>
              <a:gd name="connsiteY30-122670" fmla="*/ 6174204 h 6858000"/>
              <a:gd name="connsiteX31-122671" fmla="*/ 845971 w 7467600"/>
              <a:gd name="connsiteY31-122672" fmla="*/ 6067177 h 6858000"/>
              <a:gd name="connsiteX32-122673" fmla="*/ 448057 w 7467600"/>
              <a:gd name="connsiteY32-122674" fmla="*/ 5841376 h 6858000"/>
              <a:gd name="connsiteX33-122675" fmla="*/ 51253 w 7467600"/>
              <a:gd name="connsiteY33-122676" fmla="*/ 5631825 h 6858000"/>
              <a:gd name="connsiteX34-122677" fmla="*/ 2606687 w 7467600"/>
              <a:gd name="connsiteY34-122678" fmla="*/ 5630718 h 6858000"/>
              <a:gd name="connsiteX35-122679" fmla="*/ 2645658 w 7467600"/>
              <a:gd name="connsiteY35-122680" fmla="*/ 6640259 h 6858000"/>
              <a:gd name="connsiteX36-122681" fmla="*/ 2606687 w 7467600"/>
              <a:gd name="connsiteY36-122682" fmla="*/ 5630718 h 6858000"/>
              <a:gd name="connsiteX37-122683" fmla="*/ 3642057 w 7467600"/>
              <a:gd name="connsiteY37-122684" fmla="*/ 5573487 h 6858000"/>
              <a:gd name="connsiteX38-122685" fmla="*/ 3632981 w 7467600"/>
              <a:gd name="connsiteY38-122686" fmla="*/ 5579437 h 6858000"/>
              <a:gd name="connsiteX39-122687" fmla="*/ 3382436 w 7467600"/>
              <a:gd name="connsiteY39-122688" fmla="*/ 5952726 h 6858000"/>
              <a:gd name="connsiteX40-122689" fmla="*/ 3191929 w 7467600"/>
              <a:gd name="connsiteY40-122690" fmla="*/ 6662669 h 6858000"/>
              <a:gd name="connsiteX41-122691" fmla="*/ 3369898 w 7467600"/>
              <a:gd name="connsiteY41-122692" fmla="*/ 6081771 h 6858000"/>
              <a:gd name="connsiteX42-122693" fmla="*/ 3642057 w 7467600"/>
              <a:gd name="connsiteY42-122694" fmla="*/ 5573487 h 6858000"/>
              <a:gd name="connsiteX43-122695" fmla="*/ 2650666 w 7467600"/>
              <a:gd name="connsiteY43-122696" fmla="*/ 5530686 h 6858000"/>
              <a:gd name="connsiteX44-122697" fmla="*/ 2650249 w 7467600"/>
              <a:gd name="connsiteY44-122698" fmla="*/ 5532101 h 6858000"/>
              <a:gd name="connsiteX45-122699" fmla="*/ 2663808 w 7467600"/>
              <a:gd name="connsiteY45-122700" fmla="*/ 6535215 h 6858000"/>
              <a:gd name="connsiteX46-122701" fmla="*/ 2665418 w 7467600"/>
              <a:gd name="connsiteY46-122702" fmla="*/ 6132756 h 6858000"/>
              <a:gd name="connsiteX47-122703" fmla="*/ 2650666 w 7467600"/>
              <a:gd name="connsiteY47-122704" fmla="*/ 5530686 h 6858000"/>
              <a:gd name="connsiteX48-122705" fmla="*/ 2680277 w 7467600"/>
              <a:gd name="connsiteY48-122706" fmla="*/ 5479204 h 6858000"/>
              <a:gd name="connsiteX49-122707" fmla="*/ 2678972 w 7467600"/>
              <a:gd name="connsiteY49-122708" fmla="*/ 5481582 h 6858000"/>
              <a:gd name="connsiteX50-122709" fmla="*/ 2696666 w 7467600"/>
              <a:gd name="connsiteY50-122710" fmla="*/ 6133836 h 6858000"/>
              <a:gd name="connsiteX51-122711" fmla="*/ 2695769 w 7467600"/>
              <a:gd name="connsiteY51-122712" fmla="*/ 6390955 h 6858000"/>
              <a:gd name="connsiteX52-122713" fmla="*/ 2739893 w 7467600"/>
              <a:gd name="connsiteY52-122714" fmla="*/ 6108357 h 6858000"/>
              <a:gd name="connsiteX53-122715" fmla="*/ 2680277 w 7467600"/>
              <a:gd name="connsiteY53-122716" fmla="*/ 5479204 h 6858000"/>
              <a:gd name="connsiteX54-122717" fmla="*/ 1132195 w 7467600"/>
              <a:gd name="connsiteY54-122718" fmla="*/ 5467980 h 6858000"/>
              <a:gd name="connsiteX55-122719" fmla="*/ 1679056 w 7467600"/>
              <a:gd name="connsiteY55-122720" fmla="*/ 5516907 h 6858000"/>
              <a:gd name="connsiteX56-122721" fmla="*/ 2128648 w 7467600"/>
              <a:gd name="connsiteY56-122722" fmla="*/ 5474249 h 6858000"/>
              <a:gd name="connsiteX57-122723" fmla="*/ 1825619 w 7467600"/>
              <a:gd name="connsiteY57-122724" fmla="*/ 5478447 h 6858000"/>
              <a:gd name="connsiteX58-122725" fmla="*/ 1737798 w 7467600"/>
              <a:gd name="connsiteY58-122726" fmla="*/ 5483353 h 6858000"/>
              <a:gd name="connsiteX59-122727" fmla="*/ 1132195 w 7467600"/>
              <a:gd name="connsiteY59-122728" fmla="*/ 5467980 h 6858000"/>
              <a:gd name="connsiteX60-122729" fmla="*/ 1456157 w 7467600"/>
              <a:gd name="connsiteY60-122730" fmla="*/ 5371404 h 6858000"/>
              <a:gd name="connsiteX61-122731" fmla="*/ 1244432 w 7467600"/>
              <a:gd name="connsiteY61-122732" fmla="*/ 5385601 h 6858000"/>
              <a:gd name="connsiteX62-122733" fmla="*/ 973990 w 7467600"/>
              <a:gd name="connsiteY62-122734" fmla="*/ 5424940 h 6858000"/>
              <a:gd name="connsiteX63-122735" fmla="*/ 1103809 w 7467600"/>
              <a:gd name="connsiteY63-122736" fmla="*/ 5433720 h 6858000"/>
              <a:gd name="connsiteX64-122737" fmla="*/ 1123454 w 7467600"/>
              <a:gd name="connsiteY64-122738" fmla="*/ 5435727 h 6858000"/>
              <a:gd name="connsiteX65-122739" fmla="*/ 1737017 w 7467600"/>
              <a:gd name="connsiteY65-122740" fmla="*/ 5452183 h 6858000"/>
              <a:gd name="connsiteX66-122741" fmla="*/ 1824397 w 7467600"/>
              <a:gd name="connsiteY66-122742" fmla="*/ 5447757 h 6858000"/>
              <a:gd name="connsiteX67-122743" fmla="*/ 2070059 w 7467600"/>
              <a:gd name="connsiteY67-122744" fmla="*/ 5441660 h 6858000"/>
              <a:gd name="connsiteX68-122745" fmla="*/ 1456157 w 7467600"/>
              <a:gd name="connsiteY68-122746" fmla="*/ 5371404 h 6858000"/>
              <a:gd name="connsiteX69-122747" fmla="*/ 4988186 w 7467600"/>
              <a:gd name="connsiteY69-122748" fmla="*/ 5216467 h 6858000"/>
              <a:gd name="connsiteX70-122749" fmla="*/ 4777334 w 7467600"/>
              <a:gd name="connsiteY70-122750" fmla="*/ 5406072 h 6858000"/>
              <a:gd name="connsiteX71-122751" fmla="*/ 4718341 w 7467600"/>
              <a:gd name="connsiteY71-122752" fmla="*/ 5468043 h 6858000"/>
              <a:gd name="connsiteX72-122753" fmla="*/ 4604655 w 7467600"/>
              <a:gd name="connsiteY72-122754" fmla="*/ 5583434 h 6858000"/>
              <a:gd name="connsiteX73-122755" fmla="*/ 4565074 w 7467600"/>
              <a:gd name="connsiteY73-122756" fmla="*/ 5618550 h 6858000"/>
              <a:gd name="connsiteX74-122757" fmla="*/ 4988186 w 7467600"/>
              <a:gd name="connsiteY74-122758" fmla="*/ 5216467 h 6858000"/>
              <a:gd name="connsiteX75-122759" fmla="*/ 4978032 w 7467600"/>
              <a:gd name="connsiteY75-122760" fmla="*/ 5183809 h 6858000"/>
              <a:gd name="connsiteX76-122761" fmla="*/ 4463413 w 7467600"/>
              <a:gd name="connsiteY76-122762" fmla="*/ 5615162 h 6858000"/>
              <a:gd name="connsiteX77-122763" fmla="*/ 4358134 w 7467600"/>
              <a:gd name="connsiteY77-122764" fmla="*/ 5742791 h 6858000"/>
              <a:gd name="connsiteX78-122765" fmla="*/ 4376219 w 7467600"/>
              <a:gd name="connsiteY78-122766" fmla="*/ 5729027 h 6858000"/>
              <a:gd name="connsiteX79-122767" fmla="*/ 4582340 w 7467600"/>
              <a:gd name="connsiteY79-122768" fmla="*/ 5561037 h 6858000"/>
              <a:gd name="connsiteX80-122769" fmla="*/ 4694684 w 7467600"/>
              <a:gd name="connsiteY80-122770" fmla="*/ 5447098 h 6858000"/>
              <a:gd name="connsiteX81-122771" fmla="*/ 4754123 w 7467600"/>
              <a:gd name="connsiteY81-122772" fmla="*/ 5384643 h 6858000"/>
              <a:gd name="connsiteX82-122773" fmla="*/ 4978032 w 7467600"/>
              <a:gd name="connsiteY82-122774" fmla="*/ 5183809 h 6858000"/>
              <a:gd name="connsiteX83-122775" fmla="*/ 1903353 w 7467600"/>
              <a:gd name="connsiteY83-122776" fmla="*/ 5044827 h 6858000"/>
              <a:gd name="connsiteX84-122777" fmla="*/ 1936931 w 7467600"/>
              <a:gd name="connsiteY84-122778" fmla="*/ 5093954 h 6858000"/>
              <a:gd name="connsiteX85-122779" fmla="*/ 2195868 w 7467600"/>
              <a:gd name="connsiteY85-122780" fmla="*/ 5396574 h 6858000"/>
              <a:gd name="connsiteX86-122781" fmla="*/ 2088852 w 7467600"/>
              <a:gd name="connsiteY86-122782" fmla="*/ 5166123 h 6858000"/>
              <a:gd name="connsiteX87-122783" fmla="*/ 1958241 w 7467600"/>
              <a:gd name="connsiteY87-122784" fmla="*/ 5067955 h 6858000"/>
              <a:gd name="connsiteX88-122785" fmla="*/ 1903353 w 7467600"/>
              <a:gd name="connsiteY88-122786" fmla="*/ 5044827 h 6858000"/>
              <a:gd name="connsiteX89-122787" fmla="*/ 1979378 w 7467600"/>
              <a:gd name="connsiteY89-122788" fmla="*/ 4769504 h 6858000"/>
              <a:gd name="connsiteX90-122789" fmla="*/ 2882120 w 7467600"/>
              <a:gd name="connsiteY90-122790" fmla="*/ 5064547 h 6858000"/>
              <a:gd name="connsiteX91-122791" fmla="*/ 2793103 w 7467600"/>
              <a:gd name="connsiteY91-122792" fmla="*/ 5039699 h 6858000"/>
              <a:gd name="connsiteX92-122793" fmla="*/ 2770041 w 7467600"/>
              <a:gd name="connsiteY92-122794" fmla="*/ 5033634 h 6858000"/>
              <a:gd name="connsiteX93-122795" fmla="*/ 1979378 w 7467600"/>
              <a:gd name="connsiteY93-122796" fmla="*/ 4769504 h 6858000"/>
              <a:gd name="connsiteX94-122797" fmla="*/ 1927410 w 7467600"/>
              <a:gd name="connsiteY94-122798" fmla="*/ 4716164 h 6858000"/>
              <a:gd name="connsiteX95-122799" fmla="*/ 1959587 w 7467600"/>
              <a:gd name="connsiteY95-122800" fmla="*/ 4728849 h 6858000"/>
              <a:gd name="connsiteX96-122801" fmla="*/ 2777707 w 7467600"/>
              <a:gd name="connsiteY96-122802" fmla="*/ 5003991 h 6858000"/>
              <a:gd name="connsiteX97-122803" fmla="*/ 2800768 w 7467600"/>
              <a:gd name="connsiteY97-122804" fmla="*/ 5010056 h 6858000"/>
              <a:gd name="connsiteX98-122805" fmla="*/ 2879408 w 7467600"/>
              <a:gd name="connsiteY98-122806" fmla="*/ 5031590 h 6858000"/>
              <a:gd name="connsiteX99-122807" fmla="*/ 2862295 w 7467600"/>
              <a:gd name="connsiteY99-122808" fmla="*/ 5022958 h 6858000"/>
              <a:gd name="connsiteX100-122809" fmla="*/ 2813343 w 7467600"/>
              <a:gd name="connsiteY100-122810" fmla="*/ 4998369 h 6858000"/>
              <a:gd name="connsiteX101-122811" fmla="*/ 2646245 w 7467600"/>
              <a:gd name="connsiteY101-122812" fmla="*/ 4930999 h 6858000"/>
              <a:gd name="connsiteX102-122813" fmla="*/ 1999243 w 7467600"/>
              <a:gd name="connsiteY102-122814" fmla="*/ 4730524 h 6858000"/>
              <a:gd name="connsiteX103-122815" fmla="*/ 1979527 w 7467600"/>
              <a:gd name="connsiteY103-122816" fmla="*/ 4726651 h 6858000"/>
              <a:gd name="connsiteX104-122817" fmla="*/ 1927410 w 7467600"/>
              <a:gd name="connsiteY104-122818" fmla="*/ 4716164 h 6858000"/>
              <a:gd name="connsiteX105-122819" fmla="*/ 1997014 w 7467600"/>
              <a:gd name="connsiteY105-122820" fmla="*/ 4698007 h 6858000"/>
              <a:gd name="connsiteX106-122821" fmla="*/ 2005458 w 7467600"/>
              <a:gd name="connsiteY106-122822" fmla="*/ 4699540 h 6858000"/>
              <a:gd name="connsiteX107-122823" fmla="*/ 2657186 w 7467600"/>
              <a:gd name="connsiteY107-122824" fmla="*/ 4901687 h 6858000"/>
              <a:gd name="connsiteX108-122825" fmla="*/ 2826662 w 7467600"/>
              <a:gd name="connsiteY108-122826" fmla="*/ 4970362 h 6858000"/>
              <a:gd name="connsiteX109-122827" fmla="*/ 2876100 w 7467600"/>
              <a:gd name="connsiteY109-122828" fmla="*/ 4995397 h 6858000"/>
              <a:gd name="connsiteX110-122829" fmla="*/ 3042600 w 7467600"/>
              <a:gd name="connsiteY110-122830" fmla="*/ 5059532 h 6858000"/>
              <a:gd name="connsiteX111-122831" fmla="*/ 1997014 w 7467600"/>
              <a:gd name="connsiteY111-122832" fmla="*/ 4698007 h 6858000"/>
              <a:gd name="connsiteX112-122833" fmla="*/ 2305292 w 7467600"/>
              <a:gd name="connsiteY112-122834" fmla="*/ 4219492 h 6858000"/>
              <a:gd name="connsiteX113-122835" fmla="*/ 3360922 w 7467600"/>
              <a:gd name="connsiteY113-122836" fmla="*/ 4529373 h 6858000"/>
              <a:gd name="connsiteX114-122837" fmla="*/ 3492420 w 7467600"/>
              <a:gd name="connsiteY114-122838" fmla="*/ 4510145 h 6858000"/>
              <a:gd name="connsiteX115-122839" fmla="*/ 3364086 w 7467600"/>
              <a:gd name="connsiteY115-122840" fmla="*/ 4480340 h 6858000"/>
              <a:gd name="connsiteX116-122841" fmla="*/ 3225818 w 7467600"/>
              <a:gd name="connsiteY116-122842" fmla="*/ 4411822 h 6858000"/>
              <a:gd name="connsiteX117-122843" fmla="*/ 3129696 w 7467600"/>
              <a:gd name="connsiteY117-122844" fmla="*/ 4360704 h 6858000"/>
              <a:gd name="connsiteX118-122845" fmla="*/ 2814545 w 7467600"/>
              <a:gd name="connsiteY118-122846" fmla="*/ 4282955 h 6858000"/>
              <a:gd name="connsiteX119-122847" fmla="*/ 2305292 w 7467600"/>
              <a:gd name="connsiteY119-122848" fmla="*/ 4219492 h 6858000"/>
              <a:gd name="connsiteX120-122849" fmla="*/ 2626982 w 7467600"/>
              <a:gd name="connsiteY120-122850" fmla="*/ 4206450 h 6858000"/>
              <a:gd name="connsiteX121-122851" fmla="*/ 2490617 w 7467600"/>
              <a:gd name="connsiteY121-122852" fmla="*/ 4206951 h 6858000"/>
              <a:gd name="connsiteX122-122853" fmla="*/ 2819869 w 7467600"/>
              <a:gd name="connsiteY122-122854" fmla="*/ 4252936 h 6858000"/>
              <a:gd name="connsiteX123-122855" fmla="*/ 3143018 w 7467600"/>
              <a:gd name="connsiteY123-122856" fmla="*/ 4332698 h 6858000"/>
              <a:gd name="connsiteX124-122857" fmla="*/ 3241520 w 7467600"/>
              <a:gd name="connsiteY124-122858" fmla="*/ 4385112 h 6858000"/>
              <a:gd name="connsiteX125-122859" fmla="*/ 3374575 w 7467600"/>
              <a:gd name="connsiteY125-122860" fmla="*/ 4451517 h 6858000"/>
              <a:gd name="connsiteX126-122861" fmla="*/ 3505221 w 7467600"/>
              <a:gd name="connsiteY126-122862" fmla="*/ 4480757 h 6858000"/>
              <a:gd name="connsiteX127-122863" fmla="*/ 2626982 w 7467600"/>
              <a:gd name="connsiteY127-122864" fmla="*/ 4206450 h 6858000"/>
              <a:gd name="connsiteX128-122865" fmla="*/ 1310106 w 7467600"/>
              <a:gd name="connsiteY128-122866" fmla="*/ 3943217 h 6858000"/>
              <a:gd name="connsiteX129-122867" fmla="*/ 854994 w 7467600"/>
              <a:gd name="connsiteY129-122868" fmla="*/ 4399136 h 6858000"/>
              <a:gd name="connsiteX130-122869" fmla="*/ 742462 w 7467600"/>
              <a:gd name="connsiteY130-122870" fmla="*/ 4594648 h 6858000"/>
              <a:gd name="connsiteX131-122871" fmla="*/ 820602 w 7467600"/>
              <a:gd name="connsiteY131-122872" fmla="*/ 4485915 h 6858000"/>
              <a:gd name="connsiteX132-122873" fmla="*/ 878295 w 7467600"/>
              <a:gd name="connsiteY132-122874" fmla="*/ 4403594 h 6858000"/>
              <a:gd name="connsiteX133-122875" fmla="*/ 1240607 w 7467600"/>
              <a:gd name="connsiteY133-122876" fmla="*/ 4010401 h 6858000"/>
              <a:gd name="connsiteX134-122877" fmla="*/ 1310106 w 7467600"/>
              <a:gd name="connsiteY134-122878" fmla="*/ 3943217 h 6858000"/>
              <a:gd name="connsiteX135-122879" fmla="*/ 1423113 w 7467600"/>
              <a:gd name="connsiteY135-122880" fmla="*/ 3874565 h 6858000"/>
              <a:gd name="connsiteX136-122881" fmla="*/ 1260565 w 7467600"/>
              <a:gd name="connsiteY136-122882" fmla="*/ 4031982 h 6858000"/>
              <a:gd name="connsiteX137-122883" fmla="*/ 901900 w 7467600"/>
              <a:gd name="connsiteY137-122884" fmla="*/ 4421236 h 6858000"/>
              <a:gd name="connsiteX138-122885" fmla="*/ 845044 w 7467600"/>
              <a:gd name="connsiteY138-122886" fmla="*/ 4502436 h 6858000"/>
              <a:gd name="connsiteX139-122887" fmla="*/ 685926 w 7467600"/>
              <a:gd name="connsiteY139-122888" fmla="*/ 4703069 h 6858000"/>
              <a:gd name="connsiteX140-122889" fmla="*/ 684248 w 7467600"/>
              <a:gd name="connsiteY140-122890" fmla="*/ 4706721 h 6858000"/>
              <a:gd name="connsiteX141-122891" fmla="*/ 1423113 w 7467600"/>
              <a:gd name="connsiteY141-122892" fmla="*/ 3874565 h 6858000"/>
              <a:gd name="connsiteX142-122893" fmla="*/ 3316479 w 7467600"/>
              <a:gd name="connsiteY142-122894" fmla="*/ 3872136 h 6858000"/>
              <a:gd name="connsiteX143-122895" fmla="*/ 3546806 w 7467600"/>
              <a:gd name="connsiteY143-122896" fmla="*/ 4356139 h 6858000"/>
              <a:gd name="connsiteX144-122897" fmla="*/ 3364433 w 7467600"/>
              <a:gd name="connsiteY144-122898" fmla="*/ 3953121 h 6858000"/>
              <a:gd name="connsiteX145-122899" fmla="*/ 3316479 w 7467600"/>
              <a:gd name="connsiteY145-122900" fmla="*/ 3872136 h 6858000"/>
              <a:gd name="connsiteX146-122901" fmla="*/ 3291335 w 7467600"/>
              <a:gd name="connsiteY146-122902" fmla="*/ 3767420 h 6858000"/>
              <a:gd name="connsiteX147-122903" fmla="*/ 3390805 w 7467600"/>
              <a:gd name="connsiteY147-122904" fmla="*/ 3937163 h 6858000"/>
              <a:gd name="connsiteX148-122905" fmla="*/ 3579062 w 7467600"/>
              <a:gd name="connsiteY148-122906" fmla="*/ 4359040 h 6858000"/>
              <a:gd name="connsiteX149-122907" fmla="*/ 3467355 w 7467600"/>
              <a:gd name="connsiteY149-122908" fmla="*/ 3988130 h 6858000"/>
              <a:gd name="connsiteX150-122909" fmla="*/ 3310753 w 7467600"/>
              <a:gd name="connsiteY150-122910" fmla="*/ 3787140 h 6858000"/>
              <a:gd name="connsiteX151-122911" fmla="*/ 3291335 w 7467600"/>
              <a:gd name="connsiteY151-122912" fmla="*/ 3767420 h 6858000"/>
              <a:gd name="connsiteX152-122913" fmla="*/ 1635889 w 7467600"/>
              <a:gd name="connsiteY152-122914" fmla="*/ 3709494 h 6858000"/>
              <a:gd name="connsiteX153-122915" fmla="*/ 1634800 w 7467600"/>
              <a:gd name="connsiteY153-122916" fmla="*/ 3731111 h 6858000"/>
              <a:gd name="connsiteX154-122917" fmla="*/ 1635889 w 7467600"/>
              <a:gd name="connsiteY154-122918" fmla="*/ 3709494 h 6858000"/>
              <a:gd name="connsiteX155-122919" fmla="*/ 1510397 w 7467600"/>
              <a:gd name="connsiteY155-122920" fmla="*/ 3684705 h 6858000"/>
              <a:gd name="connsiteX156-122921" fmla="*/ 1146550 w 7467600"/>
              <a:gd name="connsiteY156-122922" fmla="*/ 3802012 h 6858000"/>
              <a:gd name="connsiteX157-122923" fmla="*/ 698834 w 7467600"/>
              <a:gd name="connsiteY157-122924" fmla="*/ 3952272 h 6858000"/>
              <a:gd name="connsiteX158-122925" fmla="*/ 34256 w 7467600"/>
              <a:gd name="connsiteY158-122926" fmla="*/ 4347603 h 6858000"/>
              <a:gd name="connsiteX159-122927" fmla="*/ 527241 w 7467600"/>
              <a:gd name="connsiteY159-122928" fmla="*/ 4065078 h 6858000"/>
              <a:gd name="connsiteX160-122929" fmla="*/ 1510397 w 7467600"/>
              <a:gd name="connsiteY160-122930" fmla="*/ 3684705 h 6858000"/>
              <a:gd name="connsiteX161-122931" fmla="*/ 1313114 w 7467600"/>
              <a:gd name="connsiteY161-122932" fmla="*/ 3655216 h 6858000"/>
              <a:gd name="connsiteX162-122933" fmla="*/ 1109304 w 7467600"/>
              <a:gd name="connsiteY162-122934" fmla="*/ 3669030 h 6858000"/>
              <a:gd name="connsiteX163-122935" fmla="*/ 8129 w 7467600"/>
              <a:gd name="connsiteY163-122936" fmla="*/ 4330519 h 6858000"/>
              <a:gd name="connsiteX164-122937" fmla="*/ 687572 w 7467600"/>
              <a:gd name="connsiteY164-122938" fmla="*/ 3925629 h 6858000"/>
              <a:gd name="connsiteX165-122939" fmla="*/ 1138365 w 7467600"/>
              <a:gd name="connsiteY165-122940" fmla="*/ 3774515 h 6858000"/>
              <a:gd name="connsiteX166-122941" fmla="*/ 1505579 w 7467600"/>
              <a:gd name="connsiteY166-122942" fmla="*/ 3655526 h 6858000"/>
              <a:gd name="connsiteX167-122943" fmla="*/ 1313114 w 7467600"/>
              <a:gd name="connsiteY167-122944" fmla="*/ 3655216 h 6858000"/>
              <a:gd name="connsiteX168-122945" fmla="*/ 3655073 w 7467600"/>
              <a:gd name="connsiteY168-122946" fmla="*/ 3650884 h 6858000"/>
              <a:gd name="connsiteX169-122947" fmla="*/ 3989938 w 7467600"/>
              <a:gd name="connsiteY169-122948" fmla="*/ 3991685 h 6858000"/>
              <a:gd name="connsiteX170-122949" fmla="*/ 4393907 w 7467600"/>
              <a:gd name="connsiteY170-122950" fmla="*/ 4261258 h 6858000"/>
              <a:gd name="connsiteX171-122951" fmla="*/ 4648051 w 7467600"/>
              <a:gd name="connsiteY171-122952" fmla="*/ 4374051 h 6858000"/>
              <a:gd name="connsiteX172-122953" fmla="*/ 4383389 w 7467600"/>
              <a:gd name="connsiteY172-122954" fmla="*/ 4184369 h 6858000"/>
              <a:gd name="connsiteX173-122955" fmla="*/ 4165508 w 7467600"/>
              <a:gd name="connsiteY173-122956" fmla="*/ 4035196 h 6858000"/>
              <a:gd name="connsiteX174-122957" fmla="*/ 4068162 w 7467600"/>
              <a:gd name="connsiteY174-122958" fmla="*/ 3953394 h 6858000"/>
              <a:gd name="connsiteX175-122959" fmla="*/ 3981416 w 7467600"/>
              <a:gd name="connsiteY175-122960" fmla="*/ 3880482 h 6858000"/>
              <a:gd name="connsiteX176-122961" fmla="*/ 3800147 w 7467600"/>
              <a:gd name="connsiteY176-122962" fmla="*/ 3749872 h 6858000"/>
              <a:gd name="connsiteX177-122963" fmla="*/ 3655073 w 7467600"/>
              <a:gd name="connsiteY177-122964" fmla="*/ 3650884 h 6858000"/>
              <a:gd name="connsiteX178-122965" fmla="*/ 3670252 w 7467600"/>
              <a:gd name="connsiteY178-122966" fmla="*/ 3622798 h 6858000"/>
              <a:gd name="connsiteX179-122967" fmla="*/ 3817258 w 7467600"/>
              <a:gd name="connsiteY179-122968" fmla="*/ 3723577 h 6858000"/>
              <a:gd name="connsiteX180-122969" fmla="*/ 4000461 w 7467600"/>
              <a:gd name="connsiteY180-122970" fmla="*/ 3855966 h 6858000"/>
              <a:gd name="connsiteX181-122971" fmla="*/ 4088180 w 7467600"/>
              <a:gd name="connsiteY181-122972" fmla="*/ 3929774 h 6858000"/>
              <a:gd name="connsiteX182-122973" fmla="*/ 4184555 w 7467600"/>
              <a:gd name="connsiteY182-122974" fmla="*/ 4010683 h 6858000"/>
              <a:gd name="connsiteX183-122975" fmla="*/ 4399563 w 7467600"/>
              <a:gd name="connsiteY183-122976" fmla="*/ 4158106 h 6858000"/>
              <a:gd name="connsiteX184-122977" fmla="*/ 4684469 w 7467600"/>
              <a:gd name="connsiteY184-122978" fmla="*/ 4364680 h 6858000"/>
              <a:gd name="connsiteX185-122979" fmla="*/ 4690271 w 7467600"/>
              <a:gd name="connsiteY185-122980" fmla="*/ 4370034 h 6858000"/>
              <a:gd name="connsiteX186-122981" fmla="*/ 4136093 w 7467600"/>
              <a:gd name="connsiteY186-122982" fmla="*/ 3858466 h 6858000"/>
              <a:gd name="connsiteX187-122983" fmla="*/ 3670252 w 7467600"/>
              <a:gd name="connsiteY187-122984" fmla="*/ 3622798 h 6858000"/>
              <a:gd name="connsiteX188-122985" fmla="*/ 4440129 w 7467600"/>
              <a:gd name="connsiteY188-122986" fmla="*/ 3448571 h 6858000"/>
              <a:gd name="connsiteX189-122987" fmla="*/ 4856525 w 7467600"/>
              <a:gd name="connsiteY189-122988" fmla="*/ 3915351 h 6858000"/>
              <a:gd name="connsiteX190-122989" fmla="*/ 5059055 w 7467600"/>
              <a:gd name="connsiteY190-122990" fmla="*/ 4108918 h 6858000"/>
              <a:gd name="connsiteX191-122991" fmla="*/ 5290070 w 7467600"/>
              <a:gd name="connsiteY191-122992" fmla="*/ 4263619 h 6858000"/>
              <a:gd name="connsiteX192-122993" fmla="*/ 4834991 w 7467600"/>
              <a:gd name="connsiteY192-122994" fmla="*/ 3830985 h 6858000"/>
              <a:gd name="connsiteX193-122995" fmla="*/ 4440129 w 7467600"/>
              <a:gd name="connsiteY193-122996" fmla="*/ 3448571 h 6858000"/>
              <a:gd name="connsiteX194-122997" fmla="*/ 4441737 w 7467600"/>
              <a:gd name="connsiteY194-122998" fmla="*/ 3399734 h 6858000"/>
              <a:gd name="connsiteX195-122999" fmla="*/ 4431236 w 7467600"/>
              <a:gd name="connsiteY195-123000" fmla="*/ 3400954 h 6858000"/>
              <a:gd name="connsiteX196-123001" fmla="*/ 4557150 w 7467600"/>
              <a:gd name="connsiteY196-123002" fmla="*/ 3510023 h 6858000"/>
              <a:gd name="connsiteX197-123003" fmla="*/ 4856936 w 7467600"/>
              <a:gd name="connsiteY197-123004" fmla="*/ 3809146 h 6858000"/>
              <a:gd name="connsiteX198-123005" fmla="*/ 5111996 w 7467600"/>
              <a:gd name="connsiteY198-123006" fmla="*/ 4065759 h 6858000"/>
              <a:gd name="connsiteX199-123007" fmla="*/ 5388878 w 7467600"/>
              <a:gd name="connsiteY199-123008" fmla="*/ 4300185 h 6858000"/>
              <a:gd name="connsiteX200-123009" fmla="*/ 5425556 w 7467600"/>
              <a:gd name="connsiteY200-123010" fmla="*/ 4308967 h 6858000"/>
              <a:gd name="connsiteX201-123011" fmla="*/ 4943646 w 7467600"/>
              <a:gd name="connsiteY201-123012" fmla="*/ 3822916 h 6858000"/>
              <a:gd name="connsiteX202-123013" fmla="*/ 4594837 w 7467600"/>
              <a:gd name="connsiteY202-123014" fmla="*/ 3532274 h 6858000"/>
              <a:gd name="connsiteX203-123015" fmla="*/ 4441737 w 7467600"/>
              <a:gd name="connsiteY203-123016" fmla="*/ 3399734 h 6858000"/>
              <a:gd name="connsiteX204-123017" fmla="*/ 5425834 w 7467600"/>
              <a:gd name="connsiteY204-123018" fmla="*/ 3162785 h 6858000"/>
              <a:gd name="connsiteX205-123019" fmla="*/ 5401644 w 7467600"/>
              <a:gd name="connsiteY205-123020" fmla="*/ 3617847 h 6858000"/>
              <a:gd name="connsiteX206-123021" fmla="*/ 5467256 w 7467600"/>
              <a:gd name="connsiteY206-123022" fmla="*/ 4175494 h 6858000"/>
              <a:gd name="connsiteX207-123023" fmla="*/ 5448069 w 7467600"/>
              <a:gd name="connsiteY207-123024" fmla="*/ 3567554 h 6858000"/>
              <a:gd name="connsiteX208-123025" fmla="*/ 5425834 w 7467600"/>
              <a:gd name="connsiteY208-123026" fmla="*/ 3162785 h 6858000"/>
              <a:gd name="connsiteX209-123027" fmla="*/ 1318687 w 7467600"/>
              <a:gd name="connsiteY209-123028" fmla="*/ 3113840 h 6858000"/>
              <a:gd name="connsiteX210-123029" fmla="*/ 1066793 w 7467600"/>
              <a:gd name="connsiteY210-123030" fmla="*/ 3212171 h 6858000"/>
              <a:gd name="connsiteX211-123031" fmla="*/ 993319 w 7467600"/>
              <a:gd name="connsiteY211-123032" fmla="*/ 3247648 h 6858000"/>
              <a:gd name="connsiteX212-123033" fmla="*/ 853081 w 7467600"/>
              <a:gd name="connsiteY212-123034" fmla="*/ 3312410 h 6858000"/>
              <a:gd name="connsiteX213-123035" fmla="*/ 805957 w 7467600"/>
              <a:gd name="connsiteY213-123036" fmla="*/ 3330443 h 6858000"/>
              <a:gd name="connsiteX214-123037" fmla="*/ 1318687 w 7467600"/>
              <a:gd name="connsiteY214-123038" fmla="*/ 3113840 h 6858000"/>
              <a:gd name="connsiteX215-123039" fmla="*/ 5453702 w 7467600"/>
              <a:gd name="connsiteY215-123040" fmla="*/ 3090882 h 6858000"/>
              <a:gd name="connsiteX216-123041" fmla="*/ 5480135 w 7467600"/>
              <a:gd name="connsiteY216-123042" fmla="*/ 3565802 h 6858000"/>
              <a:gd name="connsiteX217-123043" fmla="*/ 5499023 w 7467600"/>
              <a:gd name="connsiteY217-123044" fmla="*/ 4166310 h 6858000"/>
              <a:gd name="connsiteX218-123045" fmla="*/ 5547022 w 7467600"/>
              <a:gd name="connsiteY218-123046" fmla="*/ 3607838 h 6858000"/>
              <a:gd name="connsiteX219-123047" fmla="*/ 5515964 w 7467600"/>
              <a:gd name="connsiteY219-123048" fmla="*/ 3378541 h 6858000"/>
              <a:gd name="connsiteX220-123049" fmla="*/ 5453702 w 7467600"/>
              <a:gd name="connsiteY220-123050" fmla="*/ 3090882 h 6858000"/>
              <a:gd name="connsiteX221-123051" fmla="*/ 1238695 w 7467600"/>
              <a:gd name="connsiteY221-123052" fmla="*/ 3076820 h 6858000"/>
              <a:gd name="connsiteX222-123053" fmla="*/ 716371 w 7467600"/>
              <a:gd name="connsiteY222-123054" fmla="*/ 3293249 h 6858000"/>
              <a:gd name="connsiteX223-123055" fmla="*/ 579522 w 7467600"/>
              <a:gd name="connsiteY223-123056" fmla="*/ 3371759 h 6858000"/>
              <a:gd name="connsiteX224-123057" fmla="*/ 600288 w 7467600"/>
              <a:gd name="connsiteY224-123058" fmla="*/ 3365555 h 6858000"/>
              <a:gd name="connsiteX225-123059" fmla="*/ 840692 w 7467600"/>
              <a:gd name="connsiteY225-123060" fmla="*/ 3284921 h 6858000"/>
              <a:gd name="connsiteX226-123061" fmla="*/ 979248 w 7467600"/>
              <a:gd name="connsiteY226-123062" fmla="*/ 3221003 h 6858000"/>
              <a:gd name="connsiteX227-123063" fmla="*/ 1053282 w 7467600"/>
              <a:gd name="connsiteY227-123064" fmla="*/ 3185247 h 6858000"/>
              <a:gd name="connsiteX228-123065" fmla="*/ 1320603 w 7467600"/>
              <a:gd name="connsiteY228-123066" fmla="*/ 3081281 h 6858000"/>
              <a:gd name="connsiteX229-123067" fmla="*/ 1238695 w 7467600"/>
              <a:gd name="connsiteY229-123068" fmla="*/ 3076820 h 6858000"/>
              <a:gd name="connsiteX230-123069" fmla="*/ 5425627 w 7467600"/>
              <a:gd name="connsiteY230-123070" fmla="*/ 2954192 h 6858000"/>
              <a:gd name="connsiteX231-123071" fmla="*/ 5470770 w 7467600"/>
              <a:gd name="connsiteY231-123072" fmla="*/ 3005435 h 6858000"/>
              <a:gd name="connsiteX232-123073" fmla="*/ 5519779 w 7467600"/>
              <a:gd name="connsiteY232-123074" fmla="*/ 4359223 h 6858000"/>
              <a:gd name="connsiteX233-123075" fmla="*/ 5520293 w 7467600"/>
              <a:gd name="connsiteY233-123076" fmla="*/ 4360602 h 6858000"/>
              <a:gd name="connsiteX234-123077" fmla="*/ 5767221 w 7467600"/>
              <a:gd name="connsiteY234-123078" fmla="*/ 4665564 h 6858000"/>
              <a:gd name="connsiteX235-123079" fmla="*/ 6937169 w 7467600"/>
              <a:gd name="connsiteY235-123080" fmla="*/ 4815941 h 6858000"/>
              <a:gd name="connsiteX236-123081" fmla="*/ 6953922 w 7467600"/>
              <a:gd name="connsiteY236-123082" fmla="*/ 4890068 h 6858000"/>
              <a:gd name="connsiteX237-123083" fmla="*/ 6071359 w 7467600"/>
              <a:gd name="connsiteY237-123084" fmla="*/ 4770770 h 6858000"/>
              <a:gd name="connsiteX238-123085" fmla="*/ 6038839 w 7467600"/>
              <a:gd name="connsiteY238-123086" fmla="*/ 4764474 h 6858000"/>
              <a:gd name="connsiteX239-123087" fmla="*/ 6038706 w 7467600"/>
              <a:gd name="connsiteY239-123088" fmla="*/ 4763847 h 6858000"/>
              <a:gd name="connsiteX240-123089" fmla="*/ 6037784 w 7467600"/>
              <a:gd name="connsiteY240-123090" fmla="*/ 4764270 h 6858000"/>
              <a:gd name="connsiteX241-123091" fmla="*/ 6038839 w 7467600"/>
              <a:gd name="connsiteY241-123092" fmla="*/ 4764474 h 6858000"/>
              <a:gd name="connsiteX242-123093" fmla="*/ 6040338 w 7467600"/>
              <a:gd name="connsiteY242-123094" fmla="*/ 4771418 h 6858000"/>
              <a:gd name="connsiteX243-123095" fmla="*/ 6024488 w 7467600"/>
              <a:gd name="connsiteY243-123096" fmla="*/ 4809903 h 6858000"/>
              <a:gd name="connsiteX244-123097" fmla="*/ 5599771 w 7467600"/>
              <a:gd name="connsiteY244-123098" fmla="*/ 5509652 h 6858000"/>
              <a:gd name="connsiteX245-123099" fmla="*/ 5548843 w 7467600"/>
              <a:gd name="connsiteY245-123100" fmla="*/ 5563845 h 6858000"/>
              <a:gd name="connsiteX246-123101" fmla="*/ 5940952 w 7467600"/>
              <a:gd name="connsiteY246-123102" fmla="*/ 6250028 h 6858000"/>
              <a:gd name="connsiteX247-123103" fmla="*/ 6043441 w 7467600"/>
              <a:gd name="connsiteY247-123104" fmla="*/ 6665847 h 6858000"/>
              <a:gd name="connsiteX248-123105" fmla="*/ 6093432 w 7467600"/>
              <a:gd name="connsiteY248-123106" fmla="*/ 6858000 h 6858000"/>
              <a:gd name="connsiteX249-123107" fmla="*/ 6034344 w 7467600"/>
              <a:gd name="connsiteY249-123108" fmla="*/ 6858000 h 6858000"/>
              <a:gd name="connsiteX250-123109" fmla="*/ 6026679 w 7467600"/>
              <a:gd name="connsiteY250-123110" fmla="*/ 6836959 h 6858000"/>
              <a:gd name="connsiteX251-123111" fmla="*/ 5800441 w 7467600"/>
              <a:gd name="connsiteY251-123112" fmla="*/ 6335286 h 6858000"/>
              <a:gd name="connsiteX252-123113" fmla="*/ 5526562 w 7467600"/>
              <a:gd name="connsiteY252-123114" fmla="*/ 5705388 h 6858000"/>
              <a:gd name="connsiteX253-123115" fmla="*/ 5519640 w 7467600"/>
              <a:gd name="connsiteY253-123116" fmla="*/ 5683774 h 6858000"/>
              <a:gd name="connsiteX254-123117" fmla="*/ 5844559 w 7467600"/>
              <a:gd name="connsiteY254-123118" fmla="*/ 6553349 h 6858000"/>
              <a:gd name="connsiteX255-123119" fmla="*/ 5975994 w 7467600"/>
              <a:gd name="connsiteY255-123120" fmla="*/ 6858000 h 6858000"/>
              <a:gd name="connsiteX256-123121" fmla="*/ 5898547 w 7467600"/>
              <a:gd name="connsiteY256-123122" fmla="*/ 6858000 h 6858000"/>
              <a:gd name="connsiteX257-123123" fmla="*/ 5682041 w 7467600"/>
              <a:gd name="connsiteY257-123124" fmla="*/ 6355860 h 6858000"/>
              <a:gd name="connsiteX258-123125" fmla="*/ 5461758 w 7467600"/>
              <a:gd name="connsiteY258-123126" fmla="*/ 5820220 h 6858000"/>
              <a:gd name="connsiteX259-123127" fmla="*/ 5237282 w 7467600"/>
              <a:gd name="connsiteY259-123128" fmla="*/ 6579086 h 6858000"/>
              <a:gd name="connsiteX260-123129" fmla="*/ 5115009 w 7467600"/>
              <a:gd name="connsiteY260-123130" fmla="*/ 6858000 h 6858000"/>
              <a:gd name="connsiteX261-123131" fmla="*/ 5028074 w 7467600"/>
              <a:gd name="connsiteY261-123132" fmla="*/ 6858000 h 6858000"/>
              <a:gd name="connsiteX262-123133" fmla="*/ 5079508 w 7467600"/>
              <a:gd name="connsiteY262-123134" fmla="*/ 6749074 h 6858000"/>
              <a:gd name="connsiteX263-123135" fmla="*/ 5371846 w 7467600"/>
              <a:gd name="connsiteY263-123136" fmla="*/ 5924413 h 6858000"/>
              <a:gd name="connsiteX264-123137" fmla="*/ 5270512 w 7467600"/>
              <a:gd name="connsiteY264-123138" fmla="*/ 6138975 h 6858000"/>
              <a:gd name="connsiteX265-123139" fmla="*/ 5062409 w 7467600"/>
              <a:gd name="connsiteY265-123140" fmla="*/ 6653544 h 6858000"/>
              <a:gd name="connsiteX266-123141" fmla="*/ 5036628 w 7467600"/>
              <a:gd name="connsiteY266-123142" fmla="*/ 6754247 h 6858000"/>
              <a:gd name="connsiteX267-123143" fmla="*/ 5009112 w 7467600"/>
              <a:gd name="connsiteY267-123144" fmla="*/ 6858000 h 6858000"/>
              <a:gd name="connsiteX268-123145" fmla="*/ 4976679 w 7467600"/>
              <a:gd name="connsiteY268-123146" fmla="*/ 6858000 h 6858000"/>
              <a:gd name="connsiteX269-123147" fmla="*/ 5006537 w 7467600"/>
              <a:gd name="connsiteY269-123148" fmla="*/ 6747068 h 6858000"/>
              <a:gd name="connsiteX270-123149" fmla="*/ 5032723 w 7467600"/>
              <a:gd name="connsiteY270-123150" fmla="*/ 6644957 h 6858000"/>
              <a:gd name="connsiteX271-123151" fmla="*/ 5242949 w 7467600"/>
              <a:gd name="connsiteY271-123152" fmla="*/ 6125175 h 6858000"/>
              <a:gd name="connsiteX272-123153" fmla="*/ 5286321 w 7467600"/>
              <a:gd name="connsiteY272-123154" fmla="*/ 6033555 h 6858000"/>
              <a:gd name="connsiteX273-123155" fmla="*/ 5008210 w 7467600"/>
              <a:gd name="connsiteY273-123156" fmla="*/ 6649194 h 6858000"/>
              <a:gd name="connsiteX274-123157" fmla="*/ 4986321 w 7467600"/>
              <a:gd name="connsiteY274-123158" fmla="*/ 6765687 h 6858000"/>
              <a:gd name="connsiteX275-123159" fmla="*/ 4973474 w 7467600"/>
              <a:gd name="connsiteY275-123160" fmla="*/ 6858000 h 6858000"/>
              <a:gd name="connsiteX276-123161" fmla="*/ 4907178 w 7467600"/>
              <a:gd name="connsiteY276-123162" fmla="*/ 6858000 h 6858000"/>
              <a:gd name="connsiteX277-123163" fmla="*/ 4910810 w 7467600"/>
              <a:gd name="connsiteY277-123164" fmla="*/ 6829660 h 6858000"/>
              <a:gd name="connsiteX278-123165" fmla="*/ 4987461 w 7467600"/>
              <a:gd name="connsiteY278-123166" fmla="*/ 6432994 h 6858000"/>
              <a:gd name="connsiteX279-123167" fmla="*/ 5179262 w 7467600"/>
              <a:gd name="connsiteY279-123168" fmla="*/ 6035044 h 6858000"/>
              <a:gd name="connsiteX280-123169" fmla="*/ 4689678 w 7467600"/>
              <a:gd name="connsiteY280-123170" fmla="*/ 6440241 h 6858000"/>
              <a:gd name="connsiteX281-123171" fmla="*/ 4477543 w 7467600"/>
              <a:gd name="connsiteY281-123172" fmla="*/ 6674836 h 6858000"/>
              <a:gd name="connsiteX282-123173" fmla="*/ 4329957 w 7467600"/>
              <a:gd name="connsiteY282-123174" fmla="*/ 6858000 h 6858000"/>
              <a:gd name="connsiteX283-123175" fmla="*/ 4218595 w 7467600"/>
              <a:gd name="connsiteY283-123176" fmla="*/ 6858000 h 6858000"/>
              <a:gd name="connsiteX284-123177" fmla="*/ 4368888 w 7467600"/>
              <a:gd name="connsiteY284-123178" fmla="*/ 6668412 h 6858000"/>
              <a:gd name="connsiteX285-123179" fmla="*/ 4563091 w 7467600"/>
              <a:gd name="connsiteY285-123180" fmla="*/ 6442508 h 6858000"/>
              <a:gd name="connsiteX286-123181" fmla="*/ 5387324 w 7467600"/>
              <a:gd name="connsiteY286-123182" fmla="*/ 5705830 h 6858000"/>
              <a:gd name="connsiteX287-123183" fmla="*/ 5073620 w 7467600"/>
              <a:gd name="connsiteY287-123184" fmla="*/ 5955437 h 6858000"/>
              <a:gd name="connsiteX288-123185" fmla="*/ 4689789 w 7467600"/>
              <a:gd name="connsiteY288-123186" fmla="*/ 6268382 h 6858000"/>
              <a:gd name="connsiteX289-123187" fmla="*/ 4418722 w 7467600"/>
              <a:gd name="connsiteY289-123188" fmla="*/ 6570886 h 6858000"/>
              <a:gd name="connsiteX290-123189" fmla="*/ 4214944 w 7467600"/>
              <a:gd name="connsiteY290-123190" fmla="*/ 6858000 h 6858000"/>
              <a:gd name="connsiteX291-123191" fmla="*/ 4177898 w 7467600"/>
              <a:gd name="connsiteY291-123192" fmla="*/ 6858000 h 6858000"/>
              <a:gd name="connsiteX292-123193" fmla="*/ 4391597 w 7467600"/>
              <a:gd name="connsiteY292-123194" fmla="*/ 6556370 h 6858000"/>
              <a:gd name="connsiteX293-123195" fmla="*/ 4668889 w 7467600"/>
              <a:gd name="connsiteY293-123196" fmla="*/ 6246399 h 6858000"/>
              <a:gd name="connsiteX294-123197" fmla="*/ 5055427 w 7467600"/>
              <a:gd name="connsiteY294-123198" fmla="*/ 5931476 h 6858000"/>
              <a:gd name="connsiteX295-123199" fmla="*/ 5371814 w 7467600"/>
              <a:gd name="connsiteY295-123200" fmla="*/ 5678975 h 6858000"/>
              <a:gd name="connsiteX296-123201" fmla="*/ 4987918 w 7467600"/>
              <a:gd name="connsiteY296-123202" fmla="*/ 5838701 h 6858000"/>
              <a:gd name="connsiteX297-123203" fmla="*/ 4317146 w 7467600"/>
              <a:gd name="connsiteY297-123204" fmla="*/ 6587716 h 6858000"/>
              <a:gd name="connsiteX298-123205" fmla="*/ 4171627 w 7467600"/>
              <a:gd name="connsiteY298-123206" fmla="*/ 6858000 h 6858000"/>
              <a:gd name="connsiteX299-123207" fmla="*/ 4081585 w 7467600"/>
              <a:gd name="connsiteY299-123208" fmla="*/ 6858000 h 6858000"/>
              <a:gd name="connsiteX300-123209" fmla="*/ 4238603 w 7467600"/>
              <a:gd name="connsiteY300-123210" fmla="*/ 6559341 h 6858000"/>
              <a:gd name="connsiteX301-123211" fmla="*/ 4778333 w 7467600"/>
              <a:gd name="connsiteY301-123212" fmla="*/ 5873626 h 6858000"/>
              <a:gd name="connsiteX302-123213" fmla="*/ 5414185 w 7467600"/>
              <a:gd name="connsiteY302-123214" fmla="*/ 5573882 h 6858000"/>
              <a:gd name="connsiteX303-123215" fmla="*/ 5959648 w 7467600"/>
              <a:gd name="connsiteY303-123216" fmla="*/ 4760797 h 6858000"/>
              <a:gd name="connsiteX304-123217" fmla="*/ 5355019 w 7467600"/>
              <a:gd name="connsiteY304-123218" fmla="*/ 4734672 h 6858000"/>
              <a:gd name="connsiteX305-123219" fmla="*/ 5083565 w 7467600"/>
              <a:gd name="connsiteY305-123220" fmla="*/ 5179121 h 6858000"/>
              <a:gd name="connsiteX306-123221" fmla="*/ 4713577 w 7467600"/>
              <a:gd name="connsiteY306-123222" fmla="*/ 5616803 h 6858000"/>
              <a:gd name="connsiteX307-123223" fmla="*/ 3989559 w 7467600"/>
              <a:gd name="connsiteY307-123224" fmla="*/ 6145945 h 6858000"/>
              <a:gd name="connsiteX308-123225" fmla="*/ 3939824 w 7467600"/>
              <a:gd name="connsiteY308-123226" fmla="*/ 6066900 h 6858000"/>
              <a:gd name="connsiteX309-123227" fmla="*/ 4584537 w 7467600"/>
              <a:gd name="connsiteY309-123228" fmla="*/ 5324826 h 6858000"/>
              <a:gd name="connsiteX310-123229" fmla="*/ 5037105 w 7467600"/>
              <a:gd name="connsiteY310-123230" fmla="*/ 5088765 h 6858000"/>
              <a:gd name="connsiteX311-123231" fmla="*/ 5039930 w 7467600"/>
              <a:gd name="connsiteY311-123232" fmla="*/ 5089585 h 6858000"/>
              <a:gd name="connsiteX312-123233" fmla="*/ 5263764 w 7467600"/>
              <a:gd name="connsiteY312-123234" fmla="*/ 4735525 h 6858000"/>
              <a:gd name="connsiteX313-123235" fmla="*/ 4086300 w 7467600"/>
              <a:gd name="connsiteY313-123236" fmla="*/ 4884599 h 6858000"/>
              <a:gd name="connsiteX314-123237" fmla="*/ 4085485 w 7467600"/>
              <a:gd name="connsiteY314-123238" fmla="*/ 4899070 h 6858000"/>
              <a:gd name="connsiteX315-123239" fmla="*/ 3871915 w 7467600"/>
              <a:gd name="connsiteY315-123240" fmla="*/ 5253645 h 6858000"/>
              <a:gd name="connsiteX316-123241" fmla="*/ 3799374 w 7467600"/>
              <a:gd name="connsiteY316-123242" fmla="*/ 5466127 h 6858000"/>
              <a:gd name="connsiteX317-123243" fmla="*/ 3498850 w 7467600"/>
              <a:gd name="connsiteY317-123244" fmla="*/ 6661888 h 6858000"/>
              <a:gd name="connsiteX318-123245" fmla="*/ 3399216 w 7467600"/>
              <a:gd name="connsiteY318-123246" fmla="*/ 6858000 h 6858000"/>
              <a:gd name="connsiteX319-123247" fmla="*/ 3303688 w 7467600"/>
              <a:gd name="connsiteY319-123248" fmla="*/ 6858000 h 6858000"/>
              <a:gd name="connsiteX320-123249" fmla="*/ 3391774 w 7467600"/>
              <a:gd name="connsiteY320-123250" fmla="*/ 6697181 h 6858000"/>
              <a:gd name="connsiteX321-123251" fmla="*/ 3735540 w 7467600"/>
              <a:gd name="connsiteY321-123252" fmla="*/ 5546923 h 6858000"/>
              <a:gd name="connsiteX322-123253" fmla="*/ 3729438 w 7467600"/>
              <a:gd name="connsiteY322-123254" fmla="*/ 5569058 h 6858000"/>
              <a:gd name="connsiteX323-123255" fmla="*/ 3707782 w 7467600"/>
              <a:gd name="connsiteY323-123256" fmla="*/ 5644908 h 6858000"/>
              <a:gd name="connsiteX324-123257" fmla="*/ 3583827 w 7467600"/>
              <a:gd name="connsiteY324-123258" fmla="*/ 6039215 h 6858000"/>
              <a:gd name="connsiteX325-123259" fmla="*/ 3547861 w 7467600"/>
              <a:gd name="connsiteY325-123260" fmla="*/ 6129609 h 6858000"/>
              <a:gd name="connsiteX326-123261" fmla="*/ 3490905 w 7467600"/>
              <a:gd name="connsiteY326-123262" fmla="*/ 6277660 h 6858000"/>
              <a:gd name="connsiteX327-123263" fmla="*/ 3455859 w 7467600"/>
              <a:gd name="connsiteY327-123264" fmla="*/ 6391301 h 6858000"/>
              <a:gd name="connsiteX328-123265" fmla="*/ 3429112 w 7467600"/>
              <a:gd name="connsiteY328-123266" fmla="*/ 6479469 h 6858000"/>
              <a:gd name="connsiteX329-123267" fmla="*/ 3304862 w 7467600"/>
              <a:gd name="connsiteY329-123268" fmla="*/ 6796476 h 6858000"/>
              <a:gd name="connsiteX330-123269" fmla="*/ 3276071 w 7467600"/>
              <a:gd name="connsiteY330-123270" fmla="*/ 6858000 h 6858000"/>
              <a:gd name="connsiteX331-123271" fmla="*/ 3240805 w 7467600"/>
              <a:gd name="connsiteY331-123272" fmla="*/ 6858000 h 6858000"/>
              <a:gd name="connsiteX332-123273" fmla="*/ 3275917 w 7467600"/>
              <a:gd name="connsiteY332-123274" fmla="*/ 6783192 h 6858000"/>
              <a:gd name="connsiteX333-123275" fmla="*/ 3399358 w 7467600"/>
              <a:gd name="connsiteY333-123276" fmla="*/ 6469011 h 6858000"/>
              <a:gd name="connsiteX334-123277" fmla="*/ 3425650 w 7467600"/>
              <a:gd name="connsiteY334-123278" fmla="*/ 6381333 h 6858000"/>
              <a:gd name="connsiteX335-123279" fmla="*/ 3460661 w 7467600"/>
              <a:gd name="connsiteY335-123280" fmla="*/ 6266763 h 6858000"/>
              <a:gd name="connsiteX336-123281" fmla="*/ 3518021 w 7467600"/>
              <a:gd name="connsiteY336-123282" fmla="*/ 6117298 h 6858000"/>
              <a:gd name="connsiteX337-123283" fmla="*/ 3554035 w 7467600"/>
              <a:gd name="connsiteY337-123284" fmla="*/ 6027832 h 6858000"/>
              <a:gd name="connsiteX338-123285" fmla="*/ 3677174 w 7467600"/>
              <a:gd name="connsiteY338-123286" fmla="*/ 5636351 h 6858000"/>
              <a:gd name="connsiteX339-123287" fmla="*/ 3698819 w 7467600"/>
              <a:gd name="connsiteY339-123288" fmla="*/ 5560503 h 6858000"/>
              <a:gd name="connsiteX340-123289" fmla="*/ 3702094 w 7467600"/>
              <a:gd name="connsiteY340-123290" fmla="*/ 5549194 h 6858000"/>
              <a:gd name="connsiteX341-123291" fmla="*/ 3398355 w 7467600"/>
              <a:gd name="connsiteY341-123292" fmla="*/ 6094603 h 6858000"/>
              <a:gd name="connsiteX342-123293" fmla="*/ 3193941 w 7467600"/>
              <a:gd name="connsiteY342-123294" fmla="*/ 6798775 h 6858000"/>
              <a:gd name="connsiteX343-123295" fmla="*/ 3184140 w 7467600"/>
              <a:gd name="connsiteY343-123296" fmla="*/ 6858000 h 6858000"/>
              <a:gd name="connsiteX344-123297" fmla="*/ 3099978 w 7467600"/>
              <a:gd name="connsiteY344-123298" fmla="*/ 6858000 h 6858000"/>
              <a:gd name="connsiteX345-123299" fmla="*/ 3101556 w 7467600"/>
              <a:gd name="connsiteY345-123300" fmla="*/ 6843337 h 6858000"/>
              <a:gd name="connsiteX346-123301" fmla="*/ 3370162 w 7467600"/>
              <a:gd name="connsiteY346-123302" fmla="*/ 5785550 h 6858000"/>
              <a:gd name="connsiteX347-123303" fmla="*/ 3746477 w 7467600"/>
              <a:gd name="connsiteY347-123304" fmla="*/ 5377889 h 6858000"/>
              <a:gd name="connsiteX348-123305" fmla="*/ 3863399 w 7467600"/>
              <a:gd name="connsiteY348-123306" fmla="*/ 5087257 h 6858000"/>
              <a:gd name="connsiteX349-123307" fmla="*/ 3968712 w 7467600"/>
              <a:gd name="connsiteY349-123308" fmla="*/ 4913989 h 6858000"/>
              <a:gd name="connsiteX350-123309" fmla="*/ 2792390 w 7467600"/>
              <a:gd name="connsiteY350-123310" fmla="*/ 5382974 h 6858000"/>
              <a:gd name="connsiteX351-123311" fmla="*/ 2714982 w 7467600"/>
              <a:gd name="connsiteY351-123312" fmla="*/ 5427051 h 6858000"/>
              <a:gd name="connsiteX352-123313" fmla="*/ 2813361 w 7467600"/>
              <a:gd name="connsiteY352-123314" fmla="*/ 6023912 h 6858000"/>
              <a:gd name="connsiteX353-123315" fmla="*/ 2688430 w 7467600"/>
              <a:gd name="connsiteY353-123316" fmla="*/ 6801564 h 6858000"/>
              <a:gd name="connsiteX354-123317" fmla="*/ 2629626 w 7467600"/>
              <a:gd name="connsiteY354-123318" fmla="*/ 6763394 h 6858000"/>
              <a:gd name="connsiteX355-123319" fmla="*/ 2565328 w 7467600"/>
              <a:gd name="connsiteY355-123320" fmla="*/ 5516399 h 6858000"/>
              <a:gd name="connsiteX356-123321" fmla="*/ 1922999 w 7467600"/>
              <a:gd name="connsiteY356-123322" fmla="*/ 5980343 h 6858000"/>
              <a:gd name="connsiteX357-123323" fmla="*/ 1950261 w 7467600"/>
              <a:gd name="connsiteY357-123324" fmla="*/ 6405858 h 6858000"/>
              <a:gd name="connsiteX358-123325" fmla="*/ 2365554 w 7467600"/>
              <a:gd name="connsiteY358-123326" fmla="*/ 6759107 h 6858000"/>
              <a:gd name="connsiteX359-123327" fmla="*/ 2424142 w 7467600"/>
              <a:gd name="connsiteY359-123328" fmla="*/ 6858000 h 6858000"/>
              <a:gd name="connsiteX360-123329" fmla="*/ 2395994 w 7467600"/>
              <a:gd name="connsiteY360-123330" fmla="*/ 6858000 h 6858000"/>
              <a:gd name="connsiteX361-123331" fmla="*/ 2392863 w 7467600"/>
              <a:gd name="connsiteY361-123332" fmla="*/ 6852964 h 6858000"/>
              <a:gd name="connsiteX362-123333" fmla="*/ 2017589 w 7467600"/>
              <a:gd name="connsiteY362-123334" fmla="*/ 6493982 h 6858000"/>
              <a:gd name="connsiteX363-123335" fmla="*/ 2147336 w 7467600"/>
              <a:gd name="connsiteY363-123336" fmla="*/ 6594052 h 6858000"/>
              <a:gd name="connsiteX364-123337" fmla="*/ 2207047 w 7467600"/>
              <a:gd name="connsiteY364-123338" fmla="*/ 6654540 h 6858000"/>
              <a:gd name="connsiteX365-123339" fmla="*/ 2299106 w 7467600"/>
              <a:gd name="connsiteY365-123340" fmla="*/ 6778931 h 6858000"/>
              <a:gd name="connsiteX366-123341" fmla="*/ 2314430 w 7467600"/>
              <a:gd name="connsiteY366-123342" fmla="*/ 6801144 h 6858000"/>
              <a:gd name="connsiteX367-123343" fmla="*/ 2352406 w 7467600"/>
              <a:gd name="connsiteY367-123344" fmla="*/ 6858000 h 6858000"/>
              <a:gd name="connsiteX368-123345" fmla="*/ 2314492 w 7467600"/>
              <a:gd name="connsiteY368-123346" fmla="*/ 6858000 h 6858000"/>
              <a:gd name="connsiteX369-123347" fmla="*/ 2288095 w 7467600"/>
              <a:gd name="connsiteY369-123348" fmla="*/ 6818030 h 6858000"/>
              <a:gd name="connsiteX370-123349" fmla="*/ 2272768 w 7467600"/>
              <a:gd name="connsiteY370-123350" fmla="*/ 6795822 h 6858000"/>
              <a:gd name="connsiteX371-123351" fmla="*/ 2182715 w 7467600"/>
              <a:gd name="connsiteY371-123352" fmla="*/ 6675071 h 6858000"/>
              <a:gd name="connsiteX372-123353" fmla="*/ 2032061 w 7467600"/>
              <a:gd name="connsiteY372-123354" fmla="*/ 6541380 h 6858000"/>
              <a:gd name="connsiteX373-123355" fmla="*/ 2257220 w 7467600"/>
              <a:gd name="connsiteY373-123356" fmla="*/ 6826257 h 6858000"/>
              <a:gd name="connsiteX374-123357" fmla="*/ 2281324 w 7467600"/>
              <a:gd name="connsiteY374-123358" fmla="*/ 6858000 h 6858000"/>
              <a:gd name="connsiteX375-123359" fmla="*/ 2242860 w 7467600"/>
              <a:gd name="connsiteY375-123360" fmla="*/ 6858000 h 6858000"/>
              <a:gd name="connsiteX376-123361" fmla="*/ 2232818 w 7467600"/>
              <a:gd name="connsiteY376-123362" fmla="*/ 6844926 h 6858000"/>
              <a:gd name="connsiteX377-123363" fmla="*/ 1990172 w 7467600"/>
              <a:gd name="connsiteY377-123364" fmla="*/ 6542121 h 6858000"/>
              <a:gd name="connsiteX378-123365" fmla="*/ 2124090 w 7467600"/>
              <a:gd name="connsiteY378-123366" fmla="*/ 6761017 h 6858000"/>
              <a:gd name="connsiteX379-123367" fmla="*/ 2200380 w 7467600"/>
              <a:gd name="connsiteY379-123368" fmla="*/ 6858000 h 6858000"/>
              <a:gd name="connsiteX380-123369" fmla="*/ 2147507 w 7467600"/>
              <a:gd name="connsiteY380-123370" fmla="*/ 6858000 h 6858000"/>
              <a:gd name="connsiteX381-123371" fmla="*/ 2070668 w 7467600"/>
              <a:gd name="connsiteY381-123372" fmla="*/ 6761520 h 6858000"/>
              <a:gd name="connsiteX382-123373" fmla="*/ 1975142 w 7467600"/>
              <a:gd name="connsiteY382-123374" fmla="*/ 6585570 h 6858000"/>
              <a:gd name="connsiteX383-123375" fmla="*/ 2050035 w 7467600"/>
              <a:gd name="connsiteY383-123376" fmla="*/ 6813345 h 6858000"/>
              <a:gd name="connsiteX384-123377" fmla="*/ 2063025 w 7467600"/>
              <a:gd name="connsiteY384-123378" fmla="*/ 6858000 h 6858000"/>
              <a:gd name="connsiteX385-123379" fmla="*/ 2021675 w 7467600"/>
              <a:gd name="connsiteY385-123380" fmla="*/ 6858000 h 6858000"/>
              <a:gd name="connsiteX386-123381" fmla="*/ 2019308 w 7467600"/>
              <a:gd name="connsiteY386-123382" fmla="*/ 6847118 h 6858000"/>
              <a:gd name="connsiteX387-123383" fmla="*/ 1938835 w 7467600"/>
              <a:gd name="connsiteY387-123384" fmla="*/ 6551160 h 6858000"/>
              <a:gd name="connsiteX388-123385" fmla="*/ 1953230 w 7467600"/>
              <a:gd name="connsiteY388-123386" fmla="*/ 6759699 h 6858000"/>
              <a:gd name="connsiteX389-123387" fmla="*/ 1956763 w 7467600"/>
              <a:gd name="connsiteY389-123388" fmla="*/ 6778191 h 6858000"/>
              <a:gd name="connsiteX390-123389" fmla="*/ 1967925 w 7467600"/>
              <a:gd name="connsiteY390-123390" fmla="*/ 6858000 h 6858000"/>
              <a:gd name="connsiteX391-123391" fmla="*/ 1936622 w 7467600"/>
              <a:gd name="connsiteY391-123392" fmla="*/ 6858000 h 6858000"/>
              <a:gd name="connsiteX392-123393" fmla="*/ 1926261 w 7467600"/>
              <a:gd name="connsiteY392-123394" fmla="*/ 6784064 h 6858000"/>
              <a:gd name="connsiteX393-123395" fmla="*/ 1922724 w 7467600"/>
              <a:gd name="connsiteY393-123396" fmla="*/ 6765577 h 6858000"/>
              <a:gd name="connsiteX394-123397" fmla="*/ 1904650 w 7467600"/>
              <a:gd name="connsiteY394-123398" fmla="*/ 6639616 h 6858000"/>
              <a:gd name="connsiteX395-123399" fmla="*/ 1885273 w 7467600"/>
              <a:gd name="connsiteY395-123400" fmla="*/ 6858000 h 6858000"/>
              <a:gd name="connsiteX396-123401" fmla="*/ 1854363 w 7467600"/>
              <a:gd name="connsiteY396-123402" fmla="*/ 6858000 h 6858000"/>
              <a:gd name="connsiteX397-123403" fmla="*/ 1880391 w 7467600"/>
              <a:gd name="connsiteY397-123404" fmla="*/ 6603796 h 6858000"/>
              <a:gd name="connsiteX398-123405" fmla="*/ 1818273 w 7467600"/>
              <a:gd name="connsiteY398-123406" fmla="*/ 6715729 h 6858000"/>
              <a:gd name="connsiteX399-123407" fmla="*/ 1794691 w 7467600"/>
              <a:gd name="connsiteY399-123408" fmla="*/ 6843239 h 6858000"/>
              <a:gd name="connsiteX400-123409" fmla="*/ 1794914 w 7467600"/>
              <a:gd name="connsiteY400-123410" fmla="*/ 6858000 h 6858000"/>
              <a:gd name="connsiteX401-123411" fmla="*/ 1746128 w 7467600"/>
              <a:gd name="connsiteY401-123412" fmla="*/ 6858000 h 6858000"/>
              <a:gd name="connsiteX402-123413" fmla="*/ 1753934 w 7467600"/>
              <a:gd name="connsiteY402-123414" fmla="*/ 6724796 h 6858000"/>
              <a:gd name="connsiteX403-123415" fmla="*/ 1792053 w 7467600"/>
              <a:gd name="connsiteY403-123416" fmla="*/ 6572396 h 6858000"/>
              <a:gd name="connsiteX404-123417" fmla="*/ 1862248 w 7467600"/>
              <a:gd name="connsiteY404-123418" fmla="*/ 6266397 h 6858000"/>
              <a:gd name="connsiteX405-123419" fmla="*/ 1862250 w 7467600"/>
              <a:gd name="connsiteY405-123420" fmla="*/ 6033531 h 6858000"/>
              <a:gd name="connsiteX406-123421" fmla="*/ 1211999 w 7467600"/>
              <a:gd name="connsiteY406-123422" fmla="*/ 6683610 h 6858000"/>
              <a:gd name="connsiteX407-123423" fmla="*/ 1213266 w 7467600"/>
              <a:gd name="connsiteY407-123424" fmla="*/ 6691947 h 6858000"/>
              <a:gd name="connsiteX408-123425" fmla="*/ 1203370 w 7467600"/>
              <a:gd name="connsiteY408-123426" fmla="*/ 6850676 h 6858000"/>
              <a:gd name="connsiteX409-123427" fmla="*/ 1203671 w 7467600"/>
              <a:gd name="connsiteY409-123428" fmla="*/ 6858000 h 6858000"/>
              <a:gd name="connsiteX410-123429" fmla="*/ 1143180 w 7467600"/>
              <a:gd name="connsiteY410-123430" fmla="*/ 6858000 h 6858000"/>
              <a:gd name="connsiteX411-123431" fmla="*/ 1142176 w 7467600"/>
              <a:gd name="connsiteY411-123432" fmla="*/ 6766045 h 6858000"/>
              <a:gd name="connsiteX412-123433" fmla="*/ 1067484 w 7467600"/>
              <a:gd name="connsiteY412-123434" fmla="*/ 6858000 h 6858000"/>
              <a:gd name="connsiteX413-123435" fmla="*/ 953928 w 7467600"/>
              <a:gd name="connsiteY413-123436" fmla="*/ 6858000 h 6858000"/>
              <a:gd name="connsiteX414-123437" fmla="*/ 959715 w 7467600"/>
              <a:gd name="connsiteY414-123438" fmla="*/ 6850185 h 6858000"/>
              <a:gd name="connsiteX415-123439" fmla="*/ 1483788 w 7467600"/>
              <a:gd name="connsiteY415-123440" fmla="*/ 6259174 h 6858000"/>
              <a:gd name="connsiteX416-123441" fmla="*/ 1100671 w 7467600"/>
              <a:gd name="connsiteY416-123442" fmla="*/ 6252137 h 6858000"/>
              <a:gd name="connsiteX417-123443" fmla="*/ 1090144 w 7467600"/>
              <a:gd name="connsiteY417-123444" fmla="*/ 6256748 h 6858000"/>
              <a:gd name="connsiteX418-123445" fmla="*/ 1095872 w 7467600"/>
              <a:gd name="connsiteY418-123446" fmla="*/ 6271892 h 6858000"/>
              <a:gd name="connsiteX419-123447" fmla="*/ 262785 w 7467600"/>
              <a:gd name="connsiteY419-123448" fmla="*/ 6845450 h 6858000"/>
              <a:gd name="connsiteX420-123449" fmla="*/ 209968 w 7467600"/>
              <a:gd name="connsiteY420-123450" fmla="*/ 6770713 h 6858000"/>
              <a:gd name="connsiteX421-123451" fmla="*/ 873460 w 7467600"/>
              <a:gd name="connsiteY421-123452" fmla="*/ 6253768 h 6858000"/>
              <a:gd name="connsiteX422-123453" fmla="*/ 192686 w 7467600"/>
              <a:gd name="connsiteY422-123454" fmla="*/ 5849257 h 6858000"/>
              <a:gd name="connsiteX423-123455" fmla="*/ 4696 w 7467600"/>
              <a:gd name="connsiteY423-123456" fmla="*/ 5697668 h 6858000"/>
              <a:gd name="connsiteX424-123457" fmla="*/ 0 w 7467600"/>
              <a:gd name="connsiteY424-123458" fmla="*/ 5689984 h 6858000"/>
              <a:gd name="connsiteX425-123459" fmla="*/ 0 w 7467600"/>
              <a:gd name="connsiteY425-123460" fmla="*/ 5513472 h 6858000"/>
              <a:gd name="connsiteX426-123461" fmla="*/ 174101 w 7467600"/>
              <a:gd name="connsiteY426-123462" fmla="*/ 5620277 h 6858000"/>
              <a:gd name="connsiteX427-123463" fmla="*/ 891800 w 7467600"/>
              <a:gd name="connsiteY427-123464" fmla="*/ 6036935 h 6858000"/>
              <a:gd name="connsiteX428-123465" fmla="*/ 1072219 w 7467600"/>
              <a:gd name="connsiteY428-123466" fmla="*/ 6169443 h 6858000"/>
              <a:gd name="connsiteX429-123467" fmla="*/ 1074117 w 7467600"/>
              <a:gd name="connsiteY429-123468" fmla="*/ 6170301 h 6858000"/>
              <a:gd name="connsiteX430-123469" fmla="*/ 1083114 w 7467600"/>
              <a:gd name="connsiteY430-123470" fmla="*/ 6174131 h 6858000"/>
              <a:gd name="connsiteX431-123471" fmla="*/ 1543010 w 7467600"/>
              <a:gd name="connsiteY431-123472" fmla="*/ 6191140 h 6858000"/>
              <a:gd name="connsiteX432-123473" fmla="*/ 1551080 w 7467600"/>
              <a:gd name="connsiteY432-123474" fmla="*/ 6195006 h 6858000"/>
              <a:gd name="connsiteX433-123475" fmla="*/ 2345443 w 7467600"/>
              <a:gd name="connsiteY433-123476" fmla="*/ 5549882 h 6858000"/>
              <a:gd name="connsiteX434-123477" fmla="*/ 1721499 w 7467600"/>
              <a:gd name="connsiteY434-123478" fmla="*/ 5599969 h 6858000"/>
              <a:gd name="connsiteX435-123479" fmla="*/ 767716 w 7467600"/>
              <a:gd name="connsiteY435-123480" fmla="*/ 5472768 h 6858000"/>
              <a:gd name="connsiteX436-123481" fmla="*/ 722147 w 7467600"/>
              <a:gd name="connsiteY436-123482" fmla="*/ 5393091 h 6858000"/>
              <a:gd name="connsiteX437-123483" fmla="*/ 1485552 w 7467600"/>
              <a:gd name="connsiteY437-123484" fmla="*/ 5313202 h 6858000"/>
              <a:gd name="connsiteX438-123485" fmla="*/ 2143004 w 7467600"/>
              <a:gd name="connsiteY438-123486" fmla="*/ 5402420 h 6858000"/>
              <a:gd name="connsiteX439-123487" fmla="*/ 1933391 w 7467600"/>
              <a:gd name="connsiteY439-123488" fmla="*/ 5156971 h 6858000"/>
              <a:gd name="connsiteX440-123489" fmla="*/ 1827118 w 7467600"/>
              <a:gd name="connsiteY440-123490" fmla="*/ 4968410 h 6858000"/>
              <a:gd name="connsiteX441-123491" fmla="*/ 1837349 w 7467600"/>
              <a:gd name="connsiteY441-123492" fmla="*/ 4956357 h 6858000"/>
              <a:gd name="connsiteX442-123493" fmla="*/ 2162835 w 7467600"/>
              <a:gd name="connsiteY442-123494" fmla="*/ 5187853 h 6858000"/>
              <a:gd name="connsiteX443-123495" fmla="*/ 2257167 w 7467600"/>
              <a:gd name="connsiteY443-123496" fmla="*/ 5462123 h 6858000"/>
              <a:gd name="connsiteX444-123497" fmla="*/ 2261598 w 7467600"/>
              <a:gd name="connsiteY444-123498" fmla="*/ 5467998 h 6858000"/>
              <a:gd name="connsiteX445-123499" fmla="*/ 2437177 w 7467600"/>
              <a:gd name="connsiteY445-123500" fmla="*/ 5479608 h 6858000"/>
              <a:gd name="connsiteX446-123501" fmla="*/ 2445247 w 7467600"/>
              <a:gd name="connsiteY446-123502" fmla="*/ 5483476 h 6858000"/>
              <a:gd name="connsiteX447-123503" fmla="*/ 2743626 w 7467600"/>
              <a:gd name="connsiteY447-123504" fmla="*/ 5304819 h 6858000"/>
              <a:gd name="connsiteX448-123505" fmla="*/ 3048102 w 7467600"/>
              <a:gd name="connsiteY448-123506" fmla="*/ 5150595 h 6858000"/>
              <a:gd name="connsiteX449-123507" fmla="*/ 1799414 w 7467600"/>
              <a:gd name="connsiteY449-123508" fmla="*/ 4694732 h 6858000"/>
              <a:gd name="connsiteX450-123509" fmla="*/ 1771735 w 7467600"/>
              <a:gd name="connsiteY450-123510" fmla="*/ 4619929 h 6858000"/>
              <a:gd name="connsiteX451-123511" fmla="*/ 3104273 w 7467600"/>
              <a:gd name="connsiteY451-123512" fmla="*/ 5076159 h 6858000"/>
              <a:gd name="connsiteX452-123513" fmla="*/ 3113245 w 7467600"/>
              <a:gd name="connsiteY452-123514" fmla="*/ 5090705 h 6858000"/>
              <a:gd name="connsiteX453-123515" fmla="*/ 3126294 w 7467600"/>
              <a:gd name="connsiteY453-123516" fmla="*/ 5114400 h 6858000"/>
              <a:gd name="connsiteX454-123517" fmla="*/ 3937433 w 7467600"/>
              <a:gd name="connsiteY454-123518" fmla="*/ 4830473 h 6858000"/>
              <a:gd name="connsiteX455-123519" fmla="*/ 3590475 w 7467600"/>
              <a:gd name="connsiteY455-123520" fmla="*/ 4597974 h 6858000"/>
              <a:gd name="connsiteX456-123521" fmla="*/ 3100264 w 7467600"/>
              <a:gd name="connsiteY456-123522" fmla="*/ 4579845 h 6858000"/>
              <a:gd name="connsiteX457-123523" fmla="*/ 2183576 w 7467600"/>
              <a:gd name="connsiteY457-123524" fmla="*/ 4227150 h 6858000"/>
              <a:gd name="connsiteX458-123525" fmla="*/ 2151029 w 7467600"/>
              <a:gd name="connsiteY458-123526" fmla="*/ 4146947 h 6858000"/>
              <a:gd name="connsiteX459-123527" fmla="*/ 3563434 w 7467600"/>
              <a:gd name="connsiteY459-123528" fmla="*/ 4469115 h 6858000"/>
              <a:gd name="connsiteX460-123529" fmla="*/ 3177952 w 7467600"/>
              <a:gd name="connsiteY460-123530" fmla="*/ 3657386 h 6858000"/>
              <a:gd name="connsiteX461-123531" fmla="*/ 3189263 w 7467600"/>
              <a:gd name="connsiteY461-123532" fmla="*/ 3625726 h 6858000"/>
              <a:gd name="connsiteX462-123533" fmla="*/ 3560912 w 7467600"/>
              <a:gd name="connsiteY462-123534" fmla="*/ 4079863 h 6858000"/>
              <a:gd name="connsiteX463-123535" fmla="*/ 3626636 w 7467600"/>
              <a:gd name="connsiteY463-123536" fmla="*/ 4512230 h 6858000"/>
              <a:gd name="connsiteX464-123537" fmla="*/ 3653088 w 7467600"/>
              <a:gd name="connsiteY464-123538" fmla="*/ 4521417 h 6858000"/>
              <a:gd name="connsiteX465-123539" fmla="*/ 3988128 w 7467600"/>
              <a:gd name="connsiteY465-123540" fmla="*/ 4817267 h 6858000"/>
              <a:gd name="connsiteX466-123541" fmla="*/ 4830582 w 7467600"/>
              <a:gd name="connsiteY466-123542" fmla="*/ 4676000 h 6858000"/>
              <a:gd name="connsiteX467-123543" fmla="*/ 4830100 w 7467600"/>
              <a:gd name="connsiteY467-123544" fmla="*/ 4675554 h 6858000"/>
              <a:gd name="connsiteX468-123545" fmla="*/ 4036318 w 7467600"/>
              <a:gd name="connsiteY468-123546" fmla="*/ 4147013 h 6858000"/>
              <a:gd name="connsiteX469-123547" fmla="*/ 3432098 w 7467600"/>
              <a:gd name="connsiteY469-123548" fmla="*/ 3537312 h 6858000"/>
              <a:gd name="connsiteX470-123549" fmla="*/ 3446761 w 7467600"/>
              <a:gd name="connsiteY470-123550" fmla="*/ 3461278 h 6858000"/>
              <a:gd name="connsiteX471-123551" fmla="*/ 4419733 w 7467600"/>
              <a:gd name="connsiteY471-123552" fmla="*/ 3963555 h 6858000"/>
              <a:gd name="connsiteX472-123553" fmla="*/ 4781371 w 7467600"/>
              <a:gd name="connsiteY472-123554" fmla="*/ 4458604 h 6858000"/>
              <a:gd name="connsiteX473-123555" fmla="*/ 4780440 w 7467600"/>
              <a:gd name="connsiteY473-123556" fmla="*/ 4470290 h 6858000"/>
              <a:gd name="connsiteX474-123557" fmla="*/ 4898954 w 7467600"/>
              <a:gd name="connsiteY474-123558" fmla="*/ 4662092 h 6858000"/>
              <a:gd name="connsiteX475-123559" fmla="*/ 4900699 w 7467600"/>
              <a:gd name="connsiteY475-123560" fmla="*/ 4670867 h 6858000"/>
              <a:gd name="connsiteX476-123561" fmla="*/ 5714511 w 7467600"/>
              <a:gd name="connsiteY476-123562" fmla="*/ 4663483 h 6858000"/>
              <a:gd name="connsiteX477-123563" fmla="*/ 5464793 w 7467600"/>
              <a:gd name="connsiteY477-123564" fmla="*/ 4393556 h 6858000"/>
              <a:gd name="connsiteX478-123565" fmla="*/ 5461897 w 7467600"/>
              <a:gd name="connsiteY478-123566" fmla="*/ 4390879 h 6858000"/>
              <a:gd name="connsiteX479-123567" fmla="*/ 4294126 w 7467600"/>
              <a:gd name="connsiteY479-123568" fmla="*/ 3303048 h 6858000"/>
              <a:gd name="connsiteX480-123569" fmla="*/ 4305321 w 7467600"/>
              <a:gd name="connsiteY480-123570" fmla="*/ 3256953 h 6858000"/>
              <a:gd name="connsiteX481-123571" fmla="*/ 4949299 w 7467600"/>
              <a:gd name="connsiteY481-123572" fmla="*/ 3766336 h 6858000"/>
              <a:gd name="connsiteX482-123573" fmla="*/ 5291452 w 7467600"/>
              <a:gd name="connsiteY482-123574" fmla="*/ 4076801 h 6858000"/>
              <a:gd name="connsiteX483-123575" fmla="*/ 5434998 w 7467600"/>
              <a:gd name="connsiteY483-123576" fmla="*/ 4254100 h 6858000"/>
              <a:gd name="connsiteX484-123577" fmla="*/ 5351015 w 7467600"/>
              <a:gd name="connsiteY484-123578" fmla="*/ 3760989 h 6858000"/>
              <a:gd name="connsiteX485-123579" fmla="*/ 5413780 w 7467600"/>
              <a:gd name="connsiteY485-123580" fmla="*/ 2966265 h 6858000"/>
              <a:gd name="connsiteX486-123581" fmla="*/ 5425627 w 7467600"/>
              <a:gd name="connsiteY486-123582" fmla="*/ 2954192 h 6858000"/>
              <a:gd name="connsiteX487-123583" fmla="*/ 6604735 w 7467600"/>
              <a:gd name="connsiteY487-123584" fmla="*/ 2041381 h 6858000"/>
              <a:gd name="connsiteX488-123585" fmla="*/ 7204487 w 7467600"/>
              <a:gd name="connsiteY488-123586" fmla="*/ 2742112 h 6858000"/>
              <a:gd name="connsiteX489-123587" fmla="*/ 7131592 w 7467600"/>
              <a:gd name="connsiteY489-123588" fmla="*/ 2672096 h 6858000"/>
              <a:gd name="connsiteX490-123589" fmla="*/ 6996344 w 7467600"/>
              <a:gd name="connsiteY490-123590" fmla="*/ 2518310 h 6858000"/>
              <a:gd name="connsiteX491-123591" fmla="*/ 6735495 w 7467600"/>
              <a:gd name="connsiteY491-123592" fmla="*/ 2196890 h 6858000"/>
              <a:gd name="connsiteX492-123593" fmla="*/ 6721901 w 7467600"/>
              <a:gd name="connsiteY492-123594" fmla="*/ 2179274 h 6858000"/>
              <a:gd name="connsiteX493-123595" fmla="*/ 6604735 w 7467600"/>
              <a:gd name="connsiteY493-123596" fmla="*/ 2041381 h 6858000"/>
              <a:gd name="connsiteX494-123597" fmla="*/ 6591670 w 7467600"/>
              <a:gd name="connsiteY494-123598" fmla="*/ 1988277 h 6858000"/>
              <a:gd name="connsiteX495-123599" fmla="*/ 6747349 w 7467600"/>
              <a:gd name="connsiteY495-123600" fmla="*/ 2160069 h 6858000"/>
              <a:gd name="connsiteX496-123601" fmla="*/ 6760943 w 7467600"/>
              <a:gd name="connsiteY496-123602" fmla="*/ 2177686 h 6858000"/>
              <a:gd name="connsiteX497-123603" fmla="*/ 7021065 w 7467600"/>
              <a:gd name="connsiteY497-123604" fmla="*/ 2498102 h 6858000"/>
              <a:gd name="connsiteX498-123605" fmla="*/ 7155223 w 7467600"/>
              <a:gd name="connsiteY498-123606" fmla="*/ 2650386 h 6858000"/>
              <a:gd name="connsiteX499-123607" fmla="*/ 7203167 w 7467600"/>
              <a:gd name="connsiteY499-123608" fmla="*/ 2697288 h 6858000"/>
              <a:gd name="connsiteX500-123609" fmla="*/ 6937703 w 7467600"/>
              <a:gd name="connsiteY500-123610" fmla="*/ 2321981 h 6858000"/>
              <a:gd name="connsiteX501-123611" fmla="*/ 6591670 w 7467600"/>
              <a:gd name="connsiteY501-123612" fmla="*/ 1988277 h 6858000"/>
              <a:gd name="connsiteX502-123613" fmla="*/ 5798671 w 7467600"/>
              <a:gd name="connsiteY502-123614" fmla="*/ 1981601 h 6858000"/>
              <a:gd name="connsiteX503-123615" fmla="*/ 5754709 w 7467600"/>
              <a:gd name="connsiteY503-123616" fmla="*/ 2071454 h 6858000"/>
              <a:gd name="connsiteX504-123617" fmla="*/ 5763044 w 7467600"/>
              <a:gd name="connsiteY504-123618" fmla="*/ 2842206 h 6858000"/>
              <a:gd name="connsiteX505-123619" fmla="*/ 5764974 w 7467600"/>
              <a:gd name="connsiteY505-123620" fmla="*/ 2799609 h 6858000"/>
              <a:gd name="connsiteX506-123621" fmla="*/ 5767665 w 7467600"/>
              <a:gd name="connsiteY506-123622" fmla="*/ 2666409 h 6858000"/>
              <a:gd name="connsiteX507-123623" fmla="*/ 5763055 w 7467600"/>
              <a:gd name="connsiteY507-123624" fmla="*/ 2579705 h 6858000"/>
              <a:gd name="connsiteX508-123625" fmla="*/ 5758079 w 7467600"/>
              <a:gd name="connsiteY508-123626" fmla="*/ 2492508 h 6858000"/>
              <a:gd name="connsiteX509-123627" fmla="*/ 5779325 w 7467600"/>
              <a:gd name="connsiteY509-123628" fmla="*/ 2197069 h 6858000"/>
              <a:gd name="connsiteX510-123629" fmla="*/ 5798671 w 7467600"/>
              <a:gd name="connsiteY510-123630" fmla="*/ 1981601 h 6858000"/>
              <a:gd name="connsiteX511-123631" fmla="*/ 5829202 w 7467600"/>
              <a:gd name="connsiteY511-123632" fmla="*/ 1971679 h 6858000"/>
              <a:gd name="connsiteX512-123633" fmla="*/ 5809558 w 7467600"/>
              <a:gd name="connsiteY512-123634" fmla="*/ 2198043 h 6858000"/>
              <a:gd name="connsiteX513-123635" fmla="*/ 5788653 w 7467600"/>
              <a:gd name="connsiteY513-123636" fmla="*/ 2489430 h 6858000"/>
              <a:gd name="connsiteX514-123637" fmla="*/ 5793439 w 7467600"/>
              <a:gd name="connsiteY514-123638" fmla="*/ 2575235 h 6858000"/>
              <a:gd name="connsiteX515-123639" fmla="*/ 5796837 w 7467600"/>
              <a:gd name="connsiteY515-123640" fmla="*/ 2637633 h 6858000"/>
              <a:gd name="connsiteX516-123641" fmla="*/ 5818614 w 7467600"/>
              <a:gd name="connsiteY516-123642" fmla="*/ 2473055 h 6858000"/>
              <a:gd name="connsiteX517-123643" fmla="*/ 5829202 w 7467600"/>
              <a:gd name="connsiteY517-123644" fmla="*/ 1971679 h 6858000"/>
              <a:gd name="connsiteX518-123645" fmla="*/ 5911389 w 7467600"/>
              <a:gd name="connsiteY518-123646" fmla="*/ 1898371 h 6858000"/>
              <a:gd name="connsiteX519-123647" fmla="*/ 6237627 w 7467600"/>
              <a:gd name="connsiteY519-123648" fmla="*/ 2231921 h 6858000"/>
              <a:gd name="connsiteX520-123649" fmla="*/ 5911389 w 7467600"/>
              <a:gd name="connsiteY520-123650" fmla="*/ 1898371 h 6858000"/>
              <a:gd name="connsiteX521-123651" fmla="*/ 6944437 w 7467600"/>
              <a:gd name="connsiteY521-123652" fmla="*/ 1575402 h 6858000"/>
              <a:gd name="connsiteX522-123653" fmla="*/ 6304730 w 7467600"/>
              <a:gd name="connsiteY522-123654" fmla="*/ 1766654 h 6858000"/>
              <a:gd name="connsiteX523-123655" fmla="*/ 6944437 w 7467600"/>
              <a:gd name="connsiteY523-123656" fmla="*/ 1575402 h 6858000"/>
              <a:gd name="connsiteX524-123657" fmla="*/ 7019523 w 7467600"/>
              <a:gd name="connsiteY524-123658" fmla="*/ 1519450 h 6858000"/>
              <a:gd name="connsiteX525-123659" fmla="*/ 6298091 w 7467600"/>
              <a:gd name="connsiteY525-123660" fmla="*/ 1737122 h 6858000"/>
              <a:gd name="connsiteX526-123661" fmla="*/ 7019523 w 7467600"/>
              <a:gd name="connsiteY526-123662" fmla="*/ 1519450 h 6858000"/>
              <a:gd name="connsiteX527-123663" fmla="*/ 2399523 w 7467600"/>
              <a:gd name="connsiteY527-123664" fmla="*/ 1428234 h 6858000"/>
              <a:gd name="connsiteX528-123665" fmla="*/ 2224982 w 7467600"/>
              <a:gd name="connsiteY528-123666" fmla="*/ 1826201 h 6858000"/>
              <a:gd name="connsiteX529-123667" fmla="*/ 2096099 w 7467600"/>
              <a:gd name="connsiteY529-123668" fmla="*/ 2345900 h 6858000"/>
              <a:gd name="connsiteX530-123669" fmla="*/ 2283317 w 7467600"/>
              <a:gd name="connsiteY530-123670" fmla="*/ 1796925 h 6858000"/>
              <a:gd name="connsiteX531-123671" fmla="*/ 2399523 w 7467600"/>
              <a:gd name="connsiteY531-123672" fmla="*/ 1428234 h 6858000"/>
              <a:gd name="connsiteX532-123673" fmla="*/ 2448558 w 7467600"/>
              <a:gd name="connsiteY532-123674" fmla="*/ 1373435 h 6858000"/>
              <a:gd name="connsiteX533-123675" fmla="*/ 2312521 w 7467600"/>
              <a:gd name="connsiteY533-123676" fmla="*/ 1806140 h 6858000"/>
              <a:gd name="connsiteX534-123677" fmla="*/ 2127533 w 7467600"/>
              <a:gd name="connsiteY534-123678" fmla="*/ 2348380 h 6858000"/>
              <a:gd name="connsiteX535-123679" fmla="*/ 2358080 w 7467600"/>
              <a:gd name="connsiteY535-123680" fmla="*/ 1866134 h 6858000"/>
              <a:gd name="connsiteX536-123681" fmla="*/ 2407436 w 7467600"/>
              <a:gd name="connsiteY536-123682" fmla="*/ 1651070 h 6858000"/>
              <a:gd name="connsiteX537-123683" fmla="*/ 2448558 w 7467600"/>
              <a:gd name="connsiteY537-123684" fmla="*/ 1373435 h 6858000"/>
              <a:gd name="connsiteX538-123685" fmla="*/ 278707 w 7467600"/>
              <a:gd name="connsiteY538-123686" fmla="*/ 1352270 h 6858000"/>
              <a:gd name="connsiteX539-123687" fmla="*/ 321570 w 7467600"/>
              <a:gd name="connsiteY539-123688" fmla="*/ 1861610 h 6858000"/>
              <a:gd name="connsiteX540-123689" fmla="*/ 294281 w 7467600"/>
              <a:gd name="connsiteY540-123690" fmla="*/ 1440658 h 6858000"/>
              <a:gd name="connsiteX541-123691" fmla="*/ 278707 w 7467600"/>
              <a:gd name="connsiteY541-123692" fmla="*/ 1352270 h 6858000"/>
              <a:gd name="connsiteX542-123693" fmla="*/ 1423821 w 7467600"/>
              <a:gd name="connsiteY542-123694" fmla="*/ 1351958 h 6858000"/>
              <a:gd name="connsiteX543-123695" fmla="*/ 1638521 w 7467600"/>
              <a:gd name="connsiteY543-123696" fmla="*/ 1908470 h 6858000"/>
              <a:gd name="connsiteX544-123697" fmla="*/ 1754199 w 7467600"/>
              <a:gd name="connsiteY544-123698" fmla="*/ 2149284 h 6858000"/>
              <a:gd name="connsiteX545-123699" fmla="*/ 1908359 w 7467600"/>
              <a:gd name="connsiteY545-123700" fmla="*/ 2364988 h 6858000"/>
              <a:gd name="connsiteX546-123701" fmla="*/ 1647661 w 7467600"/>
              <a:gd name="connsiteY546-123702" fmla="*/ 1825945 h 6858000"/>
              <a:gd name="connsiteX547-123703" fmla="*/ 1423821 w 7467600"/>
              <a:gd name="connsiteY547-123704" fmla="*/ 1351958 h 6858000"/>
              <a:gd name="connsiteX548-123705" fmla="*/ 1431890 w 7467600"/>
              <a:gd name="connsiteY548-123706" fmla="*/ 1306475 h 6858000"/>
              <a:gd name="connsiteX549-123707" fmla="*/ 1507597 w 7467600"/>
              <a:gd name="connsiteY549-123708" fmla="*/ 1446132 h 6858000"/>
              <a:gd name="connsiteX550-123709" fmla="*/ 1674586 w 7467600"/>
              <a:gd name="connsiteY550-123710" fmla="*/ 1813832 h 6858000"/>
              <a:gd name="connsiteX551-123711" fmla="*/ 1815950 w 7467600"/>
              <a:gd name="connsiteY551-123712" fmla="*/ 2128564 h 6858000"/>
              <a:gd name="connsiteX552-123713" fmla="*/ 1984242 w 7467600"/>
              <a:gd name="connsiteY552-123714" fmla="*/ 2430829 h 6858000"/>
              <a:gd name="connsiteX553-123715" fmla="*/ 2014023 w 7467600"/>
              <a:gd name="connsiteY553-123716" fmla="*/ 2450995 h 6858000"/>
              <a:gd name="connsiteX554-123717" fmla="*/ 1747337 w 7467600"/>
              <a:gd name="connsiteY554-123718" fmla="*/ 1855264 h 6858000"/>
              <a:gd name="connsiteX555-123719" fmla="*/ 1533749 w 7467600"/>
              <a:gd name="connsiteY555-123720" fmla="*/ 1478656 h 6858000"/>
              <a:gd name="connsiteX556-123721" fmla="*/ 1431890 w 7467600"/>
              <a:gd name="connsiteY556-123722" fmla="*/ 1306475 h 6858000"/>
              <a:gd name="connsiteX557-123723" fmla="*/ 5052692 w 7467600"/>
              <a:gd name="connsiteY557-123724" fmla="*/ 1292994 h 6858000"/>
              <a:gd name="connsiteX558-123725" fmla="*/ 5200661 w 7467600"/>
              <a:gd name="connsiteY558-123726" fmla="*/ 1635186 h 6858000"/>
              <a:gd name="connsiteX559-123727" fmla="*/ 5297138 w 7467600"/>
              <a:gd name="connsiteY559-123728" fmla="*/ 1906351 h 6858000"/>
              <a:gd name="connsiteX560-123729" fmla="*/ 5052692 w 7467600"/>
              <a:gd name="connsiteY560-123730" fmla="*/ 1292994 h 6858000"/>
              <a:gd name="connsiteX561-123731" fmla="*/ 5009948 w 7467600"/>
              <a:gd name="connsiteY561-123732" fmla="*/ 1273619 h 6858000"/>
              <a:gd name="connsiteX562-123733" fmla="*/ 5121777 w 7467600"/>
              <a:gd name="connsiteY562-123734" fmla="*/ 1654213 h 6858000"/>
              <a:gd name="connsiteX563-123735" fmla="*/ 5293545 w 7467600"/>
              <a:gd name="connsiteY563-123736" fmla="*/ 2072247 h 6858000"/>
              <a:gd name="connsiteX564-123737" fmla="*/ 5294042 w 7467600"/>
              <a:gd name="connsiteY564-123738" fmla="*/ 2065019 h 6858000"/>
              <a:gd name="connsiteX565-123739" fmla="*/ 5171936 w 7467600"/>
              <a:gd name="connsiteY565-123740" fmla="*/ 1647613 h 6858000"/>
              <a:gd name="connsiteX566-123741" fmla="*/ 5009948 w 7467600"/>
              <a:gd name="connsiteY566-123742" fmla="*/ 1273619 h 6858000"/>
              <a:gd name="connsiteX567-123743" fmla="*/ 655236 w 7467600"/>
              <a:gd name="connsiteY567-123744" fmla="*/ 1268632 h 6858000"/>
              <a:gd name="connsiteX568-123745" fmla="*/ 839521 w 7467600"/>
              <a:gd name="connsiteY568-123746" fmla="*/ 1685315 h 6858000"/>
              <a:gd name="connsiteX569-123747" fmla="*/ 1109416 w 7467600"/>
              <a:gd name="connsiteY569-123748" fmla="*/ 2061663 h 6858000"/>
              <a:gd name="connsiteX570-123749" fmla="*/ 1298300 w 7467600"/>
              <a:gd name="connsiteY570-123750" fmla="*/ 2247742 h 6858000"/>
              <a:gd name="connsiteX571-123751" fmla="*/ 1125871 w 7467600"/>
              <a:gd name="connsiteY571-123752" fmla="*/ 1989513 h 6858000"/>
              <a:gd name="connsiteX572-123753" fmla="*/ 981574 w 7467600"/>
              <a:gd name="connsiteY572-123754" fmla="*/ 1783157 h 6858000"/>
              <a:gd name="connsiteX573-123755" fmla="*/ 922198 w 7467600"/>
              <a:gd name="connsiteY573-123756" fmla="*/ 1677437 h 6858000"/>
              <a:gd name="connsiteX574-123757" fmla="*/ 869293 w 7467600"/>
              <a:gd name="connsiteY574-123758" fmla="*/ 1583214 h 6858000"/>
              <a:gd name="connsiteX575-123759" fmla="*/ 751431 w 7467600"/>
              <a:gd name="connsiteY575-123760" fmla="*/ 1405731 h 6858000"/>
              <a:gd name="connsiteX576-123761" fmla="*/ 655236 w 7467600"/>
              <a:gd name="connsiteY576-123762" fmla="*/ 1268632 h 6858000"/>
              <a:gd name="connsiteX577-123763" fmla="*/ 6516292 w 7467600"/>
              <a:gd name="connsiteY577-123764" fmla="*/ 1263064 h 6858000"/>
              <a:gd name="connsiteX578-123765" fmla="*/ 5736320 w 7467600"/>
              <a:gd name="connsiteY578-123766" fmla="*/ 1501803 h 6858000"/>
              <a:gd name="connsiteX579-123767" fmla="*/ 6516292 w 7467600"/>
              <a:gd name="connsiteY579-123768" fmla="*/ 1263064 h 6858000"/>
              <a:gd name="connsiteX580-123769" fmla="*/ 291466 w 7467600"/>
              <a:gd name="connsiteY580-123770" fmla="*/ 1250369 h 6858000"/>
              <a:gd name="connsiteX581-123771" fmla="*/ 323180 w 7467600"/>
              <a:gd name="connsiteY581-123772" fmla="*/ 1435283 h 6858000"/>
              <a:gd name="connsiteX582-123773" fmla="*/ 349381 w 7467600"/>
              <a:gd name="connsiteY582-123774" fmla="*/ 1875041 h 6858000"/>
              <a:gd name="connsiteX583-123775" fmla="*/ 374363 w 7467600"/>
              <a:gd name="connsiteY583-123776" fmla="*/ 1506494 h 6858000"/>
              <a:gd name="connsiteX584-123777" fmla="*/ 302168 w 7467600"/>
              <a:gd name="connsiteY584-123778" fmla="*/ 1274495 h 6858000"/>
              <a:gd name="connsiteX585-123779" fmla="*/ 291466 w 7467600"/>
              <a:gd name="connsiteY585-123780" fmla="*/ 1250369 h 6858000"/>
              <a:gd name="connsiteX586-123781" fmla="*/ 678222 w 7467600"/>
              <a:gd name="connsiteY586-123782" fmla="*/ 1248670 h 6858000"/>
              <a:gd name="connsiteX587-123783" fmla="*/ 775536 w 7467600"/>
              <a:gd name="connsiteY587-123784" fmla="*/ 1388015 h 6858000"/>
              <a:gd name="connsiteX588-123785" fmla="*/ 894529 w 7467600"/>
              <a:gd name="connsiteY588-123786" fmla="*/ 1567739 h 6858000"/>
              <a:gd name="connsiteX589-123787" fmla="*/ 948000 w 7467600"/>
              <a:gd name="connsiteY589-123788" fmla="*/ 1663088 h 6858000"/>
              <a:gd name="connsiteX590-123789" fmla="*/ 1006812 w 7467600"/>
              <a:gd name="connsiteY590-123790" fmla="*/ 1767683 h 6858000"/>
              <a:gd name="connsiteX591-123791" fmla="*/ 1149133 w 7467600"/>
              <a:gd name="connsiteY591-123792" fmla="*/ 1971513 h 6858000"/>
              <a:gd name="connsiteX592-123793" fmla="*/ 1333952 w 7467600"/>
              <a:gd name="connsiteY592-123794" fmla="*/ 2251620 h 6858000"/>
              <a:gd name="connsiteX593-123795" fmla="*/ 1337329 w 7467600"/>
              <a:gd name="connsiteY593-123796" fmla="*/ 2258350 h 6858000"/>
              <a:gd name="connsiteX594-123797" fmla="*/ 1014726 w 7467600"/>
              <a:gd name="connsiteY594-123798" fmla="*/ 1615556 h 6858000"/>
              <a:gd name="connsiteX595-123799" fmla="*/ 678222 w 7467600"/>
              <a:gd name="connsiteY595-123800" fmla="*/ 1248670 h 6858000"/>
              <a:gd name="connsiteX596-123801" fmla="*/ 6691602 w 7467600"/>
              <a:gd name="connsiteY596-123802" fmla="*/ 1140573 h 6858000"/>
              <a:gd name="connsiteX597-123803" fmla="*/ 6571100 w 7467600"/>
              <a:gd name="connsiteY597-123804" fmla="*/ 1183662 h 6858000"/>
              <a:gd name="connsiteX598-123805" fmla="*/ 6241687 w 7467600"/>
              <a:gd name="connsiteY598-123806" fmla="*/ 1257600 h 6858000"/>
              <a:gd name="connsiteX599-123807" fmla="*/ 5693009 w 7467600"/>
              <a:gd name="connsiteY599-123808" fmla="*/ 1478256 h 6858000"/>
              <a:gd name="connsiteX600-123809" fmla="*/ 6548420 w 7467600"/>
              <a:gd name="connsiteY600-123810" fmla="*/ 1214599 h 6858000"/>
              <a:gd name="connsiteX601-123811" fmla="*/ 6605473 w 7467600"/>
              <a:gd name="connsiteY601-123812" fmla="*/ 1184686 h 6858000"/>
              <a:gd name="connsiteX602-123813" fmla="*/ 6691602 w 7467600"/>
              <a:gd name="connsiteY602-123814" fmla="*/ 1140573 h 6858000"/>
              <a:gd name="connsiteX603-123815" fmla="*/ 4002475 w 7467600"/>
              <a:gd name="connsiteY603-123816" fmla="*/ 1037802 h 6858000"/>
              <a:gd name="connsiteX604-123817" fmla="*/ 4000324 w 7467600"/>
              <a:gd name="connsiteY604-123818" fmla="*/ 1039362 h 6858000"/>
              <a:gd name="connsiteX605-123819" fmla="*/ 4002862 w 7467600"/>
              <a:gd name="connsiteY605-123820" fmla="*/ 1042866 h 6858000"/>
              <a:gd name="connsiteX606-123821" fmla="*/ 4002475 w 7467600"/>
              <a:gd name="connsiteY606-123822" fmla="*/ 1037802 h 6858000"/>
              <a:gd name="connsiteX607-123823" fmla="*/ 506322 w 7467600"/>
              <a:gd name="connsiteY607-123824" fmla="*/ 1020997 h 6858000"/>
              <a:gd name="connsiteX608-123825" fmla="*/ 533068 w 7467600"/>
              <a:gd name="connsiteY608-123826" fmla="*/ 1029409 h 6858000"/>
              <a:gd name="connsiteX609-123827" fmla="*/ 1232525 w 7467600"/>
              <a:gd name="connsiteY609-123828" fmla="*/ 1804675 h 6858000"/>
              <a:gd name="connsiteX610-123829" fmla="*/ 1388858 w 7467600"/>
              <a:gd name="connsiteY610-123830" fmla="*/ 2368011 h 6858000"/>
              <a:gd name="connsiteX611-123831" fmla="*/ 1384098 w 7467600"/>
              <a:gd name="connsiteY611-123832" fmla="*/ 2378125 h 6858000"/>
              <a:gd name="connsiteX612-123833" fmla="*/ 1425393 w 7467600"/>
              <a:gd name="connsiteY612-123834" fmla="*/ 2589124 h 6858000"/>
              <a:gd name="connsiteX613-123835" fmla="*/ 1424001 w 7467600"/>
              <a:gd name="connsiteY613-123836" fmla="*/ 2597541 h 6858000"/>
              <a:gd name="connsiteX614-123837" fmla="*/ 2152729 w 7467600"/>
              <a:gd name="connsiteY614-123838" fmla="*/ 2864487 h 6858000"/>
              <a:gd name="connsiteX615-123839" fmla="*/ 2020609 w 7467600"/>
              <a:gd name="connsiteY615-123840" fmla="*/ 2539671 h 6858000"/>
              <a:gd name="connsiteX616-123841" fmla="*/ 2018920 w 7467600"/>
              <a:gd name="connsiteY616-123842" fmla="*/ 2536309 h 6858000"/>
              <a:gd name="connsiteX617-123843" fmla="*/ 1342441 w 7467600"/>
              <a:gd name="connsiteY617-123844" fmla="*/ 1173017 h 6858000"/>
              <a:gd name="connsiteX618-123845" fmla="*/ 1367925 w 7467600"/>
              <a:gd name="connsiteY618-123846" fmla="*/ 1135648 h 6858000"/>
              <a:gd name="connsiteX619-123847" fmla="*/ 1771401 w 7467600"/>
              <a:gd name="connsiteY619-123848" fmla="*/ 1806673 h 6858000"/>
              <a:gd name="connsiteX620-123849" fmla="*/ 1972385 w 7467600"/>
              <a:gd name="connsiteY620-123850" fmla="*/ 2198735 h 6858000"/>
              <a:gd name="connsiteX621-123851" fmla="*/ 2040892 w 7467600"/>
              <a:gd name="connsiteY621-123852" fmla="*/ 2405205 h 6858000"/>
              <a:gd name="connsiteX622-123853" fmla="*/ 2131689 w 7467600"/>
              <a:gd name="connsiteY622-123854" fmla="*/ 1936926 h 6858000"/>
              <a:gd name="connsiteX623-123855" fmla="*/ 2454820 w 7467600"/>
              <a:gd name="connsiteY623-123856" fmla="*/ 1248808 h 6858000"/>
              <a:gd name="connsiteX624-123857" fmla="*/ 2492512 w 7467600"/>
              <a:gd name="connsiteY624-123858" fmla="*/ 1302920 h 6858000"/>
              <a:gd name="connsiteX625-123859" fmla="*/ 2081216 w 7467600"/>
              <a:gd name="connsiteY625-123860" fmla="*/ 2527513 h 6858000"/>
              <a:gd name="connsiteX626-123861" fmla="*/ 2081211 w 7467600"/>
              <a:gd name="connsiteY626-123862" fmla="*/ 2528916 h 6858000"/>
              <a:gd name="connsiteX627-123863" fmla="*/ 2199067 w 7467600"/>
              <a:gd name="connsiteY627-123864" fmla="*/ 2884061 h 6858000"/>
              <a:gd name="connsiteX628-123865" fmla="*/ 3192586 w 7467600"/>
              <a:gd name="connsiteY628-123866" fmla="*/ 3411496 h 6858000"/>
              <a:gd name="connsiteX629-123867" fmla="*/ 3182620 w 7467600"/>
              <a:gd name="connsiteY629-123868" fmla="*/ 3483279 h 6858000"/>
              <a:gd name="connsiteX630-123869" fmla="*/ 2435119 w 7467600"/>
              <a:gd name="connsiteY630-123870" fmla="*/ 3080173 h 6858000"/>
              <a:gd name="connsiteX631-123871" fmla="*/ 2410152 w 7467600"/>
              <a:gd name="connsiteY631-123872" fmla="*/ 3063751 h 6858000"/>
              <a:gd name="connsiteX632-123873" fmla="*/ 2408099 w 7467600"/>
              <a:gd name="connsiteY632-123874" fmla="*/ 3064403 h 6858000"/>
              <a:gd name="connsiteX633-123875" fmla="*/ 2407218 w 7467600"/>
              <a:gd name="connsiteY633-123876" fmla="*/ 3070324 h 6858000"/>
              <a:gd name="connsiteX634-123877" fmla="*/ 2380138 w 7467600"/>
              <a:gd name="connsiteY634-123878" fmla="*/ 3099341 h 6858000"/>
              <a:gd name="connsiteX635-123879" fmla="*/ 1765923 w 7467600"/>
              <a:gd name="connsiteY635-123880" fmla="*/ 3581043 h 6858000"/>
              <a:gd name="connsiteX636-123881" fmla="*/ 1702258 w 7467600"/>
              <a:gd name="connsiteY636-123882" fmla="*/ 3612286 h 6858000"/>
              <a:gd name="connsiteX637-123883" fmla="*/ 1538370 w 7467600"/>
              <a:gd name="connsiteY637-123884" fmla="*/ 3811804 h 6858000"/>
              <a:gd name="connsiteX638-123885" fmla="*/ 542867 w 7467600"/>
              <a:gd name="connsiteY638-123886" fmla="*/ 4944092 h 6858000"/>
              <a:gd name="connsiteX639-123887" fmla="*/ 515800 w 7467600"/>
              <a:gd name="connsiteY639-123888" fmla="*/ 4862180 h 6858000"/>
              <a:gd name="connsiteX640-123889" fmla="*/ 909145 w 7467600"/>
              <a:gd name="connsiteY640-123890" fmla="*/ 4199225 h 6858000"/>
              <a:gd name="connsiteX641-123891" fmla="*/ 1214067 w 7467600"/>
              <a:gd name="connsiteY641-123892" fmla="*/ 3908561 h 6858000"/>
              <a:gd name="connsiteX642-123893" fmla="*/ 640967 w 7467600"/>
              <a:gd name="connsiteY642-123894" fmla="*/ 4105601 h 6858000"/>
              <a:gd name="connsiteX643-123895" fmla="*/ 112563 w 7467600"/>
              <a:gd name="connsiteY643-123896" fmla="*/ 4396952 h 6858000"/>
              <a:gd name="connsiteX644-123897" fmla="*/ 0 w 7467600"/>
              <a:gd name="connsiteY644-123898" fmla="*/ 4466006 h 6858000"/>
              <a:gd name="connsiteX645-123899" fmla="*/ 0 w 7467600"/>
              <a:gd name="connsiteY645-123900" fmla="*/ 4233763 h 6858000"/>
              <a:gd name="connsiteX646-123901" fmla="*/ 36881 w 7467600"/>
              <a:gd name="connsiteY646-123902" fmla="*/ 4200118 h 6858000"/>
              <a:gd name="connsiteX647-123903" fmla="*/ 910534 w 7467600"/>
              <a:gd name="connsiteY647-123904" fmla="*/ 3629753 h 6858000"/>
              <a:gd name="connsiteX648-123905" fmla="*/ 1578717 w 7467600"/>
              <a:gd name="connsiteY648-123906" fmla="*/ 3575982 h 6858000"/>
              <a:gd name="connsiteX649-123907" fmla="*/ 2338780 w 7467600"/>
              <a:gd name="connsiteY649-123908" fmla="*/ 3033725 h 6858000"/>
              <a:gd name="connsiteX650-123909" fmla="*/ 1807991 w 7467600"/>
              <a:gd name="connsiteY650-123910" fmla="*/ 2807184 h 6858000"/>
              <a:gd name="connsiteX651-123911" fmla="*/ 1416358 w 7467600"/>
              <a:gd name="connsiteY651-123912" fmla="*/ 3112571 h 6858000"/>
              <a:gd name="connsiteX652-123913" fmla="*/ 939066 w 7467600"/>
              <a:gd name="connsiteY652-123914" fmla="*/ 3378798 h 6858000"/>
              <a:gd name="connsiteX653-123915" fmla="*/ 115099 w 7467600"/>
              <a:gd name="connsiteY653-123916" fmla="*/ 3607650 h 6858000"/>
              <a:gd name="connsiteX654-123917" fmla="*/ 97284 w 7467600"/>
              <a:gd name="connsiteY654-123918" fmla="*/ 3520393 h 6858000"/>
              <a:gd name="connsiteX655-123919" fmla="*/ 922050 w 7467600"/>
              <a:gd name="connsiteY655-123920" fmla="*/ 3074867 h 6858000"/>
              <a:gd name="connsiteX656-123921" fmla="*/ 1405265 w 7467600"/>
              <a:gd name="connsiteY656-123922" fmla="*/ 3016319 h 6858000"/>
              <a:gd name="connsiteX657-123923" fmla="*/ 1407512 w 7467600"/>
              <a:gd name="connsiteY657-123924" fmla="*/ 3018001 h 6858000"/>
              <a:gd name="connsiteX658-123925" fmla="*/ 1726266 w 7467600"/>
              <a:gd name="connsiteY658-123926" fmla="*/ 2777274 h 6858000"/>
              <a:gd name="connsiteX659-123927" fmla="*/ 625390 w 7467600"/>
              <a:gd name="connsiteY659-123928" fmla="*/ 2514541 h 6858000"/>
              <a:gd name="connsiteX660-123929" fmla="*/ 619799 w 7467600"/>
              <a:gd name="connsiteY660-123930" fmla="*/ 2527180 h 6858000"/>
              <a:gd name="connsiteX661-123931" fmla="*/ 310030 w 7467600"/>
              <a:gd name="connsiteY661-123932" fmla="*/ 2771818 h 6858000"/>
              <a:gd name="connsiteX662-123933" fmla="*/ 173877 w 7467600"/>
              <a:gd name="connsiteY662-123934" fmla="*/ 2937056 h 6858000"/>
              <a:gd name="connsiteX663-123935" fmla="*/ 77889 w 7467600"/>
              <a:gd name="connsiteY663-123936" fmla="*/ 3138440 h 6858000"/>
              <a:gd name="connsiteX664-123937" fmla="*/ 0 w 7467600"/>
              <a:gd name="connsiteY664-123938" fmla="*/ 3271395 h 6858000"/>
              <a:gd name="connsiteX665-123939" fmla="*/ 0 w 7467600"/>
              <a:gd name="connsiteY665-123940" fmla="*/ 3153002 h 6858000"/>
              <a:gd name="connsiteX666-123941" fmla="*/ 2386 w 7467600"/>
              <a:gd name="connsiteY666-123942" fmla="*/ 3149203 h 6858000"/>
              <a:gd name="connsiteX667-123943" fmla="*/ 89753 w 7467600"/>
              <a:gd name="connsiteY667-123944" fmla="*/ 2987702 h 6858000"/>
              <a:gd name="connsiteX668-123945" fmla="*/ 76869 w 7467600"/>
              <a:gd name="connsiteY668-123946" fmla="*/ 3005404 h 6858000"/>
              <a:gd name="connsiteX669-123947" fmla="*/ 32049 w 7467600"/>
              <a:gd name="connsiteY669-123948" fmla="*/ 3065814 h 6858000"/>
              <a:gd name="connsiteX670-123949" fmla="*/ 0 w 7467600"/>
              <a:gd name="connsiteY670-123950" fmla="*/ 3108744 h 6858000"/>
              <a:gd name="connsiteX671-123951" fmla="*/ 0 w 7467600"/>
              <a:gd name="connsiteY671-123952" fmla="*/ 3058059 h 6858000"/>
              <a:gd name="connsiteX672-123953" fmla="*/ 7610 w 7467600"/>
              <a:gd name="connsiteY672-123954" fmla="*/ 3047889 h 6858000"/>
              <a:gd name="connsiteX673-123955" fmla="*/ 52419 w 7467600"/>
              <a:gd name="connsiteY673-123956" fmla="*/ 2987479 h 6858000"/>
              <a:gd name="connsiteX674-123957" fmla="*/ 59142 w 7467600"/>
              <a:gd name="connsiteY674-123958" fmla="*/ 2978488 h 6858000"/>
              <a:gd name="connsiteX675-123959" fmla="*/ 0 w 7467600"/>
              <a:gd name="connsiteY675-123960" fmla="*/ 3015334 h 6858000"/>
              <a:gd name="connsiteX676-123961" fmla="*/ 0 w 7467600"/>
              <a:gd name="connsiteY676-123962" fmla="*/ 2914286 h 6858000"/>
              <a:gd name="connsiteX677-123963" fmla="*/ 36383 w 7467600"/>
              <a:gd name="connsiteY677-123964" fmla="*/ 2901128 h 6858000"/>
              <a:gd name="connsiteX678-123965" fmla="*/ 156329 w 7467600"/>
              <a:gd name="connsiteY678-123966" fmla="*/ 2840533 h 6858000"/>
              <a:gd name="connsiteX679-123967" fmla="*/ 358355 w 7467600"/>
              <a:gd name="connsiteY679-123968" fmla="*/ 2620471 h 6858000"/>
              <a:gd name="connsiteX680-123969" fmla="*/ 510577 w 7467600"/>
              <a:gd name="connsiteY680-123970" fmla="*/ 2501244 h 6858000"/>
              <a:gd name="connsiteX681-123971" fmla="*/ 211967 w 7467600"/>
              <a:gd name="connsiteY681-123972" fmla="*/ 2479171 h 6858000"/>
              <a:gd name="connsiteX682-123973" fmla="*/ 0 w 7467600"/>
              <a:gd name="connsiteY682-123974" fmla="*/ 2476398 h 6858000"/>
              <a:gd name="connsiteX683-123975" fmla="*/ 0 w 7467600"/>
              <a:gd name="connsiteY683-123976" fmla="*/ 2389189 h 6858000"/>
              <a:gd name="connsiteX684-123977" fmla="*/ 103062 w 7467600"/>
              <a:gd name="connsiteY684-123978" fmla="*/ 2389518 h 6858000"/>
              <a:gd name="connsiteX685-123979" fmla="*/ 510734 w 7467600"/>
              <a:gd name="connsiteY685-123980" fmla="*/ 2416201 h 6858000"/>
              <a:gd name="connsiteX686-123981" fmla="*/ 279257 w 7467600"/>
              <a:gd name="connsiteY686-123982" fmla="*/ 2092102 h 6858000"/>
              <a:gd name="connsiteX687-123983" fmla="*/ 65265 w 7467600"/>
              <a:gd name="connsiteY687-123984" fmla="*/ 2006049 h 6858000"/>
              <a:gd name="connsiteX688-123985" fmla="*/ 0 w 7467600"/>
              <a:gd name="connsiteY688-123986" fmla="*/ 1982532 h 6858000"/>
              <a:gd name="connsiteX689-123987" fmla="*/ 0 w 7467600"/>
              <a:gd name="connsiteY689-123988" fmla="*/ 1912789 h 6858000"/>
              <a:gd name="connsiteX690-123989" fmla="*/ 97460 w 7467600"/>
              <a:gd name="connsiteY690-123990" fmla="*/ 1953725 h 6858000"/>
              <a:gd name="connsiteX691-123991" fmla="*/ 221272 w 7467600"/>
              <a:gd name="connsiteY691-123992" fmla="*/ 1980766 h 6858000"/>
              <a:gd name="connsiteX692-123993" fmla="*/ 116765 w 7467600"/>
              <a:gd name="connsiteY692-123994" fmla="*/ 1911033 h 6858000"/>
              <a:gd name="connsiteX693-123995" fmla="*/ 16405 w 7467600"/>
              <a:gd name="connsiteY693-123996" fmla="*/ 1803412 h 6858000"/>
              <a:gd name="connsiteX694-123997" fmla="*/ 0 w 7467600"/>
              <a:gd name="connsiteY694-123998" fmla="*/ 1784777 h 6858000"/>
              <a:gd name="connsiteX695-123999" fmla="*/ 0 w 7467600"/>
              <a:gd name="connsiteY695-124000" fmla="*/ 1740082 h 6858000"/>
              <a:gd name="connsiteX696-124001" fmla="*/ 39394 w 7467600"/>
              <a:gd name="connsiteY696-124002" fmla="*/ 1784856 h 6858000"/>
              <a:gd name="connsiteX697-124003" fmla="*/ 135813 w 7467600"/>
              <a:gd name="connsiteY697-124004" fmla="*/ 1888838 h 6858000"/>
              <a:gd name="connsiteX698-124005" fmla="*/ 242575 w 7467600"/>
              <a:gd name="connsiteY698-124006" fmla="*/ 1958841 h 6858000"/>
              <a:gd name="connsiteX699-124007" fmla="*/ 82197 w 7467600"/>
              <a:gd name="connsiteY699-124008" fmla="*/ 1754826 h 6858000"/>
              <a:gd name="connsiteX700-124009" fmla="*/ 0 w 7467600"/>
              <a:gd name="connsiteY700-124010" fmla="*/ 1679650 h 6858000"/>
              <a:gd name="connsiteX701-124011" fmla="*/ 0 w 7467600"/>
              <a:gd name="connsiteY701-124012" fmla="*/ 1602463 h 6858000"/>
              <a:gd name="connsiteX702-124013" fmla="*/ 84689 w 7467600"/>
              <a:gd name="connsiteY702-124014" fmla="*/ 1677442 h 6858000"/>
              <a:gd name="connsiteX703-124015" fmla="*/ 298437 w 7467600"/>
              <a:gd name="connsiteY703-124016" fmla="*/ 1968019 h 6858000"/>
              <a:gd name="connsiteX704-124017" fmla="*/ 227269 w 7467600"/>
              <a:gd name="connsiteY704-124018" fmla="*/ 1114064 h 6858000"/>
              <a:gd name="connsiteX705-124019" fmla="*/ 248003 w 7467600"/>
              <a:gd name="connsiteY705-124020" fmla="*/ 1089613 h 6858000"/>
              <a:gd name="connsiteX706-124021" fmla="*/ 427020 w 7467600"/>
              <a:gd name="connsiteY706-124022" fmla="*/ 1619803 h 6858000"/>
              <a:gd name="connsiteX707-124023" fmla="*/ 340345 w 7467600"/>
              <a:gd name="connsiteY707-124024" fmla="*/ 2027739 h 6858000"/>
              <a:gd name="connsiteX708-124025" fmla="*/ 360865 w 7467600"/>
              <a:gd name="connsiteY708-124026" fmla="*/ 2044827 h 6858000"/>
              <a:gd name="connsiteX709-124027" fmla="*/ 560414 w 7467600"/>
              <a:gd name="connsiteY709-124028" fmla="*/ 2421457 h 6858000"/>
              <a:gd name="connsiteX710-124029" fmla="*/ 1359703 w 7467600"/>
              <a:gd name="connsiteY710-124030" fmla="*/ 2578554 h 6858000"/>
              <a:gd name="connsiteX711-124031" fmla="*/ 1359422 w 7467600"/>
              <a:gd name="connsiteY711-124032" fmla="*/ 2577994 h 6858000"/>
              <a:gd name="connsiteX712-124033" fmla="*/ 828701 w 7467600"/>
              <a:gd name="connsiteY712-124034" fmla="*/ 1839520 h 6858000"/>
              <a:gd name="connsiteX713-124035" fmla="*/ 494427 w 7467600"/>
              <a:gd name="connsiteY713-124036" fmla="*/ 1092333 h 6858000"/>
              <a:gd name="connsiteX714-124037" fmla="*/ 506322 w 7467600"/>
              <a:gd name="connsiteY714-124038" fmla="*/ 1020997 h 6858000"/>
              <a:gd name="connsiteX715-124039" fmla="*/ 4570198 w 7467600"/>
              <a:gd name="connsiteY715-124040" fmla="*/ 978081 h 6858000"/>
              <a:gd name="connsiteX716-124041" fmla="*/ 4523691 w 7467600"/>
              <a:gd name="connsiteY716-124042" fmla="*/ 1127776 h 6858000"/>
              <a:gd name="connsiteX717-124043" fmla="*/ 4509875 w 7467600"/>
              <a:gd name="connsiteY717-124044" fmla="*/ 1167552 h 6858000"/>
              <a:gd name="connsiteX718-124045" fmla="*/ 4478168 w 7467600"/>
              <a:gd name="connsiteY718-124046" fmla="*/ 1260735 h 6858000"/>
              <a:gd name="connsiteX719-124047" fmla="*/ 4409309 w 7467600"/>
              <a:gd name="connsiteY719-124048" fmla="*/ 1666996 h 6858000"/>
              <a:gd name="connsiteX720-124049" fmla="*/ 4370031 w 7467600"/>
              <a:gd name="connsiteY720-124050" fmla="*/ 1955666 h 6858000"/>
              <a:gd name="connsiteX721-124051" fmla="*/ 4570198 w 7467600"/>
              <a:gd name="connsiteY721-124052" fmla="*/ 978081 h 6858000"/>
              <a:gd name="connsiteX722-124053" fmla="*/ 4557898 w 7467600"/>
              <a:gd name="connsiteY722-124054" fmla="*/ 900011 h 6858000"/>
              <a:gd name="connsiteX723-124055" fmla="*/ 4344840 w 7467600"/>
              <a:gd name="connsiteY723-124056" fmla="*/ 1922038 h 6858000"/>
              <a:gd name="connsiteX724-124057" fmla="*/ 4378710 w 7467600"/>
              <a:gd name="connsiteY724-124058" fmla="*/ 1665516 h 6858000"/>
              <a:gd name="connsiteX725-124059" fmla="*/ 4448798 w 7467600"/>
              <a:gd name="connsiteY725-124060" fmla="*/ 1253024 h 6858000"/>
              <a:gd name="connsiteX726-124061" fmla="*/ 4480315 w 7467600"/>
              <a:gd name="connsiteY726-124062" fmla="*/ 1158454 h 6858000"/>
              <a:gd name="connsiteX727-124063" fmla="*/ 4494133 w 7467600"/>
              <a:gd name="connsiteY727-124064" fmla="*/ 1118676 h 6858000"/>
              <a:gd name="connsiteX728-124065" fmla="*/ 4557898 w 7467600"/>
              <a:gd name="connsiteY728-124066" fmla="*/ 900011 h 6858000"/>
              <a:gd name="connsiteX729-124067" fmla="*/ 5870151 w 7467600"/>
              <a:gd name="connsiteY729-124068" fmla="*/ 898890 h 6858000"/>
              <a:gd name="connsiteX730-124069" fmla="*/ 5861335 w 7467600"/>
              <a:gd name="connsiteY730-124070" fmla="*/ 899177 h 6858000"/>
              <a:gd name="connsiteX731-124071" fmla="*/ 5843702 w 7467600"/>
              <a:gd name="connsiteY731-124072" fmla="*/ 899748 h 6858000"/>
              <a:gd name="connsiteX732-124073" fmla="*/ 5651107 w 7467600"/>
              <a:gd name="connsiteY732-124074" fmla="*/ 920306 h 6858000"/>
              <a:gd name="connsiteX733-124075" fmla="*/ 5459407 w 7467600"/>
              <a:gd name="connsiteY733-124076" fmla="*/ 940975 h 6858000"/>
              <a:gd name="connsiteX734-124077" fmla="*/ 5374846 w 7467600"/>
              <a:gd name="connsiteY734-124078" fmla="*/ 941988 h 6858000"/>
              <a:gd name="connsiteX735-124079" fmla="*/ 5256105 w 7467600"/>
              <a:gd name="connsiteY735-124080" fmla="*/ 945632 h 6858000"/>
              <a:gd name="connsiteX736-124081" fmla="*/ 5107071 w 7467600"/>
              <a:gd name="connsiteY736-124082" fmla="*/ 969720 h 6858000"/>
              <a:gd name="connsiteX737-124083" fmla="*/ 4998681 w 7467600"/>
              <a:gd name="connsiteY737-124084" fmla="*/ 988771 h 6858000"/>
              <a:gd name="connsiteX738-124085" fmla="*/ 5870151 w 7467600"/>
              <a:gd name="connsiteY738-124086" fmla="*/ 898890 h 6858000"/>
              <a:gd name="connsiteX739-124087" fmla="*/ 5504425 w 7467600"/>
              <a:gd name="connsiteY739-124088" fmla="*/ 848067 h 6858000"/>
              <a:gd name="connsiteX740-124089" fmla="*/ 4968849 w 7467600"/>
              <a:gd name="connsiteY740-124090" fmla="*/ 962318 h 6858000"/>
              <a:gd name="connsiteX741-124091" fmla="*/ 5104039 w 7467600"/>
              <a:gd name="connsiteY741-124092" fmla="*/ 940634 h 6858000"/>
              <a:gd name="connsiteX742-124093" fmla="*/ 5256311 w 7467600"/>
              <a:gd name="connsiteY742-124094" fmla="*/ 916490 h 6858000"/>
              <a:gd name="connsiteX743-124095" fmla="*/ 5377381 w 7467600"/>
              <a:gd name="connsiteY743-124096" fmla="*/ 912671 h 6858000"/>
              <a:gd name="connsiteX744-124097" fmla="*/ 5460148 w 7467600"/>
              <a:gd name="connsiteY744-124098" fmla="*/ 911442 h 6858000"/>
              <a:gd name="connsiteX745-124099" fmla="*/ 5648971 w 7467600"/>
              <a:gd name="connsiteY745-124100" fmla="*/ 891331 h 6858000"/>
              <a:gd name="connsiteX746-124101" fmla="*/ 5844807 w 7467600"/>
              <a:gd name="connsiteY746-124102" fmla="*/ 870718 h 6858000"/>
              <a:gd name="connsiteX747-124103" fmla="*/ 5862975 w 7467600"/>
              <a:gd name="connsiteY747-124104" fmla="*/ 869756 h 6858000"/>
              <a:gd name="connsiteX748-124105" fmla="*/ 5920887 w 7467600"/>
              <a:gd name="connsiteY748-124106" fmla="*/ 865929 h 6858000"/>
              <a:gd name="connsiteX749-124107" fmla="*/ 5504425 w 7467600"/>
              <a:gd name="connsiteY749-124108" fmla="*/ 848067 h 6858000"/>
              <a:gd name="connsiteX750-124109" fmla="*/ 3607114 w 7467600"/>
              <a:gd name="connsiteY750-124110" fmla="*/ 467441 h 6858000"/>
              <a:gd name="connsiteX751-124111" fmla="*/ 3296242 w 7467600"/>
              <a:gd name="connsiteY751-124112" fmla="*/ 807991 h 6858000"/>
              <a:gd name="connsiteX752-124113" fmla="*/ 3174674 w 7467600"/>
              <a:gd name="connsiteY752-124114" fmla="*/ 919759 h 6858000"/>
              <a:gd name="connsiteX753-124115" fmla="*/ 3042978 w 7467600"/>
              <a:gd name="connsiteY753-124116" fmla="*/ 1054894 h 6858000"/>
              <a:gd name="connsiteX754-124117" fmla="*/ 2968914 w 7467600"/>
              <a:gd name="connsiteY754-124118" fmla="*/ 1133756 h 6858000"/>
              <a:gd name="connsiteX755-124119" fmla="*/ 3103823 w 7467600"/>
              <a:gd name="connsiteY755-124120" fmla="*/ 1026814 h 6858000"/>
              <a:gd name="connsiteX756-124121" fmla="*/ 3607114 w 7467600"/>
              <a:gd name="connsiteY756-124122" fmla="*/ 467441 h 6858000"/>
              <a:gd name="connsiteX757-124123" fmla="*/ 3744487 w 7467600"/>
              <a:gd name="connsiteY757-124124" fmla="*/ 383136 h 6858000"/>
              <a:gd name="connsiteX758-124125" fmla="*/ 3970213 w 7467600"/>
              <a:gd name="connsiteY758-124126" fmla="*/ 995559 h 6858000"/>
              <a:gd name="connsiteX759-124127" fmla="*/ 3744487 w 7467600"/>
              <a:gd name="connsiteY759-124128" fmla="*/ 383136 h 6858000"/>
              <a:gd name="connsiteX760-124129" fmla="*/ 3624562 w 7467600"/>
              <a:gd name="connsiteY760-124130" fmla="*/ 367041 h 6858000"/>
              <a:gd name="connsiteX761-124131" fmla="*/ 3489712 w 7467600"/>
              <a:gd name="connsiteY761-124132" fmla="*/ 485386 h 6858000"/>
              <a:gd name="connsiteX762-124133" fmla="*/ 3182994 w 7467600"/>
              <a:gd name="connsiteY762-124134" fmla="*/ 828265 h 6858000"/>
              <a:gd name="connsiteX763-124135" fmla="*/ 2892114 w 7467600"/>
              <a:gd name="connsiteY763-124136" fmla="*/ 1172635 h 6858000"/>
              <a:gd name="connsiteX764-124137" fmla="*/ 3021459 w 7467600"/>
              <a:gd name="connsiteY764-124138" fmla="*/ 1035385 h 6858000"/>
              <a:gd name="connsiteX765-124139" fmla="*/ 3153873 w 7467600"/>
              <a:gd name="connsiteY765-124140" fmla="*/ 898971 h 6858000"/>
              <a:gd name="connsiteX766-124141" fmla="*/ 3276511 w 7467600"/>
              <a:gd name="connsiteY766-124142" fmla="*/ 786423 h 6858000"/>
              <a:gd name="connsiteX767-124143" fmla="*/ 3584154 w 7467600"/>
              <a:gd name="connsiteY767-124144" fmla="*/ 448218 h 6858000"/>
              <a:gd name="connsiteX768-124145" fmla="*/ 3624562 w 7467600"/>
              <a:gd name="connsiteY768-124146" fmla="*/ 367041 h 6858000"/>
              <a:gd name="connsiteX769-124147" fmla="*/ 3766672 w 7467600"/>
              <a:gd name="connsiteY769-124148" fmla="*/ 359429 h 6858000"/>
              <a:gd name="connsiteX770-124149" fmla="*/ 3996338 w 7467600"/>
              <a:gd name="connsiteY770-124150" fmla="*/ 968237 h 6858000"/>
              <a:gd name="connsiteX771-124151" fmla="*/ 3766672 w 7467600"/>
              <a:gd name="connsiteY771-124152" fmla="*/ 359429 h 6858000"/>
              <a:gd name="connsiteX772-124153" fmla="*/ 5805386 w 7467600"/>
              <a:gd name="connsiteY772-124154" fmla="*/ 239240 h 6858000"/>
              <a:gd name="connsiteX773-124155" fmla="*/ 5736947 w 7467600"/>
              <a:gd name="connsiteY773-124156" fmla="*/ 261367 h 6858000"/>
              <a:gd name="connsiteX774-124157" fmla="*/ 5427012 w 7467600"/>
              <a:gd name="connsiteY774-124158" fmla="*/ 311272 h 6858000"/>
              <a:gd name="connsiteX775-124159" fmla="*/ 5147818 w 7467600"/>
              <a:gd name="connsiteY775-124160" fmla="*/ 322112 h 6858000"/>
              <a:gd name="connsiteX776-124161" fmla="*/ 5060854 w 7467600"/>
              <a:gd name="connsiteY776-124162" fmla="*/ 311882 h 6858000"/>
              <a:gd name="connsiteX777-124163" fmla="*/ 4945989 w 7467600"/>
              <a:gd name="connsiteY777-124164" fmla="*/ 300516 h 6858000"/>
              <a:gd name="connsiteX778-124165" fmla="*/ 5410479 w 7467600"/>
              <a:gd name="connsiteY778-124166" fmla="*/ 348434 h 6858000"/>
              <a:gd name="connsiteX779-124167" fmla="*/ 5805386 w 7467600"/>
              <a:gd name="connsiteY779-124168" fmla="*/ 239240 h 6858000"/>
              <a:gd name="connsiteX780-124169" fmla="*/ 5905192 w 7467600"/>
              <a:gd name="connsiteY780-124170" fmla="*/ 163079 h 6858000"/>
              <a:gd name="connsiteX781-124171" fmla="*/ 5865655 w 7467600"/>
              <a:gd name="connsiteY781-124172" fmla="*/ 171901 h 6858000"/>
              <a:gd name="connsiteX782-124173" fmla="*/ 5259740 w 7467600"/>
              <a:gd name="connsiteY782-124174" fmla="*/ 257013 h 6858000"/>
              <a:gd name="connsiteX783-124175" fmla="*/ 5208466 w 7467600"/>
              <a:gd name="connsiteY783-124176" fmla="*/ 257550 h 6858000"/>
              <a:gd name="connsiteX784-124177" fmla="*/ 4980204 w 7467600"/>
              <a:gd name="connsiteY784-124178" fmla="*/ 271903 h 6858000"/>
              <a:gd name="connsiteX785-124179" fmla="*/ 5068068 w 7467600"/>
              <a:gd name="connsiteY785-124180" fmla="*/ 282244 h 6858000"/>
              <a:gd name="connsiteX786-124181" fmla="*/ 5153231 w 7467600"/>
              <a:gd name="connsiteY786-124182" fmla="*/ 292240 h 6858000"/>
              <a:gd name="connsiteX787-124183" fmla="*/ 5426491 w 7467600"/>
              <a:gd name="connsiteY787-124184" fmla="*/ 281128 h 6858000"/>
              <a:gd name="connsiteX788-124185" fmla="*/ 5731212 w 7467600"/>
              <a:gd name="connsiteY788-124186" fmla="*/ 231951 h 6858000"/>
              <a:gd name="connsiteX789-124187" fmla="*/ 5905192 w 7467600"/>
              <a:gd name="connsiteY789-124188" fmla="*/ 163079 h 6858000"/>
              <a:gd name="connsiteX790-124189" fmla="*/ 5944437 w 7467600"/>
              <a:gd name="connsiteY790-124190" fmla="*/ 113829 h 6858000"/>
              <a:gd name="connsiteX791-124191" fmla="*/ 5825032 w 7467600"/>
              <a:gd name="connsiteY791-124192" fmla="*/ 146405 h 6858000"/>
              <a:gd name="connsiteX792-124193" fmla="*/ 4955599 w 7467600"/>
              <a:gd name="connsiteY792-124194" fmla="*/ 247008 h 6858000"/>
              <a:gd name="connsiteX793-124195" fmla="*/ 5210104 w 7467600"/>
              <a:gd name="connsiteY793-124196" fmla="*/ 228123 h 6858000"/>
              <a:gd name="connsiteX794-124197" fmla="*/ 5261015 w 7467600"/>
              <a:gd name="connsiteY794-124198" fmla="*/ 227087 h 6858000"/>
              <a:gd name="connsiteX795-124199" fmla="*/ 5861181 w 7467600"/>
              <a:gd name="connsiteY795-124200" fmla="*/ 143093 h 6858000"/>
              <a:gd name="connsiteX796-124201" fmla="*/ 5961252 w 7467600"/>
              <a:gd name="connsiteY796-124202" fmla="*/ 114820 h 6858000"/>
              <a:gd name="connsiteX797-124203" fmla="*/ 5944437 w 7467600"/>
              <a:gd name="connsiteY797-124204" fmla="*/ 113829 h 6858000"/>
              <a:gd name="connsiteX798-124205" fmla="*/ 3882765 w 7467600"/>
              <a:gd name="connsiteY798-124206" fmla="*/ 0 h 6858000"/>
              <a:gd name="connsiteX799-124207" fmla="*/ 3995099 w 7467600"/>
              <a:gd name="connsiteY799-124208" fmla="*/ 0 h 6858000"/>
              <a:gd name="connsiteX800-124209" fmla="*/ 4163818 w 7467600"/>
              <a:gd name="connsiteY800-124210" fmla="*/ 234104 h 6858000"/>
              <a:gd name="connsiteX801-124211" fmla="*/ 4172099 w 7467600"/>
              <a:gd name="connsiteY801-124212" fmla="*/ 234207 h 6858000"/>
              <a:gd name="connsiteX802-124213" fmla="*/ 4784282 w 7467600"/>
              <a:gd name="connsiteY802-124214" fmla="*/ 276561 h 6858000"/>
              <a:gd name="connsiteX803-124215" fmla="*/ 4801687 w 7467600"/>
              <a:gd name="connsiteY803-124216" fmla="*/ 267764 h 6858000"/>
              <a:gd name="connsiteX804-124217" fmla="*/ 6082788 w 7467600"/>
              <a:gd name="connsiteY804-124218" fmla="*/ 64119 h 6858000"/>
              <a:gd name="connsiteX805-124219" fmla="*/ 6099442 w 7467600"/>
              <a:gd name="connsiteY805-124220" fmla="*/ 82568 h 6858000"/>
              <a:gd name="connsiteX806-124221" fmla="*/ 4804137 w 7467600"/>
              <a:gd name="connsiteY806-124222" fmla="*/ 320931 h 6858000"/>
              <a:gd name="connsiteX807-124223" fmla="*/ 4227047 w 7467600"/>
              <a:gd name="connsiteY807-124224" fmla="*/ 313415 h 6858000"/>
              <a:gd name="connsiteX808-124225" fmla="*/ 4346041 w 7467600"/>
              <a:gd name="connsiteY808-124226" fmla="*/ 456086 h 6858000"/>
              <a:gd name="connsiteX809-124227" fmla="*/ 4870967 w 7467600"/>
              <a:gd name="connsiteY809-124228" fmla="*/ 963061 h 6858000"/>
              <a:gd name="connsiteX810-124229" fmla="*/ 4889647 w 7467600"/>
              <a:gd name="connsiteY810-124230" fmla="*/ 957147 h 6858000"/>
              <a:gd name="connsiteX811-124231" fmla="*/ 5422504 w 7467600"/>
              <a:gd name="connsiteY811-124232" fmla="*/ 805191 h 6858000"/>
              <a:gd name="connsiteX812-124233" fmla="*/ 6087656 w 7467600"/>
              <a:gd name="connsiteY812-124234" fmla="*/ 826703 h 6858000"/>
              <a:gd name="connsiteX813-124235" fmla="*/ 6058717 w 7467600"/>
              <a:gd name="connsiteY813-124236" fmla="*/ 865992 h 6858000"/>
              <a:gd name="connsiteX814-124237" fmla="*/ 4974153 w 7467600"/>
              <a:gd name="connsiteY814-124238" fmla="*/ 1045456 h 6858000"/>
              <a:gd name="connsiteX815-124239" fmla="*/ 5627835 w 7467600"/>
              <a:gd name="connsiteY815-124240" fmla="*/ 1472077 h 6858000"/>
              <a:gd name="connsiteX816-124241" fmla="*/ 5629817 w 7467600"/>
              <a:gd name="connsiteY816-124242" fmla="*/ 1471412 h 6858000"/>
              <a:gd name="connsiteX817-124243" fmla="*/ 5634124 w 7467600"/>
              <a:gd name="connsiteY817-124244" fmla="*/ 1470572 h 6858000"/>
              <a:gd name="connsiteX818-124245" fmla="*/ 5755832 w 7467600"/>
              <a:gd name="connsiteY818-124246" fmla="*/ 1383886 h 6858000"/>
              <a:gd name="connsiteX819-124247" fmla="*/ 6014186 w 7467600"/>
              <a:gd name="connsiteY819-124248" fmla="*/ 1279799 h 6858000"/>
              <a:gd name="connsiteX820-124249" fmla="*/ 6901619 w 7467600"/>
              <a:gd name="connsiteY820-124250" fmla="*/ 1047874 h 6858000"/>
              <a:gd name="connsiteX821-124251" fmla="*/ 6931566 w 7467600"/>
              <a:gd name="connsiteY821-124252" fmla="*/ 1062034 h 6858000"/>
              <a:gd name="connsiteX822-124253" fmla="*/ 5790982 w 7467600"/>
              <a:gd name="connsiteY822-124254" fmla="*/ 1561380 h 6858000"/>
              <a:gd name="connsiteX823-124255" fmla="*/ 6188971 w 7467600"/>
              <a:gd name="connsiteY823-124256" fmla="*/ 1755168 h 6858000"/>
              <a:gd name="connsiteX824-124257" fmla="*/ 6202446 w 7467600"/>
              <a:gd name="connsiteY824-124258" fmla="*/ 1752268 h 6858000"/>
              <a:gd name="connsiteX825-124259" fmla="*/ 7179560 w 7467600"/>
              <a:gd name="connsiteY825-124260" fmla="*/ 1467551 h 6858000"/>
              <a:gd name="connsiteX826-124261" fmla="*/ 7158730 w 7467600"/>
              <a:gd name="connsiteY826-124262" fmla="*/ 1507835 h 6858000"/>
              <a:gd name="connsiteX827-124263" fmla="*/ 6326959 w 7467600"/>
              <a:gd name="connsiteY827-124264" fmla="*/ 1817686 h 6858000"/>
              <a:gd name="connsiteX828-124265" fmla="*/ 6537433 w 7467600"/>
              <a:gd name="connsiteY828-124266" fmla="*/ 1907790 h 6858000"/>
              <a:gd name="connsiteX829-124267" fmla="*/ 6550221 w 7467600"/>
              <a:gd name="connsiteY829-124268" fmla="*/ 1910729 h 6858000"/>
              <a:gd name="connsiteX830-124269" fmla="*/ 6964438 w 7467600"/>
              <a:gd name="connsiteY830-124270" fmla="*/ 2209505 h 6858000"/>
              <a:gd name="connsiteX831-124271" fmla="*/ 7367862 w 7467600"/>
              <a:gd name="connsiteY831-124272" fmla="*/ 2806833 h 6858000"/>
              <a:gd name="connsiteX832-124273" fmla="*/ 7364329 w 7467600"/>
              <a:gd name="connsiteY832-124274" fmla="*/ 2826907 h 6858000"/>
              <a:gd name="connsiteX833-124275" fmla="*/ 7290545 w 7467600"/>
              <a:gd name="connsiteY833-124276" fmla="*/ 2850663 h 6858000"/>
              <a:gd name="connsiteX834-124277" fmla="*/ 6472036 w 7467600"/>
              <a:gd name="connsiteY834-124278" fmla="*/ 1959003 h 6858000"/>
              <a:gd name="connsiteX835-124279" fmla="*/ 5792897 w 7467600"/>
              <a:gd name="connsiteY835-124280" fmla="*/ 1647747 h 6858000"/>
              <a:gd name="connsiteX836-124281" fmla="*/ 5842751 w 7467600"/>
              <a:gd name="connsiteY836-124282" fmla="*/ 1816112 h 6858000"/>
              <a:gd name="connsiteX837-124283" fmla="*/ 5847424 w 7467600"/>
              <a:gd name="connsiteY837-124284" fmla="*/ 1815776 h 6858000"/>
              <a:gd name="connsiteX838-124285" fmla="*/ 6399821 w 7467600"/>
              <a:gd name="connsiteY838-124286" fmla="*/ 2344799 h 6858000"/>
              <a:gd name="connsiteX839-124287" fmla="*/ 6323232 w 7467600"/>
              <a:gd name="connsiteY839-124288" fmla="*/ 2389634 h 6858000"/>
              <a:gd name="connsiteX840-124289" fmla="*/ 5942958 w 7467600"/>
              <a:gd name="connsiteY840-124290" fmla="*/ 2077708 h 6858000"/>
              <a:gd name="connsiteX841-124291" fmla="*/ 5921559 w 7467600"/>
              <a:gd name="connsiteY841-124292" fmla="*/ 2378596 h 6858000"/>
              <a:gd name="connsiteX842-124293" fmla="*/ 5817651 w 7467600"/>
              <a:gd name="connsiteY842-124294" fmla="*/ 3023919 h 6858000"/>
              <a:gd name="connsiteX843-124295" fmla="*/ 5729634 w 7467600"/>
              <a:gd name="connsiteY843-124296" fmla="*/ 3051849 h 6858000"/>
              <a:gd name="connsiteX844-124297" fmla="*/ 5611018 w 7467600"/>
              <a:gd name="connsiteY844-124298" fmla="*/ 2316769 h 6858000"/>
              <a:gd name="connsiteX845-124299" fmla="*/ 5687608 w 7467600"/>
              <a:gd name="connsiteY845-124300" fmla="*/ 2039972 h 6858000"/>
              <a:gd name="connsiteX846-124301" fmla="*/ 5657554 w 7467600"/>
              <a:gd name="connsiteY846-124302" fmla="*/ 1576445 h 6858000"/>
              <a:gd name="connsiteX847-124303" fmla="*/ 5150475 w 7467600"/>
              <a:gd name="connsiteY847-124304" fmla="*/ 1274012 h 6858000"/>
              <a:gd name="connsiteX848-124305" fmla="*/ 5349142 w 7467600"/>
              <a:gd name="connsiteY848-124306" fmla="*/ 2204405 h 6858000"/>
              <a:gd name="connsiteX849-124307" fmla="*/ 5262214 w 7467600"/>
              <a:gd name="connsiteY849-124308" fmla="*/ 2233836 h 6858000"/>
              <a:gd name="connsiteX850-124309" fmla="*/ 4981539 w 7467600"/>
              <a:gd name="connsiteY850-124310" fmla="*/ 1542201 h 6858000"/>
              <a:gd name="connsiteX851-124311" fmla="*/ 4958461 w 7467600"/>
              <a:gd name="connsiteY851-124312" fmla="*/ 1136957 h 6858000"/>
              <a:gd name="connsiteX852-124313" fmla="*/ 4655015 w 7467600"/>
              <a:gd name="connsiteY852-124314" fmla="*/ 891426 h 6858000"/>
              <a:gd name="connsiteX853-124315" fmla="*/ 4348002 w 7467600"/>
              <a:gd name="connsiteY853-124316" fmla="*/ 2205895 h 6858000"/>
              <a:gd name="connsiteX854-124317" fmla="*/ 4262250 w 7467600"/>
              <a:gd name="connsiteY854-124318" fmla="*/ 2219972 h 6858000"/>
              <a:gd name="connsiteX855-124319" fmla="*/ 4550611 w 7467600"/>
              <a:gd name="connsiteY855-124320" fmla="*/ 817540 h 6858000"/>
              <a:gd name="connsiteX856-124321" fmla="*/ 4564418 w 7467600"/>
              <a:gd name="connsiteY856-124322" fmla="*/ 808293 h 6858000"/>
              <a:gd name="connsiteX857-124323" fmla="*/ 4266388 w 7467600"/>
              <a:gd name="connsiteY857-124324" fmla="*/ 500083 h 6858000"/>
              <a:gd name="connsiteX858-124325" fmla="*/ 4032842 w 7467600"/>
              <a:gd name="connsiteY858-124326" fmla="*/ 211809 h 6858000"/>
              <a:gd name="connsiteX859-124327" fmla="*/ 3882765 w 7467600"/>
              <a:gd name="connsiteY859-124328" fmla="*/ 0 h 6858000"/>
              <a:gd name="connsiteX860-124329" fmla="*/ 3721337 w 7467600"/>
              <a:gd name="connsiteY860-124330" fmla="*/ 0 h 6858000"/>
              <a:gd name="connsiteX861-124331" fmla="*/ 3797544 w 7467600"/>
              <a:gd name="connsiteY861-124332" fmla="*/ 0 h 6858000"/>
              <a:gd name="connsiteX862-124333" fmla="*/ 3775734 w 7467600"/>
              <a:gd name="connsiteY862-124334" fmla="*/ 95131 h 6858000"/>
              <a:gd name="connsiteX863-124335" fmla="*/ 3724807 w 7467600"/>
              <a:gd name="connsiteY863-124336" fmla="*/ 272257 h 6858000"/>
              <a:gd name="connsiteX864-124337" fmla="*/ 3726844 w 7467600"/>
              <a:gd name="connsiteY864-124338" fmla="*/ 282988 h 6858000"/>
              <a:gd name="connsiteX865-124339" fmla="*/ 3742664 w 7467600"/>
              <a:gd name="connsiteY865-124340" fmla="*/ 279918 h 6858000"/>
              <a:gd name="connsiteX866-124341" fmla="*/ 4103910 w 7467600"/>
              <a:gd name="connsiteY866-124342" fmla="*/ 1161917 h 6858000"/>
              <a:gd name="connsiteX867-124343" fmla="*/ 4020269 w 7467600"/>
              <a:gd name="connsiteY867-124344" fmla="*/ 1200406 h 6858000"/>
              <a:gd name="connsiteX868-124345" fmla="*/ 3674882 w 7467600"/>
              <a:gd name="connsiteY868-124346" fmla="*/ 488524 h 6858000"/>
              <a:gd name="connsiteX869-124347" fmla="*/ 3132682 w 7467600"/>
              <a:gd name="connsiteY869-124348" fmla="*/ 1072284 h 6858000"/>
              <a:gd name="connsiteX870-124349" fmla="*/ 2716346 w 7467600"/>
              <a:gd name="connsiteY870-124350" fmla="*/ 1276376 h 6858000"/>
              <a:gd name="connsiteX871-124351" fmla="*/ 2716772 w 7467600"/>
              <a:gd name="connsiteY871-124352" fmla="*/ 1255462 h 6858000"/>
              <a:gd name="connsiteX872-124353" fmla="*/ 3471096 w 7467600"/>
              <a:gd name="connsiteY872-124354" fmla="*/ 437072 h 6858000"/>
              <a:gd name="connsiteX873-124355" fmla="*/ 3639057 w 7467600"/>
              <a:gd name="connsiteY873-124356" fmla="*/ 286334 h 6858000"/>
              <a:gd name="connsiteX874-124357" fmla="*/ 3640309 w 7467600"/>
              <a:gd name="connsiteY874-124358" fmla="*/ 284664 h 6858000"/>
              <a:gd name="connsiteX875-124359" fmla="*/ 3646022 w 7467600"/>
              <a:gd name="connsiteY875-124360" fmla="*/ 276711 h 6858000"/>
              <a:gd name="connsiteX876-124361" fmla="*/ 3707943 w 7467600"/>
              <a:gd name="connsiteY876-124362" fmla="*/ 65958 h 6858000"/>
              <a:gd name="connsiteX877-124363" fmla="*/ 3721337 w 7467600"/>
              <a:gd name="connsiteY877-124364" fmla="*/ 0 h 6858000"/>
              <a:gd name="connsiteX878-124365" fmla="*/ 2867960 w 7467600"/>
              <a:gd name="connsiteY878-124366" fmla="*/ 0 h 6858000"/>
              <a:gd name="connsiteX879-124367" fmla="*/ 2926351 w 7467600"/>
              <a:gd name="connsiteY879-124368" fmla="*/ 0 h 6858000"/>
              <a:gd name="connsiteX880-124369" fmla="*/ 2902823 w 7467600"/>
              <a:gd name="connsiteY880-124370" fmla="*/ 262929 h 6858000"/>
              <a:gd name="connsiteX881-124371" fmla="*/ 2940663 w 7467600"/>
              <a:gd name="connsiteY881-124372" fmla="*/ 140884 h 6858000"/>
              <a:gd name="connsiteX882-124373" fmla="*/ 2947039 w 7467600"/>
              <a:gd name="connsiteY882-124374" fmla="*/ 122524 h 6858000"/>
              <a:gd name="connsiteX883-124375" fmla="*/ 2984316 w 7467600"/>
              <a:gd name="connsiteY883-124376" fmla="*/ 0 h 6858000"/>
              <a:gd name="connsiteX884-124377" fmla="*/ 3016114 w 7467600"/>
              <a:gd name="connsiteY884-124378" fmla="*/ 0 h 6858000"/>
              <a:gd name="connsiteX885-124379" fmla="*/ 2979949 w 7467600"/>
              <a:gd name="connsiteY885-124380" fmla="*/ 119274 h 6858000"/>
              <a:gd name="connsiteX886-124381" fmla="*/ 3023879 w 7467600"/>
              <a:gd name="connsiteY886-124382" fmla="*/ 0 h 6858000"/>
              <a:gd name="connsiteX887-124383" fmla="*/ 3105400 w 7467600"/>
              <a:gd name="connsiteY887-124384" fmla="*/ 0 h 6858000"/>
              <a:gd name="connsiteX888-124385" fmla="*/ 3094669 w 7467600"/>
              <a:gd name="connsiteY888-124386" fmla="*/ 30308 h 6858000"/>
              <a:gd name="connsiteX889-124387" fmla="*/ 2901945 w 7467600"/>
              <a:gd name="connsiteY889-124388" fmla="*/ 466538 h 6858000"/>
              <a:gd name="connsiteX890-124389" fmla="*/ 2815209 w 7467600"/>
              <a:gd name="connsiteY890-124390" fmla="*/ 497361 h 6858000"/>
              <a:gd name="connsiteX891-124391" fmla="*/ 2844845 w 7467600"/>
              <a:gd name="connsiteY891-124392" fmla="*/ 127638 h 6858000"/>
              <a:gd name="connsiteX892-124393" fmla="*/ 2867960 w 7467600"/>
              <a:gd name="connsiteY892-124394" fmla="*/ 0 h 6858000"/>
              <a:gd name="connsiteX893-124395" fmla="*/ 1057230 w 7467600"/>
              <a:gd name="connsiteY893-124396" fmla="*/ 0 h 6858000"/>
              <a:gd name="connsiteX894-124397" fmla="*/ 1111003 w 7467600"/>
              <a:gd name="connsiteY894-124398" fmla="*/ 0 h 6858000"/>
              <a:gd name="connsiteX895-124399" fmla="*/ 1125553 w 7467600"/>
              <a:gd name="connsiteY895-124400" fmla="*/ 52588 h 6858000"/>
              <a:gd name="connsiteX896-124401" fmla="*/ 1304276 w 7467600"/>
              <a:gd name="connsiteY896-124402" fmla="*/ 476275 h 6858000"/>
              <a:gd name="connsiteX897-124403" fmla="*/ 1492066 w 7467600"/>
              <a:gd name="connsiteY897-124404" fmla="*/ 886333 h 6858000"/>
              <a:gd name="connsiteX898-124405" fmla="*/ 1423698 w 7467600"/>
              <a:gd name="connsiteY898-124406" fmla="*/ 710817 h 6858000"/>
              <a:gd name="connsiteX899-124407" fmla="*/ 1357609 w 7467600"/>
              <a:gd name="connsiteY899-124408" fmla="*/ 532892 h 6858000"/>
              <a:gd name="connsiteX900-124409" fmla="*/ 1309550 w 7467600"/>
              <a:gd name="connsiteY900-124410" fmla="*/ 374031 h 6858000"/>
              <a:gd name="connsiteX901-124411" fmla="*/ 1193673 w 7467600"/>
              <a:gd name="connsiteY901-124412" fmla="*/ 49533 h 6858000"/>
              <a:gd name="connsiteX902-124413" fmla="*/ 1164391 w 7467600"/>
              <a:gd name="connsiteY902-124414" fmla="*/ 0 h 6858000"/>
              <a:gd name="connsiteX903-124415" fmla="*/ 1200666 w 7467600"/>
              <a:gd name="connsiteY903-124416" fmla="*/ 0 h 6858000"/>
              <a:gd name="connsiteX904-124417" fmla="*/ 1223408 w 7467600"/>
              <a:gd name="connsiteY904-124418" fmla="*/ 38996 h 6858000"/>
              <a:gd name="connsiteX905-124419" fmla="*/ 1339635 w 7467600"/>
              <a:gd name="connsiteY905-124420" fmla="*/ 365517 h 6858000"/>
              <a:gd name="connsiteX906-124421" fmla="*/ 1387469 w 7467600"/>
              <a:gd name="connsiteY906-124422" fmla="*/ 523079 h 6858000"/>
              <a:gd name="connsiteX907-124423" fmla="*/ 1452685 w 7467600"/>
              <a:gd name="connsiteY907-124424" fmla="*/ 699806 h 6858000"/>
              <a:gd name="connsiteX908-124425" fmla="*/ 1492092 w 7467600"/>
              <a:gd name="connsiteY908-124426" fmla="*/ 800424 h 6858000"/>
              <a:gd name="connsiteX909-124427" fmla="*/ 1455302 w 7467600"/>
              <a:gd name="connsiteY909-124428" fmla="*/ 632913 h 6858000"/>
              <a:gd name="connsiteX910-124429" fmla="*/ 1222336 w 7467600"/>
              <a:gd name="connsiteY910-124430" fmla="*/ 9480 h 6858000"/>
              <a:gd name="connsiteX911-124431" fmla="*/ 1214634 w 7467600"/>
              <a:gd name="connsiteY911-124432" fmla="*/ 0 h 6858000"/>
              <a:gd name="connsiteX912-124433" fmla="*/ 1289827 w 7467600"/>
              <a:gd name="connsiteY912-124434" fmla="*/ 0 h 6858000"/>
              <a:gd name="connsiteX913-124435" fmla="*/ 1321076 w 7467600"/>
              <a:gd name="connsiteY913-124436" fmla="*/ 59722 h 6858000"/>
              <a:gd name="connsiteX914-124437" fmla="*/ 1512579 w 7467600"/>
              <a:gd name="connsiteY914-124438" fmla="*/ 626441 h 6858000"/>
              <a:gd name="connsiteX915-124439" fmla="*/ 1506076 w 7467600"/>
              <a:gd name="connsiteY915-124440" fmla="*/ 1089289 h 6858000"/>
              <a:gd name="connsiteX916-124441" fmla="*/ 1486346 w 7467600"/>
              <a:gd name="connsiteY916-124442" fmla="*/ 1079919 h 6858000"/>
              <a:gd name="connsiteX917-124443" fmla="*/ 1070511 w 7467600"/>
              <a:gd name="connsiteY917-124444" fmla="*/ 48609 h 6858000"/>
              <a:gd name="connsiteX918-124445" fmla="*/ 1057230 w 7467600"/>
              <a:gd name="connsiteY918-124446" fmla="*/ 0 h 6858000"/>
              <a:gd name="connsiteX919-124447" fmla="*/ 43151 w 7467600"/>
              <a:gd name="connsiteY919-124448" fmla="*/ 0 h 6858000"/>
              <a:gd name="connsiteX920-124449" fmla="*/ 95283 w 7467600"/>
              <a:gd name="connsiteY920-124450" fmla="*/ 0 h 6858000"/>
              <a:gd name="connsiteX921-124451" fmla="*/ 300708 w 7467600"/>
              <a:gd name="connsiteY921-124452" fmla="*/ 154571 h 6858000"/>
              <a:gd name="connsiteX922-124453" fmla="*/ 530414 w 7467600"/>
              <a:gd name="connsiteY922-124454" fmla="*/ 354673 h 6858000"/>
              <a:gd name="connsiteX923-124455" fmla="*/ 333785 w 7467600"/>
              <a:gd name="connsiteY923-124456" fmla="*/ 161564 h 6858000"/>
              <a:gd name="connsiteX924-124457" fmla="*/ 147005 w 7467600"/>
              <a:gd name="connsiteY924-124458" fmla="*/ 0 h 6858000"/>
              <a:gd name="connsiteX925-124459" fmla="*/ 272509 w 7467600"/>
              <a:gd name="connsiteY925-124460" fmla="*/ 0 h 6858000"/>
              <a:gd name="connsiteX926-124461" fmla="*/ 326276 w 7467600"/>
              <a:gd name="connsiteY926-124462" fmla="*/ 45847 h 6858000"/>
              <a:gd name="connsiteX927-124463" fmla="*/ 823759 w 7467600"/>
              <a:gd name="connsiteY927-124464" fmla="*/ 574145 h 6858000"/>
              <a:gd name="connsiteX928-124465" fmla="*/ 811254 w 7467600"/>
              <a:gd name="connsiteY928-124466" fmla="*/ 665546 h 6858000"/>
              <a:gd name="connsiteX929-124467" fmla="*/ 154042 w 7467600"/>
              <a:gd name="connsiteY929-124468" fmla="*/ 261522 h 6858000"/>
              <a:gd name="connsiteX930-124469" fmla="*/ 13550 w 7467600"/>
              <a:gd name="connsiteY930-124470" fmla="*/ 158423 h 6858000"/>
              <a:gd name="connsiteX931-124471" fmla="*/ 0 w 7467600"/>
              <a:gd name="connsiteY931-124472" fmla="*/ 146618 h 6858000"/>
              <a:gd name="connsiteX932-124473" fmla="*/ 0 w 7467600"/>
              <a:gd name="connsiteY932-124474" fmla="*/ 59161 h 6858000"/>
              <a:gd name="connsiteX933-124475" fmla="*/ 45427 w 7467600"/>
              <a:gd name="connsiteY933-124476" fmla="*/ 101078 h 6858000"/>
              <a:gd name="connsiteX934-124477" fmla="*/ 630103 w 7467600"/>
              <a:gd name="connsiteY934-124478" fmla="*/ 485885 h 6858000"/>
              <a:gd name="connsiteX935-124479" fmla="*/ 532040 w 7467600"/>
              <a:gd name="connsiteY935-124480" fmla="*/ 399359 h 6858000"/>
              <a:gd name="connsiteX936-124481" fmla="*/ 517618 w 7467600"/>
              <a:gd name="connsiteY936-124482" fmla="*/ 385726 h 6858000"/>
              <a:gd name="connsiteX937-124483" fmla="*/ 285074 w 7467600"/>
              <a:gd name="connsiteY937-124484" fmla="*/ 182755 h 6858000"/>
              <a:gd name="connsiteX938-124485" fmla="*/ 43151 w 7467600"/>
              <a:gd name="connsiteY938-124486" fmla="*/ 0 h 6858000"/>
              <a:gd name="connsiteX0-124487" fmla="*/ 369702 w 7369701"/>
              <a:gd name="connsiteY0-124488" fmla="*/ 6712169 h 6858000"/>
              <a:gd name="connsiteX1-124489" fmla="*/ 366575 w 7369701"/>
              <a:gd name="connsiteY1-124490" fmla="*/ 6715556 h 6858000"/>
              <a:gd name="connsiteX2-124491" fmla="*/ 371637 w 7369701"/>
              <a:gd name="connsiteY2-124492" fmla="*/ 6713954 h 6858000"/>
              <a:gd name="connsiteX3-124493" fmla="*/ 369702 w 7369701"/>
              <a:gd name="connsiteY3-124494" fmla="*/ 6712169 h 6858000"/>
              <a:gd name="connsiteX4-124495" fmla="*/ 1019354 w 7369701"/>
              <a:gd name="connsiteY4-124496" fmla="*/ 6315006 h 6858000"/>
              <a:gd name="connsiteX5-124497" fmla="*/ 441046 w 7369701"/>
              <a:gd name="connsiteY5-124498" fmla="*/ 6691153 h 6858000"/>
              <a:gd name="connsiteX6-124499" fmla="*/ 1019354 w 7369701"/>
              <a:gd name="connsiteY6-124500" fmla="*/ 6315006 h 6858000"/>
              <a:gd name="connsiteX7-124501" fmla="*/ 991680 w 7369701"/>
              <a:gd name="connsiteY7-124502" fmla="*/ 6298413 h 6858000"/>
              <a:gd name="connsiteX8-124503" fmla="*/ 409060 w 7369701"/>
              <a:gd name="connsiteY8-124504" fmla="*/ 6671470 h 6858000"/>
              <a:gd name="connsiteX9-124505" fmla="*/ 991680 w 7369701"/>
              <a:gd name="connsiteY9-124506" fmla="*/ 6298413 h 6858000"/>
              <a:gd name="connsiteX10-124507" fmla="*/ 103333 w 7369701"/>
              <a:gd name="connsiteY10-124508" fmla="*/ 5699602 h 6858000"/>
              <a:gd name="connsiteX11-124509" fmla="*/ 233938 w 7369701"/>
              <a:gd name="connsiteY11-124510" fmla="*/ 5809416 h 6858000"/>
              <a:gd name="connsiteX12-124511" fmla="*/ 883580 w 7369701"/>
              <a:gd name="connsiteY12-124512" fmla="*/ 6180710 h 6858000"/>
              <a:gd name="connsiteX13-124513" fmla="*/ 487337 w 7369701"/>
              <a:gd name="connsiteY13-124514" fmla="*/ 5950182 h 6858000"/>
              <a:gd name="connsiteX14-124515" fmla="*/ 354051 w 7369701"/>
              <a:gd name="connsiteY14-124516" fmla="*/ 5854912 h 6858000"/>
              <a:gd name="connsiteX15-124517" fmla="*/ 195436 w 7369701"/>
              <a:gd name="connsiteY15-124518" fmla="*/ 5755068 h 6858000"/>
              <a:gd name="connsiteX16-124519" fmla="*/ 103333 w 7369701"/>
              <a:gd name="connsiteY16-124520" fmla="*/ 5699602 h 6858000"/>
              <a:gd name="connsiteX17-124521" fmla="*/ 5539432 w 7369701"/>
              <a:gd name="connsiteY17-124522" fmla="*/ 5642928 h 6858000"/>
              <a:gd name="connsiteX18-124523" fmla="*/ 5555462 w 7369701"/>
              <a:gd name="connsiteY18-124524" fmla="*/ 5694454 h 6858000"/>
              <a:gd name="connsiteX19-124525" fmla="*/ 5828270 w 7369701"/>
              <a:gd name="connsiteY19-124526" fmla="*/ 6320663 h 6858000"/>
              <a:gd name="connsiteX20-124527" fmla="*/ 5947416 w 7369701"/>
              <a:gd name="connsiteY20-124528" fmla="*/ 6574846 h 6858000"/>
              <a:gd name="connsiteX21-124529" fmla="*/ 5539432 w 7369701"/>
              <a:gd name="connsiteY21-124530" fmla="*/ 5642928 h 6858000"/>
              <a:gd name="connsiteX22-124531" fmla="*/ 51253 w 7369701"/>
              <a:gd name="connsiteY22-124532" fmla="*/ 5631825 h 6858000"/>
              <a:gd name="connsiteX23-124533" fmla="*/ 211622 w 7369701"/>
              <a:gd name="connsiteY23-124534" fmla="*/ 5728803 h 6858000"/>
              <a:gd name="connsiteX24-124535" fmla="*/ 371652 w 7369701"/>
              <a:gd name="connsiteY24-124536" fmla="*/ 5829062 h 6858000"/>
              <a:gd name="connsiteX25-124537" fmla="*/ 505903 w 7369701"/>
              <a:gd name="connsiteY25-124538" fmla="*/ 5925221 h 6858000"/>
              <a:gd name="connsiteX26-124539" fmla="*/ 899240 w 7369701"/>
              <a:gd name="connsiteY26-124540" fmla="*/ 6153068 h 6858000"/>
              <a:gd name="connsiteX27-124541" fmla="*/ 988114 w 7369701"/>
              <a:gd name="connsiteY27-124542" fmla="*/ 6174204 h 6858000"/>
              <a:gd name="connsiteX28-124543" fmla="*/ 845971 w 7369701"/>
              <a:gd name="connsiteY28-124544" fmla="*/ 6067177 h 6858000"/>
              <a:gd name="connsiteX29-124545" fmla="*/ 448057 w 7369701"/>
              <a:gd name="connsiteY29-124546" fmla="*/ 5841376 h 6858000"/>
              <a:gd name="connsiteX30-124547" fmla="*/ 51253 w 7369701"/>
              <a:gd name="connsiteY30-124548" fmla="*/ 5631825 h 6858000"/>
              <a:gd name="connsiteX31-124549" fmla="*/ 2606687 w 7369701"/>
              <a:gd name="connsiteY31-124550" fmla="*/ 5630718 h 6858000"/>
              <a:gd name="connsiteX32-124551" fmla="*/ 2645658 w 7369701"/>
              <a:gd name="connsiteY32-124552" fmla="*/ 6640259 h 6858000"/>
              <a:gd name="connsiteX33-124553" fmla="*/ 2606687 w 7369701"/>
              <a:gd name="connsiteY33-124554" fmla="*/ 5630718 h 6858000"/>
              <a:gd name="connsiteX34-124555" fmla="*/ 3642057 w 7369701"/>
              <a:gd name="connsiteY34-124556" fmla="*/ 5573487 h 6858000"/>
              <a:gd name="connsiteX35-124557" fmla="*/ 3632981 w 7369701"/>
              <a:gd name="connsiteY35-124558" fmla="*/ 5579437 h 6858000"/>
              <a:gd name="connsiteX36-124559" fmla="*/ 3382436 w 7369701"/>
              <a:gd name="connsiteY36-124560" fmla="*/ 5952726 h 6858000"/>
              <a:gd name="connsiteX37-124561" fmla="*/ 3191929 w 7369701"/>
              <a:gd name="connsiteY37-124562" fmla="*/ 6662669 h 6858000"/>
              <a:gd name="connsiteX38-124563" fmla="*/ 3369898 w 7369701"/>
              <a:gd name="connsiteY38-124564" fmla="*/ 6081771 h 6858000"/>
              <a:gd name="connsiteX39-124565" fmla="*/ 3642057 w 7369701"/>
              <a:gd name="connsiteY39-124566" fmla="*/ 5573487 h 6858000"/>
              <a:gd name="connsiteX40-124567" fmla="*/ 2650666 w 7369701"/>
              <a:gd name="connsiteY40-124568" fmla="*/ 5530686 h 6858000"/>
              <a:gd name="connsiteX41-124569" fmla="*/ 2650249 w 7369701"/>
              <a:gd name="connsiteY41-124570" fmla="*/ 5532101 h 6858000"/>
              <a:gd name="connsiteX42-124571" fmla="*/ 2663808 w 7369701"/>
              <a:gd name="connsiteY42-124572" fmla="*/ 6535215 h 6858000"/>
              <a:gd name="connsiteX43-124573" fmla="*/ 2665418 w 7369701"/>
              <a:gd name="connsiteY43-124574" fmla="*/ 6132756 h 6858000"/>
              <a:gd name="connsiteX44-124575" fmla="*/ 2650666 w 7369701"/>
              <a:gd name="connsiteY44-124576" fmla="*/ 5530686 h 6858000"/>
              <a:gd name="connsiteX45-124577" fmla="*/ 2680277 w 7369701"/>
              <a:gd name="connsiteY45-124578" fmla="*/ 5479204 h 6858000"/>
              <a:gd name="connsiteX46-124579" fmla="*/ 2678972 w 7369701"/>
              <a:gd name="connsiteY46-124580" fmla="*/ 5481582 h 6858000"/>
              <a:gd name="connsiteX47-124581" fmla="*/ 2696666 w 7369701"/>
              <a:gd name="connsiteY47-124582" fmla="*/ 6133836 h 6858000"/>
              <a:gd name="connsiteX48-124583" fmla="*/ 2695769 w 7369701"/>
              <a:gd name="connsiteY48-124584" fmla="*/ 6390955 h 6858000"/>
              <a:gd name="connsiteX49-124585" fmla="*/ 2739893 w 7369701"/>
              <a:gd name="connsiteY49-124586" fmla="*/ 6108357 h 6858000"/>
              <a:gd name="connsiteX50-124587" fmla="*/ 2680277 w 7369701"/>
              <a:gd name="connsiteY50-124588" fmla="*/ 5479204 h 6858000"/>
              <a:gd name="connsiteX51-124589" fmla="*/ 1132195 w 7369701"/>
              <a:gd name="connsiteY51-124590" fmla="*/ 5467980 h 6858000"/>
              <a:gd name="connsiteX52-124591" fmla="*/ 1679056 w 7369701"/>
              <a:gd name="connsiteY52-124592" fmla="*/ 5516907 h 6858000"/>
              <a:gd name="connsiteX53-124593" fmla="*/ 2128648 w 7369701"/>
              <a:gd name="connsiteY53-124594" fmla="*/ 5474249 h 6858000"/>
              <a:gd name="connsiteX54-124595" fmla="*/ 1825619 w 7369701"/>
              <a:gd name="connsiteY54-124596" fmla="*/ 5478447 h 6858000"/>
              <a:gd name="connsiteX55-124597" fmla="*/ 1737798 w 7369701"/>
              <a:gd name="connsiteY55-124598" fmla="*/ 5483353 h 6858000"/>
              <a:gd name="connsiteX56-124599" fmla="*/ 1132195 w 7369701"/>
              <a:gd name="connsiteY56-124600" fmla="*/ 5467980 h 6858000"/>
              <a:gd name="connsiteX57-124601" fmla="*/ 1456157 w 7369701"/>
              <a:gd name="connsiteY57-124602" fmla="*/ 5371404 h 6858000"/>
              <a:gd name="connsiteX58-124603" fmla="*/ 1244432 w 7369701"/>
              <a:gd name="connsiteY58-124604" fmla="*/ 5385601 h 6858000"/>
              <a:gd name="connsiteX59-124605" fmla="*/ 973990 w 7369701"/>
              <a:gd name="connsiteY59-124606" fmla="*/ 5424940 h 6858000"/>
              <a:gd name="connsiteX60-124607" fmla="*/ 1103809 w 7369701"/>
              <a:gd name="connsiteY60-124608" fmla="*/ 5433720 h 6858000"/>
              <a:gd name="connsiteX61-124609" fmla="*/ 1123454 w 7369701"/>
              <a:gd name="connsiteY61-124610" fmla="*/ 5435727 h 6858000"/>
              <a:gd name="connsiteX62-124611" fmla="*/ 1737017 w 7369701"/>
              <a:gd name="connsiteY62-124612" fmla="*/ 5452183 h 6858000"/>
              <a:gd name="connsiteX63-124613" fmla="*/ 1824397 w 7369701"/>
              <a:gd name="connsiteY63-124614" fmla="*/ 5447757 h 6858000"/>
              <a:gd name="connsiteX64-124615" fmla="*/ 2070059 w 7369701"/>
              <a:gd name="connsiteY64-124616" fmla="*/ 5441660 h 6858000"/>
              <a:gd name="connsiteX65-124617" fmla="*/ 1456157 w 7369701"/>
              <a:gd name="connsiteY65-124618" fmla="*/ 5371404 h 6858000"/>
              <a:gd name="connsiteX66-124619" fmla="*/ 4988186 w 7369701"/>
              <a:gd name="connsiteY66-124620" fmla="*/ 5216467 h 6858000"/>
              <a:gd name="connsiteX67-124621" fmla="*/ 4777334 w 7369701"/>
              <a:gd name="connsiteY67-124622" fmla="*/ 5406072 h 6858000"/>
              <a:gd name="connsiteX68-124623" fmla="*/ 4718341 w 7369701"/>
              <a:gd name="connsiteY68-124624" fmla="*/ 5468043 h 6858000"/>
              <a:gd name="connsiteX69-124625" fmla="*/ 4604655 w 7369701"/>
              <a:gd name="connsiteY69-124626" fmla="*/ 5583434 h 6858000"/>
              <a:gd name="connsiteX70-124627" fmla="*/ 4565074 w 7369701"/>
              <a:gd name="connsiteY70-124628" fmla="*/ 5618550 h 6858000"/>
              <a:gd name="connsiteX71-124629" fmla="*/ 4988186 w 7369701"/>
              <a:gd name="connsiteY71-124630" fmla="*/ 5216467 h 6858000"/>
              <a:gd name="connsiteX72-124631" fmla="*/ 4978032 w 7369701"/>
              <a:gd name="connsiteY72-124632" fmla="*/ 5183809 h 6858000"/>
              <a:gd name="connsiteX73-124633" fmla="*/ 4463413 w 7369701"/>
              <a:gd name="connsiteY73-124634" fmla="*/ 5615162 h 6858000"/>
              <a:gd name="connsiteX74-124635" fmla="*/ 4358134 w 7369701"/>
              <a:gd name="connsiteY74-124636" fmla="*/ 5742791 h 6858000"/>
              <a:gd name="connsiteX75-124637" fmla="*/ 4376219 w 7369701"/>
              <a:gd name="connsiteY75-124638" fmla="*/ 5729027 h 6858000"/>
              <a:gd name="connsiteX76-124639" fmla="*/ 4582340 w 7369701"/>
              <a:gd name="connsiteY76-124640" fmla="*/ 5561037 h 6858000"/>
              <a:gd name="connsiteX77-124641" fmla="*/ 4694684 w 7369701"/>
              <a:gd name="connsiteY77-124642" fmla="*/ 5447098 h 6858000"/>
              <a:gd name="connsiteX78-124643" fmla="*/ 4754123 w 7369701"/>
              <a:gd name="connsiteY78-124644" fmla="*/ 5384643 h 6858000"/>
              <a:gd name="connsiteX79-124645" fmla="*/ 4978032 w 7369701"/>
              <a:gd name="connsiteY79-124646" fmla="*/ 5183809 h 6858000"/>
              <a:gd name="connsiteX80-124647" fmla="*/ 1903353 w 7369701"/>
              <a:gd name="connsiteY80-124648" fmla="*/ 5044827 h 6858000"/>
              <a:gd name="connsiteX81-124649" fmla="*/ 1936931 w 7369701"/>
              <a:gd name="connsiteY81-124650" fmla="*/ 5093954 h 6858000"/>
              <a:gd name="connsiteX82-124651" fmla="*/ 2195868 w 7369701"/>
              <a:gd name="connsiteY82-124652" fmla="*/ 5396574 h 6858000"/>
              <a:gd name="connsiteX83-124653" fmla="*/ 2088852 w 7369701"/>
              <a:gd name="connsiteY83-124654" fmla="*/ 5166123 h 6858000"/>
              <a:gd name="connsiteX84-124655" fmla="*/ 1958241 w 7369701"/>
              <a:gd name="connsiteY84-124656" fmla="*/ 5067955 h 6858000"/>
              <a:gd name="connsiteX85-124657" fmla="*/ 1903353 w 7369701"/>
              <a:gd name="connsiteY85-124658" fmla="*/ 5044827 h 6858000"/>
              <a:gd name="connsiteX86-124659" fmla="*/ 1979378 w 7369701"/>
              <a:gd name="connsiteY86-124660" fmla="*/ 4769504 h 6858000"/>
              <a:gd name="connsiteX87-124661" fmla="*/ 2882120 w 7369701"/>
              <a:gd name="connsiteY87-124662" fmla="*/ 5064547 h 6858000"/>
              <a:gd name="connsiteX88-124663" fmla="*/ 2793103 w 7369701"/>
              <a:gd name="connsiteY88-124664" fmla="*/ 5039699 h 6858000"/>
              <a:gd name="connsiteX89-124665" fmla="*/ 2770041 w 7369701"/>
              <a:gd name="connsiteY89-124666" fmla="*/ 5033634 h 6858000"/>
              <a:gd name="connsiteX90-124667" fmla="*/ 1979378 w 7369701"/>
              <a:gd name="connsiteY90-124668" fmla="*/ 4769504 h 6858000"/>
              <a:gd name="connsiteX91-124669" fmla="*/ 1927410 w 7369701"/>
              <a:gd name="connsiteY91-124670" fmla="*/ 4716164 h 6858000"/>
              <a:gd name="connsiteX92-124671" fmla="*/ 1959587 w 7369701"/>
              <a:gd name="connsiteY92-124672" fmla="*/ 4728849 h 6858000"/>
              <a:gd name="connsiteX93-124673" fmla="*/ 2777707 w 7369701"/>
              <a:gd name="connsiteY93-124674" fmla="*/ 5003991 h 6858000"/>
              <a:gd name="connsiteX94-124675" fmla="*/ 2800768 w 7369701"/>
              <a:gd name="connsiteY94-124676" fmla="*/ 5010056 h 6858000"/>
              <a:gd name="connsiteX95-124677" fmla="*/ 2879408 w 7369701"/>
              <a:gd name="connsiteY95-124678" fmla="*/ 5031590 h 6858000"/>
              <a:gd name="connsiteX96-124679" fmla="*/ 2862295 w 7369701"/>
              <a:gd name="connsiteY96-124680" fmla="*/ 5022958 h 6858000"/>
              <a:gd name="connsiteX97-124681" fmla="*/ 2813343 w 7369701"/>
              <a:gd name="connsiteY97-124682" fmla="*/ 4998369 h 6858000"/>
              <a:gd name="connsiteX98-124683" fmla="*/ 2646245 w 7369701"/>
              <a:gd name="connsiteY98-124684" fmla="*/ 4930999 h 6858000"/>
              <a:gd name="connsiteX99-124685" fmla="*/ 1999243 w 7369701"/>
              <a:gd name="connsiteY99-124686" fmla="*/ 4730524 h 6858000"/>
              <a:gd name="connsiteX100-124687" fmla="*/ 1979527 w 7369701"/>
              <a:gd name="connsiteY100-124688" fmla="*/ 4726651 h 6858000"/>
              <a:gd name="connsiteX101-124689" fmla="*/ 1927410 w 7369701"/>
              <a:gd name="connsiteY101-124690" fmla="*/ 4716164 h 6858000"/>
              <a:gd name="connsiteX102-124691" fmla="*/ 1997014 w 7369701"/>
              <a:gd name="connsiteY102-124692" fmla="*/ 4698007 h 6858000"/>
              <a:gd name="connsiteX103-124693" fmla="*/ 2005458 w 7369701"/>
              <a:gd name="connsiteY103-124694" fmla="*/ 4699540 h 6858000"/>
              <a:gd name="connsiteX104-124695" fmla="*/ 2657186 w 7369701"/>
              <a:gd name="connsiteY104-124696" fmla="*/ 4901687 h 6858000"/>
              <a:gd name="connsiteX105-124697" fmla="*/ 2826662 w 7369701"/>
              <a:gd name="connsiteY105-124698" fmla="*/ 4970362 h 6858000"/>
              <a:gd name="connsiteX106-124699" fmla="*/ 2876100 w 7369701"/>
              <a:gd name="connsiteY106-124700" fmla="*/ 4995397 h 6858000"/>
              <a:gd name="connsiteX107-124701" fmla="*/ 3042600 w 7369701"/>
              <a:gd name="connsiteY107-124702" fmla="*/ 5059532 h 6858000"/>
              <a:gd name="connsiteX108-124703" fmla="*/ 1997014 w 7369701"/>
              <a:gd name="connsiteY108-124704" fmla="*/ 4698007 h 6858000"/>
              <a:gd name="connsiteX109-124705" fmla="*/ 2305292 w 7369701"/>
              <a:gd name="connsiteY109-124706" fmla="*/ 4219492 h 6858000"/>
              <a:gd name="connsiteX110-124707" fmla="*/ 3360922 w 7369701"/>
              <a:gd name="connsiteY110-124708" fmla="*/ 4529373 h 6858000"/>
              <a:gd name="connsiteX111-124709" fmla="*/ 3492420 w 7369701"/>
              <a:gd name="connsiteY111-124710" fmla="*/ 4510145 h 6858000"/>
              <a:gd name="connsiteX112-124711" fmla="*/ 3364086 w 7369701"/>
              <a:gd name="connsiteY112-124712" fmla="*/ 4480340 h 6858000"/>
              <a:gd name="connsiteX113-124713" fmla="*/ 3225818 w 7369701"/>
              <a:gd name="connsiteY113-124714" fmla="*/ 4411822 h 6858000"/>
              <a:gd name="connsiteX114-124715" fmla="*/ 3129696 w 7369701"/>
              <a:gd name="connsiteY114-124716" fmla="*/ 4360704 h 6858000"/>
              <a:gd name="connsiteX115-124717" fmla="*/ 2814545 w 7369701"/>
              <a:gd name="connsiteY115-124718" fmla="*/ 4282955 h 6858000"/>
              <a:gd name="connsiteX116-124719" fmla="*/ 2305292 w 7369701"/>
              <a:gd name="connsiteY116-124720" fmla="*/ 4219492 h 6858000"/>
              <a:gd name="connsiteX117-124721" fmla="*/ 2626982 w 7369701"/>
              <a:gd name="connsiteY117-124722" fmla="*/ 4206450 h 6858000"/>
              <a:gd name="connsiteX118-124723" fmla="*/ 2490617 w 7369701"/>
              <a:gd name="connsiteY118-124724" fmla="*/ 4206951 h 6858000"/>
              <a:gd name="connsiteX119-124725" fmla="*/ 2819869 w 7369701"/>
              <a:gd name="connsiteY119-124726" fmla="*/ 4252936 h 6858000"/>
              <a:gd name="connsiteX120-124727" fmla="*/ 3143018 w 7369701"/>
              <a:gd name="connsiteY120-124728" fmla="*/ 4332698 h 6858000"/>
              <a:gd name="connsiteX121-124729" fmla="*/ 3241520 w 7369701"/>
              <a:gd name="connsiteY121-124730" fmla="*/ 4385112 h 6858000"/>
              <a:gd name="connsiteX122-124731" fmla="*/ 3374575 w 7369701"/>
              <a:gd name="connsiteY122-124732" fmla="*/ 4451517 h 6858000"/>
              <a:gd name="connsiteX123-124733" fmla="*/ 3505221 w 7369701"/>
              <a:gd name="connsiteY123-124734" fmla="*/ 4480757 h 6858000"/>
              <a:gd name="connsiteX124-124735" fmla="*/ 2626982 w 7369701"/>
              <a:gd name="connsiteY124-124736" fmla="*/ 4206450 h 6858000"/>
              <a:gd name="connsiteX125-124737" fmla="*/ 1310106 w 7369701"/>
              <a:gd name="connsiteY125-124738" fmla="*/ 3943217 h 6858000"/>
              <a:gd name="connsiteX126-124739" fmla="*/ 854994 w 7369701"/>
              <a:gd name="connsiteY126-124740" fmla="*/ 4399136 h 6858000"/>
              <a:gd name="connsiteX127-124741" fmla="*/ 742462 w 7369701"/>
              <a:gd name="connsiteY127-124742" fmla="*/ 4594648 h 6858000"/>
              <a:gd name="connsiteX128-124743" fmla="*/ 820602 w 7369701"/>
              <a:gd name="connsiteY128-124744" fmla="*/ 4485915 h 6858000"/>
              <a:gd name="connsiteX129-124745" fmla="*/ 878295 w 7369701"/>
              <a:gd name="connsiteY129-124746" fmla="*/ 4403594 h 6858000"/>
              <a:gd name="connsiteX130-124747" fmla="*/ 1240607 w 7369701"/>
              <a:gd name="connsiteY130-124748" fmla="*/ 4010401 h 6858000"/>
              <a:gd name="connsiteX131-124749" fmla="*/ 1310106 w 7369701"/>
              <a:gd name="connsiteY131-124750" fmla="*/ 3943217 h 6858000"/>
              <a:gd name="connsiteX132-124751" fmla="*/ 1423113 w 7369701"/>
              <a:gd name="connsiteY132-124752" fmla="*/ 3874565 h 6858000"/>
              <a:gd name="connsiteX133-124753" fmla="*/ 1260565 w 7369701"/>
              <a:gd name="connsiteY133-124754" fmla="*/ 4031982 h 6858000"/>
              <a:gd name="connsiteX134-124755" fmla="*/ 901900 w 7369701"/>
              <a:gd name="connsiteY134-124756" fmla="*/ 4421236 h 6858000"/>
              <a:gd name="connsiteX135-124757" fmla="*/ 845044 w 7369701"/>
              <a:gd name="connsiteY135-124758" fmla="*/ 4502436 h 6858000"/>
              <a:gd name="connsiteX136-124759" fmla="*/ 685926 w 7369701"/>
              <a:gd name="connsiteY136-124760" fmla="*/ 4703069 h 6858000"/>
              <a:gd name="connsiteX137-124761" fmla="*/ 684248 w 7369701"/>
              <a:gd name="connsiteY137-124762" fmla="*/ 4706721 h 6858000"/>
              <a:gd name="connsiteX138-124763" fmla="*/ 1423113 w 7369701"/>
              <a:gd name="connsiteY138-124764" fmla="*/ 3874565 h 6858000"/>
              <a:gd name="connsiteX139-124765" fmla="*/ 3316479 w 7369701"/>
              <a:gd name="connsiteY139-124766" fmla="*/ 3872136 h 6858000"/>
              <a:gd name="connsiteX140-124767" fmla="*/ 3546806 w 7369701"/>
              <a:gd name="connsiteY140-124768" fmla="*/ 4356139 h 6858000"/>
              <a:gd name="connsiteX141-124769" fmla="*/ 3364433 w 7369701"/>
              <a:gd name="connsiteY141-124770" fmla="*/ 3953121 h 6858000"/>
              <a:gd name="connsiteX142-124771" fmla="*/ 3316479 w 7369701"/>
              <a:gd name="connsiteY142-124772" fmla="*/ 3872136 h 6858000"/>
              <a:gd name="connsiteX143-124773" fmla="*/ 3291335 w 7369701"/>
              <a:gd name="connsiteY143-124774" fmla="*/ 3767420 h 6858000"/>
              <a:gd name="connsiteX144-124775" fmla="*/ 3390805 w 7369701"/>
              <a:gd name="connsiteY144-124776" fmla="*/ 3937163 h 6858000"/>
              <a:gd name="connsiteX145-124777" fmla="*/ 3579062 w 7369701"/>
              <a:gd name="connsiteY145-124778" fmla="*/ 4359040 h 6858000"/>
              <a:gd name="connsiteX146-124779" fmla="*/ 3467355 w 7369701"/>
              <a:gd name="connsiteY146-124780" fmla="*/ 3988130 h 6858000"/>
              <a:gd name="connsiteX147-124781" fmla="*/ 3310753 w 7369701"/>
              <a:gd name="connsiteY147-124782" fmla="*/ 3787140 h 6858000"/>
              <a:gd name="connsiteX148-124783" fmla="*/ 3291335 w 7369701"/>
              <a:gd name="connsiteY148-124784" fmla="*/ 3767420 h 6858000"/>
              <a:gd name="connsiteX149-124785" fmla="*/ 1635889 w 7369701"/>
              <a:gd name="connsiteY149-124786" fmla="*/ 3709494 h 6858000"/>
              <a:gd name="connsiteX150-124787" fmla="*/ 1634800 w 7369701"/>
              <a:gd name="connsiteY150-124788" fmla="*/ 3731111 h 6858000"/>
              <a:gd name="connsiteX151-124789" fmla="*/ 1635889 w 7369701"/>
              <a:gd name="connsiteY151-124790" fmla="*/ 3709494 h 6858000"/>
              <a:gd name="connsiteX152-124791" fmla="*/ 1510397 w 7369701"/>
              <a:gd name="connsiteY152-124792" fmla="*/ 3684705 h 6858000"/>
              <a:gd name="connsiteX153-124793" fmla="*/ 1146550 w 7369701"/>
              <a:gd name="connsiteY153-124794" fmla="*/ 3802012 h 6858000"/>
              <a:gd name="connsiteX154-124795" fmla="*/ 698834 w 7369701"/>
              <a:gd name="connsiteY154-124796" fmla="*/ 3952272 h 6858000"/>
              <a:gd name="connsiteX155-124797" fmla="*/ 34256 w 7369701"/>
              <a:gd name="connsiteY155-124798" fmla="*/ 4347603 h 6858000"/>
              <a:gd name="connsiteX156-124799" fmla="*/ 527241 w 7369701"/>
              <a:gd name="connsiteY156-124800" fmla="*/ 4065078 h 6858000"/>
              <a:gd name="connsiteX157-124801" fmla="*/ 1510397 w 7369701"/>
              <a:gd name="connsiteY157-124802" fmla="*/ 3684705 h 6858000"/>
              <a:gd name="connsiteX158-124803" fmla="*/ 1313114 w 7369701"/>
              <a:gd name="connsiteY158-124804" fmla="*/ 3655216 h 6858000"/>
              <a:gd name="connsiteX159-124805" fmla="*/ 1109304 w 7369701"/>
              <a:gd name="connsiteY159-124806" fmla="*/ 3669030 h 6858000"/>
              <a:gd name="connsiteX160-124807" fmla="*/ 8129 w 7369701"/>
              <a:gd name="connsiteY160-124808" fmla="*/ 4330519 h 6858000"/>
              <a:gd name="connsiteX161-124809" fmla="*/ 687572 w 7369701"/>
              <a:gd name="connsiteY161-124810" fmla="*/ 3925629 h 6858000"/>
              <a:gd name="connsiteX162-124811" fmla="*/ 1138365 w 7369701"/>
              <a:gd name="connsiteY162-124812" fmla="*/ 3774515 h 6858000"/>
              <a:gd name="connsiteX163-124813" fmla="*/ 1505579 w 7369701"/>
              <a:gd name="connsiteY163-124814" fmla="*/ 3655526 h 6858000"/>
              <a:gd name="connsiteX164-124815" fmla="*/ 1313114 w 7369701"/>
              <a:gd name="connsiteY164-124816" fmla="*/ 3655216 h 6858000"/>
              <a:gd name="connsiteX165-124817" fmla="*/ 3655073 w 7369701"/>
              <a:gd name="connsiteY165-124818" fmla="*/ 3650884 h 6858000"/>
              <a:gd name="connsiteX166-124819" fmla="*/ 3989938 w 7369701"/>
              <a:gd name="connsiteY166-124820" fmla="*/ 3991685 h 6858000"/>
              <a:gd name="connsiteX167-124821" fmla="*/ 4393907 w 7369701"/>
              <a:gd name="connsiteY167-124822" fmla="*/ 4261258 h 6858000"/>
              <a:gd name="connsiteX168-124823" fmla="*/ 4648051 w 7369701"/>
              <a:gd name="connsiteY168-124824" fmla="*/ 4374051 h 6858000"/>
              <a:gd name="connsiteX169-124825" fmla="*/ 4383389 w 7369701"/>
              <a:gd name="connsiteY169-124826" fmla="*/ 4184369 h 6858000"/>
              <a:gd name="connsiteX170-124827" fmla="*/ 4165508 w 7369701"/>
              <a:gd name="connsiteY170-124828" fmla="*/ 4035196 h 6858000"/>
              <a:gd name="connsiteX171-124829" fmla="*/ 4068162 w 7369701"/>
              <a:gd name="connsiteY171-124830" fmla="*/ 3953394 h 6858000"/>
              <a:gd name="connsiteX172-124831" fmla="*/ 3981416 w 7369701"/>
              <a:gd name="connsiteY172-124832" fmla="*/ 3880482 h 6858000"/>
              <a:gd name="connsiteX173-124833" fmla="*/ 3800147 w 7369701"/>
              <a:gd name="connsiteY173-124834" fmla="*/ 3749872 h 6858000"/>
              <a:gd name="connsiteX174-124835" fmla="*/ 3655073 w 7369701"/>
              <a:gd name="connsiteY174-124836" fmla="*/ 3650884 h 6858000"/>
              <a:gd name="connsiteX175-124837" fmla="*/ 3670252 w 7369701"/>
              <a:gd name="connsiteY175-124838" fmla="*/ 3622798 h 6858000"/>
              <a:gd name="connsiteX176-124839" fmla="*/ 3817258 w 7369701"/>
              <a:gd name="connsiteY176-124840" fmla="*/ 3723577 h 6858000"/>
              <a:gd name="connsiteX177-124841" fmla="*/ 4000461 w 7369701"/>
              <a:gd name="connsiteY177-124842" fmla="*/ 3855966 h 6858000"/>
              <a:gd name="connsiteX178-124843" fmla="*/ 4088180 w 7369701"/>
              <a:gd name="connsiteY178-124844" fmla="*/ 3929774 h 6858000"/>
              <a:gd name="connsiteX179-124845" fmla="*/ 4184555 w 7369701"/>
              <a:gd name="connsiteY179-124846" fmla="*/ 4010683 h 6858000"/>
              <a:gd name="connsiteX180-124847" fmla="*/ 4399563 w 7369701"/>
              <a:gd name="connsiteY180-124848" fmla="*/ 4158106 h 6858000"/>
              <a:gd name="connsiteX181-124849" fmla="*/ 4684469 w 7369701"/>
              <a:gd name="connsiteY181-124850" fmla="*/ 4364680 h 6858000"/>
              <a:gd name="connsiteX182-124851" fmla="*/ 4690271 w 7369701"/>
              <a:gd name="connsiteY182-124852" fmla="*/ 4370034 h 6858000"/>
              <a:gd name="connsiteX183-124853" fmla="*/ 4136093 w 7369701"/>
              <a:gd name="connsiteY183-124854" fmla="*/ 3858466 h 6858000"/>
              <a:gd name="connsiteX184-124855" fmla="*/ 3670252 w 7369701"/>
              <a:gd name="connsiteY184-124856" fmla="*/ 3622798 h 6858000"/>
              <a:gd name="connsiteX185-124857" fmla="*/ 4440129 w 7369701"/>
              <a:gd name="connsiteY185-124858" fmla="*/ 3448571 h 6858000"/>
              <a:gd name="connsiteX186-124859" fmla="*/ 4856525 w 7369701"/>
              <a:gd name="connsiteY186-124860" fmla="*/ 3915351 h 6858000"/>
              <a:gd name="connsiteX187-124861" fmla="*/ 5059055 w 7369701"/>
              <a:gd name="connsiteY187-124862" fmla="*/ 4108918 h 6858000"/>
              <a:gd name="connsiteX188-124863" fmla="*/ 5290070 w 7369701"/>
              <a:gd name="connsiteY188-124864" fmla="*/ 4263619 h 6858000"/>
              <a:gd name="connsiteX189-124865" fmla="*/ 4834991 w 7369701"/>
              <a:gd name="connsiteY189-124866" fmla="*/ 3830985 h 6858000"/>
              <a:gd name="connsiteX190-124867" fmla="*/ 4440129 w 7369701"/>
              <a:gd name="connsiteY190-124868" fmla="*/ 3448571 h 6858000"/>
              <a:gd name="connsiteX191-124869" fmla="*/ 4441737 w 7369701"/>
              <a:gd name="connsiteY191-124870" fmla="*/ 3399734 h 6858000"/>
              <a:gd name="connsiteX192-124871" fmla="*/ 4431236 w 7369701"/>
              <a:gd name="connsiteY192-124872" fmla="*/ 3400954 h 6858000"/>
              <a:gd name="connsiteX193-124873" fmla="*/ 4557150 w 7369701"/>
              <a:gd name="connsiteY193-124874" fmla="*/ 3510023 h 6858000"/>
              <a:gd name="connsiteX194-124875" fmla="*/ 4856936 w 7369701"/>
              <a:gd name="connsiteY194-124876" fmla="*/ 3809146 h 6858000"/>
              <a:gd name="connsiteX195-124877" fmla="*/ 5111996 w 7369701"/>
              <a:gd name="connsiteY195-124878" fmla="*/ 4065759 h 6858000"/>
              <a:gd name="connsiteX196-124879" fmla="*/ 5388878 w 7369701"/>
              <a:gd name="connsiteY196-124880" fmla="*/ 4300185 h 6858000"/>
              <a:gd name="connsiteX197-124881" fmla="*/ 5425556 w 7369701"/>
              <a:gd name="connsiteY197-124882" fmla="*/ 4308967 h 6858000"/>
              <a:gd name="connsiteX198-124883" fmla="*/ 4943646 w 7369701"/>
              <a:gd name="connsiteY198-124884" fmla="*/ 3822916 h 6858000"/>
              <a:gd name="connsiteX199-124885" fmla="*/ 4594837 w 7369701"/>
              <a:gd name="connsiteY199-124886" fmla="*/ 3532274 h 6858000"/>
              <a:gd name="connsiteX200-124887" fmla="*/ 4441737 w 7369701"/>
              <a:gd name="connsiteY200-124888" fmla="*/ 3399734 h 6858000"/>
              <a:gd name="connsiteX201-124889" fmla="*/ 5425834 w 7369701"/>
              <a:gd name="connsiteY201-124890" fmla="*/ 3162785 h 6858000"/>
              <a:gd name="connsiteX202-124891" fmla="*/ 5401644 w 7369701"/>
              <a:gd name="connsiteY202-124892" fmla="*/ 3617847 h 6858000"/>
              <a:gd name="connsiteX203-124893" fmla="*/ 5467256 w 7369701"/>
              <a:gd name="connsiteY203-124894" fmla="*/ 4175494 h 6858000"/>
              <a:gd name="connsiteX204-124895" fmla="*/ 5448069 w 7369701"/>
              <a:gd name="connsiteY204-124896" fmla="*/ 3567554 h 6858000"/>
              <a:gd name="connsiteX205-124897" fmla="*/ 5425834 w 7369701"/>
              <a:gd name="connsiteY205-124898" fmla="*/ 3162785 h 6858000"/>
              <a:gd name="connsiteX206-124899" fmla="*/ 1318687 w 7369701"/>
              <a:gd name="connsiteY206-124900" fmla="*/ 3113840 h 6858000"/>
              <a:gd name="connsiteX207-124901" fmla="*/ 1066793 w 7369701"/>
              <a:gd name="connsiteY207-124902" fmla="*/ 3212171 h 6858000"/>
              <a:gd name="connsiteX208-124903" fmla="*/ 993319 w 7369701"/>
              <a:gd name="connsiteY208-124904" fmla="*/ 3247648 h 6858000"/>
              <a:gd name="connsiteX209-124905" fmla="*/ 853081 w 7369701"/>
              <a:gd name="connsiteY209-124906" fmla="*/ 3312410 h 6858000"/>
              <a:gd name="connsiteX210-124907" fmla="*/ 805957 w 7369701"/>
              <a:gd name="connsiteY210-124908" fmla="*/ 3330443 h 6858000"/>
              <a:gd name="connsiteX211-124909" fmla="*/ 1318687 w 7369701"/>
              <a:gd name="connsiteY211-124910" fmla="*/ 3113840 h 6858000"/>
              <a:gd name="connsiteX212-124911" fmla="*/ 5453702 w 7369701"/>
              <a:gd name="connsiteY212-124912" fmla="*/ 3090882 h 6858000"/>
              <a:gd name="connsiteX213-124913" fmla="*/ 5480135 w 7369701"/>
              <a:gd name="connsiteY213-124914" fmla="*/ 3565802 h 6858000"/>
              <a:gd name="connsiteX214-124915" fmla="*/ 5499023 w 7369701"/>
              <a:gd name="connsiteY214-124916" fmla="*/ 4166310 h 6858000"/>
              <a:gd name="connsiteX215-124917" fmla="*/ 5547022 w 7369701"/>
              <a:gd name="connsiteY215-124918" fmla="*/ 3607838 h 6858000"/>
              <a:gd name="connsiteX216-124919" fmla="*/ 5515964 w 7369701"/>
              <a:gd name="connsiteY216-124920" fmla="*/ 3378541 h 6858000"/>
              <a:gd name="connsiteX217-124921" fmla="*/ 5453702 w 7369701"/>
              <a:gd name="connsiteY217-124922" fmla="*/ 3090882 h 6858000"/>
              <a:gd name="connsiteX218-124923" fmla="*/ 1238695 w 7369701"/>
              <a:gd name="connsiteY218-124924" fmla="*/ 3076820 h 6858000"/>
              <a:gd name="connsiteX219-124925" fmla="*/ 716371 w 7369701"/>
              <a:gd name="connsiteY219-124926" fmla="*/ 3293249 h 6858000"/>
              <a:gd name="connsiteX220-124927" fmla="*/ 579522 w 7369701"/>
              <a:gd name="connsiteY220-124928" fmla="*/ 3371759 h 6858000"/>
              <a:gd name="connsiteX221-124929" fmla="*/ 600288 w 7369701"/>
              <a:gd name="connsiteY221-124930" fmla="*/ 3365555 h 6858000"/>
              <a:gd name="connsiteX222-124931" fmla="*/ 840692 w 7369701"/>
              <a:gd name="connsiteY222-124932" fmla="*/ 3284921 h 6858000"/>
              <a:gd name="connsiteX223-124933" fmla="*/ 979248 w 7369701"/>
              <a:gd name="connsiteY223-124934" fmla="*/ 3221003 h 6858000"/>
              <a:gd name="connsiteX224-124935" fmla="*/ 1053282 w 7369701"/>
              <a:gd name="connsiteY224-124936" fmla="*/ 3185247 h 6858000"/>
              <a:gd name="connsiteX225-124937" fmla="*/ 1320603 w 7369701"/>
              <a:gd name="connsiteY225-124938" fmla="*/ 3081281 h 6858000"/>
              <a:gd name="connsiteX226-124939" fmla="*/ 1238695 w 7369701"/>
              <a:gd name="connsiteY226-124940" fmla="*/ 3076820 h 6858000"/>
              <a:gd name="connsiteX227-124941" fmla="*/ 5425627 w 7369701"/>
              <a:gd name="connsiteY227-124942" fmla="*/ 2954192 h 6858000"/>
              <a:gd name="connsiteX228-124943" fmla="*/ 5470770 w 7369701"/>
              <a:gd name="connsiteY228-124944" fmla="*/ 3005435 h 6858000"/>
              <a:gd name="connsiteX229-124945" fmla="*/ 5519779 w 7369701"/>
              <a:gd name="connsiteY229-124946" fmla="*/ 4359223 h 6858000"/>
              <a:gd name="connsiteX230-124947" fmla="*/ 5520293 w 7369701"/>
              <a:gd name="connsiteY230-124948" fmla="*/ 4360602 h 6858000"/>
              <a:gd name="connsiteX231-124949" fmla="*/ 5767221 w 7369701"/>
              <a:gd name="connsiteY231-124950" fmla="*/ 4665564 h 6858000"/>
              <a:gd name="connsiteX232-124951" fmla="*/ 6937169 w 7369701"/>
              <a:gd name="connsiteY232-124952" fmla="*/ 4815941 h 6858000"/>
              <a:gd name="connsiteX233-124953" fmla="*/ 6953922 w 7369701"/>
              <a:gd name="connsiteY233-124954" fmla="*/ 4890068 h 6858000"/>
              <a:gd name="connsiteX234-124955" fmla="*/ 6071359 w 7369701"/>
              <a:gd name="connsiteY234-124956" fmla="*/ 4770770 h 6858000"/>
              <a:gd name="connsiteX235-124957" fmla="*/ 6038839 w 7369701"/>
              <a:gd name="connsiteY235-124958" fmla="*/ 4764474 h 6858000"/>
              <a:gd name="connsiteX236-124959" fmla="*/ 6038706 w 7369701"/>
              <a:gd name="connsiteY236-124960" fmla="*/ 4763847 h 6858000"/>
              <a:gd name="connsiteX237-124961" fmla="*/ 6037784 w 7369701"/>
              <a:gd name="connsiteY237-124962" fmla="*/ 4764270 h 6858000"/>
              <a:gd name="connsiteX238-124963" fmla="*/ 6038839 w 7369701"/>
              <a:gd name="connsiteY238-124964" fmla="*/ 4764474 h 6858000"/>
              <a:gd name="connsiteX239-124965" fmla="*/ 6040338 w 7369701"/>
              <a:gd name="connsiteY239-124966" fmla="*/ 4771418 h 6858000"/>
              <a:gd name="connsiteX240-124967" fmla="*/ 6024488 w 7369701"/>
              <a:gd name="connsiteY240-124968" fmla="*/ 4809903 h 6858000"/>
              <a:gd name="connsiteX241-124969" fmla="*/ 5599771 w 7369701"/>
              <a:gd name="connsiteY241-124970" fmla="*/ 5509652 h 6858000"/>
              <a:gd name="connsiteX242-124971" fmla="*/ 5548843 w 7369701"/>
              <a:gd name="connsiteY242-124972" fmla="*/ 5563845 h 6858000"/>
              <a:gd name="connsiteX243-124973" fmla="*/ 5940952 w 7369701"/>
              <a:gd name="connsiteY243-124974" fmla="*/ 6250028 h 6858000"/>
              <a:gd name="connsiteX244-124975" fmla="*/ 6043441 w 7369701"/>
              <a:gd name="connsiteY244-124976" fmla="*/ 6665847 h 6858000"/>
              <a:gd name="connsiteX245-124977" fmla="*/ 6093432 w 7369701"/>
              <a:gd name="connsiteY245-124978" fmla="*/ 6858000 h 6858000"/>
              <a:gd name="connsiteX246-124979" fmla="*/ 6034344 w 7369701"/>
              <a:gd name="connsiteY246-124980" fmla="*/ 6858000 h 6858000"/>
              <a:gd name="connsiteX247-124981" fmla="*/ 6026679 w 7369701"/>
              <a:gd name="connsiteY247-124982" fmla="*/ 6836959 h 6858000"/>
              <a:gd name="connsiteX248-124983" fmla="*/ 5800441 w 7369701"/>
              <a:gd name="connsiteY248-124984" fmla="*/ 6335286 h 6858000"/>
              <a:gd name="connsiteX249-124985" fmla="*/ 5526562 w 7369701"/>
              <a:gd name="connsiteY249-124986" fmla="*/ 5705388 h 6858000"/>
              <a:gd name="connsiteX250-124987" fmla="*/ 5519640 w 7369701"/>
              <a:gd name="connsiteY250-124988" fmla="*/ 5683774 h 6858000"/>
              <a:gd name="connsiteX251-124989" fmla="*/ 5844559 w 7369701"/>
              <a:gd name="connsiteY251-124990" fmla="*/ 6553349 h 6858000"/>
              <a:gd name="connsiteX252-124991" fmla="*/ 5975994 w 7369701"/>
              <a:gd name="connsiteY252-124992" fmla="*/ 6858000 h 6858000"/>
              <a:gd name="connsiteX253-124993" fmla="*/ 5898547 w 7369701"/>
              <a:gd name="connsiteY253-124994" fmla="*/ 6858000 h 6858000"/>
              <a:gd name="connsiteX254-124995" fmla="*/ 5682041 w 7369701"/>
              <a:gd name="connsiteY254-124996" fmla="*/ 6355860 h 6858000"/>
              <a:gd name="connsiteX255-124997" fmla="*/ 5461758 w 7369701"/>
              <a:gd name="connsiteY255-124998" fmla="*/ 5820220 h 6858000"/>
              <a:gd name="connsiteX256-124999" fmla="*/ 5237282 w 7369701"/>
              <a:gd name="connsiteY256-125000" fmla="*/ 6579086 h 6858000"/>
              <a:gd name="connsiteX257-125001" fmla="*/ 5115009 w 7369701"/>
              <a:gd name="connsiteY257-125002" fmla="*/ 6858000 h 6858000"/>
              <a:gd name="connsiteX258-125003" fmla="*/ 5028074 w 7369701"/>
              <a:gd name="connsiteY258-125004" fmla="*/ 6858000 h 6858000"/>
              <a:gd name="connsiteX259-125005" fmla="*/ 5079508 w 7369701"/>
              <a:gd name="connsiteY259-125006" fmla="*/ 6749074 h 6858000"/>
              <a:gd name="connsiteX260-125007" fmla="*/ 5371846 w 7369701"/>
              <a:gd name="connsiteY260-125008" fmla="*/ 5924413 h 6858000"/>
              <a:gd name="connsiteX261-125009" fmla="*/ 5270512 w 7369701"/>
              <a:gd name="connsiteY261-125010" fmla="*/ 6138975 h 6858000"/>
              <a:gd name="connsiteX262-125011" fmla="*/ 5062409 w 7369701"/>
              <a:gd name="connsiteY262-125012" fmla="*/ 6653544 h 6858000"/>
              <a:gd name="connsiteX263-125013" fmla="*/ 5036628 w 7369701"/>
              <a:gd name="connsiteY263-125014" fmla="*/ 6754247 h 6858000"/>
              <a:gd name="connsiteX264-125015" fmla="*/ 5009112 w 7369701"/>
              <a:gd name="connsiteY264-125016" fmla="*/ 6858000 h 6858000"/>
              <a:gd name="connsiteX265-125017" fmla="*/ 4976679 w 7369701"/>
              <a:gd name="connsiteY265-125018" fmla="*/ 6858000 h 6858000"/>
              <a:gd name="connsiteX266-125019" fmla="*/ 5006537 w 7369701"/>
              <a:gd name="connsiteY266-125020" fmla="*/ 6747068 h 6858000"/>
              <a:gd name="connsiteX267-125021" fmla="*/ 5032723 w 7369701"/>
              <a:gd name="connsiteY267-125022" fmla="*/ 6644957 h 6858000"/>
              <a:gd name="connsiteX268-125023" fmla="*/ 5242949 w 7369701"/>
              <a:gd name="connsiteY268-125024" fmla="*/ 6125175 h 6858000"/>
              <a:gd name="connsiteX269-125025" fmla="*/ 5286321 w 7369701"/>
              <a:gd name="connsiteY269-125026" fmla="*/ 6033555 h 6858000"/>
              <a:gd name="connsiteX270-125027" fmla="*/ 5008210 w 7369701"/>
              <a:gd name="connsiteY270-125028" fmla="*/ 6649194 h 6858000"/>
              <a:gd name="connsiteX271-125029" fmla="*/ 4986321 w 7369701"/>
              <a:gd name="connsiteY271-125030" fmla="*/ 6765687 h 6858000"/>
              <a:gd name="connsiteX272-125031" fmla="*/ 4973474 w 7369701"/>
              <a:gd name="connsiteY272-125032" fmla="*/ 6858000 h 6858000"/>
              <a:gd name="connsiteX273-125033" fmla="*/ 4907178 w 7369701"/>
              <a:gd name="connsiteY273-125034" fmla="*/ 6858000 h 6858000"/>
              <a:gd name="connsiteX274-125035" fmla="*/ 4910810 w 7369701"/>
              <a:gd name="connsiteY274-125036" fmla="*/ 6829660 h 6858000"/>
              <a:gd name="connsiteX275-125037" fmla="*/ 4987461 w 7369701"/>
              <a:gd name="connsiteY275-125038" fmla="*/ 6432994 h 6858000"/>
              <a:gd name="connsiteX276-125039" fmla="*/ 5179262 w 7369701"/>
              <a:gd name="connsiteY276-125040" fmla="*/ 6035044 h 6858000"/>
              <a:gd name="connsiteX277-125041" fmla="*/ 4689678 w 7369701"/>
              <a:gd name="connsiteY277-125042" fmla="*/ 6440241 h 6858000"/>
              <a:gd name="connsiteX278-125043" fmla="*/ 4477543 w 7369701"/>
              <a:gd name="connsiteY278-125044" fmla="*/ 6674836 h 6858000"/>
              <a:gd name="connsiteX279-125045" fmla="*/ 4329957 w 7369701"/>
              <a:gd name="connsiteY279-125046" fmla="*/ 6858000 h 6858000"/>
              <a:gd name="connsiteX280-125047" fmla="*/ 4218595 w 7369701"/>
              <a:gd name="connsiteY280-125048" fmla="*/ 6858000 h 6858000"/>
              <a:gd name="connsiteX281-125049" fmla="*/ 4368888 w 7369701"/>
              <a:gd name="connsiteY281-125050" fmla="*/ 6668412 h 6858000"/>
              <a:gd name="connsiteX282-125051" fmla="*/ 4563091 w 7369701"/>
              <a:gd name="connsiteY282-125052" fmla="*/ 6442508 h 6858000"/>
              <a:gd name="connsiteX283-125053" fmla="*/ 5387324 w 7369701"/>
              <a:gd name="connsiteY283-125054" fmla="*/ 5705830 h 6858000"/>
              <a:gd name="connsiteX284-125055" fmla="*/ 5073620 w 7369701"/>
              <a:gd name="connsiteY284-125056" fmla="*/ 5955437 h 6858000"/>
              <a:gd name="connsiteX285-125057" fmla="*/ 4689789 w 7369701"/>
              <a:gd name="connsiteY285-125058" fmla="*/ 6268382 h 6858000"/>
              <a:gd name="connsiteX286-125059" fmla="*/ 4418722 w 7369701"/>
              <a:gd name="connsiteY286-125060" fmla="*/ 6570886 h 6858000"/>
              <a:gd name="connsiteX287-125061" fmla="*/ 4214944 w 7369701"/>
              <a:gd name="connsiteY287-125062" fmla="*/ 6858000 h 6858000"/>
              <a:gd name="connsiteX288-125063" fmla="*/ 4177898 w 7369701"/>
              <a:gd name="connsiteY288-125064" fmla="*/ 6858000 h 6858000"/>
              <a:gd name="connsiteX289-125065" fmla="*/ 4391597 w 7369701"/>
              <a:gd name="connsiteY289-125066" fmla="*/ 6556370 h 6858000"/>
              <a:gd name="connsiteX290-125067" fmla="*/ 4668889 w 7369701"/>
              <a:gd name="connsiteY290-125068" fmla="*/ 6246399 h 6858000"/>
              <a:gd name="connsiteX291-125069" fmla="*/ 5055427 w 7369701"/>
              <a:gd name="connsiteY291-125070" fmla="*/ 5931476 h 6858000"/>
              <a:gd name="connsiteX292-125071" fmla="*/ 5371814 w 7369701"/>
              <a:gd name="connsiteY292-125072" fmla="*/ 5678975 h 6858000"/>
              <a:gd name="connsiteX293-125073" fmla="*/ 4987918 w 7369701"/>
              <a:gd name="connsiteY293-125074" fmla="*/ 5838701 h 6858000"/>
              <a:gd name="connsiteX294-125075" fmla="*/ 4317146 w 7369701"/>
              <a:gd name="connsiteY294-125076" fmla="*/ 6587716 h 6858000"/>
              <a:gd name="connsiteX295-125077" fmla="*/ 4171627 w 7369701"/>
              <a:gd name="connsiteY295-125078" fmla="*/ 6858000 h 6858000"/>
              <a:gd name="connsiteX296-125079" fmla="*/ 4081585 w 7369701"/>
              <a:gd name="connsiteY296-125080" fmla="*/ 6858000 h 6858000"/>
              <a:gd name="connsiteX297-125081" fmla="*/ 4238603 w 7369701"/>
              <a:gd name="connsiteY297-125082" fmla="*/ 6559341 h 6858000"/>
              <a:gd name="connsiteX298-125083" fmla="*/ 4778333 w 7369701"/>
              <a:gd name="connsiteY298-125084" fmla="*/ 5873626 h 6858000"/>
              <a:gd name="connsiteX299-125085" fmla="*/ 5414185 w 7369701"/>
              <a:gd name="connsiteY299-125086" fmla="*/ 5573882 h 6858000"/>
              <a:gd name="connsiteX300-125087" fmla="*/ 5959648 w 7369701"/>
              <a:gd name="connsiteY300-125088" fmla="*/ 4760797 h 6858000"/>
              <a:gd name="connsiteX301-125089" fmla="*/ 5355019 w 7369701"/>
              <a:gd name="connsiteY301-125090" fmla="*/ 4734672 h 6858000"/>
              <a:gd name="connsiteX302-125091" fmla="*/ 5083565 w 7369701"/>
              <a:gd name="connsiteY302-125092" fmla="*/ 5179121 h 6858000"/>
              <a:gd name="connsiteX303-125093" fmla="*/ 4713577 w 7369701"/>
              <a:gd name="connsiteY303-125094" fmla="*/ 5616803 h 6858000"/>
              <a:gd name="connsiteX304-125095" fmla="*/ 3989559 w 7369701"/>
              <a:gd name="connsiteY304-125096" fmla="*/ 6145945 h 6858000"/>
              <a:gd name="connsiteX305-125097" fmla="*/ 3939824 w 7369701"/>
              <a:gd name="connsiteY305-125098" fmla="*/ 6066900 h 6858000"/>
              <a:gd name="connsiteX306-125099" fmla="*/ 4584537 w 7369701"/>
              <a:gd name="connsiteY306-125100" fmla="*/ 5324826 h 6858000"/>
              <a:gd name="connsiteX307-125101" fmla="*/ 5037105 w 7369701"/>
              <a:gd name="connsiteY307-125102" fmla="*/ 5088765 h 6858000"/>
              <a:gd name="connsiteX308-125103" fmla="*/ 5039930 w 7369701"/>
              <a:gd name="connsiteY308-125104" fmla="*/ 5089585 h 6858000"/>
              <a:gd name="connsiteX309-125105" fmla="*/ 5263764 w 7369701"/>
              <a:gd name="connsiteY309-125106" fmla="*/ 4735525 h 6858000"/>
              <a:gd name="connsiteX310-125107" fmla="*/ 4086300 w 7369701"/>
              <a:gd name="connsiteY310-125108" fmla="*/ 4884599 h 6858000"/>
              <a:gd name="connsiteX311-125109" fmla="*/ 4085485 w 7369701"/>
              <a:gd name="connsiteY311-125110" fmla="*/ 4899070 h 6858000"/>
              <a:gd name="connsiteX312-125111" fmla="*/ 3871915 w 7369701"/>
              <a:gd name="connsiteY312-125112" fmla="*/ 5253645 h 6858000"/>
              <a:gd name="connsiteX313-125113" fmla="*/ 3799374 w 7369701"/>
              <a:gd name="connsiteY313-125114" fmla="*/ 5466127 h 6858000"/>
              <a:gd name="connsiteX314-125115" fmla="*/ 3498850 w 7369701"/>
              <a:gd name="connsiteY314-125116" fmla="*/ 6661888 h 6858000"/>
              <a:gd name="connsiteX315-125117" fmla="*/ 3399216 w 7369701"/>
              <a:gd name="connsiteY315-125118" fmla="*/ 6858000 h 6858000"/>
              <a:gd name="connsiteX316-125119" fmla="*/ 3303688 w 7369701"/>
              <a:gd name="connsiteY316-125120" fmla="*/ 6858000 h 6858000"/>
              <a:gd name="connsiteX317-125121" fmla="*/ 3391774 w 7369701"/>
              <a:gd name="connsiteY317-125122" fmla="*/ 6697181 h 6858000"/>
              <a:gd name="connsiteX318-125123" fmla="*/ 3735540 w 7369701"/>
              <a:gd name="connsiteY318-125124" fmla="*/ 5546923 h 6858000"/>
              <a:gd name="connsiteX319-125125" fmla="*/ 3729438 w 7369701"/>
              <a:gd name="connsiteY319-125126" fmla="*/ 5569058 h 6858000"/>
              <a:gd name="connsiteX320-125127" fmla="*/ 3707782 w 7369701"/>
              <a:gd name="connsiteY320-125128" fmla="*/ 5644908 h 6858000"/>
              <a:gd name="connsiteX321-125129" fmla="*/ 3583827 w 7369701"/>
              <a:gd name="connsiteY321-125130" fmla="*/ 6039215 h 6858000"/>
              <a:gd name="connsiteX322-125131" fmla="*/ 3547861 w 7369701"/>
              <a:gd name="connsiteY322-125132" fmla="*/ 6129609 h 6858000"/>
              <a:gd name="connsiteX323-125133" fmla="*/ 3490905 w 7369701"/>
              <a:gd name="connsiteY323-125134" fmla="*/ 6277660 h 6858000"/>
              <a:gd name="connsiteX324-125135" fmla="*/ 3455859 w 7369701"/>
              <a:gd name="connsiteY324-125136" fmla="*/ 6391301 h 6858000"/>
              <a:gd name="connsiteX325-125137" fmla="*/ 3429112 w 7369701"/>
              <a:gd name="connsiteY325-125138" fmla="*/ 6479469 h 6858000"/>
              <a:gd name="connsiteX326-125139" fmla="*/ 3304862 w 7369701"/>
              <a:gd name="connsiteY326-125140" fmla="*/ 6796476 h 6858000"/>
              <a:gd name="connsiteX327-125141" fmla="*/ 3276071 w 7369701"/>
              <a:gd name="connsiteY327-125142" fmla="*/ 6858000 h 6858000"/>
              <a:gd name="connsiteX328-125143" fmla="*/ 3240805 w 7369701"/>
              <a:gd name="connsiteY328-125144" fmla="*/ 6858000 h 6858000"/>
              <a:gd name="connsiteX329-125145" fmla="*/ 3275917 w 7369701"/>
              <a:gd name="connsiteY329-125146" fmla="*/ 6783192 h 6858000"/>
              <a:gd name="connsiteX330-125147" fmla="*/ 3399358 w 7369701"/>
              <a:gd name="connsiteY330-125148" fmla="*/ 6469011 h 6858000"/>
              <a:gd name="connsiteX331-125149" fmla="*/ 3425650 w 7369701"/>
              <a:gd name="connsiteY331-125150" fmla="*/ 6381333 h 6858000"/>
              <a:gd name="connsiteX332-125151" fmla="*/ 3460661 w 7369701"/>
              <a:gd name="connsiteY332-125152" fmla="*/ 6266763 h 6858000"/>
              <a:gd name="connsiteX333-125153" fmla="*/ 3518021 w 7369701"/>
              <a:gd name="connsiteY333-125154" fmla="*/ 6117298 h 6858000"/>
              <a:gd name="connsiteX334-125155" fmla="*/ 3554035 w 7369701"/>
              <a:gd name="connsiteY334-125156" fmla="*/ 6027832 h 6858000"/>
              <a:gd name="connsiteX335-125157" fmla="*/ 3677174 w 7369701"/>
              <a:gd name="connsiteY335-125158" fmla="*/ 5636351 h 6858000"/>
              <a:gd name="connsiteX336-125159" fmla="*/ 3698819 w 7369701"/>
              <a:gd name="connsiteY336-125160" fmla="*/ 5560503 h 6858000"/>
              <a:gd name="connsiteX337-125161" fmla="*/ 3702094 w 7369701"/>
              <a:gd name="connsiteY337-125162" fmla="*/ 5549194 h 6858000"/>
              <a:gd name="connsiteX338-125163" fmla="*/ 3398355 w 7369701"/>
              <a:gd name="connsiteY338-125164" fmla="*/ 6094603 h 6858000"/>
              <a:gd name="connsiteX339-125165" fmla="*/ 3193941 w 7369701"/>
              <a:gd name="connsiteY339-125166" fmla="*/ 6798775 h 6858000"/>
              <a:gd name="connsiteX340-125167" fmla="*/ 3184140 w 7369701"/>
              <a:gd name="connsiteY340-125168" fmla="*/ 6858000 h 6858000"/>
              <a:gd name="connsiteX341-125169" fmla="*/ 3099978 w 7369701"/>
              <a:gd name="connsiteY341-125170" fmla="*/ 6858000 h 6858000"/>
              <a:gd name="connsiteX342-125171" fmla="*/ 3101556 w 7369701"/>
              <a:gd name="connsiteY342-125172" fmla="*/ 6843337 h 6858000"/>
              <a:gd name="connsiteX343-125173" fmla="*/ 3370162 w 7369701"/>
              <a:gd name="connsiteY343-125174" fmla="*/ 5785550 h 6858000"/>
              <a:gd name="connsiteX344-125175" fmla="*/ 3746477 w 7369701"/>
              <a:gd name="connsiteY344-125176" fmla="*/ 5377889 h 6858000"/>
              <a:gd name="connsiteX345-125177" fmla="*/ 3863399 w 7369701"/>
              <a:gd name="connsiteY345-125178" fmla="*/ 5087257 h 6858000"/>
              <a:gd name="connsiteX346-125179" fmla="*/ 3968712 w 7369701"/>
              <a:gd name="connsiteY346-125180" fmla="*/ 4913989 h 6858000"/>
              <a:gd name="connsiteX347-125181" fmla="*/ 2792390 w 7369701"/>
              <a:gd name="connsiteY347-125182" fmla="*/ 5382974 h 6858000"/>
              <a:gd name="connsiteX348-125183" fmla="*/ 2714982 w 7369701"/>
              <a:gd name="connsiteY348-125184" fmla="*/ 5427051 h 6858000"/>
              <a:gd name="connsiteX349-125185" fmla="*/ 2813361 w 7369701"/>
              <a:gd name="connsiteY349-125186" fmla="*/ 6023912 h 6858000"/>
              <a:gd name="connsiteX350-125187" fmla="*/ 2688430 w 7369701"/>
              <a:gd name="connsiteY350-125188" fmla="*/ 6801564 h 6858000"/>
              <a:gd name="connsiteX351-125189" fmla="*/ 2629626 w 7369701"/>
              <a:gd name="connsiteY351-125190" fmla="*/ 6763394 h 6858000"/>
              <a:gd name="connsiteX352-125191" fmla="*/ 2565328 w 7369701"/>
              <a:gd name="connsiteY352-125192" fmla="*/ 5516399 h 6858000"/>
              <a:gd name="connsiteX353-125193" fmla="*/ 1922999 w 7369701"/>
              <a:gd name="connsiteY353-125194" fmla="*/ 5980343 h 6858000"/>
              <a:gd name="connsiteX354-125195" fmla="*/ 1950261 w 7369701"/>
              <a:gd name="connsiteY354-125196" fmla="*/ 6405858 h 6858000"/>
              <a:gd name="connsiteX355-125197" fmla="*/ 2365554 w 7369701"/>
              <a:gd name="connsiteY355-125198" fmla="*/ 6759107 h 6858000"/>
              <a:gd name="connsiteX356-125199" fmla="*/ 2424142 w 7369701"/>
              <a:gd name="connsiteY356-125200" fmla="*/ 6858000 h 6858000"/>
              <a:gd name="connsiteX357-125201" fmla="*/ 2395994 w 7369701"/>
              <a:gd name="connsiteY357-125202" fmla="*/ 6858000 h 6858000"/>
              <a:gd name="connsiteX358-125203" fmla="*/ 2392863 w 7369701"/>
              <a:gd name="connsiteY358-125204" fmla="*/ 6852964 h 6858000"/>
              <a:gd name="connsiteX359-125205" fmla="*/ 2017589 w 7369701"/>
              <a:gd name="connsiteY359-125206" fmla="*/ 6493982 h 6858000"/>
              <a:gd name="connsiteX360-125207" fmla="*/ 2147336 w 7369701"/>
              <a:gd name="connsiteY360-125208" fmla="*/ 6594052 h 6858000"/>
              <a:gd name="connsiteX361-125209" fmla="*/ 2207047 w 7369701"/>
              <a:gd name="connsiteY361-125210" fmla="*/ 6654540 h 6858000"/>
              <a:gd name="connsiteX362-125211" fmla="*/ 2299106 w 7369701"/>
              <a:gd name="connsiteY362-125212" fmla="*/ 6778931 h 6858000"/>
              <a:gd name="connsiteX363-125213" fmla="*/ 2314430 w 7369701"/>
              <a:gd name="connsiteY363-125214" fmla="*/ 6801144 h 6858000"/>
              <a:gd name="connsiteX364-125215" fmla="*/ 2352406 w 7369701"/>
              <a:gd name="connsiteY364-125216" fmla="*/ 6858000 h 6858000"/>
              <a:gd name="connsiteX365-125217" fmla="*/ 2314492 w 7369701"/>
              <a:gd name="connsiteY365-125218" fmla="*/ 6858000 h 6858000"/>
              <a:gd name="connsiteX366-125219" fmla="*/ 2288095 w 7369701"/>
              <a:gd name="connsiteY366-125220" fmla="*/ 6818030 h 6858000"/>
              <a:gd name="connsiteX367-125221" fmla="*/ 2272768 w 7369701"/>
              <a:gd name="connsiteY367-125222" fmla="*/ 6795822 h 6858000"/>
              <a:gd name="connsiteX368-125223" fmla="*/ 2182715 w 7369701"/>
              <a:gd name="connsiteY368-125224" fmla="*/ 6675071 h 6858000"/>
              <a:gd name="connsiteX369-125225" fmla="*/ 2032061 w 7369701"/>
              <a:gd name="connsiteY369-125226" fmla="*/ 6541380 h 6858000"/>
              <a:gd name="connsiteX370-125227" fmla="*/ 2257220 w 7369701"/>
              <a:gd name="connsiteY370-125228" fmla="*/ 6826257 h 6858000"/>
              <a:gd name="connsiteX371-125229" fmla="*/ 2281324 w 7369701"/>
              <a:gd name="connsiteY371-125230" fmla="*/ 6858000 h 6858000"/>
              <a:gd name="connsiteX372-125231" fmla="*/ 2242860 w 7369701"/>
              <a:gd name="connsiteY372-125232" fmla="*/ 6858000 h 6858000"/>
              <a:gd name="connsiteX373-125233" fmla="*/ 2232818 w 7369701"/>
              <a:gd name="connsiteY373-125234" fmla="*/ 6844926 h 6858000"/>
              <a:gd name="connsiteX374-125235" fmla="*/ 1990172 w 7369701"/>
              <a:gd name="connsiteY374-125236" fmla="*/ 6542121 h 6858000"/>
              <a:gd name="connsiteX375-125237" fmla="*/ 2124090 w 7369701"/>
              <a:gd name="connsiteY375-125238" fmla="*/ 6761017 h 6858000"/>
              <a:gd name="connsiteX376-125239" fmla="*/ 2200380 w 7369701"/>
              <a:gd name="connsiteY376-125240" fmla="*/ 6858000 h 6858000"/>
              <a:gd name="connsiteX377-125241" fmla="*/ 2147507 w 7369701"/>
              <a:gd name="connsiteY377-125242" fmla="*/ 6858000 h 6858000"/>
              <a:gd name="connsiteX378-125243" fmla="*/ 2070668 w 7369701"/>
              <a:gd name="connsiteY378-125244" fmla="*/ 6761520 h 6858000"/>
              <a:gd name="connsiteX379-125245" fmla="*/ 1975142 w 7369701"/>
              <a:gd name="connsiteY379-125246" fmla="*/ 6585570 h 6858000"/>
              <a:gd name="connsiteX380-125247" fmla="*/ 2050035 w 7369701"/>
              <a:gd name="connsiteY380-125248" fmla="*/ 6813345 h 6858000"/>
              <a:gd name="connsiteX381-125249" fmla="*/ 2063025 w 7369701"/>
              <a:gd name="connsiteY381-125250" fmla="*/ 6858000 h 6858000"/>
              <a:gd name="connsiteX382-125251" fmla="*/ 2021675 w 7369701"/>
              <a:gd name="connsiteY382-125252" fmla="*/ 6858000 h 6858000"/>
              <a:gd name="connsiteX383-125253" fmla="*/ 2019308 w 7369701"/>
              <a:gd name="connsiteY383-125254" fmla="*/ 6847118 h 6858000"/>
              <a:gd name="connsiteX384-125255" fmla="*/ 1938835 w 7369701"/>
              <a:gd name="connsiteY384-125256" fmla="*/ 6551160 h 6858000"/>
              <a:gd name="connsiteX385-125257" fmla="*/ 1953230 w 7369701"/>
              <a:gd name="connsiteY385-125258" fmla="*/ 6759699 h 6858000"/>
              <a:gd name="connsiteX386-125259" fmla="*/ 1956763 w 7369701"/>
              <a:gd name="connsiteY386-125260" fmla="*/ 6778191 h 6858000"/>
              <a:gd name="connsiteX387-125261" fmla="*/ 1967925 w 7369701"/>
              <a:gd name="connsiteY387-125262" fmla="*/ 6858000 h 6858000"/>
              <a:gd name="connsiteX388-125263" fmla="*/ 1936622 w 7369701"/>
              <a:gd name="connsiteY388-125264" fmla="*/ 6858000 h 6858000"/>
              <a:gd name="connsiteX389-125265" fmla="*/ 1926261 w 7369701"/>
              <a:gd name="connsiteY389-125266" fmla="*/ 6784064 h 6858000"/>
              <a:gd name="connsiteX390-125267" fmla="*/ 1922724 w 7369701"/>
              <a:gd name="connsiteY390-125268" fmla="*/ 6765577 h 6858000"/>
              <a:gd name="connsiteX391-125269" fmla="*/ 1904650 w 7369701"/>
              <a:gd name="connsiteY391-125270" fmla="*/ 6639616 h 6858000"/>
              <a:gd name="connsiteX392-125271" fmla="*/ 1885273 w 7369701"/>
              <a:gd name="connsiteY392-125272" fmla="*/ 6858000 h 6858000"/>
              <a:gd name="connsiteX393-125273" fmla="*/ 1854363 w 7369701"/>
              <a:gd name="connsiteY393-125274" fmla="*/ 6858000 h 6858000"/>
              <a:gd name="connsiteX394-125275" fmla="*/ 1880391 w 7369701"/>
              <a:gd name="connsiteY394-125276" fmla="*/ 6603796 h 6858000"/>
              <a:gd name="connsiteX395-125277" fmla="*/ 1818273 w 7369701"/>
              <a:gd name="connsiteY395-125278" fmla="*/ 6715729 h 6858000"/>
              <a:gd name="connsiteX396-125279" fmla="*/ 1794691 w 7369701"/>
              <a:gd name="connsiteY396-125280" fmla="*/ 6843239 h 6858000"/>
              <a:gd name="connsiteX397-125281" fmla="*/ 1794914 w 7369701"/>
              <a:gd name="connsiteY397-125282" fmla="*/ 6858000 h 6858000"/>
              <a:gd name="connsiteX398-125283" fmla="*/ 1746128 w 7369701"/>
              <a:gd name="connsiteY398-125284" fmla="*/ 6858000 h 6858000"/>
              <a:gd name="connsiteX399-125285" fmla="*/ 1753934 w 7369701"/>
              <a:gd name="connsiteY399-125286" fmla="*/ 6724796 h 6858000"/>
              <a:gd name="connsiteX400-125287" fmla="*/ 1792053 w 7369701"/>
              <a:gd name="connsiteY400-125288" fmla="*/ 6572396 h 6858000"/>
              <a:gd name="connsiteX401-125289" fmla="*/ 1862248 w 7369701"/>
              <a:gd name="connsiteY401-125290" fmla="*/ 6266397 h 6858000"/>
              <a:gd name="connsiteX402-125291" fmla="*/ 1862250 w 7369701"/>
              <a:gd name="connsiteY402-125292" fmla="*/ 6033531 h 6858000"/>
              <a:gd name="connsiteX403-125293" fmla="*/ 1211999 w 7369701"/>
              <a:gd name="connsiteY403-125294" fmla="*/ 6683610 h 6858000"/>
              <a:gd name="connsiteX404-125295" fmla="*/ 1213266 w 7369701"/>
              <a:gd name="connsiteY404-125296" fmla="*/ 6691947 h 6858000"/>
              <a:gd name="connsiteX405-125297" fmla="*/ 1203370 w 7369701"/>
              <a:gd name="connsiteY405-125298" fmla="*/ 6850676 h 6858000"/>
              <a:gd name="connsiteX406-125299" fmla="*/ 1203671 w 7369701"/>
              <a:gd name="connsiteY406-125300" fmla="*/ 6858000 h 6858000"/>
              <a:gd name="connsiteX407-125301" fmla="*/ 1143180 w 7369701"/>
              <a:gd name="connsiteY407-125302" fmla="*/ 6858000 h 6858000"/>
              <a:gd name="connsiteX408-125303" fmla="*/ 1142176 w 7369701"/>
              <a:gd name="connsiteY408-125304" fmla="*/ 6766045 h 6858000"/>
              <a:gd name="connsiteX409-125305" fmla="*/ 1067484 w 7369701"/>
              <a:gd name="connsiteY409-125306" fmla="*/ 6858000 h 6858000"/>
              <a:gd name="connsiteX410-125307" fmla="*/ 953928 w 7369701"/>
              <a:gd name="connsiteY410-125308" fmla="*/ 6858000 h 6858000"/>
              <a:gd name="connsiteX411-125309" fmla="*/ 959715 w 7369701"/>
              <a:gd name="connsiteY411-125310" fmla="*/ 6850185 h 6858000"/>
              <a:gd name="connsiteX412-125311" fmla="*/ 1483788 w 7369701"/>
              <a:gd name="connsiteY412-125312" fmla="*/ 6259174 h 6858000"/>
              <a:gd name="connsiteX413-125313" fmla="*/ 1100671 w 7369701"/>
              <a:gd name="connsiteY413-125314" fmla="*/ 6252137 h 6858000"/>
              <a:gd name="connsiteX414-125315" fmla="*/ 1090144 w 7369701"/>
              <a:gd name="connsiteY414-125316" fmla="*/ 6256748 h 6858000"/>
              <a:gd name="connsiteX415-125317" fmla="*/ 1095872 w 7369701"/>
              <a:gd name="connsiteY415-125318" fmla="*/ 6271892 h 6858000"/>
              <a:gd name="connsiteX416-125319" fmla="*/ 262785 w 7369701"/>
              <a:gd name="connsiteY416-125320" fmla="*/ 6845450 h 6858000"/>
              <a:gd name="connsiteX417-125321" fmla="*/ 209968 w 7369701"/>
              <a:gd name="connsiteY417-125322" fmla="*/ 6770713 h 6858000"/>
              <a:gd name="connsiteX418-125323" fmla="*/ 873460 w 7369701"/>
              <a:gd name="connsiteY418-125324" fmla="*/ 6253768 h 6858000"/>
              <a:gd name="connsiteX419-125325" fmla="*/ 192686 w 7369701"/>
              <a:gd name="connsiteY419-125326" fmla="*/ 5849257 h 6858000"/>
              <a:gd name="connsiteX420-125327" fmla="*/ 4696 w 7369701"/>
              <a:gd name="connsiteY420-125328" fmla="*/ 5697668 h 6858000"/>
              <a:gd name="connsiteX421-125329" fmla="*/ 0 w 7369701"/>
              <a:gd name="connsiteY421-125330" fmla="*/ 5689984 h 6858000"/>
              <a:gd name="connsiteX422-125331" fmla="*/ 0 w 7369701"/>
              <a:gd name="connsiteY422-125332" fmla="*/ 5513472 h 6858000"/>
              <a:gd name="connsiteX423-125333" fmla="*/ 174101 w 7369701"/>
              <a:gd name="connsiteY423-125334" fmla="*/ 5620277 h 6858000"/>
              <a:gd name="connsiteX424-125335" fmla="*/ 891800 w 7369701"/>
              <a:gd name="connsiteY424-125336" fmla="*/ 6036935 h 6858000"/>
              <a:gd name="connsiteX425-125337" fmla="*/ 1072219 w 7369701"/>
              <a:gd name="connsiteY425-125338" fmla="*/ 6169443 h 6858000"/>
              <a:gd name="connsiteX426-125339" fmla="*/ 1074117 w 7369701"/>
              <a:gd name="connsiteY426-125340" fmla="*/ 6170301 h 6858000"/>
              <a:gd name="connsiteX427-125341" fmla="*/ 1083114 w 7369701"/>
              <a:gd name="connsiteY427-125342" fmla="*/ 6174131 h 6858000"/>
              <a:gd name="connsiteX428-125343" fmla="*/ 1543010 w 7369701"/>
              <a:gd name="connsiteY428-125344" fmla="*/ 6191140 h 6858000"/>
              <a:gd name="connsiteX429-125345" fmla="*/ 1551080 w 7369701"/>
              <a:gd name="connsiteY429-125346" fmla="*/ 6195006 h 6858000"/>
              <a:gd name="connsiteX430-125347" fmla="*/ 2345443 w 7369701"/>
              <a:gd name="connsiteY430-125348" fmla="*/ 5549882 h 6858000"/>
              <a:gd name="connsiteX431-125349" fmla="*/ 1721499 w 7369701"/>
              <a:gd name="connsiteY431-125350" fmla="*/ 5599969 h 6858000"/>
              <a:gd name="connsiteX432-125351" fmla="*/ 767716 w 7369701"/>
              <a:gd name="connsiteY432-125352" fmla="*/ 5472768 h 6858000"/>
              <a:gd name="connsiteX433-125353" fmla="*/ 722147 w 7369701"/>
              <a:gd name="connsiteY433-125354" fmla="*/ 5393091 h 6858000"/>
              <a:gd name="connsiteX434-125355" fmla="*/ 1485552 w 7369701"/>
              <a:gd name="connsiteY434-125356" fmla="*/ 5313202 h 6858000"/>
              <a:gd name="connsiteX435-125357" fmla="*/ 2143004 w 7369701"/>
              <a:gd name="connsiteY435-125358" fmla="*/ 5402420 h 6858000"/>
              <a:gd name="connsiteX436-125359" fmla="*/ 1933391 w 7369701"/>
              <a:gd name="connsiteY436-125360" fmla="*/ 5156971 h 6858000"/>
              <a:gd name="connsiteX437-125361" fmla="*/ 1827118 w 7369701"/>
              <a:gd name="connsiteY437-125362" fmla="*/ 4968410 h 6858000"/>
              <a:gd name="connsiteX438-125363" fmla="*/ 1837349 w 7369701"/>
              <a:gd name="connsiteY438-125364" fmla="*/ 4956357 h 6858000"/>
              <a:gd name="connsiteX439-125365" fmla="*/ 2162835 w 7369701"/>
              <a:gd name="connsiteY439-125366" fmla="*/ 5187853 h 6858000"/>
              <a:gd name="connsiteX440-125367" fmla="*/ 2257167 w 7369701"/>
              <a:gd name="connsiteY440-125368" fmla="*/ 5462123 h 6858000"/>
              <a:gd name="connsiteX441-125369" fmla="*/ 2261598 w 7369701"/>
              <a:gd name="connsiteY441-125370" fmla="*/ 5467998 h 6858000"/>
              <a:gd name="connsiteX442-125371" fmla="*/ 2437177 w 7369701"/>
              <a:gd name="connsiteY442-125372" fmla="*/ 5479608 h 6858000"/>
              <a:gd name="connsiteX443-125373" fmla="*/ 2445247 w 7369701"/>
              <a:gd name="connsiteY443-125374" fmla="*/ 5483476 h 6858000"/>
              <a:gd name="connsiteX444-125375" fmla="*/ 2743626 w 7369701"/>
              <a:gd name="connsiteY444-125376" fmla="*/ 5304819 h 6858000"/>
              <a:gd name="connsiteX445-125377" fmla="*/ 3048102 w 7369701"/>
              <a:gd name="connsiteY445-125378" fmla="*/ 5150595 h 6858000"/>
              <a:gd name="connsiteX446-125379" fmla="*/ 1799414 w 7369701"/>
              <a:gd name="connsiteY446-125380" fmla="*/ 4694732 h 6858000"/>
              <a:gd name="connsiteX447-125381" fmla="*/ 1771735 w 7369701"/>
              <a:gd name="connsiteY447-125382" fmla="*/ 4619929 h 6858000"/>
              <a:gd name="connsiteX448-125383" fmla="*/ 3104273 w 7369701"/>
              <a:gd name="connsiteY448-125384" fmla="*/ 5076159 h 6858000"/>
              <a:gd name="connsiteX449-125385" fmla="*/ 3113245 w 7369701"/>
              <a:gd name="connsiteY449-125386" fmla="*/ 5090705 h 6858000"/>
              <a:gd name="connsiteX450-125387" fmla="*/ 3126294 w 7369701"/>
              <a:gd name="connsiteY450-125388" fmla="*/ 5114400 h 6858000"/>
              <a:gd name="connsiteX451-125389" fmla="*/ 3937433 w 7369701"/>
              <a:gd name="connsiteY451-125390" fmla="*/ 4830473 h 6858000"/>
              <a:gd name="connsiteX452-125391" fmla="*/ 3590475 w 7369701"/>
              <a:gd name="connsiteY452-125392" fmla="*/ 4597974 h 6858000"/>
              <a:gd name="connsiteX453-125393" fmla="*/ 3100264 w 7369701"/>
              <a:gd name="connsiteY453-125394" fmla="*/ 4579845 h 6858000"/>
              <a:gd name="connsiteX454-125395" fmla="*/ 2183576 w 7369701"/>
              <a:gd name="connsiteY454-125396" fmla="*/ 4227150 h 6858000"/>
              <a:gd name="connsiteX455-125397" fmla="*/ 2151029 w 7369701"/>
              <a:gd name="connsiteY455-125398" fmla="*/ 4146947 h 6858000"/>
              <a:gd name="connsiteX456-125399" fmla="*/ 3563434 w 7369701"/>
              <a:gd name="connsiteY456-125400" fmla="*/ 4469115 h 6858000"/>
              <a:gd name="connsiteX457-125401" fmla="*/ 3177952 w 7369701"/>
              <a:gd name="connsiteY457-125402" fmla="*/ 3657386 h 6858000"/>
              <a:gd name="connsiteX458-125403" fmla="*/ 3189263 w 7369701"/>
              <a:gd name="connsiteY458-125404" fmla="*/ 3625726 h 6858000"/>
              <a:gd name="connsiteX459-125405" fmla="*/ 3560912 w 7369701"/>
              <a:gd name="connsiteY459-125406" fmla="*/ 4079863 h 6858000"/>
              <a:gd name="connsiteX460-125407" fmla="*/ 3626636 w 7369701"/>
              <a:gd name="connsiteY460-125408" fmla="*/ 4512230 h 6858000"/>
              <a:gd name="connsiteX461-125409" fmla="*/ 3653088 w 7369701"/>
              <a:gd name="connsiteY461-125410" fmla="*/ 4521417 h 6858000"/>
              <a:gd name="connsiteX462-125411" fmla="*/ 3988128 w 7369701"/>
              <a:gd name="connsiteY462-125412" fmla="*/ 4817267 h 6858000"/>
              <a:gd name="connsiteX463-125413" fmla="*/ 4830582 w 7369701"/>
              <a:gd name="connsiteY463-125414" fmla="*/ 4676000 h 6858000"/>
              <a:gd name="connsiteX464-125415" fmla="*/ 4830100 w 7369701"/>
              <a:gd name="connsiteY464-125416" fmla="*/ 4675554 h 6858000"/>
              <a:gd name="connsiteX465-125417" fmla="*/ 4036318 w 7369701"/>
              <a:gd name="connsiteY465-125418" fmla="*/ 4147013 h 6858000"/>
              <a:gd name="connsiteX466-125419" fmla="*/ 3432098 w 7369701"/>
              <a:gd name="connsiteY466-125420" fmla="*/ 3537312 h 6858000"/>
              <a:gd name="connsiteX467-125421" fmla="*/ 3446761 w 7369701"/>
              <a:gd name="connsiteY467-125422" fmla="*/ 3461278 h 6858000"/>
              <a:gd name="connsiteX468-125423" fmla="*/ 4419733 w 7369701"/>
              <a:gd name="connsiteY468-125424" fmla="*/ 3963555 h 6858000"/>
              <a:gd name="connsiteX469-125425" fmla="*/ 4781371 w 7369701"/>
              <a:gd name="connsiteY469-125426" fmla="*/ 4458604 h 6858000"/>
              <a:gd name="connsiteX470-125427" fmla="*/ 4780440 w 7369701"/>
              <a:gd name="connsiteY470-125428" fmla="*/ 4470290 h 6858000"/>
              <a:gd name="connsiteX471-125429" fmla="*/ 4898954 w 7369701"/>
              <a:gd name="connsiteY471-125430" fmla="*/ 4662092 h 6858000"/>
              <a:gd name="connsiteX472-125431" fmla="*/ 4900699 w 7369701"/>
              <a:gd name="connsiteY472-125432" fmla="*/ 4670867 h 6858000"/>
              <a:gd name="connsiteX473-125433" fmla="*/ 5714511 w 7369701"/>
              <a:gd name="connsiteY473-125434" fmla="*/ 4663483 h 6858000"/>
              <a:gd name="connsiteX474-125435" fmla="*/ 5464793 w 7369701"/>
              <a:gd name="connsiteY474-125436" fmla="*/ 4393556 h 6858000"/>
              <a:gd name="connsiteX475-125437" fmla="*/ 5461897 w 7369701"/>
              <a:gd name="connsiteY475-125438" fmla="*/ 4390879 h 6858000"/>
              <a:gd name="connsiteX476-125439" fmla="*/ 4294126 w 7369701"/>
              <a:gd name="connsiteY476-125440" fmla="*/ 3303048 h 6858000"/>
              <a:gd name="connsiteX477-125441" fmla="*/ 4305321 w 7369701"/>
              <a:gd name="connsiteY477-125442" fmla="*/ 3256953 h 6858000"/>
              <a:gd name="connsiteX478-125443" fmla="*/ 4949299 w 7369701"/>
              <a:gd name="connsiteY478-125444" fmla="*/ 3766336 h 6858000"/>
              <a:gd name="connsiteX479-125445" fmla="*/ 5291452 w 7369701"/>
              <a:gd name="connsiteY479-125446" fmla="*/ 4076801 h 6858000"/>
              <a:gd name="connsiteX480-125447" fmla="*/ 5434998 w 7369701"/>
              <a:gd name="connsiteY480-125448" fmla="*/ 4254100 h 6858000"/>
              <a:gd name="connsiteX481-125449" fmla="*/ 5351015 w 7369701"/>
              <a:gd name="connsiteY481-125450" fmla="*/ 3760989 h 6858000"/>
              <a:gd name="connsiteX482-125451" fmla="*/ 5413780 w 7369701"/>
              <a:gd name="connsiteY482-125452" fmla="*/ 2966265 h 6858000"/>
              <a:gd name="connsiteX483-125453" fmla="*/ 5425627 w 7369701"/>
              <a:gd name="connsiteY483-125454" fmla="*/ 2954192 h 6858000"/>
              <a:gd name="connsiteX484-125455" fmla="*/ 6604735 w 7369701"/>
              <a:gd name="connsiteY484-125456" fmla="*/ 2041381 h 6858000"/>
              <a:gd name="connsiteX485-125457" fmla="*/ 7204487 w 7369701"/>
              <a:gd name="connsiteY485-125458" fmla="*/ 2742112 h 6858000"/>
              <a:gd name="connsiteX486-125459" fmla="*/ 7131592 w 7369701"/>
              <a:gd name="connsiteY486-125460" fmla="*/ 2672096 h 6858000"/>
              <a:gd name="connsiteX487-125461" fmla="*/ 6996344 w 7369701"/>
              <a:gd name="connsiteY487-125462" fmla="*/ 2518310 h 6858000"/>
              <a:gd name="connsiteX488-125463" fmla="*/ 6735495 w 7369701"/>
              <a:gd name="connsiteY488-125464" fmla="*/ 2196890 h 6858000"/>
              <a:gd name="connsiteX489-125465" fmla="*/ 6721901 w 7369701"/>
              <a:gd name="connsiteY489-125466" fmla="*/ 2179274 h 6858000"/>
              <a:gd name="connsiteX490-125467" fmla="*/ 6604735 w 7369701"/>
              <a:gd name="connsiteY490-125468" fmla="*/ 2041381 h 6858000"/>
              <a:gd name="connsiteX491-125469" fmla="*/ 6591670 w 7369701"/>
              <a:gd name="connsiteY491-125470" fmla="*/ 1988277 h 6858000"/>
              <a:gd name="connsiteX492-125471" fmla="*/ 6747349 w 7369701"/>
              <a:gd name="connsiteY492-125472" fmla="*/ 2160069 h 6858000"/>
              <a:gd name="connsiteX493-125473" fmla="*/ 6760943 w 7369701"/>
              <a:gd name="connsiteY493-125474" fmla="*/ 2177686 h 6858000"/>
              <a:gd name="connsiteX494-125475" fmla="*/ 7021065 w 7369701"/>
              <a:gd name="connsiteY494-125476" fmla="*/ 2498102 h 6858000"/>
              <a:gd name="connsiteX495-125477" fmla="*/ 7155223 w 7369701"/>
              <a:gd name="connsiteY495-125478" fmla="*/ 2650386 h 6858000"/>
              <a:gd name="connsiteX496-125479" fmla="*/ 7203167 w 7369701"/>
              <a:gd name="connsiteY496-125480" fmla="*/ 2697288 h 6858000"/>
              <a:gd name="connsiteX497-125481" fmla="*/ 6937703 w 7369701"/>
              <a:gd name="connsiteY497-125482" fmla="*/ 2321981 h 6858000"/>
              <a:gd name="connsiteX498-125483" fmla="*/ 6591670 w 7369701"/>
              <a:gd name="connsiteY498-125484" fmla="*/ 1988277 h 6858000"/>
              <a:gd name="connsiteX499-125485" fmla="*/ 5798671 w 7369701"/>
              <a:gd name="connsiteY499-125486" fmla="*/ 1981601 h 6858000"/>
              <a:gd name="connsiteX500-125487" fmla="*/ 5754709 w 7369701"/>
              <a:gd name="connsiteY500-125488" fmla="*/ 2071454 h 6858000"/>
              <a:gd name="connsiteX501-125489" fmla="*/ 5763044 w 7369701"/>
              <a:gd name="connsiteY501-125490" fmla="*/ 2842206 h 6858000"/>
              <a:gd name="connsiteX502-125491" fmla="*/ 5764974 w 7369701"/>
              <a:gd name="connsiteY502-125492" fmla="*/ 2799609 h 6858000"/>
              <a:gd name="connsiteX503-125493" fmla="*/ 5767665 w 7369701"/>
              <a:gd name="connsiteY503-125494" fmla="*/ 2666409 h 6858000"/>
              <a:gd name="connsiteX504-125495" fmla="*/ 5763055 w 7369701"/>
              <a:gd name="connsiteY504-125496" fmla="*/ 2579705 h 6858000"/>
              <a:gd name="connsiteX505-125497" fmla="*/ 5758079 w 7369701"/>
              <a:gd name="connsiteY505-125498" fmla="*/ 2492508 h 6858000"/>
              <a:gd name="connsiteX506-125499" fmla="*/ 5779325 w 7369701"/>
              <a:gd name="connsiteY506-125500" fmla="*/ 2197069 h 6858000"/>
              <a:gd name="connsiteX507-125501" fmla="*/ 5798671 w 7369701"/>
              <a:gd name="connsiteY507-125502" fmla="*/ 1981601 h 6858000"/>
              <a:gd name="connsiteX508-125503" fmla="*/ 5829202 w 7369701"/>
              <a:gd name="connsiteY508-125504" fmla="*/ 1971679 h 6858000"/>
              <a:gd name="connsiteX509-125505" fmla="*/ 5809558 w 7369701"/>
              <a:gd name="connsiteY509-125506" fmla="*/ 2198043 h 6858000"/>
              <a:gd name="connsiteX510-125507" fmla="*/ 5788653 w 7369701"/>
              <a:gd name="connsiteY510-125508" fmla="*/ 2489430 h 6858000"/>
              <a:gd name="connsiteX511-125509" fmla="*/ 5793439 w 7369701"/>
              <a:gd name="connsiteY511-125510" fmla="*/ 2575235 h 6858000"/>
              <a:gd name="connsiteX512-125511" fmla="*/ 5796837 w 7369701"/>
              <a:gd name="connsiteY512-125512" fmla="*/ 2637633 h 6858000"/>
              <a:gd name="connsiteX513-125513" fmla="*/ 5818614 w 7369701"/>
              <a:gd name="connsiteY513-125514" fmla="*/ 2473055 h 6858000"/>
              <a:gd name="connsiteX514-125515" fmla="*/ 5829202 w 7369701"/>
              <a:gd name="connsiteY514-125516" fmla="*/ 1971679 h 6858000"/>
              <a:gd name="connsiteX515-125517" fmla="*/ 5911389 w 7369701"/>
              <a:gd name="connsiteY515-125518" fmla="*/ 1898371 h 6858000"/>
              <a:gd name="connsiteX516-125519" fmla="*/ 6237627 w 7369701"/>
              <a:gd name="connsiteY516-125520" fmla="*/ 2231921 h 6858000"/>
              <a:gd name="connsiteX517-125521" fmla="*/ 5911389 w 7369701"/>
              <a:gd name="connsiteY517-125522" fmla="*/ 1898371 h 6858000"/>
              <a:gd name="connsiteX518-125523" fmla="*/ 6944437 w 7369701"/>
              <a:gd name="connsiteY518-125524" fmla="*/ 1575402 h 6858000"/>
              <a:gd name="connsiteX519-125525" fmla="*/ 6304730 w 7369701"/>
              <a:gd name="connsiteY519-125526" fmla="*/ 1766654 h 6858000"/>
              <a:gd name="connsiteX520-125527" fmla="*/ 6944437 w 7369701"/>
              <a:gd name="connsiteY520-125528" fmla="*/ 1575402 h 6858000"/>
              <a:gd name="connsiteX521-125529" fmla="*/ 7019523 w 7369701"/>
              <a:gd name="connsiteY521-125530" fmla="*/ 1519450 h 6858000"/>
              <a:gd name="connsiteX522-125531" fmla="*/ 6298091 w 7369701"/>
              <a:gd name="connsiteY522-125532" fmla="*/ 1737122 h 6858000"/>
              <a:gd name="connsiteX523-125533" fmla="*/ 7019523 w 7369701"/>
              <a:gd name="connsiteY523-125534" fmla="*/ 1519450 h 6858000"/>
              <a:gd name="connsiteX524-125535" fmla="*/ 2399523 w 7369701"/>
              <a:gd name="connsiteY524-125536" fmla="*/ 1428234 h 6858000"/>
              <a:gd name="connsiteX525-125537" fmla="*/ 2224982 w 7369701"/>
              <a:gd name="connsiteY525-125538" fmla="*/ 1826201 h 6858000"/>
              <a:gd name="connsiteX526-125539" fmla="*/ 2096099 w 7369701"/>
              <a:gd name="connsiteY526-125540" fmla="*/ 2345900 h 6858000"/>
              <a:gd name="connsiteX527-125541" fmla="*/ 2283317 w 7369701"/>
              <a:gd name="connsiteY527-125542" fmla="*/ 1796925 h 6858000"/>
              <a:gd name="connsiteX528-125543" fmla="*/ 2399523 w 7369701"/>
              <a:gd name="connsiteY528-125544" fmla="*/ 1428234 h 6858000"/>
              <a:gd name="connsiteX529-125545" fmla="*/ 2448558 w 7369701"/>
              <a:gd name="connsiteY529-125546" fmla="*/ 1373435 h 6858000"/>
              <a:gd name="connsiteX530-125547" fmla="*/ 2312521 w 7369701"/>
              <a:gd name="connsiteY530-125548" fmla="*/ 1806140 h 6858000"/>
              <a:gd name="connsiteX531-125549" fmla="*/ 2127533 w 7369701"/>
              <a:gd name="connsiteY531-125550" fmla="*/ 2348380 h 6858000"/>
              <a:gd name="connsiteX532-125551" fmla="*/ 2358080 w 7369701"/>
              <a:gd name="connsiteY532-125552" fmla="*/ 1866134 h 6858000"/>
              <a:gd name="connsiteX533-125553" fmla="*/ 2407436 w 7369701"/>
              <a:gd name="connsiteY533-125554" fmla="*/ 1651070 h 6858000"/>
              <a:gd name="connsiteX534-125555" fmla="*/ 2448558 w 7369701"/>
              <a:gd name="connsiteY534-125556" fmla="*/ 1373435 h 6858000"/>
              <a:gd name="connsiteX535-125557" fmla="*/ 278707 w 7369701"/>
              <a:gd name="connsiteY535-125558" fmla="*/ 1352270 h 6858000"/>
              <a:gd name="connsiteX536-125559" fmla="*/ 321570 w 7369701"/>
              <a:gd name="connsiteY536-125560" fmla="*/ 1861610 h 6858000"/>
              <a:gd name="connsiteX537-125561" fmla="*/ 294281 w 7369701"/>
              <a:gd name="connsiteY537-125562" fmla="*/ 1440658 h 6858000"/>
              <a:gd name="connsiteX538-125563" fmla="*/ 278707 w 7369701"/>
              <a:gd name="connsiteY538-125564" fmla="*/ 1352270 h 6858000"/>
              <a:gd name="connsiteX539-125565" fmla="*/ 1423821 w 7369701"/>
              <a:gd name="connsiteY539-125566" fmla="*/ 1351958 h 6858000"/>
              <a:gd name="connsiteX540-125567" fmla="*/ 1638521 w 7369701"/>
              <a:gd name="connsiteY540-125568" fmla="*/ 1908470 h 6858000"/>
              <a:gd name="connsiteX541-125569" fmla="*/ 1754199 w 7369701"/>
              <a:gd name="connsiteY541-125570" fmla="*/ 2149284 h 6858000"/>
              <a:gd name="connsiteX542-125571" fmla="*/ 1908359 w 7369701"/>
              <a:gd name="connsiteY542-125572" fmla="*/ 2364988 h 6858000"/>
              <a:gd name="connsiteX543-125573" fmla="*/ 1647661 w 7369701"/>
              <a:gd name="connsiteY543-125574" fmla="*/ 1825945 h 6858000"/>
              <a:gd name="connsiteX544-125575" fmla="*/ 1423821 w 7369701"/>
              <a:gd name="connsiteY544-125576" fmla="*/ 1351958 h 6858000"/>
              <a:gd name="connsiteX545-125577" fmla="*/ 1431890 w 7369701"/>
              <a:gd name="connsiteY545-125578" fmla="*/ 1306475 h 6858000"/>
              <a:gd name="connsiteX546-125579" fmla="*/ 1507597 w 7369701"/>
              <a:gd name="connsiteY546-125580" fmla="*/ 1446132 h 6858000"/>
              <a:gd name="connsiteX547-125581" fmla="*/ 1674586 w 7369701"/>
              <a:gd name="connsiteY547-125582" fmla="*/ 1813832 h 6858000"/>
              <a:gd name="connsiteX548-125583" fmla="*/ 1815950 w 7369701"/>
              <a:gd name="connsiteY548-125584" fmla="*/ 2128564 h 6858000"/>
              <a:gd name="connsiteX549-125585" fmla="*/ 1984242 w 7369701"/>
              <a:gd name="connsiteY549-125586" fmla="*/ 2430829 h 6858000"/>
              <a:gd name="connsiteX550-125587" fmla="*/ 2014023 w 7369701"/>
              <a:gd name="connsiteY550-125588" fmla="*/ 2450995 h 6858000"/>
              <a:gd name="connsiteX551-125589" fmla="*/ 1747337 w 7369701"/>
              <a:gd name="connsiteY551-125590" fmla="*/ 1855264 h 6858000"/>
              <a:gd name="connsiteX552-125591" fmla="*/ 1533749 w 7369701"/>
              <a:gd name="connsiteY552-125592" fmla="*/ 1478656 h 6858000"/>
              <a:gd name="connsiteX553-125593" fmla="*/ 1431890 w 7369701"/>
              <a:gd name="connsiteY553-125594" fmla="*/ 1306475 h 6858000"/>
              <a:gd name="connsiteX554-125595" fmla="*/ 5052692 w 7369701"/>
              <a:gd name="connsiteY554-125596" fmla="*/ 1292994 h 6858000"/>
              <a:gd name="connsiteX555-125597" fmla="*/ 5200661 w 7369701"/>
              <a:gd name="connsiteY555-125598" fmla="*/ 1635186 h 6858000"/>
              <a:gd name="connsiteX556-125599" fmla="*/ 5297138 w 7369701"/>
              <a:gd name="connsiteY556-125600" fmla="*/ 1906351 h 6858000"/>
              <a:gd name="connsiteX557-125601" fmla="*/ 5052692 w 7369701"/>
              <a:gd name="connsiteY557-125602" fmla="*/ 1292994 h 6858000"/>
              <a:gd name="connsiteX558-125603" fmla="*/ 5009948 w 7369701"/>
              <a:gd name="connsiteY558-125604" fmla="*/ 1273619 h 6858000"/>
              <a:gd name="connsiteX559-125605" fmla="*/ 5121777 w 7369701"/>
              <a:gd name="connsiteY559-125606" fmla="*/ 1654213 h 6858000"/>
              <a:gd name="connsiteX560-125607" fmla="*/ 5293545 w 7369701"/>
              <a:gd name="connsiteY560-125608" fmla="*/ 2072247 h 6858000"/>
              <a:gd name="connsiteX561-125609" fmla="*/ 5294042 w 7369701"/>
              <a:gd name="connsiteY561-125610" fmla="*/ 2065019 h 6858000"/>
              <a:gd name="connsiteX562-125611" fmla="*/ 5171936 w 7369701"/>
              <a:gd name="connsiteY562-125612" fmla="*/ 1647613 h 6858000"/>
              <a:gd name="connsiteX563-125613" fmla="*/ 5009948 w 7369701"/>
              <a:gd name="connsiteY563-125614" fmla="*/ 1273619 h 6858000"/>
              <a:gd name="connsiteX564-125615" fmla="*/ 655236 w 7369701"/>
              <a:gd name="connsiteY564-125616" fmla="*/ 1268632 h 6858000"/>
              <a:gd name="connsiteX565-125617" fmla="*/ 839521 w 7369701"/>
              <a:gd name="connsiteY565-125618" fmla="*/ 1685315 h 6858000"/>
              <a:gd name="connsiteX566-125619" fmla="*/ 1109416 w 7369701"/>
              <a:gd name="connsiteY566-125620" fmla="*/ 2061663 h 6858000"/>
              <a:gd name="connsiteX567-125621" fmla="*/ 1298300 w 7369701"/>
              <a:gd name="connsiteY567-125622" fmla="*/ 2247742 h 6858000"/>
              <a:gd name="connsiteX568-125623" fmla="*/ 1125871 w 7369701"/>
              <a:gd name="connsiteY568-125624" fmla="*/ 1989513 h 6858000"/>
              <a:gd name="connsiteX569-125625" fmla="*/ 981574 w 7369701"/>
              <a:gd name="connsiteY569-125626" fmla="*/ 1783157 h 6858000"/>
              <a:gd name="connsiteX570-125627" fmla="*/ 922198 w 7369701"/>
              <a:gd name="connsiteY570-125628" fmla="*/ 1677437 h 6858000"/>
              <a:gd name="connsiteX571-125629" fmla="*/ 869293 w 7369701"/>
              <a:gd name="connsiteY571-125630" fmla="*/ 1583214 h 6858000"/>
              <a:gd name="connsiteX572-125631" fmla="*/ 751431 w 7369701"/>
              <a:gd name="connsiteY572-125632" fmla="*/ 1405731 h 6858000"/>
              <a:gd name="connsiteX573-125633" fmla="*/ 655236 w 7369701"/>
              <a:gd name="connsiteY573-125634" fmla="*/ 1268632 h 6858000"/>
              <a:gd name="connsiteX574-125635" fmla="*/ 6516292 w 7369701"/>
              <a:gd name="connsiteY574-125636" fmla="*/ 1263064 h 6858000"/>
              <a:gd name="connsiteX575-125637" fmla="*/ 5736320 w 7369701"/>
              <a:gd name="connsiteY575-125638" fmla="*/ 1501803 h 6858000"/>
              <a:gd name="connsiteX576-125639" fmla="*/ 6516292 w 7369701"/>
              <a:gd name="connsiteY576-125640" fmla="*/ 1263064 h 6858000"/>
              <a:gd name="connsiteX577-125641" fmla="*/ 291466 w 7369701"/>
              <a:gd name="connsiteY577-125642" fmla="*/ 1250369 h 6858000"/>
              <a:gd name="connsiteX578-125643" fmla="*/ 323180 w 7369701"/>
              <a:gd name="connsiteY578-125644" fmla="*/ 1435283 h 6858000"/>
              <a:gd name="connsiteX579-125645" fmla="*/ 349381 w 7369701"/>
              <a:gd name="connsiteY579-125646" fmla="*/ 1875041 h 6858000"/>
              <a:gd name="connsiteX580-125647" fmla="*/ 374363 w 7369701"/>
              <a:gd name="connsiteY580-125648" fmla="*/ 1506494 h 6858000"/>
              <a:gd name="connsiteX581-125649" fmla="*/ 302168 w 7369701"/>
              <a:gd name="connsiteY581-125650" fmla="*/ 1274495 h 6858000"/>
              <a:gd name="connsiteX582-125651" fmla="*/ 291466 w 7369701"/>
              <a:gd name="connsiteY582-125652" fmla="*/ 1250369 h 6858000"/>
              <a:gd name="connsiteX583-125653" fmla="*/ 678222 w 7369701"/>
              <a:gd name="connsiteY583-125654" fmla="*/ 1248670 h 6858000"/>
              <a:gd name="connsiteX584-125655" fmla="*/ 775536 w 7369701"/>
              <a:gd name="connsiteY584-125656" fmla="*/ 1388015 h 6858000"/>
              <a:gd name="connsiteX585-125657" fmla="*/ 894529 w 7369701"/>
              <a:gd name="connsiteY585-125658" fmla="*/ 1567739 h 6858000"/>
              <a:gd name="connsiteX586-125659" fmla="*/ 948000 w 7369701"/>
              <a:gd name="connsiteY586-125660" fmla="*/ 1663088 h 6858000"/>
              <a:gd name="connsiteX587-125661" fmla="*/ 1006812 w 7369701"/>
              <a:gd name="connsiteY587-125662" fmla="*/ 1767683 h 6858000"/>
              <a:gd name="connsiteX588-125663" fmla="*/ 1149133 w 7369701"/>
              <a:gd name="connsiteY588-125664" fmla="*/ 1971513 h 6858000"/>
              <a:gd name="connsiteX589-125665" fmla="*/ 1333952 w 7369701"/>
              <a:gd name="connsiteY589-125666" fmla="*/ 2251620 h 6858000"/>
              <a:gd name="connsiteX590-125667" fmla="*/ 1337329 w 7369701"/>
              <a:gd name="connsiteY590-125668" fmla="*/ 2258350 h 6858000"/>
              <a:gd name="connsiteX591-125669" fmla="*/ 1014726 w 7369701"/>
              <a:gd name="connsiteY591-125670" fmla="*/ 1615556 h 6858000"/>
              <a:gd name="connsiteX592-125671" fmla="*/ 678222 w 7369701"/>
              <a:gd name="connsiteY592-125672" fmla="*/ 1248670 h 6858000"/>
              <a:gd name="connsiteX593-125673" fmla="*/ 6691602 w 7369701"/>
              <a:gd name="connsiteY593-125674" fmla="*/ 1140573 h 6858000"/>
              <a:gd name="connsiteX594-125675" fmla="*/ 6571100 w 7369701"/>
              <a:gd name="connsiteY594-125676" fmla="*/ 1183662 h 6858000"/>
              <a:gd name="connsiteX595-125677" fmla="*/ 6241687 w 7369701"/>
              <a:gd name="connsiteY595-125678" fmla="*/ 1257600 h 6858000"/>
              <a:gd name="connsiteX596-125679" fmla="*/ 5693009 w 7369701"/>
              <a:gd name="connsiteY596-125680" fmla="*/ 1478256 h 6858000"/>
              <a:gd name="connsiteX597-125681" fmla="*/ 6548420 w 7369701"/>
              <a:gd name="connsiteY597-125682" fmla="*/ 1214599 h 6858000"/>
              <a:gd name="connsiteX598-125683" fmla="*/ 6605473 w 7369701"/>
              <a:gd name="connsiteY598-125684" fmla="*/ 1184686 h 6858000"/>
              <a:gd name="connsiteX599-125685" fmla="*/ 6691602 w 7369701"/>
              <a:gd name="connsiteY599-125686" fmla="*/ 1140573 h 6858000"/>
              <a:gd name="connsiteX600-125687" fmla="*/ 4002475 w 7369701"/>
              <a:gd name="connsiteY600-125688" fmla="*/ 1037802 h 6858000"/>
              <a:gd name="connsiteX601-125689" fmla="*/ 4000324 w 7369701"/>
              <a:gd name="connsiteY601-125690" fmla="*/ 1039362 h 6858000"/>
              <a:gd name="connsiteX602-125691" fmla="*/ 4002862 w 7369701"/>
              <a:gd name="connsiteY602-125692" fmla="*/ 1042866 h 6858000"/>
              <a:gd name="connsiteX603-125693" fmla="*/ 4002475 w 7369701"/>
              <a:gd name="connsiteY603-125694" fmla="*/ 1037802 h 6858000"/>
              <a:gd name="connsiteX604-125695" fmla="*/ 506322 w 7369701"/>
              <a:gd name="connsiteY604-125696" fmla="*/ 1020997 h 6858000"/>
              <a:gd name="connsiteX605-125697" fmla="*/ 533068 w 7369701"/>
              <a:gd name="connsiteY605-125698" fmla="*/ 1029409 h 6858000"/>
              <a:gd name="connsiteX606-125699" fmla="*/ 1232525 w 7369701"/>
              <a:gd name="connsiteY606-125700" fmla="*/ 1804675 h 6858000"/>
              <a:gd name="connsiteX607-125701" fmla="*/ 1388858 w 7369701"/>
              <a:gd name="connsiteY607-125702" fmla="*/ 2368011 h 6858000"/>
              <a:gd name="connsiteX608-125703" fmla="*/ 1384098 w 7369701"/>
              <a:gd name="connsiteY608-125704" fmla="*/ 2378125 h 6858000"/>
              <a:gd name="connsiteX609-125705" fmla="*/ 1425393 w 7369701"/>
              <a:gd name="connsiteY609-125706" fmla="*/ 2589124 h 6858000"/>
              <a:gd name="connsiteX610-125707" fmla="*/ 1424001 w 7369701"/>
              <a:gd name="connsiteY610-125708" fmla="*/ 2597541 h 6858000"/>
              <a:gd name="connsiteX611-125709" fmla="*/ 2152729 w 7369701"/>
              <a:gd name="connsiteY611-125710" fmla="*/ 2864487 h 6858000"/>
              <a:gd name="connsiteX612-125711" fmla="*/ 2020609 w 7369701"/>
              <a:gd name="connsiteY612-125712" fmla="*/ 2539671 h 6858000"/>
              <a:gd name="connsiteX613-125713" fmla="*/ 2018920 w 7369701"/>
              <a:gd name="connsiteY613-125714" fmla="*/ 2536309 h 6858000"/>
              <a:gd name="connsiteX614-125715" fmla="*/ 1342441 w 7369701"/>
              <a:gd name="connsiteY614-125716" fmla="*/ 1173017 h 6858000"/>
              <a:gd name="connsiteX615-125717" fmla="*/ 1367925 w 7369701"/>
              <a:gd name="connsiteY615-125718" fmla="*/ 1135648 h 6858000"/>
              <a:gd name="connsiteX616-125719" fmla="*/ 1771401 w 7369701"/>
              <a:gd name="connsiteY616-125720" fmla="*/ 1806673 h 6858000"/>
              <a:gd name="connsiteX617-125721" fmla="*/ 1972385 w 7369701"/>
              <a:gd name="connsiteY617-125722" fmla="*/ 2198735 h 6858000"/>
              <a:gd name="connsiteX618-125723" fmla="*/ 2040892 w 7369701"/>
              <a:gd name="connsiteY618-125724" fmla="*/ 2405205 h 6858000"/>
              <a:gd name="connsiteX619-125725" fmla="*/ 2131689 w 7369701"/>
              <a:gd name="connsiteY619-125726" fmla="*/ 1936926 h 6858000"/>
              <a:gd name="connsiteX620-125727" fmla="*/ 2454820 w 7369701"/>
              <a:gd name="connsiteY620-125728" fmla="*/ 1248808 h 6858000"/>
              <a:gd name="connsiteX621-125729" fmla="*/ 2492512 w 7369701"/>
              <a:gd name="connsiteY621-125730" fmla="*/ 1302920 h 6858000"/>
              <a:gd name="connsiteX622-125731" fmla="*/ 2081216 w 7369701"/>
              <a:gd name="connsiteY622-125732" fmla="*/ 2527513 h 6858000"/>
              <a:gd name="connsiteX623-125733" fmla="*/ 2081211 w 7369701"/>
              <a:gd name="connsiteY623-125734" fmla="*/ 2528916 h 6858000"/>
              <a:gd name="connsiteX624-125735" fmla="*/ 2199067 w 7369701"/>
              <a:gd name="connsiteY624-125736" fmla="*/ 2884061 h 6858000"/>
              <a:gd name="connsiteX625-125737" fmla="*/ 3192586 w 7369701"/>
              <a:gd name="connsiteY625-125738" fmla="*/ 3411496 h 6858000"/>
              <a:gd name="connsiteX626-125739" fmla="*/ 3182620 w 7369701"/>
              <a:gd name="connsiteY626-125740" fmla="*/ 3483279 h 6858000"/>
              <a:gd name="connsiteX627-125741" fmla="*/ 2435119 w 7369701"/>
              <a:gd name="connsiteY627-125742" fmla="*/ 3080173 h 6858000"/>
              <a:gd name="connsiteX628-125743" fmla="*/ 2410152 w 7369701"/>
              <a:gd name="connsiteY628-125744" fmla="*/ 3063751 h 6858000"/>
              <a:gd name="connsiteX629-125745" fmla="*/ 2408099 w 7369701"/>
              <a:gd name="connsiteY629-125746" fmla="*/ 3064403 h 6858000"/>
              <a:gd name="connsiteX630-125747" fmla="*/ 2407218 w 7369701"/>
              <a:gd name="connsiteY630-125748" fmla="*/ 3070324 h 6858000"/>
              <a:gd name="connsiteX631-125749" fmla="*/ 2380138 w 7369701"/>
              <a:gd name="connsiteY631-125750" fmla="*/ 3099341 h 6858000"/>
              <a:gd name="connsiteX632-125751" fmla="*/ 1765923 w 7369701"/>
              <a:gd name="connsiteY632-125752" fmla="*/ 3581043 h 6858000"/>
              <a:gd name="connsiteX633-125753" fmla="*/ 1702258 w 7369701"/>
              <a:gd name="connsiteY633-125754" fmla="*/ 3612286 h 6858000"/>
              <a:gd name="connsiteX634-125755" fmla="*/ 1538370 w 7369701"/>
              <a:gd name="connsiteY634-125756" fmla="*/ 3811804 h 6858000"/>
              <a:gd name="connsiteX635-125757" fmla="*/ 542867 w 7369701"/>
              <a:gd name="connsiteY635-125758" fmla="*/ 4944092 h 6858000"/>
              <a:gd name="connsiteX636-125759" fmla="*/ 515800 w 7369701"/>
              <a:gd name="connsiteY636-125760" fmla="*/ 4862180 h 6858000"/>
              <a:gd name="connsiteX637-125761" fmla="*/ 909145 w 7369701"/>
              <a:gd name="connsiteY637-125762" fmla="*/ 4199225 h 6858000"/>
              <a:gd name="connsiteX638-125763" fmla="*/ 1214067 w 7369701"/>
              <a:gd name="connsiteY638-125764" fmla="*/ 3908561 h 6858000"/>
              <a:gd name="connsiteX639-125765" fmla="*/ 640967 w 7369701"/>
              <a:gd name="connsiteY639-125766" fmla="*/ 4105601 h 6858000"/>
              <a:gd name="connsiteX640-125767" fmla="*/ 112563 w 7369701"/>
              <a:gd name="connsiteY640-125768" fmla="*/ 4396952 h 6858000"/>
              <a:gd name="connsiteX641-125769" fmla="*/ 0 w 7369701"/>
              <a:gd name="connsiteY641-125770" fmla="*/ 4466006 h 6858000"/>
              <a:gd name="connsiteX642-125771" fmla="*/ 0 w 7369701"/>
              <a:gd name="connsiteY642-125772" fmla="*/ 4233763 h 6858000"/>
              <a:gd name="connsiteX643-125773" fmla="*/ 36881 w 7369701"/>
              <a:gd name="connsiteY643-125774" fmla="*/ 4200118 h 6858000"/>
              <a:gd name="connsiteX644-125775" fmla="*/ 910534 w 7369701"/>
              <a:gd name="connsiteY644-125776" fmla="*/ 3629753 h 6858000"/>
              <a:gd name="connsiteX645-125777" fmla="*/ 1578717 w 7369701"/>
              <a:gd name="connsiteY645-125778" fmla="*/ 3575982 h 6858000"/>
              <a:gd name="connsiteX646-125779" fmla="*/ 2338780 w 7369701"/>
              <a:gd name="connsiteY646-125780" fmla="*/ 3033725 h 6858000"/>
              <a:gd name="connsiteX647-125781" fmla="*/ 1807991 w 7369701"/>
              <a:gd name="connsiteY647-125782" fmla="*/ 2807184 h 6858000"/>
              <a:gd name="connsiteX648-125783" fmla="*/ 1416358 w 7369701"/>
              <a:gd name="connsiteY648-125784" fmla="*/ 3112571 h 6858000"/>
              <a:gd name="connsiteX649-125785" fmla="*/ 939066 w 7369701"/>
              <a:gd name="connsiteY649-125786" fmla="*/ 3378798 h 6858000"/>
              <a:gd name="connsiteX650-125787" fmla="*/ 115099 w 7369701"/>
              <a:gd name="connsiteY650-125788" fmla="*/ 3607650 h 6858000"/>
              <a:gd name="connsiteX651-125789" fmla="*/ 97284 w 7369701"/>
              <a:gd name="connsiteY651-125790" fmla="*/ 3520393 h 6858000"/>
              <a:gd name="connsiteX652-125791" fmla="*/ 922050 w 7369701"/>
              <a:gd name="connsiteY652-125792" fmla="*/ 3074867 h 6858000"/>
              <a:gd name="connsiteX653-125793" fmla="*/ 1405265 w 7369701"/>
              <a:gd name="connsiteY653-125794" fmla="*/ 3016319 h 6858000"/>
              <a:gd name="connsiteX654-125795" fmla="*/ 1407512 w 7369701"/>
              <a:gd name="connsiteY654-125796" fmla="*/ 3018001 h 6858000"/>
              <a:gd name="connsiteX655-125797" fmla="*/ 1726266 w 7369701"/>
              <a:gd name="connsiteY655-125798" fmla="*/ 2777274 h 6858000"/>
              <a:gd name="connsiteX656-125799" fmla="*/ 625390 w 7369701"/>
              <a:gd name="connsiteY656-125800" fmla="*/ 2514541 h 6858000"/>
              <a:gd name="connsiteX657-125801" fmla="*/ 619799 w 7369701"/>
              <a:gd name="connsiteY657-125802" fmla="*/ 2527180 h 6858000"/>
              <a:gd name="connsiteX658-125803" fmla="*/ 310030 w 7369701"/>
              <a:gd name="connsiteY658-125804" fmla="*/ 2771818 h 6858000"/>
              <a:gd name="connsiteX659-125805" fmla="*/ 173877 w 7369701"/>
              <a:gd name="connsiteY659-125806" fmla="*/ 2937056 h 6858000"/>
              <a:gd name="connsiteX660-125807" fmla="*/ 77889 w 7369701"/>
              <a:gd name="connsiteY660-125808" fmla="*/ 3138440 h 6858000"/>
              <a:gd name="connsiteX661-125809" fmla="*/ 0 w 7369701"/>
              <a:gd name="connsiteY661-125810" fmla="*/ 3271395 h 6858000"/>
              <a:gd name="connsiteX662-125811" fmla="*/ 0 w 7369701"/>
              <a:gd name="connsiteY662-125812" fmla="*/ 3153002 h 6858000"/>
              <a:gd name="connsiteX663-125813" fmla="*/ 2386 w 7369701"/>
              <a:gd name="connsiteY663-125814" fmla="*/ 3149203 h 6858000"/>
              <a:gd name="connsiteX664-125815" fmla="*/ 89753 w 7369701"/>
              <a:gd name="connsiteY664-125816" fmla="*/ 2987702 h 6858000"/>
              <a:gd name="connsiteX665-125817" fmla="*/ 76869 w 7369701"/>
              <a:gd name="connsiteY665-125818" fmla="*/ 3005404 h 6858000"/>
              <a:gd name="connsiteX666-125819" fmla="*/ 32049 w 7369701"/>
              <a:gd name="connsiteY666-125820" fmla="*/ 3065814 h 6858000"/>
              <a:gd name="connsiteX667-125821" fmla="*/ 0 w 7369701"/>
              <a:gd name="connsiteY667-125822" fmla="*/ 3108744 h 6858000"/>
              <a:gd name="connsiteX668-125823" fmla="*/ 0 w 7369701"/>
              <a:gd name="connsiteY668-125824" fmla="*/ 3058059 h 6858000"/>
              <a:gd name="connsiteX669-125825" fmla="*/ 7610 w 7369701"/>
              <a:gd name="connsiteY669-125826" fmla="*/ 3047889 h 6858000"/>
              <a:gd name="connsiteX670-125827" fmla="*/ 52419 w 7369701"/>
              <a:gd name="connsiteY670-125828" fmla="*/ 2987479 h 6858000"/>
              <a:gd name="connsiteX671-125829" fmla="*/ 59142 w 7369701"/>
              <a:gd name="connsiteY671-125830" fmla="*/ 2978488 h 6858000"/>
              <a:gd name="connsiteX672-125831" fmla="*/ 0 w 7369701"/>
              <a:gd name="connsiteY672-125832" fmla="*/ 3015334 h 6858000"/>
              <a:gd name="connsiteX673-125833" fmla="*/ 0 w 7369701"/>
              <a:gd name="connsiteY673-125834" fmla="*/ 2914286 h 6858000"/>
              <a:gd name="connsiteX674-125835" fmla="*/ 36383 w 7369701"/>
              <a:gd name="connsiteY674-125836" fmla="*/ 2901128 h 6858000"/>
              <a:gd name="connsiteX675-125837" fmla="*/ 156329 w 7369701"/>
              <a:gd name="connsiteY675-125838" fmla="*/ 2840533 h 6858000"/>
              <a:gd name="connsiteX676-125839" fmla="*/ 358355 w 7369701"/>
              <a:gd name="connsiteY676-125840" fmla="*/ 2620471 h 6858000"/>
              <a:gd name="connsiteX677-125841" fmla="*/ 510577 w 7369701"/>
              <a:gd name="connsiteY677-125842" fmla="*/ 2501244 h 6858000"/>
              <a:gd name="connsiteX678-125843" fmla="*/ 211967 w 7369701"/>
              <a:gd name="connsiteY678-125844" fmla="*/ 2479171 h 6858000"/>
              <a:gd name="connsiteX679-125845" fmla="*/ 0 w 7369701"/>
              <a:gd name="connsiteY679-125846" fmla="*/ 2476398 h 6858000"/>
              <a:gd name="connsiteX680-125847" fmla="*/ 0 w 7369701"/>
              <a:gd name="connsiteY680-125848" fmla="*/ 2389189 h 6858000"/>
              <a:gd name="connsiteX681-125849" fmla="*/ 103062 w 7369701"/>
              <a:gd name="connsiteY681-125850" fmla="*/ 2389518 h 6858000"/>
              <a:gd name="connsiteX682-125851" fmla="*/ 510734 w 7369701"/>
              <a:gd name="connsiteY682-125852" fmla="*/ 2416201 h 6858000"/>
              <a:gd name="connsiteX683-125853" fmla="*/ 279257 w 7369701"/>
              <a:gd name="connsiteY683-125854" fmla="*/ 2092102 h 6858000"/>
              <a:gd name="connsiteX684-125855" fmla="*/ 65265 w 7369701"/>
              <a:gd name="connsiteY684-125856" fmla="*/ 2006049 h 6858000"/>
              <a:gd name="connsiteX685-125857" fmla="*/ 0 w 7369701"/>
              <a:gd name="connsiteY685-125858" fmla="*/ 1982532 h 6858000"/>
              <a:gd name="connsiteX686-125859" fmla="*/ 0 w 7369701"/>
              <a:gd name="connsiteY686-125860" fmla="*/ 1912789 h 6858000"/>
              <a:gd name="connsiteX687-125861" fmla="*/ 97460 w 7369701"/>
              <a:gd name="connsiteY687-125862" fmla="*/ 1953725 h 6858000"/>
              <a:gd name="connsiteX688-125863" fmla="*/ 221272 w 7369701"/>
              <a:gd name="connsiteY688-125864" fmla="*/ 1980766 h 6858000"/>
              <a:gd name="connsiteX689-125865" fmla="*/ 116765 w 7369701"/>
              <a:gd name="connsiteY689-125866" fmla="*/ 1911033 h 6858000"/>
              <a:gd name="connsiteX690-125867" fmla="*/ 16405 w 7369701"/>
              <a:gd name="connsiteY690-125868" fmla="*/ 1803412 h 6858000"/>
              <a:gd name="connsiteX691-125869" fmla="*/ 0 w 7369701"/>
              <a:gd name="connsiteY691-125870" fmla="*/ 1784777 h 6858000"/>
              <a:gd name="connsiteX692-125871" fmla="*/ 0 w 7369701"/>
              <a:gd name="connsiteY692-125872" fmla="*/ 1740082 h 6858000"/>
              <a:gd name="connsiteX693-125873" fmla="*/ 39394 w 7369701"/>
              <a:gd name="connsiteY693-125874" fmla="*/ 1784856 h 6858000"/>
              <a:gd name="connsiteX694-125875" fmla="*/ 135813 w 7369701"/>
              <a:gd name="connsiteY694-125876" fmla="*/ 1888838 h 6858000"/>
              <a:gd name="connsiteX695-125877" fmla="*/ 242575 w 7369701"/>
              <a:gd name="connsiteY695-125878" fmla="*/ 1958841 h 6858000"/>
              <a:gd name="connsiteX696-125879" fmla="*/ 82197 w 7369701"/>
              <a:gd name="connsiteY696-125880" fmla="*/ 1754826 h 6858000"/>
              <a:gd name="connsiteX697-125881" fmla="*/ 0 w 7369701"/>
              <a:gd name="connsiteY697-125882" fmla="*/ 1679650 h 6858000"/>
              <a:gd name="connsiteX698-125883" fmla="*/ 0 w 7369701"/>
              <a:gd name="connsiteY698-125884" fmla="*/ 1602463 h 6858000"/>
              <a:gd name="connsiteX699-125885" fmla="*/ 84689 w 7369701"/>
              <a:gd name="connsiteY699-125886" fmla="*/ 1677442 h 6858000"/>
              <a:gd name="connsiteX700-125887" fmla="*/ 298437 w 7369701"/>
              <a:gd name="connsiteY700-125888" fmla="*/ 1968019 h 6858000"/>
              <a:gd name="connsiteX701-125889" fmla="*/ 227269 w 7369701"/>
              <a:gd name="connsiteY701-125890" fmla="*/ 1114064 h 6858000"/>
              <a:gd name="connsiteX702-125891" fmla="*/ 248003 w 7369701"/>
              <a:gd name="connsiteY702-125892" fmla="*/ 1089613 h 6858000"/>
              <a:gd name="connsiteX703-125893" fmla="*/ 427020 w 7369701"/>
              <a:gd name="connsiteY703-125894" fmla="*/ 1619803 h 6858000"/>
              <a:gd name="connsiteX704-125895" fmla="*/ 340345 w 7369701"/>
              <a:gd name="connsiteY704-125896" fmla="*/ 2027739 h 6858000"/>
              <a:gd name="connsiteX705-125897" fmla="*/ 360865 w 7369701"/>
              <a:gd name="connsiteY705-125898" fmla="*/ 2044827 h 6858000"/>
              <a:gd name="connsiteX706-125899" fmla="*/ 560414 w 7369701"/>
              <a:gd name="connsiteY706-125900" fmla="*/ 2421457 h 6858000"/>
              <a:gd name="connsiteX707-125901" fmla="*/ 1359703 w 7369701"/>
              <a:gd name="connsiteY707-125902" fmla="*/ 2578554 h 6858000"/>
              <a:gd name="connsiteX708-125903" fmla="*/ 1359422 w 7369701"/>
              <a:gd name="connsiteY708-125904" fmla="*/ 2577994 h 6858000"/>
              <a:gd name="connsiteX709-125905" fmla="*/ 828701 w 7369701"/>
              <a:gd name="connsiteY709-125906" fmla="*/ 1839520 h 6858000"/>
              <a:gd name="connsiteX710-125907" fmla="*/ 494427 w 7369701"/>
              <a:gd name="connsiteY710-125908" fmla="*/ 1092333 h 6858000"/>
              <a:gd name="connsiteX711-125909" fmla="*/ 506322 w 7369701"/>
              <a:gd name="connsiteY711-125910" fmla="*/ 1020997 h 6858000"/>
              <a:gd name="connsiteX712-125911" fmla="*/ 4570198 w 7369701"/>
              <a:gd name="connsiteY712-125912" fmla="*/ 978081 h 6858000"/>
              <a:gd name="connsiteX713-125913" fmla="*/ 4523691 w 7369701"/>
              <a:gd name="connsiteY713-125914" fmla="*/ 1127776 h 6858000"/>
              <a:gd name="connsiteX714-125915" fmla="*/ 4509875 w 7369701"/>
              <a:gd name="connsiteY714-125916" fmla="*/ 1167552 h 6858000"/>
              <a:gd name="connsiteX715-125917" fmla="*/ 4478168 w 7369701"/>
              <a:gd name="connsiteY715-125918" fmla="*/ 1260735 h 6858000"/>
              <a:gd name="connsiteX716-125919" fmla="*/ 4409309 w 7369701"/>
              <a:gd name="connsiteY716-125920" fmla="*/ 1666996 h 6858000"/>
              <a:gd name="connsiteX717-125921" fmla="*/ 4370031 w 7369701"/>
              <a:gd name="connsiteY717-125922" fmla="*/ 1955666 h 6858000"/>
              <a:gd name="connsiteX718-125923" fmla="*/ 4570198 w 7369701"/>
              <a:gd name="connsiteY718-125924" fmla="*/ 978081 h 6858000"/>
              <a:gd name="connsiteX719-125925" fmla="*/ 4557898 w 7369701"/>
              <a:gd name="connsiteY719-125926" fmla="*/ 900011 h 6858000"/>
              <a:gd name="connsiteX720-125927" fmla="*/ 4344840 w 7369701"/>
              <a:gd name="connsiteY720-125928" fmla="*/ 1922038 h 6858000"/>
              <a:gd name="connsiteX721-125929" fmla="*/ 4378710 w 7369701"/>
              <a:gd name="connsiteY721-125930" fmla="*/ 1665516 h 6858000"/>
              <a:gd name="connsiteX722-125931" fmla="*/ 4448798 w 7369701"/>
              <a:gd name="connsiteY722-125932" fmla="*/ 1253024 h 6858000"/>
              <a:gd name="connsiteX723-125933" fmla="*/ 4480315 w 7369701"/>
              <a:gd name="connsiteY723-125934" fmla="*/ 1158454 h 6858000"/>
              <a:gd name="connsiteX724-125935" fmla="*/ 4494133 w 7369701"/>
              <a:gd name="connsiteY724-125936" fmla="*/ 1118676 h 6858000"/>
              <a:gd name="connsiteX725-125937" fmla="*/ 4557898 w 7369701"/>
              <a:gd name="connsiteY725-125938" fmla="*/ 900011 h 6858000"/>
              <a:gd name="connsiteX726-125939" fmla="*/ 5870151 w 7369701"/>
              <a:gd name="connsiteY726-125940" fmla="*/ 898890 h 6858000"/>
              <a:gd name="connsiteX727-125941" fmla="*/ 5861335 w 7369701"/>
              <a:gd name="connsiteY727-125942" fmla="*/ 899177 h 6858000"/>
              <a:gd name="connsiteX728-125943" fmla="*/ 5843702 w 7369701"/>
              <a:gd name="connsiteY728-125944" fmla="*/ 899748 h 6858000"/>
              <a:gd name="connsiteX729-125945" fmla="*/ 5651107 w 7369701"/>
              <a:gd name="connsiteY729-125946" fmla="*/ 920306 h 6858000"/>
              <a:gd name="connsiteX730-125947" fmla="*/ 5459407 w 7369701"/>
              <a:gd name="connsiteY730-125948" fmla="*/ 940975 h 6858000"/>
              <a:gd name="connsiteX731-125949" fmla="*/ 5374846 w 7369701"/>
              <a:gd name="connsiteY731-125950" fmla="*/ 941988 h 6858000"/>
              <a:gd name="connsiteX732-125951" fmla="*/ 5256105 w 7369701"/>
              <a:gd name="connsiteY732-125952" fmla="*/ 945632 h 6858000"/>
              <a:gd name="connsiteX733-125953" fmla="*/ 5107071 w 7369701"/>
              <a:gd name="connsiteY733-125954" fmla="*/ 969720 h 6858000"/>
              <a:gd name="connsiteX734-125955" fmla="*/ 4998681 w 7369701"/>
              <a:gd name="connsiteY734-125956" fmla="*/ 988771 h 6858000"/>
              <a:gd name="connsiteX735-125957" fmla="*/ 5870151 w 7369701"/>
              <a:gd name="connsiteY735-125958" fmla="*/ 898890 h 6858000"/>
              <a:gd name="connsiteX736-125959" fmla="*/ 5504425 w 7369701"/>
              <a:gd name="connsiteY736-125960" fmla="*/ 848067 h 6858000"/>
              <a:gd name="connsiteX737-125961" fmla="*/ 4968849 w 7369701"/>
              <a:gd name="connsiteY737-125962" fmla="*/ 962318 h 6858000"/>
              <a:gd name="connsiteX738-125963" fmla="*/ 5104039 w 7369701"/>
              <a:gd name="connsiteY738-125964" fmla="*/ 940634 h 6858000"/>
              <a:gd name="connsiteX739-125965" fmla="*/ 5256311 w 7369701"/>
              <a:gd name="connsiteY739-125966" fmla="*/ 916490 h 6858000"/>
              <a:gd name="connsiteX740-125967" fmla="*/ 5377381 w 7369701"/>
              <a:gd name="connsiteY740-125968" fmla="*/ 912671 h 6858000"/>
              <a:gd name="connsiteX741-125969" fmla="*/ 5460148 w 7369701"/>
              <a:gd name="connsiteY741-125970" fmla="*/ 911442 h 6858000"/>
              <a:gd name="connsiteX742-125971" fmla="*/ 5648971 w 7369701"/>
              <a:gd name="connsiteY742-125972" fmla="*/ 891331 h 6858000"/>
              <a:gd name="connsiteX743-125973" fmla="*/ 5844807 w 7369701"/>
              <a:gd name="connsiteY743-125974" fmla="*/ 870718 h 6858000"/>
              <a:gd name="connsiteX744-125975" fmla="*/ 5862975 w 7369701"/>
              <a:gd name="connsiteY744-125976" fmla="*/ 869756 h 6858000"/>
              <a:gd name="connsiteX745-125977" fmla="*/ 5920887 w 7369701"/>
              <a:gd name="connsiteY745-125978" fmla="*/ 865929 h 6858000"/>
              <a:gd name="connsiteX746-125979" fmla="*/ 5504425 w 7369701"/>
              <a:gd name="connsiteY746-125980" fmla="*/ 848067 h 6858000"/>
              <a:gd name="connsiteX747-125981" fmla="*/ 3607114 w 7369701"/>
              <a:gd name="connsiteY747-125982" fmla="*/ 467441 h 6858000"/>
              <a:gd name="connsiteX748-125983" fmla="*/ 3296242 w 7369701"/>
              <a:gd name="connsiteY748-125984" fmla="*/ 807991 h 6858000"/>
              <a:gd name="connsiteX749-125985" fmla="*/ 3174674 w 7369701"/>
              <a:gd name="connsiteY749-125986" fmla="*/ 919759 h 6858000"/>
              <a:gd name="connsiteX750-125987" fmla="*/ 3042978 w 7369701"/>
              <a:gd name="connsiteY750-125988" fmla="*/ 1054894 h 6858000"/>
              <a:gd name="connsiteX751-125989" fmla="*/ 2968914 w 7369701"/>
              <a:gd name="connsiteY751-125990" fmla="*/ 1133756 h 6858000"/>
              <a:gd name="connsiteX752-125991" fmla="*/ 3103823 w 7369701"/>
              <a:gd name="connsiteY752-125992" fmla="*/ 1026814 h 6858000"/>
              <a:gd name="connsiteX753-125993" fmla="*/ 3607114 w 7369701"/>
              <a:gd name="connsiteY753-125994" fmla="*/ 467441 h 6858000"/>
              <a:gd name="connsiteX754-125995" fmla="*/ 3744487 w 7369701"/>
              <a:gd name="connsiteY754-125996" fmla="*/ 383136 h 6858000"/>
              <a:gd name="connsiteX755-125997" fmla="*/ 3970213 w 7369701"/>
              <a:gd name="connsiteY755-125998" fmla="*/ 995559 h 6858000"/>
              <a:gd name="connsiteX756-125999" fmla="*/ 3744487 w 7369701"/>
              <a:gd name="connsiteY756-126000" fmla="*/ 383136 h 6858000"/>
              <a:gd name="connsiteX757-126001" fmla="*/ 3624562 w 7369701"/>
              <a:gd name="connsiteY757-126002" fmla="*/ 367041 h 6858000"/>
              <a:gd name="connsiteX758-126003" fmla="*/ 3489712 w 7369701"/>
              <a:gd name="connsiteY758-126004" fmla="*/ 485386 h 6858000"/>
              <a:gd name="connsiteX759-126005" fmla="*/ 3182994 w 7369701"/>
              <a:gd name="connsiteY759-126006" fmla="*/ 828265 h 6858000"/>
              <a:gd name="connsiteX760-126007" fmla="*/ 2892114 w 7369701"/>
              <a:gd name="connsiteY760-126008" fmla="*/ 1172635 h 6858000"/>
              <a:gd name="connsiteX761-126009" fmla="*/ 3021459 w 7369701"/>
              <a:gd name="connsiteY761-126010" fmla="*/ 1035385 h 6858000"/>
              <a:gd name="connsiteX762-126011" fmla="*/ 3153873 w 7369701"/>
              <a:gd name="connsiteY762-126012" fmla="*/ 898971 h 6858000"/>
              <a:gd name="connsiteX763-126013" fmla="*/ 3276511 w 7369701"/>
              <a:gd name="connsiteY763-126014" fmla="*/ 786423 h 6858000"/>
              <a:gd name="connsiteX764-126015" fmla="*/ 3584154 w 7369701"/>
              <a:gd name="connsiteY764-126016" fmla="*/ 448218 h 6858000"/>
              <a:gd name="connsiteX765-126017" fmla="*/ 3624562 w 7369701"/>
              <a:gd name="connsiteY765-126018" fmla="*/ 367041 h 6858000"/>
              <a:gd name="connsiteX766-126019" fmla="*/ 3766672 w 7369701"/>
              <a:gd name="connsiteY766-126020" fmla="*/ 359429 h 6858000"/>
              <a:gd name="connsiteX767-126021" fmla="*/ 3996338 w 7369701"/>
              <a:gd name="connsiteY767-126022" fmla="*/ 968237 h 6858000"/>
              <a:gd name="connsiteX768-126023" fmla="*/ 3766672 w 7369701"/>
              <a:gd name="connsiteY768-126024" fmla="*/ 359429 h 6858000"/>
              <a:gd name="connsiteX769-126025" fmla="*/ 5805386 w 7369701"/>
              <a:gd name="connsiteY769-126026" fmla="*/ 239240 h 6858000"/>
              <a:gd name="connsiteX770-126027" fmla="*/ 5736947 w 7369701"/>
              <a:gd name="connsiteY770-126028" fmla="*/ 261367 h 6858000"/>
              <a:gd name="connsiteX771-126029" fmla="*/ 5427012 w 7369701"/>
              <a:gd name="connsiteY771-126030" fmla="*/ 311272 h 6858000"/>
              <a:gd name="connsiteX772-126031" fmla="*/ 5147818 w 7369701"/>
              <a:gd name="connsiteY772-126032" fmla="*/ 322112 h 6858000"/>
              <a:gd name="connsiteX773-126033" fmla="*/ 5060854 w 7369701"/>
              <a:gd name="connsiteY773-126034" fmla="*/ 311882 h 6858000"/>
              <a:gd name="connsiteX774-126035" fmla="*/ 4945989 w 7369701"/>
              <a:gd name="connsiteY774-126036" fmla="*/ 300516 h 6858000"/>
              <a:gd name="connsiteX775-126037" fmla="*/ 5410479 w 7369701"/>
              <a:gd name="connsiteY775-126038" fmla="*/ 348434 h 6858000"/>
              <a:gd name="connsiteX776-126039" fmla="*/ 5805386 w 7369701"/>
              <a:gd name="connsiteY776-126040" fmla="*/ 239240 h 6858000"/>
              <a:gd name="connsiteX777-126041" fmla="*/ 5905192 w 7369701"/>
              <a:gd name="connsiteY777-126042" fmla="*/ 163079 h 6858000"/>
              <a:gd name="connsiteX778-126043" fmla="*/ 5865655 w 7369701"/>
              <a:gd name="connsiteY778-126044" fmla="*/ 171901 h 6858000"/>
              <a:gd name="connsiteX779-126045" fmla="*/ 5259740 w 7369701"/>
              <a:gd name="connsiteY779-126046" fmla="*/ 257013 h 6858000"/>
              <a:gd name="connsiteX780-126047" fmla="*/ 5208466 w 7369701"/>
              <a:gd name="connsiteY780-126048" fmla="*/ 257550 h 6858000"/>
              <a:gd name="connsiteX781-126049" fmla="*/ 4980204 w 7369701"/>
              <a:gd name="connsiteY781-126050" fmla="*/ 271903 h 6858000"/>
              <a:gd name="connsiteX782-126051" fmla="*/ 5068068 w 7369701"/>
              <a:gd name="connsiteY782-126052" fmla="*/ 282244 h 6858000"/>
              <a:gd name="connsiteX783-126053" fmla="*/ 5153231 w 7369701"/>
              <a:gd name="connsiteY783-126054" fmla="*/ 292240 h 6858000"/>
              <a:gd name="connsiteX784-126055" fmla="*/ 5426491 w 7369701"/>
              <a:gd name="connsiteY784-126056" fmla="*/ 281128 h 6858000"/>
              <a:gd name="connsiteX785-126057" fmla="*/ 5731212 w 7369701"/>
              <a:gd name="connsiteY785-126058" fmla="*/ 231951 h 6858000"/>
              <a:gd name="connsiteX786-126059" fmla="*/ 5905192 w 7369701"/>
              <a:gd name="connsiteY786-126060" fmla="*/ 163079 h 6858000"/>
              <a:gd name="connsiteX787-126061" fmla="*/ 5944437 w 7369701"/>
              <a:gd name="connsiteY787-126062" fmla="*/ 113829 h 6858000"/>
              <a:gd name="connsiteX788-126063" fmla="*/ 5825032 w 7369701"/>
              <a:gd name="connsiteY788-126064" fmla="*/ 146405 h 6858000"/>
              <a:gd name="connsiteX789-126065" fmla="*/ 4955599 w 7369701"/>
              <a:gd name="connsiteY789-126066" fmla="*/ 247008 h 6858000"/>
              <a:gd name="connsiteX790-126067" fmla="*/ 5210104 w 7369701"/>
              <a:gd name="connsiteY790-126068" fmla="*/ 228123 h 6858000"/>
              <a:gd name="connsiteX791-126069" fmla="*/ 5261015 w 7369701"/>
              <a:gd name="connsiteY791-126070" fmla="*/ 227087 h 6858000"/>
              <a:gd name="connsiteX792-126071" fmla="*/ 5861181 w 7369701"/>
              <a:gd name="connsiteY792-126072" fmla="*/ 143093 h 6858000"/>
              <a:gd name="connsiteX793-126073" fmla="*/ 5961252 w 7369701"/>
              <a:gd name="connsiteY793-126074" fmla="*/ 114820 h 6858000"/>
              <a:gd name="connsiteX794-126075" fmla="*/ 5944437 w 7369701"/>
              <a:gd name="connsiteY794-126076" fmla="*/ 113829 h 6858000"/>
              <a:gd name="connsiteX795-126077" fmla="*/ 3882765 w 7369701"/>
              <a:gd name="connsiteY795-126078" fmla="*/ 0 h 6858000"/>
              <a:gd name="connsiteX796-126079" fmla="*/ 3995099 w 7369701"/>
              <a:gd name="connsiteY796-126080" fmla="*/ 0 h 6858000"/>
              <a:gd name="connsiteX797-126081" fmla="*/ 4163818 w 7369701"/>
              <a:gd name="connsiteY797-126082" fmla="*/ 234104 h 6858000"/>
              <a:gd name="connsiteX798-126083" fmla="*/ 4172099 w 7369701"/>
              <a:gd name="connsiteY798-126084" fmla="*/ 234207 h 6858000"/>
              <a:gd name="connsiteX799-126085" fmla="*/ 4784282 w 7369701"/>
              <a:gd name="connsiteY799-126086" fmla="*/ 276561 h 6858000"/>
              <a:gd name="connsiteX800-126087" fmla="*/ 4801687 w 7369701"/>
              <a:gd name="connsiteY800-126088" fmla="*/ 267764 h 6858000"/>
              <a:gd name="connsiteX801-126089" fmla="*/ 6082788 w 7369701"/>
              <a:gd name="connsiteY801-126090" fmla="*/ 64119 h 6858000"/>
              <a:gd name="connsiteX802-126091" fmla="*/ 6099442 w 7369701"/>
              <a:gd name="connsiteY802-126092" fmla="*/ 82568 h 6858000"/>
              <a:gd name="connsiteX803-126093" fmla="*/ 4804137 w 7369701"/>
              <a:gd name="connsiteY803-126094" fmla="*/ 320931 h 6858000"/>
              <a:gd name="connsiteX804-126095" fmla="*/ 4227047 w 7369701"/>
              <a:gd name="connsiteY804-126096" fmla="*/ 313415 h 6858000"/>
              <a:gd name="connsiteX805-126097" fmla="*/ 4346041 w 7369701"/>
              <a:gd name="connsiteY805-126098" fmla="*/ 456086 h 6858000"/>
              <a:gd name="connsiteX806-126099" fmla="*/ 4870967 w 7369701"/>
              <a:gd name="connsiteY806-126100" fmla="*/ 963061 h 6858000"/>
              <a:gd name="connsiteX807-126101" fmla="*/ 4889647 w 7369701"/>
              <a:gd name="connsiteY807-126102" fmla="*/ 957147 h 6858000"/>
              <a:gd name="connsiteX808-126103" fmla="*/ 5422504 w 7369701"/>
              <a:gd name="connsiteY808-126104" fmla="*/ 805191 h 6858000"/>
              <a:gd name="connsiteX809-126105" fmla="*/ 6087656 w 7369701"/>
              <a:gd name="connsiteY809-126106" fmla="*/ 826703 h 6858000"/>
              <a:gd name="connsiteX810-126107" fmla="*/ 6058717 w 7369701"/>
              <a:gd name="connsiteY810-126108" fmla="*/ 865992 h 6858000"/>
              <a:gd name="connsiteX811-126109" fmla="*/ 4974153 w 7369701"/>
              <a:gd name="connsiteY811-126110" fmla="*/ 1045456 h 6858000"/>
              <a:gd name="connsiteX812-126111" fmla="*/ 5627835 w 7369701"/>
              <a:gd name="connsiteY812-126112" fmla="*/ 1472077 h 6858000"/>
              <a:gd name="connsiteX813-126113" fmla="*/ 5629817 w 7369701"/>
              <a:gd name="connsiteY813-126114" fmla="*/ 1471412 h 6858000"/>
              <a:gd name="connsiteX814-126115" fmla="*/ 5634124 w 7369701"/>
              <a:gd name="connsiteY814-126116" fmla="*/ 1470572 h 6858000"/>
              <a:gd name="connsiteX815-126117" fmla="*/ 5755832 w 7369701"/>
              <a:gd name="connsiteY815-126118" fmla="*/ 1383886 h 6858000"/>
              <a:gd name="connsiteX816-126119" fmla="*/ 6014186 w 7369701"/>
              <a:gd name="connsiteY816-126120" fmla="*/ 1279799 h 6858000"/>
              <a:gd name="connsiteX817-126121" fmla="*/ 6901619 w 7369701"/>
              <a:gd name="connsiteY817-126122" fmla="*/ 1047874 h 6858000"/>
              <a:gd name="connsiteX818-126123" fmla="*/ 6931566 w 7369701"/>
              <a:gd name="connsiteY818-126124" fmla="*/ 1062034 h 6858000"/>
              <a:gd name="connsiteX819-126125" fmla="*/ 5790982 w 7369701"/>
              <a:gd name="connsiteY819-126126" fmla="*/ 1561380 h 6858000"/>
              <a:gd name="connsiteX820-126127" fmla="*/ 6188971 w 7369701"/>
              <a:gd name="connsiteY820-126128" fmla="*/ 1755168 h 6858000"/>
              <a:gd name="connsiteX821-126129" fmla="*/ 6202446 w 7369701"/>
              <a:gd name="connsiteY821-126130" fmla="*/ 1752268 h 6858000"/>
              <a:gd name="connsiteX822-126131" fmla="*/ 7179560 w 7369701"/>
              <a:gd name="connsiteY822-126132" fmla="*/ 1467551 h 6858000"/>
              <a:gd name="connsiteX823-126133" fmla="*/ 7158730 w 7369701"/>
              <a:gd name="connsiteY823-126134" fmla="*/ 1507835 h 6858000"/>
              <a:gd name="connsiteX824-126135" fmla="*/ 6326959 w 7369701"/>
              <a:gd name="connsiteY824-126136" fmla="*/ 1817686 h 6858000"/>
              <a:gd name="connsiteX825-126137" fmla="*/ 6537433 w 7369701"/>
              <a:gd name="connsiteY825-126138" fmla="*/ 1907790 h 6858000"/>
              <a:gd name="connsiteX826-126139" fmla="*/ 6550221 w 7369701"/>
              <a:gd name="connsiteY826-126140" fmla="*/ 1910729 h 6858000"/>
              <a:gd name="connsiteX827-126141" fmla="*/ 6964438 w 7369701"/>
              <a:gd name="connsiteY827-126142" fmla="*/ 2209505 h 6858000"/>
              <a:gd name="connsiteX828-126143" fmla="*/ 7367862 w 7369701"/>
              <a:gd name="connsiteY828-126144" fmla="*/ 2806833 h 6858000"/>
              <a:gd name="connsiteX829-126145" fmla="*/ 7364329 w 7369701"/>
              <a:gd name="connsiteY829-126146" fmla="*/ 2826907 h 6858000"/>
              <a:gd name="connsiteX830-126147" fmla="*/ 7290545 w 7369701"/>
              <a:gd name="connsiteY830-126148" fmla="*/ 2850663 h 6858000"/>
              <a:gd name="connsiteX831-126149" fmla="*/ 6472036 w 7369701"/>
              <a:gd name="connsiteY831-126150" fmla="*/ 1959003 h 6858000"/>
              <a:gd name="connsiteX832-126151" fmla="*/ 5792897 w 7369701"/>
              <a:gd name="connsiteY832-126152" fmla="*/ 1647747 h 6858000"/>
              <a:gd name="connsiteX833-126153" fmla="*/ 5842751 w 7369701"/>
              <a:gd name="connsiteY833-126154" fmla="*/ 1816112 h 6858000"/>
              <a:gd name="connsiteX834-126155" fmla="*/ 5847424 w 7369701"/>
              <a:gd name="connsiteY834-126156" fmla="*/ 1815776 h 6858000"/>
              <a:gd name="connsiteX835-126157" fmla="*/ 6399821 w 7369701"/>
              <a:gd name="connsiteY835-126158" fmla="*/ 2344799 h 6858000"/>
              <a:gd name="connsiteX836-126159" fmla="*/ 6323232 w 7369701"/>
              <a:gd name="connsiteY836-126160" fmla="*/ 2389634 h 6858000"/>
              <a:gd name="connsiteX837-126161" fmla="*/ 5942958 w 7369701"/>
              <a:gd name="connsiteY837-126162" fmla="*/ 2077708 h 6858000"/>
              <a:gd name="connsiteX838-126163" fmla="*/ 5921559 w 7369701"/>
              <a:gd name="connsiteY838-126164" fmla="*/ 2378596 h 6858000"/>
              <a:gd name="connsiteX839-126165" fmla="*/ 5817651 w 7369701"/>
              <a:gd name="connsiteY839-126166" fmla="*/ 3023919 h 6858000"/>
              <a:gd name="connsiteX840-126167" fmla="*/ 5729634 w 7369701"/>
              <a:gd name="connsiteY840-126168" fmla="*/ 3051849 h 6858000"/>
              <a:gd name="connsiteX841-126169" fmla="*/ 5611018 w 7369701"/>
              <a:gd name="connsiteY841-126170" fmla="*/ 2316769 h 6858000"/>
              <a:gd name="connsiteX842-126171" fmla="*/ 5687608 w 7369701"/>
              <a:gd name="connsiteY842-126172" fmla="*/ 2039972 h 6858000"/>
              <a:gd name="connsiteX843-126173" fmla="*/ 5657554 w 7369701"/>
              <a:gd name="connsiteY843-126174" fmla="*/ 1576445 h 6858000"/>
              <a:gd name="connsiteX844-126175" fmla="*/ 5150475 w 7369701"/>
              <a:gd name="connsiteY844-126176" fmla="*/ 1274012 h 6858000"/>
              <a:gd name="connsiteX845-126177" fmla="*/ 5349142 w 7369701"/>
              <a:gd name="connsiteY845-126178" fmla="*/ 2204405 h 6858000"/>
              <a:gd name="connsiteX846-126179" fmla="*/ 5262214 w 7369701"/>
              <a:gd name="connsiteY846-126180" fmla="*/ 2233836 h 6858000"/>
              <a:gd name="connsiteX847-126181" fmla="*/ 4981539 w 7369701"/>
              <a:gd name="connsiteY847-126182" fmla="*/ 1542201 h 6858000"/>
              <a:gd name="connsiteX848-126183" fmla="*/ 4958461 w 7369701"/>
              <a:gd name="connsiteY848-126184" fmla="*/ 1136957 h 6858000"/>
              <a:gd name="connsiteX849-126185" fmla="*/ 4655015 w 7369701"/>
              <a:gd name="connsiteY849-126186" fmla="*/ 891426 h 6858000"/>
              <a:gd name="connsiteX850-126187" fmla="*/ 4348002 w 7369701"/>
              <a:gd name="connsiteY850-126188" fmla="*/ 2205895 h 6858000"/>
              <a:gd name="connsiteX851-126189" fmla="*/ 4262250 w 7369701"/>
              <a:gd name="connsiteY851-126190" fmla="*/ 2219972 h 6858000"/>
              <a:gd name="connsiteX852-126191" fmla="*/ 4550611 w 7369701"/>
              <a:gd name="connsiteY852-126192" fmla="*/ 817540 h 6858000"/>
              <a:gd name="connsiteX853-126193" fmla="*/ 4564418 w 7369701"/>
              <a:gd name="connsiteY853-126194" fmla="*/ 808293 h 6858000"/>
              <a:gd name="connsiteX854-126195" fmla="*/ 4266388 w 7369701"/>
              <a:gd name="connsiteY854-126196" fmla="*/ 500083 h 6858000"/>
              <a:gd name="connsiteX855-126197" fmla="*/ 4032842 w 7369701"/>
              <a:gd name="connsiteY855-126198" fmla="*/ 211809 h 6858000"/>
              <a:gd name="connsiteX856-126199" fmla="*/ 3882765 w 7369701"/>
              <a:gd name="connsiteY856-126200" fmla="*/ 0 h 6858000"/>
              <a:gd name="connsiteX857-126201" fmla="*/ 3721337 w 7369701"/>
              <a:gd name="connsiteY857-126202" fmla="*/ 0 h 6858000"/>
              <a:gd name="connsiteX858-126203" fmla="*/ 3797544 w 7369701"/>
              <a:gd name="connsiteY858-126204" fmla="*/ 0 h 6858000"/>
              <a:gd name="connsiteX859-126205" fmla="*/ 3775734 w 7369701"/>
              <a:gd name="connsiteY859-126206" fmla="*/ 95131 h 6858000"/>
              <a:gd name="connsiteX860-126207" fmla="*/ 3724807 w 7369701"/>
              <a:gd name="connsiteY860-126208" fmla="*/ 272257 h 6858000"/>
              <a:gd name="connsiteX861-126209" fmla="*/ 3726844 w 7369701"/>
              <a:gd name="connsiteY861-126210" fmla="*/ 282988 h 6858000"/>
              <a:gd name="connsiteX862-126211" fmla="*/ 3742664 w 7369701"/>
              <a:gd name="connsiteY862-126212" fmla="*/ 279918 h 6858000"/>
              <a:gd name="connsiteX863-126213" fmla="*/ 4103910 w 7369701"/>
              <a:gd name="connsiteY863-126214" fmla="*/ 1161917 h 6858000"/>
              <a:gd name="connsiteX864-126215" fmla="*/ 4020269 w 7369701"/>
              <a:gd name="connsiteY864-126216" fmla="*/ 1200406 h 6858000"/>
              <a:gd name="connsiteX865-126217" fmla="*/ 3674882 w 7369701"/>
              <a:gd name="connsiteY865-126218" fmla="*/ 488524 h 6858000"/>
              <a:gd name="connsiteX866-126219" fmla="*/ 3132682 w 7369701"/>
              <a:gd name="connsiteY866-126220" fmla="*/ 1072284 h 6858000"/>
              <a:gd name="connsiteX867-126221" fmla="*/ 2716346 w 7369701"/>
              <a:gd name="connsiteY867-126222" fmla="*/ 1276376 h 6858000"/>
              <a:gd name="connsiteX868-126223" fmla="*/ 2716772 w 7369701"/>
              <a:gd name="connsiteY868-126224" fmla="*/ 1255462 h 6858000"/>
              <a:gd name="connsiteX869-126225" fmla="*/ 3471096 w 7369701"/>
              <a:gd name="connsiteY869-126226" fmla="*/ 437072 h 6858000"/>
              <a:gd name="connsiteX870-126227" fmla="*/ 3639057 w 7369701"/>
              <a:gd name="connsiteY870-126228" fmla="*/ 286334 h 6858000"/>
              <a:gd name="connsiteX871-126229" fmla="*/ 3640309 w 7369701"/>
              <a:gd name="connsiteY871-126230" fmla="*/ 284664 h 6858000"/>
              <a:gd name="connsiteX872-126231" fmla="*/ 3646022 w 7369701"/>
              <a:gd name="connsiteY872-126232" fmla="*/ 276711 h 6858000"/>
              <a:gd name="connsiteX873-126233" fmla="*/ 3707943 w 7369701"/>
              <a:gd name="connsiteY873-126234" fmla="*/ 65958 h 6858000"/>
              <a:gd name="connsiteX874-126235" fmla="*/ 3721337 w 7369701"/>
              <a:gd name="connsiteY874-126236" fmla="*/ 0 h 6858000"/>
              <a:gd name="connsiteX875-126237" fmla="*/ 2867960 w 7369701"/>
              <a:gd name="connsiteY875-126238" fmla="*/ 0 h 6858000"/>
              <a:gd name="connsiteX876-126239" fmla="*/ 2926351 w 7369701"/>
              <a:gd name="connsiteY876-126240" fmla="*/ 0 h 6858000"/>
              <a:gd name="connsiteX877-126241" fmla="*/ 2902823 w 7369701"/>
              <a:gd name="connsiteY877-126242" fmla="*/ 262929 h 6858000"/>
              <a:gd name="connsiteX878-126243" fmla="*/ 2940663 w 7369701"/>
              <a:gd name="connsiteY878-126244" fmla="*/ 140884 h 6858000"/>
              <a:gd name="connsiteX879-126245" fmla="*/ 2947039 w 7369701"/>
              <a:gd name="connsiteY879-126246" fmla="*/ 122524 h 6858000"/>
              <a:gd name="connsiteX880-126247" fmla="*/ 2984316 w 7369701"/>
              <a:gd name="connsiteY880-126248" fmla="*/ 0 h 6858000"/>
              <a:gd name="connsiteX881-126249" fmla="*/ 3016114 w 7369701"/>
              <a:gd name="connsiteY881-126250" fmla="*/ 0 h 6858000"/>
              <a:gd name="connsiteX882-126251" fmla="*/ 2979949 w 7369701"/>
              <a:gd name="connsiteY882-126252" fmla="*/ 119274 h 6858000"/>
              <a:gd name="connsiteX883-126253" fmla="*/ 3023879 w 7369701"/>
              <a:gd name="connsiteY883-126254" fmla="*/ 0 h 6858000"/>
              <a:gd name="connsiteX884-126255" fmla="*/ 3105400 w 7369701"/>
              <a:gd name="connsiteY884-126256" fmla="*/ 0 h 6858000"/>
              <a:gd name="connsiteX885-126257" fmla="*/ 3094669 w 7369701"/>
              <a:gd name="connsiteY885-126258" fmla="*/ 30308 h 6858000"/>
              <a:gd name="connsiteX886-126259" fmla="*/ 2901945 w 7369701"/>
              <a:gd name="connsiteY886-126260" fmla="*/ 466538 h 6858000"/>
              <a:gd name="connsiteX887-126261" fmla="*/ 2815209 w 7369701"/>
              <a:gd name="connsiteY887-126262" fmla="*/ 497361 h 6858000"/>
              <a:gd name="connsiteX888-126263" fmla="*/ 2844845 w 7369701"/>
              <a:gd name="connsiteY888-126264" fmla="*/ 127638 h 6858000"/>
              <a:gd name="connsiteX889-126265" fmla="*/ 2867960 w 7369701"/>
              <a:gd name="connsiteY889-126266" fmla="*/ 0 h 6858000"/>
              <a:gd name="connsiteX890-126267" fmla="*/ 1057230 w 7369701"/>
              <a:gd name="connsiteY890-126268" fmla="*/ 0 h 6858000"/>
              <a:gd name="connsiteX891-126269" fmla="*/ 1111003 w 7369701"/>
              <a:gd name="connsiteY891-126270" fmla="*/ 0 h 6858000"/>
              <a:gd name="connsiteX892-126271" fmla="*/ 1125553 w 7369701"/>
              <a:gd name="connsiteY892-126272" fmla="*/ 52588 h 6858000"/>
              <a:gd name="connsiteX893-126273" fmla="*/ 1304276 w 7369701"/>
              <a:gd name="connsiteY893-126274" fmla="*/ 476275 h 6858000"/>
              <a:gd name="connsiteX894-126275" fmla="*/ 1492066 w 7369701"/>
              <a:gd name="connsiteY894-126276" fmla="*/ 886333 h 6858000"/>
              <a:gd name="connsiteX895-126277" fmla="*/ 1423698 w 7369701"/>
              <a:gd name="connsiteY895-126278" fmla="*/ 710817 h 6858000"/>
              <a:gd name="connsiteX896-126279" fmla="*/ 1357609 w 7369701"/>
              <a:gd name="connsiteY896-126280" fmla="*/ 532892 h 6858000"/>
              <a:gd name="connsiteX897-126281" fmla="*/ 1309550 w 7369701"/>
              <a:gd name="connsiteY897-126282" fmla="*/ 374031 h 6858000"/>
              <a:gd name="connsiteX898-126283" fmla="*/ 1193673 w 7369701"/>
              <a:gd name="connsiteY898-126284" fmla="*/ 49533 h 6858000"/>
              <a:gd name="connsiteX899-126285" fmla="*/ 1164391 w 7369701"/>
              <a:gd name="connsiteY899-126286" fmla="*/ 0 h 6858000"/>
              <a:gd name="connsiteX900-126287" fmla="*/ 1200666 w 7369701"/>
              <a:gd name="connsiteY900-126288" fmla="*/ 0 h 6858000"/>
              <a:gd name="connsiteX901-126289" fmla="*/ 1223408 w 7369701"/>
              <a:gd name="connsiteY901-126290" fmla="*/ 38996 h 6858000"/>
              <a:gd name="connsiteX902-126291" fmla="*/ 1339635 w 7369701"/>
              <a:gd name="connsiteY902-126292" fmla="*/ 365517 h 6858000"/>
              <a:gd name="connsiteX903-126293" fmla="*/ 1387469 w 7369701"/>
              <a:gd name="connsiteY903-126294" fmla="*/ 523079 h 6858000"/>
              <a:gd name="connsiteX904-126295" fmla="*/ 1452685 w 7369701"/>
              <a:gd name="connsiteY904-126296" fmla="*/ 699806 h 6858000"/>
              <a:gd name="connsiteX905-126297" fmla="*/ 1492092 w 7369701"/>
              <a:gd name="connsiteY905-126298" fmla="*/ 800424 h 6858000"/>
              <a:gd name="connsiteX906-126299" fmla="*/ 1455302 w 7369701"/>
              <a:gd name="connsiteY906-126300" fmla="*/ 632913 h 6858000"/>
              <a:gd name="connsiteX907-126301" fmla="*/ 1222336 w 7369701"/>
              <a:gd name="connsiteY907-126302" fmla="*/ 9480 h 6858000"/>
              <a:gd name="connsiteX908-126303" fmla="*/ 1214634 w 7369701"/>
              <a:gd name="connsiteY908-126304" fmla="*/ 0 h 6858000"/>
              <a:gd name="connsiteX909-126305" fmla="*/ 1289827 w 7369701"/>
              <a:gd name="connsiteY909-126306" fmla="*/ 0 h 6858000"/>
              <a:gd name="connsiteX910-126307" fmla="*/ 1321076 w 7369701"/>
              <a:gd name="connsiteY910-126308" fmla="*/ 59722 h 6858000"/>
              <a:gd name="connsiteX911-126309" fmla="*/ 1512579 w 7369701"/>
              <a:gd name="connsiteY911-126310" fmla="*/ 626441 h 6858000"/>
              <a:gd name="connsiteX912-126311" fmla="*/ 1506076 w 7369701"/>
              <a:gd name="connsiteY912-126312" fmla="*/ 1089289 h 6858000"/>
              <a:gd name="connsiteX913-126313" fmla="*/ 1486346 w 7369701"/>
              <a:gd name="connsiteY913-126314" fmla="*/ 1079919 h 6858000"/>
              <a:gd name="connsiteX914-126315" fmla="*/ 1070511 w 7369701"/>
              <a:gd name="connsiteY914-126316" fmla="*/ 48609 h 6858000"/>
              <a:gd name="connsiteX915-126317" fmla="*/ 1057230 w 7369701"/>
              <a:gd name="connsiteY915-126318" fmla="*/ 0 h 6858000"/>
              <a:gd name="connsiteX916-126319" fmla="*/ 43151 w 7369701"/>
              <a:gd name="connsiteY916-126320" fmla="*/ 0 h 6858000"/>
              <a:gd name="connsiteX917-126321" fmla="*/ 95283 w 7369701"/>
              <a:gd name="connsiteY917-126322" fmla="*/ 0 h 6858000"/>
              <a:gd name="connsiteX918-126323" fmla="*/ 300708 w 7369701"/>
              <a:gd name="connsiteY918-126324" fmla="*/ 154571 h 6858000"/>
              <a:gd name="connsiteX919-126325" fmla="*/ 530414 w 7369701"/>
              <a:gd name="connsiteY919-126326" fmla="*/ 354673 h 6858000"/>
              <a:gd name="connsiteX920-126327" fmla="*/ 333785 w 7369701"/>
              <a:gd name="connsiteY920-126328" fmla="*/ 161564 h 6858000"/>
              <a:gd name="connsiteX921-126329" fmla="*/ 147005 w 7369701"/>
              <a:gd name="connsiteY921-126330" fmla="*/ 0 h 6858000"/>
              <a:gd name="connsiteX922-126331" fmla="*/ 272509 w 7369701"/>
              <a:gd name="connsiteY922-126332" fmla="*/ 0 h 6858000"/>
              <a:gd name="connsiteX923-126333" fmla="*/ 326276 w 7369701"/>
              <a:gd name="connsiteY923-126334" fmla="*/ 45847 h 6858000"/>
              <a:gd name="connsiteX924-126335" fmla="*/ 823759 w 7369701"/>
              <a:gd name="connsiteY924-126336" fmla="*/ 574145 h 6858000"/>
              <a:gd name="connsiteX925-126337" fmla="*/ 811254 w 7369701"/>
              <a:gd name="connsiteY925-126338" fmla="*/ 665546 h 6858000"/>
              <a:gd name="connsiteX926-126339" fmla="*/ 154042 w 7369701"/>
              <a:gd name="connsiteY926-126340" fmla="*/ 261522 h 6858000"/>
              <a:gd name="connsiteX927-126341" fmla="*/ 13550 w 7369701"/>
              <a:gd name="connsiteY927-126342" fmla="*/ 158423 h 6858000"/>
              <a:gd name="connsiteX928-126343" fmla="*/ 0 w 7369701"/>
              <a:gd name="connsiteY928-126344" fmla="*/ 146618 h 6858000"/>
              <a:gd name="connsiteX929-126345" fmla="*/ 0 w 7369701"/>
              <a:gd name="connsiteY929-126346" fmla="*/ 59161 h 6858000"/>
              <a:gd name="connsiteX930-126347" fmla="*/ 45427 w 7369701"/>
              <a:gd name="connsiteY930-126348" fmla="*/ 101078 h 6858000"/>
              <a:gd name="connsiteX931-126349" fmla="*/ 630103 w 7369701"/>
              <a:gd name="connsiteY931-126350" fmla="*/ 485885 h 6858000"/>
              <a:gd name="connsiteX932-126351" fmla="*/ 532040 w 7369701"/>
              <a:gd name="connsiteY932-126352" fmla="*/ 399359 h 6858000"/>
              <a:gd name="connsiteX933-126353" fmla="*/ 517618 w 7369701"/>
              <a:gd name="connsiteY933-126354" fmla="*/ 385726 h 6858000"/>
              <a:gd name="connsiteX934-126355" fmla="*/ 285074 w 7369701"/>
              <a:gd name="connsiteY934-126356" fmla="*/ 182755 h 6858000"/>
              <a:gd name="connsiteX935-126357" fmla="*/ 43151 w 7369701"/>
              <a:gd name="connsiteY935-126358" fmla="*/ 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  <a:cxn ang="0">
                <a:pos x="connsiteX56-113" y="connsiteY56-114"/>
              </a:cxn>
              <a:cxn ang="0">
                <a:pos x="connsiteX57-115" y="connsiteY57-116"/>
              </a:cxn>
              <a:cxn ang="0">
                <a:pos x="connsiteX58-117" y="connsiteY58-118"/>
              </a:cxn>
              <a:cxn ang="0">
                <a:pos x="connsiteX59-119" y="connsiteY59-120"/>
              </a:cxn>
              <a:cxn ang="0">
                <a:pos x="connsiteX60-121" y="connsiteY60-122"/>
              </a:cxn>
              <a:cxn ang="0">
                <a:pos x="connsiteX61-123" y="connsiteY61-124"/>
              </a:cxn>
              <a:cxn ang="0">
                <a:pos x="connsiteX62-125" y="connsiteY62-126"/>
              </a:cxn>
              <a:cxn ang="0">
                <a:pos x="connsiteX63-127" y="connsiteY63-128"/>
              </a:cxn>
              <a:cxn ang="0">
                <a:pos x="connsiteX64-129" y="connsiteY64-130"/>
              </a:cxn>
              <a:cxn ang="0">
                <a:pos x="connsiteX65-131" y="connsiteY65-132"/>
              </a:cxn>
              <a:cxn ang="0">
                <a:pos x="connsiteX66-133" y="connsiteY66-134"/>
              </a:cxn>
              <a:cxn ang="0">
                <a:pos x="connsiteX67-135" y="connsiteY67-136"/>
              </a:cxn>
              <a:cxn ang="0">
                <a:pos x="connsiteX68-137" y="connsiteY68-138"/>
              </a:cxn>
              <a:cxn ang="0">
                <a:pos x="connsiteX69-139" y="connsiteY69-140"/>
              </a:cxn>
              <a:cxn ang="0">
                <a:pos x="connsiteX70-141" y="connsiteY70-142"/>
              </a:cxn>
              <a:cxn ang="0">
                <a:pos x="connsiteX71-143" y="connsiteY71-144"/>
              </a:cxn>
              <a:cxn ang="0">
                <a:pos x="connsiteX72-145" y="connsiteY72-146"/>
              </a:cxn>
              <a:cxn ang="0">
                <a:pos x="connsiteX73-147" y="connsiteY73-148"/>
              </a:cxn>
              <a:cxn ang="0">
                <a:pos x="connsiteX74-149" y="connsiteY74-150"/>
              </a:cxn>
              <a:cxn ang="0">
                <a:pos x="connsiteX75-151" y="connsiteY75-152"/>
              </a:cxn>
              <a:cxn ang="0">
                <a:pos x="connsiteX76-153" y="connsiteY76-154"/>
              </a:cxn>
              <a:cxn ang="0">
                <a:pos x="connsiteX77-155" y="connsiteY77-156"/>
              </a:cxn>
              <a:cxn ang="0">
                <a:pos x="connsiteX78-157" y="connsiteY78-158"/>
              </a:cxn>
              <a:cxn ang="0">
                <a:pos x="connsiteX79-159" y="connsiteY79-160"/>
              </a:cxn>
              <a:cxn ang="0">
                <a:pos x="connsiteX80-161" y="connsiteY80-162"/>
              </a:cxn>
              <a:cxn ang="0">
                <a:pos x="connsiteX81-163" y="connsiteY81-164"/>
              </a:cxn>
              <a:cxn ang="0">
                <a:pos x="connsiteX82-165" y="connsiteY82-166"/>
              </a:cxn>
              <a:cxn ang="0">
                <a:pos x="connsiteX83-167" y="connsiteY83-168"/>
              </a:cxn>
              <a:cxn ang="0">
                <a:pos x="connsiteX84-169" y="connsiteY84-170"/>
              </a:cxn>
              <a:cxn ang="0">
                <a:pos x="connsiteX85-171" y="connsiteY85-172"/>
              </a:cxn>
              <a:cxn ang="0">
                <a:pos x="connsiteX86-173" y="connsiteY86-174"/>
              </a:cxn>
              <a:cxn ang="0">
                <a:pos x="connsiteX87-175" y="connsiteY87-176"/>
              </a:cxn>
              <a:cxn ang="0">
                <a:pos x="connsiteX88-177" y="connsiteY88-178"/>
              </a:cxn>
              <a:cxn ang="0">
                <a:pos x="connsiteX89-179" y="connsiteY89-180"/>
              </a:cxn>
              <a:cxn ang="0">
                <a:pos x="connsiteX90-181" y="connsiteY90-182"/>
              </a:cxn>
              <a:cxn ang="0">
                <a:pos x="connsiteX91-183" y="connsiteY91-184"/>
              </a:cxn>
              <a:cxn ang="0">
                <a:pos x="connsiteX92-185" y="connsiteY92-186"/>
              </a:cxn>
              <a:cxn ang="0">
                <a:pos x="connsiteX93-187" y="connsiteY93-188"/>
              </a:cxn>
              <a:cxn ang="0">
                <a:pos x="connsiteX94-189" y="connsiteY94-190"/>
              </a:cxn>
              <a:cxn ang="0">
                <a:pos x="connsiteX95-191" y="connsiteY95-192"/>
              </a:cxn>
              <a:cxn ang="0">
                <a:pos x="connsiteX96-193" y="connsiteY96-194"/>
              </a:cxn>
              <a:cxn ang="0">
                <a:pos x="connsiteX97-195" y="connsiteY97-196"/>
              </a:cxn>
              <a:cxn ang="0">
                <a:pos x="connsiteX98-197" y="connsiteY98-198"/>
              </a:cxn>
              <a:cxn ang="0">
                <a:pos x="connsiteX99-199" y="connsiteY99-200"/>
              </a:cxn>
              <a:cxn ang="0">
                <a:pos x="connsiteX100-201" y="connsiteY100-202"/>
              </a:cxn>
              <a:cxn ang="0">
                <a:pos x="connsiteX101-203" y="connsiteY101-204"/>
              </a:cxn>
              <a:cxn ang="0">
                <a:pos x="connsiteX102-205" y="connsiteY102-206"/>
              </a:cxn>
              <a:cxn ang="0">
                <a:pos x="connsiteX103-207" y="connsiteY103-208"/>
              </a:cxn>
              <a:cxn ang="0">
                <a:pos x="connsiteX104-209" y="connsiteY104-210"/>
              </a:cxn>
              <a:cxn ang="0">
                <a:pos x="connsiteX105-211" y="connsiteY105-212"/>
              </a:cxn>
              <a:cxn ang="0">
                <a:pos x="connsiteX106-213" y="connsiteY106-214"/>
              </a:cxn>
              <a:cxn ang="0">
                <a:pos x="connsiteX107-215" y="connsiteY107-216"/>
              </a:cxn>
              <a:cxn ang="0">
                <a:pos x="connsiteX108-217" y="connsiteY108-218"/>
              </a:cxn>
              <a:cxn ang="0">
                <a:pos x="connsiteX109-219" y="connsiteY109-220"/>
              </a:cxn>
              <a:cxn ang="0">
                <a:pos x="connsiteX110-221" y="connsiteY110-222"/>
              </a:cxn>
              <a:cxn ang="0">
                <a:pos x="connsiteX111-223" y="connsiteY111-224"/>
              </a:cxn>
              <a:cxn ang="0">
                <a:pos x="connsiteX112-225" y="connsiteY112-226"/>
              </a:cxn>
              <a:cxn ang="0">
                <a:pos x="connsiteX113-227" y="connsiteY113-228"/>
              </a:cxn>
              <a:cxn ang="0">
                <a:pos x="connsiteX114-229" y="connsiteY114-230"/>
              </a:cxn>
              <a:cxn ang="0">
                <a:pos x="connsiteX115-231" y="connsiteY115-232"/>
              </a:cxn>
              <a:cxn ang="0">
                <a:pos x="connsiteX116-233" y="connsiteY116-234"/>
              </a:cxn>
              <a:cxn ang="0">
                <a:pos x="connsiteX117-235" y="connsiteY117-236"/>
              </a:cxn>
              <a:cxn ang="0">
                <a:pos x="connsiteX118-237" y="connsiteY118-238"/>
              </a:cxn>
              <a:cxn ang="0">
                <a:pos x="connsiteX119-239" y="connsiteY119-240"/>
              </a:cxn>
              <a:cxn ang="0">
                <a:pos x="connsiteX120-241" y="connsiteY120-242"/>
              </a:cxn>
              <a:cxn ang="0">
                <a:pos x="connsiteX121-243" y="connsiteY121-244"/>
              </a:cxn>
              <a:cxn ang="0">
                <a:pos x="connsiteX122-245" y="connsiteY122-246"/>
              </a:cxn>
              <a:cxn ang="0">
                <a:pos x="connsiteX123-247" y="connsiteY123-248"/>
              </a:cxn>
              <a:cxn ang="0">
                <a:pos x="connsiteX124-249" y="connsiteY124-250"/>
              </a:cxn>
              <a:cxn ang="0">
                <a:pos x="connsiteX125-251" y="connsiteY125-252"/>
              </a:cxn>
              <a:cxn ang="0">
                <a:pos x="connsiteX126-253" y="connsiteY126-254"/>
              </a:cxn>
              <a:cxn ang="0">
                <a:pos x="connsiteX127-255" y="connsiteY127-256"/>
              </a:cxn>
              <a:cxn ang="0">
                <a:pos x="connsiteX128-257" y="connsiteY128-258"/>
              </a:cxn>
              <a:cxn ang="0">
                <a:pos x="connsiteX129-259" y="connsiteY129-260"/>
              </a:cxn>
              <a:cxn ang="0">
                <a:pos x="connsiteX130-261" y="connsiteY130-262"/>
              </a:cxn>
              <a:cxn ang="0">
                <a:pos x="connsiteX131-263" y="connsiteY131-264"/>
              </a:cxn>
              <a:cxn ang="0">
                <a:pos x="connsiteX132-265" y="connsiteY132-266"/>
              </a:cxn>
              <a:cxn ang="0">
                <a:pos x="connsiteX133-267" y="connsiteY133-268"/>
              </a:cxn>
              <a:cxn ang="0">
                <a:pos x="connsiteX134-269" y="connsiteY134-270"/>
              </a:cxn>
              <a:cxn ang="0">
                <a:pos x="connsiteX135-271" y="connsiteY135-272"/>
              </a:cxn>
              <a:cxn ang="0">
                <a:pos x="connsiteX136-273" y="connsiteY136-274"/>
              </a:cxn>
              <a:cxn ang="0">
                <a:pos x="connsiteX137-275" y="connsiteY137-276"/>
              </a:cxn>
              <a:cxn ang="0">
                <a:pos x="connsiteX138-277" y="connsiteY138-278"/>
              </a:cxn>
              <a:cxn ang="0">
                <a:pos x="connsiteX139-279" y="connsiteY139-280"/>
              </a:cxn>
              <a:cxn ang="0">
                <a:pos x="connsiteX140-281" y="connsiteY140-282"/>
              </a:cxn>
              <a:cxn ang="0">
                <a:pos x="connsiteX141-283" y="connsiteY141-284"/>
              </a:cxn>
              <a:cxn ang="0">
                <a:pos x="connsiteX142-285" y="connsiteY142-286"/>
              </a:cxn>
              <a:cxn ang="0">
                <a:pos x="connsiteX143-287" y="connsiteY143-288"/>
              </a:cxn>
              <a:cxn ang="0">
                <a:pos x="connsiteX144-289" y="connsiteY144-290"/>
              </a:cxn>
              <a:cxn ang="0">
                <a:pos x="connsiteX145-291" y="connsiteY145-292"/>
              </a:cxn>
              <a:cxn ang="0">
                <a:pos x="connsiteX146-293" y="connsiteY146-294"/>
              </a:cxn>
              <a:cxn ang="0">
                <a:pos x="connsiteX147-295" y="connsiteY147-296"/>
              </a:cxn>
              <a:cxn ang="0">
                <a:pos x="connsiteX148-297" y="connsiteY148-298"/>
              </a:cxn>
              <a:cxn ang="0">
                <a:pos x="connsiteX149-299" y="connsiteY149-300"/>
              </a:cxn>
              <a:cxn ang="0">
                <a:pos x="connsiteX150-301" y="connsiteY150-302"/>
              </a:cxn>
              <a:cxn ang="0">
                <a:pos x="connsiteX151-303" y="connsiteY151-304"/>
              </a:cxn>
              <a:cxn ang="0">
                <a:pos x="connsiteX152-305" y="connsiteY152-306"/>
              </a:cxn>
              <a:cxn ang="0">
                <a:pos x="connsiteX153-307" y="connsiteY153-308"/>
              </a:cxn>
              <a:cxn ang="0">
                <a:pos x="connsiteX154-309" y="connsiteY154-310"/>
              </a:cxn>
              <a:cxn ang="0">
                <a:pos x="connsiteX155-311" y="connsiteY155-312"/>
              </a:cxn>
              <a:cxn ang="0">
                <a:pos x="connsiteX156-313" y="connsiteY156-314"/>
              </a:cxn>
              <a:cxn ang="0">
                <a:pos x="connsiteX157-315" y="connsiteY157-316"/>
              </a:cxn>
              <a:cxn ang="0">
                <a:pos x="connsiteX158-317" y="connsiteY158-318"/>
              </a:cxn>
              <a:cxn ang="0">
                <a:pos x="connsiteX159-319" y="connsiteY159-320"/>
              </a:cxn>
              <a:cxn ang="0">
                <a:pos x="connsiteX160-321" y="connsiteY160-322"/>
              </a:cxn>
              <a:cxn ang="0">
                <a:pos x="connsiteX161-323" y="connsiteY161-324"/>
              </a:cxn>
              <a:cxn ang="0">
                <a:pos x="connsiteX162-325" y="connsiteY162-326"/>
              </a:cxn>
              <a:cxn ang="0">
                <a:pos x="connsiteX163-327" y="connsiteY163-328"/>
              </a:cxn>
              <a:cxn ang="0">
                <a:pos x="connsiteX164-329" y="connsiteY164-330"/>
              </a:cxn>
              <a:cxn ang="0">
                <a:pos x="connsiteX165-331" y="connsiteY165-332"/>
              </a:cxn>
              <a:cxn ang="0">
                <a:pos x="connsiteX166-333" y="connsiteY166-334"/>
              </a:cxn>
              <a:cxn ang="0">
                <a:pos x="connsiteX167-335" y="connsiteY167-336"/>
              </a:cxn>
              <a:cxn ang="0">
                <a:pos x="connsiteX168-337" y="connsiteY168-338"/>
              </a:cxn>
              <a:cxn ang="0">
                <a:pos x="connsiteX169-339" y="connsiteY169-340"/>
              </a:cxn>
              <a:cxn ang="0">
                <a:pos x="connsiteX170-341" y="connsiteY170-342"/>
              </a:cxn>
              <a:cxn ang="0">
                <a:pos x="connsiteX171-343" y="connsiteY171-344"/>
              </a:cxn>
              <a:cxn ang="0">
                <a:pos x="connsiteX172-345" y="connsiteY172-346"/>
              </a:cxn>
              <a:cxn ang="0">
                <a:pos x="connsiteX173-347" y="connsiteY173-348"/>
              </a:cxn>
              <a:cxn ang="0">
                <a:pos x="connsiteX174-349" y="connsiteY174-350"/>
              </a:cxn>
              <a:cxn ang="0">
                <a:pos x="connsiteX175-351" y="connsiteY175-352"/>
              </a:cxn>
              <a:cxn ang="0">
                <a:pos x="connsiteX176-353" y="connsiteY176-354"/>
              </a:cxn>
              <a:cxn ang="0">
                <a:pos x="connsiteX177-355" y="connsiteY177-356"/>
              </a:cxn>
              <a:cxn ang="0">
                <a:pos x="connsiteX178-357" y="connsiteY178-358"/>
              </a:cxn>
              <a:cxn ang="0">
                <a:pos x="connsiteX179-359" y="connsiteY179-360"/>
              </a:cxn>
              <a:cxn ang="0">
                <a:pos x="connsiteX180-361" y="connsiteY180-362"/>
              </a:cxn>
              <a:cxn ang="0">
                <a:pos x="connsiteX181-363" y="connsiteY181-364"/>
              </a:cxn>
              <a:cxn ang="0">
                <a:pos x="connsiteX182-365" y="connsiteY182-366"/>
              </a:cxn>
              <a:cxn ang="0">
                <a:pos x="connsiteX183-367" y="connsiteY183-368"/>
              </a:cxn>
              <a:cxn ang="0">
                <a:pos x="connsiteX184-369" y="connsiteY184-370"/>
              </a:cxn>
              <a:cxn ang="0">
                <a:pos x="connsiteX185-371" y="connsiteY185-372"/>
              </a:cxn>
              <a:cxn ang="0">
                <a:pos x="connsiteX186-373" y="connsiteY186-374"/>
              </a:cxn>
              <a:cxn ang="0">
                <a:pos x="connsiteX187-375" y="connsiteY187-376"/>
              </a:cxn>
              <a:cxn ang="0">
                <a:pos x="connsiteX188-377" y="connsiteY188-378"/>
              </a:cxn>
              <a:cxn ang="0">
                <a:pos x="connsiteX189-379" y="connsiteY189-380"/>
              </a:cxn>
              <a:cxn ang="0">
                <a:pos x="connsiteX190-381" y="connsiteY190-382"/>
              </a:cxn>
              <a:cxn ang="0">
                <a:pos x="connsiteX191-383" y="connsiteY191-384"/>
              </a:cxn>
              <a:cxn ang="0">
                <a:pos x="connsiteX192-385" y="connsiteY192-386"/>
              </a:cxn>
              <a:cxn ang="0">
                <a:pos x="connsiteX193-387" y="connsiteY193-388"/>
              </a:cxn>
              <a:cxn ang="0">
                <a:pos x="connsiteX194-389" y="connsiteY194-390"/>
              </a:cxn>
              <a:cxn ang="0">
                <a:pos x="connsiteX195-391" y="connsiteY195-392"/>
              </a:cxn>
              <a:cxn ang="0">
                <a:pos x="connsiteX196-393" y="connsiteY196-394"/>
              </a:cxn>
              <a:cxn ang="0">
                <a:pos x="connsiteX197-395" y="connsiteY197-396"/>
              </a:cxn>
              <a:cxn ang="0">
                <a:pos x="connsiteX198-397" y="connsiteY198-398"/>
              </a:cxn>
              <a:cxn ang="0">
                <a:pos x="connsiteX199-399" y="connsiteY199-400"/>
              </a:cxn>
              <a:cxn ang="0">
                <a:pos x="connsiteX200-401" y="connsiteY200-402"/>
              </a:cxn>
              <a:cxn ang="0">
                <a:pos x="connsiteX201-403" y="connsiteY201-404"/>
              </a:cxn>
              <a:cxn ang="0">
                <a:pos x="connsiteX202-405" y="connsiteY202-406"/>
              </a:cxn>
              <a:cxn ang="0">
                <a:pos x="connsiteX203-407" y="connsiteY203-408"/>
              </a:cxn>
              <a:cxn ang="0">
                <a:pos x="connsiteX204-409" y="connsiteY204-410"/>
              </a:cxn>
              <a:cxn ang="0">
                <a:pos x="connsiteX205-411" y="connsiteY205-412"/>
              </a:cxn>
              <a:cxn ang="0">
                <a:pos x="connsiteX206-413" y="connsiteY206-414"/>
              </a:cxn>
              <a:cxn ang="0">
                <a:pos x="connsiteX207-415" y="connsiteY207-416"/>
              </a:cxn>
              <a:cxn ang="0">
                <a:pos x="connsiteX208-417" y="connsiteY208-418"/>
              </a:cxn>
              <a:cxn ang="0">
                <a:pos x="connsiteX209-419" y="connsiteY209-420"/>
              </a:cxn>
              <a:cxn ang="0">
                <a:pos x="connsiteX210-421" y="connsiteY210-422"/>
              </a:cxn>
              <a:cxn ang="0">
                <a:pos x="connsiteX211-423" y="connsiteY211-424"/>
              </a:cxn>
              <a:cxn ang="0">
                <a:pos x="connsiteX212-425" y="connsiteY212-426"/>
              </a:cxn>
              <a:cxn ang="0">
                <a:pos x="connsiteX213-427" y="connsiteY213-428"/>
              </a:cxn>
              <a:cxn ang="0">
                <a:pos x="connsiteX214-429" y="connsiteY214-430"/>
              </a:cxn>
              <a:cxn ang="0">
                <a:pos x="connsiteX215-431" y="connsiteY215-432"/>
              </a:cxn>
              <a:cxn ang="0">
                <a:pos x="connsiteX216-433" y="connsiteY216-434"/>
              </a:cxn>
              <a:cxn ang="0">
                <a:pos x="connsiteX217-435" y="connsiteY217-436"/>
              </a:cxn>
              <a:cxn ang="0">
                <a:pos x="connsiteX218-437" y="connsiteY218-438"/>
              </a:cxn>
              <a:cxn ang="0">
                <a:pos x="connsiteX219-439" y="connsiteY219-440"/>
              </a:cxn>
              <a:cxn ang="0">
                <a:pos x="connsiteX220-441" y="connsiteY220-442"/>
              </a:cxn>
              <a:cxn ang="0">
                <a:pos x="connsiteX221-443" y="connsiteY221-444"/>
              </a:cxn>
              <a:cxn ang="0">
                <a:pos x="connsiteX222-445" y="connsiteY222-446"/>
              </a:cxn>
              <a:cxn ang="0">
                <a:pos x="connsiteX223-447" y="connsiteY223-448"/>
              </a:cxn>
              <a:cxn ang="0">
                <a:pos x="connsiteX224-449" y="connsiteY224-450"/>
              </a:cxn>
              <a:cxn ang="0">
                <a:pos x="connsiteX225-451" y="connsiteY225-452"/>
              </a:cxn>
              <a:cxn ang="0">
                <a:pos x="connsiteX226-453" y="connsiteY226-454"/>
              </a:cxn>
              <a:cxn ang="0">
                <a:pos x="connsiteX227-455" y="connsiteY227-456"/>
              </a:cxn>
              <a:cxn ang="0">
                <a:pos x="connsiteX228-457" y="connsiteY228-458"/>
              </a:cxn>
              <a:cxn ang="0">
                <a:pos x="connsiteX229-459" y="connsiteY229-460"/>
              </a:cxn>
              <a:cxn ang="0">
                <a:pos x="connsiteX230-461" y="connsiteY230-462"/>
              </a:cxn>
              <a:cxn ang="0">
                <a:pos x="connsiteX231-463" y="connsiteY231-464"/>
              </a:cxn>
              <a:cxn ang="0">
                <a:pos x="connsiteX232-465" y="connsiteY232-466"/>
              </a:cxn>
              <a:cxn ang="0">
                <a:pos x="connsiteX233-467" y="connsiteY233-468"/>
              </a:cxn>
              <a:cxn ang="0">
                <a:pos x="connsiteX234-469" y="connsiteY234-470"/>
              </a:cxn>
              <a:cxn ang="0">
                <a:pos x="connsiteX235-471" y="connsiteY235-472"/>
              </a:cxn>
              <a:cxn ang="0">
                <a:pos x="connsiteX236-473" y="connsiteY236-474"/>
              </a:cxn>
              <a:cxn ang="0">
                <a:pos x="connsiteX237-475" y="connsiteY237-476"/>
              </a:cxn>
              <a:cxn ang="0">
                <a:pos x="connsiteX238-477" y="connsiteY238-478"/>
              </a:cxn>
              <a:cxn ang="0">
                <a:pos x="connsiteX239-479" y="connsiteY239-480"/>
              </a:cxn>
              <a:cxn ang="0">
                <a:pos x="connsiteX240-481" y="connsiteY240-482"/>
              </a:cxn>
              <a:cxn ang="0">
                <a:pos x="connsiteX241-483" y="connsiteY241-484"/>
              </a:cxn>
              <a:cxn ang="0">
                <a:pos x="connsiteX242-485" y="connsiteY242-486"/>
              </a:cxn>
              <a:cxn ang="0">
                <a:pos x="connsiteX243-487" y="connsiteY243-488"/>
              </a:cxn>
              <a:cxn ang="0">
                <a:pos x="connsiteX244-489" y="connsiteY244-490"/>
              </a:cxn>
              <a:cxn ang="0">
                <a:pos x="connsiteX245-491" y="connsiteY245-492"/>
              </a:cxn>
              <a:cxn ang="0">
                <a:pos x="connsiteX246-493" y="connsiteY246-494"/>
              </a:cxn>
              <a:cxn ang="0">
                <a:pos x="connsiteX247-495" y="connsiteY247-496"/>
              </a:cxn>
              <a:cxn ang="0">
                <a:pos x="connsiteX248-497" y="connsiteY248-498"/>
              </a:cxn>
              <a:cxn ang="0">
                <a:pos x="connsiteX249-499" y="connsiteY249-500"/>
              </a:cxn>
              <a:cxn ang="0">
                <a:pos x="connsiteX250-501" y="connsiteY250-502"/>
              </a:cxn>
              <a:cxn ang="0">
                <a:pos x="connsiteX251-503" y="connsiteY251-504"/>
              </a:cxn>
              <a:cxn ang="0">
                <a:pos x="connsiteX252-505" y="connsiteY252-506"/>
              </a:cxn>
              <a:cxn ang="0">
                <a:pos x="connsiteX253-507" y="connsiteY253-508"/>
              </a:cxn>
              <a:cxn ang="0">
                <a:pos x="connsiteX254-509" y="connsiteY254-510"/>
              </a:cxn>
              <a:cxn ang="0">
                <a:pos x="connsiteX255-511" y="connsiteY255-512"/>
              </a:cxn>
              <a:cxn ang="0">
                <a:pos x="connsiteX256-513" y="connsiteY256-514"/>
              </a:cxn>
              <a:cxn ang="0">
                <a:pos x="connsiteX257-515" y="connsiteY257-516"/>
              </a:cxn>
              <a:cxn ang="0">
                <a:pos x="connsiteX258-517" y="connsiteY258-518"/>
              </a:cxn>
              <a:cxn ang="0">
                <a:pos x="connsiteX259-519" y="connsiteY259-520"/>
              </a:cxn>
              <a:cxn ang="0">
                <a:pos x="connsiteX260-521" y="connsiteY260-522"/>
              </a:cxn>
              <a:cxn ang="0">
                <a:pos x="connsiteX261-523" y="connsiteY261-524"/>
              </a:cxn>
              <a:cxn ang="0">
                <a:pos x="connsiteX262-525" y="connsiteY262-526"/>
              </a:cxn>
              <a:cxn ang="0">
                <a:pos x="connsiteX263-527" y="connsiteY263-528"/>
              </a:cxn>
              <a:cxn ang="0">
                <a:pos x="connsiteX264-529" y="connsiteY264-530"/>
              </a:cxn>
              <a:cxn ang="0">
                <a:pos x="connsiteX265-531" y="connsiteY265-532"/>
              </a:cxn>
              <a:cxn ang="0">
                <a:pos x="connsiteX266-533" y="connsiteY266-534"/>
              </a:cxn>
              <a:cxn ang="0">
                <a:pos x="connsiteX267-535" y="connsiteY267-536"/>
              </a:cxn>
              <a:cxn ang="0">
                <a:pos x="connsiteX268-537" y="connsiteY268-538"/>
              </a:cxn>
              <a:cxn ang="0">
                <a:pos x="connsiteX269-539" y="connsiteY269-540"/>
              </a:cxn>
              <a:cxn ang="0">
                <a:pos x="connsiteX270-541" y="connsiteY270-542"/>
              </a:cxn>
              <a:cxn ang="0">
                <a:pos x="connsiteX271-543" y="connsiteY271-544"/>
              </a:cxn>
              <a:cxn ang="0">
                <a:pos x="connsiteX272-545" y="connsiteY272-546"/>
              </a:cxn>
              <a:cxn ang="0">
                <a:pos x="connsiteX273-547" y="connsiteY273-548"/>
              </a:cxn>
              <a:cxn ang="0">
                <a:pos x="connsiteX274-549" y="connsiteY274-550"/>
              </a:cxn>
              <a:cxn ang="0">
                <a:pos x="connsiteX275-551" y="connsiteY275-552"/>
              </a:cxn>
              <a:cxn ang="0">
                <a:pos x="connsiteX276-553" y="connsiteY276-554"/>
              </a:cxn>
              <a:cxn ang="0">
                <a:pos x="connsiteX277-555" y="connsiteY277-556"/>
              </a:cxn>
              <a:cxn ang="0">
                <a:pos x="connsiteX278-557" y="connsiteY278-558"/>
              </a:cxn>
              <a:cxn ang="0">
                <a:pos x="connsiteX279-559" y="connsiteY279-560"/>
              </a:cxn>
              <a:cxn ang="0">
                <a:pos x="connsiteX280-561" y="connsiteY280-562"/>
              </a:cxn>
              <a:cxn ang="0">
                <a:pos x="connsiteX281-563" y="connsiteY281-564"/>
              </a:cxn>
              <a:cxn ang="0">
                <a:pos x="connsiteX282-565" y="connsiteY282-566"/>
              </a:cxn>
              <a:cxn ang="0">
                <a:pos x="connsiteX283-567" y="connsiteY283-568"/>
              </a:cxn>
              <a:cxn ang="0">
                <a:pos x="connsiteX284-569" y="connsiteY284-570"/>
              </a:cxn>
              <a:cxn ang="0">
                <a:pos x="connsiteX285-571" y="connsiteY285-572"/>
              </a:cxn>
              <a:cxn ang="0">
                <a:pos x="connsiteX286-573" y="connsiteY286-574"/>
              </a:cxn>
              <a:cxn ang="0">
                <a:pos x="connsiteX287-575" y="connsiteY287-576"/>
              </a:cxn>
              <a:cxn ang="0">
                <a:pos x="connsiteX288-577" y="connsiteY288-578"/>
              </a:cxn>
              <a:cxn ang="0">
                <a:pos x="connsiteX289-579" y="connsiteY289-580"/>
              </a:cxn>
              <a:cxn ang="0">
                <a:pos x="connsiteX290-581" y="connsiteY290-582"/>
              </a:cxn>
              <a:cxn ang="0">
                <a:pos x="connsiteX291-583" y="connsiteY291-584"/>
              </a:cxn>
              <a:cxn ang="0">
                <a:pos x="connsiteX292-585" y="connsiteY292-586"/>
              </a:cxn>
              <a:cxn ang="0">
                <a:pos x="connsiteX293-587" y="connsiteY293-588"/>
              </a:cxn>
              <a:cxn ang="0">
                <a:pos x="connsiteX294-589" y="connsiteY294-590"/>
              </a:cxn>
              <a:cxn ang="0">
                <a:pos x="connsiteX295-591" y="connsiteY295-592"/>
              </a:cxn>
              <a:cxn ang="0">
                <a:pos x="connsiteX296-593" y="connsiteY296-594"/>
              </a:cxn>
              <a:cxn ang="0">
                <a:pos x="connsiteX297-595" y="connsiteY297-596"/>
              </a:cxn>
              <a:cxn ang="0">
                <a:pos x="connsiteX298-597" y="connsiteY298-598"/>
              </a:cxn>
              <a:cxn ang="0">
                <a:pos x="connsiteX299-599" y="connsiteY299-600"/>
              </a:cxn>
              <a:cxn ang="0">
                <a:pos x="connsiteX300-601" y="connsiteY300-602"/>
              </a:cxn>
              <a:cxn ang="0">
                <a:pos x="connsiteX301-603" y="connsiteY301-604"/>
              </a:cxn>
              <a:cxn ang="0">
                <a:pos x="connsiteX302-605" y="connsiteY302-606"/>
              </a:cxn>
              <a:cxn ang="0">
                <a:pos x="connsiteX303-607" y="connsiteY303-608"/>
              </a:cxn>
              <a:cxn ang="0">
                <a:pos x="connsiteX304-609" y="connsiteY304-610"/>
              </a:cxn>
              <a:cxn ang="0">
                <a:pos x="connsiteX305-611" y="connsiteY305-612"/>
              </a:cxn>
              <a:cxn ang="0">
                <a:pos x="connsiteX306-613" y="connsiteY306-614"/>
              </a:cxn>
              <a:cxn ang="0">
                <a:pos x="connsiteX307-615" y="connsiteY307-616"/>
              </a:cxn>
              <a:cxn ang="0">
                <a:pos x="connsiteX308-617" y="connsiteY308-618"/>
              </a:cxn>
              <a:cxn ang="0">
                <a:pos x="connsiteX309-619" y="connsiteY309-620"/>
              </a:cxn>
              <a:cxn ang="0">
                <a:pos x="connsiteX310-621" y="connsiteY310-622"/>
              </a:cxn>
              <a:cxn ang="0">
                <a:pos x="connsiteX311-623" y="connsiteY311-624"/>
              </a:cxn>
              <a:cxn ang="0">
                <a:pos x="connsiteX312-625" y="connsiteY312-626"/>
              </a:cxn>
              <a:cxn ang="0">
                <a:pos x="connsiteX313-627" y="connsiteY313-628"/>
              </a:cxn>
              <a:cxn ang="0">
                <a:pos x="connsiteX314-629" y="connsiteY314-630"/>
              </a:cxn>
              <a:cxn ang="0">
                <a:pos x="connsiteX315-631" y="connsiteY315-632"/>
              </a:cxn>
              <a:cxn ang="0">
                <a:pos x="connsiteX316-633" y="connsiteY316-634"/>
              </a:cxn>
              <a:cxn ang="0">
                <a:pos x="connsiteX317-635" y="connsiteY317-636"/>
              </a:cxn>
              <a:cxn ang="0">
                <a:pos x="connsiteX318-637" y="connsiteY318-638"/>
              </a:cxn>
              <a:cxn ang="0">
                <a:pos x="connsiteX319-639" y="connsiteY319-640"/>
              </a:cxn>
              <a:cxn ang="0">
                <a:pos x="connsiteX320-641" y="connsiteY320-642"/>
              </a:cxn>
              <a:cxn ang="0">
                <a:pos x="connsiteX321-643" y="connsiteY321-644"/>
              </a:cxn>
              <a:cxn ang="0">
                <a:pos x="connsiteX322-645" y="connsiteY322-646"/>
              </a:cxn>
              <a:cxn ang="0">
                <a:pos x="connsiteX323-647" y="connsiteY323-648"/>
              </a:cxn>
              <a:cxn ang="0">
                <a:pos x="connsiteX324-649" y="connsiteY324-650"/>
              </a:cxn>
              <a:cxn ang="0">
                <a:pos x="connsiteX325-651" y="connsiteY325-652"/>
              </a:cxn>
              <a:cxn ang="0">
                <a:pos x="connsiteX326-653" y="connsiteY326-654"/>
              </a:cxn>
              <a:cxn ang="0">
                <a:pos x="connsiteX327-655" y="connsiteY327-656"/>
              </a:cxn>
              <a:cxn ang="0">
                <a:pos x="connsiteX328-657" y="connsiteY328-658"/>
              </a:cxn>
              <a:cxn ang="0">
                <a:pos x="connsiteX329-659" y="connsiteY329-660"/>
              </a:cxn>
              <a:cxn ang="0">
                <a:pos x="connsiteX330-661" y="connsiteY330-662"/>
              </a:cxn>
              <a:cxn ang="0">
                <a:pos x="connsiteX331-663" y="connsiteY331-664"/>
              </a:cxn>
              <a:cxn ang="0">
                <a:pos x="connsiteX332-665" y="connsiteY332-666"/>
              </a:cxn>
              <a:cxn ang="0">
                <a:pos x="connsiteX333-667" y="connsiteY333-668"/>
              </a:cxn>
              <a:cxn ang="0">
                <a:pos x="connsiteX334-669" y="connsiteY334-670"/>
              </a:cxn>
              <a:cxn ang="0">
                <a:pos x="connsiteX335-671" y="connsiteY335-672"/>
              </a:cxn>
              <a:cxn ang="0">
                <a:pos x="connsiteX336-673" y="connsiteY336-674"/>
              </a:cxn>
              <a:cxn ang="0">
                <a:pos x="connsiteX337-675" y="connsiteY337-676"/>
              </a:cxn>
              <a:cxn ang="0">
                <a:pos x="connsiteX338-677" y="connsiteY338-678"/>
              </a:cxn>
              <a:cxn ang="0">
                <a:pos x="connsiteX339-679" y="connsiteY339-680"/>
              </a:cxn>
              <a:cxn ang="0">
                <a:pos x="connsiteX340-681" y="connsiteY340-682"/>
              </a:cxn>
              <a:cxn ang="0">
                <a:pos x="connsiteX341-683" y="connsiteY341-684"/>
              </a:cxn>
              <a:cxn ang="0">
                <a:pos x="connsiteX342-685" y="connsiteY342-686"/>
              </a:cxn>
              <a:cxn ang="0">
                <a:pos x="connsiteX343-687" y="connsiteY343-688"/>
              </a:cxn>
              <a:cxn ang="0">
                <a:pos x="connsiteX344-689" y="connsiteY344-690"/>
              </a:cxn>
              <a:cxn ang="0">
                <a:pos x="connsiteX345-691" y="connsiteY345-692"/>
              </a:cxn>
              <a:cxn ang="0">
                <a:pos x="connsiteX346-693" y="connsiteY346-694"/>
              </a:cxn>
              <a:cxn ang="0">
                <a:pos x="connsiteX347-695" y="connsiteY347-696"/>
              </a:cxn>
              <a:cxn ang="0">
                <a:pos x="connsiteX348-697" y="connsiteY348-698"/>
              </a:cxn>
              <a:cxn ang="0">
                <a:pos x="connsiteX349-699" y="connsiteY349-700"/>
              </a:cxn>
              <a:cxn ang="0">
                <a:pos x="connsiteX350-701" y="connsiteY350-702"/>
              </a:cxn>
              <a:cxn ang="0">
                <a:pos x="connsiteX351-703" y="connsiteY351-704"/>
              </a:cxn>
              <a:cxn ang="0">
                <a:pos x="connsiteX352-705" y="connsiteY352-706"/>
              </a:cxn>
              <a:cxn ang="0">
                <a:pos x="connsiteX353-707" y="connsiteY353-708"/>
              </a:cxn>
              <a:cxn ang="0">
                <a:pos x="connsiteX354-709" y="connsiteY354-710"/>
              </a:cxn>
              <a:cxn ang="0">
                <a:pos x="connsiteX355-711" y="connsiteY355-712"/>
              </a:cxn>
              <a:cxn ang="0">
                <a:pos x="connsiteX356-713" y="connsiteY356-714"/>
              </a:cxn>
              <a:cxn ang="0">
                <a:pos x="connsiteX357-715" y="connsiteY357-716"/>
              </a:cxn>
              <a:cxn ang="0">
                <a:pos x="connsiteX358-717" y="connsiteY358-718"/>
              </a:cxn>
              <a:cxn ang="0">
                <a:pos x="connsiteX359-719" y="connsiteY359-720"/>
              </a:cxn>
              <a:cxn ang="0">
                <a:pos x="connsiteX360-721" y="connsiteY360-722"/>
              </a:cxn>
              <a:cxn ang="0">
                <a:pos x="connsiteX361-723" y="connsiteY361-724"/>
              </a:cxn>
              <a:cxn ang="0">
                <a:pos x="connsiteX362-725" y="connsiteY362-726"/>
              </a:cxn>
              <a:cxn ang="0">
                <a:pos x="connsiteX363-727" y="connsiteY363-728"/>
              </a:cxn>
              <a:cxn ang="0">
                <a:pos x="connsiteX364-729" y="connsiteY364-730"/>
              </a:cxn>
              <a:cxn ang="0">
                <a:pos x="connsiteX365-731" y="connsiteY365-732"/>
              </a:cxn>
              <a:cxn ang="0">
                <a:pos x="connsiteX366-733" y="connsiteY366-734"/>
              </a:cxn>
              <a:cxn ang="0">
                <a:pos x="connsiteX367-735" y="connsiteY367-736"/>
              </a:cxn>
              <a:cxn ang="0">
                <a:pos x="connsiteX368-737" y="connsiteY368-738"/>
              </a:cxn>
              <a:cxn ang="0">
                <a:pos x="connsiteX369-739" y="connsiteY369-740"/>
              </a:cxn>
              <a:cxn ang="0">
                <a:pos x="connsiteX370-741" y="connsiteY370-742"/>
              </a:cxn>
              <a:cxn ang="0">
                <a:pos x="connsiteX371-743" y="connsiteY371-744"/>
              </a:cxn>
              <a:cxn ang="0">
                <a:pos x="connsiteX372-745" y="connsiteY372-746"/>
              </a:cxn>
              <a:cxn ang="0">
                <a:pos x="connsiteX373-747" y="connsiteY373-748"/>
              </a:cxn>
              <a:cxn ang="0">
                <a:pos x="connsiteX374-749" y="connsiteY374-750"/>
              </a:cxn>
              <a:cxn ang="0">
                <a:pos x="connsiteX375-751" y="connsiteY375-752"/>
              </a:cxn>
              <a:cxn ang="0">
                <a:pos x="connsiteX376-753" y="connsiteY376-754"/>
              </a:cxn>
              <a:cxn ang="0">
                <a:pos x="connsiteX377-755" y="connsiteY377-756"/>
              </a:cxn>
              <a:cxn ang="0">
                <a:pos x="connsiteX378-757" y="connsiteY378-758"/>
              </a:cxn>
              <a:cxn ang="0">
                <a:pos x="connsiteX379-759" y="connsiteY379-760"/>
              </a:cxn>
              <a:cxn ang="0">
                <a:pos x="connsiteX380-761" y="connsiteY380-762"/>
              </a:cxn>
              <a:cxn ang="0">
                <a:pos x="connsiteX381-763" y="connsiteY381-764"/>
              </a:cxn>
              <a:cxn ang="0">
                <a:pos x="connsiteX382-765" y="connsiteY382-766"/>
              </a:cxn>
              <a:cxn ang="0">
                <a:pos x="connsiteX383-767" y="connsiteY383-768"/>
              </a:cxn>
              <a:cxn ang="0">
                <a:pos x="connsiteX384-769" y="connsiteY384-770"/>
              </a:cxn>
              <a:cxn ang="0">
                <a:pos x="connsiteX385-771" y="connsiteY385-772"/>
              </a:cxn>
              <a:cxn ang="0">
                <a:pos x="connsiteX386-773" y="connsiteY386-774"/>
              </a:cxn>
              <a:cxn ang="0">
                <a:pos x="connsiteX387-775" y="connsiteY387-776"/>
              </a:cxn>
              <a:cxn ang="0">
                <a:pos x="connsiteX388-777" y="connsiteY388-778"/>
              </a:cxn>
              <a:cxn ang="0">
                <a:pos x="connsiteX389-779" y="connsiteY389-780"/>
              </a:cxn>
              <a:cxn ang="0">
                <a:pos x="connsiteX390-781" y="connsiteY390-782"/>
              </a:cxn>
              <a:cxn ang="0">
                <a:pos x="connsiteX391-783" y="connsiteY391-784"/>
              </a:cxn>
              <a:cxn ang="0">
                <a:pos x="connsiteX392-785" y="connsiteY392-786"/>
              </a:cxn>
              <a:cxn ang="0">
                <a:pos x="connsiteX393-787" y="connsiteY393-788"/>
              </a:cxn>
              <a:cxn ang="0">
                <a:pos x="connsiteX394-789" y="connsiteY394-790"/>
              </a:cxn>
              <a:cxn ang="0">
                <a:pos x="connsiteX395-791" y="connsiteY395-792"/>
              </a:cxn>
              <a:cxn ang="0">
                <a:pos x="connsiteX396-793" y="connsiteY396-794"/>
              </a:cxn>
              <a:cxn ang="0">
                <a:pos x="connsiteX397-795" y="connsiteY397-796"/>
              </a:cxn>
              <a:cxn ang="0">
                <a:pos x="connsiteX398-797" y="connsiteY398-798"/>
              </a:cxn>
              <a:cxn ang="0">
                <a:pos x="connsiteX399-799" y="connsiteY399-800"/>
              </a:cxn>
              <a:cxn ang="0">
                <a:pos x="connsiteX400-801" y="connsiteY400-802"/>
              </a:cxn>
              <a:cxn ang="0">
                <a:pos x="connsiteX401-803" y="connsiteY401-804"/>
              </a:cxn>
              <a:cxn ang="0">
                <a:pos x="connsiteX402-805" y="connsiteY402-806"/>
              </a:cxn>
              <a:cxn ang="0">
                <a:pos x="connsiteX403-807" y="connsiteY403-808"/>
              </a:cxn>
              <a:cxn ang="0">
                <a:pos x="connsiteX404-809" y="connsiteY404-810"/>
              </a:cxn>
              <a:cxn ang="0">
                <a:pos x="connsiteX405-811" y="connsiteY405-812"/>
              </a:cxn>
              <a:cxn ang="0">
                <a:pos x="connsiteX406-813" y="connsiteY406-814"/>
              </a:cxn>
              <a:cxn ang="0">
                <a:pos x="connsiteX407-815" y="connsiteY407-816"/>
              </a:cxn>
              <a:cxn ang="0">
                <a:pos x="connsiteX408-817" y="connsiteY408-818"/>
              </a:cxn>
              <a:cxn ang="0">
                <a:pos x="connsiteX409-819" y="connsiteY409-820"/>
              </a:cxn>
              <a:cxn ang="0">
                <a:pos x="connsiteX410-821" y="connsiteY410-822"/>
              </a:cxn>
              <a:cxn ang="0">
                <a:pos x="connsiteX411-823" y="connsiteY411-824"/>
              </a:cxn>
              <a:cxn ang="0">
                <a:pos x="connsiteX412-825" y="connsiteY412-826"/>
              </a:cxn>
              <a:cxn ang="0">
                <a:pos x="connsiteX413-827" y="connsiteY413-828"/>
              </a:cxn>
              <a:cxn ang="0">
                <a:pos x="connsiteX414-829" y="connsiteY414-830"/>
              </a:cxn>
              <a:cxn ang="0">
                <a:pos x="connsiteX415-831" y="connsiteY415-832"/>
              </a:cxn>
              <a:cxn ang="0">
                <a:pos x="connsiteX416-833" y="connsiteY416-834"/>
              </a:cxn>
              <a:cxn ang="0">
                <a:pos x="connsiteX417-835" y="connsiteY417-836"/>
              </a:cxn>
              <a:cxn ang="0">
                <a:pos x="connsiteX418-837" y="connsiteY418-838"/>
              </a:cxn>
              <a:cxn ang="0">
                <a:pos x="connsiteX419-839" y="connsiteY419-840"/>
              </a:cxn>
              <a:cxn ang="0">
                <a:pos x="connsiteX420-841" y="connsiteY420-842"/>
              </a:cxn>
              <a:cxn ang="0">
                <a:pos x="connsiteX421-843" y="connsiteY421-844"/>
              </a:cxn>
              <a:cxn ang="0">
                <a:pos x="connsiteX422-845" y="connsiteY422-846"/>
              </a:cxn>
              <a:cxn ang="0">
                <a:pos x="connsiteX423-847" y="connsiteY423-848"/>
              </a:cxn>
              <a:cxn ang="0">
                <a:pos x="connsiteX424-849" y="connsiteY424-850"/>
              </a:cxn>
              <a:cxn ang="0">
                <a:pos x="connsiteX425-851" y="connsiteY425-852"/>
              </a:cxn>
              <a:cxn ang="0">
                <a:pos x="connsiteX426-853" y="connsiteY426-854"/>
              </a:cxn>
              <a:cxn ang="0">
                <a:pos x="connsiteX427-855" y="connsiteY427-856"/>
              </a:cxn>
              <a:cxn ang="0">
                <a:pos x="connsiteX428-857" y="connsiteY428-858"/>
              </a:cxn>
              <a:cxn ang="0">
                <a:pos x="connsiteX429-859" y="connsiteY429-860"/>
              </a:cxn>
              <a:cxn ang="0">
                <a:pos x="connsiteX430-861" y="connsiteY430-862"/>
              </a:cxn>
              <a:cxn ang="0">
                <a:pos x="connsiteX431-863" y="connsiteY431-864"/>
              </a:cxn>
              <a:cxn ang="0">
                <a:pos x="connsiteX432-865" y="connsiteY432-866"/>
              </a:cxn>
              <a:cxn ang="0">
                <a:pos x="connsiteX433-867" y="connsiteY433-868"/>
              </a:cxn>
              <a:cxn ang="0">
                <a:pos x="connsiteX434-869" y="connsiteY434-870"/>
              </a:cxn>
              <a:cxn ang="0">
                <a:pos x="connsiteX435-871" y="connsiteY435-872"/>
              </a:cxn>
              <a:cxn ang="0">
                <a:pos x="connsiteX436-873" y="connsiteY436-874"/>
              </a:cxn>
              <a:cxn ang="0">
                <a:pos x="connsiteX437-875" y="connsiteY437-876"/>
              </a:cxn>
              <a:cxn ang="0">
                <a:pos x="connsiteX438-877" y="connsiteY438-878"/>
              </a:cxn>
              <a:cxn ang="0">
                <a:pos x="connsiteX439-879" y="connsiteY439-880"/>
              </a:cxn>
              <a:cxn ang="0">
                <a:pos x="connsiteX440-881" y="connsiteY440-882"/>
              </a:cxn>
              <a:cxn ang="0">
                <a:pos x="connsiteX441-883" y="connsiteY441-884"/>
              </a:cxn>
              <a:cxn ang="0">
                <a:pos x="connsiteX442-885" y="connsiteY442-886"/>
              </a:cxn>
              <a:cxn ang="0">
                <a:pos x="connsiteX443-887" y="connsiteY443-888"/>
              </a:cxn>
              <a:cxn ang="0">
                <a:pos x="connsiteX444-889" y="connsiteY444-890"/>
              </a:cxn>
              <a:cxn ang="0">
                <a:pos x="connsiteX445-891" y="connsiteY445-892"/>
              </a:cxn>
              <a:cxn ang="0">
                <a:pos x="connsiteX446-893" y="connsiteY446-894"/>
              </a:cxn>
              <a:cxn ang="0">
                <a:pos x="connsiteX447-895" y="connsiteY447-896"/>
              </a:cxn>
              <a:cxn ang="0">
                <a:pos x="connsiteX448-897" y="connsiteY448-898"/>
              </a:cxn>
              <a:cxn ang="0">
                <a:pos x="connsiteX449-899" y="connsiteY449-900"/>
              </a:cxn>
              <a:cxn ang="0">
                <a:pos x="connsiteX450-901" y="connsiteY450-902"/>
              </a:cxn>
              <a:cxn ang="0">
                <a:pos x="connsiteX451-903" y="connsiteY451-904"/>
              </a:cxn>
              <a:cxn ang="0">
                <a:pos x="connsiteX452-905" y="connsiteY452-906"/>
              </a:cxn>
              <a:cxn ang="0">
                <a:pos x="connsiteX453-907" y="connsiteY453-908"/>
              </a:cxn>
              <a:cxn ang="0">
                <a:pos x="connsiteX454-909" y="connsiteY454-910"/>
              </a:cxn>
              <a:cxn ang="0">
                <a:pos x="connsiteX455-911" y="connsiteY455-912"/>
              </a:cxn>
              <a:cxn ang="0">
                <a:pos x="connsiteX456-913" y="connsiteY456-914"/>
              </a:cxn>
              <a:cxn ang="0">
                <a:pos x="connsiteX457-915" y="connsiteY457-916"/>
              </a:cxn>
              <a:cxn ang="0">
                <a:pos x="connsiteX458-917" y="connsiteY458-918"/>
              </a:cxn>
              <a:cxn ang="0">
                <a:pos x="connsiteX459-919" y="connsiteY459-920"/>
              </a:cxn>
              <a:cxn ang="0">
                <a:pos x="connsiteX460-921" y="connsiteY460-922"/>
              </a:cxn>
              <a:cxn ang="0">
                <a:pos x="connsiteX461-923" y="connsiteY461-924"/>
              </a:cxn>
              <a:cxn ang="0">
                <a:pos x="connsiteX462-925" y="connsiteY462-926"/>
              </a:cxn>
              <a:cxn ang="0">
                <a:pos x="connsiteX463-927" y="connsiteY463-928"/>
              </a:cxn>
              <a:cxn ang="0">
                <a:pos x="connsiteX464-929" y="connsiteY464-930"/>
              </a:cxn>
              <a:cxn ang="0">
                <a:pos x="connsiteX465-931" y="connsiteY465-932"/>
              </a:cxn>
              <a:cxn ang="0">
                <a:pos x="connsiteX466-933" y="connsiteY466-934"/>
              </a:cxn>
              <a:cxn ang="0">
                <a:pos x="connsiteX467-935" y="connsiteY467-936"/>
              </a:cxn>
              <a:cxn ang="0">
                <a:pos x="connsiteX468-937" y="connsiteY468-938"/>
              </a:cxn>
              <a:cxn ang="0">
                <a:pos x="connsiteX469-939" y="connsiteY469-940"/>
              </a:cxn>
              <a:cxn ang="0">
                <a:pos x="connsiteX470-941" y="connsiteY470-942"/>
              </a:cxn>
              <a:cxn ang="0">
                <a:pos x="connsiteX471-943" y="connsiteY471-944"/>
              </a:cxn>
              <a:cxn ang="0">
                <a:pos x="connsiteX472-945" y="connsiteY472-946"/>
              </a:cxn>
              <a:cxn ang="0">
                <a:pos x="connsiteX473-947" y="connsiteY473-948"/>
              </a:cxn>
              <a:cxn ang="0">
                <a:pos x="connsiteX474-949" y="connsiteY474-950"/>
              </a:cxn>
              <a:cxn ang="0">
                <a:pos x="connsiteX475-951" y="connsiteY475-952"/>
              </a:cxn>
              <a:cxn ang="0">
                <a:pos x="connsiteX476-953" y="connsiteY476-954"/>
              </a:cxn>
              <a:cxn ang="0">
                <a:pos x="connsiteX477-955" y="connsiteY477-956"/>
              </a:cxn>
              <a:cxn ang="0">
                <a:pos x="connsiteX478-957" y="connsiteY478-958"/>
              </a:cxn>
              <a:cxn ang="0">
                <a:pos x="connsiteX479-959" y="connsiteY479-960"/>
              </a:cxn>
              <a:cxn ang="0">
                <a:pos x="connsiteX480-961" y="connsiteY480-962"/>
              </a:cxn>
              <a:cxn ang="0">
                <a:pos x="connsiteX481-963" y="connsiteY481-964"/>
              </a:cxn>
              <a:cxn ang="0">
                <a:pos x="connsiteX482-965" y="connsiteY482-966"/>
              </a:cxn>
              <a:cxn ang="0">
                <a:pos x="connsiteX483-967" y="connsiteY483-968"/>
              </a:cxn>
              <a:cxn ang="0">
                <a:pos x="connsiteX484-969" y="connsiteY484-970"/>
              </a:cxn>
              <a:cxn ang="0">
                <a:pos x="connsiteX485-971" y="connsiteY485-972"/>
              </a:cxn>
              <a:cxn ang="0">
                <a:pos x="connsiteX486-973" y="connsiteY486-974"/>
              </a:cxn>
              <a:cxn ang="0">
                <a:pos x="connsiteX487-975" y="connsiteY487-976"/>
              </a:cxn>
              <a:cxn ang="0">
                <a:pos x="connsiteX488-977" y="connsiteY488-978"/>
              </a:cxn>
              <a:cxn ang="0">
                <a:pos x="connsiteX489-979" y="connsiteY489-980"/>
              </a:cxn>
              <a:cxn ang="0">
                <a:pos x="connsiteX490-981" y="connsiteY490-982"/>
              </a:cxn>
              <a:cxn ang="0">
                <a:pos x="connsiteX491-983" y="connsiteY491-984"/>
              </a:cxn>
              <a:cxn ang="0">
                <a:pos x="connsiteX492-985" y="connsiteY492-986"/>
              </a:cxn>
              <a:cxn ang="0">
                <a:pos x="connsiteX493-987" y="connsiteY493-988"/>
              </a:cxn>
              <a:cxn ang="0">
                <a:pos x="connsiteX494-989" y="connsiteY494-990"/>
              </a:cxn>
              <a:cxn ang="0">
                <a:pos x="connsiteX495-991" y="connsiteY495-992"/>
              </a:cxn>
              <a:cxn ang="0">
                <a:pos x="connsiteX496-993" y="connsiteY496-994"/>
              </a:cxn>
              <a:cxn ang="0">
                <a:pos x="connsiteX497-995" y="connsiteY497-996"/>
              </a:cxn>
              <a:cxn ang="0">
                <a:pos x="connsiteX498-997" y="connsiteY498-998"/>
              </a:cxn>
              <a:cxn ang="0">
                <a:pos x="connsiteX499-999" y="connsiteY499-1000"/>
              </a:cxn>
              <a:cxn ang="0">
                <a:pos x="connsiteX500-1001" y="connsiteY500-1002"/>
              </a:cxn>
              <a:cxn ang="0">
                <a:pos x="connsiteX501-1003" y="connsiteY501-1004"/>
              </a:cxn>
              <a:cxn ang="0">
                <a:pos x="connsiteX502-1005" y="connsiteY502-1006"/>
              </a:cxn>
              <a:cxn ang="0">
                <a:pos x="connsiteX503-1007" y="connsiteY503-1008"/>
              </a:cxn>
              <a:cxn ang="0">
                <a:pos x="connsiteX504-1009" y="connsiteY504-1010"/>
              </a:cxn>
              <a:cxn ang="0">
                <a:pos x="connsiteX505-1011" y="connsiteY505-1012"/>
              </a:cxn>
              <a:cxn ang="0">
                <a:pos x="connsiteX506-1013" y="connsiteY506-1014"/>
              </a:cxn>
              <a:cxn ang="0">
                <a:pos x="connsiteX507-1015" y="connsiteY507-1016"/>
              </a:cxn>
              <a:cxn ang="0">
                <a:pos x="connsiteX508-1017" y="connsiteY508-1018"/>
              </a:cxn>
              <a:cxn ang="0">
                <a:pos x="connsiteX509-1019" y="connsiteY509-1020"/>
              </a:cxn>
              <a:cxn ang="0">
                <a:pos x="connsiteX510-1021" y="connsiteY510-1022"/>
              </a:cxn>
              <a:cxn ang="0">
                <a:pos x="connsiteX511-1023" y="connsiteY511-1024"/>
              </a:cxn>
              <a:cxn ang="0">
                <a:pos x="connsiteX512-1025" y="connsiteY512-1026"/>
              </a:cxn>
              <a:cxn ang="0">
                <a:pos x="connsiteX513-1027" y="connsiteY513-1028"/>
              </a:cxn>
              <a:cxn ang="0">
                <a:pos x="connsiteX514-1029" y="connsiteY514-1030"/>
              </a:cxn>
              <a:cxn ang="0">
                <a:pos x="connsiteX515-1031" y="connsiteY515-1032"/>
              </a:cxn>
              <a:cxn ang="0">
                <a:pos x="connsiteX516-1033" y="connsiteY516-1034"/>
              </a:cxn>
              <a:cxn ang="0">
                <a:pos x="connsiteX517-1035" y="connsiteY517-1036"/>
              </a:cxn>
              <a:cxn ang="0">
                <a:pos x="connsiteX518-1037" y="connsiteY518-1038"/>
              </a:cxn>
              <a:cxn ang="0">
                <a:pos x="connsiteX519-1039" y="connsiteY519-1040"/>
              </a:cxn>
              <a:cxn ang="0">
                <a:pos x="connsiteX520-1041" y="connsiteY520-1042"/>
              </a:cxn>
              <a:cxn ang="0">
                <a:pos x="connsiteX521-1043" y="connsiteY521-1044"/>
              </a:cxn>
              <a:cxn ang="0">
                <a:pos x="connsiteX522-1045" y="connsiteY522-1046"/>
              </a:cxn>
              <a:cxn ang="0">
                <a:pos x="connsiteX523-1047" y="connsiteY523-1048"/>
              </a:cxn>
              <a:cxn ang="0">
                <a:pos x="connsiteX524-1049" y="connsiteY524-1050"/>
              </a:cxn>
              <a:cxn ang="0">
                <a:pos x="connsiteX525-1051" y="connsiteY525-1052"/>
              </a:cxn>
              <a:cxn ang="0">
                <a:pos x="connsiteX526-1053" y="connsiteY526-1054"/>
              </a:cxn>
              <a:cxn ang="0">
                <a:pos x="connsiteX527-1055" y="connsiteY527-1056"/>
              </a:cxn>
              <a:cxn ang="0">
                <a:pos x="connsiteX528-1057" y="connsiteY528-1058"/>
              </a:cxn>
              <a:cxn ang="0">
                <a:pos x="connsiteX529-1059" y="connsiteY529-1060"/>
              </a:cxn>
              <a:cxn ang="0">
                <a:pos x="connsiteX530-1061" y="connsiteY530-1062"/>
              </a:cxn>
              <a:cxn ang="0">
                <a:pos x="connsiteX531-1063" y="connsiteY531-1064"/>
              </a:cxn>
              <a:cxn ang="0">
                <a:pos x="connsiteX532-1065" y="connsiteY532-1066"/>
              </a:cxn>
              <a:cxn ang="0">
                <a:pos x="connsiteX533-1067" y="connsiteY533-1068"/>
              </a:cxn>
              <a:cxn ang="0">
                <a:pos x="connsiteX534-1069" y="connsiteY534-1070"/>
              </a:cxn>
              <a:cxn ang="0">
                <a:pos x="connsiteX535-1071" y="connsiteY535-1072"/>
              </a:cxn>
              <a:cxn ang="0">
                <a:pos x="connsiteX536-1073" y="connsiteY536-1074"/>
              </a:cxn>
              <a:cxn ang="0">
                <a:pos x="connsiteX537-1075" y="connsiteY537-1076"/>
              </a:cxn>
              <a:cxn ang="0">
                <a:pos x="connsiteX538-1077" y="connsiteY538-1078"/>
              </a:cxn>
              <a:cxn ang="0">
                <a:pos x="connsiteX539-1079" y="connsiteY539-1080"/>
              </a:cxn>
              <a:cxn ang="0">
                <a:pos x="connsiteX540-1081" y="connsiteY540-1082"/>
              </a:cxn>
              <a:cxn ang="0">
                <a:pos x="connsiteX541-1083" y="connsiteY541-1084"/>
              </a:cxn>
              <a:cxn ang="0">
                <a:pos x="connsiteX542-1085" y="connsiteY542-1086"/>
              </a:cxn>
              <a:cxn ang="0">
                <a:pos x="connsiteX543-1087" y="connsiteY543-1088"/>
              </a:cxn>
              <a:cxn ang="0">
                <a:pos x="connsiteX544-1089" y="connsiteY544-1090"/>
              </a:cxn>
              <a:cxn ang="0">
                <a:pos x="connsiteX545-1091" y="connsiteY545-1092"/>
              </a:cxn>
              <a:cxn ang="0">
                <a:pos x="connsiteX546-1093" y="connsiteY546-1094"/>
              </a:cxn>
              <a:cxn ang="0">
                <a:pos x="connsiteX547-1095" y="connsiteY547-1096"/>
              </a:cxn>
              <a:cxn ang="0">
                <a:pos x="connsiteX548-1097" y="connsiteY548-1098"/>
              </a:cxn>
              <a:cxn ang="0">
                <a:pos x="connsiteX549-1099" y="connsiteY549-1100"/>
              </a:cxn>
              <a:cxn ang="0">
                <a:pos x="connsiteX550-1101" y="connsiteY550-1102"/>
              </a:cxn>
              <a:cxn ang="0">
                <a:pos x="connsiteX551-1103" y="connsiteY551-1104"/>
              </a:cxn>
              <a:cxn ang="0">
                <a:pos x="connsiteX552-1105" y="connsiteY552-1106"/>
              </a:cxn>
              <a:cxn ang="0">
                <a:pos x="connsiteX553-1107" y="connsiteY553-1108"/>
              </a:cxn>
              <a:cxn ang="0">
                <a:pos x="connsiteX554-1109" y="connsiteY554-1110"/>
              </a:cxn>
              <a:cxn ang="0">
                <a:pos x="connsiteX555-1111" y="connsiteY555-1112"/>
              </a:cxn>
              <a:cxn ang="0">
                <a:pos x="connsiteX556-1113" y="connsiteY556-1114"/>
              </a:cxn>
              <a:cxn ang="0">
                <a:pos x="connsiteX557-1115" y="connsiteY557-1116"/>
              </a:cxn>
              <a:cxn ang="0">
                <a:pos x="connsiteX558-1117" y="connsiteY558-1118"/>
              </a:cxn>
              <a:cxn ang="0">
                <a:pos x="connsiteX559-1119" y="connsiteY559-1120"/>
              </a:cxn>
              <a:cxn ang="0">
                <a:pos x="connsiteX560-1121" y="connsiteY560-1122"/>
              </a:cxn>
              <a:cxn ang="0">
                <a:pos x="connsiteX561-1123" y="connsiteY561-1124"/>
              </a:cxn>
              <a:cxn ang="0">
                <a:pos x="connsiteX562-1125" y="connsiteY562-1126"/>
              </a:cxn>
              <a:cxn ang="0">
                <a:pos x="connsiteX563-1127" y="connsiteY563-1128"/>
              </a:cxn>
              <a:cxn ang="0">
                <a:pos x="connsiteX564-1129" y="connsiteY564-1130"/>
              </a:cxn>
              <a:cxn ang="0">
                <a:pos x="connsiteX565-1131" y="connsiteY565-1132"/>
              </a:cxn>
              <a:cxn ang="0">
                <a:pos x="connsiteX566-1133" y="connsiteY566-1134"/>
              </a:cxn>
              <a:cxn ang="0">
                <a:pos x="connsiteX567-1135" y="connsiteY567-1136"/>
              </a:cxn>
              <a:cxn ang="0">
                <a:pos x="connsiteX568-1137" y="connsiteY568-1138"/>
              </a:cxn>
              <a:cxn ang="0">
                <a:pos x="connsiteX569-1139" y="connsiteY569-1140"/>
              </a:cxn>
              <a:cxn ang="0">
                <a:pos x="connsiteX570-1141" y="connsiteY570-1142"/>
              </a:cxn>
              <a:cxn ang="0">
                <a:pos x="connsiteX571-1143" y="connsiteY571-1144"/>
              </a:cxn>
              <a:cxn ang="0">
                <a:pos x="connsiteX572-1145" y="connsiteY572-1146"/>
              </a:cxn>
              <a:cxn ang="0">
                <a:pos x="connsiteX573-1147" y="connsiteY573-1148"/>
              </a:cxn>
              <a:cxn ang="0">
                <a:pos x="connsiteX574-1149" y="connsiteY574-1150"/>
              </a:cxn>
              <a:cxn ang="0">
                <a:pos x="connsiteX575-1151" y="connsiteY575-1152"/>
              </a:cxn>
              <a:cxn ang="0">
                <a:pos x="connsiteX576-1153" y="connsiteY576-1154"/>
              </a:cxn>
              <a:cxn ang="0">
                <a:pos x="connsiteX577-1155" y="connsiteY577-1156"/>
              </a:cxn>
              <a:cxn ang="0">
                <a:pos x="connsiteX578-1157" y="connsiteY578-1158"/>
              </a:cxn>
              <a:cxn ang="0">
                <a:pos x="connsiteX579-1159" y="connsiteY579-1160"/>
              </a:cxn>
              <a:cxn ang="0">
                <a:pos x="connsiteX580-1161" y="connsiteY580-1162"/>
              </a:cxn>
              <a:cxn ang="0">
                <a:pos x="connsiteX581-1163" y="connsiteY581-1164"/>
              </a:cxn>
              <a:cxn ang="0">
                <a:pos x="connsiteX582-1165" y="connsiteY582-1166"/>
              </a:cxn>
              <a:cxn ang="0">
                <a:pos x="connsiteX583-1167" y="connsiteY583-1168"/>
              </a:cxn>
              <a:cxn ang="0">
                <a:pos x="connsiteX584-1169" y="connsiteY584-1170"/>
              </a:cxn>
              <a:cxn ang="0">
                <a:pos x="connsiteX585-1171" y="connsiteY585-1172"/>
              </a:cxn>
              <a:cxn ang="0">
                <a:pos x="connsiteX586-1173" y="connsiteY586-1174"/>
              </a:cxn>
              <a:cxn ang="0">
                <a:pos x="connsiteX587-1175" y="connsiteY587-1176"/>
              </a:cxn>
              <a:cxn ang="0">
                <a:pos x="connsiteX588-1177" y="connsiteY588-1178"/>
              </a:cxn>
              <a:cxn ang="0">
                <a:pos x="connsiteX589-1179" y="connsiteY589-1180"/>
              </a:cxn>
              <a:cxn ang="0">
                <a:pos x="connsiteX590-1181" y="connsiteY590-1182"/>
              </a:cxn>
              <a:cxn ang="0">
                <a:pos x="connsiteX591-1183" y="connsiteY591-1184"/>
              </a:cxn>
              <a:cxn ang="0">
                <a:pos x="connsiteX592-1185" y="connsiteY592-1186"/>
              </a:cxn>
              <a:cxn ang="0">
                <a:pos x="connsiteX593-1187" y="connsiteY593-1188"/>
              </a:cxn>
              <a:cxn ang="0">
                <a:pos x="connsiteX594-1189" y="connsiteY594-1190"/>
              </a:cxn>
              <a:cxn ang="0">
                <a:pos x="connsiteX595-1191" y="connsiteY595-1192"/>
              </a:cxn>
              <a:cxn ang="0">
                <a:pos x="connsiteX596-1193" y="connsiteY596-1194"/>
              </a:cxn>
              <a:cxn ang="0">
                <a:pos x="connsiteX597-1195" y="connsiteY597-1196"/>
              </a:cxn>
              <a:cxn ang="0">
                <a:pos x="connsiteX598-1197" y="connsiteY598-1198"/>
              </a:cxn>
              <a:cxn ang="0">
                <a:pos x="connsiteX599-1199" y="connsiteY599-1200"/>
              </a:cxn>
              <a:cxn ang="0">
                <a:pos x="connsiteX600-1201" y="connsiteY600-1202"/>
              </a:cxn>
              <a:cxn ang="0">
                <a:pos x="connsiteX601-1203" y="connsiteY601-1204"/>
              </a:cxn>
              <a:cxn ang="0">
                <a:pos x="connsiteX602-1205" y="connsiteY602-1206"/>
              </a:cxn>
              <a:cxn ang="0">
                <a:pos x="connsiteX603-1207" y="connsiteY603-1208"/>
              </a:cxn>
              <a:cxn ang="0">
                <a:pos x="connsiteX604-1209" y="connsiteY604-1210"/>
              </a:cxn>
              <a:cxn ang="0">
                <a:pos x="connsiteX605-1211" y="connsiteY605-1212"/>
              </a:cxn>
              <a:cxn ang="0">
                <a:pos x="connsiteX606-1213" y="connsiteY606-1214"/>
              </a:cxn>
              <a:cxn ang="0">
                <a:pos x="connsiteX607-1215" y="connsiteY607-1216"/>
              </a:cxn>
              <a:cxn ang="0">
                <a:pos x="connsiteX608-1217" y="connsiteY608-1218"/>
              </a:cxn>
              <a:cxn ang="0">
                <a:pos x="connsiteX609-1219" y="connsiteY609-1220"/>
              </a:cxn>
              <a:cxn ang="0">
                <a:pos x="connsiteX610-1221" y="connsiteY610-1222"/>
              </a:cxn>
              <a:cxn ang="0">
                <a:pos x="connsiteX611-1223" y="connsiteY611-1224"/>
              </a:cxn>
              <a:cxn ang="0">
                <a:pos x="connsiteX612-1225" y="connsiteY612-1226"/>
              </a:cxn>
              <a:cxn ang="0">
                <a:pos x="connsiteX613-1227" y="connsiteY613-1228"/>
              </a:cxn>
              <a:cxn ang="0">
                <a:pos x="connsiteX614-1229" y="connsiteY614-1230"/>
              </a:cxn>
              <a:cxn ang="0">
                <a:pos x="connsiteX615-1231" y="connsiteY615-1232"/>
              </a:cxn>
              <a:cxn ang="0">
                <a:pos x="connsiteX616-1233" y="connsiteY616-1234"/>
              </a:cxn>
              <a:cxn ang="0">
                <a:pos x="connsiteX617-1235" y="connsiteY617-1236"/>
              </a:cxn>
              <a:cxn ang="0">
                <a:pos x="connsiteX618-1237" y="connsiteY618-1238"/>
              </a:cxn>
              <a:cxn ang="0">
                <a:pos x="connsiteX619-1239" y="connsiteY619-1240"/>
              </a:cxn>
              <a:cxn ang="0">
                <a:pos x="connsiteX620-1241" y="connsiteY620-1242"/>
              </a:cxn>
              <a:cxn ang="0">
                <a:pos x="connsiteX621-1243" y="connsiteY621-1244"/>
              </a:cxn>
              <a:cxn ang="0">
                <a:pos x="connsiteX622-1245" y="connsiteY622-1246"/>
              </a:cxn>
              <a:cxn ang="0">
                <a:pos x="connsiteX623-1247" y="connsiteY623-1248"/>
              </a:cxn>
              <a:cxn ang="0">
                <a:pos x="connsiteX624-1249" y="connsiteY624-1250"/>
              </a:cxn>
              <a:cxn ang="0">
                <a:pos x="connsiteX625-1251" y="connsiteY625-1252"/>
              </a:cxn>
              <a:cxn ang="0">
                <a:pos x="connsiteX626-1253" y="connsiteY626-1254"/>
              </a:cxn>
              <a:cxn ang="0">
                <a:pos x="connsiteX627-1255" y="connsiteY627-1256"/>
              </a:cxn>
              <a:cxn ang="0">
                <a:pos x="connsiteX628-1257" y="connsiteY628-1258"/>
              </a:cxn>
              <a:cxn ang="0">
                <a:pos x="connsiteX629-1259" y="connsiteY629-1260"/>
              </a:cxn>
              <a:cxn ang="0">
                <a:pos x="connsiteX630-1261" y="connsiteY630-1262"/>
              </a:cxn>
              <a:cxn ang="0">
                <a:pos x="connsiteX631-1263" y="connsiteY631-1264"/>
              </a:cxn>
              <a:cxn ang="0">
                <a:pos x="connsiteX632-1265" y="connsiteY632-1266"/>
              </a:cxn>
              <a:cxn ang="0">
                <a:pos x="connsiteX633-1267" y="connsiteY633-1268"/>
              </a:cxn>
              <a:cxn ang="0">
                <a:pos x="connsiteX634-1269" y="connsiteY634-1270"/>
              </a:cxn>
              <a:cxn ang="0">
                <a:pos x="connsiteX635-1271" y="connsiteY635-1272"/>
              </a:cxn>
              <a:cxn ang="0">
                <a:pos x="connsiteX636-1273" y="connsiteY636-1274"/>
              </a:cxn>
              <a:cxn ang="0">
                <a:pos x="connsiteX637-1275" y="connsiteY637-1276"/>
              </a:cxn>
              <a:cxn ang="0">
                <a:pos x="connsiteX638-1277" y="connsiteY638-1278"/>
              </a:cxn>
              <a:cxn ang="0">
                <a:pos x="connsiteX639-1279" y="connsiteY639-1280"/>
              </a:cxn>
              <a:cxn ang="0">
                <a:pos x="connsiteX640-1281" y="connsiteY640-1282"/>
              </a:cxn>
              <a:cxn ang="0">
                <a:pos x="connsiteX641-1283" y="connsiteY641-1284"/>
              </a:cxn>
              <a:cxn ang="0">
                <a:pos x="connsiteX642-1285" y="connsiteY642-1286"/>
              </a:cxn>
              <a:cxn ang="0">
                <a:pos x="connsiteX643-1287" y="connsiteY643-1288"/>
              </a:cxn>
              <a:cxn ang="0">
                <a:pos x="connsiteX644-1289" y="connsiteY644-1290"/>
              </a:cxn>
              <a:cxn ang="0">
                <a:pos x="connsiteX645-1291" y="connsiteY645-1292"/>
              </a:cxn>
              <a:cxn ang="0">
                <a:pos x="connsiteX646-1293" y="connsiteY646-1294"/>
              </a:cxn>
              <a:cxn ang="0">
                <a:pos x="connsiteX647-1295" y="connsiteY647-1296"/>
              </a:cxn>
              <a:cxn ang="0">
                <a:pos x="connsiteX648-1297" y="connsiteY648-1298"/>
              </a:cxn>
              <a:cxn ang="0">
                <a:pos x="connsiteX649-1299" y="connsiteY649-1300"/>
              </a:cxn>
              <a:cxn ang="0">
                <a:pos x="connsiteX650-1301" y="connsiteY650-1302"/>
              </a:cxn>
              <a:cxn ang="0">
                <a:pos x="connsiteX651-1303" y="connsiteY651-1304"/>
              </a:cxn>
              <a:cxn ang="0">
                <a:pos x="connsiteX652-1305" y="connsiteY652-1306"/>
              </a:cxn>
              <a:cxn ang="0">
                <a:pos x="connsiteX653-1307" y="connsiteY653-1308"/>
              </a:cxn>
              <a:cxn ang="0">
                <a:pos x="connsiteX654-1309" y="connsiteY654-1310"/>
              </a:cxn>
              <a:cxn ang="0">
                <a:pos x="connsiteX655-1311" y="connsiteY655-1312"/>
              </a:cxn>
              <a:cxn ang="0">
                <a:pos x="connsiteX656-1313" y="connsiteY656-1314"/>
              </a:cxn>
              <a:cxn ang="0">
                <a:pos x="connsiteX657-1315" y="connsiteY657-1316"/>
              </a:cxn>
              <a:cxn ang="0">
                <a:pos x="connsiteX658-1317" y="connsiteY658-1318"/>
              </a:cxn>
              <a:cxn ang="0">
                <a:pos x="connsiteX659-1319" y="connsiteY659-1320"/>
              </a:cxn>
              <a:cxn ang="0">
                <a:pos x="connsiteX660-1321" y="connsiteY660-1322"/>
              </a:cxn>
              <a:cxn ang="0">
                <a:pos x="connsiteX661-1323" y="connsiteY661-1324"/>
              </a:cxn>
              <a:cxn ang="0">
                <a:pos x="connsiteX662-1325" y="connsiteY662-1326"/>
              </a:cxn>
              <a:cxn ang="0">
                <a:pos x="connsiteX663-1327" y="connsiteY663-1328"/>
              </a:cxn>
              <a:cxn ang="0">
                <a:pos x="connsiteX664-1329" y="connsiteY664-1330"/>
              </a:cxn>
              <a:cxn ang="0">
                <a:pos x="connsiteX665-1331" y="connsiteY665-1332"/>
              </a:cxn>
              <a:cxn ang="0">
                <a:pos x="connsiteX666-1333" y="connsiteY666-1334"/>
              </a:cxn>
              <a:cxn ang="0">
                <a:pos x="connsiteX667-1335" y="connsiteY667-1336"/>
              </a:cxn>
              <a:cxn ang="0">
                <a:pos x="connsiteX668-1337" y="connsiteY668-1338"/>
              </a:cxn>
              <a:cxn ang="0">
                <a:pos x="connsiteX669-1339" y="connsiteY669-1340"/>
              </a:cxn>
              <a:cxn ang="0">
                <a:pos x="connsiteX670-1341" y="connsiteY670-1342"/>
              </a:cxn>
              <a:cxn ang="0">
                <a:pos x="connsiteX671-1343" y="connsiteY671-1344"/>
              </a:cxn>
              <a:cxn ang="0">
                <a:pos x="connsiteX672-1345" y="connsiteY672-1346"/>
              </a:cxn>
              <a:cxn ang="0">
                <a:pos x="connsiteX673-1347" y="connsiteY673-1348"/>
              </a:cxn>
              <a:cxn ang="0">
                <a:pos x="connsiteX674-1349" y="connsiteY674-1350"/>
              </a:cxn>
              <a:cxn ang="0">
                <a:pos x="connsiteX675-1351" y="connsiteY675-1352"/>
              </a:cxn>
              <a:cxn ang="0">
                <a:pos x="connsiteX676-1353" y="connsiteY676-1354"/>
              </a:cxn>
              <a:cxn ang="0">
                <a:pos x="connsiteX677-1355" y="connsiteY677-1356"/>
              </a:cxn>
              <a:cxn ang="0">
                <a:pos x="connsiteX678-1357" y="connsiteY678-1358"/>
              </a:cxn>
              <a:cxn ang="0">
                <a:pos x="connsiteX679-1359" y="connsiteY679-1360"/>
              </a:cxn>
              <a:cxn ang="0">
                <a:pos x="connsiteX680-1361" y="connsiteY680-1362"/>
              </a:cxn>
              <a:cxn ang="0">
                <a:pos x="connsiteX681-1363" y="connsiteY681-1364"/>
              </a:cxn>
              <a:cxn ang="0">
                <a:pos x="connsiteX682-1365" y="connsiteY682-1366"/>
              </a:cxn>
              <a:cxn ang="0">
                <a:pos x="connsiteX683-1367" y="connsiteY683-1368"/>
              </a:cxn>
              <a:cxn ang="0">
                <a:pos x="connsiteX684-1369" y="connsiteY684-1370"/>
              </a:cxn>
              <a:cxn ang="0">
                <a:pos x="connsiteX685-1371" y="connsiteY685-1372"/>
              </a:cxn>
              <a:cxn ang="0">
                <a:pos x="connsiteX686-1373" y="connsiteY686-1374"/>
              </a:cxn>
              <a:cxn ang="0">
                <a:pos x="connsiteX687-1375" y="connsiteY687-1376"/>
              </a:cxn>
              <a:cxn ang="0">
                <a:pos x="connsiteX688-1377" y="connsiteY688-1378"/>
              </a:cxn>
              <a:cxn ang="0">
                <a:pos x="connsiteX689-1379" y="connsiteY689-1380"/>
              </a:cxn>
              <a:cxn ang="0">
                <a:pos x="connsiteX690-1381" y="connsiteY690-1382"/>
              </a:cxn>
              <a:cxn ang="0">
                <a:pos x="connsiteX691-1383" y="connsiteY691-1384"/>
              </a:cxn>
              <a:cxn ang="0">
                <a:pos x="connsiteX692-1385" y="connsiteY692-1386"/>
              </a:cxn>
              <a:cxn ang="0">
                <a:pos x="connsiteX693-1387" y="connsiteY693-1388"/>
              </a:cxn>
              <a:cxn ang="0">
                <a:pos x="connsiteX694-1389" y="connsiteY694-1390"/>
              </a:cxn>
              <a:cxn ang="0">
                <a:pos x="connsiteX695-1391" y="connsiteY695-1392"/>
              </a:cxn>
              <a:cxn ang="0">
                <a:pos x="connsiteX696-1393" y="connsiteY696-1394"/>
              </a:cxn>
              <a:cxn ang="0">
                <a:pos x="connsiteX697-1395" y="connsiteY697-1396"/>
              </a:cxn>
              <a:cxn ang="0">
                <a:pos x="connsiteX698-1397" y="connsiteY698-1398"/>
              </a:cxn>
              <a:cxn ang="0">
                <a:pos x="connsiteX699-1399" y="connsiteY699-1400"/>
              </a:cxn>
              <a:cxn ang="0">
                <a:pos x="connsiteX700-1401" y="connsiteY700-1402"/>
              </a:cxn>
              <a:cxn ang="0">
                <a:pos x="connsiteX701-1403" y="connsiteY701-1404"/>
              </a:cxn>
              <a:cxn ang="0">
                <a:pos x="connsiteX702-1405" y="connsiteY702-1406"/>
              </a:cxn>
              <a:cxn ang="0">
                <a:pos x="connsiteX703-1407" y="connsiteY703-1408"/>
              </a:cxn>
              <a:cxn ang="0">
                <a:pos x="connsiteX704-1409" y="connsiteY704-1410"/>
              </a:cxn>
              <a:cxn ang="0">
                <a:pos x="connsiteX705-1411" y="connsiteY705-1412"/>
              </a:cxn>
              <a:cxn ang="0">
                <a:pos x="connsiteX706-1413" y="connsiteY706-1414"/>
              </a:cxn>
              <a:cxn ang="0">
                <a:pos x="connsiteX707-1415" y="connsiteY707-1416"/>
              </a:cxn>
              <a:cxn ang="0">
                <a:pos x="connsiteX708-1417" y="connsiteY708-1418"/>
              </a:cxn>
              <a:cxn ang="0">
                <a:pos x="connsiteX709-1419" y="connsiteY709-1420"/>
              </a:cxn>
              <a:cxn ang="0">
                <a:pos x="connsiteX710-1421" y="connsiteY710-1422"/>
              </a:cxn>
              <a:cxn ang="0">
                <a:pos x="connsiteX711-1423" y="connsiteY711-1424"/>
              </a:cxn>
              <a:cxn ang="0">
                <a:pos x="connsiteX712-1425" y="connsiteY712-1426"/>
              </a:cxn>
              <a:cxn ang="0">
                <a:pos x="connsiteX713-1427" y="connsiteY713-1428"/>
              </a:cxn>
              <a:cxn ang="0">
                <a:pos x="connsiteX714-1429" y="connsiteY714-1430"/>
              </a:cxn>
              <a:cxn ang="0">
                <a:pos x="connsiteX715-1431" y="connsiteY715-1432"/>
              </a:cxn>
              <a:cxn ang="0">
                <a:pos x="connsiteX716-1433" y="connsiteY716-1434"/>
              </a:cxn>
              <a:cxn ang="0">
                <a:pos x="connsiteX717-1435" y="connsiteY717-1436"/>
              </a:cxn>
              <a:cxn ang="0">
                <a:pos x="connsiteX718-1437" y="connsiteY718-1438"/>
              </a:cxn>
              <a:cxn ang="0">
                <a:pos x="connsiteX719-1439" y="connsiteY719-1440"/>
              </a:cxn>
              <a:cxn ang="0">
                <a:pos x="connsiteX720-1441" y="connsiteY720-1442"/>
              </a:cxn>
              <a:cxn ang="0">
                <a:pos x="connsiteX721-1443" y="connsiteY721-1444"/>
              </a:cxn>
              <a:cxn ang="0">
                <a:pos x="connsiteX722-1445" y="connsiteY722-1446"/>
              </a:cxn>
              <a:cxn ang="0">
                <a:pos x="connsiteX723-1447" y="connsiteY723-1448"/>
              </a:cxn>
              <a:cxn ang="0">
                <a:pos x="connsiteX724-1449" y="connsiteY724-1450"/>
              </a:cxn>
              <a:cxn ang="0">
                <a:pos x="connsiteX725-1451" y="connsiteY725-1452"/>
              </a:cxn>
              <a:cxn ang="0">
                <a:pos x="connsiteX726-1453" y="connsiteY726-1454"/>
              </a:cxn>
              <a:cxn ang="0">
                <a:pos x="connsiteX727-1455" y="connsiteY727-1456"/>
              </a:cxn>
              <a:cxn ang="0">
                <a:pos x="connsiteX728-1457" y="connsiteY728-1458"/>
              </a:cxn>
              <a:cxn ang="0">
                <a:pos x="connsiteX729-1459" y="connsiteY729-1460"/>
              </a:cxn>
              <a:cxn ang="0">
                <a:pos x="connsiteX730-1461" y="connsiteY730-1462"/>
              </a:cxn>
              <a:cxn ang="0">
                <a:pos x="connsiteX731-1463" y="connsiteY731-1464"/>
              </a:cxn>
              <a:cxn ang="0">
                <a:pos x="connsiteX732-1465" y="connsiteY732-1466"/>
              </a:cxn>
              <a:cxn ang="0">
                <a:pos x="connsiteX733-1467" y="connsiteY733-1468"/>
              </a:cxn>
              <a:cxn ang="0">
                <a:pos x="connsiteX734-1469" y="connsiteY734-1470"/>
              </a:cxn>
              <a:cxn ang="0">
                <a:pos x="connsiteX735-1471" y="connsiteY735-1472"/>
              </a:cxn>
              <a:cxn ang="0">
                <a:pos x="connsiteX736-1473" y="connsiteY736-1474"/>
              </a:cxn>
              <a:cxn ang="0">
                <a:pos x="connsiteX737-1475" y="connsiteY737-1476"/>
              </a:cxn>
              <a:cxn ang="0">
                <a:pos x="connsiteX738-1477" y="connsiteY738-1478"/>
              </a:cxn>
              <a:cxn ang="0">
                <a:pos x="connsiteX739-1479" y="connsiteY739-1480"/>
              </a:cxn>
              <a:cxn ang="0">
                <a:pos x="connsiteX740-1481" y="connsiteY740-1482"/>
              </a:cxn>
              <a:cxn ang="0">
                <a:pos x="connsiteX741-1483" y="connsiteY741-1484"/>
              </a:cxn>
              <a:cxn ang="0">
                <a:pos x="connsiteX742-1485" y="connsiteY742-1486"/>
              </a:cxn>
              <a:cxn ang="0">
                <a:pos x="connsiteX743-1487" y="connsiteY743-1488"/>
              </a:cxn>
              <a:cxn ang="0">
                <a:pos x="connsiteX744-1489" y="connsiteY744-1490"/>
              </a:cxn>
              <a:cxn ang="0">
                <a:pos x="connsiteX745-1491" y="connsiteY745-1492"/>
              </a:cxn>
              <a:cxn ang="0">
                <a:pos x="connsiteX746-1493" y="connsiteY746-1494"/>
              </a:cxn>
              <a:cxn ang="0">
                <a:pos x="connsiteX747-1495" y="connsiteY747-1496"/>
              </a:cxn>
              <a:cxn ang="0">
                <a:pos x="connsiteX748-1497" y="connsiteY748-1498"/>
              </a:cxn>
              <a:cxn ang="0">
                <a:pos x="connsiteX749-1499" y="connsiteY749-1500"/>
              </a:cxn>
              <a:cxn ang="0">
                <a:pos x="connsiteX750-1501" y="connsiteY750-1502"/>
              </a:cxn>
              <a:cxn ang="0">
                <a:pos x="connsiteX751-1503" y="connsiteY751-1504"/>
              </a:cxn>
              <a:cxn ang="0">
                <a:pos x="connsiteX752-1505" y="connsiteY752-1506"/>
              </a:cxn>
              <a:cxn ang="0">
                <a:pos x="connsiteX753-1507" y="connsiteY753-1508"/>
              </a:cxn>
              <a:cxn ang="0">
                <a:pos x="connsiteX754-1509" y="connsiteY754-1510"/>
              </a:cxn>
              <a:cxn ang="0">
                <a:pos x="connsiteX755-1511" y="connsiteY755-1512"/>
              </a:cxn>
              <a:cxn ang="0">
                <a:pos x="connsiteX756-1513" y="connsiteY756-1514"/>
              </a:cxn>
              <a:cxn ang="0">
                <a:pos x="connsiteX757-1515" y="connsiteY757-1516"/>
              </a:cxn>
              <a:cxn ang="0">
                <a:pos x="connsiteX758-1517" y="connsiteY758-1518"/>
              </a:cxn>
              <a:cxn ang="0">
                <a:pos x="connsiteX759-1519" y="connsiteY759-1520"/>
              </a:cxn>
              <a:cxn ang="0">
                <a:pos x="connsiteX760-1521" y="connsiteY760-1522"/>
              </a:cxn>
              <a:cxn ang="0">
                <a:pos x="connsiteX761-1523" y="connsiteY761-1524"/>
              </a:cxn>
              <a:cxn ang="0">
                <a:pos x="connsiteX762-1525" y="connsiteY762-1526"/>
              </a:cxn>
              <a:cxn ang="0">
                <a:pos x="connsiteX763-1527" y="connsiteY763-1528"/>
              </a:cxn>
              <a:cxn ang="0">
                <a:pos x="connsiteX764-1529" y="connsiteY764-1530"/>
              </a:cxn>
              <a:cxn ang="0">
                <a:pos x="connsiteX765-1531" y="connsiteY765-1532"/>
              </a:cxn>
              <a:cxn ang="0">
                <a:pos x="connsiteX766-1533" y="connsiteY766-1534"/>
              </a:cxn>
              <a:cxn ang="0">
                <a:pos x="connsiteX767-1535" y="connsiteY767-1536"/>
              </a:cxn>
              <a:cxn ang="0">
                <a:pos x="connsiteX768-1537" y="connsiteY768-1538"/>
              </a:cxn>
              <a:cxn ang="0">
                <a:pos x="connsiteX769-1539" y="connsiteY769-1540"/>
              </a:cxn>
              <a:cxn ang="0">
                <a:pos x="connsiteX770-1541" y="connsiteY770-1542"/>
              </a:cxn>
              <a:cxn ang="0">
                <a:pos x="connsiteX771-1543" y="connsiteY771-1544"/>
              </a:cxn>
              <a:cxn ang="0">
                <a:pos x="connsiteX772-1545" y="connsiteY772-1546"/>
              </a:cxn>
              <a:cxn ang="0">
                <a:pos x="connsiteX773-1547" y="connsiteY773-1548"/>
              </a:cxn>
              <a:cxn ang="0">
                <a:pos x="connsiteX774-1549" y="connsiteY774-1550"/>
              </a:cxn>
              <a:cxn ang="0">
                <a:pos x="connsiteX775-1551" y="connsiteY775-1552"/>
              </a:cxn>
              <a:cxn ang="0">
                <a:pos x="connsiteX776-1553" y="connsiteY776-1554"/>
              </a:cxn>
              <a:cxn ang="0">
                <a:pos x="connsiteX777-1555" y="connsiteY777-1556"/>
              </a:cxn>
              <a:cxn ang="0">
                <a:pos x="connsiteX778-1557" y="connsiteY778-1558"/>
              </a:cxn>
              <a:cxn ang="0">
                <a:pos x="connsiteX779-1559" y="connsiteY779-1560"/>
              </a:cxn>
              <a:cxn ang="0">
                <a:pos x="connsiteX780-1561" y="connsiteY780-1562"/>
              </a:cxn>
              <a:cxn ang="0">
                <a:pos x="connsiteX781-1563" y="connsiteY781-1564"/>
              </a:cxn>
              <a:cxn ang="0">
                <a:pos x="connsiteX782-1565" y="connsiteY782-1566"/>
              </a:cxn>
              <a:cxn ang="0">
                <a:pos x="connsiteX783-1567" y="connsiteY783-1568"/>
              </a:cxn>
              <a:cxn ang="0">
                <a:pos x="connsiteX784-1569" y="connsiteY784-1570"/>
              </a:cxn>
              <a:cxn ang="0">
                <a:pos x="connsiteX785-1571" y="connsiteY785-1572"/>
              </a:cxn>
              <a:cxn ang="0">
                <a:pos x="connsiteX786-1573" y="connsiteY786-1574"/>
              </a:cxn>
              <a:cxn ang="0">
                <a:pos x="connsiteX787-1575" y="connsiteY787-1576"/>
              </a:cxn>
              <a:cxn ang="0">
                <a:pos x="connsiteX788-1577" y="connsiteY788-1578"/>
              </a:cxn>
              <a:cxn ang="0">
                <a:pos x="connsiteX789-1579" y="connsiteY789-1580"/>
              </a:cxn>
              <a:cxn ang="0">
                <a:pos x="connsiteX790-1581" y="connsiteY790-1582"/>
              </a:cxn>
              <a:cxn ang="0">
                <a:pos x="connsiteX791-1583" y="connsiteY791-1584"/>
              </a:cxn>
              <a:cxn ang="0">
                <a:pos x="connsiteX792-1585" y="connsiteY792-1586"/>
              </a:cxn>
              <a:cxn ang="0">
                <a:pos x="connsiteX793-1587" y="connsiteY793-1588"/>
              </a:cxn>
              <a:cxn ang="0">
                <a:pos x="connsiteX794-1589" y="connsiteY794-1590"/>
              </a:cxn>
              <a:cxn ang="0">
                <a:pos x="connsiteX795-1591" y="connsiteY795-1592"/>
              </a:cxn>
              <a:cxn ang="0">
                <a:pos x="connsiteX796-1593" y="connsiteY796-1594"/>
              </a:cxn>
              <a:cxn ang="0">
                <a:pos x="connsiteX797-1595" y="connsiteY797-1596"/>
              </a:cxn>
              <a:cxn ang="0">
                <a:pos x="connsiteX798-1597" y="connsiteY798-1598"/>
              </a:cxn>
              <a:cxn ang="0">
                <a:pos x="connsiteX799-1599" y="connsiteY799-1600"/>
              </a:cxn>
              <a:cxn ang="0">
                <a:pos x="connsiteX800-1601" y="connsiteY800-1602"/>
              </a:cxn>
              <a:cxn ang="0">
                <a:pos x="connsiteX801-1603" y="connsiteY801-1604"/>
              </a:cxn>
              <a:cxn ang="0">
                <a:pos x="connsiteX802-1605" y="connsiteY802-1606"/>
              </a:cxn>
              <a:cxn ang="0">
                <a:pos x="connsiteX803-1607" y="connsiteY803-1608"/>
              </a:cxn>
              <a:cxn ang="0">
                <a:pos x="connsiteX804-1609" y="connsiteY804-1610"/>
              </a:cxn>
              <a:cxn ang="0">
                <a:pos x="connsiteX805-1611" y="connsiteY805-1612"/>
              </a:cxn>
              <a:cxn ang="0">
                <a:pos x="connsiteX806-1613" y="connsiteY806-1614"/>
              </a:cxn>
              <a:cxn ang="0">
                <a:pos x="connsiteX807-1615" y="connsiteY807-1616"/>
              </a:cxn>
              <a:cxn ang="0">
                <a:pos x="connsiteX808-1617" y="connsiteY808-1618"/>
              </a:cxn>
              <a:cxn ang="0">
                <a:pos x="connsiteX809-1619" y="connsiteY809-1620"/>
              </a:cxn>
              <a:cxn ang="0">
                <a:pos x="connsiteX810-1621" y="connsiteY810-1622"/>
              </a:cxn>
              <a:cxn ang="0">
                <a:pos x="connsiteX811-1623" y="connsiteY811-1624"/>
              </a:cxn>
              <a:cxn ang="0">
                <a:pos x="connsiteX812-1625" y="connsiteY812-1626"/>
              </a:cxn>
              <a:cxn ang="0">
                <a:pos x="connsiteX813-1627" y="connsiteY813-1628"/>
              </a:cxn>
              <a:cxn ang="0">
                <a:pos x="connsiteX814-1629" y="connsiteY814-1630"/>
              </a:cxn>
              <a:cxn ang="0">
                <a:pos x="connsiteX815-1631" y="connsiteY815-1632"/>
              </a:cxn>
              <a:cxn ang="0">
                <a:pos x="connsiteX816-1633" y="connsiteY816-1634"/>
              </a:cxn>
              <a:cxn ang="0">
                <a:pos x="connsiteX817-1635" y="connsiteY817-1636"/>
              </a:cxn>
              <a:cxn ang="0">
                <a:pos x="connsiteX818-1637" y="connsiteY818-1638"/>
              </a:cxn>
              <a:cxn ang="0">
                <a:pos x="connsiteX819-1639" y="connsiteY819-1640"/>
              </a:cxn>
              <a:cxn ang="0">
                <a:pos x="connsiteX820-1641" y="connsiteY820-1642"/>
              </a:cxn>
              <a:cxn ang="0">
                <a:pos x="connsiteX821-1643" y="connsiteY821-1644"/>
              </a:cxn>
              <a:cxn ang="0">
                <a:pos x="connsiteX822-1645" y="connsiteY822-1646"/>
              </a:cxn>
              <a:cxn ang="0">
                <a:pos x="connsiteX823-1647" y="connsiteY823-1648"/>
              </a:cxn>
              <a:cxn ang="0">
                <a:pos x="connsiteX824-1649" y="connsiteY824-1650"/>
              </a:cxn>
              <a:cxn ang="0">
                <a:pos x="connsiteX825-1651" y="connsiteY825-1652"/>
              </a:cxn>
              <a:cxn ang="0">
                <a:pos x="connsiteX826-1653" y="connsiteY826-1654"/>
              </a:cxn>
              <a:cxn ang="0">
                <a:pos x="connsiteX827-1655" y="connsiteY827-1656"/>
              </a:cxn>
              <a:cxn ang="0">
                <a:pos x="connsiteX828-1657" y="connsiteY828-1658"/>
              </a:cxn>
              <a:cxn ang="0">
                <a:pos x="connsiteX829-1659" y="connsiteY829-1660"/>
              </a:cxn>
              <a:cxn ang="0">
                <a:pos x="connsiteX830-1661" y="connsiteY830-1662"/>
              </a:cxn>
              <a:cxn ang="0">
                <a:pos x="connsiteX831-1663" y="connsiteY831-1664"/>
              </a:cxn>
              <a:cxn ang="0">
                <a:pos x="connsiteX832-1665" y="connsiteY832-1666"/>
              </a:cxn>
              <a:cxn ang="0">
                <a:pos x="connsiteX833-1667" y="connsiteY833-1668"/>
              </a:cxn>
              <a:cxn ang="0">
                <a:pos x="connsiteX834-1669" y="connsiteY834-1670"/>
              </a:cxn>
              <a:cxn ang="0">
                <a:pos x="connsiteX835-1671" y="connsiteY835-1672"/>
              </a:cxn>
              <a:cxn ang="0">
                <a:pos x="connsiteX836-1673" y="connsiteY836-1674"/>
              </a:cxn>
              <a:cxn ang="0">
                <a:pos x="connsiteX837-1675" y="connsiteY837-1676"/>
              </a:cxn>
              <a:cxn ang="0">
                <a:pos x="connsiteX838-1677" y="connsiteY838-1678"/>
              </a:cxn>
              <a:cxn ang="0">
                <a:pos x="connsiteX839-1679" y="connsiteY839-1680"/>
              </a:cxn>
              <a:cxn ang="0">
                <a:pos x="connsiteX840-1681" y="connsiteY840-1682"/>
              </a:cxn>
              <a:cxn ang="0">
                <a:pos x="connsiteX841-1683" y="connsiteY841-1684"/>
              </a:cxn>
              <a:cxn ang="0">
                <a:pos x="connsiteX842-1685" y="connsiteY842-1686"/>
              </a:cxn>
              <a:cxn ang="0">
                <a:pos x="connsiteX843-1687" y="connsiteY843-1688"/>
              </a:cxn>
              <a:cxn ang="0">
                <a:pos x="connsiteX844-1689" y="connsiteY844-1690"/>
              </a:cxn>
              <a:cxn ang="0">
                <a:pos x="connsiteX845-1691" y="connsiteY845-1692"/>
              </a:cxn>
              <a:cxn ang="0">
                <a:pos x="connsiteX846-1693" y="connsiteY846-1694"/>
              </a:cxn>
              <a:cxn ang="0">
                <a:pos x="connsiteX847-1695" y="connsiteY847-1696"/>
              </a:cxn>
              <a:cxn ang="0">
                <a:pos x="connsiteX848-1697" y="connsiteY848-1698"/>
              </a:cxn>
              <a:cxn ang="0">
                <a:pos x="connsiteX849-1699" y="connsiteY849-1700"/>
              </a:cxn>
              <a:cxn ang="0">
                <a:pos x="connsiteX850-1701" y="connsiteY850-1702"/>
              </a:cxn>
              <a:cxn ang="0">
                <a:pos x="connsiteX851-1703" y="connsiteY851-1704"/>
              </a:cxn>
              <a:cxn ang="0">
                <a:pos x="connsiteX852-1705" y="connsiteY852-1706"/>
              </a:cxn>
              <a:cxn ang="0">
                <a:pos x="connsiteX853-1707" y="connsiteY853-1708"/>
              </a:cxn>
              <a:cxn ang="0">
                <a:pos x="connsiteX854-1709" y="connsiteY854-1710"/>
              </a:cxn>
              <a:cxn ang="0">
                <a:pos x="connsiteX855-1711" y="connsiteY855-1712"/>
              </a:cxn>
              <a:cxn ang="0">
                <a:pos x="connsiteX856-1713" y="connsiteY856-1714"/>
              </a:cxn>
              <a:cxn ang="0">
                <a:pos x="connsiteX857-1715" y="connsiteY857-1716"/>
              </a:cxn>
              <a:cxn ang="0">
                <a:pos x="connsiteX858-1717" y="connsiteY858-1718"/>
              </a:cxn>
              <a:cxn ang="0">
                <a:pos x="connsiteX859-1719" y="connsiteY859-1720"/>
              </a:cxn>
              <a:cxn ang="0">
                <a:pos x="connsiteX860-1721" y="connsiteY860-1722"/>
              </a:cxn>
              <a:cxn ang="0">
                <a:pos x="connsiteX861-1723" y="connsiteY861-1724"/>
              </a:cxn>
              <a:cxn ang="0">
                <a:pos x="connsiteX862-1725" y="connsiteY862-1726"/>
              </a:cxn>
              <a:cxn ang="0">
                <a:pos x="connsiteX863-1727" y="connsiteY863-1728"/>
              </a:cxn>
              <a:cxn ang="0">
                <a:pos x="connsiteX864-1729" y="connsiteY864-1730"/>
              </a:cxn>
              <a:cxn ang="0">
                <a:pos x="connsiteX865-1731" y="connsiteY865-1732"/>
              </a:cxn>
              <a:cxn ang="0">
                <a:pos x="connsiteX866-1733" y="connsiteY866-1734"/>
              </a:cxn>
              <a:cxn ang="0">
                <a:pos x="connsiteX867-1735" y="connsiteY867-1736"/>
              </a:cxn>
              <a:cxn ang="0">
                <a:pos x="connsiteX868-1737" y="connsiteY868-1738"/>
              </a:cxn>
              <a:cxn ang="0">
                <a:pos x="connsiteX869-1739" y="connsiteY869-1740"/>
              </a:cxn>
              <a:cxn ang="0">
                <a:pos x="connsiteX870-1741" y="connsiteY870-1742"/>
              </a:cxn>
              <a:cxn ang="0">
                <a:pos x="connsiteX871-1743" y="connsiteY871-1744"/>
              </a:cxn>
              <a:cxn ang="0">
                <a:pos x="connsiteX872-1745" y="connsiteY872-1746"/>
              </a:cxn>
              <a:cxn ang="0">
                <a:pos x="connsiteX873-1747" y="connsiteY873-1748"/>
              </a:cxn>
              <a:cxn ang="0">
                <a:pos x="connsiteX874-1749" y="connsiteY874-1750"/>
              </a:cxn>
              <a:cxn ang="0">
                <a:pos x="connsiteX875-1751" y="connsiteY875-1752"/>
              </a:cxn>
              <a:cxn ang="0">
                <a:pos x="connsiteX876-1753" y="connsiteY876-1754"/>
              </a:cxn>
              <a:cxn ang="0">
                <a:pos x="connsiteX877-1755" y="connsiteY877-1756"/>
              </a:cxn>
              <a:cxn ang="0">
                <a:pos x="connsiteX878-1757" y="connsiteY878-1758"/>
              </a:cxn>
              <a:cxn ang="0">
                <a:pos x="connsiteX879-1759" y="connsiteY879-1760"/>
              </a:cxn>
              <a:cxn ang="0">
                <a:pos x="connsiteX880-1761" y="connsiteY880-1762"/>
              </a:cxn>
              <a:cxn ang="0">
                <a:pos x="connsiteX881-1763" y="connsiteY881-1764"/>
              </a:cxn>
              <a:cxn ang="0">
                <a:pos x="connsiteX882-1765" y="connsiteY882-1766"/>
              </a:cxn>
              <a:cxn ang="0">
                <a:pos x="connsiteX883-1767" y="connsiteY883-1768"/>
              </a:cxn>
              <a:cxn ang="0">
                <a:pos x="connsiteX884-1769" y="connsiteY884-1770"/>
              </a:cxn>
              <a:cxn ang="0">
                <a:pos x="connsiteX885-1771" y="connsiteY885-1772"/>
              </a:cxn>
              <a:cxn ang="0">
                <a:pos x="connsiteX886-1773" y="connsiteY886-1774"/>
              </a:cxn>
              <a:cxn ang="0">
                <a:pos x="connsiteX887-1775" y="connsiteY887-1776"/>
              </a:cxn>
              <a:cxn ang="0">
                <a:pos x="connsiteX888-1777" y="connsiteY888-1778"/>
              </a:cxn>
              <a:cxn ang="0">
                <a:pos x="connsiteX889-1779" y="connsiteY889-1780"/>
              </a:cxn>
              <a:cxn ang="0">
                <a:pos x="connsiteX890-1781" y="connsiteY890-1782"/>
              </a:cxn>
              <a:cxn ang="0">
                <a:pos x="connsiteX891-1783" y="connsiteY891-1784"/>
              </a:cxn>
              <a:cxn ang="0">
                <a:pos x="connsiteX892-1785" y="connsiteY892-1786"/>
              </a:cxn>
              <a:cxn ang="0">
                <a:pos x="connsiteX893-1787" y="connsiteY893-1788"/>
              </a:cxn>
              <a:cxn ang="0">
                <a:pos x="connsiteX894-1789" y="connsiteY894-1790"/>
              </a:cxn>
              <a:cxn ang="0">
                <a:pos x="connsiteX895-1791" y="connsiteY895-1792"/>
              </a:cxn>
              <a:cxn ang="0">
                <a:pos x="connsiteX896-1793" y="connsiteY896-1794"/>
              </a:cxn>
              <a:cxn ang="0">
                <a:pos x="connsiteX897-1795" y="connsiteY897-1796"/>
              </a:cxn>
              <a:cxn ang="0">
                <a:pos x="connsiteX898-1797" y="connsiteY898-1798"/>
              </a:cxn>
              <a:cxn ang="0">
                <a:pos x="connsiteX899-1799" y="connsiteY899-1800"/>
              </a:cxn>
              <a:cxn ang="0">
                <a:pos x="connsiteX900-1801" y="connsiteY900-1802"/>
              </a:cxn>
              <a:cxn ang="0">
                <a:pos x="connsiteX901-1803" y="connsiteY901-1804"/>
              </a:cxn>
              <a:cxn ang="0">
                <a:pos x="connsiteX902-1805" y="connsiteY902-1806"/>
              </a:cxn>
              <a:cxn ang="0">
                <a:pos x="connsiteX903-1807" y="connsiteY903-1808"/>
              </a:cxn>
              <a:cxn ang="0">
                <a:pos x="connsiteX904-1809" y="connsiteY904-1810"/>
              </a:cxn>
              <a:cxn ang="0">
                <a:pos x="connsiteX905-1811" y="connsiteY905-1812"/>
              </a:cxn>
              <a:cxn ang="0">
                <a:pos x="connsiteX906-1813" y="connsiteY906-1814"/>
              </a:cxn>
              <a:cxn ang="0">
                <a:pos x="connsiteX907-1815" y="connsiteY907-1816"/>
              </a:cxn>
              <a:cxn ang="0">
                <a:pos x="connsiteX908-1817" y="connsiteY908-1818"/>
              </a:cxn>
              <a:cxn ang="0">
                <a:pos x="connsiteX909-1819" y="connsiteY909-1820"/>
              </a:cxn>
              <a:cxn ang="0">
                <a:pos x="connsiteX910-1821" y="connsiteY910-1822"/>
              </a:cxn>
              <a:cxn ang="0">
                <a:pos x="connsiteX911-1823" y="connsiteY911-1824"/>
              </a:cxn>
              <a:cxn ang="0">
                <a:pos x="connsiteX912-1825" y="connsiteY912-1826"/>
              </a:cxn>
              <a:cxn ang="0">
                <a:pos x="connsiteX913-1827" y="connsiteY913-1828"/>
              </a:cxn>
              <a:cxn ang="0">
                <a:pos x="connsiteX914-1829" y="connsiteY914-1830"/>
              </a:cxn>
              <a:cxn ang="0">
                <a:pos x="connsiteX915-1831" y="connsiteY915-1832"/>
              </a:cxn>
              <a:cxn ang="0">
                <a:pos x="connsiteX916-1833" y="connsiteY916-1834"/>
              </a:cxn>
              <a:cxn ang="0">
                <a:pos x="connsiteX917-1835" y="connsiteY917-1836"/>
              </a:cxn>
              <a:cxn ang="0">
                <a:pos x="connsiteX918-1837" y="connsiteY918-1838"/>
              </a:cxn>
              <a:cxn ang="0">
                <a:pos x="connsiteX919-1839" y="connsiteY919-1840"/>
              </a:cxn>
              <a:cxn ang="0">
                <a:pos x="connsiteX920-1841" y="connsiteY920-1842"/>
              </a:cxn>
              <a:cxn ang="0">
                <a:pos x="connsiteX921-1843" y="connsiteY921-1844"/>
              </a:cxn>
              <a:cxn ang="0">
                <a:pos x="connsiteX922-1845" y="connsiteY922-1846"/>
              </a:cxn>
              <a:cxn ang="0">
                <a:pos x="connsiteX923-1847" y="connsiteY923-1848"/>
              </a:cxn>
              <a:cxn ang="0">
                <a:pos x="connsiteX924-1849" y="connsiteY924-1850"/>
              </a:cxn>
              <a:cxn ang="0">
                <a:pos x="connsiteX925-1851" y="connsiteY925-1852"/>
              </a:cxn>
              <a:cxn ang="0">
                <a:pos x="connsiteX926-1853" y="connsiteY926-1854"/>
              </a:cxn>
              <a:cxn ang="0">
                <a:pos x="connsiteX927-1855" y="connsiteY927-1856"/>
              </a:cxn>
              <a:cxn ang="0">
                <a:pos x="connsiteX928-1857" y="connsiteY928-1858"/>
              </a:cxn>
              <a:cxn ang="0">
                <a:pos x="connsiteX929-1859" y="connsiteY929-1860"/>
              </a:cxn>
              <a:cxn ang="0">
                <a:pos x="connsiteX930-1861" y="connsiteY930-1862"/>
              </a:cxn>
              <a:cxn ang="0">
                <a:pos x="connsiteX931-1863" y="connsiteY931-1864"/>
              </a:cxn>
              <a:cxn ang="0">
                <a:pos x="connsiteX932-1865" y="connsiteY932-1866"/>
              </a:cxn>
              <a:cxn ang="0">
                <a:pos x="connsiteX933-1867" y="connsiteY933-1868"/>
              </a:cxn>
              <a:cxn ang="0">
                <a:pos x="connsiteX934-1869" y="connsiteY934-1870"/>
              </a:cxn>
              <a:cxn ang="0">
                <a:pos x="connsiteX935-1871" y="connsiteY935-1872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342900" y="990600"/>
            <a:ext cx="84582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3133" y="1362634"/>
            <a:ext cx="2921372" cy="108168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/>
              <a:t>Example Use Case: Online Shopping</a:t>
            </a:r>
            <a:endParaRPr lang="en-US" sz="27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868" y="2442885"/>
            <a:ext cx="3201520" cy="259303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Requirement: Build a user registration + cart system</a:t>
            </a:r>
            <a:endParaRPr lang="en-US" sz="1600" dirty="0">
              <a:solidFill>
                <a:schemeClr val="tx1">
                  <a:alpha val="55000"/>
                </a:schemeClr>
              </a:solidFill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1600" err="1">
                <a:solidFill>
                  <a:schemeClr val="tx1">
                    <a:alpha val="55000"/>
                  </a:schemeClr>
                </a:solidFill>
              </a:rPr>
              <a:t>SmartSDLC</a:t>
            </a:r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 Output:</a:t>
            </a:r>
            <a:endParaRPr lang="en-US" sz="1600" dirty="0">
              <a:solidFill>
                <a:schemeClr val="tx1">
                  <a:alpha val="55000"/>
                </a:schemeClr>
              </a:solidFill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- User class with fields &amp; validation</a:t>
            </a:r>
            <a:endParaRPr lang="en-US" sz="1600" dirty="0">
              <a:solidFill>
                <a:schemeClr val="tx1">
                  <a:alpha val="55000"/>
                </a:schemeClr>
              </a:solidFill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- Cart logic</a:t>
            </a:r>
            <a:endParaRPr lang="en-US" sz="1600" dirty="0">
              <a:solidFill>
                <a:schemeClr val="tx1">
                  <a:alpha val="55000"/>
                </a:schemeClr>
              </a:solidFill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- Test cases for login/checkout</a:t>
            </a:r>
            <a:endParaRPr lang="en-US" sz="1600" dirty="0">
              <a:solidFill>
                <a:schemeClr val="tx1">
                  <a:alpha val="55000"/>
                </a:schemeClr>
              </a:solidFill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chemeClr val="tx1">
                    <a:alpha val="55000"/>
                  </a:schemeClr>
                </a:solidFill>
              </a:rPr>
              <a:t>- Bug prediction for incomplete logic</a:t>
            </a:r>
            <a:endParaRPr lang="en-US" sz="1600" dirty="0">
              <a:solidFill>
                <a:schemeClr val="tx1">
                  <a:alpha val="55000"/>
                </a:schemeClr>
              </a:solidFill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4" name="Picture 3" descr="Online Shopping System Use Case Diagram ..."/>
          <p:cNvPicPr>
            <a:picLocks noChangeAspect="1"/>
          </p:cNvPicPr>
          <p:nvPr/>
        </p:nvPicPr>
        <p:blipFill>
          <a:blip r:embed="rId1"/>
          <a:srcRect l="11920" r="-1" b="-1"/>
          <a:stretch>
            <a:fillRect/>
          </a:stretch>
        </p:blipFill>
        <p:spPr>
          <a:xfrm>
            <a:off x="3934387" y="1710017"/>
            <a:ext cx="4352363" cy="347158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6" name="Group 35"/>
          <p:cNvGrpSpPr>
            <a:grpSpLocks noGrp="1" noRot="1" noChangeAspect="1" noMove="1" noResize="1" noUngrp="1"/>
          </p:cNvGrpSpPr>
          <p:nvPr/>
        </p:nvGrpSpPr>
        <p:grpSpPr>
          <a:xfrm>
            <a:off x="5600700" y="0"/>
            <a:ext cx="3543300" cy="6858000"/>
            <a:chOff x="7467600" y="0"/>
            <a:chExt cx="4724400" cy="6858000"/>
          </a:xfrm>
        </p:grpSpPr>
        <p:sp>
          <p:nvSpPr>
            <p:cNvPr id="20" name="Rectangle 19"/>
            <p:cNvSpPr/>
            <p:nvPr/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8" name="Freeform: Shape 3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00700" y="1"/>
            <a:ext cx="3543300" cy="6857999"/>
          </a:xfrm>
          <a:custGeom>
            <a:avLst/>
            <a:gdLst>
              <a:gd name="connsiteX0" fmla="*/ 0 w 4724400"/>
              <a:gd name="connsiteY0" fmla="*/ 6805948 h 6857999"/>
              <a:gd name="connsiteX1" fmla="*/ 15600 w 4724400"/>
              <a:gd name="connsiteY1" fmla="*/ 6813099 h 6857999"/>
              <a:gd name="connsiteX2" fmla="*/ 117632 w 4724400"/>
              <a:gd name="connsiteY2" fmla="*/ 6850060 h 6857999"/>
              <a:gd name="connsiteX3" fmla="*/ 146175 w 4724400"/>
              <a:gd name="connsiteY3" fmla="*/ 6857998 h 6857999"/>
              <a:gd name="connsiteX4" fmla="*/ 54597 w 4724400"/>
              <a:gd name="connsiteY4" fmla="*/ 6857998 h 6857999"/>
              <a:gd name="connsiteX5" fmla="*/ 0 w 4724400"/>
              <a:gd name="connsiteY5" fmla="*/ 6831490 h 6857999"/>
              <a:gd name="connsiteX6" fmla="*/ 0 w 4724400"/>
              <a:gd name="connsiteY6" fmla="*/ 6736157 h 6857999"/>
              <a:gd name="connsiteX7" fmla="*/ 114811 w 4724400"/>
              <a:gd name="connsiteY7" fmla="*/ 6784122 h 6857999"/>
              <a:gd name="connsiteX8" fmla="*/ 138159 w 4724400"/>
              <a:gd name="connsiteY8" fmla="*/ 6793465 h 6857999"/>
              <a:gd name="connsiteX9" fmla="*/ 270310 w 4724400"/>
              <a:gd name="connsiteY9" fmla="*/ 6840638 h 6857999"/>
              <a:gd name="connsiteX10" fmla="*/ 358932 w 4724400"/>
              <a:gd name="connsiteY10" fmla="*/ 6857999 h 6857999"/>
              <a:gd name="connsiteX11" fmla="*/ 228496 w 4724400"/>
              <a:gd name="connsiteY11" fmla="*/ 6857999 h 6857999"/>
              <a:gd name="connsiteX12" fmla="*/ 126481 w 4724400"/>
              <a:gd name="connsiteY12" fmla="*/ 6821149 h 6857999"/>
              <a:gd name="connsiteX13" fmla="*/ 103134 w 4724400"/>
              <a:gd name="connsiteY13" fmla="*/ 6811799 h 6857999"/>
              <a:gd name="connsiteX14" fmla="*/ 0 w 4724400"/>
              <a:gd name="connsiteY14" fmla="*/ 6767913 h 6857999"/>
              <a:gd name="connsiteX15" fmla="*/ 2460543 w 4724400"/>
              <a:gd name="connsiteY15" fmla="*/ 6515312 h 6857999"/>
              <a:gd name="connsiteX16" fmla="*/ 2286201 w 4724400"/>
              <a:gd name="connsiteY16" fmla="*/ 6525103 h 6857999"/>
              <a:gd name="connsiteX17" fmla="*/ 2110427 w 4724400"/>
              <a:gd name="connsiteY17" fmla="*/ 6532104 h 6857999"/>
              <a:gd name="connsiteX18" fmla="*/ 1956742 w 4724400"/>
              <a:gd name="connsiteY18" fmla="*/ 6528403 h 6857999"/>
              <a:gd name="connsiteX19" fmla="*/ 1534307 w 4724400"/>
              <a:gd name="connsiteY19" fmla="*/ 6560369 h 6857999"/>
              <a:gd name="connsiteX20" fmla="*/ 1454538 w 4724400"/>
              <a:gd name="connsiteY20" fmla="*/ 6591702 h 6857999"/>
              <a:gd name="connsiteX21" fmla="*/ 1619950 w 4724400"/>
              <a:gd name="connsiteY21" fmla="*/ 6599765 h 6857999"/>
              <a:gd name="connsiteX22" fmla="*/ 2044875 w 4724400"/>
              <a:gd name="connsiteY22" fmla="*/ 6563693 h 6857999"/>
              <a:gd name="connsiteX23" fmla="*/ 2460543 w 4724400"/>
              <a:gd name="connsiteY23" fmla="*/ 6515312 h 6857999"/>
              <a:gd name="connsiteX24" fmla="*/ 1883620 w 4724400"/>
              <a:gd name="connsiteY24" fmla="*/ 6459370 h 6857999"/>
              <a:gd name="connsiteX25" fmla="*/ 1532156 w 4724400"/>
              <a:gd name="connsiteY25" fmla="*/ 6529929 h 6857999"/>
              <a:gd name="connsiteX26" fmla="*/ 1958230 w 4724400"/>
              <a:gd name="connsiteY26" fmla="*/ 6498517 h 6857999"/>
              <a:gd name="connsiteX27" fmla="*/ 2110707 w 4724400"/>
              <a:gd name="connsiteY27" fmla="*/ 6502035 h 6857999"/>
              <a:gd name="connsiteX28" fmla="*/ 2285171 w 4724400"/>
              <a:gd name="connsiteY28" fmla="*/ 6495471 h 6857999"/>
              <a:gd name="connsiteX29" fmla="*/ 2385179 w 4724400"/>
              <a:gd name="connsiteY29" fmla="*/ 6489665 h 6857999"/>
              <a:gd name="connsiteX30" fmla="*/ 2227262 w 4724400"/>
              <a:gd name="connsiteY30" fmla="*/ 6473140 h 6857999"/>
              <a:gd name="connsiteX31" fmla="*/ 1883620 w 4724400"/>
              <a:gd name="connsiteY31" fmla="*/ 6459370 h 6857999"/>
              <a:gd name="connsiteX32" fmla="*/ 1611255 w 4724400"/>
              <a:gd name="connsiteY32" fmla="*/ 5884754 h 6857999"/>
              <a:gd name="connsiteX33" fmla="*/ 1357588 w 4724400"/>
              <a:gd name="connsiteY33" fmla="*/ 6496752 h 6857999"/>
              <a:gd name="connsiteX34" fmla="*/ 1611255 w 4724400"/>
              <a:gd name="connsiteY34" fmla="*/ 5884754 h 6857999"/>
              <a:gd name="connsiteX35" fmla="*/ 1646205 w 4724400"/>
              <a:gd name="connsiteY35" fmla="*/ 5883072 h 6857999"/>
              <a:gd name="connsiteX36" fmla="*/ 1387600 w 4724400"/>
              <a:gd name="connsiteY36" fmla="*/ 6494950 h 6857999"/>
              <a:gd name="connsiteX37" fmla="*/ 1646205 w 4724400"/>
              <a:gd name="connsiteY37" fmla="*/ 5883072 h 6857999"/>
              <a:gd name="connsiteX38" fmla="*/ 0 w 4724400"/>
              <a:gd name="connsiteY38" fmla="*/ 5845526 h 6857999"/>
              <a:gd name="connsiteX39" fmla="*/ 23370 w 4724400"/>
              <a:gd name="connsiteY39" fmla="*/ 5869422 h 6857999"/>
              <a:gd name="connsiteX40" fmla="*/ 321428 w 4724400"/>
              <a:gd name="connsiteY40" fmla="*/ 6212316 h 6857999"/>
              <a:gd name="connsiteX41" fmla="*/ 626000 w 4724400"/>
              <a:gd name="connsiteY41" fmla="*/ 6710671 h 6857999"/>
              <a:gd name="connsiteX42" fmla="*/ 661825 w 4724400"/>
              <a:gd name="connsiteY42" fmla="*/ 6854298 h 6857999"/>
              <a:gd name="connsiteX43" fmla="*/ 663298 w 4724400"/>
              <a:gd name="connsiteY43" fmla="*/ 6857998 h 6857999"/>
              <a:gd name="connsiteX44" fmla="*/ 431765 w 4724400"/>
              <a:gd name="connsiteY44" fmla="*/ 6857998 h 6857999"/>
              <a:gd name="connsiteX45" fmla="*/ 293576 w 4724400"/>
              <a:gd name="connsiteY45" fmla="*/ 6816656 h 6857999"/>
              <a:gd name="connsiteX46" fmla="*/ 134480 w 4724400"/>
              <a:gd name="connsiteY46" fmla="*/ 6760867 h 6857999"/>
              <a:gd name="connsiteX47" fmla="*/ 0 w 4724400"/>
              <a:gd name="connsiteY47" fmla="*/ 6714215 h 6857999"/>
              <a:gd name="connsiteX48" fmla="*/ 0 w 4724400"/>
              <a:gd name="connsiteY48" fmla="*/ 6683873 h 6857999"/>
              <a:gd name="connsiteX49" fmla="*/ 143737 w 4724400"/>
              <a:gd name="connsiteY49" fmla="*/ 6732821 h 6857999"/>
              <a:gd name="connsiteX50" fmla="*/ 488162 w 4724400"/>
              <a:gd name="connsiteY50" fmla="*/ 6842006 h 6857999"/>
              <a:gd name="connsiteX51" fmla="*/ 44855 w 4724400"/>
              <a:gd name="connsiteY51" fmla="*/ 6674734 h 6857999"/>
              <a:gd name="connsiteX52" fmla="*/ 0 w 4724400"/>
              <a:gd name="connsiteY52" fmla="*/ 6668575 h 6857999"/>
              <a:gd name="connsiteX53" fmla="*/ 0 w 4724400"/>
              <a:gd name="connsiteY53" fmla="*/ 6628217 h 6857999"/>
              <a:gd name="connsiteX54" fmla="*/ 144942 w 4724400"/>
              <a:gd name="connsiteY54" fmla="*/ 6657611 h 6857999"/>
              <a:gd name="connsiteX55" fmla="*/ 312446 w 4724400"/>
              <a:gd name="connsiteY55" fmla="*/ 6711283 h 6857999"/>
              <a:gd name="connsiteX56" fmla="*/ 477357 w 4724400"/>
              <a:gd name="connsiteY56" fmla="*/ 6799347 h 6857999"/>
              <a:gd name="connsiteX57" fmla="*/ 134228 w 4724400"/>
              <a:gd name="connsiteY57" fmla="*/ 6503934 h 6857999"/>
              <a:gd name="connsiteX58" fmla="*/ 0 w 4724400"/>
              <a:gd name="connsiteY58" fmla="*/ 6334256 h 6857999"/>
              <a:gd name="connsiteX59" fmla="*/ 0 w 4724400"/>
              <a:gd name="connsiteY59" fmla="*/ 6221686 h 6857999"/>
              <a:gd name="connsiteX60" fmla="*/ 113296 w 4724400"/>
              <a:gd name="connsiteY60" fmla="*/ 6402069 h 6857999"/>
              <a:gd name="connsiteX61" fmla="*/ 523262 w 4724400"/>
              <a:gd name="connsiteY61" fmla="*/ 6807025 h 6857999"/>
              <a:gd name="connsiteX62" fmla="*/ 404364 w 4724400"/>
              <a:gd name="connsiteY62" fmla="*/ 6649139 h 6857999"/>
              <a:gd name="connsiteX63" fmla="*/ 392074 w 4724400"/>
              <a:gd name="connsiteY63" fmla="*/ 6636358 h 6857999"/>
              <a:gd name="connsiteX64" fmla="*/ 77450 w 4724400"/>
              <a:gd name="connsiteY64" fmla="*/ 6260110 h 6857999"/>
              <a:gd name="connsiteX65" fmla="*/ 0 w 4724400"/>
              <a:gd name="connsiteY65" fmla="*/ 6163634 h 6857999"/>
              <a:gd name="connsiteX66" fmla="*/ 0 w 4724400"/>
              <a:gd name="connsiteY66" fmla="*/ 6117703 h 6857999"/>
              <a:gd name="connsiteX67" fmla="*/ 99669 w 4724400"/>
              <a:gd name="connsiteY67" fmla="*/ 6240461 h 6857999"/>
              <a:gd name="connsiteX68" fmla="*/ 412670 w 4724400"/>
              <a:gd name="connsiteY68" fmla="*/ 6615176 h 6857999"/>
              <a:gd name="connsiteX69" fmla="*/ 424960 w 4724400"/>
              <a:gd name="connsiteY69" fmla="*/ 6627949 h 6857999"/>
              <a:gd name="connsiteX70" fmla="*/ 504043 w 4724400"/>
              <a:gd name="connsiteY70" fmla="*/ 6718236 h 6857999"/>
              <a:gd name="connsiteX71" fmla="*/ 251759 w 4724400"/>
              <a:gd name="connsiteY71" fmla="*/ 6299011 h 6857999"/>
              <a:gd name="connsiteX72" fmla="*/ 21191 w 4724400"/>
              <a:gd name="connsiteY72" fmla="*/ 6033111 h 6857999"/>
              <a:gd name="connsiteX73" fmla="*/ 0 w 4724400"/>
              <a:gd name="connsiteY73" fmla="*/ 6012219 h 6857999"/>
              <a:gd name="connsiteX74" fmla="*/ 0 w 4724400"/>
              <a:gd name="connsiteY74" fmla="*/ 5971257 h 6857999"/>
              <a:gd name="connsiteX75" fmla="*/ 41571 w 4724400"/>
              <a:gd name="connsiteY75" fmla="*/ 6012292 h 6857999"/>
              <a:gd name="connsiteX76" fmla="*/ 273883 w 4724400"/>
              <a:gd name="connsiteY76" fmla="*/ 6279980 h 6857999"/>
              <a:gd name="connsiteX77" fmla="*/ 541341 w 4724400"/>
              <a:gd name="connsiteY77" fmla="*/ 6733560 h 6857999"/>
              <a:gd name="connsiteX78" fmla="*/ 531634 w 4724400"/>
              <a:gd name="connsiteY78" fmla="*/ 6610993 h 6857999"/>
              <a:gd name="connsiteX79" fmla="*/ 247554 w 4724400"/>
              <a:gd name="connsiteY79" fmla="*/ 6197148 h 6857999"/>
              <a:gd name="connsiteX80" fmla="*/ 33651 w 4724400"/>
              <a:gd name="connsiteY80" fmla="*/ 5957901 h 6857999"/>
              <a:gd name="connsiteX81" fmla="*/ 0 w 4724400"/>
              <a:gd name="connsiteY81" fmla="*/ 5925131 h 6857999"/>
              <a:gd name="connsiteX82" fmla="*/ 1656340 w 4724400"/>
              <a:gd name="connsiteY82" fmla="*/ 5825040 h 6857999"/>
              <a:gd name="connsiteX83" fmla="*/ 1653246 w 4724400"/>
              <a:gd name="connsiteY83" fmla="*/ 5829053 h 6857999"/>
              <a:gd name="connsiteX84" fmla="*/ 1655667 w 4724400"/>
              <a:gd name="connsiteY84" fmla="*/ 5829425 h 6857999"/>
              <a:gd name="connsiteX85" fmla="*/ 2630124 w 4724400"/>
              <a:gd name="connsiteY85" fmla="*/ 5591852 h 6857999"/>
              <a:gd name="connsiteX86" fmla="*/ 2177648 w 4724400"/>
              <a:gd name="connsiteY86" fmla="*/ 5630119 h 6857999"/>
              <a:gd name="connsiteX87" fmla="*/ 2076258 w 4724400"/>
              <a:gd name="connsiteY87" fmla="*/ 5650510 h 6857999"/>
              <a:gd name="connsiteX88" fmla="*/ 2214048 w 4724400"/>
              <a:gd name="connsiteY88" fmla="*/ 5629828 h 6857999"/>
              <a:gd name="connsiteX89" fmla="*/ 3090246 w 4724400"/>
              <a:gd name="connsiteY89" fmla="*/ 5601337 h 6857999"/>
              <a:gd name="connsiteX90" fmla="*/ 2834104 w 4724400"/>
              <a:gd name="connsiteY90" fmla="*/ 5598847 h 6857999"/>
              <a:gd name="connsiteX91" fmla="*/ 2782953 w 4724400"/>
              <a:gd name="connsiteY91" fmla="*/ 5595539 h 6857999"/>
              <a:gd name="connsiteX92" fmla="*/ 2630124 w 4724400"/>
              <a:gd name="connsiteY92" fmla="*/ 5591852 h 6857999"/>
              <a:gd name="connsiteX93" fmla="*/ 2751064 w 4724400"/>
              <a:gd name="connsiteY93" fmla="*/ 5525300 h 6857999"/>
              <a:gd name="connsiteX94" fmla="*/ 2618554 w 4724400"/>
              <a:gd name="connsiteY94" fmla="*/ 5525937 h 6857999"/>
              <a:gd name="connsiteX95" fmla="*/ 2311014 w 4724400"/>
              <a:gd name="connsiteY95" fmla="*/ 5550189 h 6857999"/>
              <a:gd name="connsiteX96" fmla="*/ 2134103 w 4724400"/>
              <a:gd name="connsiteY96" fmla="*/ 5605852 h 6857999"/>
              <a:gd name="connsiteX97" fmla="*/ 2174084 w 4724400"/>
              <a:gd name="connsiteY97" fmla="*/ 5600203 h 6857999"/>
              <a:gd name="connsiteX98" fmla="*/ 2785199 w 4724400"/>
              <a:gd name="connsiteY98" fmla="*/ 5564971 h 6857999"/>
              <a:gd name="connsiteX99" fmla="*/ 2836697 w 4724400"/>
              <a:gd name="connsiteY99" fmla="*/ 5568822 h 6857999"/>
              <a:gd name="connsiteX100" fmla="*/ 3066345 w 4724400"/>
              <a:gd name="connsiteY100" fmla="*/ 5573703 h 6857999"/>
              <a:gd name="connsiteX101" fmla="*/ 2978461 w 4724400"/>
              <a:gd name="connsiteY101" fmla="*/ 5555562 h 6857999"/>
              <a:gd name="connsiteX102" fmla="*/ 2893277 w 4724400"/>
              <a:gd name="connsiteY102" fmla="*/ 5538004 h 6857999"/>
              <a:gd name="connsiteX103" fmla="*/ 2751064 w 4724400"/>
              <a:gd name="connsiteY103" fmla="*/ 5525300 h 6857999"/>
              <a:gd name="connsiteX104" fmla="*/ 2636807 w 4724400"/>
              <a:gd name="connsiteY104" fmla="*/ 5458317 h 6857999"/>
              <a:gd name="connsiteX105" fmla="*/ 2236775 w 4724400"/>
              <a:gd name="connsiteY105" fmla="*/ 5536349 h 6857999"/>
              <a:gd name="connsiteX106" fmla="*/ 2306204 w 4724400"/>
              <a:gd name="connsiteY106" fmla="*/ 5519543 h 6857999"/>
              <a:gd name="connsiteX107" fmla="*/ 2619005 w 4724400"/>
              <a:gd name="connsiteY107" fmla="*/ 5494992 h 6857999"/>
              <a:gd name="connsiteX108" fmla="*/ 2899676 w 4724400"/>
              <a:gd name="connsiteY108" fmla="*/ 5507848 h 6857999"/>
              <a:gd name="connsiteX109" fmla="*/ 2986662 w 4724400"/>
              <a:gd name="connsiteY109" fmla="*/ 5525798 h 6857999"/>
              <a:gd name="connsiteX110" fmla="*/ 3101623 w 4724400"/>
              <a:gd name="connsiteY110" fmla="*/ 5547311 h 6857999"/>
              <a:gd name="connsiteX111" fmla="*/ 2636807 w 4724400"/>
              <a:gd name="connsiteY111" fmla="*/ 5458317 h 6857999"/>
              <a:gd name="connsiteX112" fmla="*/ 0 w 4724400"/>
              <a:gd name="connsiteY112" fmla="*/ 5142496 h 6857999"/>
              <a:gd name="connsiteX113" fmla="*/ 127996 w 4724400"/>
              <a:gd name="connsiteY113" fmla="*/ 5201004 h 6857999"/>
              <a:gd name="connsiteX114" fmla="*/ 661087 w 4724400"/>
              <a:gd name="connsiteY114" fmla="*/ 5790959 h 6857999"/>
              <a:gd name="connsiteX115" fmla="*/ 1029402 w 4724400"/>
              <a:gd name="connsiteY115" fmla="*/ 6204913 h 6857999"/>
              <a:gd name="connsiteX116" fmla="*/ 1046692 w 4724400"/>
              <a:gd name="connsiteY116" fmla="*/ 6015372 h 6857999"/>
              <a:gd name="connsiteX117" fmla="*/ 1024238 w 4724400"/>
              <a:gd name="connsiteY117" fmla="*/ 5336275 h 6857999"/>
              <a:gd name="connsiteX118" fmla="*/ 1138131 w 4724400"/>
              <a:gd name="connsiteY118" fmla="*/ 5600804 h 6857999"/>
              <a:gd name="connsiteX119" fmla="*/ 1127280 w 4724400"/>
              <a:gd name="connsiteY119" fmla="*/ 6039262 h 6857999"/>
              <a:gd name="connsiteX120" fmla="*/ 1026642 w 4724400"/>
              <a:gd name="connsiteY120" fmla="*/ 6792600 h 6857999"/>
              <a:gd name="connsiteX121" fmla="*/ 1327075 w 4724400"/>
              <a:gd name="connsiteY121" fmla="*/ 6590735 h 6857999"/>
              <a:gd name="connsiteX122" fmla="*/ 1332848 w 4724400"/>
              <a:gd name="connsiteY122" fmla="*/ 6581371 h 6857999"/>
              <a:gd name="connsiteX123" fmla="*/ 1320586 w 4724400"/>
              <a:gd name="connsiteY123" fmla="*/ 6572441 h 6857999"/>
              <a:gd name="connsiteX124" fmla="*/ 1669632 w 4724400"/>
              <a:gd name="connsiteY124" fmla="*/ 5665639 h 6857999"/>
              <a:gd name="connsiteX125" fmla="*/ 1749165 w 4724400"/>
              <a:gd name="connsiteY125" fmla="*/ 5696416 h 6857999"/>
              <a:gd name="connsiteX126" fmla="*/ 1502249 w 4724400"/>
              <a:gd name="connsiteY126" fmla="*/ 6466405 h 6857999"/>
              <a:gd name="connsiteX127" fmla="*/ 2238637 w 4724400"/>
              <a:gd name="connsiteY127" fmla="*/ 6419148 h 6857999"/>
              <a:gd name="connsiteX128" fmla="*/ 2642775 w 4724400"/>
              <a:gd name="connsiteY128" fmla="*/ 6563116 h 6857999"/>
              <a:gd name="connsiteX129" fmla="*/ 2628681 w 4724400"/>
              <a:gd name="connsiteY129" fmla="*/ 6578254 h 6857999"/>
              <a:gd name="connsiteX130" fmla="*/ 1600072 w 4724400"/>
              <a:gd name="connsiteY130" fmla="*/ 6648608 h 6857999"/>
              <a:gd name="connsiteX131" fmla="*/ 1391841 w 4724400"/>
              <a:gd name="connsiteY131" fmla="*/ 6641028 h 6857999"/>
              <a:gd name="connsiteX132" fmla="*/ 1389928 w 4724400"/>
              <a:gd name="connsiteY132" fmla="*/ 6641375 h 6857999"/>
              <a:gd name="connsiteX133" fmla="*/ 1380979 w 4724400"/>
              <a:gd name="connsiteY133" fmla="*/ 6643204 h 6857999"/>
              <a:gd name="connsiteX134" fmla="*/ 1108685 w 4724400"/>
              <a:gd name="connsiteY134" fmla="*/ 6824788 h 6857999"/>
              <a:gd name="connsiteX135" fmla="*/ 1051559 w 4724400"/>
              <a:gd name="connsiteY135" fmla="*/ 6857998 h 6857999"/>
              <a:gd name="connsiteX136" fmla="*/ 925940 w 4724400"/>
              <a:gd name="connsiteY136" fmla="*/ 6857998 h 6857999"/>
              <a:gd name="connsiteX137" fmla="*/ 949746 w 4724400"/>
              <a:gd name="connsiteY137" fmla="*/ 6745652 h 6857999"/>
              <a:gd name="connsiteX138" fmla="*/ 1017902 w 4724400"/>
              <a:gd name="connsiteY138" fmla="*/ 6308216 h 6857999"/>
              <a:gd name="connsiteX139" fmla="*/ 1012614 w 4724400"/>
              <a:gd name="connsiteY139" fmla="*/ 6302278 h 6857999"/>
              <a:gd name="connsiteX140" fmla="*/ 644615 w 4724400"/>
              <a:gd name="connsiteY140" fmla="*/ 5837768 h 6857999"/>
              <a:gd name="connsiteX141" fmla="*/ 627546 w 4724400"/>
              <a:gd name="connsiteY141" fmla="*/ 5831943 h 6857999"/>
              <a:gd name="connsiteX142" fmla="*/ 128963 w 4724400"/>
              <a:gd name="connsiteY142" fmla="*/ 5481226 h 6857999"/>
              <a:gd name="connsiteX143" fmla="*/ 0 w 4724400"/>
              <a:gd name="connsiteY143" fmla="*/ 5361850 h 6857999"/>
              <a:gd name="connsiteX144" fmla="*/ 0 w 4724400"/>
              <a:gd name="connsiteY144" fmla="*/ 5297634 h 6857999"/>
              <a:gd name="connsiteX145" fmla="*/ 40861 w 4724400"/>
              <a:gd name="connsiteY145" fmla="*/ 5333413 h 6857999"/>
              <a:gd name="connsiteX146" fmla="*/ 514278 w 4724400"/>
              <a:gd name="connsiteY146" fmla="*/ 5738345 h 6857999"/>
              <a:gd name="connsiteX147" fmla="*/ 337180 w 4724400"/>
              <a:gd name="connsiteY147" fmla="*/ 5572174 h 6857999"/>
              <a:gd name="connsiteX148" fmla="*/ 303564 w 4724400"/>
              <a:gd name="connsiteY148" fmla="*/ 5536908 h 6857999"/>
              <a:gd name="connsiteX149" fmla="*/ 88496 w 4724400"/>
              <a:gd name="connsiteY149" fmla="*/ 5343132 h 6857999"/>
              <a:gd name="connsiteX150" fmla="*/ 0 w 4724400"/>
              <a:gd name="connsiteY150" fmla="*/ 5277736 h 6857999"/>
              <a:gd name="connsiteX151" fmla="*/ 0 w 4724400"/>
              <a:gd name="connsiteY151" fmla="*/ 5241225 h 6857999"/>
              <a:gd name="connsiteX152" fmla="*/ 106479 w 4724400"/>
              <a:gd name="connsiteY152" fmla="*/ 5319780 h 6857999"/>
              <a:gd name="connsiteX153" fmla="*/ 324159 w 4724400"/>
              <a:gd name="connsiteY153" fmla="*/ 5515717 h 6857999"/>
              <a:gd name="connsiteX154" fmla="*/ 357680 w 4724400"/>
              <a:gd name="connsiteY154" fmla="*/ 5551608 h 6857999"/>
              <a:gd name="connsiteX155" fmla="*/ 514810 w 4724400"/>
              <a:gd name="connsiteY155" fmla="*/ 5702551 h 6857999"/>
              <a:gd name="connsiteX156" fmla="*/ 464808 w 4724400"/>
              <a:gd name="connsiteY156" fmla="*/ 5632736 h 6857999"/>
              <a:gd name="connsiteX157" fmla="*/ 416327 w 4724400"/>
              <a:gd name="connsiteY157" fmla="*/ 5565087 h 6857999"/>
              <a:gd name="connsiteX158" fmla="*/ 232232 w 4724400"/>
              <a:gd name="connsiteY158" fmla="*/ 5379904 h 6857999"/>
              <a:gd name="connsiteX159" fmla="*/ 2640 w 4724400"/>
              <a:gd name="connsiteY159" fmla="*/ 5200559 h 6857999"/>
              <a:gd name="connsiteX160" fmla="*/ 0 w 4724400"/>
              <a:gd name="connsiteY160" fmla="*/ 5199146 h 6857999"/>
              <a:gd name="connsiteX161" fmla="*/ 0 w 4724400"/>
              <a:gd name="connsiteY161" fmla="*/ 5164774 h 6857999"/>
              <a:gd name="connsiteX162" fmla="*/ 18363 w 4724400"/>
              <a:gd name="connsiteY162" fmla="*/ 5174783 h 6857999"/>
              <a:gd name="connsiteX163" fmla="*/ 251810 w 4724400"/>
              <a:gd name="connsiteY163" fmla="*/ 5357281 h 6857999"/>
              <a:gd name="connsiteX164" fmla="*/ 439563 w 4724400"/>
              <a:gd name="connsiteY164" fmla="*/ 5546863 h 6857999"/>
              <a:gd name="connsiteX165" fmla="*/ 489056 w 4724400"/>
              <a:gd name="connsiteY165" fmla="*/ 5615961 h 6857999"/>
              <a:gd name="connsiteX166" fmla="*/ 555845 w 4724400"/>
              <a:gd name="connsiteY166" fmla="*/ 5705642 h 6857999"/>
              <a:gd name="connsiteX167" fmla="*/ 287056 w 4724400"/>
              <a:gd name="connsiteY167" fmla="*/ 5341546 h 6857999"/>
              <a:gd name="connsiteX168" fmla="*/ 49874 w 4724400"/>
              <a:gd name="connsiteY168" fmla="*/ 5178238 h 6857999"/>
              <a:gd name="connsiteX169" fmla="*/ 0 w 4724400"/>
              <a:gd name="connsiteY169" fmla="*/ 5158623 h 6857999"/>
              <a:gd name="connsiteX170" fmla="*/ 4076694 w 4724400"/>
              <a:gd name="connsiteY170" fmla="*/ 4944364 h 6857999"/>
              <a:gd name="connsiteX171" fmla="*/ 4287610 w 4724400"/>
              <a:gd name="connsiteY171" fmla="*/ 5588157 h 6857999"/>
              <a:gd name="connsiteX172" fmla="*/ 4076694 w 4724400"/>
              <a:gd name="connsiteY172" fmla="*/ 4944364 h 6857999"/>
              <a:gd name="connsiteX173" fmla="*/ 4103808 w 4724400"/>
              <a:gd name="connsiteY173" fmla="*/ 4918599 h 6857999"/>
              <a:gd name="connsiteX174" fmla="*/ 4310650 w 4724400"/>
              <a:gd name="connsiteY174" fmla="*/ 5565760 h 6857999"/>
              <a:gd name="connsiteX175" fmla="*/ 4103808 w 4724400"/>
              <a:gd name="connsiteY175" fmla="*/ 4918599 h 6857999"/>
              <a:gd name="connsiteX176" fmla="*/ 4072554 w 4724400"/>
              <a:gd name="connsiteY176" fmla="*/ 4867303 h 6857999"/>
              <a:gd name="connsiteX177" fmla="*/ 4072780 w 4724400"/>
              <a:gd name="connsiteY177" fmla="*/ 4872526 h 6857999"/>
              <a:gd name="connsiteX178" fmla="*/ 4074990 w 4724400"/>
              <a:gd name="connsiteY178" fmla="*/ 4871112 h 6857999"/>
              <a:gd name="connsiteX179" fmla="*/ 3100062 w 4724400"/>
              <a:gd name="connsiteY179" fmla="*/ 4866948 h 6857999"/>
              <a:gd name="connsiteX180" fmla="*/ 2963625 w 4724400"/>
              <a:gd name="connsiteY180" fmla="*/ 4877568 h 6857999"/>
              <a:gd name="connsiteX181" fmla="*/ 2809956 w 4724400"/>
              <a:gd name="connsiteY181" fmla="*/ 4889247 h 6857999"/>
              <a:gd name="connsiteX182" fmla="*/ 2688275 w 4724400"/>
              <a:gd name="connsiteY182" fmla="*/ 4882769 h 6857999"/>
              <a:gd name="connsiteX183" fmla="*/ 2605133 w 4724400"/>
              <a:gd name="connsiteY183" fmla="*/ 4876924 h 6857999"/>
              <a:gd name="connsiteX184" fmla="*/ 2414900 w 4724400"/>
              <a:gd name="connsiteY184" fmla="*/ 4881330 h 6857999"/>
              <a:gd name="connsiteX185" fmla="*/ 2217605 w 4724400"/>
              <a:gd name="connsiteY185" fmla="*/ 4885650 h 6857999"/>
              <a:gd name="connsiteX186" fmla="*/ 2199332 w 4724400"/>
              <a:gd name="connsiteY186" fmla="*/ 4885075 h 6857999"/>
              <a:gd name="connsiteX187" fmla="*/ 2141062 w 4724400"/>
              <a:gd name="connsiteY187" fmla="*/ 4884027 h 6857999"/>
              <a:gd name="connsiteX188" fmla="*/ 2558630 w 4724400"/>
              <a:gd name="connsiteY188" fmla="*/ 4938088 h 6857999"/>
              <a:gd name="connsiteX189" fmla="*/ 3100062 w 4724400"/>
              <a:gd name="connsiteY189" fmla="*/ 4866948 h 6857999"/>
              <a:gd name="connsiteX190" fmla="*/ 2753415 w 4724400"/>
              <a:gd name="connsiteY190" fmla="*/ 4783657 h 6857999"/>
              <a:gd name="connsiteX191" fmla="*/ 2639521 w 4724400"/>
              <a:gd name="connsiteY191" fmla="*/ 4785091 h 6857999"/>
              <a:gd name="connsiteX192" fmla="*/ 2193068 w 4724400"/>
              <a:gd name="connsiteY192" fmla="*/ 4854595 h 6857999"/>
              <a:gd name="connsiteX193" fmla="*/ 2201931 w 4724400"/>
              <a:gd name="connsiteY193" fmla="*/ 4855057 h 6857999"/>
              <a:gd name="connsiteX194" fmla="*/ 2219654 w 4724400"/>
              <a:gd name="connsiteY194" fmla="*/ 4855986 h 6857999"/>
              <a:gd name="connsiteX195" fmla="*/ 2413690 w 4724400"/>
              <a:gd name="connsiteY195" fmla="*/ 4851445 h 6857999"/>
              <a:gd name="connsiteX196" fmla="*/ 2606832 w 4724400"/>
              <a:gd name="connsiteY196" fmla="*/ 4846715 h 6857999"/>
              <a:gd name="connsiteX197" fmla="*/ 2691769 w 4724400"/>
              <a:gd name="connsiteY197" fmla="*/ 4852935 h 6857999"/>
              <a:gd name="connsiteX198" fmla="*/ 2811106 w 4724400"/>
              <a:gd name="connsiteY198" fmla="*/ 4859393 h 6857999"/>
              <a:gd name="connsiteX199" fmla="*/ 2961520 w 4724400"/>
              <a:gd name="connsiteY199" fmla="*/ 4847493 h 6857999"/>
              <a:gd name="connsiteX200" fmla="*/ 3070965 w 4724400"/>
              <a:gd name="connsiteY200" fmla="*/ 4837270 h 6857999"/>
              <a:gd name="connsiteX201" fmla="*/ 2753415 w 4724400"/>
              <a:gd name="connsiteY201" fmla="*/ 4783657 h 6857999"/>
              <a:gd name="connsiteX202" fmla="*/ 2389654 w 4724400"/>
              <a:gd name="connsiteY202" fmla="*/ 4275904 h 6857999"/>
              <a:gd name="connsiteX203" fmla="*/ 1522266 w 4724400"/>
              <a:gd name="connsiteY203" fmla="*/ 4472742 h 6857999"/>
              <a:gd name="connsiteX204" fmla="*/ 1464014 w 4724400"/>
              <a:gd name="connsiteY204" fmla="*/ 4498508 h 6857999"/>
              <a:gd name="connsiteX205" fmla="*/ 1376111 w 4724400"/>
              <a:gd name="connsiteY205" fmla="*/ 4536334 h 6857999"/>
              <a:gd name="connsiteX206" fmla="*/ 1498493 w 4724400"/>
              <a:gd name="connsiteY206" fmla="*/ 4502509 h 6857999"/>
              <a:gd name="connsiteX207" fmla="*/ 1831627 w 4724400"/>
              <a:gd name="connsiteY207" fmla="*/ 4454994 h 6857999"/>
              <a:gd name="connsiteX208" fmla="*/ 2389654 w 4724400"/>
              <a:gd name="connsiteY208" fmla="*/ 4275904 h 6857999"/>
              <a:gd name="connsiteX209" fmla="*/ 2147582 w 4724400"/>
              <a:gd name="connsiteY209" fmla="*/ 4220499 h 6857999"/>
              <a:gd name="connsiteX210" fmla="*/ 1556088 w 4724400"/>
              <a:gd name="connsiteY210" fmla="*/ 4425819 h 6857999"/>
              <a:gd name="connsiteX211" fmla="*/ 2346927 w 4724400"/>
              <a:gd name="connsiteY211" fmla="*/ 4248048 h 6857999"/>
              <a:gd name="connsiteX212" fmla="*/ 2147582 w 4724400"/>
              <a:gd name="connsiteY212" fmla="*/ 4220499 h 6857999"/>
              <a:gd name="connsiteX213" fmla="*/ 1790494 w 4724400"/>
              <a:gd name="connsiteY213" fmla="*/ 3958602 h 6857999"/>
              <a:gd name="connsiteX214" fmla="*/ 1059112 w 4724400"/>
              <a:gd name="connsiteY214" fmla="*/ 4119804 h 6857999"/>
              <a:gd name="connsiteX215" fmla="*/ 1790494 w 4724400"/>
              <a:gd name="connsiteY215" fmla="*/ 3958602 h 6857999"/>
              <a:gd name="connsiteX216" fmla="*/ 3757613 w 4724400"/>
              <a:gd name="connsiteY216" fmla="*/ 3936722 h 6857999"/>
              <a:gd name="connsiteX217" fmla="*/ 3715314 w 4724400"/>
              <a:gd name="connsiteY217" fmla="*/ 4196771 h 6857999"/>
              <a:gd name="connsiteX218" fmla="*/ 3631611 w 4724400"/>
              <a:gd name="connsiteY218" fmla="*/ 4613594 h 6857999"/>
              <a:gd name="connsiteX219" fmla="*/ 3596909 w 4724400"/>
              <a:gd name="connsiteY219" fmla="*/ 4707830 h 6857999"/>
              <a:gd name="connsiteX220" fmla="*/ 3581749 w 4724400"/>
              <a:gd name="connsiteY220" fmla="*/ 4747418 h 6857999"/>
              <a:gd name="connsiteX221" fmla="*/ 3510660 w 4724400"/>
              <a:gd name="connsiteY221" fmla="*/ 4966094 h 6857999"/>
              <a:gd name="connsiteX222" fmla="*/ 3757613 w 4724400"/>
              <a:gd name="connsiteY222" fmla="*/ 3936722 h 6857999"/>
              <a:gd name="connsiteX223" fmla="*/ 1701387 w 4724400"/>
              <a:gd name="connsiteY223" fmla="*/ 3919232 h 6857999"/>
              <a:gd name="connsiteX224" fmla="*/ 1136310 w 4724400"/>
              <a:gd name="connsiteY224" fmla="*/ 4068895 h 6857999"/>
              <a:gd name="connsiteX225" fmla="*/ 1784782 w 4724400"/>
              <a:gd name="connsiteY225" fmla="*/ 3927759 h 6857999"/>
              <a:gd name="connsiteX226" fmla="*/ 1701387 w 4724400"/>
              <a:gd name="connsiteY226" fmla="*/ 3919232 h 6857999"/>
              <a:gd name="connsiteX227" fmla="*/ 3733405 w 4724400"/>
              <a:gd name="connsiteY227" fmla="*/ 3900089 h 6857999"/>
              <a:gd name="connsiteX228" fmla="*/ 3500832 w 4724400"/>
              <a:gd name="connsiteY228" fmla="*/ 4885010 h 6857999"/>
              <a:gd name="connsiteX229" fmla="*/ 3552367 w 4724400"/>
              <a:gd name="connsiteY229" fmla="*/ 4735553 h 6857999"/>
              <a:gd name="connsiteX230" fmla="*/ 3567525 w 4724400"/>
              <a:gd name="connsiteY230" fmla="*/ 4695966 h 6857999"/>
              <a:gd name="connsiteX231" fmla="*/ 3602372 w 4724400"/>
              <a:gd name="connsiteY231" fmla="*/ 4603168 h 6857999"/>
              <a:gd name="connsiteX232" fmla="*/ 3684639 w 4724400"/>
              <a:gd name="connsiteY232" fmla="*/ 4192628 h 6857999"/>
              <a:gd name="connsiteX233" fmla="*/ 3733405 w 4724400"/>
              <a:gd name="connsiteY233" fmla="*/ 3900089 h 6857999"/>
              <a:gd name="connsiteX234" fmla="*/ 2800959 w 4724400"/>
              <a:gd name="connsiteY234" fmla="*/ 3871054 h 6857999"/>
              <a:gd name="connsiteX235" fmla="*/ 3026569 w 4724400"/>
              <a:gd name="connsiteY235" fmla="*/ 4520780 h 6857999"/>
              <a:gd name="connsiteX236" fmla="*/ 2889061 w 4724400"/>
              <a:gd name="connsiteY236" fmla="*/ 4157302 h 6857999"/>
              <a:gd name="connsiteX237" fmla="*/ 2800959 w 4724400"/>
              <a:gd name="connsiteY237" fmla="*/ 3871054 h 6857999"/>
              <a:gd name="connsiteX238" fmla="*/ 2809929 w 4724400"/>
              <a:gd name="connsiteY238" fmla="*/ 3701307 h 6857999"/>
              <a:gd name="connsiteX239" fmla="*/ 2809197 w 4724400"/>
              <a:gd name="connsiteY239" fmla="*/ 3708672 h 6857999"/>
              <a:gd name="connsiteX240" fmla="*/ 2918306 w 4724400"/>
              <a:gd name="connsiteY240" fmla="*/ 4147031 h 6857999"/>
              <a:gd name="connsiteX241" fmla="*/ 3068858 w 4724400"/>
              <a:gd name="connsiteY241" fmla="*/ 4544310 h 6857999"/>
              <a:gd name="connsiteX242" fmla="*/ 2968879 w 4724400"/>
              <a:gd name="connsiteY242" fmla="*/ 4144570 h 6857999"/>
              <a:gd name="connsiteX243" fmla="*/ 2809929 w 4724400"/>
              <a:gd name="connsiteY243" fmla="*/ 3701307 h 6857999"/>
              <a:gd name="connsiteX244" fmla="*/ 1867196 w 4724400"/>
              <a:gd name="connsiteY244" fmla="*/ 3456584 h 6857999"/>
              <a:gd name="connsiteX245" fmla="*/ 2183970 w 4724400"/>
              <a:gd name="connsiteY245" fmla="*/ 3826505 h 6857999"/>
              <a:gd name="connsiteX246" fmla="*/ 1867196 w 4724400"/>
              <a:gd name="connsiteY246" fmla="*/ 3456584 h 6857999"/>
              <a:gd name="connsiteX247" fmla="*/ 2322880 w 4724400"/>
              <a:gd name="connsiteY247" fmla="*/ 3078533 h 6857999"/>
              <a:gd name="connsiteX248" fmla="*/ 2295695 w 4724400"/>
              <a:gd name="connsiteY248" fmla="*/ 3245370 h 6857999"/>
              <a:gd name="connsiteX249" fmla="*/ 2268858 w 4724400"/>
              <a:gd name="connsiteY249" fmla="*/ 3758413 h 6857999"/>
              <a:gd name="connsiteX250" fmla="*/ 2295899 w 4724400"/>
              <a:gd name="connsiteY250" fmla="*/ 3528057 h 6857999"/>
              <a:gd name="connsiteX251" fmla="*/ 2326306 w 4724400"/>
              <a:gd name="connsiteY251" fmla="*/ 3231157 h 6857999"/>
              <a:gd name="connsiteX252" fmla="*/ 2324274 w 4724400"/>
              <a:gd name="connsiteY252" fmla="*/ 3142788 h 6857999"/>
              <a:gd name="connsiteX253" fmla="*/ 2322880 w 4724400"/>
              <a:gd name="connsiteY253" fmla="*/ 3078533 h 6857999"/>
              <a:gd name="connsiteX254" fmla="*/ 912797 w 4724400"/>
              <a:gd name="connsiteY254" fmla="*/ 2896659 h 6857999"/>
              <a:gd name="connsiteX255" fmla="*/ 1167201 w 4724400"/>
              <a:gd name="connsiteY255" fmla="*/ 3304169 h 6857999"/>
              <a:gd name="connsiteX256" fmla="*/ 1503848 w 4724400"/>
              <a:gd name="connsiteY256" fmla="*/ 3675946 h 6857999"/>
              <a:gd name="connsiteX257" fmla="*/ 1353091 w 4724400"/>
              <a:gd name="connsiteY257" fmla="*/ 3486482 h 6857999"/>
              <a:gd name="connsiteX258" fmla="*/ 1340012 w 4724400"/>
              <a:gd name="connsiteY258" fmla="*/ 3467256 h 6857999"/>
              <a:gd name="connsiteX259" fmla="*/ 1089196 w 4724400"/>
              <a:gd name="connsiteY259" fmla="*/ 3116474 h 6857999"/>
              <a:gd name="connsiteX260" fmla="*/ 959418 w 4724400"/>
              <a:gd name="connsiteY260" fmla="*/ 2948853 h 6857999"/>
              <a:gd name="connsiteX261" fmla="*/ 912797 w 4724400"/>
              <a:gd name="connsiteY261" fmla="*/ 2896659 h 6857999"/>
              <a:gd name="connsiteX262" fmla="*/ 2363420 w 4724400"/>
              <a:gd name="connsiteY262" fmla="*/ 2871730 h 6857999"/>
              <a:gd name="connsiteX263" fmla="*/ 2360107 w 4724400"/>
              <a:gd name="connsiteY263" fmla="*/ 2915231 h 6857999"/>
              <a:gd name="connsiteX264" fmla="*/ 2353099 w 4724400"/>
              <a:gd name="connsiteY264" fmla="*/ 3051540 h 6857999"/>
              <a:gd name="connsiteX265" fmla="*/ 2354925 w 4724400"/>
              <a:gd name="connsiteY265" fmla="*/ 3140814 h 6857999"/>
              <a:gd name="connsiteX266" fmla="*/ 2357104 w 4724400"/>
              <a:gd name="connsiteY266" fmla="*/ 3230628 h 6857999"/>
              <a:gd name="connsiteX267" fmla="*/ 2326221 w 4724400"/>
              <a:gd name="connsiteY267" fmla="*/ 3531652 h 6857999"/>
              <a:gd name="connsiteX268" fmla="*/ 2299836 w 4724400"/>
              <a:gd name="connsiteY268" fmla="*/ 3750864 h 6857999"/>
              <a:gd name="connsiteX269" fmla="*/ 2346877 w 4724400"/>
              <a:gd name="connsiteY269" fmla="*/ 3662531 h 6857999"/>
              <a:gd name="connsiteX270" fmla="*/ 2363420 w 4724400"/>
              <a:gd name="connsiteY270" fmla="*/ 2871730 h 6857999"/>
              <a:gd name="connsiteX271" fmla="*/ 912921 w 4724400"/>
              <a:gd name="connsiteY271" fmla="*/ 2850596 h 6857999"/>
              <a:gd name="connsiteX272" fmla="*/ 983846 w 4724400"/>
              <a:gd name="connsiteY272" fmla="*/ 2928627 h 6857999"/>
              <a:gd name="connsiteX273" fmla="*/ 1114669 w 4724400"/>
              <a:gd name="connsiteY273" fmla="*/ 3097880 h 6857999"/>
              <a:gd name="connsiteX274" fmla="*/ 1366183 w 4724400"/>
              <a:gd name="connsiteY274" fmla="*/ 3449753 h 6857999"/>
              <a:gd name="connsiteX275" fmla="*/ 1379263 w 4724400"/>
              <a:gd name="connsiteY275" fmla="*/ 3468981 h 6857999"/>
              <a:gd name="connsiteX276" fmla="*/ 1492446 w 4724400"/>
              <a:gd name="connsiteY276" fmla="*/ 3620389 h 6857999"/>
              <a:gd name="connsiteX277" fmla="*/ 912921 w 4724400"/>
              <a:gd name="connsiteY277" fmla="*/ 2850596 h 6857999"/>
              <a:gd name="connsiteX278" fmla="*/ 2386551 w 4724400"/>
              <a:gd name="connsiteY278" fmla="*/ 2642862 h 6857999"/>
              <a:gd name="connsiteX279" fmla="*/ 2403741 w 4724400"/>
              <a:gd name="connsiteY279" fmla="*/ 2659697 h 6857999"/>
              <a:gd name="connsiteX280" fmla="*/ 2499078 w 4724400"/>
              <a:gd name="connsiteY280" fmla="*/ 3423399 h 6857999"/>
              <a:gd name="connsiteX281" fmla="*/ 2413232 w 4724400"/>
              <a:gd name="connsiteY281" fmla="*/ 3700562 h 6857999"/>
              <a:gd name="connsiteX282" fmla="*/ 2428424 w 4724400"/>
              <a:gd name="connsiteY282" fmla="*/ 4178295 h 6857999"/>
              <a:gd name="connsiteX283" fmla="*/ 2927779 w 4724400"/>
              <a:gd name="connsiteY283" fmla="*/ 4531843 h 6857999"/>
              <a:gd name="connsiteX284" fmla="*/ 2758380 w 4724400"/>
              <a:gd name="connsiteY284" fmla="*/ 3561061 h 6857999"/>
              <a:gd name="connsiteX285" fmla="*/ 2846610 w 4724400"/>
              <a:gd name="connsiteY285" fmla="*/ 3538353 h 6857999"/>
              <a:gd name="connsiteX286" fmla="*/ 3106063 w 4724400"/>
              <a:gd name="connsiteY286" fmla="*/ 4271430 h 6857999"/>
              <a:gd name="connsiteX287" fmla="*/ 3116136 w 4724400"/>
              <a:gd name="connsiteY287" fmla="*/ 4688819 h 6857999"/>
              <a:gd name="connsiteX288" fmla="*/ 3412872 w 4724400"/>
              <a:gd name="connsiteY288" fmla="*/ 4966558 h 6857999"/>
              <a:gd name="connsiteX289" fmla="*/ 3763612 w 4724400"/>
              <a:gd name="connsiteY289" fmla="*/ 3645474 h 6857999"/>
              <a:gd name="connsiteX290" fmla="*/ 3850165 w 4724400"/>
              <a:gd name="connsiteY290" fmla="*/ 3638405 h 6857999"/>
              <a:gd name="connsiteX291" fmla="*/ 3515311 w 4724400"/>
              <a:gd name="connsiteY291" fmla="*/ 5051260 h 6857999"/>
              <a:gd name="connsiteX292" fmla="*/ 3501147 w 4724400"/>
              <a:gd name="connsiteY292" fmla="*/ 5059552 h 6857999"/>
              <a:gd name="connsiteX293" fmla="*/ 3790420 w 4724400"/>
              <a:gd name="connsiteY293" fmla="*/ 5401078 h 6857999"/>
              <a:gd name="connsiteX294" fmla="*/ 4221141 w 4724400"/>
              <a:gd name="connsiteY294" fmla="*/ 6045312 h 6857999"/>
              <a:gd name="connsiteX295" fmla="*/ 4326825 w 4724400"/>
              <a:gd name="connsiteY295" fmla="*/ 5681109 h 6857999"/>
              <a:gd name="connsiteX296" fmla="*/ 4325127 w 4724400"/>
              <a:gd name="connsiteY296" fmla="*/ 5669934 h 6857999"/>
              <a:gd name="connsiteX297" fmla="*/ 4309144 w 4724400"/>
              <a:gd name="connsiteY297" fmla="*/ 5671723 h 6857999"/>
              <a:gd name="connsiteX298" fmla="*/ 3974946 w 4724400"/>
              <a:gd name="connsiteY298" fmla="*/ 4736592 h 6857999"/>
              <a:gd name="connsiteX299" fmla="*/ 4060171 w 4724400"/>
              <a:gd name="connsiteY299" fmla="*/ 4704317 h 6857999"/>
              <a:gd name="connsiteX300" fmla="*/ 4383942 w 4724400"/>
              <a:gd name="connsiteY300" fmla="*/ 5463703 h 6857999"/>
              <a:gd name="connsiteX301" fmla="*/ 4654905 w 4724400"/>
              <a:gd name="connsiteY301" fmla="*/ 5156948 h 6857999"/>
              <a:gd name="connsiteX302" fmla="*/ 4724400 w 4724400"/>
              <a:gd name="connsiteY302" fmla="*/ 5098975 h 6857999"/>
              <a:gd name="connsiteX303" fmla="*/ 4724400 w 4724400"/>
              <a:gd name="connsiteY303" fmla="*/ 5160063 h 6857999"/>
              <a:gd name="connsiteX304" fmla="*/ 4687505 w 4724400"/>
              <a:gd name="connsiteY304" fmla="*/ 5191181 h 6857999"/>
              <a:gd name="connsiteX305" fmla="*/ 4451303 w 4724400"/>
              <a:gd name="connsiteY305" fmla="*/ 5491132 h 6857999"/>
              <a:gd name="connsiteX306" fmla="*/ 4599954 w 4724400"/>
              <a:gd name="connsiteY306" fmla="*/ 5317498 h 6857999"/>
              <a:gd name="connsiteX307" fmla="*/ 4724400 w 4724400"/>
              <a:gd name="connsiteY307" fmla="*/ 5211392 h 6857999"/>
              <a:gd name="connsiteX308" fmla="*/ 4724400 w 4724400"/>
              <a:gd name="connsiteY308" fmla="*/ 5251559 h 6857999"/>
              <a:gd name="connsiteX309" fmla="*/ 4619898 w 4724400"/>
              <a:gd name="connsiteY309" fmla="*/ 5340764 h 6857999"/>
              <a:gd name="connsiteX310" fmla="*/ 4473735 w 4724400"/>
              <a:gd name="connsiteY310" fmla="*/ 5512809 h 6857999"/>
              <a:gd name="connsiteX311" fmla="*/ 4430539 w 4724400"/>
              <a:gd name="connsiteY311" fmla="*/ 5592553 h 6857999"/>
              <a:gd name="connsiteX312" fmla="*/ 4569759 w 4724400"/>
              <a:gd name="connsiteY312" fmla="*/ 5482816 h 6857999"/>
              <a:gd name="connsiteX313" fmla="*/ 4724400 w 4724400"/>
              <a:gd name="connsiteY313" fmla="*/ 5330891 h 6857999"/>
              <a:gd name="connsiteX314" fmla="*/ 4724400 w 4724400"/>
              <a:gd name="connsiteY314" fmla="*/ 5402912 h 6857999"/>
              <a:gd name="connsiteX315" fmla="*/ 4586888 w 4724400"/>
              <a:gd name="connsiteY315" fmla="*/ 5533939 h 6857999"/>
              <a:gd name="connsiteX316" fmla="*/ 4413377 w 4724400"/>
              <a:gd name="connsiteY316" fmla="*/ 5674040 h 6857999"/>
              <a:gd name="connsiteX317" fmla="*/ 4412066 w 4724400"/>
              <a:gd name="connsiteY317" fmla="*/ 5675644 h 6857999"/>
              <a:gd name="connsiteX318" fmla="*/ 4406074 w 4724400"/>
              <a:gd name="connsiteY318" fmla="*/ 5683306 h 6857999"/>
              <a:gd name="connsiteX319" fmla="*/ 4271008 w 4724400"/>
              <a:gd name="connsiteY319" fmla="*/ 6118417 h 6857999"/>
              <a:gd name="connsiteX320" fmla="*/ 4265220 w 4724400"/>
              <a:gd name="connsiteY320" fmla="*/ 6125184 h 6857999"/>
              <a:gd name="connsiteX321" fmla="*/ 4590463 w 4724400"/>
              <a:gd name="connsiteY321" fmla="*/ 6805045 h 6857999"/>
              <a:gd name="connsiteX322" fmla="*/ 4610122 w 4724400"/>
              <a:gd name="connsiteY322" fmla="*/ 6857999 h 6857999"/>
              <a:gd name="connsiteX323" fmla="*/ 4513231 w 4724400"/>
              <a:gd name="connsiteY323" fmla="*/ 6857999 h 6857999"/>
              <a:gd name="connsiteX324" fmla="*/ 4374770 w 4724400"/>
              <a:gd name="connsiteY324" fmla="*/ 6532596 h 6857999"/>
              <a:gd name="connsiteX325" fmla="*/ 4339518 w 4724400"/>
              <a:gd name="connsiteY325" fmla="*/ 6461642 h 6857999"/>
              <a:gd name="connsiteX326" fmla="*/ 3884810 w 4724400"/>
              <a:gd name="connsiteY326" fmla="*/ 5682534 h 6857999"/>
              <a:gd name="connsiteX327" fmla="*/ 3876498 w 4724400"/>
              <a:gd name="connsiteY327" fmla="*/ 5681717 h 6857999"/>
              <a:gd name="connsiteX328" fmla="*/ 3263209 w 4724400"/>
              <a:gd name="connsiteY328" fmla="*/ 5585749 h 6857999"/>
              <a:gd name="connsiteX329" fmla="*/ 3245450 w 4724400"/>
              <a:gd name="connsiteY329" fmla="*/ 5593271 h 6857999"/>
              <a:gd name="connsiteX330" fmla="*/ 1952592 w 4724400"/>
              <a:gd name="connsiteY330" fmla="*/ 5692050 h 6857999"/>
              <a:gd name="connsiteX331" fmla="*/ 1936466 w 4724400"/>
              <a:gd name="connsiteY331" fmla="*/ 5671708 h 6857999"/>
              <a:gd name="connsiteX332" fmla="*/ 3244709 w 4724400"/>
              <a:gd name="connsiteY332" fmla="*/ 5538562 h 6857999"/>
              <a:gd name="connsiteX333" fmla="*/ 3823886 w 4724400"/>
              <a:gd name="connsiteY333" fmla="*/ 5595804 h 6857999"/>
              <a:gd name="connsiteX334" fmla="*/ 3709024 w 4724400"/>
              <a:gd name="connsiteY334" fmla="*/ 5439340 h 6857999"/>
              <a:gd name="connsiteX335" fmla="*/ 3198362 w 4724400"/>
              <a:gd name="connsiteY335" fmla="*/ 4874588 h 6857999"/>
              <a:gd name="connsiteX336" fmla="*/ 3179417 w 4724400"/>
              <a:gd name="connsiteY336" fmla="*/ 4879047 h 6857999"/>
              <a:gd name="connsiteX337" fmla="*/ 2639496 w 4724400"/>
              <a:gd name="connsiteY337" fmla="*/ 4989072 h 6857999"/>
              <a:gd name="connsiteX338" fmla="*/ 1972353 w 4724400"/>
              <a:gd name="connsiteY338" fmla="*/ 4909921 h 6857999"/>
              <a:gd name="connsiteX339" fmla="*/ 2002679 w 4724400"/>
              <a:gd name="connsiteY339" fmla="*/ 4872131 h 6857999"/>
              <a:gd name="connsiteX340" fmla="*/ 3097424 w 4724400"/>
              <a:gd name="connsiteY340" fmla="*/ 4781269 h 6857999"/>
              <a:gd name="connsiteX341" fmla="*/ 2454890 w 4724400"/>
              <a:gd name="connsiteY341" fmla="*/ 4287833 h 6857999"/>
              <a:gd name="connsiteX342" fmla="*/ 2452881 w 4724400"/>
              <a:gd name="connsiteY342" fmla="*/ 4288346 h 6857999"/>
              <a:gd name="connsiteX343" fmla="*/ 2448527 w 4724400"/>
              <a:gd name="connsiteY343" fmla="*/ 4288836 h 6857999"/>
              <a:gd name="connsiteX344" fmla="*/ 2323525 w 4724400"/>
              <a:gd name="connsiteY344" fmla="*/ 4367248 h 6857999"/>
              <a:gd name="connsiteX345" fmla="*/ 2060764 w 4724400"/>
              <a:gd name="connsiteY345" fmla="*/ 4451767 h 6857999"/>
              <a:gd name="connsiteX346" fmla="*/ 1162250 w 4724400"/>
              <a:gd name="connsiteY346" fmla="*/ 4613329 h 6857999"/>
              <a:gd name="connsiteX347" fmla="*/ 1132639 w 4724400"/>
              <a:gd name="connsiteY347" fmla="*/ 4596243 h 6857999"/>
              <a:gd name="connsiteX348" fmla="*/ 2293970 w 4724400"/>
              <a:gd name="connsiteY348" fmla="*/ 4182283 h 6857999"/>
              <a:gd name="connsiteX349" fmla="*/ 1900637 w 4724400"/>
              <a:gd name="connsiteY349" fmla="*/ 3949470 h 6857999"/>
              <a:gd name="connsiteX350" fmla="*/ 1887014 w 4724400"/>
              <a:gd name="connsiteY350" fmla="*/ 3951288 h 6857999"/>
              <a:gd name="connsiteX351" fmla="*/ 896751 w 4724400"/>
              <a:gd name="connsiteY351" fmla="*/ 4159267 h 6857999"/>
              <a:gd name="connsiteX352" fmla="*/ 918967 w 4724400"/>
              <a:gd name="connsiteY352" fmla="*/ 4119760 h 6857999"/>
              <a:gd name="connsiteX353" fmla="*/ 1764113 w 4724400"/>
              <a:gd name="connsiteY353" fmla="*/ 3873539 h 6857999"/>
              <a:gd name="connsiteX354" fmla="*/ 1555701 w 4724400"/>
              <a:gd name="connsiteY354" fmla="*/ 3763109 h 6857999"/>
              <a:gd name="connsiteX355" fmla="*/ 1542956 w 4724400"/>
              <a:gd name="connsiteY355" fmla="*/ 3758998 h 6857999"/>
              <a:gd name="connsiteX356" fmla="*/ 1136724 w 4724400"/>
              <a:gd name="connsiteY356" fmla="*/ 3417171 h 6857999"/>
              <a:gd name="connsiteX357" fmla="*/ 750977 w 4724400"/>
              <a:gd name="connsiteY357" fmla="*/ 2770227 h 6857999"/>
              <a:gd name="connsiteX358" fmla="*/ 755174 w 4724400"/>
              <a:gd name="connsiteY358" fmla="*/ 2749954 h 6857999"/>
              <a:gd name="connsiteX359" fmla="*/ 830023 w 4724400"/>
              <a:gd name="connsiteY359" fmla="*/ 2731935 h 6857999"/>
              <a:gd name="connsiteX360" fmla="*/ 1623018 w 4724400"/>
              <a:gd name="connsiteY360" fmla="*/ 3716225 h 6857999"/>
              <a:gd name="connsiteX361" fmla="*/ 2294841 w 4724400"/>
              <a:gd name="connsiteY361" fmla="*/ 4093587 h 6857999"/>
              <a:gd name="connsiteX362" fmla="*/ 2250226 w 4724400"/>
              <a:gd name="connsiteY362" fmla="*/ 3916719 h 6857999"/>
              <a:gd name="connsiteX363" fmla="*/ 2245523 w 4724400"/>
              <a:gd name="connsiteY363" fmla="*/ 3916663 h 6857999"/>
              <a:gd name="connsiteX364" fmla="*/ 1707994 w 4724400"/>
              <a:gd name="connsiteY364" fmla="*/ 3326950 h 6857999"/>
              <a:gd name="connsiteX365" fmla="*/ 1786341 w 4724400"/>
              <a:gd name="connsiteY365" fmla="*/ 3287566 h 6857999"/>
              <a:gd name="connsiteX366" fmla="*/ 2158071 w 4724400"/>
              <a:gd name="connsiteY366" fmla="*/ 3639960 h 6857999"/>
              <a:gd name="connsiteX367" fmla="*/ 2189281 w 4724400"/>
              <a:gd name="connsiteY367" fmla="*/ 3333361 h 6857999"/>
              <a:gd name="connsiteX368" fmla="*/ 2314466 w 4724400"/>
              <a:gd name="connsiteY368" fmla="*/ 2680771 h 6857999"/>
              <a:gd name="connsiteX369" fmla="*/ 2386551 w 4724400"/>
              <a:gd name="connsiteY369" fmla="*/ 2642862 h 6857999"/>
              <a:gd name="connsiteX370" fmla="*/ 3646699 w 4724400"/>
              <a:gd name="connsiteY370" fmla="*/ 2390555 h 6857999"/>
              <a:gd name="connsiteX371" fmla="*/ 3645773 w 4724400"/>
              <a:gd name="connsiteY371" fmla="*/ 2392739 h 6857999"/>
              <a:gd name="connsiteX372" fmla="*/ 3649597 w 4724400"/>
              <a:gd name="connsiteY372" fmla="*/ 2394358 h 6857999"/>
              <a:gd name="connsiteX373" fmla="*/ 3646699 w 4724400"/>
              <a:gd name="connsiteY373" fmla="*/ 2390555 h 6857999"/>
              <a:gd name="connsiteX374" fmla="*/ 3038676 w 4724400"/>
              <a:gd name="connsiteY374" fmla="*/ 2118977 h 6857999"/>
              <a:gd name="connsiteX375" fmla="*/ 2963942 w 4724400"/>
              <a:gd name="connsiteY375" fmla="*/ 2525128 h 6857999"/>
              <a:gd name="connsiteX376" fmla="*/ 2923775 w 4724400"/>
              <a:gd name="connsiteY376" fmla="*/ 2667145 h 6857999"/>
              <a:gd name="connsiteX377" fmla="*/ 2887447 w 4724400"/>
              <a:gd name="connsiteY377" fmla="*/ 2832031 h 6857999"/>
              <a:gd name="connsiteX378" fmla="*/ 2868480 w 4724400"/>
              <a:gd name="connsiteY378" fmla="*/ 2927011 h 6857999"/>
              <a:gd name="connsiteX379" fmla="*/ 2921794 w 4724400"/>
              <a:gd name="connsiteY379" fmla="*/ 2782834 h 6857999"/>
              <a:gd name="connsiteX380" fmla="*/ 3038676 w 4724400"/>
              <a:gd name="connsiteY380" fmla="*/ 2118977 h 6857999"/>
              <a:gd name="connsiteX381" fmla="*/ 4070579 w 4724400"/>
              <a:gd name="connsiteY381" fmla="*/ 2090376 h 6857999"/>
              <a:gd name="connsiteX382" fmla="*/ 4109879 w 4724400"/>
              <a:gd name="connsiteY382" fmla="*/ 2228695 h 6857999"/>
              <a:gd name="connsiteX383" fmla="*/ 4119154 w 4724400"/>
              <a:gd name="connsiteY383" fmla="*/ 2266098 h 6857999"/>
              <a:gd name="connsiteX384" fmla="*/ 4141411 w 4724400"/>
              <a:gd name="connsiteY384" fmla="*/ 2353427 h 6857999"/>
              <a:gd name="connsiteX385" fmla="*/ 4293979 w 4724400"/>
              <a:gd name="connsiteY385" fmla="*/ 2703223 h 6857999"/>
              <a:gd name="connsiteX386" fmla="*/ 4410111 w 4724400"/>
              <a:gd name="connsiteY386" fmla="*/ 2947465 h 6857999"/>
              <a:gd name="connsiteX387" fmla="*/ 4070579 w 4724400"/>
              <a:gd name="connsiteY387" fmla="*/ 2090376 h 6857999"/>
              <a:gd name="connsiteX388" fmla="*/ 4020821 w 4724400"/>
              <a:gd name="connsiteY388" fmla="*/ 2034549 h 6857999"/>
              <a:gd name="connsiteX389" fmla="*/ 4372756 w 4724400"/>
              <a:gd name="connsiteY389" fmla="*/ 2932293 h 6857999"/>
              <a:gd name="connsiteX390" fmla="*/ 4268731 w 4724400"/>
              <a:gd name="connsiteY390" fmla="*/ 2715710 h 6857999"/>
              <a:gd name="connsiteX391" fmla="*/ 4113960 w 4724400"/>
              <a:gd name="connsiteY391" fmla="*/ 2360474 h 6857999"/>
              <a:gd name="connsiteX392" fmla="*/ 4090842 w 4724400"/>
              <a:gd name="connsiteY392" fmla="*/ 2272139 h 6857999"/>
              <a:gd name="connsiteX393" fmla="*/ 4081569 w 4724400"/>
              <a:gd name="connsiteY393" fmla="*/ 2234734 h 6857999"/>
              <a:gd name="connsiteX394" fmla="*/ 4020821 w 4724400"/>
              <a:gd name="connsiteY394" fmla="*/ 2034549 h 6857999"/>
              <a:gd name="connsiteX395" fmla="*/ 3001316 w 4724400"/>
              <a:gd name="connsiteY395" fmla="*/ 2032338 h 6857999"/>
              <a:gd name="connsiteX396" fmla="*/ 2953880 w 4724400"/>
              <a:gd name="connsiteY396" fmla="*/ 2185446 h 6857999"/>
              <a:gd name="connsiteX397" fmla="*/ 2883664 w 4724400"/>
              <a:gd name="connsiteY397" fmla="*/ 2591574 h 6857999"/>
              <a:gd name="connsiteX398" fmla="*/ 2826885 w 4724400"/>
              <a:gd name="connsiteY398" fmla="*/ 2991809 h 6857999"/>
              <a:gd name="connsiteX399" fmla="*/ 2860250 w 4724400"/>
              <a:gd name="connsiteY399" fmla="*/ 2826310 h 6857999"/>
              <a:gd name="connsiteX400" fmla="*/ 2896499 w 4724400"/>
              <a:gd name="connsiteY400" fmla="*/ 2660098 h 6857999"/>
              <a:gd name="connsiteX401" fmla="*/ 2937125 w 4724400"/>
              <a:gd name="connsiteY401" fmla="*/ 2516991 h 6857999"/>
              <a:gd name="connsiteX402" fmla="*/ 3010471 w 4724400"/>
              <a:gd name="connsiteY402" fmla="*/ 2114122 h 6857999"/>
              <a:gd name="connsiteX403" fmla="*/ 3001316 w 4724400"/>
              <a:gd name="connsiteY403" fmla="*/ 2032338 h 6857999"/>
              <a:gd name="connsiteX404" fmla="*/ 3105532 w 4724400"/>
              <a:gd name="connsiteY404" fmla="*/ 1991479 h 6857999"/>
              <a:gd name="connsiteX405" fmla="*/ 3599280 w 4724400"/>
              <a:gd name="connsiteY405" fmla="*/ 2371770 h 6857999"/>
              <a:gd name="connsiteX406" fmla="*/ 3105532 w 4724400"/>
              <a:gd name="connsiteY406" fmla="*/ 1991479 h 6857999"/>
              <a:gd name="connsiteX407" fmla="*/ 3111169 w 4724400"/>
              <a:gd name="connsiteY407" fmla="*/ 1962963 h 6857999"/>
              <a:gd name="connsiteX408" fmla="*/ 3606223 w 4724400"/>
              <a:gd name="connsiteY408" fmla="*/ 2338658 h 6857999"/>
              <a:gd name="connsiteX409" fmla="*/ 3111169 w 4724400"/>
              <a:gd name="connsiteY409" fmla="*/ 1962963 h 6857999"/>
              <a:gd name="connsiteX410" fmla="*/ 2050698 w 4724400"/>
              <a:gd name="connsiteY410" fmla="*/ 1338235 h 6857999"/>
              <a:gd name="connsiteX411" fmla="*/ 2370409 w 4724400"/>
              <a:gd name="connsiteY411" fmla="*/ 2272553 h 6857999"/>
              <a:gd name="connsiteX412" fmla="*/ 2338306 w 4724400"/>
              <a:gd name="connsiteY412" fmla="*/ 2159819 h 6857999"/>
              <a:gd name="connsiteX413" fmla="*/ 2334023 w 4724400"/>
              <a:gd name="connsiteY413" fmla="*/ 2142555 h 6857999"/>
              <a:gd name="connsiteX414" fmla="*/ 2161071 w 4724400"/>
              <a:gd name="connsiteY414" fmla="*/ 1617375 h 6857999"/>
              <a:gd name="connsiteX415" fmla="*/ 2130699 w 4724400"/>
              <a:gd name="connsiteY415" fmla="*/ 1544643 h 6857999"/>
              <a:gd name="connsiteX416" fmla="*/ 2050698 w 4724400"/>
              <a:gd name="connsiteY416" fmla="*/ 1338235 h 6857999"/>
              <a:gd name="connsiteX417" fmla="*/ 2060478 w 4724400"/>
              <a:gd name="connsiteY417" fmla="*/ 1278636 h 6857999"/>
              <a:gd name="connsiteX418" fmla="*/ 2156346 w 4724400"/>
              <a:gd name="connsiteY418" fmla="*/ 1534260 h 6857999"/>
              <a:gd name="connsiteX419" fmla="*/ 2187258 w 4724400"/>
              <a:gd name="connsiteY419" fmla="*/ 1607218 h 6857999"/>
              <a:gd name="connsiteX420" fmla="*/ 2358704 w 4724400"/>
              <a:gd name="connsiteY420" fmla="*/ 2125320 h 6857999"/>
              <a:gd name="connsiteX421" fmla="*/ 2233598 w 4724400"/>
              <a:gd name="connsiteY421" fmla="*/ 1646797 h 6857999"/>
              <a:gd name="connsiteX422" fmla="*/ 2060478 w 4724400"/>
              <a:gd name="connsiteY422" fmla="*/ 1278636 h 6857999"/>
              <a:gd name="connsiteX423" fmla="*/ 1974152 w 4724400"/>
              <a:gd name="connsiteY423" fmla="*/ 1245311 h 6857999"/>
              <a:gd name="connsiteX424" fmla="*/ 1811379 w 4724400"/>
              <a:gd name="connsiteY424" fmla="*/ 1406236 h 6857999"/>
              <a:gd name="connsiteX425" fmla="*/ 1767940 w 4724400"/>
              <a:gd name="connsiteY425" fmla="*/ 1546869 h 6857999"/>
              <a:gd name="connsiteX426" fmla="*/ 1796474 w 4724400"/>
              <a:gd name="connsiteY426" fmla="*/ 1557016 h 6857999"/>
              <a:gd name="connsiteX427" fmla="*/ 1974152 w 4724400"/>
              <a:gd name="connsiteY427" fmla="*/ 1245311 h 6857999"/>
              <a:gd name="connsiteX428" fmla="*/ 4681531 w 4724400"/>
              <a:gd name="connsiteY428" fmla="*/ 959050 h 6857999"/>
              <a:gd name="connsiteX429" fmla="*/ 4638064 w 4724400"/>
              <a:gd name="connsiteY429" fmla="*/ 1006960 h 6857999"/>
              <a:gd name="connsiteX430" fmla="*/ 4415502 w 4724400"/>
              <a:gd name="connsiteY430" fmla="*/ 1184424 h 6857999"/>
              <a:gd name="connsiteX431" fmla="*/ 4197574 w 4724400"/>
              <a:gd name="connsiteY431" fmla="*/ 1317493 h 6857999"/>
              <a:gd name="connsiteX432" fmla="*/ 4122737 w 4724400"/>
              <a:gd name="connsiteY432" fmla="*/ 1348256 h 6857999"/>
              <a:gd name="connsiteX433" fmla="*/ 4024988 w 4724400"/>
              <a:gd name="connsiteY433" fmla="*/ 1390573 h 6857999"/>
              <a:gd name="connsiteX434" fmla="*/ 4421265 w 4724400"/>
              <a:gd name="connsiteY434" fmla="*/ 1220988 h 6857999"/>
              <a:gd name="connsiteX435" fmla="*/ 4681531 w 4724400"/>
              <a:gd name="connsiteY435" fmla="*/ 959050 h 6857999"/>
              <a:gd name="connsiteX436" fmla="*/ 4722484 w 4724400"/>
              <a:gd name="connsiteY436" fmla="*/ 854709 h 6857999"/>
              <a:gd name="connsiteX437" fmla="*/ 4695347 w 4724400"/>
              <a:gd name="connsiteY437" fmla="*/ 879275 h 6857999"/>
              <a:gd name="connsiteX438" fmla="*/ 4253878 w 4724400"/>
              <a:gd name="connsiteY438" fmla="*/ 1216434 h 6857999"/>
              <a:gd name="connsiteX439" fmla="*/ 4213112 w 4724400"/>
              <a:gd name="connsiteY439" fmla="*/ 1239730 h 6857999"/>
              <a:gd name="connsiteX440" fmla="*/ 4037747 w 4724400"/>
              <a:gd name="connsiteY440" fmla="*/ 1352837 h 6857999"/>
              <a:gd name="connsiteX441" fmla="*/ 4113362 w 4724400"/>
              <a:gd name="connsiteY441" fmla="*/ 1321759 h 6857999"/>
              <a:gd name="connsiteX442" fmla="*/ 4186634 w 4724400"/>
              <a:gd name="connsiteY442" fmla="*/ 1291618 h 6857999"/>
              <a:gd name="connsiteX443" fmla="*/ 4399674 w 4724400"/>
              <a:gd name="connsiteY443" fmla="*/ 1160983 h 6857999"/>
              <a:gd name="connsiteX444" fmla="*/ 4618435 w 4724400"/>
              <a:gd name="connsiteY444" fmla="*/ 986418 h 6857999"/>
              <a:gd name="connsiteX445" fmla="*/ 4722484 w 4724400"/>
              <a:gd name="connsiteY445" fmla="*/ 854709 h 6857999"/>
              <a:gd name="connsiteX446" fmla="*/ 1456504 w 4724400"/>
              <a:gd name="connsiteY446" fmla="*/ 777000 h 6857999"/>
              <a:gd name="connsiteX447" fmla="*/ 1454399 w 4724400"/>
              <a:gd name="connsiteY447" fmla="*/ 794136 h 6857999"/>
              <a:gd name="connsiteX448" fmla="*/ 1448466 w 4724400"/>
              <a:gd name="connsiteY448" fmla="*/ 843129 h 6857999"/>
              <a:gd name="connsiteX449" fmla="*/ 1442252 w 4724400"/>
              <a:gd name="connsiteY449" fmla="*/ 1005313 h 6857999"/>
              <a:gd name="connsiteX450" fmla="*/ 1469382 w 4724400"/>
              <a:gd name="connsiteY450" fmla="*/ 1614896 h 6857999"/>
              <a:gd name="connsiteX451" fmla="*/ 1472106 w 4724400"/>
              <a:gd name="connsiteY451" fmla="*/ 1632791 h 6857999"/>
              <a:gd name="connsiteX452" fmla="*/ 1479091 w 4724400"/>
              <a:gd name="connsiteY452" fmla="*/ 1680170 h 6857999"/>
              <a:gd name="connsiteX453" fmla="*/ 1480043 w 4724400"/>
              <a:gd name="connsiteY453" fmla="*/ 1649028 h 6857999"/>
              <a:gd name="connsiteX454" fmla="*/ 1464087 w 4724400"/>
              <a:gd name="connsiteY454" fmla="*/ 871628 h 6857999"/>
              <a:gd name="connsiteX455" fmla="*/ 1462204 w 4724400"/>
              <a:gd name="connsiteY455" fmla="*/ 850229 h 6857999"/>
              <a:gd name="connsiteX456" fmla="*/ 1456504 w 4724400"/>
              <a:gd name="connsiteY456" fmla="*/ 777000 h 6857999"/>
              <a:gd name="connsiteX457" fmla="*/ 1483619 w 4724400"/>
              <a:gd name="connsiteY457" fmla="*/ 764662 h 6857999"/>
              <a:gd name="connsiteX458" fmla="*/ 1489670 w 4724400"/>
              <a:gd name="connsiteY458" fmla="*/ 847698 h 6857999"/>
              <a:gd name="connsiteX459" fmla="*/ 1491553 w 4724400"/>
              <a:gd name="connsiteY459" fmla="*/ 869097 h 6857999"/>
              <a:gd name="connsiteX460" fmla="*/ 1508481 w 4724400"/>
              <a:gd name="connsiteY460" fmla="*/ 1619865 h 6857999"/>
              <a:gd name="connsiteX461" fmla="*/ 1483619 w 4724400"/>
              <a:gd name="connsiteY461" fmla="*/ 764662 h 6857999"/>
              <a:gd name="connsiteX462" fmla="*/ 1430481 w 4724400"/>
              <a:gd name="connsiteY462" fmla="*/ 630137 h 6857999"/>
              <a:gd name="connsiteX463" fmla="*/ 1442495 w 4724400"/>
              <a:gd name="connsiteY463" fmla="*/ 1626691 h 6857999"/>
              <a:gd name="connsiteX464" fmla="*/ 1441222 w 4724400"/>
              <a:gd name="connsiteY464" fmla="*/ 1619067 h 6857999"/>
              <a:gd name="connsiteX465" fmla="*/ 1414069 w 4724400"/>
              <a:gd name="connsiteY465" fmla="*/ 1004967 h 6857999"/>
              <a:gd name="connsiteX466" fmla="*/ 1420665 w 4724400"/>
              <a:gd name="connsiteY466" fmla="*/ 840369 h 6857999"/>
              <a:gd name="connsiteX467" fmla="*/ 1426829 w 4724400"/>
              <a:gd name="connsiteY467" fmla="*/ 790831 h 6857999"/>
              <a:gd name="connsiteX468" fmla="*/ 1430481 w 4724400"/>
              <a:gd name="connsiteY468" fmla="*/ 630137 h 6857999"/>
              <a:gd name="connsiteX469" fmla="*/ 4023796 w 4724400"/>
              <a:gd name="connsiteY469" fmla="*/ 623931 h 6857999"/>
              <a:gd name="connsiteX470" fmla="*/ 3945729 w 4724400"/>
              <a:gd name="connsiteY470" fmla="*/ 662344 h 6857999"/>
              <a:gd name="connsiteX471" fmla="*/ 3498947 w 4724400"/>
              <a:gd name="connsiteY471" fmla="*/ 818916 h 6857999"/>
              <a:gd name="connsiteX472" fmla="*/ 3031283 w 4724400"/>
              <a:gd name="connsiteY472" fmla="*/ 1111507 h 6857999"/>
              <a:gd name="connsiteX473" fmla="*/ 3203692 w 4724400"/>
              <a:gd name="connsiteY473" fmla="*/ 1035777 h 6857999"/>
              <a:gd name="connsiteX474" fmla="*/ 3218294 w 4724400"/>
              <a:gd name="connsiteY474" fmla="*/ 1027151 h 6857999"/>
              <a:gd name="connsiteX475" fmla="*/ 3636737 w 4724400"/>
              <a:gd name="connsiteY475" fmla="*/ 817377 h 6857999"/>
              <a:gd name="connsiteX476" fmla="*/ 4023796 w 4724400"/>
              <a:gd name="connsiteY476" fmla="*/ 623931 h 6857999"/>
              <a:gd name="connsiteX477" fmla="*/ 3311704 w 4724400"/>
              <a:gd name="connsiteY477" fmla="*/ 584486 h 6857999"/>
              <a:gd name="connsiteX478" fmla="*/ 3190778 w 4724400"/>
              <a:gd name="connsiteY478" fmla="*/ 772788 h 6857999"/>
              <a:gd name="connsiteX479" fmla="*/ 3007981 w 4724400"/>
              <a:gd name="connsiteY479" fmla="*/ 1070739 h 6857999"/>
              <a:gd name="connsiteX480" fmla="*/ 3267578 w 4724400"/>
              <a:gd name="connsiteY480" fmla="*/ 693281 h 6857999"/>
              <a:gd name="connsiteX481" fmla="*/ 2664888 w 4724400"/>
              <a:gd name="connsiteY481" fmla="*/ 518596 h 6857999"/>
              <a:gd name="connsiteX482" fmla="*/ 2411865 w 4724400"/>
              <a:gd name="connsiteY482" fmla="*/ 567273 h 6857999"/>
              <a:gd name="connsiteX483" fmla="*/ 1896643 w 4724400"/>
              <a:gd name="connsiteY483" fmla="*/ 809468 h 6857999"/>
              <a:gd name="connsiteX484" fmla="*/ 1899055 w 4724400"/>
              <a:gd name="connsiteY484" fmla="*/ 809848 h 6857999"/>
              <a:gd name="connsiteX485" fmla="*/ 2446633 w 4724400"/>
              <a:gd name="connsiteY485" fmla="*/ 596159 h 6857999"/>
              <a:gd name="connsiteX486" fmla="*/ 2796924 w 4724400"/>
              <a:gd name="connsiteY486" fmla="*/ 501747 h 6857999"/>
              <a:gd name="connsiteX487" fmla="*/ 2455237 w 4724400"/>
              <a:gd name="connsiteY487" fmla="*/ 622979 h 6857999"/>
              <a:gd name="connsiteX488" fmla="*/ 1949308 w 4724400"/>
              <a:gd name="connsiteY488" fmla="*/ 818889 h 6857999"/>
              <a:gd name="connsiteX489" fmla="*/ 1950634 w 4724400"/>
              <a:gd name="connsiteY489" fmla="*/ 818810 h 6857999"/>
              <a:gd name="connsiteX490" fmla="*/ 2796924 w 4724400"/>
              <a:gd name="connsiteY490" fmla="*/ 501747 h 6857999"/>
              <a:gd name="connsiteX491" fmla="*/ 3335099 w 4724400"/>
              <a:gd name="connsiteY491" fmla="*/ 488163 h 6857999"/>
              <a:gd name="connsiteX492" fmla="*/ 3151139 w 4724400"/>
              <a:gd name="connsiteY492" fmla="*/ 734118 h 6857999"/>
              <a:gd name="connsiteX493" fmla="*/ 3136980 w 4724400"/>
              <a:gd name="connsiteY493" fmla="*/ 753877 h 6857999"/>
              <a:gd name="connsiteX494" fmla="*/ 3062043 w 4724400"/>
              <a:gd name="connsiteY494" fmla="*/ 867004 h 6857999"/>
              <a:gd name="connsiteX495" fmla="*/ 2994594 w 4724400"/>
              <a:gd name="connsiteY495" fmla="*/ 1035452 h 6857999"/>
              <a:gd name="connsiteX496" fmla="*/ 3167517 w 4724400"/>
              <a:gd name="connsiteY496" fmla="*/ 757788 h 6857999"/>
              <a:gd name="connsiteX497" fmla="*/ 3335099 w 4724400"/>
              <a:gd name="connsiteY497" fmla="*/ 488163 h 6857999"/>
              <a:gd name="connsiteX498" fmla="*/ 2891507 w 4724400"/>
              <a:gd name="connsiteY498" fmla="*/ 485136 h 6857999"/>
              <a:gd name="connsiteX499" fmla="*/ 2047508 w 4724400"/>
              <a:gd name="connsiteY499" fmla="*/ 825701 h 6857999"/>
              <a:gd name="connsiteX500" fmla="*/ 2891507 w 4724400"/>
              <a:gd name="connsiteY500" fmla="*/ 485136 h 6857999"/>
              <a:gd name="connsiteX501" fmla="*/ 4418489 w 4724400"/>
              <a:gd name="connsiteY501" fmla="*/ 483936 h 6857999"/>
              <a:gd name="connsiteX502" fmla="*/ 4155290 w 4724400"/>
              <a:gd name="connsiteY502" fmla="*/ 661575 h 6857999"/>
              <a:gd name="connsiteX503" fmla="*/ 3571040 w 4724400"/>
              <a:gd name="connsiteY503" fmla="*/ 996875 h 6857999"/>
              <a:gd name="connsiteX504" fmla="*/ 3093710 w 4724400"/>
              <a:gd name="connsiteY504" fmla="*/ 1145020 h 6857999"/>
              <a:gd name="connsiteX505" fmla="*/ 3207527 w 4724400"/>
              <a:gd name="connsiteY505" fmla="*/ 1163586 h 6857999"/>
              <a:gd name="connsiteX506" fmla="*/ 3652751 w 4724400"/>
              <a:gd name="connsiteY506" fmla="*/ 990907 h 6857999"/>
              <a:gd name="connsiteX507" fmla="*/ 4180906 w 4724400"/>
              <a:gd name="connsiteY507" fmla="*/ 680145 h 6857999"/>
              <a:gd name="connsiteX508" fmla="*/ 4418489 w 4724400"/>
              <a:gd name="connsiteY508" fmla="*/ 483936 h 6857999"/>
              <a:gd name="connsiteX509" fmla="*/ 3316944 w 4724400"/>
              <a:gd name="connsiteY509" fmla="*/ 465669 h 6857999"/>
              <a:gd name="connsiteX510" fmla="*/ 2958819 w 4724400"/>
              <a:gd name="connsiteY510" fmla="*/ 1062158 h 6857999"/>
              <a:gd name="connsiteX511" fmla="*/ 3004132 w 4724400"/>
              <a:gd name="connsiteY511" fmla="*/ 921679 h 6857999"/>
              <a:gd name="connsiteX512" fmla="*/ 3037224 w 4724400"/>
              <a:gd name="connsiteY512" fmla="*/ 852631 h 6857999"/>
              <a:gd name="connsiteX513" fmla="*/ 3114637 w 4724400"/>
              <a:gd name="connsiteY513" fmla="*/ 736692 h 6857999"/>
              <a:gd name="connsiteX514" fmla="*/ 3128801 w 4724400"/>
              <a:gd name="connsiteY514" fmla="*/ 716935 h 6857999"/>
              <a:gd name="connsiteX515" fmla="*/ 3316944 w 4724400"/>
              <a:gd name="connsiteY515" fmla="*/ 465669 h 6857999"/>
              <a:gd name="connsiteX516" fmla="*/ 4448894 w 4724400"/>
              <a:gd name="connsiteY516" fmla="*/ 422768 h 6857999"/>
              <a:gd name="connsiteX517" fmla="*/ 4235585 w 4724400"/>
              <a:gd name="connsiteY517" fmla="*/ 528178 h 6857999"/>
              <a:gd name="connsiteX518" fmla="*/ 4213155 w 4724400"/>
              <a:gd name="connsiteY518" fmla="*/ 543149 h 6857999"/>
              <a:gd name="connsiteX519" fmla="*/ 3649218 w 4724400"/>
              <a:gd name="connsiteY519" fmla="*/ 842623 h 6857999"/>
              <a:gd name="connsiteX520" fmla="*/ 3232564 w 4724400"/>
              <a:gd name="connsiteY520" fmla="*/ 1051220 h 6857999"/>
              <a:gd name="connsiteX521" fmla="*/ 3217970 w 4724400"/>
              <a:gd name="connsiteY521" fmla="*/ 1059849 h 6857999"/>
              <a:gd name="connsiteX522" fmla="*/ 3116688 w 4724400"/>
              <a:gd name="connsiteY522" fmla="*/ 1113543 h 6857999"/>
              <a:gd name="connsiteX523" fmla="*/ 3559098 w 4724400"/>
              <a:gd name="connsiteY523" fmla="*/ 971858 h 6857999"/>
              <a:gd name="connsiteX524" fmla="*/ 4140004 w 4724400"/>
              <a:gd name="connsiteY524" fmla="*/ 638368 h 6857999"/>
              <a:gd name="connsiteX525" fmla="*/ 4451852 w 4724400"/>
              <a:gd name="connsiteY525" fmla="*/ 423380 h 6857999"/>
              <a:gd name="connsiteX526" fmla="*/ 4448894 w 4724400"/>
              <a:gd name="connsiteY526" fmla="*/ 422768 h 6857999"/>
              <a:gd name="connsiteX527" fmla="*/ 680568 w 4724400"/>
              <a:gd name="connsiteY527" fmla="*/ 416949 h 6857999"/>
              <a:gd name="connsiteX528" fmla="*/ 394452 w 4724400"/>
              <a:gd name="connsiteY528" fmla="*/ 694330 h 6857999"/>
              <a:gd name="connsiteX529" fmla="*/ 340402 w 4724400"/>
              <a:gd name="connsiteY529" fmla="*/ 759654 h 6857999"/>
              <a:gd name="connsiteX530" fmla="*/ 827699 w 4724400"/>
              <a:gd name="connsiteY530" fmla="*/ 416143 h 6857999"/>
              <a:gd name="connsiteX531" fmla="*/ 841524 w 4724400"/>
              <a:gd name="connsiteY531" fmla="*/ 534021 h 6857999"/>
              <a:gd name="connsiteX532" fmla="*/ 825554 w 4724400"/>
              <a:gd name="connsiteY532" fmla="*/ 672115 h 6857999"/>
              <a:gd name="connsiteX533" fmla="*/ 811499 w 4724400"/>
              <a:gd name="connsiteY533" fmla="*/ 769176 h 6857999"/>
              <a:gd name="connsiteX534" fmla="*/ 841586 w 4724400"/>
              <a:gd name="connsiteY534" fmla="*/ 1060039 h 6857999"/>
              <a:gd name="connsiteX535" fmla="*/ 942912 w 4724400"/>
              <a:gd name="connsiteY535" fmla="*/ 1511108 h 6857999"/>
              <a:gd name="connsiteX536" fmla="*/ 884057 w 4724400"/>
              <a:gd name="connsiteY536" fmla="*/ 521768 h 6857999"/>
              <a:gd name="connsiteX537" fmla="*/ 827699 w 4724400"/>
              <a:gd name="connsiteY537" fmla="*/ 416143 h 6857999"/>
              <a:gd name="connsiteX538" fmla="*/ 798883 w 4724400"/>
              <a:gd name="connsiteY538" fmla="*/ 414244 h 6857999"/>
              <a:gd name="connsiteX539" fmla="*/ 875825 w 4724400"/>
              <a:gd name="connsiteY539" fmla="*/ 1357811 h 6857999"/>
              <a:gd name="connsiteX540" fmla="*/ 814514 w 4724400"/>
              <a:gd name="connsiteY540" fmla="*/ 1064671 h 6857999"/>
              <a:gd name="connsiteX541" fmla="*/ 783698 w 4724400"/>
              <a:gd name="connsiteY541" fmla="*/ 766414 h 6857999"/>
              <a:gd name="connsiteX542" fmla="*/ 798129 w 4724400"/>
              <a:gd name="connsiteY542" fmla="*/ 666939 h 6857999"/>
              <a:gd name="connsiteX543" fmla="*/ 813894 w 4724400"/>
              <a:gd name="connsiteY543" fmla="*/ 533909 h 6857999"/>
              <a:gd name="connsiteX544" fmla="*/ 798883 w 4724400"/>
              <a:gd name="connsiteY544" fmla="*/ 414244 h 6857999"/>
              <a:gd name="connsiteX545" fmla="*/ 673202 w 4724400"/>
              <a:gd name="connsiteY545" fmla="*/ 388720 h 6857999"/>
              <a:gd name="connsiteX546" fmla="*/ 392779 w 4724400"/>
              <a:gd name="connsiteY546" fmla="*/ 596411 h 6857999"/>
              <a:gd name="connsiteX547" fmla="*/ 270088 w 4724400"/>
              <a:gd name="connsiteY547" fmla="*/ 790400 h 6857999"/>
              <a:gd name="connsiteX548" fmla="*/ 259285 w 4724400"/>
              <a:gd name="connsiteY548" fmla="*/ 812869 h 6857999"/>
              <a:gd name="connsiteX549" fmla="*/ 372890 w 4724400"/>
              <a:gd name="connsiteY549" fmla="*/ 676832 h 6857999"/>
              <a:gd name="connsiteX550" fmla="*/ 673202 w 4724400"/>
              <a:gd name="connsiteY550" fmla="*/ 388720 h 6857999"/>
              <a:gd name="connsiteX551" fmla="*/ 1628210 w 4724400"/>
              <a:gd name="connsiteY551" fmla="*/ 0 h 6857999"/>
              <a:gd name="connsiteX552" fmla="*/ 1748399 w 4724400"/>
              <a:gd name="connsiteY552" fmla="*/ 0 h 6857999"/>
              <a:gd name="connsiteX553" fmla="*/ 1783391 w 4724400"/>
              <a:gd name="connsiteY553" fmla="*/ 17650 h 6857999"/>
              <a:gd name="connsiteX554" fmla="*/ 2084193 w 4724400"/>
              <a:gd name="connsiteY554" fmla="*/ 69947 h 6857999"/>
              <a:gd name="connsiteX555" fmla="*/ 2744101 w 4724400"/>
              <a:gd name="connsiteY555" fmla="*/ 15192 h 6857999"/>
              <a:gd name="connsiteX556" fmla="*/ 2197414 w 4724400"/>
              <a:gd name="connsiteY556" fmla="*/ 41266 h 6857999"/>
              <a:gd name="connsiteX557" fmla="*/ 1914967 w 4724400"/>
              <a:gd name="connsiteY557" fmla="*/ 18583 h 6857999"/>
              <a:gd name="connsiteX558" fmla="*/ 1815559 w 4724400"/>
              <a:gd name="connsiteY558" fmla="*/ 0 h 6857999"/>
              <a:gd name="connsiteX559" fmla="*/ 2001666 w 4724400"/>
              <a:gd name="connsiteY559" fmla="*/ 0 h 6857999"/>
              <a:gd name="connsiteX560" fmla="*/ 2036517 w 4724400"/>
              <a:gd name="connsiteY560" fmla="*/ 4274 h 6857999"/>
              <a:gd name="connsiteX561" fmla="*/ 2199623 w 4724400"/>
              <a:gd name="connsiteY561" fmla="*/ 13232 h 6857999"/>
              <a:gd name="connsiteX562" fmla="*/ 2420103 w 4724400"/>
              <a:gd name="connsiteY562" fmla="*/ 12601 h 6857999"/>
              <a:gd name="connsiteX563" fmla="*/ 2621330 w 4724400"/>
              <a:gd name="connsiteY563" fmla="*/ 0 h 6857999"/>
              <a:gd name="connsiteX564" fmla="*/ 3076571 w 4724400"/>
              <a:gd name="connsiteY564" fmla="*/ 0 h 6857999"/>
              <a:gd name="connsiteX565" fmla="*/ 2924796 w 4724400"/>
              <a:gd name="connsiteY565" fmla="*/ 36772 h 6857999"/>
              <a:gd name="connsiteX566" fmla="*/ 1946203 w 4724400"/>
              <a:gd name="connsiteY566" fmla="*/ 131277 h 6857999"/>
              <a:gd name="connsiteX567" fmla="*/ 1707026 w 4724400"/>
              <a:gd name="connsiteY567" fmla="*/ 44983 h 6857999"/>
              <a:gd name="connsiteX568" fmla="*/ 1007398 w 4724400"/>
              <a:gd name="connsiteY568" fmla="*/ 0 h 6857999"/>
              <a:gd name="connsiteX569" fmla="*/ 1105902 w 4724400"/>
              <a:gd name="connsiteY569" fmla="*/ 0 h 6857999"/>
              <a:gd name="connsiteX570" fmla="*/ 1191939 w 4724400"/>
              <a:gd name="connsiteY570" fmla="*/ 117664 h 6857999"/>
              <a:gd name="connsiteX571" fmla="*/ 1780907 w 4724400"/>
              <a:gd name="connsiteY571" fmla="*/ 743734 h 6857999"/>
              <a:gd name="connsiteX572" fmla="*/ 1841857 w 4724400"/>
              <a:gd name="connsiteY572" fmla="*/ 795932 h 6857999"/>
              <a:gd name="connsiteX573" fmla="*/ 2317896 w 4724400"/>
              <a:gd name="connsiteY573" fmla="*/ 530713 h 6857999"/>
              <a:gd name="connsiteX574" fmla="*/ 3015228 w 4724400"/>
              <a:gd name="connsiteY574" fmla="*/ 399738 h 6857999"/>
              <a:gd name="connsiteX575" fmla="*/ 3000782 w 4724400"/>
              <a:gd name="connsiteY575" fmla="*/ 461219 h 6857999"/>
              <a:gd name="connsiteX576" fmla="*/ 1963190 w 4724400"/>
              <a:gd name="connsiteY576" fmla="*/ 895589 h 6857999"/>
              <a:gd name="connsiteX577" fmla="*/ 2552180 w 4724400"/>
              <a:gd name="connsiteY577" fmla="*/ 1298815 h 6857999"/>
              <a:gd name="connsiteX578" fmla="*/ 2904618 w 4724400"/>
              <a:gd name="connsiteY578" fmla="*/ 1146081 h 6857999"/>
              <a:gd name="connsiteX579" fmla="*/ 3428829 w 4724400"/>
              <a:gd name="connsiteY579" fmla="*/ 310883 h 6857999"/>
              <a:gd name="connsiteX580" fmla="*/ 3452135 w 4724400"/>
              <a:gd name="connsiteY580" fmla="*/ 318176 h 6857999"/>
              <a:gd name="connsiteX581" fmla="*/ 3169464 w 4724400"/>
              <a:gd name="connsiteY581" fmla="*/ 935661 h 6857999"/>
              <a:gd name="connsiteX582" fmla="*/ 3049395 w 4724400"/>
              <a:gd name="connsiteY582" fmla="*/ 1070245 h 6857999"/>
              <a:gd name="connsiteX583" fmla="*/ 3401235 w 4724400"/>
              <a:gd name="connsiteY583" fmla="*/ 815534 h 6857999"/>
              <a:gd name="connsiteX584" fmla="*/ 4236947 w 4724400"/>
              <a:gd name="connsiteY584" fmla="*/ 465665 h 6857999"/>
              <a:gd name="connsiteX585" fmla="*/ 4565962 w 4724400"/>
              <a:gd name="connsiteY585" fmla="*/ 350012 h 6857999"/>
              <a:gd name="connsiteX586" fmla="*/ 4557937 w 4724400"/>
              <a:gd name="connsiteY586" fmla="*/ 382666 h 6857999"/>
              <a:gd name="connsiteX587" fmla="*/ 3621049 w 4724400"/>
              <a:gd name="connsiteY587" fmla="*/ 1056676 h 6857999"/>
              <a:gd name="connsiteX588" fmla="*/ 3094000 w 4724400"/>
              <a:gd name="connsiteY588" fmla="*/ 1229477 h 6857999"/>
              <a:gd name="connsiteX589" fmla="*/ 2813197 w 4724400"/>
              <a:gd name="connsiteY589" fmla="*/ 1263181 h 6857999"/>
              <a:gd name="connsiteX590" fmla="*/ 2615776 w 4724400"/>
              <a:gd name="connsiteY590" fmla="*/ 1334114 h 6857999"/>
              <a:gd name="connsiteX591" fmla="*/ 3364982 w 4724400"/>
              <a:gd name="connsiteY591" fmla="*/ 1687356 h 6857999"/>
              <a:gd name="connsiteX592" fmla="*/ 3371663 w 4724400"/>
              <a:gd name="connsiteY592" fmla="*/ 1683743 h 6857999"/>
              <a:gd name="connsiteX593" fmla="*/ 3883310 w 4724400"/>
              <a:gd name="connsiteY593" fmla="*/ 1443899 h 6857999"/>
              <a:gd name="connsiteX594" fmla="*/ 3892746 w 4724400"/>
              <a:gd name="connsiteY594" fmla="*/ 1429225 h 6857999"/>
              <a:gd name="connsiteX595" fmla="*/ 4699980 w 4724400"/>
              <a:gd name="connsiteY595" fmla="*/ 789523 h 6857999"/>
              <a:gd name="connsiteX596" fmla="*/ 4724400 w 4724400"/>
              <a:gd name="connsiteY596" fmla="*/ 769876 h 6857999"/>
              <a:gd name="connsiteX597" fmla="*/ 4724400 w 4724400"/>
              <a:gd name="connsiteY597" fmla="*/ 802845 h 6857999"/>
              <a:gd name="connsiteX598" fmla="*/ 4705958 w 4724400"/>
              <a:gd name="connsiteY598" fmla="*/ 821317 h 6857999"/>
              <a:gd name="connsiteX599" fmla="*/ 4649798 w 4724400"/>
              <a:gd name="connsiteY599" fmla="*/ 877374 h 6857999"/>
              <a:gd name="connsiteX600" fmla="*/ 4005326 w 4724400"/>
              <a:gd name="connsiteY600" fmla="*/ 1344259 h 6857999"/>
              <a:gd name="connsiteX601" fmla="*/ 4199378 w 4724400"/>
              <a:gd name="connsiteY601" fmla="*/ 1215889 h 6857999"/>
              <a:gd name="connsiteX602" fmla="*/ 4239600 w 4724400"/>
              <a:gd name="connsiteY602" fmla="*/ 1192361 h 6857999"/>
              <a:gd name="connsiteX603" fmla="*/ 4677037 w 4724400"/>
              <a:gd name="connsiteY603" fmla="*/ 858646 h 6857999"/>
              <a:gd name="connsiteX604" fmla="*/ 4724400 w 4724400"/>
              <a:gd name="connsiteY604" fmla="*/ 810414 h 6857999"/>
              <a:gd name="connsiteX605" fmla="*/ 4724400 w 4724400"/>
              <a:gd name="connsiteY605" fmla="*/ 916439 h 6857999"/>
              <a:gd name="connsiteX606" fmla="*/ 4683030 w 4724400"/>
              <a:gd name="connsiteY606" fmla="*/ 982925 h 6857999"/>
              <a:gd name="connsiteX607" fmla="*/ 3921884 w 4724400"/>
              <a:gd name="connsiteY607" fmla="*/ 1469889 h 6857999"/>
              <a:gd name="connsiteX608" fmla="*/ 3456136 w 4724400"/>
              <a:gd name="connsiteY608" fmla="*/ 1721439 h 6857999"/>
              <a:gd name="connsiteX609" fmla="*/ 3624313 w 4724400"/>
              <a:gd name="connsiteY609" fmla="*/ 1780406 h 6857999"/>
              <a:gd name="connsiteX610" fmla="*/ 4303638 w 4724400"/>
              <a:gd name="connsiteY610" fmla="*/ 1944400 h 6857999"/>
              <a:gd name="connsiteX611" fmla="*/ 4315566 w 4724400"/>
              <a:gd name="connsiteY611" fmla="*/ 1931422 h 6857999"/>
              <a:gd name="connsiteX612" fmla="*/ 4664388 w 4724400"/>
              <a:gd name="connsiteY612" fmla="*/ 1574357 h 6857999"/>
              <a:gd name="connsiteX613" fmla="*/ 4724400 w 4724400"/>
              <a:gd name="connsiteY613" fmla="*/ 1537429 h 6857999"/>
              <a:gd name="connsiteX614" fmla="*/ 4724400 w 4724400"/>
              <a:gd name="connsiteY614" fmla="*/ 1589108 h 6857999"/>
              <a:gd name="connsiteX615" fmla="*/ 4644505 w 4724400"/>
              <a:gd name="connsiteY615" fmla="*/ 1640352 h 6857999"/>
              <a:gd name="connsiteX616" fmla="*/ 4381603 w 4724400"/>
              <a:gd name="connsiteY616" fmla="*/ 1900149 h 6857999"/>
              <a:gd name="connsiteX617" fmla="*/ 4478726 w 4724400"/>
              <a:gd name="connsiteY617" fmla="*/ 1822808 h 6857999"/>
              <a:gd name="connsiteX618" fmla="*/ 4588263 w 4724400"/>
              <a:gd name="connsiteY618" fmla="*/ 1735914 h 6857999"/>
              <a:gd name="connsiteX619" fmla="*/ 4683216 w 4724400"/>
              <a:gd name="connsiteY619" fmla="*/ 1678902 h 6857999"/>
              <a:gd name="connsiteX620" fmla="*/ 4724400 w 4724400"/>
              <a:gd name="connsiteY620" fmla="*/ 1655121 h 6857999"/>
              <a:gd name="connsiteX621" fmla="*/ 4724400 w 4724400"/>
              <a:gd name="connsiteY621" fmla="*/ 1686869 h 6857999"/>
              <a:gd name="connsiteX622" fmla="*/ 4696172 w 4724400"/>
              <a:gd name="connsiteY622" fmla="*/ 1703058 h 6857999"/>
              <a:gd name="connsiteX623" fmla="*/ 4602997 w 4724400"/>
              <a:gd name="connsiteY623" fmla="*/ 1758893 h 6857999"/>
              <a:gd name="connsiteX624" fmla="*/ 4496021 w 4724400"/>
              <a:gd name="connsiteY624" fmla="*/ 1844299 h 6857999"/>
              <a:gd name="connsiteX625" fmla="*/ 4419004 w 4724400"/>
              <a:gd name="connsiteY625" fmla="*/ 1907617 h 6857999"/>
              <a:gd name="connsiteX626" fmla="*/ 4685975 w 4724400"/>
              <a:gd name="connsiteY626" fmla="*/ 1786372 h 6857999"/>
              <a:gd name="connsiteX627" fmla="*/ 4724400 w 4724400"/>
              <a:gd name="connsiteY627" fmla="*/ 1759693 h 6857999"/>
              <a:gd name="connsiteX628" fmla="*/ 4724400 w 4724400"/>
              <a:gd name="connsiteY628" fmla="*/ 1809459 h 6857999"/>
              <a:gd name="connsiteX629" fmla="*/ 4653762 w 4724400"/>
              <a:gd name="connsiteY629" fmla="*/ 1857561 h 6857999"/>
              <a:gd name="connsiteX630" fmla="*/ 4428349 w 4724400"/>
              <a:gd name="connsiteY630" fmla="*/ 1963079 h 6857999"/>
              <a:gd name="connsiteX631" fmla="*/ 4724400 w 4724400"/>
              <a:gd name="connsiteY631" fmla="*/ 1990579 h 6857999"/>
              <a:gd name="connsiteX632" fmla="*/ 4724400 w 4724400"/>
              <a:gd name="connsiteY632" fmla="*/ 2065582 h 6857999"/>
              <a:gd name="connsiteX633" fmla="*/ 4686318 w 4724400"/>
              <a:gd name="connsiteY633" fmla="*/ 2063926 h 6857999"/>
              <a:gd name="connsiteX634" fmla="*/ 4724400 w 4724400"/>
              <a:gd name="connsiteY634" fmla="*/ 2085104 h 6857999"/>
              <a:gd name="connsiteX635" fmla="*/ 4724400 w 4724400"/>
              <a:gd name="connsiteY635" fmla="*/ 2178471 h 6857999"/>
              <a:gd name="connsiteX636" fmla="*/ 4617755 w 4724400"/>
              <a:gd name="connsiteY636" fmla="*/ 2122457 h 6857999"/>
              <a:gd name="connsiteX637" fmla="*/ 4724400 w 4724400"/>
              <a:gd name="connsiteY637" fmla="*/ 2196158 h 6857999"/>
              <a:gd name="connsiteX638" fmla="*/ 4724400 w 4724400"/>
              <a:gd name="connsiteY638" fmla="*/ 2230374 h 6857999"/>
              <a:gd name="connsiteX639" fmla="*/ 4573637 w 4724400"/>
              <a:gd name="connsiteY639" fmla="*/ 2126309 h 6857999"/>
              <a:gd name="connsiteX640" fmla="*/ 4706850 w 4724400"/>
              <a:gd name="connsiteY640" fmla="*/ 2262541 h 6857999"/>
              <a:gd name="connsiteX641" fmla="*/ 4724400 w 4724400"/>
              <a:gd name="connsiteY641" fmla="*/ 2275857 h 6857999"/>
              <a:gd name="connsiteX642" fmla="*/ 4724400 w 4724400"/>
              <a:gd name="connsiteY642" fmla="*/ 2377131 h 6857999"/>
              <a:gd name="connsiteX643" fmla="*/ 4688201 w 4724400"/>
              <a:gd name="connsiteY643" fmla="*/ 2349925 h 6857999"/>
              <a:gd name="connsiteX644" fmla="*/ 4462564 w 4724400"/>
              <a:gd name="connsiteY644" fmla="*/ 2041945 h 6857999"/>
              <a:gd name="connsiteX645" fmla="*/ 4094167 w 4724400"/>
              <a:gd name="connsiteY645" fmla="*/ 1984479 h 6857999"/>
              <a:gd name="connsiteX646" fmla="*/ 4520397 w 4724400"/>
              <a:gd name="connsiteY646" fmla="*/ 3153822 h 6857999"/>
              <a:gd name="connsiteX647" fmla="*/ 4458958 w 4724400"/>
              <a:gd name="connsiteY647" fmla="*/ 3203134 h 6857999"/>
              <a:gd name="connsiteX648" fmla="*/ 3972830 w 4724400"/>
              <a:gd name="connsiteY648" fmla="*/ 1973028 h 6857999"/>
              <a:gd name="connsiteX649" fmla="*/ 3979154 w 4724400"/>
              <a:gd name="connsiteY649" fmla="*/ 1959605 h 6857999"/>
              <a:gd name="connsiteX650" fmla="*/ 3583051 w 4724400"/>
              <a:gd name="connsiteY650" fmla="*/ 1850495 h 6857999"/>
              <a:gd name="connsiteX651" fmla="*/ 2922360 w 4724400"/>
              <a:gd name="connsiteY651" fmla="*/ 1586232 h 6857999"/>
              <a:gd name="connsiteX652" fmla="*/ 3033099 w 4724400"/>
              <a:gd name="connsiteY652" fmla="*/ 1913175 h 6857999"/>
              <a:gd name="connsiteX653" fmla="*/ 3040214 w 4724400"/>
              <a:gd name="connsiteY653" fmla="*/ 1920694 h 6857999"/>
              <a:gd name="connsiteX654" fmla="*/ 3051308 w 4724400"/>
              <a:gd name="connsiteY654" fmla="*/ 1911226 h 6857999"/>
              <a:gd name="connsiteX655" fmla="*/ 3791335 w 4724400"/>
              <a:gd name="connsiteY655" fmla="*/ 2442781 h 6857999"/>
              <a:gd name="connsiteX656" fmla="*/ 3744063 w 4724400"/>
              <a:gd name="connsiteY656" fmla="*/ 2510325 h 6857999"/>
              <a:gd name="connsiteX657" fmla="*/ 3103695 w 4724400"/>
              <a:gd name="connsiteY657" fmla="*/ 2105302 h 6857999"/>
              <a:gd name="connsiteX658" fmla="*/ 2968137 w 4724400"/>
              <a:gd name="connsiteY658" fmla="*/ 2805672 h 6857999"/>
              <a:gd name="connsiteX659" fmla="*/ 2739231 w 4724400"/>
              <a:gd name="connsiteY659" fmla="*/ 3151701 h 6857999"/>
              <a:gd name="connsiteX660" fmla="*/ 2728882 w 4724400"/>
              <a:gd name="connsiteY660" fmla="*/ 3135084 h 6857999"/>
              <a:gd name="connsiteX661" fmla="*/ 2914282 w 4724400"/>
              <a:gd name="connsiteY661" fmla="*/ 2155807 h 6857999"/>
              <a:gd name="connsiteX662" fmla="*/ 2971660 w 4724400"/>
              <a:gd name="connsiteY662" fmla="*/ 1962486 h 6857999"/>
              <a:gd name="connsiteX663" fmla="*/ 2971809 w 4724400"/>
              <a:gd name="connsiteY663" fmla="*/ 1960615 h 6857999"/>
              <a:gd name="connsiteX664" fmla="*/ 2972315 w 4724400"/>
              <a:gd name="connsiteY664" fmla="*/ 1951821 h 6857999"/>
              <a:gd name="connsiteX665" fmla="*/ 2846641 w 4724400"/>
              <a:gd name="connsiteY665" fmla="*/ 1556749 h 6857999"/>
              <a:gd name="connsiteX666" fmla="*/ 2847461 w 4724400"/>
              <a:gd name="connsiteY666" fmla="*/ 1548729 h 6857999"/>
              <a:gd name="connsiteX667" fmla="*/ 2058558 w 4724400"/>
              <a:gd name="connsiteY667" fmla="*/ 1071804 h 6857999"/>
              <a:gd name="connsiteX668" fmla="*/ 2291089 w 4724400"/>
              <a:gd name="connsiteY668" fmla="*/ 1585512 h 6857999"/>
              <a:gd name="connsiteX669" fmla="*/ 2473792 w 4724400"/>
              <a:gd name="connsiteY669" fmla="*/ 2432858 h 6857999"/>
              <a:gd name="connsiteX670" fmla="*/ 2420124 w 4724400"/>
              <a:gd name="connsiteY670" fmla="*/ 2495762 h 6857999"/>
              <a:gd name="connsiteX671" fmla="*/ 2119846 w 4724400"/>
              <a:gd name="connsiteY671" fmla="*/ 1872898 h 6857999"/>
              <a:gd name="connsiteX672" fmla="*/ 1995210 w 4724400"/>
              <a:gd name="connsiteY672" fmla="*/ 1288346 h 6857999"/>
              <a:gd name="connsiteX673" fmla="*/ 1850975 w 4724400"/>
              <a:gd name="connsiteY673" fmla="*/ 1540820 h 6857999"/>
              <a:gd name="connsiteX674" fmla="*/ 1723490 w 4724400"/>
              <a:gd name="connsiteY674" fmla="*/ 1688355 h 6857999"/>
              <a:gd name="connsiteX675" fmla="*/ 1710157 w 4724400"/>
              <a:gd name="connsiteY675" fmla="*/ 1683354 h 6857999"/>
              <a:gd name="connsiteX676" fmla="*/ 1807265 w 4724400"/>
              <a:gd name="connsiteY676" fmla="*/ 1336896 h 6857999"/>
              <a:gd name="connsiteX677" fmla="*/ 2011049 w 4724400"/>
              <a:gd name="connsiteY677" fmla="*/ 1173376 h 6857999"/>
              <a:gd name="connsiteX678" fmla="*/ 2014681 w 4724400"/>
              <a:gd name="connsiteY678" fmla="*/ 1167830 h 6857999"/>
              <a:gd name="connsiteX679" fmla="*/ 1971037 w 4724400"/>
              <a:gd name="connsiteY679" fmla="*/ 1015438 h 6857999"/>
              <a:gd name="connsiteX680" fmla="*/ 1971858 w 4724400"/>
              <a:gd name="connsiteY680" fmla="*/ 1007420 h 6857999"/>
              <a:gd name="connsiteX681" fmla="*/ 1729505 w 4724400"/>
              <a:gd name="connsiteY681" fmla="*/ 808882 h 6857999"/>
              <a:gd name="connsiteX682" fmla="*/ 1506007 w 4724400"/>
              <a:gd name="connsiteY682" fmla="*/ 597733 h 6857999"/>
              <a:gd name="connsiteX683" fmla="*/ 1499912 w 4724400"/>
              <a:gd name="connsiteY683" fmla="*/ 1795211 h 6857999"/>
              <a:gd name="connsiteX684" fmla="*/ 1444926 w 4724400"/>
              <a:gd name="connsiteY684" fmla="*/ 1841464 h 6857999"/>
              <a:gd name="connsiteX685" fmla="*/ 1425791 w 4724400"/>
              <a:gd name="connsiteY685" fmla="*/ 572788 h 6857999"/>
              <a:gd name="connsiteX686" fmla="*/ 1435390 w 4724400"/>
              <a:gd name="connsiteY686" fmla="*/ 560750 h 6857999"/>
              <a:gd name="connsiteX687" fmla="*/ 1451502 w 4724400"/>
              <a:gd name="connsiteY687" fmla="*/ 542471 h 6857999"/>
              <a:gd name="connsiteX688" fmla="*/ 1194128 w 4724400"/>
              <a:gd name="connsiteY688" fmla="*/ 250903 h 6857999"/>
              <a:gd name="connsiteX689" fmla="*/ 890158 w 4724400"/>
              <a:gd name="connsiteY689" fmla="*/ 0 h 6857999"/>
              <a:gd name="connsiteX690" fmla="*/ 937892 w 4724400"/>
              <a:gd name="connsiteY690" fmla="*/ 0 h 6857999"/>
              <a:gd name="connsiteX691" fmla="*/ 924483 w 4724400"/>
              <a:gd name="connsiteY691" fmla="*/ 30495 h 6857999"/>
              <a:gd name="connsiteX692" fmla="*/ 872288 w 4724400"/>
              <a:gd name="connsiteY692" fmla="*/ 306259 h 6857999"/>
              <a:gd name="connsiteX693" fmla="*/ 1006247 w 4724400"/>
              <a:gd name="connsiteY693" fmla="*/ 727373 h 6857999"/>
              <a:gd name="connsiteX694" fmla="*/ 986481 w 4724400"/>
              <a:gd name="connsiteY694" fmla="*/ 1611960 h 6857999"/>
              <a:gd name="connsiteX695" fmla="*/ 928400 w 4724400"/>
              <a:gd name="connsiteY695" fmla="*/ 1663986 h 6857999"/>
              <a:gd name="connsiteX696" fmla="*/ 771281 w 4724400"/>
              <a:gd name="connsiteY696" fmla="*/ 368438 h 6857999"/>
              <a:gd name="connsiteX697" fmla="*/ 200540 w 4724400"/>
              <a:gd name="connsiteY697" fmla="*/ 942511 h 6857999"/>
              <a:gd name="connsiteX698" fmla="*/ 170253 w 4724400"/>
              <a:gd name="connsiteY698" fmla="*/ 942567 h 6857999"/>
              <a:gd name="connsiteX699" fmla="*/ 442049 w 4724400"/>
              <a:gd name="connsiteY699" fmla="*/ 489150 h 6857999"/>
              <a:gd name="connsiteX700" fmla="*/ 788582 w 4724400"/>
              <a:gd name="connsiteY700" fmla="*/ 301724 h 6857999"/>
              <a:gd name="connsiteX701" fmla="*/ 788312 w 4724400"/>
              <a:gd name="connsiteY701" fmla="*/ 276498 h 6857999"/>
              <a:gd name="connsiteX702" fmla="*/ 847625 w 4724400"/>
              <a:gd name="connsiteY702" fmla="*/ 89075 h 6857999"/>
              <a:gd name="connsiteX703" fmla="*/ 29788 w 4724400"/>
              <a:gd name="connsiteY703" fmla="*/ 0 h 6857999"/>
              <a:gd name="connsiteX704" fmla="*/ 93321 w 4724400"/>
              <a:gd name="connsiteY704" fmla="*/ 0 h 6857999"/>
              <a:gd name="connsiteX705" fmla="*/ 79142 w 4724400"/>
              <a:gd name="connsiteY705" fmla="*/ 68966 h 6857999"/>
              <a:gd name="connsiteX706" fmla="*/ 21253 w 4724400"/>
              <a:gd name="connsiteY706" fmla="*/ 535687 h 6857999"/>
              <a:gd name="connsiteX707" fmla="*/ 61909 w 4724400"/>
              <a:gd name="connsiteY707" fmla="*/ 380358 h 6857999"/>
              <a:gd name="connsiteX708" fmla="*/ 118339 w 4724400"/>
              <a:gd name="connsiteY708" fmla="*/ 184712 h 6857999"/>
              <a:gd name="connsiteX709" fmla="*/ 154192 w 4724400"/>
              <a:gd name="connsiteY709" fmla="*/ 87864 h 6857999"/>
              <a:gd name="connsiteX710" fmla="*/ 186604 w 4724400"/>
              <a:gd name="connsiteY710" fmla="*/ 0 h 6857999"/>
              <a:gd name="connsiteX711" fmla="*/ 216386 w 4724400"/>
              <a:gd name="connsiteY711" fmla="*/ 0 h 6857999"/>
              <a:gd name="connsiteX712" fmla="*/ 180314 w 4724400"/>
              <a:gd name="connsiteY712" fmla="*/ 97640 h 6857999"/>
              <a:gd name="connsiteX713" fmla="*/ 144924 w 4724400"/>
              <a:gd name="connsiteY713" fmla="*/ 193392 h 6857999"/>
              <a:gd name="connsiteX714" fmla="*/ 89413 w 4724400"/>
              <a:gd name="connsiteY714" fmla="*/ 386853 h 6857999"/>
              <a:gd name="connsiteX715" fmla="*/ 49686 w 4724400"/>
              <a:gd name="connsiteY715" fmla="*/ 539999 h 6857999"/>
              <a:gd name="connsiteX716" fmla="*/ 236604 w 4724400"/>
              <a:gd name="connsiteY716" fmla="*/ 152292 h 6857999"/>
              <a:gd name="connsiteX717" fmla="*/ 289375 w 4724400"/>
              <a:gd name="connsiteY717" fmla="*/ 0 h 6857999"/>
              <a:gd name="connsiteX718" fmla="*/ 369729 w 4724400"/>
              <a:gd name="connsiteY718" fmla="*/ 0 h 6857999"/>
              <a:gd name="connsiteX719" fmla="*/ 354160 w 4724400"/>
              <a:gd name="connsiteY719" fmla="*/ 65656 h 6857999"/>
              <a:gd name="connsiteX720" fmla="*/ 21325 w 4724400"/>
              <a:gd name="connsiteY720" fmla="*/ 763628 h 6857999"/>
              <a:gd name="connsiteX721" fmla="*/ 6426 w 4724400"/>
              <a:gd name="connsiteY721" fmla="*/ 785104 h 6857999"/>
              <a:gd name="connsiteX722" fmla="*/ 0 w 4724400"/>
              <a:gd name="connsiteY722" fmla="*/ 789215 h 6857999"/>
              <a:gd name="connsiteX723" fmla="*/ 0 w 4724400"/>
              <a:gd name="connsiteY723" fmla="*/ 163142 h 6857999"/>
              <a:gd name="connsiteX724" fmla="*/ 20220 w 4724400"/>
              <a:gd name="connsiteY724" fmla="*/ 3741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</a:cxnLst>
            <a:rect l="l" t="t" r="r" b="b"/>
            <a:pathLst>
              <a:path w="4724400" h="6857999">
                <a:moveTo>
                  <a:pt x="0" y="6805948"/>
                </a:moveTo>
                <a:lnTo>
                  <a:pt x="15600" y="6813099"/>
                </a:lnTo>
                <a:cubicBezTo>
                  <a:pt x="48179" y="6826367"/>
                  <a:pt x="82589" y="6838841"/>
                  <a:pt x="117632" y="6850060"/>
                </a:cubicBezTo>
                <a:lnTo>
                  <a:pt x="146175" y="6857998"/>
                </a:lnTo>
                <a:lnTo>
                  <a:pt x="54597" y="6857998"/>
                </a:lnTo>
                <a:lnTo>
                  <a:pt x="0" y="6831490"/>
                </a:lnTo>
                <a:close/>
                <a:moveTo>
                  <a:pt x="0" y="6736157"/>
                </a:moveTo>
                <a:lnTo>
                  <a:pt x="114811" y="6784122"/>
                </a:lnTo>
                <a:lnTo>
                  <a:pt x="138159" y="6793465"/>
                </a:lnTo>
                <a:cubicBezTo>
                  <a:pt x="184756" y="6812785"/>
                  <a:pt x="226800" y="6829482"/>
                  <a:pt x="270310" y="6840638"/>
                </a:cubicBezTo>
                <a:lnTo>
                  <a:pt x="358932" y="6857999"/>
                </a:lnTo>
                <a:lnTo>
                  <a:pt x="228496" y="6857999"/>
                </a:lnTo>
                <a:lnTo>
                  <a:pt x="126481" y="6821149"/>
                </a:lnTo>
                <a:lnTo>
                  <a:pt x="103134" y="6811799"/>
                </a:lnTo>
                <a:lnTo>
                  <a:pt x="0" y="6767913"/>
                </a:lnTo>
                <a:close/>
                <a:moveTo>
                  <a:pt x="2460543" y="6515312"/>
                </a:moveTo>
                <a:lnTo>
                  <a:pt x="2286201" y="6525103"/>
                </a:lnTo>
                <a:cubicBezTo>
                  <a:pt x="2228694" y="6528458"/>
                  <a:pt x="2169369" y="6531530"/>
                  <a:pt x="2110427" y="6532104"/>
                </a:cubicBezTo>
                <a:cubicBezTo>
                  <a:pt x="2058946" y="6532538"/>
                  <a:pt x="2007242" y="6530381"/>
                  <a:pt x="1956742" y="6528403"/>
                </a:cubicBezTo>
                <a:cubicBezTo>
                  <a:pt x="1815643" y="6523421"/>
                  <a:pt x="1669606" y="6518329"/>
                  <a:pt x="1534307" y="6560369"/>
                </a:cubicBezTo>
                <a:cubicBezTo>
                  <a:pt x="1506964" y="6568983"/>
                  <a:pt x="1480544" y="6579668"/>
                  <a:pt x="1454538" y="6591702"/>
                </a:cubicBezTo>
                <a:cubicBezTo>
                  <a:pt x="1508795" y="6597451"/>
                  <a:pt x="1564033" y="6600803"/>
                  <a:pt x="1619950" y="6599765"/>
                </a:cubicBezTo>
                <a:cubicBezTo>
                  <a:pt x="1760796" y="6598297"/>
                  <a:pt x="1904212" y="6576077"/>
                  <a:pt x="2044875" y="6563693"/>
                </a:cubicBezTo>
                <a:cubicBezTo>
                  <a:pt x="2158459" y="6554204"/>
                  <a:pt x="2431086" y="6537707"/>
                  <a:pt x="2460543" y="6515312"/>
                </a:cubicBezTo>
                <a:close/>
                <a:moveTo>
                  <a:pt x="1883620" y="6459370"/>
                </a:moveTo>
                <a:cubicBezTo>
                  <a:pt x="1757800" y="6463303"/>
                  <a:pt x="1630678" y="6481291"/>
                  <a:pt x="1532156" y="6529929"/>
                </a:cubicBezTo>
                <a:cubicBezTo>
                  <a:pt x="1670483" y="6488352"/>
                  <a:pt x="1816519" y="6493450"/>
                  <a:pt x="1958230" y="6498517"/>
                </a:cubicBezTo>
                <a:cubicBezTo>
                  <a:pt x="2008720" y="6500495"/>
                  <a:pt x="2060523" y="6502029"/>
                  <a:pt x="2110707" y="6502035"/>
                </a:cubicBezTo>
                <a:cubicBezTo>
                  <a:pt x="2168940" y="6501999"/>
                  <a:pt x="2227759" y="6498204"/>
                  <a:pt x="2285171" y="6495471"/>
                </a:cubicBezTo>
                <a:lnTo>
                  <a:pt x="2385179" y="6489665"/>
                </a:lnTo>
                <a:cubicBezTo>
                  <a:pt x="2348158" y="6484629"/>
                  <a:pt x="2296424" y="6478620"/>
                  <a:pt x="2227262" y="6473140"/>
                </a:cubicBezTo>
                <a:cubicBezTo>
                  <a:pt x="2133953" y="6465560"/>
                  <a:pt x="2009438" y="6455438"/>
                  <a:pt x="1883620" y="6459370"/>
                </a:cubicBezTo>
                <a:close/>
                <a:moveTo>
                  <a:pt x="1611255" y="5884754"/>
                </a:moveTo>
                <a:cubicBezTo>
                  <a:pt x="1475034" y="6070158"/>
                  <a:pt x="1320332" y="6315508"/>
                  <a:pt x="1357588" y="6496752"/>
                </a:cubicBezTo>
                <a:cubicBezTo>
                  <a:pt x="1404118" y="6270055"/>
                  <a:pt x="1507631" y="6063621"/>
                  <a:pt x="1611255" y="5884754"/>
                </a:cubicBezTo>
                <a:close/>
                <a:moveTo>
                  <a:pt x="1646205" y="5883072"/>
                </a:moveTo>
                <a:cubicBezTo>
                  <a:pt x="1542170" y="6060592"/>
                  <a:pt x="1436044" y="6267900"/>
                  <a:pt x="1387600" y="6494950"/>
                </a:cubicBezTo>
                <a:cubicBezTo>
                  <a:pt x="1504199" y="6300136"/>
                  <a:pt x="1601945" y="6103069"/>
                  <a:pt x="1646205" y="5883072"/>
                </a:cubicBezTo>
                <a:close/>
                <a:moveTo>
                  <a:pt x="0" y="5845526"/>
                </a:moveTo>
                <a:lnTo>
                  <a:pt x="23370" y="5869422"/>
                </a:lnTo>
                <a:cubicBezTo>
                  <a:pt x="131924" y="5985784"/>
                  <a:pt x="231640" y="6107018"/>
                  <a:pt x="321428" y="6212316"/>
                </a:cubicBezTo>
                <a:cubicBezTo>
                  <a:pt x="452682" y="6366340"/>
                  <a:pt x="578409" y="6507973"/>
                  <a:pt x="626000" y="6710671"/>
                </a:cubicBezTo>
                <a:cubicBezTo>
                  <a:pt x="638757" y="6764837"/>
                  <a:pt x="647619" y="6810078"/>
                  <a:pt x="661825" y="6854298"/>
                </a:cubicBezTo>
                <a:lnTo>
                  <a:pt x="663298" y="6857998"/>
                </a:lnTo>
                <a:lnTo>
                  <a:pt x="431765" y="6857998"/>
                </a:lnTo>
                <a:lnTo>
                  <a:pt x="293576" y="6816656"/>
                </a:lnTo>
                <a:cubicBezTo>
                  <a:pt x="240014" y="6798833"/>
                  <a:pt x="187020" y="6779815"/>
                  <a:pt x="134480" y="6760867"/>
                </a:cubicBezTo>
                <a:lnTo>
                  <a:pt x="0" y="6714215"/>
                </a:lnTo>
                <a:lnTo>
                  <a:pt x="0" y="6683873"/>
                </a:lnTo>
                <a:lnTo>
                  <a:pt x="143737" y="6732821"/>
                </a:lnTo>
                <a:cubicBezTo>
                  <a:pt x="255889" y="6773078"/>
                  <a:pt x="371066" y="6813801"/>
                  <a:pt x="488162" y="6842006"/>
                </a:cubicBezTo>
                <a:cubicBezTo>
                  <a:pt x="358293" y="6763794"/>
                  <a:pt x="187560" y="6705586"/>
                  <a:pt x="44855" y="6674734"/>
                </a:cubicBezTo>
                <a:lnTo>
                  <a:pt x="0" y="6668575"/>
                </a:lnTo>
                <a:lnTo>
                  <a:pt x="0" y="6628217"/>
                </a:lnTo>
                <a:lnTo>
                  <a:pt x="144942" y="6657611"/>
                </a:lnTo>
                <a:cubicBezTo>
                  <a:pt x="201726" y="6672044"/>
                  <a:pt x="257694" y="6689595"/>
                  <a:pt x="312446" y="6711283"/>
                </a:cubicBezTo>
                <a:cubicBezTo>
                  <a:pt x="343371" y="6723712"/>
                  <a:pt x="523593" y="6837187"/>
                  <a:pt x="477357" y="6799347"/>
                </a:cubicBezTo>
                <a:cubicBezTo>
                  <a:pt x="362978" y="6704934"/>
                  <a:pt x="237571" y="6617800"/>
                  <a:pt x="134228" y="6503934"/>
                </a:cubicBezTo>
                <a:lnTo>
                  <a:pt x="0" y="6334256"/>
                </a:lnTo>
                <a:lnTo>
                  <a:pt x="0" y="6221686"/>
                </a:lnTo>
                <a:lnTo>
                  <a:pt x="113296" y="6402069"/>
                </a:lnTo>
                <a:cubicBezTo>
                  <a:pt x="227569" y="6561808"/>
                  <a:pt x="381603" y="6676399"/>
                  <a:pt x="523262" y="6807025"/>
                </a:cubicBezTo>
                <a:cubicBezTo>
                  <a:pt x="495103" y="6748256"/>
                  <a:pt x="449573" y="6697712"/>
                  <a:pt x="404364" y="6649139"/>
                </a:cubicBezTo>
                <a:lnTo>
                  <a:pt x="392074" y="6636358"/>
                </a:lnTo>
                <a:cubicBezTo>
                  <a:pt x="280930" y="6516822"/>
                  <a:pt x="177660" y="6386311"/>
                  <a:pt x="77450" y="6260110"/>
                </a:cubicBezTo>
                <a:lnTo>
                  <a:pt x="0" y="6163634"/>
                </a:lnTo>
                <a:lnTo>
                  <a:pt x="0" y="6117703"/>
                </a:lnTo>
                <a:lnTo>
                  <a:pt x="99669" y="6240461"/>
                </a:lnTo>
                <a:cubicBezTo>
                  <a:pt x="199276" y="6366562"/>
                  <a:pt x="302033" y="6496348"/>
                  <a:pt x="412670" y="6615176"/>
                </a:cubicBezTo>
                <a:lnTo>
                  <a:pt x="424960" y="6627949"/>
                </a:lnTo>
                <a:cubicBezTo>
                  <a:pt x="452087" y="6657095"/>
                  <a:pt x="479817" y="6686334"/>
                  <a:pt x="504043" y="6718236"/>
                </a:cubicBezTo>
                <a:cubicBezTo>
                  <a:pt x="434583" y="6569208"/>
                  <a:pt x="350187" y="6428779"/>
                  <a:pt x="251759" y="6299011"/>
                </a:cubicBezTo>
                <a:cubicBezTo>
                  <a:pt x="180915" y="6205508"/>
                  <a:pt x="102557" y="6117579"/>
                  <a:pt x="21191" y="6033111"/>
                </a:cubicBezTo>
                <a:lnTo>
                  <a:pt x="0" y="6012219"/>
                </a:lnTo>
                <a:lnTo>
                  <a:pt x="0" y="5971257"/>
                </a:lnTo>
                <a:lnTo>
                  <a:pt x="41571" y="6012292"/>
                </a:lnTo>
                <a:cubicBezTo>
                  <a:pt x="123333" y="6097220"/>
                  <a:pt x="202225" y="6185713"/>
                  <a:pt x="273883" y="6279980"/>
                </a:cubicBezTo>
                <a:cubicBezTo>
                  <a:pt x="380040" y="6419905"/>
                  <a:pt x="469472" y="6571994"/>
                  <a:pt x="541341" y="6733560"/>
                </a:cubicBezTo>
                <a:cubicBezTo>
                  <a:pt x="542355" y="6694639"/>
                  <a:pt x="542948" y="6654374"/>
                  <a:pt x="531634" y="6610993"/>
                </a:cubicBezTo>
                <a:cubicBezTo>
                  <a:pt x="490540" y="6454784"/>
                  <a:pt x="347902" y="6314397"/>
                  <a:pt x="247554" y="6197148"/>
                </a:cubicBezTo>
                <a:cubicBezTo>
                  <a:pt x="178265" y="6115731"/>
                  <a:pt x="107245" y="6035491"/>
                  <a:pt x="33651" y="5957901"/>
                </a:cubicBezTo>
                <a:lnTo>
                  <a:pt x="0" y="5925131"/>
                </a:lnTo>
                <a:close/>
                <a:moveTo>
                  <a:pt x="1656340" y="5825040"/>
                </a:moveTo>
                <a:cubicBezTo>
                  <a:pt x="1655542" y="5826205"/>
                  <a:pt x="1654747" y="5827360"/>
                  <a:pt x="1653246" y="5829053"/>
                </a:cubicBezTo>
                <a:lnTo>
                  <a:pt x="1655667" y="5829425"/>
                </a:lnTo>
                <a:close/>
                <a:moveTo>
                  <a:pt x="2630124" y="5591852"/>
                </a:moveTo>
                <a:cubicBezTo>
                  <a:pt x="2477082" y="5593954"/>
                  <a:pt x="2324114" y="5611746"/>
                  <a:pt x="2177648" y="5630119"/>
                </a:cubicBezTo>
                <a:cubicBezTo>
                  <a:pt x="2143127" y="5634568"/>
                  <a:pt x="2109856" y="5639754"/>
                  <a:pt x="2076258" y="5650510"/>
                </a:cubicBezTo>
                <a:cubicBezTo>
                  <a:pt x="2082463" y="5662642"/>
                  <a:pt x="2162157" y="5633895"/>
                  <a:pt x="2214048" y="5629828"/>
                </a:cubicBezTo>
                <a:cubicBezTo>
                  <a:pt x="2501741" y="5609845"/>
                  <a:pt x="2805089" y="5655720"/>
                  <a:pt x="3090246" y="5601337"/>
                </a:cubicBezTo>
                <a:cubicBezTo>
                  <a:pt x="3006333" y="5611321"/>
                  <a:pt x="2919037" y="5605065"/>
                  <a:pt x="2834104" y="5598847"/>
                </a:cubicBezTo>
                <a:cubicBezTo>
                  <a:pt x="2816936" y="5597562"/>
                  <a:pt x="2799771" y="5596280"/>
                  <a:pt x="2782953" y="5595539"/>
                </a:cubicBezTo>
                <a:cubicBezTo>
                  <a:pt x="2732159" y="5592194"/>
                  <a:pt x="2681137" y="5591152"/>
                  <a:pt x="2630124" y="5591852"/>
                </a:cubicBezTo>
                <a:close/>
                <a:moveTo>
                  <a:pt x="2751064" y="5525300"/>
                </a:moveTo>
                <a:cubicBezTo>
                  <a:pt x="2704155" y="5524070"/>
                  <a:pt x="2658863" y="5525064"/>
                  <a:pt x="2618554" y="5525937"/>
                </a:cubicBezTo>
                <a:cubicBezTo>
                  <a:pt x="2508038" y="5528402"/>
                  <a:pt x="2408741" y="5531370"/>
                  <a:pt x="2311014" y="5550189"/>
                </a:cubicBezTo>
                <a:cubicBezTo>
                  <a:pt x="2246417" y="5562376"/>
                  <a:pt x="2186894" y="5581286"/>
                  <a:pt x="2134103" y="5605852"/>
                </a:cubicBezTo>
                <a:cubicBezTo>
                  <a:pt x="2147385" y="5603489"/>
                  <a:pt x="2160456" y="5602024"/>
                  <a:pt x="2174084" y="5600203"/>
                </a:cubicBezTo>
                <a:cubicBezTo>
                  <a:pt x="2370475" y="5575001"/>
                  <a:pt x="2579125" y="5551921"/>
                  <a:pt x="2785199" y="5564971"/>
                </a:cubicBezTo>
                <a:lnTo>
                  <a:pt x="2836697" y="5568822"/>
                </a:lnTo>
                <a:cubicBezTo>
                  <a:pt x="2913331" y="5574228"/>
                  <a:pt x="2991761" y="5580014"/>
                  <a:pt x="3066345" y="5573703"/>
                </a:cubicBezTo>
                <a:cubicBezTo>
                  <a:pt x="3036778" y="5568851"/>
                  <a:pt x="3007621" y="5562210"/>
                  <a:pt x="2978461" y="5555562"/>
                </a:cubicBezTo>
                <a:cubicBezTo>
                  <a:pt x="2950203" y="5549116"/>
                  <a:pt x="2921945" y="5542665"/>
                  <a:pt x="2893277" y="5538004"/>
                </a:cubicBezTo>
                <a:cubicBezTo>
                  <a:pt x="2846501" y="5529982"/>
                  <a:pt x="2797974" y="5526529"/>
                  <a:pt x="2751064" y="5525300"/>
                </a:cubicBezTo>
                <a:close/>
                <a:moveTo>
                  <a:pt x="2636807" y="5458317"/>
                </a:moveTo>
                <a:cubicBezTo>
                  <a:pt x="2511188" y="5456650"/>
                  <a:pt x="2361021" y="5479881"/>
                  <a:pt x="2236775" y="5536349"/>
                </a:cubicBezTo>
                <a:cubicBezTo>
                  <a:pt x="2259387" y="5530319"/>
                  <a:pt x="2281995" y="5524291"/>
                  <a:pt x="2306204" y="5519543"/>
                </a:cubicBezTo>
                <a:cubicBezTo>
                  <a:pt x="2406280" y="5500749"/>
                  <a:pt x="2506685" y="5497081"/>
                  <a:pt x="2619005" y="5494992"/>
                </a:cubicBezTo>
                <a:cubicBezTo>
                  <a:pt x="2701072" y="5493085"/>
                  <a:pt x="2803428" y="5491236"/>
                  <a:pt x="2899676" y="5507848"/>
                </a:cubicBezTo>
                <a:cubicBezTo>
                  <a:pt x="2928691" y="5513052"/>
                  <a:pt x="2957502" y="5519151"/>
                  <a:pt x="2986662" y="5525798"/>
                </a:cubicBezTo>
                <a:cubicBezTo>
                  <a:pt x="3025723" y="5534530"/>
                  <a:pt x="3063542" y="5542536"/>
                  <a:pt x="3101623" y="5547311"/>
                </a:cubicBezTo>
                <a:cubicBezTo>
                  <a:pt x="2954636" y="5490328"/>
                  <a:pt x="2792455" y="5460700"/>
                  <a:pt x="2636807" y="5458317"/>
                </a:cubicBezTo>
                <a:close/>
                <a:moveTo>
                  <a:pt x="0" y="5142496"/>
                </a:moveTo>
                <a:lnTo>
                  <a:pt x="127996" y="5201004"/>
                </a:lnTo>
                <a:cubicBezTo>
                  <a:pt x="360812" y="5325151"/>
                  <a:pt x="547980" y="5518563"/>
                  <a:pt x="661087" y="5790959"/>
                </a:cubicBezTo>
                <a:cubicBezTo>
                  <a:pt x="808965" y="5905246"/>
                  <a:pt x="932653" y="6044012"/>
                  <a:pt x="1029402" y="6204913"/>
                </a:cubicBezTo>
                <a:cubicBezTo>
                  <a:pt x="1035975" y="6141856"/>
                  <a:pt x="1034897" y="6159666"/>
                  <a:pt x="1046692" y="6015372"/>
                </a:cubicBezTo>
                <a:cubicBezTo>
                  <a:pt x="1068452" y="5749157"/>
                  <a:pt x="1080160" y="5533819"/>
                  <a:pt x="1024238" y="5336275"/>
                </a:cubicBezTo>
                <a:cubicBezTo>
                  <a:pt x="1039478" y="5267180"/>
                  <a:pt x="1107861" y="5351481"/>
                  <a:pt x="1138131" y="5600804"/>
                </a:cubicBezTo>
                <a:cubicBezTo>
                  <a:pt x="1140750" y="5745349"/>
                  <a:pt x="1138236" y="5891029"/>
                  <a:pt x="1127280" y="6039262"/>
                </a:cubicBezTo>
                <a:cubicBezTo>
                  <a:pt x="1108357" y="6291971"/>
                  <a:pt x="1074713" y="6543716"/>
                  <a:pt x="1026642" y="6792600"/>
                </a:cubicBezTo>
                <a:cubicBezTo>
                  <a:pt x="1130130" y="6727745"/>
                  <a:pt x="1224262" y="6639036"/>
                  <a:pt x="1327075" y="6590735"/>
                </a:cubicBezTo>
                <a:cubicBezTo>
                  <a:pt x="1328762" y="6587786"/>
                  <a:pt x="1331155" y="6584312"/>
                  <a:pt x="1332848" y="6581371"/>
                </a:cubicBezTo>
                <a:cubicBezTo>
                  <a:pt x="1327684" y="6578656"/>
                  <a:pt x="1322621" y="6575317"/>
                  <a:pt x="1320586" y="6572441"/>
                </a:cubicBezTo>
                <a:cubicBezTo>
                  <a:pt x="1127046" y="6311498"/>
                  <a:pt x="1526112" y="5858248"/>
                  <a:pt x="1669632" y="5665639"/>
                </a:cubicBezTo>
                <a:cubicBezTo>
                  <a:pt x="1682895" y="5647816"/>
                  <a:pt x="1749910" y="5675384"/>
                  <a:pt x="1749165" y="5696416"/>
                </a:cubicBezTo>
                <a:cubicBezTo>
                  <a:pt x="1740476" y="5983368"/>
                  <a:pt x="1637864" y="6228377"/>
                  <a:pt x="1502249" y="6466405"/>
                </a:cubicBezTo>
                <a:cubicBezTo>
                  <a:pt x="1725190" y="6382070"/>
                  <a:pt x="2047033" y="6424367"/>
                  <a:pt x="2238637" y="6419148"/>
                </a:cubicBezTo>
                <a:cubicBezTo>
                  <a:pt x="2408385" y="6415062"/>
                  <a:pt x="2531389" y="6424957"/>
                  <a:pt x="2642775" y="6563116"/>
                </a:cubicBezTo>
                <a:cubicBezTo>
                  <a:pt x="2652137" y="6574800"/>
                  <a:pt x="2636747" y="6578204"/>
                  <a:pt x="2628681" y="6578254"/>
                </a:cubicBezTo>
                <a:cubicBezTo>
                  <a:pt x="2285142" y="6584519"/>
                  <a:pt x="1943610" y="6642343"/>
                  <a:pt x="1600072" y="6648608"/>
                </a:cubicBezTo>
                <a:cubicBezTo>
                  <a:pt x="1541036" y="6649807"/>
                  <a:pt x="1450884" y="6627657"/>
                  <a:pt x="1391841" y="6641028"/>
                </a:cubicBezTo>
                <a:cubicBezTo>
                  <a:pt x="1391239" y="6640935"/>
                  <a:pt x="1390538" y="6641468"/>
                  <a:pt x="1389928" y="6641375"/>
                </a:cubicBezTo>
                <a:cubicBezTo>
                  <a:pt x="1386712" y="6642158"/>
                  <a:pt x="1383592" y="6642319"/>
                  <a:pt x="1380979" y="6643204"/>
                </a:cubicBezTo>
                <a:cubicBezTo>
                  <a:pt x="1295418" y="6670925"/>
                  <a:pt x="1201880" y="6759768"/>
                  <a:pt x="1108685" y="6824788"/>
                </a:cubicBezTo>
                <a:lnTo>
                  <a:pt x="1051559" y="6857998"/>
                </a:lnTo>
                <a:lnTo>
                  <a:pt x="925940" y="6857998"/>
                </a:lnTo>
                <a:lnTo>
                  <a:pt x="949746" y="6745652"/>
                </a:lnTo>
                <a:cubicBezTo>
                  <a:pt x="977694" y="6600749"/>
                  <a:pt x="1000382" y="6454800"/>
                  <a:pt x="1017902" y="6308216"/>
                </a:cubicBezTo>
                <a:cubicBezTo>
                  <a:pt x="1015769" y="6305964"/>
                  <a:pt x="1013539" y="6304343"/>
                  <a:pt x="1012614" y="6302278"/>
                </a:cubicBezTo>
                <a:cubicBezTo>
                  <a:pt x="921548" y="6120471"/>
                  <a:pt x="798037" y="5964433"/>
                  <a:pt x="644615" y="5837768"/>
                </a:cubicBezTo>
                <a:cubicBezTo>
                  <a:pt x="639869" y="5836403"/>
                  <a:pt x="633910" y="5834843"/>
                  <a:pt x="627546" y="5831943"/>
                </a:cubicBezTo>
                <a:cubicBezTo>
                  <a:pt x="440473" y="5751050"/>
                  <a:pt x="281887" y="5620709"/>
                  <a:pt x="128963" y="5481226"/>
                </a:cubicBezTo>
                <a:lnTo>
                  <a:pt x="0" y="5361850"/>
                </a:lnTo>
                <a:lnTo>
                  <a:pt x="0" y="5297634"/>
                </a:lnTo>
                <a:lnTo>
                  <a:pt x="40861" y="5333413"/>
                </a:lnTo>
                <a:cubicBezTo>
                  <a:pt x="193141" y="5476012"/>
                  <a:pt x="339724" y="5631340"/>
                  <a:pt x="514278" y="5738345"/>
                </a:cubicBezTo>
                <a:cubicBezTo>
                  <a:pt x="449538" y="5691903"/>
                  <a:pt x="392547" y="5631267"/>
                  <a:pt x="337180" y="5572174"/>
                </a:cubicBezTo>
                <a:cubicBezTo>
                  <a:pt x="326006" y="5560210"/>
                  <a:pt x="314833" y="5548247"/>
                  <a:pt x="303564" y="5536908"/>
                </a:cubicBezTo>
                <a:cubicBezTo>
                  <a:pt x="236878" y="5466783"/>
                  <a:pt x="163817" y="5402889"/>
                  <a:pt x="88496" y="5343132"/>
                </a:cubicBezTo>
                <a:lnTo>
                  <a:pt x="0" y="5277736"/>
                </a:lnTo>
                <a:lnTo>
                  <a:pt x="0" y="5241225"/>
                </a:lnTo>
                <a:lnTo>
                  <a:pt x="106479" y="5319780"/>
                </a:lnTo>
                <a:cubicBezTo>
                  <a:pt x="182485" y="5380123"/>
                  <a:pt x="256358" y="5444782"/>
                  <a:pt x="324159" y="5515717"/>
                </a:cubicBezTo>
                <a:lnTo>
                  <a:pt x="357680" y="5551608"/>
                </a:lnTo>
                <a:cubicBezTo>
                  <a:pt x="407763" y="5604773"/>
                  <a:pt x="458863" y="5659374"/>
                  <a:pt x="514810" y="5702551"/>
                </a:cubicBezTo>
                <a:cubicBezTo>
                  <a:pt x="497209" y="5679989"/>
                  <a:pt x="481008" y="5656366"/>
                  <a:pt x="464808" y="5632736"/>
                </a:cubicBezTo>
                <a:cubicBezTo>
                  <a:pt x="449112" y="5609836"/>
                  <a:pt x="433420" y="5586930"/>
                  <a:pt x="416327" y="5565087"/>
                </a:cubicBezTo>
                <a:cubicBezTo>
                  <a:pt x="361064" y="5493188"/>
                  <a:pt x="289546" y="5430331"/>
                  <a:pt x="232232" y="5379904"/>
                </a:cubicBezTo>
                <a:cubicBezTo>
                  <a:pt x="153617" y="5310828"/>
                  <a:pt x="82516" y="5249322"/>
                  <a:pt x="2640" y="5200559"/>
                </a:cubicBezTo>
                <a:lnTo>
                  <a:pt x="0" y="5199146"/>
                </a:lnTo>
                <a:lnTo>
                  <a:pt x="0" y="5164774"/>
                </a:lnTo>
                <a:lnTo>
                  <a:pt x="18363" y="5174783"/>
                </a:lnTo>
                <a:cubicBezTo>
                  <a:pt x="99860" y="5225071"/>
                  <a:pt x="172172" y="5286770"/>
                  <a:pt x="251810" y="5357281"/>
                </a:cubicBezTo>
                <a:cubicBezTo>
                  <a:pt x="310235" y="5408518"/>
                  <a:pt x="382775" y="5472816"/>
                  <a:pt x="439563" y="5546863"/>
                </a:cubicBezTo>
                <a:cubicBezTo>
                  <a:pt x="456560" y="5569331"/>
                  <a:pt x="472857" y="5592330"/>
                  <a:pt x="489056" y="5615961"/>
                </a:cubicBezTo>
                <a:cubicBezTo>
                  <a:pt x="510864" y="5647485"/>
                  <a:pt x="532257" y="5677676"/>
                  <a:pt x="555845" y="5705642"/>
                </a:cubicBezTo>
                <a:cubicBezTo>
                  <a:pt x="488800" y="5569150"/>
                  <a:pt x="394131" y="5443166"/>
                  <a:pt x="287056" y="5341546"/>
                </a:cubicBezTo>
                <a:cubicBezTo>
                  <a:pt x="222125" y="5280178"/>
                  <a:pt x="138844" y="5220320"/>
                  <a:pt x="49874" y="5178238"/>
                </a:cubicBezTo>
                <a:lnTo>
                  <a:pt x="0" y="5158623"/>
                </a:lnTo>
                <a:close/>
                <a:moveTo>
                  <a:pt x="4076694" y="4944364"/>
                </a:moveTo>
                <a:cubicBezTo>
                  <a:pt x="4092586" y="5180994"/>
                  <a:pt x="4134286" y="5476223"/>
                  <a:pt x="4287610" y="5588157"/>
                </a:cubicBezTo>
                <a:cubicBezTo>
                  <a:pt x="4171130" y="5382912"/>
                  <a:pt x="4114497" y="5153179"/>
                  <a:pt x="4076694" y="4944364"/>
                </a:cubicBezTo>
                <a:close/>
                <a:moveTo>
                  <a:pt x="4103808" y="4918599"/>
                </a:moveTo>
                <a:cubicBezTo>
                  <a:pt x="4140363" y="5126676"/>
                  <a:pt x="4195478" y="5358905"/>
                  <a:pt x="4310650" y="5565760"/>
                </a:cubicBezTo>
                <a:cubicBezTo>
                  <a:pt x="4272496" y="5335710"/>
                  <a:pt x="4217566" y="5117152"/>
                  <a:pt x="4103808" y="4918599"/>
                </a:cubicBezTo>
                <a:close/>
                <a:moveTo>
                  <a:pt x="4072554" y="4867303"/>
                </a:moveTo>
                <a:cubicBezTo>
                  <a:pt x="4072702" y="4868748"/>
                  <a:pt x="4072843" y="4870186"/>
                  <a:pt x="4072780" y="4872526"/>
                </a:cubicBezTo>
                <a:lnTo>
                  <a:pt x="4074990" y="4871112"/>
                </a:lnTo>
                <a:close/>
                <a:moveTo>
                  <a:pt x="3100062" y="4866948"/>
                </a:moveTo>
                <a:cubicBezTo>
                  <a:pt x="3054598" y="4867672"/>
                  <a:pt x="3008663" y="4872522"/>
                  <a:pt x="2963625" y="4877568"/>
                </a:cubicBezTo>
                <a:cubicBezTo>
                  <a:pt x="2913679" y="4883457"/>
                  <a:pt x="2861381" y="4889314"/>
                  <a:pt x="2809956" y="4889247"/>
                </a:cubicBezTo>
                <a:cubicBezTo>
                  <a:pt x="2768849" y="4889475"/>
                  <a:pt x="2727662" y="4885932"/>
                  <a:pt x="2688275" y="4882769"/>
                </a:cubicBezTo>
                <a:cubicBezTo>
                  <a:pt x="2660443" y="4880639"/>
                  <a:pt x="2632820" y="4877611"/>
                  <a:pt x="2605133" y="4876924"/>
                </a:cubicBezTo>
                <a:cubicBezTo>
                  <a:pt x="2542005" y="4874377"/>
                  <a:pt x="2477453" y="4878112"/>
                  <a:pt x="2414900" y="4881330"/>
                </a:cubicBezTo>
                <a:cubicBezTo>
                  <a:pt x="2350347" y="4885065"/>
                  <a:pt x="2283431" y="4888772"/>
                  <a:pt x="2217605" y="4885650"/>
                </a:cubicBezTo>
                <a:lnTo>
                  <a:pt x="2199332" y="4885075"/>
                </a:lnTo>
                <a:cubicBezTo>
                  <a:pt x="2179813" y="4883768"/>
                  <a:pt x="2160089" y="4883349"/>
                  <a:pt x="2141062" y="4884027"/>
                </a:cubicBezTo>
                <a:cubicBezTo>
                  <a:pt x="2279340" y="4906717"/>
                  <a:pt x="2418587" y="4927258"/>
                  <a:pt x="2558630" y="4938088"/>
                </a:cubicBezTo>
                <a:cubicBezTo>
                  <a:pt x="2750317" y="4954217"/>
                  <a:pt x="2921561" y="4921336"/>
                  <a:pt x="3100062" y="4866948"/>
                </a:cubicBezTo>
                <a:close/>
                <a:moveTo>
                  <a:pt x="2753415" y="4783657"/>
                </a:moveTo>
                <a:cubicBezTo>
                  <a:pt x="2715812" y="4782731"/>
                  <a:pt x="2677745" y="4783278"/>
                  <a:pt x="2639521" y="4785091"/>
                </a:cubicBezTo>
                <a:cubicBezTo>
                  <a:pt x="2486624" y="4792347"/>
                  <a:pt x="2331226" y="4819883"/>
                  <a:pt x="2193068" y="4854595"/>
                </a:cubicBezTo>
                <a:cubicBezTo>
                  <a:pt x="2196324" y="4854814"/>
                  <a:pt x="2198676" y="4854838"/>
                  <a:pt x="2201931" y="4855057"/>
                </a:cubicBezTo>
                <a:lnTo>
                  <a:pt x="2219654" y="4855986"/>
                </a:lnTo>
                <a:cubicBezTo>
                  <a:pt x="2283679" y="4858722"/>
                  <a:pt x="2350037" y="4855370"/>
                  <a:pt x="2413690" y="4851445"/>
                </a:cubicBezTo>
                <a:cubicBezTo>
                  <a:pt x="2476795" y="4847874"/>
                  <a:pt x="2542257" y="4844334"/>
                  <a:pt x="2606832" y="4846715"/>
                </a:cubicBezTo>
                <a:cubicBezTo>
                  <a:pt x="2634866" y="4847944"/>
                  <a:pt x="2663590" y="4850269"/>
                  <a:pt x="2691769" y="4852935"/>
                </a:cubicBezTo>
                <a:cubicBezTo>
                  <a:pt x="2730608" y="4856456"/>
                  <a:pt x="2771445" y="4859459"/>
                  <a:pt x="2811106" y="4859393"/>
                </a:cubicBezTo>
                <a:cubicBezTo>
                  <a:pt x="2860724" y="4859079"/>
                  <a:pt x="2912124" y="4853023"/>
                  <a:pt x="2961520" y="4847493"/>
                </a:cubicBezTo>
                <a:cubicBezTo>
                  <a:pt x="2997835" y="4843425"/>
                  <a:pt x="3034156" y="4839354"/>
                  <a:pt x="3070965" y="4837270"/>
                </a:cubicBezTo>
                <a:cubicBezTo>
                  <a:pt x="2974850" y="4802463"/>
                  <a:pt x="2866224" y="4786435"/>
                  <a:pt x="2753415" y="4783657"/>
                </a:cubicBezTo>
                <a:close/>
                <a:moveTo>
                  <a:pt x="2389654" y="4275904"/>
                </a:moveTo>
                <a:cubicBezTo>
                  <a:pt x="2058380" y="4300770"/>
                  <a:pt x="1773879" y="4364703"/>
                  <a:pt x="1522266" y="4472742"/>
                </a:cubicBezTo>
                <a:lnTo>
                  <a:pt x="1464014" y="4498508"/>
                </a:lnTo>
                <a:cubicBezTo>
                  <a:pt x="1435059" y="4511659"/>
                  <a:pt x="1405759" y="4524268"/>
                  <a:pt x="1376111" y="4536334"/>
                </a:cubicBezTo>
                <a:cubicBezTo>
                  <a:pt x="1422294" y="4522124"/>
                  <a:pt x="1470274" y="4508296"/>
                  <a:pt x="1498493" y="4502509"/>
                </a:cubicBezTo>
                <a:cubicBezTo>
                  <a:pt x="1608595" y="4481142"/>
                  <a:pt x="1719912" y="4468967"/>
                  <a:pt x="1831627" y="4454994"/>
                </a:cubicBezTo>
                <a:cubicBezTo>
                  <a:pt x="2034733" y="4429326"/>
                  <a:pt x="2186680" y="4317586"/>
                  <a:pt x="2389654" y="4275904"/>
                </a:cubicBezTo>
                <a:close/>
                <a:moveTo>
                  <a:pt x="2147582" y="4220499"/>
                </a:moveTo>
                <a:cubicBezTo>
                  <a:pt x="1947585" y="4228027"/>
                  <a:pt x="1746826" y="4329700"/>
                  <a:pt x="1556088" y="4425819"/>
                </a:cubicBezTo>
                <a:cubicBezTo>
                  <a:pt x="1788857" y="4332127"/>
                  <a:pt x="2048945" y="4273854"/>
                  <a:pt x="2346927" y="4248048"/>
                </a:cubicBezTo>
                <a:cubicBezTo>
                  <a:pt x="2280831" y="4225943"/>
                  <a:pt x="2214248" y="4217991"/>
                  <a:pt x="2147582" y="4220499"/>
                </a:cubicBezTo>
                <a:close/>
                <a:moveTo>
                  <a:pt x="1790494" y="3958602"/>
                </a:moveTo>
                <a:cubicBezTo>
                  <a:pt x="1546078" y="4006086"/>
                  <a:pt x="1301131" y="4060051"/>
                  <a:pt x="1059112" y="4119804"/>
                </a:cubicBezTo>
                <a:cubicBezTo>
                  <a:pt x="1314148" y="4123003"/>
                  <a:pt x="1558894" y="4069940"/>
                  <a:pt x="1790494" y="3958602"/>
                </a:cubicBezTo>
                <a:close/>
                <a:moveTo>
                  <a:pt x="3757613" y="3936722"/>
                </a:moveTo>
                <a:cubicBezTo>
                  <a:pt x="3739428" y="4022695"/>
                  <a:pt x="3726993" y="4110355"/>
                  <a:pt x="3715314" y="4196771"/>
                </a:cubicBezTo>
                <a:cubicBezTo>
                  <a:pt x="3696476" y="4335276"/>
                  <a:pt x="3677516" y="4478465"/>
                  <a:pt x="3631611" y="4613594"/>
                </a:cubicBezTo>
                <a:cubicBezTo>
                  <a:pt x="3620645" y="4645134"/>
                  <a:pt x="3608778" y="4676477"/>
                  <a:pt x="3596909" y="4707830"/>
                </a:cubicBezTo>
                <a:lnTo>
                  <a:pt x="3581749" y="4747418"/>
                </a:lnTo>
                <a:cubicBezTo>
                  <a:pt x="3554523" y="4819250"/>
                  <a:pt x="3531238" y="4892390"/>
                  <a:pt x="3510660" y="4966094"/>
                </a:cubicBezTo>
                <a:cubicBezTo>
                  <a:pt x="3748857" y="4678857"/>
                  <a:pt x="3755323" y="4300706"/>
                  <a:pt x="3757613" y="3936722"/>
                </a:cubicBezTo>
                <a:close/>
                <a:moveTo>
                  <a:pt x="1701387" y="3919232"/>
                </a:moveTo>
                <a:cubicBezTo>
                  <a:pt x="1507766" y="3912045"/>
                  <a:pt x="1320741" y="3989836"/>
                  <a:pt x="1136310" y="4068895"/>
                </a:cubicBezTo>
                <a:cubicBezTo>
                  <a:pt x="1350954" y="4017452"/>
                  <a:pt x="1568376" y="3970366"/>
                  <a:pt x="1784782" y="3927759"/>
                </a:cubicBezTo>
                <a:cubicBezTo>
                  <a:pt x="1756841" y="3923020"/>
                  <a:pt x="1729046" y="3920259"/>
                  <a:pt x="1701387" y="3919232"/>
                </a:cubicBezTo>
                <a:close/>
                <a:moveTo>
                  <a:pt x="3733405" y="3900089"/>
                </a:moveTo>
                <a:cubicBezTo>
                  <a:pt x="3597105" y="4216426"/>
                  <a:pt x="3490805" y="4541932"/>
                  <a:pt x="3500832" y="4885010"/>
                </a:cubicBezTo>
                <a:cubicBezTo>
                  <a:pt x="3516996" y="4834817"/>
                  <a:pt x="3533505" y="4785171"/>
                  <a:pt x="3552367" y="4735553"/>
                </a:cubicBezTo>
                <a:lnTo>
                  <a:pt x="3567525" y="4695966"/>
                </a:lnTo>
                <a:cubicBezTo>
                  <a:pt x="3579742" y="4665154"/>
                  <a:pt x="3591404" y="4634706"/>
                  <a:pt x="3602372" y="4603168"/>
                </a:cubicBezTo>
                <a:cubicBezTo>
                  <a:pt x="3647108" y="4471083"/>
                  <a:pt x="3666211" y="4329343"/>
                  <a:pt x="3684639" y="4192628"/>
                </a:cubicBezTo>
                <a:cubicBezTo>
                  <a:pt x="3697672" y="4096160"/>
                  <a:pt x="3710761" y="3997344"/>
                  <a:pt x="3733405" y="3900089"/>
                </a:cubicBezTo>
                <a:close/>
                <a:moveTo>
                  <a:pt x="2800959" y="3871054"/>
                </a:moveTo>
                <a:cubicBezTo>
                  <a:pt x="2809421" y="4100939"/>
                  <a:pt x="2907977" y="4306148"/>
                  <a:pt x="3026569" y="4520780"/>
                </a:cubicBezTo>
                <a:cubicBezTo>
                  <a:pt x="2979577" y="4399850"/>
                  <a:pt x="2933143" y="4278562"/>
                  <a:pt x="2889061" y="4157302"/>
                </a:cubicBezTo>
                <a:cubicBezTo>
                  <a:pt x="2854271" y="4061517"/>
                  <a:pt x="2821632" y="3966669"/>
                  <a:pt x="2800959" y="3871054"/>
                </a:cubicBezTo>
                <a:close/>
                <a:moveTo>
                  <a:pt x="2809929" y="3701307"/>
                </a:moveTo>
                <a:cubicBezTo>
                  <a:pt x="2809867" y="3703640"/>
                  <a:pt x="2809253" y="3706334"/>
                  <a:pt x="2809197" y="3708672"/>
                </a:cubicBezTo>
                <a:cubicBezTo>
                  <a:pt x="2816609" y="3854149"/>
                  <a:pt x="2864235" y="3999199"/>
                  <a:pt x="2918306" y="4147031"/>
                </a:cubicBezTo>
                <a:cubicBezTo>
                  <a:pt x="2966436" y="4279493"/>
                  <a:pt x="3017273" y="4412529"/>
                  <a:pt x="3068858" y="4544310"/>
                </a:cubicBezTo>
                <a:cubicBezTo>
                  <a:pt x="3069715" y="4408107"/>
                  <a:pt x="3008952" y="4266858"/>
                  <a:pt x="2968879" y="4144570"/>
                </a:cubicBezTo>
                <a:cubicBezTo>
                  <a:pt x="2919376" y="3995354"/>
                  <a:pt x="2865655" y="3848072"/>
                  <a:pt x="2809929" y="3701307"/>
                </a:cubicBezTo>
                <a:close/>
                <a:moveTo>
                  <a:pt x="1867196" y="3456584"/>
                </a:moveTo>
                <a:cubicBezTo>
                  <a:pt x="1939275" y="3608228"/>
                  <a:pt x="2036188" y="3758542"/>
                  <a:pt x="2183970" y="3826505"/>
                </a:cubicBezTo>
                <a:cubicBezTo>
                  <a:pt x="2092208" y="3686686"/>
                  <a:pt x="1989300" y="3564734"/>
                  <a:pt x="1867196" y="3456584"/>
                </a:cubicBezTo>
                <a:close/>
                <a:moveTo>
                  <a:pt x="2322880" y="3078533"/>
                </a:moveTo>
                <a:cubicBezTo>
                  <a:pt x="2314902" y="3134217"/>
                  <a:pt x="2306026" y="3189710"/>
                  <a:pt x="2295695" y="3245370"/>
                </a:cubicBezTo>
                <a:cubicBezTo>
                  <a:pt x="2262659" y="3421320"/>
                  <a:pt x="2225570" y="3586065"/>
                  <a:pt x="2268858" y="3758413"/>
                </a:cubicBezTo>
                <a:cubicBezTo>
                  <a:pt x="2273785" y="3680922"/>
                  <a:pt x="2284872" y="3603320"/>
                  <a:pt x="2295899" y="3528057"/>
                </a:cubicBezTo>
                <a:cubicBezTo>
                  <a:pt x="2310584" y="3430521"/>
                  <a:pt x="2325878" y="3330298"/>
                  <a:pt x="2326306" y="3231157"/>
                </a:cubicBezTo>
                <a:cubicBezTo>
                  <a:pt x="2326349" y="3202011"/>
                  <a:pt x="2325135" y="3172131"/>
                  <a:pt x="2324274" y="3142788"/>
                </a:cubicBezTo>
                <a:cubicBezTo>
                  <a:pt x="2323575" y="3121009"/>
                  <a:pt x="2323232" y="3099770"/>
                  <a:pt x="2322880" y="3078533"/>
                </a:cubicBezTo>
                <a:close/>
                <a:moveTo>
                  <a:pt x="912797" y="2896659"/>
                </a:moveTo>
                <a:cubicBezTo>
                  <a:pt x="987675" y="3038078"/>
                  <a:pt x="1077553" y="3173735"/>
                  <a:pt x="1167201" y="3304169"/>
                </a:cubicBezTo>
                <a:cubicBezTo>
                  <a:pt x="1258595" y="3437326"/>
                  <a:pt x="1353896" y="3600936"/>
                  <a:pt x="1503848" y="3675946"/>
                </a:cubicBezTo>
                <a:cubicBezTo>
                  <a:pt x="1443175" y="3621244"/>
                  <a:pt x="1397337" y="3553231"/>
                  <a:pt x="1353091" y="3486482"/>
                </a:cubicBezTo>
                <a:cubicBezTo>
                  <a:pt x="1348731" y="3480073"/>
                  <a:pt x="1344372" y="3473665"/>
                  <a:pt x="1340012" y="3467256"/>
                </a:cubicBezTo>
                <a:cubicBezTo>
                  <a:pt x="1259674" y="3347730"/>
                  <a:pt x="1172762" y="3230102"/>
                  <a:pt x="1089196" y="3116474"/>
                </a:cubicBezTo>
                <a:cubicBezTo>
                  <a:pt x="1048102" y="3060746"/>
                  <a:pt x="1005067" y="3003195"/>
                  <a:pt x="959418" y="2948853"/>
                </a:cubicBezTo>
                <a:cubicBezTo>
                  <a:pt x="944128" y="2931040"/>
                  <a:pt x="928639" y="2914119"/>
                  <a:pt x="912797" y="2896659"/>
                </a:cubicBezTo>
                <a:close/>
                <a:moveTo>
                  <a:pt x="2363420" y="2871730"/>
                </a:moveTo>
                <a:lnTo>
                  <a:pt x="2360107" y="2915231"/>
                </a:lnTo>
                <a:cubicBezTo>
                  <a:pt x="2356940" y="2960178"/>
                  <a:pt x="2353568" y="3006017"/>
                  <a:pt x="2353099" y="3051540"/>
                </a:cubicBezTo>
                <a:cubicBezTo>
                  <a:pt x="2352858" y="3081589"/>
                  <a:pt x="2354064" y="3111470"/>
                  <a:pt x="2354925" y="3140814"/>
                </a:cubicBezTo>
                <a:cubicBezTo>
                  <a:pt x="2356138" y="3170696"/>
                  <a:pt x="2357347" y="3200579"/>
                  <a:pt x="2357104" y="3230628"/>
                </a:cubicBezTo>
                <a:cubicBezTo>
                  <a:pt x="2356269" y="3331557"/>
                  <a:pt x="2341112" y="3433224"/>
                  <a:pt x="2326221" y="3531652"/>
                </a:cubicBezTo>
                <a:cubicBezTo>
                  <a:pt x="2315466" y="3603683"/>
                  <a:pt x="2304846" y="3677150"/>
                  <a:pt x="2299836" y="3750864"/>
                </a:cubicBezTo>
                <a:cubicBezTo>
                  <a:pt x="2315186" y="3724954"/>
                  <a:pt x="2331840" y="3697443"/>
                  <a:pt x="2346877" y="3662531"/>
                </a:cubicBezTo>
                <a:cubicBezTo>
                  <a:pt x="2459154" y="3406015"/>
                  <a:pt x="2424454" y="3133900"/>
                  <a:pt x="2363420" y="2871730"/>
                </a:cubicBezTo>
                <a:close/>
                <a:moveTo>
                  <a:pt x="912921" y="2850596"/>
                </a:moveTo>
                <a:cubicBezTo>
                  <a:pt x="936881" y="2875897"/>
                  <a:pt x="961194" y="2901731"/>
                  <a:pt x="983846" y="2928627"/>
                </a:cubicBezTo>
                <a:cubicBezTo>
                  <a:pt x="1029846" y="2983517"/>
                  <a:pt x="1073228" y="3041610"/>
                  <a:pt x="1114669" y="3097880"/>
                </a:cubicBezTo>
                <a:cubicBezTo>
                  <a:pt x="1199144" y="3211700"/>
                  <a:pt x="1286398" y="3329876"/>
                  <a:pt x="1366183" y="3449753"/>
                </a:cubicBezTo>
                <a:cubicBezTo>
                  <a:pt x="1370543" y="3456162"/>
                  <a:pt x="1374903" y="3462572"/>
                  <a:pt x="1379263" y="3468981"/>
                </a:cubicBezTo>
                <a:cubicBezTo>
                  <a:pt x="1414114" y="3521040"/>
                  <a:pt x="1450010" y="3574725"/>
                  <a:pt x="1492446" y="3620389"/>
                </a:cubicBezTo>
                <a:cubicBezTo>
                  <a:pt x="1379640" y="3316219"/>
                  <a:pt x="1197433" y="3014288"/>
                  <a:pt x="912921" y="2850596"/>
                </a:cubicBezTo>
                <a:close/>
                <a:moveTo>
                  <a:pt x="2386551" y="2642862"/>
                </a:moveTo>
                <a:cubicBezTo>
                  <a:pt x="2394776" y="2644690"/>
                  <a:pt x="2401148" y="2649859"/>
                  <a:pt x="2403741" y="2659697"/>
                </a:cubicBezTo>
                <a:cubicBezTo>
                  <a:pt x="2468949" y="2907705"/>
                  <a:pt x="2536818" y="3164740"/>
                  <a:pt x="2499078" y="3423399"/>
                </a:cubicBezTo>
                <a:cubicBezTo>
                  <a:pt x="2484124" y="3524170"/>
                  <a:pt x="2447241" y="3605244"/>
                  <a:pt x="2413232" y="3700562"/>
                </a:cubicBezTo>
                <a:cubicBezTo>
                  <a:pt x="2350039" y="3880472"/>
                  <a:pt x="2357716" y="4002022"/>
                  <a:pt x="2428424" y="4178295"/>
                </a:cubicBezTo>
                <a:cubicBezTo>
                  <a:pt x="2600434" y="4289020"/>
                  <a:pt x="2768104" y="4406341"/>
                  <a:pt x="2927779" y="4531843"/>
                </a:cubicBezTo>
                <a:cubicBezTo>
                  <a:pt x="2760215" y="4223610"/>
                  <a:pt x="2637267" y="3926696"/>
                  <a:pt x="2758380" y="3561061"/>
                </a:cubicBezTo>
                <a:cubicBezTo>
                  <a:pt x="2765639" y="3539559"/>
                  <a:pt x="2835782" y="3509255"/>
                  <a:pt x="2846610" y="3538353"/>
                </a:cubicBezTo>
                <a:cubicBezTo>
                  <a:pt x="2941134" y="3779872"/>
                  <a:pt x="3029996" y="4023472"/>
                  <a:pt x="3106063" y="4271430"/>
                </a:cubicBezTo>
                <a:cubicBezTo>
                  <a:pt x="3150638" y="4415363"/>
                  <a:pt x="3185704" y="4549296"/>
                  <a:pt x="3116136" y="4688819"/>
                </a:cubicBezTo>
                <a:cubicBezTo>
                  <a:pt x="3218309" y="4776757"/>
                  <a:pt x="3317100" y="4869157"/>
                  <a:pt x="3412872" y="4966558"/>
                </a:cubicBezTo>
                <a:cubicBezTo>
                  <a:pt x="3381456" y="4499967"/>
                  <a:pt x="3566630" y="4066538"/>
                  <a:pt x="3763612" y="3645474"/>
                </a:cubicBezTo>
                <a:cubicBezTo>
                  <a:pt x="3774538" y="3622394"/>
                  <a:pt x="3852109" y="3598841"/>
                  <a:pt x="3850165" y="3638405"/>
                </a:cubicBezTo>
                <a:cubicBezTo>
                  <a:pt x="3828358" y="4125233"/>
                  <a:pt x="3904636" y="4676562"/>
                  <a:pt x="3515311" y="5051260"/>
                </a:cubicBezTo>
                <a:cubicBezTo>
                  <a:pt x="3511789" y="5054277"/>
                  <a:pt x="3506819" y="5057456"/>
                  <a:pt x="3501147" y="5059552"/>
                </a:cubicBezTo>
                <a:cubicBezTo>
                  <a:pt x="3601520" y="5167803"/>
                  <a:pt x="3698516" y="5280511"/>
                  <a:pt x="3790420" y="5401078"/>
                </a:cubicBezTo>
                <a:cubicBezTo>
                  <a:pt x="3946901" y="5606795"/>
                  <a:pt x="4090825" y="5822089"/>
                  <a:pt x="4221141" y="6045312"/>
                </a:cubicBezTo>
                <a:cubicBezTo>
                  <a:pt x="4260726" y="5923422"/>
                  <a:pt x="4276533" y="5789920"/>
                  <a:pt x="4326825" y="5681109"/>
                </a:cubicBezTo>
                <a:cubicBezTo>
                  <a:pt x="4326185" y="5677682"/>
                  <a:pt x="4325759" y="5673360"/>
                  <a:pt x="4325127" y="5669934"/>
                </a:cubicBezTo>
                <a:cubicBezTo>
                  <a:pt x="4319106" y="5671483"/>
                  <a:pt x="4312744" y="5672486"/>
                  <a:pt x="4309144" y="5671723"/>
                </a:cubicBezTo>
                <a:cubicBezTo>
                  <a:pt x="3975286" y="5608574"/>
                  <a:pt x="3989836" y="4983823"/>
                  <a:pt x="3974946" y="4736592"/>
                </a:cubicBezTo>
                <a:cubicBezTo>
                  <a:pt x="3973555" y="4713728"/>
                  <a:pt x="4046476" y="4687776"/>
                  <a:pt x="4060171" y="4704317"/>
                </a:cubicBezTo>
                <a:cubicBezTo>
                  <a:pt x="4248204" y="4928943"/>
                  <a:pt x="4331788" y="5187422"/>
                  <a:pt x="4383942" y="5463703"/>
                </a:cubicBezTo>
                <a:cubicBezTo>
                  <a:pt x="4445404" y="5353500"/>
                  <a:pt x="4548377" y="5250086"/>
                  <a:pt x="4654905" y="5156948"/>
                </a:cubicBezTo>
                <a:lnTo>
                  <a:pt x="4724400" y="5098975"/>
                </a:lnTo>
                <a:lnTo>
                  <a:pt x="4724400" y="5160063"/>
                </a:lnTo>
                <a:lnTo>
                  <a:pt x="4687505" y="5191181"/>
                </a:lnTo>
                <a:cubicBezTo>
                  <a:pt x="4588452" y="5282318"/>
                  <a:pt x="4497898" y="5385071"/>
                  <a:pt x="4451303" y="5491132"/>
                </a:cubicBezTo>
                <a:cubicBezTo>
                  <a:pt x="4493091" y="5426848"/>
                  <a:pt x="4544370" y="5370101"/>
                  <a:pt x="4599954" y="5317498"/>
                </a:cubicBezTo>
                <a:lnTo>
                  <a:pt x="4724400" y="5211392"/>
                </a:lnTo>
                <a:lnTo>
                  <a:pt x="4724400" y="5251559"/>
                </a:lnTo>
                <a:lnTo>
                  <a:pt x="4619898" y="5340764"/>
                </a:lnTo>
                <a:cubicBezTo>
                  <a:pt x="4564729" y="5393102"/>
                  <a:pt x="4514142" y="5449408"/>
                  <a:pt x="4473735" y="5512809"/>
                </a:cubicBezTo>
                <a:cubicBezTo>
                  <a:pt x="4457482" y="5538523"/>
                  <a:pt x="4443385" y="5565169"/>
                  <a:pt x="4430539" y="5592553"/>
                </a:cubicBezTo>
                <a:cubicBezTo>
                  <a:pt x="4478314" y="5558922"/>
                  <a:pt x="4525254" y="5522778"/>
                  <a:pt x="4569759" y="5482816"/>
                </a:cubicBezTo>
                <a:lnTo>
                  <a:pt x="4724400" y="5330891"/>
                </a:lnTo>
                <a:lnTo>
                  <a:pt x="4724400" y="5402912"/>
                </a:lnTo>
                <a:lnTo>
                  <a:pt x="4586888" y="5533939"/>
                </a:lnTo>
                <a:cubicBezTo>
                  <a:pt x="4539970" y="5576210"/>
                  <a:pt x="4452025" y="5622495"/>
                  <a:pt x="4413377" y="5674040"/>
                </a:cubicBezTo>
                <a:cubicBezTo>
                  <a:pt x="4412828" y="5674391"/>
                  <a:pt x="4412623" y="5675288"/>
                  <a:pt x="4412066" y="5675644"/>
                </a:cubicBezTo>
                <a:cubicBezTo>
                  <a:pt x="4409999" y="5678494"/>
                  <a:pt x="4407586" y="5680803"/>
                  <a:pt x="4406074" y="5683306"/>
                </a:cubicBezTo>
                <a:cubicBezTo>
                  <a:pt x="4338963" y="5791374"/>
                  <a:pt x="4334247" y="5992131"/>
                  <a:pt x="4271008" y="6118417"/>
                </a:cubicBezTo>
                <a:cubicBezTo>
                  <a:pt x="4270042" y="6120562"/>
                  <a:pt x="4267634" y="6122876"/>
                  <a:pt x="4265220" y="6125184"/>
                </a:cubicBezTo>
                <a:cubicBezTo>
                  <a:pt x="4388620" y="6344593"/>
                  <a:pt x="4497559" y="6571523"/>
                  <a:pt x="4590463" y="6805045"/>
                </a:cubicBezTo>
                <a:lnTo>
                  <a:pt x="4610122" y="6857999"/>
                </a:lnTo>
                <a:lnTo>
                  <a:pt x="4513231" y="6857999"/>
                </a:lnTo>
                <a:lnTo>
                  <a:pt x="4374770" y="6532596"/>
                </a:lnTo>
                <a:lnTo>
                  <a:pt x="4339518" y="6461642"/>
                </a:lnTo>
                <a:cubicBezTo>
                  <a:pt x="4208274" y="6190726"/>
                  <a:pt x="4055763" y="5930353"/>
                  <a:pt x="3884810" y="5682534"/>
                </a:cubicBezTo>
                <a:cubicBezTo>
                  <a:pt x="3881554" y="5682314"/>
                  <a:pt x="3878648" y="5682642"/>
                  <a:pt x="3876498" y="5681717"/>
                </a:cubicBezTo>
                <a:cubicBezTo>
                  <a:pt x="3679284" y="5607050"/>
                  <a:pt x="3473354" y="5574737"/>
                  <a:pt x="3263209" y="5585749"/>
                </a:cubicBezTo>
                <a:cubicBezTo>
                  <a:pt x="3258445" y="5588034"/>
                  <a:pt x="3252566" y="5591021"/>
                  <a:pt x="3245450" y="5593271"/>
                </a:cubicBezTo>
                <a:cubicBezTo>
                  <a:pt x="2832970" y="5732161"/>
                  <a:pt x="2378174" y="5640588"/>
                  <a:pt x="1952592" y="5692050"/>
                </a:cubicBezTo>
                <a:cubicBezTo>
                  <a:pt x="1937512" y="5694029"/>
                  <a:pt x="1912708" y="5686903"/>
                  <a:pt x="1936466" y="5671708"/>
                </a:cubicBezTo>
                <a:cubicBezTo>
                  <a:pt x="2343705" y="5415077"/>
                  <a:pt x="2802129" y="5333413"/>
                  <a:pt x="3244709" y="5538562"/>
                </a:cubicBezTo>
                <a:cubicBezTo>
                  <a:pt x="3441959" y="5522006"/>
                  <a:pt x="3636288" y="5541041"/>
                  <a:pt x="3823886" y="5595804"/>
                </a:cubicBezTo>
                <a:cubicBezTo>
                  <a:pt x="3786337" y="5543176"/>
                  <a:pt x="3748232" y="5490905"/>
                  <a:pt x="3709024" y="5439340"/>
                </a:cubicBezTo>
                <a:cubicBezTo>
                  <a:pt x="3551844" y="5232532"/>
                  <a:pt x="3380544" y="5046247"/>
                  <a:pt x="3198362" y="4874588"/>
                </a:cubicBezTo>
                <a:cubicBezTo>
                  <a:pt x="3191800" y="4876493"/>
                  <a:pt x="3185778" y="4878043"/>
                  <a:pt x="3179417" y="4879047"/>
                </a:cubicBezTo>
                <a:cubicBezTo>
                  <a:pt x="3002241" y="4937947"/>
                  <a:pt x="2827252" y="4989315"/>
                  <a:pt x="2639496" y="4989072"/>
                </a:cubicBezTo>
                <a:cubicBezTo>
                  <a:pt x="2416792" y="4988955"/>
                  <a:pt x="2191177" y="4947776"/>
                  <a:pt x="1972353" y="4909921"/>
                </a:cubicBezTo>
                <a:cubicBezTo>
                  <a:pt x="1940984" y="4904693"/>
                  <a:pt x="1996456" y="4874580"/>
                  <a:pt x="2002679" y="4872131"/>
                </a:cubicBezTo>
                <a:cubicBezTo>
                  <a:pt x="2309478" y="4772480"/>
                  <a:pt x="2760385" y="4680296"/>
                  <a:pt x="3097424" y="4781269"/>
                </a:cubicBezTo>
                <a:cubicBezTo>
                  <a:pt x="2895349" y="4601638"/>
                  <a:pt x="2680528" y="4438593"/>
                  <a:pt x="2454890" y="4287833"/>
                </a:cubicBezTo>
                <a:cubicBezTo>
                  <a:pt x="2454338" y="4288186"/>
                  <a:pt x="2453432" y="4287993"/>
                  <a:pt x="2452881" y="4288346"/>
                </a:cubicBezTo>
                <a:cubicBezTo>
                  <a:pt x="2451433" y="4288508"/>
                  <a:pt x="2449426" y="4289026"/>
                  <a:pt x="2448527" y="4288836"/>
                </a:cubicBezTo>
                <a:cubicBezTo>
                  <a:pt x="2435306" y="4288860"/>
                  <a:pt x="2328295" y="4364971"/>
                  <a:pt x="2323525" y="4367248"/>
                </a:cubicBezTo>
                <a:cubicBezTo>
                  <a:pt x="2239575" y="4406384"/>
                  <a:pt x="2150175" y="4432133"/>
                  <a:pt x="2060764" y="4451767"/>
                </a:cubicBezTo>
                <a:cubicBezTo>
                  <a:pt x="1760632" y="4518029"/>
                  <a:pt x="1460022" y="4526349"/>
                  <a:pt x="1162250" y="4613329"/>
                </a:cubicBezTo>
                <a:cubicBezTo>
                  <a:pt x="1141991" y="4619390"/>
                  <a:pt x="1086625" y="4618011"/>
                  <a:pt x="1132639" y="4596243"/>
                </a:cubicBezTo>
                <a:cubicBezTo>
                  <a:pt x="1461250" y="4438196"/>
                  <a:pt x="1900100" y="4136057"/>
                  <a:pt x="2293970" y="4182283"/>
                </a:cubicBezTo>
                <a:cubicBezTo>
                  <a:pt x="2166077" y="4101602"/>
                  <a:pt x="2034669" y="4023929"/>
                  <a:pt x="1900637" y="3949470"/>
                </a:cubicBezTo>
                <a:cubicBezTo>
                  <a:pt x="1896077" y="3950852"/>
                  <a:pt x="1891168" y="3951697"/>
                  <a:pt x="1887014" y="3951288"/>
                </a:cubicBezTo>
                <a:cubicBezTo>
                  <a:pt x="1578066" y="4112095"/>
                  <a:pt x="1243908" y="4184792"/>
                  <a:pt x="896751" y="4159267"/>
                </a:cubicBezTo>
                <a:cubicBezTo>
                  <a:pt x="855005" y="4156073"/>
                  <a:pt x="905428" y="4125362"/>
                  <a:pt x="918967" y="4119760"/>
                </a:cubicBezTo>
                <a:cubicBezTo>
                  <a:pt x="1194342" y="4017222"/>
                  <a:pt x="1471034" y="3857115"/>
                  <a:pt x="1764113" y="3873539"/>
                </a:cubicBezTo>
                <a:cubicBezTo>
                  <a:pt x="1695196" y="3836374"/>
                  <a:pt x="1625724" y="3799562"/>
                  <a:pt x="1555701" y="3763109"/>
                </a:cubicBezTo>
                <a:cubicBezTo>
                  <a:pt x="1550645" y="3762512"/>
                  <a:pt x="1546699" y="3761207"/>
                  <a:pt x="1542956" y="3758998"/>
                </a:cubicBezTo>
                <a:cubicBezTo>
                  <a:pt x="1350426" y="3719652"/>
                  <a:pt x="1247288" y="3571783"/>
                  <a:pt x="1136724" y="3417171"/>
                </a:cubicBezTo>
                <a:cubicBezTo>
                  <a:pt x="993337" y="3216099"/>
                  <a:pt x="846020" y="2999153"/>
                  <a:pt x="750977" y="2770227"/>
                </a:cubicBezTo>
                <a:cubicBezTo>
                  <a:pt x="747611" y="2762227"/>
                  <a:pt x="749771" y="2755481"/>
                  <a:pt x="755174" y="2749954"/>
                </a:cubicBezTo>
                <a:cubicBezTo>
                  <a:pt x="771390" y="2733370"/>
                  <a:pt x="816824" y="2727735"/>
                  <a:pt x="830023" y="2731935"/>
                </a:cubicBezTo>
                <a:cubicBezTo>
                  <a:pt x="1258787" y="2883841"/>
                  <a:pt x="1497280" y="3311498"/>
                  <a:pt x="1623018" y="3716225"/>
                </a:cubicBezTo>
                <a:cubicBezTo>
                  <a:pt x="1853470" y="3835548"/>
                  <a:pt x="2078531" y="3959850"/>
                  <a:pt x="2294841" y="4093587"/>
                </a:cubicBezTo>
                <a:cubicBezTo>
                  <a:pt x="2272291" y="4035197"/>
                  <a:pt x="2253055" y="3974696"/>
                  <a:pt x="2250226" y="3916719"/>
                </a:cubicBezTo>
                <a:cubicBezTo>
                  <a:pt x="2248779" y="3916883"/>
                  <a:pt x="2246771" y="3917401"/>
                  <a:pt x="2245523" y="3916663"/>
                </a:cubicBezTo>
                <a:cubicBezTo>
                  <a:pt x="1951808" y="3876118"/>
                  <a:pt x="1808968" y="3571232"/>
                  <a:pt x="1707994" y="3326950"/>
                </a:cubicBezTo>
                <a:cubicBezTo>
                  <a:pt x="1694877" y="3295477"/>
                  <a:pt x="1766980" y="3273123"/>
                  <a:pt x="1786341" y="3287566"/>
                </a:cubicBezTo>
                <a:cubicBezTo>
                  <a:pt x="1929395" y="3390749"/>
                  <a:pt x="2051663" y="3506453"/>
                  <a:pt x="2158071" y="3639960"/>
                </a:cubicBezTo>
                <a:cubicBezTo>
                  <a:pt x="2154892" y="3540061"/>
                  <a:pt x="2170197" y="3439839"/>
                  <a:pt x="2189281" y="3333361"/>
                </a:cubicBezTo>
                <a:cubicBezTo>
                  <a:pt x="2229372" y="3116116"/>
                  <a:pt x="2246120" y="2891570"/>
                  <a:pt x="2314466" y="2680771"/>
                </a:cubicBezTo>
                <a:cubicBezTo>
                  <a:pt x="2320529" y="2661952"/>
                  <a:pt x="2361878" y="2637374"/>
                  <a:pt x="2386551" y="2642862"/>
                </a:cubicBezTo>
                <a:close/>
                <a:moveTo>
                  <a:pt x="3646699" y="2390555"/>
                </a:moveTo>
                <a:lnTo>
                  <a:pt x="3645773" y="2392739"/>
                </a:lnTo>
                <a:lnTo>
                  <a:pt x="3649597" y="2394358"/>
                </a:lnTo>
                <a:cubicBezTo>
                  <a:pt x="3648733" y="2393349"/>
                  <a:pt x="3647874" y="2392343"/>
                  <a:pt x="3646699" y="2390555"/>
                </a:cubicBezTo>
                <a:close/>
                <a:moveTo>
                  <a:pt x="3038676" y="2118977"/>
                </a:moveTo>
                <a:cubicBezTo>
                  <a:pt x="3042950" y="2257918"/>
                  <a:pt x="3002907" y="2393544"/>
                  <a:pt x="2963942" y="2525128"/>
                </a:cubicBezTo>
                <a:cubicBezTo>
                  <a:pt x="2949902" y="2571972"/>
                  <a:pt x="2935948" y="2620144"/>
                  <a:pt x="2923775" y="2667145"/>
                </a:cubicBezTo>
                <a:cubicBezTo>
                  <a:pt x="2909690" y="2721696"/>
                  <a:pt x="2898881" y="2777642"/>
                  <a:pt x="2887447" y="2832031"/>
                </a:cubicBezTo>
                <a:lnTo>
                  <a:pt x="2868480" y="2927011"/>
                </a:lnTo>
                <a:cubicBezTo>
                  <a:pt x="2882036" y="2893472"/>
                  <a:pt x="2900043" y="2846374"/>
                  <a:pt x="2921794" y="2782834"/>
                </a:cubicBezTo>
                <a:cubicBezTo>
                  <a:pt x="2980827" y="2611467"/>
                  <a:pt x="3079367" y="2325483"/>
                  <a:pt x="3038676" y="2118977"/>
                </a:cubicBezTo>
                <a:close/>
                <a:moveTo>
                  <a:pt x="4070579" y="2090376"/>
                </a:moveTo>
                <a:cubicBezTo>
                  <a:pt x="4084637" y="2136248"/>
                  <a:pt x="4098150" y="2181883"/>
                  <a:pt x="4109879" y="2228695"/>
                </a:cubicBezTo>
                <a:lnTo>
                  <a:pt x="4119154" y="2266098"/>
                </a:lnTo>
                <a:cubicBezTo>
                  <a:pt x="4126056" y="2295423"/>
                  <a:pt x="4133187" y="2324193"/>
                  <a:pt x="4141411" y="2353427"/>
                </a:cubicBezTo>
                <a:cubicBezTo>
                  <a:pt x="4176749" y="2475257"/>
                  <a:pt x="4236423" y="2591295"/>
                  <a:pt x="4293979" y="2703223"/>
                </a:cubicBezTo>
                <a:cubicBezTo>
                  <a:pt x="4334570" y="2782214"/>
                  <a:pt x="4376344" y="2862994"/>
                  <a:pt x="4410111" y="2947465"/>
                </a:cubicBezTo>
                <a:cubicBezTo>
                  <a:pt x="4347417" y="2640863"/>
                  <a:pt x="4257356" y="2342636"/>
                  <a:pt x="4070579" y="2090376"/>
                </a:cubicBezTo>
                <a:close/>
                <a:moveTo>
                  <a:pt x="4020821" y="2034549"/>
                </a:moveTo>
                <a:cubicBezTo>
                  <a:pt x="3991634" y="2371132"/>
                  <a:pt x="4184325" y="2658088"/>
                  <a:pt x="4372756" y="2932293"/>
                </a:cubicBezTo>
                <a:cubicBezTo>
                  <a:pt x="4341528" y="2858555"/>
                  <a:pt x="4305088" y="2786473"/>
                  <a:pt x="4268731" y="2715710"/>
                </a:cubicBezTo>
                <a:cubicBezTo>
                  <a:pt x="4210547" y="2602235"/>
                  <a:pt x="4150011" y="2485181"/>
                  <a:pt x="4113960" y="2360474"/>
                </a:cubicBezTo>
                <a:cubicBezTo>
                  <a:pt x="4105734" y="2331239"/>
                  <a:pt x="4098289" y="2301693"/>
                  <a:pt x="4090842" y="2272139"/>
                </a:cubicBezTo>
                <a:lnTo>
                  <a:pt x="4081569" y="2234734"/>
                </a:lnTo>
                <a:cubicBezTo>
                  <a:pt x="4064530" y="2167007"/>
                  <a:pt x="4043843" y="2100302"/>
                  <a:pt x="4020821" y="2034549"/>
                </a:cubicBezTo>
                <a:close/>
                <a:moveTo>
                  <a:pt x="3001316" y="2032338"/>
                </a:moveTo>
                <a:cubicBezTo>
                  <a:pt x="2982933" y="2081859"/>
                  <a:pt x="2966493" y="2132840"/>
                  <a:pt x="2953880" y="2185446"/>
                </a:cubicBezTo>
                <a:cubicBezTo>
                  <a:pt x="2921068" y="2317695"/>
                  <a:pt x="2906505" y="2457032"/>
                  <a:pt x="2883664" y="2591574"/>
                </a:cubicBezTo>
                <a:cubicBezTo>
                  <a:pt x="2864755" y="2700098"/>
                  <a:pt x="2813661" y="2959166"/>
                  <a:pt x="2826885" y="2991809"/>
                </a:cubicBezTo>
                <a:lnTo>
                  <a:pt x="2860250" y="2826310"/>
                </a:lnTo>
                <a:cubicBezTo>
                  <a:pt x="2871141" y="2771690"/>
                  <a:pt x="2882731" y="2715434"/>
                  <a:pt x="2896499" y="2660098"/>
                </a:cubicBezTo>
                <a:cubicBezTo>
                  <a:pt x="2908585" y="2611783"/>
                  <a:pt x="2923082" y="2563843"/>
                  <a:pt x="2937125" y="2516991"/>
                </a:cubicBezTo>
                <a:cubicBezTo>
                  <a:pt x="2975863" y="2385961"/>
                  <a:pt x="3015900" y="2250332"/>
                  <a:pt x="3010471" y="2114122"/>
                </a:cubicBezTo>
                <a:cubicBezTo>
                  <a:pt x="3009267" y="2086568"/>
                  <a:pt x="3005955" y="2059413"/>
                  <a:pt x="3001316" y="2032338"/>
                </a:cubicBezTo>
                <a:close/>
                <a:moveTo>
                  <a:pt x="3105532" y="1991479"/>
                </a:moveTo>
                <a:cubicBezTo>
                  <a:pt x="3254427" y="2144650"/>
                  <a:pt x="3409943" y="2280670"/>
                  <a:pt x="3599280" y="2371770"/>
                </a:cubicBezTo>
                <a:cubicBezTo>
                  <a:pt x="3463064" y="2234271"/>
                  <a:pt x="3300266" y="2088089"/>
                  <a:pt x="3105532" y="1991479"/>
                </a:cubicBezTo>
                <a:close/>
                <a:moveTo>
                  <a:pt x="3111169" y="1962963"/>
                </a:moveTo>
                <a:cubicBezTo>
                  <a:pt x="3306049" y="2057701"/>
                  <a:pt x="3468685" y="2201237"/>
                  <a:pt x="3606223" y="2338658"/>
                </a:cubicBezTo>
                <a:cubicBezTo>
                  <a:pt x="3470641" y="2169232"/>
                  <a:pt x="3285027" y="1968969"/>
                  <a:pt x="3111169" y="1962963"/>
                </a:cubicBezTo>
                <a:close/>
                <a:moveTo>
                  <a:pt x="2050698" y="1338235"/>
                </a:moveTo>
                <a:cubicBezTo>
                  <a:pt x="2064377" y="1651120"/>
                  <a:pt x="2209927" y="1999242"/>
                  <a:pt x="2370409" y="2272553"/>
                </a:cubicBezTo>
                <a:cubicBezTo>
                  <a:pt x="2357712" y="2235634"/>
                  <a:pt x="2347580" y="2197225"/>
                  <a:pt x="2338306" y="2159819"/>
                </a:cubicBezTo>
                <a:lnTo>
                  <a:pt x="2334023" y="2142555"/>
                </a:lnTo>
                <a:cubicBezTo>
                  <a:pt x="2289026" y="1964482"/>
                  <a:pt x="2230790" y="1787247"/>
                  <a:pt x="2161071" y="1617375"/>
                </a:cubicBezTo>
                <a:cubicBezTo>
                  <a:pt x="2150764" y="1593060"/>
                  <a:pt x="2141003" y="1568967"/>
                  <a:pt x="2130699" y="1544643"/>
                </a:cubicBezTo>
                <a:cubicBezTo>
                  <a:pt x="2102533" y="1477354"/>
                  <a:pt x="2073739" y="1408510"/>
                  <a:pt x="2050698" y="1338235"/>
                </a:cubicBezTo>
                <a:close/>
                <a:moveTo>
                  <a:pt x="2060478" y="1278636"/>
                </a:moveTo>
                <a:cubicBezTo>
                  <a:pt x="2085382" y="1365794"/>
                  <a:pt x="2121337" y="1451189"/>
                  <a:pt x="2156346" y="1534260"/>
                </a:cubicBezTo>
                <a:lnTo>
                  <a:pt x="2187258" y="1607218"/>
                </a:lnTo>
                <a:cubicBezTo>
                  <a:pt x="2256583" y="1774989"/>
                  <a:pt x="2314102" y="1949347"/>
                  <a:pt x="2358704" y="2125320"/>
                </a:cubicBezTo>
                <a:cubicBezTo>
                  <a:pt x="2326696" y="1963695"/>
                  <a:pt x="2286060" y="1804203"/>
                  <a:pt x="2233598" y="1646797"/>
                </a:cubicBezTo>
                <a:cubicBezTo>
                  <a:pt x="2188082" y="1511000"/>
                  <a:pt x="2118450" y="1397178"/>
                  <a:pt x="2060478" y="1278636"/>
                </a:cubicBezTo>
                <a:close/>
                <a:moveTo>
                  <a:pt x="1974152" y="1245311"/>
                </a:moveTo>
                <a:cubicBezTo>
                  <a:pt x="1899849" y="1271794"/>
                  <a:pt x="1845607" y="1329954"/>
                  <a:pt x="1811379" y="1406236"/>
                </a:cubicBezTo>
                <a:cubicBezTo>
                  <a:pt x="1793417" y="1445630"/>
                  <a:pt x="1774985" y="1502850"/>
                  <a:pt x="1767940" y="1546869"/>
                </a:cubicBezTo>
                <a:cubicBezTo>
                  <a:pt x="1756267" y="1618535"/>
                  <a:pt x="1762401" y="1614698"/>
                  <a:pt x="1796474" y="1557016"/>
                </a:cubicBezTo>
                <a:cubicBezTo>
                  <a:pt x="1857987" y="1454296"/>
                  <a:pt x="1917005" y="1349880"/>
                  <a:pt x="1974152" y="1245311"/>
                </a:cubicBezTo>
                <a:close/>
                <a:moveTo>
                  <a:pt x="4681531" y="959050"/>
                </a:moveTo>
                <a:cubicBezTo>
                  <a:pt x="4667665" y="975072"/>
                  <a:pt x="4653801" y="991089"/>
                  <a:pt x="4638064" y="1006960"/>
                </a:cubicBezTo>
                <a:cubicBezTo>
                  <a:pt x="4572574" y="1071943"/>
                  <a:pt x="4498932" y="1125748"/>
                  <a:pt x="4415502" y="1184424"/>
                </a:cubicBezTo>
                <a:cubicBezTo>
                  <a:pt x="4354739" y="1227583"/>
                  <a:pt x="4278681" y="1281016"/>
                  <a:pt x="4197574" y="1317493"/>
                </a:cubicBezTo>
                <a:cubicBezTo>
                  <a:pt x="4173020" y="1328342"/>
                  <a:pt x="4148153" y="1338416"/>
                  <a:pt x="4122737" y="1348256"/>
                </a:cubicBezTo>
                <a:cubicBezTo>
                  <a:pt x="4088783" y="1361567"/>
                  <a:pt x="4056139" y="1374791"/>
                  <a:pt x="4024988" y="1390573"/>
                </a:cubicBezTo>
                <a:cubicBezTo>
                  <a:pt x="4165369" y="1358579"/>
                  <a:pt x="4302892" y="1298342"/>
                  <a:pt x="4421265" y="1220988"/>
                </a:cubicBezTo>
                <a:cubicBezTo>
                  <a:pt x="4516666" y="1158366"/>
                  <a:pt x="4617535" y="1064584"/>
                  <a:pt x="4681531" y="959050"/>
                </a:cubicBezTo>
                <a:close/>
                <a:moveTo>
                  <a:pt x="4722484" y="854709"/>
                </a:moveTo>
                <a:cubicBezTo>
                  <a:pt x="4713724" y="863235"/>
                  <a:pt x="4704652" y="870980"/>
                  <a:pt x="4695347" y="879275"/>
                </a:cubicBezTo>
                <a:cubicBezTo>
                  <a:pt x="4560726" y="998039"/>
                  <a:pt x="4415771" y="1121443"/>
                  <a:pt x="4253878" y="1216434"/>
                </a:cubicBezTo>
                <a:lnTo>
                  <a:pt x="4213112" y="1239730"/>
                </a:lnTo>
                <a:cubicBezTo>
                  <a:pt x="4152620" y="1274640"/>
                  <a:pt x="4090577" y="1310180"/>
                  <a:pt x="4037747" y="1352837"/>
                </a:cubicBezTo>
                <a:cubicBezTo>
                  <a:pt x="4062533" y="1341442"/>
                  <a:pt x="4087944" y="1331600"/>
                  <a:pt x="4113362" y="1321759"/>
                </a:cubicBezTo>
                <a:cubicBezTo>
                  <a:pt x="4137990" y="1312227"/>
                  <a:pt x="4162627" y="1302697"/>
                  <a:pt x="4186634" y="1291618"/>
                </a:cubicBezTo>
                <a:cubicBezTo>
                  <a:pt x="4265418" y="1256083"/>
                  <a:pt x="4339921" y="1203284"/>
                  <a:pt x="4399674" y="1160983"/>
                </a:cubicBezTo>
                <a:cubicBezTo>
                  <a:pt x="4481551" y="1102940"/>
                  <a:pt x="4554724" y="1050225"/>
                  <a:pt x="4618435" y="986418"/>
                </a:cubicBezTo>
                <a:cubicBezTo>
                  <a:pt x="4660678" y="944429"/>
                  <a:pt x="4695591" y="899980"/>
                  <a:pt x="4722484" y="854709"/>
                </a:cubicBezTo>
                <a:close/>
                <a:moveTo>
                  <a:pt x="1456504" y="777000"/>
                </a:moveTo>
                <a:cubicBezTo>
                  <a:pt x="1456064" y="782606"/>
                  <a:pt x="1455073" y="787979"/>
                  <a:pt x="1454399" y="794136"/>
                </a:cubicBezTo>
                <a:cubicBezTo>
                  <a:pt x="1451982" y="810498"/>
                  <a:pt x="1450340" y="826538"/>
                  <a:pt x="1448466" y="843129"/>
                </a:cubicBezTo>
                <a:cubicBezTo>
                  <a:pt x="1443098" y="896870"/>
                  <a:pt x="1442326" y="951907"/>
                  <a:pt x="1442252" y="1005313"/>
                </a:cubicBezTo>
                <a:cubicBezTo>
                  <a:pt x="1440336" y="1206014"/>
                  <a:pt x="1438833" y="1413328"/>
                  <a:pt x="1469382" y="1614896"/>
                </a:cubicBezTo>
                <a:lnTo>
                  <a:pt x="1472106" y="1632791"/>
                </a:lnTo>
                <a:lnTo>
                  <a:pt x="1479091" y="1680170"/>
                </a:lnTo>
                <a:cubicBezTo>
                  <a:pt x="1479741" y="1669501"/>
                  <a:pt x="1479617" y="1659149"/>
                  <a:pt x="1480043" y="1649028"/>
                </a:cubicBezTo>
                <a:cubicBezTo>
                  <a:pt x="1483046" y="1394060"/>
                  <a:pt x="1486555" y="1130296"/>
                  <a:pt x="1464087" y="871628"/>
                </a:cubicBezTo>
                <a:lnTo>
                  <a:pt x="1462204" y="850229"/>
                </a:lnTo>
                <a:cubicBezTo>
                  <a:pt x="1460150" y="826182"/>
                  <a:pt x="1458096" y="802134"/>
                  <a:pt x="1456504" y="777000"/>
                </a:cubicBezTo>
                <a:close/>
                <a:moveTo>
                  <a:pt x="1483619" y="764662"/>
                </a:moveTo>
                <a:cubicBezTo>
                  <a:pt x="1484834" y="792211"/>
                  <a:pt x="1487677" y="820458"/>
                  <a:pt x="1489670" y="847698"/>
                </a:cubicBezTo>
                <a:lnTo>
                  <a:pt x="1491553" y="869097"/>
                </a:lnTo>
                <a:cubicBezTo>
                  <a:pt x="1513754" y="1119277"/>
                  <a:pt x="1511208" y="1373147"/>
                  <a:pt x="1508481" y="1619865"/>
                </a:cubicBezTo>
                <a:cubicBezTo>
                  <a:pt x="1576046" y="1335574"/>
                  <a:pt x="1567527" y="1045475"/>
                  <a:pt x="1483619" y="764662"/>
                </a:cubicBezTo>
                <a:close/>
                <a:moveTo>
                  <a:pt x="1430481" y="630137"/>
                </a:moveTo>
                <a:cubicBezTo>
                  <a:pt x="1267590" y="940376"/>
                  <a:pt x="1333252" y="1302315"/>
                  <a:pt x="1442495" y="1626691"/>
                </a:cubicBezTo>
                <a:lnTo>
                  <a:pt x="1441222" y="1619067"/>
                </a:lnTo>
                <a:cubicBezTo>
                  <a:pt x="1410273" y="1415398"/>
                  <a:pt x="1411692" y="1206762"/>
                  <a:pt x="1414069" y="1004967"/>
                </a:cubicBezTo>
                <a:cubicBezTo>
                  <a:pt x="1414375" y="951016"/>
                  <a:pt x="1414834" y="895204"/>
                  <a:pt x="1420665" y="840369"/>
                </a:cubicBezTo>
                <a:cubicBezTo>
                  <a:pt x="1422537" y="823783"/>
                  <a:pt x="1424411" y="807192"/>
                  <a:pt x="1426829" y="790831"/>
                </a:cubicBezTo>
                <a:cubicBezTo>
                  <a:pt x="1433522" y="737010"/>
                  <a:pt x="1440125" y="681866"/>
                  <a:pt x="1430481" y="630137"/>
                </a:cubicBezTo>
                <a:close/>
                <a:moveTo>
                  <a:pt x="4023796" y="623931"/>
                </a:moveTo>
                <a:cubicBezTo>
                  <a:pt x="3998086" y="637515"/>
                  <a:pt x="3972609" y="650546"/>
                  <a:pt x="3945729" y="662344"/>
                </a:cubicBezTo>
                <a:cubicBezTo>
                  <a:pt x="3801060" y="727282"/>
                  <a:pt x="3645502" y="758642"/>
                  <a:pt x="3498947" y="818916"/>
                </a:cubicBezTo>
                <a:cubicBezTo>
                  <a:pt x="3325974" y="889896"/>
                  <a:pt x="3184420" y="1008307"/>
                  <a:pt x="3031283" y="1111507"/>
                </a:cubicBezTo>
                <a:cubicBezTo>
                  <a:pt x="3091555" y="1098395"/>
                  <a:pt x="3148558" y="1067158"/>
                  <a:pt x="3203692" y="1035777"/>
                </a:cubicBezTo>
                <a:lnTo>
                  <a:pt x="3218294" y="1027151"/>
                </a:lnTo>
                <a:cubicBezTo>
                  <a:pt x="3353948" y="950027"/>
                  <a:pt x="3497672" y="882756"/>
                  <a:pt x="3636737" y="817377"/>
                </a:cubicBezTo>
                <a:cubicBezTo>
                  <a:pt x="3765775" y="757414"/>
                  <a:pt x="3897289" y="694633"/>
                  <a:pt x="4023796" y="623931"/>
                </a:cubicBezTo>
                <a:close/>
                <a:moveTo>
                  <a:pt x="3311704" y="584486"/>
                </a:moveTo>
                <a:cubicBezTo>
                  <a:pt x="3272983" y="648568"/>
                  <a:pt x="3231536" y="711502"/>
                  <a:pt x="3190778" y="772788"/>
                </a:cubicBezTo>
                <a:cubicBezTo>
                  <a:pt x="3126979" y="868744"/>
                  <a:pt x="3062020" y="967431"/>
                  <a:pt x="3007981" y="1070739"/>
                </a:cubicBezTo>
                <a:cubicBezTo>
                  <a:pt x="3110594" y="966751"/>
                  <a:pt x="3204922" y="819977"/>
                  <a:pt x="3267578" y="693281"/>
                </a:cubicBezTo>
                <a:close/>
                <a:moveTo>
                  <a:pt x="2664888" y="518596"/>
                </a:moveTo>
                <a:cubicBezTo>
                  <a:pt x="2580256" y="532980"/>
                  <a:pt x="2495702" y="548687"/>
                  <a:pt x="2411865" y="567273"/>
                </a:cubicBezTo>
                <a:cubicBezTo>
                  <a:pt x="2215416" y="611580"/>
                  <a:pt x="2055895" y="697916"/>
                  <a:pt x="1896643" y="809468"/>
                </a:cubicBezTo>
                <a:cubicBezTo>
                  <a:pt x="1897193" y="809701"/>
                  <a:pt x="1897736" y="809931"/>
                  <a:pt x="1899055" y="809848"/>
                </a:cubicBezTo>
                <a:cubicBezTo>
                  <a:pt x="2091065" y="728900"/>
                  <a:pt x="2275399" y="656935"/>
                  <a:pt x="2446633" y="596159"/>
                </a:cubicBezTo>
                <a:close/>
                <a:moveTo>
                  <a:pt x="2796924" y="501747"/>
                </a:moveTo>
                <a:lnTo>
                  <a:pt x="2455237" y="622979"/>
                </a:lnTo>
                <a:cubicBezTo>
                  <a:pt x="2296206" y="679263"/>
                  <a:pt x="2126634" y="745243"/>
                  <a:pt x="1949308" y="818889"/>
                </a:cubicBezTo>
                <a:cubicBezTo>
                  <a:pt x="1950089" y="818579"/>
                  <a:pt x="1950089" y="818579"/>
                  <a:pt x="1950634" y="818810"/>
                </a:cubicBezTo>
                <a:cubicBezTo>
                  <a:pt x="2249794" y="764555"/>
                  <a:pt x="2535304" y="633058"/>
                  <a:pt x="2796924" y="501747"/>
                </a:cubicBezTo>
                <a:close/>
                <a:moveTo>
                  <a:pt x="3335099" y="488163"/>
                </a:moveTo>
                <a:lnTo>
                  <a:pt x="3151139" y="734118"/>
                </a:lnTo>
                <a:lnTo>
                  <a:pt x="3136980" y="753877"/>
                </a:lnTo>
                <a:cubicBezTo>
                  <a:pt x="3108114" y="793161"/>
                  <a:pt x="3082736" y="828772"/>
                  <a:pt x="3062043" y="867004"/>
                </a:cubicBezTo>
                <a:cubicBezTo>
                  <a:pt x="3033701" y="918746"/>
                  <a:pt x="3011684" y="973805"/>
                  <a:pt x="2994594" y="1035452"/>
                </a:cubicBezTo>
                <a:cubicBezTo>
                  <a:pt x="3046947" y="939156"/>
                  <a:pt x="3107576" y="847655"/>
                  <a:pt x="3167517" y="757788"/>
                </a:cubicBezTo>
                <a:cubicBezTo>
                  <a:pt x="3225200" y="670189"/>
                  <a:pt x="3284135" y="581180"/>
                  <a:pt x="3335099" y="488163"/>
                </a:cubicBezTo>
                <a:close/>
                <a:moveTo>
                  <a:pt x="2891507" y="485136"/>
                </a:moveTo>
                <a:cubicBezTo>
                  <a:pt x="2633092" y="616512"/>
                  <a:pt x="2348081" y="755947"/>
                  <a:pt x="2047508" y="825701"/>
                </a:cubicBezTo>
                <a:cubicBezTo>
                  <a:pt x="2357909" y="831572"/>
                  <a:pt x="2636584" y="667562"/>
                  <a:pt x="2891507" y="485136"/>
                </a:cubicBezTo>
                <a:close/>
                <a:moveTo>
                  <a:pt x="4418489" y="483936"/>
                </a:moveTo>
                <a:cubicBezTo>
                  <a:pt x="4332433" y="547295"/>
                  <a:pt x="4242855" y="605296"/>
                  <a:pt x="4155290" y="661575"/>
                </a:cubicBezTo>
                <a:cubicBezTo>
                  <a:pt x="3969451" y="781189"/>
                  <a:pt x="3777243" y="905190"/>
                  <a:pt x="3571040" y="996875"/>
                </a:cubicBezTo>
                <a:cubicBezTo>
                  <a:pt x="3418056" y="1064725"/>
                  <a:pt x="3258062" y="1114166"/>
                  <a:pt x="3093710" y="1145020"/>
                </a:cubicBezTo>
                <a:cubicBezTo>
                  <a:pt x="3128860" y="1154752"/>
                  <a:pt x="3165333" y="1164394"/>
                  <a:pt x="3207527" y="1163586"/>
                </a:cubicBezTo>
                <a:cubicBezTo>
                  <a:pt x="3359545" y="1160350"/>
                  <a:pt x="3521798" y="1058435"/>
                  <a:pt x="3652751" y="990907"/>
                </a:cubicBezTo>
                <a:cubicBezTo>
                  <a:pt x="3834432" y="897860"/>
                  <a:pt x="4013510" y="797268"/>
                  <a:pt x="4180906" y="680145"/>
                </a:cubicBezTo>
                <a:cubicBezTo>
                  <a:pt x="4224133" y="649515"/>
                  <a:pt x="4353624" y="550475"/>
                  <a:pt x="4418489" y="483936"/>
                </a:cubicBezTo>
                <a:close/>
                <a:moveTo>
                  <a:pt x="3316944" y="465669"/>
                </a:moveTo>
                <a:cubicBezTo>
                  <a:pt x="3194809" y="521478"/>
                  <a:pt x="2954579" y="894258"/>
                  <a:pt x="2958819" y="1062158"/>
                </a:cubicBezTo>
                <a:cubicBezTo>
                  <a:pt x="2971057" y="1011968"/>
                  <a:pt x="2985641" y="965354"/>
                  <a:pt x="3004132" y="921679"/>
                </a:cubicBezTo>
                <a:cubicBezTo>
                  <a:pt x="3014072" y="898200"/>
                  <a:pt x="3025105" y="875187"/>
                  <a:pt x="3037224" y="852631"/>
                </a:cubicBezTo>
                <a:cubicBezTo>
                  <a:pt x="3058615" y="812759"/>
                  <a:pt x="3085004" y="776291"/>
                  <a:pt x="3114637" y="736692"/>
                </a:cubicBezTo>
                <a:lnTo>
                  <a:pt x="3128801" y="716935"/>
                </a:lnTo>
                <a:cubicBezTo>
                  <a:pt x="3193882" y="628604"/>
                  <a:pt x="3252848" y="548625"/>
                  <a:pt x="3316944" y="465669"/>
                </a:cubicBezTo>
                <a:close/>
                <a:moveTo>
                  <a:pt x="4448894" y="422768"/>
                </a:moveTo>
                <a:cubicBezTo>
                  <a:pt x="4372745" y="436884"/>
                  <a:pt x="4303112" y="482734"/>
                  <a:pt x="4235585" y="528178"/>
                </a:cubicBezTo>
                <a:lnTo>
                  <a:pt x="4213155" y="543149"/>
                </a:lnTo>
                <a:cubicBezTo>
                  <a:pt x="4035485" y="661715"/>
                  <a:pt x="3839402" y="753816"/>
                  <a:pt x="3649218" y="842623"/>
                </a:cubicBezTo>
                <a:cubicBezTo>
                  <a:pt x="3510392" y="907459"/>
                  <a:pt x="3367451" y="974411"/>
                  <a:pt x="3232564" y="1051220"/>
                </a:cubicBezTo>
                <a:lnTo>
                  <a:pt x="3217970" y="1059849"/>
                </a:lnTo>
                <a:cubicBezTo>
                  <a:pt x="3184886" y="1078679"/>
                  <a:pt x="3151576" y="1098052"/>
                  <a:pt x="3116688" y="1113543"/>
                </a:cubicBezTo>
                <a:cubicBezTo>
                  <a:pt x="3269055" y="1082118"/>
                  <a:pt x="3417223" y="1034762"/>
                  <a:pt x="3559098" y="971858"/>
                </a:cubicBezTo>
                <a:cubicBezTo>
                  <a:pt x="3763514" y="881353"/>
                  <a:pt x="3954942" y="757667"/>
                  <a:pt x="4140004" y="638368"/>
                </a:cubicBezTo>
                <a:cubicBezTo>
                  <a:pt x="4244649" y="570645"/>
                  <a:pt x="4351849" y="501435"/>
                  <a:pt x="4451852" y="423380"/>
                </a:cubicBezTo>
                <a:cubicBezTo>
                  <a:pt x="4450763" y="422918"/>
                  <a:pt x="4450211" y="422686"/>
                  <a:pt x="4448894" y="422768"/>
                </a:cubicBezTo>
                <a:close/>
                <a:moveTo>
                  <a:pt x="680568" y="416949"/>
                </a:moveTo>
                <a:cubicBezTo>
                  <a:pt x="573847" y="489578"/>
                  <a:pt x="483985" y="589312"/>
                  <a:pt x="394452" y="694330"/>
                </a:cubicBezTo>
                <a:lnTo>
                  <a:pt x="340402" y="759654"/>
                </a:lnTo>
                <a:close/>
                <a:moveTo>
                  <a:pt x="827699" y="416143"/>
                </a:moveTo>
                <a:cubicBezTo>
                  <a:pt x="835728" y="454953"/>
                  <a:pt x="841663" y="494162"/>
                  <a:pt x="841524" y="534021"/>
                </a:cubicBezTo>
                <a:cubicBezTo>
                  <a:pt x="841577" y="581042"/>
                  <a:pt x="833611" y="627240"/>
                  <a:pt x="825554" y="672115"/>
                </a:cubicBezTo>
                <a:cubicBezTo>
                  <a:pt x="819855" y="703824"/>
                  <a:pt x="814239" y="736857"/>
                  <a:pt x="811499" y="769176"/>
                </a:cubicBezTo>
                <a:cubicBezTo>
                  <a:pt x="803608" y="866910"/>
                  <a:pt x="822564" y="965070"/>
                  <a:pt x="841586" y="1060039"/>
                </a:cubicBezTo>
                <a:cubicBezTo>
                  <a:pt x="870658" y="1208834"/>
                  <a:pt x="901383" y="1362838"/>
                  <a:pt x="942912" y="1511108"/>
                </a:cubicBezTo>
                <a:cubicBezTo>
                  <a:pt x="977911" y="1186645"/>
                  <a:pt x="995896" y="815698"/>
                  <a:pt x="884057" y="521768"/>
                </a:cubicBezTo>
                <a:cubicBezTo>
                  <a:pt x="868776" y="481820"/>
                  <a:pt x="846755" y="448679"/>
                  <a:pt x="827699" y="416143"/>
                </a:cubicBezTo>
                <a:close/>
                <a:moveTo>
                  <a:pt x="798883" y="414244"/>
                </a:moveTo>
                <a:cubicBezTo>
                  <a:pt x="695211" y="736679"/>
                  <a:pt x="755992" y="1050836"/>
                  <a:pt x="875825" y="1357811"/>
                </a:cubicBezTo>
                <a:cubicBezTo>
                  <a:pt x="852896" y="1259904"/>
                  <a:pt x="833394" y="1161513"/>
                  <a:pt x="814514" y="1064671"/>
                </a:cubicBezTo>
                <a:cubicBezTo>
                  <a:pt x="795638" y="967838"/>
                  <a:pt x="775736" y="867346"/>
                  <a:pt x="783698" y="766414"/>
                </a:cubicBezTo>
                <a:cubicBezTo>
                  <a:pt x="786354" y="732777"/>
                  <a:pt x="792197" y="699198"/>
                  <a:pt x="798129" y="666939"/>
                </a:cubicBezTo>
                <a:cubicBezTo>
                  <a:pt x="805719" y="623158"/>
                  <a:pt x="813776" y="578281"/>
                  <a:pt x="813894" y="533909"/>
                </a:cubicBezTo>
                <a:cubicBezTo>
                  <a:pt x="813480" y="493822"/>
                  <a:pt x="807234" y="453832"/>
                  <a:pt x="798883" y="414244"/>
                </a:cubicBezTo>
                <a:close/>
                <a:moveTo>
                  <a:pt x="673202" y="388720"/>
                </a:moveTo>
                <a:cubicBezTo>
                  <a:pt x="560862" y="422924"/>
                  <a:pt x="473506" y="490876"/>
                  <a:pt x="392779" y="596411"/>
                </a:cubicBezTo>
                <a:cubicBezTo>
                  <a:pt x="345173" y="658663"/>
                  <a:pt x="304966" y="720182"/>
                  <a:pt x="270088" y="790400"/>
                </a:cubicBezTo>
                <a:cubicBezTo>
                  <a:pt x="265839" y="798902"/>
                  <a:pt x="262292" y="805767"/>
                  <a:pt x="259285" y="812869"/>
                </a:cubicBezTo>
                <a:cubicBezTo>
                  <a:pt x="297306" y="767160"/>
                  <a:pt x="334780" y="721219"/>
                  <a:pt x="372890" y="676832"/>
                </a:cubicBezTo>
                <a:cubicBezTo>
                  <a:pt x="466138" y="567590"/>
                  <a:pt x="560501" y="463327"/>
                  <a:pt x="673202" y="388720"/>
                </a:cubicBezTo>
                <a:close/>
                <a:moveTo>
                  <a:pt x="1628210" y="0"/>
                </a:moveTo>
                <a:lnTo>
                  <a:pt x="1748399" y="0"/>
                </a:lnTo>
                <a:lnTo>
                  <a:pt x="1783391" y="17650"/>
                </a:lnTo>
                <a:cubicBezTo>
                  <a:pt x="1878225" y="54329"/>
                  <a:pt x="1980824" y="64330"/>
                  <a:pt x="2084193" y="69947"/>
                </a:cubicBezTo>
                <a:cubicBezTo>
                  <a:pt x="2305723" y="81971"/>
                  <a:pt x="2525917" y="56091"/>
                  <a:pt x="2744101" y="15192"/>
                </a:cubicBezTo>
                <a:cubicBezTo>
                  <a:pt x="2562964" y="37013"/>
                  <a:pt x="2380220" y="45912"/>
                  <a:pt x="2197414" y="41266"/>
                </a:cubicBezTo>
                <a:cubicBezTo>
                  <a:pt x="2092695" y="38460"/>
                  <a:pt x="1999575" y="31066"/>
                  <a:pt x="1914967" y="18583"/>
                </a:cubicBezTo>
                <a:lnTo>
                  <a:pt x="1815559" y="0"/>
                </a:lnTo>
                <a:lnTo>
                  <a:pt x="2001666" y="0"/>
                </a:lnTo>
                <a:lnTo>
                  <a:pt x="2036517" y="4274"/>
                </a:lnTo>
                <a:cubicBezTo>
                  <a:pt x="2087672" y="8689"/>
                  <a:pt x="2141872" y="11637"/>
                  <a:pt x="2199623" y="13232"/>
                </a:cubicBezTo>
                <a:cubicBezTo>
                  <a:pt x="2273140" y="15225"/>
                  <a:pt x="2346666" y="15008"/>
                  <a:pt x="2420103" y="12601"/>
                </a:cubicBezTo>
                <a:lnTo>
                  <a:pt x="2621330" y="0"/>
                </a:lnTo>
                <a:lnTo>
                  <a:pt x="3076571" y="0"/>
                </a:lnTo>
                <a:lnTo>
                  <a:pt x="2924796" y="36772"/>
                </a:lnTo>
                <a:cubicBezTo>
                  <a:pt x="2603232" y="110795"/>
                  <a:pt x="2272273" y="167441"/>
                  <a:pt x="1946203" y="131277"/>
                </a:cubicBezTo>
                <a:cubicBezTo>
                  <a:pt x="1847872" y="120226"/>
                  <a:pt x="1775939" y="84460"/>
                  <a:pt x="1707026" y="44983"/>
                </a:cubicBezTo>
                <a:close/>
                <a:moveTo>
                  <a:pt x="1007398" y="0"/>
                </a:moveTo>
                <a:lnTo>
                  <a:pt x="1105902" y="0"/>
                </a:lnTo>
                <a:lnTo>
                  <a:pt x="1191939" y="117664"/>
                </a:lnTo>
                <a:cubicBezTo>
                  <a:pt x="1366125" y="341427"/>
                  <a:pt x="1562103" y="551148"/>
                  <a:pt x="1780907" y="743734"/>
                </a:cubicBezTo>
                <a:cubicBezTo>
                  <a:pt x="1801144" y="761313"/>
                  <a:pt x="1821617" y="778348"/>
                  <a:pt x="1841857" y="795932"/>
                </a:cubicBezTo>
                <a:cubicBezTo>
                  <a:pt x="1990610" y="686371"/>
                  <a:pt x="2139633" y="585288"/>
                  <a:pt x="2317896" y="530713"/>
                </a:cubicBezTo>
                <a:cubicBezTo>
                  <a:pt x="2542030" y="462073"/>
                  <a:pt x="2783392" y="434854"/>
                  <a:pt x="3015228" y="399738"/>
                </a:cubicBezTo>
                <a:cubicBezTo>
                  <a:pt x="3052333" y="394202"/>
                  <a:pt x="3010950" y="453937"/>
                  <a:pt x="3000782" y="461219"/>
                </a:cubicBezTo>
                <a:cubicBezTo>
                  <a:pt x="2693972" y="688641"/>
                  <a:pt x="2350770" y="924476"/>
                  <a:pt x="1963190" y="895589"/>
                </a:cubicBezTo>
                <a:cubicBezTo>
                  <a:pt x="2149512" y="1044003"/>
                  <a:pt x="2346363" y="1178199"/>
                  <a:pt x="2552180" y="1298815"/>
                </a:cubicBezTo>
                <a:cubicBezTo>
                  <a:pt x="2674551" y="1263712"/>
                  <a:pt x="2789192" y="1186061"/>
                  <a:pt x="2904618" y="1146081"/>
                </a:cubicBezTo>
                <a:cubicBezTo>
                  <a:pt x="2811839" y="901425"/>
                  <a:pt x="3283913" y="443317"/>
                  <a:pt x="3428829" y="310883"/>
                </a:cubicBezTo>
                <a:cubicBezTo>
                  <a:pt x="3440380" y="300321"/>
                  <a:pt x="3459741" y="295643"/>
                  <a:pt x="3452135" y="318176"/>
                </a:cubicBezTo>
                <a:cubicBezTo>
                  <a:pt x="3377952" y="531416"/>
                  <a:pt x="3301457" y="750112"/>
                  <a:pt x="3169464" y="935661"/>
                </a:cubicBezTo>
                <a:cubicBezTo>
                  <a:pt x="3150662" y="961821"/>
                  <a:pt x="3003773" y="1105010"/>
                  <a:pt x="3049395" y="1070245"/>
                </a:cubicBezTo>
                <a:cubicBezTo>
                  <a:pt x="3162985" y="984423"/>
                  <a:pt x="3272630" y="886628"/>
                  <a:pt x="3401235" y="815534"/>
                </a:cubicBezTo>
                <a:cubicBezTo>
                  <a:pt x="3665893" y="669415"/>
                  <a:pt x="3968082" y="612577"/>
                  <a:pt x="4236947" y="465665"/>
                </a:cubicBezTo>
                <a:cubicBezTo>
                  <a:pt x="4280594" y="441649"/>
                  <a:pt x="4494768" y="287033"/>
                  <a:pt x="4565962" y="350012"/>
                </a:cubicBezTo>
                <a:cubicBezTo>
                  <a:pt x="4574408" y="357446"/>
                  <a:pt x="4561570" y="377121"/>
                  <a:pt x="4557937" y="382666"/>
                </a:cubicBezTo>
                <a:cubicBezTo>
                  <a:pt x="4368036" y="694348"/>
                  <a:pt x="3934455" y="895784"/>
                  <a:pt x="3621049" y="1056676"/>
                </a:cubicBezTo>
                <a:cubicBezTo>
                  <a:pt x="3449155" y="1144851"/>
                  <a:pt x="3289873" y="1230645"/>
                  <a:pt x="3094000" y="1229477"/>
                </a:cubicBezTo>
                <a:cubicBezTo>
                  <a:pt x="2989297" y="1228927"/>
                  <a:pt x="2920834" y="1221837"/>
                  <a:pt x="2813197" y="1263181"/>
                </a:cubicBezTo>
                <a:cubicBezTo>
                  <a:pt x="2746514" y="1288380"/>
                  <a:pt x="2682165" y="1312641"/>
                  <a:pt x="2615776" y="1334114"/>
                </a:cubicBezTo>
                <a:cubicBezTo>
                  <a:pt x="2856074" y="1470609"/>
                  <a:pt x="3106867" y="1588379"/>
                  <a:pt x="3364982" y="1687356"/>
                </a:cubicBezTo>
                <a:cubicBezTo>
                  <a:pt x="3367545" y="1685866"/>
                  <a:pt x="3369560" y="1684144"/>
                  <a:pt x="3371663" y="1683743"/>
                </a:cubicBezTo>
                <a:cubicBezTo>
                  <a:pt x="3559080" y="1639479"/>
                  <a:pt x="3730923" y="1559010"/>
                  <a:pt x="3883310" y="1443899"/>
                </a:cubicBezTo>
                <a:cubicBezTo>
                  <a:pt x="3885702" y="1439761"/>
                  <a:pt x="3888566" y="1434532"/>
                  <a:pt x="3892746" y="1429225"/>
                </a:cubicBezTo>
                <a:cubicBezTo>
                  <a:pt x="4100854" y="1154547"/>
                  <a:pt x="4425526" y="995756"/>
                  <a:pt x="4699980" y="789523"/>
                </a:cubicBezTo>
                <a:lnTo>
                  <a:pt x="4724400" y="769876"/>
                </a:lnTo>
                <a:lnTo>
                  <a:pt x="4724400" y="802845"/>
                </a:lnTo>
                <a:lnTo>
                  <a:pt x="4705958" y="821317"/>
                </a:lnTo>
                <a:cubicBezTo>
                  <a:pt x="4688728" y="839775"/>
                  <a:pt x="4668259" y="862655"/>
                  <a:pt x="4649798" y="877374"/>
                </a:cubicBezTo>
                <a:cubicBezTo>
                  <a:pt x="4443742" y="1038644"/>
                  <a:pt x="4191500" y="1158472"/>
                  <a:pt x="4005326" y="1344259"/>
                </a:cubicBezTo>
                <a:cubicBezTo>
                  <a:pt x="4063256" y="1294104"/>
                  <a:pt x="4132215" y="1254410"/>
                  <a:pt x="4199378" y="1215889"/>
                </a:cubicBezTo>
                <a:cubicBezTo>
                  <a:pt x="4212968" y="1208123"/>
                  <a:pt x="4226555" y="1200357"/>
                  <a:pt x="4239600" y="1192361"/>
                </a:cubicBezTo>
                <a:cubicBezTo>
                  <a:pt x="4399481" y="1099094"/>
                  <a:pt x="4542878" y="976320"/>
                  <a:pt x="4677037" y="858646"/>
                </a:cubicBezTo>
                <a:lnTo>
                  <a:pt x="4724400" y="810414"/>
                </a:lnTo>
                <a:lnTo>
                  <a:pt x="4724400" y="916439"/>
                </a:lnTo>
                <a:lnTo>
                  <a:pt x="4683030" y="982925"/>
                </a:lnTo>
                <a:cubicBezTo>
                  <a:pt x="4504646" y="1237618"/>
                  <a:pt x="4252054" y="1416530"/>
                  <a:pt x="3921884" y="1469889"/>
                </a:cubicBezTo>
                <a:cubicBezTo>
                  <a:pt x="3782100" y="1582602"/>
                  <a:pt x="3625917" y="1667134"/>
                  <a:pt x="3456136" y="1721439"/>
                </a:cubicBezTo>
                <a:cubicBezTo>
                  <a:pt x="3511887" y="1741826"/>
                  <a:pt x="3567869" y="1761662"/>
                  <a:pt x="3624313" y="1780406"/>
                </a:cubicBezTo>
                <a:cubicBezTo>
                  <a:pt x="3850637" y="1855623"/>
                  <a:pt x="4076864" y="1908264"/>
                  <a:pt x="4303638" y="1944400"/>
                </a:cubicBezTo>
                <a:cubicBezTo>
                  <a:pt x="4307581" y="1939634"/>
                  <a:pt x="4311304" y="1935410"/>
                  <a:pt x="4315566" y="1931422"/>
                </a:cubicBezTo>
                <a:cubicBezTo>
                  <a:pt x="4418123" y="1797152"/>
                  <a:pt x="4522970" y="1669642"/>
                  <a:pt x="4664388" y="1574357"/>
                </a:cubicBezTo>
                <a:lnTo>
                  <a:pt x="4724400" y="1537429"/>
                </a:lnTo>
                <a:lnTo>
                  <a:pt x="4724400" y="1589108"/>
                </a:lnTo>
                <a:lnTo>
                  <a:pt x="4644505" y="1640352"/>
                </a:lnTo>
                <a:cubicBezTo>
                  <a:pt x="4543719" y="1713959"/>
                  <a:pt x="4461038" y="1801479"/>
                  <a:pt x="4381603" y="1900149"/>
                </a:cubicBezTo>
                <a:cubicBezTo>
                  <a:pt x="4415438" y="1876488"/>
                  <a:pt x="4447471" y="1849494"/>
                  <a:pt x="4478726" y="1822808"/>
                </a:cubicBezTo>
                <a:cubicBezTo>
                  <a:pt x="4513234" y="1792997"/>
                  <a:pt x="4549530" y="1762011"/>
                  <a:pt x="4588263" y="1735914"/>
                </a:cubicBezTo>
                <a:cubicBezTo>
                  <a:pt x="4619078" y="1714840"/>
                  <a:pt x="4651924" y="1696556"/>
                  <a:pt x="4683216" y="1678902"/>
                </a:cubicBezTo>
                <a:lnTo>
                  <a:pt x="4724400" y="1655121"/>
                </a:lnTo>
                <a:lnTo>
                  <a:pt x="4724400" y="1686869"/>
                </a:lnTo>
                <a:lnTo>
                  <a:pt x="4696172" y="1703058"/>
                </a:lnTo>
                <a:cubicBezTo>
                  <a:pt x="4665104" y="1720165"/>
                  <a:pt x="4632805" y="1738677"/>
                  <a:pt x="4602997" y="1758893"/>
                </a:cubicBezTo>
                <a:cubicBezTo>
                  <a:pt x="4565822" y="1784357"/>
                  <a:pt x="4530304" y="1815035"/>
                  <a:pt x="4496021" y="1844299"/>
                </a:cubicBezTo>
                <a:cubicBezTo>
                  <a:pt x="4470821" y="1865816"/>
                  <a:pt x="4445614" y="1887338"/>
                  <a:pt x="4419004" y="1907617"/>
                </a:cubicBezTo>
                <a:cubicBezTo>
                  <a:pt x="4509516" y="1884856"/>
                  <a:pt x="4599633" y="1841647"/>
                  <a:pt x="4685975" y="1786372"/>
                </a:cubicBezTo>
                <a:lnTo>
                  <a:pt x="4724400" y="1759693"/>
                </a:lnTo>
                <a:lnTo>
                  <a:pt x="4724400" y="1809459"/>
                </a:lnTo>
                <a:lnTo>
                  <a:pt x="4653762" y="1857561"/>
                </a:lnTo>
                <a:cubicBezTo>
                  <a:pt x="4580587" y="1902591"/>
                  <a:pt x="4504944" y="1939172"/>
                  <a:pt x="4428349" y="1963079"/>
                </a:cubicBezTo>
                <a:lnTo>
                  <a:pt x="4724400" y="1990579"/>
                </a:lnTo>
                <a:lnTo>
                  <a:pt x="4724400" y="2065582"/>
                </a:lnTo>
                <a:lnTo>
                  <a:pt x="4686318" y="2063926"/>
                </a:lnTo>
                <a:lnTo>
                  <a:pt x="4724400" y="2085104"/>
                </a:lnTo>
                <a:lnTo>
                  <a:pt x="4724400" y="2178471"/>
                </a:lnTo>
                <a:lnTo>
                  <a:pt x="4617755" y="2122457"/>
                </a:lnTo>
                <a:lnTo>
                  <a:pt x="4724400" y="2196158"/>
                </a:lnTo>
                <a:lnTo>
                  <a:pt x="4724400" y="2230374"/>
                </a:lnTo>
                <a:lnTo>
                  <a:pt x="4573637" y="2126309"/>
                </a:lnTo>
                <a:cubicBezTo>
                  <a:pt x="4608893" y="2177612"/>
                  <a:pt x="4656401" y="2222030"/>
                  <a:pt x="4706850" y="2262541"/>
                </a:cubicBezTo>
                <a:lnTo>
                  <a:pt x="4724400" y="2275857"/>
                </a:lnTo>
                <a:lnTo>
                  <a:pt x="4724400" y="2377131"/>
                </a:lnTo>
                <a:lnTo>
                  <a:pt x="4688201" y="2349925"/>
                </a:lnTo>
                <a:cubicBezTo>
                  <a:pt x="4579462" y="2264619"/>
                  <a:pt x="4483104" y="2181979"/>
                  <a:pt x="4462564" y="2041945"/>
                </a:cubicBezTo>
                <a:cubicBezTo>
                  <a:pt x="4339738" y="2027929"/>
                  <a:pt x="4217123" y="2008847"/>
                  <a:pt x="4094167" y="1984479"/>
                </a:cubicBezTo>
                <a:cubicBezTo>
                  <a:pt x="4361568" y="2318516"/>
                  <a:pt x="4448657" y="2737804"/>
                  <a:pt x="4520397" y="3153822"/>
                </a:cubicBezTo>
                <a:cubicBezTo>
                  <a:pt x="4524234" y="3176690"/>
                  <a:pt x="4478166" y="3233800"/>
                  <a:pt x="4458958" y="3203134"/>
                </a:cubicBezTo>
                <a:cubicBezTo>
                  <a:pt x="4221037" y="2826855"/>
                  <a:pt x="3875607" y="2452063"/>
                  <a:pt x="3972830" y="1973028"/>
                </a:cubicBezTo>
                <a:cubicBezTo>
                  <a:pt x="3973903" y="1968973"/>
                  <a:pt x="3975983" y="1964061"/>
                  <a:pt x="3979154" y="1959605"/>
                </a:cubicBezTo>
                <a:cubicBezTo>
                  <a:pt x="3847070" y="1929437"/>
                  <a:pt x="3715197" y="1894208"/>
                  <a:pt x="3583051" y="1850495"/>
                </a:cubicBezTo>
                <a:cubicBezTo>
                  <a:pt x="3357823" y="1775743"/>
                  <a:pt x="3137042" y="1687421"/>
                  <a:pt x="2922360" y="1586232"/>
                </a:cubicBezTo>
                <a:cubicBezTo>
                  <a:pt x="2956249" y="1697796"/>
                  <a:pt x="3014099" y="1805979"/>
                  <a:pt x="3033099" y="1913175"/>
                </a:cubicBezTo>
                <a:cubicBezTo>
                  <a:pt x="3035371" y="1915419"/>
                  <a:pt x="3037950" y="1918445"/>
                  <a:pt x="3040214" y="1920694"/>
                </a:cubicBezTo>
                <a:cubicBezTo>
                  <a:pt x="3043936" y="1916469"/>
                  <a:pt x="3048200" y="1912482"/>
                  <a:pt x="3051308" y="1911226"/>
                </a:cubicBezTo>
                <a:cubicBezTo>
                  <a:pt x="3335533" y="1788841"/>
                  <a:pt x="3650972" y="2264893"/>
                  <a:pt x="3791335" y="2442781"/>
                </a:cubicBezTo>
                <a:cubicBezTo>
                  <a:pt x="3804329" y="2459223"/>
                  <a:pt x="3763010" y="2515770"/>
                  <a:pt x="3744063" y="2510325"/>
                </a:cubicBezTo>
                <a:cubicBezTo>
                  <a:pt x="3485213" y="2437432"/>
                  <a:pt x="3287280" y="2286035"/>
                  <a:pt x="3103695" y="2105302"/>
                </a:cubicBezTo>
                <a:cubicBezTo>
                  <a:pt x="3126339" y="2333141"/>
                  <a:pt x="3009845" y="2625036"/>
                  <a:pt x="2968137" y="2805672"/>
                </a:cubicBezTo>
                <a:cubicBezTo>
                  <a:pt x="2930699" y="2965580"/>
                  <a:pt x="2891878" y="3078554"/>
                  <a:pt x="2739231" y="3151701"/>
                </a:cubicBezTo>
                <a:cubicBezTo>
                  <a:pt x="2726335" y="3157832"/>
                  <a:pt x="2726972" y="3142650"/>
                  <a:pt x="2728882" y="3135084"/>
                </a:cubicBezTo>
                <a:cubicBezTo>
                  <a:pt x="2806473" y="2811909"/>
                  <a:pt x="2836690" y="2478979"/>
                  <a:pt x="2914282" y="2155807"/>
                </a:cubicBezTo>
                <a:cubicBezTo>
                  <a:pt x="2927505" y="2100241"/>
                  <a:pt x="2969504" y="2020803"/>
                  <a:pt x="2971660" y="1962486"/>
                </a:cubicBezTo>
                <a:cubicBezTo>
                  <a:pt x="2971891" y="1961942"/>
                  <a:pt x="2971575" y="1961166"/>
                  <a:pt x="2971809" y="1960615"/>
                </a:cubicBezTo>
                <a:cubicBezTo>
                  <a:pt x="2971875" y="1957427"/>
                  <a:pt x="2972485" y="1954468"/>
                  <a:pt x="2972315" y="1951821"/>
                </a:cubicBezTo>
                <a:cubicBezTo>
                  <a:pt x="2966359" y="1836632"/>
                  <a:pt x="2865027" y="1683636"/>
                  <a:pt x="2846641" y="1556749"/>
                </a:cubicBezTo>
                <a:cubicBezTo>
                  <a:pt x="2846247" y="1554649"/>
                  <a:pt x="2846851" y="1551688"/>
                  <a:pt x="2847461" y="1548729"/>
                </a:cubicBezTo>
                <a:cubicBezTo>
                  <a:pt x="2570813" y="1412938"/>
                  <a:pt x="2306528" y="1254043"/>
                  <a:pt x="2058558" y="1071804"/>
                </a:cubicBezTo>
                <a:cubicBezTo>
                  <a:pt x="2118947" y="1245450"/>
                  <a:pt x="2231454" y="1407035"/>
                  <a:pt x="2291089" y="1585512"/>
                </a:cubicBezTo>
                <a:cubicBezTo>
                  <a:pt x="2383696" y="1860991"/>
                  <a:pt x="2441466" y="2144264"/>
                  <a:pt x="2473792" y="2432858"/>
                </a:cubicBezTo>
                <a:cubicBezTo>
                  <a:pt x="2475176" y="2446319"/>
                  <a:pt x="2431252" y="2512059"/>
                  <a:pt x="2420124" y="2495762"/>
                </a:cubicBezTo>
                <a:cubicBezTo>
                  <a:pt x="2291230" y="2305989"/>
                  <a:pt x="2208353" y="2083557"/>
                  <a:pt x="2119846" y="1872898"/>
                </a:cubicBezTo>
                <a:cubicBezTo>
                  <a:pt x="2037236" y="1675682"/>
                  <a:pt x="1982639" y="1492905"/>
                  <a:pt x="1995210" y="1288346"/>
                </a:cubicBezTo>
                <a:cubicBezTo>
                  <a:pt x="1948480" y="1372857"/>
                  <a:pt x="1900430" y="1457457"/>
                  <a:pt x="1850975" y="1540820"/>
                </a:cubicBezTo>
                <a:cubicBezTo>
                  <a:pt x="1816437" y="1599587"/>
                  <a:pt x="1789540" y="1661598"/>
                  <a:pt x="1723490" y="1688355"/>
                </a:cubicBezTo>
                <a:cubicBezTo>
                  <a:pt x="1718826" y="1690241"/>
                  <a:pt x="1711811" y="1688563"/>
                  <a:pt x="1710157" y="1683354"/>
                </a:cubicBezTo>
                <a:cubicBezTo>
                  <a:pt x="1675928" y="1583238"/>
                  <a:pt x="1752515" y="1420588"/>
                  <a:pt x="1807265" y="1336896"/>
                </a:cubicBezTo>
                <a:cubicBezTo>
                  <a:pt x="1856904" y="1260695"/>
                  <a:pt x="1925612" y="1200294"/>
                  <a:pt x="2011049" y="1173376"/>
                </a:cubicBezTo>
                <a:cubicBezTo>
                  <a:pt x="2011743" y="1171736"/>
                  <a:pt x="2013211" y="1169782"/>
                  <a:pt x="2014681" y="1167830"/>
                </a:cubicBezTo>
                <a:cubicBezTo>
                  <a:pt x="1995942" y="1119335"/>
                  <a:pt x="1980541" y="1069035"/>
                  <a:pt x="1971037" y="1015438"/>
                </a:cubicBezTo>
                <a:cubicBezTo>
                  <a:pt x="1970873" y="1012795"/>
                  <a:pt x="1971247" y="1010377"/>
                  <a:pt x="1971858" y="1007420"/>
                </a:cubicBezTo>
                <a:cubicBezTo>
                  <a:pt x="1889219" y="944106"/>
                  <a:pt x="1807963" y="877509"/>
                  <a:pt x="1729505" y="808882"/>
                </a:cubicBezTo>
                <a:cubicBezTo>
                  <a:pt x="1652132" y="740719"/>
                  <a:pt x="1577790" y="669969"/>
                  <a:pt x="1506007" y="597733"/>
                </a:cubicBezTo>
                <a:cubicBezTo>
                  <a:pt x="1650265" y="988437"/>
                  <a:pt x="1648039" y="1402749"/>
                  <a:pt x="1499912" y="1795211"/>
                </a:cubicBezTo>
                <a:cubicBezTo>
                  <a:pt x="1496995" y="1803635"/>
                  <a:pt x="1454455" y="1866099"/>
                  <a:pt x="1444926" y="1841464"/>
                </a:cubicBezTo>
                <a:cubicBezTo>
                  <a:pt x="1288444" y="1433999"/>
                  <a:pt x="1179507" y="967467"/>
                  <a:pt x="1425791" y="572788"/>
                </a:cubicBezTo>
                <a:cubicBezTo>
                  <a:pt x="1428418" y="568101"/>
                  <a:pt x="1431907" y="564428"/>
                  <a:pt x="1435390" y="560750"/>
                </a:cubicBezTo>
                <a:cubicBezTo>
                  <a:pt x="1440033" y="554349"/>
                  <a:pt x="1445996" y="547863"/>
                  <a:pt x="1451502" y="542471"/>
                </a:cubicBezTo>
                <a:cubicBezTo>
                  <a:pt x="1361214" y="448553"/>
                  <a:pt x="1275425" y="351231"/>
                  <a:pt x="1194128" y="250903"/>
                </a:cubicBezTo>
                <a:close/>
                <a:moveTo>
                  <a:pt x="890158" y="0"/>
                </a:moveTo>
                <a:lnTo>
                  <a:pt x="937892" y="0"/>
                </a:lnTo>
                <a:lnTo>
                  <a:pt x="924483" y="30495"/>
                </a:lnTo>
                <a:cubicBezTo>
                  <a:pt x="886566" y="121698"/>
                  <a:pt x="856718" y="217584"/>
                  <a:pt x="872288" y="306259"/>
                </a:cubicBezTo>
                <a:cubicBezTo>
                  <a:pt x="896800" y="446040"/>
                  <a:pt x="987449" y="577127"/>
                  <a:pt x="1006247" y="727373"/>
                </a:cubicBezTo>
                <a:cubicBezTo>
                  <a:pt x="1042700" y="1013846"/>
                  <a:pt x="1021035" y="1326579"/>
                  <a:pt x="986481" y="1611960"/>
                </a:cubicBezTo>
                <a:cubicBezTo>
                  <a:pt x="984668" y="1625361"/>
                  <a:pt x="941918" y="1692886"/>
                  <a:pt x="928400" y="1663986"/>
                </a:cubicBezTo>
                <a:cubicBezTo>
                  <a:pt x="723163" y="1233305"/>
                  <a:pt x="596239" y="818387"/>
                  <a:pt x="771281" y="368438"/>
                </a:cubicBezTo>
                <a:lnTo>
                  <a:pt x="200540" y="942511"/>
                </a:lnTo>
                <a:cubicBezTo>
                  <a:pt x="190537" y="952438"/>
                  <a:pt x="161507" y="972341"/>
                  <a:pt x="170253" y="942567"/>
                </a:cubicBezTo>
                <a:cubicBezTo>
                  <a:pt x="222670" y="771614"/>
                  <a:pt x="326261" y="624255"/>
                  <a:pt x="442049" y="489150"/>
                </a:cubicBezTo>
                <a:cubicBezTo>
                  <a:pt x="542966" y="370919"/>
                  <a:pt x="644574" y="322520"/>
                  <a:pt x="788582" y="301724"/>
                </a:cubicBezTo>
                <a:cubicBezTo>
                  <a:pt x="788307" y="293239"/>
                  <a:pt x="787808" y="285302"/>
                  <a:pt x="788312" y="276498"/>
                </a:cubicBezTo>
                <a:cubicBezTo>
                  <a:pt x="793051" y="221208"/>
                  <a:pt x="817827" y="155085"/>
                  <a:pt x="847625" y="89075"/>
                </a:cubicBezTo>
                <a:close/>
                <a:moveTo>
                  <a:pt x="29788" y="0"/>
                </a:moveTo>
                <a:lnTo>
                  <a:pt x="93321" y="0"/>
                </a:lnTo>
                <a:lnTo>
                  <a:pt x="79142" y="68966"/>
                </a:lnTo>
                <a:cubicBezTo>
                  <a:pt x="45734" y="225436"/>
                  <a:pt x="26794" y="379659"/>
                  <a:pt x="21253" y="535687"/>
                </a:cubicBezTo>
                <a:lnTo>
                  <a:pt x="61909" y="380358"/>
                </a:lnTo>
                <a:cubicBezTo>
                  <a:pt x="78826" y="316055"/>
                  <a:pt x="96125" y="249346"/>
                  <a:pt x="118339" y="184712"/>
                </a:cubicBezTo>
                <a:cubicBezTo>
                  <a:pt x="129562" y="152119"/>
                  <a:pt x="141878" y="119997"/>
                  <a:pt x="154192" y="87864"/>
                </a:cubicBezTo>
                <a:lnTo>
                  <a:pt x="186604" y="0"/>
                </a:lnTo>
                <a:lnTo>
                  <a:pt x="216386" y="0"/>
                </a:lnTo>
                <a:lnTo>
                  <a:pt x="180314" y="97640"/>
                </a:lnTo>
                <a:cubicBezTo>
                  <a:pt x="168233" y="129221"/>
                  <a:pt x="155916" y="161350"/>
                  <a:pt x="144924" y="193392"/>
                </a:cubicBezTo>
                <a:cubicBezTo>
                  <a:pt x="123175" y="256933"/>
                  <a:pt x="106102" y="323103"/>
                  <a:pt x="89413" y="386853"/>
                </a:cubicBezTo>
                <a:lnTo>
                  <a:pt x="49686" y="539999"/>
                </a:lnTo>
                <a:cubicBezTo>
                  <a:pt x="112204" y="409054"/>
                  <a:pt x="181190" y="283748"/>
                  <a:pt x="236604" y="152292"/>
                </a:cubicBezTo>
                <a:lnTo>
                  <a:pt x="289375" y="0"/>
                </a:lnTo>
                <a:lnTo>
                  <a:pt x="369729" y="0"/>
                </a:lnTo>
                <a:lnTo>
                  <a:pt x="354160" y="65656"/>
                </a:lnTo>
                <a:cubicBezTo>
                  <a:pt x="272180" y="311007"/>
                  <a:pt x="108679" y="519263"/>
                  <a:pt x="21325" y="763628"/>
                </a:cubicBezTo>
                <a:cubicBezTo>
                  <a:pt x="18671" y="771035"/>
                  <a:pt x="13191" y="778653"/>
                  <a:pt x="6426" y="785104"/>
                </a:cubicBezTo>
                <a:lnTo>
                  <a:pt x="0" y="789215"/>
                </a:lnTo>
                <a:lnTo>
                  <a:pt x="0" y="163142"/>
                </a:lnTo>
                <a:lnTo>
                  <a:pt x="20220" y="37416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9" name="Rectangle 3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990600"/>
            <a:ext cx="88011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700686"/>
            <a:ext cx="3333750" cy="801536"/>
          </a:xfrm>
        </p:spPr>
        <p:txBody>
          <a:bodyPr anchor="t">
            <a:normAutofit/>
          </a:bodyPr>
          <a:lstStyle/>
          <a:p>
            <a:r>
              <a:rPr lang="en-US" sz="3600" i="1" dirty="0"/>
              <a:t>Conclusion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756648"/>
            <a:ext cx="3714750" cy="18982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>
                <a:solidFill>
                  <a:schemeClr val="tx1">
                    <a:alpha val="55000"/>
                  </a:schemeClr>
                </a:solidFill>
              </a:rPr>
              <a:t>SmartSDLC is a novel approach that enhances traditional SDLC using AI. It streamlines each phase, reduces human error, and enables smarter, faster, and more efficient development workflows.</a:t>
            </a:r>
            <a:endParaRPr lang="en-US" sz="1800">
              <a:solidFill>
                <a:schemeClr val="tx1">
                  <a:alpha val="55000"/>
                </a:schemeClr>
              </a:solidFill>
            </a:endParaRPr>
          </a:p>
        </p:txBody>
      </p:sp>
      <p:pic>
        <p:nvPicPr>
          <p:cNvPr id="4" name="Picture 3" descr="Software Development Life Cycle (SDLC ..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2481650"/>
            <a:ext cx="3714750" cy="18573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7694" y="192869"/>
            <a:ext cx="6056111" cy="1618489"/>
          </a:xfrm>
        </p:spPr>
        <p:txBody>
          <a:bodyPr anchor="ctr">
            <a:normAutofit/>
          </a:bodyPr>
          <a:lstStyle/>
          <a:p>
            <a:r>
              <a:rPr sz="6300" i="1">
                <a:sym typeface="+mn-ea"/>
              </a:rPr>
              <a:t>Abstract</a:t>
            </a:r>
            <a:endParaRPr lang="en-US" sz="6300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7435" y="1594485"/>
            <a:ext cx="6495415" cy="3490595"/>
          </a:xfrm>
        </p:spPr>
        <p:txBody>
          <a:bodyPr anchor="t">
            <a:noAutofit/>
          </a:bodyPr>
          <a:lstStyle/>
          <a:p>
            <a:r>
              <a:rPr sz="2800" i="1">
                <a:sym typeface="+mn-ea"/>
              </a:rPr>
              <a:t>Smart SDLC Chat Assistant is a conversational AI tool designed to assist developers in all stages of the Software Development Life Cycle (SDLC). It provides phase-wise explanations, tool suggestions, document generation (SRS, Test Plan), and real-time Q&amp;A. Built using Python, Google Colab, and Hugging Face API.</a:t>
            </a:r>
            <a:endParaRPr lang="en-US" sz="2800" i="1"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67" y="483816"/>
            <a:ext cx="3574747" cy="1454051"/>
          </a:xfrm>
        </p:spPr>
        <p:txBody>
          <a:bodyPr>
            <a:normAutofit/>
          </a:bodyPr>
          <a:lstStyle/>
          <a:p>
            <a:r>
              <a:rPr lang="en-US" sz="3600" i="1" dirty="0">
                <a:solidFill>
                  <a:schemeClr val="tx2"/>
                </a:solidFill>
              </a:rPr>
              <a:t>Objectives</a:t>
            </a:r>
            <a:endParaRPr lang="en-US" sz="3600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" y="1993265"/>
            <a:ext cx="8890000" cy="3353435"/>
          </a:xfrm>
        </p:spPr>
        <p:txBody>
          <a:bodyPr anchor="t">
            <a:normAutofit/>
          </a:bodyPr>
          <a:lstStyle/>
          <a:p>
            <a:r>
              <a:rPr i="1">
                <a:sym typeface="+mn-ea"/>
              </a:rPr>
              <a:t>Assist in understanding each SDLC phase</a:t>
            </a:r>
            <a:endParaRPr i="1">
              <a:sym typeface="+mn-ea"/>
            </a:endParaRPr>
          </a:p>
          <a:p>
            <a:r>
              <a:rPr i="1">
                <a:sym typeface="+mn-ea"/>
              </a:rPr>
              <a:t>Provide AI-based suggestions for tools/practices</a:t>
            </a:r>
            <a:endParaRPr i="1">
              <a:sym typeface="+mn-ea"/>
            </a:endParaRPr>
          </a:p>
          <a:p>
            <a:r>
              <a:rPr i="1">
                <a:sym typeface="+mn-ea"/>
              </a:rPr>
              <a:t> Enable Q&amp;A for software-related queries</a:t>
            </a:r>
            <a:endParaRPr i="1">
              <a:sym typeface="+mn-ea"/>
            </a:endParaRPr>
          </a:p>
          <a:p>
            <a:r>
              <a:rPr i="1">
                <a:sym typeface="+mn-ea"/>
              </a:rPr>
              <a:t> Auto-generate SRS and Test Plan documents</a:t>
            </a:r>
            <a:endParaRPr lang="en-US" i="1" dirty="0">
              <a:solidFill>
                <a:schemeClr val="tx2"/>
              </a:solidFill>
            </a:endParaRPr>
          </a:p>
        </p:txBody>
      </p:sp>
      <p:grpSp>
        <p:nvGrpSpPr>
          <p:cNvPr id="21" name="Group 20"/>
          <p:cNvGrpSpPr>
            <a:grpSpLocks noGrp="1" noRot="1" noChangeAspect="1" noMove="1" noResize="1" noUngrp="1"/>
          </p:cNvGrpSpPr>
          <p:nvPr/>
        </p:nvGrpSpPr>
        <p:grpSpPr>
          <a:xfrm>
            <a:off x="4363680" y="-16714"/>
            <a:ext cx="4780320" cy="6874714"/>
            <a:chOff x="5818240" y="-1"/>
            <a:chExt cx="6373761" cy="6874714"/>
          </a:xfrm>
        </p:grpSpPr>
        <p:sp>
          <p:nvSpPr>
            <p:cNvPr id="22" name="Freeform: Shape 21"/>
            <p:cNvSpPr/>
            <p:nvPr/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/>
            <p:cNvSpPr/>
            <p:nvPr/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7360" y="3980815"/>
            <a:ext cx="8677275" cy="241681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2060"/>
                </a:solidFill>
              </a:rPr>
              <a:t> </a:t>
            </a:r>
            <a:endParaRPr lang="en-US" sz="1600" dirty="0">
              <a:solidFill>
                <a:srgbClr val="002060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2400">
                <a:sym typeface="+mn-ea"/>
              </a:rPr>
              <a:t>•</a:t>
            </a:r>
            <a:r>
              <a:rPr lang="en-US" sz="3200" i="1" dirty="0">
                <a:solidFill>
                  <a:srgbClr val="002060"/>
                </a:solidFill>
              </a:rPr>
              <a:t> Provide a well-defined sequence of phases                                planning,  design, development, etc.).</a:t>
            </a:r>
            <a:endParaRPr lang="en-US" sz="3200" i="1" dirty="0">
              <a:solidFill>
                <a:srgbClr val="002060"/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sz="2400" i="1">
                <a:sym typeface="+mn-ea"/>
              </a:rPr>
              <a:t>•</a:t>
            </a:r>
            <a:r>
              <a:rPr lang="en-US" sz="2400" i="1" dirty="0">
                <a:solidFill>
                  <a:srgbClr val="002060"/>
                </a:solidFill>
              </a:rPr>
              <a:t> </a:t>
            </a:r>
            <a:r>
              <a:rPr lang="en-US" sz="3200" i="1" dirty="0">
                <a:solidFill>
                  <a:srgbClr val="002060"/>
                </a:solidFill>
              </a:rPr>
              <a:t>  Clarify roles, responsibilities, and expectations for each team member.</a:t>
            </a:r>
            <a:endParaRPr lang="en-US" sz="3200" i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-372552"/>
            <a:ext cx="6056111" cy="304163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i="1"/>
              <a:t>Tools &amp; Technologies</a:t>
            </a:r>
            <a:endParaRPr lang="en-US" sz="5400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1714500"/>
            <a:ext cx="6614160" cy="3395980"/>
          </a:xfrm>
        </p:spPr>
        <p:txBody>
          <a:bodyPr anchor="t">
            <a:normAutofit/>
          </a:bodyPr>
          <a:lstStyle/>
          <a:p>
            <a:r>
              <a:rPr i="1">
                <a:sym typeface="+mn-ea"/>
              </a:rPr>
              <a:t> Python</a:t>
            </a:r>
            <a:endParaRPr i="1">
              <a:sym typeface="+mn-ea"/>
            </a:endParaRPr>
          </a:p>
          <a:p>
            <a:r>
              <a:rPr i="1">
                <a:sym typeface="+mn-ea"/>
              </a:rPr>
              <a:t> Google Colab</a:t>
            </a:r>
            <a:endParaRPr i="1">
              <a:sym typeface="+mn-ea"/>
            </a:endParaRPr>
          </a:p>
          <a:p>
            <a:r>
              <a:rPr i="1">
                <a:sym typeface="+mn-ea"/>
              </a:rPr>
              <a:t>Hugging Face Transformers</a:t>
            </a:r>
            <a:endParaRPr i="1">
              <a:sym typeface="+mn-ea"/>
            </a:endParaRPr>
          </a:p>
          <a:p>
            <a:r>
              <a:rPr i="1">
                <a:sym typeface="+mn-ea"/>
              </a:rPr>
              <a:t> DialoGPT Model</a:t>
            </a:r>
            <a:endParaRPr i="1">
              <a:sym typeface="+mn-ea"/>
            </a:endParaRPr>
          </a:p>
          <a:p>
            <a:r>
              <a:rPr i="1">
                <a:sym typeface="+mn-ea"/>
              </a:rPr>
              <a:t>Prompt Engineering</a:t>
            </a:r>
            <a:endParaRPr lang="en-US"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8824632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-1" fmla="*/ 0 w 10768629"/>
              <a:gd name="connsiteY0-2" fmla="*/ 0 h 1978172"/>
              <a:gd name="connsiteX1-3" fmla="*/ 10768629 w 10768629"/>
              <a:gd name="connsiteY1-4" fmla="*/ 0 h 1978172"/>
              <a:gd name="connsiteX2-5" fmla="*/ 10733254 w 10768629"/>
              <a:gd name="connsiteY2-6" fmla="*/ 31439 h 1978172"/>
              <a:gd name="connsiteX3-7" fmla="*/ 10727085 w 10768629"/>
              <a:gd name="connsiteY3-8" fmla="*/ 37910 h 1978172"/>
              <a:gd name="connsiteX4-9" fmla="*/ 10675953 w 10768629"/>
              <a:gd name="connsiteY4-10" fmla="*/ 68623 h 1978172"/>
              <a:gd name="connsiteX5-11" fmla="*/ 10637091 w 10768629"/>
              <a:gd name="connsiteY5-12" fmla="*/ 90361 h 1978172"/>
              <a:gd name="connsiteX6-13" fmla="*/ 10610971 w 10768629"/>
              <a:gd name="connsiteY6-14" fmla="*/ 110764 h 1978172"/>
              <a:gd name="connsiteX7-15" fmla="*/ 10532872 w 10768629"/>
              <a:gd name="connsiteY7-16" fmla="*/ 138028 h 1978172"/>
              <a:gd name="connsiteX8-17" fmla="*/ 10398558 w 10768629"/>
              <a:gd name="connsiteY8-18" fmla="*/ 172911 h 1978172"/>
              <a:gd name="connsiteX9-19" fmla="*/ 10371128 w 10768629"/>
              <a:gd name="connsiteY9-20" fmla="*/ 182609 h 1978172"/>
              <a:gd name="connsiteX10-21" fmla="*/ 10352178 w 10768629"/>
              <a:gd name="connsiteY10-22" fmla="*/ 199976 h 1978172"/>
              <a:gd name="connsiteX11-23" fmla="*/ 10351815 w 10768629"/>
              <a:gd name="connsiteY11-24" fmla="*/ 211879 h 1978172"/>
              <a:gd name="connsiteX12-25" fmla="*/ 10337471 w 10768629"/>
              <a:gd name="connsiteY12-26" fmla="*/ 218661 h 1978172"/>
              <a:gd name="connsiteX13-27" fmla="*/ 10334625 w 10768629"/>
              <a:gd name="connsiteY13-28" fmla="*/ 222351 h 1978172"/>
              <a:gd name="connsiteX14-29" fmla="*/ 10256365 w 10768629"/>
              <a:gd name="connsiteY14-30" fmla="*/ 235917 h 1978172"/>
              <a:gd name="connsiteX15-31" fmla="*/ 10201127 w 10768629"/>
              <a:gd name="connsiteY15-32" fmla="*/ 267448 h 1978172"/>
              <a:gd name="connsiteX16-33" fmla="*/ 9961218 w 10768629"/>
              <a:gd name="connsiteY16-34" fmla="*/ 326720 h 1978172"/>
              <a:gd name="connsiteX17-35" fmla="*/ 9859715 w 10768629"/>
              <a:gd name="connsiteY17-36" fmla="*/ 355698 h 1978172"/>
              <a:gd name="connsiteX18-37" fmla="*/ 9679867 w 10768629"/>
              <a:gd name="connsiteY18-38" fmla="*/ 399081 h 1978172"/>
              <a:gd name="connsiteX19-39" fmla="*/ 9490654 w 10768629"/>
              <a:gd name="connsiteY19-40" fmla="*/ 455225 h 1978172"/>
              <a:gd name="connsiteX20-41" fmla="*/ 9470837 w 10768629"/>
              <a:gd name="connsiteY20-42" fmla="*/ 452539 h 1978172"/>
              <a:gd name="connsiteX21-43" fmla="*/ 9469082 w 10768629"/>
              <a:gd name="connsiteY21-44" fmla="*/ 454891 h 1978172"/>
              <a:gd name="connsiteX22-45" fmla="*/ 9448038 w 10768629"/>
              <a:gd name="connsiteY22-46" fmla="*/ 459733 h 1978172"/>
              <a:gd name="connsiteX23-47" fmla="*/ 9396821 w 10768629"/>
              <a:gd name="connsiteY23-48" fmla="*/ 455795 h 1978172"/>
              <a:gd name="connsiteX24-49" fmla="*/ 9392197 w 10768629"/>
              <a:gd name="connsiteY24-50" fmla="*/ 459796 h 1978172"/>
              <a:gd name="connsiteX25-51" fmla="*/ 9347994 w 10768629"/>
              <a:gd name="connsiteY25-52" fmla="*/ 464462 h 1978172"/>
              <a:gd name="connsiteX26-53" fmla="*/ 9347889 w 10768629"/>
              <a:gd name="connsiteY26-54" fmla="*/ 466539 h 1978172"/>
              <a:gd name="connsiteX27-55" fmla="*/ 9337639 w 10768629"/>
              <a:gd name="connsiteY27-56" fmla="*/ 476654 h 1978172"/>
              <a:gd name="connsiteX28-57" fmla="*/ 9316893 w 10768629"/>
              <a:gd name="connsiteY28-58" fmla="*/ 491390 h 1978172"/>
              <a:gd name="connsiteX29-59" fmla="*/ 9229283 w 10768629"/>
              <a:gd name="connsiteY29-60" fmla="*/ 555377 h 1978172"/>
              <a:gd name="connsiteX30-61" fmla="*/ 9220274 w 10768629"/>
              <a:gd name="connsiteY30-62" fmla="*/ 557502 h 1978172"/>
              <a:gd name="connsiteX31-63" fmla="*/ 9220202 w 10768629"/>
              <a:gd name="connsiteY31-64" fmla="*/ 558001 h 1978172"/>
              <a:gd name="connsiteX32-65" fmla="*/ 9210908 w 10768629"/>
              <a:gd name="connsiteY32-66" fmla="*/ 561147 h 1978172"/>
              <a:gd name="connsiteX33-67" fmla="*/ 9186374 w 10768629"/>
              <a:gd name="connsiteY33-68" fmla="*/ 565502 h 1978172"/>
              <a:gd name="connsiteX34-69" fmla="*/ 9181058 w 10768629"/>
              <a:gd name="connsiteY34-70" fmla="*/ 569943 h 1978172"/>
              <a:gd name="connsiteX35-71" fmla="*/ 9179948 w 10768629"/>
              <a:gd name="connsiteY35-72" fmla="*/ 576062 h 1978172"/>
              <a:gd name="connsiteX36-73" fmla="*/ 9149110 w 10768629"/>
              <a:gd name="connsiteY36-74" fmla="*/ 598906 h 1978172"/>
              <a:gd name="connsiteX37-75" fmla="*/ 9078556 w 10768629"/>
              <a:gd name="connsiteY37-76" fmla="*/ 644039 h 1978172"/>
              <a:gd name="connsiteX38-77" fmla="*/ 8996399 w 10768629"/>
              <a:gd name="connsiteY38-78" fmla="*/ 690055 h 1978172"/>
              <a:gd name="connsiteX39-79" fmla="*/ 8803791 w 10768629"/>
              <a:gd name="connsiteY39-80" fmla="*/ 813860 h 1978172"/>
              <a:gd name="connsiteX40-81" fmla="*/ 8636202 w 10768629"/>
              <a:gd name="connsiteY40-82" fmla="*/ 848463 h 1978172"/>
              <a:gd name="connsiteX41-83" fmla="*/ 8555372 w 10768629"/>
              <a:gd name="connsiteY41-84" fmla="*/ 883171 h 1978172"/>
              <a:gd name="connsiteX42-85" fmla="*/ 8507229 w 10768629"/>
              <a:gd name="connsiteY42-86" fmla="*/ 901665 h 1978172"/>
              <a:gd name="connsiteX43-87" fmla="*/ 8428473 w 10768629"/>
              <a:gd name="connsiteY43-88" fmla="*/ 927985 h 1978172"/>
              <a:gd name="connsiteX44-89" fmla="*/ 8427914 w 10768629"/>
              <a:gd name="connsiteY44-90" fmla="*/ 933480 h 1978172"/>
              <a:gd name="connsiteX45-91" fmla="*/ 8420327 w 10768629"/>
              <a:gd name="connsiteY45-92" fmla="*/ 941984 h 1978172"/>
              <a:gd name="connsiteX46-93" fmla="*/ 8407128 w 10768629"/>
              <a:gd name="connsiteY46-94" fmla="*/ 961344 h 1978172"/>
              <a:gd name="connsiteX47-95" fmla="*/ 8380548 w 10768629"/>
              <a:gd name="connsiteY47-96" fmla="*/ 987916 h 1978172"/>
              <a:gd name="connsiteX48-97" fmla="*/ 8379462 w 10768629"/>
              <a:gd name="connsiteY48-98" fmla="*/ 987106 h 1978172"/>
              <a:gd name="connsiteX49-99" fmla="*/ 8369725 w 10768629"/>
              <a:gd name="connsiteY49-100" fmla="*/ 989186 h 1978172"/>
              <a:gd name="connsiteX50-101" fmla="*/ 8304438 w 10768629"/>
              <a:gd name="connsiteY50-102" fmla="*/ 996739 h 1978172"/>
              <a:gd name="connsiteX51-103" fmla="*/ 8280929 w 10768629"/>
              <a:gd name="connsiteY51-104" fmla="*/ 1023089 h 1978172"/>
              <a:gd name="connsiteX52-105" fmla="*/ 8275760 w 10768629"/>
              <a:gd name="connsiteY52-106" fmla="*/ 1027772 h 1978172"/>
              <a:gd name="connsiteX53-107" fmla="*/ 8275478 w 10768629"/>
              <a:gd name="connsiteY53-108" fmla="*/ 1027605 h 1978172"/>
              <a:gd name="connsiteX54-109" fmla="*/ 8269666 w 10768629"/>
              <a:gd name="connsiteY54-110" fmla="*/ 1032033 h 1978172"/>
              <a:gd name="connsiteX55-111" fmla="*/ 8203836 w 10768629"/>
              <a:gd name="connsiteY55-112" fmla="*/ 1037347 h 1978172"/>
              <a:gd name="connsiteX56-113" fmla="*/ 8122936 w 10768629"/>
              <a:gd name="connsiteY56-114" fmla="*/ 1063113 h 1978172"/>
              <a:gd name="connsiteX57-115" fmla="*/ 8043658 w 10768629"/>
              <a:gd name="connsiteY57-116" fmla="*/ 1092746 h 1978172"/>
              <a:gd name="connsiteX58-117" fmla="*/ 8015351 w 10768629"/>
              <a:gd name="connsiteY58-118" fmla="*/ 1105478 h 1978172"/>
              <a:gd name="connsiteX59-119" fmla="*/ 7963145 w 10768629"/>
              <a:gd name="connsiteY59-120" fmla="*/ 1119346 h 1978172"/>
              <a:gd name="connsiteX60-121" fmla="*/ 7938145 w 10768629"/>
              <a:gd name="connsiteY60-122" fmla="*/ 1120225 h 1978172"/>
              <a:gd name="connsiteX61-123" fmla="*/ 7937238 w 10768629"/>
              <a:gd name="connsiteY61-124" fmla="*/ 1121204 h 1978172"/>
              <a:gd name="connsiteX62-125" fmla="*/ 7934398 w 10768629"/>
              <a:gd name="connsiteY62-126" fmla="*/ 1118240 h 1978172"/>
              <a:gd name="connsiteX63-127" fmla="*/ 7918248 w 10768629"/>
              <a:gd name="connsiteY63-128" fmla="*/ 1124371 h 1978172"/>
              <a:gd name="connsiteX64-129" fmla="*/ 7914119 w 10768629"/>
              <a:gd name="connsiteY64-130" fmla="*/ 1127653 h 1978172"/>
              <a:gd name="connsiteX65-131" fmla="*/ 7907658 w 10768629"/>
              <a:gd name="connsiteY65-132" fmla="*/ 1130350 h 1978172"/>
              <a:gd name="connsiteX66-133" fmla="*/ 7907434 w 10768629"/>
              <a:gd name="connsiteY66-134" fmla="*/ 1130103 h 1978172"/>
              <a:gd name="connsiteX67-135" fmla="*/ 7901508 w 10768629"/>
              <a:gd name="connsiteY67-136" fmla="*/ 1133245 h 1978172"/>
              <a:gd name="connsiteX68-137" fmla="*/ 7873287 w 10768629"/>
              <a:gd name="connsiteY68-138" fmla="*/ 1152609 h 1978172"/>
              <a:gd name="connsiteX69-139" fmla="*/ 7834833 w 10768629"/>
              <a:gd name="connsiteY69-140" fmla="*/ 1153868 h 1978172"/>
              <a:gd name="connsiteX70-141" fmla="*/ 7828661 w 10768629"/>
              <a:gd name="connsiteY70-142" fmla="*/ 1139994 h 1978172"/>
              <a:gd name="connsiteX71-143" fmla="*/ 7823966 w 10768629"/>
              <a:gd name="connsiteY71-144" fmla="*/ 1143178 h 1978172"/>
              <a:gd name="connsiteX72-145" fmla="*/ 7815078 w 10768629"/>
              <a:gd name="connsiteY72-146" fmla="*/ 1151776 h 1978172"/>
              <a:gd name="connsiteX73-147" fmla="*/ 7812026 w 10768629"/>
              <a:gd name="connsiteY73-148" fmla="*/ 1151522 h 1978172"/>
              <a:gd name="connsiteX74-149" fmla="*/ 7782249 w 10768629"/>
              <a:gd name="connsiteY74-150" fmla="*/ 1160970 h 1978172"/>
              <a:gd name="connsiteX75-151" fmla="*/ 7773476 w 10768629"/>
              <a:gd name="connsiteY75-152" fmla="*/ 1157414 h 1978172"/>
              <a:gd name="connsiteX76-153" fmla="*/ 7769600 w 10768629"/>
              <a:gd name="connsiteY76-154" fmla="*/ 1157365 h 1978172"/>
              <a:gd name="connsiteX77-155" fmla="*/ 7752631 w 10768629"/>
              <a:gd name="connsiteY77-156" fmla="*/ 1172815 h 1978172"/>
              <a:gd name="connsiteX78-157" fmla="*/ 7743525 w 10768629"/>
              <a:gd name="connsiteY78-158" fmla="*/ 1179064 h 1978172"/>
              <a:gd name="connsiteX79-159" fmla="*/ 7685942 w 10768629"/>
              <a:gd name="connsiteY79-160" fmla="*/ 1233723 h 1978172"/>
              <a:gd name="connsiteX80-161" fmla="*/ 7586920 w 10768629"/>
              <a:gd name="connsiteY80-162" fmla="*/ 1261888 h 1978172"/>
              <a:gd name="connsiteX81-163" fmla="*/ 7486100 w 10768629"/>
              <a:gd name="connsiteY81-164" fmla="*/ 1292563 h 1978172"/>
              <a:gd name="connsiteX82-165" fmla="*/ 7407190 w 10768629"/>
              <a:gd name="connsiteY82-166" fmla="*/ 1314737 h 1978172"/>
              <a:gd name="connsiteX83-167" fmla="*/ 7240698 w 10768629"/>
              <a:gd name="connsiteY83-168" fmla="*/ 1438832 h 1978172"/>
              <a:gd name="connsiteX84-169" fmla="*/ 7197675 w 10768629"/>
              <a:gd name="connsiteY84-170" fmla="*/ 1447530 h 1978172"/>
              <a:gd name="connsiteX85-171" fmla="*/ 7164788 w 10768629"/>
              <a:gd name="connsiteY85-172" fmla="*/ 1480293 h 1978172"/>
              <a:gd name="connsiteX86-173" fmla="*/ 7147929 w 10768629"/>
              <a:gd name="connsiteY86-174" fmla="*/ 1477641 h 1978172"/>
              <a:gd name="connsiteX87-175" fmla="*/ 7144965 w 10768629"/>
              <a:gd name="connsiteY87-176" fmla="*/ 1476908 h 1978172"/>
              <a:gd name="connsiteX88-177" fmla="*/ 7134299 w 10768629"/>
              <a:gd name="connsiteY88-178" fmla="*/ 1479969 h 1978172"/>
              <a:gd name="connsiteX89-179" fmla="*/ 7129809 w 10768629"/>
              <a:gd name="connsiteY89-180" fmla="*/ 1473339 h 1978172"/>
              <a:gd name="connsiteX90-181" fmla="*/ 7112688 w 10768629"/>
              <a:gd name="connsiteY90-182" fmla="*/ 1472575 h 1978172"/>
              <a:gd name="connsiteX91-183" fmla="*/ 7093470 w 10768629"/>
              <a:gd name="connsiteY91-184" fmla="*/ 1480300 h 1978172"/>
              <a:gd name="connsiteX92-185" fmla="*/ 7025034 w 10768629"/>
              <a:gd name="connsiteY92-186" fmla="*/ 1506934 h 1978172"/>
              <a:gd name="connsiteX93-187" fmla="*/ 7014783 w 10768629"/>
              <a:gd name="connsiteY93-188" fmla="*/ 1515868 h 1978172"/>
              <a:gd name="connsiteX94-189" fmla="*/ 6979706 w 10768629"/>
              <a:gd name="connsiteY94-190" fmla="*/ 1523511 h 1978172"/>
              <a:gd name="connsiteX95-191" fmla="*/ 6977890 w 10768629"/>
              <a:gd name="connsiteY95-192" fmla="*/ 1525793 h 1978172"/>
              <a:gd name="connsiteX96-193" fmla="*/ 6944339 w 10768629"/>
              <a:gd name="connsiteY96-194" fmla="*/ 1536237 h 1978172"/>
              <a:gd name="connsiteX97-195" fmla="*/ 6886996 w 10768629"/>
              <a:gd name="connsiteY97-196" fmla="*/ 1563569 h 1978172"/>
              <a:gd name="connsiteX98-197" fmla="*/ 6874510 w 10768629"/>
              <a:gd name="connsiteY98-198" fmla="*/ 1558469 h 1978172"/>
              <a:gd name="connsiteX99-199" fmla="*/ 6871943 w 10768629"/>
              <a:gd name="connsiteY99-200" fmla="*/ 1554651 h 1978172"/>
              <a:gd name="connsiteX100-201" fmla="*/ 6856174 w 10768629"/>
              <a:gd name="connsiteY100-202" fmla="*/ 1562024 h 1978172"/>
              <a:gd name="connsiteX101-203" fmla="*/ 6842321 w 10768629"/>
              <a:gd name="connsiteY101-204" fmla="*/ 1560554 h 1978172"/>
              <a:gd name="connsiteX102-205" fmla="*/ 6832713 w 10768629"/>
              <a:gd name="connsiteY102-206" fmla="*/ 1569357 h 1978172"/>
              <a:gd name="connsiteX103-207" fmla="*/ 6816351 w 10768629"/>
              <a:gd name="connsiteY103-208" fmla="*/ 1571495 h 1978172"/>
              <a:gd name="connsiteX104-209" fmla="*/ 6795800 w 10768629"/>
              <a:gd name="connsiteY104-210" fmla="*/ 1572010 h 1978172"/>
              <a:gd name="connsiteX105-211" fmla="*/ 6777546 w 10768629"/>
              <a:gd name="connsiteY105-212" fmla="*/ 1568661 h 1978172"/>
              <a:gd name="connsiteX106-213" fmla="*/ 6751528 w 10768629"/>
              <a:gd name="connsiteY106-214" fmla="*/ 1574143 h 1978172"/>
              <a:gd name="connsiteX107-215" fmla="*/ 6691966 w 10768629"/>
              <a:gd name="connsiteY107-216" fmla="*/ 1582255 h 1978172"/>
              <a:gd name="connsiteX108-217" fmla="*/ 6646941 w 10768629"/>
              <a:gd name="connsiteY108-218" fmla="*/ 1588471 h 1978172"/>
              <a:gd name="connsiteX109-219" fmla="*/ 6568576 w 10768629"/>
              <a:gd name="connsiteY109-220" fmla="*/ 1606488 h 1978172"/>
              <a:gd name="connsiteX110-221" fmla="*/ 6554358 w 10768629"/>
              <a:gd name="connsiteY110-222" fmla="*/ 1621701 h 1978172"/>
              <a:gd name="connsiteX111-223" fmla="*/ 6516968 w 10768629"/>
              <a:gd name="connsiteY111-224" fmla="*/ 1617195 h 1978172"/>
              <a:gd name="connsiteX112-225" fmla="*/ 6506479 w 10768629"/>
              <a:gd name="connsiteY112-226" fmla="*/ 1602227 h 1978172"/>
              <a:gd name="connsiteX113-227" fmla="*/ 6458436 w 10768629"/>
              <a:gd name="connsiteY113-228" fmla="*/ 1607332 h 1978172"/>
              <a:gd name="connsiteX114-229" fmla="*/ 6414786 w 10768629"/>
              <a:gd name="connsiteY114-230" fmla="*/ 1628815 h 1978172"/>
              <a:gd name="connsiteX115-231" fmla="*/ 6357085 w 10768629"/>
              <a:gd name="connsiteY115-232" fmla="*/ 1640846 h 1978172"/>
              <a:gd name="connsiteX116-233" fmla="*/ 6322636 w 10768629"/>
              <a:gd name="connsiteY116-234" fmla="*/ 1648213 h 1978172"/>
              <a:gd name="connsiteX117-235" fmla="*/ 6226172 w 10768629"/>
              <a:gd name="connsiteY117-236" fmla="*/ 1654676 h 1978172"/>
              <a:gd name="connsiteX118-237" fmla="*/ 6221217 w 10768629"/>
              <a:gd name="connsiteY118-238" fmla="*/ 1654506 h 1978172"/>
              <a:gd name="connsiteX119-239" fmla="*/ 6204956 w 10768629"/>
              <a:gd name="connsiteY119-240" fmla="*/ 1664280 h 1978172"/>
              <a:gd name="connsiteX120-241" fmla="*/ 6204270 w 10768629"/>
              <a:gd name="connsiteY120-242" fmla="*/ 1666782 h 1978172"/>
              <a:gd name="connsiteX121-243" fmla="*/ 6143810 w 10768629"/>
              <a:gd name="connsiteY121-244" fmla="*/ 1661963 h 1978172"/>
              <a:gd name="connsiteX122-245" fmla="*/ 6136560 w 10768629"/>
              <a:gd name="connsiteY122-246" fmla="*/ 1665728 h 1978172"/>
              <a:gd name="connsiteX123-247" fmla="*/ 6096155 w 10768629"/>
              <a:gd name="connsiteY123-248" fmla="*/ 1656951 h 1978172"/>
              <a:gd name="connsiteX124-249" fmla="*/ 6075812 w 10768629"/>
              <a:gd name="connsiteY124-250" fmla="*/ 1655422 h 1978172"/>
              <a:gd name="connsiteX125-251" fmla="*/ 6039495 w 10768629"/>
              <a:gd name="connsiteY125-252" fmla="*/ 1649680 h 1978172"/>
              <a:gd name="connsiteX126-253" fmla="*/ 6036523 w 10768629"/>
              <a:gd name="connsiteY126-254" fmla="*/ 1652121 h 1978172"/>
              <a:gd name="connsiteX127-255" fmla="*/ 6029328 w 10768629"/>
              <a:gd name="connsiteY127-256" fmla="*/ 1649904 h 1978172"/>
              <a:gd name="connsiteX128-257" fmla="*/ 6024075 w 10768629"/>
              <a:gd name="connsiteY128-258" fmla="*/ 1652779 h 1978172"/>
              <a:gd name="connsiteX129-259" fmla="*/ 6018085 w 10768629"/>
              <a:gd name="connsiteY129-260" fmla="*/ 1652030 h 1978172"/>
              <a:gd name="connsiteX130-261" fmla="*/ 5955513 w 10768629"/>
              <a:gd name="connsiteY130-262" fmla="*/ 1663584 h 1978172"/>
              <a:gd name="connsiteX131-263" fmla="*/ 5941996 w 10768629"/>
              <a:gd name="connsiteY131-264" fmla="*/ 1661326 h 1978172"/>
              <a:gd name="connsiteX132-265" fmla="*/ 5931789 w 10768629"/>
              <a:gd name="connsiteY132-266" fmla="*/ 1669915 h 1978172"/>
              <a:gd name="connsiteX133-267" fmla="*/ 5888686 w 10768629"/>
              <a:gd name="connsiteY133-268" fmla="*/ 1672175 h 1978172"/>
              <a:gd name="connsiteX134-269" fmla="*/ 5873794 w 10768629"/>
              <a:gd name="connsiteY134-270" fmla="*/ 1665454 h 1978172"/>
              <a:gd name="connsiteX135-271" fmla="*/ 5860022 w 10768629"/>
              <a:gd name="connsiteY135-272" fmla="*/ 1660635 h 1978172"/>
              <a:gd name="connsiteX136-273" fmla="*/ 5858237 w 10768629"/>
              <a:gd name="connsiteY136-274" fmla="*/ 1660649 h 1978172"/>
              <a:gd name="connsiteX137-275" fmla="*/ 5840319 w 10768629"/>
              <a:gd name="connsiteY137-276" fmla="*/ 1660798 h 1978172"/>
              <a:gd name="connsiteX138-277" fmla="*/ 5806984 w 10768629"/>
              <a:gd name="connsiteY138-278" fmla="*/ 1661075 h 1978172"/>
              <a:gd name="connsiteX139-279" fmla="*/ 5742351 w 10768629"/>
              <a:gd name="connsiteY139-280" fmla="*/ 1667489 h 1978172"/>
              <a:gd name="connsiteX140-281" fmla="*/ 5529437 w 10768629"/>
              <a:gd name="connsiteY140-282" fmla="*/ 1636968 h 1978172"/>
              <a:gd name="connsiteX141-283" fmla="*/ 5440853 w 10768629"/>
              <a:gd name="connsiteY141-284" fmla="*/ 1657958 h 1978172"/>
              <a:gd name="connsiteX142-285" fmla="*/ 4945936 w 10768629"/>
              <a:gd name="connsiteY142-286" fmla="*/ 1713743 h 1978172"/>
              <a:gd name="connsiteX143-287" fmla="*/ 4818446 w 10768629"/>
              <a:gd name="connsiteY143-288" fmla="*/ 1726895 h 1978172"/>
              <a:gd name="connsiteX144-289" fmla="*/ 4809524 w 10768629"/>
              <a:gd name="connsiteY144-290" fmla="*/ 1761033 h 1978172"/>
              <a:gd name="connsiteX145-291" fmla="*/ 4759058 w 10768629"/>
              <a:gd name="connsiteY145-292" fmla="*/ 1766533 h 1978172"/>
              <a:gd name="connsiteX146-293" fmla="*/ 4719749 w 10768629"/>
              <a:gd name="connsiteY146-294" fmla="*/ 1771811 h 1978172"/>
              <a:gd name="connsiteX147-295" fmla="*/ 4568686 w 10768629"/>
              <a:gd name="connsiteY147-296" fmla="*/ 1786141 h 1978172"/>
              <a:gd name="connsiteX148-297" fmla="*/ 4418751 w 10768629"/>
              <a:gd name="connsiteY148-298" fmla="*/ 1796932 h 1978172"/>
              <a:gd name="connsiteX149-299" fmla="*/ 4378377 w 10768629"/>
              <a:gd name="connsiteY149-300" fmla="*/ 1815528 h 1978172"/>
              <a:gd name="connsiteX150-301" fmla="*/ 4320575 w 10768629"/>
              <a:gd name="connsiteY150-302" fmla="*/ 1832722 h 1978172"/>
              <a:gd name="connsiteX151-303" fmla="*/ 4220200 w 10768629"/>
              <a:gd name="connsiteY151-304" fmla="*/ 1873173 h 1978172"/>
              <a:gd name="connsiteX152-305" fmla="*/ 4105361 w 10768629"/>
              <a:gd name="connsiteY152-306" fmla="*/ 1894711 h 1978172"/>
              <a:gd name="connsiteX153-307" fmla="*/ 3973223 w 10768629"/>
              <a:gd name="connsiteY153-308" fmla="*/ 1881015 h 1978172"/>
              <a:gd name="connsiteX154-309" fmla="*/ 3900992 w 10768629"/>
              <a:gd name="connsiteY154-310" fmla="*/ 1880603 h 1978172"/>
              <a:gd name="connsiteX155-311" fmla="*/ 3662119 w 10768629"/>
              <a:gd name="connsiteY155-312" fmla="*/ 1876289 h 1978172"/>
              <a:gd name="connsiteX156-313" fmla="*/ 3496919 w 10768629"/>
              <a:gd name="connsiteY156-314" fmla="*/ 1873180 h 1978172"/>
              <a:gd name="connsiteX157-315" fmla="*/ 3449433 w 10768629"/>
              <a:gd name="connsiteY157-316" fmla="*/ 1889681 h 1978172"/>
              <a:gd name="connsiteX158-317" fmla="*/ 3369766 w 10768629"/>
              <a:gd name="connsiteY158-318" fmla="*/ 1916653 h 1978172"/>
              <a:gd name="connsiteX159-319" fmla="*/ 3290336 w 10768629"/>
              <a:gd name="connsiteY159-320" fmla="*/ 1925039 h 1978172"/>
              <a:gd name="connsiteX160-321" fmla="*/ 3224897 w 10768629"/>
              <a:gd name="connsiteY160-322" fmla="*/ 1943733 h 1978172"/>
              <a:gd name="connsiteX161-323" fmla="*/ 3161463 w 10768629"/>
              <a:gd name="connsiteY161-324" fmla="*/ 1946591 h 1978172"/>
              <a:gd name="connsiteX162-325" fmla="*/ 3157504 w 10768629"/>
              <a:gd name="connsiteY162-326" fmla="*/ 1957276 h 1978172"/>
              <a:gd name="connsiteX163-327" fmla="*/ 3115176 w 10768629"/>
              <a:gd name="connsiteY163-328" fmla="*/ 1943459 h 1978172"/>
              <a:gd name="connsiteX164-329" fmla="*/ 3038835 w 10768629"/>
              <a:gd name="connsiteY164-330" fmla="*/ 1920210 h 1978172"/>
              <a:gd name="connsiteX165-331" fmla="*/ 2897201 w 10768629"/>
              <a:gd name="connsiteY165-332" fmla="*/ 1926772 h 1978172"/>
              <a:gd name="connsiteX166-333" fmla="*/ 2783891 w 10768629"/>
              <a:gd name="connsiteY166-334" fmla="*/ 1931749 h 1978172"/>
              <a:gd name="connsiteX167-335" fmla="*/ 2712447 w 10768629"/>
              <a:gd name="connsiteY167-336" fmla="*/ 1933044 h 1978172"/>
              <a:gd name="connsiteX168-337" fmla="*/ 2560151 w 10768629"/>
              <a:gd name="connsiteY168-338" fmla="*/ 1963609 h 1978172"/>
              <a:gd name="connsiteX169-339" fmla="*/ 2367221 w 10768629"/>
              <a:gd name="connsiteY169-340" fmla="*/ 1971884 h 1978172"/>
              <a:gd name="connsiteX170-341" fmla="*/ 2272130 w 10768629"/>
              <a:gd name="connsiteY170-342" fmla="*/ 1961162 h 1978172"/>
              <a:gd name="connsiteX171-343" fmla="*/ 2189404 w 10768629"/>
              <a:gd name="connsiteY171-344" fmla="*/ 1978172 h 1978172"/>
              <a:gd name="connsiteX172-345" fmla="*/ 2077704 w 10768629"/>
              <a:gd name="connsiteY172-346" fmla="*/ 1965002 h 1978172"/>
              <a:gd name="connsiteX173-347" fmla="*/ 1967996 w 10768629"/>
              <a:gd name="connsiteY173-348" fmla="*/ 1953187 h 1978172"/>
              <a:gd name="connsiteX174-349" fmla="*/ 1855805 w 10768629"/>
              <a:gd name="connsiteY174-350" fmla="*/ 1926082 h 1978172"/>
              <a:gd name="connsiteX175-351" fmla="*/ 1790957 w 10768629"/>
              <a:gd name="connsiteY175-352" fmla="*/ 1919460 h 1978172"/>
              <a:gd name="connsiteX176-353" fmla="*/ 1613978 w 10768629"/>
              <a:gd name="connsiteY176-354" fmla="*/ 1891581 h 1978172"/>
              <a:gd name="connsiteX177-355" fmla="*/ 1436831 w 10768629"/>
              <a:gd name="connsiteY177-356" fmla="*/ 1856201 h 1978172"/>
              <a:gd name="connsiteX178-357" fmla="*/ 1332568 w 10768629"/>
              <a:gd name="connsiteY178-358" fmla="*/ 1793149 h 1978172"/>
              <a:gd name="connsiteX179-359" fmla="*/ 1186881 w 10768629"/>
              <a:gd name="connsiteY179-360" fmla="*/ 1768613 h 1978172"/>
              <a:gd name="connsiteX180-361" fmla="*/ 1162595 w 10768629"/>
              <a:gd name="connsiteY180-362" fmla="*/ 1758337 h 1978172"/>
              <a:gd name="connsiteX181-363" fmla="*/ 1128523 w 10768629"/>
              <a:gd name="connsiteY181-364" fmla="*/ 1763621 h 1978172"/>
              <a:gd name="connsiteX182-365" fmla="*/ 991903 w 10768629"/>
              <a:gd name="connsiteY182-366" fmla="*/ 1786741 h 1978172"/>
              <a:gd name="connsiteX183-367" fmla="*/ 883960 w 10768629"/>
              <a:gd name="connsiteY183-368" fmla="*/ 1822386 h 1978172"/>
              <a:gd name="connsiteX184-369" fmla="*/ 766531 w 10768629"/>
              <a:gd name="connsiteY184-370" fmla="*/ 1805053 h 1978172"/>
              <a:gd name="connsiteX185-371" fmla="*/ 669779 w 10768629"/>
              <a:gd name="connsiteY185-372" fmla="*/ 1800537 h 1978172"/>
              <a:gd name="connsiteX186-373" fmla="*/ 523898 w 10768629"/>
              <a:gd name="connsiteY186-374" fmla="*/ 1811085 h 1978172"/>
              <a:gd name="connsiteX187-375" fmla="*/ 360251 w 10768629"/>
              <a:gd name="connsiteY187-376" fmla="*/ 1830735 h 1978172"/>
              <a:gd name="connsiteX188-377" fmla="*/ 255207 w 10768629"/>
              <a:gd name="connsiteY188-378" fmla="*/ 1818275 h 1978172"/>
              <a:gd name="connsiteX189-379" fmla="*/ 101803 w 10768629"/>
              <a:gd name="connsiteY189-380" fmla="*/ 1870647 h 1978172"/>
              <a:gd name="connsiteX190-381" fmla="*/ 25397 w 10768629"/>
              <a:gd name="connsiteY190-382" fmla="*/ 1888443 h 1978172"/>
              <a:gd name="connsiteX191-383" fmla="*/ 2370 w 10768629"/>
              <a:gd name="connsiteY191-384" fmla="*/ 1878311 h 1978172"/>
              <a:gd name="connsiteX192-385" fmla="*/ 0 w 10768629"/>
              <a:gd name="connsiteY192-386" fmla="*/ 1878785 h 1978172"/>
              <a:gd name="connsiteX193" fmla="*/ 0 w 10768629"/>
              <a:gd name="connsiteY193" fmla="*/ 0 h 1978172"/>
              <a:gd name="connsiteX0-387" fmla="*/ 0 w 10768629"/>
              <a:gd name="connsiteY0-388" fmla="*/ 0 h 1978172"/>
              <a:gd name="connsiteX1-389" fmla="*/ 10768629 w 10768629"/>
              <a:gd name="connsiteY1-390" fmla="*/ 0 h 1978172"/>
              <a:gd name="connsiteX2-391" fmla="*/ 10733254 w 10768629"/>
              <a:gd name="connsiteY2-392" fmla="*/ 31439 h 1978172"/>
              <a:gd name="connsiteX3-393" fmla="*/ 10727085 w 10768629"/>
              <a:gd name="connsiteY3-394" fmla="*/ 37910 h 1978172"/>
              <a:gd name="connsiteX4-395" fmla="*/ 10675953 w 10768629"/>
              <a:gd name="connsiteY4-396" fmla="*/ 68623 h 1978172"/>
              <a:gd name="connsiteX5-397" fmla="*/ 10637091 w 10768629"/>
              <a:gd name="connsiteY5-398" fmla="*/ 90361 h 1978172"/>
              <a:gd name="connsiteX6-399" fmla="*/ 10610971 w 10768629"/>
              <a:gd name="connsiteY6-400" fmla="*/ 110764 h 1978172"/>
              <a:gd name="connsiteX7-401" fmla="*/ 10532872 w 10768629"/>
              <a:gd name="connsiteY7-402" fmla="*/ 138028 h 1978172"/>
              <a:gd name="connsiteX8-403" fmla="*/ 10398558 w 10768629"/>
              <a:gd name="connsiteY8-404" fmla="*/ 172911 h 1978172"/>
              <a:gd name="connsiteX9-405" fmla="*/ 10371128 w 10768629"/>
              <a:gd name="connsiteY9-406" fmla="*/ 182609 h 1978172"/>
              <a:gd name="connsiteX10-407" fmla="*/ 10352178 w 10768629"/>
              <a:gd name="connsiteY10-408" fmla="*/ 199976 h 1978172"/>
              <a:gd name="connsiteX11-409" fmla="*/ 10351815 w 10768629"/>
              <a:gd name="connsiteY11-410" fmla="*/ 211879 h 1978172"/>
              <a:gd name="connsiteX12-411" fmla="*/ 10337471 w 10768629"/>
              <a:gd name="connsiteY12-412" fmla="*/ 218661 h 1978172"/>
              <a:gd name="connsiteX13-413" fmla="*/ 10334625 w 10768629"/>
              <a:gd name="connsiteY13-414" fmla="*/ 222351 h 1978172"/>
              <a:gd name="connsiteX14-415" fmla="*/ 10256365 w 10768629"/>
              <a:gd name="connsiteY14-416" fmla="*/ 235917 h 1978172"/>
              <a:gd name="connsiteX15-417" fmla="*/ 10201127 w 10768629"/>
              <a:gd name="connsiteY15-418" fmla="*/ 267448 h 1978172"/>
              <a:gd name="connsiteX16-419" fmla="*/ 9961218 w 10768629"/>
              <a:gd name="connsiteY16-420" fmla="*/ 326720 h 1978172"/>
              <a:gd name="connsiteX17-421" fmla="*/ 9859715 w 10768629"/>
              <a:gd name="connsiteY17-422" fmla="*/ 355698 h 1978172"/>
              <a:gd name="connsiteX18-423" fmla="*/ 9679867 w 10768629"/>
              <a:gd name="connsiteY18-424" fmla="*/ 399081 h 1978172"/>
              <a:gd name="connsiteX19-425" fmla="*/ 9490654 w 10768629"/>
              <a:gd name="connsiteY19-426" fmla="*/ 455225 h 1978172"/>
              <a:gd name="connsiteX20-427" fmla="*/ 9470837 w 10768629"/>
              <a:gd name="connsiteY20-428" fmla="*/ 452539 h 1978172"/>
              <a:gd name="connsiteX21-429" fmla="*/ 9469082 w 10768629"/>
              <a:gd name="connsiteY21-430" fmla="*/ 454891 h 1978172"/>
              <a:gd name="connsiteX22-431" fmla="*/ 9448038 w 10768629"/>
              <a:gd name="connsiteY22-432" fmla="*/ 459733 h 1978172"/>
              <a:gd name="connsiteX23-433" fmla="*/ 9396821 w 10768629"/>
              <a:gd name="connsiteY23-434" fmla="*/ 455795 h 1978172"/>
              <a:gd name="connsiteX24-435" fmla="*/ 9392197 w 10768629"/>
              <a:gd name="connsiteY24-436" fmla="*/ 459796 h 1978172"/>
              <a:gd name="connsiteX25-437" fmla="*/ 9347994 w 10768629"/>
              <a:gd name="connsiteY25-438" fmla="*/ 464462 h 1978172"/>
              <a:gd name="connsiteX26-439" fmla="*/ 9347889 w 10768629"/>
              <a:gd name="connsiteY26-440" fmla="*/ 466539 h 1978172"/>
              <a:gd name="connsiteX27-441" fmla="*/ 9337639 w 10768629"/>
              <a:gd name="connsiteY27-442" fmla="*/ 476654 h 1978172"/>
              <a:gd name="connsiteX28-443" fmla="*/ 9316893 w 10768629"/>
              <a:gd name="connsiteY28-444" fmla="*/ 491390 h 1978172"/>
              <a:gd name="connsiteX29-445" fmla="*/ 9229283 w 10768629"/>
              <a:gd name="connsiteY29-446" fmla="*/ 555377 h 1978172"/>
              <a:gd name="connsiteX30-447" fmla="*/ 9220274 w 10768629"/>
              <a:gd name="connsiteY30-448" fmla="*/ 557502 h 1978172"/>
              <a:gd name="connsiteX31-449" fmla="*/ 9220202 w 10768629"/>
              <a:gd name="connsiteY31-450" fmla="*/ 558001 h 1978172"/>
              <a:gd name="connsiteX32-451" fmla="*/ 9210908 w 10768629"/>
              <a:gd name="connsiteY32-452" fmla="*/ 561147 h 1978172"/>
              <a:gd name="connsiteX33-453" fmla="*/ 9186374 w 10768629"/>
              <a:gd name="connsiteY33-454" fmla="*/ 565502 h 1978172"/>
              <a:gd name="connsiteX34-455" fmla="*/ 9181058 w 10768629"/>
              <a:gd name="connsiteY34-456" fmla="*/ 569943 h 1978172"/>
              <a:gd name="connsiteX35-457" fmla="*/ 9179948 w 10768629"/>
              <a:gd name="connsiteY35-458" fmla="*/ 576062 h 1978172"/>
              <a:gd name="connsiteX36-459" fmla="*/ 9149110 w 10768629"/>
              <a:gd name="connsiteY36-460" fmla="*/ 598906 h 1978172"/>
              <a:gd name="connsiteX37-461" fmla="*/ 9078556 w 10768629"/>
              <a:gd name="connsiteY37-462" fmla="*/ 644039 h 1978172"/>
              <a:gd name="connsiteX38-463" fmla="*/ 8996399 w 10768629"/>
              <a:gd name="connsiteY38-464" fmla="*/ 690055 h 1978172"/>
              <a:gd name="connsiteX39-465" fmla="*/ 8803791 w 10768629"/>
              <a:gd name="connsiteY39-466" fmla="*/ 813860 h 1978172"/>
              <a:gd name="connsiteX40-467" fmla="*/ 8636202 w 10768629"/>
              <a:gd name="connsiteY40-468" fmla="*/ 848463 h 1978172"/>
              <a:gd name="connsiteX41-469" fmla="*/ 8555372 w 10768629"/>
              <a:gd name="connsiteY41-470" fmla="*/ 883171 h 1978172"/>
              <a:gd name="connsiteX42-471" fmla="*/ 8507229 w 10768629"/>
              <a:gd name="connsiteY42-472" fmla="*/ 901665 h 1978172"/>
              <a:gd name="connsiteX43-473" fmla="*/ 8428473 w 10768629"/>
              <a:gd name="connsiteY43-474" fmla="*/ 927985 h 1978172"/>
              <a:gd name="connsiteX44-475" fmla="*/ 8427914 w 10768629"/>
              <a:gd name="connsiteY44-476" fmla="*/ 933480 h 1978172"/>
              <a:gd name="connsiteX45-477" fmla="*/ 8420327 w 10768629"/>
              <a:gd name="connsiteY45-478" fmla="*/ 941984 h 1978172"/>
              <a:gd name="connsiteX46-479" fmla="*/ 8407128 w 10768629"/>
              <a:gd name="connsiteY46-480" fmla="*/ 961344 h 1978172"/>
              <a:gd name="connsiteX47-481" fmla="*/ 8380548 w 10768629"/>
              <a:gd name="connsiteY47-482" fmla="*/ 987916 h 1978172"/>
              <a:gd name="connsiteX48-483" fmla="*/ 8379462 w 10768629"/>
              <a:gd name="connsiteY48-484" fmla="*/ 987106 h 1978172"/>
              <a:gd name="connsiteX49-485" fmla="*/ 8369725 w 10768629"/>
              <a:gd name="connsiteY49-486" fmla="*/ 989186 h 1978172"/>
              <a:gd name="connsiteX50-487" fmla="*/ 8304438 w 10768629"/>
              <a:gd name="connsiteY50-488" fmla="*/ 996739 h 1978172"/>
              <a:gd name="connsiteX51-489" fmla="*/ 8280929 w 10768629"/>
              <a:gd name="connsiteY51-490" fmla="*/ 1023089 h 1978172"/>
              <a:gd name="connsiteX52-491" fmla="*/ 8275760 w 10768629"/>
              <a:gd name="connsiteY52-492" fmla="*/ 1027772 h 1978172"/>
              <a:gd name="connsiteX53-493" fmla="*/ 8275478 w 10768629"/>
              <a:gd name="connsiteY53-494" fmla="*/ 1027605 h 1978172"/>
              <a:gd name="connsiteX54-495" fmla="*/ 8269666 w 10768629"/>
              <a:gd name="connsiteY54-496" fmla="*/ 1032033 h 1978172"/>
              <a:gd name="connsiteX55-497" fmla="*/ 8203836 w 10768629"/>
              <a:gd name="connsiteY55-498" fmla="*/ 1037347 h 1978172"/>
              <a:gd name="connsiteX56-499" fmla="*/ 8122936 w 10768629"/>
              <a:gd name="connsiteY56-500" fmla="*/ 1063113 h 1978172"/>
              <a:gd name="connsiteX57-501" fmla="*/ 8043658 w 10768629"/>
              <a:gd name="connsiteY57-502" fmla="*/ 1092746 h 1978172"/>
              <a:gd name="connsiteX58-503" fmla="*/ 8015351 w 10768629"/>
              <a:gd name="connsiteY58-504" fmla="*/ 1105478 h 1978172"/>
              <a:gd name="connsiteX59-505" fmla="*/ 7963145 w 10768629"/>
              <a:gd name="connsiteY59-506" fmla="*/ 1119346 h 1978172"/>
              <a:gd name="connsiteX60-507" fmla="*/ 7938145 w 10768629"/>
              <a:gd name="connsiteY60-508" fmla="*/ 1120225 h 1978172"/>
              <a:gd name="connsiteX61-509" fmla="*/ 7937238 w 10768629"/>
              <a:gd name="connsiteY61-510" fmla="*/ 1121204 h 1978172"/>
              <a:gd name="connsiteX62-511" fmla="*/ 7934398 w 10768629"/>
              <a:gd name="connsiteY62-512" fmla="*/ 1118240 h 1978172"/>
              <a:gd name="connsiteX63-513" fmla="*/ 7918248 w 10768629"/>
              <a:gd name="connsiteY63-514" fmla="*/ 1124371 h 1978172"/>
              <a:gd name="connsiteX64-515" fmla="*/ 7914119 w 10768629"/>
              <a:gd name="connsiteY64-516" fmla="*/ 1127653 h 1978172"/>
              <a:gd name="connsiteX65-517" fmla="*/ 7907658 w 10768629"/>
              <a:gd name="connsiteY65-518" fmla="*/ 1130350 h 1978172"/>
              <a:gd name="connsiteX66-519" fmla="*/ 7907434 w 10768629"/>
              <a:gd name="connsiteY66-520" fmla="*/ 1130103 h 1978172"/>
              <a:gd name="connsiteX67-521" fmla="*/ 7901508 w 10768629"/>
              <a:gd name="connsiteY67-522" fmla="*/ 1133245 h 1978172"/>
              <a:gd name="connsiteX68-523" fmla="*/ 7873287 w 10768629"/>
              <a:gd name="connsiteY68-524" fmla="*/ 1152609 h 1978172"/>
              <a:gd name="connsiteX69-525" fmla="*/ 7834833 w 10768629"/>
              <a:gd name="connsiteY69-526" fmla="*/ 1153868 h 1978172"/>
              <a:gd name="connsiteX70-527" fmla="*/ 7828661 w 10768629"/>
              <a:gd name="connsiteY70-528" fmla="*/ 1139994 h 1978172"/>
              <a:gd name="connsiteX71-529" fmla="*/ 7823966 w 10768629"/>
              <a:gd name="connsiteY71-530" fmla="*/ 1143178 h 1978172"/>
              <a:gd name="connsiteX72-531" fmla="*/ 7815078 w 10768629"/>
              <a:gd name="connsiteY72-532" fmla="*/ 1151776 h 1978172"/>
              <a:gd name="connsiteX73-533" fmla="*/ 7812026 w 10768629"/>
              <a:gd name="connsiteY73-534" fmla="*/ 1151522 h 1978172"/>
              <a:gd name="connsiteX74-535" fmla="*/ 7782249 w 10768629"/>
              <a:gd name="connsiteY74-536" fmla="*/ 1160970 h 1978172"/>
              <a:gd name="connsiteX75-537" fmla="*/ 7773476 w 10768629"/>
              <a:gd name="connsiteY75-538" fmla="*/ 1157414 h 1978172"/>
              <a:gd name="connsiteX76-539" fmla="*/ 7769600 w 10768629"/>
              <a:gd name="connsiteY76-540" fmla="*/ 1157365 h 1978172"/>
              <a:gd name="connsiteX77-541" fmla="*/ 7752631 w 10768629"/>
              <a:gd name="connsiteY77-542" fmla="*/ 1172815 h 1978172"/>
              <a:gd name="connsiteX78-543" fmla="*/ 7743525 w 10768629"/>
              <a:gd name="connsiteY78-544" fmla="*/ 1179064 h 1978172"/>
              <a:gd name="connsiteX79-545" fmla="*/ 7685942 w 10768629"/>
              <a:gd name="connsiteY79-546" fmla="*/ 1233723 h 1978172"/>
              <a:gd name="connsiteX80-547" fmla="*/ 7586920 w 10768629"/>
              <a:gd name="connsiteY80-548" fmla="*/ 1261888 h 1978172"/>
              <a:gd name="connsiteX81-549" fmla="*/ 7486100 w 10768629"/>
              <a:gd name="connsiteY81-550" fmla="*/ 1292563 h 1978172"/>
              <a:gd name="connsiteX82-551" fmla="*/ 7407190 w 10768629"/>
              <a:gd name="connsiteY82-552" fmla="*/ 1314737 h 1978172"/>
              <a:gd name="connsiteX83-553" fmla="*/ 7240698 w 10768629"/>
              <a:gd name="connsiteY83-554" fmla="*/ 1438832 h 1978172"/>
              <a:gd name="connsiteX84-555" fmla="*/ 7197675 w 10768629"/>
              <a:gd name="connsiteY84-556" fmla="*/ 1447530 h 1978172"/>
              <a:gd name="connsiteX85-557" fmla="*/ 7164788 w 10768629"/>
              <a:gd name="connsiteY85-558" fmla="*/ 1480293 h 1978172"/>
              <a:gd name="connsiteX86-559" fmla="*/ 7147929 w 10768629"/>
              <a:gd name="connsiteY86-560" fmla="*/ 1477641 h 1978172"/>
              <a:gd name="connsiteX87-561" fmla="*/ 7144965 w 10768629"/>
              <a:gd name="connsiteY87-562" fmla="*/ 1476908 h 1978172"/>
              <a:gd name="connsiteX88-563" fmla="*/ 7134299 w 10768629"/>
              <a:gd name="connsiteY88-564" fmla="*/ 1479969 h 1978172"/>
              <a:gd name="connsiteX89-565" fmla="*/ 7129809 w 10768629"/>
              <a:gd name="connsiteY89-566" fmla="*/ 1473339 h 1978172"/>
              <a:gd name="connsiteX90-567" fmla="*/ 7112688 w 10768629"/>
              <a:gd name="connsiteY90-568" fmla="*/ 1472575 h 1978172"/>
              <a:gd name="connsiteX91-569" fmla="*/ 7093470 w 10768629"/>
              <a:gd name="connsiteY91-570" fmla="*/ 1480300 h 1978172"/>
              <a:gd name="connsiteX92-571" fmla="*/ 7025034 w 10768629"/>
              <a:gd name="connsiteY92-572" fmla="*/ 1506934 h 1978172"/>
              <a:gd name="connsiteX93-573" fmla="*/ 7014783 w 10768629"/>
              <a:gd name="connsiteY93-574" fmla="*/ 1515868 h 1978172"/>
              <a:gd name="connsiteX94-575" fmla="*/ 6979706 w 10768629"/>
              <a:gd name="connsiteY94-576" fmla="*/ 1523511 h 1978172"/>
              <a:gd name="connsiteX95-577" fmla="*/ 6977890 w 10768629"/>
              <a:gd name="connsiteY95-578" fmla="*/ 1525793 h 1978172"/>
              <a:gd name="connsiteX96-579" fmla="*/ 6944339 w 10768629"/>
              <a:gd name="connsiteY96-580" fmla="*/ 1536237 h 1978172"/>
              <a:gd name="connsiteX97-581" fmla="*/ 6886996 w 10768629"/>
              <a:gd name="connsiteY97-582" fmla="*/ 1563569 h 1978172"/>
              <a:gd name="connsiteX98-583" fmla="*/ 6874510 w 10768629"/>
              <a:gd name="connsiteY98-584" fmla="*/ 1558469 h 1978172"/>
              <a:gd name="connsiteX99-585" fmla="*/ 6871943 w 10768629"/>
              <a:gd name="connsiteY99-586" fmla="*/ 1554651 h 1978172"/>
              <a:gd name="connsiteX100-587" fmla="*/ 6856174 w 10768629"/>
              <a:gd name="connsiteY100-588" fmla="*/ 1562024 h 1978172"/>
              <a:gd name="connsiteX101-589" fmla="*/ 6842321 w 10768629"/>
              <a:gd name="connsiteY101-590" fmla="*/ 1560554 h 1978172"/>
              <a:gd name="connsiteX102-591" fmla="*/ 6832713 w 10768629"/>
              <a:gd name="connsiteY102-592" fmla="*/ 1569357 h 1978172"/>
              <a:gd name="connsiteX103-593" fmla="*/ 6816351 w 10768629"/>
              <a:gd name="connsiteY103-594" fmla="*/ 1571495 h 1978172"/>
              <a:gd name="connsiteX104-595" fmla="*/ 6795800 w 10768629"/>
              <a:gd name="connsiteY104-596" fmla="*/ 1572010 h 1978172"/>
              <a:gd name="connsiteX105-597" fmla="*/ 6777546 w 10768629"/>
              <a:gd name="connsiteY105-598" fmla="*/ 1568661 h 1978172"/>
              <a:gd name="connsiteX106-599" fmla="*/ 6751528 w 10768629"/>
              <a:gd name="connsiteY106-600" fmla="*/ 1574143 h 1978172"/>
              <a:gd name="connsiteX107-601" fmla="*/ 6691966 w 10768629"/>
              <a:gd name="connsiteY107-602" fmla="*/ 1582255 h 1978172"/>
              <a:gd name="connsiteX108-603" fmla="*/ 6646941 w 10768629"/>
              <a:gd name="connsiteY108-604" fmla="*/ 1588471 h 1978172"/>
              <a:gd name="connsiteX109-605" fmla="*/ 6568576 w 10768629"/>
              <a:gd name="connsiteY109-606" fmla="*/ 1606488 h 1978172"/>
              <a:gd name="connsiteX110-607" fmla="*/ 6554358 w 10768629"/>
              <a:gd name="connsiteY110-608" fmla="*/ 1621701 h 1978172"/>
              <a:gd name="connsiteX111-609" fmla="*/ 6516968 w 10768629"/>
              <a:gd name="connsiteY111-610" fmla="*/ 1617195 h 1978172"/>
              <a:gd name="connsiteX112-611" fmla="*/ 6506479 w 10768629"/>
              <a:gd name="connsiteY112-612" fmla="*/ 1602227 h 1978172"/>
              <a:gd name="connsiteX113-613" fmla="*/ 6458436 w 10768629"/>
              <a:gd name="connsiteY113-614" fmla="*/ 1607332 h 1978172"/>
              <a:gd name="connsiteX114-615" fmla="*/ 6414786 w 10768629"/>
              <a:gd name="connsiteY114-616" fmla="*/ 1628815 h 1978172"/>
              <a:gd name="connsiteX115-617" fmla="*/ 6357085 w 10768629"/>
              <a:gd name="connsiteY115-618" fmla="*/ 1640846 h 1978172"/>
              <a:gd name="connsiteX116-619" fmla="*/ 6322636 w 10768629"/>
              <a:gd name="connsiteY116-620" fmla="*/ 1648213 h 1978172"/>
              <a:gd name="connsiteX117-621" fmla="*/ 6226172 w 10768629"/>
              <a:gd name="connsiteY117-622" fmla="*/ 1654676 h 1978172"/>
              <a:gd name="connsiteX118-623" fmla="*/ 6221217 w 10768629"/>
              <a:gd name="connsiteY118-624" fmla="*/ 1654506 h 1978172"/>
              <a:gd name="connsiteX119-625" fmla="*/ 6204956 w 10768629"/>
              <a:gd name="connsiteY119-626" fmla="*/ 1664280 h 1978172"/>
              <a:gd name="connsiteX120-627" fmla="*/ 6204270 w 10768629"/>
              <a:gd name="connsiteY120-628" fmla="*/ 1666782 h 1978172"/>
              <a:gd name="connsiteX121-629" fmla="*/ 6143810 w 10768629"/>
              <a:gd name="connsiteY121-630" fmla="*/ 1661963 h 1978172"/>
              <a:gd name="connsiteX122-631" fmla="*/ 6136560 w 10768629"/>
              <a:gd name="connsiteY122-632" fmla="*/ 1665728 h 1978172"/>
              <a:gd name="connsiteX123-633" fmla="*/ 6096155 w 10768629"/>
              <a:gd name="connsiteY123-634" fmla="*/ 1656951 h 1978172"/>
              <a:gd name="connsiteX124-635" fmla="*/ 6075812 w 10768629"/>
              <a:gd name="connsiteY124-636" fmla="*/ 1655422 h 1978172"/>
              <a:gd name="connsiteX125-637" fmla="*/ 6039495 w 10768629"/>
              <a:gd name="connsiteY125-638" fmla="*/ 1649680 h 1978172"/>
              <a:gd name="connsiteX126-639" fmla="*/ 6036523 w 10768629"/>
              <a:gd name="connsiteY126-640" fmla="*/ 1652121 h 1978172"/>
              <a:gd name="connsiteX127-641" fmla="*/ 6029328 w 10768629"/>
              <a:gd name="connsiteY127-642" fmla="*/ 1649904 h 1978172"/>
              <a:gd name="connsiteX128-643" fmla="*/ 6024075 w 10768629"/>
              <a:gd name="connsiteY128-644" fmla="*/ 1652779 h 1978172"/>
              <a:gd name="connsiteX129-645" fmla="*/ 6018085 w 10768629"/>
              <a:gd name="connsiteY129-646" fmla="*/ 1652030 h 1978172"/>
              <a:gd name="connsiteX130-647" fmla="*/ 5955513 w 10768629"/>
              <a:gd name="connsiteY130-648" fmla="*/ 1663584 h 1978172"/>
              <a:gd name="connsiteX131-649" fmla="*/ 5941996 w 10768629"/>
              <a:gd name="connsiteY131-650" fmla="*/ 1661326 h 1978172"/>
              <a:gd name="connsiteX132-651" fmla="*/ 5931789 w 10768629"/>
              <a:gd name="connsiteY132-652" fmla="*/ 1669915 h 1978172"/>
              <a:gd name="connsiteX133-653" fmla="*/ 5888686 w 10768629"/>
              <a:gd name="connsiteY133-654" fmla="*/ 1672175 h 1978172"/>
              <a:gd name="connsiteX134-655" fmla="*/ 5873794 w 10768629"/>
              <a:gd name="connsiteY134-656" fmla="*/ 1665454 h 1978172"/>
              <a:gd name="connsiteX135-657" fmla="*/ 5860022 w 10768629"/>
              <a:gd name="connsiteY135-658" fmla="*/ 1660635 h 1978172"/>
              <a:gd name="connsiteX136-659" fmla="*/ 5858237 w 10768629"/>
              <a:gd name="connsiteY136-660" fmla="*/ 1660649 h 1978172"/>
              <a:gd name="connsiteX137-661" fmla="*/ 5840319 w 10768629"/>
              <a:gd name="connsiteY137-662" fmla="*/ 1660798 h 1978172"/>
              <a:gd name="connsiteX138-663" fmla="*/ 5806984 w 10768629"/>
              <a:gd name="connsiteY138-664" fmla="*/ 1661075 h 1978172"/>
              <a:gd name="connsiteX139-665" fmla="*/ 5742351 w 10768629"/>
              <a:gd name="connsiteY139-666" fmla="*/ 1667489 h 1978172"/>
              <a:gd name="connsiteX140-667" fmla="*/ 5529437 w 10768629"/>
              <a:gd name="connsiteY140-668" fmla="*/ 1636968 h 1978172"/>
              <a:gd name="connsiteX141-669" fmla="*/ 5440853 w 10768629"/>
              <a:gd name="connsiteY141-670" fmla="*/ 1657958 h 1978172"/>
              <a:gd name="connsiteX142-671" fmla="*/ 4945936 w 10768629"/>
              <a:gd name="connsiteY142-672" fmla="*/ 1713743 h 1978172"/>
              <a:gd name="connsiteX143-673" fmla="*/ 4872172 w 10768629"/>
              <a:gd name="connsiteY143-674" fmla="*/ 1757222 h 1978172"/>
              <a:gd name="connsiteX144-675" fmla="*/ 4809524 w 10768629"/>
              <a:gd name="connsiteY144-676" fmla="*/ 1761033 h 1978172"/>
              <a:gd name="connsiteX145-677" fmla="*/ 4759058 w 10768629"/>
              <a:gd name="connsiteY145-678" fmla="*/ 1766533 h 1978172"/>
              <a:gd name="connsiteX146-679" fmla="*/ 4719749 w 10768629"/>
              <a:gd name="connsiteY146-680" fmla="*/ 1771811 h 1978172"/>
              <a:gd name="connsiteX147-681" fmla="*/ 4568686 w 10768629"/>
              <a:gd name="connsiteY147-682" fmla="*/ 1786141 h 1978172"/>
              <a:gd name="connsiteX148-683" fmla="*/ 4418751 w 10768629"/>
              <a:gd name="connsiteY148-684" fmla="*/ 1796932 h 1978172"/>
              <a:gd name="connsiteX149-685" fmla="*/ 4378377 w 10768629"/>
              <a:gd name="connsiteY149-686" fmla="*/ 1815528 h 1978172"/>
              <a:gd name="connsiteX150-687" fmla="*/ 4320575 w 10768629"/>
              <a:gd name="connsiteY150-688" fmla="*/ 1832722 h 1978172"/>
              <a:gd name="connsiteX151-689" fmla="*/ 4220200 w 10768629"/>
              <a:gd name="connsiteY151-690" fmla="*/ 1873173 h 1978172"/>
              <a:gd name="connsiteX152-691" fmla="*/ 4105361 w 10768629"/>
              <a:gd name="connsiteY152-692" fmla="*/ 1894711 h 1978172"/>
              <a:gd name="connsiteX153-693" fmla="*/ 3973223 w 10768629"/>
              <a:gd name="connsiteY153-694" fmla="*/ 1881015 h 1978172"/>
              <a:gd name="connsiteX154-695" fmla="*/ 3900992 w 10768629"/>
              <a:gd name="connsiteY154-696" fmla="*/ 1880603 h 1978172"/>
              <a:gd name="connsiteX155-697" fmla="*/ 3662119 w 10768629"/>
              <a:gd name="connsiteY155-698" fmla="*/ 1876289 h 1978172"/>
              <a:gd name="connsiteX156-699" fmla="*/ 3496919 w 10768629"/>
              <a:gd name="connsiteY156-700" fmla="*/ 1873180 h 1978172"/>
              <a:gd name="connsiteX157-701" fmla="*/ 3449433 w 10768629"/>
              <a:gd name="connsiteY157-702" fmla="*/ 1889681 h 1978172"/>
              <a:gd name="connsiteX158-703" fmla="*/ 3369766 w 10768629"/>
              <a:gd name="connsiteY158-704" fmla="*/ 1916653 h 1978172"/>
              <a:gd name="connsiteX159-705" fmla="*/ 3290336 w 10768629"/>
              <a:gd name="connsiteY159-706" fmla="*/ 1925039 h 1978172"/>
              <a:gd name="connsiteX160-707" fmla="*/ 3224897 w 10768629"/>
              <a:gd name="connsiteY160-708" fmla="*/ 1943733 h 1978172"/>
              <a:gd name="connsiteX161-709" fmla="*/ 3161463 w 10768629"/>
              <a:gd name="connsiteY161-710" fmla="*/ 1946591 h 1978172"/>
              <a:gd name="connsiteX162-711" fmla="*/ 3157504 w 10768629"/>
              <a:gd name="connsiteY162-712" fmla="*/ 1957276 h 1978172"/>
              <a:gd name="connsiteX163-713" fmla="*/ 3115176 w 10768629"/>
              <a:gd name="connsiteY163-714" fmla="*/ 1943459 h 1978172"/>
              <a:gd name="connsiteX164-715" fmla="*/ 3038835 w 10768629"/>
              <a:gd name="connsiteY164-716" fmla="*/ 1920210 h 1978172"/>
              <a:gd name="connsiteX165-717" fmla="*/ 2897201 w 10768629"/>
              <a:gd name="connsiteY165-718" fmla="*/ 1926772 h 1978172"/>
              <a:gd name="connsiteX166-719" fmla="*/ 2783891 w 10768629"/>
              <a:gd name="connsiteY166-720" fmla="*/ 1931749 h 1978172"/>
              <a:gd name="connsiteX167-721" fmla="*/ 2712447 w 10768629"/>
              <a:gd name="connsiteY167-722" fmla="*/ 1933044 h 1978172"/>
              <a:gd name="connsiteX168-723" fmla="*/ 2560151 w 10768629"/>
              <a:gd name="connsiteY168-724" fmla="*/ 1963609 h 1978172"/>
              <a:gd name="connsiteX169-725" fmla="*/ 2367221 w 10768629"/>
              <a:gd name="connsiteY169-726" fmla="*/ 1971884 h 1978172"/>
              <a:gd name="connsiteX170-727" fmla="*/ 2272130 w 10768629"/>
              <a:gd name="connsiteY170-728" fmla="*/ 1961162 h 1978172"/>
              <a:gd name="connsiteX171-729" fmla="*/ 2189404 w 10768629"/>
              <a:gd name="connsiteY171-730" fmla="*/ 1978172 h 1978172"/>
              <a:gd name="connsiteX172-731" fmla="*/ 2077704 w 10768629"/>
              <a:gd name="connsiteY172-732" fmla="*/ 1965002 h 1978172"/>
              <a:gd name="connsiteX173-733" fmla="*/ 1967996 w 10768629"/>
              <a:gd name="connsiteY173-734" fmla="*/ 1953187 h 1978172"/>
              <a:gd name="connsiteX174-735" fmla="*/ 1855805 w 10768629"/>
              <a:gd name="connsiteY174-736" fmla="*/ 1926082 h 1978172"/>
              <a:gd name="connsiteX175-737" fmla="*/ 1790957 w 10768629"/>
              <a:gd name="connsiteY175-738" fmla="*/ 1919460 h 1978172"/>
              <a:gd name="connsiteX176-739" fmla="*/ 1613978 w 10768629"/>
              <a:gd name="connsiteY176-740" fmla="*/ 1891581 h 1978172"/>
              <a:gd name="connsiteX177-741" fmla="*/ 1436831 w 10768629"/>
              <a:gd name="connsiteY177-742" fmla="*/ 1856201 h 1978172"/>
              <a:gd name="connsiteX178-743" fmla="*/ 1332568 w 10768629"/>
              <a:gd name="connsiteY178-744" fmla="*/ 1793149 h 1978172"/>
              <a:gd name="connsiteX179-745" fmla="*/ 1186881 w 10768629"/>
              <a:gd name="connsiteY179-746" fmla="*/ 1768613 h 1978172"/>
              <a:gd name="connsiteX180-747" fmla="*/ 1162595 w 10768629"/>
              <a:gd name="connsiteY180-748" fmla="*/ 1758337 h 1978172"/>
              <a:gd name="connsiteX181-749" fmla="*/ 1128523 w 10768629"/>
              <a:gd name="connsiteY181-750" fmla="*/ 1763621 h 1978172"/>
              <a:gd name="connsiteX182-751" fmla="*/ 991903 w 10768629"/>
              <a:gd name="connsiteY182-752" fmla="*/ 1786741 h 1978172"/>
              <a:gd name="connsiteX183-753" fmla="*/ 883960 w 10768629"/>
              <a:gd name="connsiteY183-754" fmla="*/ 1822386 h 1978172"/>
              <a:gd name="connsiteX184-755" fmla="*/ 766531 w 10768629"/>
              <a:gd name="connsiteY184-756" fmla="*/ 1805053 h 1978172"/>
              <a:gd name="connsiteX185-757" fmla="*/ 669779 w 10768629"/>
              <a:gd name="connsiteY185-758" fmla="*/ 1800537 h 1978172"/>
              <a:gd name="connsiteX186-759" fmla="*/ 523898 w 10768629"/>
              <a:gd name="connsiteY186-760" fmla="*/ 1811085 h 1978172"/>
              <a:gd name="connsiteX187-761" fmla="*/ 360251 w 10768629"/>
              <a:gd name="connsiteY187-762" fmla="*/ 1830735 h 1978172"/>
              <a:gd name="connsiteX188-763" fmla="*/ 255207 w 10768629"/>
              <a:gd name="connsiteY188-764" fmla="*/ 1818275 h 1978172"/>
              <a:gd name="connsiteX189-765" fmla="*/ 101803 w 10768629"/>
              <a:gd name="connsiteY189-766" fmla="*/ 1870647 h 1978172"/>
              <a:gd name="connsiteX190-767" fmla="*/ 25397 w 10768629"/>
              <a:gd name="connsiteY190-768" fmla="*/ 1888443 h 1978172"/>
              <a:gd name="connsiteX191-769" fmla="*/ 2370 w 10768629"/>
              <a:gd name="connsiteY191-770" fmla="*/ 1878311 h 1978172"/>
              <a:gd name="connsiteX192-771" fmla="*/ 0 w 10768629"/>
              <a:gd name="connsiteY192-772" fmla="*/ 1878785 h 1978172"/>
              <a:gd name="connsiteX193-773" fmla="*/ 0 w 10768629"/>
              <a:gd name="connsiteY193-774" fmla="*/ 0 h 1978172"/>
              <a:gd name="connsiteX0-775" fmla="*/ 0 w 10768629"/>
              <a:gd name="connsiteY0-776" fmla="*/ 0 h 1978172"/>
              <a:gd name="connsiteX1-777" fmla="*/ 10768629 w 10768629"/>
              <a:gd name="connsiteY1-778" fmla="*/ 0 h 1978172"/>
              <a:gd name="connsiteX2-779" fmla="*/ 10733254 w 10768629"/>
              <a:gd name="connsiteY2-780" fmla="*/ 31439 h 1978172"/>
              <a:gd name="connsiteX3-781" fmla="*/ 10727085 w 10768629"/>
              <a:gd name="connsiteY3-782" fmla="*/ 37910 h 1978172"/>
              <a:gd name="connsiteX4-783" fmla="*/ 10675953 w 10768629"/>
              <a:gd name="connsiteY4-784" fmla="*/ 68623 h 1978172"/>
              <a:gd name="connsiteX5-785" fmla="*/ 10637091 w 10768629"/>
              <a:gd name="connsiteY5-786" fmla="*/ 90361 h 1978172"/>
              <a:gd name="connsiteX6-787" fmla="*/ 10610971 w 10768629"/>
              <a:gd name="connsiteY6-788" fmla="*/ 110764 h 1978172"/>
              <a:gd name="connsiteX7-789" fmla="*/ 10532872 w 10768629"/>
              <a:gd name="connsiteY7-790" fmla="*/ 138028 h 1978172"/>
              <a:gd name="connsiteX8-791" fmla="*/ 10398558 w 10768629"/>
              <a:gd name="connsiteY8-792" fmla="*/ 172911 h 1978172"/>
              <a:gd name="connsiteX9-793" fmla="*/ 10371128 w 10768629"/>
              <a:gd name="connsiteY9-794" fmla="*/ 182609 h 1978172"/>
              <a:gd name="connsiteX10-795" fmla="*/ 10352178 w 10768629"/>
              <a:gd name="connsiteY10-796" fmla="*/ 199976 h 1978172"/>
              <a:gd name="connsiteX11-797" fmla="*/ 10351815 w 10768629"/>
              <a:gd name="connsiteY11-798" fmla="*/ 211879 h 1978172"/>
              <a:gd name="connsiteX12-799" fmla="*/ 10337471 w 10768629"/>
              <a:gd name="connsiteY12-800" fmla="*/ 218661 h 1978172"/>
              <a:gd name="connsiteX13-801" fmla="*/ 10334625 w 10768629"/>
              <a:gd name="connsiteY13-802" fmla="*/ 222351 h 1978172"/>
              <a:gd name="connsiteX14-803" fmla="*/ 10256365 w 10768629"/>
              <a:gd name="connsiteY14-804" fmla="*/ 235917 h 1978172"/>
              <a:gd name="connsiteX15-805" fmla="*/ 10201127 w 10768629"/>
              <a:gd name="connsiteY15-806" fmla="*/ 267448 h 1978172"/>
              <a:gd name="connsiteX16-807" fmla="*/ 9961218 w 10768629"/>
              <a:gd name="connsiteY16-808" fmla="*/ 326720 h 1978172"/>
              <a:gd name="connsiteX17-809" fmla="*/ 9859715 w 10768629"/>
              <a:gd name="connsiteY17-810" fmla="*/ 355698 h 1978172"/>
              <a:gd name="connsiteX18-811" fmla="*/ 9679867 w 10768629"/>
              <a:gd name="connsiteY18-812" fmla="*/ 399081 h 1978172"/>
              <a:gd name="connsiteX19-813" fmla="*/ 9490654 w 10768629"/>
              <a:gd name="connsiteY19-814" fmla="*/ 455225 h 1978172"/>
              <a:gd name="connsiteX20-815" fmla="*/ 9470837 w 10768629"/>
              <a:gd name="connsiteY20-816" fmla="*/ 452539 h 1978172"/>
              <a:gd name="connsiteX21-817" fmla="*/ 9469082 w 10768629"/>
              <a:gd name="connsiteY21-818" fmla="*/ 454891 h 1978172"/>
              <a:gd name="connsiteX22-819" fmla="*/ 9448038 w 10768629"/>
              <a:gd name="connsiteY22-820" fmla="*/ 459733 h 1978172"/>
              <a:gd name="connsiteX23-821" fmla="*/ 9396821 w 10768629"/>
              <a:gd name="connsiteY23-822" fmla="*/ 455795 h 1978172"/>
              <a:gd name="connsiteX24-823" fmla="*/ 9392197 w 10768629"/>
              <a:gd name="connsiteY24-824" fmla="*/ 459796 h 1978172"/>
              <a:gd name="connsiteX25-825" fmla="*/ 9347994 w 10768629"/>
              <a:gd name="connsiteY25-826" fmla="*/ 464462 h 1978172"/>
              <a:gd name="connsiteX26-827" fmla="*/ 9347889 w 10768629"/>
              <a:gd name="connsiteY26-828" fmla="*/ 466539 h 1978172"/>
              <a:gd name="connsiteX27-829" fmla="*/ 9337639 w 10768629"/>
              <a:gd name="connsiteY27-830" fmla="*/ 476654 h 1978172"/>
              <a:gd name="connsiteX28-831" fmla="*/ 9316893 w 10768629"/>
              <a:gd name="connsiteY28-832" fmla="*/ 491390 h 1978172"/>
              <a:gd name="connsiteX29-833" fmla="*/ 9229283 w 10768629"/>
              <a:gd name="connsiteY29-834" fmla="*/ 555377 h 1978172"/>
              <a:gd name="connsiteX30-835" fmla="*/ 9220274 w 10768629"/>
              <a:gd name="connsiteY30-836" fmla="*/ 557502 h 1978172"/>
              <a:gd name="connsiteX31-837" fmla="*/ 9220202 w 10768629"/>
              <a:gd name="connsiteY31-838" fmla="*/ 558001 h 1978172"/>
              <a:gd name="connsiteX32-839" fmla="*/ 9210908 w 10768629"/>
              <a:gd name="connsiteY32-840" fmla="*/ 561147 h 1978172"/>
              <a:gd name="connsiteX33-841" fmla="*/ 9186374 w 10768629"/>
              <a:gd name="connsiteY33-842" fmla="*/ 565502 h 1978172"/>
              <a:gd name="connsiteX34-843" fmla="*/ 9181058 w 10768629"/>
              <a:gd name="connsiteY34-844" fmla="*/ 569943 h 1978172"/>
              <a:gd name="connsiteX35-845" fmla="*/ 9179948 w 10768629"/>
              <a:gd name="connsiteY35-846" fmla="*/ 576062 h 1978172"/>
              <a:gd name="connsiteX36-847" fmla="*/ 9149110 w 10768629"/>
              <a:gd name="connsiteY36-848" fmla="*/ 598906 h 1978172"/>
              <a:gd name="connsiteX37-849" fmla="*/ 9078556 w 10768629"/>
              <a:gd name="connsiteY37-850" fmla="*/ 644039 h 1978172"/>
              <a:gd name="connsiteX38-851" fmla="*/ 8996399 w 10768629"/>
              <a:gd name="connsiteY38-852" fmla="*/ 690055 h 1978172"/>
              <a:gd name="connsiteX39-853" fmla="*/ 8803791 w 10768629"/>
              <a:gd name="connsiteY39-854" fmla="*/ 813860 h 1978172"/>
              <a:gd name="connsiteX40-855" fmla="*/ 8636202 w 10768629"/>
              <a:gd name="connsiteY40-856" fmla="*/ 848463 h 1978172"/>
              <a:gd name="connsiteX41-857" fmla="*/ 8555372 w 10768629"/>
              <a:gd name="connsiteY41-858" fmla="*/ 883171 h 1978172"/>
              <a:gd name="connsiteX42-859" fmla="*/ 8507229 w 10768629"/>
              <a:gd name="connsiteY42-860" fmla="*/ 901665 h 1978172"/>
              <a:gd name="connsiteX43-861" fmla="*/ 8428473 w 10768629"/>
              <a:gd name="connsiteY43-862" fmla="*/ 927985 h 1978172"/>
              <a:gd name="connsiteX44-863" fmla="*/ 8427914 w 10768629"/>
              <a:gd name="connsiteY44-864" fmla="*/ 933480 h 1978172"/>
              <a:gd name="connsiteX45-865" fmla="*/ 8420327 w 10768629"/>
              <a:gd name="connsiteY45-866" fmla="*/ 941984 h 1978172"/>
              <a:gd name="connsiteX46-867" fmla="*/ 8407128 w 10768629"/>
              <a:gd name="connsiteY46-868" fmla="*/ 961344 h 1978172"/>
              <a:gd name="connsiteX47-869" fmla="*/ 8380548 w 10768629"/>
              <a:gd name="connsiteY47-870" fmla="*/ 987916 h 1978172"/>
              <a:gd name="connsiteX48-871" fmla="*/ 8379462 w 10768629"/>
              <a:gd name="connsiteY48-872" fmla="*/ 987106 h 1978172"/>
              <a:gd name="connsiteX49-873" fmla="*/ 8369725 w 10768629"/>
              <a:gd name="connsiteY49-874" fmla="*/ 989186 h 1978172"/>
              <a:gd name="connsiteX50-875" fmla="*/ 8304438 w 10768629"/>
              <a:gd name="connsiteY50-876" fmla="*/ 996739 h 1978172"/>
              <a:gd name="connsiteX51-877" fmla="*/ 8280929 w 10768629"/>
              <a:gd name="connsiteY51-878" fmla="*/ 1023089 h 1978172"/>
              <a:gd name="connsiteX52-879" fmla="*/ 8275760 w 10768629"/>
              <a:gd name="connsiteY52-880" fmla="*/ 1027772 h 1978172"/>
              <a:gd name="connsiteX53-881" fmla="*/ 8275478 w 10768629"/>
              <a:gd name="connsiteY53-882" fmla="*/ 1027605 h 1978172"/>
              <a:gd name="connsiteX54-883" fmla="*/ 8269666 w 10768629"/>
              <a:gd name="connsiteY54-884" fmla="*/ 1032033 h 1978172"/>
              <a:gd name="connsiteX55-885" fmla="*/ 8203836 w 10768629"/>
              <a:gd name="connsiteY55-886" fmla="*/ 1037347 h 1978172"/>
              <a:gd name="connsiteX56-887" fmla="*/ 8122936 w 10768629"/>
              <a:gd name="connsiteY56-888" fmla="*/ 1063113 h 1978172"/>
              <a:gd name="connsiteX57-889" fmla="*/ 8043658 w 10768629"/>
              <a:gd name="connsiteY57-890" fmla="*/ 1092746 h 1978172"/>
              <a:gd name="connsiteX58-891" fmla="*/ 8015351 w 10768629"/>
              <a:gd name="connsiteY58-892" fmla="*/ 1105478 h 1978172"/>
              <a:gd name="connsiteX59-893" fmla="*/ 7963145 w 10768629"/>
              <a:gd name="connsiteY59-894" fmla="*/ 1119346 h 1978172"/>
              <a:gd name="connsiteX60-895" fmla="*/ 7938145 w 10768629"/>
              <a:gd name="connsiteY60-896" fmla="*/ 1120225 h 1978172"/>
              <a:gd name="connsiteX61-897" fmla="*/ 7937238 w 10768629"/>
              <a:gd name="connsiteY61-898" fmla="*/ 1121204 h 1978172"/>
              <a:gd name="connsiteX62-899" fmla="*/ 7934398 w 10768629"/>
              <a:gd name="connsiteY62-900" fmla="*/ 1118240 h 1978172"/>
              <a:gd name="connsiteX63-901" fmla="*/ 7918248 w 10768629"/>
              <a:gd name="connsiteY63-902" fmla="*/ 1124371 h 1978172"/>
              <a:gd name="connsiteX64-903" fmla="*/ 7914119 w 10768629"/>
              <a:gd name="connsiteY64-904" fmla="*/ 1127653 h 1978172"/>
              <a:gd name="connsiteX65-905" fmla="*/ 7907658 w 10768629"/>
              <a:gd name="connsiteY65-906" fmla="*/ 1130350 h 1978172"/>
              <a:gd name="connsiteX66-907" fmla="*/ 7907434 w 10768629"/>
              <a:gd name="connsiteY66-908" fmla="*/ 1130103 h 1978172"/>
              <a:gd name="connsiteX67-909" fmla="*/ 7901508 w 10768629"/>
              <a:gd name="connsiteY67-910" fmla="*/ 1133245 h 1978172"/>
              <a:gd name="connsiteX68-911" fmla="*/ 7873287 w 10768629"/>
              <a:gd name="connsiteY68-912" fmla="*/ 1152609 h 1978172"/>
              <a:gd name="connsiteX69-913" fmla="*/ 7834833 w 10768629"/>
              <a:gd name="connsiteY69-914" fmla="*/ 1153868 h 1978172"/>
              <a:gd name="connsiteX70-915" fmla="*/ 7828661 w 10768629"/>
              <a:gd name="connsiteY70-916" fmla="*/ 1139994 h 1978172"/>
              <a:gd name="connsiteX71-917" fmla="*/ 7823966 w 10768629"/>
              <a:gd name="connsiteY71-918" fmla="*/ 1143178 h 1978172"/>
              <a:gd name="connsiteX72-919" fmla="*/ 7815078 w 10768629"/>
              <a:gd name="connsiteY72-920" fmla="*/ 1151776 h 1978172"/>
              <a:gd name="connsiteX73-921" fmla="*/ 7812026 w 10768629"/>
              <a:gd name="connsiteY73-922" fmla="*/ 1151522 h 1978172"/>
              <a:gd name="connsiteX74-923" fmla="*/ 7782249 w 10768629"/>
              <a:gd name="connsiteY74-924" fmla="*/ 1160970 h 1978172"/>
              <a:gd name="connsiteX75-925" fmla="*/ 7773476 w 10768629"/>
              <a:gd name="connsiteY75-926" fmla="*/ 1157414 h 1978172"/>
              <a:gd name="connsiteX76-927" fmla="*/ 7769600 w 10768629"/>
              <a:gd name="connsiteY76-928" fmla="*/ 1157365 h 1978172"/>
              <a:gd name="connsiteX77-929" fmla="*/ 7752631 w 10768629"/>
              <a:gd name="connsiteY77-930" fmla="*/ 1172815 h 1978172"/>
              <a:gd name="connsiteX78-931" fmla="*/ 7743525 w 10768629"/>
              <a:gd name="connsiteY78-932" fmla="*/ 1179064 h 1978172"/>
              <a:gd name="connsiteX79-933" fmla="*/ 7685942 w 10768629"/>
              <a:gd name="connsiteY79-934" fmla="*/ 1233723 h 1978172"/>
              <a:gd name="connsiteX80-935" fmla="*/ 7586920 w 10768629"/>
              <a:gd name="connsiteY80-936" fmla="*/ 1261888 h 1978172"/>
              <a:gd name="connsiteX81-937" fmla="*/ 7486100 w 10768629"/>
              <a:gd name="connsiteY81-938" fmla="*/ 1292563 h 1978172"/>
              <a:gd name="connsiteX82-939" fmla="*/ 7407190 w 10768629"/>
              <a:gd name="connsiteY82-940" fmla="*/ 1314737 h 1978172"/>
              <a:gd name="connsiteX83-941" fmla="*/ 7240698 w 10768629"/>
              <a:gd name="connsiteY83-942" fmla="*/ 1438832 h 1978172"/>
              <a:gd name="connsiteX84-943" fmla="*/ 7197675 w 10768629"/>
              <a:gd name="connsiteY84-944" fmla="*/ 1447530 h 1978172"/>
              <a:gd name="connsiteX85-945" fmla="*/ 7164788 w 10768629"/>
              <a:gd name="connsiteY85-946" fmla="*/ 1480293 h 1978172"/>
              <a:gd name="connsiteX86-947" fmla="*/ 7147929 w 10768629"/>
              <a:gd name="connsiteY86-948" fmla="*/ 1477641 h 1978172"/>
              <a:gd name="connsiteX87-949" fmla="*/ 7144965 w 10768629"/>
              <a:gd name="connsiteY87-950" fmla="*/ 1476908 h 1978172"/>
              <a:gd name="connsiteX88-951" fmla="*/ 7134299 w 10768629"/>
              <a:gd name="connsiteY88-952" fmla="*/ 1479969 h 1978172"/>
              <a:gd name="connsiteX89-953" fmla="*/ 7129809 w 10768629"/>
              <a:gd name="connsiteY89-954" fmla="*/ 1473339 h 1978172"/>
              <a:gd name="connsiteX90-955" fmla="*/ 7112688 w 10768629"/>
              <a:gd name="connsiteY90-956" fmla="*/ 1472575 h 1978172"/>
              <a:gd name="connsiteX91-957" fmla="*/ 7093470 w 10768629"/>
              <a:gd name="connsiteY91-958" fmla="*/ 1480300 h 1978172"/>
              <a:gd name="connsiteX92-959" fmla="*/ 7025034 w 10768629"/>
              <a:gd name="connsiteY92-960" fmla="*/ 1506934 h 1978172"/>
              <a:gd name="connsiteX93-961" fmla="*/ 7014783 w 10768629"/>
              <a:gd name="connsiteY93-962" fmla="*/ 1515868 h 1978172"/>
              <a:gd name="connsiteX94-963" fmla="*/ 6979706 w 10768629"/>
              <a:gd name="connsiteY94-964" fmla="*/ 1523511 h 1978172"/>
              <a:gd name="connsiteX95-965" fmla="*/ 6977890 w 10768629"/>
              <a:gd name="connsiteY95-966" fmla="*/ 1525793 h 1978172"/>
              <a:gd name="connsiteX96-967" fmla="*/ 6944339 w 10768629"/>
              <a:gd name="connsiteY96-968" fmla="*/ 1536237 h 1978172"/>
              <a:gd name="connsiteX97-969" fmla="*/ 6886996 w 10768629"/>
              <a:gd name="connsiteY97-970" fmla="*/ 1563569 h 1978172"/>
              <a:gd name="connsiteX98-971" fmla="*/ 6874510 w 10768629"/>
              <a:gd name="connsiteY98-972" fmla="*/ 1558469 h 1978172"/>
              <a:gd name="connsiteX99-973" fmla="*/ 6871943 w 10768629"/>
              <a:gd name="connsiteY99-974" fmla="*/ 1554651 h 1978172"/>
              <a:gd name="connsiteX100-975" fmla="*/ 6856174 w 10768629"/>
              <a:gd name="connsiteY100-976" fmla="*/ 1562024 h 1978172"/>
              <a:gd name="connsiteX101-977" fmla="*/ 6842321 w 10768629"/>
              <a:gd name="connsiteY101-978" fmla="*/ 1560554 h 1978172"/>
              <a:gd name="connsiteX102-979" fmla="*/ 6832713 w 10768629"/>
              <a:gd name="connsiteY102-980" fmla="*/ 1569357 h 1978172"/>
              <a:gd name="connsiteX103-981" fmla="*/ 6816351 w 10768629"/>
              <a:gd name="connsiteY103-982" fmla="*/ 1571495 h 1978172"/>
              <a:gd name="connsiteX104-983" fmla="*/ 6795800 w 10768629"/>
              <a:gd name="connsiteY104-984" fmla="*/ 1572010 h 1978172"/>
              <a:gd name="connsiteX105-985" fmla="*/ 6777546 w 10768629"/>
              <a:gd name="connsiteY105-986" fmla="*/ 1568661 h 1978172"/>
              <a:gd name="connsiteX106-987" fmla="*/ 6751528 w 10768629"/>
              <a:gd name="connsiteY106-988" fmla="*/ 1574143 h 1978172"/>
              <a:gd name="connsiteX107-989" fmla="*/ 6691966 w 10768629"/>
              <a:gd name="connsiteY107-990" fmla="*/ 1582255 h 1978172"/>
              <a:gd name="connsiteX108-991" fmla="*/ 6646941 w 10768629"/>
              <a:gd name="connsiteY108-992" fmla="*/ 1588471 h 1978172"/>
              <a:gd name="connsiteX109-993" fmla="*/ 6568576 w 10768629"/>
              <a:gd name="connsiteY109-994" fmla="*/ 1606488 h 1978172"/>
              <a:gd name="connsiteX110-995" fmla="*/ 6554358 w 10768629"/>
              <a:gd name="connsiteY110-996" fmla="*/ 1621701 h 1978172"/>
              <a:gd name="connsiteX111-997" fmla="*/ 6516968 w 10768629"/>
              <a:gd name="connsiteY111-998" fmla="*/ 1617195 h 1978172"/>
              <a:gd name="connsiteX112-999" fmla="*/ 6506479 w 10768629"/>
              <a:gd name="connsiteY112-1000" fmla="*/ 1602227 h 1978172"/>
              <a:gd name="connsiteX113-1001" fmla="*/ 6458436 w 10768629"/>
              <a:gd name="connsiteY113-1002" fmla="*/ 1607332 h 1978172"/>
              <a:gd name="connsiteX114-1003" fmla="*/ 6414786 w 10768629"/>
              <a:gd name="connsiteY114-1004" fmla="*/ 1628815 h 1978172"/>
              <a:gd name="connsiteX115-1005" fmla="*/ 6357085 w 10768629"/>
              <a:gd name="connsiteY115-1006" fmla="*/ 1640846 h 1978172"/>
              <a:gd name="connsiteX116-1007" fmla="*/ 6322636 w 10768629"/>
              <a:gd name="connsiteY116-1008" fmla="*/ 1648213 h 1978172"/>
              <a:gd name="connsiteX117-1009" fmla="*/ 6226172 w 10768629"/>
              <a:gd name="connsiteY117-1010" fmla="*/ 1654676 h 1978172"/>
              <a:gd name="connsiteX118-1011" fmla="*/ 6221217 w 10768629"/>
              <a:gd name="connsiteY118-1012" fmla="*/ 1654506 h 1978172"/>
              <a:gd name="connsiteX119-1013" fmla="*/ 6204956 w 10768629"/>
              <a:gd name="connsiteY119-1014" fmla="*/ 1664280 h 1978172"/>
              <a:gd name="connsiteX120-1015" fmla="*/ 6204270 w 10768629"/>
              <a:gd name="connsiteY120-1016" fmla="*/ 1666782 h 1978172"/>
              <a:gd name="connsiteX121-1017" fmla="*/ 6143810 w 10768629"/>
              <a:gd name="connsiteY121-1018" fmla="*/ 1661963 h 1978172"/>
              <a:gd name="connsiteX122-1019" fmla="*/ 6136560 w 10768629"/>
              <a:gd name="connsiteY122-1020" fmla="*/ 1665728 h 1978172"/>
              <a:gd name="connsiteX123-1021" fmla="*/ 6096155 w 10768629"/>
              <a:gd name="connsiteY123-1022" fmla="*/ 1656951 h 1978172"/>
              <a:gd name="connsiteX124-1023" fmla="*/ 6075812 w 10768629"/>
              <a:gd name="connsiteY124-1024" fmla="*/ 1655422 h 1978172"/>
              <a:gd name="connsiteX125-1025" fmla="*/ 6039495 w 10768629"/>
              <a:gd name="connsiteY125-1026" fmla="*/ 1649680 h 1978172"/>
              <a:gd name="connsiteX126-1027" fmla="*/ 6036523 w 10768629"/>
              <a:gd name="connsiteY126-1028" fmla="*/ 1652121 h 1978172"/>
              <a:gd name="connsiteX127-1029" fmla="*/ 6029328 w 10768629"/>
              <a:gd name="connsiteY127-1030" fmla="*/ 1649904 h 1978172"/>
              <a:gd name="connsiteX128-1031" fmla="*/ 6024075 w 10768629"/>
              <a:gd name="connsiteY128-1032" fmla="*/ 1652779 h 1978172"/>
              <a:gd name="connsiteX129-1033" fmla="*/ 6018085 w 10768629"/>
              <a:gd name="connsiteY129-1034" fmla="*/ 1652030 h 1978172"/>
              <a:gd name="connsiteX130-1035" fmla="*/ 5955513 w 10768629"/>
              <a:gd name="connsiteY130-1036" fmla="*/ 1663584 h 1978172"/>
              <a:gd name="connsiteX131-1037" fmla="*/ 5941996 w 10768629"/>
              <a:gd name="connsiteY131-1038" fmla="*/ 1661326 h 1978172"/>
              <a:gd name="connsiteX132-1039" fmla="*/ 5931789 w 10768629"/>
              <a:gd name="connsiteY132-1040" fmla="*/ 1669915 h 1978172"/>
              <a:gd name="connsiteX133-1041" fmla="*/ 5888686 w 10768629"/>
              <a:gd name="connsiteY133-1042" fmla="*/ 1672175 h 1978172"/>
              <a:gd name="connsiteX134-1043" fmla="*/ 5873794 w 10768629"/>
              <a:gd name="connsiteY134-1044" fmla="*/ 1665454 h 1978172"/>
              <a:gd name="connsiteX135-1045" fmla="*/ 5860022 w 10768629"/>
              <a:gd name="connsiteY135-1046" fmla="*/ 1660635 h 1978172"/>
              <a:gd name="connsiteX136-1047" fmla="*/ 5858237 w 10768629"/>
              <a:gd name="connsiteY136-1048" fmla="*/ 1660649 h 1978172"/>
              <a:gd name="connsiteX137-1049" fmla="*/ 5840319 w 10768629"/>
              <a:gd name="connsiteY137-1050" fmla="*/ 1660798 h 1978172"/>
              <a:gd name="connsiteX138-1051" fmla="*/ 5806984 w 10768629"/>
              <a:gd name="connsiteY138-1052" fmla="*/ 1661075 h 1978172"/>
              <a:gd name="connsiteX139-1053" fmla="*/ 5742351 w 10768629"/>
              <a:gd name="connsiteY139-1054" fmla="*/ 1667489 h 1978172"/>
              <a:gd name="connsiteX140-1055" fmla="*/ 5529437 w 10768629"/>
              <a:gd name="connsiteY140-1056" fmla="*/ 1636968 h 1978172"/>
              <a:gd name="connsiteX141-1057" fmla="*/ 5440853 w 10768629"/>
              <a:gd name="connsiteY141-1058" fmla="*/ 1657958 h 1978172"/>
              <a:gd name="connsiteX142-1059" fmla="*/ 4950070 w 10768629"/>
              <a:gd name="connsiteY142-1060" fmla="*/ 1748401 h 1978172"/>
              <a:gd name="connsiteX143-1061" fmla="*/ 4872172 w 10768629"/>
              <a:gd name="connsiteY143-1062" fmla="*/ 1757222 h 1978172"/>
              <a:gd name="connsiteX144-1063" fmla="*/ 4809524 w 10768629"/>
              <a:gd name="connsiteY144-1064" fmla="*/ 1761033 h 1978172"/>
              <a:gd name="connsiteX145-1065" fmla="*/ 4759058 w 10768629"/>
              <a:gd name="connsiteY145-1066" fmla="*/ 1766533 h 1978172"/>
              <a:gd name="connsiteX146-1067" fmla="*/ 4719749 w 10768629"/>
              <a:gd name="connsiteY146-1068" fmla="*/ 1771811 h 1978172"/>
              <a:gd name="connsiteX147-1069" fmla="*/ 4568686 w 10768629"/>
              <a:gd name="connsiteY147-1070" fmla="*/ 1786141 h 1978172"/>
              <a:gd name="connsiteX148-1071" fmla="*/ 4418751 w 10768629"/>
              <a:gd name="connsiteY148-1072" fmla="*/ 1796932 h 1978172"/>
              <a:gd name="connsiteX149-1073" fmla="*/ 4378377 w 10768629"/>
              <a:gd name="connsiteY149-1074" fmla="*/ 1815528 h 1978172"/>
              <a:gd name="connsiteX150-1075" fmla="*/ 4320575 w 10768629"/>
              <a:gd name="connsiteY150-1076" fmla="*/ 1832722 h 1978172"/>
              <a:gd name="connsiteX151-1077" fmla="*/ 4220200 w 10768629"/>
              <a:gd name="connsiteY151-1078" fmla="*/ 1873173 h 1978172"/>
              <a:gd name="connsiteX152-1079" fmla="*/ 4105361 w 10768629"/>
              <a:gd name="connsiteY152-1080" fmla="*/ 1894711 h 1978172"/>
              <a:gd name="connsiteX153-1081" fmla="*/ 3973223 w 10768629"/>
              <a:gd name="connsiteY153-1082" fmla="*/ 1881015 h 1978172"/>
              <a:gd name="connsiteX154-1083" fmla="*/ 3900992 w 10768629"/>
              <a:gd name="connsiteY154-1084" fmla="*/ 1880603 h 1978172"/>
              <a:gd name="connsiteX155-1085" fmla="*/ 3662119 w 10768629"/>
              <a:gd name="connsiteY155-1086" fmla="*/ 1876289 h 1978172"/>
              <a:gd name="connsiteX156-1087" fmla="*/ 3496919 w 10768629"/>
              <a:gd name="connsiteY156-1088" fmla="*/ 1873180 h 1978172"/>
              <a:gd name="connsiteX157-1089" fmla="*/ 3449433 w 10768629"/>
              <a:gd name="connsiteY157-1090" fmla="*/ 1889681 h 1978172"/>
              <a:gd name="connsiteX158-1091" fmla="*/ 3369766 w 10768629"/>
              <a:gd name="connsiteY158-1092" fmla="*/ 1916653 h 1978172"/>
              <a:gd name="connsiteX159-1093" fmla="*/ 3290336 w 10768629"/>
              <a:gd name="connsiteY159-1094" fmla="*/ 1925039 h 1978172"/>
              <a:gd name="connsiteX160-1095" fmla="*/ 3224897 w 10768629"/>
              <a:gd name="connsiteY160-1096" fmla="*/ 1943733 h 1978172"/>
              <a:gd name="connsiteX161-1097" fmla="*/ 3161463 w 10768629"/>
              <a:gd name="connsiteY161-1098" fmla="*/ 1946591 h 1978172"/>
              <a:gd name="connsiteX162-1099" fmla="*/ 3157504 w 10768629"/>
              <a:gd name="connsiteY162-1100" fmla="*/ 1957276 h 1978172"/>
              <a:gd name="connsiteX163-1101" fmla="*/ 3115176 w 10768629"/>
              <a:gd name="connsiteY163-1102" fmla="*/ 1943459 h 1978172"/>
              <a:gd name="connsiteX164-1103" fmla="*/ 3038835 w 10768629"/>
              <a:gd name="connsiteY164-1104" fmla="*/ 1920210 h 1978172"/>
              <a:gd name="connsiteX165-1105" fmla="*/ 2897201 w 10768629"/>
              <a:gd name="connsiteY165-1106" fmla="*/ 1926772 h 1978172"/>
              <a:gd name="connsiteX166-1107" fmla="*/ 2783891 w 10768629"/>
              <a:gd name="connsiteY166-1108" fmla="*/ 1931749 h 1978172"/>
              <a:gd name="connsiteX167-1109" fmla="*/ 2712447 w 10768629"/>
              <a:gd name="connsiteY167-1110" fmla="*/ 1933044 h 1978172"/>
              <a:gd name="connsiteX168-1111" fmla="*/ 2560151 w 10768629"/>
              <a:gd name="connsiteY168-1112" fmla="*/ 1963609 h 1978172"/>
              <a:gd name="connsiteX169-1113" fmla="*/ 2367221 w 10768629"/>
              <a:gd name="connsiteY169-1114" fmla="*/ 1971884 h 1978172"/>
              <a:gd name="connsiteX170-1115" fmla="*/ 2272130 w 10768629"/>
              <a:gd name="connsiteY170-1116" fmla="*/ 1961162 h 1978172"/>
              <a:gd name="connsiteX171-1117" fmla="*/ 2189404 w 10768629"/>
              <a:gd name="connsiteY171-1118" fmla="*/ 1978172 h 1978172"/>
              <a:gd name="connsiteX172-1119" fmla="*/ 2077704 w 10768629"/>
              <a:gd name="connsiteY172-1120" fmla="*/ 1965002 h 1978172"/>
              <a:gd name="connsiteX173-1121" fmla="*/ 1967996 w 10768629"/>
              <a:gd name="connsiteY173-1122" fmla="*/ 1953187 h 1978172"/>
              <a:gd name="connsiteX174-1123" fmla="*/ 1855805 w 10768629"/>
              <a:gd name="connsiteY174-1124" fmla="*/ 1926082 h 1978172"/>
              <a:gd name="connsiteX175-1125" fmla="*/ 1790957 w 10768629"/>
              <a:gd name="connsiteY175-1126" fmla="*/ 1919460 h 1978172"/>
              <a:gd name="connsiteX176-1127" fmla="*/ 1613978 w 10768629"/>
              <a:gd name="connsiteY176-1128" fmla="*/ 1891581 h 1978172"/>
              <a:gd name="connsiteX177-1129" fmla="*/ 1436831 w 10768629"/>
              <a:gd name="connsiteY177-1130" fmla="*/ 1856201 h 1978172"/>
              <a:gd name="connsiteX178-1131" fmla="*/ 1332568 w 10768629"/>
              <a:gd name="connsiteY178-1132" fmla="*/ 1793149 h 1978172"/>
              <a:gd name="connsiteX179-1133" fmla="*/ 1186881 w 10768629"/>
              <a:gd name="connsiteY179-1134" fmla="*/ 1768613 h 1978172"/>
              <a:gd name="connsiteX180-1135" fmla="*/ 1162595 w 10768629"/>
              <a:gd name="connsiteY180-1136" fmla="*/ 1758337 h 1978172"/>
              <a:gd name="connsiteX181-1137" fmla="*/ 1128523 w 10768629"/>
              <a:gd name="connsiteY181-1138" fmla="*/ 1763621 h 1978172"/>
              <a:gd name="connsiteX182-1139" fmla="*/ 991903 w 10768629"/>
              <a:gd name="connsiteY182-1140" fmla="*/ 1786741 h 1978172"/>
              <a:gd name="connsiteX183-1141" fmla="*/ 883960 w 10768629"/>
              <a:gd name="connsiteY183-1142" fmla="*/ 1822386 h 1978172"/>
              <a:gd name="connsiteX184-1143" fmla="*/ 766531 w 10768629"/>
              <a:gd name="connsiteY184-1144" fmla="*/ 1805053 h 1978172"/>
              <a:gd name="connsiteX185-1145" fmla="*/ 669779 w 10768629"/>
              <a:gd name="connsiteY185-1146" fmla="*/ 1800537 h 1978172"/>
              <a:gd name="connsiteX186-1147" fmla="*/ 523898 w 10768629"/>
              <a:gd name="connsiteY186-1148" fmla="*/ 1811085 h 1978172"/>
              <a:gd name="connsiteX187-1149" fmla="*/ 360251 w 10768629"/>
              <a:gd name="connsiteY187-1150" fmla="*/ 1830735 h 1978172"/>
              <a:gd name="connsiteX188-1151" fmla="*/ 255207 w 10768629"/>
              <a:gd name="connsiteY188-1152" fmla="*/ 1818275 h 1978172"/>
              <a:gd name="connsiteX189-1153" fmla="*/ 101803 w 10768629"/>
              <a:gd name="connsiteY189-1154" fmla="*/ 1870647 h 1978172"/>
              <a:gd name="connsiteX190-1155" fmla="*/ 25397 w 10768629"/>
              <a:gd name="connsiteY190-1156" fmla="*/ 1888443 h 1978172"/>
              <a:gd name="connsiteX191-1157" fmla="*/ 2370 w 10768629"/>
              <a:gd name="connsiteY191-1158" fmla="*/ 1878311 h 1978172"/>
              <a:gd name="connsiteX192-1159" fmla="*/ 0 w 10768629"/>
              <a:gd name="connsiteY192-1160" fmla="*/ 1878785 h 1978172"/>
              <a:gd name="connsiteX193-1161" fmla="*/ 0 w 10768629"/>
              <a:gd name="connsiteY193-1162" fmla="*/ 0 h 1978172"/>
              <a:gd name="connsiteX0-1163" fmla="*/ 0 w 10768629"/>
              <a:gd name="connsiteY0-1164" fmla="*/ 0 h 1978172"/>
              <a:gd name="connsiteX1-1165" fmla="*/ 10768629 w 10768629"/>
              <a:gd name="connsiteY1-1166" fmla="*/ 0 h 1978172"/>
              <a:gd name="connsiteX2-1167" fmla="*/ 10733254 w 10768629"/>
              <a:gd name="connsiteY2-1168" fmla="*/ 31439 h 1978172"/>
              <a:gd name="connsiteX3-1169" fmla="*/ 10727085 w 10768629"/>
              <a:gd name="connsiteY3-1170" fmla="*/ 37910 h 1978172"/>
              <a:gd name="connsiteX4-1171" fmla="*/ 10675953 w 10768629"/>
              <a:gd name="connsiteY4-1172" fmla="*/ 68623 h 1978172"/>
              <a:gd name="connsiteX5-1173" fmla="*/ 10637091 w 10768629"/>
              <a:gd name="connsiteY5-1174" fmla="*/ 90361 h 1978172"/>
              <a:gd name="connsiteX6-1175" fmla="*/ 10610971 w 10768629"/>
              <a:gd name="connsiteY6-1176" fmla="*/ 110764 h 1978172"/>
              <a:gd name="connsiteX7-1177" fmla="*/ 10532872 w 10768629"/>
              <a:gd name="connsiteY7-1178" fmla="*/ 138028 h 1978172"/>
              <a:gd name="connsiteX8-1179" fmla="*/ 10398558 w 10768629"/>
              <a:gd name="connsiteY8-1180" fmla="*/ 172911 h 1978172"/>
              <a:gd name="connsiteX9-1181" fmla="*/ 10371128 w 10768629"/>
              <a:gd name="connsiteY9-1182" fmla="*/ 182609 h 1978172"/>
              <a:gd name="connsiteX10-1183" fmla="*/ 10352178 w 10768629"/>
              <a:gd name="connsiteY10-1184" fmla="*/ 199976 h 1978172"/>
              <a:gd name="connsiteX11-1185" fmla="*/ 10351815 w 10768629"/>
              <a:gd name="connsiteY11-1186" fmla="*/ 211879 h 1978172"/>
              <a:gd name="connsiteX12-1187" fmla="*/ 10337471 w 10768629"/>
              <a:gd name="connsiteY12-1188" fmla="*/ 218661 h 1978172"/>
              <a:gd name="connsiteX13-1189" fmla="*/ 10334625 w 10768629"/>
              <a:gd name="connsiteY13-1190" fmla="*/ 222351 h 1978172"/>
              <a:gd name="connsiteX14-1191" fmla="*/ 10256365 w 10768629"/>
              <a:gd name="connsiteY14-1192" fmla="*/ 235917 h 1978172"/>
              <a:gd name="connsiteX15-1193" fmla="*/ 10201127 w 10768629"/>
              <a:gd name="connsiteY15-1194" fmla="*/ 267448 h 1978172"/>
              <a:gd name="connsiteX16-1195" fmla="*/ 9961218 w 10768629"/>
              <a:gd name="connsiteY16-1196" fmla="*/ 326720 h 1978172"/>
              <a:gd name="connsiteX17-1197" fmla="*/ 9859715 w 10768629"/>
              <a:gd name="connsiteY17-1198" fmla="*/ 355698 h 1978172"/>
              <a:gd name="connsiteX18-1199" fmla="*/ 9679867 w 10768629"/>
              <a:gd name="connsiteY18-1200" fmla="*/ 399081 h 1978172"/>
              <a:gd name="connsiteX19-1201" fmla="*/ 9490654 w 10768629"/>
              <a:gd name="connsiteY19-1202" fmla="*/ 455225 h 1978172"/>
              <a:gd name="connsiteX20-1203" fmla="*/ 9470837 w 10768629"/>
              <a:gd name="connsiteY20-1204" fmla="*/ 452539 h 1978172"/>
              <a:gd name="connsiteX21-1205" fmla="*/ 9469082 w 10768629"/>
              <a:gd name="connsiteY21-1206" fmla="*/ 454891 h 1978172"/>
              <a:gd name="connsiteX22-1207" fmla="*/ 9448038 w 10768629"/>
              <a:gd name="connsiteY22-1208" fmla="*/ 459733 h 1978172"/>
              <a:gd name="connsiteX23-1209" fmla="*/ 9396821 w 10768629"/>
              <a:gd name="connsiteY23-1210" fmla="*/ 455795 h 1978172"/>
              <a:gd name="connsiteX24-1211" fmla="*/ 9392197 w 10768629"/>
              <a:gd name="connsiteY24-1212" fmla="*/ 459796 h 1978172"/>
              <a:gd name="connsiteX25-1213" fmla="*/ 9347994 w 10768629"/>
              <a:gd name="connsiteY25-1214" fmla="*/ 464462 h 1978172"/>
              <a:gd name="connsiteX26-1215" fmla="*/ 9347889 w 10768629"/>
              <a:gd name="connsiteY26-1216" fmla="*/ 466539 h 1978172"/>
              <a:gd name="connsiteX27-1217" fmla="*/ 9337639 w 10768629"/>
              <a:gd name="connsiteY27-1218" fmla="*/ 476654 h 1978172"/>
              <a:gd name="connsiteX28-1219" fmla="*/ 9316893 w 10768629"/>
              <a:gd name="connsiteY28-1220" fmla="*/ 491390 h 1978172"/>
              <a:gd name="connsiteX29-1221" fmla="*/ 9229283 w 10768629"/>
              <a:gd name="connsiteY29-1222" fmla="*/ 555377 h 1978172"/>
              <a:gd name="connsiteX30-1223" fmla="*/ 9220274 w 10768629"/>
              <a:gd name="connsiteY30-1224" fmla="*/ 557502 h 1978172"/>
              <a:gd name="connsiteX31-1225" fmla="*/ 9220202 w 10768629"/>
              <a:gd name="connsiteY31-1226" fmla="*/ 558001 h 1978172"/>
              <a:gd name="connsiteX32-1227" fmla="*/ 9210908 w 10768629"/>
              <a:gd name="connsiteY32-1228" fmla="*/ 561147 h 1978172"/>
              <a:gd name="connsiteX33-1229" fmla="*/ 9186374 w 10768629"/>
              <a:gd name="connsiteY33-1230" fmla="*/ 565502 h 1978172"/>
              <a:gd name="connsiteX34-1231" fmla="*/ 9181058 w 10768629"/>
              <a:gd name="connsiteY34-1232" fmla="*/ 569943 h 1978172"/>
              <a:gd name="connsiteX35-1233" fmla="*/ 9179948 w 10768629"/>
              <a:gd name="connsiteY35-1234" fmla="*/ 576062 h 1978172"/>
              <a:gd name="connsiteX36-1235" fmla="*/ 9149110 w 10768629"/>
              <a:gd name="connsiteY36-1236" fmla="*/ 598906 h 1978172"/>
              <a:gd name="connsiteX37-1237" fmla="*/ 9078556 w 10768629"/>
              <a:gd name="connsiteY37-1238" fmla="*/ 644039 h 1978172"/>
              <a:gd name="connsiteX38-1239" fmla="*/ 8996399 w 10768629"/>
              <a:gd name="connsiteY38-1240" fmla="*/ 690055 h 1978172"/>
              <a:gd name="connsiteX39-1241" fmla="*/ 8803791 w 10768629"/>
              <a:gd name="connsiteY39-1242" fmla="*/ 813860 h 1978172"/>
              <a:gd name="connsiteX40-1243" fmla="*/ 8636202 w 10768629"/>
              <a:gd name="connsiteY40-1244" fmla="*/ 848463 h 1978172"/>
              <a:gd name="connsiteX41-1245" fmla="*/ 8555372 w 10768629"/>
              <a:gd name="connsiteY41-1246" fmla="*/ 883171 h 1978172"/>
              <a:gd name="connsiteX42-1247" fmla="*/ 8507229 w 10768629"/>
              <a:gd name="connsiteY42-1248" fmla="*/ 901665 h 1978172"/>
              <a:gd name="connsiteX43-1249" fmla="*/ 8428473 w 10768629"/>
              <a:gd name="connsiteY43-1250" fmla="*/ 927985 h 1978172"/>
              <a:gd name="connsiteX44-1251" fmla="*/ 8427914 w 10768629"/>
              <a:gd name="connsiteY44-1252" fmla="*/ 933480 h 1978172"/>
              <a:gd name="connsiteX45-1253" fmla="*/ 8420327 w 10768629"/>
              <a:gd name="connsiteY45-1254" fmla="*/ 941984 h 1978172"/>
              <a:gd name="connsiteX46-1255" fmla="*/ 8407128 w 10768629"/>
              <a:gd name="connsiteY46-1256" fmla="*/ 961344 h 1978172"/>
              <a:gd name="connsiteX47-1257" fmla="*/ 8380548 w 10768629"/>
              <a:gd name="connsiteY47-1258" fmla="*/ 987916 h 1978172"/>
              <a:gd name="connsiteX48-1259" fmla="*/ 8379462 w 10768629"/>
              <a:gd name="connsiteY48-1260" fmla="*/ 987106 h 1978172"/>
              <a:gd name="connsiteX49-1261" fmla="*/ 8369725 w 10768629"/>
              <a:gd name="connsiteY49-1262" fmla="*/ 989186 h 1978172"/>
              <a:gd name="connsiteX50-1263" fmla="*/ 8304438 w 10768629"/>
              <a:gd name="connsiteY50-1264" fmla="*/ 996739 h 1978172"/>
              <a:gd name="connsiteX51-1265" fmla="*/ 8280929 w 10768629"/>
              <a:gd name="connsiteY51-1266" fmla="*/ 1023089 h 1978172"/>
              <a:gd name="connsiteX52-1267" fmla="*/ 8275760 w 10768629"/>
              <a:gd name="connsiteY52-1268" fmla="*/ 1027772 h 1978172"/>
              <a:gd name="connsiteX53-1269" fmla="*/ 8275478 w 10768629"/>
              <a:gd name="connsiteY53-1270" fmla="*/ 1027605 h 1978172"/>
              <a:gd name="connsiteX54-1271" fmla="*/ 8269666 w 10768629"/>
              <a:gd name="connsiteY54-1272" fmla="*/ 1032033 h 1978172"/>
              <a:gd name="connsiteX55-1273" fmla="*/ 8203836 w 10768629"/>
              <a:gd name="connsiteY55-1274" fmla="*/ 1037347 h 1978172"/>
              <a:gd name="connsiteX56-1275" fmla="*/ 8122936 w 10768629"/>
              <a:gd name="connsiteY56-1276" fmla="*/ 1063113 h 1978172"/>
              <a:gd name="connsiteX57-1277" fmla="*/ 8043658 w 10768629"/>
              <a:gd name="connsiteY57-1278" fmla="*/ 1092746 h 1978172"/>
              <a:gd name="connsiteX58-1279" fmla="*/ 8015351 w 10768629"/>
              <a:gd name="connsiteY58-1280" fmla="*/ 1105478 h 1978172"/>
              <a:gd name="connsiteX59-1281" fmla="*/ 7963145 w 10768629"/>
              <a:gd name="connsiteY59-1282" fmla="*/ 1119346 h 1978172"/>
              <a:gd name="connsiteX60-1283" fmla="*/ 7938145 w 10768629"/>
              <a:gd name="connsiteY60-1284" fmla="*/ 1120225 h 1978172"/>
              <a:gd name="connsiteX61-1285" fmla="*/ 7937238 w 10768629"/>
              <a:gd name="connsiteY61-1286" fmla="*/ 1121204 h 1978172"/>
              <a:gd name="connsiteX62-1287" fmla="*/ 7934398 w 10768629"/>
              <a:gd name="connsiteY62-1288" fmla="*/ 1118240 h 1978172"/>
              <a:gd name="connsiteX63-1289" fmla="*/ 7918248 w 10768629"/>
              <a:gd name="connsiteY63-1290" fmla="*/ 1124371 h 1978172"/>
              <a:gd name="connsiteX64-1291" fmla="*/ 7914119 w 10768629"/>
              <a:gd name="connsiteY64-1292" fmla="*/ 1127653 h 1978172"/>
              <a:gd name="connsiteX65-1293" fmla="*/ 7907658 w 10768629"/>
              <a:gd name="connsiteY65-1294" fmla="*/ 1130350 h 1978172"/>
              <a:gd name="connsiteX66-1295" fmla="*/ 7907434 w 10768629"/>
              <a:gd name="connsiteY66-1296" fmla="*/ 1130103 h 1978172"/>
              <a:gd name="connsiteX67-1297" fmla="*/ 7901508 w 10768629"/>
              <a:gd name="connsiteY67-1298" fmla="*/ 1133245 h 1978172"/>
              <a:gd name="connsiteX68-1299" fmla="*/ 7873287 w 10768629"/>
              <a:gd name="connsiteY68-1300" fmla="*/ 1152609 h 1978172"/>
              <a:gd name="connsiteX69-1301" fmla="*/ 7834833 w 10768629"/>
              <a:gd name="connsiteY69-1302" fmla="*/ 1153868 h 1978172"/>
              <a:gd name="connsiteX70-1303" fmla="*/ 7828661 w 10768629"/>
              <a:gd name="connsiteY70-1304" fmla="*/ 1139994 h 1978172"/>
              <a:gd name="connsiteX71-1305" fmla="*/ 7823966 w 10768629"/>
              <a:gd name="connsiteY71-1306" fmla="*/ 1143178 h 1978172"/>
              <a:gd name="connsiteX72-1307" fmla="*/ 7815078 w 10768629"/>
              <a:gd name="connsiteY72-1308" fmla="*/ 1151776 h 1978172"/>
              <a:gd name="connsiteX73-1309" fmla="*/ 7812026 w 10768629"/>
              <a:gd name="connsiteY73-1310" fmla="*/ 1151522 h 1978172"/>
              <a:gd name="connsiteX74-1311" fmla="*/ 7782249 w 10768629"/>
              <a:gd name="connsiteY74-1312" fmla="*/ 1160970 h 1978172"/>
              <a:gd name="connsiteX75-1313" fmla="*/ 7773476 w 10768629"/>
              <a:gd name="connsiteY75-1314" fmla="*/ 1157414 h 1978172"/>
              <a:gd name="connsiteX76-1315" fmla="*/ 7769600 w 10768629"/>
              <a:gd name="connsiteY76-1316" fmla="*/ 1157365 h 1978172"/>
              <a:gd name="connsiteX77-1317" fmla="*/ 7752631 w 10768629"/>
              <a:gd name="connsiteY77-1318" fmla="*/ 1172815 h 1978172"/>
              <a:gd name="connsiteX78-1319" fmla="*/ 7743525 w 10768629"/>
              <a:gd name="connsiteY78-1320" fmla="*/ 1179064 h 1978172"/>
              <a:gd name="connsiteX79-1321" fmla="*/ 7685942 w 10768629"/>
              <a:gd name="connsiteY79-1322" fmla="*/ 1233723 h 1978172"/>
              <a:gd name="connsiteX80-1323" fmla="*/ 7586920 w 10768629"/>
              <a:gd name="connsiteY80-1324" fmla="*/ 1261888 h 1978172"/>
              <a:gd name="connsiteX81-1325" fmla="*/ 7486100 w 10768629"/>
              <a:gd name="connsiteY81-1326" fmla="*/ 1292563 h 1978172"/>
              <a:gd name="connsiteX82-1327" fmla="*/ 7407190 w 10768629"/>
              <a:gd name="connsiteY82-1328" fmla="*/ 1314737 h 1978172"/>
              <a:gd name="connsiteX83-1329" fmla="*/ 7240698 w 10768629"/>
              <a:gd name="connsiteY83-1330" fmla="*/ 1438832 h 1978172"/>
              <a:gd name="connsiteX84-1331" fmla="*/ 7197675 w 10768629"/>
              <a:gd name="connsiteY84-1332" fmla="*/ 1447530 h 1978172"/>
              <a:gd name="connsiteX85-1333" fmla="*/ 7164788 w 10768629"/>
              <a:gd name="connsiteY85-1334" fmla="*/ 1480293 h 1978172"/>
              <a:gd name="connsiteX86-1335" fmla="*/ 7147929 w 10768629"/>
              <a:gd name="connsiteY86-1336" fmla="*/ 1477641 h 1978172"/>
              <a:gd name="connsiteX87-1337" fmla="*/ 7144965 w 10768629"/>
              <a:gd name="connsiteY87-1338" fmla="*/ 1476908 h 1978172"/>
              <a:gd name="connsiteX88-1339" fmla="*/ 7134299 w 10768629"/>
              <a:gd name="connsiteY88-1340" fmla="*/ 1479969 h 1978172"/>
              <a:gd name="connsiteX89-1341" fmla="*/ 7129809 w 10768629"/>
              <a:gd name="connsiteY89-1342" fmla="*/ 1473339 h 1978172"/>
              <a:gd name="connsiteX90-1343" fmla="*/ 7112688 w 10768629"/>
              <a:gd name="connsiteY90-1344" fmla="*/ 1472575 h 1978172"/>
              <a:gd name="connsiteX91-1345" fmla="*/ 7093470 w 10768629"/>
              <a:gd name="connsiteY91-1346" fmla="*/ 1480300 h 1978172"/>
              <a:gd name="connsiteX92-1347" fmla="*/ 7025034 w 10768629"/>
              <a:gd name="connsiteY92-1348" fmla="*/ 1506934 h 1978172"/>
              <a:gd name="connsiteX93-1349" fmla="*/ 7014783 w 10768629"/>
              <a:gd name="connsiteY93-1350" fmla="*/ 1515868 h 1978172"/>
              <a:gd name="connsiteX94-1351" fmla="*/ 6979706 w 10768629"/>
              <a:gd name="connsiteY94-1352" fmla="*/ 1523511 h 1978172"/>
              <a:gd name="connsiteX95-1353" fmla="*/ 6977890 w 10768629"/>
              <a:gd name="connsiteY95-1354" fmla="*/ 1525793 h 1978172"/>
              <a:gd name="connsiteX96-1355" fmla="*/ 6944339 w 10768629"/>
              <a:gd name="connsiteY96-1356" fmla="*/ 1536237 h 1978172"/>
              <a:gd name="connsiteX97-1357" fmla="*/ 6886996 w 10768629"/>
              <a:gd name="connsiteY97-1358" fmla="*/ 1563569 h 1978172"/>
              <a:gd name="connsiteX98-1359" fmla="*/ 6874510 w 10768629"/>
              <a:gd name="connsiteY98-1360" fmla="*/ 1558469 h 1978172"/>
              <a:gd name="connsiteX99-1361" fmla="*/ 6871943 w 10768629"/>
              <a:gd name="connsiteY99-1362" fmla="*/ 1554651 h 1978172"/>
              <a:gd name="connsiteX100-1363" fmla="*/ 6856174 w 10768629"/>
              <a:gd name="connsiteY100-1364" fmla="*/ 1562024 h 1978172"/>
              <a:gd name="connsiteX101-1365" fmla="*/ 6842321 w 10768629"/>
              <a:gd name="connsiteY101-1366" fmla="*/ 1560554 h 1978172"/>
              <a:gd name="connsiteX102-1367" fmla="*/ 6832713 w 10768629"/>
              <a:gd name="connsiteY102-1368" fmla="*/ 1569357 h 1978172"/>
              <a:gd name="connsiteX103-1369" fmla="*/ 6816351 w 10768629"/>
              <a:gd name="connsiteY103-1370" fmla="*/ 1571495 h 1978172"/>
              <a:gd name="connsiteX104-1371" fmla="*/ 6795800 w 10768629"/>
              <a:gd name="connsiteY104-1372" fmla="*/ 1572010 h 1978172"/>
              <a:gd name="connsiteX105-1373" fmla="*/ 6777546 w 10768629"/>
              <a:gd name="connsiteY105-1374" fmla="*/ 1568661 h 1978172"/>
              <a:gd name="connsiteX106-1375" fmla="*/ 6751528 w 10768629"/>
              <a:gd name="connsiteY106-1376" fmla="*/ 1574143 h 1978172"/>
              <a:gd name="connsiteX107-1377" fmla="*/ 6691966 w 10768629"/>
              <a:gd name="connsiteY107-1378" fmla="*/ 1582255 h 1978172"/>
              <a:gd name="connsiteX108-1379" fmla="*/ 6646941 w 10768629"/>
              <a:gd name="connsiteY108-1380" fmla="*/ 1588471 h 1978172"/>
              <a:gd name="connsiteX109-1381" fmla="*/ 6568576 w 10768629"/>
              <a:gd name="connsiteY109-1382" fmla="*/ 1606488 h 1978172"/>
              <a:gd name="connsiteX110-1383" fmla="*/ 6554358 w 10768629"/>
              <a:gd name="connsiteY110-1384" fmla="*/ 1621701 h 1978172"/>
              <a:gd name="connsiteX111-1385" fmla="*/ 6516968 w 10768629"/>
              <a:gd name="connsiteY111-1386" fmla="*/ 1617195 h 1978172"/>
              <a:gd name="connsiteX112-1387" fmla="*/ 6506479 w 10768629"/>
              <a:gd name="connsiteY112-1388" fmla="*/ 1602227 h 1978172"/>
              <a:gd name="connsiteX113-1389" fmla="*/ 6458436 w 10768629"/>
              <a:gd name="connsiteY113-1390" fmla="*/ 1607332 h 1978172"/>
              <a:gd name="connsiteX114-1391" fmla="*/ 6414786 w 10768629"/>
              <a:gd name="connsiteY114-1392" fmla="*/ 1628815 h 1978172"/>
              <a:gd name="connsiteX115-1393" fmla="*/ 6357085 w 10768629"/>
              <a:gd name="connsiteY115-1394" fmla="*/ 1640846 h 1978172"/>
              <a:gd name="connsiteX116-1395" fmla="*/ 6322636 w 10768629"/>
              <a:gd name="connsiteY116-1396" fmla="*/ 1648213 h 1978172"/>
              <a:gd name="connsiteX117-1397" fmla="*/ 6226172 w 10768629"/>
              <a:gd name="connsiteY117-1398" fmla="*/ 1654676 h 1978172"/>
              <a:gd name="connsiteX118-1399" fmla="*/ 6221217 w 10768629"/>
              <a:gd name="connsiteY118-1400" fmla="*/ 1654506 h 1978172"/>
              <a:gd name="connsiteX119-1401" fmla="*/ 6204956 w 10768629"/>
              <a:gd name="connsiteY119-1402" fmla="*/ 1664280 h 1978172"/>
              <a:gd name="connsiteX120-1403" fmla="*/ 6204270 w 10768629"/>
              <a:gd name="connsiteY120-1404" fmla="*/ 1666782 h 1978172"/>
              <a:gd name="connsiteX121-1405" fmla="*/ 6143810 w 10768629"/>
              <a:gd name="connsiteY121-1406" fmla="*/ 1661963 h 1978172"/>
              <a:gd name="connsiteX122-1407" fmla="*/ 6136560 w 10768629"/>
              <a:gd name="connsiteY122-1408" fmla="*/ 1665728 h 1978172"/>
              <a:gd name="connsiteX123-1409" fmla="*/ 6096155 w 10768629"/>
              <a:gd name="connsiteY123-1410" fmla="*/ 1656951 h 1978172"/>
              <a:gd name="connsiteX124-1411" fmla="*/ 6075812 w 10768629"/>
              <a:gd name="connsiteY124-1412" fmla="*/ 1655422 h 1978172"/>
              <a:gd name="connsiteX125-1413" fmla="*/ 6039495 w 10768629"/>
              <a:gd name="connsiteY125-1414" fmla="*/ 1649680 h 1978172"/>
              <a:gd name="connsiteX126-1415" fmla="*/ 6036523 w 10768629"/>
              <a:gd name="connsiteY126-1416" fmla="*/ 1652121 h 1978172"/>
              <a:gd name="connsiteX127-1417" fmla="*/ 6029328 w 10768629"/>
              <a:gd name="connsiteY127-1418" fmla="*/ 1649904 h 1978172"/>
              <a:gd name="connsiteX128-1419" fmla="*/ 6024075 w 10768629"/>
              <a:gd name="connsiteY128-1420" fmla="*/ 1652779 h 1978172"/>
              <a:gd name="connsiteX129-1421" fmla="*/ 6018085 w 10768629"/>
              <a:gd name="connsiteY129-1422" fmla="*/ 1652030 h 1978172"/>
              <a:gd name="connsiteX130-1423" fmla="*/ 5955513 w 10768629"/>
              <a:gd name="connsiteY130-1424" fmla="*/ 1663584 h 1978172"/>
              <a:gd name="connsiteX131-1425" fmla="*/ 5941996 w 10768629"/>
              <a:gd name="connsiteY131-1426" fmla="*/ 1661326 h 1978172"/>
              <a:gd name="connsiteX132-1427" fmla="*/ 5931789 w 10768629"/>
              <a:gd name="connsiteY132-1428" fmla="*/ 1669915 h 1978172"/>
              <a:gd name="connsiteX133-1429" fmla="*/ 5888686 w 10768629"/>
              <a:gd name="connsiteY133-1430" fmla="*/ 1672175 h 1978172"/>
              <a:gd name="connsiteX134-1431" fmla="*/ 5873794 w 10768629"/>
              <a:gd name="connsiteY134-1432" fmla="*/ 1665454 h 1978172"/>
              <a:gd name="connsiteX135-1433" fmla="*/ 5860022 w 10768629"/>
              <a:gd name="connsiteY135-1434" fmla="*/ 1660635 h 1978172"/>
              <a:gd name="connsiteX136-1435" fmla="*/ 5858237 w 10768629"/>
              <a:gd name="connsiteY136-1436" fmla="*/ 1660649 h 1978172"/>
              <a:gd name="connsiteX137-1437" fmla="*/ 5840319 w 10768629"/>
              <a:gd name="connsiteY137-1438" fmla="*/ 1660798 h 1978172"/>
              <a:gd name="connsiteX138-1439" fmla="*/ 5806984 w 10768629"/>
              <a:gd name="connsiteY138-1440" fmla="*/ 1661075 h 1978172"/>
              <a:gd name="connsiteX139-1441" fmla="*/ 5742351 w 10768629"/>
              <a:gd name="connsiteY139-1442" fmla="*/ 1667489 h 1978172"/>
              <a:gd name="connsiteX140-1443" fmla="*/ 5521171 w 10768629"/>
              <a:gd name="connsiteY140-1444" fmla="*/ 1671626 h 1978172"/>
              <a:gd name="connsiteX141-1445" fmla="*/ 5440853 w 10768629"/>
              <a:gd name="connsiteY141-1446" fmla="*/ 1657958 h 1978172"/>
              <a:gd name="connsiteX142-1447" fmla="*/ 4950070 w 10768629"/>
              <a:gd name="connsiteY142-1448" fmla="*/ 1748401 h 1978172"/>
              <a:gd name="connsiteX143-1449" fmla="*/ 4872172 w 10768629"/>
              <a:gd name="connsiteY143-1450" fmla="*/ 1757222 h 1978172"/>
              <a:gd name="connsiteX144-1451" fmla="*/ 4809524 w 10768629"/>
              <a:gd name="connsiteY144-1452" fmla="*/ 1761033 h 1978172"/>
              <a:gd name="connsiteX145-1453" fmla="*/ 4759058 w 10768629"/>
              <a:gd name="connsiteY145-1454" fmla="*/ 1766533 h 1978172"/>
              <a:gd name="connsiteX146-1455" fmla="*/ 4719749 w 10768629"/>
              <a:gd name="connsiteY146-1456" fmla="*/ 1771811 h 1978172"/>
              <a:gd name="connsiteX147-1457" fmla="*/ 4568686 w 10768629"/>
              <a:gd name="connsiteY147-1458" fmla="*/ 1786141 h 1978172"/>
              <a:gd name="connsiteX148-1459" fmla="*/ 4418751 w 10768629"/>
              <a:gd name="connsiteY148-1460" fmla="*/ 1796932 h 1978172"/>
              <a:gd name="connsiteX149-1461" fmla="*/ 4378377 w 10768629"/>
              <a:gd name="connsiteY149-1462" fmla="*/ 1815528 h 1978172"/>
              <a:gd name="connsiteX150-1463" fmla="*/ 4320575 w 10768629"/>
              <a:gd name="connsiteY150-1464" fmla="*/ 1832722 h 1978172"/>
              <a:gd name="connsiteX151-1465" fmla="*/ 4220200 w 10768629"/>
              <a:gd name="connsiteY151-1466" fmla="*/ 1873173 h 1978172"/>
              <a:gd name="connsiteX152-1467" fmla="*/ 4105361 w 10768629"/>
              <a:gd name="connsiteY152-1468" fmla="*/ 1894711 h 1978172"/>
              <a:gd name="connsiteX153-1469" fmla="*/ 3973223 w 10768629"/>
              <a:gd name="connsiteY153-1470" fmla="*/ 1881015 h 1978172"/>
              <a:gd name="connsiteX154-1471" fmla="*/ 3900992 w 10768629"/>
              <a:gd name="connsiteY154-1472" fmla="*/ 1880603 h 1978172"/>
              <a:gd name="connsiteX155-1473" fmla="*/ 3662119 w 10768629"/>
              <a:gd name="connsiteY155-1474" fmla="*/ 1876289 h 1978172"/>
              <a:gd name="connsiteX156-1475" fmla="*/ 3496919 w 10768629"/>
              <a:gd name="connsiteY156-1476" fmla="*/ 1873180 h 1978172"/>
              <a:gd name="connsiteX157-1477" fmla="*/ 3449433 w 10768629"/>
              <a:gd name="connsiteY157-1478" fmla="*/ 1889681 h 1978172"/>
              <a:gd name="connsiteX158-1479" fmla="*/ 3369766 w 10768629"/>
              <a:gd name="connsiteY158-1480" fmla="*/ 1916653 h 1978172"/>
              <a:gd name="connsiteX159-1481" fmla="*/ 3290336 w 10768629"/>
              <a:gd name="connsiteY159-1482" fmla="*/ 1925039 h 1978172"/>
              <a:gd name="connsiteX160-1483" fmla="*/ 3224897 w 10768629"/>
              <a:gd name="connsiteY160-1484" fmla="*/ 1943733 h 1978172"/>
              <a:gd name="connsiteX161-1485" fmla="*/ 3161463 w 10768629"/>
              <a:gd name="connsiteY161-1486" fmla="*/ 1946591 h 1978172"/>
              <a:gd name="connsiteX162-1487" fmla="*/ 3157504 w 10768629"/>
              <a:gd name="connsiteY162-1488" fmla="*/ 1957276 h 1978172"/>
              <a:gd name="connsiteX163-1489" fmla="*/ 3115176 w 10768629"/>
              <a:gd name="connsiteY163-1490" fmla="*/ 1943459 h 1978172"/>
              <a:gd name="connsiteX164-1491" fmla="*/ 3038835 w 10768629"/>
              <a:gd name="connsiteY164-1492" fmla="*/ 1920210 h 1978172"/>
              <a:gd name="connsiteX165-1493" fmla="*/ 2897201 w 10768629"/>
              <a:gd name="connsiteY165-1494" fmla="*/ 1926772 h 1978172"/>
              <a:gd name="connsiteX166-1495" fmla="*/ 2783891 w 10768629"/>
              <a:gd name="connsiteY166-1496" fmla="*/ 1931749 h 1978172"/>
              <a:gd name="connsiteX167-1497" fmla="*/ 2712447 w 10768629"/>
              <a:gd name="connsiteY167-1498" fmla="*/ 1933044 h 1978172"/>
              <a:gd name="connsiteX168-1499" fmla="*/ 2560151 w 10768629"/>
              <a:gd name="connsiteY168-1500" fmla="*/ 1963609 h 1978172"/>
              <a:gd name="connsiteX169-1501" fmla="*/ 2367221 w 10768629"/>
              <a:gd name="connsiteY169-1502" fmla="*/ 1971884 h 1978172"/>
              <a:gd name="connsiteX170-1503" fmla="*/ 2272130 w 10768629"/>
              <a:gd name="connsiteY170-1504" fmla="*/ 1961162 h 1978172"/>
              <a:gd name="connsiteX171-1505" fmla="*/ 2189404 w 10768629"/>
              <a:gd name="connsiteY171-1506" fmla="*/ 1978172 h 1978172"/>
              <a:gd name="connsiteX172-1507" fmla="*/ 2077704 w 10768629"/>
              <a:gd name="connsiteY172-1508" fmla="*/ 1965002 h 1978172"/>
              <a:gd name="connsiteX173-1509" fmla="*/ 1967996 w 10768629"/>
              <a:gd name="connsiteY173-1510" fmla="*/ 1953187 h 1978172"/>
              <a:gd name="connsiteX174-1511" fmla="*/ 1855805 w 10768629"/>
              <a:gd name="connsiteY174-1512" fmla="*/ 1926082 h 1978172"/>
              <a:gd name="connsiteX175-1513" fmla="*/ 1790957 w 10768629"/>
              <a:gd name="connsiteY175-1514" fmla="*/ 1919460 h 1978172"/>
              <a:gd name="connsiteX176-1515" fmla="*/ 1613978 w 10768629"/>
              <a:gd name="connsiteY176-1516" fmla="*/ 1891581 h 1978172"/>
              <a:gd name="connsiteX177-1517" fmla="*/ 1436831 w 10768629"/>
              <a:gd name="connsiteY177-1518" fmla="*/ 1856201 h 1978172"/>
              <a:gd name="connsiteX178-1519" fmla="*/ 1332568 w 10768629"/>
              <a:gd name="connsiteY178-1520" fmla="*/ 1793149 h 1978172"/>
              <a:gd name="connsiteX179-1521" fmla="*/ 1186881 w 10768629"/>
              <a:gd name="connsiteY179-1522" fmla="*/ 1768613 h 1978172"/>
              <a:gd name="connsiteX180-1523" fmla="*/ 1162595 w 10768629"/>
              <a:gd name="connsiteY180-1524" fmla="*/ 1758337 h 1978172"/>
              <a:gd name="connsiteX181-1525" fmla="*/ 1128523 w 10768629"/>
              <a:gd name="connsiteY181-1526" fmla="*/ 1763621 h 1978172"/>
              <a:gd name="connsiteX182-1527" fmla="*/ 991903 w 10768629"/>
              <a:gd name="connsiteY182-1528" fmla="*/ 1786741 h 1978172"/>
              <a:gd name="connsiteX183-1529" fmla="*/ 883960 w 10768629"/>
              <a:gd name="connsiteY183-1530" fmla="*/ 1822386 h 1978172"/>
              <a:gd name="connsiteX184-1531" fmla="*/ 766531 w 10768629"/>
              <a:gd name="connsiteY184-1532" fmla="*/ 1805053 h 1978172"/>
              <a:gd name="connsiteX185-1533" fmla="*/ 669779 w 10768629"/>
              <a:gd name="connsiteY185-1534" fmla="*/ 1800537 h 1978172"/>
              <a:gd name="connsiteX186-1535" fmla="*/ 523898 w 10768629"/>
              <a:gd name="connsiteY186-1536" fmla="*/ 1811085 h 1978172"/>
              <a:gd name="connsiteX187-1537" fmla="*/ 360251 w 10768629"/>
              <a:gd name="connsiteY187-1538" fmla="*/ 1830735 h 1978172"/>
              <a:gd name="connsiteX188-1539" fmla="*/ 255207 w 10768629"/>
              <a:gd name="connsiteY188-1540" fmla="*/ 1818275 h 1978172"/>
              <a:gd name="connsiteX189-1541" fmla="*/ 101803 w 10768629"/>
              <a:gd name="connsiteY189-1542" fmla="*/ 1870647 h 1978172"/>
              <a:gd name="connsiteX190-1543" fmla="*/ 25397 w 10768629"/>
              <a:gd name="connsiteY190-1544" fmla="*/ 1888443 h 1978172"/>
              <a:gd name="connsiteX191-1545" fmla="*/ 2370 w 10768629"/>
              <a:gd name="connsiteY191-1546" fmla="*/ 1878311 h 1978172"/>
              <a:gd name="connsiteX192-1547" fmla="*/ 0 w 10768629"/>
              <a:gd name="connsiteY192-1548" fmla="*/ 1878785 h 1978172"/>
              <a:gd name="connsiteX193-1549" fmla="*/ 0 w 10768629"/>
              <a:gd name="connsiteY193-1550" fmla="*/ 0 h 1978172"/>
              <a:gd name="connsiteX0-1551" fmla="*/ 0 w 10768629"/>
              <a:gd name="connsiteY0-1552" fmla="*/ 0 h 1978172"/>
              <a:gd name="connsiteX1-1553" fmla="*/ 10768629 w 10768629"/>
              <a:gd name="connsiteY1-1554" fmla="*/ 0 h 1978172"/>
              <a:gd name="connsiteX2-1555" fmla="*/ 10733254 w 10768629"/>
              <a:gd name="connsiteY2-1556" fmla="*/ 31439 h 1978172"/>
              <a:gd name="connsiteX3-1557" fmla="*/ 10727085 w 10768629"/>
              <a:gd name="connsiteY3-1558" fmla="*/ 37910 h 1978172"/>
              <a:gd name="connsiteX4-1559" fmla="*/ 10675953 w 10768629"/>
              <a:gd name="connsiteY4-1560" fmla="*/ 68623 h 1978172"/>
              <a:gd name="connsiteX5-1561" fmla="*/ 10637091 w 10768629"/>
              <a:gd name="connsiteY5-1562" fmla="*/ 90361 h 1978172"/>
              <a:gd name="connsiteX6-1563" fmla="*/ 10610971 w 10768629"/>
              <a:gd name="connsiteY6-1564" fmla="*/ 110764 h 1978172"/>
              <a:gd name="connsiteX7-1565" fmla="*/ 10532872 w 10768629"/>
              <a:gd name="connsiteY7-1566" fmla="*/ 138028 h 1978172"/>
              <a:gd name="connsiteX8-1567" fmla="*/ 10398558 w 10768629"/>
              <a:gd name="connsiteY8-1568" fmla="*/ 172911 h 1978172"/>
              <a:gd name="connsiteX9-1569" fmla="*/ 10371128 w 10768629"/>
              <a:gd name="connsiteY9-1570" fmla="*/ 182609 h 1978172"/>
              <a:gd name="connsiteX10-1571" fmla="*/ 10352178 w 10768629"/>
              <a:gd name="connsiteY10-1572" fmla="*/ 199976 h 1978172"/>
              <a:gd name="connsiteX11-1573" fmla="*/ 10351815 w 10768629"/>
              <a:gd name="connsiteY11-1574" fmla="*/ 211879 h 1978172"/>
              <a:gd name="connsiteX12-1575" fmla="*/ 10337471 w 10768629"/>
              <a:gd name="connsiteY12-1576" fmla="*/ 218661 h 1978172"/>
              <a:gd name="connsiteX13-1577" fmla="*/ 10334625 w 10768629"/>
              <a:gd name="connsiteY13-1578" fmla="*/ 222351 h 1978172"/>
              <a:gd name="connsiteX14-1579" fmla="*/ 10256365 w 10768629"/>
              <a:gd name="connsiteY14-1580" fmla="*/ 235917 h 1978172"/>
              <a:gd name="connsiteX15-1581" fmla="*/ 10201127 w 10768629"/>
              <a:gd name="connsiteY15-1582" fmla="*/ 267448 h 1978172"/>
              <a:gd name="connsiteX16-1583" fmla="*/ 9961218 w 10768629"/>
              <a:gd name="connsiteY16-1584" fmla="*/ 326720 h 1978172"/>
              <a:gd name="connsiteX17-1585" fmla="*/ 9859715 w 10768629"/>
              <a:gd name="connsiteY17-1586" fmla="*/ 355698 h 1978172"/>
              <a:gd name="connsiteX18-1587" fmla="*/ 9679867 w 10768629"/>
              <a:gd name="connsiteY18-1588" fmla="*/ 399081 h 1978172"/>
              <a:gd name="connsiteX19-1589" fmla="*/ 9490654 w 10768629"/>
              <a:gd name="connsiteY19-1590" fmla="*/ 455225 h 1978172"/>
              <a:gd name="connsiteX20-1591" fmla="*/ 9470837 w 10768629"/>
              <a:gd name="connsiteY20-1592" fmla="*/ 452539 h 1978172"/>
              <a:gd name="connsiteX21-1593" fmla="*/ 9469082 w 10768629"/>
              <a:gd name="connsiteY21-1594" fmla="*/ 454891 h 1978172"/>
              <a:gd name="connsiteX22-1595" fmla="*/ 9448038 w 10768629"/>
              <a:gd name="connsiteY22-1596" fmla="*/ 459733 h 1978172"/>
              <a:gd name="connsiteX23-1597" fmla="*/ 9396821 w 10768629"/>
              <a:gd name="connsiteY23-1598" fmla="*/ 455795 h 1978172"/>
              <a:gd name="connsiteX24-1599" fmla="*/ 9392197 w 10768629"/>
              <a:gd name="connsiteY24-1600" fmla="*/ 459796 h 1978172"/>
              <a:gd name="connsiteX25-1601" fmla="*/ 9347994 w 10768629"/>
              <a:gd name="connsiteY25-1602" fmla="*/ 464462 h 1978172"/>
              <a:gd name="connsiteX26-1603" fmla="*/ 9347889 w 10768629"/>
              <a:gd name="connsiteY26-1604" fmla="*/ 466539 h 1978172"/>
              <a:gd name="connsiteX27-1605" fmla="*/ 9337639 w 10768629"/>
              <a:gd name="connsiteY27-1606" fmla="*/ 476654 h 1978172"/>
              <a:gd name="connsiteX28-1607" fmla="*/ 9316893 w 10768629"/>
              <a:gd name="connsiteY28-1608" fmla="*/ 491390 h 1978172"/>
              <a:gd name="connsiteX29-1609" fmla="*/ 9229283 w 10768629"/>
              <a:gd name="connsiteY29-1610" fmla="*/ 555377 h 1978172"/>
              <a:gd name="connsiteX30-1611" fmla="*/ 9220274 w 10768629"/>
              <a:gd name="connsiteY30-1612" fmla="*/ 557502 h 1978172"/>
              <a:gd name="connsiteX31-1613" fmla="*/ 9220202 w 10768629"/>
              <a:gd name="connsiteY31-1614" fmla="*/ 558001 h 1978172"/>
              <a:gd name="connsiteX32-1615" fmla="*/ 9210908 w 10768629"/>
              <a:gd name="connsiteY32-1616" fmla="*/ 561147 h 1978172"/>
              <a:gd name="connsiteX33-1617" fmla="*/ 9186374 w 10768629"/>
              <a:gd name="connsiteY33-1618" fmla="*/ 565502 h 1978172"/>
              <a:gd name="connsiteX34-1619" fmla="*/ 9181058 w 10768629"/>
              <a:gd name="connsiteY34-1620" fmla="*/ 569943 h 1978172"/>
              <a:gd name="connsiteX35-1621" fmla="*/ 9179948 w 10768629"/>
              <a:gd name="connsiteY35-1622" fmla="*/ 576062 h 1978172"/>
              <a:gd name="connsiteX36-1623" fmla="*/ 9149110 w 10768629"/>
              <a:gd name="connsiteY36-1624" fmla="*/ 598906 h 1978172"/>
              <a:gd name="connsiteX37-1625" fmla="*/ 9078556 w 10768629"/>
              <a:gd name="connsiteY37-1626" fmla="*/ 644039 h 1978172"/>
              <a:gd name="connsiteX38-1627" fmla="*/ 8996399 w 10768629"/>
              <a:gd name="connsiteY38-1628" fmla="*/ 690055 h 1978172"/>
              <a:gd name="connsiteX39-1629" fmla="*/ 8803791 w 10768629"/>
              <a:gd name="connsiteY39-1630" fmla="*/ 813860 h 1978172"/>
              <a:gd name="connsiteX40-1631" fmla="*/ 8636202 w 10768629"/>
              <a:gd name="connsiteY40-1632" fmla="*/ 848463 h 1978172"/>
              <a:gd name="connsiteX41-1633" fmla="*/ 8555372 w 10768629"/>
              <a:gd name="connsiteY41-1634" fmla="*/ 883171 h 1978172"/>
              <a:gd name="connsiteX42-1635" fmla="*/ 8507229 w 10768629"/>
              <a:gd name="connsiteY42-1636" fmla="*/ 901665 h 1978172"/>
              <a:gd name="connsiteX43-1637" fmla="*/ 8428473 w 10768629"/>
              <a:gd name="connsiteY43-1638" fmla="*/ 927985 h 1978172"/>
              <a:gd name="connsiteX44-1639" fmla="*/ 8427914 w 10768629"/>
              <a:gd name="connsiteY44-1640" fmla="*/ 933480 h 1978172"/>
              <a:gd name="connsiteX45-1641" fmla="*/ 8420327 w 10768629"/>
              <a:gd name="connsiteY45-1642" fmla="*/ 941984 h 1978172"/>
              <a:gd name="connsiteX46-1643" fmla="*/ 8407128 w 10768629"/>
              <a:gd name="connsiteY46-1644" fmla="*/ 961344 h 1978172"/>
              <a:gd name="connsiteX47-1645" fmla="*/ 8380548 w 10768629"/>
              <a:gd name="connsiteY47-1646" fmla="*/ 987916 h 1978172"/>
              <a:gd name="connsiteX48-1647" fmla="*/ 8379462 w 10768629"/>
              <a:gd name="connsiteY48-1648" fmla="*/ 987106 h 1978172"/>
              <a:gd name="connsiteX49-1649" fmla="*/ 8369725 w 10768629"/>
              <a:gd name="connsiteY49-1650" fmla="*/ 989186 h 1978172"/>
              <a:gd name="connsiteX50-1651" fmla="*/ 8304438 w 10768629"/>
              <a:gd name="connsiteY50-1652" fmla="*/ 996739 h 1978172"/>
              <a:gd name="connsiteX51-1653" fmla="*/ 8280929 w 10768629"/>
              <a:gd name="connsiteY51-1654" fmla="*/ 1023089 h 1978172"/>
              <a:gd name="connsiteX52-1655" fmla="*/ 8275760 w 10768629"/>
              <a:gd name="connsiteY52-1656" fmla="*/ 1027772 h 1978172"/>
              <a:gd name="connsiteX53-1657" fmla="*/ 8275478 w 10768629"/>
              <a:gd name="connsiteY53-1658" fmla="*/ 1027605 h 1978172"/>
              <a:gd name="connsiteX54-1659" fmla="*/ 8269666 w 10768629"/>
              <a:gd name="connsiteY54-1660" fmla="*/ 1032033 h 1978172"/>
              <a:gd name="connsiteX55-1661" fmla="*/ 8203836 w 10768629"/>
              <a:gd name="connsiteY55-1662" fmla="*/ 1037347 h 1978172"/>
              <a:gd name="connsiteX56-1663" fmla="*/ 8122936 w 10768629"/>
              <a:gd name="connsiteY56-1664" fmla="*/ 1063113 h 1978172"/>
              <a:gd name="connsiteX57-1665" fmla="*/ 8043658 w 10768629"/>
              <a:gd name="connsiteY57-1666" fmla="*/ 1092746 h 1978172"/>
              <a:gd name="connsiteX58-1667" fmla="*/ 8015351 w 10768629"/>
              <a:gd name="connsiteY58-1668" fmla="*/ 1105478 h 1978172"/>
              <a:gd name="connsiteX59-1669" fmla="*/ 7963145 w 10768629"/>
              <a:gd name="connsiteY59-1670" fmla="*/ 1119346 h 1978172"/>
              <a:gd name="connsiteX60-1671" fmla="*/ 7938145 w 10768629"/>
              <a:gd name="connsiteY60-1672" fmla="*/ 1120225 h 1978172"/>
              <a:gd name="connsiteX61-1673" fmla="*/ 7937238 w 10768629"/>
              <a:gd name="connsiteY61-1674" fmla="*/ 1121204 h 1978172"/>
              <a:gd name="connsiteX62-1675" fmla="*/ 7934398 w 10768629"/>
              <a:gd name="connsiteY62-1676" fmla="*/ 1118240 h 1978172"/>
              <a:gd name="connsiteX63-1677" fmla="*/ 7918248 w 10768629"/>
              <a:gd name="connsiteY63-1678" fmla="*/ 1124371 h 1978172"/>
              <a:gd name="connsiteX64-1679" fmla="*/ 7914119 w 10768629"/>
              <a:gd name="connsiteY64-1680" fmla="*/ 1127653 h 1978172"/>
              <a:gd name="connsiteX65-1681" fmla="*/ 7907658 w 10768629"/>
              <a:gd name="connsiteY65-1682" fmla="*/ 1130350 h 1978172"/>
              <a:gd name="connsiteX66-1683" fmla="*/ 7907434 w 10768629"/>
              <a:gd name="connsiteY66-1684" fmla="*/ 1130103 h 1978172"/>
              <a:gd name="connsiteX67-1685" fmla="*/ 7901508 w 10768629"/>
              <a:gd name="connsiteY67-1686" fmla="*/ 1133245 h 1978172"/>
              <a:gd name="connsiteX68-1687" fmla="*/ 7873287 w 10768629"/>
              <a:gd name="connsiteY68-1688" fmla="*/ 1152609 h 1978172"/>
              <a:gd name="connsiteX69-1689" fmla="*/ 7834833 w 10768629"/>
              <a:gd name="connsiteY69-1690" fmla="*/ 1153868 h 1978172"/>
              <a:gd name="connsiteX70-1691" fmla="*/ 7828661 w 10768629"/>
              <a:gd name="connsiteY70-1692" fmla="*/ 1139994 h 1978172"/>
              <a:gd name="connsiteX71-1693" fmla="*/ 7823966 w 10768629"/>
              <a:gd name="connsiteY71-1694" fmla="*/ 1143178 h 1978172"/>
              <a:gd name="connsiteX72-1695" fmla="*/ 7815078 w 10768629"/>
              <a:gd name="connsiteY72-1696" fmla="*/ 1151776 h 1978172"/>
              <a:gd name="connsiteX73-1697" fmla="*/ 7812026 w 10768629"/>
              <a:gd name="connsiteY73-1698" fmla="*/ 1151522 h 1978172"/>
              <a:gd name="connsiteX74-1699" fmla="*/ 7782249 w 10768629"/>
              <a:gd name="connsiteY74-1700" fmla="*/ 1160970 h 1978172"/>
              <a:gd name="connsiteX75-1701" fmla="*/ 7773476 w 10768629"/>
              <a:gd name="connsiteY75-1702" fmla="*/ 1157414 h 1978172"/>
              <a:gd name="connsiteX76-1703" fmla="*/ 7769600 w 10768629"/>
              <a:gd name="connsiteY76-1704" fmla="*/ 1157365 h 1978172"/>
              <a:gd name="connsiteX77-1705" fmla="*/ 7752631 w 10768629"/>
              <a:gd name="connsiteY77-1706" fmla="*/ 1172815 h 1978172"/>
              <a:gd name="connsiteX78-1707" fmla="*/ 7743525 w 10768629"/>
              <a:gd name="connsiteY78-1708" fmla="*/ 1179064 h 1978172"/>
              <a:gd name="connsiteX79-1709" fmla="*/ 7685942 w 10768629"/>
              <a:gd name="connsiteY79-1710" fmla="*/ 1233723 h 1978172"/>
              <a:gd name="connsiteX80-1711" fmla="*/ 7586920 w 10768629"/>
              <a:gd name="connsiteY80-1712" fmla="*/ 1261888 h 1978172"/>
              <a:gd name="connsiteX81-1713" fmla="*/ 7486100 w 10768629"/>
              <a:gd name="connsiteY81-1714" fmla="*/ 1292563 h 1978172"/>
              <a:gd name="connsiteX82-1715" fmla="*/ 7407190 w 10768629"/>
              <a:gd name="connsiteY82-1716" fmla="*/ 1314737 h 1978172"/>
              <a:gd name="connsiteX83-1717" fmla="*/ 7240698 w 10768629"/>
              <a:gd name="connsiteY83-1718" fmla="*/ 1438832 h 1978172"/>
              <a:gd name="connsiteX84-1719" fmla="*/ 7197675 w 10768629"/>
              <a:gd name="connsiteY84-1720" fmla="*/ 1447530 h 1978172"/>
              <a:gd name="connsiteX85-1721" fmla="*/ 7164788 w 10768629"/>
              <a:gd name="connsiteY85-1722" fmla="*/ 1480293 h 1978172"/>
              <a:gd name="connsiteX86-1723" fmla="*/ 7147929 w 10768629"/>
              <a:gd name="connsiteY86-1724" fmla="*/ 1477641 h 1978172"/>
              <a:gd name="connsiteX87-1725" fmla="*/ 7144965 w 10768629"/>
              <a:gd name="connsiteY87-1726" fmla="*/ 1476908 h 1978172"/>
              <a:gd name="connsiteX88-1727" fmla="*/ 7134299 w 10768629"/>
              <a:gd name="connsiteY88-1728" fmla="*/ 1479969 h 1978172"/>
              <a:gd name="connsiteX89-1729" fmla="*/ 7129809 w 10768629"/>
              <a:gd name="connsiteY89-1730" fmla="*/ 1473339 h 1978172"/>
              <a:gd name="connsiteX90-1731" fmla="*/ 7112688 w 10768629"/>
              <a:gd name="connsiteY90-1732" fmla="*/ 1472575 h 1978172"/>
              <a:gd name="connsiteX91-1733" fmla="*/ 7093470 w 10768629"/>
              <a:gd name="connsiteY91-1734" fmla="*/ 1480300 h 1978172"/>
              <a:gd name="connsiteX92-1735" fmla="*/ 7025034 w 10768629"/>
              <a:gd name="connsiteY92-1736" fmla="*/ 1506934 h 1978172"/>
              <a:gd name="connsiteX93-1737" fmla="*/ 7014783 w 10768629"/>
              <a:gd name="connsiteY93-1738" fmla="*/ 1515868 h 1978172"/>
              <a:gd name="connsiteX94-1739" fmla="*/ 6979706 w 10768629"/>
              <a:gd name="connsiteY94-1740" fmla="*/ 1523511 h 1978172"/>
              <a:gd name="connsiteX95-1741" fmla="*/ 6977890 w 10768629"/>
              <a:gd name="connsiteY95-1742" fmla="*/ 1525793 h 1978172"/>
              <a:gd name="connsiteX96-1743" fmla="*/ 6944339 w 10768629"/>
              <a:gd name="connsiteY96-1744" fmla="*/ 1536237 h 1978172"/>
              <a:gd name="connsiteX97-1745" fmla="*/ 6886996 w 10768629"/>
              <a:gd name="connsiteY97-1746" fmla="*/ 1563569 h 1978172"/>
              <a:gd name="connsiteX98-1747" fmla="*/ 6874510 w 10768629"/>
              <a:gd name="connsiteY98-1748" fmla="*/ 1558469 h 1978172"/>
              <a:gd name="connsiteX99-1749" fmla="*/ 6871943 w 10768629"/>
              <a:gd name="connsiteY99-1750" fmla="*/ 1554651 h 1978172"/>
              <a:gd name="connsiteX100-1751" fmla="*/ 6856174 w 10768629"/>
              <a:gd name="connsiteY100-1752" fmla="*/ 1562024 h 1978172"/>
              <a:gd name="connsiteX101-1753" fmla="*/ 6842321 w 10768629"/>
              <a:gd name="connsiteY101-1754" fmla="*/ 1560554 h 1978172"/>
              <a:gd name="connsiteX102-1755" fmla="*/ 6832713 w 10768629"/>
              <a:gd name="connsiteY102-1756" fmla="*/ 1569357 h 1978172"/>
              <a:gd name="connsiteX103-1757" fmla="*/ 6816351 w 10768629"/>
              <a:gd name="connsiteY103-1758" fmla="*/ 1571495 h 1978172"/>
              <a:gd name="connsiteX104-1759" fmla="*/ 6795800 w 10768629"/>
              <a:gd name="connsiteY104-1760" fmla="*/ 1572010 h 1978172"/>
              <a:gd name="connsiteX105-1761" fmla="*/ 6777546 w 10768629"/>
              <a:gd name="connsiteY105-1762" fmla="*/ 1568661 h 1978172"/>
              <a:gd name="connsiteX106-1763" fmla="*/ 6751528 w 10768629"/>
              <a:gd name="connsiteY106-1764" fmla="*/ 1574143 h 1978172"/>
              <a:gd name="connsiteX107-1765" fmla="*/ 6691966 w 10768629"/>
              <a:gd name="connsiteY107-1766" fmla="*/ 1582255 h 1978172"/>
              <a:gd name="connsiteX108-1767" fmla="*/ 6646941 w 10768629"/>
              <a:gd name="connsiteY108-1768" fmla="*/ 1588471 h 1978172"/>
              <a:gd name="connsiteX109-1769" fmla="*/ 6568576 w 10768629"/>
              <a:gd name="connsiteY109-1770" fmla="*/ 1606488 h 1978172"/>
              <a:gd name="connsiteX110-1771" fmla="*/ 6554358 w 10768629"/>
              <a:gd name="connsiteY110-1772" fmla="*/ 1621701 h 1978172"/>
              <a:gd name="connsiteX111-1773" fmla="*/ 6516968 w 10768629"/>
              <a:gd name="connsiteY111-1774" fmla="*/ 1617195 h 1978172"/>
              <a:gd name="connsiteX112-1775" fmla="*/ 6506479 w 10768629"/>
              <a:gd name="connsiteY112-1776" fmla="*/ 1602227 h 1978172"/>
              <a:gd name="connsiteX113-1777" fmla="*/ 6458436 w 10768629"/>
              <a:gd name="connsiteY113-1778" fmla="*/ 1607332 h 1978172"/>
              <a:gd name="connsiteX114-1779" fmla="*/ 6414786 w 10768629"/>
              <a:gd name="connsiteY114-1780" fmla="*/ 1628815 h 1978172"/>
              <a:gd name="connsiteX115-1781" fmla="*/ 6357085 w 10768629"/>
              <a:gd name="connsiteY115-1782" fmla="*/ 1640846 h 1978172"/>
              <a:gd name="connsiteX116-1783" fmla="*/ 6322636 w 10768629"/>
              <a:gd name="connsiteY116-1784" fmla="*/ 1648213 h 1978172"/>
              <a:gd name="connsiteX117-1785" fmla="*/ 6226172 w 10768629"/>
              <a:gd name="connsiteY117-1786" fmla="*/ 1654676 h 1978172"/>
              <a:gd name="connsiteX118-1787" fmla="*/ 6221217 w 10768629"/>
              <a:gd name="connsiteY118-1788" fmla="*/ 1654506 h 1978172"/>
              <a:gd name="connsiteX119-1789" fmla="*/ 6204956 w 10768629"/>
              <a:gd name="connsiteY119-1790" fmla="*/ 1664280 h 1978172"/>
              <a:gd name="connsiteX120-1791" fmla="*/ 6204270 w 10768629"/>
              <a:gd name="connsiteY120-1792" fmla="*/ 1666782 h 1978172"/>
              <a:gd name="connsiteX121-1793" fmla="*/ 6143810 w 10768629"/>
              <a:gd name="connsiteY121-1794" fmla="*/ 1661963 h 1978172"/>
              <a:gd name="connsiteX122-1795" fmla="*/ 6136560 w 10768629"/>
              <a:gd name="connsiteY122-1796" fmla="*/ 1665728 h 1978172"/>
              <a:gd name="connsiteX123-1797" fmla="*/ 6096155 w 10768629"/>
              <a:gd name="connsiteY123-1798" fmla="*/ 1656951 h 1978172"/>
              <a:gd name="connsiteX124-1799" fmla="*/ 6075812 w 10768629"/>
              <a:gd name="connsiteY124-1800" fmla="*/ 1655422 h 1978172"/>
              <a:gd name="connsiteX125-1801" fmla="*/ 6039495 w 10768629"/>
              <a:gd name="connsiteY125-1802" fmla="*/ 1649680 h 1978172"/>
              <a:gd name="connsiteX126-1803" fmla="*/ 6036523 w 10768629"/>
              <a:gd name="connsiteY126-1804" fmla="*/ 1652121 h 1978172"/>
              <a:gd name="connsiteX127-1805" fmla="*/ 6029328 w 10768629"/>
              <a:gd name="connsiteY127-1806" fmla="*/ 1649904 h 1978172"/>
              <a:gd name="connsiteX128-1807" fmla="*/ 6024075 w 10768629"/>
              <a:gd name="connsiteY128-1808" fmla="*/ 1652779 h 1978172"/>
              <a:gd name="connsiteX129-1809" fmla="*/ 6018085 w 10768629"/>
              <a:gd name="connsiteY129-1810" fmla="*/ 1652030 h 1978172"/>
              <a:gd name="connsiteX130-1811" fmla="*/ 5955513 w 10768629"/>
              <a:gd name="connsiteY130-1812" fmla="*/ 1663584 h 1978172"/>
              <a:gd name="connsiteX131-1813" fmla="*/ 5941996 w 10768629"/>
              <a:gd name="connsiteY131-1814" fmla="*/ 1661326 h 1978172"/>
              <a:gd name="connsiteX132-1815" fmla="*/ 5931789 w 10768629"/>
              <a:gd name="connsiteY132-1816" fmla="*/ 1669915 h 1978172"/>
              <a:gd name="connsiteX133-1817" fmla="*/ 5888686 w 10768629"/>
              <a:gd name="connsiteY133-1818" fmla="*/ 1672175 h 1978172"/>
              <a:gd name="connsiteX134-1819" fmla="*/ 5873794 w 10768629"/>
              <a:gd name="connsiteY134-1820" fmla="*/ 1665454 h 1978172"/>
              <a:gd name="connsiteX135-1821" fmla="*/ 5860022 w 10768629"/>
              <a:gd name="connsiteY135-1822" fmla="*/ 1660635 h 1978172"/>
              <a:gd name="connsiteX136-1823" fmla="*/ 5858237 w 10768629"/>
              <a:gd name="connsiteY136-1824" fmla="*/ 1660649 h 1978172"/>
              <a:gd name="connsiteX137-1825" fmla="*/ 5840319 w 10768629"/>
              <a:gd name="connsiteY137-1826" fmla="*/ 1660798 h 1978172"/>
              <a:gd name="connsiteX138-1827" fmla="*/ 5806984 w 10768629"/>
              <a:gd name="connsiteY138-1828" fmla="*/ 1661075 h 1978172"/>
              <a:gd name="connsiteX139-1829" fmla="*/ 5742351 w 10768629"/>
              <a:gd name="connsiteY139-1830" fmla="*/ 1667489 h 1978172"/>
              <a:gd name="connsiteX140-1831" fmla="*/ 5521171 w 10768629"/>
              <a:gd name="connsiteY140-1832" fmla="*/ 1671626 h 1978172"/>
              <a:gd name="connsiteX141-1833" fmla="*/ 5457384 w 10768629"/>
              <a:gd name="connsiteY141-1834" fmla="*/ 1683952 h 1978172"/>
              <a:gd name="connsiteX142-1835" fmla="*/ 4950070 w 10768629"/>
              <a:gd name="connsiteY142-1836" fmla="*/ 1748401 h 1978172"/>
              <a:gd name="connsiteX143-1837" fmla="*/ 4872172 w 10768629"/>
              <a:gd name="connsiteY143-1838" fmla="*/ 1757222 h 1978172"/>
              <a:gd name="connsiteX144-1839" fmla="*/ 4809524 w 10768629"/>
              <a:gd name="connsiteY144-1840" fmla="*/ 1761033 h 1978172"/>
              <a:gd name="connsiteX145-1841" fmla="*/ 4759058 w 10768629"/>
              <a:gd name="connsiteY145-1842" fmla="*/ 1766533 h 1978172"/>
              <a:gd name="connsiteX146-1843" fmla="*/ 4719749 w 10768629"/>
              <a:gd name="connsiteY146-1844" fmla="*/ 1771811 h 1978172"/>
              <a:gd name="connsiteX147-1845" fmla="*/ 4568686 w 10768629"/>
              <a:gd name="connsiteY147-1846" fmla="*/ 1786141 h 1978172"/>
              <a:gd name="connsiteX148-1847" fmla="*/ 4418751 w 10768629"/>
              <a:gd name="connsiteY148-1848" fmla="*/ 1796932 h 1978172"/>
              <a:gd name="connsiteX149-1849" fmla="*/ 4378377 w 10768629"/>
              <a:gd name="connsiteY149-1850" fmla="*/ 1815528 h 1978172"/>
              <a:gd name="connsiteX150-1851" fmla="*/ 4320575 w 10768629"/>
              <a:gd name="connsiteY150-1852" fmla="*/ 1832722 h 1978172"/>
              <a:gd name="connsiteX151-1853" fmla="*/ 4220200 w 10768629"/>
              <a:gd name="connsiteY151-1854" fmla="*/ 1873173 h 1978172"/>
              <a:gd name="connsiteX152-1855" fmla="*/ 4105361 w 10768629"/>
              <a:gd name="connsiteY152-1856" fmla="*/ 1894711 h 1978172"/>
              <a:gd name="connsiteX153-1857" fmla="*/ 3973223 w 10768629"/>
              <a:gd name="connsiteY153-1858" fmla="*/ 1881015 h 1978172"/>
              <a:gd name="connsiteX154-1859" fmla="*/ 3900992 w 10768629"/>
              <a:gd name="connsiteY154-1860" fmla="*/ 1880603 h 1978172"/>
              <a:gd name="connsiteX155-1861" fmla="*/ 3662119 w 10768629"/>
              <a:gd name="connsiteY155-1862" fmla="*/ 1876289 h 1978172"/>
              <a:gd name="connsiteX156-1863" fmla="*/ 3496919 w 10768629"/>
              <a:gd name="connsiteY156-1864" fmla="*/ 1873180 h 1978172"/>
              <a:gd name="connsiteX157-1865" fmla="*/ 3449433 w 10768629"/>
              <a:gd name="connsiteY157-1866" fmla="*/ 1889681 h 1978172"/>
              <a:gd name="connsiteX158-1867" fmla="*/ 3369766 w 10768629"/>
              <a:gd name="connsiteY158-1868" fmla="*/ 1916653 h 1978172"/>
              <a:gd name="connsiteX159-1869" fmla="*/ 3290336 w 10768629"/>
              <a:gd name="connsiteY159-1870" fmla="*/ 1925039 h 1978172"/>
              <a:gd name="connsiteX160-1871" fmla="*/ 3224897 w 10768629"/>
              <a:gd name="connsiteY160-1872" fmla="*/ 1943733 h 1978172"/>
              <a:gd name="connsiteX161-1873" fmla="*/ 3161463 w 10768629"/>
              <a:gd name="connsiteY161-1874" fmla="*/ 1946591 h 1978172"/>
              <a:gd name="connsiteX162-1875" fmla="*/ 3157504 w 10768629"/>
              <a:gd name="connsiteY162-1876" fmla="*/ 1957276 h 1978172"/>
              <a:gd name="connsiteX163-1877" fmla="*/ 3115176 w 10768629"/>
              <a:gd name="connsiteY163-1878" fmla="*/ 1943459 h 1978172"/>
              <a:gd name="connsiteX164-1879" fmla="*/ 3038835 w 10768629"/>
              <a:gd name="connsiteY164-1880" fmla="*/ 1920210 h 1978172"/>
              <a:gd name="connsiteX165-1881" fmla="*/ 2897201 w 10768629"/>
              <a:gd name="connsiteY165-1882" fmla="*/ 1926772 h 1978172"/>
              <a:gd name="connsiteX166-1883" fmla="*/ 2783891 w 10768629"/>
              <a:gd name="connsiteY166-1884" fmla="*/ 1931749 h 1978172"/>
              <a:gd name="connsiteX167-1885" fmla="*/ 2712447 w 10768629"/>
              <a:gd name="connsiteY167-1886" fmla="*/ 1933044 h 1978172"/>
              <a:gd name="connsiteX168-1887" fmla="*/ 2560151 w 10768629"/>
              <a:gd name="connsiteY168-1888" fmla="*/ 1963609 h 1978172"/>
              <a:gd name="connsiteX169-1889" fmla="*/ 2367221 w 10768629"/>
              <a:gd name="connsiteY169-1890" fmla="*/ 1971884 h 1978172"/>
              <a:gd name="connsiteX170-1891" fmla="*/ 2272130 w 10768629"/>
              <a:gd name="connsiteY170-1892" fmla="*/ 1961162 h 1978172"/>
              <a:gd name="connsiteX171-1893" fmla="*/ 2189404 w 10768629"/>
              <a:gd name="connsiteY171-1894" fmla="*/ 1978172 h 1978172"/>
              <a:gd name="connsiteX172-1895" fmla="*/ 2077704 w 10768629"/>
              <a:gd name="connsiteY172-1896" fmla="*/ 1965002 h 1978172"/>
              <a:gd name="connsiteX173-1897" fmla="*/ 1967996 w 10768629"/>
              <a:gd name="connsiteY173-1898" fmla="*/ 1953187 h 1978172"/>
              <a:gd name="connsiteX174-1899" fmla="*/ 1855805 w 10768629"/>
              <a:gd name="connsiteY174-1900" fmla="*/ 1926082 h 1978172"/>
              <a:gd name="connsiteX175-1901" fmla="*/ 1790957 w 10768629"/>
              <a:gd name="connsiteY175-1902" fmla="*/ 1919460 h 1978172"/>
              <a:gd name="connsiteX176-1903" fmla="*/ 1613978 w 10768629"/>
              <a:gd name="connsiteY176-1904" fmla="*/ 1891581 h 1978172"/>
              <a:gd name="connsiteX177-1905" fmla="*/ 1436831 w 10768629"/>
              <a:gd name="connsiteY177-1906" fmla="*/ 1856201 h 1978172"/>
              <a:gd name="connsiteX178-1907" fmla="*/ 1332568 w 10768629"/>
              <a:gd name="connsiteY178-1908" fmla="*/ 1793149 h 1978172"/>
              <a:gd name="connsiteX179-1909" fmla="*/ 1186881 w 10768629"/>
              <a:gd name="connsiteY179-1910" fmla="*/ 1768613 h 1978172"/>
              <a:gd name="connsiteX180-1911" fmla="*/ 1162595 w 10768629"/>
              <a:gd name="connsiteY180-1912" fmla="*/ 1758337 h 1978172"/>
              <a:gd name="connsiteX181-1913" fmla="*/ 1128523 w 10768629"/>
              <a:gd name="connsiteY181-1914" fmla="*/ 1763621 h 1978172"/>
              <a:gd name="connsiteX182-1915" fmla="*/ 991903 w 10768629"/>
              <a:gd name="connsiteY182-1916" fmla="*/ 1786741 h 1978172"/>
              <a:gd name="connsiteX183-1917" fmla="*/ 883960 w 10768629"/>
              <a:gd name="connsiteY183-1918" fmla="*/ 1822386 h 1978172"/>
              <a:gd name="connsiteX184-1919" fmla="*/ 766531 w 10768629"/>
              <a:gd name="connsiteY184-1920" fmla="*/ 1805053 h 1978172"/>
              <a:gd name="connsiteX185-1921" fmla="*/ 669779 w 10768629"/>
              <a:gd name="connsiteY185-1922" fmla="*/ 1800537 h 1978172"/>
              <a:gd name="connsiteX186-1923" fmla="*/ 523898 w 10768629"/>
              <a:gd name="connsiteY186-1924" fmla="*/ 1811085 h 1978172"/>
              <a:gd name="connsiteX187-1925" fmla="*/ 360251 w 10768629"/>
              <a:gd name="connsiteY187-1926" fmla="*/ 1830735 h 1978172"/>
              <a:gd name="connsiteX188-1927" fmla="*/ 255207 w 10768629"/>
              <a:gd name="connsiteY188-1928" fmla="*/ 1818275 h 1978172"/>
              <a:gd name="connsiteX189-1929" fmla="*/ 101803 w 10768629"/>
              <a:gd name="connsiteY189-1930" fmla="*/ 1870647 h 1978172"/>
              <a:gd name="connsiteX190-1931" fmla="*/ 25397 w 10768629"/>
              <a:gd name="connsiteY190-1932" fmla="*/ 1888443 h 1978172"/>
              <a:gd name="connsiteX191-1933" fmla="*/ 2370 w 10768629"/>
              <a:gd name="connsiteY191-1934" fmla="*/ 1878311 h 1978172"/>
              <a:gd name="connsiteX192-1935" fmla="*/ 0 w 10768629"/>
              <a:gd name="connsiteY192-1936" fmla="*/ 1878785 h 1978172"/>
              <a:gd name="connsiteX193-1937" fmla="*/ 0 w 10768629"/>
              <a:gd name="connsiteY193-1938" fmla="*/ 0 h 1978172"/>
              <a:gd name="connsiteX0-1939" fmla="*/ 0 w 10768629"/>
              <a:gd name="connsiteY0-1940" fmla="*/ 0 h 1978172"/>
              <a:gd name="connsiteX1-1941" fmla="*/ 10768629 w 10768629"/>
              <a:gd name="connsiteY1-1942" fmla="*/ 0 h 1978172"/>
              <a:gd name="connsiteX2-1943" fmla="*/ 10733254 w 10768629"/>
              <a:gd name="connsiteY2-1944" fmla="*/ 31439 h 1978172"/>
              <a:gd name="connsiteX3-1945" fmla="*/ 10727085 w 10768629"/>
              <a:gd name="connsiteY3-1946" fmla="*/ 37910 h 1978172"/>
              <a:gd name="connsiteX4-1947" fmla="*/ 10675953 w 10768629"/>
              <a:gd name="connsiteY4-1948" fmla="*/ 68623 h 1978172"/>
              <a:gd name="connsiteX5-1949" fmla="*/ 10637091 w 10768629"/>
              <a:gd name="connsiteY5-1950" fmla="*/ 90361 h 1978172"/>
              <a:gd name="connsiteX6-1951" fmla="*/ 10610971 w 10768629"/>
              <a:gd name="connsiteY6-1952" fmla="*/ 110764 h 1978172"/>
              <a:gd name="connsiteX7-1953" fmla="*/ 10532872 w 10768629"/>
              <a:gd name="connsiteY7-1954" fmla="*/ 138028 h 1978172"/>
              <a:gd name="connsiteX8-1955" fmla="*/ 10398558 w 10768629"/>
              <a:gd name="connsiteY8-1956" fmla="*/ 172911 h 1978172"/>
              <a:gd name="connsiteX9-1957" fmla="*/ 10371128 w 10768629"/>
              <a:gd name="connsiteY9-1958" fmla="*/ 182609 h 1978172"/>
              <a:gd name="connsiteX10-1959" fmla="*/ 10352178 w 10768629"/>
              <a:gd name="connsiteY10-1960" fmla="*/ 199976 h 1978172"/>
              <a:gd name="connsiteX11-1961" fmla="*/ 10351815 w 10768629"/>
              <a:gd name="connsiteY11-1962" fmla="*/ 211879 h 1978172"/>
              <a:gd name="connsiteX12-1963" fmla="*/ 10337471 w 10768629"/>
              <a:gd name="connsiteY12-1964" fmla="*/ 218661 h 1978172"/>
              <a:gd name="connsiteX13-1965" fmla="*/ 10334625 w 10768629"/>
              <a:gd name="connsiteY13-1966" fmla="*/ 222351 h 1978172"/>
              <a:gd name="connsiteX14-1967" fmla="*/ 10256365 w 10768629"/>
              <a:gd name="connsiteY14-1968" fmla="*/ 235917 h 1978172"/>
              <a:gd name="connsiteX15-1969" fmla="*/ 10201127 w 10768629"/>
              <a:gd name="connsiteY15-1970" fmla="*/ 267448 h 1978172"/>
              <a:gd name="connsiteX16-1971" fmla="*/ 9961218 w 10768629"/>
              <a:gd name="connsiteY16-1972" fmla="*/ 326720 h 1978172"/>
              <a:gd name="connsiteX17-1973" fmla="*/ 9859715 w 10768629"/>
              <a:gd name="connsiteY17-1974" fmla="*/ 355698 h 1978172"/>
              <a:gd name="connsiteX18-1975" fmla="*/ 9679867 w 10768629"/>
              <a:gd name="connsiteY18-1976" fmla="*/ 399081 h 1978172"/>
              <a:gd name="connsiteX19-1977" fmla="*/ 9490654 w 10768629"/>
              <a:gd name="connsiteY19-1978" fmla="*/ 455225 h 1978172"/>
              <a:gd name="connsiteX20-1979" fmla="*/ 9470837 w 10768629"/>
              <a:gd name="connsiteY20-1980" fmla="*/ 452539 h 1978172"/>
              <a:gd name="connsiteX21-1981" fmla="*/ 9469082 w 10768629"/>
              <a:gd name="connsiteY21-1982" fmla="*/ 454891 h 1978172"/>
              <a:gd name="connsiteX22-1983" fmla="*/ 9448038 w 10768629"/>
              <a:gd name="connsiteY22-1984" fmla="*/ 459733 h 1978172"/>
              <a:gd name="connsiteX23-1985" fmla="*/ 9396821 w 10768629"/>
              <a:gd name="connsiteY23-1986" fmla="*/ 455795 h 1978172"/>
              <a:gd name="connsiteX24-1987" fmla="*/ 9392197 w 10768629"/>
              <a:gd name="connsiteY24-1988" fmla="*/ 459796 h 1978172"/>
              <a:gd name="connsiteX25-1989" fmla="*/ 9347994 w 10768629"/>
              <a:gd name="connsiteY25-1990" fmla="*/ 464462 h 1978172"/>
              <a:gd name="connsiteX26-1991" fmla="*/ 9347889 w 10768629"/>
              <a:gd name="connsiteY26-1992" fmla="*/ 466539 h 1978172"/>
              <a:gd name="connsiteX27-1993" fmla="*/ 9337639 w 10768629"/>
              <a:gd name="connsiteY27-1994" fmla="*/ 476654 h 1978172"/>
              <a:gd name="connsiteX28-1995" fmla="*/ 9316893 w 10768629"/>
              <a:gd name="connsiteY28-1996" fmla="*/ 491390 h 1978172"/>
              <a:gd name="connsiteX29-1997" fmla="*/ 9229283 w 10768629"/>
              <a:gd name="connsiteY29-1998" fmla="*/ 555377 h 1978172"/>
              <a:gd name="connsiteX30-1999" fmla="*/ 9220274 w 10768629"/>
              <a:gd name="connsiteY30-2000" fmla="*/ 557502 h 1978172"/>
              <a:gd name="connsiteX31-2001" fmla="*/ 9220202 w 10768629"/>
              <a:gd name="connsiteY31-2002" fmla="*/ 558001 h 1978172"/>
              <a:gd name="connsiteX32-2003" fmla="*/ 9210908 w 10768629"/>
              <a:gd name="connsiteY32-2004" fmla="*/ 561147 h 1978172"/>
              <a:gd name="connsiteX33-2005" fmla="*/ 9186374 w 10768629"/>
              <a:gd name="connsiteY33-2006" fmla="*/ 565502 h 1978172"/>
              <a:gd name="connsiteX34-2007" fmla="*/ 9181058 w 10768629"/>
              <a:gd name="connsiteY34-2008" fmla="*/ 569943 h 1978172"/>
              <a:gd name="connsiteX35-2009" fmla="*/ 9179948 w 10768629"/>
              <a:gd name="connsiteY35-2010" fmla="*/ 576062 h 1978172"/>
              <a:gd name="connsiteX36-2011" fmla="*/ 9149110 w 10768629"/>
              <a:gd name="connsiteY36-2012" fmla="*/ 598906 h 1978172"/>
              <a:gd name="connsiteX37-2013" fmla="*/ 9078556 w 10768629"/>
              <a:gd name="connsiteY37-2014" fmla="*/ 644039 h 1978172"/>
              <a:gd name="connsiteX38-2015" fmla="*/ 8996399 w 10768629"/>
              <a:gd name="connsiteY38-2016" fmla="*/ 690055 h 1978172"/>
              <a:gd name="connsiteX39-2017" fmla="*/ 8803791 w 10768629"/>
              <a:gd name="connsiteY39-2018" fmla="*/ 813860 h 1978172"/>
              <a:gd name="connsiteX40-2019" fmla="*/ 8636202 w 10768629"/>
              <a:gd name="connsiteY40-2020" fmla="*/ 848463 h 1978172"/>
              <a:gd name="connsiteX41-2021" fmla="*/ 8555372 w 10768629"/>
              <a:gd name="connsiteY41-2022" fmla="*/ 883171 h 1978172"/>
              <a:gd name="connsiteX42-2023" fmla="*/ 8507229 w 10768629"/>
              <a:gd name="connsiteY42-2024" fmla="*/ 901665 h 1978172"/>
              <a:gd name="connsiteX43-2025" fmla="*/ 8428473 w 10768629"/>
              <a:gd name="connsiteY43-2026" fmla="*/ 927985 h 1978172"/>
              <a:gd name="connsiteX44-2027" fmla="*/ 8427914 w 10768629"/>
              <a:gd name="connsiteY44-2028" fmla="*/ 933480 h 1978172"/>
              <a:gd name="connsiteX45-2029" fmla="*/ 8420327 w 10768629"/>
              <a:gd name="connsiteY45-2030" fmla="*/ 941984 h 1978172"/>
              <a:gd name="connsiteX46-2031" fmla="*/ 8407128 w 10768629"/>
              <a:gd name="connsiteY46-2032" fmla="*/ 961344 h 1978172"/>
              <a:gd name="connsiteX47-2033" fmla="*/ 8380548 w 10768629"/>
              <a:gd name="connsiteY47-2034" fmla="*/ 987916 h 1978172"/>
              <a:gd name="connsiteX48-2035" fmla="*/ 8379462 w 10768629"/>
              <a:gd name="connsiteY48-2036" fmla="*/ 987106 h 1978172"/>
              <a:gd name="connsiteX49-2037" fmla="*/ 8369725 w 10768629"/>
              <a:gd name="connsiteY49-2038" fmla="*/ 989186 h 1978172"/>
              <a:gd name="connsiteX50-2039" fmla="*/ 8304438 w 10768629"/>
              <a:gd name="connsiteY50-2040" fmla="*/ 996739 h 1978172"/>
              <a:gd name="connsiteX51-2041" fmla="*/ 8280929 w 10768629"/>
              <a:gd name="connsiteY51-2042" fmla="*/ 1023089 h 1978172"/>
              <a:gd name="connsiteX52-2043" fmla="*/ 8275760 w 10768629"/>
              <a:gd name="connsiteY52-2044" fmla="*/ 1027772 h 1978172"/>
              <a:gd name="connsiteX53-2045" fmla="*/ 8275478 w 10768629"/>
              <a:gd name="connsiteY53-2046" fmla="*/ 1027605 h 1978172"/>
              <a:gd name="connsiteX54-2047" fmla="*/ 8269666 w 10768629"/>
              <a:gd name="connsiteY54-2048" fmla="*/ 1032033 h 1978172"/>
              <a:gd name="connsiteX55-2049" fmla="*/ 8203836 w 10768629"/>
              <a:gd name="connsiteY55-2050" fmla="*/ 1037347 h 1978172"/>
              <a:gd name="connsiteX56-2051" fmla="*/ 8122936 w 10768629"/>
              <a:gd name="connsiteY56-2052" fmla="*/ 1063113 h 1978172"/>
              <a:gd name="connsiteX57-2053" fmla="*/ 8043658 w 10768629"/>
              <a:gd name="connsiteY57-2054" fmla="*/ 1092746 h 1978172"/>
              <a:gd name="connsiteX58-2055" fmla="*/ 8015351 w 10768629"/>
              <a:gd name="connsiteY58-2056" fmla="*/ 1105478 h 1978172"/>
              <a:gd name="connsiteX59-2057" fmla="*/ 7963145 w 10768629"/>
              <a:gd name="connsiteY59-2058" fmla="*/ 1119346 h 1978172"/>
              <a:gd name="connsiteX60-2059" fmla="*/ 7938145 w 10768629"/>
              <a:gd name="connsiteY60-2060" fmla="*/ 1120225 h 1978172"/>
              <a:gd name="connsiteX61-2061" fmla="*/ 7937238 w 10768629"/>
              <a:gd name="connsiteY61-2062" fmla="*/ 1121204 h 1978172"/>
              <a:gd name="connsiteX62-2063" fmla="*/ 7934398 w 10768629"/>
              <a:gd name="connsiteY62-2064" fmla="*/ 1118240 h 1978172"/>
              <a:gd name="connsiteX63-2065" fmla="*/ 7918248 w 10768629"/>
              <a:gd name="connsiteY63-2066" fmla="*/ 1124371 h 1978172"/>
              <a:gd name="connsiteX64-2067" fmla="*/ 7914119 w 10768629"/>
              <a:gd name="connsiteY64-2068" fmla="*/ 1127653 h 1978172"/>
              <a:gd name="connsiteX65-2069" fmla="*/ 7907658 w 10768629"/>
              <a:gd name="connsiteY65-2070" fmla="*/ 1130350 h 1978172"/>
              <a:gd name="connsiteX66-2071" fmla="*/ 7907434 w 10768629"/>
              <a:gd name="connsiteY66-2072" fmla="*/ 1130103 h 1978172"/>
              <a:gd name="connsiteX67-2073" fmla="*/ 7901508 w 10768629"/>
              <a:gd name="connsiteY67-2074" fmla="*/ 1133245 h 1978172"/>
              <a:gd name="connsiteX68-2075" fmla="*/ 7873287 w 10768629"/>
              <a:gd name="connsiteY68-2076" fmla="*/ 1152609 h 1978172"/>
              <a:gd name="connsiteX69-2077" fmla="*/ 7834833 w 10768629"/>
              <a:gd name="connsiteY69-2078" fmla="*/ 1153868 h 1978172"/>
              <a:gd name="connsiteX70-2079" fmla="*/ 7828661 w 10768629"/>
              <a:gd name="connsiteY70-2080" fmla="*/ 1139994 h 1978172"/>
              <a:gd name="connsiteX71-2081" fmla="*/ 7823966 w 10768629"/>
              <a:gd name="connsiteY71-2082" fmla="*/ 1143178 h 1978172"/>
              <a:gd name="connsiteX72-2083" fmla="*/ 7815078 w 10768629"/>
              <a:gd name="connsiteY72-2084" fmla="*/ 1151776 h 1978172"/>
              <a:gd name="connsiteX73-2085" fmla="*/ 7812026 w 10768629"/>
              <a:gd name="connsiteY73-2086" fmla="*/ 1151522 h 1978172"/>
              <a:gd name="connsiteX74-2087" fmla="*/ 7782249 w 10768629"/>
              <a:gd name="connsiteY74-2088" fmla="*/ 1160970 h 1978172"/>
              <a:gd name="connsiteX75-2089" fmla="*/ 7773476 w 10768629"/>
              <a:gd name="connsiteY75-2090" fmla="*/ 1157414 h 1978172"/>
              <a:gd name="connsiteX76-2091" fmla="*/ 7769600 w 10768629"/>
              <a:gd name="connsiteY76-2092" fmla="*/ 1157365 h 1978172"/>
              <a:gd name="connsiteX77-2093" fmla="*/ 7752631 w 10768629"/>
              <a:gd name="connsiteY77-2094" fmla="*/ 1172815 h 1978172"/>
              <a:gd name="connsiteX78-2095" fmla="*/ 7743525 w 10768629"/>
              <a:gd name="connsiteY78-2096" fmla="*/ 1179064 h 1978172"/>
              <a:gd name="connsiteX79-2097" fmla="*/ 7685942 w 10768629"/>
              <a:gd name="connsiteY79-2098" fmla="*/ 1233723 h 1978172"/>
              <a:gd name="connsiteX80-2099" fmla="*/ 7586920 w 10768629"/>
              <a:gd name="connsiteY80-2100" fmla="*/ 1261888 h 1978172"/>
              <a:gd name="connsiteX81-2101" fmla="*/ 7486100 w 10768629"/>
              <a:gd name="connsiteY81-2102" fmla="*/ 1292563 h 1978172"/>
              <a:gd name="connsiteX82-2103" fmla="*/ 7407190 w 10768629"/>
              <a:gd name="connsiteY82-2104" fmla="*/ 1314737 h 1978172"/>
              <a:gd name="connsiteX83-2105" fmla="*/ 7240698 w 10768629"/>
              <a:gd name="connsiteY83-2106" fmla="*/ 1438832 h 1978172"/>
              <a:gd name="connsiteX84-2107" fmla="*/ 7197675 w 10768629"/>
              <a:gd name="connsiteY84-2108" fmla="*/ 1447530 h 1978172"/>
              <a:gd name="connsiteX85-2109" fmla="*/ 7164788 w 10768629"/>
              <a:gd name="connsiteY85-2110" fmla="*/ 1480293 h 1978172"/>
              <a:gd name="connsiteX86-2111" fmla="*/ 7147929 w 10768629"/>
              <a:gd name="connsiteY86-2112" fmla="*/ 1477641 h 1978172"/>
              <a:gd name="connsiteX87-2113" fmla="*/ 7144965 w 10768629"/>
              <a:gd name="connsiteY87-2114" fmla="*/ 1476908 h 1978172"/>
              <a:gd name="connsiteX88-2115" fmla="*/ 7134299 w 10768629"/>
              <a:gd name="connsiteY88-2116" fmla="*/ 1479969 h 1978172"/>
              <a:gd name="connsiteX89-2117" fmla="*/ 7129809 w 10768629"/>
              <a:gd name="connsiteY89-2118" fmla="*/ 1473339 h 1978172"/>
              <a:gd name="connsiteX90-2119" fmla="*/ 7112688 w 10768629"/>
              <a:gd name="connsiteY90-2120" fmla="*/ 1472575 h 1978172"/>
              <a:gd name="connsiteX91-2121" fmla="*/ 7093470 w 10768629"/>
              <a:gd name="connsiteY91-2122" fmla="*/ 1480300 h 1978172"/>
              <a:gd name="connsiteX92-2123" fmla="*/ 7025034 w 10768629"/>
              <a:gd name="connsiteY92-2124" fmla="*/ 1506934 h 1978172"/>
              <a:gd name="connsiteX93-2125" fmla="*/ 7014783 w 10768629"/>
              <a:gd name="connsiteY93-2126" fmla="*/ 1515868 h 1978172"/>
              <a:gd name="connsiteX94-2127" fmla="*/ 6979706 w 10768629"/>
              <a:gd name="connsiteY94-2128" fmla="*/ 1523511 h 1978172"/>
              <a:gd name="connsiteX95-2129" fmla="*/ 6977890 w 10768629"/>
              <a:gd name="connsiteY95-2130" fmla="*/ 1525793 h 1978172"/>
              <a:gd name="connsiteX96-2131" fmla="*/ 6944339 w 10768629"/>
              <a:gd name="connsiteY96-2132" fmla="*/ 1536237 h 1978172"/>
              <a:gd name="connsiteX97-2133" fmla="*/ 6886996 w 10768629"/>
              <a:gd name="connsiteY97-2134" fmla="*/ 1563569 h 1978172"/>
              <a:gd name="connsiteX98-2135" fmla="*/ 6874510 w 10768629"/>
              <a:gd name="connsiteY98-2136" fmla="*/ 1558469 h 1978172"/>
              <a:gd name="connsiteX99-2137" fmla="*/ 6871943 w 10768629"/>
              <a:gd name="connsiteY99-2138" fmla="*/ 1554651 h 1978172"/>
              <a:gd name="connsiteX100-2139" fmla="*/ 6856174 w 10768629"/>
              <a:gd name="connsiteY100-2140" fmla="*/ 1562024 h 1978172"/>
              <a:gd name="connsiteX101-2141" fmla="*/ 6842321 w 10768629"/>
              <a:gd name="connsiteY101-2142" fmla="*/ 1560554 h 1978172"/>
              <a:gd name="connsiteX102-2143" fmla="*/ 6832713 w 10768629"/>
              <a:gd name="connsiteY102-2144" fmla="*/ 1569357 h 1978172"/>
              <a:gd name="connsiteX103-2145" fmla="*/ 6816351 w 10768629"/>
              <a:gd name="connsiteY103-2146" fmla="*/ 1571495 h 1978172"/>
              <a:gd name="connsiteX104-2147" fmla="*/ 6795800 w 10768629"/>
              <a:gd name="connsiteY104-2148" fmla="*/ 1572010 h 1978172"/>
              <a:gd name="connsiteX105-2149" fmla="*/ 6777546 w 10768629"/>
              <a:gd name="connsiteY105-2150" fmla="*/ 1568661 h 1978172"/>
              <a:gd name="connsiteX106-2151" fmla="*/ 6751528 w 10768629"/>
              <a:gd name="connsiteY106-2152" fmla="*/ 1574143 h 1978172"/>
              <a:gd name="connsiteX107-2153" fmla="*/ 6691966 w 10768629"/>
              <a:gd name="connsiteY107-2154" fmla="*/ 1582255 h 1978172"/>
              <a:gd name="connsiteX108-2155" fmla="*/ 6646941 w 10768629"/>
              <a:gd name="connsiteY108-2156" fmla="*/ 1588471 h 1978172"/>
              <a:gd name="connsiteX109-2157" fmla="*/ 6568576 w 10768629"/>
              <a:gd name="connsiteY109-2158" fmla="*/ 1606488 h 1978172"/>
              <a:gd name="connsiteX110-2159" fmla="*/ 6554358 w 10768629"/>
              <a:gd name="connsiteY110-2160" fmla="*/ 1621701 h 1978172"/>
              <a:gd name="connsiteX111-2161" fmla="*/ 6516968 w 10768629"/>
              <a:gd name="connsiteY111-2162" fmla="*/ 1617195 h 1978172"/>
              <a:gd name="connsiteX112-2163" fmla="*/ 6506479 w 10768629"/>
              <a:gd name="connsiteY112-2164" fmla="*/ 1602227 h 1978172"/>
              <a:gd name="connsiteX113-2165" fmla="*/ 6458436 w 10768629"/>
              <a:gd name="connsiteY113-2166" fmla="*/ 1607332 h 1978172"/>
              <a:gd name="connsiteX114-2167" fmla="*/ 6414786 w 10768629"/>
              <a:gd name="connsiteY114-2168" fmla="*/ 1628815 h 1978172"/>
              <a:gd name="connsiteX115-2169" fmla="*/ 6357085 w 10768629"/>
              <a:gd name="connsiteY115-2170" fmla="*/ 1640846 h 1978172"/>
              <a:gd name="connsiteX116-2171" fmla="*/ 6322636 w 10768629"/>
              <a:gd name="connsiteY116-2172" fmla="*/ 1648213 h 1978172"/>
              <a:gd name="connsiteX117-2173" fmla="*/ 6226172 w 10768629"/>
              <a:gd name="connsiteY117-2174" fmla="*/ 1654676 h 1978172"/>
              <a:gd name="connsiteX118-2175" fmla="*/ 6221217 w 10768629"/>
              <a:gd name="connsiteY118-2176" fmla="*/ 1654506 h 1978172"/>
              <a:gd name="connsiteX119-2177" fmla="*/ 6204956 w 10768629"/>
              <a:gd name="connsiteY119-2178" fmla="*/ 1664280 h 1978172"/>
              <a:gd name="connsiteX120-2179" fmla="*/ 6204270 w 10768629"/>
              <a:gd name="connsiteY120-2180" fmla="*/ 1666782 h 1978172"/>
              <a:gd name="connsiteX121-2181" fmla="*/ 6143810 w 10768629"/>
              <a:gd name="connsiteY121-2182" fmla="*/ 1661963 h 1978172"/>
              <a:gd name="connsiteX122-2183" fmla="*/ 6136560 w 10768629"/>
              <a:gd name="connsiteY122-2184" fmla="*/ 1665728 h 1978172"/>
              <a:gd name="connsiteX123-2185" fmla="*/ 6096155 w 10768629"/>
              <a:gd name="connsiteY123-2186" fmla="*/ 1656951 h 1978172"/>
              <a:gd name="connsiteX124-2187" fmla="*/ 6075812 w 10768629"/>
              <a:gd name="connsiteY124-2188" fmla="*/ 1655422 h 1978172"/>
              <a:gd name="connsiteX125-2189" fmla="*/ 6039495 w 10768629"/>
              <a:gd name="connsiteY125-2190" fmla="*/ 1649680 h 1978172"/>
              <a:gd name="connsiteX126-2191" fmla="*/ 6036523 w 10768629"/>
              <a:gd name="connsiteY126-2192" fmla="*/ 1652121 h 1978172"/>
              <a:gd name="connsiteX127-2193" fmla="*/ 6029328 w 10768629"/>
              <a:gd name="connsiteY127-2194" fmla="*/ 1649904 h 1978172"/>
              <a:gd name="connsiteX128-2195" fmla="*/ 6024075 w 10768629"/>
              <a:gd name="connsiteY128-2196" fmla="*/ 1652779 h 1978172"/>
              <a:gd name="connsiteX129-2197" fmla="*/ 6018085 w 10768629"/>
              <a:gd name="connsiteY129-2198" fmla="*/ 1652030 h 1978172"/>
              <a:gd name="connsiteX130-2199" fmla="*/ 5955513 w 10768629"/>
              <a:gd name="connsiteY130-2200" fmla="*/ 1663584 h 1978172"/>
              <a:gd name="connsiteX131-2201" fmla="*/ 5941996 w 10768629"/>
              <a:gd name="connsiteY131-2202" fmla="*/ 1661326 h 1978172"/>
              <a:gd name="connsiteX132-2203" fmla="*/ 5931789 w 10768629"/>
              <a:gd name="connsiteY132-2204" fmla="*/ 1669915 h 1978172"/>
              <a:gd name="connsiteX133-2205" fmla="*/ 5888686 w 10768629"/>
              <a:gd name="connsiteY133-2206" fmla="*/ 1672175 h 1978172"/>
              <a:gd name="connsiteX134-2207" fmla="*/ 5873794 w 10768629"/>
              <a:gd name="connsiteY134-2208" fmla="*/ 1665454 h 1978172"/>
              <a:gd name="connsiteX135-2209" fmla="*/ 5860022 w 10768629"/>
              <a:gd name="connsiteY135-2210" fmla="*/ 1660635 h 1978172"/>
              <a:gd name="connsiteX136-2211" fmla="*/ 5858237 w 10768629"/>
              <a:gd name="connsiteY136-2212" fmla="*/ 1660649 h 1978172"/>
              <a:gd name="connsiteX137-2213" fmla="*/ 5840319 w 10768629"/>
              <a:gd name="connsiteY137-2214" fmla="*/ 1660798 h 1978172"/>
              <a:gd name="connsiteX138-2215" fmla="*/ 5806984 w 10768629"/>
              <a:gd name="connsiteY138-2216" fmla="*/ 1661075 h 1978172"/>
              <a:gd name="connsiteX139-2217" fmla="*/ 5742351 w 10768629"/>
              <a:gd name="connsiteY139-2218" fmla="*/ 1667489 h 1978172"/>
              <a:gd name="connsiteX140-2219" fmla="*/ 5521171 w 10768629"/>
              <a:gd name="connsiteY140-2220" fmla="*/ 1671626 h 1978172"/>
              <a:gd name="connsiteX141-2221" fmla="*/ 5457384 w 10768629"/>
              <a:gd name="connsiteY141-2222" fmla="*/ 1683952 h 1978172"/>
              <a:gd name="connsiteX142-2223" fmla="*/ 4950070 w 10768629"/>
              <a:gd name="connsiteY142-2224" fmla="*/ 1748401 h 1978172"/>
              <a:gd name="connsiteX143-2225" fmla="*/ 4872172 w 10768629"/>
              <a:gd name="connsiteY143-2226" fmla="*/ 1757222 h 1978172"/>
              <a:gd name="connsiteX144-2227" fmla="*/ 4809524 w 10768629"/>
              <a:gd name="connsiteY144-2228" fmla="*/ 1761033 h 1978172"/>
              <a:gd name="connsiteX145-2229" fmla="*/ 4759058 w 10768629"/>
              <a:gd name="connsiteY145-2230" fmla="*/ 1766533 h 1978172"/>
              <a:gd name="connsiteX146-2231" fmla="*/ 4719749 w 10768629"/>
              <a:gd name="connsiteY146-2232" fmla="*/ 1771811 h 1978172"/>
              <a:gd name="connsiteX147-2233" fmla="*/ 4568686 w 10768629"/>
              <a:gd name="connsiteY147-2234" fmla="*/ 1786141 h 1978172"/>
              <a:gd name="connsiteX148-2235" fmla="*/ 4418751 w 10768629"/>
              <a:gd name="connsiteY148-2236" fmla="*/ 1796932 h 1978172"/>
              <a:gd name="connsiteX149-2237" fmla="*/ 4378377 w 10768629"/>
              <a:gd name="connsiteY149-2238" fmla="*/ 1815528 h 1978172"/>
              <a:gd name="connsiteX150-2239" fmla="*/ 4320575 w 10768629"/>
              <a:gd name="connsiteY150-2240" fmla="*/ 1832722 h 1978172"/>
              <a:gd name="connsiteX151-2241" fmla="*/ 4220200 w 10768629"/>
              <a:gd name="connsiteY151-2242" fmla="*/ 1873173 h 1978172"/>
              <a:gd name="connsiteX152-2243" fmla="*/ 4105361 w 10768629"/>
              <a:gd name="connsiteY152-2244" fmla="*/ 1894711 h 1978172"/>
              <a:gd name="connsiteX153-2245" fmla="*/ 3973223 w 10768629"/>
              <a:gd name="connsiteY153-2246" fmla="*/ 1881015 h 1978172"/>
              <a:gd name="connsiteX154-2247" fmla="*/ 3900992 w 10768629"/>
              <a:gd name="connsiteY154-2248" fmla="*/ 1880603 h 1978172"/>
              <a:gd name="connsiteX155-2249" fmla="*/ 3662119 w 10768629"/>
              <a:gd name="connsiteY155-2250" fmla="*/ 1876289 h 1978172"/>
              <a:gd name="connsiteX156-2251" fmla="*/ 3496919 w 10768629"/>
              <a:gd name="connsiteY156-2252" fmla="*/ 1873180 h 1978172"/>
              <a:gd name="connsiteX157-2253" fmla="*/ 3449433 w 10768629"/>
              <a:gd name="connsiteY157-2254" fmla="*/ 1889681 h 1978172"/>
              <a:gd name="connsiteX158-2255" fmla="*/ 3369766 w 10768629"/>
              <a:gd name="connsiteY158-2256" fmla="*/ 1916653 h 1978172"/>
              <a:gd name="connsiteX159-2257" fmla="*/ 3290336 w 10768629"/>
              <a:gd name="connsiteY159-2258" fmla="*/ 1925039 h 1978172"/>
              <a:gd name="connsiteX160-2259" fmla="*/ 3224897 w 10768629"/>
              <a:gd name="connsiteY160-2260" fmla="*/ 1943733 h 1978172"/>
              <a:gd name="connsiteX161-2261" fmla="*/ 3161463 w 10768629"/>
              <a:gd name="connsiteY161-2262" fmla="*/ 1946591 h 1978172"/>
              <a:gd name="connsiteX162-2263" fmla="*/ 3157504 w 10768629"/>
              <a:gd name="connsiteY162-2264" fmla="*/ 1957276 h 1978172"/>
              <a:gd name="connsiteX163-2265" fmla="*/ 3115176 w 10768629"/>
              <a:gd name="connsiteY163-2266" fmla="*/ 1943459 h 1978172"/>
              <a:gd name="connsiteX164-2267" fmla="*/ 3005773 w 10768629"/>
              <a:gd name="connsiteY164-2268" fmla="*/ 1915878 h 1978172"/>
              <a:gd name="connsiteX165-2269" fmla="*/ 2897201 w 10768629"/>
              <a:gd name="connsiteY165-2270" fmla="*/ 1926772 h 1978172"/>
              <a:gd name="connsiteX166-2271" fmla="*/ 2783891 w 10768629"/>
              <a:gd name="connsiteY166-2272" fmla="*/ 1931749 h 1978172"/>
              <a:gd name="connsiteX167-2273" fmla="*/ 2712447 w 10768629"/>
              <a:gd name="connsiteY167-2274" fmla="*/ 1933044 h 1978172"/>
              <a:gd name="connsiteX168-2275" fmla="*/ 2560151 w 10768629"/>
              <a:gd name="connsiteY168-2276" fmla="*/ 1963609 h 1978172"/>
              <a:gd name="connsiteX169-2277" fmla="*/ 2367221 w 10768629"/>
              <a:gd name="connsiteY169-2278" fmla="*/ 1971884 h 1978172"/>
              <a:gd name="connsiteX170-2279" fmla="*/ 2272130 w 10768629"/>
              <a:gd name="connsiteY170-2280" fmla="*/ 1961162 h 1978172"/>
              <a:gd name="connsiteX171-2281" fmla="*/ 2189404 w 10768629"/>
              <a:gd name="connsiteY171-2282" fmla="*/ 1978172 h 1978172"/>
              <a:gd name="connsiteX172-2283" fmla="*/ 2077704 w 10768629"/>
              <a:gd name="connsiteY172-2284" fmla="*/ 1965002 h 1978172"/>
              <a:gd name="connsiteX173-2285" fmla="*/ 1967996 w 10768629"/>
              <a:gd name="connsiteY173-2286" fmla="*/ 1953187 h 1978172"/>
              <a:gd name="connsiteX174-2287" fmla="*/ 1855805 w 10768629"/>
              <a:gd name="connsiteY174-2288" fmla="*/ 1926082 h 1978172"/>
              <a:gd name="connsiteX175-2289" fmla="*/ 1790957 w 10768629"/>
              <a:gd name="connsiteY175-2290" fmla="*/ 1919460 h 1978172"/>
              <a:gd name="connsiteX176-2291" fmla="*/ 1613978 w 10768629"/>
              <a:gd name="connsiteY176-2292" fmla="*/ 1891581 h 1978172"/>
              <a:gd name="connsiteX177-2293" fmla="*/ 1436831 w 10768629"/>
              <a:gd name="connsiteY177-2294" fmla="*/ 1856201 h 1978172"/>
              <a:gd name="connsiteX178-2295" fmla="*/ 1332568 w 10768629"/>
              <a:gd name="connsiteY178-2296" fmla="*/ 1793149 h 1978172"/>
              <a:gd name="connsiteX179-2297" fmla="*/ 1186881 w 10768629"/>
              <a:gd name="connsiteY179-2298" fmla="*/ 1768613 h 1978172"/>
              <a:gd name="connsiteX180-2299" fmla="*/ 1162595 w 10768629"/>
              <a:gd name="connsiteY180-2300" fmla="*/ 1758337 h 1978172"/>
              <a:gd name="connsiteX181-2301" fmla="*/ 1128523 w 10768629"/>
              <a:gd name="connsiteY181-2302" fmla="*/ 1763621 h 1978172"/>
              <a:gd name="connsiteX182-2303" fmla="*/ 991903 w 10768629"/>
              <a:gd name="connsiteY182-2304" fmla="*/ 1786741 h 1978172"/>
              <a:gd name="connsiteX183-2305" fmla="*/ 883960 w 10768629"/>
              <a:gd name="connsiteY183-2306" fmla="*/ 1822386 h 1978172"/>
              <a:gd name="connsiteX184-2307" fmla="*/ 766531 w 10768629"/>
              <a:gd name="connsiteY184-2308" fmla="*/ 1805053 h 1978172"/>
              <a:gd name="connsiteX185-2309" fmla="*/ 669779 w 10768629"/>
              <a:gd name="connsiteY185-2310" fmla="*/ 1800537 h 1978172"/>
              <a:gd name="connsiteX186-2311" fmla="*/ 523898 w 10768629"/>
              <a:gd name="connsiteY186-2312" fmla="*/ 1811085 h 1978172"/>
              <a:gd name="connsiteX187-2313" fmla="*/ 360251 w 10768629"/>
              <a:gd name="connsiteY187-2314" fmla="*/ 1830735 h 1978172"/>
              <a:gd name="connsiteX188-2315" fmla="*/ 255207 w 10768629"/>
              <a:gd name="connsiteY188-2316" fmla="*/ 1818275 h 1978172"/>
              <a:gd name="connsiteX189-2317" fmla="*/ 101803 w 10768629"/>
              <a:gd name="connsiteY189-2318" fmla="*/ 1870647 h 1978172"/>
              <a:gd name="connsiteX190-2319" fmla="*/ 25397 w 10768629"/>
              <a:gd name="connsiteY190-2320" fmla="*/ 1888443 h 1978172"/>
              <a:gd name="connsiteX191-2321" fmla="*/ 2370 w 10768629"/>
              <a:gd name="connsiteY191-2322" fmla="*/ 1878311 h 1978172"/>
              <a:gd name="connsiteX192-2323" fmla="*/ 0 w 10768629"/>
              <a:gd name="connsiteY192-2324" fmla="*/ 1878785 h 1978172"/>
              <a:gd name="connsiteX193-2325" fmla="*/ 0 w 10768629"/>
              <a:gd name="connsiteY193-2326" fmla="*/ 0 h 1978172"/>
              <a:gd name="connsiteX0-2327" fmla="*/ 0 w 10768629"/>
              <a:gd name="connsiteY0-2328" fmla="*/ 0 h 1978172"/>
              <a:gd name="connsiteX1-2329" fmla="*/ 10768629 w 10768629"/>
              <a:gd name="connsiteY1-2330" fmla="*/ 0 h 1978172"/>
              <a:gd name="connsiteX2-2331" fmla="*/ 10733254 w 10768629"/>
              <a:gd name="connsiteY2-2332" fmla="*/ 31439 h 1978172"/>
              <a:gd name="connsiteX3-2333" fmla="*/ 10727085 w 10768629"/>
              <a:gd name="connsiteY3-2334" fmla="*/ 37910 h 1978172"/>
              <a:gd name="connsiteX4-2335" fmla="*/ 10675953 w 10768629"/>
              <a:gd name="connsiteY4-2336" fmla="*/ 68623 h 1978172"/>
              <a:gd name="connsiteX5-2337" fmla="*/ 10637091 w 10768629"/>
              <a:gd name="connsiteY5-2338" fmla="*/ 90361 h 1978172"/>
              <a:gd name="connsiteX6-2339" fmla="*/ 10610971 w 10768629"/>
              <a:gd name="connsiteY6-2340" fmla="*/ 110764 h 1978172"/>
              <a:gd name="connsiteX7-2341" fmla="*/ 10532872 w 10768629"/>
              <a:gd name="connsiteY7-2342" fmla="*/ 138028 h 1978172"/>
              <a:gd name="connsiteX8-2343" fmla="*/ 10398558 w 10768629"/>
              <a:gd name="connsiteY8-2344" fmla="*/ 172911 h 1978172"/>
              <a:gd name="connsiteX9-2345" fmla="*/ 10371128 w 10768629"/>
              <a:gd name="connsiteY9-2346" fmla="*/ 182609 h 1978172"/>
              <a:gd name="connsiteX10-2347" fmla="*/ 10352178 w 10768629"/>
              <a:gd name="connsiteY10-2348" fmla="*/ 199976 h 1978172"/>
              <a:gd name="connsiteX11-2349" fmla="*/ 10351815 w 10768629"/>
              <a:gd name="connsiteY11-2350" fmla="*/ 211879 h 1978172"/>
              <a:gd name="connsiteX12-2351" fmla="*/ 10337471 w 10768629"/>
              <a:gd name="connsiteY12-2352" fmla="*/ 218661 h 1978172"/>
              <a:gd name="connsiteX13-2353" fmla="*/ 10334625 w 10768629"/>
              <a:gd name="connsiteY13-2354" fmla="*/ 222351 h 1978172"/>
              <a:gd name="connsiteX14-2355" fmla="*/ 10256365 w 10768629"/>
              <a:gd name="connsiteY14-2356" fmla="*/ 235917 h 1978172"/>
              <a:gd name="connsiteX15-2357" fmla="*/ 10201127 w 10768629"/>
              <a:gd name="connsiteY15-2358" fmla="*/ 267448 h 1978172"/>
              <a:gd name="connsiteX16-2359" fmla="*/ 9961218 w 10768629"/>
              <a:gd name="connsiteY16-2360" fmla="*/ 326720 h 1978172"/>
              <a:gd name="connsiteX17-2361" fmla="*/ 9859715 w 10768629"/>
              <a:gd name="connsiteY17-2362" fmla="*/ 355698 h 1978172"/>
              <a:gd name="connsiteX18-2363" fmla="*/ 9679867 w 10768629"/>
              <a:gd name="connsiteY18-2364" fmla="*/ 399081 h 1978172"/>
              <a:gd name="connsiteX19-2365" fmla="*/ 9490654 w 10768629"/>
              <a:gd name="connsiteY19-2366" fmla="*/ 455225 h 1978172"/>
              <a:gd name="connsiteX20-2367" fmla="*/ 9470837 w 10768629"/>
              <a:gd name="connsiteY20-2368" fmla="*/ 452539 h 1978172"/>
              <a:gd name="connsiteX21-2369" fmla="*/ 9469082 w 10768629"/>
              <a:gd name="connsiteY21-2370" fmla="*/ 454891 h 1978172"/>
              <a:gd name="connsiteX22-2371" fmla="*/ 9448038 w 10768629"/>
              <a:gd name="connsiteY22-2372" fmla="*/ 459733 h 1978172"/>
              <a:gd name="connsiteX23-2373" fmla="*/ 9396821 w 10768629"/>
              <a:gd name="connsiteY23-2374" fmla="*/ 455795 h 1978172"/>
              <a:gd name="connsiteX24-2375" fmla="*/ 9392197 w 10768629"/>
              <a:gd name="connsiteY24-2376" fmla="*/ 459796 h 1978172"/>
              <a:gd name="connsiteX25-2377" fmla="*/ 9347994 w 10768629"/>
              <a:gd name="connsiteY25-2378" fmla="*/ 464462 h 1978172"/>
              <a:gd name="connsiteX26-2379" fmla="*/ 9347889 w 10768629"/>
              <a:gd name="connsiteY26-2380" fmla="*/ 466539 h 1978172"/>
              <a:gd name="connsiteX27-2381" fmla="*/ 9337639 w 10768629"/>
              <a:gd name="connsiteY27-2382" fmla="*/ 476654 h 1978172"/>
              <a:gd name="connsiteX28-2383" fmla="*/ 9316893 w 10768629"/>
              <a:gd name="connsiteY28-2384" fmla="*/ 491390 h 1978172"/>
              <a:gd name="connsiteX29-2385" fmla="*/ 9229283 w 10768629"/>
              <a:gd name="connsiteY29-2386" fmla="*/ 555377 h 1978172"/>
              <a:gd name="connsiteX30-2387" fmla="*/ 9220274 w 10768629"/>
              <a:gd name="connsiteY30-2388" fmla="*/ 557502 h 1978172"/>
              <a:gd name="connsiteX31-2389" fmla="*/ 9220202 w 10768629"/>
              <a:gd name="connsiteY31-2390" fmla="*/ 558001 h 1978172"/>
              <a:gd name="connsiteX32-2391" fmla="*/ 9210908 w 10768629"/>
              <a:gd name="connsiteY32-2392" fmla="*/ 561147 h 1978172"/>
              <a:gd name="connsiteX33-2393" fmla="*/ 9186374 w 10768629"/>
              <a:gd name="connsiteY33-2394" fmla="*/ 565502 h 1978172"/>
              <a:gd name="connsiteX34-2395" fmla="*/ 9181058 w 10768629"/>
              <a:gd name="connsiteY34-2396" fmla="*/ 569943 h 1978172"/>
              <a:gd name="connsiteX35-2397" fmla="*/ 9179948 w 10768629"/>
              <a:gd name="connsiteY35-2398" fmla="*/ 576062 h 1978172"/>
              <a:gd name="connsiteX36-2399" fmla="*/ 9149110 w 10768629"/>
              <a:gd name="connsiteY36-2400" fmla="*/ 598906 h 1978172"/>
              <a:gd name="connsiteX37-2401" fmla="*/ 9078556 w 10768629"/>
              <a:gd name="connsiteY37-2402" fmla="*/ 644039 h 1978172"/>
              <a:gd name="connsiteX38-2403" fmla="*/ 8996399 w 10768629"/>
              <a:gd name="connsiteY38-2404" fmla="*/ 690055 h 1978172"/>
              <a:gd name="connsiteX39-2405" fmla="*/ 8803791 w 10768629"/>
              <a:gd name="connsiteY39-2406" fmla="*/ 813860 h 1978172"/>
              <a:gd name="connsiteX40-2407" fmla="*/ 8636202 w 10768629"/>
              <a:gd name="connsiteY40-2408" fmla="*/ 848463 h 1978172"/>
              <a:gd name="connsiteX41-2409" fmla="*/ 8555372 w 10768629"/>
              <a:gd name="connsiteY41-2410" fmla="*/ 883171 h 1978172"/>
              <a:gd name="connsiteX42-2411" fmla="*/ 8507229 w 10768629"/>
              <a:gd name="connsiteY42-2412" fmla="*/ 901665 h 1978172"/>
              <a:gd name="connsiteX43-2413" fmla="*/ 8428473 w 10768629"/>
              <a:gd name="connsiteY43-2414" fmla="*/ 927985 h 1978172"/>
              <a:gd name="connsiteX44-2415" fmla="*/ 8427914 w 10768629"/>
              <a:gd name="connsiteY44-2416" fmla="*/ 933480 h 1978172"/>
              <a:gd name="connsiteX45-2417" fmla="*/ 8420327 w 10768629"/>
              <a:gd name="connsiteY45-2418" fmla="*/ 941984 h 1978172"/>
              <a:gd name="connsiteX46-2419" fmla="*/ 8407128 w 10768629"/>
              <a:gd name="connsiteY46-2420" fmla="*/ 961344 h 1978172"/>
              <a:gd name="connsiteX47-2421" fmla="*/ 8380548 w 10768629"/>
              <a:gd name="connsiteY47-2422" fmla="*/ 987916 h 1978172"/>
              <a:gd name="connsiteX48-2423" fmla="*/ 8379462 w 10768629"/>
              <a:gd name="connsiteY48-2424" fmla="*/ 987106 h 1978172"/>
              <a:gd name="connsiteX49-2425" fmla="*/ 8369725 w 10768629"/>
              <a:gd name="connsiteY49-2426" fmla="*/ 989186 h 1978172"/>
              <a:gd name="connsiteX50-2427" fmla="*/ 8304438 w 10768629"/>
              <a:gd name="connsiteY50-2428" fmla="*/ 996739 h 1978172"/>
              <a:gd name="connsiteX51-2429" fmla="*/ 8280929 w 10768629"/>
              <a:gd name="connsiteY51-2430" fmla="*/ 1023089 h 1978172"/>
              <a:gd name="connsiteX52-2431" fmla="*/ 8275760 w 10768629"/>
              <a:gd name="connsiteY52-2432" fmla="*/ 1027772 h 1978172"/>
              <a:gd name="connsiteX53-2433" fmla="*/ 8275478 w 10768629"/>
              <a:gd name="connsiteY53-2434" fmla="*/ 1027605 h 1978172"/>
              <a:gd name="connsiteX54-2435" fmla="*/ 8269666 w 10768629"/>
              <a:gd name="connsiteY54-2436" fmla="*/ 1032033 h 1978172"/>
              <a:gd name="connsiteX55-2437" fmla="*/ 8203836 w 10768629"/>
              <a:gd name="connsiteY55-2438" fmla="*/ 1037347 h 1978172"/>
              <a:gd name="connsiteX56-2439" fmla="*/ 8122936 w 10768629"/>
              <a:gd name="connsiteY56-2440" fmla="*/ 1063113 h 1978172"/>
              <a:gd name="connsiteX57-2441" fmla="*/ 8043658 w 10768629"/>
              <a:gd name="connsiteY57-2442" fmla="*/ 1092746 h 1978172"/>
              <a:gd name="connsiteX58-2443" fmla="*/ 8015351 w 10768629"/>
              <a:gd name="connsiteY58-2444" fmla="*/ 1105478 h 1978172"/>
              <a:gd name="connsiteX59-2445" fmla="*/ 7963145 w 10768629"/>
              <a:gd name="connsiteY59-2446" fmla="*/ 1119346 h 1978172"/>
              <a:gd name="connsiteX60-2447" fmla="*/ 7938145 w 10768629"/>
              <a:gd name="connsiteY60-2448" fmla="*/ 1120225 h 1978172"/>
              <a:gd name="connsiteX61-2449" fmla="*/ 7937238 w 10768629"/>
              <a:gd name="connsiteY61-2450" fmla="*/ 1121204 h 1978172"/>
              <a:gd name="connsiteX62-2451" fmla="*/ 7934398 w 10768629"/>
              <a:gd name="connsiteY62-2452" fmla="*/ 1118240 h 1978172"/>
              <a:gd name="connsiteX63-2453" fmla="*/ 7918248 w 10768629"/>
              <a:gd name="connsiteY63-2454" fmla="*/ 1124371 h 1978172"/>
              <a:gd name="connsiteX64-2455" fmla="*/ 7914119 w 10768629"/>
              <a:gd name="connsiteY64-2456" fmla="*/ 1127653 h 1978172"/>
              <a:gd name="connsiteX65-2457" fmla="*/ 7907658 w 10768629"/>
              <a:gd name="connsiteY65-2458" fmla="*/ 1130350 h 1978172"/>
              <a:gd name="connsiteX66-2459" fmla="*/ 7907434 w 10768629"/>
              <a:gd name="connsiteY66-2460" fmla="*/ 1130103 h 1978172"/>
              <a:gd name="connsiteX67-2461" fmla="*/ 7901508 w 10768629"/>
              <a:gd name="connsiteY67-2462" fmla="*/ 1133245 h 1978172"/>
              <a:gd name="connsiteX68-2463" fmla="*/ 7873287 w 10768629"/>
              <a:gd name="connsiteY68-2464" fmla="*/ 1152609 h 1978172"/>
              <a:gd name="connsiteX69-2465" fmla="*/ 7834833 w 10768629"/>
              <a:gd name="connsiteY69-2466" fmla="*/ 1153868 h 1978172"/>
              <a:gd name="connsiteX70-2467" fmla="*/ 7828661 w 10768629"/>
              <a:gd name="connsiteY70-2468" fmla="*/ 1139994 h 1978172"/>
              <a:gd name="connsiteX71-2469" fmla="*/ 7823966 w 10768629"/>
              <a:gd name="connsiteY71-2470" fmla="*/ 1143178 h 1978172"/>
              <a:gd name="connsiteX72-2471" fmla="*/ 7815078 w 10768629"/>
              <a:gd name="connsiteY72-2472" fmla="*/ 1151776 h 1978172"/>
              <a:gd name="connsiteX73-2473" fmla="*/ 7812026 w 10768629"/>
              <a:gd name="connsiteY73-2474" fmla="*/ 1151522 h 1978172"/>
              <a:gd name="connsiteX74-2475" fmla="*/ 7782249 w 10768629"/>
              <a:gd name="connsiteY74-2476" fmla="*/ 1160970 h 1978172"/>
              <a:gd name="connsiteX75-2477" fmla="*/ 7773476 w 10768629"/>
              <a:gd name="connsiteY75-2478" fmla="*/ 1157414 h 1978172"/>
              <a:gd name="connsiteX76-2479" fmla="*/ 7769600 w 10768629"/>
              <a:gd name="connsiteY76-2480" fmla="*/ 1157365 h 1978172"/>
              <a:gd name="connsiteX77-2481" fmla="*/ 7752631 w 10768629"/>
              <a:gd name="connsiteY77-2482" fmla="*/ 1172815 h 1978172"/>
              <a:gd name="connsiteX78-2483" fmla="*/ 7743525 w 10768629"/>
              <a:gd name="connsiteY78-2484" fmla="*/ 1179064 h 1978172"/>
              <a:gd name="connsiteX79-2485" fmla="*/ 7685942 w 10768629"/>
              <a:gd name="connsiteY79-2486" fmla="*/ 1233723 h 1978172"/>
              <a:gd name="connsiteX80-2487" fmla="*/ 7586920 w 10768629"/>
              <a:gd name="connsiteY80-2488" fmla="*/ 1261888 h 1978172"/>
              <a:gd name="connsiteX81-2489" fmla="*/ 7486100 w 10768629"/>
              <a:gd name="connsiteY81-2490" fmla="*/ 1292563 h 1978172"/>
              <a:gd name="connsiteX82-2491" fmla="*/ 7407190 w 10768629"/>
              <a:gd name="connsiteY82-2492" fmla="*/ 1314737 h 1978172"/>
              <a:gd name="connsiteX83-2493" fmla="*/ 7240698 w 10768629"/>
              <a:gd name="connsiteY83-2494" fmla="*/ 1438832 h 1978172"/>
              <a:gd name="connsiteX84-2495" fmla="*/ 7197675 w 10768629"/>
              <a:gd name="connsiteY84-2496" fmla="*/ 1447530 h 1978172"/>
              <a:gd name="connsiteX85-2497" fmla="*/ 7164788 w 10768629"/>
              <a:gd name="connsiteY85-2498" fmla="*/ 1480293 h 1978172"/>
              <a:gd name="connsiteX86-2499" fmla="*/ 7147929 w 10768629"/>
              <a:gd name="connsiteY86-2500" fmla="*/ 1477641 h 1978172"/>
              <a:gd name="connsiteX87-2501" fmla="*/ 7144965 w 10768629"/>
              <a:gd name="connsiteY87-2502" fmla="*/ 1476908 h 1978172"/>
              <a:gd name="connsiteX88-2503" fmla="*/ 7134299 w 10768629"/>
              <a:gd name="connsiteY88-2504" fmla="*/ 1479969 h 1978172"/>
              <a:gd name="connsiteX89-2505" fmla="*/ 7129809 w 10768629"/>
              <a:gd name="connsiteY89-2506" fmla="*/ 1473339 h 1978172"/>
              <a:gd name="connsiteX90-2507" fmla="*/ 7112688 w 10768629"/>
              <a:gd name="connsiteY90-2508" fmla="*/ 1472575 h 1978172"/>
              <a:gd name="connsiteX91-2509" fmla="*/ 7093470 w 10768629"/>
              <a:gd name="connsiteY91-2510" fmla="*/ 1480300 h 1978172"/>
              <a:gd name="connsiteX92-2511" fmla="*/ 7025034 w 10768629"/>
              <a:gd name="connsiteY92-2512" fmla="*/ 1506934 h 1978172"/>
              <a:gd name="connsiteX93-2513" fmla="*/ 7014783 w 10768629"/>
              <a:gd name="connsiteY93-2514" fmla="*/ 1515868 h 1978172"/>
              <a:gd name="connsiteX94-2515" fmla="*/ 6979706 w 10768629"/>
              <a:gd name="connsiteY94-2516" fmla="*/ 1523511 h 1978172"/>
              <a:gd name="connsiteX95-2517" fmla="*/ 6977890 w 10768629"/>
              <a:gd name="connsiteY95-2518" fmla="*/ 1525793 h 1978172"/>
              <a:gd name="connsiteX96-2519" fmla="*/ 6944339 w 10768629"/>
              <a:gd name="connsiteY96-2520" fmla="*/ 1536237 h 1978172"/>
              <a:gd name="connsiteX97-2521" fmla="*/ 6886996 w 10768629"/>
              <a:gd name="connsiteY97-2522" fmla="*/ 1563569 h 1978172"/>
              <a:gd name="connsiteX98-2523" fmla="*/ 6874510 w 10768629"/>
              <a:gd name="connsiteY98-2524" fmla="*/ 1558469 h 1978172"/>
              <a:gd name="connsiteX99-2525" fmla="*/ 6871943 w 10768629"/>
              <a:gd name="connsiteY99-2526" fmla="*/ 1554651 h 1978172"/>
              <a:gd name="connsiteX100-2527" fmla="*/ 6856174 w 10768629"/>
              <a:gd name="connsiteY100-2528" fmla="*/ 1562024 h 1978172"/>
              <a:gd name="connsiteX101-2529" fmla="*/ 6842321 w 10768629"/>
              <a:gd name="connsiteY101-2530" fmla="*/ 1560554 h 1978172"/>
              <a:gd name="connsiteX102-2531" fmla="*/ 6832713 w 10768629"/>
              <a:gd name="connsiteY102-2532" fmla="*/ 1569357 h 1978172"/>
              <a:gd name="connsiteX103-2533" fmla="*/ 6816351 w 10768629"/>
              <a:gd name="connsiteY103-2534" fmla="*/ 1571495 h 1978172"/>
              <a:gd name="connsiteX104-2535" fmla="*/ 6795800 w 10768629"/>
              <a:gd name="connsiteY104-2536" fmla="*/ 1572010 h 1978172"/>
              <a:gd name="connsiteX105-2537" fmla="*/ 6777546 w 10768629"/>
              <a:gd name="connsiteY105-2538" fmla="*/ 1568661 h 1978172"/>
              <a:gd name="connsiteX106-2539" fmla="*/ 6751528 w 10768629"/>
              <a:gd name="connsiteY106-2540" fmla="*/ 1574143 h 1978172"/>
              <a:gd name="connsiteX107-2541" fmla="*/ 6691966 w 10768629"/>
              <a:gd name="connsiteY107-2542" fmla="*/ 1582255 h 1978172"/>
              <a:gd name="connsiteX108-2543" fmla="*/ 6646941 w 10768629"/>
              <a:gd name="connsiteY108-2544" fmla="*/ 1588471 h 1978172"/>
              <a:gd name="connsiteX109-2545" fmla="*/ 6568576 w 10768629"/>
              <a:gd name="connsiteY109-2546" fmla="*/ 1606488 h 1978172"/>
              <a:gd name="connsiteX110-2547" fmla="*/ 6554358 w 10768629"/>
              <a:gd name="connsiteY110-2548" fmla="*/ 1621701 h 1978172"/>
              <a:gd name="connsiteX111-2549" fmla="*/ 6516968 w 10768629"/>
              <a:gd name="connsiteY111-2550" fmla="*/ 1617195 h 1978172"/>
              <a:gd name="connsiteX112-2551" fmla="*/ 6506479 w 10768629"/>
              <a:gd name="connsiteY112-2552" fmla="*/ 1602227 h 1978172"/>
              <a:gd name="connsiteX113-2553" fmla="*/ 6458436 w 10768629"/>
              <a:gd name="connsiteY113-2554" fmla="*/ 1607332 h 1978172"/>
              <a:gd name="connsiteX114-2555" fmla="*/ 6414786 w 10768629"/>
              <a:gd name="connsiteY114-2556" fmla="*/ 1628815 h 1978172"/>
              <a:gd name="connsiteX115-2557" fmla="*/ 6357085 w 10768629"/>
              <a:gd name="connsiteY115-2558" fmla="*/ 1640846 h 1978172"/>
              <a:gd name="connsiteX116-2559" fmla="*/ 6322636 w 10768629"/>
              <a:gd name="connsiteY116-2560" fmla="*/ 1648213 h 1978172"/>
              <a:gd name="connsiteX117-2561" fmla="*/ 6226172 w 10768629"/>
              <a:gd name="connsiteY117-2562" fmla="*/ 1654676 h 1978172"/>
              <a:gd name="connsiteX118-2563" fmla="*/ 6221217 w 10768629"/>
              <a:gd name="connsiteY118-2564" fmla="*/ 1654506 h 1978172"/>
              <a:gd name="connsiteX119-2565" fmla="*/ 6204956 w 10768629"/>
              <a:gd name="connsiteY119-2566" fmla="*/ 1664280 h 1978172"/>
              <a:gd name="connsiteX120-2567" fmla="*/ 6204270 w 10768629"/>
              <a:gd name="connsiteY120-2568" fmla="*/ 1666782 h 1978172"/>
              <a:gd name="connsiteX121-2569" fmla="*/ 6143810 w 10768629"/>
              <a:gd name="connsiteY121-2570" fmla="*/ 1661963 h 1978172"/>
              <a:gd name="connsiteX122-2571" fmla="*/ 6136560 w 10768629"/>
              <a:gd name="connsiteY122-2572" fmla="*/ 1665728 h 1978172"/>
              <a:gd name="connsiteX123-2573" fmla="*/ 6096155 w 10768629"/>
              <a:gd name="connsiteY123-2574" fmla="*/ 1656951 h 1978172"/>
              <a:gd name="connsiteX124-2575" fmla="*/ 6075812 w 10768629"/>
              <a:gd name="connsiteY124-2576" fmla="*/ 1655422 h 1978172"/>
              <a:gd name="connsiteX125-2577" fmla="*/ 6039495 w 10768629"/>
              <a:gd name="connsiteY125-2578" fmla="*/ 1649680 h 1978172"/>
              <a:gd name="connsiteX126-2579" fmla="*/ 6036523 w 10768629"/>
              <a:gd name="connsiteY126-2580" fmla="*/ 1652121 h 1978172"/>
              <a:gd name="connsiteX127-2581" fmla="*/ 6029328 w 10768629"/>
              <a:gd name="connsiteY127-2582" fmla="*/ 1649904 h 1978172"/>
              <a:gd name="connsiteX128-2583" fmla="*/ 6024075 w 10768629"/>
              <a:gd name="connsiteY128-2584" fmla="*/ 1652779 h 1978172"/>
              <a:gd name="connsiteX129-2585" fmla="*/ 6018085 w 10768629"/>
              <a:gd name="connsiteY129-2586" fmla="*/ 1652030 h 1978172"/>
              <a:gd name="connsiteX130-2587" fmla="*/ 5955513 w 10768629"/>
              <a:gd name="connsiteY130-2588" fmla="*/ 1663584 h 1978172"/>
              <a:gd name="connsiteX131-2589" fmla="*/ 5941996 w 10768629"/>
              <a:gd name="connsiteY131-2590" fmla="*/ 1661326 h 1978172"/>
              <a:gd name="connsiteX132-2591" fmla="*/ 5931789 w 10768629"/>
              <a:gd name="connsiteY132-2592" fmla="*/ 1669915 h 1978172"/>
              <a:gd name="connsiteX133-2593" fmla="*/ 5888686 w 10768629"/>
              <a:gd name="connsiteY133-2594" fmla="*/ 1672175 h 1978172"/>
              <a:gd name="connsiteX134-2595" fmla="*/ 5873794 w 10768629"/>
              <a:gd name="connsiteY134-2596" fmla="*/ 1665454 h 1978172"/>
              <a:gd name="connsiteX135-2597" fmla="*/ 5860022 w 10768629"/>
              <a:gd name="connsiteY135-2598" fmla="*/ 1660635 h 1978172"/>
              <a:gd name="connsiteX136-2599" fmla="*/ 5858237 w 10768629"/>
              <a:gd name="connsiteY136-2600" fmla="*/ 1660649 h 1978172"/>
              <a:gd name="connsiteX137-2601" fmla="*/ 5840319 w 10768629"/>
              <a:gd name="connsiteY137-2602" fmla="*/ 1660798 h 1978172"/>
              <a:gd name="connsiteX138-2603" fmla="*/ 5806984 w 10768629"/>
              <a:gd name="connsiteY138-2604" fmla="*/ 1661075 h 1978172"/>
              <a:gd name="connsiteX139-2605" fmla="*/ 5742351 w 10768629"/>
              <a:gd name="connsiteY139-2606" fmla="*/ 1667489 h 1978172"/>
              <a:gd name="connsiteX140-2607" fmla="*/ 5521171 w 10768629"/>
              <a:gd name="connsiteY140-2608" fmla="*/ 1671626 h 1978172"/>
              <a:gd name="connsiteX141-2609" fmla="*/ 5457384 w 10768629"/>
              <a:gd name="connsiteY141-2610" fmla="*/ 1683952 h 1978172"/>
              <a:gd name="connsiteX142-2611" fmla="*/ 4950070 w 10768629"/>
              <a:gd name="connsiteY142-2612" fmla="*/ 1748401 h 1978172"/>
              <a:gd name="connsiteX143-2613" fmla="*/ 4872172 w 10768629"/>
              <a:gd name="connsiteY143-2614" fmla="*/ 1757222 h 1978172"/>
              <a:gd name="connsiteX144-2615" fmla="*/ 4809524 w 10768629"/>
              <a:gd name="connsiteY144-2616" fmla="*/ 1761033 h 1978172"/>
              <a:gd name="connsiteX145-2617" fmla="*/ 4759058 w 10768629"/>
              <a:gd name="connsiteY145-2618" fmla="*/ 1766533 h 1978172"/>
              <a:gd name="connsiteX146-2619" fmla="*/ 4719749 w 10768629"/>
              <a:gd name="connsiteY146-2620" fmla="*/ 1771811 h 1978172"/>
              <a:gd name="connsiteX147-2621" fmla="*/ 4568686 w 10768629"/>
              <a:gd name="connsiteY147-2622" fmla="*/ 1786141 h 1978172"/>
              <a:gd name="connsiteX148-2623" fmla="*/ 4418751 w 10768629"/>
              <a:gd name="connsiteY148-2624" fmla="*/ 1796932 h 1978172"/>
              <a:gd name="connsiteX149-2625" fmla="*/ 4378377 w 10768629"/>
              <a:gd name="connsiteY149-2626" fmla="*/ 1815528 h 1978172"/>
              <a:gd name="connsiteX150-2627" fmla="*/ 4320575 w 10768629"/>
              <a:gd name="connsiteY150-2628" fmla="*/ 1832722 h 1978172"/>
              <a:gd name="connsiteX151-2629" fmla="*/ 4220200 w 10768629"/>
              <a:gd name="connsiteY151-2630" fmla="*/ 1873173 h 1978172"/>
              <a:gd name="connsiteX152-2631" fmla="*/ 4105361 w 10768629"/>
              <a:gd name="connsiteY152-2632" fmla="*/ 1894711 h 1978172"/>
              <a:gd name="connsiteX153-2633" fmla="*/ 3973223 w 10768629"/>
              <a:gd name="connsiteY153-2634" fmla="*/ 1881015 h 1978172"/>
              <a:gd name="connsiteX154-2635" fmla="*/ 3900992 w 10768629"/>
              <a:gd name="connsiteY154-2636" fmla="*/ 1880603 h 1978172"/>
              <a:gd name="connsiteX155-2637" fmla="*/ 3662119 w 10768629"/>
              <a:gd name="connsiteY155-2638" fmla="*/ 1876289 h 1978172"/>
              <a:gd name="connsiteX156-2639" fmla="*/ 3496919 w 10768629"/>
              <a:gd name="connsiteY156-2640" fmla="*/ 1873180 h 1978172"/>
              <a:gd name="connsiteX157-2641" fmla="*/ 3449433 w 10768629"/>
              <a:gd name="connsiteY157-2642" fmla="*/ 1889681 h 1978172"/>
              <a:gd name="connsiteX158-2643" fmla="*/ 3369766 w 10768629"/>
              <a:gd name="connsiteY158-2644" fmla="*/ 1916653 h 1978172"/>
              <a:gd name="connsiteX159-2645" fmla="*/ 3290336 w 10768629"/>
              <a:gd name="connsiteY159-2646" fmla="*/ 1925039 h 1978172"/>
              <a:gd name="connsiteX160-2647" fmla="*/ 3224897 w 10768629"/>
              <a:gd name="connsiteY160-2648" fmla="*/ 1943733 h 1978172"/>
              <a:gd name="connsiteX161-2649" fmla="*/ 3161463 w 10768629"/>
              <a:gd name="connsiteY161-2650" fmla="*/ 1946591 h 1978172"/>
              <a:gd name="connsiteX162-2651" fmla="*/ 3157504 w 10768629"/>
              <a:gd name="connsiteY162-2652" fmla="*/ 1957276 h 1978172"/>
              <a:gd name="connsiteX163-2653" fmla="*/ 3115176 w 10768629"/>
              <a:gd name="connsiteY163-2654" fmla="*/ 1943459 h 1978172"/>
              <a:gd name="connsiteX164-2655" fmla="*/ 3005773 w 10768629"/>
              <a:gd name="connsiteY164-2656" fmla="*/ 1915878 h 1978172"/>
              <a:gd name="connsiteX165-2657" fmla="*/ 2897201 w 10768629"/>
              <a:gd name="connsiteY165-2658" fmla="*/ 1926772 h 1978172"/>
              <a:gd name="connsiteX166-2659" fmla="*/ 2783891 w 10768629"/>
              <a:gd name="connsiteY166-2660" fmla="*/ 1931749 h 1978172"/>
              <a:gd name="connsiteX167-2661" fmla="*/ 2712447 w 10768629"/>
              <a:gd name="connsiteY167-2662" fmla="*/ 1933044 h 1978172"/>
              <a:gd name="connsiteX168-2663" fmla="*/ 2560151 w 10768629"/>
              <a:gd name="connsiteY168-2664" fmla="*/ 1963609 h 1978172"/>
              <a:gd name="connsiteX169-2665" fmla="*/ 2367221 w 10768629"/>
              <a:gd name="connsiteY169-2666" fmla="*/ 1971884 h 1978172"/>
              <a:gd name="connsiteX170-2667" fmla="*/ 2272130 w 10768629"/>
              <a:gd name="connsiteY170-2668" fmla="*/ 1961162 h 1978172"/>
              <a:gd name="connsiteX171-2669" fmla="*/ 2189404 w 10768629"/>
              <a:gd name="connsiteY171-2670" fmla="*/ 1978172 h 1978172"/>
              <a:gd name="connsiteX172-2671" fmla="*/ 2077704 w 10768629"/>
              <a:gd name="connsiteY172-2672" fmla="*/ 1965002 h 1978172"/>
              <a:gd name="connsiteX173-2673" fmla="*/ 1967996 w 10768629"/>
              <a:gd name="connsiteY173-2674" fmla="*/ 1953187 h 1978172"/>
              <a:gd name="connsiteX174-2675" fmla="*/ 1855805 w 10768629"/>
              <a:gd name="connsiteY174-2676" fmla="*/ 1926082 h 1978172"/>
              <a:gd name="connsiteX175-2677" fmla="*/ 1790957 w 10768629"/>
              <a:gd name="connsiteY175-2678" fmla="*/ 1919460 h 1978172"/>
              <a:gd name="connsiteX176-2679" fmla="*/ 1613978 w 10768629"/>
              <a:gd name="connsiteY176-2680" fmla="*/ 1891581 h 1978172"/>
              <a:gd name="connsiteX177-2681" fmla="*/ 1436831 w 10768629"/>
              <a:gd name="connsiteY177-2682" fmla="*/ 1856201 h 1978172"/>
              <a:gd name="connsiteX178-2683" fmla="*/ 1332568 w 10768629"/>
              <a:gd name="connsiteY178-2684" fmla="*/ 1793149 h 1978172"/>
              <a:gd name="connsiteX179-2685" fmla="*/ 1186881 w 10768629"/>
              <a:gd name="connsiteY179-2686" fmla="*/ 1768613 h 1978172"/>
              <a:gd name="connsiteX180-2687" fmla="*/ 1162595 w 10768629"/>
              <a:gd name="connsiteY180-2688" fmla="*/ 1758337 h 1978172"/>
              <a:gd name="connsiteX181-2689" fmla="*/ 1128523 w 10768629"/>
              <a:gd name="connsiteY181-2690" fmla="*/ 1763621 h 1978172"/>
              <a:gd name="connsiteX182-2691" fmla="*/ 991903 w 10768629"/>
              <a:gd name="connsiteY182-2692" fmla="*/ 1786741 h 1978172"/>
              <a:gd name="connsiteX183-2693" fmla="*/ 883960 w 10768629"/>
              <a:gd name="connsiteY183-2694" fmla="*/ 1822386 h 1978172"/>
              <a:gd name="connsiteX184-2695" fmla="*/ 766531 w 10768629"/>
              <a:gd name="connsiteY184-2696" fmla="*/ 1805053 h 1978172"/>
              <a:gd name="connsiteX185-2697" fmla="*/ 669779 w 10768629"/>
              <a:gd name="connsiteY185-2698" fmla="*/ 1800537 h 1978172"/>
              <a:gd name="connsiteX186-2699" fmla="*/ 523898 w 10768629"/>
              <a:gd name="connsiteY186-2700" fmla="*/ 1811085 h 1978172"/>
              <a:gd name="connsiteX187-2701" fmla="*/ 360251 w 10768629"/>
              <a:gd name="connsiteY187-2702" fmla="*/ 1830735 h 1978172"/>
              <a:gd name="connsiteX188-2703" fmla="*/ 255207 w 10768629"/>
              <a:gd name="connsiteY188-2704" fmla="*/ 1818275 h 1978172"/>
              <a:gd name="connsiteX189-2705" fmla="*/ 101803 w 10768629"/>
              <a:gd name="connsiteY189-2706" fmla="*/ 1870647 h 1978172"/>
              <a:gd name="connsiteX190-2707" fmla="*/ 25397 w 10768629"/>
              <a:gd name="connsiteY190-2708" fmla="*/ 1888443 h 1978172"/>
              <a:gd name="connsiteX191-2709" fmla="*/ 2370 w 10768629"/>
              <a:gd name="connsiteY191-2710" fmla="*/ 1878311 h 1978172"/>
              <a:gd name="connsiteX192-2711" fmla="*/ 0 w 10768629"/>
              <a:gd name="connsiteY192-2712" fmla="*/ 1878785 h 1978172"/>
              <a:gd name="connsiteX193-2713" fmla="*/ 0 w 10768629"/>
              <a:gd name="connsiteY193-2714" fmla="*/ 0 h 1978172"/>
              <a:gd name="connsiteX0-2715" fmla="*/ 0 w 10768629"/>
              <a:gd name="connsiteY0-2716" fmla="*/ 0 h 1978172"/>
              <a:gd name="connsiteX1-2717" fmla="*/ 10768629 w 10768629"/>
              <a:gd name="connsiteY1-2718" fmla="*/ 0 h 1978172"/>
              <a:gd name="connsiteX2-2719" fmla="*/ 10733254 w 10768629"/>
              <a:gd name="connsiteY2-2720" fmla="*/ 31439 h 1978172"/>
              <a:gd name="connsiteX3-2721" fmla="*/ 10727085 w 10768629"/>
              <a:gd name="connsiteY3-2722" fmla="*/ 37910 h 1978172"/>
              <a:gd name="connsiteX4-2723" fmla="*/ 10675953 w 10768629"/>
              <a:gd name="connsiteY4-2724" fmla="*/ 68623 h 1978172"/>
              <a:gd name="connsiteX5-2725" fmla="*/ 10637091 w 10768629"/>
              <a:gd name="connsiteY5-2726" fmla="*/ 90361 h 1978172"/>
              <a:gd name="connsiteX6-2727" fmla="*/ 10610971 w 10768629"/>
              <a:gd name="connsiteY6-2728" fmla="*/ 110764 h 1978172"/>
              <a:gd name="connsiteX7-2729" fmla="*/ 10532872 w 10768629"/>
              <a:gd name="connsiteY7-2730" fmla="*/ 138028 h 1978172"/>
              <a:gd name="connsiteX8-2731" fmla="*/ 10398558 w 10768629"/>
              <a:gd name="connsiteY8-2732" fmla="*/ 172911 h 1978172"/>
              <a:gd name="connsiteX9-2733" fmla="*/ 10371128 w 10768629"/>
              <a:gd name="connsiteY9-2734" fmla="*/ 182609 h 1978172"/>
              <a:gd name="connsiteX10-2735" fmla="*/ 10352178 w 10768629"/>
              <a:gd name="connsiteY10-2736" fmla="*/ 199976 h 1978172"/>
              <a:gd name="connsiteX11-2737" fmla="*/ 10351815 w 10768629"/>
              <a:gd name="connsiteY11-2738" fmla="*/ 211879 h 1978172"/>
              <a:gd name="connsiteX12-2739" fmla="*/ 10337471 w 10768629"/>
              <a:gd name="connsiteY12-2740" fmla="*/ 218661 h 1978172"/>
              <a:gd name="connsiteX13-2741" fmla="*/ 10334625 w 10768629"/>
              <a:gd name="connsiteY13-2742" fmla="*/ 222351 h 1978172"/>
              <a:gd name="connsiteX14-2743" fmla="*/ 10256365 w 10768629"/>
              <a:gd name="connsiteY14-2744" fmla="*/ 235917 h 1978172"/>
              <a:gd name="connsiteX15-2745" fmla="*/ 10201127 w 10768629"/>
              <a:gd name="connsiteY15-2746" fmla="*/ 267448 h 1978172"/>
              <a:gd name="connsiteX16-2747" fmla="*/ 9961218 w 10768629"/>
              <a:gd name="connsiteY16-2748" fmla="*/ 326720 h 1978172"/>
              <a:gd name="connsiteX17-2749" fmla="*/ 9859715 w 10768629"/>
              <a:gd name="connsiteY17-2750" fmla="*/ 355698 h 1978172"/>
              <a:gd name="connsiteX18-2751" fmla="*/ 9679867 w 10768629"/>
              <a:gd name="connsiteY18-2752" fmla="*/ 399081 h 1978172"/>
              <a:gd name="connsiteX19-2753" fmla="*/ 9490654 w 10768629"/>
              <a:gd name="connsiteY19-2754" fmla="*/ 455225 h 1978172"/>
              <a:gd name="connsiteX20-2755" fmla="*/ 9470837 w 10768629"/>
              <a:gd name="connsiteY20-2756" fmla="*/ 452539 h 1978172"/>
              <a:gd name="connsiteX21-2757" fmla="*/ 9469082 w 10768629"/>
              <a:gd name="connsiteY21-2758" fmla="*/ 454891 h 1978172"/>
              <a:gd name="connsiteX22-2759" fmla="*/ 9448038 w 10768629"/>
              <a:gd name="connsiteY22-2760" fmla="*/ 459733 h 1978172"/>
              <a:gd name="connsiteX23-2761" fmla="*/ 9396821 w 10768629"/>
              <a:gd name="connsiteY23-2762" fmla="*/ 455795 h 1978172"/>
              <a:gd name="connsiteX24-2763" fmla="*/ 9392197 w 10768629"/>
              <a:gd name="connsiteY24-2764" fmla="*/ 459796 h 1978172"/>
              <a:gd name="connsiteX25-2765" fmla="*/ 9347994 w 10768629"/>
              <a:gd name="connsiteY25-2766" fmla="*/ 464462 h 1978172"/>
              <a:gd name="connsiteX26-2767" fmla="*/ 9347889 w 10768629"/>
              <a:gd name="connsiteY26-2768" fmla="*/ 466539 h 1978172"/>
              <a:gd name="connsiteX27-2769" fmla="*/ 9337639 w 10768629"/>
              <a:gd name="connsiteY27-2770" fmla="*/ 476654 h 1978172"/>
              <a:gd name="connsiteX28-2771" fmla="*/ 9316893 w 10768629"/>
              <a:gd name="connsiteY28-2772" fmla="*/ 491390 h 1978172"/>
              <a:gd name="connsiteX29-2773" fmla="*/ 9229283 w 10768629"/>
              <a:gd name="connsiteY29-2774" fmla="*/ 555377 h 1978172"/>
              <a:gd name="connsiteX30-2775" fmla="*/ 9220274 w 10768629"/>
              <a:gd name="connsiteY30-2776" fmla="*/ 557502 h 1978172"/>
              <a:gd name="connsiteX31-2777" fmla="*/ 9220202 w 10768629"/>
              <a:gd name="connsiteY31-2778" fmla="*/ 558001 h 1978172"/>
              <a:gd name="connsiteX32-2779" fmla="*/ 9210908 w 10768629"/>
              <a:gd name="connsiteY32-2780" fmla="*/ 561147 h 1978172"/>
              <a:gd name="connsiteX33-2781" fmla="*/ 9186374 w 10768629"/>
              <a:gd name="connsiteY33-2782" fmla="*/ 565502 h 1978172"/>
              <a:gd name="connsiteX34-2783" fmla="*/ 9181058 w 10768629"/>
              <a:gd name="connsiteY34-2784" fmla="*/ 569943 h 1978172"/>
              <a:gd name="connsiteX35-2785" fmla="*/ 9179948 w 10768629"/>
              <a:gd name="connsiteY35-2786" fmla="*/ 576062 h 1978172"/>
              <a:gd name="connsiteX36-2787" fmla="*/ 9149110 w 10768629"/>
              <a:gd name="connsiteY36-2788" fmla="*/ 598906 h 1978172"/>
              <a:gd name="connsiteX37-2789" fmla="*/ 9078556 w 10768629"/>
              <a:gd name="connsiteY37-2790" fmla="*/ 644039 h 1978172"/>
              <a:gd name="connsiteX38-2791" fmla="*/ 8996399 w 10768629"/>
              <a:gd name="connsiteY38-2792" fmla="*/ 690055 h 1978172"/>
              <a:gd name="connsiteX39-2793" fmla="*/ 8803791 w 10768629"/>
              <a:gd name="connsiteY39-2794" fmla="*/ 813860 h 1978172"/>
              <a:gd name="connsiteX40-2795" fmla="*/ 8636202 w 10768629"/>
              <a:gd name="connsiteY40-2796" fmla="*/ 848463 h 1978172"/>
              <a:gd name="connsiteX41-2797" fmla="*/ 8555372 w 10768629"/>
              <a:gd name="connsiteY41-2798" fmla="*/ 883171 h 1978172"/>
              <a:gd name="connsiteX42-2799" fmla="*/ 8507229 w 10768629"/>
              <a:gd name="connsiteY42-2800" fmla="*/ 901665 h 1978172"/>
              <a:gd name="connsiteX43-2801" fmla="*/ 8428473 w 10768629"/>
              <a:gd name="connsiteY43-2802" fmla="*/ 927985 h 1978172"/>
              <a:gd name="connsiteX44-2803" fmla="*/ 8427914 w 10768629"/>
              <a:gd name="connsiteY44-2804" fmla="*/ 933480 h 1978172"/>
              <a:gd name="connsiteX45-2805" fmla="*/ 8420327 w 10768629"/>
              <a:gd name="connsiteY45-2806" fmla="*/ 941984 h 1978172"/>
              <a:gd name="connsiteX46-2807" fmla="*/ 8407128 w 10768629"/>
              <a:gd name="connsiteY46-2808" fmla="*/ 961344 h 1978172"/>
              <a:gd name="connsiteX47-2809" fmla="*/ 8380548 w 10768629"/>
              <a:gd name="connsiteY47-2810" fmla="*/ 987916 h 1978172"/>
              <a:gd name="connsiteX48-2811" fmla="*/ 8379462 w 10768629"/>
              <a:gd name="connsiteY48-2812" fmla="*/ 987106 h 1978172"/>
              <a:gd name="connsiteX49-2813" fmla="*/ 8369725 w 10768629"/>
              <a:gd name="connsiteY49-2814" fmla="*/ 989186 h 1978172"/>
              <a:gd name="connsiteX50-2815" fmla="*/ 8304438 w 10768629"/>
              <a:gd name="connsiteY50-2816" fmla="*/ 996739 h 1978172"/>
              <a:gd name="connsiteX51-2817" fmla="*/ 8280929 w 10768629"/>
              <a:gd name="connsiteY51-2818" fmla="*/ 1023089 h 1978172"/>
              <a:gd name="connsiteX52-2819" fmla="*/ 8275760 w 10768629"/>
              <a:gd name="connsiteY52-2820" fmla="*/ 1027772 h 1978172"/>
              <a:gd name="connsiteX53-2821" fmla="*/ 8275478 w 10768629"/>
              <a:gd name="connsiteY53-2822" fmla="*/ 1027605 h 1978172"/>
              <a:gd name="connsiteX54-2823" fmla="*/ 8269666 w 10768629"/>
              <a:gd name="connsiteY54-2824" fmla="*/ 1032033 h 1978172"/>
              <a:gd name="connsiteX55-2825" fmla="*/ 8203836 w 10768629"/>
              <a:gd name="connsiteY55-2826" fmla="*/ 1037347 h 1978172"/>
              <a:gd name="connsiteX56-2827" fmla="*/ 8122936 w 10768629"/>
              <a:gd name="connsiteY56-2828" fmla="*/ 1063113 h 1978172"/>
              <a:gd name="connsiteX57-2829" fmla="*/ 8043658 w 10768629"/>
              <a:gd name="connsiteY57-2830" fmla="*/ 1092746 h 1978172"/>
              <a:gd name="connsiteX58-2831" fmla="*/ 8015351 w 10768629"/>
              <a:gd name="connsiteY58-2832" fmla="*/ 1105478 h 1978172"/>
              <a:gd name="connsiteX59-2833" fmla="*/ 7963145 w 10768629"/>
              <a:gd name="connsiteY59-2834" fmla="*/ 1119346 h 1978172"/>
              <a:gd name="connsiteX60-2835" fmla="*/ 7938145 w 10768629"/>
              <a:gd name="connsiteY60-2836" fmla="*/ 1120225 h 1978172"/>
              <a:gd name="connsiteX61-2837" fmla="*/ 7937238 w 10768629"/>
              <a:gd name="connsiteY61-2838" fmla="*/ 1121204 h 1978172"/>
              <a:gd name="connsiteX62-2839" fmla="*/ 7934398 w 10768629"/>
              <a:gd name="connsiteY62-2840" fmla="*/ 1118240 h 1978172"/>
              <a:gd name="connsiteX63-2841" fmla="*/ 7918248 w 10768629"/>
              <a:gd name="connsiteY63-2842" fmla="*/ 1124371 h 1978172"/>
              <a:gd name="connsiteX64-2843" fmla="*/ 7914119 w 10768629"/>
              <a:gd name="connsiteY64-2844" fmla="*/ 1127653 h 1978172"/>
              <a:gd name="connsiteX65-2845" fmla="*/ 7907658 w 10768629"/>
              <a:gd name="connsiteY65-2846" fmla="*/ 1130350 h 1978172"/>
              <a:gd name="connsiteX66-2847" fmla="*/ 7907434 w 10768629"/>
              <a:gd name="connsiteY66-2848" fmla="*/ 1130103 h 1978172"/>
              <a:gd name="connsiteX67-2849" fmla="*/ 7901508 w 10768629"/>
              <a:gd name="connsiteY67-2850" fmla="*/ 1133245 h 1978172"/>
              <a:gd name="connsiteX68-2851" fmla="*/ 7873287 w 10768629"/>
              <a:gd name="connsiteY68-2852" fmla="*/ 1152609 h 1978172"/>
              <a:gd name="connsiteX69-2853" fmla="*/ 7834833 w 10768629"/>
              <a:gd name="connsiteY69-2854" fmla="*/ 1153868 h 1978172"/>
              <a:gd name="connsiteX70-2855" fmla="*/ 7828661 w 10768629"/>
              <a:gd name="connsiteY70-2856" fmla="*/ 1139994 h 1978172"/>
              <a:gd name="connsiteX71-2857" fmla="*/ 7823966 w 10768629"/>
              <a:gd name="connsiteY71-2858" fmla="*/ 1143178 h 1978172"/>
              <a:gd name="connsiteX72-2859" fmla="*/ 7815078 w 10768629"/>
              <a:gd name="connsiteY72-2860" fmla="*/ 1151776 h 1978172"/>
              <a:gd name="connsiteX73-2861" fmla="*/ 7812026 w 10768629"/>
              <a:gd name="connsiteY73-2862" fmla="*/ 1151522 h 1978172"/>
              <a:gd name="connsiteX74-2863" fmla="*/ 7782249 w 10768629"/>
              <a:gd name="connsiteY74-2864" fmla="*/ 1160970 h 1978172"/>
              <a:gd name="connsiteX75-2865" fmla="*/ 7773476 w 10768629"/>
              <a:gd name="connsiteY75-2866" fmla="*/ 1157414 h 1978172"/>
              <a:gd name="connsiteX76-2867" fmla="*/ 7769600 w 10768629"/>
              <a:gd name="connsiteY76-2868" fmla="*/ 1157365 h 1978172"/>
              <a:gd name="connsiteX77-2869" fmla="*/ 7752631 w 10768629"/>
              <a:gd name="connsiteY77-2870" fmla="*/ 1172815 h 1978172"/>
              <a:gd name="connsiteX78-2871" fmla="*/ 7743525 w 10768629"/>
              <a:gd name="connsiteY78-2872" fmla="*/ 1179064 h 1978172"/>
              <a:gd name="connsiteX79-2873" fmla="*/ 7685942 w 10768629"/>
              <a:gd name="connsiteY79-2874" fmla="*/ 1233723 h 1978172"/>
              <a:gd name="connsiteX80-2875" fmla="*/ 7586920 w 10768629"/>
              <a:gd name="connsiteY80-2876" fmla="*/ 1261888 h 1978172"/>
              <a:gd name="connsiteX81-2877" fmla="*/ 7486100 w 10768629"/>
              <a:gd name="connsiteY81-2878" fmla="*/ 1292563 h 1978172"/>
              <a:gd name="connsiteX82-2879" fmla="*/ 7407190 w 10768629"/>
              <a:gd name="connsiteY82-2880" fmla="*/ 1314737 h 1978172"/>
              <a:gd name="connsiteX83-2881" fmla="*/ 7240698 w 10768629"/>
              <a:gd name="connsiteY83-2882" fmla="*/ 1438832 h 1978172"/>
              <a:gd name="connsiteX84-2883" fmla="*/ 7197675 w 10768629"/>
              <a:gd name="connsiteY84-2884" fmla="*/ 1447530 h 1978172"/>
              <a:gd name="connsiteX85-2885" fmla="*/ 7164788 w 10768629"/>
              <a:gd name="connsiteY85-2886" fmla="*/ 1480293 h 1978172"/>
              <a:gd name="connsiteX86-2887" fmla="*/ 7147929 w 10768629"/>
              <a:gd name="connsiteY86-2888" fmla="*/ 1477641 h 1978172"/>
              <a:gd name="connsiteX87-2889" fmla="*/ 7144965 w 10768629"/>
              <a:gd name="connsiteY87-2890" fmla="*/ 1476908 h 1978172"/>
              <a:gd name="connsiteX88-2891" fmla="*/ 7134299 w 10768629"/>
              <a:gd name="connsiteY88-2892" fmla="*/ 1479969 h 1978172"/>
              <a:gd name="connsiteX89-2893" fmla="*/ 7129809 w 10768629"/>
              <a:gd name="connsiteY89-2894" fmla="*/ 1473339 h 1978172"/>
              <a:gd name="connsiteX90-2895" fmla="*/ 7112688 w 10768629"/>
              <a:gd name="connsiteY90-2896" fmla="*/ 1472575 h 1978172"/>
              <a:gd name="connsiteX91-2897" fmla="*/ 7093470 w 10768629"/>
              <a:gd name="connsiteY91-2898" fmla="*/ 1480300 h 1978172"/>
              <a:gd name="connsiteX92-2899" fmla="*/ 7025034 w 10768629"/>
              <a:gd name="connsiteY92-2900" fmla="*/ 1506934 h 1978172"/>
              <a:gd name="connsiteX93-2901" fmla="*/ 7014783 w 10768629"/>
              <a:gd name="connsiteY93-2902" fmla="*/ 1515868 h 1978172"/>
              <a:gd name="connsiteX94-2903" fmla="*/ 6979706 w 10768629"/>
              <a:gd name="connsiteY94-2904" fmla="*/ 1523511 h 1978172"/>
              <a:gd name="connsiteX95-2905" fmla="*/ 6977890 w 10768629"/>
              <a:gd name="connsiteY95-2906" fmla="*/ 1525793 h 1978172"/>
              <a:gd name="connsiteX96-2907" fmla="*/ 6944339 w 10768629"/>
              <a:gd name="connsiteY96-2908" fmla="*/ 1536237 h 1978172"/>
              <a:gd name="connsiteX97-2909" fmla="*/ 6886996 w 10768629"/>
              <a:gd name="connsiteY97-2910" fmla="*/ 1563569 h 1978172"/>
              <a:gd name="connsiteX98-2911" fmla="*/ 6874510 w 10768629"/>
              <a:gd name="connsiteY98-2912" fmla="*/ 1558469 h 1978172"/>
              <a:gd name="connsiteX99-2913" fmla="*/ 6871943 w 10768629"/>
              <a:gd name="connsiteY99-2914" fmla="*/ 1554651 h 1978172"/>
              <a:gd name="connsiteX100-2915" fmla="*/ 6856174 w 10768629"/>
              <a:gd name="connsiteY100-2916" fmla="*/ 1562024 h 1978172"/>
              <a:gd name="connsiteX101-2917" fmla="*/ 6842321 w 10768629"/>
              <a:gd name="connsiteY101-2918" fmla="*/ 1560554 h 1978172"/>
              <a:gd name="connsiteX102-2919" fmla="*/ 6832713 w 10768629"/>
              <a:gd name="connsiteY102-2920" fmla="*/ 1569357 h 1978172"/>
              <a:gd name="connsiteX103-2921" fmla="*/ 6816351 w 10768629"/>
              <a:gd name="connsiteY103-2922" fmla="*/ 1571495 h 1978172"/>
              <a:gd name="connsiteX104-2923" fmla="*/ 6795800 w 10768629"/>
              <a:gd name="connsiteY104-2924" fmla="*/ 1572010 h 1978172"/>
              <a:gd name="connsiteX105-2925" fmla="*/ 6777546 w 10768629"/>
              <a:gd name="connsiteY105-2926" fmla="*/ 1568661 h 1978172"/>
              <a:gd name="connsiteX106-2927" fmla="*/ 6751528 w 10768629"/>
              <a:gd name="connsiteY106-2928" fmla="*/ 1574143 h 1978172"/>
              <a:gd name="connsiteX107-2929" fmla="*/ 6691966 w 10768629"/>
              <a:gd name="connsiteY107-2930" fmla="*/ 1582255 h 1978172"/>
              <a:gd name="connsiteX108-2931" fmla="*/ 6646941 w 10768629"/>
              <a:gd name="connsiteY108-2932" fmla="*/ 1588471 h 1978172"/>
              <a:gd name="connsiteX109-2933" fmla="*/ 6568576 w 10768629"/>
              <a:gd name="connsiteY109-2934" fmla="*/ 1606488 h 1978172"/>
              <a:gd name="connsiteX110-2935" fmla="*/ 6554358 w 10768629"/>
              <a:gd name="connsiteY110-2936" fmla="*/ 1621701 h 1978172"/>
              <a:gd name="connsiteX111-2937" fmla="*/ 6516968 w 10768629"/>
              <a:gd name="connsiteY111-2938" fmla="*/ 1617195 h 1978172"/>
              <a:gd name="connsiteX112-2939" fmla="*/ 6506479 w 10768629"/>
              <a:gd name="connsiteY112-2940" fmla="*/ 1602227 h 1978172"/>
              <a:gd name="connsiteX113-2941" fmla="*/ 6458436 w 10768629"/>
              <a:gd name="connsiteY113-2942" fmla="*/ 1607332 h 1978172"/>
              <a:gd name="connsiteX114-2943" fmla="*/ 6414786 w 10768629"/>
              <a:gd name="connsiteY114-2944" fmla="*/ 1628815 h 1978172"/>
              <a:gd name="connsiteX115-2945" fmla="*/ 6357085 w 10768629"/>
              <a:gd name="connsiteY115-2946" fmla="*/ 1640846 h 1978172"/>
              <a:gd name="connsiteX116-2947" fmla="*/ 6322636 w 10768629"/>
              <a:gd name="connsiteY116-2948" fmla="*/ 1648213 h 1978172"/>
              <a:gd name="connsiteX117-2949" fmla="*/ 6226172 w 10768629"/>
              <a:gd name="connsiteY117-2950" fmla="*/ 1654676 h 1978172"/>
              <a:gd name="connsiteX118-2951" fmla="*/ 6221217 w 10768629"/>
              <a:gd name="connsiteY118-2952" fmla="*/ 1654506 h 1978172"/>
              <a:gd name="connsiteX119-2953" fmla="*/ 6204956 w 10768629"/>
              <a:gd name="connsiteY119-2954" fmla="*/ 1664280 h 1978172"/>
              <a:gd name="connsiteX120-2955" fmla="*/ 6204270 w 10768629"/>
              <a:gd name="connsiteY120-2956" fmla="*/ 1666782 h 1978172"/>
              <a:gd name="connsiteX121-2957" fmla="*/ 6143810 w 10768629"/>
              <a:gd name="connsiteY121-2958" fmla="*/ 1661963 h 1978172"/>
              <a:gd name="connsiteX122-2959" fmla="*/ 6136560 w 10768629"/>
              <a:gd name="connsiteY122-2960" fmla="*/ 1665728 h 1978172"/>
              <a:gd name="connsiteX123-2961" fmla="*/ 6096155 w 10768629"/>
              <a:gd name="connsiteY123-2962" fmla="*/ 1656951 h 1978172"/>
              <a:gd name="connsiteX124-2963" fmla="*/ 6075812 w 10768629"/>
              <a:gd name="connsiteY124-2964" fmla="*/ 1655422 h 1978172"/>
              <a:gd name="connsiteX125-2965" fmla="*/ 6039495 w 10768629"/>
              <a:gd name="connsiteY125-2966" fmla="*/ 1649680 h 1978172"/>
              <a:gd name="connsiteX126-2967" fmla="*/ 6036523 w 10768629"/>
              <a:gd name="connsiteY126-2968" fmla="*/ 1652121 h 1978172"/>
              <a:gd name="connsiteX127-2969" fmla="*/ 6029328 w 10768629"/>
              <a:gd name="connsiteY127-2970" fmla="*/ 1649904 h 1978172"/>
              <a:gd name="connsiteX128-2971" fmla="*/ 6024075 w 10768629"/>
              <a:gd name="connsiteY128-2972" fmla="*/ 1652779 h 1978172"/>
              <a:gd name="connsiteX129-2973" fmla="*/ 6018085 w 10768629"/>
              <a:gd name="connsiteY129-2974" fmla="*/ 1652030 h 1978172"/>
              <a:gd name="connsiteX130-2975" fmla="*/ 5955513 w 10768629"/>
              <a:gd name="connsiteY130-2976" fmla="*/ 1663584 h 1978172"/>
              <a:gd name="connsiteX131-2977" fmla="*/ 5941996 w 10768629"/>
              <a:gd name="connsiteY131-2978" fmla="*/ 1661326 h 1978172"/>
              <a:gd name="connsiteX132-2979" fmla="*/ 5931789 w 10768629"/>
              <a:gd name="connsiteY132-2980" fmla="*/ 1669915 h 1978172"/>
              <a:gd name="connsiteX133-2981" fmla="*/ 5888686 w 10768629"/>
              <a:gd name="connsiteY133-2982" fmla="*/ 1672175 h 1978172"/>
              <a:gd name="connsiteX134-2983" fmla="*/ 5873794 w 10768629"/>
              <a:gd name="connsiteY134-2984" fmla="*/ 1665454 h 1978172"/>
              <a:gd name="connsiteX135-2985" fmla="*/ 5860022 w 10768629"/>
              <a:gd name="connsiteY135-2986" fmla="*/ 1660635 h 1978172"/>
              <a:gd name="connsiteX136-2987" fmla="*/ 5858237 w 10768629"/>
              <a:gd name="connsiteY136-2988" fmla="*/ 1660649 h 1978172"/>
              <a:gd name="connsiteX137-2989" fmla="*/ 5840319 w 10768629"/>
              <a:gd name="connsiteY137-2990" fmla="*/ 1660798 h 1978172"/>
              <a:gd name="connsiteX138-2991" fmla="*/ 5806984 w 10768629"/>
              <a:gd name="connsiteY138-2992" fmla="*/ 1661075 h 1978172"/>
              <a:gd name="connsiteX139-2993" fmla="*/ 5742351 w 10768629"/>
              <a:gd name="connsiteY139-2994" fmla="*/ 1667489 h 1978172"/>
              <a:gd name="connsiteX140-2995" fmla="*/ 5521171 w 10768629"/>
              <a:gd name="connsiteY140-2996" fmla="*/ 1671626 h 1978172"/>
              <a:gd name="connsiteX141-2997" fmla="*/ 5457384 w 10768629"/>
              <a:gd name="connsiteY141-2998" fmla="*/ 1683952 h 1978172"/>
              <a:gd name="connsiteX142-2999" fmla="*/ 4950070 w 10768629"/>
              <a:gd name="connsiteY142-3000" fmla="*/ 1748401 h 1978172"/>
              <a:gd name="connsiteX143-3001" fmla="*/ 4872172 w 10768629"/>
              <a:gd name="connsiteY143-3002" fmla="*/ 1757222 h 1978172"/>
              <a:gd name="connsiteX144-3003" fmla="*/ 4809524 w 10768629"/>
              <a:gd name="connsiteY144-3004" fmla="*/ 1761033 h 1978172"/>
              <a:gd name="connsiteX145-3005" fmla="*/ 4759058 w 10768629"/>
              <a:gd name="connsiteY145-3006" fmla="*/ 1766533 h 1978172"/>
              <a:gd name="connsiteX146-3007" fmla="*/ 4719749 w 10768629"/>
              <a:gd name="connsiteY146-3008" fmla="*/ 1771811 h 1978172"/>
              <a:gd name="connsiteX147-3009" fmla="*/ 4568686 w 10768629"/>
              <a:gd name="connsiteY147-3010" fmla="*/ 1786141 h 1978172"/>
              <a:gd name="connsiteX148-3011" fmla="*/ 4418751 w 10768629"/>
              <a:gd name="connsiteY148-3012" fmla="*/ 1796932 h 1978172"/>
              <a:gd name="connsiteX149-3013" fmla="*/ 4378377 w 10768629"/>
              <a:gd name="connsiteY149-3014" fmla="*/ 1815528 h 1978172"/>
              <a:gd name="connsiteX150-3015" fmla="*/ 4320575 w 10768629"/>
              <a:gd name="connsiteY150-3016" fmla="*/ 1832722 h 1978172"/>
              <a:gd name="connsiteX151-3017" fmla="*/ 4220200 w 10768629"/>
              <a:gd name="connsiteY151-3018" fmla="*/ 1873173 h 1978172"/>
              <a:gd name="connsiteX152-3019" fmla="*/ 4105361 w 10768629"/>
              <a:gd name="connsiteY152-3020" fmla="*/ 1894711 h 1978172"/>
              <a:gd name="connsiteX153-3021" fmla="*/ 3973223 w 10768629"/>
              <a:gd name="connsiteY153-3022" fmla="*/ 1881015 h 1978172"/>
              <a:gd name="connsiteX154-3023" fmla="*/ 3900992 w 10768629"/>
              <a:gd name="connsiteY154-3024" fmla="*/ 1880603 h 1978172"/>
              <a:gd name="connsiteX155-3025" fmla="*/ 3662119 w 10768629"/>
              <a:gd name="connsiteY155-3026" fmla="*/ 1876289 h 1978172"/>
              <a:gd name="connsiteX156-3027" fmla="*/ 3496919 w 10768629"/>
              <a:gd name="connsiteY156-3028" fmla="*/ 1873180 h 1978172"/>
              <a:gd name="connsiteX157-3029" fmla="*/ 3449433 w 10768629"/>
              <a:gd name="connsiteY157-3030" fmla="*/ 1889681 h 1978172"/>
              <a:gd name="connsiteX158-3031" fmla="*/ 3369766 w 10768629"/>
              <a:gd name="connsiteY158-3032" fmla="*/ 1916653 h 1978172"/>
              <a:gd name="connsiteX159-3033" fmla="*/ 3290336 w 10768629"/>
              <a:gd name="connsiteY159-3034" fmla="*/ 1925039 h 1978172"/>
              <a:gd name="connsiteX160-3035" fmla="*/ 3224897 w 10768629"/>
              <a:gd name="connsiteY160-3036" fmla="*/ 1943733 h 1978172"/>
              <a:gd name="connsiteX161-3037" fmla="*/ 3161463 w 10768629"/>
              <a:gd name="connsiteY161-3038" fmla="*/ 1946591 h 1978172"/>
              <a:gd name="connsiteX162-3039" fmla="*/ 3157504 w 10768629"/>
              <a:gd name="connsiteY162-3040" fmla="*/ 1957276 h 1978172"/>
              <a:gd name="connsiteX163-3041" fmla="*/ 3115176 w 10768629"/>
              <a:gd name="connsiteY163-3042" fmla="*/ 1943459 h 1978172"/>
              <a:gd name="connsiteX164-3043" fmla="*/ 3005773 w 10768629"/>
              <a:gd name="connsiteY164-3044" fmla="*/ 1915878 h 1978172"/>
              <a:gd name="connsiteX165-3045" fmla="*/ 2897201 w 10768629"/>
              <a:gd name="connsiteY165-3046" fmla="*/ 1926772 h 1978172"/>
              <a:gd name="connsiteX166-3047" fmla="*/ 2783891 w 10768629"/>
              <a:gd name="connsiteY166-3048" fmla="*/ 1931749 h 1978172"/>
              <a:gd name="connsiteX167-3049" fmla="*/ 2712447 w 10768629"/>
              <a:gd name="connsiteY167-3050" fmla="*/ 1933044 h 1978172"/>
              <a:gd name="connsiteX168-3051" fmla="*/ 2560151 w 10768629"/>
              <a:gd name="connsiteY168-3052" fmla="*/ 1963609 h 1978172"/>
              <a:gd name="connsiteX169-3053" fmla="*/ 2367221 w 10768629"/>
              <a:gd name="connsiteY169-3054" fmla="*/ 1971884 h 1978172"/>
              <a:gd name="connsiteX170-3055" fmla="*/ 2272130 w 10768629"/>
              <a:gd name="connsiteY170-3056" fmla="*/ 1961162 h 1978172"/>
              <a:gd name="connsiteX171-3057" fmla="*/ 2189404 w 10768629"/>
              <a:gd name="connsiteY171-3058" fmla="*/ 1978172 h 1978172"/>
              <a:gd name="connsiteX172-3059" fmla="*/ 2077704 w 10768629"/>
              <a:gd name="connsiteY172-3060" fmla="*/ 1965002 h 1978172"/>
              <a:gd name="connsiteX173-3061" fmla="*/ 1967996 w 10768629"/>
              <a:gd name="connsiteY173-3062" fmla="*/ 1953187 h 1978172"/>
              <a:gd name="connsiteX174-3063" fmla="*/ 1855805 w 10768629"/>
              <a:gd name="connsiteY174-3064" fmla="*/ 1926082 h 1978172"/>
              <a:gd name="connsiteX175-3065" fmla="*/ 1790957 w 10768629"/>
              <a:gd name="connsiteY175-3066" fmla="*/ 1919460 h 1978172"/>
              <a:gd name="connsiteX176-3067" fmla="*/ 1613978 w 10768629"/>
              <a:gd name="connsiteY176-3068" fmla="*/ 1891581 h 1978172"/>
              <a:gd name="connsiteX177-3069" fmla="*/ 1436831 w 10768629"/>
              <a:gd name="connsiteY177-3070" fmla="*/ 1856201 h 1978172"/>
              <a:gd name="connsiteX178-3071" fmla="*/ 1357365 w 10768629"/>
              <a:gd name="connsiteY178-3072" fmla="*/ 1832140 h 1978172"/>
              <a:gd name="connsiteX179-3073" fmla="*/ 1186881 w 10768629"/>
              <a:gd name="connsiteY179-3074" fmla="*/ 1768613 h 1978172"/>
              <a:gd name="connsiteX180-3075" fmla="*/ 1162595 w 10768629"/>
              <a:gd name="connsiteY180-3076" fmla="*/ 1758337 h 1978172"/>
              <a:gd name="connsiteX181-3077" fmla="*/ 1128523 w 10768629"/>
              <a:gd name="connsiteY181-3078" fmla="*/ 1763621 h 1978172"/>
              <a:gd name="connsiteX182-3079" fmla="*/ 991903 w 10768629"/>
              <a:gd name="connsiteY182-3080" fmla="*/ 1786741 h 1978172"/>
              <a:gd name="connsiteX183-3081" fmla="*/ 883960 w 10768629"/>
              <a:gd name="connsiteY183-3082" fmla="*/ 1822386 h 1978172"/>
              <a:gd name="connsiteX184-3083" fmla="*/ 766531 w 10768629"/>
              <a:gd name="connsiteY184-3084" fmla="*/ 1805053 h 1978172"/>
              <a:gd name="connsiteX185-3085" fmla="*/ 669779 w 10768629"/>
              <a:gd name="connsiteY185-3086" fmla="*/ 1800537 h 1978172"/>
              <a:gd name="connsiteX186-3087" fmla="*/ 523898 w 10768629"/>
              <a:gd name="connsiteY186-3088" fmla="*/ 1811085 h 1978172"/>
              <a:gd name="connsiteX187-3089" fmla="*/ 360251 w 10768629"/>
              <a:gd name="connsiteY187-3090" fmla="*/ 1830735 h 1978172"/>
              <a:gd name="connsiteX188-3091" fmla="*/ 255207 w 10768629"/>
              <a:gd name="connsiteY188-3092" fmla="*/ 1818275 h 1978172"/>
              <a:gd name="connsiteX189-3093" fmla="*/ 101803 w 10768629"/>
              <a:gd name="connsiteY189-3094" fmla="*/ 1870647 h 1978172"/>
              <a:gd name="connsiteX190-3095" fmla="*/ 25397 w 10768629"/>
              <a:gd name="connsiteY190-3096" fmla="*/ 1888443 h 1978172"/>
              <a:gd name="connsiteX191-3097" fmla="*/ 2370 w 10768629"/>
              <a:gd name="connsiteY191-3098" fmla="*/ 1878311 h 1978172"/>
              <a:gd name="connsiteX192-3099" fmla="*/ 0 w 10768629"/>
              <a:gd name="connsiteY192-3100" fmla="*/ 1878785 h 1978172"/>
              <a:gd name="connsiteX193-3101" fmla="*/ 0 w 10768629"/>
              <a:gd name="connsiteY193-3102" fmla="*/ 0 h 1978172"/>
              <a:gd name="connsiteX0-3103" fmla="*/ 0 w 10768629"/>
              <a:gd name="connsiteY0-3104" fmla="*/ 0 h 1978172"/>
              <a:gd name="connsiteX1-3105" fmla="*/ 10768629 w 10768629"/>
              <a:gd name="connsiteY1-3106" fmla="*/ 0 h 1978172"/>
              <a:gd name="connsiteX2-3107" fmla="*/ 10733254 w 10768629"/>
              <a:gd name="connsiteY2-3108" fmla="*/ 31439 h 1978172"/>
              <a:gd name="connsiteX3-3109" fmla="*/ 10727085 w 10768629"/>
              <a:gd name="connsiteY3-3110" fmla="*/ 37910 h 1978172"/>
              <a:gd name="connsiteX4-3111" fmla="*/ 10675953 w 10768629"/>
              <a:gd name="connsiteY4-3112" fmla="*/ 68623 h 1978172"/>
              <a:gd name="connsiteX5-3113" fmla="*/ 10637091 w 10768629"/>
              <a:gd name="connsiteY5-3114" fmla="*/ 90361 h 1978172"/>
              <a:gd name="connsiteX6-3115" fmla="*/ 10610971 w 10768629"/>
              <a:gd name="connsiteY6-3116" fmla="*/ 110764 h 1978172"/>
              <a:gd name="connsiteX7-3117" fmla="*/ 10532872 w 10768629"/>
              <a:gd name="connsiteY7-3118" fmla="*/ 138028 h 1978172"/>
              <a:gd name="connsiteX8-3119" fmla="*/ 10398558 w 10768629"/>
              <a:gd name="connsiteY8-3120" fmla="*/ 172911 h 1978172"/>
              <a:gd name="connsiteX9-3121" fmla="*/ 10371128 w 10768629"/>
              <a:gd name="connsiteY9-3122" fmla="*/ 182609 h 1978172"/>
              <a:gd name="connsiteX10-3123" fmla="*/ 10352178 w 10768629"/>
              <a:gd name="connsiteY10-3124" fmla="*/ 199976 h 1978172"/>
              <a:gd name="connsiteX11-3125" fmla="*/ 10351815 w 10768629"/>
              <a:gd name="connsiteY11-3126" fmla="*/ 211879 h 1978172"/>
              <a:gd name="connsiteX12-3127" fmla="*/ 10337471 w 10768629"/>
              <a:gd name="connsiteY12-3128" fmla="*/ 218661 h 1978172"/>
              <a:gd name="connsiteX13-3129" fmla="*/ 10334625 w 10768629"/>
              <a:gd name="connsiteY13-3130" fmla="*/ 222351 h 1978172"/>
              <a:gd name="connsiteX14-3131" fmla="*/ 10256365 w 10768629"/>
              <a:gd name="connsiteY14-3132" fmla="*/ 235917 h 1978172"/>
              <a:gd name="connsiteX15-3133" fmla="*/ 10201127 w 10768629"/>
              <a:gd name="connsiteY15-3134" fmla="*/ 267448 h 1978172"/>
              <a:gd name="connsiteX16-3135" fmla="*/ 9961218 w 10768629"/>
              <a:gd name="connsiteY16-3136" fmla="*/ 326720 h 1978172"/>
              <a:gd name="connsiteX17-3137" fmla="*/ 9859715 w 10768629"/>
              <a:gd name="connsiteY17-3138" fmla="*/ 355698 h 1978172"/>
              <a:gd name="connsiteX18-3139" fmla="*/ 9679867 w 10768629"/>
              <a:gd name="connsiteY18-3140" fmla="*/ 399081 h 1978172"/>
              <a:gd name="connsiteX19-3141" fmla="*/ 9490654 w 10768629"/>
              <a:gd name="connsiteY19-3142" fmla="*/ 455225 h 1978172"/>
              <a:gd name="connsiteX20-3143" fmla="*/ 9470837 w 10768629"/>
              <a:gd name="connsiteY20-3144" fmla="*/ 452539 h 1978172"/>
              <a:gd name="connsiteX21-3145" fmla="*/ 9469082 w 10768629"/>
              <a:gd name="connsiteY21-3146" fmla="*/ 454891 h 1978172"/>
              <a:gd name="connsiteX22-3147" fmla="*/ 9448038 w 10768629"/>
              <a:gd name="connsiteY22-3148" fmla="*/ 459733 h 1978172"/>
              <a:gd name="connsiteX23-3149" fmla="*/ 9396821 w 10768629"/>
              <a:gd name="connsiteY23-3150" fmla="*/ 455795 h 1978172"/>
              <a:gd name="connsiteX24-3151" fmla="*/ 9392197 w 10768629"/>
              <a:gd name="connsiteY24-3152" fmla="*/ 459796 h 1978172"/>
              <a:gd name="connsiteX25-3153" fmla="*/ 9347994 w 10768629"/>
              <a:gd name="connsiteY25-3154" fmla="*/ 464462 h 1978172"/>
              <a:gd name="connsiteX26-3155" fmla="*/ 9347889 w 10768629"/>
              <a:gd name="connsiteY26-3156" fmla="*/ 466539 h 1978172"/>
              <a:gd name="connsiteX27-3157" fmla="*/ 9337639 w 10768629"/>
              <a:gd name="connsiteY27-3158" fmla="*/ 476654 h 1978172"/>
              <a:gd name="connsiteX28-3159" fmla="*/ 9316893 w 10768629"/>
              <a:gd name="connsiteY28-3160" fmla="*/ 491390 h 1978172"/>
              <a:gd name="connsiteX29-3161" fmla="*/ 9229283 w 10768629"/>
              <a:gd name="connsiteY29-3162" fmla="*/ 555377 h 1978172"/>
              <a:gd name="connsiteX30-3163" fmla="*/ 9220274 w 10768629"/>
              <a:gd name="connsiteY30-3164" fmla="*/ 557502 h 1978172"/>
              <a:gd name="connsiteX31-3165" fmla="*/ 9220202 w 10768629"/>
              <a:gd name="connsiteY31-3166" fmla="*/ 558001 h 1978172"/>
              <a:gd name="connsiteX32-3167" fmla="*/ 9210908 w 10768629"/>
              <a:gd name="connsiteY32-3168" fmla="*/ 561147 h 1978172"/>
              <a:gd name="connsiteX33-3169" fmla="*/ 9186374 w 10768629"/>
              <a:gd name="connsiteY33-3170" fmla="*/ 565502 h 1978172"/>
              <a:gd name="connsiteX34-3171" fmla="*/ 9181058 w 10768629"/>
              <a:gd name="connsiteY34-3172" fmla="*/ 569943 h 1978172"/>
              <a:gd name="connsiteX35-3173" fmla="*/ 9179948 w 10768629"/>
              <a:gd name="connsiteY35-3174" fmla="*/ 576062 h 1978172"/>
              <a:gd name="connsiteX36-3175" fmla="*/ 9149110 w 10768629"/>
              <a:gd name="connsiteY36-3176" fmla="*/ 598906 h 1978172"/>
              <a:gd name="connsiteX37-3177" fmla="*/ 9078556 w 10768629"/>
              <a:gd name="connsiteY37-3178" fmla="*/ 644039 h 1978172"/>
              <a:gd name="connsiteX38-3179" fmla="*/ 8996399 w 10768629"/>
              <a:gd name="connsiteY38-3180" fmla="*/ 690055 h 1978172"/>
              <a:gd name="connsiteX39-3181" fmla="*/ 8803791 w 10768629"/>
              <a:gd name="connsiteY39-3182" fmla="*/ 813860 h 1978172"/>
              <a:gd name="connsiteX40-3183" fmla="*/ 8636202 w 10768629"/>
              <a:gd name="connsiteY40-3184" fmla="*/ 848463 h 1978172"/>
              <a:gd name="connsiteX41-3185" fmla="*/ 8555372 w 10768629"/>
              <a:gd name="connsiteY41-3186" fmla="*/ 883171 h 1978172"/>
              <a:gd name="connsiteX42-3187" fmla="*/ 8507229 w 10768629"/>
              <a:gd name="connsiteY42-3188" fmla="*/ 901665 h 1978172"/>
              <a:gd name="connsiteX43-3189" fmla="*/ 8428473 w 10768629"/>
              <a:gd name="connsiteY43-3190" fmla="*/ 927985 h 1978172"/>
              <a:gd name="connsiteX44-3191" fmla="*/ 8427914 w 10768629"/>
              <a:gd name="connsiteY44-3192" fmla="*/ 933480 h 1978172"/>
              <a:gd name="connsiteX45-3193" fmla="*/ 8420327 w 10768629"/>
              <a:gd name="connsiteY45-3194" fmla="*/ 941984 h 1978172"/>
              <a:gd name="connsiteX46-3195" fmla="*/ 8407128 w 10768629"/>
              <a:gd name="connsiteY46-3196" fmla="*/ 961344 h 1978172"/>
              <a:gd name="connsiteX47-3197" fmla="*/ 8380548 w 10768629"/>
              <a:gd name="connsiteY47-3198" fmla="*/ 987916 h 1978172"/>
              <a:gd name="connsiteX48-3199" fmla="*/ 8379462 w 10768629"/>
              <a:gd name="connsiteY48-3200" fmla="*/ 987106 h 1978172"/>
              <a:gd name="connsiteX49-3201" fmla="*/ 8369725 w 10768629"/>
              <a:gd name="connsiteY49-3202" fmla="*/ 989186 h 1978172"/>
              <a:gd name="connsiteX50-3203" fmla="*/ 8304438 w 10768629"/>
              <a:gd name="connsiteY50-3204" fmla="*/ 996739 h 1978172"/>
              <a:gd name="connsiteX51-3205" fmla="*/ 8280929 w 10768629"/>
              <a:gd name="connsiteY51-3206" fmla="*/ 1023089 h 1978172"/>
              <a:gd name="connsiteX52-3207" fmla="*/ 8275760 w 10768629"/>
              <a:gd name="connsiteY52-3208" fmla="*/ 1027772 h 1978172"/>
              <a:gd name="connsiteX53-3209" fmla="*/ 8275478 w 10768629"/>
              <a:gd name="connsiteY53-3210" fmla="*/ 1027605 h 1978172"/>
              <a:gd name="connsiteX54-3211" fmla="*/ 8269666 w 10768629"/>
              <a:gd name="connsiteY54-3212" fmla="*/ 1032033 h 1978172"/>
              <a:gd name="connsiteX55-3213" fmla="*/ 8203836 w 10768629"/>
              <a:gd name="connsiteY55-3214" fmla="*/ 1037347 h 1978172"/>
              <a:gd name="connsiteX56-3215" fmla="*/ 8122936 w 10768629"/>
              <a:gd name="connsiteY56-3216" fmla="*/ 1063113 h 1978172"/>
              <a:gd name="connsiteX57-3217" fmla="*/ 8043658 w 10768629"/>
              <a:gd name="connsiteY57-3218" fmla="*/ 1092746 h 1978172"/>
              <a:gd name="connsiteX58-3219" fmla="*/ 8015351 w 10768629"/>
              <a:gd name="connsiteY58-3220" fmla="*/ 1105478 h 1978172"/>
              <a:gd name="connsiteX59-3221" fmla="*/ 7963145 w 10768629"/>
              <a:gd name="connsiteY59-3222" fmla="*/ 1119346 h 1978172"/>
              <a:gd name="connsiteX60-3223" fmla="*/ 7938145 w 10768629"/>
              <a:gd name="connsiteY60-3224" fmla="*/ 1120225 h 1978172"/>
              <a:gd name="connsiteX61-3225" fmla="*/ 7937238 w 10768629"/>
              <a:gd name="connsiteY61-3226" fmla="*/ 1121204 h 1978172"/>
              <a:gd name="connsiteX62-3227" fmla="*/ 7934398 w 10768629"/>
              <a:gd name="connsiteY62-3228" fmla="*/ 1118240 h 1978172"/>
              <a:gd name="connsiteX63-3229" fmla="*/ 7918248 w 10768629"/>
              <a:gd name="connsiteY63-3230" fmla="*/ 1124371 h 1978172"/>
              <a:gd name="connsiteX64-3231" fmla="*/ 7914119 w 10768629"/>
              <a:gd name="connsiteY64-3232" fmla="*/ 1127653 h 1978172"/>
              <a:gd name="connsiteX65-3233" fmla="*/ 7907658 w 10768629"/>
              <a:gd name="connsiteY65-3234" fmla="*/ 1130350 h 1978172"/>
              <a:gd name="connsiteX66-3235" fmla="*/ 7907434 w 10768629"/>
              <a:gd name="connsiteY66-3236" fmla="*/ 1130103 h 1978172"/>
              <a:gd name="connsiteX67-3237" fmla="*/ 7901508 w 10768629"/>
              <a:gd name="connsiteY67-3238" fmla="*/ 1133245 h 1978172"/>
              <a:gd name="connsiteX68-3239" fmla="*/ 7873287 w 10768629"/>
              <a:gd name="connsiteY68-3240" fmla="*/ 1152609 h 1978172"/>
              <a:gd name="connsiteX69-3241" fmla="*/ 7834833 w 10768629"/>
              <a:gd name="connsiteY69-3242" fmla="*/ 1153868 h 1978172"/>
              <a:gd name="connsiteX70-3243" fmla="*/ 7828661 w 10768629"/>
              <a:gd name="connsiteY70-3244" fmla="*/ 1139994 h 1978172"/>
              <a:gd name="connsiteX71-3245" fmla="*/ 7823966 w 10768629"/>
              <a:gd name="connsiteY71-3246" fmla="*/ 1143178 h 1978172"/>
              <a:gd name="connsiteX72-3247" fmla="*/ 7815078 w 10768629"/>
              <a:gd name="connsiteY72-3248" fmla="*/ 1151776 h 1978172"/>
              <a:gd name="connsiteX73-3249" fmla="*/ 7812026 w 10768629"/>
              <a:gd name="connsiteY73-3250" fmla="*/ 1151522 h 1978172"/>
              <a:gd name="connsiteX74-3251" fmla="*/ 7782249 w 10768629"/>
              <a:gd name="connsiteY74-3252" fmla="*/ 1160970 h 1978172"/>
              <a:gd name="connsiteX75-3253" fmla="*/ 7773476 w 10768629"/>
              <a:gd name="connsiteY75-3254" fmla="*/ 1157414 h 1978172"/>
              <a:gd name="connsiteX76-3255" fmla="*/ 7769600 w 10768629"/>
              <a:gd name="connsiteY76-3256" fmla="*/ 1157365 h 1978172"/>
              <a:gd name="connsiteX77-3257" fmla="*/ 7752631 w 10768629"/>
              <a:gd name="connsiteY77-3258" fmla="*/ 1172815 h 1978172"/>
              <a:gd name="connsiteX78-3259" fmla="*/ 7743525 w 10768629"/>
              <a:gd name="connsiteY78-3260" fmla="*/ 1179064 h 1978172"/>
              <a:gd name="connsiteX79-3261" fmla="*/ 7685942 w 10768629"/>
              <a:gd name="connsiteY79-3262" fmla="*/ 1233723 h 1978172"/>
              <a:gd name="connsiteX80-3263" fmla="*/ 7586920 w 10768629"/>
              <a:gd name="connsiteY80-3264" fmla="*/ 1261888 h 1978172"/>
              <a:gd name="connsiteX81-3265" fmla="*/ 7486100 w 10768629"/>
              <a:gd name="connsiteY81-3266" fmla="*/ 1292563 h 1978172"/>
              <a:gd name="connsiteX82-3267" fmla="*/ 7407190 w 10768629"/>
              <a:gd name="connsiteY82-3268" fmla="*/ 1314737 h 1978172"/>
              <a:gd name="connsiteX83-3269" fmla="*/ 7240698 w 10768629"/>
              <a:gd name="connsiteY83-3270" fmla="*/ 1438832 h 1978172"/>
              <a:gd name="connsiteX84-3271" fmla="*/ 7197675 w 10768629"/>
              <a:gd name="connsiteY84-3272" fmla="*/ 1447530 h 1978172"/>
              <a:gd name="connsiteX85-3273" fmla="*/ 7164788 w 10768629"/>
              <a:gd name="connsiteY85-3274" fmla="*/ 1480293 h 1978172"/>
              <a:gd name="connsiteX86-3275" fmla="*/ 7147929 w 10768629"/>
              <a:gd name="connsiteY86-3276" fmla="*/ 1477641 h 1978172"/>
              <a:gd name="connsiteX87-3277" fmla="*/ 7144965 w 10768629"/>
              <a:gd name="connsiteY87-3278" fmla="*/ 1476908 h 1978172"/>
              <a:gd name="connsiteX88-3279" fmla="*/ 7134299 w 10768629"/>
              <a:gd name="connsiteY88-3280" fmla="*/ 1479969 h 1978172"/>
              <a:gd name="connsiteX89-3281" fmla="*/ 7129809 w 10768629"/>
              <a:gd name="connsiteY89-3282" fmla="*/ 1473339 h 1978172"/>
              <a:gd name="connsiteX90-3283" fmla="*/ 7112688 w 10768629"/>
              <a:gd name="connsiteY90-3284" fmla="*/ 1472575 h 1978172"/>
              <a:gd name="connsiteX91-3285" fmla="*/ 7093470 w 10768629"/>
              <a:gd name="connsiteY91-3286" fmla="*/ 1480300 h 1978172"/>
              <a:gd name="connsiteX92-3287" fmla="*/ 7025034 w 10768629"/>
              <a:gd name="connsiteY92-3288" fmla="*/ 1506934 h 1978172"/>
              <a:gd name="connsiteX93-3289" fmla="*/ 7014783 w 10768629"/>
              <a:gd name="connsiteY93-3290" fmla="*/ 1515868 h 1978172"/>
              <a:gd name="connsiteX94-3291" fmla="*/ 6979706 w 10768629"/>
              <a:gd name="connsiteY94-3292" fmla="*/ 1523511 h 1978172"/>
              <a:gd name="connsiteX95-3293" fmla="*/ 6977890 w 10768629"/>
              <a:gd name="connsiteY95-3294" fmla="*/ 1525793 h 1978172"/>
              <a:gd name="connsiteX96-3295" fmla="*/ 6944339 w 10768629"/>
              <a:gd name="connsiteY96-3296" fmla="*/ 1536237 h 1978172"/>
              <a:gd name="connsiteX97-3297" fmla="*/ 6886996 w 10768629"/>
              <a:gd name="connsiteY97-3298" fmla="*/ 1563569 h 1978172"/>
              <a:gd name="connsiteX98-3299" fmla="*/ 6874510 w 10768629"/>
              <a:gd name="connsiteY98-3300" fmla="*/ 1558469 h 1978172"/>
              <a:gd name="connsiteX99-3301" fmla="*/ 6871943 w 10768629"/>
              <a:gd name="connsiteY99-3302" fmla="*/ 1554651 h 1978172"/>
              <a:gd name="connsiteX100-3303" fmla="*/ 6856174 w 10768629"/>
              <a:gd name="connsiteY100-3304" fmla="*/ 1562024 h 1978172"/>
              <a:gd name="connsiteX101-3305" fmla="*/ 6842321 w 10768629"/>
              <a:gd name="connsiteY101-3306" fmla="*/ 1560554 h 1978172"/>
              <a:gd name="connsiteX102-3307" fmla="*/ 6832713 w 10768629"/>
              <a:gd name="connsiteY102-3308" fmla="*/ 1569357 h 1978172"/>
              <a:gd name="connsiteX103-3309" fmla="*/ 6816351 w 10768629"/>
              <a:gd name="connsiteY103-3310" fmla="*/ 1571495 h 1978172"/>
              <a:gd name="connsiteX104-3311" fmla="*/ 6795800 w 10768629"/>
              <a:gd name="connsiteY104-3312" fmla="*/ 1572010 h 1978172"/>
              <a:gd name="connsiteX105-3313" fmla="*/ 6777546 w 10768629"/>
              <a:gd name="connsiteY105-3314" fmla="*/ 1568661 h 1978172"/>
              <a:gd name="connsiteX106-3315" fmla="*/ 6751528 w 10768629"/>
              <a:gd name="connsiteY106-3316" fmla="*/ 1574143 h 1978172"/>
              <a:gd name="connsiteX107-3317" fmla="*/ 6691966 w 10768629"/>
              <a:gd name="connsiteY107-3318" fmla="*/ 1582255 h 1978172"/>
              <a:gd name="connsiteX108-3319" fmla="*/ 6646941 w 10768629"/>
              <a:gd name="connsiteY108-3320" fmla="*/ 1588471 h 1978172"/>
              <a:gd name="connsiteX109-3321" fmla="*/ 6568576 w 10768629"/>
              <a:gd name="connsiteY109-3322" fmla="*/ 1606488 h 1978172"/>
              <a:gd name="connsiteX110-3323" fmla="*/ 6554358 w 10768629"/>
              <a:gd name="connsiteY110-3324" fmla="*/ 1621701 h 1978172"/>
              <a:gd name="connsiteX111-3325" fmla="*/ 6516968 w 10768629"/>
              <a:gd name="connsiteY111-3326" fmla="*/ 1617195 h 1978172"/>
              <a:gd name="connsiteX112-3327" fmla="*/ 6506479 w 10768629"/>
              <a:gd name="connsiteY112-3328" fmla="*/ 1602227 h 1978172"/>
              <a:gd name="connsiteX113-3329" fmla="*/ 6458436 w 10768629"/>
              <a:gd name="connsiteY113-3330" fmla="*/ 1607332 h 1978172"/>
              <a:gd name="connsiteX114-3331" fmla="*/ 6414786 w 10768629"/>
              <a:gd name="connsiteY114-3332" fmla="*/ 1628815 h 1978172"/>
              <a:gd name="connsiteX115-3333" fmla="*/ 6357085 w 10768629"/>
              <a:gd name="connsiteY115-3334" fmla="*/ 1640846 h 1978172"/>
              <a:gd name="connsiteX116-3335" fmla="*/ 6322636 w 10768629"/>
              <a:gd name="connsiteY116-3336" fmla="*/ 1648213 h 1978172"/>
              <a:gd name="connsiteX117-3337" fmla="*/ 6226172 w 10768629"/>
              <a:gd name="connsiteY117-3338" fmla="*/ 1654676 h 1978172"/>
              <a:gd name="connsiteX118-3339" fmla="*/ 6221217 w 10768629"/>
              <a:gd name="connsiteY118-3340" fmla="*/ 1654506 h 1978172"/>
              <a:gd name="connsiteX119-3341" fmla="*/ 6204956 w 10768629"/>
              <a:gd name="connsiteY119-3342" fmla="*/ 1664280 h 1978172"/>
              <a:gd name="connsiteX120-3343" fmla="*/ 6204270 w 10768629"/>
              <a:gd name="connsiteY120-3344" fmla="*/ 1666782 h 1978172"/>
              <a:gd name="connsiteX121-3345" fmla="*/ 6143810 w 10768629"/>
              <a:gd name="connsiteY121-3346" fmla="*/ 1661963 h 1978172"/>
              <a:gd name="connsiteX122-3347" fmla="*/ 6136560 w 10768629"/>
              <a:gd name="connsiteY122-3348" fmla="*/ 1665728 h 1978172"/>
              <a:gd name="connsiteX123-3349" fmla="*/ 6096155 w 10768629"/>
              <a:gd name="connsiteY123-3350" fmla="*/ 1656951 h 1978172"/>
              <a:gd name="connsiteX124-3351" fmla="*/ 6075812 w 10768629"/>
              <a:gd name="connsiteY124-3352" fmla="*/ 1655422 h 1978172"/>
              <a:gd name="connsiteX125-3353" fmla="*/ 6039495 w 10768629"/>
              <a:gd name="connsiteY125-3354" fmla="*/ 1649680 h 1978172"/>
              <a:gd name="connsiteX126-3355" fmla="*/ 6036523 w 10768629"/>
              <a:gd name="connsiteY126-3356" fmla="*/ 1652121 h 1978172"/>
              <a:gd name="connsiteX127-3357" fmla="*/ 6029328 w 10768629"/>
              <a:gd name="connsiteY127-3358" fmla="*/ 1649904 h 1978172"/>
              <a:gd name="connsiteX128-3359" fmla="*/ 6024075 w 10768629"/>
              <a:gd name="connsiteY128-3360" fmla="*/ 1652779 h 1978172"/>
              <a:gd name="connsiteX129-3361" fmla="*/ 6018085 w 10768629"/>
              <a:gd name="connsiteY129-3362" fmla="*/ 1652030 h 1978172"/>
              <a:gd name="connsiteX130-3363" fmla="*/ 5955513 w 10768629"/>
              <a:gd name="connsiteY130-3364" fmla="*/ 1663584 h 1978172"/>
              <a:gd name="connsiteX131-3365" fmla="*/ 5941996 w 10768629"/>
              <a:gd name="connsiteY131-3366" fmla="*/ 1661326 h 1978172"/>
              <a:gd name="connsiteX132-3367" fmla="*/ 5931789 w 10768629"/>
              <a:gd name="connsiteY132-3368" fmla="*/ 1669915 h 1978172"/>
              <a:gd name="connsiteX133-3369" fmla="*/ 5888686 w 10768629"/>
              <a:gd name="connsiteY133-3370" fmla="*/ 1672175 h 1978172"/>
              <a:gd name="connsiteX134-3371" fmla="*/ 5873794 w 10768629"/>
              <a:gd name="connsiteY134-3372" fmla="*/ 1665454 h 1978172"/>
              <a:gd name="connsiteX135-3373" fmla="*/ 5860022 w 10768629"/>
              <a:gd name="connsiteY135-3374" fmla="*/ 1660635 h 1978172"/>
              <a:gd name="connsiteX136-3375" fmla="*/ 5858237 w 10768629"/>
              <a:gd name="connsiteY136-3376" fmla="*/ 1660649 h 1978172"/>
              <a:gd name="connsiteX137-3377" fmla="*/ 5840319 w 10768629"/>
              <a:gd name="connsiteY137-3378" fmla="*/ 1660798 h 1978172"/>
              <a:gd name="connsiteX138-3379" fmla="*/ 5806984 w 10768629"/>
              <a:gd name="connsiteY138-3380" fmla="*/ 1661075 h 1978172"/>
              <a:gd name="connsiteX139-3381" fmla="*/ 5742351 w 10768629"/>
              <a:gd name="connsiteY139-3382" fmla="*/ 1667489 h 1978172"/>
              <a:gd name="connsiteX140-3383" fmla="*/ 5521171 w 10768629"/>
              <a:gd name="connsiteY140-3384" fmla="*/ 1671626 h 1978172"/>
              <a:gd name="connsiteX141-3385" fmla="*/ 5457384 w 10768629"/>
              <a:gd name="connsiteY141-3386" fmla="*/ 1683952 h 1978172"/>
              <a:gd name="connsiteX142-3387" fmla="*/ 4950070 w 10768629"/>
              <a:gd name="connsiteY142-3388" fmla="*/ 1748401 h 1978172"/>
              <a:gd name="connsiteX143-3389" fmla="*/ 4872172 w 10768629"/>
              <a:gd name="connsiteY143-3390" fmla="*/ 1757222 h 1978172"/>
              <a:gd name="connsiteX144-3391" fmla="*/ 4809524 w 10768629"/>
              <a:gd name="connsiteY144-3392" fmla="*/ 1761033 h 1978172"/>
              <a:gd name="connsiteX145-3393" fmla="*/ 4759058 w 10768629"/>
              <a:gd name="connsiteY145-3394" fmla="*/ 1766533 h 1978172"/>
              <a:gd name="connsiteX146-3395" fmla="*/ 4719749 w 10768629"/>
              <a:gd name="connsiteY146-3396" fmla="*/ 1771811 h 1978172"/>
              <a:gd name="connsiteX147-3397" fmla="*/ 4568686 w 10768629"/>
              <a:gd name="connsiteY147-3398" fmla="*/ 1786141 h 1978172"/>
              <a:gd name="connsiteX148-3399" fmla="*/ 4418751 w 10768629"/>
              <a:gd name="connsiteY148-3400" fmla="*/ 1796932 h 1978172"/>
              <a:gd name="connsiteX149-3401" fmla="*/ 4378377 w 10768629"/>
              <a:gd name="connsiteY149-3402" fmla="*/ 1815528 h 1978172"/>
              <a:gd name="connsiteX150-3403" fmla="*/ 4320575 w 10768629"/>
              <a:gd name="connsiteY150-3404" fmla="*/ 1832722 h 1978172"/>
              <a:gd name="connsiteX151-3405" fmla="*/ 4220200 w 10768629"/>
              <a:gd name="connsiteY151-3406" fmla="*/ 1873173 h 1978172"/>
              <a:gd name="connsiteX152-3407" fmla="*/ 4105361 w 10768629"/>
              <a:gd name="connsiteY152-3408" fmla="*/ 1894711 h 1978172"/>
              <a:gd name="connsiteX153-3409" fmla="*/ 3973223 w 10768629"/>
              <a:gd name="connsiteY153-3410" fmla="*/ 1881015 h 1978172"/>
              <a:gd name="connsiteX154-3411" fmla="*/ 3900992 w 10768629"/>
              <a:gd name="connsiteY154-3412" fmla="*/ 1880603 h 1978172"/>
              <a:gd name="connsiteX155-3413" fmla="*/ 3662119 w 10768629"/>
              <a:gd name="connsiteY155-3414" fmla="*/ 1876289 h 1978172"/>
              <a:gd name="connsiteX156-3415" fmla="*/ 3496919 w 10768629"/>
              <a:gd name="connsiteY156-3416" fmla="*/ 1873180 h 1978172"/>
              <a:gd name="connsiteX157-3417" fmla="*/ 3449433 w 10768629"/>
              <a:gd name="connsiteY157-3418" fmla="*/ 1889681 h 1978172"/>
              <a:gd name="connsiteX158-3419" fmla="*/ 3369766 w 10768629"/>
              <a:gd name="connsiteY158-3420" fmla="*/ 1916653 h 1978172"/>
              <a:gd name="connsiteX159-3421" fmla="*/ 3290336 w 10768629"/>
              <a:gd name="connsiteY159-3422" fmla="*/ 1925039 h 1978172"/>
              <a:gd name="connsiteX160-3423" fmla="*/ 3224897 w 10768629"/>
              <a:gd name="connsiteY160-3424" fmla="*/ 1943733 h 1978172"/>
              <a:gd name="connsiteX161-3425" fmla="*/ 3161463 w 10768629"/>
              <a:gd name="connsiteY161-3426" fmla="*/ 1946591 h 1978172"/>
              <a:gd name="connsiteX162-3427" fmla="*/ 3157504 w 10768629"/>
              <a:gd name="connsiteY162-3428" fmla="*/ 1957276 h 1978172"/>
              <a:gd name="connsiteX163-3429" fmla="*/ 3115176 w 10768629"/>
              <a:gd name="connsiteY163-3430" fmla="*/ 1943459 h 1978172"/>
              <a:gd name="connsiteX164-3431" fmla="*/ 3005773 w 10768629"/>
              <a:gd name="connsiteY164-3432" fmla="*/ 1915878 h 1978172"/>
              <a:gd name="connsiteX165-3433" fmla="*/ 2897201 w 10768629"/>
              <a:gd name="connsiteY165-3434" fmla="*/ 1926772 h 1978172"/>
              <a:gd name="connsiteX166-3435" fmla="*/ 2783891 w 10768629"/>
              <a:gd name="connsiteY166-3436" fmla="*/ 1931749 h 1978172"/>
              <a:gd name="connsiteX167-3437" fmla="*/ 2712447 w 10768629"/>
              <a:gd name="connsiteY167-3438" fmla="*/ 1933044 h 1978172"/>
              <a:gd name="connsiteX168-3439" fmla="*/ 2560151 w 10768629"/>
              <a:gd name="connsiteY168-3440" fmla="*/ 1963609 h 1978172"/>
              <a:gd name="connsiteX169-3441" fmla="*/ 2367221 w 10768629"/>
              <a:gd name="connsiteY169-3442" fmla="*/ 1971884 h 1978172"/>
              <a:gd name="connsiteX170-3443" fmla="*/ 2272130 w 10768629"/>
              <a:gd name="connsiteY170-3444" fmla="*/ 1961162 h 1978172"/>
              <a:gd name="connsiteX171-3445" fmla="*/ 2189404 w 10768629"/>
              <a:gd name="connsiteY171-3446" fmla="*/ 1978172 h 1978172"/>
              <a:gd name="connsiteX172-3447" fmla="*/ 2077704 w 10768629"/>
              <a:gd name="connsiteY172-3448" fmla="*/ 1965002 h 1978172"/>
              <a:gd name="connsiteX173-3449" fmla="*/ 1967996 w 10768629"/>
              <a:gd name="connsiteY173-3450" fmla="*/ 1953187 h 1978172"/>
              <a:gd name="connsiteX174-3451" fmla="*/ 1855805 w 10768629"/>
              <a:gd name="connsiteY174-3452" fmla="*/ 1926082 h 1978172"/>
              <a:gd name="connsiteX175-3453" fmla="*/ 1790957 w 10768629"/>
              <a:gd name="connsiteY175-3454" fmla="*/ 1919460 h 1978172"/>
              <a:gd name="connsiteX176-3455" fmla="*/ 1613978 w 10768629"/>
              <a:gd name="connsiteY176-3456" fmla="*/ 1891581 h 1978172"/>
              <a:gd name="connsiteX177-3457" fmla="*/ 1436831 w 10768629"/>
              <a:gd name="connsiteY177-3458" fmla="*/ 1856201 h 1978172"/>
              <a:gd name="connsiteX178-3459" fmla="*/ 1357365 w 10768629"/>
              <a:gd name="connsiteY178-3460" fmla="*/ 1832140 h 1978172"/>
              <a:gd name="connsiteX179-3461" fmla="*/ 1186881 w 10768629"/>
              <a:gd name="connsiteY179-3462" fmla="*/ 1768613 h 1978172"/>
              <a:gd name="connsiteX180-3463" fmla="*/ 1162595 w 10768629"/>
              <a:gd name="connsiteY180-3464" fmla="*/ 1758337 h 1978172"/>
              <a:gd name="connsiteX181-3465" fmla="*/ 1128523 w 10768629"/>
              <a:gd name="connsiteY181-3466" fmla="*/ 1763621 h 1978172"/>
              <a:gd name="connsiteX182-3467" fmla="*/ 991903 w 10768629"/>
              <a:gd name="connsiteY182-3468" fmla="*/ 1786741 h 1978172"/>
              <a:gd name="connsiteX183-3469" fmla="*/ 883960 w 10768629"/>
              <a:gd name="connsiteY183-3470" fmla="*/ 1822386 h 1978172"/>
              <a:gd name="connsiteX184-3471" fmla="*/ 766531 w 10768629"/>
              <a:gd name="connsiteY184-3472" fmla="*/ 1805053 h 1978172"/>
              <a:gd name="connsiteX185-3473" fmla="*/ 669779 w 10768629"/>
              <a:gd name="connsiteY185-3474" fmla="*/ 1800537 h 1978172"/>
              <a:gd name="connsiteX186-3475" fmla="*/ 523898 w 10768629"/>
              <a:gd name="connsiteY186-3476" fmla="*/ 1811085 h 1978172"/>
              <a:gd name="connsiteX187-3477" fmla="*/ 360251 w 10768629"/>
              <a:gd name="connsiteY187-3478" fmla="*/ 1830735 h 1978172"/>
              <a:gd name="connsiteX188-3479" fmla="*/ 255207 w 10768629"/>
              <a:gd name="connsiteY188-3480" fmla="*/ 1818275 h 1978172"/>
              <a:gd name="connsiteX189-3481" fmla="*/ 101803 w 10768629"/>
              <a:gd name="connsiteY189-3482" fmla="*/ 1870647 h 1978172"/>
              <a:gd name="connsiteX190-3483" fmla="*/ 25397 w 10768629"/>
              <a:gd name="connsiteY190-3484" fmla="*/ 1888443 h 1978172"/>
              <a:gd name="connsiteX191-3485" fmla="*/ 2370 w 10768629"/>
              <a:gd name="connsiteY191-3486" fmla="*/ 1878311 h 1978172"/>
              <a:gd name="connsiteX192-3487" fmla="*/ 0 w 10768629"/>
              <a:gd name="connsiteY192-3488" fmla="*/ 1878785 h 1978172"/>
              <a:gd name="connsiteX193-3489" fmla="*/ 0 w 10768629"/>
              <a:gd name="connsiteY193-3490" fmla="*/ 0 h 1978172"/>
              <a:gd name="connsiteX0-3491" fmla="*/ 0 w 10768629"/>
              <a:gd name="connsiteY0-3492" fmla="*/ 0 h 1978172"/>
              <a:gd name="connsiteX1-3493" fmla="*/ 10768629 w 10768629"/>
              <a:gd name="connsiteY1-3494" fmla="*/ 0 h 1978172"/>
              <a:gd name="connsiteX2-3495" fmla="*/ 10733254 w 10768629"/>
              <a:gd name="connsiteY2-3496" fmla="*/ 31439 h 1978172"/>
              <a:gd name="connsiteX3-3497" fmla="*/ 10727085 w 10768629"/>
              <a:gd name="connsiteY3-3498" fmla="*/ 37910 h 1978172"/>
              <a:gd name="connsiteX4-3499" fmla="*/ 10675953 w 10768629"/>
              <a:gd name="connsiteY4-3500" fmla="*/ 68623 h 1978172"/>
              <a:gd name="connsiteX5-3501" fmla="*/ 10637091 w 10768629"/>
              <a:gd name="connsiteY5-3502" fmla="*/ 90361 h 1978172"/>
              <a:gd name="connsiteX6-3503" fmla="*/ 10610971 w 10768629"/>
              <a:gd name="connsiteY6-3504" fmla="*/ 110764 h 1978172"/>
              <a:gd name="connsiteX7-3505" fmla="*/ 10532872 w 10768629"/>
              <a:gd name="connsiteY7-3506" fmla="*/ 138028 h 1978172"/>
              <a:gd name="connsiteX8-3507" fmla="*/ 10398558 w 10768629"/>
              <a:gd name="connsiteY8-3508" fmla="*/ 172911 h 1978172"/>
              <a:gd name="connsiteX9-3509" fmla="*/ 10371128 w 10768629"/>
              <a:gd name="connsiteY9-3510" fmla="*/ 182609 h 1978172"/>
              <a:gd name="connsiteX10-3511" fmla="*/ 10352178 w 10768629"/>
              <a:gd name="connsiteY10-3512" fmla="*/ 199976 h 1978172"/>
              <a:gd name="connsiteX11-3513" fmla="*/ 10351815 w 10768629"/>
              <a:gd name="connsiteY11-3514" fmla="*/ 211879 h 1978172"/>
              <a:gd name="connsiteX12-3515" fmla="*/ 10337471 w 10768629"/>
              <a:gd name="connsiteY12-3516" fmla="*/ 218661 h 1978172"/>
              <a:gd name="connsiteX13-3517" fmla="*/ 10334625 w 10768629"/>
              <a:gd name="connsiteY13-3518" fmla="*/ 222351 h 1978172"/>
              <a:gd name="connsiteX14-3519" fmla="*/ 10256365 w 10768629"/>
              <a:gd name="connsiteY14-3520" fmla="*/ 235917 h 1978172"/>
              <a:gd name="connsiteX15-3521" fmla="*/ 10201127 w 10768629"/>
              <a:gd name="connsiteY15-3522" fmla="*/ 267448 h 1978172"/>
              <a:gd name="connsiteX16-3523" fmla="*/ 9961218 w 10768629"/>
              <a:gd name="connsiteY16-3524" fmla="*/ 326720 h 1978172"/>
              <a:gd name="connsiteX17-3525" fmla="*/ 9859715 w 10768629"/>
              <a:gd name="connsiteY17-3526" fmla="*/ 355698 h 1978172"/>
              <a:gd name="connsiteX18-3527" fmla="*/ 9679867 w 10768629"/>
              <a:gd name="connsiteY18-3528" fmla="*/ 399081 h 1978172"/>
              <a:gd name="connsiteX19-3529" fmla="*/ 9490654 w 10768629"/>
              <a:gd name="connsiteY19-3530" fmla="*/ 455225 h 1978172"/>
              <a:gd name="connsiteX20-3531" fmla="*/ 9470837 w 10768629"/>
              <a:gd name="connsiteY20-3532" fmla="*/ 452539 h 1978172"/>
              <a:gd name="connsiteX21-3533" fmla="*/ 9469082 w 10768629"/>
              <a:gd name="connsiteY21-3534" fmla="*/ 454891 h 1978172"/>
              <a:gd name="connsiteX22-3535" fmla="*/ 9448038 w 10768629"/>
              <a:gd name="connsiteY22-3536" fmla="*/ 459733 h 1978172"/>
              <a:gd name="connsiteX23-3537" fmla="*/ 9396821 w 10768629"/>
              <a:gd name="connsiteY23-3538" fmla="*/ 455795 h 1978172"/>
              <a:gd name="connsiteX24-3539" fmla="*/ 9392197 w 10768629"/>
              <a:gd name="connsiteY24-3540" fmla="*/ 459796 h 1978172"/>
              <a:gd name="connsiteX25-3541" fmla="*/ 9347994 w 10768629"/>
              <a:gd name="connsiteY25-3542" fmla="*/ 464462 h 1978172"/>
              <a:gd name="connsiteX26-3543" fmla="*/ 9347889 w 10768629"/>
              <a:gd name="connsiteY26-3544" fmla="*/ 466539 h 1978172"/>
              <a:gd name="connsiteX27-3545" fmla="*/ 9337639 w 10768629"/>
              <a:gd name="connsiteY27-3546" fmla="*/ 476654 h 1978172"/>
              <a:gd name="connsiteX28-3547" fmla="*/ 9316893 w 10768629"/>
              <a:gd name="connsiteY28-3548" fmla="*/ 491390 h 1978172"/>
              <a:gd name="connsiteX29-3549" fmla="*/ 9229283 w 10768629"/>
              <a:gd name="connsiteY29-3550" fmla="*/ 555377 h 1978172"/>
              <a:gd name="connsiteX30-3551" fmla="*/ 9220274 w 10768629"/>
              <a:gd name="connsiteY30-3552" fmla="*/ 557502 h 1978172"/>
              <a:gd name="connsiteX31-3553" fmla="*/ 9220202 w 10768629"/>
              <a:gd name="connsiteY31-3554" fmla="*/ 558001 h 1978172"/>
              <a:gd name="connsiteX32-3555" fmla="*/ 9210908 w 10768629"/>
              <a:gd name="connsiteY32-3556" fmla="*/ 561147 h 1978172"/>
              <a:gd name="connsiteX33-3557" fmla="*/ 9186374 w 10768629"/>
              <a:gd name="connsiteY33-3558" fmla="*/ 565502 h 1978172"/>
              <a:gd name="connsiteX34-3559" fmla="*/ 9181058 w 10768629"/>
              <a:gd name="connsiteY34-3560" fmla="*/ 569943 h 1978172"/>
              <a:gd name="connsiteX35-3561" fmla="*/ 9179948 w 10768629"/>
              <a:gd name="connsiteY35-3562" fmla="*/ 576062 h 1978172"/>
              <a:gd name="connsiteX36-3563" fmla="*/ 9149110 w 10768629"/>
              <a:gd name="connsiteY36-3564" fmla="*/ 598906 h 1978172"/>
              <a:gd name="connsiteX37-3565" fmla="*/ 9078556 w 10768629"/>
              <a:gd name="connsiteY37-3566" fmla="*/ 644039 h 1978172"/>
              <a:gd name="connsiteX38-3567" fmla="*/ 8996399 w 10768629"/>
              <a:gd name="connsiteY38-3568" fmla="*/ 690055 h 1978172"/>
              <a:gd name="connsiteX39-3569" fmla="*/ 8803791 w 10768629"/>
              <a:gd name="connsiteY39-3570" fmla="*/ 813860 h 1978172"/>
              <a:gd name="connsiteX40-3571" fmla="*/ 8636202 w 10768629"/>
              <a:gd name="connsiteY40-3572" fmla="*/ 848463 h 1978172"/>
              <a:gd name="connsiteX41-3573" fmla="*/ 8555372 w 10768629"/>
              <a:gd name="connsiteY41-3574" fmla="*/ 883171 h 1978172"/>
              <a:gd name="connsiteX42-3575" fmla="*/ 8507229 w 10768629"/>
              <a:gd name="connsiteY42-3576" fmla="*/ 901665 h 1978172"/>
              <a:gd name="connsiteX43-3577" fmla="*/ 8428473 w 10768629"/>
              <a:gd name="connsiteY43-3578" fmla="*/ 927985 h 1978172"/>
              <a:gd name="connsiteX44-3579" fmla="*/ 8427914 w 10768629"/>
              <a:gd name="connsiteY44-3580" fmla="*/ 933480 h 1978172"/>
              <a:gd name="connsiteX45-3581" fmla="*/ 8420327 w 10768629"/>
              <a:gd name="connsiteY45-3582" fmla="*/ 941984 h 1978172"/>
              <a:gd name="connsiteX46-3583" fmla="*/ 8407128 w 10768629"/>
              <a:gd name="connsiteY46-3584" fmla="*/ 961344 h 1978172"/>
              <a:gd name="connsiteX47-3585" fmla="*/ 8380548 w 10768629"/>
              <a:gd name="connsiteY47-3586" fmla="*/ 987916 h 1978172"/>
              <a:gd name="connsiteX48-3587" fmla="*/ 8379462 w 10768629"/>
              <a:gd name="connsiteY48-3588" fmla="*/ 987106 h 1978172"/>
              <a:gd name="connsiteX49-3589" fmla="*/ 8369725 w 10768629"/>
              <a:gd name="connsiteY49-3590" fmla="*/ 989186 h 1978172"/>
              <a:gd name="connsiteX50-3591" fmla="*/ 8304438 w 10768629"/>
              <a:gd name="connsiteY50-3592" fmla="*/ 996739 h 1978172"/>
              <a:gd name="connsiteX51-3593" fmla="*/ 8280929 w 10768629"/>
              <a:gd name="connsiteY51-3594" fmla="*/ 1023089 h 1978172"/>
              <a:gd name="connsiteX52-3595" fmla="*/ 8275760 w 10768629"/>
              <a:gd name="connsiteY52-3596" fmla="*/ 1027772 h 1978172"/>
              <a:gd name="connsiteX53-3597" fmla="*/ 8275478 w 10768629"/>
              <a:gd name="connsiteY53-3598" fmla="*/ 1027605 h 1978172"/>
              <a:gd name="connsiteX54-3599" fmla="*/ 8269666 w 10768629"/>
              <a:gd name="connsiteY54-3600" fmla="*/ 1032033 h 1978172"/>
              <a:gd name="connsiteX55-3601" fmla="*/ 8203836 w 10768629"/>
              <a:gd name="connsiteY55-3602" fmla="*/ 1037347 h 1978172"/>
              <a:gd name="connsiteX56-3603" fmla="*/ 8122936 w 10768629"/>
              <a:gd name="connsiteY56-3604" fmla="*/ 1063113 h 1978172"/>
              <a:gd name="connsiteX57-3605" fmla="*/ 8043658 w 10768629"/>
              <a:gd name="connsiteY57-3606" fmla="*/ 1092746 h 1978172"/>
              <a:gd name="connsiteX58-3607" fmla="*/ 8015351 w 10768629"/>
              <a:gd name="connsiteY58-3608" fmla="*/ 1105478 h 1978172"/>
              <a:gd name="connsiteX59-3609" fmla="*/ 7963145 w 10768629"/>
              <a:gd name="connsiteY59-3610" fmla="*/ 1119346 h 1978172"/>
              <a:gd name="connsiteX60-3611" fmla="*/ 7938145 w 10768629"/>
              <a:gd name="connsiteY60-3612" fmla="*/ 1120225 h 1978172"/>
              <a:gd name="connsiteX61-3613" fmla="*/ 7937238 w 10768629"/>
              <a:gd name="connsiteY61-3614" fmla="*/ 1121204 h 1978172"/>
              <a:gd name="connsiteX62-3615" fmla="*/ 7934398 w 10768629"/>
              <a:gd name="connsiteY62-3616" fmla="*/ 1118240 h 1978172"/>
              <a:gd name="connsiteX63-3617" fmla="*/ 7918248 w 10768629"/>
              <a:gd name="connsiteY63-3618" fmla="*/ 1124371 h 1978172"/>
              <a:gd name="connsiteX64-3619" fmla="*/ 7914119 w 10768629"/>
              <a:gd name="connsiteY64-3620" fmla="*/ 1127653 h 1978172"/>
              <a:gd name="connsiteX65-3621" fmla="*/ 7907658 w 10768629"/>
              <a:gd name="connsiteY65-3622" fmla="*/ 1130350 h 1978172"/>
              <a:gd name="connsiteX66-3623" fmla="*/ 7907434 w 10768629"/>
              <a:gd name="connsiteY66-3624" fmla="*/ 1130103 h 1978172"/>
              <a:gd name="connsiteX67-3625" fmla="*/ 7901508 w 10768629"/>
              <a:gd name="connsiteY67-3626" fmla="*/ 1133245 h 1978172"/>
              <a:gd name="connsiteX68-3627" fmla="*/ 7873287 w 10768629"/>
              <a:gd name="connsiteY68-3628" fmla="*/ 1152609 h 1978172"/>
              <a:gd name="connsiteX69-3629" fmla="*/ 7834833 w 10768629"/>
              <a:gd name="connsiteY69-3630" fmla="*/ 1153868 h 1978172"/>
              <a:gd name="connsiteX70-3631" fmla="*/ 7828661 w 10768629"/>
              <a:gd name="connsiteY70-3632" fmla="*/ 1139994 h 1978172"/>
              <a:gd name="connsiteX71-3633" fmla="*/ 7823966 w 10768629"/>
              <a:gd name="connsiteY71-3634" fmla="*/ 1143178 h 1978172"/>
              <a:gd name="connsiteX72-3635" fmla="*/ 7815078 w 10768629"/>
              <a:gd name="connsiteY72-3636" fmla="*/ 1151776 h 1978172"/>
              <a:gd name="connsiteX73-3637" fmla="*/ 7812026 w 10768629"/>
              <a:gd name="connsiteY73-3638" fmla="*/ 1151522 h 1978172"/>
              <a:gd name="connsiteX74-3639" fmla="*/ 7782249 w 10768629"/>
              <a:gd name="connsiteY74-3640" fmla="*/ 1160970 h 1978172"/>
              <a:gd name="connsiteX75-3641" fmla="*/ 7773476 w 10768629"/>
              <a:gd name="connsiteY75-3642" fmla="*/ 1157414 h 1978172"/>
              <a:gd name="connsiteX76-3643" fmla="*/ 7769600 w 10768629"/>
              <a:gd name="connsiteY76-3644" fmla="*/ 1157365 h 1978172"/>
              <a:gd name="connsiteX77-3645" fmla="*/ 7752631 w 10768629"/>
              <a:gd name="connsiteY77-3646" fmla="*/ 1172815 h 1978172"/>
              <a:gd name="connsiteX78-3647" fmla="*/ 7743525 w 10768629"/>
              <a:gd name="connsiteY78-3648" fmla="*/ 1179064 h 1978172"/>
              <a:gd name="connsiteX79-3649" fmla="*/ 7685942 w 10768629"/>
              <a:gd name="connsiteY79-3650" fmla="*/ 1233723 h 1978172"/>
              <a:gd name="connsiteX80-3651" fmla="*/ 7586920 w 10768629"/>
              <a:gd name="connsiteY80-3652" fmla="*/ 1261888 h 1978172"/>
              <a:gd name="connsiteX81-3653" fmla="*/ 7486100 w 10768629"/>
              <a:gd name="connsiteY81-3654" fmla="*/ 1292563 h 1978172"/>
              <a:gd name="connsiteX82-3655" fmla="*/ 7407190 w 10768629"/>
              <a:gd name="connsiteY82-3656" fmla="*/ 1314737 h 1978172"/>
              <a:gd name="connsiteX83-3657" fmla="*/ 7240698 w 10768629"/>
              <a:gd name="connsiteY83-3658" fmla="*/ 1438832 h 1978172"/>
              <a:gd name="connsiteX84-3659" fmla="*/ 7197675 w 10768629"/>
              <a:gd name="connsiteY84-3660" fmla="*/ 1447530 h 1978172"/>
              <a:gd name="connsiteX85-3661" fmla="*/ 7164788 w 10768629"/>
              <a:gd name="connsiteY85-3662" fmla="*/ 1480293 h 1978172"/>
              <a:gd name="connsiteX86-3663" fmla="*/ 7147929 w 10768629"/>
              <a:gd name="connsiteY86-3664" fmla="*/ 1477641 h 1978172"/>
              <a:gd name="connsiteX87-3665" fmla="*/ 7144965 w 10768629"/>
              <a:gd name="connsiteY87-3666" fmla="*/ 1476908 h 1978172"/>
              <a:gd name="connsiteX88-3667" fmla="*/ 7134299 w 10768629"/>
              <a:gd name="connsiteY88-3668" fmla="*/ 1479969 h 1978172"/>
              <a:gd name="connsiteX89-3669" fmla="*/ 7129809 w 10768629"/>
              <a:gd name="connsiteY89-3670" fmla="*/ 1473339 h 1978172"/>
              <a:gd name="connsiteX90-3671" fmla="*/ 7112688 w 10768629"/>
              <a:gd name="connsiteY90-3672" fmla="*/ 1472575 h 1978172"/>
              <a:gd name="connsiteX91-3673" fmla="*/ 7093470 w 10768629"/>
              <a:gd name="connsiteY91-3674" fmla="*/ 1480300 h 1978172"/>
              <a:gd name="connsiteX92-3675" fmla="*/ 7025034 w 10768629"/>
              <a:gd name="connsiteY92-3676" fmla="*/ 1506934 h 1978172"/>
              <a:gd name="connsiteX93-3677" fmla="*/ 7014783 w 10768629"/>
              <a:gd name="connsiteY93-3678" fmla="*/ 1515868 h 1978172"/>
              <a:gd name="connsiteX94-3679" fmla="*/ 6979706 w 10768629"/>
              <a:gd name="connsiteY94-3680" fmla="*/ 1523511 h 1978172"/>
              <a:gd name="connsiteX95-3681" fmla="*/ 6977890 w 10768629"/>
              <a:gd name="connsiteY95-3682" fmla="*/ 1525793 h 1978172"/>
              <a:gd name="connsiteX96-3683" fmla="*/ 6944339 w 10768629"/>
              <a:gd name="connsiteY96-3684" fmla="*/ 1536237 h 1978172"/>
              <a:gd name="connsiteX97-3685" fmla="*/ 6886996 w 10768629"/>
              <a:gd name="connsiteY97-3686" fmla="*/ 1563569 h 1978172"/>
              <a:gd name="connsiteX98-3687" fmla="*/ 6874510 w 10768629"/>
              <a:gd name="connsiteY98-3688" fmla="*/ 1558469 h 1978172"/>
              <a:gd name="connsiteX99-3689" fmla="*/ 6871943 w 10768629"/>
              <a:gd name="connsiteY99-3690" fmla="*/ 1554651 h 1978172"/>
              <a:gd name="connsiteX100-3691" fmla="*/ 6856174 w 10768629"/>
              <a:gd name="connsiteY100-3692" fmla="*/ 1562024 h 1978172"/>
              <a:gd name="connsiteX101-3693" fmla="*/ 6842321 w 10768629"/>
              <a:gd name="connsiteY101-3694" fmla="*/ 1560554 h 1978172"/>
              <a:gd name="connsiteX102-3695" fmla="*/ 6832713 w 10768629"/>
              <a:gd name="connsiteY102-3696" fmla="*/ 1569357 h 1978172"/>
              <a:gd name="connsiteX103-3697" fmla="*/ 6816351 w 10768629"/>
              <a:gd name="connsiteY103-3698" fmla="*/ 1571495 h 1978172"/>
              <a:gd name="connsiteX104-3699" fmla="*/ 6795800 w 10768629"/>
              <a:gd name="connsiteY104-3700" fmla="*/ 1572010 h 1978172"/>
              <a:gd name="connsiteX105-3701" fmla="*/ 6777546 w 10768629"/>
              <a:gd name="connsiteY105-3702" fmla="*/ 1568661 h 1978172"/>
              <a:gd name="connsiteX106-3703" fmla="*/ 6751528 w 10768629"/>
              <a:gd name="connsiteY106-3704" fmla="*/ 1574143 h 1978172"/>
              <a:gd name="connsiteX107-3705" fmla="*/ 6691966 w 10768629"/>
              <a:gd name="connsiteY107-3706" fmla="*/ 1582255 h 1978172"/>
              <a:gd name="connsiteX108-3707" fmla="*/ 6646941 w 10768629"/>
              <a:gd name="connsiteY108-3708" fmla="*/ 1588471 h 1978172"/>
              <a:gd name="connsiteX109-3709" fmla="*/ 6568576 w 10768629"/>
              <a:gd name="connsiteY109-3710" fmla="*/ 1606488 h 1978172"/>
              <a:gd name="connsiteX110-3711" fmla="*/ 6554358 w 10768629"/>
              <a:gd name="connsiteY110-3712" fmla="*/ 1621701 h 1978172"/>
              <a:gd name="connsiteX111-3713" fmla="*/ 6516968 w 10768629"/>
              <a:gd name="connsiteY111-3714" fmla="*/ 1617195 h 1978172"/>
              <a:gd name="connsiteX112-3715" fmla="*/ 6506479 w 10768629"/>
              <a:gd name="connsiteY112-3716" fmla="*/ 1602227 h 1978172"/>
              <a:gd name="connsiteX113-3717" fmla="*/ 6458436 w 10768629"/>
              <a:gd name="connsiteY113-3718" fmla="*/ 1607332 h 1978172"/>
              <a:gd name="connsiteX114-3719" fmla="*/ 6414786 w 10768629"/>
              <a:gd name="connsiteY114-3720" fmla="*/ 1628815 h 1978172"/>
              <a:gd name="connsiteX115-3721" fmla="*/ 6357085 w 10768629"/>
              <a:gd name="connsiteY115-3722" fmla="*/ 1640846 h 1978172"/>
              <a:gd name="connsiteX116-3723" fmla="*/ 6322636 w 10768629"/>
              <a:gd name="connsiteY116-3724" fmla="*/ 1648213 h 1978172"/>
              <a:gd name="connsiteX117-3725" fmla="*/ 6226172 w 10768629"/>
              <a:gd name="connsiteY117-3726" fmla="*/ 1654676 h 1978172"/>
              <a:gd name="connsiteX118-3727" fmla="*/ 6221217 w 10768629"/>
              <a:gd name="connsiteY118-3728" fmla="*/ 1654506 h 1978172"/>
              <a:gd name="connsiteX119-3729" fmla="*/ 6204956 w 10768629"/>
              <a:gd name="connsiteY119-3730" fmla="*/ 1664280 h 1978172"/>
              <a:gd name="connsiteX120-3731" fmla="*/ 6204270 w 10768629"/>
              <a:gd name="connsiteY120-3732" fmla="*/ 1666782 h 1978172"/>
              <a:gd name="connsiteX121-3733" fmla="*/ 6143810 w 10768629"/>
              <a:gd name="connsiteY121-3734" fmla="*/ 1661963 h 1978172"/>
              <a:gd name="connsiteX122-3735" fmla="*/ 6136560 w 10768629"/>
              <a:gd name="connsiteY122-3736" fmla="*/ 1665728 h 1978172"/>
              <a:gd name="connsiteX123-3737" fmla="*/ 6096155 w 10768629"/>
              <a:gd name="connsiteY123-3738" fmla="*/ 1656951 h 1978172"/>
              <a:gd name="connsiteX124-3739" fmla="*/ 6075812 w 10768629"/>
              <a:gd name="connsiteY124-3740" fmla="*/ 1655422 h 1978172"/>
              <a:gd name="connsiteX125-3741" fmla="*/ 6039495 w 10768629"/>
              <a:gd name="connsiteY125-3742" fmla="*/ 1649680 h 1978172"/>
              <a:gd name="connsiteX126-3743" fmla="*/ 6036523 w 10768629"/>
              <a:gd name="connsiteY126-3744" fmla="*/ 1652121 h 1978172"/>
              <a:gd name="connsiteX127-3745" fmla="*/ 6029328 w 10768629"/>
              <a:gd name="connsiteY127-3746" fmla="*/ 1649904 h 1978172"/>
              <a:gd name="connsiteX128-3747" fmla="*/ 6024075 w 10768629"/>
              <a:gd name="connsiteY128-3748" fmla="*/ 1652779 h 1978172"/>
              <a:gd name="connsiteX129-3749" fmla="*/ 6018085 w 10768629"/>
              <a:gd name="connsiteY129-3750" fmla="*/ 1652030 h 1978172"/>
              <a:gd name="connsiteX130-3751" fmla="*/ 5955513 w 10768629"/>
              <a:gd name="connsiteY130-3752" fmla="*/ 1663584 h 1978172"/>
              <a:gd name="connsiteX131-3753" fmla="*/ 5941996 w 10768629"/>
              <a:gd name="connsiteY131-3754" fmla="*/ 1661326 h 1978172"/>
              <a:gd name="connsiteX132-3755" fmla="*/ 5931789 w 10768629"/>
              <a:gd name="connsiteY132-3756" fmla="*/ 1669915 h 1978172"/>
              <a:gd name="connsiteX133-3757" fmla="*/ 5888686 w 10768629"/>
              <a:gd name="connsiteY133-3758" fmla="*/ 1672175 h 1978172"/>
              <a:gd name="connsiteX134-3759" fmla="*/ 5873794 w 10768629"/>
              <a:gd name="connsiteY134-3760" fmla="*/ 1665454 h 1978172"/>
              <a:gd name="connsiteX135-3761" fmla="*/ 5860022 w 10768629"/>
              <a:gd name="connsiteY135-3762" fmla="*/ 1660635 h 1978172"/>
              <a:gd name="connsiteX136-3763" fmla="*/ 5858237 w 10768629"/>
              <a:gd name="connsiteY136-3764" fmla="*/ 1660649 h 1978172"/>
              <a:gd name="connsiteX137-3765" fmla="*/ 5840319 w 10768629"/>
              <a:gd name="connsiteY137-3766" fmla="*/ 1660798 h 1978172"/>
              <a:gd name="connsiteX138-3767" fmla="*/ 5806984 w 10768629"/>
              <a:gd name="connsiteY138-3768" fmla="*/ 1661075 h 1978172"/>
              <a:gd name="connsiteX139-3769" fmla="*/ 5742351 w 10768629"/>
              <a:gd name="connsiteY139-3770" fmla="*/ 1667489 h 1978172"/>
              <a:gd name="connsiteX140-3771" fmla="*/ 5521171 w 10768629"/>
              <a:gd name="connsiteY140-3772" fmla="*/ 1671626 h 1978172"/>
              <a:gd name="connsiteX141-3773" fmla="*/ 5457384 w 10768629"/>
              <a:gd name="connsiteY141-3774" fmla="*/ 1683952 h 1978172"/>
              <a:gd name="connsiteX142-3775" fmla="*/ 4950070 w 10768629"/>
              <a:gd name="connsiteY142-3776" fmla="*/ 1748401 h 1978172"/>
              <a:gd name="connsiteX143-3777" fmla="*/ 4872172 w 10768629"/>
              <a:gd name="connsiteY143-3778" fmla="*/ 1757222 h 1978172"/>
              <a:gd name="connsiteX144-3779" fmla="*/ 4809524 w 10768629"/>
              <a:gd name="connsiteY144-3780" fmla="*/ 1761033 h 1978172"/>
              <a:gd name="connsiteX145-3781" fmla="*/ 4759058 w 10768629"/>
              <a:gd name="connsiteY145-3782" fmla="*/ 1766533 h 1978172"/>
              <a:gd name="connsiteX146-3783" fmla="*/ 4719749 w 10768629"/>
              <a:gd name="connsiteY146-3784" fmla="*/ 1771811 h 1978172"/>
              <a:gd name="connsiteX147-3785" fmla="*/ 4568686 w 10768629"/>
              <a:gd name="connsiteY147-3786" fmla="*/ 1786141 h 1978172"/>
              <a:gd name="connsiteX148-3787" fmla="*/ 4418751 w 10768629"/>
              <a:gd name="connsiteY148-3788" fmla="*/ 1796932 h 1978172"/>
              <a:gd name="connsiteX149-3789" fmla="*/ 4378377 w 10768629"/>
              <a:gd name="connsiteY149-3790" fmla="*/ 1815528 h 1978172"/>
              <a:gd name="connsiteX150-3791" fmla="*/ 4320575 w 10768629"/>
              <a:gd name="connsiteY150-3792" fmla="*/ 1832722 h 1978172"/>
              <a:gd name="connsiteX151-3793" fmla="*/ 4220200 w 10768629"/>
              <a:gd name="connsiteY151-3794" fmla="*/ 1873173 h 1978172"/>
              <a:gd name="connsiteX152-3795" fmla="*/ 4105361 w 10768629"/>
              <a:gd name="connsiteY152-3796" fmla="*/ 1894711 h 1978172"/>
              <a:gd name="connsiteX153-3797" fmla="*/ 3973223 w 10768629"/>
              <a:gd name="connsiteY153-3798" fmla="*/ 1881015 h 1978172"/>
              <a:gd name="connsiteX154-3799" fmla="*/ 3900992 w 10768629"/>
              <a:gd name="connsiteY154-3800" fmla="*/ 1880603 h 1978172"/>
              <a:gd name="connsiteX155-3801" fmla="*/ 3662119 w 10768629"/>
              <a:gd name="connsiteY155-3802" fmla="*/ 1876289 h 1978172"/>
              <a:gd name="connsiteX156-3803" fmla="*/ 3496919 w 10768629"/>
              <a:gd name="connsiteY156-3804" fmla="*/ 1873180 h 1978172"/>
              <a:gd name="connsiteX157-3805" fmla="*/ 3449433 w 10768629"/>
              <a:gd name="connsiteY157-3806" fmla="*/ 1889681 h 1978172"/>
              <a:gd name="connsiteX158-3807" fmla="*/ 3369766 w 10768629"/>
              <a:gd name="connsiteY158-3808" fmla="*/ 1916653 h 1978172"/>
              <a:gd name="connsiteX159-3809" fmla="*/ 3290336 w 10768629"/>
              <a:gd name="connsiteY159-3810" fmla="*/ 1925039 h 1978172"/>
              <a:gd name="connsiteX160-3811" fmla="*/ 3224897 w 10768629"/>
              <a:gd name="connsiteY160-3812" fmla="*/ 1943733 h 1978172"/>
              <a:gd name="connsiteX161-3813" fmla="*/ 3161463 w 10768629"/>
              <a:gd name="connsiteY161-3814" fmla="*/ 1946591 h 1978172"/>
              <a:gd name="connsiteX162-3815" fmla="*/ 3157504 w 10768629"/>
              <a:gd name="connsiteY162-3816" fmla="*/ 1957276 h 1978172"/>
              <a:gd name="connsiteX163-3817" fmla="*/ 3115176 w 10768629"/>
              <a:gd name="connsiteY163-3818" fmla="*/ 1943459 h 1978172"/>
              <a:gd name="connsiteX164-3819" fmla="*/ 3005773 w 10768629"/>
              <a:gd name="connsiteY164-3820" fmla="*/ 1915878 h 1978172"/>
              <a:gd name="connsiteX165-3821" fmla="*/ 2897201 w 10768629"/>
              <a:gd name="connsiteY165-3822" fmla="*/ 1926772 h 1978172"/>
              <a:gd name="connsiteX166-3823" fmla="*/ 2783891 w 10768629"/>
              <a:gd name="connsiteY166-3824" fmla="*/ 1931749 h 1978172"/>
              <a:gd name="connsiteX167-3825" fmla="*/ 2712447 w 10768629"/>
              <a:gd name="connsiteY167-3826" fmla="*/ 1933044 h 1978172"/>
              <a:gd name="connsiteX168-3827" fmla="*/ 2560151 w 10768629"/>
              <a:gd name="connsiteY168-3828" fmla="*/ 1963609 h 1978172"/>
              <a:gd name="connsiteX169-3829" fmla="*/ 2367221 w 10768629"/>
              <a:gd name="connsiteY169-3830" fmla="*/ 1971884 h 1978172"/>
              <a:gd name="connsiteX170-3831" fmla="*/ 2272130 w 10768629"/>
              <a:gd name="connsiteY170-3832" fmla="*/ 1961162 h 1978172"/>
              <a:gd name="connsiteX171-3833" fmla="*/ 2189404 w 10768629"/>
              <a:gd name="connsiteY171-3834" fmla="*/ 1978172 h 1978172"/>
              <a:gd name="connsiteX172-3835" fmla="*/ 2077704 w 10768629"/>
              <a:gd name="connsiteY172-3836" fmla="*/ 1965002 h 1978172"/>
              <a:gd name="connsiteX173-3837" fmla="*/ 1967996 w 10768629"/>
              <a:gd name="connsiteY173-3838" fmla="*/ 1953187 h 1978172"/>
              <a:gd name="connsiteX174-3839" fmla="*/ 1855805 w 10768629"/>
              <a:gd name="connsiteY174-3840" fmla="*/ 1926082 h 1978172"/>
              <a:gd name="connsiteX175-3841" fmla="*/ 1790957 w 10768629"/>
              <a:gd name="connsiteY175-3842" fmla="*/ 1919460 h 1978172"/>
              <a:gd name="connsiteX176-3843" fmla="*/ 1613978 w 10768629"/>
              <a:gd name="connsiteY176-3844" fmla="*/ 1891581 h 1978172"/>
              <a:gd name="connsiteX177-3845" fmla="*/ 1436831 w 10768629"/>
              <a:gd name="connsiteY177-3846" fmla="*/ 1856201 h 1978172"/>
              <a:gd name="connsiteX178-3847" fmla="*/ 1357365 w 10768629"/>
              <a:gd name="connsiteY178-3848" fmla="*/ 1832140 h 1978172"/>
              <a:gd name="connsiteX179-3849" fmla="*/ 1232341 w 10768629"/>
              <a:gd name="connsiteY179-3850" fmla="*/ 1785942 h 1978172"/>
              <a:gd name="connsiteX180-3851" fmla="*/ 1162595 w 10768629"/>
              <a:gd name="connsiteY180-3852" fmla="*/ 1758337 h 1978172"/>
              <a:gd name="connsiteX181-3853" fmla="*/ 1128523 w 10768629"/>
              <a:gd name="connsiteY181-3854" fmla="*/ 1763621 h 1978172"/>
              <a:gd name="connsiteX182-3855" fmla="*/ 991903 w 10768629"/>
              <a:gd name="connsiteY182-3856" fmla="*/ 1786741 h 1978172"/>
              <a:gd name="connsiteX183-3857" fmla="*/ 883960 w 10768629"/>
              <a:gd name="connsiteY183-3858" fmla="*/ 1822386 h 1978172"/>
              <a:gd name="connsiteX184-3859" fmla="*/ 766531 w 10768629"/>
              <a:gd name="connsiteY184-3860" fmla="*/ 1805053 h 1978172"/>
              <a:gd name="connsiteX185-3861" fmla="*/ 669779 w 10768629"/>
              <a:gd name="connsiteY185-3862" fmla="*/ 1800537 h 1978172"/>
              <a:gd name="connsiteX186-3863" fmla="*/ 523898 w 10768629"/>
              <a:gd name="connsiteY186-3864" fmla="*/ 1811085 h 1978172"/>
              <a:gd name="connsiteX187-3865" fmla="*/ 360251 w 10768629"/>
              <a:gd name="connsiteY187-3866" fmla="*/ 1830735 h 1978172"/>
              <a:gd name="connsiteX188-3867" fmla="*/ 255207 w 10768629"/>
              <a:gd name="connsiteY188-3868" fmla="*/ 1818275 h 1978172"/>
              <a:gd name="connsiteX189-3869" fmla="*/ 101803 w 10768629"/>
              <a:gd name="connsiteY189-3870" fmla="*/ 1870647 h 1978172"/>
              <a:gd name="connsiteX190-3871" fmla="*/ 25397 w 10768629"/>
              <a:gd name="connsiteY190-3872" fmla="*/ 1888443 h 1978172"/>
              <a:gd name="connsiteX191-3873" fmla="*/ 2370 w 10768629"/>
              <a:gd name="connsiteY191-3874" fmla="*/ 1878311 h 1978172"/>
              <a:gd name="connsiteX192-3875" fmla="*/ 0 w 10768629"/>
              <a:gd name="connsiteY192-3876" fmla="*/ 1878785 h 1978172"/>
              <a:gd name="connsiteX193-3877" fmla="*/ 0 w 10768629"/>
              <a:gd name="connsiteY193-3878" fmla="*/ 0 h 1978172"/>
              <a:gd name="connsiteX0-3879" fmla="*/ 0 w 10768629"/>
              <a:gd name="connsiteY0-3880" fmla="*/ 0 h 1978172"/>
              <a:gd name="connsiteX1-3881" fmla="*/ 10768629 w 10768629"/>
              <a:gd name="connsiteY1-3882" fmla="*/ 0 h 1978172"/>
              <a:gd name="connsiteX2-3883" fmla="*/ 10733254 w 10768629"/>
              <a:gd name="connsiteY2-3884" fmla="*/ 31439 h 1978172"/>
              <a:gd name="connsiteX3-3885" fmla="*/ 10727085 w 10768629"/>
              <a:gd name="connsiteY3-3886" fmla="*/ 37910 h 1978172"/>
              <a:gd name="connsiteX4-3887" fmla="*/ 10675953 w 10768629"/>
              <a:gd name="connsiteY4-3888" fmla="*/ 68623 h 1978172"/>
              <a:gd name="connsiteX5-3889" fmla="*/ 10637091 w 10768629"/>
              <a:gd name="connsiteY5-3890" fmla="*/ 90361 h 1978172"/>
              <a:gd name="connsiteX6-3891" fmla="*/ 10610971 w 10768629"/>
              <a:gd name="connsiteY6-3892" fmla="*/ 110764 h 1978172"/>
              <a:gd name="connsiteX7-3893" fmla="*/ 10532872 w 10768629"/>
              <a:gd name="connsiteY7-3894" fmla="*/ 138028 h 1978172"/>
              <a:gd name="connsiteX8-3895" fmla="*/ 10398558 w 10768629"/>
              <a:gd name="connsiteY8-3896" fmla="*/ 172911 h 1978172"/>
              <a:gd name="connsiteX9-3897" fmla="*/ 10371128 w 10768629"/>
              <a:gd name="connsiteY9-3898" fmla="*/ 182609 h 1978172"/>
              <a:gd name="connsiteX10-3899" fmla="*/ 10352178 w 10768629"/>
              <a:gd name="connsiteY10-3900" fmla="*/ 199976 h 1978172"/>
              <a:gd name="connsiteX11-3901" fmla="*/ 10351815 w 10768629"/>
              <a:gd name="connsiteY11-3902" fmla="*/ 211879 h 1978172"/>
              <a:gd name="connsiteX12-3903" fmla="*/ 10337471 w 10768629"/>
              <a:gd name="connsiteY12-3904" fmla="*/ 218661 h 1978172"/>
              <a:gd name="connsiteX13-3905" fmla="*/ 10334625 w 10768629"/>
              <a:gd name="connsiteY13-3906" fmla="*/ 222351 h 1978172"/>
              <a:gd name="connsiteX14-3907" fmla="*/ 10256365 w 10768629"/>
              <a:gd name="connsiteY14-3908" fmla="*/ 235917 h 1978172"/>
              <a:gd name="connsiteX15-3909" fmla="*/ 10201127 w 10768629"/>
              <a:gd name="connsiteY15-3910" fmla="*/ 267448 h 1978172"/>
              <a:gd name="connsiteX16-3911" fmla="*/ 9961218 w 10768629"/>
              <a:gd name="connsiteY16-3912" fmla="*/ 326720 h 1978172"/>
              <a:gd name="connsiteX17-3913" fmla="*/ 9859715 w 10768629"/>
              <a:gd name="connsiteY17-3914" fmla="*/ 355698 h 1978172"/>
              <a:gd name="connsiteX18-3915" fmla="*/ 9679867 w 10768629"/>
              <a:gd name="connsiteY18-3916" fmla="*/ 399081 h 1978172"/>
              <a:gd name="connsiteX19-3917" fmla="*/ 9490654 w 10768629"/>
              <a:gd name="connsiteY19-3918" fmla="*/ 455225 h 1978172"/>
              <a:gd name="connsiteX20-3919" fmla="*/ 9470837 w 10768629"/>
              <a:gd name="connsiteY20-3920" fmla="*/ 452539 h 1978172"/>
              <a:gd name="connsiteX21-3921" fmla="*/ 9469082 w 10768629"/>
              <a:gd name="connsiteY21-3922" fmla="*/ 454891 h 1978172"/>
              <a:gd name="connsiteX22-3923" fmla="*/ 9448038 w 10768629"/>
              <a:gd name="connsiteY22-3924" fmla="*/ 459733 h 1978172"/>
              <a:gd name="connsiteX23-3925" fmla="*/ 9396821 w 10768629"/>
              <a:gd name="connsiteY23-3926" fmla="*/ 455795 h 1978172"/>
              <a:gd name="connsiteX24-3927" fmla="*/ 9392197 w 10768629"/>
              <a:gd name="connsiteY24-3928" fmla="*/ 459796 h 1978172"/>
              <a:gd name="connsiteX25-3929" fmla="*/ 9347994 w 10768629"/>
              <a:gd name="connsiteY25-3930" fmla="*/ 464462 h 1978172"/>
              <a:gd name="connsiteX26-3931" fmla="*/ 9347889 w 10768629"/>
              <a:gd name="connsiteY26-3932" fmla="*/ 466539 h 1978172"/>
              <a:gd name="connsiteX27-3933" fmla="*/ 9337639 w 10768629"/>
              <a:gd name="connsiteY27-3934" fmla="*/ 476654 h 1978172"/>
              <a:gd name="connsiteX28-3935" fmla="*/ 9316893 w 10768629"/>
              <a:gd name="connsiteY28-3936" fmla="*/ 491390 h 1978172"/>
              <a:gd name="connsiteX29-3937" fmla="*/ 9229283 w 10768629"/>
              <a:gd name="connsiteY29-3938" fmla="*/ 555377 h 1978172"/>
              <a:gd name="connsiteX30-3939" fmla="*/ 9220274 w 10768629"/>
              <a:gd name="connsiteY30-3940" fmla="*/ 557502 h 1978172"/>
              <a:gd name="connsiteX31-3941" fmla="*/ 9220202 w 10768629"/>
              <a:gd name="connsiteY31-3942" fmla="*/ 558001 h 1978172"/>
              <a:gd name="connsiteX32-3943" fmla="*/ 9210908 w 10768629"/>
              <a:gd name="connsiteY32-3944" fmla="*/ 561147 h 1978172"/>
              <a:gd name="connsiteX33-3945" fmla="*/ 9186374 w 10768629"/>
              <a:gd name="connsiteY33-3946" fmla="*/ 565502 h 1978172"/>
              <a:gd name="connsiteX34-3947" fmla="*/ 9181058 w 10768629"/>
              <a:gd name="connsiteY34-3948" fmla="*/ 569943 h 1978172"/>
              <a:gd name="connsiteX35-3949" fmla="*/ 9179948 w 10768629"/>
              <a:gd name="connsiteY35-3950" fmla="*/ 576062 h 1978172"/>
              <a:gd name="connsiteX36-3951" fmla="*/ 9149110 w 10768629"/>
              <a:gd name="connsiteY36-3952" fmla="*/ 598906 h 1978172"/>
              <a:gd name="connsiteX37-3953" fmla="*/ 9078556 w 10768629"/>
              <a:gd name="connsiteY37-3954" fmla="*/ 644039 h 1978172"/>
              <a:gd name="connsiteX38-3955" fmla="*/ 8996399 w 10768629"/>
              <a:gd name="connsiteY38-3956" fmla="*/ 690055 h 1978172"/>
              <a:gd name="connsiteX39-3957" fmla="*/ 8803791 w 10768629"/>
              <a:gd name="connsiteY39-3958" fmla="*/ 813860 h 1978172"/>
              <a:gd name="connsiteX40-3959" fmla="*/ 8636202 w 10768629"/>
              <a:gd name="connsiteY40-3960" fmla="*/ 848463 h 1978172"/>
              <a:gd name="connsiteX41-3961" fmla="*/ 8555372 w 10768629"/>
              <a:gd name="connsiteY41-3962" fmla="*/ 883171 h 1978172"/>
              <a:gd name="connsiteX42-3963" fmla="*/ 8507229 w 10768629"/>
              <a:gd name="connsiteY42-3964" fmla="*/ 901665 h 1978172"/>
              <a:gd name="connsiteX43-3965" fmla="*/ 8428473 w 10768629"/>
              <a:gd name="connsiteY43-3966" fmla="*/ 927985 h 1978172"/>
              <a:gd name="connsiteX44-3967" fmla="*/ 8427914 w 10768629"/>
              <a:gd name="connsiteY44-3968" fmla="*/ 933480 h 1978172"/>
              <a:gd name="connsiteX45-3969" fmla="*/ 8420327 w 10768629"/>
              <a:gd name="connsiteY45-3970" fmla="*/ 941984 h 1978172"/>
              <a:gd name="connsiteX46-3971" fmla="*/ 8407128 w 10768629"/>
              <a:gd name="connsiteY46-3972" fmla="*/ 961344 h 1978172"/>
              <a:gd name="connsiteX47-3973" fmla="*/ 8380548 w 10768629"/>
              <a:gd name="connsiteY47-3974" fmla="*/ 987916 h 1978172"/>
              <a:gd name="connsiteX48-3975" fmla="*/ 8379462 w 10768629"/>
              <a:gd name="connsiteY48-3976" fmla="*/ 987106 h 1978172"/>
              <a:gd name="connsiteX49-3977" fmla="*/ 8369725 w 10768629"/>
              <a:gd name="connsiteY49-3978" fmla="*/ 989186 h 1978172"/>
              <a:gd name="connsiteX50-3979" fmla="*/ 8304438 w 10768629"/>
              <a:gd name="connsiteY50-3980" fmla="*/ 996739 h 1978172"/>
              <a:gd name="connsiteX51-3981" fmla="*/ 8280929 w 10768629"/>
              <a:gd name="connsiteY51-3982" fmla="*/ 1023089 h 1978172"/>
              <a:gd name="connsiteX52-3983" fmla="*/ 8275760 w 10768629"/>
              <a:gd name="connsiteY52-3984" fmla="*/ 1027772 h 1978172"/>
              <a:gd name="connsiteX53-3985" fmla="*/ 8275478 w 10768629"/>
              <a:gd name="connsiteY53-3986" fmla="*/ 1027605 h 1978172"/>
              <a:gd name="connsiteX54-3987" fmla="*/ 8269666 w 10768629"/>
              <a:gd name="connsiteY54-3988" fmla="*/ 1032033 h 1978172"/>
              <a:gd name="connsiteX55-3989" fmla="*/ 8203836 w 10768629"/>
              <a:gd name="connsiteY55-3990" fmla="*/ 1037347 h 1978172"/>
              <a:gd name="connsiteX56-3991" fmla="*/ 8122936 w 10768629"/>
              <a:gd name="connsiteY56-3992" fmla="*/ 1063113 h 1978172"/>
              <a:gd name="connsiteX57-3993" fmla="*/ 8043658 w 10768629"/>
              <a:gd name="connsiteY57-3994" fmla="*/ 1092746 h 1978172"/>
              <a:gd name="connsiteX58-3995" fmla="*/ 8015351 w 10768629"/>
              <a:gd name="connsiteY58-3996" fmla="*/ 1105478 h 1978172"/>
              <a:gd name="connsiteX59-3997" fmla="*/ 7963145 w 10768629"/>
              <a:gd name="connsiteY59-3998" fmla="*/ 1119346 h 1978172"/>
              <a:gd name="connsiteX60-3999" fmla="*/ 7938145 w 10768629"/>
              <a:gd name="connsiteY60-4000" fmla="*/ 1120225 h 1978172"/>
              <a:gd name="connsiteX61-4001" fmla="*/ 7937238 w 10768629"/>
              <a:gd name="connsiteY61-4002" fmla="*/ 1121204 h 1978172"/>
              <a:gd name="connsiteX62-4003" fmla="*/ 7934398 w 10768629"/>
              <a:gd name="connsiteY62-4004" fmla="*/ 1118240 h 1978172"/>
              <a:gd name="connsiteX63-4005" fmla="*/ 7918248 w 10768629"/>
              <a:gd name="connsiteY63-4006" fmla="*/ 1124371 h 1978172"/>
              <a:gd name="connsiteX64-4007" fmla="*/ 7914119 w 10768629"/>
              <a:gd name="connsiteY64-4008" fmla="*/ 1127653 h 1978172"/>
              <a:gd name="connsiteX65-4009" fmla="*/ 7907658 w 10768629"/>
              <a:gd name="connsiteY65-4010" fmla="*/ 1130350 h 1978172"/>
              <a:gd name="connsiteX66-4011" fmla="*/ 7907434 w 10768629"/>
              <a:gd name="connsiteY66-4012" fmla="*/ 1130103 h 1978172"/>
              <a:gd name="connsiteX67-4013" fmla="*/ 7901508 w 10768629"/>
              <a:gd name="connsiteY67-4014" fmla="*/ 1133245 h 1978172"/>
              <a:gd name="connsiteX68-4015" fmla="*/ 7873287 w 10768629"/>
              <a:gd name="connsiteY68-4016" fmla="*/ 1152609 h 1978172"/>
              <a:gd name="connsiteX69-4017" fmla="*/ 7834833 w 10768629"/>
              <a:gd name="connsiteY69-4018" fmla="*/ 1153868 h 1978172"/>
              <a:gd name="connsiteX70-4019" fmla="*/ 7828661 w 10768629"/>
              <a:gd name="connsiteY70-4020" fmla="*/ 1139994 h 1978172"/>
              <a:gd name="connsiteX71-4021" fmla="*/ 7823966 w 10768629"/>
              <a:gd name="connsiteY71-4022" fmla="*/ 1143178 h 1978172"/>
              <a:gd name="connsiteX72-4023" fmla="*/ 7815078 w 10768629"/>
              <a:gd name="connsiteY72-4024" fmla="*/ 1151776 h 1978172"/>
              <a:gd name="connsiteX73-4025" fmla="*/ 7812026 w 10768629"/>
              <a:gd name="connsiteY73-4026" fmla="*/ 1151522 h 1978172"/>
              <a:gd name="connsiteX74-4027" fmla="*/ 7782249 w 10768629"/>
              <a:gd name="connsiteY74-4028" fmla="*/ 1160970 h 1978172"/>
              <a:gd name="connsiteX75-4029" fmla="*/ 7773476 w 10768629"/>
              <a:gd name="connsiteY75-4030" fmla="*/ 1157414 h 1978172"/>
              <a:gd name="connsiteX76-4031" fmla="*/ 7769600 w 10768629"/>
              <a:gd name="connsiteY76-4032" fmla="*/ 1157365 h 1978172"/>
              <a:gd name="connsiteX77-4033" fmla="*/ 7752631 w 10768629"/>
              <a:gd name="connsiteY77-4034" fmla="*/ 1172815 h 1978172"/>
              <a:gd name="connsiteX78-4035" fmla="*/ 7743525 w 10768629"/>
              <a:gd name="connsiteY78-4036" fmla="*/ 1179064 h 1978172"/>
              <a:gd name="connsiteX79-4037" fmla="*/ 7685942 w 10768629"/>
              <a:gd name="connsiteY79-4038" fmla="*/ 1233723 h 1978172"/>
              <a:gd name="connsiteX80-4039" fmla="*/ 7586920 w 10768629"/>
              <a:gd name="connsiteY80-4040" fmla="*/ 1261888 h 1978172"/>
              <a:gd name="connsiteX81-4041" fmla="*/ 7486100 w 10768629"/>
              <a:gd name="connsiteY81-4042" fmla="*/ 1292563 h 1978172"/>
              <a:gd name="connsiteX82-4043" fmla="*/ 7407190 w 10768629"/>
              <a:gd name="connsiteY82-4044" fmla="*/ 1314737 h 1978172"/>
              <a:gd name="connsiteX83-4045" fmla="*/ 7240698 w 10768629"/>
              <a:gd name="connsiteY83-4046" fmla="*/ 1438832 h 1978172"/>
              <a:gd name="connsiteX84-4047" fmla="*/ 7197675 w 10768629"/>
              <a:gd name="connsiteY84-4048" fmla="*/ 1447530 h 1978172"/>
              <a:gd name="connsiteX85-4049" fmla="*/ 7164788 w 10768629"/>
              <a:gd name="connsiteY85-4050" fmla="*/ 1480293 h 1978172"/>
              <a:gd name="connsiteX86-4051" fmla="*/ 7147929 w 10768629"/>
              <a:gd name="connsiteY86-4052" fmla="*/ 1477641 h 1978172"/>
              <a:gd name="connsiteX87-4053" fmla="*/ 7144965 w 10768629"/>
              <a:gd name="connsiteY87-4054" fmla="*/ 1476908 h 1978172"/>
              <a:gd name="connsiteX88-4055" fmla="*/ 7134299 w 10768629"/>
              <a:gd name="connsiteY88-4056" fmla="*/ 1479969 h 1978172"/>
              <a:gd name="connsiteX89-4057" fmla="*/ 7129809 w 10768629"/>
              <a:gd name="connsiteY89-4058" fmla="*/ 1473339 h 1978172"/>
              <a:gd name="connsiteX90-4059" fmla="*/ 7112688 w 10768629"/>
              <a:gd name="connsiteY90-4060" fmla="*/ 1472575 h 1978172"/>
              <a:gd name="connsiteX91-4061" fmla="*/ 7093470 w 10768629"/>
              <a:gd name="connsiteY91-4062" fmla="*/ 1480300 h 1978172"/>
              <a:gd name="connsiteX92-4063" fmla="*/ 7025034 w 10768629"/>
              <a:gd name="connsiteY92-4064" fmla="*/ 1506934 h 1978172"/>
              <a:gd name="connsiteX93-4065" fmla="*/ 7014783 w 10768629"/>
              <a:gd name="connsiteY93-4066" fmla="*/ 1515868 h 1978172"/>
              <a:gd name="connsiteX94-4067" fmla="*/ 6979706 w 10768629"/>
              <a:gd name="connsiteY94-4068" fmla="*/ 1523511 h 1978172"/>
              <a:gd name="connsiteX95-4069" fmla="*/ 6977890 w 10768629"/>
              <a:gd name="connsiteY95-4070" fmla="*/ 1525793 h 1978172"/>
              <a:gd name="connsiteX96-4071" fmla="*/ 6944339 w 10768629"/>
              <a:gd name="connsiteY96-4072" fmla="*/ 1536237 h 1978172"/>
              <a:gd name="connsiteX97-4073" fmla="*/ 6886996 w 10768629"/>
              <a:gd name="connsiteY97-4074" fmla="*/ 1563569 h 1978172"/>
              <a:gd name="connsiteX98-4075" fmla="*/ 6874510 w 10768629"/>
              <a:gd name="connsiteY98-4076" fmla="*/ 1558469 h 1978172"/>
              <a:gd name="connsiteX99-4077" fmla="*/ 6871943 w 10768629"/>
              <a:gd name="connsiteY99-4078" fmla="*/ 1554651 h 1978172"/>
              <a:gd name="connsiteX100-4079" fmla="*/ 6856174 w 10768629"/>
              <a:gd name="connsiteY100-4080" fmla="*/ 1562024 h 1978172"/>
              <a:gd name="connsiteX101-4081" fmla="*/ 6842321 w 10768629"/>
              <a:gd name="connsiteY101-4082" fmla="*/ 1560554 h 1978172"/>
              <a:gd name="connsiteX102-4083" fmla="*/ 6832713 w 10768629"/>
              <a:gd name="connsiteY102-4084" fmla="*/ 1569357 h 1978172"/>
              <a:gd name="connsiteX103-4085" fmla="*/ 6816351 w 10768629"/>
              <a:gd name="connsiteY103-4086" fmla="*/ 1571495 h 1978172"/>
              <a:gd name="connsiteX104-4087" fmla="*/ 6795800 w 10768629"/>
              <a:gd name="connsiteY104-4088" fmla="*/ 1572010 h 1978172"/>
              <a:gd name="connsiteX105-4089" fmla="*/ 6777546 w 10768629"/>
              <a:gd name="connsiteY105-4090" fmla="*/ 1568661 h 1978172"/>
              <a:gd name="connsiteX106-4091" fmla="*/ 6751528 w 10768629"/>
              <a:gd name="connsiteY106-4092" fmla="*/ 1574143 h 1978172"/>
              <a:gd name="connsiteX107-4093" fmla="*/ 6691966 w 10768629"/>
              <a:gd name="connsiteY107-4094" fmla="*/ 1582255 h 1978172"/>
              <a:gd name="connsiteX108-4095" fmla="*/ 6646941 w 10768629"/>
              <a:gd name="connsiteY108-4096" fmla="*/ 1588471 h 1978172"/>
              <a:gd name="connsiteX109-4097" fmla="*/ 6568576 w 10768629"/>
              <a:gd name="connsiteY109-4098" fmla="*/ 1606488 h 1978172"/>
              <a:gd name="connsiteX110-4099" fmla="*/ 6554358 w 10768629"/>
              <a:gd name="connsiteY110-4100" fmla="*/ 1621701 h 1978172"/>
              <a:gd name="connsiteX111-4101" fmla="*/ 6516968 w 10768629"/>
              <a:gd name="connsiteY111-4102" fmla="*/ 1617195 h 1978172"/>
              <a:gd name="connsiteX112-4103" fmla="*/ 6506479 w 10768629"/>
              <a:gd name="connsiteY112-4104" fmla="*/ 1602227 h 1978172"/>
              <a:gd name="connsiteX113-4105" fmla="*/ 6458436 w 10768629"/>
              <a:gd name="connsiteY113-4106" fmla="*/ 1607332 h 1978172"/>
              <a:gd name="connsiteX114-4107" fmla="*/ 6414786 w 10768629"/>
              <a:gd name="connsiteY114-4108" fmla="*/ 1628815 h 1978172"/>
              <a:gd name="connsiteX115-4109" fmla="*/ 6357085 w 10768629"/>
              <a:gd name="connsiteY115-4110" fmla="*/ 1640846 h 1978172"/>
              <a:gd name="connsiteX116-4111" fmla="*/ 6322636 w 10768629"/>
              <a:gd name="connsiteY116-4112" fmla="*/ 1648213 h 1978172"/>
              <a:gd name="connsiteX117-4113" fmla="*/ 6226172 w 10768629"/>
              <a:gd name="connsiteY117-4114" fmla="*/ 1654676 h 1978172"/>
              <a:gd name="connsiteX118-4115" fmla="*/ 6221217 w 10768629"/>
              <a:gd name="connsiteY118-4116" fmla="*/ 1654506 h 1978172"/>
              <a:gd name="connsiteX119-4117" fmla="*/ 6204956 w 10768629"/>
              <a:gd name="connsiteY119-4118" fmla="*/ 1664280 h 1978172"/>
              <a:gd name="connsiteX120-4119" fmla="*/ 6204270 w 10768629"/>
              <a:gd name="connsiteY120-4120" fmla="*/ 1666782 h 1978172"/>
              <a:gd name="connsiteX121-4121" fmla="*/ 6143810 w 10768629"/>
              <a:gd name="connsiteY121-4122" fmla="*/ 1661963 h 1978172"/>
              <a:gd name="connsiteX122-4123" fmla="*/ 6136560 w 10768629"/>
              <a:gd name="connsiteY122-4124" fmla="*/ 1665728 h 1978172"/>
              <a:gd name="connsiteX123-4125" fmla="*/ 6096155 w 10768629"/>
              <a:gd name="connsiteY123-4126" fmla="*/ 1656951 h 1978172"/>
              <a:gd name="connsiteX124-4127" fmla="*/ 6075812 w 10768629"/>
              <a:gd name="connsiteY124-4128" fmla="*/ 1655422 h 1978172"/>
              <a:gd name="connsiteX125-4129" fmla="*/ 6039495 w 10768629"/>
              <a:gd name="connsiteY125-4130" fmla="*/ 1649680 h 1978172"/>
              <a:gd name="connsiteX126-4131" fmla="*/ 6036523 w 10768629"/>
              <a:gd name="connsiteY126-4132" fmla="*/ 1652121 h 1978172"/>
              <a:gd name="connsiteX127-4133" fmla="*/ 6029328 w 10768629"/>
              <a:gd name="connsiteY127-4134" fmla="*/ 1649904 h 1978172"/>
              <a:gd name="connsiteX128-4135" fmla="*/ 6024075 w 10768629"/>
              <a:gd name="connsiteY128-4136" fmla="*/ 1652779 h 1978172"/>
              <a:gd name="connsiteX129-4137" fmla="*/ 6018085 w 10768629"/>
              <a:gd name="connsiteY129-4138" fmla="*/ 1652030 h 1978172"/>
              <a:gd name="connsiteX130-4139" fmla="*/ 5955513 w 10768629"/>
              <a:gd name="connsiteY130-4140" fmla="*/ 1663584 h 1978172"/>
              <a:gd name="connsiteX131-4141" fmla="*/ 5941996 w 10768629"/>
              <a:gd name="connsiteY131-4142" fmla="*/ 1661326 h 1978172"/>
              <a:gd name="connsiteX132-4143" fmla="*/ 5931789 w 10768629"/>
              <a:gd name="connsiteY132-4144" fmla="*/ 1669915 h 1978172"/>
              <a:gd name="connsiteX133-4145" fmla="*/ 5888686 w 10768629"/>
              <a:gd name="connsiteY133-4146" fmla="*/ 1672175 h 1978172"/>
              <a:gd name="connsiteX134-4147" fmla="*/ 5873794 w 10768629"/>
              <a:gd name="connsiteY134-4148" fmla="*/ 1665454 h 1978172"/>
              <a:gd name="connsiteX135-4149" fmla="*/ 5860022 w 10768629"/>
              <a:gd name="connsiteY135-4150" fmla="*/ 1660635 h 1978172"/>
              <a:gd name="connsiteX136-4151" fmla="*/ 5858237 w 10768629"/>
              <a:gd name="connsiteY136-4152" fmla="*/ 1660649 h 1978172"/>
              <a:gd name="connsiteX137-4153" fmla="*/ 5840319 w 10768629"/>
              <a:gd name="connsiteY137-4154" fmla="*/ 1660798 h 1978172"/>
              <a:gd name="connsiteX138-4155" fmla="*/ 5806984 w 10768629"/>
              <a:gd name="connsiteY138-4156" fmla="*/ 1661075 h 1978172"/>
              <a:gd name="connsiteX139-4157" fmla="*/ 5742351 w 10768629"/>
              <a:gd name="connsiteY139-4158" fmla="*/ 1667489 h 1978172"/>
              <a:gd name="connsiteX140-4159" fmla="*/ 5521171 w 10768629"/>
              <a:gd name="connsiteY140-4160" fmla="*/ 1671626 h 1978172"/>
              <a:gd name="connsiteX141-4161" fmla="*/ 5457384 w 10768629"/>
              <a:gd name="connsiteY141-4162" fmla="*/ 1683952 h 1978172"/>
              <a:gd name="connsiteX142-4163" fmla="*/ 4950070 w 10768629"/>
              <a:gd name="connsiteY142-4164" fmla="*/ 1748401 h 1978172"/>
              <a:gd name="connsiteX143-4165" fmla="*/ 4872172 w 10768629"/>
              <a:gd name="connsiteY143-4166" fmla="*/ 1757222 h 1978172"/>
              <a:gd name="connsiteX144-4167" fmla="*/ 4809524 w 10768629"/>
              <a:gd name="connsiteY144-4168" fmla="*/ 1761033 h 1978172"/>
              <a:gd name="connsiteX145-4169" fmla="*/ 4759058 w 10768629"/>
              <a:gd name="connsiteY145-4170" fmla="*/ 1766533 h 1978172"/>
              <a:gd name="connsiteX146-4171" fmla="*/ 4719749 w 10768629"/>
              <a:gd name="connsiteY146-4172" fmla="*/ 1771811 h 1978172"/>
              <a:gd name="connsiteX147-4173" fmla="*/ 4568686 w 10768629"/>
              <a:gd name="connsiteY147-4174" fmla="*/ 1786141 h 1978172"/>
              <a:gd name="connsiteX148-4175" fmla="*/ 4418751 w 10768629"/>
              <a:gd name="connsiteY148-4176" fmla="*/ 1796932 h 1978172"/>
              <a:gd name="connsiteX149-4177" fmla="*/ 4378377 w 10768629"/>
              <a:gd name="connsiteY149-4178" fmla="*/ 1815528 h 1978172"/>
              <a:gd name="connsiteX150-4179" fmla="*/ 4320575 w 10768629"/>
              <a:gd name="connsiteY150-4180" fmla="*/ 1832722 h 1978172"/>
              <a:gd name="connsiteX151-4181" fmla="*/ 4220200 w 10768629"/>
              <a:gd name="connsiteY151-4182" fmla="*/ 1873173 h 1978172"/>
              <a:gd name="connsiteX152-4183" fmla="*/ 4105361 w 10768629"/>
              <a:gd name="connsiteY152-4184" fmla="*/ 1894711 h 1978172"/>
              <a:gd name="connsiteX153-4185" fmla="*/ 3973223 w 10768629"/>
              <a:gd name="connsiteY153-4186" fmla="*/ 1881015 h 1978172"/>
              <a:gd name="connsiteX154-4187" fmla="*/ 3900992 w 10768629"/>
              <a:gd name="connsiteY154-4188" fmla="*/ 1880603 h 1978172"/>
              <a:gd name="connsiteX155-4189" fmla="*/ 3662119 w 10768629"/>
              <a:gd name="connsiteY155-4190" fmla="*/ 1876289 h 1978172"/>
              <a:gd name="connsiteX156-4191" fmla="*/ 3496919 w 10768629"/>
              <a:gd name="connsiteY156-4192" fmla="*/ 1873180 h 1978172"/>
              <a:gd name="connsiteX157-4193" fmla="*/ 3449433 w 10768629"/>
              <a:gd name="connsiteY157-4194" fmla="*/ 1889681 h 1978172"/>
              <a:gd name="connsiteX158-4195" fmla="*/ 3369766 w 10768629"/>
              <a:gd name="connsiteY158-4196" fmla="*/ 1916653 h 1978172"/>
              <a:gd name="connsiteX159-4197" fmla="*/ 3290336 w 10768629"/>
              <a:gd name="connsiteY159-4198" fmla="*/ 1925039 h 1978172"/>
              <a:gd name="connsiteX160-4199" fmla="*/ 3224897 w 10768629"/>
              <a:gd name="connsiteY160-4200" fmla="*/ 1943733 h 1978172"/>
              <a:gd name="connsiteX161-4201" fmla="*/ 3161463 w 10768629"/>
              <a:gd name="connsiteY161-4202" fmla="*/ 1946591 h 1978172"/>
              <a:gd name="connsiteX162-4203" fmla="*/ 3157504 w 10768629"/>
              <a:gd name="connsiteY162-4204" fmla="*/ 1957276 h 1978172"/>
              <a:gd name="connsiteX163-4205" fmla="*/ 3115176 w 10768629"/>
              <a:gd name="connsiteY163-4206" fmla="*/ 1943459 h 1978172"/>
              <a:gd name="connsiteX164-4207" fmla="*/ 3005773 w 10768629"/>
              <a:gd name="connsiteY164-4208" fmla="*/ 1915878 h 1978172"/>
              <a:gd name="connsiteX165-4209" fmla="*/ 2897201 w 10768629"/>
              <a:gd name="connsiteY165-4210" fmla="*/ 1926772 h 1978172"/>
              <a:gd name="connsiteX166-4211" fmla="*/ 2783891 w 10768629"/>
              <a:gd name="connsiteY166-4212" fmla="*/ 1931749 h 1978172"/>
              <a:gd name="connsiteX167-4213" fmla="*/ 2712447 w 10768629"/>
              <a:gd name="connsiteY167-4214" fmla="*/ 1933044 h 1978172"/>
              <a:gd name="connsiteX168-4215" fmla="*/ 2560151 w 10768629"/>
              <a:gd name="connsiteY168-4216" fmla="*/ 1963609 h 1978172"/>
              <a:gd name="connsiteX169-4217" fmla="*/ 2367221 w 10768629"/>
              <a:gd name="connsiteY169-4218" fmla="*/ 1971884 h 1978172"/>
              <a:gd name="connsiteX170-4219" fmla="*/ 2272130 w 10768629"/>
              <a:gd name="connsiteY170-4220" fmla="*/ 1961162 h 1978172"/>
              <a:gd name="connsiteX171-4221" fmla="*/ 2189404 w 10768629"/>
              <a:gd name="connsiteY171-4222" fmla="*/ 1978172 h 1978172"/>
              <a:gd name="connsiteX172-4223" fmla="*/ 2077704 w 10768629"/>
              <a:gd name="connsiteY172-4224" fmla="*/ 1965002 h 1978172"/>
              <a:gd name="connsiteX173-4225" fmla="*/ 1967996 w 10768629"/>
              <a:gd name="connsiteY173-4226" fmla="*/ 1953187 h 1978172"/>
              <a:gd name="connsiteX174-4227" fmla="*/ 1855805 w 10768629"/>
              <a:gd name="connsiteY174-4228" fmla="*/ 1926082 h 1978172"/>
              <a:gd name="connsiteX175-4229" fmla="*/ 1790957 w 10768629"/>
              <a:gd name="connsiteY175-4230" fmla="*/ 1919460 h 1978172"/>
              <a:gd name="connsiteX176-4231" fmla="*/ 1613978 w 10768629"/>
              <a:gd name="connsiteY176-4232" fmla="*/ 1891581 h 1978172"/>
              <a:gd name="connsiteX177-4233" fmla="*/ 1436831 w 10768629"/>
              <a:gd name="connsiteY177-4234" fmla="*/ 1856201 h 1978172"/>
              <a:gd name="connsiteX178-4235" fmla="*/ 1357365 w 10768629"/>
              <a:gd name="connsiteY178-4236" fmla="*/ 1832140 h 1978172"/>
              <a:gd name="connsiteX179-4237" fmla="*/ 1232341 w 10768629"/>
              <a:gd name="connsiteY179-4238" fmla="*/ 1785942 h 1978172"/>
              <a:gd name="connsiteX180-4239" fmla="*/ 1162595 w 10768629"/>
              <a:gd name="connsiteY180-4240" fmla="*/ 1758337 h 1978172"/>
              <a:gd name="connsiteX181-4241" fmla="*/ 1128523 w 10768629"/>
              <a:gd name="connsiteY181-4242" fmla="*/ 1763621 h 1978172"/>
              <a:gd name="connsiteX182-4243" fmla="*/ 991903 w 10768629"/>
              <a:gd name="connsiteY182-4244" fmla="*/ 1786741 h 1978172"/>
              <a:gd name="connsiteX183-4245" fmla="*/ 883960 w 10768629"/>
              <a:gd name="connsiteY183-4246" fmla="*/ 1822386 h 1978172"/>
              <a:gd name="connsiteX184-4247" fmla="*/ 766531 w 10768629"/>
              <a:gd name="connsiteY184-4248" fmla="*/ 1805053 h 1978172"/>
              <a:gd name="connsiteX185-4249" fmla="*/ 669779 w 10768629"/>
              <a:gd name="connsiteY185-4250" fmla="*/ 1800537 h 1978172"/>
              <a:gd name="connsiteX186-4251" fmla="*/ 523898 w 10768629"/>
              <a:gd name="connsiteY186-4252" fmla="*/ 1811085 h 1978172"/>
              <a:gd name="connsiteX187-4253" fmla="*/ 360251 w 10768629"/>
              <a:gd name="connsiteY187-4254" fmla="*/ 1830735 h 1978172"/>
              <a:gd name="connsiteX188-4255" fmla="*/ 255207 w 10768629"/>
              <a:gd name="connsiteY188-4256" fmla="*/ 1818275 h 1978172"/>
              <a:gd name="connsiteX189-4257" fmla="*/ 101803 w 10768629"/>
              <a:gd name="connsiteY189-4258" fmla="*/ 1870647 h 1978172"/>
              <a:gd name="connsiteX190-4259" fmla="*/ 25397 w 10768629"/>
              <a:gd name="connsiteY190-4260" fmla="*/ 1888443 h 1978172"/>
              <a:gd name="connsiteX191-4261" fmla="*/ 2370 w 10768629"/>
              <a:gd name="connsiteY191-4262" fmla="*/ 1878311 h 1978172"/>
              <a:gd name="connsiteX192-4263" fmla="*/ 0 w 10768629"/>
              <a:gd name="connsiteY192-4264" fmla="*/ 1878785 h 1978172"/>
              <a:gd name="connsiteX193-4265" fmla="*/ 0 w 10768629"/>
              <a:gd name="connsiteY193-4266" fmla="*/ 0 h 1978172"/>
              <a:gd name="connsiteX0-4267" fmla="*/ 0 w 10768629"/>
              <a:gd name="connsiteY0-4268" fmla="*/ 0 h 1978172"/>
              <a:gd name="connsiteX1-4269" fmla="*/ 10768629 w 10768629"/>
              <a:gd name="connsiteY1-4270" fmla="*/ 0 h 1978172"/>
              <a:gd name="connsiteX2-4271" fmla="*/ 10733254 w 10768629"/>
              <a:gd name="connsiteY2-4272" fmla="*/ 31439 h 1978172"/>
              <a:gd name="connsiteX3-4273" fmla="*/ 10727085 w 10768629"/>
              <a:gd name="connsiteY3-4274" fmla="*/ 37910 h 1978172"/>
              <a:gd name="connsiteX4-4275" fmla="*/ 10675953 w 10768629"/>
              <a:gd name="connsiteY4-4276" fmla="*/ 68623 h 1978172"/>
              <a:gd name="connsiteX5-4277" fmla="*/ 10637091 w 10768629"/>
              <a:gd name="connsiteY5-4278" fmla="*/ 90361 h 1978172"/>
              <a:gd name="connsiteX6-4279" fmla="*/ 10610971 w 10768629"/>
              <a:gd name="connsiteY6-4280" fmla="*/ 110764 h 1978172"/>
              <a:gd name="connsiteX7-4281" fmla="*/ 10532872 w 10768629"/>
              <a:gd name="connsiteY7-4282" fmla="*/ 138028 h 1978172"/>
              <a:gd name="connsiteX8-4283" fmla="*/ 10398558 w 10768629"/>
              <a:gd name="connsiteY8-4284" fmla="*/ 172911 h 1978172"/>
              <a:gd name="connsiteX9-4285" fmla="*/ 10371128 w 10768629"/>
              <a:gd name="connsiteY9-4286" fmla="*/ 182609 h 1978172"/>
              <a:gd name="connsiteX10-4287" fmla="*/ 10352178 w 10768629"/>
              <a:gd name="connsiteY10-4288" fmla="*/ 199976 h 1978172"/>
              <a:gd name="connsiteX11-4289" fmla="*/ 10351815 w 10768629"/>
              <a:gd name="connsiteY11-4290" fmla="*/ 211879 h 1978172"/>
              <a:gd name="connsiteX12-4291" fmla="*/ 10337471 w 10768629"/>
              <a:gd name="connsiteY12-4292" fmla="*/ 218661 h 1978172"/>
              <a:gd name="connsiteX13-4293" fmla="*/ 10334625 w 10768629"/>
              <a:gd name="connsiteY13-4294" fmla="*/ 222351 h 1978172"/>
              <a:gd name="connsiteX14-4295" fmla="*/ 10256365 w 10768629"/>
              <a:gd name="connsiteY14-4296" fmla="*/ 235917 h 1978172"/>
              <a:gd name="connsiteX15-4297" fmla="*/ 10201127 w 10768629"/>
              <a:gd name="connsiteY15-4298" fmla="*/ 267448 h 1978172"/>
              <a:gd name="connsiteX16-4299" fmla="*/ 9961218 w 10768629"/>
              <a:gd name="connsiteY16-4300" fmla="*/ 326720 h 1978172"/>
              <a:gd name="connsiteX17-4301" fmla="*/ 9859715 w 10768629"/>
              <a:gd name="connsiteY17-4302" fmla="*/ 355698 h 1978172"/>
              <a:gd name="connsiteX18-4303" fmla="*/ 9679867 w 10768629"/>
              <a:gd name="connsiteY18-4304" fmla="*/ 399081 h 1978172"/>
              <a:gd name="connsiteX19-4305" fmla="*/ 9490654 w 10768629"/>
              <a:gd name="connsiteY19-4306" fmla="*/ 455225 h 1978172"/>
              <a:gd name="connsiteX20-4307" fmla="*/ 9470837 w 10768629"/>
              <a:gd name="connsiteY20-4308" fmla="*/ 452539 h 1978172"/>
              <a:gd name="connsiteX21-4309" fmla="*/ 9469082 w 10768629"/>
              <a:gd name="connsiteY21-4310" fmla="*/ 454891 h 1978172"/>
              <a:gd name="connsiteX22-4311" fmla="*/ 9448038 w 10768629"/>
              <a:gd name="connsiteY22-4312" fmla="*/ 459733 h 1978172"/>
              <a:gd name="connsiteX23-4313" fmla="*/ 9396821 w 10768629"/>
              <a:gd name="connsiteY23-4314" fmla="*/ 455795 h 1978172"/>
              <a:gd name="connsiteX24-4315" fmla="*/ 9392197 w 10768629"/>
              <a:gd name="connsiteY24-4316" fmla="*/ 459796 h 1978172"/>
              <a:gd name="connsiteX25-4317" fmla="*/ 9347994 w 10768629"/>
              <a:gd name="connsiteY25-4318" fmla="*/ 464462 h 1978172"/>
              <a:gd name="connsiteX26-4319" fmla="*/ 9347889 w 10768629"/>
              <a:gd name="connsiteY26-4320" fmla="*/ 466539 h 1978172"/>
              <a:gd name="connsiteX27-4321" fmla="*/ 9337639 w 10768629"/>
              <a:gd name="connsiteY27-4322" fmla="*/ 476654 h 1978172"/>
              <a:gd name="connsiteX28-4323" fmla="*/ 9316893 w 10768629"/>
              <a:gd name="connsiteY28-4324" fmla="*/ 491390 h 1978172"/>
              <a:gd name="connsiteX29-4325" fmla="*/ 9229283 w 10768629"/>
              <a:gd name="connsiteY29-4326" fmla="*/ 555377 h 1978172"/>
              <a:gd name="connsiteX30-4327" fmla="*/ 9220274 w 10768629"/>
              <a:gd name="connsiteY30-4328" fmla="*/ 557502 h 1978172"/>
              <a:gd name="connsiteX31-4329" fmla="*/ 9220202 w 10768629"/>
              <a:gd name="connsiteY31-4330" fmla="*/ 558001 h 1978172"/>
              <a:gd name="connsiteX32-4331" fmla="*/ 9210908 w 10768629"/>
              <a:gd name="connsiteY32-4332" fmla="*/ 561147 h 1978172"/>
              <a:gd name="connsiteX33-4333" fmla="*/ 9186374 w 10768629"/>
              <a:gd name="connsiteY33-4334" fmla="*/ 565502 h 1978172"/>
              <a:gd name="connsiteX34-4335" fmla="*/ 9181058 w 10768629"/>
              <a:gd name="connsiteY34-4336" fmla="*/ 569943 h 1978172"/>
              <a:gd name="connsiteX35-4337" fmla="*/ 9179948 w 10768629"/>
              <a:gd name="connsiteY35-4338" fmla="*/ 576062 h 1978172"/>
              <a:gd name="connsiteX36-4339" fmla="*/ 9149110 w 10768629"/>
              <a:gd name="connsiteY36-4340" fmla="*/ 598906 h 1978172"/>
              <a:gd name="connsiteX37-4341" fmla="*/ 9078556 w 10768629"/>
              <a:gd name="connsiteY37-4342" fmla="*/ 644039 h 1978172"/>
              <a:gd name="connsiteX38-4343" fmla="*/ 8996399 w 10768629"/>
              <a:gd name="connsiteY38-4344" fmla="*/ 690055 h 1978172"/>
              <a:gd name="connsiteX39-4345" fmla="*/ 8803791 w 10768629"/>
              <a:gd name="connsiteY39-4346" fmla="*/ 813860 h 1978172"/>
              <a:gd name="connsiteX40-4347" fmla="*/ 8636202 w 10768629"/>
              <a:gd name="connsiteY40-4348" fmla="*/ 848463 h 1978172"/>
              <a:gd name="connsiteX41-4349" fmla="*/ 8555372 w 10768629"/>
              <a:gd name="connsiteY41-4350" fmla="*/ 883171 h 1978172"/>
              <a:gd name="connsiteX42-4351" fmla="*/ 8507229 w 10768629"/>
              <a:gd name="connsiteY42-4352" fmla="*/ 901665 h 1978172"/>
              <a:gd name="connsiteX43-4353" fmla="*/ 8428473 w 10768629"/>
              <a:gd name="connsiteY43-4354" fmla="*/ 927985 h 1978172"/>
              <a:gd name="connsiteX44-4355" fmla="*/ 8427914 w 10768629"/>
              <a:gd name="connsiteY44-4356" fmla="*/ 933480 h 1978172"/>
              <a:gd name="connsiteX45-4357" fmla="*/ 8420327 w 10768629"/>
              <a:gd name="connsiteY45-4358" fmla="*/ 941984 h 1978172"/>
              <a:gd name="connsiteX46-4359" fmla="*/ 8407128 w 10768629"/>
              <a:gd name="connsiteY46-4360" fmla="*/ 961344 h 1978172"/>
              <a:gd name="connsiteX47-4361" fmla="*/ 8380548 w 10768629"/>
              <a:gd name="connsiteY47-4362" fmla="*/ 987916 h 1978172"/>
              <a:gd name="connsiteX48-4363" fmla="*/ 8379462 w 10768629"/>
              <a:gd name="connsiteY48-4364" fmla="*/ 987106 h 1978172"/>
              <a:gd name="connsiteX49-4365" fmla="*/ 8369725 w 10768629"/>
              <a:gd name="connsiteY49-4366" fmla="*/ 989186 h 1978172"/>
              <a:gd name="connsiteX50-4367" fmla="*/ 8304438 w 10768629"/>
              <a:gd name="connsiteY50-4368" fmla="*/ 996739 h 1978172"/>
              <a:gd name="connsiteX51-4369" fmla="*/ 8280929 w 10768629"/>
              <a:gd name="connsiteY51-4370" fmla="*/ 1023089 h 1978172"/>
              <a:gd name="connsiteX52-4371" fmla="*/ 8275760 w 10768629"/>
              <a:gd name="connsiteY52-4372" fmla="*/ 1027772 h 1978172"/>
              <a:gd name="connsiteX53-4373" fmla="*/ 8275478 w 10768629"/>
              <a:gd name="connsiteY53-4374" fmla="*/ 1027605 h 1978172"/>
              <a:gd name="connsiteX54-4375" fmla="*/ 8269666 w 10768629"/>
              <a:gd name="connsiteY54-4376" fmla="*/ 1032033 h 1978172"/>
              <a:gd name="connsiteX55-4377" fmla="*/ 8203836 w 10768629"/>
              <a:gd name="connsiteY55-4378" fmla="*/ 1037347 h 1978172"/>
              <a:gd name="connsiteX56-4379" fmla="*/ 8122936 w 10768629"/>
              <a:gd name="connsiteY56-4380" fmla="*/ 1063113 h 1978172"/>
              <a:gd name="connsiteX57-4381" fmla="*/ 8043658 w 10768629"/>
              <a:gd name="connsiteY57-4382" fmla="*/ 1092746 h 1978172"/>
              <a:gd name="connsiteX58-4383" fmla="*/ 8015351 w 10768629"/>
              <a:gd name="connsiteY58-4384" fmla="*/ 1105478 h 1978172"/>
              <a:gd name="connsiteX59-4385" fmla="*/ 7963145 w 10768629"/>
              <a:gd name="connsiteY59-4386" fmla="*/ 1119346 h 1978172"/>
              <a:gd name="connsiteX60-4387" fmla="*/ 7938145 w 10768629"/>
              <a:gd name="connsiteY60-4388" fmla="*/ 1120225 h 1978172"/>
              <a:gd name="connsiteX61-4389" fmla="*/ 7937238 w 10768629"/>
              <a:gd name="connsiteY61-4390" fmla="*/ 1121204 h 1978172"/>
              <a:gd name="connsiteX62-4391" fmla="*/ 7934398 w 10768629"/>
              <a:gd name="connsiteY62-4392" fmla="*/ 1118240 h 1978172"/>
              <a:gd name="connsiteX63-4393" fmla="*/ 7918248 w 10768629"/>
              <a:gd name="connsiteY63-4394" fmla="*/ 1124371 h 1978172"/>
              <a:gd name="connsiteX64-4395" fmla="*/ 7914119 w 10768629"/>
              <a:gd name="connsiteY64-4396" fmla="*/ 1127653 h 1978172"/>
              <a:gd name="connsiteX65-4397" fmla="*/ 7907658 w 10768629"/>
              <a:gd name="connsiteY65-4398" fmla="*/ 1130350 h 1978172"/>
              <a:gd name="connsiteX66-4399" fmla="*/ 7907434 w 10768629"/>
              <a:gd name="connsiteY66-4400" fmla="*/ 1130103 h 1978172"/>
              <a:gd name="connsiteX67-4401" fmla="*/ 7901508 w 10768629"/>
              <a:gd name="connsiteY67-4402" fmla="*/ 1133245 h 1978172"/>
              <a:gd name="connsiteX68-4403" fmla="*/ 7873287 w 10768629"/>
              <a:gd name="connsiteY68-4404" fmla="*/ 1152609 h 1978172"/>
              <a:gd name="connsiteX69-4405" fmla="*/ 7834833 w 10768629"/>
              <a:gd name="connsiteY69-4406" fmla="*/ 1153868 h 1978172"/>
              <a:gd name="connsiteX70-4407" fmla="*/ 7828661 w 10768629"/>
              <a:gd name="connsiteY70-4408" fmla="*/ 1139994 h 1978172"/>
              <a:gd name="connsiteX71-4409" fmla="*/ 7823966 w 10768629"/>
              <a:gd name="connsiteY71-4410" fmla="*/ 1143178 h 1978172"/>
              <a:gd name="connsiteX72-4411" fmla="*/ 7815078 w 10768629"/>
              <a:gd name="connsiteY72-4412" fmla="*/ 1151776 h 1978172"/>
              <a:gd name="connsiteX73-4413" fmla="*/ 7812026 w 10768629"/>
              <a:gd name="connsiteY73-4414" fmla="*/ 1151522 h 1978172"/>
              <a:gd name="connsiteX74-4415" fmla="*/ 7782249 w 10768629"/>
              <a:gd name="connsiteY74-4416" fmla="*/ 1160970 h 1978172"/>
              <a:gd name="connsiteX75-4417" fmla="*/ 7773476 w 10768629"/>
              <a:gd name="connsiteY75-4418" fmla="*/ 1157414 h 1978172"/>
              <a:gd name="connsiteX76-4419" fmla="*/ 7769600 w 10768629"/>
              <a:gd name="connsiteY76-4420" fmla="*/ 1157365 h 1978172"/>
              <a:gd name="connsiteX77-4421" fmla="*/ 7752631 w 10768629"/>
              <a:gd name="connsiteY77-4422" fmla="*/ 1172815 h 1978172"/>
              <a:gd name="connsiteX78-4423" fmla="*/ 7743525 w 10768629"/>
              <a:gd name="connsiteY78-4424" fmla="*/ 1179064 h 1978172"/>
              <a:gd name="connsiteX79-4425" fmla="*/ 7685942 w 10768629"/>
              <a:gd name="connsiteY79-4426" fmla="*/ 1233723 h 1978172"/>
              <a:gd name="connsiteX80-4427" fmla="*/ 7586920 w 10768629"/>
              <a:gd name="connsiteY80-4428" fmla="*/ 1261888 h 1978172"/>
              <a:gd name="connsiteX81-4429" fmla="*/ 7486100 w 10768629"/>
              <a:gd name="connsiteY81-4430" fmla="*/ 1292563 h 1978172"/>
              <a:gd name="connsiteX82-4431" fmla="*/ 7407190 w 10768629"/>
              <a:gd name="connsiteY82-4432" fmla="*/ 1314737 h 1978172"/>
              <a:gd name="connsiteX83-4433" fmla="*/ 7240698 w 10768629"/>
              <a:gd name="connsiteY83-4434" fmla="*/ 1438832 h 1978172"/>
              <a:gd name="connsiteX84-4435" fmla="*/ 7197675 w 10768629"/>
              <a:gd name="connsiteY84-4436" fmla="*/ 1447530 h 1978172"/>
              <a:gd name="connsiteX85-4437" fmla="*/ 7164788 w 10768629"/>
              <a:gd name="connsiteY85-4438" fmla="*/ 1480293 h 1978172"/>
              <a:gd name="connsiteX86-4439" fmla="*/ 7147929 w 10768629"/>
              <a:gd name="connsiteY86-4440" fmla="*/ 1477641 h 1978172"/>
              <a:gd name="connsiteX87-4441" fmla="*/ 7144965 w 10768629"/>
              <a:gd name="connsiteY87-4442" fmla="*/ 1476908 h 1978172"/>
              <a:gd name="connsiteX88-4443" fmla="*/ 7134299 w 10768629"/>
              <a:gd name="connsiteY88-4444" fmla="*/ 1479969 h 1978172"/>
              <a:gd name="connsiteX89-4445" fmla="*/ 7129809 w 10768629"/>
              <a:gd name="connsiteY89-4446" fmla="*/ 1473339 h 1978172"/>
              <a:gd name="connsiteX90-4447" fmla="*/ 7112688 w 10768629"/>
              <a:gd name="connsiteY90-4448" fmla="*/ 1472575 h 1978172"/>
              <a:gd name="connsiteX91-4449" fmla="*/ 7093470 w 10768629"/>
              <a:gd name="connsiteY91-4450" fmla="*/ 1480300 h 1978172"/>
              <a:gd name="connsiteX92-4451" fmla="*/ 7025034 w 10768629"/>
              <a:gd name="connsiteY92-4452" fmla="*/ 1506934 h 1978172"/>
              <a:gd name="connsiteX93-4453" fmla="*/ 7014783 w 10768629"/>
              <a:gd name="connsiteY93-4454" fmla="*/ 1515868 h 1978172"/>
              <a:gd name="connsiteX94-4455" fmla="*/ 6979706 w 10768629"/>
              <a:gd name="connsiteY94-4456" fmla="*/ 1523511 h 1978172"/>
              <a:gd name="connsiteX95-4457" fmla="*/ 6977890 w 10768629"/>
              <a:gd name="connsiteY95-4458" fmla="*/ 1525793 h 1978172"/>
              <a:gd name="connsiteX96-4459" fmla="*/ 6944339 w 10768629"/>
              <a:gd name="connsiteY96-4460" fmla="*/ 1536237 h 1978172"/>
              <a:gd name="connsiteX97-4461" fmla="*/ 6886996 w 10768629"/>
              <a:gd name="connsiteY97-4462" fmla="*/ 1563569 h 1978172"/>
              <a:gd name="connsiteX98-4463" fmla="*/ 6874510 w 10768629"/>
              <a:gd name="connsiteY98-4464" fmla="*/ 1558469 h 1978172"/>
              <a:gd name="connsiteX99-4465" fmla="*/ 6871943 w 10768629"/>
              <a:gd name="connsiteY99-4466" fmla="*/ 1554651 h 1978172"/>
              <a:gd name="connsiteX100-4467" fmla="*/ 6856174 w 10768629"/>
              <a:gd name="connsiteY100-4468" fmla="*/ 1562024 h 1978172"/>
              <a:gd name="connsiteX101-4469" fmla="*/ 6842321 w 10768629"/>
              <a:gd name="connsiteY101-4470" fmla="*/ 1560554 h 1978172"/>
              <a:gd name="connsiteX102-4471" fmla="*/ 6832713 w 10768629"/>
              <a:gd name="connsiteY102-4472" fmla="*/ 1569357 h 1978172"/>
              <a:gd name="connsiteX103-4473" fmla="*/ 6816351 w 10768629"/>
              <a:gd name="connsiteY103-4474" fmla="*/ 1571495 h 1978172"/>
              <a:gd name="connsiteX104-4475" fmla="*/ 6795800 w 10768629"/>
              <a:gd name="connsiteY104-4476" fmla="*/ 1572010 h 1978172"/>
              <a:gd name="connsiteX105-4477" fmla="*/ 6777546 w 10768629"/>
              <a:gd name="connsiteY105-4478" fmla="*/ 1568661 h 1978172"/>
              <a:gd name="connsiteX106-4479" fmla="*/ 6751528 w 10768629"/>
              <a:gd name="connsiteY106-4480" fmla="*/ 1574143 h 1978172"/>
              <a:gd name="connsiteX107-4481" fmla="*/ 6691966 w 10768629"/>
              <a:gd name="connsiteY107-4482" fmla="*/ 1582255 h 1978172"/>
              <a:gd name="connsiteX108-4483" fmla="*/ 6646941 w 10768629"/>
              <a:gd name="connsiteY108-4484" fmla="*/ 1588471 h 1978172"/>
              <a:gd name="connsiteX109-4485" fmla="*/ 6568576 w 10768629"/>
              <a:gd name="connsiteY109-4486" fmla="*/ 1606488 h 1978172"/>
              <a:gd name="connsiteX110-4487" fmla="*/ 6554358 w 10768629"/>
              <a:gd name="connsiteY110-4488" fmla="*/ 1621701 h 1978172"/>
              <a:gd name="connsiteX111-4489" fmla="*/ 6516968 w 10768629"/>
              <a:gd name="connsiteY111-4490" fmla="*/ 1617195 h 1978172"/>
              <a:gd name="connsiteX112-4491" fmla="*/ 6506479 w 10768629"/>
              <a:gd name="connsiteY112-4492" fmla="*/ 1602227 h 1978172"/>
              <a:gd name="connsiteX113-4493" fmla="*/ 6458436 w 10768629"/>
              <a:gd name="connsiteY113-4494" fmla="*/ 1607332 h 1978172"/>
              <a:gd name="connsiteX114-4495" fmla="*/ 6414786 w 10768629"/>
              <a:gd name="connsiteY114-4496" fmla="*/ 1628815 h 1978172"/>
              <a:gd name="connsiteX115-4497" fmla="*/ 6357085 w 10768629"/>
              <a:gd name="connsiteY115-4498" fmla="*/ 1640846 h 1978172"/>
              <a:gd name="connsiteX116-4499" fmla="*/ 6322636 w 10768629"/>
              <a:gd name="connsiteY116-4500" fmla="*/ 1648213 h 1978172"/>
              <a:gd name="connsiteX117-4501" fmla="*/ 6226172 w 10768629"/>
              <a:gd name="connsiteY117-4502" fmla="*/ 1654676 h 1978172"/>
              <a:gd name="connsiteX118-4503" fmla="*/ 6221217 w 10768629"/>
              <a:gd name="connsiteY118-4504" fmla="*/ 1654506 h 1978172"/>
              <a:gd name="connsiteX119-4505" fmla="*/ 6204956 w 10768629"/>
              <a:gd name="connsiteY119-4506" fmla="*/ 1664280 h 1978172"/>
              <a:gd name="connsiteX120-4507" fmla="*/ 6204270 w 10768629"/>
              <a:gd name="connsiteY120-4508" fmla="*/ 1666782 h 1978172"/>
              <a:gd name="connsiteX121-4509" fmla="*/ 6143810 w 10768629"/>
              <a:gd name="connsiteY121-4510" fmla="*/ 1661963 h 1978172"/>
              <a:gd name="connsiteX122-4511" fmla="*/ 6136560 w 10768629"/>
              <a:gd name="connsiteY122-4512" fmla="*/ 1665728 h 1978172"/>
              <a:gd name="connsiteX123-4513" fmla="*/ 6096155 w 10768629"/>
              <a:gd name="connsiteY123-4514" fmla="*/ 1656951 h 1978172"/>
              <a:gd name="connsiteX124-4515" fmla="*/ 6075812 w 10768629"/>
              <a:gd name="connsiteY124-4516" fmla="*/ 1655422 h 1978172"/>
              <a:gd name="connsiteX125-4517" fmla="*/ 6039495 w 10768629"/>
              <a:gd name="connsiteY125-4518" fmla="*/ 1649680 h 1978172"/>
              <a:gd name="connsiteX126-4519" fmla="*/ 6036523 w 10768629"/>
              <a:gd name="connsiteY126-4520" fmla="*/ 1652121 h 1978172"/>
              <a:gd name="connsiteX127-4521" fmla="*/ 6029328 w 10768629"/>
              <a:gd name="connsiteY127-4522" fmla="*/ 1649904 h 1978172"/>
              <a:gd name="connsiteX128-4523" fmla="*/ 6024075 w 10768629"/>
              <a:gd name="connsiteY128-4524" fmla="*/ 1652779 h 1978172"/>
              <a:gd name="connsiteX129-4525" fmla="*/ 6018085 w 10768629"/>
              <a:gd name="connsiteY129-4526" fmla="*/ 1652030 h 1978172"/>
              <a:gd name="connsiteX130-4527" fmla="*/ 5955513 w 10768629"/>
              <a:gd name="connsiteY130-4528" fmla="*/ 1663584 h 1978172"/>
              <a:gd name="connsiteX131-4529" fmla="*/ 5941996 w 10768629"/>
              <a:gd name="connsiteY131-4530" fmla="*/ 1661326 h 1978172"/>
              <a:gd name="connsiteX132-4531" fmla="*/ 5931789 w 10768629"/>
              <a:gd name="connsiteY132-4532" fmla="*/ 1669915 h 1978172"/>
              <a:gd name="connsiteX133-4533" fmla="*/ 5888686 w 10768629"/>
              <a:gd name="connsiteY133-4534" fmla="*/ 1672175 h 1978172"/>
              <a:gd name="connsiteX134-4535" fmla="*/ 5873794 w 10768629"/>
              <a:gd name="connsiteY134-4536" fmla="*/ 1665454 h 1978172"/>
              <a:gd name="connsiteX135-4537" fmla="*/ 5860022 w 10768629"/>
              <a:gd name="connsiteY135-4538" fmla="*/ 1660635 h 1978172"/>
              <a:gd name="connsiteX136-4539" fmla="*/ 5858237 w 10768629"/>
              <a:gd name="connsiteY136-4540" fmla="*/ 1660649 h 1978172"/>
              <a:gd name="connsiteX137-4541" fmla="*/ 5840319 w 10768629"/>
              <a:gd name="connsiteY137-4542" fmla="*/ 1660798 h 1978172"/>
              <a:gd name="connsiteX138-4543" fmla="*/ 5806984 w 10768629"/>
              <a:gd name="connsiteY138-4544" fmla="*/ 1661075 h 1978172"/>
              <a:gd name="connsiteX139-4545" fmla="*/ 5742351 w 10768629"/>
              <a:gd name="connsiteY139-4546" fmla="*/ 1667489 h 1978172"/>
              <a:gd name="connsiteX140-4547" fmla="*/ 5521171 w 10768629"/>
              <a:gd name="connsiteY140-4548" fmla="*/ 1671626 h 1978172"/>
              <a:gd name="connsiteX141-4549" fmla="*/ 5457384 w 10768629"/>
              <a:gd name="connsiteY141-4550" fmla="*/ 1683952 h 1978172"/>
              <a:gd name="connsiteX142-4551" fmla="*/ 4950070 w 10768629"/>
              <a:gd name="connsiteY142-4552" fmla="*/ 1748401 h 1978172"/>
              <a:gd name="connsiteX143-4553" fmla="*/ 4872172 w 10768629"/>
              <a:gd name="connsiteY143-4554" fmla="*/ 1757222 h 1978172"/>
              <a:gd name="connsiteX144-4555" fmla="*/ 4809524 w 10768629"/>
              <a:gd name="connsiteY144-4556" fmla="*/ 1761033 h 1978172"/>
              <a:gd name="connsiteX145-4557" fmla="*/ 4759058 w 10768629"/>
              <a:gd name="connsiteY145-4558" fmla="*/ 1766533 h 1978172"/>
              <a:gd name="connsiteX146-4559" fmla="*/ 4719749 w 10768629"/>
              <a:gd name="connsiteY146-4560" fmla="*/ 1771811 h 1978172"/>
              <a:gd name="connsiteX147-4561" fmla="*/ 4568686 w 10768629"/>
              <a:gd name="connsiteY147-4562" fmla="*/ 1786141 h 1978172"/>
              <a:gd name="connsiteX148-4563" fmla="*/ 4418751 w 10768629"/>
              <a:gd name="connsiteY148-4564" fmla="*/ 1796932 h 1978172"/>
              <a:gd name="connsiteX149-4565" fmla="*/ 4378377 w 10768629"/>
              <a:gd name="connsiteY149-4566" fmla="*/ 1815528 h 1978172"/>
              <a:gd name="connsiteX150-4567" fmla="*/ 4320575 w 10768629"/>
              <a:gd name="connsiteY150-4568" fmla="*/ 1832722 h 1978172"/>
              <a:gd name="connsiteX151-4569" fmla="*/ 4220200 w 10768629"/>
              <a:gd name="connsiteY151-4570" fmla="*/ 1873173 h 1978172"/>
              <a:gd name="connsiteX152-4571" fmla="*/ 4105361 w 10768629"/>
              <a:gd name="connsiteY152-4572" fmla="*/ 1894711 h 1978172"/>
              <a:gd name="connsiteX153-4573" fmla="*/ 3973223 w 10768629"/>
              <a:gd name="connsiteY153-4574" fmla="*/ 1881015 h 1978172"/>
              <a:gd name="connsiteX154-4575" fmla="*/ 3900992 w 10768629"/>
              <a:gd name="connsiteY154-4576" fmla="*/ 1880603 h 1978172"/>
              <a:gd name="connsiteX155-4577" fmla="*/ 3662119 w 10768629"/>
              <a:gd name="connsiteY155-4578" fmla="*/ 1876289 h 1978172"/>
              <a:gd name="connsiteX156-4579" fmla="*/ 3496919 w 10768629"/>
              <a:gd name="connsiteY156-4580" fmla="*/ 1873180 h 1978172"/>
              <a:gd name="connsiteX157-4581" fmla="*/ 3449433 w 10768629"/>
              <a:gd name="connsiteY157-4582" fmla="*/ 1889681 h 1978172"/>
              <a:gd name="connsiteX158-4583" fmla="*/ 3369766 w 10768629"/>
              <a:gd name="connsiteY158-4584" fmla="*/ 1916653 h 1978172"/>
              <a:gd name="connsiteX159-4585" fmla="*/ 3290336 w 10768629"/>
              <a:gd name="connsiteY159-4586" fmla="*/ 1925039 h 1978172"/>
              <a:gd name="connsiteX160-4587" fmla="*/ 3224897 w 10768629"/>
              <a:gd name="connsiteY160-4588" fmla="*/ 1943733 h 1978172"/>
              <a:gd name="connsiteX161-4589" fmla="*/ 3161463 w 10768629"/>
              <a:gd name="connsiteY161-4590" fmla="*/ 1946591 h 1978172"/>
              <a:gd name="connsiteX162-4591" fmla="*/ 3157504 w 10768629"/>
              <a:gd name="connsiteY162-4592" fmla="*/ 1957276 h 1978172"/>
              <a:gd name="connsiteX163-4593" fmla="*/ 3115176 w 10768629"/>
              <a:gd name="connsiteY163-4594" fmla="*/ 1943459 h 1978172"/>
              <a:gd name="connsiteX164-4595" fmla="*/ 3005773 w 10768629"/>
              <a:gd name="connsiteY164-4596" fmla="*/ 1915878 h 1978172"/>
              <a:gd name="connsiteX165-4597" fmla="*/ 2897201 w 10768629"/>
              <a:gd name="connsiteY165-4598" fmla="*/ 1926772 h 1978172"/>
              <a:gd name="connsiteX166-4599" fmla="*/ 2783891 w 10768629"/>
              <a:gd name="connsiteY166-4600" fmla="*/ 1931749 h 1978172"/>
              <a:gd name="connsiteX167-4601" fmla="*/ 2712447 w 10768629"/>
              <a:gd name="connsiteY167-4602" fmla="*/ 1933044 h 1978172"/>
              <a:gd name="connsiteX168-4603" fmla="*/ 2560151 w 10768629"/>
              <a:gd name="connsiteY168-4604" fmla="*/ 1963609 h 1978172"/>
              <a:gd name="connsiteX169-4605" fmla="*/ 2367221 w 10768629"/>
              <a:gd name="connsiteY169-4606" fmla="*/ 1971884 h 1978172"/>
              <a:gd name="connsiteX170-4607" fmla="*/ 2272130 w 10768629"/>
              <a:gd name="connsiteY170-4608" fmla="*/ 1961162 h 1978172"/>
              <a:gd name="connsiteX171-4609" fmla="*/ 2189404 w 10768629"/>
              <a:gd name="connsiteY171-4610" fmla="*/ 1978172 h 1978172"/>
              <a:gd name="connsiteX172-4611" fmla="*/ 2077704 w 10768629"/>
              <a:gd name="connsiteY172-4612" fmla="*/ 1965002 h 1978172"/>
              <a:gd name="connsiteX173-4613" fmla="*/ 2033299 w 10768629"/>
              <a:gd name="connsiteY173-4614" fmla="*/ 1969042 h 1978172"/>
              <a:gd name="connsiteX174-4615" fmla="*/ 1967996 w 10768629"/>
              <a:gd name="connsiteY174-4616" fmla="*/ 1953187 h 1978172"/>
              <a:gd name="connsiteX175-4617" fmla="*/ 1855805 w 10768629"/>
              <a:gd name="connsiteY175-4618" fmla="*/ 1926082 h 1978172"/>
              <a:gd name="connsiteX176-4619" fmla="*/ 1790957 w 10768629"/>
              <a:gd name="connsiteY176-4620" fmla="*/ 1919460 h 1978172"/>
              <a:gd name="connsiteX177-4621" fmla="*/ 1613978 w 10768629"/>
              <a:gd name="connsiteY177-4622" fmla="*/ 1891581 h 1978172"/>
              <a:gd name="connsiteX178-4623" fmla="*/ 1436831 w 10768629"/>
              <a:gd name="connsiteY178-4624" fmla="*/ 1856201 h 1978172"/>
              <a:gd name="connsiteX179-4625" fmla="*/ 1357365 w 10768629"/>
              <a:gd name="connsiteY179-4626" fmla="*/ 1832140 h 1978172"/>
              <a:gd name="connsiteX180-4627" fmla="*/ 1232341 w 10768629"/>
              <a:gd name="connsiteY180-4628" fmla="*/ 1785942 h 1978172"/>
              <a:gd name="connsiteX181-4629" fmla="*/ 1162595 w 10768629"/>
              <a:gd name="connsiteY181-4630" fmla="*/ 1758337 h 1978172"/>
              <a:gd name="connsiteX182-4631" fmla="*/ 1128523 w 10768629"/>
              <a:gd name="connsiteY182-4632" fmla="*/ 1763621 h 1978172"/>
              <a:gd name="connsiteX183-4633" fmla="*/ 991903 w 10768629"/>
              <a:gd name="connsiteY183-4634" fmla="*/ 1786741 h 1978172"/>
              <a:gd name="connsiteX184-4635" fmla="*/ 883960 w 10768629"/>
              <a:gd name="connsiteY184-4636" fmla="*/ 1822386 h 1978172"/>
              <a:gd name="connsiteX185-4637" fmla="*/ 766531 w 10768629"/>
              <a:gd name="connsiteY185-4638" fmla="*/ 1805053 h 1978172"/>
              <a:gd name="connsiteX186-4639" fmla="*/ 669779 w 10768629"/>
              <a:gd name="connsiteY186-4640" fmla="*/ 1800537 h 1978172"/>
              <a:gd name="connsiteX187-4641" fmla="*/ 523898 w 10768629"/>
              <a:gd name="connsiteY187-4642" fmla="*/ 1811085 h 1978172"/>
              <a:gd name="connsiteX188-4643" fmla="*/ 360251 w 10768629"/>
              <a:gd name="connsiteY188-4644" fmla="*/ 1830735 h 1978172"/>
              <a:gd name="connsiteX189-4645" fmla="*/ 255207 w 10768629"/>
              <a:gd name="connsiteY189-4646" fmla="*/ 1818275 h 1978172"/>
              <a:gd name="connsiteX190-4647" fmla="*/ 101803 w 10768629"/>
              <a:gd name="connsiteY190-4648" fmla="*/ 1870647 h 1978172"/>
              <a:gd name="connsiteX191-4649" fmla="*/ 25397 w 10768629"/>
              <a:gd name="connsiteY191-4650" fmla="*/ 1888443 h 1978172"/>
              <a:gd name="connsiteX192-4651" fmla="*/ 2370 w 10768629"/>
              <a:gd name="connsiteY192-4652" fmla="*/ 1878311 h 1978172"/>
              <a:gd name="connsiteX193-4653" fmla="*/ 0 w 10768629"/>
              <a:gd name="connsiteY193-4654" fmla="*/ 1878785 h 1978172"/>
              <a:gd name="connsiteX194" fmla="*/ 0 w 10768629"/>
              <a:gd name="connsiteY194" fmla="*/ 0 h 1978172"/>
              <a:gd name="connsiteX0-4655" fmla="*/ 0 w 10768629"/>
              <a:gd name="connsiteY0-4656" fmla="*/ 0 h 1978172"/>
              <a:gd name="connsiteX1-4657" fmla="*/ 10768629 w 10768629"/>
              <a:gd name="connsiteY1-4658" fmla="*/ 0 h 1978172"/>
              <a:gd name="connsiteX2-4659" fmla="*/ 10733254 w 10768629"/>
              <a:gd name="connsiteY2-4660" fmla="*/ 31439 h 1978172"/>
              <a:gd name="connsiteX3-4661" fmla="*/ 10727085 w 10768629"/>
              <a:gd name="connsiteY3-4662" fmla="*/ 37910 h 1978172"/>
              <a:gd name="connsiteX4-4663" fmla="*/ 10675953 w 10768629"/>
              <a:gd name="connsiteY4-4664" fmla="*/ 68623 h 1978172"/>
              <a:gd name="connsiteX5-4665" fmla="*/ 10637091 w 10768629"/>
              <a:gd name="connsiteY5-4666" fmla="*/ 90361 h 1978172"/>
              <a:gd name="connsiteX6-4667" fmla="*/ 10610971 w 10768629"/>
              <a:gd name="connsiteY6-4668" fmla="*/ 110764 h 1978172"/>
              <a:gd name="connsiteX7-4669" fmla="*/ 10532872 w 10768629"/>
              <a:gd name="connsiteY7-4670" fmla="*/ 138028 h 1978172"/>
              <a:gd name="connsiteX8-4671" fmla="*/ 10398558 w 10768629"/>
              <a:gd name="connsiteY8-4672" fmla="*/ 172911 h 1978172"/>
              <a:gd name="connsiteX9-4673" fmla="*/ 10371128 w 10768629"/>
              <a:gd name="connsiteY9-4674" fmla="*/ 182609 h 1978172"/>
              <a:gd name="connsiteX10-4675" fmla="*/ 10352178 w 10768629"/>
              <a:gd name="connsiteY10-4676" fmla="*/ 199976 h 1978172"/>
              <a:gd name="connsiteX11-4677" fmla="*/ 10351815 w 10768629"/>
              <a:gd name="connsiteY11-4678" fmla="*/ 211879 h 1978172"/>
              <a:gd name="connsiteX12-4679" fmla="*/ 10337471 w 10768629"/>
              <a:gd name="connsiteY12-4680" fmla="*/ 218661 h 1978172"/>
              <a:gd name="connsiteX13-4681" fmla="*/ 10334625 w 10768629"/>
              <a:gd name="connsiteY13-4682" fmla="*/ 222351 h 1978172"/>
              <a:gd name="connsiteX14-4683" fmla="*/ 10256365 w 10768629"/>
              <a:gd name="connsiteY14-4684" fmla="*/ 235917 h 1978172"/>
              <a:gd name="connsiteX15-4685" fmla="*/ 10201127 w 10768629"/>
              <a:gd name="connsiteY15-4686" fmla="*/ 267448 h 1978172"/>
              <a:gd name="connsiteX16-4687" fmla="*/ 9961218 w 10768629"/>
              <a:gd name="connsiteY16-4688" fmla="*/ 326720 h 1978172"/>
              <a:gd name="connsiteX17-4689" fmla="*/ 9859715 w 10768629"/>
              <a:gd name="connsiteY17-4690" fmla="*/ 355698 h 1978172"/>
              <a:gd name="connsiteX18-4691" fmla="*/ 9679867 w 10768629"/>
              <a:gd name="connsiteY18-4692" fmla="*/ 399081 h 1978172"/>
              <a:gd name="connsiteX19-4693" fmla="*/ 9490654 w 10768629"/>
              <a:gd name="connsiteY19-4694" fmla="*/ 455225 h 1978172"/>
              <a:gd name="connsiteX20-4695" fmla="*/ 9470837 w 10768629"/>
              <a:gd name="connsiteY20-4696" fmla="*/ 452539 h 1978172"/>
              <a:gd name="connsiteX21-4697" fmla="*/ 9469082 w 10768629"/>
              <a:gd name="connsiteY21-4698" fmla="*/ 454891 h 1978172"/>
              <a:gd name="connsiteX22-4699" fmla="*/ 9448038 w 10768629"/>
              <a:gd name="connsiteY22-4700" fmla="*/ 459733 h 1978172"/>
              <a:gd name="connsiteX23-4701" fmla="*/ 9396821 w 10768629"/>
              <a:gd name="connsiteY23-4702" fmla="*/ 455795 h 1978172"/>
              <a:gd name="connsiteX24-4703" fmla="*/ 9392197 w 10768629"/>
              <a:gd name="connsiteY24-4704" fmla="*/ 459796 h 1978172"/>
              <a:gd name="connsiteX25-4705" fmla="*/ 9347994 w 10768629"/>
              <a:gd name="connsiteY25-4706" fmla="*/ 464462 h 1978172"/>
              <a:gd name="connsiteX26-4707" fmla="*/ 9347889 w 10768629"/>
              <a:gd name="connsiteY26-4708" fmla="*/ 466539 h 1978172"/>
              <a:gd name="connsiteX27-4709" fmla="*/ 9337639 w 10768629"/>
              <a:gd name="connsiteY27-4710" fmla="*/ 476654 h 1978172"/>
              <a:gd name="connsiteX28-4711" fmla="*/ 9316893 w 10768629"/>
              <a:gd name="connsiteY28-4712" fmla="*/ 491390 h 1978172"/>
              <a:gd name="connsiteX29-4713" fmla="*/ 9229283 w 10768629"/>
              <a:gd name="connsiteY29-4714" fmla="*/ 555377 h 1978172"/>
              <a:gd name="connsiteX30-4715" fmla="*/ 9220274 w 10768629"/>
              <a:gd name="connsiteY30-4716" fmla="*/ 557502 h 1978172"/>
              <a:gd name="connsiteX31-4717" fmla="*/ 9220202 w 10768629"/>
              <a:gd name="connsiteY31-4718" fmla="*/ 558001 h 1978172"/>
              <a:gd name="connsiteX32-4719" fmla="*/ 9210908 w 10768629"/>
              <a:gd name="connsiteY32-4720" fmla="*/ 561147 h 1978172"/>
              <a:gd name="connsiteX33-4721" fmla="*/ 9186374 w 10768629"/>
              <a:gd name="connsiteY33-4722" fmla="*/ 565502 h 1978172"/>
              <a:gd name="connsiteX34-4723" fmla="*/ 9181058 w 10768629"/>
              <a:gd name="connsiteY34-4724" fmla="*/ 569943 h 1978172"/>
              <a:gd name="connsiteX35-4725" fmla="*/ 9179948 w 10768629"/>
              <a:gd name="connsiteY35-4726" fmla="*/ 576062 h 1978172"/>
              <a:gd name="connsiteX36-4727" fmla="*/ 9149110 w 10768629"/>
              <a:gd name="connsiteY36-4728" fmla="*/ 598906 h 1978172"/>
              <a:gd name="connsiteX37-4729" fmla="*/ 9078556 w 10768629"/>
              <a:gd name="connsiteY37-4730" fmla="*/ 644039 h 1978172"/>
              <a:gd name="connsiteX38-4731" fmla="*/ 8996399 w 10768629"/>
              <a:gd name="connsiteY38-4732" fmla="*/ 690055 h 1978172"/>
              <a:gd name="connsiteX39-4733" fmla="*/ 8803791 w 10768629"/>
              <a:gd name="connsiteY39-4734" fmla="*/ 813860 h 1978172"/>
              <a:gd name="connsiteX40-4735" fmla="*/ 8636202 w 10768629"/>
              <a:gd name="connsiteY40-4736" fmla="*/ 848463 h 1978172"/>
              <a:gd name="connsiteX41-4737" fmla="*/ 8555372 w 10768629"/>
              <a:gd name="connsiteY41-4738" fmla="*/ 883171 h 1978172"/>
              <a:gd name="connsiteX42-4739" fmla="*/ 8507229 w 10768629"/>
              <a:gd name="connsiteY42-4740" fmla="*/ 901665 h 1978172"/>
              <a:gd name="connsiteX43-4741" fmla="*/ 8428473 w 10768629"/>
              <a:gd name="connsiteY43-4742" fmla="*/ 927985 h 1978172"/>
              <a:gd name="connsiteX44-4743" fmla="*/ 8427914 w 10768629"/>
              <a:gd name="connsiteY44-4744" fmla="*/ 933480 h 1978172"/>
              <a:gd name="connsiteX45-4745" fmla="*/ 8420327 w 10768629"/>
              <a:gd name="connsiteY45-4746" fmla="*/ 941984 h 1978172"/>
              <a:gd name="connsiteX46-4747" fmla="*/ 8407128 w 10768629"/>
              <a:gd name="connsiteY46-4748" fmla="*/ 961344 h 1978172"/>
              <a:gd name="connsiteX47-4749" fmla="*/ 8380548 w 10768629"/>
              <a:gd name="connsiteY47-4750" fmla="*/ 987916 h 1978172"/>
              <a:gd name="connsiteX48-4751" fmla="*/ 8379462 w 10768629"/>
              <a:gd name="connsiteY48-4752" fmla="*/ 987106 h 1978172"/>
              <a:gd name="connsiteX49-4753" fmla="*/ 8369725 w 10768629"/>
              <a:gd name="connsiteY49-4754" fmla="*/ 989186 h 1978172"/>
              <a:gd name="connsiteX50-4755" fmla="*/ 8304438 w 10768629"/>
              <a:gd name="connsiteY50-4756" fmla="*/ 996739 h 1978172"/>
              <a:gd name="connsiteX51-4757" fmla="*/ 8280929 w 10768629"/>
              <a:gd name="connsiteY51-4758" fmla="*/ 1023089 h 1978172"/>
              <a:gd name="connsiteX52-4759" fmla="*/ 8275760 w 10768629"/>
              <a:gd name="connsiteY52-4760" fmla="*/ 1027772 h 1978172"/>
              <a:gd name="connsiteX53-4761" fmla="*/ 8275478 w 10768629"/>
              <a:gd name="connsiteY53-4762" fmla="*/ 1027605 h 1978172"/>
              <a:gd name="connsiteX54-4763" fmla="*/ 8269666 w 10768629"/>
              <a:gd name="connsiteY54-4764" fmla="*/ 1032033 h 1978172"/>
              <a:gd name="connsiteX55-4765" fmla="*/ 8203836 w 10768629"/>
              <a:gd name="connsiteY55-4766" fmla="*/ 1037347 h 1978172"/>
              <a:gd name="connsiteX56-4767" fmla="*/ 8122936 w 10768629"/>
              <a:gd name="connsiteY56-4768" fmla="*/ 1063113 h 1978172"/>
              <a:gd name="connsiteX57-4769" fmla="*/ 8043658 w 10768629"/>
              <a:gd name="connsiteY57-4770" fmla="*/ 1092746 h 1978172"/>
              <a:gd name="connsiteX58-4771" fmla="*/ 8015351 w 10768629"/>
              <a:gd name="connsiteY58-4772" fmla="*/ 1105478 h 1978172"/>
              <a:gd name="connsiteX59-4773" fmla="*/ 7963145 w 10768629"/>
              <a:gd name="connsiteY59-4774" fmla="*/ 1119346 h 1978172"/>
              <a:gd name="connsiteX60-4775" fmla="*/ 7938145 w 10768629"/>
              <a:gd name="connsiteY60-4776" fmla="*/ 1120225 h 1978172"/>
              <a:gd name="connsiteX61-4777" fmla="*/ 7937238 w 10768629"/>
              <a:gd name="connsiteY61-4778" fmla="*/ 1121204 h 1978172"/>
              <a:gd name="connsiteX62-4779" fmla="*/ 7934398 w 10768629"/>
              <a:gd name="connsiteY62-4780" fmla="*/ 1118240 h 1978172"/>
              <a:gd name="connsiteX63-4781" fmla="*/ 7918248 w 10768629"/>
              <a:gd name="connsiteY63-4782" fmla="*/ 1124371 h 1978172"/>
              <a:gd name="connsiteX64-4783" fmla="*/ 7914119 w 10768629"/>
              <a:gd name="connsiteY64-4784" fmla="*/ 1127653 h 1978172"/>
              <a:gd name="connsiteX65-4785" fmla="*/ 7907658 w 10768629"/>
              <a:gd name="connsiteY65-4786" fmla="*/ 1130350 h 1978172"/>
              <a:gd name="connsiteX66-4787" fmla="*/ 7907434 w 10768629"/>
              <a:gd name="connsiteY66-4788" fmla="*/ 1130103 h 1978172"/>
              <a:gd name="connsiteX67-4789" fmla="*/ 7901508 w 10768629"/>
              <a:gd name="connsiteY67-4790" fmla="*/ 1133245 h 1978172"/>
              <a:gd name="connsiteX68-4791" fmla="*/ 7873287 w 10768629"/>
              <a:gd name="connsiteY68-4792" fmla="*/ 1152609 h 1978172"/>
              <a:gd name="connsiteX69-4793" fmla="*/ 7834833 w 10768629"/>
              <a:gd name="connsiteY69-4794" fmla="*/ 1153868 h 1978172"/>
              <a:gd name="connsiteX70-4795" fmla="*/ 7828661 w 10768629"/>
              <a:gd name="connsiteY70-4796" fmla="*/ 1139994 h 1978172"/>
              <a:gd name="connsiteX71-4797" fmla="*/ 7823966 w 10768629"/>
              <a:gd name="connsiteY71-4798" fmla="*/ 1143178 h 1978172"/>
              <a:gd name="connsiteX72-4799" fmla="*/ 7815078 w 10768629"/>
              <a:gd name="connsiteY72-4800" fmla="*/ 1151776 h 1978172"/>
              <a:gd name="connsiteX73-4801" fmla="*/ 7812026 w 10768629"/>
              <a:gd name="connsiteY73-4802" fmla="*/ 1151522 h 1978172"/>
              <a:gd name="connsiteX74-4803" fmla="*/ 7782249 w 10768629"/>
              <a:gd name="connsiteY74-4804" fmla="*/ 1160970 h 1978172"/>
              <a:gd name="connsiteX75-4805" fmla="*/ 7773476 w 10768629"/>
              <a:gd name="connsiteY75-4806" fmla="*/ 1157414 h 1978172"/>
              <a:gd name="connsiteX76-4807" fmla="*/ 7769600 w 10768629"/>
              <a:gd name="connsiteY76-4808" fmla="*/ 1157365 h 1978172"/>
              <a:gd name="connsiteX77-4809" fmla="*/ 7752631 w 10768629"/>
              <a:gd name="connsiteY77-4810" fmla="*/ 1172815 h 1978172"/>
              <a:gd name="connsiteX78-4811" fmla="*/ 7743525 w 10768629"/>
              <a:gd name="connsiteY78-4812" fmla="*/ 1179064 h 1978172"/>
              <a:gd name="connsiteX79-4813" fmla="*/ 7685942 w 10768629"/>
              <a:gd name="connsiteY79-4814" fmla="*/ 1233723 h 1978172"/>
              <a:gd name="connsiteX80-4815" fmla="*/ 7586920 w 10768629"/>
              <a:gd name="connsiteY80-4816" fmla="*/ 1261888 h 1978172"/>
              <a:gd name="connsiteX81-4817" fmla="*/ 7486100 w 10768629"/>
              <a:gd name="connsiteY81-4818" fmla="*/ 1292563 h 1978172"/>
              <a:gd name="connsiteX82-4819" fmla="*/ 7407190 w 10768629"/>
              <a:gd name="connsiteY82-4820" fmla="*/ 1314737 h 1978172"/>
              <a:gd name="connsiteX83-4821" fmla="*/ 7240698 w 10768629"/>
              <a:gd name="connsiteY83-4822" fmla="*/ 1438832 h 1978172"/>
              <a:gd name="connsiteX84-4823" fmla="*/ 7197675 w 10768629"/>
              <a:gd name="connsiteY84-4824" fmla="*/ 1447530 h 1978172"/>
              <a:gd name="connsiteX85-4825" fmla="*/ 7164788 w 10768629"/>
              <a:gd name="connsiteY85-4826" fmla="*/ 1480293 h 1978172"/>
              <a:gd name="connsiteX86-4827" fmla="*/ 7147929 w 10768629"/>
              <a:gd name="connsiteY86-4828" fmla="*/ 1477641 h 1978172"/>
              <a:gd name="connsiteX87-4829" fmla="*/ 7144965 w 10768629"/>
              <a:gd name="connsiteY87-4830" fmla="*/ 1476908 h 1978172"/>
              <a:gd name="connsiteX88-4831" fmla="*/ 7134299 w 10768629"/>
              <a:gd name="connsiteY88-4832" fmla="*/ 1479969 h 1978172"/>
              <a:gd name="connsiteX89-4833" fmla="*/ 7129809 w 10768629"/>
              <a:gd name="connsiteY89-4834" fmla="*/ 1473339 h 1978172"/>
              <a:gd name="connsiteX90-4835" fmla="*/ 7112688 w 10768629"/>
              <a:gd name="connsiteY90-4836" fmla="*/ 1472575 h 1978172"/>
              <a:gd name="connsiteX91-4837" fmla="*/ 7093470 w 10768629"/>
              <a:gd name="connsiteY91-4838" fmla="*/ 1480300 h 1978172"/>
              <a:gd name="connsiteX92-4839" fmla="*/ 7025034 w 10768629"/>
              <a:gd name="connsiteY92-4840" fmla="*/ 1506934 h 1978172"/>
              <a:gd name="connsiteX93-4841" fmla="*/ 7014783 w 10768629"/>
              <a:gd name="connsiteY93-4842" fmla="*/ 1515868 h 1978172"/>
              <a:gd name="connsiteX94-4843" fmla="*/ 6979706 w 10768629"/>
              <a:gd name="connsiteY94-4844" fmla="*/ 1523511 h 1978172"/>
              <a:gd name="connsiteX95-4845" fmla="*/ 6977890 w 10768629"/>
              <a:gd name="connsiteY95-4846" fmla="*/ 1525793 h 1978172"/>
              <a:gd name="connsiteX96-4847" fmla="*/ 6944339 w 10768629"/>
              <a:gd name="connsiteY96-4848" fmla="*/ 1536237 h 1978172"/>
              <a:gd name="connsiteX97-4849" fmla="*/ 6886996 w 10768629"/>
              <a:gd name="connsiteY97-4850" fmla="*/ 1563569 h 1978172"/>
              <a:gd name="connsiteX98-4851" fmla="*/ 6874510 w 10768629"/>
              <a:gd name="connsiteY98-4852" fmla="*/ 1558469 h 1978172"/>
              <a:gd name="connsiteX99-4853" fmla="*/ 6871943 w 10768629"/>
              <a:gd name="connsiteY99-4854" fmla="*/ 1554651 h 1978172"/>
              <a:gd name="connsiteX100-4855" fmla="*/ 6856174 w 10768629"/>
              <a:gd name="connsiteY100-4856" fmla="*/ 1562024 h 1978172"/>
              <a:gd name="connsiteX101-4857" fmla="*/ 6842321 w 10768629"/>
              <a:gd name="connsiteY101-4858" fmla="*/ 1560554 h 1978172"/>
              <a:gd name="connsiteX102-4859" fmla="*/ 6832713 w 10768629"/>
              <a:gd name="connsiteY102-4860" fmla="*/ 1569357 h 1978172"/>
              <a:gd name="connsiteX103-4861" fmla="*/ 6816351 w 10768629"/>
              <a:gd name="connsiteY103-4862" fmla="*/ 1571495 h 1978172"/>
              <a:gd name="connsiteX104-4863" fmla="*/ 6795800 w 10768629"/>
              <a:gd name="connsiteY104-4864" fmla="*/ 1572010 h 1978172"/>
              <a:gd name="connsiteX105-4865" fmla="*/ 6777546 w 10768629"/>
              <a:gd name="connsiteY105-4866" fmla="*/ 1568661 h 1978172"/>
              <a:gd name="connsiteX106-4867" fmla="*/ 6751528 w 10768629"/>
              <a:gd name="connsiteY106-4868" fmla="*/ 1574143 h 1978172"/>
              <a:gd name="connsiteX107-4869" fmla="*/ 6691966 w 10768629"/>
              <a:gd name="connsiteY107-4870" fmla="*/ 1582255 h 1978172"/>
              <a:gd name="connsiteX108-4871" fmla="*/ 6646941 w 10768629"/>
              <a:gd name="connsiteY108-4872" fmla="*/ 1588471 h 1978172"/>
              <a:gd name="connsiteX109-4873" fmla="*/ 6568576 w 10768629"/>
              <a:gd name="connsiteY109-4874" fmla="*/ 1606488 h 1978172"/>
              <a:gd name="connsiteX110-4875" fmla="*/ 6554358 w 10768629"/>
              <a:gd name="connsiteY110-4876" fmla="*/ 1621701 h 1978172"/>
              <a:gd name="connsiteX111-4877" fmla="*/ 6516968 w 10768629"/>
              <a:gd name="connsiteY111-4878" fmla="*/ 1617195 h 1978172"/>
              <a:gd name="connsiteX112-4879" fmla="*/ 6506479 w 10768629"/>
              <a:gd name="connsiteY112-4880" fmla="*/ 1602227 h 1978172"/>
              <a:gd name="connsiteX113-4881" fmla="*/ 6458436 w 10768629"/>
              <a:gd name="connsiteY113-4882" fmla="*/ 1607332 h 1978172"/>
              <a:gd name="connsiteX114-4883" fmla="*/ 6414786 w 10768629"/>
              <a:gd name="connsiteY114-4884" fmla="*/ 1628815 h 1978172"/>
              <a:gd name="connsiteX115-4885" fmla="*/ 6357085 w 10768629"/>
              <a:gd name="connsiteY115-4886" fmla="*/ 1640846 h 1978172"/>
              <a:gd name="connsiteX116-4887" fmla="*/ 6322636 w 10768629"/>
              <a:gd name="connsiteY116-4888" fmla="*/ 1648213 h 1978172"/>
              <a:gd name="connsiteX117-4889" fmla="*/ 6226172 w 10768629"/>
              <a:gd name="connsiteY117-4890" fmla="*/ 1654676 h 1978172"/>
              <a:gd name="connsiteX118-4891" fmla="*/ 6221217 w 10768629"/>
              <a:gd name="connsiteY118-4892" fmla="*/ 1654506 h 1978172"/>
              <a:gd name="connsiteX119-4893" fmla="*/ 6204956 w 10768629"/>
              <a:gd name="connsiteY119-4894" fmla="*/ 1664280 h 1978172"/>
              <a:gd name="connsiteX120-4895" fmla="*/ 6204270 w 10768629"/>
              <a:gd name="connsiteY120-4896" fmla="*/ 1666782 h 1978172"/>
              <a:gd name="connsiteX121-4897" fmla="*/ 6143810 w 10768629"/>
              <a:gd name="connsiteY121-4898" fmla="*/ 1661963 h 1978172"/>
              <a:gd name="connsiteX122-4899" fmla="*/ 6136560 w 10768629"/>
              <a:gd name="connsiteY122-4900" fmla="*/ 1665728 h 1978172"/>
              <a:gd name="connsiteX123-4901" fmla="*/ 6096155 w 10768629"/>
              <a:gd name="connsiteY123-4902" fmla="*/ 1656951 h 1978172"/>
              <a:gd name="connsiteX124-4903" fmla="*/ 6075812 w 10768629"/>
              <a:gd name="connsiteY124-4904" fmla="*/ 1655422 h 1978172"/>
              <a:gd name="connsiteX125-4905" fmla="*/ 6039495 w 10768629"/>
              <a:gd name="connsiteY125-4906" fmla="*/ 1649680 h 1978172"/>
              <a:gd name="connsiteX126-4907" fmla="*/ 6036523 w 10768629"/>
              <a:gd name="connsiteY126-4908" fmla="*/ 1652121 h 1978172"/>
              <a:gd name="connsiteX127-4909" fmla="*/ 6029328 w 10768629"/>
              <a:gd name="connsiteY127-4910" fmla="*/ 1649904 h 1978172"/>
              <a:gd name="connsiteX128-4911" fmla="*/ 6024075 w 10768629"/>
              <a:gd name="connsiteY128-4912" fmla="*/ 1652779 h 1978172"/>
              <a:gd name="connsiteX129-4913" fmla="*/ 6018085 w 10768629"/>
              <a:gd name="connsiteY129-4914" fmla="*/ 1652030 h 1978172"/>
              <a:gd name="connsiteX130-4915" fmla="*/ 5955513 w 10768629"/>
              <a:gd name="connsiteY130-4916" fmla="*/ 1663584 h 1978172"/>
              <a:gd name="connsiteX131-4917" fmla="*/ 5941996 w 10768629"/>
              <a:gd name="connsiteY131-4918" fmla="*/ 1661326 h 1978172"/>
              <a:gd name="connsiteX132-4919" fmla="*/ 5931789 w 10768629"/>
              <a:gd name="connsiteY132-4920" fmla="*/ 1669915 h 1978172"/>
              <a:gd name="connsiteX133-4921" fmla="*/ 5888686 w 10768629"/>
              <a:gd name="connsiteY133-4922" fmla="*/ 1672175 h 1978172"/>
              <a:gd name="connsiteX134-4923" fmla="*/ 5873794 w 10768629"/>
              <a:gd name="connsiteY134-4924" fmla="*/ 1665454 h 1978172"/>
              <a:gd name="connsiteX135-4925" fmla="*/ 5860022 w 10768629"/>
              <a:gd name="connsiteY135-4926" fmla="*/ 1660635 h 1978172"/>
              <a:gd name="connsiteX136-4927" fmla="*/ 5858237 w 10768629"/>
              <a:gd name="connsiteY136-4928" fmla="*/ 1660649 h 1978172"/>
              <a:gd name="connsiteX137-4929" fmla="*/ 5840319 w 10768629"/>
              <a:gd name="connsiteY137-4930" fmla="*/ 1660798 h 1978172"/>
              <a:gd name="connsiteX138-4931" fmla="*/ 5806984 w 10768629"/>
              <a:gd name="connsiteY138-4932" fmla="*/ 1661075 h 1978172"/>
              <a:gd name="connsiteX139-4933" fmla="*/ 5742351 w 10768629"/>
              <a:gd name="connsiteY139-4934" fmla="*/ 1667489 h 1978172"/>
              <a:gd name="connsiteX140-4935" fmla="*/ 5521171 w 10768629"/>
              <a:gd name="connsiteY140-4936" fmla="*/ 1671626 h 1978172"/>
              <a:gd name="connsiteX141-4937" fmla="*/ 5457384 w 10768629"/>
              <a:gd name="connsiteY141-4938" fmla="*/ 1683952 h 1978172"/>
              <a:gd name="connsiteX142-4939" fmla="*/ 4950070 w 10768629"/>
              <a:gd name="connsiteY142-4940" fmla="*/ 1748401 h 1978172"/>
              <a:gd name="connsiteX143-4941" fmla="*/ 4872172 w 10768629"/>
              <a:gd name="connsiteY143-4942" fmla="*/ 1757222 h 1978172"/>
              <a:gd name="connsiteX144-4943" fmla="*/ 4809524 w 10768629"/>
              <a:gd name="connsiteY144-4944" fmla="*/ 1761033 h 1978172"/>
              <a:gd name="connsiteX145-4945" fmla="*/ 4759058 w 10768629"/>
              <a:gd name="connsiteY145-4946" fmla="*/ 1766533 h 1978172"/>
              <a:gd name="connsiteX146-4947" fmla="*/ 4719749 w 10768629"/>
              <a:gd name="connsiteY146-4948" fmla="*/ 1771811 h 1978172"/>
              <a:gd name="connsiteX147-4949" fmla="*/ 4568686 w 10768629"/>
              <a:gd name="connsiteY147-4950" fmla="*/ 1786141 h 1978172"/>
              <a:gd name="connsiteX148-4951" fmla="*/ 4418751 w 10768629"/>
              <a:gd name="connsiteY148-4952" fmla="*/ 1796932 h 1978172"/>
              <a:gd name="connsiteX149-4953" fmla="*/ 4378377 w 10768629"/>
              <a:gd name="connsiteY149-4954" fmla="*/ 1815528 h 1978172"/>
              <a:gd name="connsiteX150-4955" fmla="*/ 4320575 w 10768629"/>
              <a:gd name="connsiteY150-4956" fmla="*/ 1832722 h 1978172"/>
              <a:gd name="connsiteX151-4957" fmla="*/ 4220200 w 10768629"/>
              <a:gd name="connsiteY151-4958" fmla="*/ 1873173 h 1978172"/>
              <a:gd name="connsiteX152-4959" fmla="*/ 4105361 w 10768629"/>
              <a:gd name="connsiteY152-4960" fmla="*/ 1894711 h 1978172"/>
              <a:gd name="connsiteX153-4961" fmla="*/ 3973223 w 10768629"/>
              <a:gd name="connsiteY153-4962" fmla="*/ 1881015 h 1978172"/>
              <a:gd name="connsiteX154-4963" fmla="*/ 3900992 w 10768629"/>
              <a:gd name="connsiteY154-4964" fmla="*/ 1880603 h 1978172"/>
              <a:gd name="connsiteX155-4965" fmla="*/ 3662119 w 10768629"/>
              <a:gd name="connsiteY155-4966" fmla="*/ 1876289 h 1978172"/>
              <a:gd name="connsiteX156-4967" fmla="*/ 3496919 w 10768629"/>
              <a:gd name="connsiteY156-4968" fmla="*/ 1873180 h 1978172"/>
              <a:gd name="connsiteX157-4969" fmla="*/ 3449433 w 10768629"/>
              <a:gd name="connsiteY157-4970" fmla="*/ 1889681 h 1978172"/>
              <a:gd name="connsiteX158-4971" fmla="*/ 3369766 w 10768629"/>
              <a:gd name="connsiteY158-4972" fmla="*/ 1916653 h 1978172"/>
              <a:gd name="connsiteX159-4973" fmla="*/ 3290336 w 10768629"/>
              <a:gd name="connsiteY159-4974" fmla="*/ 1925039 h 1978172"/>
              <a:gd name="connsiteX160-4975" fmla="*/ 3224897 w 10768629"/>
              <a:gd name="connsiteY160-4976" fmla="*/ 1943733 h 1978172"/>
              <a:gd name="connsiteX161-4977" fmla="*/ 3161463 w 10768629"/>
              <a:gd name="connsiteY161-4978" fmla="*/ 1946591 h 1978172"/>
              <a:gd name="connsiteX162-4979" fmla="*/ 3157504 w 10768629"/>
              <a:gd name="connsiteY162-4980" fmla="*/ 1957276 h 1978172"/>
              <a:gd name="connsiteX163-4981" fmla="*/ 3069716 w 10768629"/>
              <a:gd name="connsiteY163-4982" fmla="*/ 1930463 h 1978172"/>
              <a:gd name="connsiteX164-4983" fmla="*/ 3005773 w 10768629"/>
              <a:gd name="connsiteY164-4984" fmla="*/ 1915878 h 1978172"/>
              <a:gd name="connsiteX165-4985" fmla="*/ 2897201 w 10768629"/>
              <a:gd name="connsiteY165-4986" fmla="*/ 1926772 h 1978172"/>
              <a:gd name="connsiteX166-4987" fmla="*/ 2783891 w 10768629"/>
              <a:gd name="connsiteY166-4988" fmla="*/ 1931749 h 1978172"/>
              <a:gd name="connsiteX167-4989" fmla="*/ 2712447 w 10768629"/>
              <a:gd name="connsiteY167-4990" fmla="*/ 1933044 h 1978172"/>
              <a:gd name="connsiteX168-4991" fmla="*/ 2560151 w 10768629"/>
              <a:gd name="connsiteY168-4992" fmla="*/ 1963609 h 1978172"/>
              <a:gd name="connsiteX169-4993" fmla="*/ 2367221 w 10768629"/>
              <a:gd name="connsiteY169-4994" fmla="*/ 1971884 h 1978172"/>
              <a:gd name="connsiteX170-4995" fmla="*/ 2272130 w 10768629"/>
              <a:gd name="connsiteY170-4996" fmla="*/ 1961162 h 1978172"/>
              <a:gd name="connsiteX171-4997" fmla="*/ 2189404 w 10768629"/>
              <a:gd name="connsiteY171-4998" fmla="*/ 1978172 h 1978172"/>
              <a:gd name="connsiteX172-4999" fmla="*/ 2077704 w 10768629"/>
              <a:gd name="connsiteY172-5000" fmla="*/ 1965002 h 1978172"/>
              <a:gd name="connsiteX173-5001" fmla="*/ 2033299 w 10768629"/>
              <a:gd name="connsiteY173-5002" fmla="*/ 1969042 h 1978172"/>
              <a:gd name="connsiteX174-5003" fmla="*/ 1967996 w 10768629"/>
              <a:gd name="connsiteY174-5004" fmla="*/ 1953187 h 1978172"/>
              <a:gd name="connsiteX175-5005" fmla="*/ 1855805 w 10768629"/>
              <a:gd name="connsiteY175-5006" fmla="*/ 1926082 h 1978172"/>
              <a:gd name="connsiteX176-5007" fmla="*/ 1790957 w 10768629"/>
              <a:gd name="connsiteY176-5008" fmla="*/ 1919460 h 1978172"/>
              <a:gd name="connsiteX177-5009" fmla="*/ 1613978 w 10768629"/>
              <a:gd name="connsiteY177-5010" fmla="*/ 1891581 h 1978172"/>
              <a:gd name="connsiteX178-5011" fmla="*/ 1436831 w 10768629"/>
              <a:gd name="connsiteY178-5012" fmla="*/ 1856201 h 1978172"/>
              <a:gd name="connsiteX179-5013" fmla="*/ 1357365 w 10768629"/>
              <a:gd name="connsiteY179-5014" fmla="*/ 1832140 h 1978172"/>
              <a:gd name="connsiteX180-5015" fmla="*/ 1232341 w 10768629"/>
              <a:gd name="connsiteY180-5016" fmla="*/ 1785942 h 1978172"/>
              <a:gd name="connsiteX181-5017" fmla="*/ 1162595 w 10768629"/>
              <a:gd name="connsiteY181-5018" fmla="*/ 1758337 h 1978172"/>
              <a:gd name="connsiteX182-5019" fmla="*/ 1128523 w 10768629"/>
              <a:gd name="connsiteY182-5020" fmla="*/ 1763621 h 1978172"/>
              <a:gd name="connsiteX183-5021" fmla="*/ 991903 w 10768629"/>
              <a:gd name="connsiteY183-5022" fmla="*/ 1786741 h 1978172"/>
              <a:gd name="connsiteX184-5023" fmla="*/ 883960 w 10768629"/>
              <a:gd name="connsiteY184-5024" fmla="*/ 1822386 h 1978172"/>
              <a:gd name="connsiteX185-5025" fmla="*/ 766531 w 10768629"/>
              <a:gd name="connsiteY185-5026" fmla="*/ 1805053 h 1978172"/>
              <a:gd name="connsiteX186-5027" fmla="*/ 669779 w 10768629"/>
              <a:gd name="connsiteY186-5028" fmla="*/ 1800537 h 1978172"/>
              <a:gd name="connsiteX187-5029" fmla="*/ 523898 w 10768629"/>
              <a:gd name="connsiteY187-5030" fmla="*/ 1811085 h 1978172"/>
              <a:gd name="connsiteX188-5031" fmla="*/ 360251 w 10768629"/>
              <a:gd name="connsiteY188-5032" fmla="*/ 1830735 h 1978172"/>
              <a:gd name="connsiteX189-5033" fmla="*/ 255207 w 10768629"/>
              <a:gd name="connsiteY189-5034" fmla="*/ 1818275 h 1978172"/>
              <a:gd name="connsiteX190-5035" fmla="*/ 101803 w 10768629"/>
              <a:gd name="connsiteY190-5036" fmla="*/ 1870647 h 1978172"/>
              <a:gd name="connsiteX191-5037" fmla="*/ 25397 w 10768629"/>
              <a:gd name="connsiteY191-5038" fmla="*/ 1888443 h 1978172"/>
              <a:gd name="connsiteX192-5039" fmla="*/ 2370 w 10768629"/>
              <a:gd name="connsiteY192-5040" fmla="*/ 1878311 h 1978172"/>
              <a:gd name="connsiteX193-5041" fmla="*/ 0 w 10768629"/>
              <a:gd name="connsiteY193-5042" fmla="*/ 1878785 h 1978172"/>
              <a:gd name="connsiteX194-5043" fmla="*/ 0 w 10768629"/>
              <a:gd name="connsiteY194-5044" fmla="*/ 0 h 1978172"/>
              <a:gd name="connsiteX0-5045" fmla="*/ 0 w 10768629"/>
              <a:gd name="connsiteY0-5046" fmla="*/ 0 h 1978172"/>
              <a:gd name="connsiteX1-5047" fmla="*/ 10768629 w 10768629"/>
              <a:gd name="connsiteY1-5048" fmla="*/ 0 h 1978172"/>
              <a:gd name="connsiteX2-5049" fmla="*/ 10733254 w 10768629"/>
              <a:gd name="connsiteY2-5050" fmla="*/ 31439 h 1978172"/>
              <a:gd name="connsiteX3-5051" fmla="*/ 10727085 w 10768629"/>
              <a:gd name="connsiteY3-5052" fmla="*/ 37910 h 1978172"/>
              <a:gd name="connsiteX4-5053" fmla="*/ 10675953 w 10768629"/>
              <a:gd name="connsiteY4-5054" fmla="*/ 68623 h 1978172"/>
              <a:gd name="connsiteX5-5055" fmla="*/ 10637091 w 10768629"/>
              <a:gd name="connsiteY5-5056" fmla="*/ 90361 h 1978172"/>
              <a:gd name="connsiteX6-5057" fmla="*/ 10610971 w 10768629"/>
              <a:gd name="connsiteY6-5058" fmla="*/ 110764 h 1978172"/>
              <a:gd name="connsiteX7-5059" fmla="*/ 10532872 w 10768629"/>
              <a:gd name="connsiteY7-5060" fmla="*/ 138028 h 1978172"/>
              <a:gd name="connsiteX8-5061" fmla="*/ 10398558 w 10768629"/>
              <a:gd name="connsiteY8-5062" fmla="*/ 172911 h 1978172"/>
              <a:gd name="connsiteX9-5063" fmla="*/ 10371128 w 10768629"/>
              <a:gd name="connsiteY9-5064" fmla="*/ 182609 h 1978172"/>
              <a:gd name="connsiteX10-5065" fmla="*/ 10352178 w 10768629"/>
              <a:gd name="connsiteY10-5066" fmla="*/ 199976 h 1978172"/>
              <a:gd name="connsiteX11-5067" fmla="*/ 10351815 w 10768629"/>
              <a:gd name="connsiteY11-5068" fmla="*/ 211879 h 1978172"/>
              <a:gd name="connsiteX12-5069" fmla="*/ 10337471 w 10768629"/>
              <a:gd name="connsiteY12-5070" fmla="*/ 218661 h 1978172"/>
              <a:gd name="connsiteX13-5071" fmla="*/ 10334625 w 10768629"/>
              <a:gd name="connsiteY13-5072" fmla="*/ 222351 h 1978172"/>
              <a:gd name="connsiteX14-5073" fmla="*/ 10256365 w 10768629"/>
              <a:gd name="connsiteY14-5074" fmla="*/ 235917 h 1978172"/>
              <a:gd name="connsiteX15-5075" fmla="*/ 10201127 w 10768629"/>
              <a:gd name="connsiteY15-5076" fmla="*/ 267448 h 1978172"/>
              <a:gd name="connsiteX16-5077" fmla="*/ 9961218 w 10768629"/>
              <a:gd name="connsiteY16-5078" fmla="*/ 326720 h 1978172"/>
              <a:gd name="connsiteX17-5079" fmla="*/ 9859715 w 10768629"/>
              <a:gd name="connsiteY17-5080" fmla="*/ 355698 h 1978172"/>
              <a:gd name="connsiteX18-5081" fmla="*/ 9679867 w 10768629"/>
              <a:gd name="connsiteY18-5082" fmla="*/ 399081 h 1978172"/>
              <a:gd name="connsiteX19-5083" fmla="*/ 9490654 w 10768629"/>
              <a:gd name="connsiteY19-5084" fmla="*/ 455225 h 1978172"/>
              <a:gd name="connsiteX20-5085" fmla="*/ 9470837 w 10768629"/>
              <a:gd name="connsiteY20-5086" fmla="*/ 452539 h 1978172"/>
              <a:gd name="connsiteX21-5087" fmla="*/ 9469082 w 10768629"/>
              <a:gd name="connsiteY21-5088" fmla="*/ 454891 h 1978172"/>
              <a:gd name="connsiteX22-5089" fmla="*/ 9448038 w 10768629"/>
              <a:gd name="connsiteY22-5090" fmla="*/ 459733 h 1978172"/>
              <a:gd name="connsiteX23-5091" fmla="*/ 9396821 w 10768629"/>
              <a:gd name="connsiteY23-5092" fmla="*/ 455795 h 1978172"/>
              <a:gd name="connsiteX24-5093" fmla="*/ 9392197 w 10768629"/>
              <a:gd name="connsiteY24-5094" fmla="*/ 459796 h 1978172"/>
              <a:gd name="connsiteX25-5095" fmla="*/ 9347994 w 10768629"/>
              <a:gd name="connsiteY25-5096" fmla="*/ 464462 h 1978172"/>
              <a:gd name="connsiteX26-5097" fmla="*/ 9347889 w 10768629"/>
              <a:gd name="connsiteY26-5098" fmla="*/ 466539 h 1978172"/>
              <a:gd name="connsiteX27-5099" fmla="*/ 9337639 w 10768629"/>
              <a:gd name="connsiteY27-5100" fmla="*/ 476654 h 1978172"/>
              <a:gd name="connsiteX28-5101" fmla="*/ 9316893 w 10768629"/>
              <a:gd name="connsiteY28-5102" fmla="*/ 491390 h 1978172"/>
              <a:gd name="connsiteX29-5103" fmla="*/ 9229283 w 10768629"/>
              <a:gd name="connsiteY29-5104" fmla="*/ 555377 h 1978172"/>
              <a:gd name="connsiteX30-5105" fmla="*/ 9220274 w 10768629"/>
              <a:gd name="connsiteY30-5106" fmla="*/ 557502 h 1978172"/>
              <a:gd name="connsiteX31-5107" fmla="*/ 9220202 w 10768629"/>
              <a:gd name="connsiteY31-5108" fmla="*/ 558001 h 1978172"/>
              <a:gd name="connsiteX32-5109" fmla="*/ 9210908 w 10768629"/>
              <a:gd name="connsiteY32-5110" fmla="*/ 561147 h 1978172"/>
              <a:gd name="connsiteX33-5111" fmla="*/ 9186374 w 10768629"/>
              <a:gd name="connsiteY33-5112" fmla="*/ 565502 h 1978172"/>
              <a:gd name="connsiteX34-5113" fmla="*/ 9181058 w 10768629"/>
              <a:gd name="connsiteY34-5114" fmla="*/ 569943 h 1978172"/>
              <a:gd name="connsiteX35-5115" fmla="*/ 9179948 w 10768629"/>
              <a:gd name="connsiteY35-5116" fmla="*/ 576062 h 1978172"/>
              <a:gd name="connsiteX36-5117" fmla="*/ 9149110 w 10768629"/>
              <a:gd name="connsiteY36-5118" fmla="*/ 598906 h 1978172"/>
              <a:gd name="connsiteX37-5119" fmla="*/ 9078556 w 10768629"/>
              <a:gd name="connsiteY37-5120" fmla="*/ 644039 h 1978172"/>
              <a:gd name="connsiteX38-5121" fmla="*/ 8996399 w 10768629"/>
              <a:gd name="connsiteY38-5122" fmla="*/ 690055 h 1978172"/>
              <a:gd name="connsiteX39-5123" fmla="*/ 8803791 w 10768629"/>
              <a:gd name="connsiteY39-5124" fmla="*/ 813860 h 1978172"/>
              <a:gd name="connsiteX40-5125" fmla="*/ 8636202 w 10768629"/>
              <a:gd name="connsiteY40-5126" fmla="*/ 848463 h 1978172"/>
              <a:gd name="connsiteX41-5127" fmla="*/ 8555372 w 10768629"/>
              <a:gd name="connsiteY41-5128" fmla="*/ 883171 h 1978172"/>
              <a:gd name="connsiteX42-5129" fmla="*/ 8507229 w 10768629"/>
              <a:gd name="connsiteY42-5130" fmla="*/ 901665 h 1978172"/>
              <a:gd name="connsiteX43-5131" fmla="*/ 8428473 w 10768629"/>
              <a:gd name="connsiteY43-5132" fmla="*/ 927985 h 1978172"/>
              <a:gd name="connsiteX44-5133" fmla="*/ 8427914 w 10768629"/>
              <a:gd name="connsiteY44-5134" fmla="*/ 933480 h 1978172"/>
              <a:gd name="connsiteX45-5135" fmla="*/ 8420327 w 10768629"/>
              <a:gd name="connsiteY45-5136" fmla="*/ 941984 h 1978172"/>
              <a:gd name="connsiteX46-5137" fmla="*/ 8407128 w 10768629"/>
              <a:gd name="connsiteY46-5138" fmla="*/ 961344 h 1978172"/>
              <a:gd name="connsiteX47-5139" fmla="*/ 8380548 w 10768629"/>
              <a:gd name="connsiteY47-5140" fmla="*/ 987916 h 1978172"/>
              <a:gd name="connsiteX48-5141" fmla="*/ 8379462 w 10768629"/>
              <a:gd name="connsiteY48-5142" fmla="*/ 987106 h 1978172"/>
              <a:gd name="connsiteX49-5143" fmla="*/ 8369725 w 10768629"/>
              <a:gd name="connsiteY49-5144" fmla="*/ 989186 h 1978172"/>
              <a:gd name="connsiteX50-5145" fmla="*/ 8304438 w 10768629"/>
              <a:gd name="connsiteY50-5146" fmla="*/ 996739 h 1978172"/>
              <a:gd name="connsiteX51-5147" fmla="*/ 8280929 w 10768629"/>
              <a:gd name="connsiteY51-5148" fmla="*/ 1023089 h 1978172"/>
              <a:gd name="connsiteX52-5149" fmla="*/ 8275760 w 10768629"/>
              <a:gd name="connsiteY52-5150" fmla="*/ 1027772 h 1978172"/>
              <a:gd name="connsiteX53-5151" fmla="*/ 8275478 w 10768629"/>
              <a:gd name="connsiteY53-5152" fmla="*/ 1027605 h 1978172"/>
              <a:gd name="connsiteX54-5153" fmla="*/ 8269666 w 10768629"/>
              <a:gd name="connsiteY54-5154" fmla="*/ 1032033 h 1978172"/>
              <a:gd name="connsiteX55-5155" fmla="*/ 8203836 w 10768629"/>
              <a:gd name="connsiteY55-5156" fmla="*/ 1037347 h 1978172"/>
              <a:gd name="connsiteX56-5157" fmla="*/ 8122936 w 10768629"/>
              <a:gd name="connsiteY56-5158" fmla="*/ 1063113 h 1978172"/>
              <a:gd name="connsiteX57-5159" fmla="*/ 8043658 w 10768629"/>
              <a:gd name="connsiteY57-5160" fmla="*/ 1092746 h 1978172"/>
              <a:gd name="connsiteX58-5161" fmla="*/ 8015351 w 10768629"/>
              <a:gd name="connsiteY58-5162" fmla="*/ 1105478 h 1978172"/>
              <a:gd name="connsiteX59-5163" fmla="*/ 7963145 w 10768629"/>
              <a:gd name="connsiteY59-5164" fmla="*/ 1119346 h 1978172"/>
              <a:gd name="connsiteX60-5165" fmla="*/ 7938145 w 10768629"/>
              <a:gd name="connsiteY60-5166" fmla="*/ 1120225 h 1978172"/>
              <a:gd name="connsiteX61-5167" fmla="*/ 7937238 w 10768629"/>
              <a:gd name="connsiteY61-5168" fmla="*/ 1121204 h 1978172"/>
              <a:gd name="connsiteX62-5169" fmla="*/ 7934398 w 10768629"/>
              <a:gd name="connsiteY62-5170" fmla="*/ 1118240 h 1978172"/>
              <a:gd name="connsiteX63-5171" fmla="*/ 7918248 w 10768629"/>
              <a:gd name="connsiteY63-5172" fmla="*/ 1124371 h 1978172"/>
              <a:gd name="connsiteX64-5173" fmla="*/ 7914119 w 10768629"/>
              <a:gd name="connsiteY64-5174" fmla="*/ 1127653 h 1978172"/>
              <a:gd name="connsiteX65-5175" fmla="*/ 7907658 w 10768629"/>
              <a:gd name="connsiteY65-5176" fmla="*/ 1130350 h 1978172"/>
              <a:gd name="connsiteX66-5177" fmla="*/ 7907434 w 10768629"/>
              <a:gd name="connsiteY66-5178" fmla="*/ 1130103 h 1978172"/>
              <a:gd name="connsiteX67-5179" fmla="*/ 7901508 w 10768629"/>
              <a:gd name="connsiteY67-5180" fmla="*/ 1133245 h 1978172"/>
              <a:gd name="connsiteX68-5181" fmla="*/ 7873287 w 10768629"/>
              <a:gd name="connsiteY68-5182" fmla="*/ 1152609 h 1978172"/>
              <a:gd name="connsiteX69-5183" fmla="*/ 7834833 w 10768629"/>
              <a:gd name="connsiteY69-5184" fmla="*/ 1153868 h 1978172"/>
              <a:gd name="connsiteX70-5185" fmla="*/ 7828661 w 10768629"/>
              <a:gd name="connsiteY70-5186" fmla="*/ 1139994 h 1978172"/>
              <a:gd name="connsiteX71-5187" fmla="*/ 7823966 w 10768629"/>
              <a:gd name="connsiteY71-5188" fmla="*/ 1143178 h 1978172"/>
              <a:gd name="connsiteX72-5189" fmla="*/ 7815078 w 10768629"/>
              <a:gd name="connsiteY72-5190" fmla="*/ 1151776 h 1978172"/>
              <a:gd name="connsiteX73-5191" fmla="*/ 7812026 w 10768629"/>
              <a:gd name="connsiteY73-5192" fmla="*/ 1151522 h 1978172"/>
              <a:gd name="connsiteX74-5193" fmla="*/ 7782249 w 10768629"/>
              <a:gd name="connsiteY74-5194" fmla="*/ 1160970 h 1978172"/>
              <a:gd name="connsiteX75-5195" fmla="*/ 7773476 w 10768629"/>
              <a:gd name="connsiteY75-5196" fmla="*/ 1157414 h 1978172"/>
              <a:gd name="connsiteX76-5197" fmla="*/ 7769600 w 10768629"/>
              <a:gd name="connsiteY76-5198" fmla="*/ 1157365 h 1978172"/>
              <a:gd name="connsiteX77-5199" fmla="*/ 7752631 w 10768629"/>
              <a:gd name="connsiteY77-5200" fmla="*/ 1172815 h 1978172"/>
              <a:gd name="connsiteX78-5201" fmla="*/ 7743525 w 10768629"/>
              <a:gd name="connsiteY78-5202" fmla="*/ 1179064 h 1978172"/>
              <a:gd name="connsiteX79-5203" fmla="*/ 7685942 w 10768629"/>
              <a:gd name="connsiteY79-5204" fmla="*/ 1233723 h 1978172"/>
              <a:gd name="connsiteX80-5205" fmla="*/ 7586920 w 10768629"/>
              <a:gd name="connsiteY80-5206" fmla="*/ 1261888 h 1978172"/>
              <a:gd name="connsiteX81-5207" fmla="*/ 7486100 w 10768629"/>
              <a:gd name="connsiteY81-5208" fmla="*/ 1292563 h 1978172"/>
              <a:gd name="connsiteX82-5209" fmla="*/ 7407190 w 10768629"/>
              <a:gd name="connsiteY82-5210" fmla="*/ 1314737 h 1978172"/>
              <a:gd name="connsiteX83-5211" fmla="*/ 7240698 w 10768629"/>
              <a:gd name="connsiteY83-5212" fmla="*/ 1438832 h 1978172"/>
              <a:gd name="connsiteX84-5213" fmla="*/ 7197675 w 10768629"/>
              <a:gd name="connsiteY84-5214" fmla="*/ 1447530 h 1978172"/>
              <a:gd name="connsiteX85-5215" fmla="*/ 7164788 w 10768629"/>
              <a:gd name="connsiteY85-5216" fmla="*/ 1480293 h 1978172"/>
              <a:gd name="connsiteX86-5217" fmla="*/ 7147929 w 10768629"/>
              <a:gd name="connsiteY86-5218" fmla="*/ 1477641 h 1978172"/>
              <a:gd name="connsiteX87-5219" fmla="*/ 7144965 w 10768629"/>
              <a:gd name="connsiteY87-5220" fmla="*/ 1476908 h 1978172"/>
              <a:gd name="connsiteX88-5221" fmla="*/ 7134299 w 10768629"/>
              <a:gd name="connsiteY88-5222" fmla="*/ 1479969 h 1978172"/>
              <a:gd name="connsiteX89-5223" fmla="*/ 7129809 w 10768629"/>
              <a:gd name="connsiteY89-5224" fmla="*/ 1473339 h 1978172"/>
              <a:gd name="connsiteX90-5225" fmla="*/ 7112688 w 10768629"/>
              <a:gd name="connsiteY90-5226" fmla="*/ 1472575 h 1978172"/>
              <a:gd name="connsiteX91-5227" fmla="*/ 7093470 w 10768629"/>
              <a:gd name="connsiteY91-5228" fmla="*/ 1480300 h 1978172"/>
              <a:gd name="connsiteX92-5229" fmla="*/ 7025034 w 10768629"/>
              <a:gd name="connsiteY92-5230" fmla="*/ 1506934 h 1978172"/>
              <a:gd name="connsiteX93-5231" fmla="*/ 7014783 w 10768629"/>
              <a:gd name="connsiteY93-5232" fmla="*/ 1515868 h 1978172"/>
              <a:gd name="connsiteX94-5233" fmla="*/ 6979706 w 10768629"/>
              <a:gd name="connsiteY94-5234" fmla="*/ 1523511 h 1978172"/>
              <a:gd name="connsiteX95-5235" fmla="*/ 6977890 w 10768629"/>
              <a:gd name="connsiteY95-5236" fmla="*/ 1525793 h 1978172"/>
              <a:gd name="connsiteX96-5237" fmla="*/ 6944339 w 10768629"/>
              <a:gd name="connsiteY96-5238" fmla="*/ 1536237 h 1978172"/>
              <a:gd name="connsiteX97-5239" fmla="*/ 6886996 w 10768629"/>
              <a:gd name="connsiteY97-5240" fmla="*/ 1563569 h 1978172"/>
              <a:gd name="connsiteX98-5241" fmla="*/ 6874510 w 10768629"/>
              <a:gd name="connsiteY98-5242" fmla="*/ 1558469 h 1978172"/>
              <a:gd name="connsiteX99-5243" fmla="*/ 6871943 w 10768629"/>
              <a:gd name="connsiteY99-5244" fmla="*/ 1554651 h 1978172"/>
              <a:gd name="connsiteX100-5245" fmla="*/ 6856174 w 10768629"/>
              <a:gd name="connsiteY100-5246" fmla="*/ 1562024 h 1978172"/>
              <a:gd name="connsiteX101-5247" fmla="*/ 6842321 w 10768629"/>
              <a:gd name="connsiteY101-5248" fmla="*/ 1560554 h 1978172"/>
              <a:gd name="connsiteX102-5249" fmla="*/ 6832713 w 10768629"/>
              <a:gd name="connsiteY102-5250" fmla="*/ 1569357 h 1978172"/>
              <a:gd name="connsiteX103-5251" fmla="*/ 6816351 w 10768629"/>
              <a:gd name="connsiteY103-5252" fmla="*/ 1571495 h 1978172"/>
              <a:gd name="connsiteX104-5253" fmla="*/ 6795800 w 10768629"/>
              <a:gd name="connsiteY104-5254" fmla="*/ 1572010 h 1978172"/>
              <a:gd name="connsiteX105-5255" fmla="*/ 6777546 w 10768629"/>
              <a:gd name="connsiteY105-5256" fmla="*/ 1568661 h 1978172"/>
              <a:gd name="connsiteX106-5257" fmla="*/ 6751528 w 10768629"/>
              <a:gd name="connsiteY106-5258" fmla="*/ 1574143 h 1978172"/>
              <a:gd name="connsiteX107-5259" fmla="*/ 6691966 w 10768629"/>
              <a:gd name="connsiteY107-5260" fmla="*/ 1582255 h 1978172"/>
              <a:gd name="connsiteX108-5261" fmla="*/ 6646941 w 10768629"/>
              <a:gd name="connsiteY108-5262" fmla="*/ 1588471 h 1978172"/>
              <a:gd name="connsiteX109-5263" fmla="*/ 6568576 w 10768629"/>
              <a:gd name="connsiteY109-5264" fmla="*/ 1606488 h 1978172"/>
              <a:gd name="connsiteX110-5265" fmla="*/ 6554358 w 10768629"/>
              <a:gd name="connsiteY110-5266" fmla="*/ 1621701 h 1978172"/>
              <a:gd name="connsiteX111-5267" fmla="*/ 6516968 w 10768629"/>
              <a:gd name="connsiteY111-5268" fmla="*/ 1617195 h 1978172"/>
              <a:gd name="connsiteX112-5269" fmla="*/ 6506479 w 10768629"/>
              <a:gd name="connsiteY112-5270" fmla="*/ 1602227 h 1978172"/>
              <a:gd name="connsiteX113-5271" fmla="*/ 6458436 w 10768629"/>
              <a:gd name="connsiteY113-5272" fmla="*/ 1607332 h 1978172"/>
              <a:gd name="connsiteX114-5273" fmla="*/ 6414786 w 10768629"/>
              <a:gd name="connsiteY114-5274" fmla="*/ 1628815 h 1978172"/>
              <a:gd name="connsiteX115-5275" fmla="*/ 6357085 w 10768629"/>
              <a:gd name="connsiteY115-5276" fmla="*/ 1640846 h 1978172"/>
              <a:gd name="connsiteX116-5277" fmla="*/ 6322636 w 10768629"/>
              <a:gd name="connsiteY116-5278" fmla="*/ 1648213 h 1978172"/>
              <a:gd name="connsiteX117-5279" fmla="*/ 6226172 w 10768629"/>
              <a:gd name="connsiteY117-5280" fmla="*/ 1654676 h 1978172"/>
              <a:gd name="connsiteX118-5281" fmla="*/ 6221217 w 10768629"/>
              <a:gd name="connsiteY118-5282" fmla="*/ 1654506 h 1978172"/>
              <a:gd name="connsiteX119-5283" fmla="*/ 6204956 w 10768629"/>
              <a:gd name="connsiteY119-5284" fmla="*/ 1664280 h 1978172"/>
              <a:gd name="connsiteX120-5285" fmla="*/ 6204270 w 10768629"/>
              <a:gd name="connsiteY120-5286" fmla="*/ 1666782 h 1978172"/>
              <a:gd name="connsiteX121-5287" fmla="*/ 6143810 w 10768629"/>
              <a:gd name="connsiteY121-5288" fmla="*/ 1661963 h 1978172"/>
              <a:gd name="connsiteX122-5289" fmla="*/ 6136560 w 10768629"/>
              <a:gd name="connsiteY122-5290" fmla="*/ 1665728 h 1978172"/>
              <a:gd name="connsiteX123-5291" fmla="*/ 6096155 w 10768629"/>
              <a:gd name="connsiteY123-5292" fmla="*/ 1656951 h 1978172"/>
              <a:gd name="connsiteX124-5293" fmla="*/ 6075812 w 10768629"/>
              <a:gd name="connsiteY124-5294" fmla="*/ 1655422 h 1978172"/>
              <a:gd name="connsiteX125-5295" fmla="*/ 6039495 w 10768629"/>
              <a:gd name="connsiteY125-5296" fmla="*/ 1649680 h 1978172"/>
              <a:gd name="connsiteX126-5297" fmla="*/ 6036523 w 10768629"/>
              <a:gd name="connsiteY126-5298" fmla="*/ 1652121 h 1978172"/>
              <a:gd name="connsiteX127-5299" fmla="*/ 6029328 w 10768629"/>
              <a:gd name="connsiteY127-5300" fmla="*/ 1649904 h 1978172"/>
              <a:gd name="connsiteX128-5301" fmla="*/ 6024075 w 10768629"/>
              <a:gd name="connsiteY128-5302" fmla="*/ 1652779 h 1978172"/>
              <a:gd name="connsiteX129-5303" fmla="*/ 6018085 w 10768629"/>
              <a:gd name="connsiteY129-5304" fmla="*/ 1652030 h 1978172"/>
              <a:gd name="connsiteX130-5305" fmla="*/ 5955513 w 10768629"/>
              <a:gd name="connsiteY130-5306" fmla="*/ 1663584 h 1978172"/>
              <a:gd name="connsiteX131-5307" fmla="*/ 5941996 w 10768629"/>
              <a:gd name="connsiteY131-5308" fmla="*/ 1661326 h 1978172"/>
              <a:gd name="connsiteX132-5309" fmla="*/ 5931789 w 10768629"/>
              <a:gd name="connsiteY132-5310" fmla="*/ 1669915 h 1978172"/>
              <a:gd name="connsiteX133-5311" fmla="*/ 5888686 w 10768629"/>
              <a:gd name="connsiteY133-5312" fmla="*/ 1672175 h 1978172"/>
              <a:gd name="connsiteX134-5313" fmla="*/ 5873794 w 10768629"/>
              <a:gd name="connsiteY134-5314" fmla="*/ 1665454 h 1978172"/>
              <a:gd name="connsiteX135-5315" fmla="*/ 5860022 w 10768629"/>
              <a:gd name="connsiteY135-5316" fmla="*/ 1660635 h 1978172"/>
              <a:gd name="connsiteX136-5317" fmla="*/ 5858237 w 10768629"/>
              <a:gd name="connsiteY136-5318" fmla="*/ 1660649 h 1978172"/>
              <a:gd name="connsiteX137-5319" fmla="*/ 5840319 w 10768629"/>
              <a:gd name="connsiteY137-5320" fmla="*/ 1660798 h 1978172"/>
              <a:gd name="connsiteX138-5321" fmla="*/ 5806984 w 10768629"/>
              <a:gd name="connsiteY138-5322" fmla="*/ 1661075 h 1978172"/>
              <a:gd name="connsiteX139-5323" fmla="*/ 5742351 w 10768629"/>
              <a:gd name="connsiteY139-5324" fmla="*/ 1667489 h 1978172"/>
              <a:gd name="connsiteX140-5325" fmla="*/ 5521171 w 10768629"/>
              <a:gd name="connsiteY140-5326" fmla="*/ 1671626 h 1978172"/>
              <a:gd name="connsiteX141-5327" fmla="*/ 5457384 w 10768629"/>
              <a:gd name="connsiteY141-5328" fmla="*/ 1683952 h 1978172"/>
              <a:gd name="connsiteX142-5329" fmla="*/ 4950070 w 10768629"/>
              <a:gd name="connsiteY142-5330" fmla="*/ 1748401 h 1978172"/>
              <a:gd name="connsiteX143-5331" fmla="*/ 4872172 w 10768629"/>
              <a:gd name="connsiteY143-5332" fmla="*/ 1757222 h 1978172"/>
              <a:gd name="connsiteX144-5333" fmla="*/ 4809524 w 10768629"/>
              <a:gd name="connsiteY144-5334" fmla="*/ 1761033 h 1978172"/>
              <a:gd name="connsiteX145-5335" fmla="*/ 4759058 w 10768629"/>
              <a:gd name="connsiteY145-5336" fmla="*/ 1766533 h 1978172"/>
              <a:gd name="connsiteX146-5337" fmla="*/ 4719749 w 10768629"/>
              <a:gd name="connsiteY146-5338" fmla="*/ 1771811 h 1978172"/>
              <a:gd name="connsiteX147-5339" fmla="*/ 4568686 w 10768629"/>
              <a:gd name="connsiteY147-5340" fmla="*/ 1786141 h 1978172"/>
              <a:gd name="connsiteX148-5341" fmla="*/ 4418751 w 10768629"/>
              <a:gd name="connsiteY148-5342" fmla="*/ 1796932 h 1978172"/>
              <a:gd name="connsiteX149-5343" fmla="*/ 4378377 w 10768629"/>
              <a:gd name="connsiteY149-5344" fmla="*/ 1815528 h 1978172"/>
              <a:gd name="connsiteX150-5345" fmla="*/ 4320575 w 10768629"/>
              <a:gd name="connsiteY150-5346" fmla="*/ 1832722 h 1978172"/>
              <a:gd name="connsiteX151-5347" fmla="*/ 4220200 w 10768629"/>
              <a:gd name="connsiteY151-5348" fmla="*/ 1873173 h 1978172"/>
              <a:gd name="connsiteX152-5349" fmla="*/ 4105361 w 10768629"/>
              <a:gd name="connsiteY152-5350" fmla="*/ 1894711 h 1978172"/>
              <a:gd name="connsiteX153-5351" fmla="*/ 3973223 w 10768629"/>
              <a:gd name="connsiteY153-5352" fmla="*/ 1881015 h 1978172"/>
              <a:gd name="connsiteX154-5353" fmla="*/ 3900992 w 10768629"/>
              <a:gd name="connsiteY154-5354" fmla="*/ 1880603 h 1978172"/>
              <a:gd name="connsiteX155-5355" fmla="*/ 3662119 w 10768629"/>
              <a:gd name="connsiteY155-5356" fmla="*/ 1876289 h 1978172"/>
              <a:gd name="connsiteX156-5357" fmla="*/ 3496919 w 10768629"/>
              <a:gd name="connsiteY156-5358" fmla="*/ 1873180 h 1978172"/>
              <a:gd name="connsiteX157-5359" fmla="*/ 3449433 w 10768629"/>
              <a:gd name="connsiteY157-5360" fmla="*/ 1889681 h 1978172"/>
              <a:gd name="connsiteX158-5361" fmla="*/ 3369766 w 10768629"/>
              <a:gd name="connsiteY158-5362" fmla="*/ 1916653 h 1978172"/>
              <a:gd name="connsiteX159-5363" fmla="*/ 3290336 w 10768629"/>
              <a:gd name="connsiteY159-5364" fmla="*/ 1925039 h 1978172"/>
              <a:gd name="connsiteX160-5365" fmla="*/ 3224897 w 10768629"/>
              <a:gd name="connsiteY160-5366" fmla="*/ 1943733 h 1978172"/>
              <a:gd name="connsiteX161-5367" fmla="*/ 3161463 w 10768629"/>
              <a:gd name="connsiteY161-5368" fmla="*/ 1946591 h 1978172"/>
              <a:gd name="connsiteX162-5369" fmla="*/ 3112044 w 10768629"/>
              <a:gd name="connsiteY162-5370" fmla="*/ 1935614 h 1978172"/>
              <a:gd name="connsiteX163-5371" fmla="*/ 3069716 w 10768629"/>
              <a:gd name="connsiteY163-5372" fmla="*/ 1930463 h 1978172"/>
              <a:gd name="connsiteX164-5373" fmla="*/ 3005773 w 10768629"/>
              <a:gd name="connsiteY164-5374" fmla="*/ 1915878 h 1978172"/>
              <a:gd name="connsiteX165-5375" fmla="*/ 2897201 w 10768629"/>
              <a:gd name="connsiteY165-5376" fmla="*/ 1926772 h 1978172"/>
              <a:gd name="connsiteX166-5377" fmla="*/ 2783891 w 10768629"/>
              <a:gd name="connsiteY166-5378" fmla="*/ 1931749 h 1978172"/>
              <a:gd name="connsiteX167-5379" fmla="*/ 2712447 w 10768629"/>
              <a:gd name="connsiteY167-5380" fmla="*/ 1933044 h 1978172"/>
              <a:gd name="connsiteX168-5381" fmla="*/ 2560151 w 10768629"/>
              <a:gd name="connsiteY168-5382" fmla="*/ 1963609 h 1978172"/>
              <a:gd name="connsiteX169-5383" fmla="*/ 2367221 w 10768629"/>
              <a:gd name="connsiteY169-5384" fmla="*/ 1971884 h 1978172"/>
              <a:gd name="connsiteX170-5385" fmla="*/ 2272130 w 10768629"/>
              <a:gd name="connsiteY170-5386" fmla="*/ 1961162 h 1978172"/>
              <a:gd name="connsiteX171-5387" fmla="*/ 2189404 w 10768629"/>
              <a:gd name="connsiteY171-5388" fmla="*/ 1978172 h 1978172"/>
              <a:gd name="connsiteX172-5389" fmla="*/ 2077704 w 10768629"/>
              <a:gd name="connsiteY172-5390" fmla="*/ 1965002 h 1978172"/>
              <a:gd name="connsiteX173-5391" fmla="*/ 2033299 w 10768629"/>
              <a:gd name="connsiteY173-5392" fmla="*/ 1969042 h 1978172"/>
              <a:gd name="connsiteX174-5393" fmla="*/ 1967996 w 10768629"/>
              <a:gd name="connsiteY174-5394" fmla="*/ 1953187 h 1978172"/>
              <a:gd name="connsiteX175-5395" fmla="*/ 1855805 w 10768629"/>
              <a:gd name="connsiteY175-5396" fmla="*/ 1926082 h 1978172"/>
              <a:gd name="connsiteX176-5397" fmla="*/ 1790957 w 10768629"/>
              <a:gd name="connsiteY176-5398" fmla="*/ 1919460 h 1978172"/>
              <a:gd name="connsiteX177-5399" fmla="*/ 1613978 w 10768629"/>
              <a:gd name="connsiteY177-5400" fmla="*/ 1891581 h 1978172"/>
              <a:gd name="connsiteX178-5401" fmla="*/ 1436831 w 10768629"/>
              <a:gd name="connsiteY178-5402" fmla="*/ 1856201 h 1978172"/>
              <a:gd name="connsiteX179-5403" fmla="*/ 1357365 w 10768629"/>
              <a:gd name="connsiteY179-5404" fmla="*/ 1832140 h 1978172"/>
              <a:gd name="connsiteX180-5405" fmla="*/ 1232341 w 10768629"/>
              <a:gd name="connsiteY180-5406" fmla="*/ 1785942 h 1978172"/>
              <a:gd name="connsiteX181-5407" fmla="*/ 1162595 w 10768629"/>
              <a:gd name="connsiteY181-5408" fmla="*/ 1758337 h 1978172"/>
              <a:gd name="connsiteX182-5409" fmla="*/ 1128523 w 10768629"/>
              <a:gd name="connsiteY182-5410" fmla="*/ 1763621 h 1978172"/>
              <a:gd name="connsiteX183-5411" fmla="*/ 991903 w 10768629"/>
              <a:gd name="connsiteY183-5412" fmla="*/ 1786741 h 1978172"/>
              <a:gd name="connsiteX184-5413" fmla="*/ 883960 w 10768629"/>
              <a:gd name="connsiteY184-5414" fmla="*/ 1822386 h 1978172"/>
              <a:gd name="connsiteX185-5415" fmla="*/ 766531 w 10768629"/>
              <a:gd name="connsiteY185-5416" fmla="*/ 1805053 h 1978172"/>
              <a:gd name="connsiteX186-5417" fmla="*/ 669779 w 10768629"/>
              <a:gd name="connsiteY186-5418" fmla="*/ 1800537 h 1978172"/>
              <a:gd name="connsiteX187-5419" fmla="*/ 523898 w 10768629"/>
              <a:gd name="connsiteY187-5420" fmla="*/ 1811085 h 1978172"/>
              <a:gd name="connsiteX188-5421" fmla="*/ 360251 w 10768629"/>
              <a:gd name="connsiteY188-5422" fmla="*/ 1830735 h 1978172"/>
              <a:gd name="connsiteX189-5423" fmla="*/ 255207 w 10768629"/>
              <a:gd name="connsiteY189-5424" fmla="*/ 1818275 h 1978172"/>
              <a:gd name="connsiteX190-5425" fmla="*/ 101803 w 10768629"/>
              <a:gd name="connsiteY190-5426" fmla="*/ 1870647 h 1978172"/>
              <a:gd name="connsiteX191-5427" fmla="*/ 25397 w 10768629"/>
              <a:gd name="connsiteY191-5428" fmla="*/ 1888443 h 1978172"/>
              <a:gd name="connsiteX192-5429" fmla="*/ 2370 w 10768629"/>
              <a:gd name="connsiteY192-5430" fmla="*/ 1878311 h 1978172"/>
              <a:gd name="connsiteX193-5431" fmla="*/ 0 w 10768629"/>
              <a:gd name="connsiteY193-5432" fmla="*/ 1878785 h 1978172"/>
              <a:gd name="connsiteX194-5433" fmla="*/ 0 w 10768629"/>
              <a:gd name="connsiteY194-5434" fmla="*/ 0 h 1978172"/>
              <a:gd name="connsiteX0-5435" fmla="*/ 0 w 10768629"/>
              <a:gd name="connsiteY0-5436" fmla="*/ 0 h 1978172"/>
              <a:gd name="connsiteX1-5437" fmla="*/ 10768629 w 10768629"/>
              <a:gd name="connsiteY1-5438" fmla="*/ 0 h 1978172"/>
              <a:gd name="connsiteX2-5439" fmla="*/ 10733254 w 10768629"/>
              <a:gd name="connsiteY2-5440" fmla="*/ 31439 h 1978172"/>
              <a:gd name="connsiteX3-5441" fmla="*/ 10727085 w 10768629"/>
              <a:gd name="connsiteY3-5442" fmla="*/ 37910 h 1978172"/>
              <a:gd name="connsiteX4-5443" fmla="*/ 10675953 w 10768629"/>
              <a:gd name="connsiteY4-5444" fmla="*/ 68623 h 1978172"/>
              <a:gd name="connsiteX5-5445" fmla="*/ 10637091 w 10768629"/>
              <a:gd name="connsiteY5-5446" fmla="*/ 90361 h 1978172"/>
              <a:gd name="connsiteX6-5447" fmla="*/ 10610971 w 10768629"/>
              <a:gd name="connsiteY6-5448" fmla="*/ 110764 h 1978172"/>
              <a:gd name="connsiteX7-5449" fmla="*/ 10532872 w 10768629"/>
              <a:gd name="connsiteY7-5450" fmla="*/ 138028 h 1978172"/>
              <a:gd name="connsiteX8-5451" fmla="*/ 10398558 w 10768629"/>
              <a:gd name="connsiteY8-5452" fmla="*/ 172911 h 1978172"/>
              <a:gd name="connsiteX9-5453" fmla="*/ 10371128 w 10768629"/>
              <a:gd name="connsiteY9-5454" fmla="*/ 182609 h 1978172"/>
              <a:gd name="connsiteX10-5455" fmla="*/ 10352178 w 10768629"/>
              <a:gd name="connsiteY10-5456" fmla="*/ 199976 h 1978172"/>
              <a:gd name="connsiteX11-5457" fmla="*/ 10351815 w 10768629"/>
              <a:gd name="connsiteY11-5458" fmla="*/ 211879 h 1978172"/>
              <a:gd name="connsiteX12-5459" fmla="*/ 10337471 w 10768629"/>
              <a:gd name="connsiteY12-5460" fmla="*/ 218661 h 1978172"/>
              <a:gd name="connsiteX13-5461" fmla="*/ 10334625 w 10768629"/>
              <a:gd name="connsiteY13-5462" fmla="*/ 222351 h 1978172"/>
              <a:gd name="connsiteX14-5463" fmla="*/ 10256365 w 10768629"/>
              <a:gd name="connsiteY14-5464" fmla="*/ 235917 h 1978172"/>
              <a:gd name="connsiteX15-5465" fmla="*/ 10201127 w 10768629"/>
              <a:gd name="connsiteY15-5466" fmla="*/ 267448 h 1978172"/>
              <a:gd name="connsiteX16-5467" fmla="*/ 9961218 w 10768629"/>
              <a:gd name="connsiteY16-5468" fmla="*/ 326720 h 1978172"/>
              <a:gd name="connsiteX17-5469" fmla="*/ 9859715 w 10768629"/>
              <a:gd name="connsiteY17-5470" fmla="*/ 355698 h 1978172"/>
              <a:gd name="connsiteX18-5471" fmla="*/ 9679867 w 10768629"/>
              <a:gd name="connsiteY18-5472" fmla="*/ 399081 h 1978172"/>
              <a:gd name="connsiteX19-5473" fmla="*/ 9490654 w 10768629"/>
              <a:gd name="connsiteY19-5474" fmla="*/ 455225 h 1978172"/>
              <a:gd name="connsiteX20-5475" fmla="*/ 9470837 w 10768629"/>
              <a:gd name="connsiteY20-5476" fmla="*/ 452539 h 1978172"/>
              <a:gd name="connsiteX21-5477" fmla="*/ 9469082 w 10768629"/>
              <a:gd name="connsiteY21-5478" fmla="*/ 454891 h 1978172"/>
              <a:gd name="connsiteX22-5479" fmla="*/ 9448038 w 10768629"/>
              <a:gd name="connsiteY22-5480" fmla="*/ 459733 h 1978172"/>
              <a:gd name="connsiteX23-5481" fmla="*/ 9396821 w 10768629"/>
              <a:gd name="connsiteY23-5482" fmla="*/ 455795 h 1978172"/>
              <a:gd name="connsiteX24-5483" fmla="*/ 9392197 w 10768629"/>
              <a:gd name="connsiteY24-5484" fmla="*/ 459796 h 1978172"/>
              <a:gd name="connsiteX25-5485" fmla="*/ 9347994 w 10768629"/>
              <a:gd name="connsiteY25-5486" fmla="*/ 464462 h 1978172"/>
              <a:gd name="connsiteX26-5487" fmla="*/ 9347889 w 10768629"/>
              <a:gd name="connsiteY26-5488" fmla="*/ 466539 h 1978172"/>
              <a:gd name="connsiteX27-5489" fmla="*/ 9337639 w 10768629"/>
              <a:gd name="connsiteY27-5490" fmla="*/ 476654 h 1978172"/>
              <a:gd name="connsiteX28-5491" fmla="*/ 9316893 w 10768629"/>
              <a:gd name="connsiteY28-5492" fmla="*/ 491390 h 1978172"/>
              <a:gd name="connsiteX29-5493" fmla="*/ 9229283 w 10768629"/>
              <a:gd name="connsiteY29-5494" fmla="*/ 555377 h 1978172"/>
              <a:gd name="connsiteX30-5495" fmla="*/ 9220274 w 10768629"/>
              <a:gd name="connsiteY30-5496" fmla="*/ 557502 h 1978172"/>
              <a:gd name="connsiteX31-5497" fmla="*/ 9220202 w 10768629"/>
              <a:gd name="connsiteY31-5498" fmla="*/ 558001 h 1978172"/>
              <a:gd name="connsiteX32-5499" fmla="*/ 9210908 w 10768629"/>
              <a:gd name="connsiteY32-5500" fmla="*/ 561147 h 1978172"/>
              <a:gd name="connsiteX33-5501" fmla="*/ 9186374 w 10768629"/>
              <a:gd name="connsiteY33-5502" fmla="*/ 565502 h 1978172"/>
              <a:gd name="connsiteX34-5503" fmla="*/ 9181058 w 10768629"/>
              <a:gd name="connsiteY34-5504" fmla="*/ 569943 h 1978172"/>
              <a:gd name="connsiteX35-5505" fmla="*/ 9179948 w 10768629"/>
              <a:gd name="connsiteY35-5506" fmla="*/ 576062 h 1978172"/>
              <a:gd name="connsiteX36-5507" fmla="*/ 9149110 w 10768629"/>
              <a:gd name="connsiteY36-5508" fmla="*/ 598906 h 1978172"/>
              <a:gd name="connsiteX37-5509" fmla="*/ 9078556 w 10768629"/>
              <a:gd name="connsiteY37-5510" fmla="*/ 644039 h 1978172"/>
              <a:gd name="connsiteX38-5511" fmla="*/ 8996399 w 10768629"/>
              <a:gd name="connsiteY38-5512" fmla="*/ 690055 h 1978172"/>
              <a:gd name="connsiteX39-5513" fmla="*/ 8803791 w 10768629"/>
              <a:gd name="connsiteY39-5514" fmla="*/ 813860 h 1978172"/>
              <a:gd name="connsiteX40-5515" fmla="*/ 8636202 w 10768629"/>
              <a:gd name="connsiteY40-5516" fmla="*/ 848463 h 1978172"/>
              <a:gd name="connsiteX41-5517" fmla="*/ 8555372 w 10768629"/>
              <a:gd name="connsiteY41-5518" fmla="*/ 883171 h 1978172"/>
              <a:gd name="connsiteX42-5519" fmla="*/ 8507229 w 10768629"/>
              <a:gd name="connsiteY42-5520" fmla="*/ 901665 h 1978172"/>
              <a:gd name="connsiteX43-5521" fmla="*/ 8428473 w 10768629"/>
              <a:gd name="connsiteY43-5522" fmla="*/ 927985 h 1978172"/>
              <a:gd name="connsiteX44-5523" fmla="*/ 8427914 w 10768629"/>
              <a:gd name="connsiteY44-5524" fmla="*/ 933480 h 1978172"/>
              <a:gd name="connsiteX45-5525" fmla="*/ 8420327 w 10768629"/>
              <a:gd name="connsiteY45-5526" fmla="*/ 941984 h 1978172"/>
              <a:gd name="connsiteX46-5527" fmla="*/ 8407128 w 10768629"/>
              <a:gd name="connsiteY46-5528" fmla="*/ 961344 h 1978172"/>
              <a:gd name="connsiteX47-5529" fmla="*/ 8380548 w 10768629"/>
              <a:gd name="connsiteY47-5530" fmla="*/ 987916 h 1978172"/>
              <a:gd name="connsiteX48-5531" fmla="*/ 8379462 w 10768629"/>
              <a:gd name="connsiteY48-5532" fmla="*/ 987106 h 1978172"/>
              <a:gd name="connsiteX49-5533" fmla="*/ 8369725 w 10768629"/>
              <a:gd name="connsiteY49-5534" fmla="*/ 989186 h 1978172"/>
              <a:gd name="connsiteX50-5535" fmla="*/ 8304438 w 10768629"/>
              <a:gd name="connsiteY50-5536" fmla="*/ 996739 h 1978172"/>
              <a:gd name="connsiteX51-5537" fmla="*/ 8280929 w 10768629"/>
              <a:gd name="connsiteY51-5538" fmla="*/ 1023089 h 1978172"/>
              <a:gd name="connsiteX52-5539" fmla="*/ 8275760 w 10768629"/>
              <a:gd name="connsiteY52-5540" fmla="*/ 1027772 h 1978172"/>
              <a:gd name="connsiteX53-5541" fmla="*/ 8275478 w 10768629"/>
              <a:gd name="connsiteY53-5542" fmla="*/ 1027605 h 1978172"/>
              <a:gd name="connsiteX54-5543" fmla="*/ 8269666 w 10768629"/>
              <a:gd name="connsiteY54-5544" fmla="*/ 1032033 h 1978172"/>
              <a:gd name="connsiteX55-5545" fmla="*/ 8203836 w 10768629"/>
              <a:gd name="connsiteY55-5546" fmla="*/ 1037347 h 1978172"/>
              <a:gd name="connsiteX56-5547" fmla="*/ 8122936 w 10768629"/>
              <a:gd name="connsiteY56-5548" fmla="*/ 1063113 h 1978172"/>
              <a:gd name="connsiteX57-5549" fmla="*/ 8043658 w 10768629"/>
              <a:gd name="connsiteY57-5550" fmla="*/ 1092746 h 1978172"/>
              <a:gd name="connsiteX58-5551" fmla="*/ 8015351 w 10768629"/>
              <a:gd name="connsiteY58-5552" fmla="*/ 1105478 h 1978172"/>
              <a:gd name="connsiteX59-5553" fmla="*/ 7963145 w 10768629"/>
              <a:gd name="connsiteY59-5554" fmla="*/ 1119346 h 1978172"/>
              <a:gd name="connsiteX60-5555" fmla="*/ 7938145 w 10768629"/>
              <a:gd name="connsiteY60-5556" fmla="*/ 1120225 h 1978172"/>
              <a:gd name="connsiteX61-5557" fmla="*/ 7937238 w 10768629"/>
              <a:gd name="connsiteY61-5558" fmla="*/ 1121204 h 1978172"/>
              <a:gd name="connsiteX62-5559" fmla="*/ 7934398 w 10768629"/>
              <a:gd name="connsiteY62-5560" fmla="*/ 1118240 h 1978172"/>
              <a:gd name="connsiteX63-5561" fmla="*/ 7918248 w 10768629"/>
              <a:gd name="connsiteY63-5562" fmla="*/ 1124371 h 1978172"/>
              <a:gd name="connsiteX64-5563" fmla="*/ 7914119 w 10768629"/>
              <a:gd name="connsiteY64-5564" fmla="*/ 1127653 h 1978172"/>
              <a:gd name="connsiteX65-5565" fmla="*/ 7907658 w 10768629"/>
              <a:gd name="connsiteY65-5566" fmla="*/ 1130350 h 1978172"/>
              <a:gd name="connsiteX66-5567" fmla="*/ 7907434 w 10768629"/>
              <a:gd name="connsiteY66-5568" fmla="*/ 1130103 h 1978172"/>
              <a:gd name="connsiteX67-5569" fmla="*/ 7901508 w 10768629"/>
              <a:gd name="connsiteY67-5570" fmla="*/ 1133245 h 1978172"/>
              <a:gd name="connsiteX68-5571" fmla="*/ 7873287 w 10768629"/>
              <a:gd name="connsiteY68-5572" fmla="*/ 1152609 h 1978172"/>
              <a:gd name="connsiteX69-5573" fmla="*/ 7834833 w 10768629"/>
              <a:gd name="connsiteY69-5574" fmla="*/ 1153868 h 1978172"/>
              <a:gd name="connsiteX70-5575" fmla="*/ 7828661 w 10768629"/>
              <a:gd name="connsiteY70-5576" fmla="*/ 1139994 h 1978172"/>
              <a:gd name="connsiteX71-5577" fmla="*/ 7823966 w 10768629"/>
              <a:gd name="connsiteY71-5578" fmla="*/ 1143178 h 1978172"/>
              <a:gd name="connsiteX72-5579" fmla="*/ 7815078 w 10768629"/>
              <a:gd name="connsiteY72-5580" fmla="*/ 1151776 h 1978172"/>
              <a:gd name="connsiteX73-5581" fmla="*/ 7812026 w 10768629"/>
              <a:gd name="connsiteY73-5582" fmla="*/ 1151522 h 1978172"/>
              <a:gd name="connsiteX74-5583" fmla="*/ 7782249 w 10768629"/>
              <a:gd name="connsiteY74-5584" fmla="*/ 1160970 h 1978172"/>
              <a:gd name="connsiteX75-5585" fmla="*/ 7773476 w 10768629"/>
              <a:gd name="connsiteY75-5586" fmla="*/ 1157414 h 1978172"/>
              <a:gd name="connsiteX76-5587" fmla="*/ 7769600 w 10768629"/>
              <a:gd name="connsiteY76-5588" fmla="*/ 1157365 h 1978172"/>
              <a:gd name="connsiteX77-5589" fmla="*/ 7752631 w 10768629"/>
              <a:gd name="connsiteY77-5590" fmla="*/ 1172815 h 1978172"/>
              <a:gd name="connsiteX78-5591" fmla="*/ 7743525 w 10768629"/>
              <a:gd name="connsiteY78-5592" fmla="*/ 1179064 h 1978172"/>
              <a:gd name="connsiteX79-5593" fmla="*/ 7685942 w 10768629"/>
              <a:gd name="connsiteY79-5594" fmla="*/ 1233723 h 1978172"/>
              <a:gd name="connsiteX80-5595" fmla="*/ 7586920 w 10768629"/>
              <a:gd name="connsiteY80-5596" fmla="*/ 1261888 h 1978172"/>
              <a:gd name="connsiteX81-5597" fmla="*/ 7486100 w 10768629"/>
              <a:gd name="connsiteY81-5598" fmla="*/ 1292563 h 1978172"/>
              <a:gd name="connsiteX82-5599" fmla="*/ 7407190 w 10768629"/>
              <a:gd name="connsiteY82-5600" fmla="*/ 1314737 h 1978172"/>
              <a:gd name="connsiteX83-5601" fmla="*/ 7240698 w 10768629"/>
              <a:gd name="connsiteY83-5602" fmla="*/ 1438832 h 1978172"/>
              <a:gd name="connsiteX84-5603" fmla="*/ 7197675 w 10768629"/>
              <a:gd name="connsiteY84-5604" fmla="*/ 1447530 h 1978172"/>
              <a:gd name="connsiteX85-5605" fmla="*/ 7164788 w 10768629"/>
              <a:gd name="connsiteY85-5606" fmla="*/ 1480293 h 1978172"/>
              <a:gd name="connsiteX86-5607" fmla="*/ 7147929 w 10768629"/>
              <a:gd name="connsiteY86-5608" fmla="*/ 1477641 h 1978172"/>
              <a:gd name="connsiteX87-5609" fmla="*/ 7144965 w 10768629"/>
              <a:gd name="connsiteY87-5610" fmla="*/ 1476908 h 1978172"/>
              <a:gd name="connsiteX88-5611" fmla="*/ 7134299 w 10768629"/>
              <a:gd name="connsiteY88-5612" fmla="*/ 1479969 h 1978172"/>
              <a:gd name="connsiteX89-5613" fmla="*/ 7129809 w 10768629"/>
              <a:gd name="connsiteY89-5614" fmla="*/ 1473339 h 1978172"/>
              <a:gd name="connsiteX90-5615" fmla="*/ 7112688 w 10768629"/>
              <a:gd name="connsiteY90-5616" fmla="*/ 1472575 h 1978172"/>
              <a:gd name="connsiteX91-5617" fmla="*/ 7093470 w 10768629"/>
              <a:gd name="connsiteY91-5618" fmla="*/ 1480300 h 1978172"/>
              <a:gd name="connsiteX92-5619" fmla="*/ 7025034 w 10768629"/>
              <a:gd name="connsiteY92-5620" fmla="*/ 1506934 h 1978172"/>
              <a:gd name="connsiteX93-5621" fmla="*/ 7014783 w 10768629"/>
              <a:gd name="connsiteY93-5622" fmla="*/ 1515868 h 1978172"/>
              <a:gd name="connsiteX94-5623" fmla="*/ 6979706 w 10768629"/>
              <a:gd name="connsiteY94-5624" fmla="*/ 1523511 h 1978172"/>
              <a:gd name="connsiteX95-5625" fmla="*/ 6977890 w 10768629"/>
              <a:gd name="connsiteY95-5626" fmla="*/ 1525793 h 1978172"/>
              <a:gd name="connsiteX96-5627" fmla="*/ 6944339 w 10768629"/>
              <a:gd name="connsiteY96-5628" fmla="*/ 1536237 h 1978172"/>
              <a:gd name="connsiteX97-5629" fmla="*/ 6886996 w 10768629"/>
              <a:gd name="connsiteY97-5630" fmla="*/ 1563569 h 1978172"/>
              <a:gd name="connsiteX98-5631" fmla="*/ 6874510 w 10768629"/>
              <a:gd name="connsiteY98-5632" fmla="*/ 1558469 h 1978172"/>
              <a:gd name="connsiteX99-5633" fmla="*/ 6871943 w 10768629"/>
              <a:gd name="connsiteY99-5634" fmla="*/ 1554651 h 1978172"/>
              <a:gd name="connsiteX100-5635" fmla="*/ 6856174 w 10768629"/>
              <a:gd name="connsiteY100-5636" fmla="*/ 1562024 h 1978172"/>
              <a:gd name="connsiteX101-5637" fmla="*/ 6842321 w 10768629"/>
              <a:gd name="connsiteY101-5638" fmla="*/ 1560554 h 1978172"/>
              <a:gd name="connsiteX102-5639" fmla="*/ 6832713 w 10768629"/>
              <a:gd name="connsiteY102-5640" fmla="*/ 1569357 h 1978172"/>
              <a:gd name="connsiteX103-5641" fmla="*/ 6816351 w 10768629"/>
              <a:gd name="connsiteY103-5642" fmla="*/ 1571495 h 1978172"/>
              <a:gd name="connsiteX104-5643" fmla="*/ 6795800 w 10768629"/>
              <a:gd name="connsiteY104-5644" fmla="*/ 1572010 h 1978172"/>
              <a:gd name="connsiteX105-5645" fmla="*/ 6777546 w 10768629"/>
              <a:gd name="connsiteY105-5646" fmla="*/ 1568661 h 1978172"/>
              <a:gd name="connsiteX106-5647" fmla="*/ 6751528 w 10768629"/>
              <a:gd name="connsiteY106-5648" fmla="*/ 1574143 h 1978172"/>
              <a:gd name="connsiteX107-5649" fmla="*/ 6691966 w 10768629"/>
              <a:gd name="connsiteY107-5650" fmla="*/ 1582255 h 1978172"/>
              <a:gd name="connsiteX108-5651" fmla="*/ 6646941 w 10768629"/>
              <a:gd name="connsiteY108-5652" fmla="*/ 1588471 h 1978172"/>
              <a:gd name="connsiteX109-5653" fmla="*/ 6568576 w 10768629"/>
              <a:gd name="connsiteY109-5654" fmla="*/ 1606488 h 1978172"/>
              <a:gd name="connsiteX110-5655" fmla="*/ 6554358 w 10768629"/>
              <a:gd name="connsiteY110-5656" fmla="*/ 1621701 h 1978172"/>
              <a:gd name="connsiteX111-5657" fmla="*/ 6516968 w 10768629"/>
              <a:gd name="connsiteY111-5658" fmla="*/ 1617195 h 1978172"/>
              <a:gd name="connsiteX112-5659" fmla="*/ 6506479 w 10768629"/>
              <a:gd name="connsiteY112-5660" fmla="*/ 1602227 h 1978172"/>
              <a:gd name="connsiteX113-5661" fmla="*/ 6458436 w 10768629"/>
              <a:gd name="connsiteY113-5662" fmla="*/ 1607332 h 1978172"/>
              <a:gd name="connsiteX114-5663" fmla="*/ 6414786 w 10768629"/>
              <a:gd name="connsiteY114-5664" fmla="*/ 1628815 h 1978172"/>
              <a:gd name="connsiteX115-5665" fmla="*/ 6357085 w 10768629"/>
              <a:gd name="connsiteY115-5666" fmla="*/ 1640846 h 1978172"/>
              <a:gd name="connsiteX116-5667" fmla="*/ 6322636 w 10768629"/>
              <a:gd name="connsiteY116-5668" fmla="*/ 1648213 h 1978172"/>
              <a:gd name="connsiteX117-5669" fmla="*/ 6226172 w 10768629"/>
              <a:gd name="connsiteY117-5670" fmla="*/ 1654676 h 1978172"/>
              <a:gd name="connsiteX118-5671" fmla="*/ 6221217 w 10768629"/>
              <a:gd name="connsiteY118-5672" fmla="*/ 1654506 h 1978172"/>
              <a:gd name="connsiteX119-5673" fmla="*/ 6204956 w 10768629"/>
              <a:gd name="connsiteY119-5674" fmla="*/ 1664280 h 1978172"/>
              <a:gd name="connsiteX120-5675" fmla="*/ 6204270 w 10768629"/>
              <a:gd name="connsiteY120-5676" fmla="*/ 1666782 h 1978172"/>
              <a:gd name="connsiteX121-5677" fmla="*/ 6143810 w 10768629"/>
              <a:gd name="connsiteY121-5678" fmla="*/ 1661963 h 1978172"/>
              <a:gd name="connsiteX122-5679" fmla="*/ 6136560 w 10768629"/>
              <a:gd name="connsiteY122-5680" fmla="*/ 1665728 h 1978172"/>
              <a:gd name="connsiteX123-5681" fmla="*/ 6096155 w 10768629"/>
              <a:gd name="connsiteY123-5682" fmla="*/ 1656951 h 1978172"/>
              <a:gd name="connsiteX124-5683" fmla="*/ 6075812 w 10768629"/>
              <a:gd name="connsiteY124-5684" fmla="*/ 1655422 h 1978172"/>
              <a:gd name="connsiteX125-5685" fmla="*/ 6039495 w 10768629"/>
              <a:gd name="connsiteY125-5686" fmla="*/ 1649680 h 1978172"/>
              <a:gd name="connsiteX126-5687" fmla="*/ 6036523 w 10768629"/>
              <a:gd name="connsiteY126-5688" fmla="*/ 1652121 h 1978172"/>
              <a:gd name="connsiteX127-5689" fmla="*/ 6029328 w 10768629"/>
              <a:gd name="connsiteY127-5690" fmla="*/ 1649904 h 1978172"/>
              <a:gd name="connsiteX128-5691" fmla="*/ 6024075 w 10768629"/>
              <a:gd name="connsiteY128-5692" fmla="*/ 1652779 h 1978172"/>
              <a:gd name="connsiteX129-5693" fmla="*/ 6018085 w 10768629"/>
              <a:gd name="connsiteY129-5694" fmla="*/ 1652030 h 1978172"/>
              <a:gd name="connsiteX130-5695" fmla="*/ 5955513 w 10768629"/>
              <a:gd name="connsiteY130-5696" fmla="*/ 1663584 h 1978172"/>
              <a:gd name="connsiteX131-5697" fmla="*/ 5941996 w 10768629"/>
              <a:gd name="connsiteY131-5698" fmla="*/ 1661326 h 1978172"/>
              <a:gd name="connsiteX132-5699" fmla="*/ 5931789 w 10768629"/>
              <a:gd name="connsiteY132-5700" fmla="*/ 1669915 h 1978172"/>
              <a:gd name="connsiteX133-5701" fmla="*/ 5888686 w 10768629"/>
              <a:gd name="connsiteY133-5702" fmla="*/ 1672175 h 1978172"/>
              <a:gd name="connsiteX134-5703" fmla="*/ 5873794 w 10768629"/>
              <a:gd name="connsiteY134-5704" fmla="*/ 1665454 h 1978172"/>
              <a:gd name="connsiteX135-5705" fmla="*/ 5860022 w 10768629"/>
              <a:gd name="connsiteY135-5706" fmla="*/ 1660635 h 1978172"/>
              <a:gd name="connsiteX136-5707" fmla="*/ 5858237 w 10768629"/>
              <a:gd name="connsiteY136-5708" fmla="*/ 1660649 h 1978172"/>
              <a:gd name="connsiteX137-5709" fmla="*/ 5840319 w 10768629"/>
              <a:gd name="connsiteY137-5710" fmla="*/ 1660798 h 1978172"/>
              <a:gd name="connsiteX138-5711" fmla="*/ 5806984 w 10768629"/>
              <a:gd name="connsiteY138-5712" fmla="*/ 1661075 h 1978172"/>
              <a:gd name="connsiteX139-5713" fmla="*/ 5742351 w 10768629"/>
              <a:gd name="connsiteY139-5714" fmla="*/ 1667489 h 1978172"/>
              <a:gd name="connsiteX140-5715" fmla="*/ 5521171 w 10768629"/>
              <a:gd name="connsiteY140-5716" fmla="*/ 1671626 h 1978172"/>
              <a:gd name="connsiteX141-5717" fmla="*/ 5457384 w 10768629"/>
              <a:gd name="connsiteY141-5718" fmla="*/ 1683952 h 1978172"/>
              <a:gd name="connsiteX142-5719" fmla="*/ 4950070 w 10768629"/>
              <a:gd name="connsiteY142-5720" fmla="*/ 1748401 h 1978172"/>
              <a:gd name="connsiteX143-5721" fmla="*/ 4872172 w 10768629"/>
              <a:gd name="connsiteY143-5722" fmla="*/ 1757222 h 1978172"/>
              <a:gd name="connsiteX144-5723" fmla="*/ 4809524 w 10768629"/>
              <a:gd name="connsiteY144-5724" fmla="*/ 1761033 h 1978172"/>
              <a:gd name="connsiteX145-5725" fmla="*/ 4759058 w 10768629"/>
              <a:gd name="connsiteY145-5726" fmla="*/ 1766533 h 1978172"/>
              <a:gd name="connsiteX146-5727" fmla="*/ 4719749 w 10768629"/>
              <a:gd name="connsiteY146-5728" fmla="*/ 1771811 h 1978172"/>
              <a:gd name="connsiteX147-5729" fmla="*/ 4568686 w 10768629"/>
              <a:gd name="connsiteY147-5730" fmla="*/ 1786141 h 1978172"/>
              <a:gd name="connsiteX148-5731" fmla="*/ 4418751 w 10768629"/>
              <a:gd name="connsiteY148-5732" fmla="*/ 1796932 h 1978172"/>
              <a:gd name="connsiteX149-5733" fmla="*/ 4378377 w 10768629"/>
              <a:gd name="connsiteY149-5734" fmla="*/ 1815528 h 1978172"/>
              <a:gd name="connsiteX150-5735" fmla="*/ 4320575 w 10768629"/>
              <a:gd name="connsiteY150-5736" fmla="*/ 1832722 h 1978172"/>
              <a:gd name="connsiteX151-5737" fmla="*/ 4220200 w 10768629"/>
              <a:gd name="connsiteY151-5738" fmla="*/ 1873173 h 1978172"/>
              <a:gd name="connsiteX152-5739" fmla="*/ 4105361 w 10768629"/>
              <a:gd name="connsiteY152-5740" fmla="*/ 1894711 h 1978172"/>
              <a:gd name="connsiteX153-5741" fmla="*/ 3973223 w 10768629"/>
              <a:gd name="connsiteY153-5742" fmla="*/ 1881015 h 1978172"/>
              <a:gd name="connsiteX154-5743" fmla="*/ 3900992 w 10768629"/>
              <a:gd name="connsiteY154-5744" fmla="*/ 1880603 h 1978172"/>
              <a:gd name="connsiteX155-5745" fmla="*/ 3662119 w 10768629"/>
              <a:gd name="connsiteY155-5746" fmla="*/ 1876289 h 1978172"/>
              <a:gd name="connsiteX156-5747" fmla="*/ 3496919 w 10768629"/>
              <a:gd name="connsiteY156-5748" fmla="*/ 1873180 h 1978172"/>
              <a:gd name="connsiteX157-5749" fmla="*/ 3449433 w 10768629"/>
              <a:gd name="connsiteY157-5750" fmla="*/ 1889681 h 1978172"/>
              <a:gd name="connsiteX158-5751" fmla="*/ 3369766 w 10768629"/>
              <a:gd name="connsiteY158-5752" fmla="*/ 1916653 h 1978172"/>
              <a:gd name="connsiteX159-5753" fmla="*/ 3269672 w 10768629"/>
              <a:gd name="connsiteY159-5754" fmla="*/ 1938036 h 1978172"/>
              <a:gd name="connsiteX160-5755" fmla="*/ 3224897 w 10768629"/>
              <a:gd name="connsiteY160-5756" fmla="*/ 1943733 h 1978172"/>
              <a:gd name="connsiteX161-5757" fmla="*/ 3161463 w 10768629"/>
              <a:gd name="connsiteY161-5758" fmla="*/ 1946591 h 1978172"/>
              <a:gd name="connsiteX162-5759" fmla="*/ 3112044 w 10768629"/>
              <a:gd name="connsiteY162-5760" fmla="*/ 1935614 h 1978172"/>
              <a:gd name="connsiteX163-5761" fmla="*/ 3069716 w 10768629"/>
              <a:gd name="connsiteY163-5762" fmla="*/ 1930463 h 1978172"/>
              <a:gd name="connsiteX164-5763" fmla="*/ 3005773 w 10768629"/>
              <a:gd name="connsiteY164-5764" fmla="*/ 1915878 h 1978172"/>
              <a:gd name="connsiteX165-5765" fmla="*/ 2897201 w 10768629"/>
              <a:gd name="connsiteY165-5766" fmla="*/ 1926772 h 1978172"/>
              <a:gd name="connsiteX166-5767" fmla="*/ 2783891 w 10768629"/>
              <a:gd name="connsiteY166-5768" fmla="*/ 1931749 h 1978172"/>
              <a:gd name="connsiteX167-5769" fmla="*/ 2712447 w 10768629"/>
              <a:gd name="connsiteY167-5770" fmla="*/ 1933044 h 1978172"/>
              <a:gd name="connsiteX168-5771" fmla="*/ 2560151 w 10768629"/>
              <a:gd name="connsiteY168-5772" fmla="*/ 1963609 h 1978172"/>
              <a:gd name="connsiteX169-5773" fmla="*/ 2367221 w 10768629"/>
              <a:gd name="connsiteY169-5774" fmla="*/ 1971884 h 1978172"/>
              <a:gd name="connsiteX170-5775" fmla="*/ 2272130 w 10768629"/>
              <a:gd name="connsiteY170-5776" fmla="*/ 1961162 h 1978172"/>
              <a:gd name="connsiteX171-5777" fmla="*/ 2189404 w 10768629"/>
              <a:gd name="connsiteY171-5778" fmla="*/ 1978172 h 1978172"/>
              <a:gd name="connsiteX172-5779" fmla="*/ 2077704 w 10768629"/>
              <a:gd name="connsiteY172-5780" fmla="*/ 1965002 h 1978172"/>
              <a:gd name="connsiteX173-5781" fmla="*/ 2033299 w 10768629"/>
              <a:gd name="connsiteY173-5782" fmla="*/ 1969042 h 1978172"/>
              <a:gd name="connsiteX174-5783" fmla="*/ 1967996 w 10768629"/>
              <a:gd name="connsiteY174-5784" fmla="*/ 1953187 h 1978172"/>
              <a:gd name="connsiteX175-5785" fmla="*/ 1855805 w 10768629"/>
              <a:gd name="connsiteY175-5786" fmla="*/ 1926082 h 1978172"/>
              <a:gd name="connsiteX176-5787" fmla="*/ 1790957 w 10768629"/>
              <a:gd name="connsiteY176-5788" fmla="*/ 1919460 h 1978172"/>
              <a:gd name="connsiteX177-5789" fmla="*/ 1613978 w 10768629"/>
              <a:gd name="connsiteY177-5790" fmla="*/ 1891581 h 1978172"/>
              <a:gd name="connsiteX178-5791" fmla="*/ 1436831 w 10768629"/>
              <a:gd name="connsiteY178-5792" fmla="*/ 1856201 h 1978172"/>
              <a:gd name="connsiteX179-5793" fmla="*/ 1357365 w 10768629"/>
              <a:gd name="connsiteY179-5794" fmla="*/ 1832140 h 1978172"/>
              <a:gd name="connsiteX180-5795" fmla="*/ 1232341 w 10768629"/>
              <a:gd name="connsiteY180-5796" fmla="*/ 1785942 h 1978172"/>
              <a:gd name="connsiteX181-5797" fmla="*/ 1162595 w 10768629"/>
              <a:gd name="connsiteY181-5798" fmla="*/ 1758337 h 1978172"/>
              <a:gd name="connsiteX182-5799" fmla="*/ 1128523 w 10768629"/>
              <a:gd name="connsiteY182-5800" fmla="*/ 1763621 h 1978172"/>
              <a:gd name="connsiteX183-5801" fmla="*/ 991903 w 10768629"/>
              <a:gd name="connsiteY183-5802" fmla="*/ 1786741 h 1978172"/>
              <a:gd name="connsiteX184-5803" fmla="*/ 883960 w 10768629"/>
              <a:gd name="connsiteY184-5804" fmla="*/ 1822386 h 1978172"/>
              <a:gd name="connsiteX185-5805" fmla="*/ 766531 w 10768629"/>
              <a:gd name="connsiteY185-5806" fmla="*/ 1805053 h 1978172"/>
              <a:gd name="connsiteX186-5807" fmla="*/ 669779 w 10768629"/>
              <a:gd name="connsiteY186-5808" fmla="*/ 1800537 h 1978172"/>
              <a:gd name="connsiteX187-5809" fmla="*/ 523898 w 10768629"/>
              <a:gd name="connsiteY187-5810" fmla="*/ 1811085 h 1978172"/>
              <a:gd name="connsiteX188-5811" fmla="*/ 360251 w 10768629"/>
              <a:gd name="connsiteY188-5812" fmla="*/ 1830735 h 1978172"/>
              <a:gd name="connsiteX189-5813" fmla="*/ 255207 w 10768629"/>
              <a:gd name="connsiteY189-5814" fmla="*/ 1818275 h 1978172"/>
              <a:gd name="connsiteX190-5815" fmla="*/ 101803 w 10768629"/>
              <a:gd name="connsiteY190-5816" fmla="*/ 1870647 h 1978172"/>
              <a:gd name="connsiteX191-5817" fmla="*/ 25397 w 10768629"/>
              <a:gd name="connsiteY191-5818" fmla="*/ 1888443 h 1978172"/>
              <a:gd name="connsiteX192-5819" fmla="*/ 2370 w 10768629"/>
              <a:gd name="connsiteY192-5820" fmla="*/ 1878311 h 1978172"/>
              <a:gd name="connsiteX193-5821" fmla="*/ 0 w 10768629"/>
              <a:gd name="connsiteY193-5822" fmla="*/ 1878785 h 1978172"/>
              <a:gd name="connsiteX194-5823" fmla="*/ 0 w 10768629"/>
              <a:gd name="connsiteY194-5824" fmla="*/ 0 h 1978172"/>
              <a:gd name="connsiteX0-5825" fmla="*/ 0 w 10768629"/>
              <a:gd name="connsiteY0-5826" fmla="*/ 0 h 1978172"/>
              <a:gd name="connsiteX1-5827" fmla="*/ 10768629 w 10768629"/>
              <a:gd name="connsiteY1-5828" fmla="*/ 0 h 1978172"/>
              <a:gd name="connsiteX2-5829" fmla="*/ 10733254 w 10768629"/>
              <a:gd name="connsiteY2-5830" fmla="*/ 31439 h 1978172"/>
              <a:gd name="connsiteX3-5831" fmla="*/ 10727085 w 10768629"/>
              <a:gd name="connsiteY3-5832" fmla="*/ 37910 h 1978172"/>
              <a:gd name="connsiteX4-5833" fmla="*/ 10675953 w 10768629"/>
              <a:gd name="connsiteY4-5834" fmla="*/ 68623 h 1978172"/>
              <a:gd name="connsiteX5-5835" fmla="*/ 10637091 w 10768629"/>
              <a:gd name="connsiteY5-5836" fmla="*/ 90361 h 1978172"/>
              <a:gd name="connsiteX6-5837" fmla="*/ 10610971 w 10768629"/>
              <a:gd name="connsiteY6-5838" fmla="*/ 110764 h 1978172"/>
              <a:gd name="connsiteX7-5839" fmla="*/ 10532872 w 10768629"/>
              <a:gd name="connsiteY7-5840" fmla="*/ 138028 h 1978172"/>
              <a:gd name="connsiteX8-5841" fmla="*/ 10398558 w 10768629"/>
              <a:gd name="connsiteY8-5842" fmla="*/ 172911 h 1978172"/>
              <a:gd name="connsiteX9-5843" fmla="*/ 10371128 w 10768629"/>
              <a:gd name="connsiteY9-5844" fmla="*/ 182609 h 1978172"/>
              <a:gd name="connsiteX10-5845" fmla="*/ 10352178 w 10768629"/>
              <a:gd name="connsiteY10-5846" fmla="*/ 199976 h 1978172"/>
              <a:gd name="connsiteX11-5847" fmla="*/ 10351815 w 10768629"/>
              <a:gd name="connsiteY11-5848" fmla="*/ 211879 h 1978172"/>
              <a:gd name="connsiteX12-5849" fmla="*/ 10337471 w 10768629"/>
              <a:gd name="connsiteY12-5850" fmla="*/ 218661 h 1978172"/>
              <a:gd name="connsiteX13-5851" fmla="*/ 10334625 w 10768629"/>
              <a:gd name="connsiteY13-5852" fmla="*/ 222351 h 1978172"/>
              <a:gd name="connsiteX14-5853" fmla="*/ 10256365 w 10768629"/>
              <a:gd name="connsiteY14-5854" fmla="*/ 235917 h 1978172"/>
              <a:gd name="connsiteX15-5855" fmla="*/ 10201127 w 10768629"/>
              <a:gd name="connsiteY15-5856" fmla="*/ 267448 h 1978172"/>
              <a:gd name="connsiteX16-5857" fmla="*/ 9961218 w 10768629"/>
              <a:gd name="connsiteY16-5858" fmla="*/ 326720 h 1978172"/>
              <a:gd name="connsiteX17-5859" fmla="*/ 9859715 w 10768629"/>
              <a:gd name="connsiteY17-5860" fmla="*/ 355698 h 1978172"/>
              <a:gd name="connsiteX18-5861" fmla="*/ 9679867 w 10768629"/>
              <a:gd name="connsiteY18-5862" fmla="*/ 399081 h 1978172"/>
              <a:gd name="connsiteX19-5863" fmla="*/ 9490654 w 10768629"/>
              <a:gd name="connsiteY19-5864" fmla="*/ 455225 h 1978172"/>
              <a:gd name="connsiteX20-5865" fmla="*/ 9470837 w 10768629"/>
              <a:gd name="connsiteY20-5866" fmla="*/ 452539 h 1978172"/>
              <a:gd name="connsiteX21-5867" fmla="*/ 9469082 w 10768629"/>
              <a:gd name="connsiteY21-5868" fmla="*/ 454891 h 1978172"/>
              <a:gd name="connsiteX22-5869" fmla="*/ 9448038 w 10768629"/>
              <a:gd name="connsiteY22-5870" fmla="*/ 459733 h 1978172"/>
              <a:gd name="connsiteX23-5871" fmla="*/ 9396821 w 10768629"/>
              <a:gd name="connsiteY23-5872" fmla="*/ 455795 h 1978172"/>
              <a:gd name="connsiteX24-5873" fmla="*/ 9392197 w 10768629"/>
              <a:gd name="connsiteY24-5874" fmla="*/ 459796 h 1978172"/>
              <a:gd name="connsiteX25-5875" fmla="*/ 9347994 w 10768629"/>
              <a:gd name="connsiteY25-5876" fmla="*/ 464462 h 1978172"/>
              <a:gd name="connsiteX26-5877" fmla="*/ 9347889 w 10768629"/>
              <a:gd name="connsiteY26-5878" fmla="*/ 466539 h 1978172"/>
              <a:gd name="connsiteX27-5879" fmla="*/ 9337639 w 10768629"/>
              <a:gd name="connsiteY27-5880" fmla="*/ 476654 h 1978172"/>
              <a:gd name="connsiteX28-5881" fmla="*/ 9316893 w 10768629"/>
              <a:gd name="connsiteY28-5882" fmla="*/ 491390 h 1978172"/>
              <a:gd name="connsiteX29-5883" fmla="*/ 9229283 w 10768629"/>
              <a:gd name="connsiteY29-5884" fmla="*/ 555377 h 1978172"/>
              <a:gd name="connsiteX30-5885" fmla="*/ 9220274 w 10768629"/>
              <a:gd name="connsiteY30-5886" fmla="*/ 557502 h 1978172"/>
              <a:gd name="connsiteX31-5887" fmla="*/ 9220202 w 10768629"/>
              <a:gd name="connsiteY31-5888" fmla="*/ 558001 h 1978172"/>
              <a:gd name="connsiteX32-5889" fmla="*/ 9210908 w 10768629"/>
              <a:gd name="connsiteY32-5890" fmla="*/ 561147 h 1978172"/>
              <a:gd name="connsiteX33-5891" fmla="*/ 9186374 w 10768629"/>
              <a:gd name="connsiteY33-5892" fmla="*/ 565502 h 1978172"/>
              <a:gd name="connsiteX34-5893" fmla="*/ 9181058 w 10768629"/>
              <a:gd name="connsiteY34-5894" fmla="*/ 569943 h 1978172"/>
              <a:gd name="connsiteX35-5895" fmla="*/ 9179948 w 10768629"/>
              <a:gd name="connsiteY35-5896" fmla="*/ 576062 h 1978172"/>
              <a:gd name="connsiteX36-5897" fmla="*/ 9149110 w 10768629"/>
              <a:gd name="connsiteY36-5898" fmla="*/ 598906 h 1978172"/>
              <a:gd name="connsiteX37-5899" fmla="*/ 9078556 w 10768629"/>
              <a:gd name="connsiteY37-5900" fmla="*/ 644039 h 1978172"/>
              <a:gd name="connsiteX38-5901" fmla="*/ 8996399 w 10768629"/>
              <a:gd name="connsiteY38-5902" fmla="*/ 690055 h 1978172"/>
              <a:gd name="connsiteX39-5903" fmla="*/ 8803791 w 10768629"/>
              <a:gd name="connsiteY39-5904" fmla="*/ 813860 h 1978172"/>
              <a:gd name="connsiteX40-5905" fmla="*/ 8636202 w 10768629"/>
              <a:gd name="connsiteY40-5906" fmla="*/ 848463 h 1978172"/>
              <a:gd name="connsiteX41-5907" fmla="*/ 8555372 w 10768629"/>
              <a:gd name="connsiteY41-5908" fmla="*/ 883171 h 1978172"/>
              <a:gd name="connsiteX42-5909" fmla="*/ 8507229 w 10768629"/>
              <a:gd name="connsiteY42-5910" fmla="*/ 901665 h 1978172"/>
              <a:gd name="connsiteX43-5911" fmla="*/ 8428473 w 10768629"/>
              <a:gd name="connsiteY43-5912" fmla="*/ 927985 h 1978172"/>
              <a:gd name="connsiteX44-5913" fmla="*/ 8427914 w 10768629"/>
              <a:gd name="connsiteY44-5914" fmla="*/ 933480 h 1978172"/>
              <a:gd name="connsiteX45-5915" fmla="*/ 8420327 w 10768629"/>
              <a:gd name="connsiteY45-5916" fmla="*/ 941984 h 1978172"/>
              <a:gd name="connsiteX46-5917" fmla="*/ 8407128 w 10768629"/>
              <a:gd name="connsiteY46-5918" fmla="*/ 961344 h 1978172"/>
              <a:gd name="connsiteX47-5919" fmla="*/ 8380548 w 10768629"/>
              <a:gd name="connsiteY47-5920" fmla="*/ 987916 h 1978172"/>
              <a:gd name="connsiteX48-5921" fmla="*/ 8379462 w 10768629"/>
              <a:gd name="connsiteY48-5922" fmla="*/ 987106 h 1978172"/>
              <a:gd name="connsiteX49-5923" fmla="*/ 8369725 w 10768629"/>
              <a:gd name="connsiteY49-5924" fmla="*/ 989186 h 1978172"/>
              <a:gd name="connsiteX50-5925" fmla="*/ 8304438 w 10768629"/>
              <a:gd name="connsiteY50-5926" fmla="*/ 996739 h 1978172"/>
              <a:gd name="connsiteX51-5927" fmla="*/ 8280929 w 10768629"/>
              <a:gd name="connsiteY51-5928" fmla="*/ 1023089 h 1978172"/>
              <a:gd name="connsiteX52-5929" fmla="*/ 8275760 w 10768629"/>
              <a:gd name="connsiteY52-5930" fmla="*/ 1027772 h 1978172"/>
              <a:gd name="connsiteX53-5931" fmla="*/ 8275478 w 10768629"/>
              <a:gd name="connsiteY53-5932" fmla="*/ 1027605 h 1978172"/>
              <a:gd name="connsiteX54-5933" fmla="*/ 8269666 w 10768629"/>
              <a:gd name="connsiteY54-5934" fmla="*/ 1032033 h 1978172"/>
              <a:gd name="connsiteX55-5935" fmla="*/ 8203836 w 10768629"/>
              <a:gd name="connsiteY55-5936" fmla="*/ 1037347 h 1978172"/>
              <a:gd name="connsiteX56-5937" fmla="*/ 8122936 w 10768629"/>
              <a:gd name="connsiteY56-5938" fmla="*/ 1063113 h 1978172"/>
              <a:gd name="connsiteX57-5939" fmla="*/ 8043658 w 10768629"/>
              <a:gd name="connsiteY57-5940" fmla="*/ 1092746 h 1978172"/>
              <a:gd name="connsiteX58-5941" fmla="*/ 8015351 w 10768629"/>
              <a:gd name="connsiteY58-5942" fmla="*/ 1105478 h 1978172"/>
              <a:gd name="connsiteX59-5943" fmla="*/ 7963145 w 10768629"/>
              <a:gd name="connsiteY59-5944" fmla="*/ 1119346 h 1978172"/>
              <a:gd name="connsiteX60-5945" fmla="*/ 7938145 w 10768629"/>
              <a:gd name="connsiteY60-5946" fmla="*/ 1120225 h 1978172"/>
              <a:gd name="connsiteX61-5947" fmla="*/ 7937238 w 10768629"/>
              <a:gd name="connsiteY61-5948" fmla="*/ 1121204 h 1978172"/>
              <a:gd name="connsiteX62-5949" fmla="*/ 7934398 w 10768629"/>
              <a:gd name="connsiteY62-5950" fmla="*/ 1118240 h 1978172"/>
              <a:gd name="connsiteX63-5951" fmla="*/ 7918248 w 10768629"/>
              <a:gd name="connsiteY63-5952" fmla="*/ 1124371 h 1978172"/>
              <a:gd name="connsiteX64-5953" fmla="*/ 7914119 w 10768629"/>
              <a:gd name="connsiteY64-5954" fmla="*/ 1127653 h 1978172"/>
              <a:gd name="connsiteX65-5955" fmla="*/ 7907658 w 10768629"/>
              <a:gd name="connsiteY65-5956" fmla="*/ 1130350 h 1978172"/>
              <a:gd name="connsiteX66-5957" fmla="*/ 7907434 w 10768629"/>
              <a:gd name="connsiteY66-5958" fmla="*/ 1130103 h 1978172"/>
              <a:gd name="connsiteX67-5959" fmla="*/ 7901508 w 10768629"/>
              <a:gd name="connsiteY67-5960" fmla="*/ 1133245 h 1978172"/>
              <a:gd name="connsiteX68-5961" fmla="*/ 7873287 w 10768629"/>
              <a:gd name="connsiteY68-5962" fmla="*/ 1152609 h 1978172"/>
              <a:gd name="connsiteX69-5963" fmla="*/ 7834833 w 10768629"/>
              <a:gd name="connsiteY69-5964" fmla="*/ 1153868 h 1978172"/>
              <a:gd name="connsiteX70-5965" fmla="*/ 7828661 w 10768629"/>
              <a:gd name="connsiteY70-5966" fmla="*/ 1139994 h 1978172"/>
              <a:gd name="connsiteX71-5967" fmla="*/ 7823966 w 10768629"/>
              <a:gd name="connsiteY71-5968" fmla="*/ 1143178 h 1978172"/>
              <a:gd name="connsiteX72-5969" fmla="*/ 7815078 w 10768629"/>
              <a:gd name="connsiteY72-5970" fmla="*/ 1151776 h 1978172"/>
              <a:gd name="connsiteX73-5971" fmla="*/ 7812026 w 10768629"/>
              <a:gd name="connsiteY73-5972" fmla="*/ 1151522 h 1978172"/>
              <a:gd name="connsiteX74-5973" fmla="*/ 7782249 w 10768629"/>
              <a:gd name="connsiteY74-5974" fmla="*/ 1160970 h 1978172"/>
              <a:gd name="connsiteX75-5975" fmla="*/ 7773476 w 10768629"/>
              <a:gd name="connsiteY75-5976" fmla="*/ 1157414 h 1978172"/>
              <a:gd name="connsiteX76-5977" fmla="*/ 7769600 w 10768629"/>
              <a:gd name="connsiteY76-5978" fmla="*/ 1157365 h 1978172"/>
              <a:gd name="connsiteX77-5979" fmla="*/ 7752631 w 10768629"/>
              <a:gd name="connsiteY77-5980" fmla="*/ 1172815 h 1978172"/>
              <a:gd name="connsiteX78-5981" fmla="*/ 7743525 w 10768629"/>
              <a:gd name="connsiteY78-5982" fmla="*/ 1179064 h 1978172"/>
              <a:gd name="connsiteX79-5983" fmla="*/ 7685942 w 10768629"/>
              <a:gd name="connsiteY79-5984" fmla="*/ 1233723 h 1978172"/>
              <a:gd name="connsiteX80-5985" fmla="*/ 7586920 w 10768629"/>
              <a:gd name="connsiteY80-5986" fmla="*/ 1261888 h 1978172"/>
              <a:gd name="connsiteX81-5987" fmla="*/ 7486100 w 10768629"/>
              <a:gd name="connsiteY81-5988" fmla="*/ 1292563 h 1978172"/>
              <a:gd name="connsiteX82-5989" fmla="*/ 7407190 w 10768629"/>
              <a:gd name="connsiteY82-5990" fmla="*/ 1314737 h 1978172"/>
              <a:gd name="connsiteX83-5991" fmla="*/ 7240698 w 10768629"/>
              <a:gd name="connsiteY83-5992" fmla="*/ 1438832 h 1978172"/>
              <a:gd name="connsiteX84-5993" fmla="*/ 7197675 w 10768629"/>
              <a:gd name="connsiteY84-5994" fmla="*/ 1447530 h 1978172"/>
              <a:gd name="connsiteX85-5995" fmla="*/ 7164788 w 10768629"/>
              <a:gd name="connsiteY85-5996" fmla="*/ 1480293 h 1978172"/>
              <a:gd name="connsiteX86-5997" fmla="*/ 7147929 w 10768629"/>
              <a:gd name="connsiteY86-5998" fmla="*/ 1477641 h 1978172"/>
              <a:gd name="connsiteX87-5999" fmla="*/ 7144965 w 10768629"/>
              <a:gd name="connsiteY87-6000" fmla="*/ 1476908 h 1978172"/>
              <a:gd name="connsiteX88-6001" fmla="*/ 7134299 w 10768629"/>
              <a:gd name="connsiteY88-6002" fmla="*/ 1479969 h 1978172"/>
              <a:gd name="connsiteX89-6003" fmla="*/ 7129809 w 10768629"/>
              <a:gd name="connsiteY89-6004" fmla="*/ 1473339 h 1978172"/>
              <a:gd name="connsiteX90-6005" fmla="*/ 7112688 w 10768629"/>
              <a:gd name="connsiteY90-6006" fmla="*/ 1472575 h 1978172"/>
              <a:gd name="connsiteX91-6007" fmla="*/ 7093470 w 10768629"/>
              <a:gd name="connsiteY91-6008" fmla="*/ 1480300 h 1978172"/>
              <a:gd name="connsiteX92-6009" fmla="*/ 7025034 w 10768629"/>
              <a:gd name="connsiteY92-6010" fmla="*/ 1506934 h 1978172"/>
              <a:gd name="connsiteX93-6011" fmla="*/ 7014783 w 10768629"/>
              <a:gd name="connsiteY93-6012" fmla="*/ 1515868 h 1978172"/>
              <a:gd name="connsiteX94-6013" fmla="*/ 6979706 w 10768629"/>
              <a:gd name="connsiteY94-6014" fmla="*/ 1523511 h 1978172"/>
              <a:gd name="connsiteX95-6015" fmla="*/ 6977890 w 10768629"/>
              <a:gd name="connsiteY95-6016" fmla="*/ 1525793 h 1978172"/>
              <a:gd name="connsiteX96-6017" fmla="*/ 6944339 w 10768629"/>
              <a:gd name="connsiteY96-6018" fmla="*/ 1536237 h 1978172"/>
              <a:gd name="connsiteX97-6019" fmla="*/ 6886996 w 10768629"/>
              <a:gd name="connsiteY97-6020" fmla="*/ 1563569 h 1978172"/>
              <a:gd name="connsiteX98-6021" fmla="*/ 6874510 w 10768629"/>
              <a:gd name="connsiteY98-6022" fmla="*/ 1558469 h 1978172"/>
              <a:gd name="connsiteX99-6023" fmla="*/ 6871943 w 10768629"/>
              <a:gd name="connsiteY99-6024" fmla="*/ 1554651 h 1978172"/>
              <a:gd name="connsiteX100-6025" fmla="*/ 6856174 w 10768629"/>
              <a:gd name="connsiteY100-6026" fmla="*/ 1562024 h 1978172"/>
              <a:gd name="connsiteX101-6027" fmla="*/ 6842321 w 10768629"/>
              <a:gd name="connsiteY101-6028" fmla="*/ 1560554 h 1978172"/>
              <a:gd name="connsiteX102-6029" fmla="*/ 6832713 w 10768629"/>
              <a:gd name="connsiteY102-6030" fmla="*/ 1569357 h 1978172"/>
              <a:gd name="connsiteX103-6031" fmla="*/ 6816351 w 10768629"/>
              <a:gd name="connsiteY103-6032" fmla="*/ 1571495 h 1978172"/>
              <a:gd name="connsiteX104-6033" fmla="*/ 6795800 w 10768629"/>
              <a:gd name="connsiteY104-6034" fmla="*/ 1572010 h 1978172"/>
              <a:gd name="connsiteX105-6035" fmla="*/ 6777546 w 10768629"/>
              <a:gd name="connsiteY105-6036" fmla="*/ 1568661 h 1978172"/>
              <a:gd name="connsiteX106-6037" fmla="*/ 6751528 w 10768629"/>
              <a:gd name="connsiteY106-6038" fmla="*/ 1574143 h 1978172"/>
              <a:gd name="connsiteX107-6039" fmla="*/ 6691966 w 10768629"/>
              <a:gd name="connsiteY107-6040" fmla="*/ 1582255 h 1978172"/>
              <a:gd name="connsiteX108-6041" fmla="*/ 6646941 w 10768629"/>
              <a:gd name="connsiteY108-6042" fmla="*/ 1588471 h 1978172"/>
              <a:gd name="connsiteX109-6043" fmla="*/ 6568576 w 10768629"/>
              <a:gd name="connsiteY109-6044" fmla="*/ 1606488 h 1978172"/>
              <a:gd name="connsiteX110-6045" fmla="*/ 6554358 w 10768629"/>
              <a:gd name="connsiteY110-6046" fmla="*/ 1621701 h 1978172"/>
              <a:gd name="connsiteX111-6047" fmla="*/ 6516968 w 10768629"/>
              <a:gd name="connsiteY111-6048" fmla="*/ 1617195 h 1978172"/>
              <a:gd name="connsiteX112-6049" fmla="*/ 6506479 w 10768629"/>
              <a:gd name="connsiteY112-6050" fmla="*/ 1602227 h 1978172"/>
              <a:gd name="connsiteX113-6051" fmla="*/ 6458436 w 10768629"/>
              <a:gd name="connsiteY113-6052" fmla="*/ 1607332 h 1978172"/>
              <a:gd name="connsiteX114-6053" fmla="*/ 6414786 w 10768629"/>
              <a:gd name="connsiteY114-6054" fmla="*/ 1628815 h 1978172"/>
              <a:gd name="connsiteX115-6055" fmla="*/ 6357085 w 10768629"/>
              <a:gd name="connsiteY115-6056" fmla="*/ 1640846 h 1978172"/>
              <a:gd name="connsiteX116-6057" fmla="*/ 6322636 w 10768629"/>
              <a:gd name="connsiteY116-6058" fmla="*/ 1648213 h 1978172"/>
              <a:gd name="connsiteX117-6059" fmla="*/ 6226172 w 10768629"/>
              <a:gd name="connsiteY117-6060" fmla="*/ 1654676 h 1978172"/>
              <a:gd name="connsiteX118-6061" fmla="*/ 6221217 w 10768629"/>
              <a:gd name="connsiteY118-6062" fmla="*/ 1654506 h 1978172"/>
              <a:gd name="connsiteX119-6063" fmla="*/ 6204956 w 10768629"/>
              <a:gd name="connsiteY119-6064" fmla="*/ 1664280 h 1978172"/>
              <a:gd name="connsiteX120-6065" fmla="*/ 6204270 w 10768629"/>
              <a:gd name="connsiteY120-6066" fmla="*/ 1666782 h 1978172"/>
              <a:gd name="connsiteX121-6067" fmla="*/ 6143810 w 10768629"/>
              <a:gd name="connsiteY121-6068" fmla="*/ 1661963 h 1978172"/>
              <a:gd name="connsiteX122-6069" fmla="*/ 6136560 w 10768629"/>
              <a:gd name="connsiteY122-6070" fmla="*/ 1665728 h 1978172"/>
              <a:gd name="connsiteX123-6071" fmla="*/ 6096155 w 10768629"/>
              <a:gd name="connsiteY123-6072" fmla="*/ 1656951 h 1978172"/>
              <a:gd name="connsiteX124-6073" fmla="*/ 6075812 w 10768629"/>
              <a:gd name="connsiteY124-6074" fmla="*/ 1655422 h 1978172"/>
              <a:gd name="connsiteX125-6075" fmla="*/ 6039495 w 10768629"/>
              <a:gd name="connsiteY125-6076" fmla="*/ 1649680 h 1978172"/>
              <a:gd name="connsiteX126-6077" fmla="*/ 6036523 w 10768629"/>
              <a:gd name="connsiteY126-6078" fmla="*/ 1652121 h 1978172"/>
              <a:gd name="connsiteX127-6079" fmla="*/ 6029328 w 10768629"/>
              <a:gd name="connsiteY127-6080" fmla="*/ 1649904 h 1978172"/>
              <a:gd name="connsiteX128-6081" fmla="*/ 6024075 w 10768629"/>
              <a:gd name="connsiteY128-6082" fmla="*/ 1652779 h 1978172"/>
              <a:gd name="connsiteX129-6083" fmla="*/ 6018085 w 10768629"/>
              <a:gd name="connsiteY129-6084" fmla="*/ 1652030 h 1978172"/>
              <a:gd name="connsiteX130-6085" fmla="*/ 5955513 w 10768629"/>
              <a:gd name="connsiteY130-6086" fmla="*/ 1663584 h 1978172"/>
              <a:gd name="connsiteX131-6087" fmla="*/ 5941996 w 10768629"/>
              <a:gd name="connsiteY131-6088" fmla="*/ 1661326 h 1978172"/>
              <a:gd name="connsiteX132-6089" fmla="*/ 5931789 w 10768629"/>
              <a:gd name="connsiteY132-6090" fmla="*/ 1669915 h 1978172"/>
              <a:gd name="connsiteX133-6091" fmla="*/ 5888686 w 10768629"/>
              <a:gd name="connsiteY133-6092" fmla="*/ 1672175 h 1978172"/>
              <a:gd name="connsiteX134-6093" fmla="*/ 5873794 w 10768629"/>
              <a:gd name="connsiteY134-6094" fmla="*/ 1665454 h 1978172"/>
              <a:gd name="connsiteX135-6095" fmla="*/ 5860022 w 10768629"/>
              <a:gd name="connsiteY135-6096" fmla="*/ 1660635 h 1978172"/>
              <a:gd name="connsiteX136-6097" fmla="*/ 5858237 w 10768629"/>
              <a:gd name="connsiteY136-6098" fmla="*/ 1660649 h 1978172"/>
              <a:gd name="connsiteX137-6099" fmla="*/ 5840319 w 10768629"/>
              <a:gd name="connsiteY137-6100" fmla="*/ 1660798 h 1978172"/>
              <a:gd name="connsiteX138-6101" fmla="*/ 5806984 w 10768629"/>
              <a:gd name="connsiteY138-6102" fmla="*/ 1661075 h 1978172"/>
              <a:gd name="connsiteX139-6103" fmla="*/ 5742351 w 10768629"/>
              <a:gd name="connsiteY139-6104" fmla="*/ 1667489 h 1978172"/>
              <a:gd name="connsiteX140-6105" fmla="*/ 5521171 w 10768629"/>
              <a:gd name="connsiteY140-6106" fmla="*/ 1671626 h 1978172"/>
              <a:gd name="connsiteX141-6107" fmla="*/ 5457384 w 10768629"/>
              <a:gd name="connsiteY141-6108" fmla="*/ 1683952 h 1978172"/>
              <a:gd name="connsiteX142-6109" fmla="*/ 4950070 w 10768629"/>
              <a:gd name="connsiteY142-6110" fmla="*/ 1748401 h 1978172"/>
              <a:gd name="connsiteX143-6111" fmla="*/ 4872172 w 10768629"/>
              <a:gd name="connsiteY143-6112" fmla="*/ 1757222 h 1978172"/>
              <a:gd name="connsiteX144-6113" fmla="*/ 4809524 w 10768629"/>
              <a:gd name="connsiteY144-6114" fmla="*/ 1761033 h 1978172"/>
              <a:gd name="connsiteX145-6115" fmla="*/ 4759058 w 10768629"/>
              <a:gd name="connsiteY145-6116" fmla="*/ 1766533 h 1978172"/>
              <a:gd name="connsiteX146-6117" fmla="*/ 4719749 w 10768629"/>
              <a:gd name="connsiteY146-6118" fmla="*/ 1771811 h 1978172"/>
              <a:gd name="connsiteX147-6119" fmla="*/ 4568686 w 10768629"/>
              <a:gd name="connsiteY147-6120" fmla="*/ 1786141 h 1978172"/>
              <a:gd name="connsiteX148-6121" fmla="*/ 4418751 w 10768629"/>
              <a:gd name="connsiteY148-6122" fmla="*/ 1796932 h 1978172"/>
              <a:gd name="connsiteX149-6123" fmla="*/ 4378377 w 10768629"/>
              <a:gd name="connsiteY149-6124" fmla="*/ 1815528 h 1978172"/>
              <a:gd name="connsiteX150-6125" fmla="*/ 4320575 w 10768629"/>
              <a:gd name="connsiteY150-6126" fmla="*/ 1832722 h 1978172"/>
              <a:gd name="connsiteX151-6127" fmla="*/ 4220200 w 10768629"/>
              <a:gd name="connsiteY151-6128" fmla="*/ 1873173 h 1978172"/>
              <a:gd name="connsiteX152-6129" fmla="*/ 4105361 w 10768629"/>
              <a:gd name="connsiteY152-6130" fmla="*/ 1894711 h 1978172"/>
              <a:gd name="connsiteX153-6131" fmla="*/ 3973223 w 10768629"/>
              <a:gd name="connsiteY153-6132" fmla="*/ 1881015 h 1978172"/>
              <a:gd name="connsiteX154-6133" fmla="*/ 3900992 w 10768629"/>
              <a:gd name="connsiteY154-6134" fmla="*/ 1880603 h 1978172"/>
              <a:gd name="connsiteX155-6135" fmla="*/ 3662119 w 10768629"/>
              <a:gd name="connsiteY155-6136" fmla="*/ 1876289 h 1978172"/>
              <a:gd name="connsiteX156-6137" fmla="*/ 3496919 w 10768629"/>
              <a:gd name="connsiteY156-6138" fmla="*/ 1873180 h 1978172"/>
              <a:gd name="connsiteX157-6139" fmla="*/ 3449433 w 10768629"/>
              <a:gd name="connsiteY157-6140" fmla="*/ 1889681 h 1978172"/>
              <a:gd name="connsiteX158-6141" fmla="*/ 3369766 w 10768629"/>
              <a:gd name="connsiteY158-6142" fmla="*/ 1916653 h 1978172"/>
              <a:gd name="connsiteX159-6143" fmla="*/ 3269672 w 10768629"/>
              <a:gd name="connsiteY159-6144" fmla="*/ 1938036 h 1978172"/>
              <a:gd name="connsiteX160-6145" fmla="*/ 3224897 w 10768629"/>
              <a:gd name="connsiteY160-6146" fmla="*/ 1943733 h 1978172"/>
              <a:gd name="connsiteX161-6147" fmla="*/ 3161463 w 10768629"/>
              <a:gd name="connsiteY161-6148" fmla="*/ 1946591 h 1978172"/>
              <a:gd name="connsiteX162-6149" fmla="*/ 3112044 w 10768629"/>
              <a:gd name="connsiteY162-6150" fmla="*/ 1935614 h 1978172"/>
              <a:gd name="connsiteX163-6151" fmla="*/ 3069716 w 10768629"/>
              <a:gd name="connsiteY163-6152" fmla="*/ 1930463 h 1978172"/>
              <a:gd name="connsiteX164-6153" fmla="*/ 3005773 w 10768629"/>
              <a:gd name="connsiteY164-6154" fmla="*/ 1915878 h 1978172"/>
              <a:gd name="connsiteX165-6155" fmla="*/ 2897201 w 10768629"/>
              <a:gd name="connsiteY165-6156" fmla="*/ 1926772 h 1978172"/>
              <a:gd name="connsiteX166-6157" fmla="*/ 2783891 w 10768629"/>
              <a:gd name="connsiteY166-6158" fmla="*/ 1931749 h 1978172"/>
              <a:gd name="connsiteX167-6159" fmla="*/ 2712447 w 10768629"/>
              <a:gd name="connsiteY167-6160" fmla="*/ 1933044 h 1978172"/>
              <a:gd name="connsiteX168-6161" fmla="*/ 2560151 w 10768629"/>
              <a:gd name="connsiteY168-6162" fmla="*/ 1963609 h 1978172"/>
              <a:gd name="connsiteX169-6163" fmla="*/ 2367221 w 10768629"/>
              <a:gd name="connsiteY169-6164" fmla="*/ 1971884 h 1978172"/>
              <a:gd name="connsiteX170-6165" fmla="*/ 2272130 w 10768629"/>
              <a:gd name="connsiteY170-6166" fmla="*/ 1961162 h 1978172"/>
              <a:gd name="connsiteX171-6167" fmla="*/ 2189404 w 10768629"/>
              <a:gd name="connsiteY171-6168" fmla="*/ 1978172 h 1978172"/>
              <a:gd name="connsiteX172-6169" fmla="*/ 2077704 w 10768629"/>
              <a:gd name="connsiteY172-6170" fmla="*/ 1965002 h 1978172"/>
              <a:gd name="connsiteX173-6171" fmla="*/ 2033299 w 10768629"/>
              <a:gd name="connsiteY173-6172" fmla="*/ 1969042 h 1978172"/>
              <a:gd name="connsiteX174-6173" fmla="*/ 1967996 w 10768629"/>
              <a:gd name="connsiteY174-6174" fmla="*/ 1953187 h 1978172"/>
              <a:gd name="connsiteX175-6175" fmla="*/ 1855805 w 10768629"/>
              <a:gd name="connsiteY175-6176" fmla="*/ 1926082 h 1978172"/>
              <a:gd name="connsiteX176-6177" fmla="*/ 1790957 w 10768629"/>
              <a:gd name="connsiteY176-6178" fmla="*/ 1919460 h 1978172"/>
              <a:gd name="connsiteX177-6179" fmla="*/ 1613978 w 10768629"/>
              <a:gd name="connsiteY177-6180" fmla="*/ 1891581 h 1978172"/>
              <a:gd name="connsiteX178-6181" fmla="*/ 1436831 w 10768629"/>
              <a:gd name="connsiteY178-6182" fmla="*/ 1856201 h 1978172"/>
              <a:gd name="connsiteX179-6183" fmla="*/ 1357365 w 10768629"/>
              <a:gd name="connsiteY179-6184" fmla="*/ 1832140 h 1978172"/>
              <a:gd name="connsiteX180-6185" fmla="*/ 1232341 w 10768629"/>
              <a:gd name="connsiteY180-6186" fmla="*/ 1785942 h 1978172"/>
              <a:gd name="connsiteX181-6187" fmla="*/ 1162595 w 10768629"/>
              <a:gd name="connsiteY181-6188" fmla="*/ 1758337 h 1978172"/>
              <a:gd name="connsiteX182-6189" fmla="*/ 1128523 w 10768629"/>
              <a:gd name="connsiteY182-6190" fmla="*/ 1763621 h 1978172"/>
              <a:gd name="connsiteX183-6191" fmla="*/ 991903 w 10768629"/>
              <a:gd name="connsiteY183-6192" fmla="*/ 1786741 h 1978172"/>
              <a:gd name="connsiteX184-6193" fmla="*/ 883960 w 10768629"/>
              <a:gd name="connsiteY184-6194" fmla="*/ 1822386 h 1978172"/>
              <a:gd name="connsiteX185-6195" fmla="*/ 766531 w 10768629"/>
              <a:gd name="connsiteY185-6196" fmla="*/ 1805053 h 1978172"/>
              <a:gd name="connsiteX186-6197" fmla="*/ 669779 w 10768629"/>
              <a:gd name="connsiteY186-6198" fmla="*/ 1800537 h 1978172"/>
              <a:gd name="connsiteX187-6199" fmla="*/ 523898 w 10768629"/>
              <a:gd name="connsiteY187-6200" fmla="*/ 1811085 h 1978172"/>
              <a:gd name="connsiteX188-6201" fmla="*/ 360251 w 10768629"/>
              <a:gd name="connsiteY188-6202" fmla="*/ 1830735 h 1978172"/>
              <a:gd name="connsiteX189-6203" fmla="*/ 255207 w 10768629"/>
              <a:gd name="connsiteY189-6204" fmla="*/ 1818275 h 1978172"/>
              <a:gd name="connsiteX190-6205" fmla="*/ 101803 w 10768629"/>
              <a:gd name="connsiteY190-6206" fmla="*/ 1870647 h 1978172"/>
              <a:gd name="connsiteX191-6207" fmla="*/ 25397 w 10768629"/>
              <a:gd name="connsiteY191-6208" fmla="*/ 1888443 h 1978172"/>
              <a:gd name="connsiteX192-6209" fmla="*/ 2370 w 10768629"/>
              <a:gd name="connsiteY192-6210" fmla="*/ 1878311 h 1978172"/>
              <a:gd name="connsiteX193-6211" fmla="*/ 0 w 10768629"/>
              <a:gd name="connsiteY193-6212" fmla="*/ 1878785 h 1978172"/>
              <a:gd name="connsiteX194-6213" fmla="*/ 0 w 10768629"/>
              <a:gd name="connsiteY194-6214" fmla="*/ 0 h 1978172"/>
              <a:gd name="connsiteX0-6215" fmla="*/ 0 w 10768629"/>
              <a:gd name="connsiteY0-6216" fmla="*/ 0 h 1978172"/>
              <a:gd name="connsiteX1-6217" fmla="*/ 10768629 w 10768629"/>
              <a:gd name="connsiteY1-6218" fmla="*/ 0 h 1978172"/>
              <a:gd name="connsiteX2-6219" fmla="*/ 10733254 w 10768629"/>
              <a:gd name="connsiteY2-6220" fmla="*/ 31439 h 1978172"/>
              <a:gd name="connsiteX3-6221" fmla="*/ 10727085 w 10768629"/>
              <a:gd name="connsiteY3-6222" fmla="*/ 37910 h 1978172"/>
              <a:gd name="connsiteX4-6223" fmla="*/ 10675953 w 10768629"/>
              <a:gd name="connsiteY4-6224" fmla="*/ 68623 h 1978172"/>
              <a:gd name="connsiteX5-6225" fmla="*/ 10637091 w 10768629"/>
              <a:gd name="connsiteY5-6226" fmla="*/ 90361 h 1978172"/>
              <a:gd name="connsiteX6-6227" fmla="*/ 10610971 w 10768629"/>
              <a:gd name="connsiteY6-6228" fmla="*/ 110764 h 1978172"/>
              <a:gd name="connsiteX7-6229" fmla="*/ 10532872 w 10768629"/>
              <a:gd name="connsiteY7-6230" fmla="*/ 138028 h 1978172"/>
              <a:gd name="connsiteX8-6231" fmla="*/ 10398558 w 10768629"/>
              <a:gd name="connsiteY8-6232" fmla="*/ 172911 h 1978172"/>
              <a:gd name="connsiteX9-6233" fmla="*/ 10371128 w 10768629"/>
              <a:gd name="connsiteY9-6234" fmla="*/ 182609 h 1978172"/>
              <a:gd name="connsiteX10-6235" fmla="*/ 10352178 w 10768629"/>
              <a:gd name="connsiteY10-6236" fmla="*/ 199976 h 1978172"/>
              <a:gd name="connsiteX11-6237" fmla="*/ 10351815 w 10768629"/>
              <a:gd name="connsiteY11-6238" fmla="*/ 211879 h 1978172"/>
              <a:gd name="connsiteX12-6239" fmla="*/ 10337471 w 10768629"/>
              <a:gd name="connsiteY12-6240" fmla="*/ 218661 h 1978172"/>
              <a:gd name="connsiteX13-6241" fmla="*/ 10334625 w 10768629"/>
              <a:gd name="connsiteY13-6242" fmla="*/ 222351 h 1978172"/>
              <a:gd name="connsiteX14-6243" fmla="*/ 10256365 w 10768629"/>
              <a:gd name="connsiteY14-6244" fmla="*/ 235917 h 1978172"/>
              <a:gd name="connsiteX15-6245" fmla="*/ 10201127 w 10768629"/>
              <a:gd name="connsiteY15-6246" fmla="*/ 267448 h 1978172"/>
              <a:gd name="connsiteX16-6247" fmla="*/ 9961218 w 10768629"/>
              <a:gd name="connsiteY16-6248" fmla="*/ 326720 h 1978172"/>
              <a:gd name="connsiteX17-6249" fmla="*/ 9859715 w 10768629"/>
              <a:gd name="connsiteY17-6250" fmla="*/ 355698 h 1978172"/>
              <a:gd name="connsiteX18-6251" fmla="*/ 9679867 w 10768629"/>
              <a:gd name="connsiteY18-6252" fmla="*/ 399081 h 1978172"/>
              <a:gd name="connsiteX19-6253" fmla="*/ 9490654 w 10768629"/>
              <a:gd name="connsiteY19-6254" fmla="*/ 455225 h 1978172"/>
              <a:gd name="connsiteX20-6255" fmla="*/ 9470837 w 10768629"/>
              <a:gd name="connsiteY20-6256" fmla="*/ 452539 h 1978172"/>
              <a:gd name="connsiteX21-6257" fmla="*/ 9469082 w 10768629"/>
              <a:gd name="connsiteY21-6258" fmla="*/ 454891 h 1978172"/>
              <a:gd name="connsiteX22-6259" fmla="*/ 9448038 w 10768629"/>
              <a:gd name="connsiteY22-6260" fmla="*/ 459733 h 1978172"/>
              <a:gd name="connsiteX23-6261" fmla="*/ 9396821 w 10768629"/>
              <a:gd name="connsiteY23-6262" fmla="*/ 455795 h 1978172"/>
              <a:gd name="connsiteX24-6263" fmla="*/ 9392197 w 10768629"/>
              <a:gd name="connsiteY24-6264" fmla="*/ 459796 h 1978172"/>
              <a:gd name="connsiteX25-6265" fmla="*/ 9347994 w 10768629"/>
              <a:gd name="connsiteY25-6266" fmla="*/ 464462 h 1978172"/>
              <a:gd name="connsiteX26-6267" fmla="*/ 9347889 w 10768629"/>
              <a:gd name="connsiteY26-6268" fmla="*/ 466539 h 1978172"/>
              <a:gd name="connsiteX27-6269" fmla="*/ 9337639 w 10768629"/>
              <a:gd name="connsiteY27-6270" fmla="*/ 476654 h 1978172"/>
              <a:gd name="connsiteX28-6271" fmla="*/ 9316893 w 10768629"/>
              <a:gd name="connsiteY28-6272" fmla="*/ 491390 h 1978172"/>
              <a:gd name="connsiteX29-6273" fmla="*/ 9229283 w 10768629"/>
              <a:gd name="connsiteY29-6274" fmla="*/ 555377 h 1978172"/>
              <a:gd name="connsiteX30-6275" fmla="*/ 9220274 w 10768629"/>
              <a:gd name="connsiteY30-6276" fmla="*/ 557502 h 1978172"/>
              <a:gd name="connsiteX31-6277" fmla="*/ 9220202 w 10768629"/>
              <a:gd name="connsiteY31-6278" fmla="*/ 558001 h 1978172"/>
              <a:gd name="connsiteX32-6279" fmla="*/ 9210908 w 10768629"/>
              <a:gd name="connsiteY32-6280" fmla="*/ 561147 h 1978172"/>
              <a:gd name="connsiteX33-6281" fmla="*/ 9186374 w 10768629"/>
              <a:gd name="connsiteY33-6282" fmla="*/ 565502 h 1978172"/>
              <a:gd name="connsiteX34-6283" fmla="*/ 9181058 w 10768629"/>
              <a:gd name="connsiteY34-6284" fmla="*/ 569943 h 1978172"/>
              <a:gd name="connsiteX35-6285" fmla="*/ 9179948 w 10768629"/>
              <a:gd name="connsiteY35-6286" fmla="*/ 576062 h 1978172"/>
              <a:gd name="connsiteX36-6287" fmla="*/ 9149110 w 10768629"/>
              <a:gd name="connsiteY36-6288" fmla="*/ 598906 h 1978172"/>
              <a:gd name="connsiteX37-6289" fmla="*/ 9078556 w 10768629"/>
              <a:gd name="connsiteY37-6290" fmla="*/ 644039 h 1978172"/>
              <a:gd name="connsiteX38-6291" fmla="*/ 8996399 w 10768629"/>
              <a:gd name="connsiteY38-6292" fmla="*/ 690055 h 1978172"/>
              <a:gd name="connsiteX39-6293" fmla="*/ 8803791 w 10768629"/>
              <a:gd name="connsiteY39-6294" fmla="*/ 813860 h 1978172"/>
              <a:gd name="connsiteX40-6295" fmla="*/ 8636202 w 10768629"/>
              <a:gd name="connsiteY40-6296" fmla="*/ 848463 h 1978172"/>
              <a:gd name="connsiteX41-6297" fmla="*/ 8555372 w 10768629"/>
              <a:gd name="connsiteY41-6298" fmla="*/ 883171 h 1978172"/>
              <a:gd name="connsiteX42-6299" fmla="*/ 8507229 w 10768629"/>
              <a:gd name="connsiteY42-6300" fmla="*/ 901665 h 1978172"/>
              <a:gd name="connsiteX43-6301" fmla="*/ 8428473 w 10768629"/>
              <a:gd name="connsiteY43-6302" fmla="*/ 927985 h 1978172"/>
              <a:gd name="connsiteX44-6303" fmla="*/ 8427914 w 10768629"/>
              <a:gd name="connsiteY44-6304" fmla="*/ 933480 h 1978172"/>
              <a:gd name="connsiteX45-6305" fmla="*/ 8420327 w 10768629"/>
              <a:gd name="connsiteY45-6306" fmla="*/ 941984 h 1978172"/>
              <a:gd name="connsiteX46-6307" fmla="*/ 8407128 w 10768629"/>
              <a:gd name="connsiteY46-6308" fmla="*/ 961344 h 1978172"/>
              <a:gd name="connsiteX47-6309" fmla="*/ 8380548 w 10768629"/>
              <a:gd name="connsiteY47-6310" fmla="*/ 987916 h 1978172"/>
              <a:gd name="connsiteX48-6311" fmla="*/ 8379462 w 10768629"/>
              <a:gd name="connsiteY48-6312" fmla="*/ 987106 h 1978172"/>
              <a:gd name="connsiteX49-6313" fmla="*/ 8369725 w 10768629"/>
              <a:gd name="connsiteY49-6314" fmla="*/ 989186 h 1978172"/>
              <a:gd name="connsiteX50-6315" fmla="*/ 8304438 w 10768629"/>
              <a:gd name="connsiteY50-6316" fmla="*/ 996739 h 1978172"/>
              <a:gd name="connsiteX51-6317" fmla="*/ 8280929 w 10768629"/>
              <a:gd name="connsiteY51-6318" fmla="*/ 1023089 h 1978172"/>
              <a:gd name="connsiteX52-6319" fmla="*/ 8275760 w 10768629"/>
              <a:gd name="connsiteY52-6320" fmla="*/ 1027772 h 1978172"/>
              <a:gd name="connsiteX53-6321" fmla="*/ 8275478 w 10768629"/>
              <a:gd name="connsiteY53-6322" fmla="*/ 1027605 h 1978172"/>
              <a:gd name="connsiteX54-6323" fmla="*/ 8269666 w 10768629"/>
              <a:gd name="connsiteY54-6324" fmla="*/ 1032033 h 1978172"/>
              <a:gd name="connsiteX55-6325" fmla="*/ 8203836 w 10768629"/>
              <a:gd name="connsiteY55-6326" fmla="*/ 1037347 h 1978172"/>
              <a:gd name="connsiteX56-6327" fmla="*/ 8122936 w 10768629"/>
              <a:gd name="connsiteY56-6328" fmla="*/ 1063113 h 1978172"/>
              <a:gd name="connsiteX57-6329" fmla="*/ 8043658 w 10768629"/>
              <a:gd name="connsiteY57-6330" fmla="*/ 1092746 h 1978172"/>
              <a:gd name="connsiteX58-6331" fmla="*/ 8015351 w 10768629"/>
              <a:gd name="connsiteY58-6332" fmla="*/ 1105478 h 1978172"/>
              <a:gd name="connsiteX59-6333" fmla="*/ 7963145 w 10768629"/>
              <a:gd name="connsiteY59-6334" fmla="*/ 1119346 h 1978172"/>
              <a:gd name="connsiteX60-6335" fmla="*/ 7938145 w 10768629"/>
              <a:gd name="connsiteY60-6336" fmla="*/ 1120225 h 1978172"/>
              <a:gd name="connsiteX61-6337" fmla="*/ 7937238 w 10768629"/>
              <a:gd name="connsiteY61-6338" fmla="*/ 1121204 h 1978172"/>
              <a:gd name="connsiteX62-6339" fmla="*/ 7934398 w 10768629"/>
              <a:gd name="connsiteY62-6340" fmla="*/ 1118240 h 1978172"/>
              <a:gd name="connsiteX63-6341" fmla="*/ 7918248 w 10768629"/>
              <a:gd name="connsiteY63-6342" fmla="*/ 1124371 h 1978172"/>
              <a:gd name="connsiteX64-6343" fmla="*/ 7914119 w 10768629"/>
              <a:gd name="connsiteY64-6344" fmla="*/ 1127653 h 1978172"/>
              <a:gd name="connsiteX65-6345" fmla="*/ 7907658 w 10768629"/>
              <a:gd name="connsiteY65-6346" fmla="*/ 1130350 h 1978172"/>
              <a:gd name="connsiteX66-6347" fmla="*/ 7907434 w 10768629"/>
              <a:gd name="connsiteY66-6348" fmla="*/ 1130103 h 1978172"/>
              <a:gd name="connsiteX67-6349" fmla="*/ 7901508 w 10768629"/>
              <a:gd name="connsiteY67-6350" fmla="*/ 1133245 h 1978172"/>
              <a:gd name="connsiteX68-6351" fmla="*/ 7873287 w 10768629"/>
              <a:gd name="connsiteY68-6352" fmla="*/ 1152609 h 1978172"/>
              <a:gd name="connsiteX69-6353" fmla="*/ 7834833 w 10768629"/>
              <a:gd name="connsiteY69-6354" fmla="*/ 1153868 h 1978172"/>
              <a:gd name="connsiteX70-6355" fmla="*/ 7828661 w 10768629"/>
              <a:gd name="connsiteY70-6356" fmla="*/ 1139994 h 1978172"/>
              <a:gd name="connsiteX71-6357" fmla="*/ 7823966 w 10768629"/>
              <a:gd name="connsiteY71-6358" fmla="*/ 1143178 h 1978172"/>
              <a:gd name="connsiteX72-6359" fmla="*/ 7815078 w 10768629"/>
              <a:gd name="connsiteY72-6360" fmla="*/ 1151776 h 1978172"/>
              <a:gd name="connsiteX73-6361" fmla="*/ 7812026 w 10768629"/>
              <a:gd name="connsiteY73-6362" fmla="*/ 1151522 h 1978172"/>
              <a:gd name="connsiteX74-6363" fmla="*/ 7782249 w 10768629"/>
              <a:gd name="connsiteY74-6364" fmla="*/ 1160970 h 1978172"/>
              <a:gd name="connsiteX75-6365" fmla="*/ 7773476 w 10768629"/>
              <a:gd name="connsiteY75-6366" fmla="*/ 1157414 h 1978172"/>
              <a:gd name="connsiteX76-6367" fmla="*/ 7769600 w 10768629"/>
              <a:gd name="connsiteY76-6368" fmla="*/ 1157365 h 1978172"/>
              <a:gd name="connsiteX77-6369" fmla="*/ 7752631 w 10768629"/>
              <a:gd name="connsiteY77-6370" fmla="*/ 1172815 h 1978172"/>
              <a:gd name="connsiteX78-6371" fmla="*/ 7743525 w 10768629"/>
              <a:gd name="connsiteY78-6372" fmla="*/ 1179064 h 1978172"/>
              <a:gd name="connsiteX79-6373" fmla="*/ 7685942 w 10768629"/>
              <a:gd name="connsiteY79-6374" fmla="*/ 1233723 h 1978172"/>
              <a:gd name="connsiteX80-6375" fmla="*/ 7586920 w 10768629"/>
              <a:gd name="connsiteY80-6376" fmla="*/ 1261888 h 1978172"/>
              <a:gd name="connsiteX81-6377" fmla="*/ 7486100 w 10768629"/>
              <a:gd name="connsiteY81-6378" fmla="*/ 1292563 h 1978172"/>
              <a:gd name="connsiteX82-6379" fmla="*/ 7407190 w 10768629"/>
              <a:gd name="connsiteY82-6380" fmla="*/ 1314737 h 1978172"/>
              <a:gd name="connsiteX83-6381" fmla="*/ 7240698 w 10768629"/>
              <a:gd name="connsiteY83-6382" fmla="*/ 1438832 h 1978172"/>
              <a:gd name="connsiteX84-6383" fmla="*/ 7197675 w 10768629"/>
              <a:gd name="connsiteY84-6384" fmla="*/ 1447530 h 1978172"/>
              <a:gd name="connsiteX85-6385" fmla="*/ 7164788 w 10768629"/>
              <a:gd name="connsiteY85-6386" fmla="*/ 1480293 h 1978172"/>
              <a:gd name="connsiteX86-6387" fmla="*/ 7147929 w 10768629"/>
              <a:gd name="connsiteY86-6388" fmla="*/ 1477641 h 1978172"/>
              <a:gd name="connsiteX87-6389" fmla="*/ 7144965 w 10768629"/>
              <a:gd name="connsiteY87-6390" fmla="*/ 1476908 h 1978172"/>
              <a:gd name="connsiteX88-6391" fmla="*/ 7134299 w 10768629"/>
              <a:gd name="connsiteY88-6392" fmla="*/ 1479969 h 1978172"/>
              <a:gd name="connsiteX89-6393" fmla="*/ 7129809 w 10768629"/>
              <a:gd name="connsiteY89-6394" fmla="*/ 1473339 h 1978172"/>
              <a:gd name="connsiteX90-6395" fmla="*/ 7112688 w 10768629"/>
              <a:gd name="connsiteY90-6396" fmla="*/ 1472575 h 1978172"/>
              <a:gd name="connsiteX91-6397" fmla="*/ 7093470 w 10768629"/>
              <a:gd name="connsiteY91-6398" fmla="*/ 1480300 h 1978172"/>
              <a:gd name="connsiteX92-6399" fmla="*/ 7025034 w 10768629"/>
              <a:gd name="connsiteY92-6400" fmla="*/ 1506934 h 1978172"/>
              <a:gd name="connsiteX93-6401" fmla="*/ 7014783 w 10768629"/>
              <a:gd name="connsiteY93-6402" fmla="*/ 1515868 h 1978172"/>
              <a:gd name="connsiteX94-6403" fmla="*/ 6979706 w 10768629"/>
              <a:gd name="connsiteY94-6404" fmla="*/ 1523511 h 1978172"/>
              <a:gd name="connsiteX95-6405" fmla="*/ 6977890 w 10768629"/>
              <a:gd name="connsiteY95-6406" fmla="*/ 1525793 h 1978172"/>
              <a:gd name="connsiteX96-6407" fmla="*/ 6944339 w 10768629"/>
              <a:gd name="connsiteY96-6408" fmla="*/ 1536237 h 1978172"/>
              <a:gd name="connsiteX97-6409" fmla="*/ 6886996 w 10768629"/>
              <a:gd name="connsiteY97-6410" fmla="*/ 1563569 h 1978172"/>
              <a:gd name="connsiteX98-6411" fmla="*/ 6874510 w 10768629"/>
              <a:gd name="connsiteY98-6412" fmla="*/ 1558469 h 1978172"/>
              <a:gd name="connsiteX99-6413" fmla="*/ 6871943 w 10768629"/>
              <a:gd name="connsiteY99-6414" fmla="*/ 1554651 h 1978172"/>
              <a:gd name="connsiteX100-6415" fmla="*/ 6856174 w 10768629"/>
              <a:gd name="connsiteY100-6416" fmla="*/ 1562024 h 1978172"/>
              <a:gd name="connsiteX101-6417" fmla="*/ 6842321 w 10768629"/>
              <a:gd name="connsiteY101-6418" fmla="*/ 1560554 h 1978172"/>
              <a:gd name="connsiteX102-6419" fmla="*/ 6832713 w 10768629"/>
              <a:gd name="connsiteY102-6420" fmla="*/ 1569357 h 1978172"/>
              <a:gd name="connsiteX103-6421" fmla="*/ 6816351 w 10768629"/>
              <a:gd name="connsiteY103-6422" fmla="*/ 1571495 h 1978172"/>
              <a:gd name="connsiteX104-6423" fmla="*/ 6795800 w 10768629"/>
              <a:gd name="connsiteY104-6424" fmla="*/ 1572010 h 1978172"/>
              <a:gd name="connsiteX105-6425" fmla="*/ 6777546 w 10768629"/>
              <a:gd name="connsiteY105-6426" fmla="*/ 1568661 h 1978172"/>
              <a:gd name="connsiteX106-6427" fmla="*/ 6751528 w 10768629"/>
              <a:gd name="connsiteY106-6428" fmla="*/ 1574143 h 1978172"/>
              <a:gd name="connsiteX107-6429" fmla="*/ 6691966 w 10768629"/>
              <a:gd name="connsiteY107-6430" fmla="*/ 1582255 h 1978172"/>
              <a:gd name="connsiteX108-6431" fmla="*/ 6646941 w 10768629"/>
              <a:gd name="connsiteY108-6432" fmla="*/ 1588471 h 1978172"/>
              <a:gd name="connsiteX109-6433" fmla="*/ 6568576 w 10768629"/>
              <a:gd name="connsiteY109-6434" fmla="*/ 1606488 h 1978172"/>
              <a:gd name="connsiteX110-6435" fmla="*/ 6554358 w 10768629"/>
              <a:gd name="connsiteY110-6436" fmla="*/ 1621701 h 1978172"/>
              <a:gd name="connsiteX111-6437" fmla="*/ 6516968 w 10768629"/>
              <a:gd name="connsiteY111-6438" fmla="*/ 1617195 h 1978172"/>
              <a:gd name="connsiteX112-6439" fmla="*/ 6506479 w 10768629"/>
              <a:gd name="connsiteY112-6440" fmla="*/ 1602227 h 1978172"/>
              <a:gd name="connsiteX113-6441" fmla="*/ 6458436 w 10768629"/>
              <a:gd name="connsiteY113-6442" fmla="*/ 1607332 h 1978172"/>
              <a:gd name="connsiteX114-6443" fmla="*/ 6414786 w 10768629"/>
              <a:gd name="connsiteY114-6444" fmla="*/ 1628815 h 1978172"/>
              <a:gd name="connsiteX115-6445" fmla="*/ 6357085 w 10768629"/>
              <a:gd name="connsiteY115-6446" fmla="*/ 1640846 h 1978172"/>
              <a:gd name="connsiteX116-6447" fmla="*/ 6322636 w 10768629"/>
              <a:gd name="connsiteY116-6448" fmla="*/ 1648213 h 1978172"/>
              <a:gd name="connsiteX117-6449" fmla="*/ 6226172 w 10768629"/>
              <a:gd name="connsiteY117-6450" fmla="*/ 1654676 h 1978172"/>
              <a:gd name="connsiteX118-6451" fmla="*/ 6221217 w 10768629"/>
              <a:gd name="connsiteY118-6452" fmla="*/ 1654506 h 1978172"/>
              <a:gd name="connsiteX119-6453" fmla="*/ 6204956 w 10768629"/>
              <a:gd name="connsiteY119-6454" fmla="*/ 1664280 h 1978172"/>
              <a:gd name="connsiteX120-6455" fmla="*/ 6204270 w 10768629"/>
              <a:gd name="connsiteY120-6456" fmla="*/ 1666782 h 1978172"/>
              <a:gd name="connsiteX121-6457" fmla="*/ 6143810 w 10768629"/>
              <a:gd name="connsiteY121-6458" fmla="*/ 1661963 h 1978172"/>
              <a:gd name="connsiteX122-6459" fmla="*/ 6136560 w 10768629"/>
              <a:gd name="connsiteY122-6460" fmla="*/ 1665728 h 1978172"/>
              <a:gd name="connsiteX123-6461" fmla="*/ 6096155 w 10768629"/>
              <a:gd name="connsiteY123-6462" fmla="*/ 1656951 h 1978172"/>
              <a:gd name="connsiteX124-6463" fmla="*/ 6075812 w 10768629"/>
              <a:gd name="connsiteY124-6464" fmla="*/ 1655422 h 1978172"/>
              <a:gd name="connsiteX125-6465" fmla="*/ 6039495 w 10768629"/>
              <a:gd name="connsiteY125-6466" fmla="*/ 1649680 h 1978172"/>
              <a:gd name="connsiteX126-6467" fmla="*/ 6036523 w 10768629"/>
              <a:gd name="connsiteY126-6468" fmla="*/ 1652121 h 1978172"/>
              <a:gd name="connsiteX127-6469" fmla="*/ 6029328 w 10768629"/>
              <a:gd name="connsiteY127-6470" fmla="*/ 1649904 h 1978172"/>
              <a:gd name="connsiteX128-6471" fmla="*/ 6024075 w 10768629"/>
              <a:gd name="connsiteY128-6472" fmla="*/ 1652779 h 1978172"/>
              <a:gd name="connsiteX129-6473" fmla="*/ 6018085 w 10768629"/>
              <a:gd name="connsiteY129-6474" fmla="*/ 1652030 h 1978172"/>
              <a:gd name="connsiteX130-6475" fmla="*/ 5955513 w 10768629"/>
              <a:gd name="connsiteY130-6476" fmla="*/ 1663584 h 1978172"/>
              <a:gd name="connsiteX131-6477" fmla="*/ 5941996 w 10768629"/>
              <a:gd name="connsiteY131-6478" fmla="*/ 1661326 h 1978172"/>
              <a:gd name="connsiteX132-6479" fmla="*/ 5931789 w 10768629"/>
              <a:gd name="connsiteY132-6480" fmla="*/ 1669915 h 1978172"/>
              <a:gd name="connsiteX133-6481" fmla="*/ 5888686 w 10768629"/>
              <a:gd name="connsiteY133-6482" fmla="*/ 1672175 h 1978172"/>
              <a:gd name="connsiteX134-6483" fmla="*/ 5873794 w 10768629"/>
              <a:gd name="connsiteY134-6484" fmla="*/ 1665454 h 1978172"/>
              <a:gd name="connsiteX135-6485" fmla="*/ 5860022 w 10768629"/>
              <a:gd name="connsiteY135-6486" fmla="*/ 1660635 h 1978172"/>
              <a:gd name="connsiteX136-6487" fmla="*/ 5858237 w 10768629"/>
              <a:gd name="connsiteY136-6488" fmla="*/ 1660649 h 1978172"/>
              <a:gd name="connsiteX137-6489" fmla="*/ 5840319 w 10768629"/>
              <a:gd name="connsiteY137-6490" fmla="*/ 1660798 h 1978172"/>
              <a:gd name="connsiteX138-6491" fmla="*/ 5806984 w 10768629"/>
              <a:gd name="connsiteY138-6492" fmla="*/ 1661075 h 1978172"/>
              <a:gd name="connsiteX139-6493" fmla="*/ 5742351 w 10768629"/>
              <a:gd name="connsiteY139-6494" fmla="*/ 1667489 h 1978172"/>
              <a:gd name="connsiteX140-6495" fmla="*/ 5521171 w 10768629"/>
              <a:gd name="connsiteY140-6496" fmla="*/ 1671626 h 1978172"/>
              <a:gd name="connsiteX141-6497" fmla="*/ 5457384 w 10768629"/>
              <a:gd name="connsiteY141-6498" fmla="*/ 1683952 h 1978172"/>
              <a:gd name="connsiteX142-6499" fmla="*/ 4950070 w 10768629"/>
              <a:gd name="connsiteY142-6500" fmla="*/ 1748401 h 1978172"/>
              <a:gd name="connsiteX143-6501" fmla="*/ 4872172 w 10768629"/>
              <a:gd name="connsiteY143-6502" fmla="*/ 1757222 h 1978172"/>
              <a:gd name="connsiteX144-6503" fmla="*/ 4809524 w 10768629"/>
              <a:gd name="connsiteY144-6504" fmla="*/ 1761033 h 1978172"/>
              <a:gd name="connsiteX145-6505" fmla="*/ 4759058 w 10768629"/>
              <a:gd name="connsiteY145-6506" fmla="*/ 1766533 h 1978172"/>
              <a:gd name="connsiteX146-6507" fmla="*/ 4719749 w 10768629"/>
              <a:gd name="connsiteY146-6508" fmla="*/ 1771811 h 1978172"/>
              <a:gd name="connsiteX147-6509" fmla="*/ 4568686 w 10768629"/>
              <a:gd name="connsiteY147-6510" fmla="*/ 1786141 h 1978172"/>
              <a:gd name="connsiteX148-6511" fmla="*/ 4418751 w 10768629"/>
              <a:gd name="connsiteY148-6512" fmla="*/ 1796932 h 1978172"/>
              <a:gd name="connsiteX149-6513" fmla="*/ 4378377 w 10768629"/>
              <a:gd name="connsiteY149-6514" fmla="*/ 1815528 h 1978172"/>
              <a:gd name="connsiteX150-6515" fmla="*/ 4320575 w 10768629"/>
              <a:gd name="connsiteY150-6516" fmla="*/ 1832722 h 1978172"/>
              <a:gd name="connsiteX151-6517" fmla="*/ 4220200 w 10768629"/>
              <a:gd name="connsiteY151-6518" fmla="*/ 1873173 h 1978172"/>
              <a:gd name="connsiteX152-6519" fmla="*/ 4105361 w 10768629"/>
              <a:gd name="connsiteY152-6520" fmla="*/ 1894711 h 1978172"/>
              <a:gd name="connsiteX153-6521" fmla="*/ 3973223 w 10768629"/>
              <a:gd name="connsiteY153-6522" fmla="*/ 1881015 h 1978172"/>
              <a:gd name="connsiteX154-6523" fmla="*/ 3900992 w 10768629"/>
              <a:gd name="connsiteY154-6524" fmla="*/ 1880603 h 1978172"/>
              <a:gd name="connsiteX155-6525" fmla="*/ 3662119 w 10768629"/>
              <a:gd name="connsiteY155-6526" fmla="*/ 1876289 h 1978172"/>
              <a:gd name="connsiteX156-6527" fmla="*/ 3496919 w 10768629"/>
              <a:gd name="connsiteY156-6528" fmla="*/ 1873180 h 1978172"/>
              <a:gd name="connsiteX157-6529" fmla="*/ 3449433 w 10768629"/>
              <a:gd name="connsiteY157-6530" fmla="*/ 1889681 h 1978172"/>
              <a:gd name="connsiteX158-6531" fmla="*/ 3369766 w 10768629"/>
              <a:gd name="connsiteY158-6532" fmla="*/ 1916653 h 1978172"/>
              <a:gd name="connsiteX159-6533" fmla="*/ 3269672 w 10768629"/>
              <a:gd name="connsiteY159-6534" fmla="*/ 1938036 h 1978172"/>
              <a:gd name="connsiteX160-6535" fmla="*/ 3224897 w 10768629"/>
              <a:gd name="connsiteY160-6536" fmla="*/ 1943733 h 1978172"/>
              <a:gd name="connsiteX161-6537" fmla="*/ 3161463 w 10768629"/>
              <a:gd name="connsiteY161-6538" fmla="*/ 1946591 h 1978172"/>
              <a:gd name="connsiteX162-6539" fmla="*/ 3112044 w 10768629"/>
              <a:gd name="connsiteY162-6540" fmla="*/ 1935614 h 1978172"/>
              <a:gd name="connsiteX163-6541" fmla="*/ 3069716 w 10768629"/>
              <a:gd name="connsiteY163-6542" fmla="*/ 1930463 h 1978172"/>
              <a:gd name="connsiteX164-6543" fmla="*/ 3005773 w 10768629"/>
              <a:gd name="connsiteY164-6544" fmla="*/ 1915878 h 1978172"/>
              <a:gd name="connsiteX165-6545" fmla="*/ 2897201 w 10768629"/>
              <a:gd name="connsiteY165-6546" fmla="*/ 1926772 h 1978172"/>
              <a:gd name="connsiteX166-6547" fmla="*/ 2783891 w 10768629"/>
              <a:gd name="connsiteY166-6548" fmla="*/ 1931749 h 1978172"/>
              <a:gd name="connsiteX167-6549" fmla="*/ 2712447 w 10768629"/>
              <a:gd name="connsiteY167-6550" fmla="*/ 1933044 h 1978172"/>
              <a:gd name="connsiteX168-6551" fmla="*/ 2560151 w 10768629"/>
              <a:gd name="connsiteY168-6552" fmla="*/ 1963609 h 1978172"/>
              <a:gd name="connsiteX169-6553" fmla="*/ 2367221 w 10768629"/>
              <a:gd name="connsiteY169-6554" fmla="*/ 1971884 h 1978172"/>
              <a:gd name="connsiteX170-6555" fmla="*/ 2272130 w 10768629"/>
              <a:gd name="connsiteY170-6556" fmla="*/ 1961162 h 1978172"/>
              <a:gd name="connsiteX171-6557" fmla="*/ 2189404 w 10768629"/>
              <a:gd name="connsiteY171-6558" fmla="*/ 1978172 h 1978172"/>
              <a:gd name="connsiteX172-6559" fmla="*/ 2077704 w 10768629"/>
              <a:gd name="connsiteY172-6560" fmla="*/ 1965002 h 1978172"/>
              <a:gd name="connsiteX173-6561" fmla="*/ 2033299 w 10768629"/>
              <a:gd name="connsiteY173-6562" fmla="*/ 1969042 h 1978172"/>
              <a:gd name="connsiteX174-6563" fmla="*/ 1967996 w 10768629"/>
              <a:gd name="connsiteY174-6564" fmla="*/ 1953187 h 1978172"/>
              <a:gd name="connsiteX175-6565" fmla="*/ 1855805 w 10768629"/>
              <a:gd name="connsiteY175-6566" fmla="*/ 1926082 h 1978172"/>
              <a:gd name="connsiteX176-6567" fmla="*/ 1790957 w 10768629"/>
              <a:gd name="connsiteY176-6568" fmla="*/ 1919460 h 1978172"/>
              <a:gd name="connsiteX177-6569" fmla="*/ 1613978 w 10768629"/>
              <a:gd name="connsiteY177-6570" fmla="*/ 1891581 h 1978172"/>
              <a:gd name="connsiteX178-6571" fmla="*/ 1436831 w 10768629"/>
              <a:gd name="connsiteY178-6572" fmla="*/ 1856201 h 1978172"/>
              <a:gd name="connsiteX179-6573" fmla="*/ 1357365 w 10768629"/>
              <a:gd name="connsiteY179-6574" fmla="*/ 1832140 h 1978172"/>
              <a:gd name="connsiteX180-6575" fmla="*/ 1232341 w 10768629"/>
              <a:gd name="connsiteY180-6576" fmla="*/ 1785942 h 1978172"/>
              <a:gd name="connsiteX181-6577" fmla="*/ 1162595 w 10768629"/>
              <a:gd name="connsiteY181-6578" fmla="*/ 1758337 h 1978172"/>
              <a:gd name="connsiteX182-6579" fmla="*/ 1128523 w 10768629"/>
              <a:gd name="connsiteY182-6580" fmla="*/ 1763621 h 1978172"/>
              <a:gd name="connsiteX183-6581" fmla="*/ 991903 w 10768629"/>
              <a:gd name="connsiteY183-6582" fmla="*/ 1786741 h 1978172"/>
              <a:gd name="connsiteX184-6583" fmla="*/ 883960 w 10768629"/>
              <a:gd name="connsiteY184-6584" fmla="*/ 1822386 h 1978172"/>
              <a:gd name="connsiteX185-6585" fmla="*/ 766531 w 10768629"/>
              <a:gd name="connsiteY185-6586" fmla="*/ 1805053 h 1978172"/>
              <a:gd name="connsiteX186-6587" fmla="*/ 669779 w 10768629"/>
              <a:gd name="connsiteY186-6588" fmla="*/ 1800537 h 1978172"/>
              <a:gd name="connsiteX187-6589" fmla="*/ 523898 w 10768629"/>
              <a:gd name="connsiteY187-6590" fmla="*/ 1811085 h 1978172"/>
              <a:gd name="connsiteX188-6591" fmla="*/ 360251 w 10768629"/>
              <a:gd name="connsiteY188-6592" fmla="*/ 1830735 h 1978172"/>
              <a:gd name="connsiteX189-6593" fmla="*/ 255207 w 10768629"/>
              <a:gd name="connsiteY189-6594" fmla="*/ 1818275 h 1978172"/>
              <a:gd name="connsiteX190-6595" fmla="*/ 101803 w 10768629"/>
              <a:gd name="connsiteY190-6596" fmla="*/ 1870647 h 1978172"/>
              <a:gd name="connsiteX191-6597" fmla="*/ 25397 w 10768629"/>
              <a:gd name="connsiteY191-6598" fmla="*/ 1888443 h 1978172"/>
              <a:gd name="connsiteX192-6599" fmla="*/ 2370 w 10768629"/>
              <a:gd name="connsiteY192-6600" fmla="*/ 1878311 h 1978172"/>
              <a:gd name="connsiteX193-6601" fmla="*/ 0 w 10768629"/>
              <a:gd name="connsiteY193-6602" fmla="*/ 1878785 h 1978172"/>
              <a:gd name="connsiteX194-6603" fmla="*/ 0 w 10768629"/>
              <a:gd name="connsiteY194-6604" fmla="*/ 0 h 1978172"/>
              <a:gd name="connsiteX0-6605" fmla="*/ 0 w 10768629"/>
              <a:gd name="connsiteY0-6606" fmla="*/ 0 h 1978172"/>
              <a:gd name="connsiteX1-6607" fmla="*/ 10768629 w 10768629"/>
              <a:gd name="connsiteY1-6608" fmla="*/ 0 h 1978172"/>
              <a:gd name="connsiteX2-6609" fmla="*/ 10733254 w 10768629"/>
              <a:gd name="connsiteY2-6610" fmla="*/ 31439 h 1978172"/>
              <a:gd name="connsiteX3-6611" fmla="*/ 10727085 w 10768629"/>
              <a:gd name="connsiteY3-6612" fmla="*/ 37910 h 1978172"/>
              <a:gd name="connsiteX4-6613" fmla="*/ 10675953 w 10768629"/>
              <a:gd name="connsiteY4-6614" fmla="*/ 68623 h 1978172"/>
              <a:gd name="connsiteX5-6615" fmla="*/ 10637091 w 10768629"/>
              <a:gd name="connsiteY5-6616" fmla="*/ 90361 h 1978172"/>
              <a:gd name="connsiteX6-6617" fmla="*/ 10610971 w 10768629"/>
              <a:gd name="connsiteY6-6618" fmla="*/ 110764 h 1978172"/>
              <a:gd name="connsiteX7-6619" fmla="*/ 10532872 w 10768629"/>
              <a:gd name="connsiteY7-6620" fmla="*/ 138028 h 1978172"/>
              <a:gd name="connsiteX8-6621" fmla="*/ 10398558 w 10768629"/>
              <a:gd name="connsiteY8-6622" fmla="*/ 172911 h 1978172"/>
              <a:gd name="connsiteX9-6623" fmla="*/ 10371128 w 10768629"/>
              <a:gd name="connsiteY9-6624" fmla="*/ 182609 h 1978172"/>
              <a:gd name="connsiteX10-6625" fmla="*/ 10352178 w 10768629"/>
              <a:gd name="connsiteY10-6626" fmla="*/ 199976 h 1978172"/>
              <a:gd name="connsiteX11-6627" fmla="*/ 10351815 w 10768629"/>
              <a:gd name="connsiteY11-6628" fmla="*/ 211879 h 1978172"/>
              <a:gd name="connsiteX12-6629" fmla="*/ 10337471 w 10768629"/>
              <a:gd name="connsiteY12-6630" fmla="*/ 218661 h 1978172"/>
              <a:gd name="connsiteX13-6631" fmla="*/ 10334625 w 10768629"/>
              <a:gd name="connsiteY13-6632" fmla="*/ 222351 h 1978172"/>
              <a:gd name="connsiteX14-6633" fmla="*/ 10256365 w 10768629"/>
              <a:gd name="connsiteY14-6634" fmla="*/ 235917 h 1978172"/>
              <a:gd name="connsiteX15-6635" fmla="*/ 10201127 w 10768629"/>
              <a:gd name="connsiteY15-6636" fmla="*/ 267448 h 1978172"/>
              <a:gd name="connsiteX16-6637" fmla="*/ 9961218 w 10768629"/>
              <a:gd name="connsiteY16-6638" fmla="*/ 326720 h 1978172"/>
              <a:gd name="connsiteX17-6639" fmla="*/ 9859715 w 10768629"/>
              <a:gd name="connsiteY17-6640" fmla="*/ 355698 h 1978172"/>
              <a:gd name="connsiteX18-6641" fmla="*/ 9679867 w 10768629"/>
              <a:gd name="connsiteY18-6642" fmla="*/ 399081 h 1978172"/>
              <a:gd name="connsiteX19-6643" fmla="*/ 9490654 w 10768629"/>
              <a:gd name="connsiteY19-6644" fmla="*/ 455225 h 1978172"/>
              <a:gd name="connsiteX20-6645" fmla="*/ 9470837 w 10768629"/>
              <a:gd name="connsiteY20-6646" fmla="*/ 452539 h 1978172"/>
              <a:gd name="connsiteX21-6647" fmla="*/ 9469082 w 10768629"/>
              <a:gd name="connsiteY21-6648" fmla="*/ 454891 h 1978172"/>
              <a:gd name="connsiteX22-6649" fmla="*/ 9448038 w 10768629"/>
              <a:gd name="connsiteY22-6650" fmla="*/ 459733 h 1978172"/>
              <a:gd name="connsiteX23-6651" fmla="*/ 9396821 w 10768629"/>
              <a:gd name="connsiteY23-6652" fmla="*/ 455795 h 1978172"/>
              <a:gd name="connsiteX24-6653" fmla="*/ 9392197 w 10768629"/>
              <a:gd name="connsiteY24-6654" fmla="*/ 459796 h 1978172"/>
              <a:gd name="connsiteX25-6655" fmla="*/ 9347994 w 10768629"/>
              <a:gd name="connsiteY25-6656" fmla="*/ 464462 h 1978172"/>
              <a:gd name="connsiteX26-6657" fmla="*/ 9347889 w 10768629"/>
              <a:gd name="connsiteY26-6658" fmla="*/ 466539 h 1978172"/>
              <a:gd name="connsiteX27-6659" fmla="*/ 9337639 w 10768629"/>
              <a:gd name="connsiteY27-6660" fmla="*/ 476654 h 1978172"/>
              <a:gd name="connsiteX28-6661" fmla="*/ 9316893 w 10768629"/>
              <a:gd name="connsiteY28-6662" fmla="*/ 491390 h 1978172"/>
              <a:gd name="connsiteX29-6663" fmla="*/ 9229283 w 10768629"/>
              <a:gd name="connsiteY29-6664" fmla="*/ 555377 h 1978172"/>
              <a:gd name="connsiteX30-6665" fmla="*/ 9220274 w 10768629"/>
              <a:gd name="connsiteY30-6666" fmla="*/ 557502 h 1978172"/>
              <a:gd name="connsiteX31-6667" fmla="*/ 9220202 w 10768629"/>
              <a:gd name="connsiteY31-6668" fmla="*/ 558001 h 1978172"/>
              <a:gd name="connsiteX32-6669" fmla="*/ 9210908 w 10768629"/>
              <a:gd name="connsiteY32-6670" fmla="*/ 561147 h 1978172"/>
              <a:gd name="connsiteX33-6671" fmla="*/ 9186374 w 10768629"/>
              <a:gd name="connsiteY33-6672" fmla="*/ 565502 h 1978172"/>
              <a:gd name="connsiteX34-6673" fmla="*/ 9181058 w 10768629"/>
              <a:gd name="connsiteY34-6674" fmla="*/ 569943 h 1978172"/>
              <a:gd name="connsiteX35-6675" fmla="*/ 9179948 w 10768629"/>
              <a:gd name="connsiteY35-6676" fmla="*/ 576062 h 1978172"/>
              <a:gd name="connsiteX36-6677" fmla="*/ 9149110 w 10768629"/>
              <a:gd name="connsiteY36-6678" fmla="*/ 598906 h 1978172"/>
              <a:gd name="connsiteX37-6679" fmla="*/ 9078556 w 10768629"/>
              <a:gd name="connsiteY37-6680" fmla="*/ 644039 h 1978172"/>
              <a:gd name="connsiteX38-6681" fmla="*/ 8996399 w 10768629"/>
              <a:gd name="connsiteY38-6682" fmla="*/ 690055 h 1978172"/>
              <a:gd name="connsiteX39-6683" fmla="*/ 8803791 w 10768629"/>
              <a:gd name="connsiteY39-6684" fmla="*/ 813860 h 1978172"/>
              <a:gd name="connsiteX40-6685" fmla="*/ 8636202 w 10768629"/>
              <a:gd name="connsiteY40-6686" fmla="*/ 848463 h 1978172"/>
              <a:gd name="connsiteX41-6687" fmla="*/ 8555372 w 10768629"/>
              <a:gd name="connsiteY41-6688" fmla="*/ 883171 h 1978172"/>
              <a:gd name="connsiteX42-6689" fmla="*/ 8507229 w 10768629"/>
              <a:gd name="connsiteY42-6690" fmla="*/ 901665 h 1978172"/>
              <a:gd name="connsiteX43-6691" fmla="*/ 8428473 w 10768629"/>
              <a:gd name="connsiteY43-6692" fmla="*/ 927985 h 1978172"/>
              <a:gd name="connsiteX44-6693" fmla="*/ 8427914 w 10768629"/>
              <a:gd name="connsiteY44-6694" fmla="*/ 933480 h 1978172"/>
              <a:gd name="connsiteX45-6695" fmla="*/ 8420327 w 10768629"/>
              <a:gd name="connsiteY45-6696" fmla="*/ 941984 h 1978172"/>
              <a:gd name="connsiteX46-6697" fmla="*/ 8407128 w 10768629"/>
              <a:gd name="connsiteY46-6698" fmla="*/ 961344 h 1978172"/>
              <a:gd name="connsiteX47-6699" fmla="*/ 8380548 w 10768629"/>
              <a:gd name="connsiteY47-6700" fmla="*/ 987916 h 1978172"/>
              <a:gd name="connsiteX48-6701" fmla="*/ 8379462 w 10768629"/>
              <a:gd name="connsiteY48-6702" fmla="*/ 987106 h 1978172"/>
              <a:gd name="connsiteX49-6703" fmla="*/ 8369725 w 10768629"/>
              <a:gd name="connsiteY49-6704" fmla="*/ 989186 h 1978172"/>
              <a:gd name="connsiteX50-6705" fmla="*/ 8304438 w 10768629"/>
              <a:gd name="connsiteY50-6706" fmla="*/ 996739 h 1978172"/>
              <a:gd name="connsiteX51-6707" fmla="*/ 8280929 w 10768629"/>
              <a:gd name="connsiteY51-6708" fmla="*/ 1023089 h 1978172"/>
              <a:gd name="connsiteX52-6709" fmla="*/ 8275760 w 10768629"/>
              <a:gd name="connsiteY52-6710" fmla="*/ 1027772 h 1978172"/>
              <a:gd name="connsiteX53-6711" fmla="*/ 8275478 w 10768629"/>
              <a:gd name="connsiteY53-6712" fmla="*/ 1027605 h 1978172"/>
              <a:gd name="connsiteX54-6713" fmla="*/ 8269666 w 10768629"/>
              <a:gd name="connsiteY54-6714" fmla="*/ 1032033 h 1978172"/>
              <a:gd name="connsiteX55-6715" fmla="*/ 8203836 w 10768629"/>
              <a:gd name="connsiteY55-6716" fmla="*/ 1037347 h 1978172"/>
              <a:gd name="connsiteX56-6717" fmla="*/ 8122936 w 10768629"/>
              <a:gd name="connsiteY56-6718" fmla="*/ 1063113 h 1978172"/>
              <a:gd name="connsiteX57-6719" fmla="*/ 8043658 w 10768629"/>
              <a:gd name="connsiteY57-6720" fmla="*/ 1092746 h 1978172"/>
              <a:gd name="connsiteX58-6721" fmla="*/ 8015351 w 10768629"/>
              <a:gd name="connsiteY58-6722" fmla="*/ 1105478 h 1978172"/>
              <a:gd name="connsiteX59-6723" fmla="*/ 7963145 w 10768629"/>
              <a:gd name="connsiteY59-6724" fmla="*/ 1119346 h 1978172"/>
              <a:gd name="connsiteX60-6725" fmla="*/ 7938145 w 10768629"/>
              <a:gd name="connsiteY60-6726" fmla="*/ 1120225 h 1978172"/>
              <a:gd name="connsiteX61-6727" fmla="*/ 7937238 w 10768629"/>
              <a:gd name="connsiteY61-6728" fmla="*/ 1121204 h 1978172"/>
              <a:gd name="connsiteX62-6729" fmla="*/ 7934398 w 10768629"/>
              <a:gd name="connsiteY62-6730" fmla="*/ 1118240 h 1978172"/>
              <a:gd name="connsiteX63-6731" fmla="*/ 7918248 w 10768629"/>
              <a:gd name="connsiteY63-6732" fmla="*/ 1124371 h 1978172"/>
              <a:gd name="connsiteX64-6733" fmla="*/ 7914119 w 10768629"/>
              <a:gd name="connsiteY64-6734" fmla="*/ 1127653 h 1978172"/>
              <a:gd name="connsiteX65-6735" fmla="*/ 7907658 w 10768629"/>
              <a:gd name="connsiteY65-6736" fmla="*/ 1130350 h 1978172"/>
              <a:gd name="connsiteX66-6737" fmla="*/ 7907434 w 10768629"/>
              <a:gd name="connsiteY66-6738" fmla="*/ 1130103 h 1978172"/>
              <a:gd name="connsiteX67-6739" fmla="*/ 7901508 w 10768629"/>
              <a:gd name="connsiteY67-6740" fmla="*/ 1133245 h 1978172"/>
              <a:gd name="connsiteX68-6741" fmla="*/ 7873287 w 10768629"/>
              <a:gd name="connsiteY68-6742" fmla="*/ 1152609 h 1978172"/>
              <a:gd name="connsiteX69-6743" fmla="*/ 7834833 w 10768629"/>
              <a:gd name="connsiteY69-6744" fmla="*/ 1153868 h 1978172"/>
              <a:gd name="connsiteX70-6745" fmla="*/ 7828661 w 10768629"/>
              <a:gd name="connsiteY70-6746" fmla="*/ 1139994 h 1978172"/>
              <a:gd name="connsiteX71-6747" fmla="*/ 7823966 w 10768629"/>
              <a:gd name="connsiteY71-6748" fmla="*/ 1143178 h 1978172"/>
              <a:gd name="connsiteX72-6749" fmla="*/ 7815078 w 10768629"/>
              <a:gd name="connsiteY72-6750" fmla="*/ 1151776 h 1978172"/>
              <a:gd name="connsiteX73-6751" fmla="*/ 7812026 w 10768629"/>
              <a:gd name="connsiteY73-6752" fmla="*/ 1151522 h 1978172"/>
              <a:gd name="connsiteX74-6753" fmla="*/ 7782249 w 10768629"/>
              <a:gd name="connsiteY74-6754" fmla="*/ 1160970 h 1978172"/>
              <a:gd name="connsiteX75-6755" fmla="*/ 7773476 w 10768629"/>
              <a:gd name="connsiteY75-6756" fmla="*/ 1157414 h 1978172"/>
              <a:gd name="connsiteX76-6757" fmla="*/ 7769600 w 10768629"/>
              <a:gd name="connsiteY76-6758" fmla="*/ 1157365 h 1978172"/>
              <a:gd name="connsiteX77-6759" fmla="*/ 7752631 w 10768629"/>
              <a:gd name="connsiteY77-6760" fmla="*/ 1172815 h 1978172"/>
              <a:gd name="connsiteX78-6761" fmla="*/ 7743525 w 10768629"/>
              <a:gd name="connsiteY78-6762" fmla="*/ 1179064 h 1978172"/>
              <a:gd name="connsiteX79-6763" fmla="*/ 7685942 w 10768629"/>
              <a:gd name="connsiteY79-6764" fmla="*/ 1233723 h 1978172"/>
              <a:gd name="connsiteX80-6765" fmla="*/ 7586920 w 10768629"/>
              <a:gd name="connsiteY80-6766" fmla="*/ 1261888 h 1978172"/>
              <a:gd name="connsiteX81-6767" fmla="*/ 7486100 w 10768629"/>
              <a:gd name="connsiteY81-6768" fmla="*/ 1292563 h 1978172"/>
              <a:gd name="connsiteX82-6769" fmla="*/ 7407190 w 10768629"/>
              <a:gd name="connsiteY82-6770" fmla="*/ 1314737 h 1978172"/>
              <a:gd name="connsiteX83-6771" fmla="*/ 7240698 w 10768629"/>
              <a:gd name="connsiteY83-6772" fmla="*/ 1438832 h 1978172"/>
              <a:gd name="connsiteX84-6773" fmla="*/ 7197675 w 10768629"/>
              <a:gd name="connsiteY84-6774" fmla="*/ 1447530 h 1978172"/>
              <a:gd name="connsiteX85-6775" fmla="*/ 7164788 w 10768629"/>
              <a:gd name="connsiteY85-6776" fmla="*/ 1480293 h 1978172"/>
              <a:gd name="connsiteX86-6777" fmla="*/ 7147929 w 10768629"/>
              <a:gd name="connsiteY86-6778" fmla="*/ 1477641 h 1978172"/>
              <a:gd name="connsiteX87-6779" fmla="*/ 7144965 w 10768629"/>
              <a:gd name="connsiteY87-6780" fmla="*/ 1476908 h 1978172"/>
              <a:gd name="connsiteX88-6781" fmla="*/ 7134299 w 10768629"/>
              <a:gd name="connsiteY88-6782" fmla="*/ 1479969 h 1978172"/>
              <a:gd name="connsiteX89-6783" fmla="*/ 7129809 w 10768629"/>
              <a:gd name="connsiteY89-6784" fmla="*/ 1473339 h 1978172"/>
              <a:gd name="connsiteX90-6785" fmla="*/ 7112688 w 10768629"/>
              <a:gd name="connsiteY90-6786" fmla="*/ 1472575 h 1978172"/>
              <a:gd name="connsiteX91-6787" fmla="*/ 7093470 w 10768629"/>
              <a:gd name="connsiteY91-6788" fmla="*/ 1480300 h 1978172"/>
              <a:gd name="connsiteX92-6789" fmla="*/ 7025034 w 10768629"/>
              <a:gd name="connsiteY92-6790" fmla="*/ 1506934 h 1978172"/>
              <a:gd name="connsiteX93-6791" fmla="*/ 7014783 w 10768629"/>
              <a:gd name="connsiteY93-6792" fmla="*/ 1515868 h 1978172"/>
              <a:gd name="connsiteX94-6793" fmla="*/ 6979706 w 10768629"/>
              <a:gd name="connsiteY94-6794" fmla="*/ 1523511 h 1978172"/>
              <a:gd name="connsiteX95-6795" fmla="*/ 6977890 w 10768629"/>
              <a:gd name="connsiteY95-6796" fmla="*/ 1525793 h 1978172"/>
              <a:gd name="connsiteX96-6797" fmla="*/ 6944339 w 10768629"/>
              <a:gd name="connsiteY96-6798" fmla="*/ 1536237 h 1978172"/>
              <a:gd name="connsiteX97-6799" fmla="*/ 6886996 w 10768629"/>
              <a:gd name="connsiteY97-6800" fmla="*/ 1563569 h 1978172"/>
              <a:gd name="connsiteX98-6801" fmla="*/ 6874510 w 10768629"/>
              <a:gd name="connsiteY98-6802" fmla="*/ 1558469 h 1978172"/>
              <a:gd name="connsiteX99-6803" fmla="*/ 6871943 w 10768629"/>
              <a:gd name="connsiteY99-6804" fmla="*/ 1554651 h 1978172"/>
              <a:gd name="connsiteX100-6805" fmla="*/ 6856174 w 10768629"/>
              <a:gd name="connsiteY100-6806" fmla="*/ 1562024 h 1978172"/>
              <a:gd name="connsiteX101-6807" fmla="*/ 6842321 w 10768629"/>
              <a:gd name="connsiteY101-6808" fmla="*/ 1560554 h 1978172"/>
              <a:gd name="connsiteX102-6809" fmla="*/ 6832713 w 10768629"/>
              <a:gd name="connsiteY102-6810" fmla="*/ 1569357 h 1978172"/>
              <a:gd name="connsiteX103-6811" fmla="*/ 6816351 w 10768629"/>
              <a:gd name="connsiteY103-6812" fmla="*/ 1571495 h 1978172"/>
              <a:gd name="connsiteX104-6813" fmla="*/ 6795800 w 10768629"/>
              <a:gd name="connsiteY104-6814" fmla="*/ 1572010 h 1978172"/>
              <a:gd name="connsiteX105-6815" fmla="*/ 6777546 w 10768629"/>
              <a:gd name="connsiteY105-6816" fmla="*/ 1568661 h 1978172"/>
              <a:gd name="connsiteX106-6817" fmla="*/ 6751528 w 10768629"/>
              <a:gd name="connsiteY106-6818" fmla="*/ 1574143 h 1978172"/>
              <a:gd name="connsiteX107-6819" fmla="*/ 6691966 w 10768629"/>
              <a:gd name="connsiteY107-6820" fmla="*/ 1582255 h 1978172"/>
              <a:gd name="connsiteX108-6821" fmla="*/ 6646941 w 10768629"/>
              <a:gd name="connsiteY108-6822" fmla="*/ 1588471 h 1978172"/>
              <a:gd name="connsiteX109-6823" fmla="*/ 6568576 w 10768629"/>
              <a:gd name="connsiteY109-6824" fmla="*/ 1606488 h 1978172"/>
              <a:gd name="connsiteX110-6825" fmla="*/ 6554358 w 10768629"/>
              <a:gd name="connsiteY110-6826" fmla="*/ 1621701 h 1978172"/>
              <a:gd name="connsiteX111-6827" fmla="*/ 6516968 w 10768629"/>
              <a:gd name="connsiteY111-6828" fmla="*/ 1617195 h 1978172"/>
              <a:gd name="connsiteX112-6829" fmla="*/ 6506479 w 10768629"/>
              <a:gd name="connsiteY112-6830" fmla="*/ 1602227 h 1978172"/>
              <a:gd name="connsiteX113-6831" fmla="*/ 6458436 w 10768629"/>
              <a:gd name="connsiteY113-6832" fmla="*/ 1607332 h 1978172"/>
              <a:gd name="connsiteX114-6833" fmla="*/ 6414786 w 10768629"/>
              <a:gd name="connsiteY114-6834" fmla="*/ 1628815 h 1978172"/>
              <a:gd name="connsiteX115-6835" fmla="*/ 6357085 w 10768629"/>
              <a:gd name="connsiteY115-6836" fmla="*/ 1640846 h 1978172"/>
              <a:gd name="connsiteX116-6837" fmla="*/ 6322636 w 10768629"/>
              <a:gd name="connsiteY116-6838" fmla="*/ 1648213 h 1978172"/>
              <a:gd name="connsiteX117-6839" fmla="*/ 6226172 w 10768629"/>
              <a:gd name="connsiteY117-6840" fmla="*/ 1654676 h 1978172"/>
              <a:gd name="connsiteX118-6841" fmla="*/ 6221217 w 10768629"/>
              <a:gd name="connsiteY118-6842" fmla="*/ 1654506 h 1978172"/>
              <a:gd name="connsiteX119-6843" fmla="*/ 6204956 w 10768629"/>
              <a:gd name="connsiteY119-6844" fmla="*/ 1664280 h 1978172"/>
              <a:gd name="connsiteX120-6845" fmla="*/ 6204270 w 10768629"/>
              <a:gd name="connsiteY120-6846" fmla="*/ 1666782 h 1978172"/>
              <a:gd name="connsiteX121-6847" fmla="*/ 6143810 w 10768629"/>
              <a:gd name="connsiteY121-6848" fmla="*/ 1661963 h 1978172"/>
              <a:gd name="connsiteX122-6849" fmla="*/ 6136560 w 10768629"/>
              <a:gd name="connsiteY122-6850" fmla="*/ 1665728 h 1978172"/>
              <a:gd name="connsiteX123-6851" fmla="*/ 6096155 w 10768629"/>
              <a:gd name="connsiteY123-6852" fmla="*/ 1656951 h 1978172"/>
              <a:gd name="connsiteX124-6853" fmla="*/ 6075812 w 10768629"/>
              <a:gd name="connsiteY124-6854" fmla="*/ 1655422 h 1978172"/>
              <a:gd name="connsiteX125-6855" fmla="*/ 6039495 w 10768629"/>
              <a:gd name="connsiteY125-6856" fmla="*/ 1649680 h 1978172"/>
              <a:gd name="connsiteX126-6857" fmla="*/ 6036523 w 10768629"/>
              <a:gd name="connsiteY126-6858" fmla="*/ 1652121 h 1978172"/>
              <a:gd name="connsiteX127-6859" fmla="*/ 6029328 w 10768629"/>
              <a:gd name="connsiteY127-6860" fmla="*/ 1649904 h 1978172"/>
              <a:gd name="connsiteX128-6861" fmla="*/ 6024075 w 10768629"/>
              <a:gd name="connsiteY128-6862" fmla="*/ 1652779 h 1978172"/>
              <a:gd name="connsiteX129-6863" fmla="*/ 6018085 w 10768629"/>
              <a:gd name="connsiteY129-6864" fmla="*/ 1652030 h 1978172"/>
              <a:gd name="connsiteX130-6865" fmla="*/ 5955513 w 10768629"/>
              <a:gd name="connsiteY130-6866" fmla="*/ 1663584 h 1978172"/>
              <a:gd name="connsiteX131-6867" fmla="*/ 5941996 w 10768629"/>
              <a:gd name="connsiteY131-6868" fmla="*/ 1661326 h 1978172"/>
              <a:gd name="connsiteX132-6869" fmla="*/ 5931789 w 10768629"/>
              <a:gd name="connsiteY132-6870" fmla="*/ 1669915 h 1978172"/>
              <a:gd name="connsiteX133-6871" fmla="*/ 5888686 w 10768629"/>
              <a:gd name="connsiteY133-6872" fmla="*/ 1672175 h 1978172"/>
              <a:gd name="connsiteX134-6873" fmla="*/ 5873794 w 10768629"/>
              <a:gd name="connsiteY134-6874" fmla="*/ 1665454 h 1978172"/>
              <a:gd name="connsiteX135-6875" fmla="*/ 5860022 w 10768629"/>
              <a:gd name="connsiteY135-6876" fmla="*/ 1660635 h 1978172"/>
              <a:gd name="connsiteX136-6877" fmla="*/ 5858237 w 10768629"/>
              <a:gd name="connsiteY136-6878" fmla="*/ 1660649 h 1978172"/>
              <a:gd name="connsiteX137-6879" fmla="*/ 5840319 w 10768629"/>
              <a:gd name="connsiteY137-6880" fmla="*/ 1660798 h 1978172"/>
              <a:gd name="connsiteX138-6881" fmla="*/ 5806984 w 10768629"/>
              <a:gd name="connsiteY138-6882" fmla="*/ 1661075 h 1978172"/>
              <a:gd name="connsiteX139-6883" fmla="*/ 5742351 w 10768629"/>
              <a:gd name="connsiteY139-6884" fmla="*/ 1667489 h 1978172"/>
              <a:gd name="connsiteX140-6885" fmla="*/ 5521171 w 10768629"/>
              <a:gd name="connsiteY140-6886" fmla="*/ 1671626 h 1978172"/>
              <a:gd name="connsiteX141-6887" fmla="*/ 5457384 w 10768629"/>
              <a:gd name="connsiteY141-6888" fmla="*/ 1683952 h 1978172"/>
              <a:gd name="connsiteX142-6889" fmla="*/ 4950070 w 10768629"/>
              <a:gd name="connsiteY142-6890" fmla="*/ 1748401 h 1978172"/>
              <a:gd name="connsiteX143-6891" fmla="*/ 4872172 w 10768629"/>
              <a:gd name="connsiteY143-6892" fmla="*/ 1757222 h 1978172"/>
              <a:gd name="connsiteX144-6893" fmla="*/ 4809524 w 10768629"/>
              <a:gd name="connsiteY144-6894" fmla="*/ 1761033 h 1978172"/>
              <a:gd name="connsiteX145-6895" fmla="*/ 4759058 w 10768629"/>
              <a:gd name="connsiteY145-6896" fmla="*/ 1766533 h 1978172"/>
              <a:gd name="connsiteX146-6897" fmla="*/ 4719749 w 10768629"/>
              <a:gd name="connsiteY146-6898" fmla="*/ 1771811 h 1978172"/>
              <a:gd name="connsiteX147-6899" fmla="*/ 4568686 w 10768629"/>
              <a:gd name="connsiteY147-6900" fmla="*/ 1786141 h 1978172"/>
              <a:gd name="connsiteX148-6901" fmla="*/ 4418751 w 10768629"/>
              <a:gd name="connsiteY148-6902" fmla="*/ 1796932 h 1978172"/>
              <a:gd name="connsiteX149-6903" fmla="*/ 4378377 w 10768629"/>
              <a:gd name="connsiteY149-6904" fmla="*/ 1815528 h 1978172"/>
              <a:gd name="connsiteX150-6905" fmla="*/ 4320575 w 10768629"/>
              <a:gd name="connsiteY150-6906" fmla="*/ 1832722 h 1978172"/>
              <a:gd name="connsiteX151-6907" fmla="*/ 4220200 w 10768629"/>
              <a:gd name="connsiteY151-6908" fmla="*/ 1873173 h 1978172"/>
              <a:gd name="connsiteX152-6909" fmla="*/ 4105361 w 10768629"/>
              <a:gd name="connsiteY152-6910" fmla="*/ 1894711 h 1978172"/>
              <a:gd name="connsiteX153-6911" fmla="*/ 3973223 w 10768629"/>
              <a:gd name="connsiteY153-6912" fmla="*/ 1881015 h 1978172"/>
              <a:gd name="connsiteX154-6913" fmla="*/ 3900992 w 10768629"/>
              <a:gd name="connsiteY154-6914" fmla="*/ 1880603 h 1978172"/>
              <a:gd name="connsiteX155-6915" fmla="*/ 3662119 w 10768629"/>
              <a:gd name="connsiteY155-6916" fmla="*/ 1889285 h 1978172"/>
              <a:gd name="connsiteX156-6917" fmla="*/ 3496919 w 10768629"/>
              <a:gd name="connsiteY156-6918" fmla="*/ 1873180 h 1978172"/>
              <a:gd name="connsiteX157-6919" fmla="*/ 3449433 w 10768629"/>
              <a:gd name="connsiteY157-6920" fmla="*/ 1889681 h 1978172"/>
              <a:gd name="connsiteX158-6921" fmla="*/ 3369766 w 10768629"/>
              <a:gd name="connsiteY158-6922" fmla="*/ 1916653 h 1978172"/>
              <a:gd name="connsiteX159-6923" fmla="*/ 3269672 w 10768629"/>
              <a:gd name="connsiteY159-6924" fmla="*/ 1938036 h 1978172"/>
              <a:gd name="connsiteX160-6925" fmla="*/ 3224897 w 10768629"/>
              <a:gd name="connsiteY160-6926" fmla="*/ 1943733 h 1978172"/>
              <a:gd name="connsiteX161-6927" fmla="*/ 3161463 w 10768629"/>
              <a:gd name="connsiteY161-6928" fmla="*/ 1946591 h 1978172"/>
              <a:gd name="connsiteX162-6929" fmla="*/ 3112044 w 10768629"/>
              <a:gd name="connsiteY162-6930" fmla="*/ 1935614 h 1978172"/>
              <a:gd name="connsiteX163-6931" fmla="*/ 3069716 w 10768629"/>
              <a:gd name="connsiteY163-6932" fmla="*/ 1930463 h 1978172"/>
              <a:gd name="connsiteX164-6933" fmla="*/ 3005773 w 10768629"/>
              <a:gd name="connsiteY164-6934" fmla="*/ 1915878 h 1978172"/>
              <a:gd name="connsiteX165-6935" fmla="*/ 2897201 w 10768629"/>
              <a:gd name="connsiteY165-6936" fmla="*/ 1926772 h 1978172"/>
              <a:gd name="connsiteX166-6937" fmla="*/ 2783891 w 10768629"/>
              <a:gd name="connsiteY166-6938" fmla="*/ 1931749 h 1978172"/>
              <a:gd name="connsiteX167-6939" fmla="*/ 2712447 w 10768629"/>
              <a:gd name="connsiteY167-6940" fmla="*/ 1933044 h 1978172"/>
              <a:gd name="connsiteX168-6941" fmla="*/ 2560151 w 10768629"/>
              <a:gd name="connsiteY168-6942" fmla="*/ 1963609 h 1978172"/>
              <a:gd name="connsiteX169-6943" fmla="*/ 2367221 w 10768629"/>
              <a:gd name="connsiteY169-6944" fmla="*/ 1971884 h 1978172"/>
              <a:gd name="connsiteX170-6945" fmla="*/ 2272130 w 10768629"/>
              <a:gd name="connsiteY170-6946" fmla="*/ 1961162 h 1978172"/>
              <a:gd name="connsiteX171-6947" fmla="*/ 2189404 w 10768629"/>
              <a:gd name="connsiteY171-6948" fmla="*/ 1978172 h 1978172"/>
              <a:gd name="connsiteX172-6949" fmla="*/ 2077704 w 10768629"/>
              <a:gd name="connsiteY172-6950" fmla="*/ 1965002 h 1978172"/>
              <a:gd name="connsiteX173-6951" fmla="*/ 2033299 w 10768629"/>
              <a:gd name="connsiteY173-6952" fmla="*/ 1969042 h 1978172"/>
              <a:gd name="connsiteX174-6953" fmla="*/ 1967996 w 10768629"/>
              <a:gd name="connsiteY174-6954" fmla="*/ 1953187 h 1978172"/>
              <a:gd name="connsiteX175-6955" fmla="*/ 1855805 w 10768629"/>
              <a:gd name="connsiteY175-6956" fmla="*/ 1926082 h 1978172"/>
              <a:gd name="connsiteX176-6957" fmla="*/ 1790957 w 10768629"/>
              <a:gd name="connsiteY176-6958" fmla="*/ 1919460 h 1978172"/>
              <a:gd name="connsiteX177-6959" fmla="*/ 1613978 w 10768629"/>
              <a:gd name="connsiteY177-6960" fmla="*/ 1891581 h 1978172"/>
              <a:gd name="connsiteX178-6961" fmla="*/ 1436831 w 10768629"/>
              <a:gd name="connsiteY178-6962" fmla="*/ 1856201 h 1978172"/>
              <a:gd name="connsiteX179-6963" fmla="*/ 1357365 w 10768629"/>
              <a:gd name="connsiteY179-6964" fmla="*/ 1832140 h 1978172"/>
              <a:gd name="connsiteX180-6965" fmla="*/ 1232341 w 10768629"/>
              <a:gd name="connsiteY180-6966" fmla="*/ 1785942 h 1978172"/>
              <a:gd name="connsiteX181-6967" fmla="*/ 1162595 w 10768629"/>
              <a:gd name="connsiteY181-6968" fmla="*/ 1758337 h 1978172"/>
              <a:gd name="connsiteX182-6969" fmla="*/ 1128523 w 10768629"/>
              <a:gd name="connsiteY182-6970" fmla="*/ 1763621 h 1978172"/>
              <a:gd name="connsiteX183-6971" fmla="*/ 991903 w 10768629"/>
              <a:gd name="connsiteY183-6972" fmla="*/ 1786741 h 1978172"/>
              <a:gd name="connsiteX184-6973" fmla="*/ 883960 w 10768629"/>
              <a:gd name="connsiteY184-6974" fmla="*/ 1822386 h 1978172"/>
              <a:gd name="connsiteX185-6975" fmla="*/ 766531 w 10768629"/>
              <a:gd name="connsiteY185-6976" fmla="*/ 1805053 h 1978172"/>
              <a:gd name="connsiteX186-6977" fmla="*/ 669779 w 10768629"/>
              <a:gd name="connsiteY186-6978" fmla="*/ 1800537 h 1978172"/>
              <a:gd name="connsiteX187-6979" fmla="*/ 523898 w 10768629"/>
              <a:gd name="connsiteY187-6980" fmla="*/ 1811085 h 1978172"/>
              <a:gd name="connsiteX188-6981" fmla="*/ 360251 w 10768629"/>
              <a:gd name="connsiteY188-6982" fmla="*/ 1830735 h 1978172"/>
              <a:gd name="connsiteX189-6983" fmla="*/ 255207 w 10768629"/>
              <a:gd name="connsiteY189-6984" fmla="*/ 1818275 h 1978172"/>
              <a:gd name="connsiteX190-6985" fmla="*/ 101803 w 10768629"/>
              <a:gd name="connsiteY190-6986" fmla="*/ 1870647 h 1978172"/>
              <a:gd name="connsiteX191-6987" fmla="*/ 25397 w 10768629"/>
              <a:gd name="connsiteY191-6988" fmla="*/ 1888443 h 1978172"/>
              <a:gd name="connsiteX192-6989" fmla="*/ 2370 w 10768629"/>
              <a:gd name="connsiteY192-6990" fmla="*/ 1878311 h 1978172"/>
              <a:gd name="connsiteX193-6991" fmla="*/ 0 w 10768629"/>
              <a:gd name="connsiteY193-6992" fmla="*/ 1878785 h 1978172"/>
              <a:gd name="connsiteX194-6993" fmla="*/ 0 w 10768629"/>
              <a:gd name="connsiteY194-6994" fmla="*/ 0 h 1978172"/>
              <a:gd name="connsiteX0-6995" fmla="*/ 0 w 10768629"/>
              <a:gd name="connsiteY0-6996" fmla="*/ 0 h 1978172"/>
              <a:gd name="connsiteX1-6997" fmla="*/ 10768629 w 10768629"/>
              <a:gd name="connsiteY1-6998" fmla="*/ 0 h 1978172"/>
              <a:gd name="connsiteX2-6999" fmla="*/ 10733254 w 10768629"/>
              <a:gd name="connsiteY2-7000" fmla="*/ 31439 h 1978172"/>
              <a:gd name="connsiteX3-7001" fmla="*/ 10727085 w 10768629"/>
              <a:gd name="connsiteY3-7002" fmla="*/ 37910 h 1978172"/>
              <a:gd name="connsiteX4-7003" fmla="*/ 10675953 w 10768629"/>
              <a:gd name="connsiteY4-7004" fmla="*/ 68623 h 1978172"/>
              <a:gd name="connsiteX5-7005" fmla="*/ 10637091 w 10768629"/>
              <a:gd name="connsiteY5-7006" fmla="*/ 90361 h 1978172"/>
              <a:gd name="connsiteX6-7007" fmla="*/ 10610971 w 10768629"/>
              <a:gd name="connsiteY6-7008" fmla="*/ 110764 h 1978172"/>
              <a:gd name="connsiteX7-7009" fmla="*/ 10532872 w 10768629"/>
              <a:gd name="connsiteY7-7010" fmla="*/ 138028 h 1978172"/>
              <a:gd name="connsiteX8-7011" fmla="*/ 10398558 w 10768629"/>
              <a:gd name="connsiteY8-7012" fmla="*/ 172911 h 1978172"/>
              <a:gd name="connsiteX9-7013" fmla="*/ 10371128 w 10768629"/>
              <a:gd name="connsiteY9-7014" fmla="*/ 182609 h 1978172"/>
              <a:gd name="connsiteX10-7015" fmla="*/ 10352178 w 10768629"/>
              <a:gd name="connsiteY10-7016" fmla="*/ 199976 h 1978172"/>
              <a:gd name="connsiteX11-7017" fmla="*/ 10351815 w 10768629"/>
              <a:gd name="connsiteY11-7018" fmla="*/ 211879 h 1978172"/>
              <a:gd name="connsiteX12-7019" fmla="*/ 10337471 w 10768629"/>
              <a:gd name="connsiteY12-7020" fmla="*/ 218661 h 1978172"/>
              <a:gd name="connsiteX13-7021" fmla="*/ 10334625 w 10768629"/>
              <a:gd name="connsiteY13-7022" fmla="*/ 222351 h 1978172"/>
              <a:gd name="connsiteX14-7023" fmla="*/ 10256365 w 10768629"/>
              <a:gd name="connsiteY14-7024" fmla="*/ 235917 h 1978172"/>
              <a:gd name="connsiteX15-7025" fmla="*/ 10201127 w 10768629"/>
              <a:gd name="connsiteY15-7026" fmla="*/ 267448 h 1978172"/>
              <a:gd name="connsiteX16-7027" fmla="*/ 9961218 w 10768629"/>
              <a:gd name="connsiteY16-7028" fmla="*/ 326720 h 1978172"/>
              <a:gd name="connsiteX17-7029" fmla="*/ 9859715 w 10768629"/>
              <a:gd name="connsiteY17-7030" fmla="*/ 355698 h 1978172"/>
              <a:gd name="connsiteX18-7031" fmla="*/ 9679867 w 10768629"/>
              <a:gd name="connsiteY18-7032" fmla="*/ 399081 h 1978172"/>
              <a:gd name="connsiteX19-7033" fmla="*/ 9490654 w 10768629"/>
              <a:gd name="connsiteY19-7034" fmla="*/ 455225 h 1978172"/>
              <a:gd name="connsiteX20-7035" fmla="*/ 9470837 w 10768629"/>
              <a:gd name="connsiteY20-7036" fmla="*/ 452539 h 1978172"/>
              <a:gd name="connsiteX21-7037" fmla="*/ 9469082 w 10768629"/>
              <a:gd name="connsiteY21-7038" fmla="*/ 454891 h 1978172"/>
              <a:gd name="connsiteX22-7039" fmla="*/ 9448038 w 10768629"/>
              <a:gd name="connsiteY22-7040" fmla="*/ 459733 h 1978172"/>
              <a:gd name="connsiteX23-7041" fmla="*/ 9396821 w 10768629"/>
              <a:gd name="connsiteY23-7042" fmla="*/ 455795 h 1978172"/>
              <a:gd name="connsiteX24-7043" fmla="*/ 9392197 w 10768629"/>
              <a:gd name="connsiteY24-7044" fmla="*/ 459796 h 1978172"/>
              <a:gd name="connsiteX25-7045" fmla="*/ 9347994 w 10768629"/>
              <a:gd name="connsiteY25-7046" fmla="*/ 464462 h 1978172"/>
              <a:gd name="connsiteX26-7047" fmla="*/ 9347889 w 10768629"/>
              <a:gd name="connsiteY26-7048" fmla="*/ 466539 h 1978172"/>
              <a:gd name="connsiteX27-7049" fmla="*/ 9337639 w 10768629"/>
              <a:gd name="connsiteY27-7050" fmla="*/ 476654 h 1978172"/>
              <a:gd name="connsiteX28-7051" fmla="*/ 9316893 w 10768629"/>
              <a:gd name="connsiteY28-7052" fmla="*/ 491390 h 1978172"/>
              <a:gd name="connsiteX29-7053" fmla="*/ 9229283 w 10768629"/>
              <a:gd name="connsiteY29-7054" fmla="*/ 555377 h 1978172"/>
              <a:gd name="connsiteX30-7055" fmla="*/ 9220274 w 10768629"/>
              <a:gd name="connsiteY30-7056" fmla="*/ 557502 h 1978172"/>
              <a:gd name="connsiteX31-7057" fmla="*/ 9220202 w 10768629"/>
              <a:gd name="connsiteY31-7058" fmla="*/ 558001 h 1978172"/>
              <a:gd name="connsiteX32-7059" fmla="*/ 9210908 w 10768629"/>
              <a:gd name="connsiteY32-7060" fmla="*/ 561147 h 1978172"/>
              <a:gd name="connsiteX33-7061" fmla="*/ 9186374 w 10768629"/>
              <a:gd name="connsiteY33-7062" fmla="*/ 565502 h 1978172"/>
              <a:gd name="connsiteX34-7063" fmla="*/ 9181058 w 10768629"/>
              <a:gd name="connsiteY34-7064" fmla="*/ 569943 h 1978172"/>
              <a:gd name="connsiteX35-7065" fmla="*/ 9179948 w 10768629"/>
              <a:gd name="connsiteY35-7066" fmla="*/ 576062 h 1978172"/>
              <a:gd name="connsiteX36-7067" fmla="*/ 9149110 w 10768629"/>
              <a:gd name="connsiteY36-7068" fmla="*/ 598906 h 1978172"/>
              <a:gd name="connsiteX37-7069" fmla="*/ 9078556 w 10768629"/>
              <a:gd name="connsiteY37-7070" fmla="*/ 644039 h 1978172"/>
              <a:gd name="connsiteX38-7071" fmla="*/ 8996399 w 10768629"/>
              <a:gd name="connsiteY38-7072" fmla="*/ 690055 h 1978172"/>
              <a:gd name="connsiteX39-7073" fmla="*/ 8803791 w 10768629"/>
              <a:gd name="connsiteY39-7074" fmla="*/ 813860 h 1978172"/>
              <a:gd name="connsiteX40-7075" fmla="*/ 8636202 w 10768629"/>
              <a:gd name="connsiteY40-7076" fmla="*/ 848463 h 1978172"/>
              <a:gd name="connsiteX41-7077" fmla="*/ 8555372 w 10768629"/>
              <a:gd name="connsiteY41-7078" fmla="*/ 883171 h 1978172"/>
              <a:gd name="connsiteX42-7079" fmla="*/ 8507229 w 10768629"/>
              <a:gd name="connsiteY42-7080" fmla="*/ 901665 h 1978172"/>
              <a:gd name="connsiteX43-7081" fmla="*/ 8428473 w 10768629"/>
              <a:gd name="connsiteY43-7082" fmla="*/ 927985 h 1978172"/>
              <a:gd name="connsiteX44-7083" fmla="*/ 8427914 w 10768629"/>
              <a:gd name="connsiteY44-7084" fmla="*/ 933480 h 1978172"/>
              <a:gd name="connsiteX45-7085" fmla="*/ 8420327 w 10768629"/>
              <a:gd name="connsiteY45-7086" fmla="*/ 941984 h 1978172"/>
              <a:gd name="connsiteX46-7087" fmla="*/ 8407128 w 10768629"/>
              <a:gd name="connsiteY46-7088" fmla="*/ 961344 h 1978172"/>
              <a:gd name="connsiteX47-7089" fmla="*/ 8380548 w 10768629"/>
              <a:gd name="connsiteY47-7090" fmla="*/ 987916 h 1978172"/>
              <a:gd name="connsiteX48-7091" fmla="*/ 8379462 w 10768629"/>
              <a:gd name="connsiteY48-7092" fmla="*/ 987106 h 1978172"/>
              <a:gd name="connsiteX49-7093" fmla="*/ 8369725 w 10768629"/>
              <a:gd name="connsiteY49-7094" fmla="*/ 989186 h 1978172"/>
              <a:gd name="connsiteX50-7095" fmla="*/ 8304438 w 10768629"/>
              <a:gd name="connsiteY50-7096" fmla="*/ 996739 h 1978172"/>
              <a:gd name="connsiteX51-7097" fmla="*/ 8280929 w 10768629"/>
              <a:gd name="connsiteY51-7098" fmla="*/ 1023089 h 1978172"/>
              <a:gd name="connsiteX52-7099" fmla="*/ 8275760 w 10768629"/>
              <a:gd name="connsiteY52-7100" fmla="*/ 1027772 h 1978172"/>
              <a:gd name="connsiteX53-7101" fmla="*/ 8275478 w 10768629"/>
              <a:gd name="connsiteY53-7102" fmla="*/ 1027605 h 1978172"/>
              <a:gd name="connsiteX54-7103" fmla="*/ 8269666 w 10768629"/>
              <a:gd name="connsiteY54-7104" fmla="*/ 1032033 h 1978172"/>
              <a:gd name="connsiteX55-7105" fmla="*/ 8203836 w 10768629"/>
              <a:gd name="connsiteY55-7106" fmla="*/ 1037347 h 1978172"/>
              <a:gd name="connsiteX56-7107" fmla="*/ 8122936 w 10768629"/>
              <a:gd name="connsiteY56-7108" fmla="*/ 1063113 h 1978172"/>
              <a:gd name="connsiteX57-7109" fmla="*/ 8043658 w 10768629"/>
              <a:gd name="connsiteY57-7110" fmla="*/ 1092746 h 1978172"/>
              <a:gd name="connsiteX58-7111" fmla="*/ 8015351 w 10768629"/>
              <a:gd name="connsiteY58-7112" fmla="*/ 1105478 h 1978172"/>
              <a:gd name="connsiteX59-7113" fmla="*/ 7963145 w 10768629"/>
              <a:gd name="connsiteY59-7114" fmla="*/ 1119346 h 1978172"/>
              <a:gd name="connsiteX60-7115" fmla="*/ 7938145 w 10768629"/>
              <a:gd name="connsiteY60-7116" fmla="*/ 1120225 h 1978172"/>
              <a:gd name="connsiteX61-7117" fmla="*/ 7937238 w 10768629"/>
              <a:gd name="connsiteY61-7118" fmla="*/ 1121204 h 1978172"/>
              <a:gd name="connsiteX62-7119" fmla="*/ 7934398 w 10768629"/>
              <a:gd name="connsiteY62-7120" fmla="*/ 1118240 h 1978172"/>
              <a:gd name="connsiteX63-7121" fmla="*/ 7918248 w 10768629"/>
              <a:gd name="connsiteY63-7122" fmla="*/ 1124371 h 1978172"/>
              <a:gd name="connsiteX64-7123" fmla="*/ 7914119 w 10768629"/>
              <a:gd name="connsiteY64-7124" fmla="*/ 1127653 h 1978172"/>
              <a:gd name="connsiteX65-7125" fmla="*/ 7907658 w 10768629"/>
              <a:gd name="connsiteY65-7126" fmla="*/ 1130350 h 1978172"/>
              <a:gd name="connsiteX66-7127" fmla="*/ 7907434 w 10768629"/>
              <a:gd name="connsiteY66-7128" fmla="*/ 1130103 h 1978172"/>
              <a:gd name="connsiteX67-7129" fmla="*/ 7901508 w 10768629"/>
              <a:gd name="connsiteY67-7130" fmla="*/ 1133245 h 1978172"/>
              <a:gd name="connsiteX68-7131" fmla="*/ 7873287 w 10768629"/>
              <a:gd name="connsiteY68-7132" fmla="*/ 1152609 h 1978172"/>
              <a:gd name="connsiteX69-7133" fmla="*/ 7834833 w 10768629"/>
              <a:gd name="connsiteY69-7134" fmla="*/ 1153868 h 1978172"/>
              <a:gd name="connsiteX70-7135" fmla="*/ 7828661 w 10768629"/>
              <a:gd name="connsiteY70-7136" fmla="*/ 1139994 h 1978172"/>
              <a:gd name="connsiteX71-7137" fmla="*/ 7823966 w 10768629"/>
              <a:gd name="connsiteY71-7138" fmla="*/ 1143178 h 1978172"/>
              <a:gd name="connsiteX72-7139" fmla="*/ 7815078 w 10768629"/>
              <a:gd name="connsiteY72-7140" fmla="*/ 1151776 h 1978172"/>
              <a:gd name="connsiteX73-7141" fmla="*/ 7812026 w 10768629"/>
              <a:gd name="connsiteY73-7142" fmla="*/ 1151522 h 1978172"/>
              <a:gd name="connsiteX74-7143" fmla="*/ 7782249 w 10768629"/>
              <a:gd name="connsiteY74-7144" fmla="*/ 1160970 h 1978172"/>
              <a:gd name="connsiteX75-7145" fmla="*/ 7773476 w 10768629"/>
              <a:gd name="connsiteY75-7146" fmla="*/ 1157414 h 1978172"/>
              <a:gd name="connsiteX76-7147" fmla="*/ 7769600 w 10768629"/>
              <a:gd name="connsiteY76-7148" fmla="*/ 1157365 h 1978172"/>
              <a:gd name="connsiteX77-7149" fmla="*/ 7752631 w 10768629"/>
              <a:gd name="connsiteY77-7150" fmla="*/ 1172815 h 1978172"/>
              <a:gd name="connsiteX78-7151" fmla="*/ 7743525 w 10768629"/>
              <a:gd name="connsiteY78-7152" fmla="*/ 1179064 h 1978172"/>
              <a:gd name="connsiteX79-7153" fmla="*/ 7685942 w 10768629"/>
              <a:gd name="connsiteY79-7154" fmla="*/ 1233723 h 1978172"/>
              <a:gd name="connsiteX80-7155" fmla="*/ 7586920 w 10768629"/>
              <a:gd name="connsiteY80-7156" fmla="*/ 1261888 h 1978172"/>
              <a:gd name="connsiteX81-7157" fmla="*/ 7486100 w 10768629"/>
              <a:gd name="connsiteY81-7158" fmla="*/ 1292563 h 1978172"/>
              <a:gd name="connsiteX82-7159" fmla="*/ 7407190 w 10768629"/>
              <a:gd name="connsiteY82-7160" fmla="*/ 1314737 h 1978172"/>
              <a:gd name="connsiteX83-7161" fmla="*/ 7240698 w 10768629"/>
              <a:gd name="connsiteY83-7162" fmla="*/ 1438832 h 1978172"/>
              <a:gd name="connsiteX84-7163" fmla="*/ 7197675 w 10768629"/>
              <a:gd name="connsiteY84-7164" fmla="*/ 1447530 h 1978172"/>
              <a:gd name="connsiteX85-7165" fmla="*/ 7164788 w 10768629"/>
              <a:gd name="connsiteY85-7166" fmla="*/ 1480293 h 1978172"/>
              <a:gd name="connsiteX86-7167" fmla="*/ 7147929 w 10768629"/>
              <a:gd name="connsiteY86-7168" fmla="*/ 1477641 h 1978172"/>
              <a:gd name="connsiteX87-7169" fmla="*/ 7144965 w 10768629"/>
              <a:gd name="connsiteY87-7170" fmla="*/ 1476908 h 1978172"/>
              <a:gd name="connsiteX88-7171" fmla="*/ 7134299 w 10768629"/>
              <a:gd name="connsiteY88-7172" fmla="*/ 1479969 h 1978172"/>
              <a:gd name="connsiteX89-7173" fmla="*/ 7129809 w 10768629"/>
              <a:gd name="connsiteY89-7174" fmla="*/ 1473339 h 1978172"/>
              <a:gd name="connsiteX90-7175" fmla="*/ 7112688 w 10768629"/>
              <a:gd name="connsiteY90-7176" fmla="*/ 1472575 h 1978172"/>
              <a:gd name="connsiteX91-7177" fmla="*/ 7093470 w 10768629"/>
              <a:gd name="connsiteY91-7178" fmla="*/ 1480300 h 1978172"/>
              <a:gd name="connsiteX92-7179" fmla="*/ 7025034 w 10768629"/>
              <a:gd name="connsiteY92-7180" fmla="*/ 1506934 h 1978172"/>
              <a:gd name="connsiteX93-7181" fmla="*/ 7014783 w 10768629"/>
              <a:gd name="connsiteY93-7182" fmla="*/ 1515868 h 1978172"/>
              <a:gd name="connsiteX94-7183" fmla="*/ 6979706 w 10768629"/>
              <a:gd name="connsiteY94-7184" fmla="*/ 1523511 h 1978172"/>
              <a:gd name="connsiteX95-7185" fmla="*/ 6977890 w 10768629"/>
              <a:gd name="connsiteY95-7186" fmla="*/ 1525793 h 1978172"/>
              <a:gd name="connsiteX96-7187" fmla="*/ 6944339 w 10768629"/>
              <a:gd name="connsiteY96-7188" fmla="*/ 1536237 h 1978172"/>
              <a:gd name="connsiteX97-7189" fmla="*/ 6886996 w 10768629"/>
              <a:gd name="connsiteY97-7190" fmla="*/ 1563569 h 1978172"/>
              <a:gd name="connsiteX98-7191" fmla="*/ 6874510 w 10768629"/>
              <a:gd name="connsiteY98-7192" fmla="*/ 1558469 h 1978172"/>
              <a:gd name="connsiteX99-7193" fmla="*/ 6871943 w 10768629"/>
              <a:gd name="connsiteY99-7194" fmla="*/ 1554651 h 1978172"/>
              <a:gd name="connsiteX100-7195" fmla="*/ 6856174 w 10768629"/>
              <a:gd name="connsiteY100-7196" fmla="*/ 1562024 h 1978172"/>
              <a:gd name="connsiteX101-7197" fmla="*/ 6842321 w 10768629"/>
              <a:gd name="connsiteY101-7198" fmla="*/ 1560554 h 1978172"/>
              <a:gd name="connsiteX102-7199" fmla="*/ 6832713 w 10768629"/>
              <a:gd name="connsiteY102-7200" fmla="*/ 1569357 h 1978172"/>
              <a:gd name="connsiteX103-7201" fmla="*/ 6816351 w 10768629"/>
              <a:gd name="connsiteY103-7202" fmla="*/ 1571495 h 1978172"/>
              <a:gd name="connsiteX104-7203" fmla="*/ 6795800 w 10768629"/>
              <a:gd name="connsiteY104-7204" fmla="*/ 1572010 h 1978172"/>
              <a:gd name="connsiteX105-7205" fmla="*/ 6777546 w 10768629"/>
              <a:gd name="connsiteY105-7206" fmla="*/ 1568661 h 1978172"/>
              <a:gd name="connsiteX106-7207" fmla="*/ 6751528 w 10768629"/>
              <a:gd name="connsiteY106-7208" fmla="*/ 1574143 h 1978172"/>
              <a:gd name="connsiteX107-7209" fmla="*/ 6691966 w 10768629"/>
              <a:gd name="connsiteY107-7210" fmla="*/ 1582255 h 1978172"/>
              <a:gd name="connsiteX108-7211" fmla="*/ 6646941 w 10768629"/>
              <a:gd name="connsiteY108-7212" fmla="*/ 1588471 h 1978172"/>
              <a:gd name="connsiteX109-7213" fmla="*/ 6568576 w 10768629"/>
              <a:gd name="connsiteY109-7214" fmla="*/ 1606488 h 1978172"/>
              <a:gd name="connsiteX110-7215" fmla="*/ 6554358 w 10768629"/>
              <a:gd name="connsiteY110-7216" fmla="*/ 1621701 h 1978172"/>
              <a:gd name="connsiteX111-7217" fmla="*/ 6516968 w 10768629"/>
              <a:gd name="connsiteY111-7218" fmla="*/ 1617195 h 1978172"/>
              <a:gd name="connsiteX112-7219" fmla="*/ 6506479 w 10768629"/>
              <a:gd name="connsiteY112-7220" fmla="*/ 1602227 h 1978172"/>
              <a:gd name="connsiteX113-7221" fmla="*/ 6458436 w 10768629"/>
              <a:gd name="connsiteY113-7222" fmla="*/ 1607332 h 1978172"/>
              <a:gd name="connsiteX114-7223" fmla="*/ 6414786 w 10768629"/>
              <a:gd name="connsiteY114-7224" fmla="*/ 1628815 h 1978172"/>
              <a:gd name="connsiteX115-7225" fmla="*/ 6357085 w 10768629"/>
              <a:gd name="connsiteY115-7226" fmla="*/ 1640846 h 1978172"/>
              <a:gd name="connsiteX116-7227" fmla="*/ 6322636 w 10768629"/>
              <a:gd name="connsiteY116-7228" fmla="*/ 1648213 h 1978172"/>
              <a:gd name="connsiteX117-7229" fmla="*/ 6226172 w 10768629"/>
              <a:gd name="connsiteY117-7230" fmla="*/ 1654676 h 1978172"/>
              <a:gd name="connsiteX118-7231" fmla="*/ 6221217 w 10768629"/>
              <a:gd name="connsiteY118-7232" fmla="*/ 1654506 h 1978172"/>
              <a:gd name="connsiteX119-7233" fmla="*/ 6204956 w 10768629"/>
              <a:gd name="connsiteY119-7234" fmla="*/ 1664280 h 1978172"/>
              <a:gd name="connsiteX120-7235" fmla="*/ 6204270 w 10768629"/>
              <a:gd name="connsiteY120-7236" fmla="*/ 1666782 h 1978172"/>
              <a:gd name="connsiteX121-7237" fmla="*/ 6143810 w 10768629"/>
              <a:gd name="connsiteY121-7238" fmla="*/ 1661963 h 1978172"/>
              <a:gd name="connsiteX122-7239" fmla="*/ 6136560 w 10768629"/>
              <a:gd name="connsiteY122-7240" fmla="*/ 1665728 h 1978172"/>
              <a:gd name="connsiteX123-7241" fmla="*/ 6096155 w 10768629"/>
              <a:gd name="connsiteY123-7242" fmla="*/ 1656951 h 1978172"/>
              <a:gd name="connsiteX124-7243" fmla="*/ 6075812 w 10768629"/>
              <a:gd name="connsiteY124-7244" fmla="*/ 1655422 h 1978172"/>
              <a:gd name="connsiteX125-7245" fmla="*/ 6039495 w 10768629"/>
              <a:gd name="connsiteY125-7246" fmla="*/ 1649680 h 1978172"/>
              <a:gd name="connsiteX126-7247" fmla="*/ 6036523 w 10768629"/>
              <a:gd name="connsiteY126-7248" fmla="*/ 1652121 h 1978172"/>
              <a:gd name="connsiteX127-7249" fmla="*/ 6029328 w 10768629"/>
              <a:gd name="connsiteY127-7250" fmla="*/ 1649904 h 1978172"/>
              <a:gd name="connsiteX128-7251" fmla="*/ 6024075 w 10768629"/>
              <a:gd name="connsiteY128-7252" fmla="*/ 1652779 h 1978172"/>
              <a:gd name="connsiteX129-7253" fmla="*/ 6018085 w 10768629"/>
              <a:gd name="connsiteY129-7254" fmla="*/ 1652030 h 1978172"/>
              <a:gd name="connsiteX130-7255" fmla="*/ 5955513 w 10768629"/>
              <a:gd name="connsiteY130-7256" fmla="*/ 1663584 h 1978172"/>
              <a:gd name="connsiteX131-7257" fmla="*/ 5941996 w 10768629"/>
              <a:gd name="connsiteY131-7258" fmla="*/ 1661326 h 1978172"/>
              <a:gd name="connsiteX132-7259" fmla="*/ 5931789 w 10768629"/>
              <a:gd name="connsiteY132-7260" fmla="*/ 1669915 h 1978172"/>
              <a:gd name="connsiteX133-7261" fmla="*/ 5888686 w 10768629"/>
              <a:gd name="connsiteY133-7262" fmla="*/ 1672175 h 1978172"/>
              <a:gd name="connsiteX134-7263" fmla="*/ 5873794 w 10768629"/>
              <a:gd name="connsiteY134-7264" fmla="*/ 1665454 h 1978172"/>
              <a:gd name="connsiteX135-7265" fmla="*/ 5860022 w 10768629"/>
              <a:gd name="connsiteY135-7266" fmla="*/ 1660635 h 1978172"/>
              <a:gd name="connsiteX136-7267" fmla="*/ 5858237 w 10768629"/>
              <a:gd name="connsiteY136-7268" fmla="*/ 1660649 h 1978172"/>
              <a:gd name="connsiteX137-7269" fmla="*/ 5840319 w 10768629"/>
              <a:gd name="connsiteY137-7270" fmla="*/ 1660798 h 1978172"/>
              <a:gd name="connsiteX138-7271" fmla="*/ 5806984 w 10768629"/>
              <a:gd name="connsiteY138-7272" fmla="*/ 1661075 h 1978172"/>
              <a:gd name="connsiteX139-7273" fmla="*/ 5742351 w 10768629"/>
              <a:gd name="connsiteY139-7274" fmla="*/ 1667489 h 1978172"/>
              <a:gd name="connsiteX140-7275" fmla="*/ 5521171 w 10768629"/>
              <a:gd name="connsiteY140-7276" fmla="*/ 1671626 h 1978172"/>
              <a:gd name="connsiteX141-7277" fmla="*/ 5457384 w 10768629"/>
              <a:gd name="connsiteY141-7278" fmla="*/ 1683952 h 1978172"/>
              <a:gd name="connsiteX142-7279" fmla="*/ 4950070 w 10768629"/>
              <a:gd name="connsiteY142-7280" fmla="*/ 1748401 h 1978172"/>
              <a:gd name="connsiteX143-7281" fmla="*/ 4872172 w 10768629"/>
              <a:gd name="connsiteY143-7282" fmla="*/ 1757222 h 1978172"/>
              <a:gd name="connsiteX144-7283" fmla="*/ 4809524 w 10768629"/>
              <a:gd name="connsiteY144-7284" fmla="*/ 1761033 h 1978172"/>
              <a:gd name="connsiteX145-7285" fmla="*/ 4759058 w 10768629"/>
              <a:gd name="connsiteY145-7286" fmla="*/ 1766533 h 1978172"/>
              <a:gd name="connsiteX146-7287" fmla="*/ 4719749 w 10768629"/>
              <a:gd name="connsiteY146-7288" fmla="*/ 1771811 h 1978172"/>
              <a:gd name="connsiteX147-7289" fmla="*/ 4568686 w 10768629"/>
              <a:gd name="connsiteY147-7290" fmla="*/ 1786141 h 1978172"/>
              <a:gd name="connsiteX148-7291" fmla="*/ 4418751 w 10768629"/>
              <a:gd name="connsiteY148-7292" fmla="*/ 1796932 h 1978172"/>
              <a:gd name="connsiteX149-7293" fmla="*/ 4378377 w 10768629"/>
              <a:gd name="connsiteY149-7294" fmla="*/ 1815528 h 1978172"/>
              <a:gd name="connsiteX150-7295" fmla="*/ 4320575 w 10768629"/>
              <a:gd name="connsiteY150-7296" fmla="*/ 1832722 h 1978172"/>
              <a:gd name="connsiteX151-7297" fmla="*/ 4220200 w 10768629"/>
              <a:gd name="connsiteY151-7298" fmla="*/ 1873173 h 1978172"/>
              <a:gd name="connsiteX152-7299" fmla="*/ 4105361 w 10768629"/>
              <a:gd name="connsiteY152-7300" fmla="*/ 1894711 h 1978172"/>
              <a:gd name="connsiteX153-7301" fmla="*/ 3973223 w 10768629"/>
              <a:gd name="connsiteY153-7302" fmla="*/ 1881015 h 1978172"/>
              <a:gd name="connsiteX154-7303" fmla="*/ 3900992 w 10768629"/>
              <a:gd name="connsiteY154-7304" fmla="*/ 1880603 h 1978172"/>
              <a:gd name="connsiteX155-7305" fmla="*/ 3662119 w 10768629"/>
              <a:gd name="connsiteY155-7306" fmla="*/ 1889285 h 1978172"/>
              <a:gd name="connsiteX156-7307" fmla="*/ 3496919 w 10768629"/>
              <a:gd name="connsiteY156-7308" fmla="*/ 1873180 h 1978172"/>
              <a:gd name="connsiteX157-7309" fmla="*/ 3449433 w 10768629"/>
              <a:gd name="connsiteY157-7310" fmla="*/ 1889681 h 1978172"/>
              <a:gd name="connsiteX158-7311" fmla="*/ 3369766 w 10768629"/>
              <a:gd name="connsiteY158-7312" fmla="*/ 1916653 h 1978172"/>
              <a:gd name="connsiteX159-7313" fmla="*/ 3269672 w 10768629"/>
              <a:gd name="connsiteY159-7314" fmla="*/ 1938036 h 1978172"/>
              <a:gd name="connsiteX160-7315" fmla="*/ 3224897 w 10768629"/>
              <a:gd name="connsiteY160-7316" fmla="*/ 1943733 h 1978172"/>
              <a:gd name="connsiteX161-7317" fmla="*/ 3161463 w 10768629"/>
              <a:gd name="connsiteY161-7318" fmla="*/ 1946591 h 1978172"/>
              <a:gd name="connsiteX162-7319" fmla="*/ 3112044 w 10768629"/>
              <a:gd name="connsiteY162-7320" fmla="*/ 1935614 h 1978172"/>
              <a:gd name="connsiteX163-7321" fmla="*/ 3069716 w 10768629"/>
              <a:gd name="connsiteY163-7322" fmla="*/ 1930463 h 1978172"/>
              <a:gd name="connsiteX164-7323" fmla="*/ 3005773 w 10768629"/>
              <a:gd name="connsiteY164-7324" fmla="*/ 1915878 h 1978172"/>
              <a:gd name="connsiteX165-7325" fmla="*/ 2897201 w 10768629"/>
              <a:gd name="connsiteY165-7326" fmla="*/ 1926772 h 1978172"/>
              <a:gd name="connsiteX166-7327" fmla="*/ 2783891 w 10768629"/>
              <a:gd name="connsiteY166-7328" fmla="*/ 1931749 h 1978172"/>
              <a:gd name="connsiteX167-7329" fmla="*/ 2712447 w 10768629"/>
              <a:gd name="connsiteY167-7330" fmla="*/ 1933044 h 1978172"/>
              <a:gd name="connsiteX168-7331" fmla="*/ 2560151 w 10768629"/>
              <a:gd name="connsiteY168-7332" fmla="*/ 1963609 h 1978172"/>
              <a:gd name="connsiteX169-7333" fmla="*/ 2367221 w 10768629"/>
              <a:gd name="connsiteY169-7334" fmla="*/ 1971884 h 1978172"/>
              <a:gd name="connsiteX170-7335" fmla="*/ 2272130 w 10768629"/>
              <a:gd name="connsiteY170-7336" fmla="*/ 1961162 h 1978172"/>
              <a:gd name="connsiteX171-7337" fmla="*/ 2189404 w 10768629"/>
              <a:gd name="connsiteY171-7338" fmla="*/ 1978172 h 1978172"/>
              <a:gd name="connsiteX172-7339" fmla="*/ 2077704 w 10768629"/>
              <a:gd name="connsiteY172-7340" fmla="*/ 1965002 h 1978172"/>
              <a:gd name="connsiteX173-7341" fmla="*/ 2033299 w 10768629"/>
              <a:gd name="connsiteY173-7342" fmla="*/ 1969042 h 1978172"/>
              <a:gd name="connsiteX174-7343" fmla="*/ 1967996 w 10768629"/>
              <a:gd name="connsiteY174-7344" fmla="*/ 1953187 h 1978172"/>
              <a:gd name="connsiteX175-7345" fmla="*/ 1855805 w 10768629"/>
              <a:gd name="connsiteY175-7346" fmla="*/ 1926082 h 1978172"/>
              <a:gd name="connsiteX176-7347" fmla="*/ 1790957 w 10768629"/>
              <a:gd name="connsiteY176-7348" fmla="*/ 1919460 h 1978172"/>
              <a:gd name="connsiteX177-7349" fmla="*/ 1613978 w 10768629"/>
              <a:gd name="connsiteY177-7350" fmla="*/ 1891581 h 1978172"/>
              <a:gd name="connsiteX178-7351" fmla="*/ 1436831 w 10768629"/>
              <a:gd name="connsiteY178-7352" fmla="*/ 1856201 h 1978172"/>
              <a:gd name="connsiteX179-7353" fmla="*/ 1357365 w 10768629"/>
              <a:gd name="connsiteY179-7354" fmla="*/ 1832140 h 1978172"/>
              <a:gd name="connsiteX180-7355" fmla="*/ 1232341 w 10768629"/>
              <a:gd name="connsiteY180-7356" fmla="*/ 1785942 h 1978172"/>
              <a:gd name="connsiteX181-7357" fmla="*/ 1162595 w 10768629"/>
              <a:gd name="connsiteY181-7358" fmla="*/ 1758337 h 1978172"/>
              <a:gd name="connsiteX182-7359" fmla="*/ 1128523 w 10768629"/>
              <a:gd name="connsiteY182-7360" fmla="*/ 1763621 h 1978172"/>
              <a:gd name="connsiteX183-7361" fmla="*/ 991903 w 10768629"/>
              <a:gd name="connsiteY183-7362" fmla="*/ 1786741 h 1978172"/>
              <a:gd name="connsiteX184-7363" fmla="*/ 883960 w 10768629"/>
              <a:gd name="connsiteY184-7364" fmla="*/ 1822386 h 1978172"/>
              <a:gd name="connsiteX185-7365" fmla="*/ 766531 w 10768629"/>
              <a:gd name="connsiteY185-7366" fmla="*/ 1805053 h 1978172"/>
              <a:gd name="connsiteX186-7367" fmla="*/ 669779 w 10768629"/>
              <a:gd name="connsiteY186-7368" fmla="*/ 1800537 h 1978172"/>
              <a:gd name="connsiteX187-7369" fmla="*/ 523898 w 10768629"/>
              <a:gd name="connsiteY187-7370" fmla="*/ 1811085 h 1978172"/>
              <a:gd name="connsiteX188-7371" fmla="*/ 360251 w 10768629"/>
              <a:gd name="connsiteY188-7372" fmla="*/ 1830735 h 1978172"/>
              <a:gd name="connsiteX189-7373" fmla="*/ 255207 w 10768629"/>
              <a:gd name="connsiteY189-7374" fmla="*/ 1818275 h 1978172"/>
              <a:gd name="connsiteX190-7375" fmla="*/ 101803 w 10768629"/>
              <a:gd name="connsiteY190-7376" fmla="*/ 1870647 h 1978172"/>
              <a:gd name="connsiteX191-7377" fmla="*/ 25397 w 10768629"/>
              <a:gd name="connsiteY191-7378" fmla="*/ 1888443 h 1978172"/>
              <a:gd name="connsiteX192-7379" fmla="*/ 2370 w 10768629"/>
              <a:gd name="connsiteY192-7380" fmla="*/ 1878311 h 1978172"/>
              <a:gd name="connsiteX193-7381" fmla="*/ 0 w 10768629"/>
              <a:gd name="connsiteY193-7382" fmla="*/ 1878785 h 1978172"/>
              <a:gd name="connsiteX194-7383" fmla="*/ 0 w 10768629"/>
              <a:gd name="connsiteY194-7384" fmla="*/ 0 h 1978172"/>
              <a:gd name="connsiteX0-7385" fmla="*/ 0 w 10768629"/>
              <a:gd name="connsiteY0-7386" fmla="*/ 0 h 1978172"/>
              <a:gd name="connsiteX1-7387" fmla="*/ 10768629 w 10768629"/>
              <a:gd name="connsiteY1-7388" fmla="*/ 0 h 1978172"/>
              <a:gd name="connsiteX2-7389" fmla="*/ 10733254 w 10768629"/>
              <a:gd name="connsiteY2-7390" fmla="*/ 31439 h 1978172"/>
              <a:gd name="connsiteX3-7391" fmla="*/ 10727085 w 10768629"/>
              <a:gd name="connsiteY3-7392" fmla="*/ 37910 h 1978172"/>
              <a:gd name="connsiteX4-7393" fmla="*/ 10675953 w 10768629"/>
              <a:gd name="connsiteY4-7394" fmla="*/ 68623 h 1978172"/>
              <a:gd name="connsiteX5-7395" fmla="*/ 10637091 w 10768629"/>
              <a:gd name="connsiteY5-7396" fmla="*/ 90361 h 1978172"/>
              <a:gd name="connsiteX6-7397" fmla="*/ 10610971 w 10768629"/>
              <a:gd name="connsiteY6-7398" fmla="*/ 110764 h 1978172"/>
              <a:gd name="connsiteX7-7399" fmla="*/ 10532872 w 10768629"/>
              <a:gd name="connsiteY7-7400" fmla="*/ 138028 h 1978172"/>
              <a:gd name="connsiteX8-7401" fmla="*/ 10398558 w 10768629"/>
              <a:gd name="connsiteY8-7402" fmla="*/ 172911 h 1978172"/>
              <a:gd name="connsiteX9-7403" fmla="*/ 10371128 w 10768629"/>
              <a:gd name="connsiteY9-7404" fmla="*/ 182609 h 1978172"/>
              <a:gd name="connsiteX10-7405" fmla="*/ 10352178 w 10768629"/>
              <a:gd name="connsiteY10-7406" fmla="*/ 199976 h 1978172"/>
              <a:gd name="connsiteX11-7407" fmla="*/ 10351815 w 10768629"/>
              <a:gd name="connsiteY11-7408" fmla="*/ 211879 h 1978172"/>
              <a:gd name="connsiteX12-7409" fmla="*/ 10337471 w 10768629"/>
              <a:gd name="connsiteY12-7410" fmla="*/ 218661 h 1978172"/>
              <a:gd name="connsiteX13-7411" fmla="*/ 10334625 w 10768629"/>
              <a:gd name="connsiteY13-7412" fmla="*/ 222351 h 1978172"/>
              <a:gd name="connsiteX14-7413" fmla="*/ 10256365 w 10768629"/>
              <a:gd name="connsiteY14-7414" fmla="*/ 235917 h 1978172"/>
              <a:gd name="connsiteX15-7415" fmla="*/ 10201127 w 10768629"/>
              <a:gd name="connsiteY15-7416" fmla="*/ 267448 h 1978172"/>
              <a:gd name="connsiteX16-7417" fmla="*/ 9961218 w 10768629"/>
              <a:gd name="connsiteY16-7418" fmla="*/ 326720 h 1978172"/>
              <a:gd name="connsiteX17-7419" fmla="*/ 9859715 w 10768629"/>
              <a:gd name="connsiteY17-7420" fmla="*/ 355698 h 1978172"/>
              <a:gd name="connsiteX18-7421" fmla="*/ 9679867 w 10768629"/>
              <a:gd name="connsiteY18-7422" fmla="*/ 399081 h 1978172"/>
              <a:gd name="connsiteX19-7423" fmla="*/ 9490654 w 10768629"/>
              <a:gd name="connsiteY19-7424" fmla="*/ 455225 h 1978172"/>
              <a:gd name="connsiteX20-7425" fmla="*/ 9470837 w 10768629"/>
              <a:gd name="connsiteY20-7426" fmla="*/ 452539 h 1978172"/>
              <a:gd name="connsiteX21-7427" fmla="*/ 9469082 w 10768629"/>
              <a:gd name="connsiteY21-7428" fmla="*/ 454891 h 1978172"/>
              <a:gd name="connsiteX22-7429" fmla="*/ 9448038 w 10768629"/>
              <a:gd name="connsiteY22-7430" fmla="*/ 459733 h 1978172"/>
              <a:gd name="connsiteX23-7431" fmla="*/ 9396821 w 10768629"/>
              <a:gd name="connsiteY23-7432" fmla="*/ 455795 h 1978172"/>
              <a:gd name="connsiteX24-7433" fmla="*/ 9392197 w 10768629"/>
              <a:gd name="connsiteY24-7434" fmla="*/ 459796 h 1978172"/>
              <a:gd name="connsiteX25-7435" fmla="*/ 9347994 w 10768629"/>
              <a:gd name="connsiteY25-7436" fmla="*/ 464462 h 1978172"/>
              <a:gd name="connsiteX26-7437" fmla="*/ 9347889 w 10768629"/>
              <a:gd name="connsiteY26-7438" fmla="*/ 466539 h 1978172"/>
              <a:gd name="connsiteX27-7439" fmla="*/ 9337639 w 10768629"/>
              <a:gd name="connsiteY27-7440" fmla="*/ 476654 h 1978172"/>
              <a:gd name="connsiteX28-7441" fmla="*/ 9316893 w 10768629"/>
              <a:gd name="connsiteY28-7442" fmla="*/ 491390 h 1978172"/>
              <a:gd name="connsiteX29-7443" fmla="*/ 9229283 w 10768629"/>
              <a:gd name="connsiteY29-7444" fmla="*/ 555377 h 1978172"/>
              <a:gd name="connsiteX30-7445" fmla="*/ 9220274 w 10768629"/>
              <a:gd name="connsiteY30-7446" fmla="*/ 557502 h 1978172"/>
              <a:gd name="connsiteX31-7447" fmla="*/ 9220202 w 10768629"/>
              <a:gd name="connsiteY31-7448" fmla="*/ 558001 h 1978172"/>
              <a:gd name="connsiteX32-7449" fmla="*/ 9210908 w 10768629"/>
              <a:gd name="connsiteY32-7450" fmla="*/ 561147 h 1978172"/>
              <a:gd name="connsiteX33-7451" fmla="*/ 9186374 w 10768629"/>
              <a:gd name="connsiteY33-7452" fmla="*/ 565502 h 1978172"/>
              <a:gd name="connsiteX34-7453" fmla="*/ 9181058 w 10768629"/>
              <a:gd name="connsiteY34-7454" fmla="*/ 569943 h 1978172"/>
              <a:gd name="connsiteX35-7455" fmla="*/ 9179948 w 10768629"/>
              <a:gd name="connsiteY35-7456" fmla="*/ 576062 h 1978172"/>
              <a:gd name="connsiteX36-7457" fmla="*/ 9149110 w 10768629"/>
              <a:gd name="connsiteY36-7458" fmla="*/ 598906 h 1978172"/>
              <a:gd name="connsiteX37-7459" fmla="*/ 9078556 w 10768629"/>
              <a:gd name="connsiteY37-7460" fmla="*/ 644039 h 1978172"/>
              <a:gd name="connsiteX38-7461" fmla="*/ 8996399 w 10768629"/>
              <a:gd name="connsiteY38-7462" fmla="*/ 690055 h 1978172"/>
              <a:gd name="connsiteX39-7463" fmla="*/ 8803791 w 10768629"/>
              <a:gd name="connsiteY39-7464" fmla="*/ 813860 h 1978172"/>
              <a:gd name="connsiteX40-7465" fmla="*/ 8636202 w 10768629"/>
              <a:gd name="connsiteY40-7466" fmla="*/ 848463 h 1978172"/>
              <a:gd name="connsiteX41-7467" fmla="*/ 8555372 w 10768629"/>
              <a:gd name="connsiteY41-7468" fmla="*/ 883171 h 1978172"/>
              <a:gd name="connsiteX42-7469" fmla="*/ 8507229 w 10768629"/>
              <a:gd name="connsiteY42-7470" fmla="*/ 901665 h 1978172"/>
              <a:gd name="connsiteX43-7471" fmla="*/ 8428473 w 10768629"/>
              <a:gd name="connsiteY43-7472" fmla="*/ 927985 h 1978172"/>
              <a:gd name="connsiteX44-7473" fmla="*/ 8427914 w 10768629"/>
              <a:gd name="connsiteY44-7474" fmla="*/ 933480 h 1978172"/>
              <a:gd name="connsiteX45-7475" fmla="*/ 8420327 w 10768629"/>
              <a:gd name="connsiteY45-7476" fmla="*/ 941984 h 1978172"/>
              <a:gd name="connsiteX46-7477" fmla="*/ 8407128 w 10768629"/>
              <a:gd name="connsiteY46-7478" fmla="*/ 961344 h 1978172"/>
              <a:gd name="connsiteX47-7479" fmla="*/ 8380548 w 10768629"/>
              <a:gd name="connsiteY47-7480" fmla="*/ 987916 h 1978172"/>
              <a:gd name="connsiteX48-7481" fmla="*/ 8379462 w 10768629"/>
              <a:gd name="connsiteY48-7482" fmla="*/ 987106 h 1978172"/>
              <a:gd name="connsiteX49-7483" fmla="*/ 8369725 w 10768629"/>
              <a:gd name="connsiteY49-7484" fmla="*/ 989186 h 1978172"/>
              <a:gd name="connsiteX50-7485" fmla="*/ 8304438 w 10768629"/>
              <a:gd name="connsiteY50-7486" fmla="*/ 996739 h 1978172"/>
              <a:gd name="connsiteX51-7487" fmla="*/ 8280929 w 10768629"/>
              <a:gd name="connsiteY51-7488" fmla="*/ 1023089 h 1978172"/>
              <a:gd name="connsiteX52-7489" fmla="*/ 8275760 w 10768629"/>
              <a:gd name="connsiteY52-7490" fmla="*/ 1027772 h 1978172"/>
              <a:gd name="connsiteX53-7491" fmla="*/ 8275478 w 10768629"/>
              <a:gd name="connsiteY53-7492" fmla="*/ 1027605 h 1978172"/>
              <a:gd name="connsiteX54-7493" fmla="*/ 8269666 w 10768629"/>
              <a:gd name="connsiteY54-7494" fmla="*/ 1032033 h 1978172"/>
              <a:gd name="connsiteX55-7495" fmla="*/ 8203836 w 10768629"/>
              <a:gd name="connsiteY55-7496" fmla="*/ 1037347 h 1978172"/>
              <a:gd name="connsiteX56-7497" fmla="*/ 8122936 w 10768629"/>
              <a:gd name="connsiteY56-7498" fmla="*/ 1063113 h 1978172"/>
              <a:gd name="connsiteX57-7499" fmla="*/ 8043658 w 10768629"/>
              <a:gd name="connsiteY57-7500" fmla="*/ 1092746 h 1978172"/>
              <a:gd name="connsiteX58-7501" fmla="*/ 8015351 w 10768629"/>
              <a:gd name="connsiteY58-7502" fmla="*/ 1105478 h 1978172"/>
              <a:gd name="connsiteX59-7503" fmla="*/ 7963145 w 10768629"/>
              <a:gd name="connsiteY59-7504" fmla="*/ 1119346 h 1978172"/>
              <a:gd name="connsiteX60-7505" fmla="*/ 7938145 w 10768629"/>
              <a:gd name="connsiteY60-7506" fmla="*/ 1120225 h 1978172"/>
              <a:gd name="connsiteX61-7507" fmla="*/ 7937238 w 10768629"/>
              <a:gd name="connsiteY61-7508" fmla="*/ 1121204 h 1978172"/>
              <a:gd name="connsiteX62-7509" fmla="*/ 7934398 w 10768629"/>
              <a:gd name="connsiteY62-7510" fmla="*/ 1118240 h 1978172"/>
              <a:gd name="connsiteX63-7511" fmla="*/ 7918248 w 10768629"/>
              <a:gd name="connsiteY63-7512" fmla="*/ 1124371 h 1978172"/>
              <a:gd name="connsiteX64-7513" fmla="*/ 7914119 w 10768629"/>
              <a:gd name="connsiteY64-7514" fmla="*/ 1127653 h 1978172"/>
              <a:gd name="connsiteX65-7515" fmla="*/ 7907658 w 10768629"/>
              <a:gd name="connsiteY65-7516" fmla="*/ 1130350 h 1978172"/>
              <a:gd name="connsiteX66-7517" fmla="*/ 7907434 w 10768629"/>
              <a:gd name="connsiteY66-7518" fmla="*/ 1130103 h 1978172"/>
              <a:gd name="connsiteX67-7519" fmla="*/ 7901508 w 10768629"/>
              <a:gd name="connsiteY67-7520" fmla="*/ 1133245 h 1978172"/>
              <a:gd name="connsiteX68-7521" fmla="*/ 7873287 w 10768629"/>
              <a:gd name="connsiteY68-7522" fmla="*/ 1152609 h 1978172"/>
              <a:gd name="connsiteX69-7523" fmla="*/ 7834833 w 10768629"/>
              <a:gd name="connsiteY69-7524" fmla="*/ 1153868 h 1978172"/>
              <a:gd name="connsiteX70-7525" fmla="*/ 7828661 w 10768629"/>
              <a:gd name="connsiteY70-7526" fmla="*/ 1139994 h 1978172"/>
              <a:gd name="connsiteX71-7527" fmla="*/ 7823966 w 10768629"/>
              <a:gd name="connsiteY71-7528" fmla="*/ 1143178 h 1978172"/>
              <a:gd name="connsiteX72-7529" fmla="*/ 7815078 w 10768629"/>
              <a:gd name="connsiteY72-7530" fmla="*/ 1151776 h 1978172"/>
              <a:gd name="connsiteX73-7531" fmla="*/ 7812026 w 10768629"/>
              <a:gd name="connsiteY73-7532" fmla="*/ 1151522 h 1978172"/>
              <a:gd name="connsiteX74-7533" fmla="*/ 7782249 w 10768629"/>
              <a:gd name="connsiteY74-7534" fmla="*/ 1160970 h 1978172"/>
              <a:gd name="connsiteX75-7535" fmla="*/ 7773476 w 10768629"/>
              <a:gd name="connsiteY75-7536" fmla="*/ 1157414 h 1978172"/>
              <a:gd name="connsiteX76-7537" fmla="*/ 7769600 w 10768629"/>
              <a:gd name="connsiteY76-7538" fmla="*/ 1157365 h 1978172"/>
              <a:gd name="connsiteX77-7539" fmla="*/ 7752631 w 10768629"/>
              <a:gd name="connsiteY77-7540" fmla="*/ 1172815 h 1978172"/>
              <a:gd name="connsiteX78-7541" fmla="*/ 7743525 w 10768629"/>
              <a:gd name="connsiteY78-7542" fmla="*/ 1179064 h 1978172"/>
              <a:gd name="connsiteX79-7543" fmla="*/ 7685942 w 10768629"/>
              <a:gd name="connsiteY79-7544" fmla="*/ 1233723 h 1978172"/>
              <a:gd name="connsiteX80-7545" fmla="*/ 7586920 w 10768629"/>
              <a:gd name="connsiteY80-7546" fmla="*/ 1261888 h 1978172"/>
              <a:gd name="connsiteX81-7547" fmla="*/ 7486100 w 10768629"/>
              <a:gd name="connsiteY81-7548" fmla="*/ 1292563 h 1978172"/>
              <a:gd name="connsiteX82-7549" fmla="*/ 7407190 w 10768629"/>
              <a:gd name="connsiteY82-7550" fmla="*/ 1314737 h 1978172"/>
              <a:gd name="connsiteX83-7551" fmla="*/ 7240698 w 10768629"/>
              <a:gd name="connsiteY83-7552" fmla="*/ 1438832 h 1978172"/>
              <a:gd name="connsiteX84-7553" fmla="*/ 7197675 w 10768629"/>
              <a:gd name="connsiteY84-7554" fmla="*/ 1447530 h 1978172"/>
              <a:gd name="connsiteX85-7555" fmla="*/ 7164788 w 10768629"/>
              <a:gd name="connsiteY85-7556" fmla="*/ 1480293 h 1978172"/>
              <a:gd name="connsiteX86-7557" fmla="*/ 7147929 w 10768629"/>
              <a:gd name="connsiteY86-7558" fmla="*/ 1477641 h 1978172"/>
              <a:gd name="connsiteX87-7559" fmla="*/ 7144965 w 10768629"/>
              <a:gd name="connsiteY87-7560" fmla="*/ 1476908 h 1978172"/>
              <a:gd name="connsiteX88-7561" fmla="*/ 7134299 w 10768629"/>
              <a:gd name="connsiteY88-7562" fmla="*/ 1479969 h 1978172"/>
              <a:gd name="connsiteX89-7563" fmla="*/ 7129809 w 10768629"/>
              <a:gd name="connsiteY89-7564" fmla="*/ 1473339 h 1978172"/>
              <a:gd name="connsiteX90-7565" fmla="*/ 7112688 w 10768629"/>
              <a:gd name="connsiteY90-7566" fmla="*/ 1472575 h 1978172"/>
              <a:gd name="connsiteX91-7567" fmla="*/ 7093470 w 10768629"/>
              <a:gd name="connsiteY91-7568" fmla="*/ 1480300 h 1978172"/>
              <a:gd name="connsiteX92-7569" fmla="*/ 7025034 w 10768629"/>
              <a:gd name="connsiteY92-7570" fmla="*/ 1506934 h 1978172"/>
              <a:gd name="connsiteX93-7571" fmla="*/ 7014783 w 10768629"/>
              <a:gd name="connsiteY93-7572" fmla="*/ 1515868 h 1978172"/>
              <a:gd name="connsiteX94-7573" fmla="*/ 6979706 w 10768629"/>
              <a:gd name="connsiteY94-7574" fmla="*/ 1523511 h 1978172"/>
              <a:gd name="connsiteX95-7575" fmla="*/ 6977890 w 10768629"/>
              <a:gd name="connsiteY95-7576" fmla="*/ 1525793 h 1978172"/>
              <a:gd name="connsiteX96-7577" fmla="*/ 6944339 w 10768629"/>
              <a:gd name="connsiteY96-7578" fmla="*/ 1536237 h 1978172"/>
              <a:gd name="connsiteX97-7579" fmla="*/ 6886996 w 10768629"/>
              <a:gd name="connsiteY97-7580" fmla="*/ 1563569 h 1978172"/>
              <a:gd name="connsiteX98-7581" fmla="*/ 6874510 w 10768629"/>
              <a:gd name="connsiteY98-7582" fmla="*/ 1558469 h 1978172"/>
              <a:gd name="connsiteX99-7583" fmla="*/ 6871943 w 10768629"/>
              <a:gd name="connsiteY99-7584" fmla="*/ 1554651 h 1978172"/>
              <a:gd name="connsiteX100-7585" fmla="*/ 6856174 w 10768629"/>
              <a:gd name="connsiteY100-7586" fmla="*/ 1562024 h 1978172"/>
              <a:gd name="connsiteX101-7587" fmla="*/ 6842321 w 10768629"/>
              <a:gd name="connsiteY101-7588" fmla="*/ 1560554 h 1978172"/>
              <a:gd name="connsiteX102-7589" fmla="*/ 6832713 w 10768629"/>
              <a:gd name="connsiteY102-7590" fmla="*/ 1569357 h 1978172"/>
              <a:gd name="connsiteX103-7591" fmla="*/ 6816351 w 10768629"/>
              <a:gd name="connsiteY103-7592" fmla="*/ 1571495 h 1978172"/>
              <a:gd name="connsiteX104-7593" fmla="*/ 6795800 w 10768629"/>
              <a:gd name="connsiteY104-7594" fmla="*/ 1572010 h 1978172"/>
              <a:gd name="connsiteX105-7595" fmla="*/ 6777546 w 10768629"/>
              <a:gd name="connsiteY105-7596" fmla="*/ 1568661 h 1978172"/>
              <a:gd name="connsiteX106-7597" fmla="*/ 6751528 w 10768629"/>
              <a:gd name="connsiteY106-7598" fmla="*/ 1574143 h 1978172"/>
              <a:gd name="connsiteX107-7599" fmla="*/ 6691966 w 10768629"/>
              <a:gd name="connsiteY107-7600" fmla="*/ 1582255 h 1978172"/>
              <a:gd name="connsiteX108-7601" fmla="*/ 6646941 w 10768629"/>
              <a:gd name="connsiteY108-7602" fmla="*/ 1588471 h 1978172"/>
              <a:gd name="connsiteX109-7603" fmla="*/ 6568576 w 10768629"/>
              <a:gd name="connsiteY109-7604" fmla="*/ 1606488 h 1978172"/>
              <a:gd name="connsiteX110-7605" fmla="*/ 6554358 w 10768629"/>
              <a:gd name="connsiteY110-7606" fmla="*/ 1621701 h 1978172"/>
              <a:gd name="connsiteX111-7607" fmla="*/ 6516968 w 10768629"/>
              <a:gd name="connsiteY111-7608" fmla="*/ 1617195 h 1978172"/>
              <a:gd name="connsiteX112-7609" fmla="*/ 6506479 w 10768629"/>
              <a:gd name="connsiteY112-7610" fmla="*/ 1602227 h 1978172"/>
              <a:gd name="connsiteX113-7611" fmla="*/ 6458436 w 10768629"/>
              <a:gd name="connsiteY113-7612" fmla="*/ 1607332 h 1978172"/>
              <a:gd name="connsiteX114-7613" fmla="*/ 6414786 w 10768629"/>
              <a:gd name="connsiteY114-7614" fmla="*/ 1628815 h 1978172"/>
              <a:gd name="connsiteX115-7615" fmla="*/ 6357085 w 10768629"/>
              <a:gd name="connsiteY115-7616" fmla="*/ 1640846 h 1978172"/>
              <a:gd name="connsiteX116-7617" fmla="*/ 6322636 w 10768629"/>
              <a:gd name="connsiteY116-7618" fmla="*/ 1648213 h 1978172"/>
              <a:gd name="connsiteX117-7619" fmla="*/ 6226172 w 10768629"/>
              <a:gd name="connsiteY117-7620" fmla="*/ 1654676 h 1978172"/>
              <a:gd name="connsiteX118-7621" fmla="*/ 6221217 w 10768629"/>
              <a:gd name="connsiteY118-7622" fmla="*/ 1654506 h 1978172"/>
              <a:gd name="connsiteX119-7623" fmla="*/ 6204956 w 10768629"/>
              <a:gd name="connsiteY119-7624" fmla="*/ 1664280 h 1978172"/>
              <a:gd name="connsiteX120-7625" fmla="*/ 6204270 w 10768629"/>
              <a:gd name="connsiteY120-7626" fmla="*/ 1666782 h 1978172"/>
              <a:gd name="connsiteX121-7627" fmla="*/ 6143810 w 10768629"/>
              <a:gd name="connsiteY121-7628" fmla="*/ 1661963 h 1978172"/>
              <a:gd name="connsiteX122-7629" fmla="*/ 6136560 w 10768629"/>
              <a:gd name="connsiteY122-7630" fmla="*/ 1665728 h 1978172"/>
              <a:gd name="connsiteX123-7631" fmla="*/ 6096155 w 10768629"/>
              <a:gd name="connsiteY123-7632" fmla="*/ 1656951 h 1978172"/>
              <a:gd name="connsiteX124-7633" fmla="*/ 6075812 w 10768629"/>
              <a:gd name="connsiteY124-7634" fmla="*/ 1655422 h 1978172"/>
              <a:gd name="connsiteX125-7635" fmla="*/ 6039495 w 10768629"/>
              <a:gd name="connsiteY125-7636" fmla="*/ 1649680 h 1978172"/>
              <a:gd name="connsiteX126-7637" fmla="*/ 6036523 w 10768629"/>
              <a:gd name="connsiteY126-7638" fmla="*/ 1652121 h 1978172"/>
              <a:gd name="connsiteX127-7639" fmla="*/ 6029328 w 10768629"/>
              <a:gd name="connsiteY127-7640" fmla="*/ 1649904 h 1978172"/>
              <a:gd name="connsiteX128-7641" fmla="*/ 6024075 w 10768629"/>
              <a:gd name="connsiteY128-7642" fmla="*/ 1652779 h 1978172"/>
              <a:gd name="connsiteX129-7643" fmla="*/ 6018085 w 10768629"/>
              <a:gd name="connsiteY129-7644" fmla="*/ 1652030 h 1978172"/>
              <a:gd name="connsiteX130-7645" fmla="*/ 5955513 w 10768629"/>
              <a:gd name="connsiteY130-7646" fmla="*/ 1663584 h 1978172"/>
              <a:gd name="connsiteX131-7647" fmla="*/ 5941996 w 10768629"/>
              <a:gd name="connsiteY131-7648" fmla="*/ 1661326 h 1978172"/>
              <a:gd name="connsiteX132-7649" fmla="*/ 5931789 w 10768629"/>
              <a:gd name="connsiteY132-7650" fmla="*/ 1669915 h 1978172"/>
              <a:gd name="connsiteX133-7651" fmla="*/ 5888686 w 10768629"/>
              <a:gd name="connsiteY133-7652" fmla="*/ 1672175 h 1978172"/>
              <a:gd name="connsiteX134-7653" fmla="*/ 5873794 w 10768629"/>
              <a:gd name="connsiteY134-7654" fmla="*/ 1665454 h 1978172"/>
              <a:gd name="connsiteX135-7655" fmla="*/ 5860022 w 10768629"/>
              <a:gd name="connsiteY135-7656" fmla="*/ 1660635 h 1978172"/>
              <a:gd name="connsiteX136-7657" fmla="*/ 5858237 w 10768629"/>
              <a:gd name="connsiteY136-7658" fmla="*/ 1660649 h 1978172"/>
              <a:gd name="connsiteX137-7659" fmla="*/ 5840319 w 10768629"/>
              <a:gd name="connsiteY137-7660" fmla="*/ 1660798 h 1978172"/>
              <a:gd name="connsiteX138-7661" fmla="*/ 5806984 w 10768629"/>
              <a:gd name="connsiteY138-7662" fmla="*/ 1661075 h 1978172"/>
              <a:gd name="connsiteX139-7663" fmla="*/ 5742351 w 10768629"/>
              <a:gd name="connsiteY139-7664" fmla="*/ 1667489 h 1978172"/>
              <a:gd name="connsiteX140-7665" fmla="*/ 5521171 w 10768629"/>
              <a:gd name="connsiteY140-7666" fmla="*/ 1671626 h 1978172"/>
              <a:gd name="connsiteX141-7667" fmla="*/ 5457384 w 10768629"/>
              <a:gd name="connsiteY141-7668" fmla="*/ 1683952 h 1978172"/>
              <a:gd name="connsiteX142-7669" fmla="*/ 4950070 w 10768629"/>
              <a:gd name="connsiteY142-7670" fmla="*/ 1748401 h 1978172"/>
              <a:gd name="connsiteX143-7671" fmla="*/ 4872172 w 10768629"/>
              <a:gd name="connsiteY143-7672" fmla="*/ 1757222 h 1978172"/>
              <a:gd name="connsiteX144-7673" fmla="*/ 4809524 w 10768629"/>
              <a:gd name="connsiteY144-7674" fmla="*/ 1761033 h 1978172"/>
              <a:gd name="connsiteX145-7675" fmla="*/ 4759058 w 10768629"/>
              <a:gd name="connsiteY145-7676" fmla="*/ 1766533 h 1978172"/>
              <a:gd name="connsiteX146-7677" fmla="*/ 4719749 w 10768629"/>
              <a:gd name="connsiteY146-7678" fmla="*/ 1771811 h 1978172"/>
              <a:gd name="connsiteX147-7679" fmla="*/ 4568686 w 10768629"/>
              <a:gd name="connsiteY147-7680" fmla="*/ 1786141 h 1978172"/>
              <a:gd name="connsiteX148-7681" fmla="*/ 4418751 w 10768629"/>
              <a:gd name="connsiteY148-7682" fmla="*/ 1796932 h 1978172"/>
              <a:gd name="connsiteX149-7683" fmla="*/ 4378377 w 10768629"/>
              <a:gd name="connsiteY149-7684" fmla="*/ 1815528 h 1978172"/>
              <a:gd name="connsiteX150-7685" fmla="*/ 4320575 w 10768629"/>
              <a:gd name="connsiteY150-7686" fmla="*/ 1832722 h 1978172"/>
              <a:gd name="connsiteX151-7687" fmla="*/ 4220200 w 10768629"/>
              <a:gd name="connsiteY151-7688" fmla="*/ 1873173 h 1978172"/>
              <a:gd name="connsiteX152-7689" fmla="*/ 4105361 w 10768629"/>
              <a:gd name="connsiteY152-7690" fmla="*/ 1894711 h 1978172"/>
              <a:gd name="connsiteX153-7691" fmla="*/ 3973223 w 10768629"/>
              <a:gd name="connsiteY153-7692" fmla="*/ 1881015 h 1978172"/>
              <a:gd name="connsiteX154-7693" fmla="*/ 3900992 w 10768629"/>
              <a:gd name="connsiteY154-7694" fmla="*/ 1880603 h 1978172"/>
              <a:gd name="connsiteX155-7695" fmla="*/ 3662119 w 10768629"/>
              <a:gd name="connsiteY155-7696" fmla="*/ 1889285 h 1978172"/>
              <a:gd name="connsiteX156-7697" fmla="*/ 3496919 w 10768629"/>
              <a:gd name="connsiteY156-7698" fmla="*/ 1873180 h 1978172"/>
              <a:gd name="connsiteX157-7699" fmla="*/ 3449433 w 10768629"/>
              <a:gd name="connsiteY157-7700" fmla="*/ 1889681 h 1978172"/>
              <a:gd name="connsiteX158-7701" fmla="*/ 3369766 w 10768629"/>
              <a:gd name="connsiteY158-7702" fmla="*/ 1916653 h 1978172"/>
              <a:gd name="connsiteX159-7703" fmla="*/ 3269672 w 10768629"/>
              <a:gd name="connsiteY159-7704" fmla="*/ 1938036 h 1978172"/>
              <a:gd name="connsiteX160-7705" fmla="*/ 3224897 w 10768629"/>
              <a:gd name="connsiteY160-7706" fmla="*/ 1943733 h 1978172"/>
              <a:gd name="connsiteX161-7707" fmla="*/ 3161463 w 10768629"/>
              <a:gd name="connsiteY161-7708" fmla="*/ 1946591 h 1978172"/>
              <a:gd name="connsiteX162-7709" fmla="*/ 3112044 w 10768629"/>
              <a:gd name="connsiteY162-7710" fmla="*/ 1935614 h 1978172"/>
              <a:gd name="connsiteX163-7711" fmla="*/ 3069716 w 10768629"/>
              <a:gd name="connsiteY163-7712" fmla="*/ 1930463 h 1978172"/>
              <a:gd name="connsiteX164-7713" fmla="*/ 3005773 w 10768629"/>
              <a:gd name="connsiteY164-7714" fmla="*/ 1915878 h 1978172"/>
              <a:gd name="connsiteX165-7715" fmla="*/ 2897201 w 10768629"/>
              <a:gd name="connsiteY165-7716" fmla="*/ 1926772 h 1978172"/>
              <a:gd name="connsiteX166-7717" fmla="*/ 2783891 w 10768629"/>
              <a:gd name="connsiteY166-7718" fmla="*/ 1931749 h 1978172"/>
              <a:gd name="connsiteX167-7719" fmla="*/ 2712447 w 10768629"/>
              <a:gd name="connsiteY167-7720" fmla="*/ 1933044 h 1978172"/>
              <a:gd name="connsiteX168-7721" fmla="*/ 2560151 w 10768629"/>
              <a:gd name="connsiteY168-7722" fmla="*/ 1963609 h 1978172"/>
              <a:gd name="connsiteX169-7723" fmla="*/ 2367221 w 10768629"/>
              <a:gd name="connsiteY169-7724" fmla="*/ 1971884 h 1978172"/>
              <a:gd name="connsiteX170-7725" fmla="*/ 2272130 w 10768629"/>
              <a:gd name="connsiteY170-7726" fmla="*/ 1961162 h 1978172"/>
              <a:gd name="connsiteX171-7727" fmla="*/ 2189404 w 10768629"/>
              <a:gd name="connsiteY171-7728" fmla="*/ 1978172 h 1978172"/>
              <a:gd name="connsiteX172-7729" fmla="*/ 2077704 w 10768629"/>
              <a:gd name="connsiteY172-7730" fmla="*/ 1965002 h 1978172"/>
              <a:gd name="connsiteX173-7731" fmla="*/ 2033299 w 10768629"/>
              <a:gd name="connsiteY173-7732" fmla="*/ 1969042 h 1978172"/>
              <a:gd name="connsiteX174-7733" fmla="*/ 1967996 w 10768629"/>
              <a:gd name="connsiteY174-7734" fmla="*/ 1953187 h 1978172"/>
              <a:gd name="connsiteX175-7735" fmla="*/ 1855805 w 10768629"/>
              <a:gd name="connsiteY175-7736" fmla="*/ 1926082 h 1978172"/>
              <a:gd name="connsiteX176-7737" fmla="*/ 1790957 w 10768629"/>
              <a:gd name="connsiteY176-7738" fmla="*/ 1919460 h 1978172"/>
              <a:gd name="connsiteX177-7739" fmla="*/ 1613978 w 10768629"/>
              <a:gd name="connsiteY177-7740" fmla="*/ 1891581 h 1978172"/>
              <a:gd name="connsiteX178-7741" fmla="*/ 1436831 w 10768629"/>
              <a:gd name="connsiteY178-7742" fmla="*/ 1856201 h 1978172"/>
              <a:gd name="connsiteX179-7743" fmla="*/ 1357365 w 10768629"/>
              <a:gd name="connsiteY179-7744" fmla="*/ 1832140 h 1978172"/>
              <a:gd name="connsiteX180-7745" fmla="*/ 1232341 w 10768629"/>
              <a:gd name="connsiteY180-7746" fmla="*/ 1785942 h 1978172"/>
              <a:gd name="connsiteX181-7747" fmla="*/ 1162595 w 10768629"/>
              <a:gd name="connsiteY181-7748" fmla="*/ 1758337 h 1978172"/>
              <a:gd name="connsiteX182-7749" fmla="*/ 1128523 w 10768629"/>
              <a:gd name="connsiteY182-7750" fmla="*/ 1763621 h 1978172"/>
              <a:gd name="connsiteX183-7751" fmla="*/ 991903 w 10768629"/>
              <a:gd name="connsiteY183-7752" fmla="*/ 1786741 h 1978172"/>
              <a:gd name="connsiteX184-7753" fmla="*/ 883960 w 10768629"/>
              <a:gd name="connsiteY184-7754" fmla="*/ 1822386 h 1978172"/>
              <a:gd name="connsiteX185-7755" fmla="*/ 766531 w 10768629"/>
              <a:gd name="connsiteY185-7756" fmla="*/ 1805053 h 1978172"/>
              <a:gd name="connsiteX186-7757" fmla="*/ 669779 w 10768629"/>
              <a:gd name="connsiteY186-7758" fmla="*/ 1800537 h 1978172"/>
              <a:gd name="connsiteX187-7759" fmla="*/ 523898 w 10768629"/>
              <a:gd name="connsiteY187-7760" fmla="*/ 1811085 h 1978172"/>
              <a:gd name="connsiteX188-7761" fmla="*/ 360251 w 10768629"/>
              <a:gd name="connsiteY188-7762" fmla="*/ 1830735 h 1978172"/>
              <a:gd name="connsiteX189-7763" fmla="*/ 255207 w 10768629"/>
              <a:gd name="connsiteY189-7764" fmla="*/ 1818275 h 1978172"/>
              <a:gd name="connsiteX190-7765" fmla="*/ 101803 w 10768629"/>
              <a:gd name="connsiteY190-7766" fmla="*/ 1870647 h 1978172"/>
              <a:gd name="connsiteX191-7767" fmla="*/ 25397 w 10768629"/>
              <a:gd name="connsiteY191-7768" fmla="*/ 1888443 h 1978172"/>
              <a:gd name="connsiteX192-7769" fmla="*/ 2370 w 10768629"/>
              <a:gd name="connsiteY192-7770" fmla="*/ 1878311 h 1978172"/>
              <a:gd name="connsiteX193-7771" fmla="*/ 0 w 10768629"/>
              <a:gd name="connsiteY193-7772" fmla="*/ 1878785 h 1978172"/>
              <a:gd name="connsiteX194-7773" fmla="*/ 0 w 10768629"/>
              <a:gd name="connsiteY194-7774" fmla="*/ 0 h 1978172"/>
              <a:gd name="connsiteX0-7775" fmla="*/ 0 w 10768629"/>
              <a:gd name="connsiteY0-7776" fmla="*/ 0 h 1978172"/>
              <a:gd name="connsiteX1-7777" fmla="*/ 10768629 w 10768629"/>
              <a:gd name="connsiteY1-7778" fmla="*/ 0 h 1978172"/>
              <a:gd name="connsiteX2-7779" fmla="*/ 10733254 w 10768629"/>
              <a:gd name="connsiteY2-7780" fmla="*/ 31439 h 1978172"/>
              <a:gd name="connsiteX3-7781" fmla="*/ 10727085 w 10768629"/>
              <a:gd name="connsiteY3-7782" fmla="*/ 37910 h 1978172"/>
              <a:gd name="connsiteX4-7783" fmla="*/ 10675953 w 10768629"/>
              <a:gd name="connsiteY4-7784" fmla="*/ 68623 h 1978172"/>
              <a:gd name="connsiteX5-7785" fmla="*/ 10637091 w 10768629"/>
              <a:gd name="connsiteY5-7786" fmla="*/ 90361 h 1978172"/>
              <a:gd name="connsiteX6-7787" fmla="*/ 10610971 w 10768629"/>
              <a:gd name="connsiteY6-7788" fmla="*/ 110764 h 1978172"/>
              <a:gd name="connsiteX7-7789" fmla="*/ 10532872 w 10768629"/>
              <a:gd name="connsiteY7-7790" fmla="*/ 138028 h 1978172"/>
              <a:gd name="connsiteX8-7791" fmla="*/ 10398558 w 10768629"/>
              <a:gd name="connsiteY8-7792" fmla="*/ 172911 h 1978172"/>
              <a:gd name="connsiteX9-7793" fmla="*/ 10371128 w 10768629"/>
              <a:gd name="connsiteY9-7794" fmla="*/ 182609 h 1978172"/>
              <a:gd name="connsiteX10-7795" fmla="*/ 10352178 w 10768629"/>
              <a:gd name="connsiteY10-7796" fmla="*/ 199976 h 1978172"/>
              <a:gd name="connsiteX11-7797" fmla="*/ 10351815 w 10768629"/>
              <a:gd name="connsiteY11-7798" fmla="*/ 211879 h 1978172"/>
              <a:gd name="connsiteX12-7799" fmla="*/ 10337471 w 10768629"/>
              <a:gd name="connsiteY12-7800" fmla="*/ 218661 h 1978172"/>
              <a:gd name="connsiteX13-7801" fmla="*/ 10334625 w 10768629"/>
              <a:gd name="connsiteY13-7802" fmla="*/ 222351 h 1978172"/>
              <a:gd name="connsiteX14-7803" fmla="*/ 10256365 w 10768629"/>
              <a:gd name="connsiteY14-7804" fmla="*/ 235917 h 1978172"/>
              <a:gd name="connsiteX15-7805" fmla="*/ 10201127 w 10768629"/>
              <a:gd name="connsiteY15-7806" fmla="*/ 267448 h 1978172"/>
              <a:gd name="connsiteX16-7807" fmla="*/ 9961218 w 10768629"/>
              <a:gd name="connsiteY16-7808" fmla="*/ 326720 h 1978172"/>
              <a:gd name="connsiteX17-7809" fmla="*/ 9859715 w 10768629"/>
              <a:gd name="connsiteY17-7810" fmla="*/ 355698 h 1978172"/>
              <a:gd name="connsiteX18-7811" fmla="*/ 9679867 w 10768629"/>
              <a:gd name="connsiteY18-7812" fmla="*/ 399081 h 1978172"/>
              <a:gd name="connsiteX19-7813" fmla="*/ 9490654 w 10768629"/>
              <a:gd name="connsiteY19-7814" fmla="*/ 455225 h 1978172"/>
              <a:gd name="connsiteX20-7815" fmla="*/ 9470837 w 10768629"/>
              <a:gd name="connsiteY20-7816" fmla="*/ 452539 h 1978172"/>
              <a:gd name="connsiteX21-7817" fmla="*/ 9469082 w 10768629"/>
              <a:gd name="connsiteY21-7818" fmla="*/ 454891 h 1978172"/>
              <a:gd name="connsiteX22-7819" fmla="*/ 9448038 w 10768629"/>
              <a:gd name="connsiteY22-7820" fmla="*/ 459733 h 1978172"/>
              <a:gd name="connsiteX23-7821" fmla="*/ 9396821 w 10768629"/>
              <a:gd name="connsiteY23-7822" fmla="*/ 455795 h 1978172"/>
              <a:gd name="connsiteX24-7823" fmla="*/ 9392197 w 10768629"/>
              <a:gd name="connsiteY24-7824" fmla="*/ 459796 h 1978172"/>
              <a:gd name="connsiteX25-7825" fmla="*/ 9347994 w 10768629"/>
              <a:gd name="connsiteY25-7826" fmla="*/ 464462 h 1978172"/>
              <a:gd name="connsiteX26-7827" fmla="*/ 9347889 w 10768629"/>
              <a:gd name="connsiteY26-7828" fmla="*/ 466539 h 1978172"/>
              <a:gd name="connsiteX27-7829" fmla="*/ 9337639 w 10768629"/>
              <a:gd name="connsiteY27-7830" fmla="*/ 476654 h 1978172"/>
              <a:gd name="connsiteX28-7831" fmla="*/ 9316893 w 10768629"/>
              <a:gd name="connsiteY28-7832" fmla="*/ 491390 h 1978172"/>
              <a:gd name="connsiteX29-7833" fmla="*/ 9229283 w 10768629"/>
              <a:gd name="connsiteY29-7834" fmla="*/ 555377 h 1978172"/>
              <a:gd name="connsiteX30-7835" fmla="*/ 9220274 w 10768629"/>
              <a:gd name="connsiteY30-7836" fmla="*/ 557502 h 1978172"/>
              <a:gd name="connsiteX31-7837" fmla="*/ 9220202 w 10768629"/>
              <a:gd name="connsiteY31-7838" fmla="*/ 558001 h 1978172"/>
              <a:gd name="connsiteX32-7839" fmla="*/ 9210908 w 10768629"/>
              <a:gd name="connsiteY32-7840" fmla="*/ 561147 h 1978172"/>
              <a:gd name="connsiteX33-7841" fmla="*/ 9186374 w 10768629"/>
              <a:gd name="connsiteY33-7842" fmla="*/ 565502 h 1978172"/>
              <a:gd name="connsiteX34-7843" fmla="*/ 9181058 w 10768629"/>
              <a:gd name="connsiteY34-7844" fmla="*/ 569943 h 1978172"/>
              <a:gd name="connsiteX35-7845" fmla="*/ 9179948 w 10768629"/>
              <a:gd name="connsiteY35-7846" fmla="*/ 576062 h 1978172"/>
              <a:gd name="connsiteX36-7847" fmla="*/ 9149110 w 10768629"/>
              <a:gd name="connsiteY36-7848" fmla="*/ 598906 h 1978172"/>
              <a:gd name="connsiteX37-7849" fmla="*/ 9078556 w 10768629"/>
              <a:gd name="connsiteY37-7850" fmla="*/ 644039 h 1978172"/>
              <a:gd name="connsiteX38-7851" fmla="*/ 8996399 w 10768629"/>
              <a:gd name="connsiteY38-7852" fmla="*/ 690055 h 1978172"/>
              <a:gd name="connsiteX39-7853" fmla="*/ 8803791 w 10768629"/>
              <a:gd name="connsiteY39-7854" fmla="*/ 813860 h 1978172"/>
              <a:gd name="connsiteX40-7855" fmla="*/ 8636202 w 10768629"/>
              <a:gd name="connsiteY40-7856" fmla="*/ 848463 h 1978172"/>
              <a:gd name="connsiteX41-7857" fmla="*/ 8555372 w 10768629"/>
              <a:gd name="connsiteY41-7858" fmla="*/ 883171 h 1978172"/>
              <a:gd name="connsiteX42-7859" fmla="*/ 8507229 w 10768629"/>
              <a:gd name="connsiteY42-7860" fmla="*/ 901665 h 1978172"/>
              <a:gd name="connsiteX43-7861" fmla="*/ 8428473 w 10768629"/>
              <a:gd name="connsiteY43-7862" fmla="*/ 927985 h 1978172"/>
              <a:gd name="connsiteX44-7863" fmla="*/ 8427914 w 10768629"/>
              <a:gd name="connsiteY44-7864" fmla="*/ 933480 h 1978172"/>
              <a:gd name="connsiteX45-7865" fmla="*/ 8420327 w 10768629"/>
              <a:gd name="connsiteY45-7866" fmla="*/ 941984 h 1978172"/>
              <a:gd name="connsiteX46-7867" fmla="*/ 8407128 w 10768629"/>
              <a:gd name="connsiteY46-7868" fmla="*/ 961344 h 1978172"/>
              <a:gd name="connsiteX47-7869" fmla="*/ 8380548 w 10768629"/>
              <a:gd name="connsiteY47-7870" fmla="*/ 987916 h 1978172"/>
              <a:gd name="connsiteX48-7871" fmla="*/ 8379462 w 10768629"/>
              <a:gd name="connsiteY48-7872" fmla="*/ 987106 h 1978172"/>
              <a:gd name="connsiteX49-7873" fmla="*/ 8369725 w 10768629"/>
              <a:gd name="connsiteY49-7874" fmla="*/ 989186 h 1978172"/>
              <a:gd name="connsiteX50-7875" fmla="*/ 8304438 w 10768629"/>
              <a:gd name="connsiteY50-7876" fmla="*/ 996739 h 1978172"/>
              <a:gd name="connsiteX51-7877" fmla="*/ 8280929 w 10768629"/>
              <a:gd name="connsiteY51-7878" fmla="*/ 1023089 h 1978172"/>
              <a:gd name="connsiteX52-7879" fmla="*/ 8275760 w 10768629"/>
              <a:gd name="connsiteY52-7880" fmla="*/ 1027772 h 1978172"/>
              <a:gd name="connsiteX53-7881" fmla="*/ 8275478 w 10768629"/>
              <a:gd name="connsiteY53-7882" fmla="*/ 1027605 h 1978172"/>
              <a:gd name="connsiteX54-7883" fmla="*/ 8269666 w 10768629"/>
              <a:gd name="connsiteY54-7884" fmla="*/ 1032033 h 1978172"/>
              <a:gd name="connsiteX55-7885" fmla="*/ 8203836 w 10768629"/>
              <a:gd name="connsiteY55-7886" fmla="*/ 1037347 h 1978172"/>
              <a:gd name="connsiteX56-7887" fmla="*/ 8122936 w 10768629"/>
              <a:gd name="connsiteY56-7888" fmla="*/ 1063113 h 1978172"/>
              <a:gd name="connsiteX57-7889" fmla="*/ 8043658 w 10768629"/>
              <a:gd name="connsiteY57-7890" fmla="*/ 1092746 h 1978172"/>
              <a:gd name="connsiteX58-7891" fmla="*/ 8015351 w 10768629"/>
              <a:gd name="connsiteY58-7892" fmla="*/ 1105478 h 1978172"/>
              <a:gd name="connsiteX59-7893" fmla="*/ 7963145 w 10768629"/>
              <a:gd name="connsiteY59-7894" fmla="*/ 1119346 h 1978172"/>
              <a:gd name="connsiteX60-7895" fmla="*/ 7938145 w 10768629"/>
              <a:gd name="connsiteY60-7896" fmla="*/ 1120225 h 1978172"/>
              <a:gd name="connsiteX61-7897" fmla="*/ 7937238 w 10768629"/>
              <a:gd name="connsiteY61-7898" fmla="*/ 1121204 h 1978172"/>
              <a:gd name="connsiteX62-7899" fmla="*/ 7934398 w 10768629"/>
              <a:gd name="connsiteY62-7900" fmla="*/ 1118240 h 1978172"/>
              <a:gd name="connsiteX63-7901" fmla="*/ 7918248 w 10768629"/>
              <a:gd name="connsiteY63-7902" fmla="*/ 1124371 h 1978172"/>
              <a:gd name="connsiteX64-7903" fmla="*/ 7914119 w 10768629"/>
              <a:gd name="connsiteY64-7904" fmla="*/ 1127653 h 1978172"/>
              <a:gd name="connsiteX65-7905" fmla="*/ 7907658 w 10768629"/>
              <a:gd name="connsiteY65-7906" fmla="*/ 1130350 h 1978172"/>
              <a:gd name="connsiteX66-7907" fmla="*/ 7907434 w 10768629"/>
              <a:gd name="connsiteY66-7908" fmla="*/ 1130103 h 1978172"/>
              <a:gd name="connsiteX67-7909" fmla="*/ 7901508 w 10768629"/>
              <a:gd name="connsiteY67-7910" fmla="*/ 1133245 h 1978172"/>
              <a:gd name="connsiteX68-7911" fmla="*/ 7873287 w 10768629"/>
              <a:gd name="connsiteY68-7912" fmla="*/ 1152609 h 1978172"/>
              <a:gd name="connsiteX69-7913" fmla="*/ 7834833 w 10768629"/>
              <a:gd name="connsiteY69-7914" fmla="*/ 1153868 h 1978172"/>
              <a:gd name="connsiteX70-7915" fmla="*/ 7828661 w 10768629"/>
              <a:gd name="connsiteY70-7916" fmla="*/ 1139994 h 1978172"/>
              <a:gd name="connsiteX71-7917" fmla="*/ 7823966 w 10768629"/>
              <a:gd name="connsiteY71-7918" fmla="*/ 1143178 h 1978172"/>
              <a:gd name="connsiteX72-7919" fmla="*/ 7815078 w 10768629"/>
              <a:gd name="connsiteY72-7920" fmla="*/ 1151776 h 1978172"/>
              <a:gd name="connsiteX73-7921" fmla="*/ 7812026 w 10768629"/>
              <a:gd name="connsiteY73-7922" fmla="*/ 1151522 h 1978172"/>
              <a:gd name="connsiteX74-7923" fmla="*/ 7782249 w 10768629"/>
              <a:gd name="connsiteY74-7924" fmla="*/ 1160970 h 1978172"/>
              <a:gd name="connsiteX75-7925" fmla="*/ 7773476 w 10768629"/>
              <a:gd name="connsiteY75-7926" fmla="*/ 1157414 h 1978172"/>
              <a:gd name="connsiteX76-7927" fmla="*/ 7769600 w 10768629"/>
              <a:gd name="connsiteY76-7928" fmla="*/ 1157365 h 1978172"/>
              <a:gd name="connsiteX77-7929" fmla="*/ 7752631 w 10768629"/>
              <a:gd name="connsiteY77-7930" fmla="*/ 1172815 h 1978172"/>
              <a:gd name="connsiteX78-7931" fmla="*/ 7743525 w 10768629"/>
              <a:gd name="connsiteY78-7932" fmla="*/ 1179064 h 1978172"/>
              <a:gd name="connsiteX79-7933" fmla="*/ 7685942 w 10768629"/>
              <a:gd name="connsiteY79-7934" fmla="*/ 1233723 h 1978172"/>
              <a:gd name="connsiteX80-7935" fmla="*/ 7586920 w 10768629"/>
              <a:gd name="connsiteY80-7936" fmla="*/ 1261888 h 1978172"/>
              <a:gd name="connsiteX81-7937" fmla="*/ 7486100 w 10768629"/>
              <a:gd name="connsiteY81-7938" fmla="*/ 1292563 h 1978172"/>
              <a:gd name="connsiteX82-7939" fmla="*/ 7407190 w 10768629"/>
              <a:gd name="connsiteY82-7940" fmla="*/ 1314737 h 1978172"/>
              <a:gd name="connsiteX83-7941" fmla="*/ 7240698 w 10768629"/>
              <a:gd name="connsiteY83-7942" fmla="*/ 1438832 h 1978172"/>
              <a:gd name="connsiteX84-7943" fmla="*/ 7197675 w 10768629"/>
              <a:gd name="connsiteY84-7944" fmla="*/ 1447530 h 1978172"/>
              <a:gd name="connsiteX85-7945" fmla="*/ 7164788 w 10768629"/>
              <a:gd name="connsiteY85-7946" fmla="*/ 1480293 h 1978172"/>
              <a:gd name="connsiteX86-7947" fmla="*/ 7147929 w 10768629"/>
              <a:gd name="connsiteY86-7948" fmla="*/ 1477641 h 1978172"/>
              <a:gd name="connsiteX87-7949" fmla="*/ 7144965 w 10768629"/>
              <a:gd name="connsiteY87-7950" fmla="*/ 1476908 h 1978172"/>
              <a:gd name="connsiteX88-7951" fmla="*/ 7134299 w 10768629"/>
              <a:gd name="connsiteY88-7952" fmla="*/ 1479969 h 1978172"/>
              <a:gd name="connsiteX89-7953" fmla="*/ 7129809 w 10768629"/>
              <a:gd name="connsiteY89-7954" fmla="*/ 1473339 h 1978172"/>
              <a:gd name="connsiteX90-7955" fmla="*/ 7112688 w 10768629"/>
              <a:gd name="connsiteY90-7956" fmla="*/ 1472575 h 1978172"/>
              <a:gd name="connsiteX91-7957" fmla="*/ 7093470 w 10768629"/>
              <a:gd name="connsiteY91-7958" fmla="*/ 1480300 h 1978172"/>
              <a:gd name="connsiteX92-7959" fmla="*/ 7025034 w 10768629"/>
              <a:gd name="connsiteY92-7960" fmla="*/ 1506934 h 1978172"/>
              <a:gd name="connsiteX93-7961" fmla="*/ 7014783 w 10768629"/>
              <a:gd name="connsiteY93-7962" fmla="*/ 1515868 h 1978172"/>
              <a:gd name="connsiteX94-7963" fmla="*/ 6979706 w 10768629"/>
              <a:gd name="connsiteY94-7964" fmla="*/ 1523511 h 1978172"/>
              <a:gd name="connsiteX95-7965" fmla="*/ 6977890 w 10768629"/>
              <a:gd name="connsiteY95-7966" fmla="*/ 1525793 h 1978172"/>
              <a:gd name="connsiteX96-7967" fmla="*/ 6944339 w 10768629"/>
              <a:gd name="connsiteY96-7968" fmla="*/ 1536237 h 1978172"/>
              <a:gd name="connsiteX97-7969" fmla="*/ 6886996 w 10768629"/>
              <a:gd name="connsiteY97-7970" fmla="*/ 1563569 h 1978172"/>
              <a:gd name="connsiteX98-7971" fmla="*/ 6874510 w 10768629"/>
              <a:gd name="connsiteY98-7972" fmla="*/ 1558469 h 1978172"/>
              <a:gd name="connsiteX99-7973" fmla="*/ 6871943 w 10768629"/>
              <a:gd name="connsiteY99-7974" fmla="*/ 1554651 h 1978172"/>
              <a:gd name="connsiteX100-7975" fmla="*/ 6856174 w 10768629"/>
              <a:gd name="connsiteY100-7976" fmla="*/ 1562024 h 1978172"/>
              <a:gd name="connsiteX101-7977" fmla="*/ 6842321 w 10768629"/>
              <a:gd name="connsiteY101-7978" fmla="*/ 1560554 h 1978172"/>
              <a:gd name="connsiteX102-7979" fmla="*/ 6832713 w 10768629"/>
              <a:gd name="connsiteY102-7980" fmla="*/ 1569357 h 1978172"/>
              <a:gd name="connsiteX103-7981" fmla="*/ 6816351 w 10768629"/>
              <a:gd name="connsiteY103-7982" fmla="*/ 1571495 h 1978172"/>
              <a:gd name="connsiteX104-7983" fmla="*/ 6795800 w 10768629"/>
              <a:gd name="connsiteY104-7984" fmla="*/ 1572010 h 1978172"/>
              <a:gd name="connsiteX105-7985" fmla="*/ 6777546 w 10768629"/>
              <a:gd name="connsiteY105-7986" fmla="*/ 1568661 h 1978172"/>
              <a:gd name="connsiteX106-7987" fmla="*/ 6751528 w 10768629"/>
              <a:gd name="connsiteY106-7988" fmla="*/ 1574143 h 1978172"/>
              <a:gd name="connsiteX107-7989" fmla="*/ 6691966 w 10768629"/>
              <a:gd name="connsiteY107-7990" fmla="*/ 1582255 h 1978172"/>
              <a:gd name="connsiteX108-7991" fmla="*/ 6646941 w 10768629"/>
              <a:gd name="connsiteY108-7992" fmla="*/ 1588471 h 1978172"/>
              <a:gd name="connsiteX109-7993" fmla="*/ 6568576 w 10768629"/>
              <a:gd name="connsiteY109-7994" fmla="*/ 1606488 h 1978172"/>
              <a:gd name="connsiteX110-7995" fmla="*/ 6554358 w 10768629"/>
              <a:gd name="connsiteY110-7996" fmla="*/ 1621701 h 1978172"/>
              <a:gd name="connsiteX111-7997" fmla="*/ 6516968 w 10768629"/>
              <a:gd name="connsiteY111-7998" fmla="*/ 1617195 h 1978172"/>
              <a:gd name="connsiteX112-7999" fmla="*/ 6506479 w 10768629"/>
              <a:gd name="connsiteY112-8000" fmla="*/ 1602227 h 1978172"/>
              <a:gd name="connsiteX113-8001" fmla="*/ 6458436 w 10768629"/>
              <a:gd name="connsiteY113-8002" fmla="*/ 1607332 h 1978172"/>
              <a:gd name="connsiteX114-8003" fmla="*/ 6414786 w 10768629"/>
              <a:gd name="connsiteY114-8004" fmla="*/ 1628815 h 1978172"/>
              <a:gd name="connsiteX115-8005" fmla="*/ 6357085 w 10768629"/>
              <a:gd name="connsiteY115-8006" fmla="*/ 1640846 h 1978172"/>
              <a:gd name="connsiteX116-8007" fmla="*/ 6322636 w 10768629"/>
              <a:gd name="connsiteY116-8008" fmla="*/ 1648213 h 1978172"/>
              <a:gd name="connsiteX117-8009" fmla="*/ 6226172 w 10768629"/>
              <a:gd name="connsiteY117-8010" fmla="*/ 1654676 h 1978172"/>
              <a:gd name="connsiteX118-8011" fmla="*/ 6221217 w 10768629"/>
              <a:gd name="connsiteY118-8012" fmla="*/ 1654506 h 1978172"/>
              <a:gd name="connsiteX119-8013" fmla="*/ 6204956 w 10768629"/>
              <a:gd name="connsiteY119-8014" fmla="*/ 1664280 h 1978172"/>
              <a:gd name="connsiteX120-8015" fmla="*/ 6204270 w 10768629"/>
              <a:gd name="connsiteY120-8016" fmla="*/ 1666782 h 1978172"/>
              <a:gd name="connsiteX121-8017" fmla="*/ 6143810 w 10768629"/>
              <a:gd name="connsiteY121-8018" fmla="*/ 1661963 h 1978172"/>
              <a:gd name="connsiteX122-8019" fmla="*/ 6136560 w 10768629"/>
              <a:gd name="connsiteY122-8020" fmla="*/ 1665728 h 1978172"/>
              <a:gd name="connsiteX123-8021" fmla="*/ 6096155 w 10768629"/>
              <a:gd name="connsiteY123-8022" fmla="*/ 1656951 h 1978172"/>
              <a:gd name="connsiteX124-8023" fmla="*/ 6075812 w 10768629"/>
              <a:gd name="connsiteY124-8024" fmla="*/ 1655422 h 1978172"/>
              <a:gd name="connsiteX125-8025" fmla="*/ 6039495 w 10768629"/>
              <a:gd name="connsiteY125-8026" fmla="*/ 1649680 h 1978172"/>
              <a:gd name="connsiteX126-8027" fmla="*/ 6036523 w 10768629"/>
              <a:gd name="connsiteY126-8028" fmla="*/ 1652121 h 1978172"/>
              <a:gd name="connsiteX127-8029" fmla="*/ 6029328 w 10768629"/>
              <a:gd name="connsiteY127-8030" fmla="*/ 1649904 h 1978172"/>
              <a:gd name="connsiteX128-8031" fmla="*/ 6024075 w 10768629"/>
              <a:gd name="connsiteY128-8032" fmla="*/ 1652779 h 1978172"/>
              <a:gd name="connsiteX129-8033" fmla="*/ 6018085 w 10768629"/>
              <a:gd name="connsiteY129-8034" fmla="*/ 1652030 h 1978172"/>
              <a:gd name="connsiteX130-8035" fmla="*/ 5955513 w 10768629"/>
              <a:gd name="connsiteY130-8036" fmla="*/ 1663584 h 1978172"/>
              <a:gd name="connsiteX131-8037" fmla="*/ 5941996 w 10768629"/>
              <a:gd name="connsiteY131-8038" fmla="*/ 1661326 h 1978172"/>
              <a:gd name="connsiteX132-8039" fmla="*/ 5931789 w 10768629"/>
              <a:gd name="connsiteY132-8040" fmla="*/ 1669915 h 1978172"/>
              <a:gd name="connsiteX133-8041" fmla="*/ 5888686 w 10768629"/>
              <a:gd name="connsiteY133-8042" fmla="*/ 1672175 h 1978172"/>
              <a:gd name="connsiteX134-8043" fmla="*/ 5873794 w 10768629"/>
              <a:gd name="connsiteY134-8044" fmla="*/ 1665454 h 1978172"/>
              <a:gd name="connsiteX135-8045" fmla="*/ 5860022 w 10768629"/>
              <a:gd name="connsiteY135-8046" fmla="*/ 1660635 h 1978172"/>
              <a:gd name="connsiteX136-8047" fmla="*/ 5858237 w 10768629"/>
              <a:gd name="connsiteY136-8048" fmla="*/ 1660649 h 1978172"/>
              <a:gd name="connsiteX137-8049" fmla="*/ 5840319 w 10768629"/>
              <a:gd name="connsiteY137-8050" fmla="*/ 1660798 h 1978172"/>
              <a:gd name="connsiteX138-8051" fmla="*/ 5806984 w 10768629"/>
              <a:gd name="connsiteY138-8052" fmla="*/ 1661075 h 1978172"/>
              <a:gd name="connsiteX139-8053" fmla="*/ 5742351 w 10768629"/>
              <a:gd name="connsiteY139-8054" fmla="*/ 1667489 h 1978172"/>
              <a:gd name="connsiteX140-8055" fmla="*/ 5521171 w 10768629"/>
              <a:gd name="connsiteY140-8056" fmla="*/ 1671626 h 1978172"/>
              <a:gd name="connsiteX141-8057" fmla="*/ 5457384 w 10768629"/>
              <a:gd name="connsiteY141-8058" fmla="*/ 1683952 h 1978172"/>
              <a:gd name="connsiteX142-8059" fmla="*/ 4950070 w 10768629"/>
              <a:gd name="connsiteY142-8060" fmla="*/ 1748401 h 1978172"/>
              <a:gd name="connsiteX143-8061" fmla="*/ 4872172 w 10768629"/>
              <a:gd name="connsiteY143-8062" fmla="*/ 1757222 h 1978172"/>
              <a:gd name="connsiteX144-8063" fmla="*/ 4809524 w 10768629"/>
              <a:gd name="connsiteY144-8064" fmla="*/ 1761033 h 1978172"/>
              <a:gd name="connsiteX145-8065" fmla="*/ 4759058 w 10768629"/>
              <a:gd name="connsiteY145-8066" fmla="*/ 1766533 h 1978172"/>
              <a:gd name="connsiteX146-8067" fmla="*/ 4719749 w 10768629"/>
              <a:gd name="connsiteY146-8068" fmla="*/ 1771811 h 1978172"/>
              <a:gd name="connsiteX147-8069" fmla="*/ 4568686 w 10768629"/>
              <a:gd name="connsiteY147-8070" fmla="*/ 1786141 h 1978172"/>
              <a:gd name="connsiteX148-8071" fmla="*/ 4418751 w 10768629"/>
              <a:gd name="connsiteY148-8072" fmla="*/ 1796932 h 1978172"/>
              <a:gd name="connsiteX149-8073" fmla="*/ 4378377 w 10768629"/>
              <a:gd name="connsiteY149-8074" fmla="*/ 1815528 h 1978172"/>
              <a:gd name="connsiteX150-8075" fmla="*/ 4320575 w 10768629"/>
              <a:gd name="connsiteY150-8076" fmla="*/ 1832722 h 1978172"/>
              <a:gd name="connsiteX151-8077" fmla="*/ 4220200 w 10768629"/>
              <a:gd name="connsiteY151-8078" fmla="*/ 1873173 h 1978172"/>
              <a:gd name="connsiteX152-8079" fmla="*/ 4105361 w 10768629"/>
              <a:gd name="connsiteY152-8080" fmla="*/ 1894711 h 1978172"/>
              <a:gd name="connsiteX153-8081" fmla="*/ 3973223 w 10768629"/>
              <a:gd name="connsiteY153-8082" fmla="*/ 1881015 h 1978172"/>
              <a:gd name="connsiteX154-8083" fmla="*/ 3900992 w 10768629"/>
              <a:gd name="connsiteY154-8084" fmla="*/ 1880603 h 1978172"/>
              <a:gd name="connsiteX155-8085" fmla="*/ 3662119 w 10768629"/>
              <a:gd name="connsiteY155-8086" fmla="*/ 1889285 h 1978172"/>
              <a:gd name="connsiteX156-8087" fmla="*/ 3496919 w 10768629"/>
              <a:gd name="connsiteY156-8088" fmla="*/ 1873180 h 1978172"/>
              <a:gd name="connsiteX157-8089" fmla="*/ 3449433 w 10768629"/>
              <a:gd name="connsiteY157-8090" fmla="*/ 1889681 h 1978172"/>
              <a:gd name="connsiteX158-8091" fmla="*/ 3369766 w 10768629"/>
              <a:gd name="connsiteY158-8092" fmla="*/ 1916653 h 1978172"/>
              <a:gd name="connsiteX159-8093" fmla="*/ 3269672 w 10768629"/>
              <a:gd name="connsiteY159-8094" fmla="*/ 1938036 h 1978172"/>
              <a:gd name="connsiteX160-8095" fmla="*/ 3224897 w 10768629"/>
              <a:gd name="connsiteY160-8096" fmla="*/ 1943733 h 1978172"/>
              <a:gd name="connsiteX161-8097" fmla="*/ 3161463 w 10768629"/>
              <a:gd name="connsiteY161-8098" fmla="*/ 1946591 h 1978172"/>
              <a:gd name="connsiteX162-8099" fmla="*/ 3112044 w 10768629"/>
              <a:gd name="connsiteY162-8100" fmla="*/ 1935614 h 1978172"/>
              <a:gd name="connsiteX163-8101" fmla="*/ 3069716 w 10768629"/>
              <a:gd name="connsiteY163-8102" fmla="*/ 1930463 h 1978172"/>
              <a:gd name="connsiteX164-8103" fmla="*/ 3005773 w 10768629"/>
              <a:gd name="connsiteY164-8104" fmla="*/ 1915878 h 1978172"/>
              <a:gd name="connsiteX165-8105" fmla="*/ 2897201 w 10768629"/>
              <a:gd name="connsiteY165-8106" fmla="*/ 1926772 h 1978172"/>
              <a:gd name="connsiteX166-8107" fmla="*/ 2783891 w 10768629"/>
              <a:gd name="connsiteY166-8108" fmla="*/ 1931749 h 1978172"/>
              <a:gd name="connsiteX167-8109" fmla="*/ 2712447 w 10768629"/>
              <a:gd name="connsiteY167-8110" fmla="*/ 1933044 h 1978172"/>
              <a:gd name="connsiteX168-8111" fmla="*/ 2560151 w 10768629"/>
              <a:gd name="connsiteY168-8112" fmla="*/ 1963609 h 1978172"/>
              <a:gd name="connsiteX169-8113" fmla="*/ 2367221 w 10768629"/>
              <a:gd name="connsiteY169-8114" fmla="*/ 1971884 h 1978172"/>
              <a:gd name="connsiteX170-8115" fmla="*/ 2272130 w 10768629"/>
              <a:gd name="connsiteY170-8116" fmla="*/ 1961162 h 1978172"/>
              <a:gd name="connsiteX171-8117" fmla="*/ 2189404 w 10768629"/>
              <a:gd name="connsiteY171-8118" fmla="*/ 1978172 h 1978172"/>
              <a:gd name="connsiteX172-8119" fmla="*/ 2077704 w 10768629"/>
              <a:gd name="connsiteY172-8120" fmla="*/ 1965002 h 1978172"/>
              <a:gd name="connsiteX173-8121" fmla="*/ 2033299 w 10768629"/>
              <a:gd name="connsiteY173-8122" fmla="*/ 1969042 h 1978172"/>
              <a:gd name="connsiteX174-8123" fmla="*/ 1967996 w 10768629"/>
              <a:gd name="connsiteY174-8124" fmla="*/ 1953187 h 1978172"/>
              <a:gd name="connsiteX175-8125" fmla="*/ 1855805 w 10768629"/>
              <a:gd name="connsiteY175-8126" fmla="*/ 1926082 h 1978172"/>
              <a:gd name="connsiteX176-8127" fmla="*/ 1790957 w 10768629"/>
              <a:gd name="connsiteY176-8128" fmla="*/ 1919460 h 1978172"/>
              <a:gd name="connsiteX177-8129" fmla="*/ 1613978 w 10768629"/>
              <a:gd name="connsiteY177-8130" fmla="*/ 1891581 h 1978172"/>
              <a:gd name="connsiteX178-8131" fmla="*/ 1436831 w 10768629"/>
              <a:gd name="connsiteY178-8132" fmla="*/ 1856201 h 1978172"/>
              <a:gd name="connsiteX179-8133" fmla="*/ 1357365 w 10768629"/>
              <a:gd name="connsiteY179-8134" fmla="*/ 1832140 h 1978172"/>
              <a:gd name="connsiteX180-8135" fmla="*/ 1232341 w 10768629"/>
              <a:gd name="connsiteY180-8136" fmla="*/ 1785942 h 1978172"/>
              <a:gd name="connsiteX181-8137" fmla="*/ 1162595 w 10768629"/>
              <a:gd name="connsiteY181-8138" fmla="*/ 1758337 h 1978172"/>
              <a:gd name="connsiteX182-8139" fmla="*/ 1128523 w 10768629"/>
              <a:gd name="connsiteY182-8140" fmla="*/ 1763621 h 1978172"/>
              <a:gd name="connsiteX183-8141" fmla="*/ 991903 w 10768629"/>
              <a:gd name="connsiteY183-8142" fmla="*/ 1786741 h 1978172"/>
              <a:gd name="connsiteX184-8143" fmla="*/ 883960 w 10768629"/>
              <a:gd name="connsiteY184-8144" fmla="*/ 1822386 h 1978172"/>
              <a:gd name="connsiteX185-8145" fmla="*/ 766531 w 10768629"/>
              <a:gd name="connsiteY185-8146" fmla="*/ 1805053 h 1978172"/>
              <a:gd name="connsiteX186-8147" fmla="*/ 669779 w 10768629"/>
              <a:gd name="connsiteY186-8148" fmla="*/ 1800537 h 1978172"/>
              <a:gd name="connsiteX187-8149" fmla="*/ 523898 w 10768629"/>
              <a:gd name="connsiteY187-8150" fmla="*/ 1811085 h 1978172"/>
              <a:gd name="connsiteX188-8151" fmla="*/ 360251 w 10768629"/>
              <a:gd name="connsiteY188-8152" fmla="*/ 1830735 h 1978172"/>
              <a:gd name="connsiteX189-8153" fmla="*/ 255207 w 10768629"/>
              <a:gd name="connsiteY189-8154" fmla="*/ 1818275 h 1978172"/>
              <a:gd name="connsiteX190-8155" fmla="*/ 101803 w 10768629"/>
              <a:gd name="connsiteY190-8156" fmla="*/ 1870647 h 1978172"/>
              <a:gd name="connsiteX191-8157" fmla="*/ 25397 w 10768629"/>
              <a:gd name="connsiteY191-8158" fmla="*/ 1888443 h 1978172"/>
              <a:gd name="connsiteX192-8159" fmla="*/ 2370 w 10768629"/>
              <a:gd name="connsiteY192-8160" fmla="*/ 1878311 h 1978172"/>
              <a:gd name="connsiteX193-8161" fmla="*/ 0 w 10768629"/>
              <a:gd name="connsiteY193-8162" fmla="*/ 1878785 h 1978172"/>
              <a:gd name="connsiteX194-8163" fmla="*/ 0 w 10768629"/>
              <a:gd name="connsiteY194-8164" fmla="*/ 0 h 1978172"/>
              <a:gd name="connsiteX0-8165" fmla="*/ 0 w 10768629"/>
              <a:gd name="connsiteY0-8166" fmla="*/ 0 h 1978172"/>
              <a:gd name="connsiteX1-8167" fmla="*/ 10768629 w 10768629"/>
              <a:gd name="connsiteY1-8168" fmla="*/ 0 h 1978172"/>
              <a:gd name="connsiteX2-8169" fmla="*/ 10733254 w 10768629"/>
              <a:gd name="connsiteY2-8170" fmla="*/ 31439 h 1978172"/>
              <a:gd name="connsiteX3-8171" fmla="*/ 10727085 w 10768629"/>
              <a:gd name="connsiteY3-8172" fmla="*/ 37910 h 1978172"/>
              <a:gd name="connsiteX4-8173" fmla="*/ 10675953 w 10768629"/>
              <a:gd name="connsiteY4-8174" fmla="*/ 68623 h 1978172"/>
              <a:gd name="connsiteX5-8175" fmla="*/ 10637091 w 10768629"/>
              <a:gd name="connsiteY5-8176" fmla="*/ 90361 h 1978172"/>
              <a:gd name="connsiteX6-8177" fmla="*/ 10610971 w 10768629"/>
              <a:gd name="connsiteY6-8178" fmla="*/ 110764 h 1978172"/>
              <a:gd name="connsiteX7-8179" fmla="*/ 10532872 w 10768629"/>
              <a:gd name="connsiteY7-8180" fmla="*/ 138028 h 1978172"/>
              <a:gd name="connsiteX8-8181" fmla="*/ 10398558 w 10768629"/>
              <a:gd name="connsiteY8-8182" fmla="*/ 172911 h 1978172"/>
              <a:gd name="connsiteX9-8183" fmla="*/ 10371128 w 10768629"/>
              <a:gd name="connsiteY9-8184" fmla="*/ 182609 h 1978172"/>
              <a:gd name="connsiteX10-8185" fmla="*/ 10352178 w 10768629"/>
              <a:gd name="connsiteY10-8186" fmla="*/ 199976 h 1978172"/>
              <a:gd name="connsiteX11-8187" fmla="*/ 10351815 w 10768629"/>
              <a:gd name="connsiteY11-8188" fmla="*/ 211879 h 1978172"/>
              <a:gd name="connsiteX12-8189" fmla="*/ 10337471 w 10768629"/>
              <a:gd name="connsiteY12-8190" fmla="*/ 218661 h 1978172"/>
              <a:gd name="connsiteX13-8191" fmla="*/ 10334625 w 10768629"/>
              <a:gd name="connsiteY13-8192" fmla="*/ 222351 h 1978172"/>
              <a:gd name="connsiteX14-8193" fmla="*/ 10256365 w 10768629"/>
              <a:gd name="connsiteY14-8194" fmla="*/ 235917 h 1978172"/>
              <a:gd name="connsiteX15-8195" fmla="*/ 10201127 w 10768629"/>
              <a:gd name="connsiteY15-8196" fmla="*/ 267448 h 1978172"/>
              <a:gd name="connsiteX16-8197" fmla="*/ 9961218 w 10768629"/>
              <a:gd name="connsiteY16-8198" fmla="*/ 326720 h 1978172"/>
              <a:gd name="connsiteX17-8199" fmla="*/ 9859715 w 10768629"/>
              <a:gd name="connsiteY17-8200" fmla="*/ 355698 h 1978172"/>
              <a:gd name="connsiteX18-8201" fmla="*/ 9679867 w 10768629"/>
              <a:gd name="connsiteY18-8202" fmla="*/ 399081 h 1978172"/>
              <a:gd name="connsiteX19-8203" fmla="*/ 9490654 w 10768629"/>
              <a:gd name="connsiteY19-8204" fmla="*/ 455225 h 1978172"/>
              <a:gd name="connsiteX20-8205" fmla="*/ 9470837 w 10768629"/>
              <a:gd name="connsiteY20-8206" fmla="*/ 452539 h 1978172"/>
              <a:gd name="connsiteX21-8207" fmla="*/ 9469082 w 10768629"/>
              <a:gd name="connsiteY21-8208" fmla="*/ 454891 h 1978172"/>
              <a:gd name="connsiteX22-8209" fmla="*/ 9448038 w 10768629"/>
              <a:gd name="connsiteY22-8210" fmla="*/ 459733 h 1978172"/>
              <a:gd name="connsiteX23-8211" fmla="*/ 9396821 w 10768629"/>
              <a:gd name="connsiteY23-8212" fmla="*/ 455795 h 1978172"/>
              <a:gd name="connsiteX24-8213" fmla="*/ 9392197 w 10768629"/>
              <a:gd name="connsiteY24-8214" fmla="*/ 459796 h 1978172"/>
              <a:gd name="connsiteX25-8215" fmla="*/ 9347994 w 10768629"/>
              <a:gd name="connsiteY25-8216" fmla="*/ 464462 h 1978172"/>
              <a:gd name="connsiteX26-8217" fmla="*/ 9347889 w 10768629"/>
              <a:gd name="connsiteY26-8218" fmla="*/ 466539 h 1978172"/>
              <a:gd name="connsiteX27-8219" fmla="*/ 9337639 w 10768629"/>
              <a:gd name="connsiteY27-8220" fmla="*/ 476654 h 1978172"/>
              <a:gd name="connsiteX28-8221" fmla="*/ 9316893 w 10768629"/>
              <a:gd name="connsiteY28-8222" fmla="*/ 491390 h 1978172"/>
              <a:gd name="connsiteX29-8223" fmla="*/ 9229283 w 10768629"/>
              <a:gd name="connsiteY29-8224" fmla="*/ 555377 h 1978172"/>
              <a:gd name="connsiteX30-8225" fmla="*/ 9220274 w 10768629"/>
              <a:gd name="connsiteY30-8226" fmla="*/ 557502 h 1978172"/>
              <a:gd name="connsiteX31-8227" fmla="*/ 9220202 w 10768629"/>
              <a:gd name="connsiteY31-8228" fmla="*/ 558001 h 1978172"/>
              <a:gd name="connsiteX32-8229" fmla="*/ 9210908 w 10768629"/>
              <a:gd name="connsiteY32-8230" fmla="*/ 561147 h 1978172"/>
              <a:gd name="connsiteX33-8231" fmla="*/ 9186374 w 10768629"/>
              <a:gd name="connsiteY33-8232" fmla="*/ 565502 h 1978172"/>
              <a:gd name="connsiteX34-8233" fmla="*/ 9181058 w 10768629"/>
              <a:gd name="connsiteY34-8234" fmla="*/ 569943 h 1978172"/>
              <a:gd name="connsiteX35-8235" fmla="*/ 9179948 w 10768629"/>
              <a:gd name="connsiteY35-8236" fmla="*/ 576062 h 1978172"/>
              <a:gd name="connsiteX36-8237" fmla="*/ 9149110 w 10768629"/>
              <a:gd name="connsiteY36-8238" fmla="*/ 598906 h 1978172"/>
              <a:gd name="connsiteX37-8239" fmla="*/ 9078556 w 10768629"/>
              <a:gd name="connsiteY37-8240" fmla="*/ 644039 h 1978172"/>
              <a:gd name="connsiteX38-8241" fmla="*/ 8996399 w 10768629"/>
              <a:gd name="connsiteY38-8242" fmla="*/ 690055 h 1978172"/>
              <a:gd name="connsiteX39-8243" fmla="*/ 8803791 w 10768629"/>
              <a:gd name="connsiteY39-8244" fmla="*/ 813860 h 1978172"/>
              <a:gd name="connsiteX40-8245" fmla="*/ 8636202 w 10768629"/>
              <a:gd name="connsiteY40-8246" fmla="*/ 848463 h 1978172"/>
              <a:gd name="connsiteX41-8247" fmla="*/ 8555372 w 10768629"/>
              <a:gd name="connsiteY41-8248" fmla="*/ 883171 h 1978172"/>
              <a:gd name="connsiteX42-8249" fmla="*/ 8507229 w 10768629"/>
              <a:gd name="connsiteY42-8250" fmla="*/ 901665 h 1978172"/>
              <a:gd name="connsiteX43-8251" fmla="*/ 8428473 w 10768629"/>
              <a:gd name="connsiteY43-8252" fmla="*/ 927985 h 1978172"/>
              <a:gd name="connsiteX44-8253" fmla="*/ 8427914 w 10768629"/>
              <a:gd name="connsiteY44-8254" fmla="*/ 933480 h 1978172"/>
              <a:gd name="connsiteX45-8255" fmla="*/ 8420327 w 10768629"/>
              <a:gd name="connsiteY45-8256" fmla="*/ 941984 h 1978172"/>
              <a:gd name="connsiteX46-8257" fmla="*/ 8407128 w 10768629"/>
              <a:gd name="connsiteY46-8258" fmla="*/ 961344 h 1978172"/>
              <a:gd name="connsiteX47-8259" fmla="*/ 8380548 w 10768629"/>
              <a:gd name="connsiteY47-8260" fmla="*/ 987916 h 1978172"/>
              <a:gd name="connsiteX48-8261" fmla="*/ 8379462 w 10768629"/>
              <a:gd name="connsiteY48-8262" fmla="*/ 987106 h 1978172"/>
              <a:gd name="connsiteX49-8263" fmla="*/ 8369725 w 10768629"/>
              <a:gd name="connsiteY49-8264" fmla="*/ 989186 h 1978172"/>
              <a:gd name="connsiteX50-8265" fmla="*/ 8304438 w 10768629"/>
              <a:gd name="connsiteY50-8266" fmla="*/ 996739 h 1978172"/>
              <a:gd name="connsiteX51-8267" fmla="*/ 8280929 w 10768629"/>
              <a:gd name="connsiteY51-8268" fmla="*/ 1023089 h 1978172"/>
              <a:gd name="connsiteX52-8269" fmla="*/ 8275760 w 10768629"/>
              <a:gd name="connsiteY52-8270" fmla="*/ 1027772 h 1978172"/>
              <a:gd name="connsiteX53-8271" fmla="*/ 8275478 w 10768629"/>
              <a:gd name="connsiteY53-8272" fmla="*/ 1027605 h 1978172"/>
              <a:gd name="connsiteX54-8273" fmla="*/ 8269666 w 10768629"/>
              <a:gd name="connsiteY54-8274" fmla="*/ 1032033 h 1978172"/>
              <a:gd name="connsiteX55-8275" fmla="*/ 8203836 w 10768629"/>
              <a:gd name="connsiteY55-8276" fmla="*/ 1037347 h 1978172"/>
              <a:gd name="connsiteX56-8277" fmla="*/ 8122936 w 10768629"/>
              <a:gd name="connsiteY56-8278" fmla="*/ 1063113 h 1978172"/>
              <a:gd name="connsiteX57-8279" fmla="*/ 8043658 w 10768629"/>
              <a:gd name="connsiteY57-8280" fmla="*/ 1092746 h 1978172"/>
              <a:gd name="connsiteX58-8281" fmla="*/ 8015351 w 10768629"/>
              <a:gd name="connsiteY58-8282" fmla="*/ 1105478 h 1978172"/>
              <a:gd name="connsiteX59-8283" fmla="*/ 7963145 w 10768629"/>
              <a:gd name="connsiteY59-8284" fmla="*/ 1119346 h 1978172"/>
              <a:gd name="connsiteX60-8285" fmla="*/ 7938145 w 10768629"/>
              <a:gd name="connsiteY60-8286" fmla="*/ 1120225 h 1978172"/>
              <a:gd name="connsiteX61-8287" fmla="*/ 7937238 w 10768629"/>
              <a:gd name="connsiteY61-8288" fmla="*/ 1121204 h 1978172"/>
              <a:gd name="connsiteX62-8289" fmla="*/ 7934398 w 10768629"/>
              <a:gd name="connsiteY62-8290" fmla="*/ 1118240 h 1978172"/>
              <a:gd name="connsiteX63-8291" fmla="*/ 7918248 w 10768629"/>
              <a:gd name="connsiteY63-8292" fmla="*/ 1124371 h 1978172"/>
              <a:gd name="connsiteX64-8293" fmla="*/ 7914119 w 10768629"/>
              <a:gd name="connsiteY64-8294" fmla="*/ 1127653 h 1978172"/>
              <a:gd name="connsiteX65-8295" fmla="*/ 7907658 w 10768629"/>
              <a:gd name="connsiteY65-8296" fmla="*/ 1130350 h 1978172"/>
              <a:gd name="connsiteX66-8297" fmla="*/ 7907434 w 10768629"/>
              <a:gd name="connsiteY66-8298" fmla="*/ 1130103 h 1978172"/>
              <a:gd name="connsiteX67-8299" fmla="*/ 7901508 w 10768629"/>
              <a:gd name="connsiteY67-8300" fmla="*/ 1133245 h 1978172"/>
              <a:gd name="connsiteX68-8301" fmla="*/ 7873287 w 10768629"/>
              <a:gd name="connsiteY68-8302" fmla="*/ 1152609 h 1978172"/>
              <a:gd name="connsiteX69-8303" fmla="*/ 7834833 w 10768629"/>
              <a:gd name="connsiteY69-8304" fmla="*/ 1153868 h 1978172"/>
              <a:gd name="connsiteX70-8305" fmla="*/ 7828661 w 10768629"/>
              <a:gd name="connsiteY70-8306" fmla="*/ 1139994 h 1978172"/>
              <a:gd name="connsiteX71-8307" fmla="*/ 7823966 w 10768629"/>
              <a:gd name="connsiteY71-8308" fmla="*/ 1143178 h 1978172"/>
              <a:gd name="connsiteX72-8309" fmla="*/ 7815078 w 10768629"/>
              <a:gd name="connsiteY72-8310" fmla="*/ 1151776 h 1978172"/>
              <a:gd name="connsiteX73-8311" fmla="*/ 7812026 w 10768629"/>
              <a:gd name="connsiteY73-8312" fmla="*/ 1151522 h 1978172"/>
              <a:gd name="connsiteX74-8313" fmla="*/ 7782249 w 10768629"/>
              <a:gd name="connsiteY74-8314" fmla="*/ 1160970 h 1978172"/>
              <a:gd name="connsiteX75-8315" fmla="*/ 7773476 w 10768629"/>
              <a:gd name="connsiteY75-8316" fmla="*/ 1157414 h 1978172"/>
              <a:gd name="connsiteX76-8317" fmla="*/ 7769600 w 10768629"/>
              <a:gd name="connsiteY76-8318" fmla="*/ 1157365 h 1978172"/>
              <a:gd name="connsiteX77-8319" fmla="*/ 7752631 w 10768629"/>
              <a:gd name="connsiteY77-8320" fmla="*/ 1172815 h 1978172"/>
              <a:gd name="connsiteX78-8321" fmla="*/ 7743525 w 10768629"/>
              <a:gd name="connsiteY78-8322" fmla="*/ 1179064 h 1978172"/>
              <a:gd name="connsiteX79-8323" fmla="*/ 7685942 w 10768629"/>
              <a:gd name="connsiteY79-8324" fmla="*/ 1233723 h 1978172"/>
              <a:gd name="connsiteX80-8325" fmla="*/ 7586920 w 10768629"/>
              <a:gd name="connsiteY80-8326" fmla="*/ 1261888 h 1978172"/>
              <a:gd name="connsiteX81-8327" fmla="*/ 7486100 w 10768629"/>
              <a:gd name="connsiteY81-8328" fmla="*/ 1292563 h 1978172"/>
              <a:gd name="connsiteX82-8329" fmla="*/ 7407190 w 10768629"/>
              <a:gd name="connsiteY82-8330" fmla="*/ 1314737 h 1978172"/>
              <a:gd name="connsiteX83-8331" fmla="*/ 7240698 w 10768629"/>
              <a:gd name="connsiteY83-8332" fmla="*/ 1438832 h 1978172"/>
              <a:gd name="connsiteX84-8333" fmla="*/ 7197675 w 10768629"/>
              <a:gd name="connsiteY84-8334" fmla="*/ 1447530 h 1978172"/>
              <a:gd name="connsiteX85-8335" fmla="*/ 7164788 w 10768629"/>
              <a:gd name="connsiteY85-8336" fmla="*/ 1480293 h 1978172"/>
              <a:gd name="connsiteX86-8337" fmla="*/ 7147929 w 10768629"/>
              <a:gd name="connsiteY86-8338" fmla="*/ 1477641 h 1978172"/>
              <a:gd name="connsiteX87-8339" fmla="*/ 7144965 w 10768629"/>
              <a:gd name="connsiteY87-8340" fmla="*/ 1476908 h 1978172"/>
              <a:gd name="connsiteX88-8341" fmla="*/ 7134299 w 10768629"/>
              <a:gd name="connsiteY88-8342" fmla="*/ 1479969 h 1978172"/>
              <a:gd name="connsiteX89-8343" fmla="*/ 7129809 w 10768629"/>
              <a:gd name="connsiteY89-8344" fmla="*/ 1473339 h 1978172"/>
              <a:gd name="connsiteX90-8345" fmla="*/ 7112688 w 10768629"/>
              <a:gd name="connsiteY90-8346" fmla="*/ 1472575 h 1978172"/>
              <a:gd name="connsiteX91-8347" fmla="*/ 7093470 w 10768629"/>
              <a:gd name="connsiteY91-8348" fmla="*/ 1480300 h 1978172"/>
              <a:gd name="connsiteX92-8349" fmla="*/ 7025034 w 10768629"/>
              <a:gd name="connsiteY92-8350" fmla="*/ 1506934 h 1978172"/>
              <a:gd name="connsiteX93-8351" fmla="*/ 7014783 w 10768629"/>
              <a:gd name="connsiteY93-8352" fmla="*/ 1515868 h 1978172"/>
              <a:gd name="connsiteX94-8353" fmla="*/ 6979706 w 10768629"/>
              <a:gd name="connsiteY94-8354" fmla="*/ 1523511 h 1978172"/>
              <a:gd name="connsiteX95-8355" fmla="*/ 6977890 w 10768629"/>
              <a:gd name="connsiteY95-8356" fmla="*/ 1525793 h 1978172"/>
              <a:gd name="connsiteX96-8357" fmla="*/ 6944339 w 10768629"/>
              <a:gd name="connsiteY96-8358" fmla="*/ 1536237 h 1978172"/>
              <a:gd name="connsiteX97-8359" fmla="*/ 6886996 w 10768629"/>
              <a:gd name="connsiteY97-8360" fmla="*/ 1563569 h 1978172"/>
              <a:gd name="connsiteX98-8361" fmla="*/ 6874510 w 10768629"/>
              <a:gd name="connsiteY98-8362" fmla="*/ 1558469 h 1978172"/>
              <a:gd name="connsiteX99-8363" fmla="*/ 6871943 w 10768629"/>
              <a:gd name="connsiteY99-8364" fmla="*/ 1554651 h 1978172"/>
              <a:gd name="connsiteX100-8365" fmla="*/ 6856174 w 10768629"/>
              <a:gd name="connsiteY100-8366" fmla="*/ 1562024 h 1978172"/>
              <a:gd name="connsiteX101-8367" fmla="*/ 6842321 w 10768629"/>
              <a:gd name="connsiteY101-8368" fmla="*/ 1560554 h 1978172"/>
              <a:gd name="connsiteX102-8369" fmla="*/ 6832713 w 10768629"/>
              <a:gd name="connsiteY102-8370" fmla="*/ 1569357 h 1978172"/>
              <a:gd name="connsiteX103-8371" fmla="*/ 6816351 w 10768629"/>
              <a:gd name="connsiteY103-8372" fmla="*/ 1571495 h 1978172"/>
              <a:gd name="connsiteX104-8373" fmla="*/ 6795800 w 10768629"/>
              <a:gd name="connsiteY104-8374" fmla="*/ 1572010 h 1978172"/>
              <a:gd name="connsiteX105-8375" fmla="*/ 6777546 w 10768629"/>
              <a:gd name="connsiteY105-8376" fmla="*/ 1568661 h 1978172"/>
              <a:gd name="connsiteX106-8377" fmla="*/ 6751528 w 10768629"/>
              <a:gd name="connsiteY106-8378" fmla="*/ 1574143 h 1978172"/>
              <a:gd name="connsiteX107-8379" fmla="*/ 6691966 w 10768629"/>
              <a:gd name="connsiteY107-8380" fmla="*/ 1582255 h 1978172"/>
              <a:gd name="connsiteX108-8381" fmla="*/ 6646941 w 10768629"/>
              <a:gd name="connsiteY108-8382" fmla="*/ 1588471 h 1978172"/>
              <a:gd name="connsiteX109-8383" fmla="*/ 6568576 w 10768629"/>
              <a:gd name="connsiteY109-8384" fmla="*/ 1606488 h 1978172"/>
              <a:gd name="connsiteX110-8385" fmla="*/ 6554358 w 10768629"/>
              <a:gd name="connsiteY110-8386" fmla="*/ 1621701 h 1978172"/>
              <a:gd name="connsiteX111-8387" fmla="*/ 6516968 w 10768629"/>
              <a:gd name="connsiteY111-8388" fmla="*/ 1617195 h 1978172"/>
              <a:gd name="connsiteX112-8389" fmla="*/ 6506479 w 10768629"/>
              <a:gd name="connsiteY112-8390" fmla="*/ 1602227 h 1978172"/>
              <a:gd name="connsiteX113-8391" fmla="*/ 6458436 w 10768629"/>
              <a:gd name="connsiteY113-8392" fmla="*/ 1607332 h 1978172"/>
              <a:gd name="connsiteX114-8393" fmla="*/ 6414786 w 10768629"/>
              <a:gd name="connsiteY114-8394" fmla="*/ 1628815 h 1978172"/>
              <a:gd name="connsiteX115-8395" fmla="*/ 6357085 w 10768629"/>
              <a:gd name="connsiteY115-8396" fmla="*/ 1640846 h 1978172"/>
              <a:gd name="connsiteX116-8397" fmla="*/ 6322636 w 10768629"/>
              <a:gd name="connsiteY116-8398" fmla="*/ 1648213 h 1978172"/>
              <a:gd name="connsiteX117-8399" fmla="*/ 6226172 w 10768629"/>
              <a:gd name="connsiteY117-8400" fmla="*/ 1654676 h 1978172"/>
              <a:gd name="connsiteX118-8401" fmla="*/ 6221217 w 10768629"/>
              <a:gd name="connsiteY118-8402" fmla="*/ 1654506 h 1978172"/>
              <a:gd name="connsiteX119-8403" fmla="*/ 6204956 w 10768629"/>
              <a:gd name="connsiteY119-8404" fmla="*/ 1664280 h 1978172"/>
              <a:gd name="connsiteX120-8405" fmla="*/ 6204270 w 10768629"/>
              <a:gd name="connsiteY120-8406" fmla="*/ 1666782 h 1978172"/>
              <a:gd name="connsiteX121-8407" fmla="*/ 6143810 w 10768629"/>
              <a:gd name="connsiteY121-8408" fmla="*/ 1661963 h 1978172"/>
              <a:gd name="connsiteX122-8409" fmla="*/ 6136560 w 10768629"/>
              <a:gd name="connsiteY122-8410" fmla="*/ 1665728 h 1978172"/>
              <a:gd name="connsiteX123-8411" fmla="*/ 6096155 w 10768629"/>
              <a:gd name="connsiteY123-8412" fmla="*/ 1656951 h 1978172"/>
              <a:gd name="connsiteX124-8413" fmla="*/ 6075812 w 10768629"/>
              <a:gd name="connsiteY124-8414" fmla="*/ 1655422 h 1978172"/>
              <a:gd name="connsiteX125-8415" fmla="*/ 6039495 w 10768629"/>
              <a:gd name="connsiteY125-8416" fmla="*/ 1649680 h 1978172"/>
              <a:gd name="connsiteX126-8417" fmla="*/ 6036523 w 10768629"/>
              <a:gd name="connsiteY126-8418" fmla="*/ 1652121 h 1978172"/>
              <a:gd name="connsiteX127-8419" fmla="*/ 6029328 w 10768629"/>
              <a:gd name="connsiteY127-8420" fmla="*/ 1649904 h 1978172"/>
              <a:gd name="connsiteX128-8421" fmla="*/ 6024075 w 10768629"/>
              <a:gd name="connsiteY128-8422" fmla="*/ 1652779 h 1978172"/>
              <a:gd name="connsiteX129-8423" fmla="*/ 6018085 w 10768629"/>
              <a:gd name="connsiteY129-8424" fmla="*/ 1652030 h 1978172"/>
              <a:gd name="connsiteX130-8425" fmla="*/ 5955513 w 10768629"/>
              <a:gd name="connsiteY130-8426" fmla="*/ 1663584 h 1978172"/>
              <a:gd name="connsiteX131-8427" fmla="*/ 5941996 w 10768629"/>
              <a:gd name="connsiteY131-8428" fmla="*/ 1661326 h 1978172"/>
              <a:gd name="connsiteX132-8429" fmla="*/ 5931789 w 10768629"/>
              <a:gd name="connsiteY132-8430" fmla="*/ 1669915 h 1978172"/>
              <a:gd name="connsiteX133-8431" fmla="*/ 5888686 w 10768629"/>
              <a:gd name="connsiteY133-8432" fmla="*/ 1672175 h 1978172"/>
              <a:gd name="connsiteX134-8433" fmla="*/ 5873794 w 10768629"/>
              <a:gd name="connsiteY134-8434" fmla="*/ 1665454 h 1978172"/>
              <a:gd name="connsiteX135-8435" fmla="*/ 5860022 w 10768629"/>
              <a:gd name="connsiteY135-8436" fmla="*/ 1660635 h 1978172"/>
              <a:gd name="connsiteX136-8437" fmla="*/ 5858237 w 10768629"/>
              <a:gd name="connsiteY136-8438" fmla="*/ 1660649 h 1978172"/>
              <a:gd name="connsiteX137-8439" fmla="*/ 5840319 w 10768629"/>
              <a:gd name="connsiteY137-8440" fmla="*/ 1660798 h 1978172"/>
              <a:gd name="connsiteX138-8441" fmla="*/ 5806984 w 10768629"/>
              <a:gd name="connsiteY138-8442" fmla="*/ 1661075 h 1978172"/>
              <a:gd name="connsiteX139-8443" fmla="*/ 5742351 w 10768629"/>
              <a:gd name="connsiteY139-8444" fmla="*/ 1667489 h 1978172"/>
              <a:gd name="connsiteX140-8445" fmla="*/ 5521171 w 10768629"/>
              <a:gd name="connsiteY140-8446" fmla="*/ 1671626 h 1978172"/>
              <a:gd name="connsiteX141-8447" fmla="*/ 5457384 w 10768629"/>
              <a:gd name="connsiteY141-8448" fmla="*/ 1683952 h 1978172"/>
              <a:gd name="connsiteX142-8449" fmla="*/ 4950070 w 10768629"/>
              <a:gd name="connsiteY142-8450" fmla="*/ 1748401 h 1978172"/>
              <a:gd name="connsiteX143-8451" fmla="*/ 4872172 w 10768629"/>
              <a:gd name="connsiteY143-8452" fmla="*/ 1757222 h 1978172"/>
              <a:gd name="connsiteX144-8453" fmla="*/ 4809524 w 10768629"/>
              <a:gd name="connsiteY144-8454" fmla="*/ 1761033 h 1978172"/>
              <a:gd name="connsiteX145-8455" fmla="*/ 4759058 w 10768629"/>
              <a:gd name="connsiteY145-8456" fmla="*/ 1766533 h 1978172"/>
              <a:gd name="connsiteX146-8457" fmla="*/ 4719749 w 10768629"/>
              <a:gd name="connsiteY146-8458" fmla="*/ 1771811 h 1978172"/>
              <a:gd name="connsiteX147-8459" fmla="*/ 4568686 w 10768629"/>
              <a:gd name="connsiteY147-8460" fmla="*/ 1786141 h 1978172"/>
              <a:gd name="connsiteX148-8461" fmla="*/ 4418751 w 10768629"/>
              <a:gd name="connsiteY148-8462" fmla="*/ 1796932 h 1978172"/>
              <a:gd name="connsiteX149-8463" fmla="*/ 4378377 w 10768629"/>
              <a:gd name="connsiteY149-8464" fmla="*/ 1815528 h 1978172"/>
              <a:gd name="connsiteX150-8465" fmla="*/ 4320575 w 10768629"/>
              <a:gd name="connsiteY150-8466" fmla="*/ 1832722 h 1978172"/>
              <a:gd name="connsiteX151-8467" fmla="*/ 4220200 w 10768629"/>
              <a:gd name="connsiteY151-8468" fmla="*/ 1873173 h 1978172"/>
              <a:gd name="connsiteX152-8469" fmla="*/ 4105361 w 10768629"/>
              <a:gd name="connsiteY152-8470" fmla="*/ 1894711 h 1978172"/>
              <a:gd name="connsiteX153-8471" fmla="*/ 3973223 w 10768629"/>
              <a:gd name="connsiteY153-8472" fmla="*/ 1881015 h 1978172"/>
              <a:gd name="connsiteX154-8473" fmla="*/ 3900992 w 10768629"/>
              <a:gd name="connsiteY154-8474" fmla="*/ 1880603 h 1978172"/>
              <a:gd name="connsiteX155-8475" fmla="*/ 3662119 w 10768629"/>
              <a:gd name="connsiteY155-8476" fmla="*/ 1889285 h 1978172"/>
              <a:gd name="connsiteX156-8477" fmla="*/ 3496919 w 10768629"/>
              <a:gd name="connsiteY156-8478" fmla="*/ 1873180 h 1978172"/>
              <a:gd name="connsiteX157-8479" fmla="*/ 3449433 w 10768629"/>
              <a:gd name="connsiteY157-8480" fmla="*/ 1889681 h 1978172"/>
              <a:gd name="connsiteX158-8481" fmla="*/ 3369766 w 10768629"/>
              <a:gd name="connsiteY158-8482" fmla="*/ 1916653 h 1978172"/>
              <a:gd name="connsiteX159-8483" fmla="*/ 3269672 w 10768629"/>
              <a:gd name="connsiteY159-8484" fmla="*/ 1938036 h 1978172"/>
              <a:gd name="connsiteX160-8485" fmla="*/ 3224897 w 10768629"/>
              <a:gd name="connsiteY160-8486" fmla="*/ 1943733 h 1978172"/>
              <a:gd name="connsiteX161-8487" fmla="*/ 3161463 w 10768629"/>
              <a:gd name="connsiteY161-8488" fmla="*/ 1946591 h 1978172"/>
              <a:gd name="connsiteX162-8489" fmla="*/ 3112044 w 10768629"/>
              <a:gd name="connsiteY162-8490" fmla="*/ 1935614 h 1978172"/>
              <a:gd name="connsiteX163-8491" fmla="*/ 3069716 w 10768629"/>
              <a:gd name="connsiteY163-8492" fmla="*/ 1930463 h 1978172"/>
              <a:gd name="connsiteX164-8493" fmla="*/ 3005773 w 10768629"/>
              <a:gd name="connsiteY164-8494" fmla="*/ 1915878 h 1978172"/>
              <a:gd name="connsiteX165-8495" fmla="*/ 2897201 w 10768629"/>
              <a:gd name="connsiteY165-8496" fmla="*/ 1926772 h 1978172"/>
              <a:gd name="connsiteX166-8497" fmla="*/ 2783891 w 10768629"/>
              <a:gd name="connsiteY166-8498" fmla="*/ 1931749 h 1978172"/>
              <a:gd name="connsiteX167-8499" fmla="*/ 2712447 w 10768629"/>
              <a:gd name="connsiteY167-8500" fmla="*/ 1933044 h 1978172"/>
              <a:gd name="connsiteX168-8501" fmla="*/ 2560151 w 10768629"/>
              <a:gd name="connsiteY168-8502" fmla="*/ 1963609 h 1978172"/>
              <a:gd name="connsiteX169-8503" fmla="*/ 2367221 w 10768629"/>
              <a:gd name="connsiteY169-8504" fmla="*/ 1971884 h 1978172"/>
              <a:gd name="connsiteX170-8505" fmla="*/ 2272130 w 10768629"/>
              <a:gd name="connsiteY170-8506" fmla="*/ 1961162 h 1978172"/>
              <a:gd name="connsiteX171-8507" fmla="*/ 2189404 w 10768629"/>
              <a:gd name="connsiteY171-8508" fmla="*/ 1978172 h 1978172"/>
              <a:gd name="connsiteX172-8509" fmla="*/ 2077704 w 10768629"/>
              <a:gd name="connsiteY172-8510" fmla="*/ 1965002 h 1978172"/>
              <a:gd name="connsiteX173-8511" fmla="*/ 2033299 w 10768629"/>
              <a:gd name="connsiteY173-8512" fmla="*/ 1969042 h 1978172"/>
              <a:gd name="connsiteX174-8513" fmla="*/ 1967996 w 10768629"/>
              <a:gd name="connsiteY174-8514" fmla="*/ 1953187 h 1978172"/>
              <a:gd name="connsiteX175-8515" fmla="*/ 1855805 w 10768629"/>
              <a:gd name="connsiteY175-8516" fmla="*/ 1926082 h 1978172"/>
              <a:gd name="connsiteX176-8517" fmla="*/ 1790957 w 10768629"/>
              <a:gd name="connsiteY176-8518" fmla="*/ 1919460 h 1978172"/>
              <a:gd name="connsiteX177-8519" fmla="*/ 1613978 w 10768629"/>
              <a:gd name="connsiteY177-8520" fmla="*/ 1891581 h 1978172"/>
              <a:gd name="connsiteX178-8521" fmla="*/ 1436831 w 10768629"/>
              <a:gd name="connsiteY178-8522" fmla="*/ 1856201 h 1978172"/>
              <a:gd name="connsiteX179-8523" fmla="*/ 1357365 w 10768629"/>
              <a:gd name="connsiteY179-8524" fmla="*/ 1832140 h 1978172"/>
              <a:gd name="connsiteX180-8525" fmla="*/ 1232341 w 10768629"/>
              <a:gd name="connsiteY180-8526" fmla="*/ 1785942 h 1978172"/>
              <a:gd name="connsiteX181-8527" fmla="*/ 1162595 w 10768629"/>
              <a:gd name="connsiteY181-8528" fmla="*/ 1758337 h 1978172"/>
              <a:gd name="connsiteX182-8529" fmla="*/ 1128523 w 10768629"/>
              <a:gd name="connsiteY182-8530" fmla="*/ 1763621 h 1978172"/>
              <a:gd name="connsiteX183-8531" fmla="*/ 991903 w 10768629"/>
              <a:gd name="connsiteY183-8532" fmla="*/ 1786741 h 1978172"/>
              <a:gd name="connsiteX184-8533" fmla="*/ 883960 w 10768629"/>
              <a:gd name="connsiteY184-8534" fmla="*/ 1822386 h 1978172"/>
              <a:gd name="connsiteX185-8535" fmla="*/ 766531 w 10768629"/>
              <a:gd name="connsiteY185-8536" fmla="*/ 1805053 h 1978172"/>
              <a:gd name="connsiteX186-8537" fmla="*/ 669779 w 10768629"/>
              <a:gd name="connsiteY186-8538" fmla="*/ 1800537 h 1978172"/>
              <a:gd name="connsiteX187-8539" fmla="*/ 523898 w 10768629"/>
              <a:gd name="connsiteY187-8540" fmla="*/ 1811085 h 1978172"/>
              <a:gd name="connsiteX188-8541" fmla="*/ 360251 w 10768629"/>
              <a:gd name="connsiteY188-8542" fmla="*/ 1830735 h 1978172"/>
              <a:gd name="connsiteX189-8543" fmla="*/ 255207 w 10768629"/>
              <a:gd name="connsiteY189-8544" fmla="*/ 1818275 h 1978172"/>
              <a:gd name="connsiteX190-8545" fmla="*/ 101803 w 10768629"/>
              <a:gd name="connsiteY190-8546" fmla="*/ 1870647 h 1978172"/>
              <a:gd name="connsiteX191-8547" fmla="*/ 25397 w 10768629"/>
              <a:gd name="connsiteY191-8548" fmla="*/ 1888443 h 1978172"/>
              <a:gd name="connsiteX192-8549" fmla="*/ 2370 w 10768629"/>
              <a:gd name="connsiteY192-8550" fmla="*/ 1878311 h 1978172"/>
              <a:gd name="connsiteX193-8551" fmla="*/ 0 w 10768629"/>
              <a:gd name="connsiteY193-8552" fmla="*/ 1878785 h 1978172"/>
              <a:gd name="connsiteX194-8553" fmla="*/ 0 w 10768629"/>
              <a:gd name="connsiteY194-8554" fmla="*/ 0 h 1978172"/>
              <a:gd name="connsiteX0-8555" fmla="*/ 0 w 10768629"/>
              <a:gd name="connsiteY0-8556" fmla="*/ 0 h 1978172"/>
              <a:gd name="connsiteX1-8557" fmla="*/ 10768629 w 10768629"/>
              <a:gd name="connsiteY1-8558" fmla="*/ 0 h 1978172"/>
              <a:gd name="connsiteX2-8559" fmla="*/ 10733254 w 10768629"/>
              <a:gd name="connsiteY2-8560" fmla="*/ 31439 h 1978172"/>
              <a:gd name="connsiteX3-8561" fmla="*/ 10727085 w 10768629"/>
              <a:gd name="connsiteY3-8562" fmla="*/ 37910 h 1978172"/>
              <a:gd name="connsiteX4-8563" fmla="*/ 10675953 w 10768629"/>
              <a:gd name="connsiteY4-8564" fmla="*/ 68623 h 1978172"/>
              <a:gd name="connsiteX5-8565" fmla="*/ 10637091 w 10768629"/>
              <a:gd name="connsiteY5-8566" fmla="*/ 90361 h 1978172"/>
              <a:gd name="connsiteX6-8567" fmla="*/ 10610971 w 10768629"/>
              <a:gd name="connsiteY6-8568" fmla="*/ 110764 h 1978172"/>
              <a:gd name="connsiteX7-8569" fmla="*/ 10532872 w 10768629"/>
              <a:gd name="connsiteY7-8570" fmla="*/ 138028 h 1978172"/>
              <a:gd name="connsiteX8-8571" fmla="*/ 10398558 w 10768629"/>
              <a:gd name="connsiteY8-8572" fmla="*/ 172911 h 1978172"/>
              <a:gd name="connsiteX9-8573" fmla="*/ 10371128 w 10768629"/>
              <a:gd name="connsiteY9-8574" fmla="*/ 182609 h 1978172"/>
              <a:gd name="connsiteX10-8575" fmla="*/ 10352178 w 10768629"/>
              <a:gd name="connsiteY10-8576" fmla="*/ 199976 h 1978172"/>
              <a:gd name="connsiteX11-8577" fmla="*/ 10351815 w 10768629"/>
              <a:gd name="connsiteY11-8578" fmla="*/ 211879 h 1978172"/>
              <a:gd name="connsiteX12-8579" fmla="*/ 10337471 w 10768629"/>
              <a:gd name="connsiteY12-8580" fmla="*/ 218661 h 1978172"/>
              <a:gd name="connsiteX13-8581" fmla="*/ 10334625 w 10768629"/>
              <a:gd name="connsiteY13-8582" fmla="*/ 222351 h 1978172"/>
              <a:gd name="connsiteX14-8583" fmla="*/ 10256365 w 10768629"/>
              <a:gd name="connsiteY14-8584" fmla="*/ 235917 h 1978172"/>
              <a:gd name="connsiteX15-8585" fmla="*/ 10201127 w 10768629"/>
              <a:gd name="connsiteY15-8586" fmla="*/ 267448 h 1978172"/>
              <a:gd name="connsiteX16-8587" fmla="*/ 9961218 w 10768629"/>
              <a:gd name="connsiteY16-8588" fmla="*/ 326720 h 1978172"/>
              <a:gd name="connsiteX17-8589" fmla="*/ 9859715 w 10768629"/>
              <a:gd name="connsiteY17-8590" fmla="*/ 355698 h 1978172"/>
              <a:gd name="connsiteX18-8591" fmla="*/ 9679867 w 10768629"/>
              <a:gd name="connsiteY18-8592" fmla="*/ 399081 h 1978172"/>
              <a:gd name="connsiteX19-8593" fmla="*/ 9490654 w 10768629"/>
              <a:gd name="connsiteY19-8594" fmla="*/ 455225 h 1978172"/>
              <a:gd name="connsiteX20-8595" fmla="*/ 9470837 w 10768629"/>
              <a:gd name="connsiteY20-8596" fmla="*/ 452539 h 1978172"/>
              <a:gd name="connsiteX21-8597" fmla="*/ 9469082 w 10768629"/>
              <a:gd name="connsiteY21-8598" fmla="*/ 454891 h 1978172"/>
              <a:gd name="connsiteX22-8599" fmla="*/ 9448038 w 10768629"/>
              <a:gd name="connsiteY22-8600" fmla="*/ 459733 h 1978172"/>
              <a:gd name="connsiteX23-8601" fmla="*/ 9396821 w 10768629"/>
              <a:gd name="connsiteY23-8602" fmla="*/ 455795 h 1978172"/>
              <a:gd name="connsiteX24-8603" fmla="*/ 9392197 w 10768629"/>
              <a:gd name="connsiteY24-8604" fmla="*/ 459796 h 1978172"/>
              <a:gd name="connsiteX25-8605" fmla="*/ 9347994 w 10768629"/>
              <a:gd name="connsiteY25-8606" fmla="*/ 464462 h 1978172"/>
              <a:gd name="connsiteX26-8607" fmla="*/ 9347889 w 10768629"/>
              <a:gd name="connsiteY26-8608" fmla="*/ 466539 h 1978172"/>
              <a:gd name="connsiteX27-8609" fmla="*/ 9337639 w 10768629"/>
              <a:gd name="connsiteY27-8610" fmla="*/ 476654 h 1978172"/>
              <a:gd name="connsiteX28-8611" fmla="*/ 9316893 w 10768629"/>
              <a:gd name="connsiteY28-8612" fmla="*/ 491390 h 1978172"/>
              <a:gd name="connsiteX29-8613" fmla="*/ 9229283 w 10768629"/>
              <a:gd name="connsiteY29-8614" fmla="*/ 555377 h 1978172"/>
              <a:gd name="connsiteX30-8615" fmla="*/ 9220274 w 10768629"/>
              <a:gd name="connsiteY30-8616" fmla="*/ 557502 h 1978172"/>
              <a:gd name="connsiteX31-8617" fmla="*/ 9220202 w 10768629"/>
              <a:gd name="connsiteY31-8618" fmla="*/ 558001 h 1978172"/>
              <a:gd name="connsiteX32-8619" fmla="*/ 9210908 w 10768629"/>
              <a:gd name="connsiteY32-8620" fmla="*/ 561147 h 1978172"/>
              <a:gd name="connsiteX33-8621" fmla="*/ 9186374 w 10768629"/>
              <a:gd name="connsiteY33-8622" fmla="*/ 565502 h 1978172"/>
              <a:gd name="connsiteX34-8623" fmla="*/ 9181058 w 10768629"/>
              <a:gd name="connsiteY34-8624" fmla="*/ 569943 h 1978172"/>
              <a:gd name="connsiteX35-8625" fmla="*/ 9179948 w 10768629"/>
              <a:gd name="connsiteY35-8626" fmla="*/ 576062 h 1978172"/>
              <a:gd name="connsiteX36-8627" fmla="*/ 9149110 w 10768629"/>
              <a:gd name="connsiteY36-8628" fmla="*/ 598906 h 1978172"/>
              <a:gd name="connsiteX37-8629" fmla="*/ 9078556 w 10768629"/>
              <a:gd name="connsiteY37-8630" fmla="*/ 644039 h 1978172"/>
              <a:gd name="connsiteX38-8631" fmla="*/ 8996399 w 10768629"/>
              <a:gd name="connsiteY38-8632" fmla="*/ 690055 h 1978172"/>
              <a:gd name="connsiteX39-8633" fmla="*/ 8803791 w 10768629"/>
              <a:gd name="connsiteY39-8634" fmla="*/ 813860 h 1978172"/>
              <a:gd name="connsiteX40-8635" fmla="*/ 8636202 w 10768629"/>
              <a:gd name="connsiteY40-8636" fmla="*/ 848463 h 1978172"/>
              <a:gd name="connsiteX41-8637" fmla="*/ 8555372 w 10768629"/>
              <a:gd name="connsiteY41-8638" fmla="*/ 883171 h 1978172"/>
              <a:gd name="connsiteX42-8639" fmla="*/ 8507229 w 10768629"/>
              <a:gd name="connsiteY42-8640" fmla="*/ 901665 h 1978172"/>
              <a:gd name="connsiteX43-8641" fmla="*/ 8428473 w 10768629"/>
              <a:gd name="connsiteY43-8642" fmla="*/ 927985 h 1978172"/>
              <a:gd name="connsiteX44-8643" fmla="*/ 8427914 w 10768629"/>
              <a:gd name="connsiteY44-8644" fmla="*/ 933480 h 1978172"/>
              <a:gd name="connsiteX45-8645" fmla="*/ 8420327 w 10768629"/>
              <a:gd name="connsiteY45-8646" fmla="*/ 941984 h 1978172"/>
              <a:gd name="connsiteX46-8647" fmla="*/ 8407128 w 10768629"/>
              <a:gd name="connsiteY46-8648" fmla="*/ 961344 h 1978172"/>
              <a:gd name="connsiteX47-8649" fmla="*/ 8380548 w 10768629"/>
              <a:gd name="connsiteY47-8650" fmla="*/ 987916 h 1978172"/>
              <a:gd name="connsiteX48-8651" fmla="*/ 8379462 w 10768629"/>
              <a:gd name="connsiteY48-8652" fmla="*/ 987106 h 1978172"/>
              <a:gd name="connsiteX49-8653" fmla="*/ 8369725 w 10768629"/>
              <a:gd name="connsiteY49-8654" fmla="*/ 989186 h 1978172"/>
              <a:gd name="connsiteX50-8655" fmla="*/ 8304438 w 10768629"/>
              <a:gd name="connsiteY50-8656" fmla="*/ 996739 h 1978172"/>
              <a:gd name="connsiteX51-8657" fmla="*/ 8280929 w 10768629"/>
              <a:gd name="connsiteY51-8658" fmla="*/ 1023089 h 1978172"/>
              <a:gd name="connsiteX52-8659" fmla="*/ 8275760 w 10768629"/>
              <a:gd name="connsiteY52-8660" fmla="*/ 1027772 h 1978172"/>
              <a:gd name="connsiteX53-8661" fmla="*/ 8275478 w 10768629"/>
              <a:gd name="connsiteY53-8662" fmla="*/ 1027605 h 1978172"/>
              <a:gd name="connsiteX54-8663" fmla="*/ 8269666 w 10768629"/>
              <a:gd name="connsiteY54-8664" fmla="*/ 1032033 h 1978172"/>
              <a:gd name="connsiteX55-8665" fmla="*/ 8203836 w 10768629"/>
              <a:gd name="connsiteY55-8666" fmla="*/ 1037347 h 1978172"/>
              <a:gd name="connsiteX56-8667" fmla="*/ 8122936 w 10768629"/>
              <a:gd name="connsiteY56-8668" fmla="*/ 1063113 h 1978172"/>
              <a:gd name="connsiteX57-8669" fmla="*/ 8043658 w 10768629"/>
              <a:gd name="connsiteY57-8670" fmla="*/ 1092746 h 1978172"/>
              <a:gd name="connsiteX58-8671" fmla="*/ 8015351 w 10768629"/>
              <a:gd name="connsiteY58-8672" fmla="*/ 1105478 h 1978172"/>
              <a:gd name="connsiteX59-8673" fmla="*/ 7963145 w 10768629"/>
              <a:gd name="connsiteY59-8674" fmla="*/ 1119346 h 1978172"/>
              <a:gd name="connsiteX60-8675" fmla="*/ 7938145 w 10768629"/>
              <a:gd name="connsiteY60-8676" fmla="*/ 1120225 h 1978172"/>
              <a:gd name="connsiteX61-8677" fmla="*/ 7937238 w 10768629"/>
              <a:gd name="connsiteY61-8678" fmla="*/ 1121204 h 1978172"/>
              <a:gd name="connsiteX62-8679" fmla="*/ 7934398 w 10768629"/>
              <a:gd name="connsiteY62-8680" fmla="*/ 1118240 h 1978172"/>
              <a:gd name="connsiteX63-8681" fmla="*/ 7918248 w 10768629"/>
              <a:gd name="connsiteY63-8682" fmla="*/ 1124371 h 1978172"/>
              <a:gd name="connsiteX64-8683" fmla="*/ 7914119 w 10768629"/>
              <a:gd name="connsiteY64-8684" fmla="*/ 1127653 h 1978172"/>
              <a:gd name="connsiteX65-8685" fmla="*/ 7907658 w 10768629"/>
              <a:gd name="connsiteY65-8686" fmla="*/ 1130350 h 1978172"/>
              <a:gd name="connsiteX66-8687" fmla="*/ 7907434 w 10768629"/>
              <a:gd name="connsiteY66-8688" fmla="*/ 1130103 h 1978172"/>
              <a:gd name="connsiteX67-8689" fmla="*/ 7901508 w 10768629"/>
              <a:gd name="connsiteY67-8690" fmla="*/ 1133245 h 1978172"/>
              <a:gd name="connsiteX68-8691" fmla="*/ 7873287 w 10768629"/>
              <a:gd name="connsiteY68-8692" fmla="*/ 1152609 h 1978172"/>
              <a:gd name="connsiteX69-8693" fmla="*/ 7834833 w 10768629"/>
              <a:gd name="connsiteY69-8694" fmla="*/ 1153868 h 1978172"/>
              <a:gd name="connsiteX70-8695" fmla="*/ 7828661 w 10768629"/>
              <a:gd name="connsiteY70-8696" fmla="*/ 1139994 h 1978172"/>
              <a:gd name="connsiteX71-8697" fmla="*/ 7823966 w 10768629"/>
              <a:gd name="connsiteY71-8698" fmla="*/ 1143178 h 1978172"/>
              <a:gd name="connsiteX72-8699" fmla="*/ 7815078 w 10768629"/>
              <a:gd name="connsiteY72-8700" fmla="*/ 1151776 h 1978172"/>
              <a:gd name="connsiteX73-8701" fmla="*/ 7812026 w 10768629"/>
              <a:gd name="connsiteY73-8702" fmla="*/ 1151522 h 1978172"/>
              <a:gd name="connsiteX74-8703" fmla="*/ 7782249 w 10768629"/>
              <a:gd name="connsiteY74-8704" fmla="*/ 1160970 h 1978172"/>
              <a:gd name="connsiteX75-8705" fmla="*/ 7773476 w 10768629"/>
              <a:gd name="connsiteY75-8706" fmla="*/ 1157414 h 1978172"/>
              <a:gd name="connsiteX76-8707" fmla="*/ 7769600 w 10768629"/>
              <a:gd name="connsiteY76-8708" fmla="*/ 1157365 h 1978172"/>
              <a:gd name="connsiteX77-8709" fmla="*/ 7752631 w 10768629"/>
              <a:gd name="connsiteY77-8710" fmla="*/ 1172815 h 1978172"/>
              <a:gd name="connsiteX78-8711" fmla="*/ 7743525 w 10768629"/>
              <a:gd name="connsiteY78-8712" fmla="*/ 1179064 h 1978172"/>
              <a:gd name="connsiteX79-8713" fmla="*/ 7685942 w 10768629"/>
              <a:gd name="connsiteY79-8714" fmla="*/ 1233723 h 1978172"/>
              <a:gd name="connsiteX80-8715" fmla="*/ 7586920 w 10768629"/>
              <a:gd name="connsiteY80-8716" fmla="*/ 1261888 h 1978172"/>
              <a:gd name="connsiteX81-8717" fmla="*/ 7486100 w 10768629"/>
              <a:gd name="connsiteY81-8718" fmla="*/ 1292563 h 1978172"/>
              <a:gd name="connsiteX82-8719" fmla="*/ 7407190 w 10768629"/>
              <a:gd name="connsiteY82-8720" fmla="*/ 1314737 h 1978172"/>
              <a:gd name="connsiteX83-8721" fmla="*/ 7240698 w 10768629"/>
              <a:gd name="connsiteY83-8722" fmla="*/ 1438832 h 1978172"/>
              <a:gd name="connsiteX84-8723" fmla="*/ 7197675 w 10768629"/>
              <a:gd name="connsiteY84-8724" fmla="*/ 1447530 h 1978172"/>
              <a:gd name="connsiteX85-8725" fmla="*/ 7164788 w 10768629"/>
              <a:gd name="connsiteY85-8726" fmla="*/ 1480293 h 1978172"/>
              <a:gd name="connsiteX86-8727" fmla="*/ 7147929 w 10768629"/>
              <a:gd name="connsiteY86-8728" fmla="*/ 1477641 h 1978172"/>
              <a:gd name="connsiteX87-8729" fmla="*/ 7144965 w 10768629"/>
              <a:gd name="connsiteY87-8730" fmla="*/ 1476908 h 1978172"/>
              <a:gd name="connsiteX88-8731" fmla="*/ 7134299 w 10768629"/>
              <a:gd name="connsiteY88-8732" fmla="*/ 1479969 h 1978172"/>
              <a:gd name="connsiteX89-8733" fmla="*/ 7129809 w 10768629"/>
              <a:gd name="connsiteY89-8734" fmla="*/ 1473339 h 1978172"/>
              <a:gd name="connsiteX90-8735" fmla="*/ 7112688 w 10768629"/>
              <a:gd name="connsiteY90-8736" fmla="*/ 1472575 h 1978172"/>
              <a:gd name="connsiteX91-8737" fmla="*/ 7093470 w 10768629"/>
              <a:gd name="connsiteY91-8738" fmla="*/ 1480300 h 1978172"/>
              <a:gd name="connsiteX92-8739" fmla="*/ 7025034 w 10768629"/>
              <a:gd name="connsiteY92-8740" fmla="*/ 1506934 h 1978172"/>
              <a:gd name="connsiteX93-8741" fmla="*/ 7014783 w 10768629"/>
              <a:gd name="connsiteY93-8742" fmla="*/ 1515868 h 1978172"/>
              <a:gd name="connsiteX94-8743" fmla="*/ 6979706 w 10768629"/>
              <a:gd name="connsiteY94-8744" fmla="*/ 1523511 h 1978172"/>
              <a:gd name="connsiteX95-8745" fmla="*/ 6977890 w 10768629"/>
              <a:gd name="connsiteY95-8746" fmla="*/ 1525793 h 1978172"/>
              <a:gd name="connsiteX96-8747" fmla="*/ 6944339 w 10768629"/>
              <a:gd name="connsiteY96-8748" fmla="*/ 1536237 h 1978172"/>
              <a:gd name="connsiteX97-8749" fmla="*/ 6886996 w 10768629"/>
              <a:gd name="connsiteY97-8750" fmla="*/ 1563569 h 1978172"/>
              <a:gd name="connsiteX98-8751" fmla="*/ 6874510 w 10768629"/>
              <a:gd name="connsiteY98-8752" fmla="*/ 1558469 h 1978172"/>
              <a:gd name="connsiteX99-8753" fmla="*/ 6871943 w 10768629"/>
              <a:gd name="connsiteY99-8754" fmla="*/ 1554651 h 1978172"/>
              <a:gd name="connsiteX100-8755" fmla="*/ 6856174 w 10768629"/>
              <a:gd name="connsiteY100-8756" fmla="*/ 1562024 h 1978172"/>
              <a:gd name="connsiteX101-8757" fmla="*/ 6842321 w 10768629"/>
              <a:gd name="connsiteY101-8758" fmla="*/ 1560554 h 1978172"/>
              <a:gd name="connsiteX102-8759" fmla="*/ 6832713 w 10768629"/>
              <a:gd name="connsiteY102-8760" fmla="*/ 1569357 h 1978172"/>
              <a:gd name="connsiteX103-8761" fmla="*/ 6816351 w 10768629"/>
              <a:gd name="connsiteY103-8762" fmla="*/ 1571495 h 1978172"/>
              <a:gd name="connsiteX104-8763" fmla="*/ 6795800 w 10768629"/>
              <a:gd name="connsiteY104-8764" fmla="*/ 1572010 h 1978172"/>
              <a:gd name="connsiteX105-8765" fmla="*/ 6777546 w 10768629"/>
              <a:gd name="connsiteY105-8766" fmla="*/ 1568661 h 1978172"/>
              <a:gd name="connsiteX106-8767" fmla="*/ 6751528 w 10768629"/>
              <a:gd name="connsiteY106-8768" fmla="*/ 1574143 h 1978172"/>
              <a:gd name="connsiteX107-8769" fmla="*/ 6691966 w 10768629"/>
              <a:gd name="connsiteY107-8770" fmla="*/ 1582255 h 1978172"/>
              <a:gd name="connsiteX108-8771" fmla="*/ 6646941 w 10768629"/>
              <a:gd name="connsiteY108-8772" fmla="*/ 1588471 h 1978172"/>
              <a:gd name="connsiteX109-8773" fmla="*/ 6568576 w 10768629"/>
              <a:gd name="connsiteY109-8774" fmla="*/ 1606488 h 1978172"/>
              <a:gd name="connsiteX110-8775" fmla="*/ 6554358 w 10768629"/>
              <a:gd name="connsiteY110-8776" fmla="*/ 1621701 h 1978172"/>
              <a:gd name="connsiteX111-8777" fmla="*/ 6516968 w 10768629"/>
              <a:gd name="connsiteY111-8778" fmla="*/ 1617195 h 1978172"/>
              <a:gd name="connsiteX112-8779" fmla="*/ 6506479 w 10768629"/>
              <a:gd name="connsiteY112-8780" fmla="*/ 1602227 h 1978172"/>
              <a:gd name="connsiteX113-8781" fmla="*/ 6458436 w 10768629"/>
              <a:gd name="connsiteY113-8782" fmla="*/ 1607332 h 1978172"/>
              <a:gd name="connsiteX114-8783" fmla="*/ 6414786 w 10768629"/>
              <a:gd name="connsiteY114-8784" fmla="*/ 1628815 h 1978172"/>
              <a:gd name="connsiteX115-8785" fmla="*/ 6357085 w 10768629"/>
              <a:gd name="connsiteY115-8786" fmla="*/ 1640846 h 1978172"/>
              <a:gd name="connsiteX116-8787" fmla="*/ 6322636 w 10768629"/>
              <a:gd name="connsiteY116-8788" fmla="*/ 1648213 h 1978172"/>
              <a:gd name="connsiteX117-8789" fmla="*/ 6226172 w 10768629"/>
              <a:gd name="connsiteY117-8790" fmla="*/ 1654676 h 1978172"/>
              <a:gd name="connsiteX118-8791" fmla="*/ 6221217 w 10768629"/>
              <a:gd name="connsiteY118-8792" fmla="*/ 1654506 h 1978172"/>
              <a:gd name="connsiteX119-8793" fmla="*/ 6204956 w 10768629"/>
              <a:gd name="connsiteY119-8794" fmla="*/ 1664280 h 1978172"/>
              <a:gd name="connsiteX120-8795" fmla="*/ 6204270 w 10768629"/>
              <a:gd name="connsiteY120-8796" fmla="*/ 1666782 h 1978172"/>
              <a:gd name="connsiteX121-8797" fmla="*/ 6143810 w 10768629"/>
              <a:gd name="connsiteY121-8798" fmla="*/ 1661963 h 1978172"/>
              <a:gd name="connsiteX122-8799" fmla="*/ 6136560 w 10768629"/>
              <a:gd name="connsiteY122-8800" fmla="*/ 1665728 h 1978172"/>
              <a:gd name="connsiteX123-8801" fmla="*/ 6096155 w 10768629"/>
              <a:gd name="connsiteY123-8802" fmla="*/ 1656951 h 1978172"/>
              <a:gd name="connsiteX124-8803" fmla="*/ 6075812 w 10768629"/>
              <a:gd name="connsiteY124-8804" fmla="*/ 1655422 h 1978172"/>
              <a:gd name="connsiteX125-8805" fmla="*/ 6039495 w 10768629"/>
              <a:gd name="connsiteY125-8806" fmla="*/ 1649680 h 1978172"/>
              <a:gd name="connsiteX126-8807" fmla="*/ 6036523 w 10768629"/>
              <a:gd name="connsiteY126-8808" fmla="*/ 1652121 h 1978172"/>
              <a:gd name="connsiteX127-8809" fmla="*/ 6029328 w 10768629"/>
              <a:gd name="connsiteY127-8810" fmla="*/ 1649904 h 1978172"/>
              <a:gd name="connsiteX128-8811" fmla="*/ 6024075 w 10768629"/>
              <a:gd name="connsiteY128-8812" fmla="*/ 1652779 h 1978172"/>
              <a:gd name="connsiteX129-8813" fmla="*/ 6018085 w 10768629"/>
              <a:gd name="connsiteY129-8814" fmla="*/ 1652030 h 1978172"/>
              <a:gd name="connsiteX130-8815" fmla="*/ 5955513 w 10768629"/>
              <a:gd name="connsiteY130-8816" fmla="*/ 1663584 h 1978172"/>
              <a:gd name="connsiteX131-8817" fmla="*/ 5941996 w 10768629"/>
              <a:gd name="connsiteY131-8818" fmla="*/ 1661326 h 1978172"/>
              <a:gd name="connsiteX132-8819" fmla="*/ 5931789 w 10768629"/>
              <a:gd name="connsiteY132-8820" fmla="*/ 1669915 h 1978172"/>
              <a:gd name="connsiteX133-8821" fmla="*/ 5888686 w 10768629"/>
              <a:gd name="connsiteY133-8822" fmla="*/ 1672175 h 1978172"/>
              <a:gd name="connsiteX134-8823" fmla="*/ 5873794 w 10768629"/>
              <a:gd name="connsiteY134-8824" fmla="*/ 1665454 h 1978172"/>
              <a:gd name="connsiteX135-8825" fmla="*/ 5860022 w 10768629"/>
              <a:gd name="connsiteY135-8826" fmla="*/ 1660635 h 1978172"/>
              <a:gd name="connsiteX136-8827" fmla="*/ 5858237 w 10768629"/>
              <a:gd name="connsiteY136-8828" fmla="*/ 1660649 h 1978172"/>
              <a:gd name="connsiteX137-8829" fmla="*/ 5840319 w 10768629"/>
              <a:gd name="connsiteY137-8830" fmla="*/ 1660798 h 1978172"/>
              <a:gd name="connsiteX138-8831" fmla="*/ 5806984 w 10768629"/>
              <a:gd name="connsiteY138-8832" fmla="*/ 1661075 h 1978172"/>
              <a:gd name="connsiteX139-8833" fmla="*/ 5742351 w 10768629"/>
              <a:gd name="connsiteY139-8834" fmla="*/ 1667489 h 1978172"/>
              <a:gd name="connsiteX140-8835" fmla="*/ 5521171 w 10768629"/>
              <a:gd name="connsiteY140-8836" fmla="*/ 1671626 h 1978172"/>
              <a:gd name="connsiteX141-8837" fmla="*/ 5457384 w 10768629"/>
              <a:gd name="connsiteY141-8838" fmla="*/ 1683952 h 1978172"/>
              <a:gd name="connsiteX142-8839" fmla="*/ 4950070 w 10768629"/>
              <a:gd name="connsiteY142-8840" fmla="*/ 1748401 h 1978172"/>
              <a:gd name="connsiteX143-8841" fmla="*/ 4872172 w 10768629"/>
              <a:gd name="connsiteY143-8842" fmla="*/ 1757222 h 1978172"/>
              <a:gd name="connsiteX144-8843" fmla="*/ 4809524 w 10768629"/>
              <a:gd name="connsiteY144-8844" fmla="*/ 1761033 h 1978172"/>
              <a:gd name="connsiteX145-8845" fmla="*/ 4759058 w 10768629"/>
              <a:gd name="connsiteY145-8846" fmla="*/ 1766533 h 1978172"/>
              <a:gd name="connsiteX146-8847" fmla="*/ 4719749 w 10768629"/>
              <a:gd name="connsiteY146-8848" fmla="*/ 1771811 h 1978172"/>
              <a:gd name="connsiteX147-8849" fmla="*/ 4568686 w 10768629"/>
              <a:gd name="connsiteY147-8850" fmla="*/ 1786141 h 1978172"/>
              <a:gd name="connsiteX148-8851" fmla="*/ 4418751 w 10768629"/>
              <a:gd name="connsiteY148-8852" fmla="*/ 1796932 h 1978172"/>
              <a:gd name="connsiteX149-8853" fmla="*/ 4378377 w 10768629"/>
              <a:gd name="connsiteY149-8854" fmla="*/ 1815528 h 1978172"/>
              <a:gd name="connsiteX150-8855" fmla="*/ 4320575 w 10768629"/>
              <a:gd name="connsiteY150-8856" fmla="*/ 1832722 h 1978172"/>
              <a:gd name="connsiteX151-8857" fmla="*/ 4220200 w 10768629"/>
              <a:gd name="connsiteY151-8858" fmla="*/ 1873173 h 1978172"/>
              <a:gd name="connsiteX152-8859" fmla="*/ 4105361 w 10768629"/>
              <a:gd name="connsiteY152-8860" fmla="*/ 1894711 h 1978172"/>
              <a:gd name="connsiteX153-8861" fmla="*/ 3973223 w 10768629"/>
              <a:gd name="connsiteY153-8862" fmla="*/ 1881015 h 1978172"/>
              <a:gd name="connsiteX154-8863" fmla="*/ 3900992 w 10768629"/>
              <a:gd name="connsiteY154-8864" fmla="*/ 1880603 h 1978172"/>
              <a:gd name="connsiteX155-8865" fmla="*/ 3662119 w 10768629"/>
              <a:gd name="connsiteY155-8866" fmla="*/ 1889285 h 1978172"/>
              <a:gd name="connsiteX156-8867" fmla="*/ 3496919 w 10768629"/>
              <a:gd name="connsiteY156-8868" fmla="*/ 1873180 h 1978172"/>
              <a:gd name="connsiteX157-8869" fmla="*/ 3449433 w 10768629"/>
              <a:gd name="connsiteY157-8870" fmla="*/ 1889681 h 1978172"/>
              <a:gd name="connsiteX158-8871" fmla="*/ 3369766 w 10768629"/>
              <a:gd name="connsiteY158-8872" fmla="*/ 1916653 h 1978172"/>
              <a:gd name="connsiteX159-8873" fmla="*/ 3269672 w 10768629"/>
              <a:gd name="connsiteY159-8874" fmla="*/ 1938036 h 1978172"/>
              <a:gd name="connsiteX160-8875" fmla="*/ 3224897 w 10768629"/>
              <a:gd name="connsiteY160-8876" fmla="*/ 1943733 h 1978172"/>
              <a:gd name="connsiteX161-8877" fmla="*/ 3161463 w 10768629"/>
              <a:gd name="connsiteY161-8878" fmla="*/ 1946591 h 1978172"/>
              <a:gd name="connsiteX162-8879" fmla="*/ 3112044 w 10768629"/>
              <a:gd name="connsiteY162-8880" fmla="*/ 1935614 h 1978172"/>
              <a:gd name="connsiteX163-8881" fmla="*/ 3069716 w 10768629"/>
              <a:gd name="connsiteY163-8882" fmla="*/ 1930463 h 1978172"/>
              <a:gd name="connsiteX164-8883" fmla="*/ 3005773 w 10768629"/>
              <a:gd name="connsiteY164-8884" fmla="*/ 1915878 h 1978172"/>
              <a:gd name="connsiteX165-8885" fmla="*/ 2897201 w 10768629"/>
              <a:gd name="connsiteY165-8886" fmla="*/ 1926772 h 1978172"/>
              <a:gd name="connsiteX166-8887" fmla="*/ 2783891 w 10768629"/>
              <a:gd name="connsiteY166-8888" fmla="*/ 1931749 h 1978172"/>
              <a:gd name="connsiteX167-8889" fmla="*/ 2712447 w 10768629"/>
              <a:gd name="connsiteY167-8890" fmla="*/ 1933044 h 1978172"/>
              <a:gd name="connsiteX168-8891" fmla="*/ 2560151 w 10768629"/>
              <a:gd name="connsiteY168-8892" fmla="*/ 1963609 h 1978172"/>
              <a:gd name="connsiteX169-8893" fmla="*/ 2367221 w 10768629"/>
              <a:gd name="connsiteY169-8894" fmla="*/ 1971884 h 1978172"/>
              <a:gd name="connsiteX170-8895" fmla="*/ 2272130 w 10768629"/>
              <a:gd name="connsiteY170-8896" fmla="*/ 1961162 h 1978172"/>
              <a:gd name="connsiteX171-8897" fmla="*/ 2189404 w 10768629"/>
              <a:gd name="connsiteY171-8898" fmla="*/ 1978172 h 1978172"/>
              <a:gd name="connsiteX172-8899" fmla="*/ 2077704 w 10768629"/>
              <a:gd name="connsiteY172-8900" fmla="*/ 1965002 h 1978172"/>
              <a:gd name="connsiteX173-8901" fmla="*/ 2033299 w 10768629"/>
              <a:gd name="connsiteY173-8902" fmla="*/ 1969042 h 1978172"/>
              <a:gd name="connsiteX174-8903" fmla="*/ 1967996 w 10768629"/>
              <a:gd name="connsiteY174-8904" fmla="*/ 1953187 h 1978172"/>
              <a:gd name="connsiteX175-8905" fmla="*/ 1855805 w 10768629"/>
              <a:gd name="connsiteY175-8906" fmla="*/ 1926082 h 1978172"/>
              <a:gd name="connsiteX176-8907" fmla="*/ 1790957 w 10768629"/>
              <a:gd name="connsiteY176-8908" fmla="*/ 1919460 h 1978172"/>
              <a:gd name="connsiteX177-8909" fmla="*/ 1613978 w 10768629"/>
              <a:gd name="connsiteY177-8910" fmla="*/ 1891581 h 1978172"/>
              <a:gd name="connsiteX178-8911" fmla="*/ 1436831 w 10768629"/>
              <a:gd name="connsiteY178-8912" fmla="*/ 1856201 h 1978172"/>
              <a:gd name="connsiteX179-8913" fmla="*/ 1357365 w 10768629"/>
              <a:gd name="connsiteY179-8914" fmla="*/ 1832140 h 1978172"/>
              <a:gd name="connsiteX180-8915" fmla="*/ 1232341 w 10768629"/>
              <a:gd name="connsiteY180-8916" fmla="*/ 1785942 h 1978172"/>
              <a:gd name="connsiteX181-8917" fmla="*/ 1162595 w 10768629"/>
              <a:gd name="connsiteY181-8918" fmla="*/ 1758337 h 1978172"/>
              <a:gd name="connsiteX182-8919" fmla="*/ 1128523 w 10768629"/>
              <a:gd name="connsiteY182-8920" fmla="*/ 1763621 h 1978172"/>
              <a:gd name="connsiteX183-8921" fmla="*/ 991903 w 10768629"/>
              <a:gd name="connsiteY183-8922" fmla="*/ 1786741 h 1978172"/>
              <a:gd name="connsiteX184-8923" fmla="*/ 883960 w 10768629"/>
              <a:gd name="connsiteY184-8924" fmla="*/ 1822386 h 1978172"/>
              <a:gd name="connsiteX185-8925" fmla="*/ 766531 w 10768629"/>
              <a:gd name="connsiteY185-8926" fmla="*/ 1805053 h 1978172"/>
              <a:gd name="connsiteX186-8927" fmla="*/ 669779 w 10768629"/>
              <a:gd name="connsiteY186-8928" fmla="*/ 1800537 h 1978172"/>
              <a:gd name="connsiteX187-8929" fmla="*/ 523898 w 10768629"/>
              <a:gd name="connsiteY187-8930" fmla="*/ 1811085 h 1978172"/>
              <a:gd name="connsiteX188-8931" fmla="*/ 360251 w 10768629"/>
              <a:gd name="connsiteY188-8932" fmla="*/ 1830735 h 1978172"/>
              <a:gd name="connsiteX189-8933" fmla="*/ 255207 w 10768629"/>
              <a:gd name="connsiteY189-8934" fmla="*/ 1818275 h 1978172"/>
              <a:gd name="connsiteX190-8935" fmla="*/ 101803 w 10768629"/>
              <a:gd name="connsiteY190-8936" fmla="*/ 1870647 h 1978172"/>
              <a:gd name="connsiteX191-8937" fmla="*/ 25397 w 10768629"/>
              <a:gd name="connsiteY191-8938" fmla="*/ 1888443 h 1978172"/>
              <a:gd name="connsiteX192-8939" fmla="*/ 2370 w 10768629"/>
              <a:gd name="connsiteY192-8940" fmla="*/ 1878311 h 1978172"/>
              <a:gd name="connsiteX193-8941" fmla="*/ 0 w 10768629"/>
              <a:gd name="connsiteY193-8942" fmla="*/ 1878785 h 1978172"/>
              <a:gd name="connsiteX194-8943" fmla="*/ 0 w 10768629"/>
              <a:gd name="connsiteY194-8944" fmla="*/ 0 h 1978172"/>
              <a:gd name="connsiteX0-8945" fmla="*/ 0 w 10768629"/>
              <a:gd name="connsiteY0-8946" fmla="*/ 0 h 1978172"/>
              <a:gd name="connsiteX1-8947" fmla="*/ 10768629 w 10768629"/>
              <a:gd name="connsiteY1-8948" fmla="*/ 0 h 1978172"/>
              <a:gd name="connsiteX2-8949" fmla="*/ 10733254 w 10768629"/>
              <a:gd name="connsiteY2-8950" fmla="*/ 31439 h 1978172"/>
              <a:gd name="connsiteX3-8951" fmla="*/ 10727085 w 10768629"/>
              <a:gd name="connsiteY3-8952" fmla="*/ 37910 h 1978172"/>
              <a:gd name="connsiteX4-8953" fmla="*/ 10675953 w 10768629"/>
              <a:gd name="connsiteY4-8954" fmla="*/ 68623 h 1978172"/>
              <a:gd name="connsiteX5-8955" fmla="*/ 10637091 w 10768629"/>
              <a:gd name="connsiteY5-8956" fmla="*/ 90361 h 1978172"/>
              <a:gd name="connsiteX6-8957" fmla="*/ 10610971 w 10768629"/>
              <a:gd name="connsiteY6-8958" fmla="*/ 110764 h 1978172"/>
              <a:gd name="connsiteX7-8959" fmla="*/ 10532872 w 10768629"/>
              <a:gd name="connsiteY7-8960" fmla="*/ 138028 h 1978172"/>
              <a:gd name="connsiteX8-8961" fmla="*/ 10398558 w 10768629"/>
              <a:gd name="connsiteY8-8962" fmla="*/ 172911 h 1978172"/>
              <a:gd name="connsiteX9-8963" fmla="*/ 10371128 w 10768629"/>
              <a:gd name="connsiteY9-8964" fmla="*/ 182609 h 1978172"/>
              <a:gd name="connsiteX10-8965" fmla="*/ 10352178 w 10768629"/>
              <a:gd name="connsiteY10-8966" fmla="*/ 199976 h 1978172"/>
              <a:gd name="connsiteX11-8967" fmla="*/ 10351815 w 10768629"/>
              <a:gd name="connsiteY11-8968" fmla="*/ 211879 h 1978172"/>
              <a:gd name="connsiteX12-8969" fmla="*/ 10337471 w 10768629"/>
              <a:gd name="connsiteY12-8970" fmla="*/ 218661 h 1978172"/>
              <a:gd name="connsiteX13-8971" fmla="*/ 10334625 w 10768629"/>
              <a:gd name="connsiteY13-8972" fmla="*/ 222351 h 1978172"/>
              <a:gd name="connsiteX14-8973" fmla="*/ 10256365 w 10768629"/>
              <a:gd name="connsiteY14-8974" fmla="*/ 235917 h 1978172"/>
              <a:gd name="connsiteX15-8975" fmla="*/ 10201127 w 10768629"/>
              <a:gd name="connsiteY15-8976" fmla="*/ 267448 h 1978172"/>
              <a:gd name="connsiteX16-8977" fmla="*/ 9961218 w 10768629"/>
              <a:gd name="connsiteY16-8978" fmla="*/ 326720 h 1978172"/>
              <a:gd name="connsiteX17-8979" fmla="*/ 9859715 w 10768629"/>
              <a:gd name="connsiteY17-8980" fmla="*/ 355698 h 1978172"/>
              <a:gd name="connsiteX18-8981" fmla="*/ 9679867 w 10768629"/>
              <a:gd name="connsiteY18-8982" fmla="*/ 399081 h 1978172"/>
              <a:gd name="connsiteX19-8983" fmla="*/ 9490654 w 10768629"/>
              <a:gd name="connsiteY19-8984" fmla="*/ 455225 h 1978172"/>
              <a:gd name="connsiteX20-8985" fmla="*/ 9470837 w 10768629"/>
              <a:gd name="connsiteY20-8986" fmla="*/ 452539 h 1978172"/>
              <a:gd name="connsiteX21-8987" fmla="*/ 9469082 w 10768629"/>
              <a:gd name="connsiteY21-8988" fmla="*/ 454891 h 1978172"/>
              <a:gd name="connsiteX22-8989" fmla="*/ 9448038 w 10768629"/>
              <a:gd name="connsiteY22-8990" fmla="*/ 459733 h 1978172"/>
              <a:gd name="connsiteX23-8991" fmla="*/ 9396821 w 10768629"/>
              <a:gd name="connsiteY23-8992" fmla="*/ 455795 h 1978172"/>
              <a:gd name="connsiteX24-8993" fmla="*/ 9392197 w 10768629"/>
              <a:gd name="connsiteY24-8994" fmla="*/ 459796 h 1978172"/>
              <a:gd name="connsiteX25-8995" fmla="*/ 9347994 w 10768629"/>
              <a:gd name="connsiteY25-8996" fmla="*/ 464462 h 1978172"/>
              <a:gd name="connsiteX26-8997" fmla="*/ 9347889 w 10768629"/>
              <a:gd name="connsiteY26-8998" fmla="*/ 466539 h 1978172"/>
              <a:gd name="connsiteX27-8999" fmla="*/ 9337639 w 10768629"/>
              <a:gd name="connsiteY27-9000" fmla="*/ 476654 h 1978172"/>
              <a:gd name="connsiteX28-9001" fmla="*/ 9316893 w 10768629"/>
              <a:gd name="connsiteY28-9002" fmla="*/ 491390 h 1978172"/>
              <a:gd name="connsiteX29-9003" fmla="*/ 9229283 w 10768629"/>
              <a:gd name="connsiteY29-9004" fmla="*/ 555377 h 1978172"/>
              <a:gd name="connsiteX30-9005" fmla="*/ 9220274 w 10768629"/>
              <a:gd name="connsiteY30-9006" fmla="*/ 557502 h 1978172"/>
              <a:gd name="connsiteX31-9007" fmla="*/ 9220202 w 10768629"/>
              <a:gd name="connsiteY31-9008" fmla="*/ 558001 h 1978172"/>
              <a:gd name="connsiteX32-9009" fmla="*/ 9210908 w 10768629"/>
              <a:gd name="connsiteY32-9010" fmla="*/ 561147 h 1978172"/>
              <a:gd name="connsiteX33-9011" fmla="*/ 9186374 w 10768629"/>
              <a:gd name="connsiteY33-9012" fmla="*/ 565502 h 1978172"/>
              <a:gd name="connsiteX34-9013" fmla="*/ 9181058 w 10768629"/>
              <a:gd name="connsiteY34-9014" fmla="*/ 569943 h 1978172"/>
              <a:gd name="connsiteX35-9015" fmla="*/ 9179948 w 10768629"/>
              <a:gd name="connsiteY35-9016" fmla="*/ 576062 h 1978172"/>
              <a:gd name="connsiteX36-9017" fmla="*/ 9149110 w 10768629"/>
              <a:gd name="connsiteY36-9018" fmla="*/ 598906 h 1978172"/>
              <a:gd name="connsiteX37-9019" fmla="*/ 9078556 w 10768629"/>
              <a:gd name="connsiteY37-9020" fmla="*/ 644039 h 1978172"/>
              <a:gd name="connsiteX38-9021" fmla="*/ 8996399 w 10768629"/>
              <a:gd name="connsiteY38-9022" fmla="*/ 690055 h 1978172"/>
              <a:gd name="connsiteX39-9023" fmla="*/ 8803791 w 10768629"/>
              <a:gd name="connsiteY39-9024" fmla="*/ 813860 h 1978172"/>
              <a:gd name="connsiteX40-9025" fmla="*/ 8636202 w 10768629"/>
              <a:gd name="connsiteY40-9026" fmla="*/ 848463 h 1978172"/>
              <a:gd name="connsiteX41-9027" fmla="*/ 8555372 w 10768629"/>
              <a:gd name="connsiteY41-9028" fmla="*/ 883171 h 1978172"/>
              <a:gd name="connsiteX42-9029" fmla="*/ 8507229 w 10768629"/>
              <a:gd name="connsiteY42-9030" fmla="*/ 901665 h 1978172"/>
              <a:gd name="connsiteX43-9031" fmla="*/ 8428473 w 10768629"/>
              <a:gd name="connsiteY43-9032" fmla="*/ 927985 h 1978172"/>
              <a:gd name="connsiteX44-9033" fmla="*/ 8427914 w 10768629"/>
              <a:gd name="connsiteY44-9034" fmla="*/ 933480 h 1978172"/>
              <a:gd name="connsiteX45-9035" fmla="*/ 8420327 w 10768629"/>
              <a:gd name="connsiteY45-9036" fmla="*/ 941984 h 1978172"/>
              <a:gd name="connsiteX46-9037" fmla="*/ 8394729 w 10768629"/>
              <a:gd name="connsiteY46-9038" fmla="*/ 948347 h 1978172"/>
              <a:gd name="connsiteX47-9039" fmla="*/ 8380548 w 10768629"/>
              <a:gd name="connsiteY47-9040" fmla="*/ 987916 h 1978172"/>
              <a:gd name="connsiteX48-9041" fmla="*/ 8379462 w 10768629"/>
              <a:gd name="connsiteY48-9042" fmla="*/ 987106 h 1978172"/>
              <a:gd name="connsiteX49-9043" fmla="*/ 8369725 w 10768629"/>
              <a:gd name="connsiteY49-9044" fmla="*/ 989186 h 1978172"/>
              <a:gd name="connsiteX50-9045" fmla="*/ 8304438 w 10768629"/>
              <a:gd name="connsiteY50-9046" fmla="*/ 996739 h 1978172"/>
              <a:gd name="connsiteX51-9047" fmla="*/ 8280929 w 10768629"/>
              <a:gd name="connsiteY51-9048" fmla="*/ 1023089 h 1978172"/>
              <a:gd name="connsiteX52-9049" fmla="*/ 8275760 w 10768629"/>
              <a:gd name="connsiteY52-9050" fmla="*/ 1027772 h 1978172"/>
              <a:gd name="connsiteX53-9051" fmla="*/ 8275478 w 10768629"/>
              <a:gd name="connsiteY53-9052" fmla="*/ 1027605 h 1978172"/>
              <a:gd name="connsiteX54-9053" fmla="*/ 8269666 w 10768629"/>
              <a:gd name="connsiteY54-9054" fmla="*/ 1032033 h 1978172"/>
              <a:gd name="connsiteX55-9055" fmla="*/ 8203836 w 10768629"/>
              <a:gd name="connsiteY55-9056" fmla="*/ 1037347 h 1978172"/>
              <a:gd name="connsiteX56-9057" fmla="*/ 8122936 w 10768629"/>
              <a:gd name="connsiteY56-9058" fmla="*/ 1063113 h 1978172"/>
              <a:gd name="connsiteX57-9059" fmla="*/ 8043658 w 10768629"/>
              <a:gd name="connsiteY57-9060" fmla="*/ 1092746 h 1978172"/>
              <a:gd name="connsiteX58-9061" fmla="*/ 8015351 w 10768629"/>
              <a:gd name="connsiteY58-9062" fmla="*/ 1105478 h 1978172"/>
              <a:gd name="connsiteX59-9063" fmla="*/ 7963145 w 10768629"/>
              <a:gd name="connsiteY59-9064" fmla="*/ 1119346 h 1978172"/>
              <a:gd name="connsiteX60-9065" fmla="*/ 7938145 w 10768629"/>
              <a:gd name="connsiteY60-9066" fmla="*/ 1120225 h 1978172"/>
              <a:gd name="connsiteX61-9067" fmla="*/ 7937238 w 10768629"/>
              <a:gd name="connsiteY61-9068" fmla="*/ 1121204 h 1978172"/>
              <a:gd name="connsiteX62-9069" fmla="*/ 7934398 w 10768629"/>
              <a:gd name="connsiteY62-9070" fmla="*/ 1118240 h 1978172"/>
              <a:gd name="connsiteX63-9071" fmla="*/ 7918248 w 10768629"/>
              <a:gd name="connsiteY63-9072" fmla="*/ 1124371 h 1978172"/>
              <a:gd name="connsiteX64-9073" fmla="*/ 7914119 w 10768629"/>
              <a:gd name="connsiteY64-9074" fmla="*/ 1127653 h 1978172"/>
              <a:gd name="connsiteX65-9075" fmla="*/ 7907658 w 10768629"/>
              <a:gd name="connsiteY65-9076" fmla="*/ 1130350 h 1978172"/>
              <a:gd name="connsiteX66-9077" fmla="*/ 7907434 w 10768629"/>
              <a:gd name="connsiteY66-9078" fmla="*/ 1130103 h 1978172"/>
              <a:gd name="connsiteX67-9079" fmla="*/ 7901508 w 10768629"/>
              <a:gd name="connsiteY67-9080" fmla="*/ 1133245 h 1978172"/>
              <a:gd name="connsiteX68-9081" fmla="*/ 7873287 w 10768629"/>
              <a:gd name="connsiteY68-9082" fmla="*/ 1152609 h 1978172"/>
              <a:gd name="connsiteX69-9083" fmla="*/ 7834833 w 10768629"/>
              <a:gd name="connsiteY69-9084" fmla="*/ 1153868 h 1978172"/>
              <a:gd name="connsiteX70-9085" fmla="*/ 7828661 w 10768629"/>
              <a:gd name="connsiteY70-9086" fmla="*/ 1139994 h 1978172"/>
              <a:gd name="connsiteX71-9087" fmla="*/ 7823966 w 10768629"/>
              <a:gd name="connsiteY71-9088" fmla="*/ 1143178 h 1978172"/>
              <a:gd name="connsiteX72-9089" fmla="*/ 7815078 w 10768629"/>
              <a:gd name="connsiteY72-9090" fmla="*/ 1151776 h 1978172"/>
              <a:gd name="connsiteX73-9091" fmla="*/ 7812026 w 10768629"/>
              <a:gd name="connsiteY73-9092" fmla="*/ 1151522 h 1978172"/>
              <a:gd name="connsiteX74-9093" fmla="*/ 7782249 w 10768629"/>
              <a:gd name="connsiteY74-9094" fmla="*/ 1160970 h 1978172"/>
              <a:gd name="connsiteX75-9095" fmla="*/ 7773476 w 10768629"/>
              <a:gd name="connsiteY75-9096" fmla="*/ 1157414 h 1978172"/>
              <a:gd name="connsiteX76-9097" fmla="*/ 7769600 w 10768629"/>
              <a:gd name="connsiteY76-9098" fmla="*/ 1157365 h 1978172"/>
              <a:gd name="connsiteX77-9099" fmla="*/ 7752631 w 10768629"/>
              <a:gd name="connsiteY77-9100" fmla="*/ 1172815 h 1978172"/>
              <a:gd name="connsiteX78-9101" fmla="*/ 7743525 w 10768629"/>
              <a:gd name="connsiteY78-9102" fmla="*/ 1179064 h 1978172"/>
              <a:gd name="connsiteX79-9103" fmla="*/ 7685942 w 10768629"/>
              <a:gd name="connsiteY79-9104" fmla="*/ 1233723 h 1978172"/>
              <a:gd name="connsiteX80-9105" fmla="*/ 7586920 w 10768629"/>
              <a:gd name="connsiteY80-9106" fmla="*/ 1261888 h 1978172"/>
              <a:gd name="connsiteX81-9107" fmla="*/ 7486100 w 10768629"/>
              <a:gd name="connsiteY81-9108" fmla="*/ 1292563 h 1978172"/>
              <a:gd name="connsiteX82-9109" fmla="*/ 7407190 w 10768629"/>
              <a:gd name="connsiteY82-9110" fmla="*/ 1314737 h 1978172"/>
              <a:gd name="connsiteX83-9111" fmla="*/ 7240698 w 10768629"/>
              <a:gd name="connsiteY83-9112" fmla="*/ 1438832 h 1978172"/>
              <a:gd name="connsiteX84-9113" fmla="*/ 7197675 w 10768629"/>
              <a:gd name="connsiteY84-9114" fmla="*/ 1447530 h 1978172"/>
              <a:gd name="connsiteX85-9115" fmla="*/ 7164788 w 10768629"/>
              <a:gd name="connsiteY85-9116" fmla="*/ 1480293 h 1978172"/>
              <a:gd name="connsiteX86-9117" fmla="*/ 7147929 w 10768629"/>
              <a:gd name="connsiteY86-9118" fmla="*/ 1477641 h 1978172"/>
              <a:gd name="connsiteX87-9119" fmla="*/ 7144965 w 10768629"/>
              <a:gd name="connsiteY87-9120" fmla="*/ 1476908 h 1978172"/>
              <a:gd name="connsiteX88-9121" fmla="*/ 7134299 w 10768629"/>
              <a:gd name="connsiteY88-9122" fmla="*/ 1479969 h 1978172"/>
              <a:gd name="connsiteX89-9123" fmla="*/ 7129809 w 10768629"/>
              <a:gd name="connsiteY89-9124" fmla="*/ 1473339 h 1978172"/>
              <a:gd name="connsiteX90-9125" fmla="*/ 7112688 w 10768629"/>
              <a:gd name="connsiteY90-9126" fmla="*/ 1472575 h 1978172"/>
              <a:gd name="connsiteX91-9127" fmla="*/ 7093470 w 10768629"/>
              <a:gd name="connsiteY91-9128" fmla="*/ 1480300 h 1978172"/>
              <a:gd name="connsiteX92-9129" fmla="*/ 7025034 w 10768629"/>
              <a:gd name="connsiteY92-9130" fmla="*/ 1506934 h 1978172"/>
              <a:gd name="connsiteX93-9131" fmla="*/ 7014783 w 10768629"/>
              <a:gd name="connsiteY93-9132" fmla="*/ 1515868 h 1978172"/>
              <a:gd name="connsiteX94-9133" fmla="*/ 6979706 w 10768629"/>
              <a:gd name="connsiteY94-9134" fmla="*/ 1523511 h 1978172"/>
              <a:gd name="connsiteX95-9135" fmla="*/ 6977890 w 10768629"/>
              <a:gd name="connsiteY95-9136" fmla="*/ 1525793 h 1978172"/>
              <a:gd name="connsiteX96-9137" fmla="*/ 6944339 w 10768629"/>
              <a:gd name="connsiteY96-9138" fmla="*/ 1536237 h 1978172"/>
              <a:gd name="connsiteX97-9139" fmla="*/ 6886996 w 10768629"/>
              <a:gd name="connsiteY97-9140" fmla="*/ 1563569 h 1978172"/>
              <a:gd name="connsiteX98-9141" fmla="*/ 6874510 w 10768629"/>
              <a:gd name="connsiteY98-9142" fmla="*/ 1558469 h 1978172"/>
              <a:gd name="connsiteX99-9143" fmla="*/ 6871943 w 10768629"/>
              <a:gd name="connsiteY99-9144" fmla="*/ 1554651 h 1978172"/>
              <a:gd name="connsiteX100-9145" fmla="*/ 6856174 w 10768629"/>
              <a:gd name="connsiteY100-9146" fmla="*/ 1562024 h 1978172"/>
              <a:gd name="connsiteX101-9147" fmla="*/ 6842321 w 10768629"/>
              <a:gd name="connsiteY101-9148" fmla="*/ 1560554 h 1978172"/>
              <a:gd name="connsiteX102-9149" fmla="*/ 6832713 w 10768629"/>
              <a:gd name="connsiteY102-9150" fmla="*/ 1569357 h 1978172"/>
              <a:gd name="connsiteX103-9151" fmla="*/ 6816351 w 10768629"/>
              <a:gd name="connsiteY103-9152" fmla="*/ 1571495 h 1978172"/>
              <a:gd name="connsiteX104-9153" fmla="*/ 6795800 w 10768629"/>
              <a:gd name="connsiteY104-9154" fmla="*/ 1572010 h 1978172"/>
              <a:gd name="connsiteX105-9155" fmla="*/ 6777546 w 10768629"/>
              <a:gd name="connsiteY105-9156" fmla="*/ 1568661 h 1978172"/>
              <a:gd name="connsiteX106-9157" fmla="*/ 6751528 w 10768629"/>
              <a:gd name="connsiteY106-9158" fmla="*/ 1574143 h 1978172"/>
              <a:gd name="connsiteX107-9159" fmla="*/ 6691966 w 10768629"/>
              <a:gd name="connsiteY107-9160" fmla="*/ 1582255 h 1978172"/>
              <a:gd name="connsiteX108-9161" fmla="*/ 6646941 w 10768629"/>
              <a:gd name="connsiteY108-9162" fmla="*/ 1588471 h 1978172"/>
              <a:gd name="connsiteX109-9163" fmla="*/ 6568576 w 10768629"/>
              <a:gd name="connsiteY109-9164" fmla="*/ 1606488 h 1978172"/>
              <a:gd name="connsiteX110-9165" fmla="*/ 6554358 w 10768629"/>
              <a:gd name="connsiteY110-9166" fmla="*/ 1621701 h 1978172"/>
              <a:gd name="connsiteX111-9167" fmla="*/ 6516968 w 10768629"/>
              <a:gd name="connsiteY111-9168" fmla="*/ 1617195 h 1978172"/>
              <a:gd name="connsiteX112-9169" fmla="*/ 6506479 w 10768629"/>
              <a:gd name="connsiteY112-9170" fmla="*/ 1602227 h 1978172"/>
              <a:gd name="connsiteX113-9171" fmla="*/ 6458436 w 10768629"/>
              <a:gd name="connsiteY113-9172" fmla="*/ 1607332 h 1978172"/>
              <a:gd name="connsiteX114-9173" fmla="*/ 6414786 w 10768629"/>
              <a:gd name="connsiteY114-9174" fmla="*/ 1628815 h 1978172"/>
              <a:gd name="connsiteX115-9175" fmla="*/ 6357085 w 10768629"/>
              <a:gd name="connsiteY115-9176" fmla="*/ 1640846 h 1978172"/>
              <a:gd name="connsiteX116-9177" fmla="*/ 6322636 w 10768629"/>
              <a:gd name="connsiteY116-9178" fmla="*/ 1648213 h 1978172"/>
              <a:gd name="connsiteX117-9179" fmla="*/ 6226172 w 10768629"/>
              <a:gd name="connsiteY117-9180" fmla="*/ 1654676 h 1978172"/>
              <a:gd name="connsiteX118-9181" fmla="*/ 6221217 w 10768629"/>
              <a:gd name="connsiteY118-9182" fmla="*/ 1654506 h 1978172"/>
              <a:gd name="connsiteX119-9183" fmla="*/ 6204956 w 10768629"/>
              <a:gd name="connsiteY119-9184" fmla="*/ 1664280 h 1978172"/>
              <a:gd name="connsiteX120-9185" fmla="*/ 6204270 w 10768629"/>
              <a:gd name="connsiteY120-9186" fmla="*/ 1666782 h 1978172"/>
              <a:gd name="connsiteX121-9187" fmla="*/ 6143810 w 10768629"/>
              <a:gd name="connsiteY121-9188" fmla="*/ 1661963 h 1978172"/>
              <a:gd name="connsiteX122-9189" fmla="*/ 6136560 w 10768629"/>
              <a:gd name="connsiteY122-9190" fmla="*/ 1665728 h 1978172"/>
              <a:gd name="connsiteX123-9191" fmla="*/ 6096155 w 10768629"/>
              <a:gd name="connsiteY123-9192" fmla="*/ 1656951 h 1978172"/>
              <a:gd name="connsiteX124-9193" fmla="*/ 6075812 w 10768629"/>
              <a:gd name="connsiteY124-9194" fmla="*/ 1655422 h 1978172"/>
              <a:gd name="connsiteX125-9195" fmla="*/ 6039495 w 10768629"/>
              <a:gd name="connsiteY125-9196" fmla="*/ 1649680 h 1978172"/>
              <a:gd name="connsiteX126-9197" fmla="*/ 6036523 w 10768629"/>
              <a:gd name="connsiteY126-9198" fmla="*/ 1652121 h 1978172"/>
              <a:gd name="connsiteX127-9199" fmla="*/ 6029328 w 10768629"/>
              <a:gd name="connsiteY127-9200" fmla="*/ 1649904 h 1978172"/>
              <a:gd name="connsiteX128-9201" fmla="*/ 6024075 w 10768629"/>
              <a:gd name="connsiteY128-9202" fmla="*/ 1652779 h 1978172"/>
              <a:gd name="connsiteX129-9203" fmla="*/ 6018085 w 10768629"/>
              <a:gd name="connsiteY129-9204" fmla="*/ 1652030 h 1978172"/>
              <a:gd name="connsiteX130-9205" fmla="*/ 5955513 w 10768629"/>
              <a:gd name="connsiteY130-9206" fmla="*/ 1663584 h 1978172"/>
              <a:gd name="connsiteX131-9207" fmla="*/ 5941996 w 10768629"/>
              <a:gd name="connsiteY131-9208" fmla="*/ 1661326 h 1978172"/>
              <a:gd name="connsiteX132-9209" fmla="*/ 5931789 w 10768629"/>
              <a:gd name="connsiteY132-9210" fmla="*/ 1669915 h 1978172"/>
              <a:gd name="connsiteX133-9211" fmla="*/ 5888686 w 10768629"/>
              <a:gd name="connsiteY133-9212" fmla="*/ 1672175 h 1978172"/>
              <a:gd name="connsiteX134-9213" fmla="*/ 5873794 w 10768629"/>
              <a:gd name="connsiteY134-9214" fmla="*/ 1665454 h 1978172"/>
              <a:gd name="connsiteX135-9215" fmla="*/ 5860022 w 10768629"/>
              <a:gd name="connsiteY135-9216" fmla="*/ 1660635 h 1978172"/>
              <a:gd name="connsiteX136-9217" fmla="*/ 5858237 w 10768629"/>
              <a:gd name="connsiteY136-9218" fmla="*/ 1660649 h 1978172"/>
              <a:gd name="connsiteX137-9219" fmla="*/ 5840319 w 10768629"/>
              <a:gd name="connsiteY137-9220" fmla="*/ 1660798 h 1978172"/>
              <a:gd name="connsiteX138-9221" fmla="*/ 5806984 w 10768629"/>
              <a:gd name="connsiteY138-9222" fmla="*/ 1661075 h 1978172"/>
              <a:gd name="connsiteX139-9223" fmla="*/ 5742351 w 10768629"/>
              <a:gd name="connsiteY139-9224" fmla="*/ 1667489 h 1978172"/>
              <a:gd name="connsiteX140-9225" fmla="*/ 5521171 w 10768629"/>
              <a:gd name="connsiteY140-9226" fmla="*/ 1671626 h 1978172"/>
              <a:gd name="connsiteX141-9227" fmla="*/ 5457384 w 10768629"/>
              <a:gd name="connsiteY141-9228" fmla="*/ 1683952 h 1978172"/>
              <a:gd name="connsiteX142-9229" fmla="*/ 4950070 w 10768629"/>
              <a:gd name="connsiteY142-9230" fmla="*/ 1748401 h 1978172"/>
              <a:gd name="connsiteX143-9231" fmla="*/ 4872172 w 10768629"/>
              <a:gd name="connsiteY143-9232" fmla="*/ 1757222 h 1978172"/>
              <a:gd name="connsiteX144-9233" fmla="*/ 4809524 w 10768629"/>
              <a:gd name="connsiteY144-9234" fmla="*/ 1761033 h 1978172"/>
              <a:gd name="connsiteX145-9235" fmla="*/ 4759058 w 10768629"/>
              <a:gd name="connsiteY145-9236" fmla="*/ 1766533 h 1978172"/>
              <a:gd name="connsiteX146-9237" fmla="*/ 4719749 w 10768629"/>
              <a:gd name="connsiteY146-9238" fmla="*/ 1771811 h 1978172"/>
              <a:gd name="connsiteX147-9239" fmla="*/ 4568686 w 10768629"/>
              <a:gd name="connsiteY147-9240" fmla="*/ 1786141 h 1978172"/>
              <a:gd name="connsiteX148-9241" fmla="*/ 4418751 w 10768629"/>
              <a:gd name="connsiteY148-9242" fmla="*/ 1796932 h 1978172"/>
              <a:gd name="connsiteX149-9243" fmla="*/ 4378377 w 10768629"/>
              <a:gd name="connsiteY149-9244" fmla="*/ 1815528 h 1978172"/>
              <a:gd name="connsiteX150-9245" fmla="*/ 4320575 w 10768629"/>
              <a:gd name="connsiteY150-9246" fmla="*/ 1832722 h 1978172"/>
              <a:gd name="connsiteX151-9247" fmla="*/ 4220200 w 10768629"/>
              <a:gd name="connsiteY151-9248" fmla="*/ 1873173 h 1978172"/>
              <a:gd name="connsiteX152-9249" fmla="*/ 4105361 w 10768629"/>
              <a:gd name="connsiteY152-9250" fmla="*/ 1894711 h 1978172"/>
              <a:gd name="connsiteX153-9251" fmla="*/ 3973223 w 10768629"/>
              <a:gd name="connsiteY153-9252" fmla="*/ 1881015 h 1978172"/>
              <a:gd name="connsiteX154-9253" fmla="*/ 3900992 w 10768629"/>
              <a:gd name="connsiteY154-9254" fmla="*/ 1880603 h 1978172"/>
              <a:gd name="connsiteX155-9255" fmla="*/ 3662119 w 10768629"/>
              <a:gd name="connsiteY155-9256" fmla="*/ 1889285 h 1978172"/>
              <a:gd name="connsiteX156-9257" fmla="*/ 3496919 w 10768629"/>
              <a:gd name="connsiteY156-9258" fmla="*/ 1873180 h 1978172"/>
              <a:gd name="connsiteX157-9259" fmla="*/ 3449433 w 10768629"/>
              <a:gd name="connsiteY157-9260" fmla="*/ 1889681 h 1978172"/>
              <a:gd name="connsiteX158-9261" fmla="*/ 3369766 w 10768629"/>
              <a:gd name="connsiteY158-9262" fmla="*/ 1916653 h 1978172"/>
              <a:gd name="connsiteX159-9263" fmla="*/ 3269672 w 10768629"/>
              <a:gd name="connsiteY159-9264" fmla="*/ 1938036 h 1978172"/>
              <a:gd name="connsiteX160-9265" fmla="*/ 3224897 w 10768629"/>
              <a:gd name="connsiteY160-9266" fmla="*/ 1943733 h 1978172"/>
              <a:gd name="connsiteX161-9267" fmla="*/ 3161463 w 10768629"/>
              <a:gd name="connsiteY161-9268" fmla="*/ 1946591 h 1978172"/>
              <a:gd name="connsiteX162-9269" fmla="*/ 3112044 w 10768629"/>
              <a:gd name="connsiteY162-9270" fmla="*/ 1935614 h 1978172"/>
              <a:gd name="connsiteX163-9271" fmla="*/ 3069716 w 10768629"/>
              <a:gd name="connsiteY163-9272" fmla="*/ 1930463 h 1978172"/>
              <a:gd name="connsiteX164-9273" fmla="*/ 3005773 w 10768629"/>
              <a:gd name="connsiteY164-9274" fmla="*/ 1915878 h 1978172"/>
              <a:gd name="connsiteX165-9275" fmla="*/ 2897201 w 10768629"/>
              <a:gd name="connsiteY165-9276" fmla="*/ 1926772 h 1978172"/>
              <a:gd name="connsiteX166-9277" fmla="*/ 2783891 w 10768629"/>
              <a:gd name="connsiteY166-9278" fmla="*/ 1931749 h 1978172"/>
              <a:gd name="connsiteX167-9279" fmla="*/ 2712447 w 10768629"/>
              <a:gd name="connsiteY167-9280" fmla="*/ 1933044 h 1978172"/>
              <a:gd name="connsiteX168-9281" fmla="*/ 2560151 w 10768629"/>
              <a:gd name="connsiteY168-9282" fmla="*/ 1963609 h 1978172"/>
              <a:gd name="connsiteX169-9283" fmla="*/ 2367221 w 10768629"/>
              <a:gd name="connsiteY169-9284" fmla="*/ 1971884 h 1978172"/>
              <a:gd name="connsiteX170-9285" fmla="*/ 2272130 w 10768629"/>
              <a:gd name="connsiteY170-9286" fmla="*/ 1961162 h 1978172"/>
              <a:gd name="connsiteX171-9287" fmla="*/ 2189404 w 10768629"/>
              <a:gd name="connsiteY171-9288" fmla="*/ 1978172 h 1978172"/>
              <a:gd name="connsiteX172-9289" fmla="*/ 2077704 w 10768629"/>
              <a:gd name="connsiteY172-9290" fmla="*/ 1965002 h 1978172"/>
              <a:gd name="connsiteX173-9291" fmla="*/ 2033299 w 10768629"/>
              <a:gd name="connsiteY173-9292" fmla="*/ 1969042 h 1978172"/>
              <a:gd name="connsiteX174-9293" fmla="*/ 1967996 w 10768629"/>
              <a:gd name="connsiteY174-9294" fmla="*/ 1953187 h 1978172"/>
              <a:gd name="connsiteX175-9295" fmla="*/ 1855805 w 10768629"/>
              <a:gd name="connsiteY175-9296" fmla="*/ 1926082 h 1978172"/>
              <a:gd name="connsiteX176-9297" fmla="*/ 1790957 w 10768629"/>
              <a:gd name="connsiteY176-9298" fmla="*/ 1919460 h 1978172"/>
              <a:gd name="connsiteX177-9299" fmla="*/ 1613978 w 10768629"/>
              <a:gd name="connsiteY177-9300" fmla="*/ 1891581 h 1978172"/>
              <a:gd name="connsiteX178-9301" fmla="*/ 1436831 w 10768629"/>
              <a:gd name="connsiteY178-9302" fmla="*/ 1856201 h 1978172"/>
              <a:gd name="connsiteX179-9303" fmla="*/ 1357365 w 10768629"/>
              <a:gd name="connsiteY179-9304" fmla="*/ 1832140 h 1978172"/>
              <a:gd name="connsiteX180-9305" fmla="*/ 1232341 w 10768629"/>
              <a:gd name="connsiteY180-9306" fmla="*/ 1785942 h 1978172"/>
              <a:gd name="connsiteX181-9307" fmla="*/ 1162595 w 10768629"/>
              <a:gd name="connsiteY181-9308" fmla="*/ 1758337 h 1978172"/>
              <a:gd name="connsiteX182-9309" fmla="*/ 1128523 w 10768629"/>
              <a:gd name="connsiteY182-9310" fmla="*/ 1763621 h 1978172"/>
              <a:gd name="connsiteX183-9311" fmla="*/ 991903 w 10768629"/>
              <a:gd name="connsiteY183-9312" fmla="*/ 1786741 h 1978172"/>
              <a:gd name="connsiteX184-9313" fmla="*/ 883960 w 10768629"/>
              <a:gd name="connsiteY184-9314" fmla="*/ 1822386 h 1978172"/>
              <a:gd name="connsiteX185-9315" fmla="*/ 766531 w 10768629"/>
              <a:gd name="connsiteY185-9316" fmla="*/ 1805053 h 1978172"/>
              <a:gd name="connsiteX186-9317" fmla="*/ 669779 w 10768629"/>
              <a:gd name="connsiteY186-9318" fmla="*/ 1800537 h 1978172"/>
              <a:gd name="connsiteX187-9319" fmla="*/ 523898 w 10768629"/>
              <a:gd name="connsiteY187-9320" fmla="*/ 1811085 h 1978172"/>
              <a:gd name="connsiteX188-9321" fmla="*/ 360251 w 10768629"/>
              <a:gd name="connsiteY188-9322" fmla="*/ 1830735 h 1978172"/>
              <a:gd name="connsiteX189-9323" fmla="*/ 255207 w 10768629"/>
              <a:gd name="connsiteY189-9324" fmla="*/ 1818275 h 1978172"/>
              <a:gd name="connsiteX190-9325" fmla="*/ 101803 w 10768629"/>
              <a:gd name="connsiteY190-9326" fmla="*/ 1870647 h 1978172"/>
              <a:gd name="connsiteX191-9327" fmla="*/ 25397 w 10768629"/>
              <a:gd name="connsiteY191-9328" fmla="*/ 1888443 h 1978172"/>
              <a:gd name="connsiteX192-9329" fmla="*/ 2370 w 10768629"/>
              <a:gd name="connsiteY192-9330" fmla="*/ 1878311 h 1978172"/>
              <a:gd name="connsiteX193-9331" fmla="*/ 0 w 10768629"/>
              <a:gd name="connsiteY193-9332" fmla="*/ 1878785 h 1978172"/>
              <a:gd name="connsiteX194-9333" fmla="*/ 0 w 10768629"/>
              <a:gd name="connsiteY194-9334" fmla="*/ 0 h 1978172"/>
              <a:gd name="connsiteX0-9335" fmla="*/ 0 w 10768629"/>
              <a:gd name="connsiteY0-9336" fmla="*/ 0 h 1978172"/>
              <a:gd name="connsiteX1-9337" fmla="*/ 10768629 w 10768629"/>
              <a:gd name="connsiteY1-9338" fmla="*/ 0 h 1978172"/>
              <a:gd name="connsiteX2-9339" fmla="*/ 10733254 w 10768629"/>
              <a:gd name="connsiteY2-9340" fmla="*/ 31439 h 1978172"/>
              <a:gd name="connsiteX3-9341" fmla="*/ 10727085 w 10768629"/>
              <a:gd name="connsiteY3-9342" fmla="*/ 37910 h 1978172"/>
              <a:gd name="connsiteX4-9343" fmla="*/ 10675953 w 10768629"/>
              <a:gd name="connsiteY4-9344" fmla="*/ 68623 h 1978172"/>
              <a:gd name="connsiteX5-9345" fmla="*/ 10637091 w 10768629"/>
              <a:gd name="connsiteY5-9346" fmla="*/ 90361 h 1978172"/>
              <a:gd name="connsiteX6-9347" fmla="*/ 10610971 w 10768629"/>
              <a:gd name="connsiteY6-9348" fmla="*/ 110764 h 1978172"/>
              <a:gd name="connsiteX7-9349" fmla="*/ 10532872 w 10768629"/>
              <a:gd name="connsiteY7-9350" fmla="*/ 138028 h 1978172"/>
              <a:gd name="connsiteX8-9351" fmla="*/ 10398558 w 10768629"/>
              <a:gd name="connsiteY8-9352" fmla="*/ 172911 h 1978172"/>
              <a:gd name="connsiteX9-9353" fmla="*/ 10371128 w 10768629"/>
              <a:gd name="connsiteY9-9354" fmla="*/ 182609 h 1978172"/>
              <a:gd name="connsiteX10-9355" fmla="*/ 10352178 w 10768629"/>
              <a:gd name="connsiteY10-9356" fmla="*/ 199976 h 1978172"/>
              <a:gd name="connsiteX11-9357" fmla="*/ 10351815 w 10768629"/>
              <a:gd name="connsiteY11-9358" fmla="*/ 211879 h 1978172"/>
              <a:gd name="connsiteX12-9359" fmla="*/ 10337471 w 10768629"/>
              <a:gd name="connsiteY12-9360" fmla="*/ 218661 h 1978172"/>
              <a:gd name="connsiteX13-9361" fmla="*/ 10334625 w 10768629"/>
              <a:gd name="connsiteY13-9362" fmla="*/ 222351 h 1978172"/>
              <a:gd name="connsiteX14-9363" fmla="*/ 10256365 w 10768629"/>
              <a:gd name="connsiteY14-9364" fmla="*/ 235917 h 1978172"/>
              <a:gd name="connsiteX15-9365" fmla="*/ 10201127 w 10768629"/>
              <a:gd name="connsiteY15-9366" fmla="*/ 267448 h 1978172"/>
              <a:gd name="connsiteX16-9367" fmla="*/ 9961218 w 10768629"/>
              <a:gd name="connsiteY16-9368" fmla="*/ 326720 h 1978172"/>
              <a:gd name="connsiteX17-9369" fmla="*/ 9859715 w 10768629"/>
              <a:gd name="connsiteY17-9370" fmla="*/ 355698 h 1978172"/>
              <a:gd name="connsiteX18-9371" fmla="*/ 9679867 w 10768629"/>
              <a:gd name="connsiteY18-9372" fmla="*/ 399081 h 1978172"/>
              <a:gd name="connsiteX19-9373" fmla="*/ 9490654 w 10768629"/>
              <a:gd name="connsiteY19-9374" fmla="*/ 455225 h 1978172"/>
              <a:gd name="connsiteX20-9375" fmla="*/ 9470837 w 10768629"/>
              <a:gd name="connsiteY20-9376" fmla="*/ 452539 h 1978172"/>
              <a:gd name="connsiteX21-9377" fmla="*/ 9469082 w 10768629"/>
              <a:gd name="connsiteY21-9378" fmla="*/ 454891 h 1978172"/>
              <a:gd name="connsiteX22-9379" fmla="*/ 9448038 w 10768629"/>
              <a:gd name="connsiteY22-9380" fmla="*/ 459733 h 1978172"/>
              <a:gd name="connsiteX23-9381" fmla="*/ 9396821 w 10768629"/>
              <a:gd name="connsiteY23-9382" fmla="*/ 455795 h 1978172"/>
              <a:gd name="connsiteX24-9383" fmla="*/ 9392197 w 10768629"/>
              <a:gd name="connsiteY24-9384" fmla="*/ 459796 h 1978172"/>
              <a:gd name="connsiteX25-9385" fmla="*/ 9347994 w 10768629"/>
              <a:gd name="connsiteY25-9386" fmla="*/ 464462 h 1978172"/>
              <a:gd name="connsiteX26-9387" fmla="*/ 9347889 w 10768629"/>
              <a:gd name="connsiteY26-9388" fmla="*/ 466539 h 1978172"/>
              <a:gd name="connsiteX27-9389" fmla="*/ 9337639 w 10768629"/>
              <a:gd name="connsiteY27-9390" fmla="*/ 476654 h 1978172"/>
              <a:gd name="connsiteX28-9391" fmla="*/ 9316893 w 10768629"/>
              <a:gd name="connsiteY28-9392" fmla="*/ 491390 h 1978172"/>
              <a:gd name="connsiteX29-9393" fmla="*/ 9229283 w 10768629"/>
              <a:gd name="connsiteY29-9394" fmla="*/ 555377 h 1978172"/>
              <a:gd name="connsiteX30-9395" fmla="*/ 9220274 w 10768629"/>
              <a:gd name="connsiteY30-9396" fmla="*/ 557502 h 1978172"/>
              <a:gd name="connsiteX31-9397" fmla="*/ 9220202 w 10768629"/>
              <a:gd name="connsiteY31-9398" fmla="*/ 558001 h 1978172"/>
              <a:gd name="connsiteX32-9399" fmla="*/ 9210908 w 10768629"/>
              <a:gd name="connsiteY32-9400" fmla="*/ 561147 h 1978172"/>
              <a:gd name="connsiteX33-9401" fmla="*/ 9186374 w 10768629"/>
              <a:gd name="connsiteY33-9402" fmla="*/ 565502 h 1978172"/>
              <a:gd name="connsiteX34-9403" fmla="*/ 9181058 w 10768629"/>
              <a:gd name="connsiteY34-9404" fmla="*/ 569943 h 1978172"/>
              <a:gd name="connsiteX35-9405" fmla="*/ 9179948 w 10768629"/>
              <a:gd name="connsiteY35-9406" fmla="*/ 576062 h 1978172"/>
              <a:gd name="connsiteX36-9407" fmla="*/ 9149110 w 10768629"/>
              <a:gd name="connsiteY36-9408" fmla="*/ 598906 h 1978172"/>
              <a:gd name="connsiteX37-9409" fmla="*/ 9078556 w 10768629"/>
              <a:gd name="connsiteY37-9410" fmla="*/ 644039 h 1978172"/>
              <a:gd name="connsiteX38-9411" fmla="*/ 8996399 w 10768629"/>
              <a:gd name="connsiteY38-9412" fmla="*/ 690055 h 1978172"/>
              <a:gd name="connsiteX39-9413" fmla="*/ 8803791 w 10768629"/>
              <a:gd name="connsiteY39-9414" fmla="*/ 813860 h 1978172"/>
              <a:gd name="connsiteX40-9415" fmla="*/ 8636202 w 10768629"/>
              <a:gd name="connsiteY40-9416" fmla="*/ 848463 h 1978172"/>
              <a:gd name="connsiteX41-9417" fmla="*/ 8555372 w 10768629"/>
              <a:gd name="connsiteY41-9418" fmla="*/ 883171 h 1978172"/>
              <a:gd name="connsiteX42-9419" fmla="*/ 8507229 w 10768629"/>
              <a:gd name="connsiteY42-9420" fmla="*/ 901665 h 1978172"/>
              <a:gd name="connsiteX43-9421" fmla="*/ 8428473 w 10768629"/>
              <a:gd name="connsiteY43-9422" fmla="*/ 927985 h 1978172"/>
              <a:gd name="connsiteX44-9423" fmla="*/ 8427914 w 10768629"/>
              <a:gd name="connsiteY44-9424" fmla="*/ 933480 h 1978172"/>
              <a:gd name="connsiteX45-9425" fmla="*/ 8420327 w 10768629"/>
              <a:gd name="connsiteY45-9426" fmla="*/ 941984 h 1978172"/>
              <a:gd name="connsiteX46-9427" fmla="*/ 8394729 w 10768629"/>
              <a:gd name="connsiteY46-9428" fmla="*/ 948347 h 1978172"/>
              <a:gd name="connsiteX47-9429" fmla="*/ 8380548 w 10768629"/>
              <a:gd name="connsiteY47-9430" fmla="*/ 987916 h 1978172"/>
              <a:gd name="connsiteX48-9431" fmla="*/ 8379462 w 10768629"/>
              <a:gd name="connsiteY48-9432" fmla="*/ 987106 h 1978172"/>
              <a:gd name="connsiteX49-9433" fmla="*/ 8340796 w 10768629"/>
              <a:gd name="connsiteY49-9434" fmla="*/ 980522 h 1978172"/>
              <a:gd name="connsiteX50-9435" fmla="*/ 8304438 w 10768629"/>
              <a:gd name="connsiteY50-9436" fmla="*/ 996739 h 1978172"/>
              <a:gd name="connsiteX51-9437" fmla="*/ 8280929 w 10768629"/>
              <a:gd name="connsiteY51-9438" fmla="*/ 1023089 h 1978172"/>
              <a:gd name="connsiteX52-9439" fmla="*/ 8275760 w 10768629"/>
              <a:gd name="connsiteY52-9440" fmla="*/ 1027772 h 1978172"/>
              <a:gd name="connsiteX53-9441" fmla="*/ 8275478 w 10768629"/>
              <a:gd name="connsiteY53-9442" fmla="*/ 1027605 h 1978172"/>
              <a:gd name="connsiteX54-9443" fmla="*/ 8269666 w 10768629"/>
              <a:gd name="connsiteY54-9444" fmla="*/ 1032033 h 1978172"/>
              <a:gd name="connsiteX55-9445" fmla="*/ 8203836 w 10768629"/>
              <a:gd name="connsiteY55-9446" fmla="*/ 1037347 h 1978172"/>
              <a:gd name="connsiteX56-9447" fmla="*/ 8122936 w 10768629"/>
              <a:gd name="connsiteY56-9448" fmla="*/ 1063113 h 1978172"/>
              <a:gd name="connsiteX57-9449" fmla="*/ 8043658 w 10768629"/>
              <a:gd name="connsiteY57-9450" fmla="*/ 1092746 h 1978172"/>
              <a:gd name="connsiteX58-9451" fmla="*/ 8015351 w 10768629"/>
              <a:gd name="connsiteY58-9452" fmla="*/ 1105478 h 1978172"/>
              <a:gd name="connsiteX59-9453" fmla="*/ 7963145 w 10768629"/>
              <a:gd name="connsiteY59-9454" fmla="*/ 1119346 h 1978172"/>
              <a:gd name="connsiteX60-9455" fmla="*/ 7938145 w 10768629"/>
              <a:gd name="connsiteY60-9456" fmla="*/ 1120225 h 1978172"/>
              <a:gd name="connsiteX61-9457" fmla="*/ 7937238 w 10768629"/>
              <a:gd name="connsiteY61-9458" fmla="*/ 1121204 h 1978172"/>
              <a:gd name="connsiteX62-9459" fmla="*/ 7934398 w 10768629"/>
              <a:gd name="connsiteY62-9460" fmla="*/ 1118240 h 1978172"/>
              <a:gd name="connsiteX63-9461" fmla="*/ 7918248 w 10768629"/>
              <a:gd name="connsiteY63-9462" fmla="*/ 1124371 h 1978172"/>
              <a:gd name="connsiteX64-9463" fmla="*/ 7914119 w 10768629"/>
              <a:gd name="connsiteY64-9464" fmla="*/ 1127653 h 1978172"/>
              <a:gd name="connsiteX65-9465" fmla="*/ 7907658 w 10768629"/>
              <a:gd name="connsiteY65-9466" fmla="*/ 1130350 h 1978172"/>
              <a:gd name="connsiteX66-9467" fmla="*/ 7907434 w 10768629"/>
              <a:gd name="connsiteY66-9468" fmla="*/ 1130103 h 1978172"/>
              <a:gd name="connsiteX67-9469" fmla="*/ 7901508 w 10768629"/>
              <a:gd name="connsiteY67-9470" fmla="*/ 1133245 h 1978172"/>
              <a:gd name="connsiteX68-9471" fmla="*/ 7873287 w 10768629"/>
              <a:gd name="connsiteY68-9472" fmla="*/ 1152609 h 1978172"/>
              <a:gd name="connsiteX69-9473" fmla="*/ 7834833 w 10768629"/>
              <a:gd name="connsiteY69-9474" fmla="*/ 1153868 h 1978172"/>
              <a:gd name="connsiteX70-9475" fmla="*/ 7828661 w 10768629"/>
              <a:gd name="connsiteY70-9476" fmla="*/ 1139994 h 1978172"/>
              <a:gd name="connsiteX71-9477" fmla="*/ 7823966 w 10768629"/>
              <a:gd name="connsiteY71-9478" fmla="*/ 1143178 h 1978172"/>
              <a:gd name="connsiteX72-9479" fmla="*/ 7815078 w 10768629"/>
              <a:gd name="connsiteY72-9480" fmla="*/ 1151776 h 1978172"/>
              <a:gd name="connsiteX73-9481" fmla="*/ 7812026 w 10768629"/>
              <a:gd name="connsiteY73-9482" fmla="*/ 1151522 h 1978172"/>
              <a:gd name="connsiteX74-9483" fmla="*/ 7782249 w 10768629"/>
              <a:gd name="connsiteY74-9484" fmla="*/ 1160970 h 1978172"/>
              <a:gd name="connsiteX75-9485" fmla="*/ 7773476 w 10768629"/>
              <a:gd name="connsiteY75-9486" fmla="*/ 1157414 h 1978172"/>
              <a:gd name="connsiteX76-9487" fmla="*/ 7769600 w 10768629"/>
              <a:gd name="connsiteY76-9488" fmla="*/ 1157365 h 1978172"/>
              <a:gd name="connsiteX77-9489" fmla="*/ 7752631 w 10768629"/>
              <a:gd name="connsiteY77-9490" fmla="*/ 1172815 h 1978172"/>
              <a:gd name="connsiteX78-9491" fmla="*/ 7743525 w 10768629"/>
              <a:gd name="connsiteY78-9492" fmla="*/ 1179064 h 1978172"/>
              <a:gd name="connsiteX79-9493" fmla="*/ 7685942 w 10768629"/>
              <a:gd name="connsiteY79-9494" fmla="*/ 1233723 h 1978172"/>
              <a:gd name="connsiteX80-9495" fmla="*/ 7586920 w 10768629"/>
              <a:gd name="connsiteY80-9496" fmla="*/ 1261888 h 1978172"/>
              <a:gd name="connsiteX81-9497" fmla="*/ 7486100 w 10768629"/>
              <a:gd name="connsiteY81-9498" fmla="*/ 1292563 h 1978172"/>
              <a:gd name="connsiteX82-9499" fmla="*/ 7407190 w 10768629"/>
              <a:gd name="connsiteY82-9500" fmla="*/ 1314737 h 1978172"/>
              <a:gd name="connsiteX83-9501" fmla="*/ 7240698 w 10768629"/>
              <a:gd name="connsiteY83-9502" fmla="*/ 1438832 h 1978172"/>
              <a:gd name="connsiteX84-9503" fmla="*/ 7197675 w 10768629"/>
              <a:gd name="connsiteY84-9504" fmla="*/ 1447530 h 1978172"/>
              <a:gd name="connsiteX85-9505" fmla="*/ 7164788 w 10768629"/>
              <a:gd name="connsiteY85-9506" fmla="*/ 1480293 h 1978172"/>
              <a:gd name="connsiteX86-9507" fmla="*/ 7147929 w 10768629"/>
              <a:gd name="connsiteY86-9508" fmla="*/ 1477641 h 1978172"/>
              <a:gd name="connsiteX87-9509" fmla="*/ 7144965 w 10768629"/>
              <a:gd name="connsiteY87-9510" fmla="*/ 1476908 h 1978172"/>
              <a:gd name="connsiteX88-9511" fmla="*/ 7134299 w 10768629"/>
              <a:gd name="connsiteY88-9512" fmla="*/ 1479969 h 1978172"/>
              <a:gd name="connsiteX89-9513" fmla="*/ 7129809 w 10768629"/>
              <a:gd name="connsiteY89-9514" fmla="*/ 1473339 h 1978172"/>
              <a:gd name="connsiteX90-9515" fmla="*/ 7112688 w 10768629"/>
              <a:gd name="connsiteY90-9516" fmla="*/ 1472575 h 1978172"/>
              <a:gd name="connsiteX91-9517" fmla="*/ 7093470 w 10768629"/>
              <a:gd name="connsiteY91-9518" fmla="*/ 1480300 h 1978172"/>
              <a:gd name="connsiteX92-9519" fmla="*/ 7025034 w 10768629"/>
              <a:gd name="connsiteY92-9520" fmla="*/ 1506934 h 1978172"/>
              <a:gd name="connsiteX93-9521" fmla="*/ 7014783 w 10768629"/>
              <a:gd name="connsiteY93-9522" fmla="*/ 1515868 h 1978172"/>
              <a:gd name="connsiteX94-9523" fmla="*/ 6979706 w 10768629"/>
              <a:gd name="connsiteY94-9524" fmla="*/ 1523511 h 1978172"/>
              <a:gd name="connsiteX95-9525" fmla="*/ 6977890 w 10768629"/>
              <a:gd name="connsiteY95-9526" fmla="*/ 1525793 h 1978172"/>
              <a:gd name="connsiteX96-9527" fmla="*/ 6944339 w 10768629"/>
              <a:gd name="connsiteY96-9528" fmla="*/ 1536237 h 1978172"/>
              <a:gd name="connsiteX97-9529" fmla="*/ 6886996 w 10768629"/>
              <a:gd name="connsiteY97-9530" fmla="*/ 1563569 h 1978172"/>
              <a:gd name="connsiteX98-9531" fmla="*/ 6874510 w 10768629"/>
              <a:gd name="connsiteY98-9532" fmla="*/ 1558469 h 1978172"/>
              <a:gd name="connsiteX99-9533" fmla="*/ 6871943 w 10768629"/>
              <a:gd name="connsiteY99-9534" fmla="*/ 1554651 h 1978172"/>
              <a:gd name="connsiteX100-9535" fmla="*/ 6856174 w 10768629"/>
              <a:gd name="connsiteY100-9536" fmla="*/ 1562024 h 1978172"/>
              <a:gd name="connsiteX101-9537" fmla="*/ 6842321 w 10768629"/>
              <a:gd name="connsiteY101-9538" fmla="*/ 1560554 h 1978172"/>
              <a:gd name="connsiteX102-9539" fmla="*/ 6832713 w 10768629"/>
              <a:gd name="connsiteY102-9540" fmla="*/ 1569357 h 1978172"/>
              <a:gd name="connsiteX103-9541" fmla="*/ 6816351 w 10768629"/>
              <a:gd name="connsiteY103-9542" fmla="*/ 1571495 h 1978172"/>
              <a:gd name="connsiteX104-9543" fmla="*/ 6795800 w 10768629"/>
              <a:gd name="connsiteY104-9544" fmla="*/ 1572010 h 1978172"/>
              <a:gd name="connsiteX105-9545" fmla="*/ 6777546 w 10768629"/>
              <a:gd name="connsiteY105-9546" fmla="*/ 1568661 h 1978172"/>
              <a:gd name="connsiteX106-9547" fmla="*/ 6751528 w 10768629"/>
              <a:gd name="connsiteY106-9548" fmla="*/ 1574143 h 1978172"/>
              <a:gd name="connsiteX107-9549" fmla="*/ 6691966 w 10768629"/>
              <a:gd name="connsiteY107-9550" fmla="*/ 1582255 h 1978172"/>
              <a:gd name="connsiteX108-9551" fmla="*/ 6646941 w 10768629"/>
              <a:gd name="connsiteY108-9552" fmla="*/ 1588471 h 1978172"/>
              <a:gd name="connsiteX109-9553" fmla="*/ 6568576 w 10768629"/>
              <a:gd name="connsiteY109-9554" fmla="*/ 1606488 h 1978172"/>
              <a:gd name="connsiteX110-9555" fmla="*/ 6554358 w 10768629"/>
              <a:gd name="connsiteY110-9556" fmla="*/ 1621701 h 1978172"/>
              <a:gd name="connsiteX111-9557" fmla="*/ 6516968 w 10768629"/>
              <a:gd name="connsiteY111-9558" fmla="*/ 1617195 h 1978172"/>
              <a:gd name="connsiteX112-9559" fmla="*/ 6506479 w 10768629"/>
              <a:gd name="connsiteY112-9560" fmla="*/ 1602227 h 1978172"/>
              <a:gd name="connsiteX113-9561" fmla="*/ 6458436 w 10768629"/>
              <a:gd name="connsiteY113-9562" fmla="*/ 1607332 h 1978172"/>
              <a:gd name="connsiteX114-9563" fmla="*/ 6414786 w 10768629"/>
              <a:gd name="connsiteY114-9564" fmla="*/ 1628815 h 1978172"/>
              <a:gd name="connsiteX115-9565" fmla="*/ 6357085 w 10768629"/>
              <a:gd name="connsiteY115-9566" fmla="*/ 1640846 h 1978172"/>
              <a:gd name="connsiteX116-9567" fmla="*/ 6322636 w 10768629"/>
              <a:gd name="connsiteY116-9568" fmla="*/ 1648213 h 1978172"/>
              <a:gd name="connsiteX117-9569" fmla="*/ 6226172 w 10768629"/>
              <a:gd name="connsiteY117-9570" fmla="*/ 1654676 h 1978172"/>
              <a:gd name="connsiteX118-9571" fmla="*/ 6221217 w 10768629"/>
              <a:gd name="connsiteY118-9572" fmla="*/ 1654506 h 1978172"/>
              <a:gd name="connsiteX119-9573" fmla="*/ 6204956 w 10768629"/>
              <a:gd name="connsiteY119-9574" fmla="*/ 1664280 h 1978172"/>
              <a:gd name="connsiteX120-9575" fmla="*/ 6204270 w 10768629"/>
              <a:gd name="connsiteY120-9576" fmla="*/ 1666782 h 1978172"/>
              <a:gd name="connsiteX121-9577" fmla="*/ 6143810 w 10768629"/>
              <a:gd name="connsiteY121-9578" fmla="*/ 1661963 h 1978172"/>
              <a:gd name="connsiteX122-9579" fmla="*/ 6136560 w 10768629"/>
              <a:gd name="connsiteY122-9580" fmla="*/ 1665728 h 1978172"/>
              <a:gd name="connsiteX123-9581" fmla="*/ 6096155 w 10768629"/>
              <a:gd name="connsiteY123-9582" fmla="*/ 1656951 h 1978172"/>
              <a:gd name="connsiteX124-9583" fmla="*/ 6075812 w 10768629"/>
              <a:gd name="connsiteY124-9584" fmla="*/ 1655422 h 1978172"/>
              <a:gd name="connsiteX125-9585" fmla="*/ 6039495 w 10768629"/>
              <a:gd name="connsiteY125-9586" fmla="*/ 1649680 h 1978172"/>
              <a:gd name="connsiteX126-9587" fmla="*/ 6036523 w 10768629"/>
              <a:gd name="connsiteY126-9588" fmla="*/ 1652121 h 1978172"/>
              <a:gd name="connsiteX127-9589" fmla="*/ 6029328 w 10768629"/>
              <a:gd name="connsiteY127-9590" fmla="*/ 1649904 h 1978172"/>
              <a:gd name="connsiteX128-9591" fmla="*/ 6024075 w 10768629"/>
              <a:gd name="connsiteY128-9592" fmla="*/ 1652779 h 1978172"/>
              <a:gd name="connsiteX129-9593" fmla="*/ 6018085 w 10768629"/>
              <a:gd name="connsiteY129-9594" fmla="*/ 1652030 h 1978172"/>
              <a:gd name="connsiteX130-9595" fmla="*/ 5955513 w 10768629"/>
              <a:gd name="connsiteY130-9596" fmla="*/ 1663584 h 1978172"/>
              <a:gd name="connsiteX131-9597" fmla="*/ 5941996 w 10768629"/>
              <a:gd name="connsiteY131-9598" fmla="*/ 1661326 h 1978172"/>
              <a:gd name="connsiteX132-9599" fmla="*/ 5931789 w 10768629"/>
              <a:gd name="connsiteY132-9600" fmla="*/ 1669915 h 1978172"/>
              <a:gd name="connsiteX133-9601" fmla="*/ 5888686 w 10768629"/>
              <a:gd name="connsiteY133-9602" fmla="*/ 1672175 h 1978172"/>
              <a:gd name="connsiteX134-9603" fmla="*/ 5873794 w 10768629"/>
              <a:gd name="connsiteY134-9604" fmla="*/ 1665454 h 1978172"/>
              <a:gd name="connsiteX135-9605" fmla="*/ 5860022 w 10768629"/>
              <a:gd name="connsiteY135-9606" fmla="*/ 1660635 h 1978172"/>
              <a:gd name="connsiteX136-9607" fmla="*/ 5858237 w 10768629"/>
              <a:gd name="connsiteY136-9608" fmla="*/ 1660649 h 1978172"/>
              <a:gd name="connsiteX137-9609" fmla="*/ 5840319 w 10768629"/>
              <a:gd name="connsiteY137-9610" fmla="*/ 1660798 h 1978172"/>
              <a:gd name="connsiteX138-9611" fmla="*/ 5806984 w 10768629"/>
              <a:gd name="connsiteY138-9612" fmla="*/ 1661075 h 1978172"/>
              <a:gd name="connsiteX139-9613" fmla="*/ 5742351 w 10768629"/>
              <a:gd name="connsiteY139-9614" fmla="*/ 1667489 h 1978172"/>
              <a:gd name="connsiteX140-9615" fmla="*/ 5521171 w 10768629"/>
              <a:gd name="connsiteY140-9616" fmla="*/ 1671626 h 1978172"/>
              <a:gd name="connsiteX141-9617" fmla="*/ 5457384 w 10768629"/>
              <a:gd name="connsiteY141-9618" fmla="*/ 1683952 h 1978172"/>
              <a:gd name="connsiteX142-9619" fmla="*/ 4950070 w 10768629"/>
              <a:gd name="connsiteY142-9620" fmla="*/ 1748401 h 1978172"/>
              <a:gd name="connsiteX143-9621" fmla="*/ 4872172 w 10768629"/>
              <a:gd name="connsiteY143-9622" fmla="*/ 1757222 h 1978172"/>
              <a:gd name="connsiteX144-9623" fmla="*/ 4809524 w 10768629"/>
              <a:gd name="connsiteY144-9624" fmla="*/ 1761033 h 1978172"/>
              <a:gd name="connsiteX145-9625" fmla="*/ 4759058 w 10768629"/>
              <a:gd name="connsiteY145-9626" fmla="*/ 1766533 h 1978172"/>
              <a:gd name="connsiteX146-9627" fmla="*/ 4719749 w 10768629"/>
              <a:gd name="connsiteY146-9628" fmla="*/ 1771811 h 1978172"/>
              <a:gd name="connsiteX147-9629" fmla="*/ 4568686 w 10768629"/>
              <a:gd name="connsiteY147-9630" fmla="*/ 1786141 h 1978172"/>
              <a:gd name="connsiteX148-9631" fmla="*/ 4418751 w 10768629"/>
              <a:gd name="connsiteY148-9632" fmla="*/ 1796932 h 1978172"/>
              <a:gd name="connsiteX149-9633" fmla="*/ 4378377 w 10768629"/>
              <a:gd name="connsiteY149-9634" fmla="*/ 1815528 h 1978172"/>
              <a:gd name="connsiteX150-9635" fmla="*/ 4320575 w 10768629"/>
              <a:gd name="connsiteY150-9636" fmla="*/ 1832722 h 1978172"/>
              <a:gd name="connsiteX151-9637" fmla="*/ 4220200 w 10768629"/>
              <a:gd name="connsiteY151-9638" fmla="*/ 1873173 h 1978172"/>
              <a:gd name="connsiteX152-9639" fmla="*/ 4105361 w 10768629"/>
              <a:gd name="connsiteY152-9640" fmla="*/ 1894711 h 1978172"/>
              <a:gd name="connsiteX153-9641" fmla="*/ 3973223 w 10768629"/>
              <a:gd name="connsiteY153-9642" fmla="*/ 1881015 h 1978172"/>
              <a:gd name="connsiteX154-9643" fmla="*/ 3900992 w 10768629"/>
              <a:gd name="connsiteY154-9644" fmla="*/ 1880603 h 1978172"/>
              <a:gd name="connsiteX155-9645" fmla="*/ 3662119 w 10768629"/>
              <a:gd name="connsiteY155-9646" fmla="*/ 1889285 h 1978172"/>
              <a:gd name="connsiteX156-9647" fmla="*/ 3496919 w 10768629"/>
              <a:gd name="connsiteY156-9648" fmla="*/ 1873180 h 1978172"/>
              <a:gd name="connsiteX157-9649" fmla="*/ 3449433 w 10768629"/>
              <a:gd name="connsiteY157-9650" fmla="*/ 1889681 h 1978172"/>
              <a:gd name="connsiteX158-9651" fmla="*/ 3369766 w 10768629"/>
              <a:gd name="connsiteY158-9652" fmla="*/ 1916653 h 1978172"/>
              <a:gd name="connsiteX159-9653" fmla="*/ 3269672 w 10768629"/>
              <a:gd name="connsiteY159-9654" fmla="*/ 1938036 h 1978172"/>
              <a:gd name="connsiteX160-9655" fmla="*/ 3224897 w 10768629"/>
              <a:gd name="connsiteY160-9656" fmla="*/ 1943733 h 1978172"/>
              <a:gd name="connsiteX161-9657" fmla="*/ 3161463 w 10768629"/>
              <a:gd name="connsiteY161-9658" fmla="*/ 1946591 h 1978172"/>
              <a:gd name="connsiteX162-9659" fmla="*/ 3112044 w 10768629"/>
              <a:gd name="connsiteY162-9660" fmla="*/ 1935614 h 1978172"/>
              <a:gd name="connsiteX163-9661" fmla="*/ 3069716 w 10768629"/>
              <a:gd name="connsiteY163-9662" fmla="*/ 1930463 h 1978172"/>
              <a:gd name="connsiteX164-9663" fmla="*/ 3005773 w 10768629"/>
              <a:gd name="connsiteY164-9664" fmla="*/ 1915878 h 1978172"/>
              <a:gd name="connsiteX165-9665" fmla="*/ 2897201 w 10768629"/>
              <a:gd name="connsiteY165-9666" fmla="*/ 1926772 h 1978172"/>
              <a:gd name="connsiteX166-9667" fmla="*/ 2783891 w 10768629"/>
              <a:gd name="connsiteY166-9668" fmla="*/ 1931749 h 1978172"/>
              <a:gd name="connsiteX167-9669" fmla="*/ 2712447 w 10768629"/>
              <a:gd name="connsiteY167-9670" fmla="*/ 1933044 h 1978172"/>
              <a:gd name="connsiteX168-9671" fmla="*/ 2560151 w 10768629"/>
              <a:gd name="connsiteY168-9672" fmla="*/ 1963609 h 1978172"/>
              <a:gd name="connsiteX169-9673" fmla="*/ 2367221 w 10768629"/>
              <a:gd name="connsiteY169-9674" fmla="*/ 1971884 h 1978172"/>
              <a:gd name="connsiteX170-9675" fmla="*/ 2272130 w 10768629"/>
              <a:gd name="connsiteY170-9676" fmla="*/ 1961162 h 1978172"/>
              <a:gd name="connsiteX171-9677" fmla="*/ 2189404 w 10768629"/>
              <a:gd name="connsiteY171-9678" fmla="*/ 1978172 h 1978172"/>
              <a:gd name="connsiteX172-9679" fmla="*/ 2077704 w 10768629"/>
              <a:gd name="connsiteY172-9680" fmla="*/ 1965002 h 1978172"/>
              <a:gd name="connsiteX173-9681" fmla="*/ 2033299 w 10768629"/>
              <a:gd name="connsiteY173-9682" fmla="*/ 1969042 h 1978172"/>
              <a:gd name="connsiteX174-9683" fmla="*/ 1967996 w 10768629"/>
              <a:gd name="connsiteY174-9684" fmla="*/ 1953187 h 1978172"/>
              <a:gd name="connsiteX175-9685" fmla="*/ 1855805 w 10768629"/>
              <a:gd name="connsiteY175-9686" fmla="*/ 1926082 h 1978172"/>
              <a:gd name="connsiteX176-9687" fmla="*/ 1790957 w 10768629"/>
              <a:gd name="connsiteY176-9688" fmla="*/ 1919460 h 1978172"/>
              <a:gd name="connsiteX177-9689" fmla="*/ 1613978 w 10768629"/>
              <a:gd name="connsiteY177-9690" fmla="*/ 1891581 h 1978172"/>
              <a:gd name="connsiteX178-9691" fmla="*/ 1436831 w 10768629"/>
              <a:gd name="connsiteY178-9692" fmla="*/ 1856201 h 1978172"/>
              <a:gd name="connsiteX179-9693" fmla="*/ 1357365 w 10768629"/>
              <a:gd name="connsiteY179-9694" fmla="*/ 1832140 h 1978172"/>
              <a:gd name="connsiteX180-9695" fmla="*/ 1232341 w 10768629"/>
              <a:gd name="connsiteY180-9696" fmla="*/ 1785942 h 1978172"/>
              <a:gd name="connsiteX181-9697" fmla="*/ 1162595 w 10768629"/>
              <a:gd name="connsiteY181-9698" fmla="*/ 1758337 h 1978172"/>
              <a:gd name="connsiteX182-9699" fmla="*/ 1128523 w 10768629"/>
              <a:gd name="connsiteY182-9700" fmla="*/ 1763621 h 1978172"/>
              <a:gd name="connsiteX183-9701" fmla="*/ 991903 w 10768629"/>
              <a:gd name="connsiteY183-9702" fmla="*/ 1786741 h 1978172"/>
              <a:gd name="connsiteX184-9703" fmla="*/ 883960 w 10768629"/>
              <a:gd name="connsiteY184-9704" fmla="*/ 1822386 h 1978172"/>
              <a:gd name="connsiteX185-9705" fmla="*/ 766531 w 10768629"/>
              <a:gd name="connsiteY185-9706" fmla="*/ 1805053 h 1978172"/>
              <a:gd name="connsiteX186-9707" fmla="*/ 669779 w 10768629"/>
              <a:gd name="connsiteY186-9708" fmla="*/ 1800537 h 1978172"/>
              <a:gd name="connsiteX187-9709" fmla="*/ 523898 w 10768629"/>
              <a:gd name="connsiteY187-9710" fmla="*/ 1811085 h 1978172"/>
              <a:gd name="connsiteX188-9711" fmla="*/ 360251 w 10768629"/>
              <a:gd name="connsiteY188-9712" fmla="*/ 1830735 h 1978172"/>
              <a:gd name="connsiteX189-9713" fmla="*/ 255207 w 10768629"/>
              <a:gd name="connsiteY189-9714" fmla="*/ 1818275 h 1978172"/>
              <a:gd name="connsiteX190-9715" fmla="*/ 101803 w 10768629"/>
              <a:gd name="connsiteY190-9716" fmla="*/ 1870647 h 1978172"/>
              <a:gd name="connsiteX191-9717" fmla="*/ 25397 w 10768629"/>
              <a:gd name="connsiteY191-9718" fmla="*/ 1888443 h 1978172"/>
              <a:gd name="connsiteX192-9719" fmla="*/ 2370 w 10768629"/>
              <a:gd name="connsiteY192-9720" fmla="*/ 1878311 h 1978172"/>
              <a:gd name="connsiteX193-9721" fmla="*/ 0 w 10768629"/>
              <a:gd name="connsiteY193-9722" fmla="*/ 1878785 h 1978172"/>
              <a:gd name="connsiteX194-9723" fmla="*/ 0 w 10768629"/>
              <a:gd name="connsiteY194-9724" fmla="*/ 0 h 1978172"/>
              <a:gd name="connsiteX0-9725" fmla="*/ 0 w 10768629"/>
              <a:gd name="connsiteY0-9726" fmla="*/ 0 h 1978172"/>
              <a:gd name="connsiteX1-9727" fmla="*/ 10768629 w 10768629"/>
              <a:gd name="connsiteY1-9728" fmla="*/ 0 h 1978172"/>
              <a:gd name="connsiteX2-9729" fmla="*/ 10733254 w 10768629"/>
              <a:gd name="connsiteY2-9730" fmla="*/ 31439 h 1978172"/>
              <a:gd name="connsiteX3-9731" fmla="*/ 10727085 w 10768629"/>
              <a:gd name="connsiteY3-9732" fmla="*/ 37910 h 1978172"/>
              <a:gd name="connsiteX4-9733" fmla="*/ 10675953 w 10768629"/>
              <a:gd name="connsiteY4-9734" fmla="*/ 68623 h 1978172"/>
              <a:gd name="connsiteX5-9735" fmla="*/ 10637091 w 10768629"/>
              <a:gd name="connsiteY5-9736" fmla="*/ 90361 h 1978172"/>
              <a:gd name="connsiteX6-9737" fmla="*/ 10610971 w 10768629"/>
              <a:gd name="connsiteY6-9738" fmla="*/ 110764 h 1978172"/>
              <a:gd name="connsiteX7-9739" fmla="*/ 10532872 w 10768629"/>
              <a:gd name="connsiteY7-9740" fmla="*/ 138028 h 1978172"/>
              <a:gd name="connsiteX8-9741" fmla="*/ 10398558 w 10768629"/>
              <a:gd name="connsiteY8-9742" fmla="*/ 172911 h 1978172"/>
              <a:gd name="connsiteX9-9743" fmla="*/ 10371128 w 10768629"/>
              <a:gd name="connsiteY9-9744" fmla="*/ 182609 h 1978172"/>
              <a:gd name="connsiteX10-9745" fmla="*/ 10352178 w 10768629"/>
              <a:gd name="connsiteY10-9746" fmla="*/ 199976 h 1978172"/>
              <a:gd name="connsiteX11-9747" fmla="*/ 10351815 w 10768629"/>
              <a:gd name="connsiteY11-9748" fmla="*/ 211879 h 1978172"/>
              <a:gd name="connsiteX12-9749" fmla="*/ 10337471 w 10768629"/>
              <a:gd name="connsiteY12-9750" fmla="*/ 218661 h 1978172"/>
              <a:gd name="connsiteX13-9751" fmla="*/ 10334625 w 10768629"/>
              <a:gd name="connsiteY13-9752" fmla="*/ 222351 h 1978172"/>
              <a:gd name="connsiteX14-9753" fmla="*/ 10256365 w 10768629"/>
              <a:gd name="connsiteY14-9754" fmla="*/ 235917 h 1978172"/>
              <a:gd name="connsiteX15-9755" fmla="*/ 10201127 w 10768629"/>
              <a:gd name="connsiteY15-9756" fmla="*/ 267448 h 1978172"/>
              <a:gd name="connsiteX16-9757" fmla="*/ 9961218 w 10768629"/>
              <a:gd name="connsiteY16-9758" fmla="*/ 326720 h 1978172"/>
              <a:gd name="connsiteX17-9759" fmla="*/ 9859715 w 10768629"/>
              <a:gd name="connsiteY17-9760" fmla="*/ 355698 h 1978172"/>
              <a:gd name="connsiteX18-9761" fmla="*/ 9679867 w 10768629"/>
              <a:gd name="connsiteY18-9762" fmla="*/ 399081 h 1978172"/>
              <a:gd name="connsiteX19-9763" fmla="*/ 9490654 w 10768629"/>
              <a:gd name="connsiteY19-9764" fmla="*/ 455225 h 1978172"/>
              <a:gd name="connsiteX20-9765" fmla="*/ 9470837 w 10768629"/>
              <a:gd name="connsiteY20-9766" fmla="*/ 452539 h 1978172"/>
              <a:gd name="connsiteX21-9767" fmla="*/ 9469082 w 10768629"/>
              <a:gd name="connsiteY21-9768" fmla="*/ 454891 h 1978172"/>
              <a:gd name="connsiteX22-9769" fmla="*/ 9448038 w 10768629"/>
              <a:gd name="connsiteY22-9770" fmla="*/ 459733 h 1978172"/>
              <a:gd name="connsiteX23-9771" fmla="*/ 9396821 w 10768629"/>
              <a:gd name="connsiteY23-9772" fmla="*/ 455795 h 1978172"/>
              <a:gd name="connsiteX24-9773" fmla="*/ 9392197 w 10768629"/>
              <a:gd name="connsiteY24-9774" fmla="*/ 459796 h 1978172"/>
              <a:gd name="connsiteX25-9775" fmla="*/ 9347994 w 10768629"/>
              <a:gd name="connsiteY25-9776" fmla="*/ 464462 h 1978172"/>
              <a:gd name="connsiteX26-9777" fmla="*/ 9347889 w 10768629"/>
              <a:gd name="connsiteY26-9778" fmla="*/ 466539 h 1978172"/>
              <a:gd name="connsiteX27-9779" fmla="*/ 9337639 w 10768629"/>
              <a:gd name="connsiteY27-9780" fmla="*/ 476654 h 1978172"/>
              <a:gd name="connsiteX28-9781" fmla="*/ 9316893 w 10768629"/>
              <a:gd name="connsiteY28-9782" fmla="*/ 491390 h 1978172"/>
              <a:gd name="connsiteX29-9783" fmla="*/ 9229283 w 10768629"/>
              <a:gd name="connsiteY29-9784" fmla="*/ 555377 h 1978172"/>
              <a:gd name="connsiteX30-9785" fmla="*/ 9220274 w 10768629"/>
              <a:gd name="connsiteY30-9786" fmla="*/ 557502 h 1978172"/>
              <a:gd name="connsiteX31-9787" fmla="*/ 9220202 w 10768629"/>
              <a:gd name="connsiteY31-9788" fmla="*/ 558001 h 1978172"/>
              <a:gd name="connsiteX32-9789" fmla="*/ 9210908 w 10768629"/>
              <a:gd name="connsiteY32-9790" fmla="*/ 561147 h 1978172"/>
              <a:gd name="connsiteX33-9791" fmla="*/ 9186374 w 10768629"/>
              <a:gd name="connsiteY33-9792" fmla="*/ 565502 h 1978172"/>
              <a:gd name="connsiteX34-9793" fmla="*/ 9181058 w 10768629"/>
              <a:gd name="connsiteY34-9794" fmla="*/ 569943 h 1978172"/>
              <a:gd name="connsiteX35-9795" fmla="*/ 9179948 w 10768629"/>
              <a:gd name="connsiteY35-9796" fmla="*/ 576062 h 1978172"/>
              <a:gd name="connsiteX36-9797" fmla="*/ 9149110 w 10768629"/>
              <a:gd name="connsiteY36-9798" fmla="*/ 598906 h 1978172"/>
              <a:gd name="connsiteX37-9799" fmla="*/ 9078556 w 10768629"/>
              <a:gd name="connsiteY37-9800" fmla="*/ 644039 h 1978172"/>
              <a:gd name="connsiteX38-9801" fmla="*/ 8996399 w 10768629"/>
              <a:gd name="connsiteY38-9802" fmla="*/ 690055 h 1978172"/>
              <a:gd name="connsiteX39-9803" fmla="*/ 8803791 w 10768629"/>
              <a:gd name="connsiteY39-9804" fmla="*/ 813860 h 1978172"/>
              <a:gd name="connsiteX40-9805" fmla="*/ 8636202 w 10768629"/>
              <a:gd name="connsiteY40-9806" fmla="*/ 848463 h 1978172"/>
              <a:gd name="connsiteX41-9807" fmla="*/ 8555372 w 10768629"/>
              <a:gd name="connsiteY41-9808" fmla="*/ 883171 h 1978172"/>
              <a:gd name="connsiteX42-9809" fmla="*/ 8507229 w 10768629"/>
              <a:gd name="connsiteY42-9810" fmla="*/ 901665 h 1978172"/>
              <a:gd name="connsiteX43-9811" fmla="*/ 8428473 w 10768629"/>
              <a:gd name="connsiteY43-9812" fmla="*/ 927985 h 1978172"/>
              <a:gd name="connsiteX44-9813" fmla="*/ 8427914 w 10768629"/>
              <a:gd name="connsiteY44-9814" fmla="*/ 933480 h 1978172"/>
              <a:gd name="connsiteX45-9815" fmla="*/ 8420327 w 10768629"/>
              <a:gd name="connsiteY45-9816" fmla="*/ 941984 h 1978172"/>
              <a:gd name="connsiteX46-9817" fmla="*/ 8394729 w 10768629"/>
              <a:gd name="connsiteY46-9818" fmla="*/ 948347 h 1978172"/>
              <a:gd name="connsiteX47-9819" fmla="*/ 8380548 w 10768629"/>
              <a:gd name="connsiteY47-9820" fmla="*/ 987916 h 1978172"/>
              <a:gd name="connsiteX48-9821" fmla="*/ 8375330 w 10768629"/>
              <a:gd name="connsiteY48-9822" fmla="*/ 965444 h 1978172"/>
              <a:gd name="connsiteX49-9823" fmla="*/ 8340796 w 10768629"/>
              <a:gd name="connsiteY49-9824" fmla="*/ 980522 h 1978172"/>
              <a:gd name="connsiteX50-9825" fmla="*/ 8304438 w 10768629"/>
              <a:gd name="connsiteY50-9826" fmla="*/ 996739 h 1978172"/>
              <a:gd name="connsiteX51-9827" fmla="*/ 8280929 w 10768629"/>
              <a:gd name="connsiteY51-9828" fmla="*/ 1023089 h 1978172"/>
              <a:gd name="connsiteX52-9829" fmla="*/ 8275760 w 10768629"/>
              <a:gd name="connsiteY52-9830" fmla="*/ 1027772 h 1978172"/>
              <a:gd name="connsiteX53-9831" fmla="*/ 8275478 w 10768629"/>
              <a:gd name="connsiteY53-9832" fmla="*/ 1027605 h 1978172"/>
              <a:gd name="connsiteX54-9833" fmla="*/ 8269666 w 10768629"/>
              <a:gd name="connsiteY54-9834" fmla="*/ 1032033 h 1978172"/>
              <a:gd name="connsiteX55-9835" fmla="*/ 8203836 w 10768629"/>
              <a:gd name="connsiteY55-9836" fmla="*/ 1037347 h 1978172"/>
              <a:gd name="connsiteX56-9837" fmla="*/ 8122936 w 10768629"/>
              <a:gd name="connsiteY56-9838" fmla="*/ 1063113 h 1978172"/>
              <a:gd name="connsiteX57-9839" fmla="*/ 8043658 w 10768629"/>
              <a:gd name="connsiteY57-9840" fmla="*/ 1092746 h 1978172"/>
              <a:gd name="connsiteX58-9841" fmla="*/ 8015351 w 10768629"/>
              <a:gd name="connsiteY58-9842" fmla="*/ 1105478 h 1978172"/>
              <a:gd name="connsiteX59-9843" fmla="*/ 7963145 w 10768629"/>
              <a:gd name="connsiteY59-9844" fmla="*/ 1119346 h 1978172"/>
              <a:gd name="connsiteX60-9845" fmla="*/ 7938145 w 10768629"/>
              <a:gd name="connsiteY60-9846" fmla="*/ 1120225 h 1978172"/>
              <a:gd name="connsiteX61-9847" fmla="*/ 7937238 w 10768629"/>
              <a:gd name="connsiteY61-9848" fmla="*/ 1121204 h 1978172"/>
              <a:gd name="connsiteX62-9849" fmla="*/ 7934398 w 10768629"/>
              <a:gd name="connsiteY62-9850" fmla="*/ 1118240 h 1978172"/>
              <a:gd name="connsiteX63-9851" fmla="*/ 7918248 w 10768629"/>
              <a:gd name="connsiteY63-9852" fmla="*/ 1124371 h 1978172"/>
              <a:gd name="connsiteX64-9853" fmla="*/ 7914119 w 10768629"/>
              <a:gd name="connsiteY64-9854" fmla="*/ 1127653 h 1978172"/>
              <a:gd name="connsiteX65-9855" fmla="*/ 7907658 w 10768629"/>
              <a:gd name="connsiteY65-9856" fmla="*/ 1130350 h 1978172"/>
              <a:gd name="connsiteX66-9857" fmla="*/ 7907434 w 10768629"/>
              <a:gd name="connsiteY66-9858" fmla="*/ 1130103 h 1978172"/>
              <a:gd name="connsiteX67-9859" fmla="*/ 7901508 w 10768629"/>
              <a:gd name="connsiteY67-9860" fmla="*/ 1133245 h 1978172"/>
              <a:gd name="connsiteX68-9861" fmla="*/ 7873287 w 10768629"/>
              <a:gd name="connsiteY68-9862" fmla="*/ 1152609 h 1978172"/>
              <a:gd name="connsiteX69-9863" fmla="*/ 7834833 w 10768629"/>
              <a:gd name="connsiteY69-9864" fmla="*/ 1153868 h 1978172"/>
              <a:gd name="connsiteX70-9865" fmla="*/ 7828661 w 10768629"/>
              <a:gd name="connsiteY70-9866" fmla="*/ 1139994 h 1978172"/>
              <a:gd name="connsiteX71-9867" fmla="*/ 7823966 w 10768629"/>
              <a:gd name="connsiteY71-9868" fmla="*/ 1143178 h 1978172"/>
              <a:gd name="connsiteX72-9869" fmla="*/ 7815078 w 10768629"/>
              <a:gd name="connsiteY72-9870" fmla="*/ 1151776 h 1978172"/>
              <a:gd name="connsiteX73-9871" fmla="*/ 7812026 w 10768629"/>
              <a:gd name="connsiteY73-9872" fmla="*/ 1151522 h 1978172"/>
              <a:gd name="connsiteX74-9873" fmla="*/ 7782249 w 10768629"/>
              <a:gd name="connsiteY74-9874" fmla="*/ 1160970 h 1978172"/>
              <a:gd name="connsiteX75-9875" fmla="*/ 7773476 w 10768629"/>
              <a:gd name="connsiteY75-9876" fmla="*/ 1157414 h 1978172"/>
              <a:gd name="connsiteX76-9877" fmla="*/ 7769600 w 10768629"/>
              <a:gd name="connsiteY76-9878" fmla="*/ 1157365 h 1978172"/>
              <a:gd name="connsiteX77-9879" fmla="*/ 7752631 w 10768629"/>
              <a:gd name="connsiteY77-9880" fmla="*/ 1172815 h 1978172"/>
              <a:gd name="connsiteX78-9881" fmla="*/ 7743525 w 10768629"/>
              <a:gd name="connsiteY78-9882" fmla="*/ 1179064 h 1978172"/>
              <a:gd name="connsiteX79-9883" fmla="*/ 7685942 w 10768629"/>
              <a:gd name="connsiteY79-9884" fmla="*/ 1233723 h 1978172"/>
              <a:gd name="connsiteX80-9885" fmla="*/ 7586920 w 10768629"/>
              <a:gd name="connsiteY80-9886" fmla="*/ 1261888 h 1978172"/>
              <a:gd name="connsiteX81-9887" fmla="*/ 7486100 w 10768629"/>
              <a:gd name="connsiteY81-9888" fmla="*/ 1292563 h 1978172"/>
              <a:gd name="connsiteX82-9889" fmla="*/ 7407190 w 10768629"/>
              <a:gd name="connsiteY82-9890" fmla="*/ 1314737 h 1978172"/>
              <a:gd name="connsiteX83-9891" fmla="*/ 7240698 w 10768629"/>
              <a:gd name="connsiteY83-9892" fmla="*/ 1438832 h 1978172"/>
              <a:gd name="connsiteX84-9893" fmla="*/ 7197675 w 10768629"/>
              <a:gd name="connsiteY84-9894" fmla="*/ 1447530 h 1978172"/>
              <a:gd name="connsiteX85-9895" fmla="*/ 7164788 w 10768629"/>
              <a:gd name="connsiteY85-9896" fmla="*/ 1480293 h 1978172"/>
              <a:gd name="connsiteX86-9897" fmla="*/ 7147929 w 10768629"/>
              <a:gd name="connsiteY86-9898" fmla="*/ 1477641 h 1978172"/>
              <a:gd name="connsiteX87-9899" fmla="*/ 7144965 w 10768629"/>
              <a:gd name="connsiteY87-9900" fmla="*/ 1476908 h 1978172"/>
              <a:gd name="connsiteX88-9901" fmla="*/ 7134299 w 10768629"/>
              <a:gd name="connsiteY88-9902" fmla="*/ 1479969 h 1978172"/>
              <a:gd name="connsiteX89-9903" fmla="*/ 7129809 w 10768629"/>
              <a:gd name="connsiteY89-9904" fmla="*/ 1473339 h 1978172"/>
              <a:gd name="connsiteX90-9905" fmla="*/ 7112688 w 10768629"/>
              <a:gd name="connsiteY90-9906" fmla="*/ 1472575 h 1978172"/>
              <a:gd name="connsiteX91-9907" fmla="*/ 7093470 w 10768629"/>
              <a:gd name="connsiteY91-9908" fmla="*/ 1480300 h 1978172"/>
              <a:gd name="connsiteX92-9909" fmla="*/ 7025034 w 10768629"/>
              <a:gd name="connsiteY92-9910" fmla="*/ 1506934 h 1978172"/>
              <a:gd name="connsiteX93-9911" fmla="*/ 7014783 w 10768629"/>
              <a:gd name="connsiteY93-9912" fmla="*/ 1515868 h 1978172"/>
              <a:gd name="connsiteX94-9913" fmla="*/ 6979706 w 10768629"/>
              <a:gd name="connsiteY94-9914" fmla="*/ 1523511 h 1978172"/>
              <a:gd name="connsiteX95-9915" fmla="*/ 6977890 w 10768629"/>
              <a:gd name="connsiteY95-9916" fmla="*/ 1525793 h 1978172"/>
              <a:gd name="connsiteX96-9917" fmla="*/ 6944339 w 10768629"/>
              <a:gd name="connsiteY96-9918" fmla="*/ 1536237 h 1978172"/>
              <a:gd name="connsiteX97-9919" fmla="*/ 6886996 w 10768629"/>
              <a:gd name="connsiteY97-9920" fmla="*/ 1563569 h 1978172"/>
              <a:gd name="connsiteX98-9921" fmla="*/ 6874510 w 10768629"/>
              <a:gd name="connsiteY98-9922" fmla="*/ 1558469 h 1978172"/>
              <a:gd name="connsiteX99-9923" fmla="*/ 6871943 w 10768629"/>
              <a:gd name="connsiteY99-9924" fmla="*/ 1554651 h 1978172"/>
              <a:gd name="connsiteX100-9925" fmla="*/ 6856174 w 10768629"/>
              <a:gd name="connsiteY100-9926" fmla="*/ 1562024 h 1978172"/>
              <a:gd name="connsiteX101-9927" fmla="*/ 6842321 w 10768629"/>
              <a:gd name="connsiteY101-9928" fmla="*/ 1560554 h 1978172"/>
              <a:gd name="connsiteX102-9929" fmla="*/ 6832713 w 10768629"/>
              <a:gd name="connsiteY102-9930" fmla="*/ 1569357 h 1978172"/>
              <a:gd name="connsiteX103-9931" fmla="*/ 6816351 w 10768629"/>
              <a:gd name="connsiteY103-9932" fmla="*/ 1571495 h 1978172"/>
              <a:gd name="connsiteX104-9933" fmla="*/ 6795800 w 10768629"/>
              <a:gd name="connsiteY104-9934" fmla="*/ 1572010 h 1978172"/>
              <a:gd name="connsiteX105-9935" fmla="*/ 6777546 w 10768629"/>
              <a:gd name="connsiteY105-9936" fmla="*/ 1568661 h 1978172"/>
              <a:gd name="connsiteX106-9937" fmla="*/ 6751528 w 10768629"/>
              <a:gd name="connsiteY106-9938" fmla="*/ 1574143 h 1978172"/>
              <a:gd name="connsiteX107-9939" fmla="*/ 6691966 w 10768629"/>
              <a:gd name="connsiteY107-9940" fmla="*/ 1582255 h 1978172"/>
              <a:gd name="connsiteX108-9941" fmla="*/ 6646941 w 10768629"/>
              <a:gd name="connsiteY108-9942" fmla="*/ 1588471 h 1978172"/>
              <a:gd name="connsiteX109-9943" fmla="*/ 6568576 w 10768629"/>
              <a:gd name="connsiteY109-9944" fmla="*/ 1606488 h 1978172"/>
              <a:gd name="connsiteX110-9945" fmla="*/ 6554358 w 10768629"/>
              <a:gd name="connsiteY110-9946" fmla="*/ 1621701 h 1978172"/>
              <a:gd name="connsiteX111-9947" fmla="*/ 6516968 w 10768629"/>
              <a:gd name="connsiteY111-9948" fmla="*/ 1617195 h 1978172"/>
              <a:gd name="connsiteX112-9949" fmla="*/ 6506479 w 10768629"/>
              <a:gd name="connsiteY112-9950" fmla="*/ 1602227 h 1978172"/>
              <a:gd name="connsiteX113-9951" fmla="*/ 6458436 w 10768629"/>
              <a:gd name="connsiteY113-9952" fmla="*/ 1607332 h 1978172"/>
              <a:gd name="connsiteX114-9953" fmla="*/ 6414786 w 10768629"/>
              <a:gd name="connsiteY114-9954" fmla="*/ 1628815 h 1978172"/>
              <a:gd name="connsiteX115-9955" fmla="*/ 6357085 w 10768629"/>
              <a:gd name="connsiteY115-9956" fmla="*/ 1640846 h 1978172"/>
              <a:gd name="connsiteX116-9957" fmla="*/ 6322636 w 10768629"/>
              <a:gd name="connsiteY116-9958" fmla="*/ 1648213 h 1978172"/>
              <a:gd name="connsiteX117-9959" fmla="*/ 6226172 w 10768629"/>
              <a:gd name="connsiteY117-9960" fmla="*/ 1654676 h 1978172"/>
              <a:gd name="connsiteX118-9961" fmla="*/ 6221217 w 10768629"/>
              <a:gd name="connsiteY118-9962" fmla="*/ 1654506 h 1978172"/>
              <a:gd name="connsiteX119-9963" fmla="*/ 6204956 w 10768629"/>
              <a:gd name="connsiteY119-9964" fmla="*/ 1664280 h 1978172"/>
              <a:gd name="connsiteX120-9965" fmla="*/ 6204270 w 10768629"/>
              <a:gd name="connsiteY120-9966" fmla="*/ 1666782 h 1978172"/>
              <a:gd name="connsiteX121-9967" fmla="*/ 6143810 w 10768629"/>
              <a:gd name="connsiteY121-9968" fmla="*/ 1661963 h 1978172"/>
              <a:gd name="connsiteX122-9969" fmla="*/ 6136560 w 10768629"/>
              <a:gd name="connsiteY122-9970" fmla="*/ 1665728 h 1978172"/>
              <a:gd name="connsiteX123-9971" fmla="*/ 6096155 w 10768629"/>
              <a:gd name="connsiteY123-9972" fmla="*/ 1656951 h 1978172"/>
              <a:gd name="connsiteX124-9973" fmla="*/ 6075812 w 10768629"/>
              <a:gd name="connsiteY124-9974" fmla="*/ 1655422 h 1978172"/>
              <a:gd name="connsiteX125-9975" fmla="*/ 6039495 w 10768629"/>
              <a:gd name="connsiteY125-9976" fmla="*/ 1649680 h 1978172"/>
              <a:gd name="connsiteX126-9977" fmla="*/ 6036523 w 10768629"/>
              <a:gd name="connsiteY126-9978" fmla="*/ 1652121 h 1978172"/>
              <a:gd name="connsiteX127-9979" fmla="*/ 6029328 w 10768629"/>
              <a:gd name="connsiteY127-9980" fmla="*/ 1649904 h 1978172"/>
              <a:gd name="connsiteX128-9981" fmla="*/ 6024075 w 10768629"/>
              <a:gd name="connsiteY128-9982" fmla="*/ 1652779 h 1978172"/>
              <a:gd name="connsiteX129-9983" fmla="*/ 6018085 w 10768629"/>
              <a:gd name="connsiteY129-9984" fmla="*/ 1652030 h 1978172"/>
              <a:gd name="connsiteX130-9985" fmla="*/ 5955513 w 10768629"/>
              <a:gd name="connsiteY130-9986" fmla="*/ 1663584 h 1978172"/>
              <a:gd name="connsiteX131-9987" fmla="*/ 5941996 w 10768629"/>
              <a:gd name="connsiteY131-9988" fmla="*/ 1661326 h 1978172"/>
              <a:gd name="connsiteX132-9989" fmla="*/ 5931789 w 10768629"/>
              <a:gd name="connsiteY132-9990" fmla="*/ 1669915 h 1978172"/>
              <a:gd name="connsiteX133-9991" fmla="*/ 5888686 w 10768629"/>
              <a:gd name="connsiteY133-9992" fmla="*/ 1672175 h 1978172"/>
              <a:gd name="connsiteX134-9993" fmla="*/ 5873794 w 10768629"/>
              <a:gd name="connsiteY134-9994" fmla="*/ 1665454 h 1978172"/>
              <a:gd name="connsiteX135-9995" fmla="*/ 5860022 w 10768629"/>
              <a:gd name="connsiteY135-9996" fmla="*/ 1660635 h 1978172"/>
              <a:gd name="connsiteX136-9997" fmla="*/ 5858237 w 10768629"/>
              <a:gd name="connsiteY136-9998" fmla="*/ 1660649 h 1978172"/>
              <a:gd name="connsiteX137-9999" fmla="*/ 5840319 w 10768629"/>
              <a:gd name="connsiteY137-10000" fmla="*/ 1660798 h 1978172"/>
              <a:gd name="connsiteX138-10001" fmla="*/ 5806984 w 10768629"/>
              <a:gd name="connsiteY138-10002" fmla="*/ 1661075 h 1978172"/>
              <a:gd name="connsiteX139-10003" fmla="*/ 5742351 w 10768629"/>
              <a:gd name="connsiteY139-10004" fmla="*/ 1667489 h 1978172"/>
              <a:gd name="connsiteX140-10005" fmla="*/ 5521171 w 10768629"/>
              <a:gd name="connsiteY140-10006" fmla="*/ 1671626 h 1978172"/>
              <a:gd name="connsiteX141-10007" fmla="*/ 5457384 w 10768629"/>
              <a:gd name="connsiteY141-10008" fmla="*/ 1683952 h 1978172"/>
              <a:gd name="connsiteX142-10009" fmla="*/ 4950070 w 10768629"/>
              <a:gd name="connsiteY142-10010" fmla="*/ 1748401 h 1978172"/>
              <a:gd name="connsiteX143-10011" fmla="*/ 4872172 w 10768629"/>
              <a:gd name="connsiteY143-10012" fmla="*/ 1757222 h 1978172"/>
              <a:gd name="connsiteX144-10013" fmla="*/ 4809524 w 10768629"/>
              <a:gd name="connsiteY144-10014" fmla="*/ 1761033 h 1978172"/>
              <a:gd name="connsiteX145-10015" fmla="*/ 4759058 w 10768629"/>
              <a:gd name="connsiteY145-10016" fmla="*/ 1766533 h 1978172"/>
              <a:gd name="connsiteX146-10017" fmla="*/ 4719749 w 10768629"/>
              <a:gd name="connsiteY146-10018" fmla="*/ 1771811 h 1978172"/>
              <a:gd name="connsiteX147-10019" fmla="*/ 4568686 w 10768629"/>
              <a:gd name="connsiteY147-10020" fmla="*/ 1786141 h 1978172"/>
              <a:gd name="connsiteX148-10021" fmla="*/ 4418751 w 10768629"/>
              <a:gd name="connsiteY148-10022" fmla="*/ 1796932 h 1978172"/>
              <a:gd name="connsiteX149-10023" fmla="*/ 4378377 w 10768629"/>
              <a:gd name="connsiteY149-10024" fmla="*/ 1815528 h 1978172"/>
              <a:gd name="connsiteX150-10025" fmla="*/ 4320575 w 10768629"/>
              <a:gd name="connsiteY150-10026" fmla="*/ 1832722 h 1978172"/>
              <a:gd name="connsiteX151-10027" fmla="*/ 4220200 w 10768629"/>
              <a:gd name="connsiteY151-10028" fmla="*/ 1873173 h 1978172"/>
              <a:gd name="connsiteX152-10029" fmla="*/ 4105361 w 10768629"/>
              <a:gd name="connsiteY152-10030" fmla="*/ 1894711 h 1978172"/>
              <a:gd name="connsiteX153-10031" fmla="*/ 3973223 w 10768629"/>
              <a:gd name="connsiteY153-10032" fmla="*/ 1881015 h 1978172"/>
              <a:gd name="connsiteX154-10033" fmla="*/ 3900992 w 10768629"/>
              <a:gd name="connsiteY154-10034" fmla="*/ 1880603 h 1978172"/>
              <a:gd name="connsiteX155-10035" fmla="*/ 3662119 w 10768629"/>
              <a:gd name="connsiteY155-10036" fmla="*/ 1889285 h 1978172"/>
              <a:gd name="connsiteX156-10037" fmla="*/ 3496919 w 10768629"/>
              <a:gd name="connsiteY156-10038" fmla="*/ 1873180 h 1978172"/>
              <a:gd name="connsiteX157-10039" fmla="*/ 3449433 w 10768629"/>
              <a:gd name="connsiteY157-10040" fmla="*/ 1889681 h 1978172"/>
              <a:gd name="connsiteX158-10041" fmla="*/ 3369766 w 10768629"/>
              <a:gd name="connsiteY158-10042" fmla="*/ 1916653 h 1978172"/>
              <a:gd name="connsiteX159-10043" fmla="*/ 3269672 w 10768629"/>
              <a:gd name="connsiteY159-10044" fmla="*/ 1938036 h 1978172"/>
              <a:gd name="connsiteX160-10045" fmla="*/ 3224897 w 10768629"/>
              <a:gd name="connsiteY160-10046" fmla="*/ 1943733 h 1978172"/>
              <a:gd name="connsiteX161-10047" fmla="*/ 3161463 w 10768629"/>
              <a:gd name="connsiteY161-10048" fmla="*/ 1946591 h 1978172"/>
              <a:gd name="connsiteX162-10049" fmla="*/ 3112044 w 10768629"/>
              <a:gd name="connsiteY162-10050" fmla="*/ 1935614 h 1978172"/>
              <a:gd name="connsiteX163-10051" fmla="*/ 3069716 w 10768629"/>
              <a:gd name="connsiteY163-10052" fmla="*/ 1930463 h 1978172"/>
              <a:gd name="connsiteX164-10053" fmla="*/ 3005773 w 10768629"/>
              <a:gd name="connsiteY164-10054" fmla="*/ 1915878 h 1978172"/>
              <a:gd name="connsiteX165-10055" fmla="*/ 2897201 w 10768629"/>
              <a:gd name="connsiteY165-10056" fmla="*/ 1926772 h 1978172"/>
              <a:gd name="connsiteX166-10057" fmla="*/ 2783891 w 10768629"/>
              <a:gd name="connsiteY166-10058" fmla="*/ 1931749 h 1978172"/>
              <a:gd name="connsiteX167-10059" fmla="*/ 2712447 w 10768629"/>
              <a:gd name="connsiteY167-10060" fmla="*/ 1933044 h 1978172"/>
              <a:gd name="connsiteX168-10061" fmla="*/ 2560151 w 10768629"/>
              <a:gd name="connsiteY168-10062" fmla="*/ 1963609 h 1978172"/>
              <a:gd name="connsiteX169-10063" fmla="*/ 2367221 w 10768629"/>
              <a:gd name="connsiteY169-10064" fmla="*/ 1971884 h 1978172"/>
              <a:gd name="connsiteX170-10065" fmla="*/ 2272130 w 10768629"/>
              <a:gd name="connsiteY170-10066" fmla="*/ 1961162 h 1978172"/>
              <a:gd name="connsiteX171-10067" fmla="*/ 2189404 w 10768629"/>
              <a:gd name="connsiteY171-10068" fmla="*/ 1978172 h 1978172"/>
              <a:gd name="connsiteX172-10069" fmla="*/ 2077704 w 10768629"/>
              <a:gd name="connsiteY172-10070" fmla="*/ 1965002 h 1978172"/>
              <a:gd name="connsiteX173-10071" fmla="*/ 2033299 w 10768629"/>
              <a:gd name="connsiteY173-10072" fmla="*/ 1969042 h 1978172"/>
              <a:gd name="connsiteX174-10073" fmla="*/ 1967996 w 10768629"/>
              <a:gd name="connsiteY174-10074" fmla="*/ 1953187 h 1978172"/>
              <a:gd name="connsiteX175-10075" fmla="*/ 1855805 w 10768629"/>
              <a:gd name="connsiteY175-10076" fmla="*/ 1926082 h 1978172"/>
              <a:gd name="connsiteX176-10077" fmla="*/ 1790957 w 10768629"/>
              <a:gd name="connsiteY176-10078" fmla="*/ 1919460 h 1978172"/>
              <a:gd name="connsiteX177-10079" fmla="*/ 1613978 w 10768629"/>
              <a:gd name="connsiteY177-10080" fmla="*/ 1891581 h 1978172"/>
              <a:gd name="connsiteX178-10081" fmla="*/ 1436831 w 10768629"/>
              <a:gd name="connsiteY178-10082" fmla="*/ 1856201 h 1978172"/>
              <a:gd name="connsiteX179-10083" fmla="*/ 1357365 w 10768629"/>
              <a:gd name="connsiteY179-10084" fmla="*/ 1832140 h 1978172"/>
              <a:gd name="connsiteX180-10085" fmla="*/ 1232341 w 10768629"/>
              <a:gd name="connsiteY180-10086" fmla="*/ 1785942 h 1978172"/>
              <a:gd name="connsiteX181-10087" fmla="*/ 1162595 w 10768629"/>
              <a:gd name="connsiteY181-10088" fmla="*/ 1758337 h 1978172"/>
              <a:gd name="connsiteX182-10089" fmla="*/ 1128523 w 10768629"/>
              <a:gd name="connsiteY182-10090" fmla="*/ 1763621 h 1978172"/>
              <a:gd name="connsiteX183-10091" fmla="*/ 991903 w 10768629"/>
              <a:gd name="connsiteY183-10092" fmla="*/ 1786741 h 1978172"/>
              <a:gd name="connsiteX184-10093" fmla="*/ 883960 w 10768629"/>
              <a:gd name="connsiteY184-10094" fmla="*/ 1822386 h 1978172"/>
              <a:gd name="connsiteX185-10095" fmla="*/ 766531 w 10768629"/>
              <a:gd name="connsiteY185-10096" fmla="*/ 1805053 h 1978172"/>
              <a:gd name="connsiteX186-10097" fmla="*/ 669779 w 10768629"/>
              <a:gd name="connsiteY186-10098" fmla="*/ 1800537 h 1978172"/>
              <a:gd name="connsiteX187-10099" fmla="*/ 523898 w 10768629"/>
              <a:gd name="connsiteY187-10100" fmla="*/ 1811085 h 1978172"/>
              <a:gd name="connsiteX188-10101" fmla="*/ 360251 w 10768629"/>
              <a:gd name="connsiteY188-10102" fmla="*/ 1830735 h 1978172"/>
              <a:gd name="connsiteX189-10103" fmla="*/ 255207 w 10768629"/>
              <a:gd name="connsiteY189-10104" fmla="*/ 1818275 h 1978172"/>
              <a:gd name="connsiteX190-10105" fmla="*/ 101803 w 10768629"/>
              <a:gd name="connsiteY190-10106" fmla="*/ 1870647 h 1978172"/>
              <a:gd name="connsiteX191-10107" fmla="*/ 25397 w 10768629"/>
              <a:gd name="connsiteY191-10108" fmla="*/ 1888443 h 1978172"/>
              <a:gd name="connsiteX192-10109" fmla="*/ 2370 w 10768629"/>
              <a:gd name="connsiteY192-10110" fmla="*/ 1878311 h 1978172"/>
              <a:gd name="connsiteX193-10111" fmla="*/ 0 w 10768629"/>
              <a:gd name="connsiteY193-10112" fmla="*/ 1878785 h 1978172"/>
              <a:gd name="connsiteX194-10113" fmla="*/ 0 w 10768629"/>
              <a:gd name="connsiteY194-10114" fmla="*/ 0 h 1978172"/>
              <a:gd name="connsiteX0-10115" fmla="*/ 0 w 10768629"/>
              <a:gd name="connsiteY0-10116" fmla="*/ 0 h 1978172"/>
              <a:gd name="connsiteX1-10117" fmla="*/ 10768629 w 10768629"/>
              <a:gd name="connsiteY1-10118" fmla="*/ 0 h 1978172"/>
              <a:gd name="connsiteX2-10119" fmla="*/ 10733254 w 10768629"/>
              <a:gd name="connsiteY2-10120" fmla="*/ 31439 h 1978172"/>
              <a:gd name="connsiteX3-10121" fmla="*/ 10727085 w 10768629"/>
              <a:gd name="connsiteY3-10122" fmla="*/ 37910 h 1978172"/>
              <a:gd name="connsiteX4-10123" fmla="*/ 10675953 w 10768629"/>
              <a:gd name="connsiteY4-10124" fmla="*/ 68623 h 1978172"/>
              <a:gd name="connsiteX5-10125" fmla="*/ 10637091 w 10768629"/>
              <a:gd name="connsiteY5-10126" fmla="*/ 90361 h 1978172"/>
              <a:gd name="connsiteX6-10127" fmla="*/ 10610971 w 10768629"/>
              <a:gd name="connsiteY6-10128" fmla="*/ 110764 h 1978172"/>
              <a:gd name="connsiteX7-10129" fmla="*/ 10532872 w 10768629"/>
              <a:gd name="connsiteY7-10130" fmla="*/ 138028 h 1978172"/>
              <a:gd name="connsiteX8-10131" fmla="*/ 10398558 w 10768629"/>
              <a:gd name="connsiteY8-10132" fmla="*/ 172911 h 1978172"/>
              <a:gd name="connsiteX9-10133" fmla="*/ 10371128 w 10768629"/>
              <a:gd name="connsiteY9-10134" fmla="*/ 182609 h 1978172"/>
              <a:gd name="connsiteX10-10135" fmla="*/ 10352178 w 10768629"/>
              <a:gd name="connsiteY10-10136" fmla="*/ 199976 h 1978172"/>
              <a:gd name="connsiteX11-10137" fmla="*/ 10351815 w 10768629"/>
              <a:gd name="connsiteY11-10138" fmla="*/ 211879 h 1978172"/>
              <a:gd name="connsiteX12-10139" fmla="*/ 10337471 w 10768629"/>
              <a:gd name="connsiteY12-10140" fmla="*/ 218661 h 1978172"/>
              <a:gd name="connsiteX13-10141" fmla="*/ 10334625 w 10768629"/>
              <a:gd name="connsiteY13-10142" fmla="*/ 222351 h 1978172"/>
              <a:gd name="connsiteX14-10143" fmla="*/ 10256365 w 10768629"/>
              <a:gd name="connsiteY14-10144" fmla="*/ 235917 h 1978172"/>
              <a:gd name="connsiteX15-10145" fmla="*/ 10201127 w 10768629"/>
              <a:gd name="connsiteY15-10146" fmla="*/ 267448 h 1978172"/>
              <a:gd name="connsiteX16-10147" fmla="*/ 9961218 w 10768629"/>
              <a:gd name="connsiteY16-10148" fmla="*/ 326720 h 1978172"/>
              <a:gd name="connsiteX17-10149" fmla="*/ 9859715 w 10768629"/>
              <a:gd name="connsiteY17-10150" fmla="*/ 355698 h 1978172"/>
              <a:gd name="connsiteX18-10151" fmla="*/ 9679867 w 10768629"/>
              <a:gd name="connsiteY18-10152" fmla="*/ 399081 h 1978172"/>
              <a:gd name="connsiteX19-10153" fmla="*/ 9490654 w 10768629"/>
              <a:gd name="connsiteY19-10154" fmla="*/ 455225 h 1978172"/>
              <a:gd name="connsiteX20-10155" fmla="*/ 9470837 w 10768629"/>
              <a:gd name="connsiteY20-10156" fmla="*/ 452539 h 1978172"/>
              <a:gd name="connsiteX21-10157" fmla="*/ 9469082 w 10768629"/>
              <a:gd name="connsiteY21-10158" fmla="*/ 454891 h 1978172"/>
              <a:gd name="connsiteX22-10159" fmla="*/ 9448038 w 10768629"/>
              <a:gd name="connsiteY22-10160" fmla="*/ 459733 h 1978172"/>
              <a:gd name="connsiteX23-10161" fmla="*/ 9396821 w 10768629"/>
              <a:gd name="connsiteY23-10162" fmla="*/ 455795 h 1978172"/>
              <a:gd name="connsiteX24-10163" fmla="*/ 9392197 w 10768629"/>
              <a:gd name="connsiteY24-10164" fmla="*/ 459796 h 1978172"/>
              <a:gd name="connsiteX25-10165" fmla="*/ 9347994 w 10768629"/>
              <a:gd name="connsiteY25-10166" fmla="*/ 464462 h 1978172"/>
              <a:gd name="connsiteX26-10167" fmla="*/ 9347889 w 10768629"/>
              <a:gd name="connsiteY26-10168" fmla="*/ 466539 h 1978172"/>
              <a:gd name="connsiteX27-10169" fmla="*/ 9337639 w 10768629"/>
              <a:gd name="connsiteY27-10170" fmla="*/ 476654 h 1978172"/>
              <a:gd name="connsiteX28-10171" fmla="*/ 9316893 w 10768629"/>
              <a:gd name="connsiteY28-10172" fmla="*/ 491390 h 1978172"/>
              <a:gd name="connsiteX29-10173" fmla="*/ 9229283 w 10768629"/>
              <a:gd name="connsiteY29-10174" fmla="*/ 555377 h 1978172"/>
              <a:gd name="connsiteX30-10175" fmla="*/ 9220274 w 10768629"/>
              <a:gd name="connsiteY30-10176" fmla="*/ 557502 h 1978172"/>
              <a:gd name="connsiteX31-10177" fmla="*/ 9220202 w 10768629"/>
              <a:gd name="connsiteY31-10178" fmla="*/ 558001 h 1978172"/>
              <a:gd name="connsiteX32-10179" fmla="*/ 9210908 w 10768629"/>
              <a:gd name="connsiteY32-10180" fmla="*/ 561147 h 1978172"/>
              <a:gd name="connsiteX33-10181" fmla="*/ 9186374 w 10768629"/>
              <a:gd name="connsiteY33-10182" fmla="*/ 565502 h 1978172"/>
              <a:gd name="connsiteX34-10183" fmla="*/ 9181058 w 10768629"/>
              <a:gd name="connsiteY34-10184" fmla="*/ 569943 h 1978172"/>
              <a:gd name="connsiteX35-10185" fmla="*/ 9167549 w 10768629"/>
              <a:gd name="connsiteY35-10186" fmla="*/ 584727 h 1978172"/>
              <a:gd name="connsiteX36-10187" fmla="*/ 9149110 w 10768629"/>
              <a:gd name="connsiteY36-10188" fmla="*/ 598906 h 1978172"/>
              <a:gd name="connsiteX37-10189" fmla="*/ 9078556 w 10768629"/>
              <a:gd name="connsiteY37-10190" fmla="*/ 644039 h 1978172"/>
              <a:gd name="connsiteX38-10191" fmla="*/ 8996399 w 10768629"/>
              <a:gd name="connsiteY38-10192" fmla="*/ 690055 h 1978172"/>
              <a:gd name="connsiteX39-10193" fmla="*/ 8803791 w 10768629"/>
              <a:gd name="connsiteY39-10194" fmla="*/ 813860 h 1978172"/>
              <a:gd name="connsiteX40-10195" fmla="*/ 8636202 w 10768629"/>
              <a:gd name="connsiteY40-10196" fmla="*/ 848463 h 1978172"/>
              <a:gd name="connsiteX41-10197" fmla="*/ 8555372 w 10768629"/>
              <a:gd name="connsiteY41-10198" fmla="*/ 883171 h 1978172"/>
              <a:gd name="connsiteX42-10199" fmla="*/ 8507229 w 10768629"/>
              <a:gd name="connsiteY42-10200" fmla="*/ 901665 h 1978172"/>
              <a:gd name="connsiteX43-10201" fmla="*/ 8428473 w 10768629"/>
              <a:gd name="connsiteY43-10202" fmla="*/ 927985 h 1978172"/>
              <a:gd name="connsiteX44-10203" fmla="*/ 8427914 w 10768629"/>
              <a:gd name="connsiteY44-10204" fmla="*/ 933480 h 1978172"/>
              <a:gd name="connsiteX45-10205" fmla="*/ 8420327 w 10768629"/>
              <a:gd name="connsiteY45-10206" fmla="*/ 941984 h 1978172"/>
              <a:gd name="connsiteX46-10207" fmla="*/ 8394729 w 10768629"/>
              <a:gd name="connsiteY46-10208" fmla="*/ 948347 h 1978172"/>
              <a:gd name="connsiteX47-10209" fmla="*/ 8380548 w 10768629"/>
              <a:gd name="connsiteY47-10210" fmla="*/ 987916 h 1978172"/>
              <a:gd name="connsiteX48-10211" fmla="*/ 8375330 w 10768629"/>
              <a:gd name="connsiteY48-10212" fmla="*/ 965444 h 1978172"/>
              <a:gd name="connsiteX49-10213" fmla="*/ 8340796 w 10768629"/>
              <a:gd name="connsiteY49-10214" fmla="*/ 980522 h 1978172"/>
              <a:gd name="connsiteX50-10215" fmla="*/ 8304438 w 10768629"/>
              <a:gd name="connsiteY50-10216" fmla="*/ 996739 h 1978172"/>
              <a:gd name="connsiteX51-10217" fmla="*/ 8280929 w 10768629"/>
              <a:gd name="connsiteY51-10218" fmla="*/ 1023089 h 1978172"/>
              <a:gd name="connsiteX52-10219" fmla="*/ 8275760 w 10768629"/>
              <a:gd name="connsiteY52-10220" fmla="*/ 1027772 h 1978172"/>
              <a:gd name="connsiteX53-10221" fmla="*/ 8275478 w 10768629"/>
              <a:gd name="connsiteY53-10222" fmla="*/ 1027605 h 1978172"/>
              <a:gd name="connsiteX54-10223" fmla="*/ 8269666 w 10768629"/>
              <a:gd name="connsiteY54-10224" fmla="*/ 1032033 h 1978172"/>
              <a:gd name="connsiteX55-10225" fmla="*/ 8203836 w 10768629"/>
              <a:gd name="connsiteY55-10226" fmla="*/ 1037347 h 1978172"/>
              <a:gd name="connsiteX56-10227" fmla="*/ 8122936 w 10768629"/>
              <a:gd name="connsiteY56-10228" fmla="*/ 1063113 h 1978172"/>
              <a:gd name="connsiteX57-10229" fmla="*/ 8043658 w 10768629"/>
              <a:gd name="connsiteY57-10230" fmla="*/ 1092746 h 1978172"/>
              <a:gd name="connsiteX58-10231" fmla="*/ 8015351 w 10768629"/>
              <a:gd name="connsiteY58-10232" fmla="*/ 1105478 h 1978172"/>
              <a:gd name="connsiteX59-10233" fmla="*/ 7963145 w 10768629"/>
              <a:gd name="connsiteY59-10234" fmla="*/ 1119346 h 1978172"/>
              <a:gd name="connsiteX60-10235" fmla="*/ 7938145 w 10768629"/>
              <a:gd name="connsiteY60-10236" fmla="*/ 1120225 h 1978172"/>
              <a:gd name="connsiteX61-10237" fmla="*/ 7937238 w 10768629"/>
              <a:gd name="connsiteY61-10238" fmla="*/ 1121204 h 1978172"/>
              <a:gd name="connsiteX62-10239" fmla="*/ 7934398 w 10768629"/>
              <a:gd name="connsiteY62-10240" fmla="*/ 1118240 h 1978172"/>
              <a:gd name="connsiteX63-10241" fmla="*/ 7918248 w 10768629"/>
              <a:gd name="connsiteY63-10242" fmla="*/ 1124371 h 1978172"/>
              <a:gd name="connsiteX64-10243" fmla="*/ 7914119 w 10768629"/>
              <a:gd name="connsiteY64-10244" fmla="*/ 1127653 h 1978172"/>
              <a:gd name="connsiteX65-10245" fmla="*/ 7907658 w 10768629"/>
              <a:gd name="connsiteY65-10246" fmla="*/ 1130350 h 1978172"/>
              <a:gd name="connsiteX66-10247" fmla="*/ 7907434 w 10768629"/>
              <a:gd name="connsiteY66-10248" fmla="*/ 1130103 h 1978172"/>
              <a:gd name="connsiteX67-10249" fmla="*/ 7901508 w 10768629"/>
              <a:gd name="connsiteY67-10250" fmla="*/ 1133245 h 1978172"/>
              <a:gd name="connsiteX68-10251" fmla="*/ 7873287 w 10768629"/>
              <a:gd name="connsiteY68-10252" fmla="*/ 1152609 h 1978172"/>
              <a:gd name="connsiteX69-10253" fmla="*/ 7834833 w 10768629"/>
              <a:gd name="connsiteY69-10254" fmla="*/ 1153868 h 1978172"/>
              <a:gd name="connsiteX70-10255" fmla="*/ 7828661 w 10768629"/>
              <a:gd name="connsiteY70-10256" fmla="*/ 1139994 h 1978172"/>
              <a:gd name="connsiteX71-10257" fmla="*/ 7823966 w 10768629"/>
              <a:gd name="connsiteY71-10258" fmla="*/ 1143178 h 1978172"/>
              <a:gd name="connsiteX72-10259" fmla="*/ 7815078 w 10768629"/>
              <a:gd name="connsiteY72-10260" fmla="*/ 1151776 h 1978172"/>
              <a:gd name="connsiteX73-10261" fmla="*/ 7812026 w 10768629"/>
              <a:gd name="connsiteY73-10262" fmla="*/ 1151522 h 1978172"/>
              <a:gd name="connsiteX74-10263" fmla="*/ 7782249 w 10768629"/>
              <a:gd name="connsiteY74-10264" fmla="*/ 1160970 h 1978172"/>
              <a:gd name="connsiteX75-10265" fmla="*/ 7773476 w 10768629"/>
              <a:gd name="connsiteY75-10266" fmla="*/ 1157414 h 1978172"/>
              <a:gd name="connsiteX76-10267" fmla="*/ 7769600 w 10768629"/>
              <a:gd name="connsiteY76-10268" fmla="*/ 1157365 h 1978172"/>
              <a:gd name="connsiteX77-10269" fmla="*/ 7752631 w 10768629"/>
              <a:gd name="connsiteY77-10270" fmla="*/ 1172815 h 1978172"/>
              <a:gd name="connsiteX78-10271" fmla="*/ 7743525 w 10768629"/>
              <a:gd name="connsiteY78-10272" fmla="*/ 1179064 h 1978172"/>
              <a:gd name="connsiteX79-10273" fmla="*/ 7685942 w 10768629"/>
              <a:gd name="connsiteY79-10274" fmla="*/ 1233723 h 1978172"/>
              <a:gd name="connsiteX80-10275" fmla="*/ 7586920 w 10768629"/>
              <a:gd name="connsiteY80-10276" fmla="*/ 1261888 h 1978172"/>
              <a:gd name="connsiteX81-10277" fmla="*/ 7486100 w 10768629"/>
              <a:gd name="connsiteY81-10278" fmla="*/ 1292563 h 1978172"/>
              <a:gd name="connsiteX82-10279" fmla="*/ 7407190 w 10768629"/>
              <a:gd name="connsiteY82-10280" fmla="*/ 1314737 h 1978172"/>
              <a:gd name="connsiteX83-10281" fmla="*/ 7240698 w 10768629"/>
              <a:gd name="connsiteY83-10282" fmla="*/ 1438832 h 1978172"/>
              <a:gd name="connsiteX84-10283" fmla="*/ 7197675 w 10768629"/>
              <a:gd name="connsiteY84-10284" fmla="*/ 1447530 h 1978172"/>
              <a:gd name="connsiteX85-10285" fmla="*/ 7164788 w 10768629"/>
              <a:gd name="connsiteY85-10286" fmla="*/ 1480293 h 1978172"/>
              <a:gd name="connsiteX86-10287" fmla="*/ 7147929 w 10768629"/>
              <a:gd name="connsiteY86-10288" fmla="*/ 1477641 h 1978172"/>
              <a:gd name="connsiteX87-10289" fmla="*/ 7144965 w 10768629"/>
              <a:gd name="connsiteY87-10290" fmla="*/ 1476908 h 1978172"/>
              <a:gd name="connsiteX88-10291" fmla="*/ 7134299 w 10768629"/>
              <a:gd name="connsiteY88-10292" fmla="*/ 1479969 h 1978172"/>
              <a:gd name="connsiteX89-10293" fmla="*/ 7129809 w 10768629"/>
              <a:gd name="connsiteY89-10294" fmla="*/ 1473339 h 1978172"/>
              <a:gd name="connsiteX90-10295" fmla="*/ 7112688 w 10768629"/>
              <a:gd name="connsiteY90-10296" fmla="*/ 1472575 h 1978172"/>
              <a:gd name="connsiteX91-10297" fmla="*/ 7093470 w 10768629"/>
              <a:gd name="connsiteY91-10298" fmla="*/ 1480300 h 1978172"/>
              <a:gd name="connsiteX92-10299" fmla="*/ 7025034 w 10768629"/>
              <a:gd name="connsiteY92-10300" fmla="*/ 1506934 h 1978172"/>
              <a:gd name="connsiteX93-10301" fmla="*/ 7014783 w 10768629"/>
              <a:gd name="connsiteY93-10302" fmla="*/ 1515868 h 1978172"/>
              <a:gd name="connsiteX94-10303" fmla="*/ 6979706 w 10768629"/>
              <a:gd name="connsiteY94-10304" fmla="*/ 1523511 h 1978172"/>
              <a:gd name="connsiteX95-10305" fmla="*/ 6977890 w 10768629"/>
              <a:gd name="connsiteY95-10306" fmla="*/ 1525793 h 1978172"/>
              <a:gd name="connsiteX96-10307" fmla="*/ 6944339 w 10768629"/>
              <a:gd name="connsiteY96-10308" fmla="*/ 1536237 h 1978172"/>
              <a:gd name="connsiteX97-10309" fmla="*/ 6886996 w 10768629"/>
              <a:gd name="connsiteY97-10310" fmla="*/ 1563569 h 1978172"/>
              <a:gd name="connsiteX98-10311" fmla="*/ 6874510 w 10768629"/>
              <a:gd name="connsiteY98-10312" fmla="*/ 1558469 h 1978172"/>
              <a:gd name="connsiteX99-10313" fmla="*/ 6871943 w 10768629"/>
              <a:gd name="connsiteY99-10314" fmla="*/ 1554651 h 1978172"/>
              <a:gd name="connsiteX100-10315" fmla="*/ 6856174 w 10768629"/>
              <a:gd name="connsiteY100-10316" fmla="*/ 1562024 h 1978172"/>
              <a:gd name="connsiteX101-10317" fmla="*/ 6842321 w 10768629"/>
              <a:gd name="connsiteY101-10318" fmla="*/ 1560554 h 1978172"/>
              <a:gd name="connsiteX102-10319" fmla="*/ 6832713 w 10768629"/>
              <a:gd name="connsiteY102-10320" fmla="*/ 1569357 h 1978172"/>
              <a:gd name="connsiteX103-10321" fmla="*/ 6816351 w 10768629"/>
              <a:gd name="connsiteY103-10322" fmla="*/ 1571495 h 1978172"/>
              <a:gd name="connsiteX104-10323" fmla="*/ 6795800 w 10768629"/>
              <a:gd name="connsiteY104-10324" fmla="*/ 1572010 h 1978172"/>
              <a:gd name="connsiteX105-10325" fmla="*/ 6777546 w 10768629"/>
              <a:gd name="connsiteY105-10326" fmla="*/ 1568661 h 1978172"/>
              <a:gd name="connsiteX106-10327" fmla="*/ 6751528 w 10768629"/>
              <a:gd name="connsiteY106-10328" fmla="*/ 1574143 h 1978172"/>
              <a:gd name="connsiteX107-10329" fmla="*/ 6691966 w 10768629"/>
              <a:gd name="connsiteY107-10330" fmla="*/ 1582255 h 1978172"/>
              <a:gd name="connsiteX108-10331" fmla="*/ 6646941 w 10768629"/>
              <a:gd name="connsiteY108-10332" fmla="*/ 1588471 h 1978172"/>
              <a:gd name="connsiteX109-10333" fmla="*/ 6568576 w 10768629"/>
              <a:gd name="connsiteY109-10334" fmla="*/ 1606488 h 1978172"/>
              <a:gd name="connsiteX110-10335" fmla="*/ 6554358 w 10768629"/>
              <a:gd name="connsiteY110-10336" fmla="*/ 1621701 h 1978172"/>
              <a:gd name="connsiteX111-10337" fmla="*/ 6516968 w 10768629"/>
              <a:gd name="connsiteY111-10338" fmla="*/ 1617195 h 1978172"/>
              <a:gd name="connsiteX112-10339" fmla="*/ 6506479 w 10768629"/>
              <a:gd name="connsiteY112-10340" fmla="*/ 1602227 h 1978172"/>
              <a:gd name="connsiteX113-10341" fmla="*/ 6458436 w 10768629"/>
              <a:gd name="connsiteY113-10342" fmla="*/ 1607332 h 1978172"/>
              <a:gd name="connsiteX114-10343" fmla="*/ 6414786 w 10768629"/>
              <a:gd name="connsiteY114-10344" fmla="*/ 1628815 h 1978172"/>
              <a:gd name="connsiteX115-10345" fmla="*/ 6357085 w 10768629"/>
              <a:gd name="connsiteY115-10346" fmla="*/ 1640846 h 1978172"/>
              <a:gd name="connsiteX116-10347" fmla="*/ 6322636 w 10768629"/>
              <a:gd name="connsiteY116-10348" fmla="*/ 1648213 h 1978172"/>
              <a:gd name="connsiteX117-10349" fmla="*/ 6226172 w 10768629"/>
              <a:gd name="connsiteY117-10350" fmla="*/ 1654676 h 1978172"/>
              <a:gd name="connsiteX118-10351" fmla="*/ 6221217 w 10768629"/>
              <a:gd name="connsiteY118-10352" fmla="*/ 1654506 h 1978172"/>
              <a:gd name="connsiteX119-10353" fmla="*/ 6204956 w 10768629"/>
              <a:gd name="connsiteY119-10354" fmla="*/ 1664280 h 1978172"/>
              <a:gd name="connsiteX120-10355" fmla="*/ 6204270 w 10768629"/>
              <a:gd name="connsiteY120-10356" fmla="*/ 1666782 h 1978172"/>
              <a:gd name="connsiteX121-10357" fmla="*/ 6143810 w 10768629"/>
              <a:gd name="connsiteY121-10358" fmla="*/ 1661963 h 1978172"/>
              <a:gd name="connsiteX122-10359" fmla="*/ 6136560 w 10768629"/>
              <a:gd name="connsiteY122-10360" fmla="*/ 1665728 h 1978172"/>
              <a:gd name="connsiteX123-10361" fmla="*/ 6096155 w 10768629"/>
              <a:gd name="connsiteY123-10362" fmla="*/ 1656951 h 1978172"/>
              <a:gd name="connsiteX124-10363" fmla="*/ 6075812 w 10768629"/>
              <a:gd name="connsiteY124-10364" fmla="*/ 1655422 h 1978172"/>
              <a:gd name="connsiteX125-10365" fmla="*/ 6039495 w 10768629"/>
              <a:gd name="connsiteY125-10366" fmla="*/ 1649680 h 1978172"/>
              <a:gd name="connsiteX126-10367" fmla="*/ 6036523 w 10768629"/>
              <a:gd name="connsiteY126-10368" fmla="*/ 1652121 h 1978172"/>
              <a:gd name="connsiteX127-10369" fmla="*/ 6029328 w 10768629"/>
              <a:gd name="connsiteY127-10370" fmla="*/ 1649904 h 1978172"/>
              <a:gd name="connsiteX128-10371" fmla="*/ 6024075 w 10768629"/>
              <a:gd name="connsiteY128-10372" fmla="*/ 1652779 h 1978172"/>
              <a:gd name="connsiteX129-10373" fmla="*/ 6018085 w 10768629"/>
              <a:gd name="connsiteY129-10374" fmla="*/ 1652030 h 1978172"/>
              <a:gd name="connsiteX130-10375" fmla="*/ 5955513 w 10768629"/>
              <a:gd name="connsiteY130-10376" fmla="*/ 1663584 h 1978172"/>
              <a:gd name="connsiteX131-10377" fmla="*/ 5941996 w 10768629"/>
              <a:gd name="connsiteY131-10378" fmla="*/ 1661326 h 1978172"/>
              <a:gd name="connsiteX132-10379" fmla="*/ 5931789 w 10768629"/>
              <a:gd name="connsiteY132-10380" fmla="*/ 1669915 h 1978172"/>
              <a:gd name="connsiteX133-10381" fmla="*/ 5888686 w 10768629"/>
              <a:gd name="connsiteY133-10382" fmla="*/ 1672175 h 1978172"/>
              <a:gd name="connsiteX134-10383" fmla="*/ 5873794 w 10768629"/>
              <a:gd name="connsiteY134-10384" fmla="*/ 1665454 h 1978172"/>
              <a:gd name="connsiteX135-10385" fmla="*/ 5860022 w 10768629"/>
              <a:gd name="connsiteY135-10386" fmla="*/ 1660635 h 1978172"/>
              <a:gd name="connsiteX136-10387" fmla="*/ 5858237 w 10768629"/>
              <a:gd name="connsiteY136-10388" fmla="*/ 1660649 h 1978172"/>
              <a:gd name="connsiteX137-10389" fmla="*/ 5840319 w 10768629"/>
              <a:gd name="connsiteY137-10390" fmla="*/ 1660798 h 1978172"/>
              <a:gd name="connsiteX138-10391" fmla="*/ 5806984 w 10768629"/>
              <a:gd name="connsiteY138-10392" fmla="*/ 1661075 h 1978172"/>
              <a:gd name="connsiteX139-10393" fmla="*/ 5742351 w 10768629"/>
              <a:gd name="connsiteY139-10394" fmla="*/ 1667489 h 1978172"/>
              <a:gd name="connsiteX140-10395" fmla="*/ 5521171 w 10768629"/>
              <a:gd name="connsiteY140-10396" fmla="*/ 1671626 h 1978172"/>
              <a:gd name="connsiteX141-10397" fmla="*/ 5457384 w 10768629"/>
              <a:gd name="connsiteY141-10398" fmla="*/ 1683952 h 1978172"/>
              <a:gd name="connsiteX142-10399" fmla="*/ 4950070 w 10768629"/>
              <a:gd name="connsiteY142-10400" fmla="*/ 1748401 h 1978172"/>
              <a:gd name="connsiteX143-10401" fmla="*/ 4872172 w 10768629"/>
              <a:gd name="connsiteY143-10402" fmla="*/ 1757222 h 1978172"/>
              <a:gd name="connsiteX144-10403" fmla="*/ 4809524 w 10768629"/>
              <a:gd name="connsiteY144-10404" fmla="*/ 1761033 h 1978172"/>
              <a:gd name="connsiteX145-10405" fmla="*/ 4759058 w 10768629"/>
              <a:gd name="connsiteY145-10406" fmla="*/ 1766533 h 1978172"/>
              <a:gd name="connsiteX146-10407" fmla="*/ 4719749 w 10768629"/>
              <a:gd name="connsiteY146-10408" fmla="*/ 1771811 h 1978172"/>
              <a:gd name="connsiteX147-10409" fmla="*/ 4568686 w 10768629"/>
              <a:gd name="connsiteY147-10410" fmla="*/ 1786141 h 1978172"/>
              <a:gd name="connsiteX148-10411" fmla="*/ 4418751 w 10768629"/>
              <a:gd name="connsiteY148-10412" fmla="*/ 1796932 h 1978172"/>
              <a:gd name="connsiteX149-10413" fmla="*/ 4378377 w 10768629"/>
              <a:gd name="connsiteY149-10414" fmla="*/ 1815528 h 1978172"/>
              <a:gd name="connsiteX150-10415" fmla="*/ 4320575 w 10768629"/>
              <a:gd name="connsiteY150-10416" fmla="*/ 1832722 h 1978172"/>
              <a:gd name="connsiteX151-10417" fmla="*/ 4220200 w 10768629"/>
              <a:gd name="connsiteY151-10418" fmla="*/ 1873173 h 1978172"/>
              <a:gd name="connsiteX152-10419" fmla="*/ 4105361 w 10768629"/>
              <a:gd name="connsiteY152-10420" fmla="*/ 1894711 h 1978172"/>
              <a:gd name="connsiteX153-10421" fmla="*/ 3973223 w 10768629"/>
              <a:gd name="connsiteY153-10422" fmla="*/ 1881015 h 1978172"/>
              <a:gd name="connsiteX154-10423" fmla="*/ 3900992 w 10768629"/>
              <a:gd name="connsiteY154-10424" fmla="*/ 1880603 h 1978172"/>
              <a:gd name="connsiteX155-10425" fmla="*/ 3662119 w 10768629"/>
              <a:gd name="connsiteY155-10426" fmla="*/ 1889285 h 1978172"/>
              <a:gd name="connsiteX156-10427" fmla="*/ 3496919 w 10768629"/>
              <a:gd name="connsiteY156-10428" fmla="*/ 1873180 h 1978172"/>
              <a:gd name="connsiteX157-10429" fmla="*/ 3449433 w 10768629"/>
              <a:gd name="connsiteY157-10430" fmla="*/ 1889681 h 1978172"/>
              <a:gd name="connsiteX158-10431" fmla="*/ 3369766 w 10768629"/>
              <a:gd name="connsiteY158-10432" fmla="*/ 1916653 h 1978172"/>
              <a:gd name="connsiteX159-10433" fmla="*/ 3269672 w 10768629"/>
              <a:gd name="connsiteY159-10434" fmla="*/ 1938036 h 1978172"/>
              <a:gd name="connsiteX160-10435" fmla="*/ 3224897 w 10768629"/>
              <a:gd name="connsiteY160-10436" fmla="*/ 1943733 h 1978172"/>
              <a:gd name="connsiteX161-10437" fmla="*/ 3161463 w 10768629"/>
              <a:gd name="connsiteY161-10438" fmla="*/ 1946591 h 1978172"/>
              <a:gd name="connsiteX162-10439" fmla="*/ 3112044 w 10768629"/>
              <a:gd name="connsiteY162-10440" fmla="*/ 1935614 h 1978172"/>
              <a:gd name="connsiteX163-10441" fmla="*/ 3069716 w 10768629"/>
              <a:gd name="connsiteY163-10442" fmla="*/ 1930463 h 1978172"/>
              <a:gd name="connsiteX164-10443" fmla="*/ 3005773 w 10768629"/>
              <a:gd name="connsiteY164-10444" fmla="*/ 1915878 h 1978172"/>
              <a:gd name="connsiteX165-10445" fmla="*/ 2897201 w 10768629"/>
              <a:gd name="connsiteY165-10446" fmla="*/ 1926772 h 1978172"/>
              <a:gd name="connsiteX166-10447" fmla="*/ 2783891 w 10768629"/>
              <a:gd name="connsiteY166-10448" fmla="*/ 1931749 h 1978172"/>
              <a:gd name="connsiteX167-10449" fmla="*/ 2712447 w 10768629"/>
              <a:gd name="connsiteY167-10450" fmla="*/ 1933044 h 1978172"/>
              <a:gd name="connsiteX168-10451" fmla="*/ 2560151 w 10768629"/>
              <a:gd name="connsiteY168-10452" fmla="*/ 1963609 h 1978172"/>
              <a:gd name="connsiteX169-10453" fmla="*/ 2367221 w 10768629"/>
              <a:gd name="connsiteY169-10454" fmla="*/ 1971884 h 1978172"/>
              <a:gd name="connsiteX170-10455" fmla="*/ 2272130 w 10768629"/>
              <a:gd name="connsiteY170-10456" fmla="*/ 1961162 h 1978172"/>
              <a:gd name="connsiteX171-10457" fmla="*/ 2189404 w 10768629"/>
              <a:gd name="connsiteY171-10458" fmla="*/ 1978172 h 1978172"/>
              <a:gd name="connsiteX172-10459" fmla="*/ 2077704 w 10768629"/>
              <a:gd name="connsiteY172-10460" fmla="*/ 1965002 h 1978172"/>
              <a:gd name="connsiteX173-10461" fmla="*/ 2033299 w 10768629"/>
              <a:gd name="connsiteY173-10462" fmla="*/ 1969042 h 1978172"/>
              <a:gd name="connsiteX174-10463" fmla="*/ 1967996 w 10768629"/>
              <a:gd name="connsiteY174-10464" fmla="*/ 1953187 h 1978172"/>
              <a:gd name="connsiteX175-10465" fmla="*/ 1855805 w 10768629"/>
              <a:gd name="connsiteY175-10466" fmla="*/ 1926082 h 1978172"/>
              <a:gd name="connsiteX176-10467" fmla="*/ 1790957 w 10768629"/>
              <a:gd name="connsiteY176-10468" fmla="*/ 1919460 h 1978172"/>
              <a:gd name="connsiteX177-10469" fmla="*/ 1613978 w 10768629"/>
              <a:gd name="connsiteY177-10470" fmla="*/ 1891581 h 1978172"/>
              <a:gd name="connsiteX178-10471" fmla="*/ 1436831 w 10768629"/>
              <a:gd name="connsiteY178-10472" fmla="*/ 1856201 h 1978172"/>
              <a:gd name="connsiteX179-10473" fmla="*/ 1357365 w 10768629"/>
              <a:gd name="connsiteY179-10474" fmla="*/ 1832140 h 1978172"/>
              <a:gd name="connsiteX180-10475" fmla="*/ 1232341 w 10768629"/>
              <a:gd name="connsiteY180-10476" fmla="*/ 1785942 h 1978172"/>
              <a:gd name="connsiteX181-10477" fmla="*/ 1162595 w 10768629"/>
              <a:gd name="connsiteY181-10478" fmla="*/ 1758337 h 1978172"/>
              <a:gd name="connsiteX182-10479" fmla="*/ 1128523 w 10768629"/>
              <a:gd name="connsiteY182-10480" fmla="*/ 1763621 h 1978172"/>
              <a:gd name="connsiteX183-10481" fmla="*/ 991903 w 10768629"/>
              <a:gd name="connsiteY183-10482" fmla="*/ 1786741 h 1978172"/>
              <a:gd name="connsiteX184-10483" fmla="*/ 883960 w 10768629"/>
              <a:gd name="connsiteY184-10484" fmla="*/ 1822386 h 1978172"/>
              <a:gd name="connsiteX185-10485" fmla="*/ 766531 w 10768629"/>
              <a:gd name="connsiteY185-10486" fmla="*/ 1805053 h 1978172"/>
              <a:gd name="connsiteX186-10487" fmla="*/ 669779 w 10768629"/>
              <a:gd name="connsiteY186-10488" fmla="*/ 1800537 h 1978172"/>
              <a:gd name="connsiteX187-10489" fmla="*/ 523898 w 10768629"/>
              <a:gd name="connsiteY187-10490" fmla="*/ 1811085 h 1978172"/>
              <a:gd name="connsiteX188-10491" fmla="*/ 360251 w 10768629"/>
              <a:gd name="connsiteY188-10492" fmla="*/ 1830735 h 1978172"/>
              <a:gd name="connsiteX189-10493" fmla="*/ 255207 w 10768629"/>
              <a:gd name="connsiteY189-10494" fmla="*/ 1818275 h 1978172"/>
              <a:gd name="connsiteX190-10495" fmla="*/ 101803 w 10768629"/>
              <a:gd name="connsiteY190-10496" fmla="*/ 1870647 h 1978172"/>
              <a:gd name="connsiteX191-10497" fmla="*/ 25397 w 10768629"/>
              <a:gd name="connsiteY191-10498" fmla="*/ 1888443 h 1978172"/>
              <a:gd name="connsiteX192-10499" fmla="*/ 2370 w 10768629"/>
              <a:gd name="connsiteY192-10500" fmla="*/ 1878311 h 1978172"/>
              <a:gd name="connsiteX193-10501" fmla="*/ 0 w 10768629"/>
              <a:gd name="connsiteY193-10502" fmla="*/ 1878785 h 1978172"/>
              <a:gd name="connsiteX194-10503" fmla="*/ 0 w 10768629"/>
              <a:gd name="connsiteY194-10504" fmla="*/ 0 h 1978172"/>
              <a:gd name="connsiteX0-10505" fmla="*/ 0 w 10768629"/>
              <a:gd name="connsiteY0-10506" fmla="*/ 0 h 1978172"/>
              <a:gd name="connsiteX1-10507" fmla="*/ 10768629 w 10768629"/>
              <a:gd name="connsiteY1-10508" fmla="*/ 0 h 1978172"/>
              <a:gd name="connsiteX2-10509" fmla="*/ 10733254 w 10768629"/>
              <a:gd name="connsiteY2-10510" fmla="*/ 31439 h 1978172"/>
              <a:gd name="connsiteX3-10511" fmla="*/ 10727085 w 10768629"/>
              <a:gd name="connsiteY3-10512" fmla="*/ 37910 h 1978172"/>
              <a:gd name="connsiteX4-10513" fmla="*/ 10675953 w 10768629"/>
              <a:gd name="connsiteY4-10514" fmla="*/ 68623 h 1978172"/>
              <a:gd name="connsiteX5-10515" fmla="*/ 10637091 w 10768629"/>
              <a:gd name="connsiteY5-10516" fmla="*/ 90361 h 1978172"/>
              <a:gd name="connsiteX6-10517" fmla="*/ 10610971 w 10768629"/>
              <a:gd name="connsiteY6-10518" fmla="*/ 110764 h 1978172"/>
              <a:gd name="connsiteX7-10519" fmla="*/ 10532872 w 10768629"/>
              <a:gd name="connsiteY7-10520" fmla="*/ 138028 h 1978172"/>
              <a:gd name="connsiteX8-10521" fmla="*/ 10398558 w 10768629"/>
              <a:gd name="connsiteY8-10522" fmla="*/ 172911 h 1978172"/>
              <a:gd name="connsiteX9-10523" fmla="*/ 10371128 w 10768629"/>
              <a:gd name="connsiteY9-10524" fmla="*/ 182609 h 1978172"/>
              <a:gd name="connsiteX10-10525" fmla="*/ 10352178 w 10768629"/>
              <a:gd name="connsiteY10-10526" fmla="*/ 199976 h 1978172"/>
              <a:gd name="connsiteX11-10527" fmla="*/ 10351815 w 10768629"/>
              <a:gd name="connsiteY11-10528" fmla="*/ 211879 h 1978172"/>
              <a:gd name="connsiteX12-10529" fmla="*/ 10337471 w 10768629"/>
              <a:gd name="connsiteY12-10530" fmla="*/ 218661 h 1978172"/>
              <a:gd name="connsiteX13-10531" fmla="*/ 10334625 w 10768629"/>
              <a:gd name="connsiteY13-10532" fmla="*/ 222351 h 1978172"/>
              <a:gd name="connsiteX14-10533" fmla="*/ 10256365 w 10768629"/>
              <a:gd name="connsiteY14-10534" fmla="*/ 235917 h 1978172"/>
              <a:gd name="connsiteX15-10535" fmla="*/ 10201127 w 10768629"/>
              <a:gd name="connsiteY15-10536" fmla="*/ 267448 h 1978172"/>
              <a:gd name="connsiteX16-10537" fmla="*/ 9961218 w 10768629"/>
              <a:gd name="connsiteY16-10538" fmla="*/ 326720 h 1978172"/>
              <a:gd name="connsiteX17-10539" fmla="*/ 9859715 w 10768629"/>
              <a:gd name="connsiteY17-10540" fmla="*/ 355698 h 1978172"/>
              <a:gd name="connsiteX18-10541" fmla="*/ 9679867 w 10768629"/>
              <a:gd name="connsiteY18-10542" fmla="*/ 399081 h 1978172"/>
              <a:gd name="connsiteX19-10543" fmla="*/ 9490654 w 10768629"/>
              <a:gd name="connsiteY19-10544" fmla="*/ 455225 h 1978172"/>
              <a:gd name="connsiteX20-10545" fmla="*/ 9470837 w 10768629"/>
              <a:gd name="connsiteY20-10546" fmla="*/ 452539 h 1978172"/>
              <a:gd name="connsiteX21-10547" fmla="*/ 9469082 w 10768629"/>
              <a:gd name="connsiteY21-10548" fmla="*/ 454891 h 1978172"/>
              <a:gd name="connsiteX22-10549" fmla="*/ 9448038 w 10768629"/>
              <a:gd name="connsiteY22-10550" fmla="*/ 459733 h 1978172"/>
              <a:gd name="connsiteX23-10551" fmla="*/ 9396821 w 10768629"/>
              <a:gd name="connsiteY23-10552" fmla="*/ 455795 h 1978172"/>
              <a:gd name="connsiteX24-10553" fmla="*/ 9392197 w 10768629"/>
              <a:gd name="connsiteY24-10554" fmla="*/ 459796 h 1978172"/>
              <a:gd name="connsiteX25-10555" fmla="*/ 9347994 w 10768629"/>
              <a:gd name="connsiteY25-10556" fmla="*/ 464462 h 1978172"/>
              <a:gd name="connsiteX26-10557" fmla="*/ 9347889 w 10768629"/>
              <a:gd name="connsiteY26-10558" fmla="*/ 466539 h 1978172"/>
              <a:gd name="connsiteX27-10559" fmla="*/ 9337639 w 10768629"/>
              <a:gd name="connsiteY27-10560" fmla="*/ 476654 h 1978172"/>
              <a:gd name="connsiteX28-10561" fmla="*/ 9287964 w 10768629"/>
              <a:gd name="connsiteY28-10562" fmla="*/ 513052 h 1978172"/>
              <a:gd name="connsiteX29-10563" fmla="*/ 9229283 w 10768629"/>
              <a:gd name="connsiteY29-10564" fmla="*/ 555377 h 1978172"/>
              <a:gd name="connsiteX30-10565" fmla="*/ 9220274 w 10768629"/>
              <a:gd name="connsiteY30-10566" fmla="*/ 557502 h 1978172"/>
              <a:gd name="connsiteX31-10567" fmla="*/ 9220202 w 10768629"/>
              <a:gd name="connsiteY31-10568" fmla="*/ 558001 h 1978172"/>
              <a:gd name="connsiteX32-10569" fmla="*/ 9210908 w 10768629"/>
              <a:gd name="connsiteY32-10570" fmla="*/ 561147 h 1978172"/>
              <a:gd name="connsiteX33-10571" fmla="*/ 9186374 w 10768629"/>
              <a:gd name="connsiteY33-10572" fmla="*/ 565502 h 1978172"/>
              <a:gd name="connsiteX34-10573" fmla="*/ 9181058 w 10768629"/>
              <a:gd name="connsiteY34-10574" fmla="*/ 569943 h 1978172"/>
              <a:gd name="connsiteX35-10575" fmla="*/ 9167549 w 10768629"/>
              <a:gd name="connsiteY35-10576" fmla="*/ 584727 h 1978172"/>
              <a:gd name="connsiteX36-10577" fmla="*/ 9149110 w 10768629"/>
              <a:gd name="connsiteY36-10578" fmla="*/ 598906 h 1978172"/>
              <a:gd name="connsiteX37-10579" fmla="*/ 9078556 w 10768629"/>
              <a:gd name="connsiteY37-10580" fmla="*/ 644039 h 1978172"/>
              <a:gd name="connsiteX38-10581" fmla="*/ 8996399 w 10768629"/>
              <a:gd name="connsiteY38-10582" fmla="*/ 690055 h 1978172"/>
              <a:gd name="connsiteX39-10583" fmla="*/ 8803791 w 10768629"/>
              <a:gd name="connsiteY39-10584" fmla="*/ 813860 h 1978172"/>
              <a:gd name="connsiteX40-10585" fmla="*/ 8636202 w 10768629"/>
              <a:gd name="connsiteY40-10586" fmla="*/ 848463 h 1978172"/>
              <a:gd name="connsiteX41-10587" fmla="*/ 8555372 w 10768629"/>
              <a:gd name="connsiteY41-10588" fmla="*/ 883171 h 1978172"/>
              <a:gd name="connsiteX42-10589" fmla="*/ 8507229 w 10768629"/>
              <a:gd name="connsiteY42-10590" fmla="*/ 901665 h 1978172"/>
              <a:gd name="connsiteX43-10591" fmla="*/ 8428473 w 10768629"/>
              <a:gd name="connsiteY43-10592" fmla="*/ 927985 h 1978172"/>
              <a:gd name="connsiteX44-10593" fmla="*/ 8427914 w 10768629"/>
              <a:gd name="connsiteY44-10594" fmla="*/ 933480 h 1978172"/>
              <a:gd name="connsiteX45-10595" fmla="*/ 8420327 w 10768629"/>
              <a:gd name="connsiteY45-10596" fmla="*/ 941984 h 1978172"/>
              <a:gd name="connsiteX46-10597" fmla="*/ 8394729 w 10768629"/>
              <a:gd name="connsiteY46-10598" fmla="*/ 948347 h 1978172"/>
              <a:gd name="connsiteX47-10599" fmla="*/ 8380548 w 10768629"/>
              <a:gd name="connsiteY47-10600" fmla="*/ 987916 h 1978172"/>
              <a:gd name="connsiteX48-10601" fmla="*/ 8375330 w 10768629"/>
              <a:gd name="connsiteY48-10602" fmla="*/ 965444 h 1978172"/>
              <a:gd name="connsiteX49-10603" fmla="*/ 8340796 w 10768629"/>
              <a:gd name="connsiteY49-10604" fmla="*/ 980522 h 1978172"/>
              <a:gd name="connsiteX50-10605" fmla="*/ 8304438 w 10768629"/>
              <a:gd name="connsiteY50-10606" fmla="*/ 996739 h 1978172"/>
              <a:gd name="connsiteX51-10607" fmla="*/ 8280929 w 10768629"/>
              <a:gd name="connsiteY51-10608" fmla="*/ 1023089 h 1978172"/>
              <a:gd name="connsiteX52-10609" fmla="*/ 8275760 w 10768629"/>
              <a:gd name="connsiteY52-10610" fmla="*/ 1027772 h 1978172"/>
              <a:gd name="connsiteX53-10611" fmla="*/ 8275478 w 10768629"/>
              <a:gd name="connsiteY53-10612" fmla="*/ 1027605 h 1978172"/>
              <a:gd name="connsiteX54-10613" fmla="*/ 8269666 w 10768629"/>
              <a:gd name="connsiteY54-10614" fmla="*/ 1032033 h 1978172"/>
              <a:gd name="connsiteX55-10615" fmla="*/ 8203836 w 10768629"/>
              <a:gd name="connsiteY55-10616" fmla="*/ 1037347 h 1978172"/>
              <a:gd name="connsiteX56-10617" fmla="*/ 8122936 w 10768629"/>
              <a:gd name="connsiteY56-10618" fmla="*/ 1063113 h 1978172"/>
              <a:gd name="connsiteX57-10619" fmla="*/ 8043658 w 10768629"/>
              <a:gd name="connsiteY57-10620" fmla="*/ 1092746 h 1978172"/>
              <a:gd name="connsiteX58-10621" fmla="*/ 8015351 w 10768629"/>
              <a:gd name="connsiteY58-10622" fmla="*/ 1105478 h 1978172"/>
              <a:gd name="connsiteX59-10623" fmla="*/ 7963145 w 10768629"/>
              <a:gd name="connsiteY59-10624" fmla="*/ 1119346 h 1978172"/>
              <a:gd name="connsiteX60-10625" fmla="*/ 7938145 w 10768629"/>
              <a:gd name="connsiteY60-10626" fmla="*/ 1120225 h 1978172"/>
              <a:gd name="connsiteX61-10627" fmla="*/ 7937238 w 10768629"/>
              <a:gd name="connsiteY61-10628" fmla="*/ 1121204 h 1978172"/>
              <a:gd name="connsiteX62-10629" fmla="*/ 7934398 w 10768629"/>
              <a:gd name="connsiteY62-10630" fmla="*/ 1118240 h 1978172"/>
              <a:gd name="connsiteX63-10631" fmla="*/ 7918248 w 10768629"/>
              <a:gd name="connsiteY63-10632" fmla="*/ 1124371 h 1978172"/>
              <a:gd name="connsiteX64-10633" fmla="*/ 7914119 w 10768629"/>
              <a:gd name="connsiteY64-10634" fmla="*/ 1127653 h 1978172"/>
              <a:gd name="connsiteX65-10635" fmla="*/ 7907658 w 10768629"/>
              <a:gd name="connsiteY65-10636" fmla="*/ 1130350 h 1978172"/>
              <a:gd name="connsiteX66-10637" fmla="*/ 7907434 w 10768629"/>
              <a:gd name="connsiteY66-10638" fmla="*/ 1130103 h 1978172"/>
              <a:gd name="connsiteX67-10639" fmla="*/ 7901508 w 10768629"/>
              <a:gd name="connsiteY67-10640" fmla="*/ 1133245 h 1978172"/>
              <a:gd name="connsiteX68-10641" fmla="*/ 7873287 w 10768629"/>
              <a:gd name="connsiteY68-10642" fmla="*/ 1152609 h 1978172"/>
              <a:gd name="connsiteX69-10643" fmla="*/ 7834833 w 10768629"/>
              <a:gd name="connsiteY69-10644" fmla="*/ 1153868 h 1978172"/>
              <a:gd name="connsiteX70-10645" fmla="*/ 7828661 w 10768629"/>
              <a:gd name="connsiteY70-10646" fmla="*/ 1139994 h 1978172"/>
              <a:gd name="connsiteX71-10647" fmla="*/ 7823966 w 10768629"/>
              <a:gd name="connsiteY71-10648" fmla="*/ 1143178 h 1978172"/>
              <a:gd name="connsiteX72-10649" fmla="*/ 7815078 w 10768629"/>
              <a:gd name="connsiteY72-10650" fmla="*/ 1151776 h 1978172"/>
              <a:gd name="connsiteX73-10651" fmla="*/ 7812026 w 10768629"/>
              <a:gd name="connsiteY73-10652" fmla="*/ 1151522 h 1978172"/>
              <a:gd name="connsiteX74-10653" fmla="*/ 7782249 w 10768629"/>
              <a:gd name="connsiteY74-10654" fmla="*/ 1160970 h 1978172"/>
              <a:gd name="connsiteX75-10655" fmla="*/ 7773476 w 10768629"/>
              <a:gd name="connsiteY75-10656" fmla="*/ 1157414 h 1978172"/>
              <a:gd name="connsiteX76-10657" fmla="*/ 7769600 w 10768629"/>
              <a:gd name="connsiteY76-10658" fmla="*/ 1157365 h 1978172"/>
              <a:gd name="connsiteX77-10659" fmla="*/ 7752631 w 10768629"/>
              <a:gd name="connsiteY77-10660" fmla="*/ 1172815 h 1978172"/>
              <a:gd name="connsiteX78-10661" fmla="*/ 7743525 w 10768629"/>
              <a:gd name="connsiteY78-10662" fmla="*/ 1179064 h 1978172"/>
              <a:gd name="connsiteX79-10663" fmla="*/ 7685942 w 10768629"/>
              <a:gd name="connsiteY79-10664" fmla="*/ 1233723 h 1978172"/>
              <a:gd name="connsiteX80-10665" fmla="*/ 7586920 w 10768629"/>
              <a:gd name="connsiteY80-10666" fmla="*/ 1261888 h 1978172"/>
              <a:gd name="connsiteX81-10667" fmla="*/ 7486100 w 10768629"/>
              <a:gd name="connsiteY81-10668" fmla="*/ 1292563 h 1978172"/>
              <a:gd name="connsiteX82-10669" fmla="*/ 7407190 w 10768629"/>
              <a:gd name="connsiteY82-10670" fmla="*/ 1314737 h 1978172"/>
              <a:gd name="connsiteX83-10671" fmla="*/ 7240698 w 10768629"/>
              <a:gd name="connsiteY83-10672" fmla="*/ 1438832 h 1978172"/>
              <a:gd name="connsiteX84-10673" fmla="*/ 7197675 w 10768629"/>
              <a:gd name="connsiteY84-10674" fmla="*/ 1447530 h 1978172"/>
              <a:gd name="connsiteX85-10675" fmla="*/ 7164788 w 10768629"/>
              <a:gd name="connsiteY85-10676" fmla="*/ 1480293 h 1978172"/>
              <a:gd name="connsiteX86-10677" fmla="*/ 7147929 w 10768629"/>
              <a:gd name="connsiteY86-10678" fmla="*/ 1477641 h 1978172"/>
              <a:gd name="connsiteX87-10679" fmla="*/ 7144965 w 10768629"/>
              <a:gd name="connsiteY87-10680" fmla="*/ 1476908 h 1978172"/>
              <a:gd name="connsiteX88-10681" fmla="*/ 7134299 w 10768629"/>
              <a:gd name="connsiteY88-10682" fmla="*/ 1479969 h 1978172"/>
              <a:gd name="connsiteX89-10683" fmla="*/ 7129809 w 10768629"/>
              <a:gd name="connsiteY89-10684" fmla="*/ 1473339 h 1978172"/>
              <a:gd name="connsiteX90-10685" fmla="*/ 7112688 w 10768629"/>
              <a:gd name="connsiteY90-10686" fmla="*/ 1472575 h 1978172"/>
              <a:gd name="connsiteX91-10687" fmla="*/ 7093470 w 10768629"/>
              <a:gd name="connsiteY91-10688" fmla="*/ 1480300 h 1978172"/>
              <a:gd name="connsiteX92-10689" fmla="*/ 7025034 w 10768629"/>
              <a:gd name="connsiteY92-10690" fmla="*/ 1506934 h 1978172"/>
              <a:gd name="connsiteX93-10691" fmla="*/ 7014783 w 10768629"/>
              <a:gd name="connsiteY93-10692" fmla="*/ 1515868 h 1978172"/>
              <a:gd name="connsiteX94-10693" fmla="*/ 6979706 w 10768629"/>
              <a:gd name="connsiteY94-10694" fmla="*/ 1523511 h 1978172"/>
              <a:gd name="connsiteX95-10695" fmla="*/ 6977890 w 10768629"/>
              <a:gd name="connsiteY95-10696" fmla="*/ 1525793 h 1978172"/>
              <a:gd name="connsiteX96-10697" fmla="*/ 6944339 w 10768629"/>
              <a:gd name="connsiteY96-10698" fmla="*/ 1536237 h 1978172"/>
              <a:gd name="connsiteX97-10699" fmla="*/ 6886996 w 10768629"/>
              <a:gd name="connsiteY97-10700" fmla="*/ 1563569 h 1978172"/>
              <a:gd name="connsiteX98-10701" fmla="*/ 6874510 w 10768629"/>
              <a:gd name="connsiteY98-10702" fmla="*/ 1558469 h 1978172"/>
              <a:gd name="connsiteX99-10703" fmla="*/ 6871943 w 10768629"/>
              <a:gd name="connsiteY99-10704" fmla="*/ 1554651 h 1978172"/>
              <a:gd name="connsiteX100-10705" fmla="*/ 6856174 w 10768629"/>
              <a:gd name="connsiteY100-10706" fmla="*/ 1562024 h 1978172"/>
              <a:gd name="connsiteX101-10707" fmla="*/ 6842321 w 10768629"/>
              <a:gd name="connsiteY101-10708" fmla="*/ 1560554 h 1978172"/>
              <a:gd name="connsiteX102-10709" fmla="*/ 6832713 w 10768629"/>
              <a:gd name="connsiteY102-10710" fmla="*/ 1569357 h 1978172"/>
              <a:gd name="connsiteX103-10711" fmla="*/ 6816351 w 10768629"/>
              <a:gd name="connsiteY103-10712" fmla="*/ 1571495 h 1978172"/>
              <a:gd name="connsiteX104-10713" fmla="*/ 6795800 w 10768629"/>
              <a:gd name="connsiteY104-10714" fmla="*/ 1572010 h 1978172"/>
              <a:gd name="connsiteX105-10715" fmla="*/ 6777546 w 10768629"/>
              <a:gd name="connsiteY105-10716" fmla="*/ 1568661 h 1978172"/>
              <a:gd name="connsiteX106-10717" fmla="*/ 6751528 w 10768629"/>
              <a:gd name="connsiteY106-10718" fmla="*/ 1574143 h 1978172"/>
              <a:gd name="connsiteX107-10719" fmla="*/ 6691966 w 10768629"/>
              <a:gd name="connsiteY107-10720" fmla="*/ 1582255 h 1978172"/>
              <a:gd name="connsiteX108-10721" fmla="*/ 6646941 w 10768629"/>
              <a:gd name="connsiteY108-10722" fmla="*/ 1588471 h 1978172"/>
              <a:gd name="connsiteX109-10723" fmla="*/ 6568576 w 10768629"/>
              <a:gd name="connsiteY109-10724" fmla="*/ 1606488 h 1978172"/>
              <a:gd name="connsiteX110-10725" fmla="*/ 6554358 w 10768629"/>
              <a:gd name="connsiteY110-10726" fmla="*/ 1621701 h 1978172"/>
              <a:gd name="connsiteX111-10727" fmla="*/ 6516968 w 10768629"/>
              <a:gd name="connsiteY111-10728" fmla="*/ 1617195 h 1978172"/>
              <a:gd name="connsiteX112-10729" fmla="*/ 6506479 w 10768629"/>
              <a:gd name="connsiteY112-10730" fmla="*/ 1602227 h 1978172"/>
              <a:gd name="connsiteX113-10731" fmla="*/ 6458436 w 10768629"/>
              <a:gd name="connsiteY113-10732" fmla="*/ 1607332 h 1978172"/>
              <a:gd name="connsiteX114-10733" fmla="*/ 6414786 w 10768629"/>
              <a:gd name="connsiteY114-10734" fmla="*/ 1628815 h 1978172"/>
              <a:gd name="connsiteX115-10735" fmla="*/ 6357085 w 10768629"/>
              <a:gd name="connsiteY115-10736" fmla="*/ 1640846 h 1978172"/>
              <a:gd name="connsiteX116-10737" fmla="*/ 6322636 w 10768629"/>
              <a:gd name="connsiteY116-10738" fmla="*/ 1648213 h 1978172"/>
              <a:gd name="connsiteX117-10739" fmla="*/ 6226172 w 10768629"/>
              <a:gd name="connsiteY117-10740" fmla="*/ 1654676 h 1978172"/>
              <a:gd name="connsiteX118-10741" fmla="*/ 6221217 w 10768629"/>
              <a:gd name="connsiteY118-10742" fmla="*/ 1654506 h 1978172"/>
              <a:gd name="connsiteX119-10743" fmla="*/ 6204956 w 10768629"/>
              <a:gd name="connsiteY119-10744" fmla="*/ 1664280 h 1978172"/>
              <a:gd name="connsiteX120-10745" fmla="*/ 6204270 w 10768629"/>
              <a:gd name="connsiteY120-10746" fmla="*/ 1666782 h 1978172"/>
              <a:gd name="connsiteX121-10747" fmla="*/ 6143810 w 10768629"/>
              <a:gd name="connsiteY121-10748" fmla="*/ 1661963 h 1978172"/>
              <a:gd name="connsiteX122-10749" fmla="*/ 6136560 w 10768629"/>
              <a:gd name="connsiteY122-10750" fmla="*/ 1665728 h 1978172"/>
              <a:gd name="connsiteX123-10751" fmla="*/ 6096155 w 10768629"/>
              <a:gd name="connsiteY123-10752" fmla="*/ 1656951 h 1978172"/>
              <a:gd name="connsiteX124-10753" fmla="*/ 6075812 w 10768629"/>
              <a:gd name="connsiteY124-10754" fmla="*/ 1655422 h 1978172"/>
              <a:gd name="connsiteX125-10755" fmla="*/ 6039495 w 10768629"/>
              <a:gd name="connsiteY125-10756" fmla="*/ 1649680 h 1978172"/>
              <a:gd name="connsiteX126-10757" fmla="*/ 6036523 w 10768629"/>
              <a:gd name="connsiteY126-10758" fmla="*/ 1652121 h 1978172"/>
              <a:gd name="connsiteX127-10759" fmla="*/ 6029328 w 10768629"/>
              <a:gd name="connsiteY127-10760" fmla="*/ 1649904 h 1978172"/>
              <a:gd name="connsiteX128-10761" fmla="*/ 6024075 w 10768629"/>
              <a:gd name="connsiteY128-10762" fmla="*/ 1652779 h 1978172"/>
              <a:gd name="connsiteX129-10763" fmla="*/ 6018085 w 10768629"/>
              <a:gd name="connsiteY129-10764" fmla="*/ 1652030 h 1978172"/>
              <a:gd name="connsiteX130-10765" fmla="*/ 5955513 w 10768629"/>
              <a:gd name="connsiteY130-10766" fmla="*/ 1663584 h 1978172"/>
              <a:gd name="connsiteX131-10767" fmla="*/ 5941996 w 10768629"/>
              <a:gd name="connsiteY131-10768" fmla="*/ 1661326 h 1978172"/>
              <a:gd name="connsiteX132-10769" fmla="*/ 5931789 w 10768629"/>
              <a:gd name="connsiteY132-10770" fmla="*/ 1669915 h 1978172"/>
              <a:gd name="connsiteX133-10771" fmla="*/ 5888686 w 10768629"/>
              <a:gd name="connsiteY133-10772" fmla="*/ 1672175 h 1978172"/>
              <a:gd name="connsiteX134-10773" fmla="*/ 5873794 w 10768629"/>
              <a:gd name="connsiteY134-10774" fmla="*/ 1665454 h 1978172"/>
              <a:gd name="connsiteX135-10775" fmla="*/ 5860022 w 10768629"/>
              <a:gd name="connsiteY135-10776" fmla="*/ 1660635 h 1978172"/>
              <a:gd name="connsiteX136-10777" fmla="*/ 5858237 w 10768629"/>
              <a:gd name="connsiteY136-10778" fmla="*/ 1660649 h 1978172"/>
              <a:gd name="connsiteX137-10779" fmla="*/ 5840319 w 10768629"/>
              <a:gd name="connsiteY137-10780" fmla="*/ 1660798 h 1978172"/>
              <a:gd name="connsiteX138-10781" fmla="*/ 5806984 w 10768629"/>
              <a:gd name="connsiteY138-10782" fmla="*/ 1661075 h 1978172"/>
              <a:gd name="connsiteX139-10783" fmla="*/ 5742351 w 10768629"/>
              <a:gd name="connsiteY139-10784" fmla="*/ 1667489 h 1978172"/>
              <a:gd name="connsiteX140-10785" fmla="*/ 5521171 w 10768629"/>
              <a:gd name="connsiteY140-10786" fmla="*/ 1671626 h 1978172"/>
              <a:gd name="connsiteX141-10787" fmla="*/ 5457384 w 10768629"/>
              <a:gd name="connsiteY141-10788" fmla="*/ 1683952 h 1978172"/>
              <a:gd name="connsiteX142-10789" fmla="*/ 4950070 w 10768629"/>
              <a:gd name="connsiteY142-10790" fmla="*/ 1748401 h 1978172"/>
              <a:gd name="connsiteX143-10791" fmla="*/ 4872172 w 10768629"/>
              <a:gd name="connsiteY143-10792" fmla="*/ 1757222 h 1978172"/>
              <a:gd name="connsiteX144-10793" fmla="*/ 4809524 w 10768629"/>
              <a:gd name="connsiteY144-10794" fmla="*/ 1761033 h 1978172"/>
              <a:gd name="connsiteX145-10795" fmla="*/ 4759058 w 10768629"/>
              <a:gd name="connsiteY145-10796" fmla="*/ 1766533 h 1978172"/>
              <a:gd name="connsiteX146-10797" fmla="*/ 4719749 w 10768629"/>
              <a:gd name="connsiteY146-10798" fmla="*/ 1771811 h 1978172"/>
              <a:gd name="connsiteX147-10799" fmla="*/ 4568686 w 10768629"/>
              <a:gd name="connsiteY147-10800" fmla="*/ 1786141 h 1978172"/>
              <a:gd name="connsiteX148-10801" fmla="*/ 4418751 w 10768629"/>
              <a:gd name="connsiteY148-10802" fmla="*/ 1796932 h 1978172"/>
              <a:gd name="connsiteX149-10803" fmla="*/ 4378377 w 10768629"/>
              <a:gd name="connsiteY149-10804" fmla="*/ 1815528 h 1978172"/>
              <a:gd name="connsiteX150-10805" fmla="*/ 4320575 w 10768629"/>
              <a:gd name="connsiteY150-10806" fmla="*/ 1832722 h 1978172"/>
              <a:gd name="connsiteX151-10807" fmla="*/ 4220200 w 10768629"/>
              <a:gd name="connsiteY151-10808" fmla="*/ 1873173 h 1978172"/>
              <a:gd name="connsiteX152-10809" fmla="*/ 4105361 w 10768629"/>
              <a:gd name="connsiteY152-10810" fmla="*/ 1894711 h 1978172"/>
              <a:gd name="connsiteX153-10811" fmla="*/ 3973223 w 10768629"/>
              <a:gd name="connsiteY153-10812" fmla="*/ 1881015 h 1978172"/>
              <a:gd name="connsiteX154-10813" fmla="*/ 3900992 w 10768629"/>
              <a:gd name="connsiteY154-10814" fmla="*/ 1880603 h 1978172"/>
              <a:gd name="connsiteX155-10815" fmla="*/ 3662119 w 10768629"/>
              <a:gd name="connsiteY155-10816" fmla="*/ 1889285 h 1978172"/>
              <a:gd name="connsiteX156-10817" fmla="*/ 3496919 w 10768629"/>
              <a:gd name="connsiteY156-10818" fmla="*/ 1873180 h 1978172"/>
              <a:gd name="connsiteX157-10819" fmla="*/ 3449433 w 10768629"/>
              <a:gd name="connsiteY157-10820" fmla="*/ 1889681 h 1978172"/>
              <a:gd name="connsiteX158-10821" fmla="*/ 3369766 w 10768629"/>
              <a:gd name="connsiteY158-10822" fmla="*/ 1916653 h 1978172"/>
              <a:gd name="connsiteX159-10823" fmla="*/ 3269672 w 10768629"/>
              <a:gd name="connsiteY159-10824" fmla="*/ 1938036 h 1978172"/>
              <a:gd name="connsiteX160-10825" fmla="*/ 3224897 w 10768629"/>
              <a:gd name="connsiteY160-10826" fmla="*/ 1943733 h 1978172"/>
              <a:gd name="connsiteX161-10827" fmla="*/ 3161463 w 10768629"/>
              <a:gd name="connsiteY161-10828" fmla="*/ 1946591 h 1978172"/>
              <a:gd name="connsiteX162-10829" fmla="*/ 3112044 w 10768629"/>
              <a:gd name="connsiteY162-10830" fmla="*/ 1935614 h 1978172"/>
              <a:gd name="connsiteX163-10831" fmla="*/ 3069716 w 10768629"/>
              <a:gd name="connsiteY163-10832" fmla="*/ 1930463 h 1978172"/>
              <a:gd name="connsiteX164-10833" fmla="*/ 3005773 w 10768629"/>
              <a:gd name="connsiteY164-10834" fmla="*/ 1915878 h 1978172"/>
              <a:gd name="connsiteX165-10835" fmla="*/ 2897201 w 10768629"/>
              <a:gd name="connsiteY165-10836" fmla="*/ 1926772 h 1978172"/>
              <a:gd name="connsiteX166-10837" fmla="*/ 2783891 w 10768629"/>
              <a:gd name="connsiteY166-10838" fmla="*/ 1931749 h 1978172"/>
              <a:gd name="connsiteX167-10839" fmla="*/ 2712447 w 10768629"/>
              <a:gd name="connsiteY167-10840" fmla="*/ 1933044 h 1978172"/>
              <a:gd name="connsiteX168-10841" fmla="*/ 2560151 w 10768629"/>
              <a:gd name="connsiteY168-10842" fmla="*/ 1963609 h 1978172"/>
              <a:gd name="connsiteX169-10843" fmla="*/ 2367221 w 10768629"/>
              <a:gd name="connsiteY169-10844" fmla="*/ 1971884 h 1978172"/>
              <a:gd name="connsiteX170-10845" fmla="*/ 2272130 w 10768629"/>
              <a:gd name="connsiteY170-10846" fmla="*/ 1961162 h 1978172"/>
              <a:gd name="connsiteX171-10847" fmla="*/ 2189404 w 10768629"/>
              <a:gd name="connsiteY171-10848" fmla="*/ 1978172 h 1978172"/>
              <a:gd name="connsiteX172-10849" fmla="*/ 2077704 w 10768629"/>
              <a:gd name="connsiteY172-10850" fmla="*/ 1965002 h 1978172"/>
              <a:gd name="connsiteX173-10851" fmla="*/ 2033299 w 10768629"/>
              <a:gd name="connsiteY173-10852" fmla="*/ 1969042 h 1978172"/>
              <a:gd name="connsiteX174-10853" fmla="*/ 1967996 w 10768629"/>
              <a:gd name="connsiteY174-10854" fmla="*/ 1953187 h 1978172"/>
              <a:gd name="connsiteX175-10855" fmla="*/ 1855805 w 10768629"/>
              <a:gd name="connsiteY175-10856" fmla="*/ 1926082 h 1978172"/>
              <a:gd name="connsiteX176-10857" fmla="*/ 1790957 w 10768629"/>
              <a:gd name="connsiteY176-10858" fmla="*/ 1919460 h 1978172"/>
              <a:gd name="connsiteX177-10859" fmla="*/ 1613978 w 10768629"/>
              <a:gd name="connsiteY177-10860" fmla="*/ 1891581 h 1978172"/>
              <a:gd name="connsiteX178-10861" fmla="*/ 1436831 w 10768629"/>
              <a:gd name="connsiteY178-10862" fmla="*/ 1856201 h 1978172"/>
              <a:gd name="connsiteX179-10863" fmla="*/ 1357365 w 10768629"/>
              <a:gd name="connsiteY179-10864" fmla="*/ 1832140 h 1978172"/>
              <a:gd name="connsiteX180-10865" fmla="*/ 1232341 w 10768629"/>
              <a:gd name="connsiteY180-10866" fmla="*/ 1785942 h 1978172"/>
              <a:gd name="connsiteX181-10867" fmla="*/ 1162595 w 10768629"/>
              <a:gd name="connsiteY181-10868" fmla="*/ 1758337 h 1978172"/>
              <a:gd name="connsiteX182-10869" fmla="*/ 1128523 w 10768629"/>
              <a:gd name="connsiteY182-10870" fmla="*/ 1763621 h 1978172"/>
              <a:gd name="connsiteX183-10871" fmla="*/ 991903 w 10768629"/>
              <a:gd name="connsiteY183-10872" fmla="*/ 1786741 h 1978172"/>
              <a:gd name="connsiteX184-10873" fmla="*/ 883960 w 10768629"/>
              <a:gd name="connsiteY184-10874" fmla="*/ 1822386 h 1978172"/>
              <a:gd name="connsiteX185-10875" fmla="*/ 766531 w 10768629"/>
              <a:gd name="connsiteY185-10876" fmla="*/ 1805053 h 1978172"/>
              <a:gd name="connsiteX186-10877" fmla="*/ 669779 w 10768629"/>
              <a:gd name="connsiteY186-10878" fmla="*/ 1800537 h 1978172"/>
              <a:gd name="connsiteX187-10879" fmla="*/ 523898 w 10768629"/>
              <a:gd name="connsiteY187-10880" fmla="*/ 1811085 h 1978172"/>
              <a:gd name="connsiteX188-10881" fmla="*/ 360251 w 10768629"/>
              <a:gd name="connsiteY188-10882" fmla="*/ 1830735 h 1978172"/>
              <a:gd name="connsiteX189-10883" fmla="*/ 255207 w 10768629"/>
              <a:gd name="connsiteY189-10884" fmla="*/ 1818275 h 1978172"/>
              <a:gd name="connsiteX190-10885" fmla="*/ 101803 w 10768629"/>
              <a:gd name="connsiteY190-10886" fmla="*/ 1870647 h 1978172"/>
              <a:gd name="connsiteX191-10887" fmla="*/ 25397 w 10768629"/>
              <a:gd name="connsiteY191-10888" fmla="*/ 1888443 h 1978172"/>
              <a:gd name="connsiteX192-10889" fmla="*/ 2370 w 10768629"/>
              <a:gd name="connsiteY192-10890" fmla="*/ 1878311 h 1978172"/>
              <a:gd name="connsiteX193-10891" fmla="*/ 0 w 10768629"/>
              <a:gd name="connsiteY193-10892" fmla="*/ 1878785 h 1978172"/>
              <a:gd name="connsiteX194-10893" fmla="*/ 0 w 10768629"/>
              <a:gd name="connsiteY194-10894" fmla="*/ 0 h 1978172"/>
              <a:gd name="connsiteX0-10895" fmla="*/ 0 w 10768629"/>
              <a:gd name="connsiteY0-10896" fmla="*/ 0 h 1978172"/>
              <a:gd name="connsiteX1-10897" fmla="*/ 10768629 w 10768629"/>
              <a:gd name="connsiteY1-10898" fmla="*/ 0 h 1978172"/>
              <a:gd name="connsiteX2-10899" fmla="*/ 10733254 w 10768629"/>
              <a:gd name="connsiteY2-10900" fmla="*/ 31439 h 1978172"/>
              <a:gd name="connsiteX3-10901" fmla="*/ 10727085 w 10768629"/>
              <a:gd name="connsiteY3-10902" fmla="*/ 37910 h 1978172"/>
              <a:gd name="connsiteX4-10903" fmla="*/ 10675953 w 10768629"/>
              <a:gd name="connsiteY4-10904" fmla="*/ 68623 h 1978172"/>
              <a:gd name="connsiteX5-10905" fmla="*/ 10637091 w 10768629"/>
              <a:gd name="connsiteY5-10906" fmla="*/ 90361 h 1978172"/>
              <a:gd name="connsiteX6-10907" fmla="*/ 10610971 w 10768629"/>
              <a:gd name="connsiteY6-10908" fmla="*/ 110764 h 1978172"/>
              <a:gd name="connsiteX7-10909" fmla="*/ 10532872 w 10768629"/>
              <a:gd name="connsiteY7-10910" fmla="*/ 138028 h 1978172"/>
              <a:gd name="connsiteX8-10911" fmla="*/ 10398558 w 10768629"/>
              <a:gd name="connsiteY8-10912" fmla="*/ 172911 h 1978172"/>
              <a:gd name="connsiteX9-10913" fmla="*/ 10371128 w 10768629"/>
              <a:gd name="connsiteY9-10914" fmla="*/ 182609 h 1978172"/>
              <a:gd name="connsiteX10-10915" fmla="*/ 10352178 w 10768629"/>
              <a:gd name="connsiteY10-10916" fmla="*/ 199976 h 1978172"/>
              <a:gd name="connsiteX11-10917" fmla="*/ 10351815 w 10768629"/>
              <a:gd name="connsiteY11-10918" fmla="*/ 211879 h 1978172"/>
              <a:gd name="connsiteX12-10919" fmla="*/ 10337471 w 10768629"/>
              <a:gd name="connsiteY12-10920" fmla="*/ 218661 h 1978172"/>
              <a:gd name="connsiteX13-10921" fmla="*/ 10334625 w 10768629"/>
              <a:gd name="connsiteY13-10922" fmla="*/ 222351 h 1978172"/>
              <a:gd name="connsiteX14-10923" fmla="*/ 10256365 w 10768629"/>
              <a:gd name="connsiteY14-10924" fmla="*/ 235917 h 1978172"/>
              <a:gd name="connsiteX15-10925" fmla="*/ 10201127 w 10768629"/>
              <a:gd name="connsiteY15-10926" fmla="*/ 267448 h 1978172"/>
              <a:gd name="connsiteX16-10927" fmla="*/ 9961218 w 10768629"/>
              <a:gd name="connsiteY16-10928" fmla="*/ 326720 h 1978172"/>
              <a:gd name="connsiteX17-10929" fmla="*/ 9859715 w 10768629"/>
              <a:gd name="connsiteY17-10930" fmla="*/ 355698 h 1978172"/>
              <a:gd name="connsiteX18-10931" fmla="*/ 9679867 w 10768629"/>
              <a:gd name="connsiteY18-10932" fmla="*/ 399081 h 1978172"/>
              <a:gd name="connsiteX19-10933" fmla="*/ 9490654 w 10768629"/>
              <a:gd name="connsiteY19-10934" fmla="*/ 455225 h 1978172"/>
              <a:gd name="connsiteX20-10935" fmla="*/ 9470837 w 10768629"/>
              <a:gd name="connsiteY20-10936" fmla="*/ 452539 h 1978172"/>
              <a:gd name="connsiteX21-10937" fmla="*/ 9469082 w 10768629"/>
              <a:gd name="connsiteY21-10938" fmla="*/ 454891 h 1978172"/>
              <a:gd name="connsiteX22-10939" fmla="*/ 9448038 w 10768629"/>
              <a:gd name="connsiteY22-10940" fmla="*/ 459733 h 1978172"/>
              <a:gd name="connsiteX23-10941" fmla="*/ 9396821 w 10768629"/>
              <a:gd name="connsiteY23-10942" fmla="*/ 455795 h 1978172"/>
              <a:gd name="connsiteX24-10943" fmla="*/ 9392197 w 10768629"/>
              <a:gd name="connsiteY24-10944" fmla="*/ 459796 h 1978172"/>
              <a:gd name="connsiteX25-10945" fmla="*/ 9347994 w 10768629"/>
              <a:gd name="connsiteY25-10946" fmla="*/ 464462 h 1978172"/>
              <a:gd name="connsiteX26-10947" fmla="*/ 9347889 w 10768629"/>
              <a:gd name="connsiteY26-10948" fmla="*/ 466539 h 1978172"/>
              <a:gd name="connsiteX27-10949" fmla="*/ 9337639 w 10768629"/>
              <a:gd name="connsiteY27-10950" fmla="*/ 476654 h 1978172"/>
              <a:gd name="connsiteX28-10951" fmla="*/ 9287964 w 10768629"/>
              <a:gd name="connsiteY28-10952" fmla="*/ 513052 h 1978172"/>
              <a:gd name="connsiteX29-10953" fmla="*/ 9229283 w 10768629"/>
              <a:gd name="connsiteY29-10954" fmla="*/ 555377 h 1978172"/>
              <a:gd name="connsiteX30-10955" fmla="*/ 9220274 w 10768629"/>
              <a:gd name="connsiteY30-10956" fmla="*/ 557502 h 1978172"/>
              <a:gd name="connsiteX31-10957" fmla="*/ 9220202 w 10768629"/>
              <a:gd name="connsiteY31-10958" fmla="*/ 558001 h 1978172"/>
              <a:gd name="connsiteX32-10959" fmla="*/ 9210908 w 10768629"/>
              <a:gd name="connsiteY32-10960" fmla="*/ 561147 h 1978172"/>
              <a:gd name="connsiteX33-10961" fmla="*/ 9186374 w 10768629"/>
              <a:gd name="connsiteY33-10962" fmla="*/ 565502 h 1978172"/>
              <a:gd name="connsiteX34-10963" fmla="*/ 9181058 w 10768629"/>
              <a:gd name="connsiteY34-10964" fmla="*/ 569943 h 1978172"/>
              <a:gd name="connsiteX35-10965" fmla="*/ 9167549 w 10768629"/>
              <a:gd name="connsiteY35-10966" fmla="*/ 584727 h 1978172"/>
              <a:gd name="connsiteX36-10967" fmla="*/ 9149110 w 10768629"/>
              <a:gd name="connsiteY36-10968" fmla="*/ 598906 h 1978172"/>
              <a:gd name="connsiteX37-10969" fmla="*/ 9078556 w 10768629"/>
              <a:gd name="connsiteY37-10970" fmla="*/ 644039 h 1978172"/>
              <a:gd name="connsiteX38-10971" fmla="*/ 8996399 w 10768629"/>
              <a:gd name="connsiteY38-10972" fmla="*/ 690055 h 1978172"/>
              <a:gd name="connsiteX39-10973" fmla="*/ 8803791 w 10768629"/>
              <a:gd name="connsiteY39-10974" fmla="*/ 813860 h 1978172"/>
              <a:gd name="connsiteX40-10975" fmla="*/ 8636202 w 10768629"/>
              <a:gd name="connsiteY40-10976" fmla="*/ 848463 h 1978172"/>
              <a:gd name="connsiteX41-10977" fmla="*/ 8555372 w 10768629"/>
              <a:gd name="connsiteY41-10978" fmla="*/ 883171 h 1978172"/>
              <a:gd name="connsiteX42-10979" fmla="*/ 8507229 w 10768629"/>
              <a:gd name="connsiteY42-10980" fmla="*/ 901665 h 1978172"/>
              <a:gd name="connsiteX43-10981" fmla="*/ 8428473 w 10768629"/>
              <a:gd name="connsiteY43-10982" fmla="*/ 927985 h 1978172"/>
              <a:gd name="connsiteX44-10983" fmla="*/ 8427914 w 10768629"/>
              <a:gd name="connsiteY44-10984" fmla="*/ 933480 h 1978172"/>
              <a:gd name="connsiteX45-10985" fmla="*/ 8420327 w 10768629"/>
              <a:gd name="connsiteY45-10986" fmla="*/ 941984 h 1978172"/>
              <a:gd name="connsiteX46-10987" fmla="*/ 8394729 w 10768629"/>
              <a:gd name="connsiteY46-10988" fmla="*/ 948347 h 1978172"/>
              <a:gd name="connsiteX47-10989" fmla="*/ 8380548 w 10768629"/>
              <a:gd name="connsiteY47-10990" fmla="*/ 987916 h 1978172"/>
              <a:gd name="connsiteX48-10991" fmla="*/ 8375330 w 10768629"/>
              <a:gd name="connsiteY48-10992" fmla="*/ 965444 h 1978172"/>
              <a:gd name="connsiteX49-10993" fmla="*/ 8340796 w 10768629"/>
              <a:gd name="connsiteY49-10994" fmla="*/ 980522 h 1978172"/>
              <a:gd name="connsiteX50-10995" fmla="*/ 8304438 w 10768629"/>
              <a:gd name="connsiteY50-10996" fmla="*/ 996739 h 1978172"/>
              <a:gd name="connsiteX51-10997" fmla="*/ 8280929 w 10768629"/>
              <a:gd name="connsiteY51-10998" fmla="*/ 1023089 h 1978172"/>
              <a:gd name="connsiteX52-10999" fmla="*/ 8275760 w 10768629"/>
              <a:gd name="connsiteY52-11000" fmla="*/ 1027772 h 1978172"/>
              <a:gd name="connsiteX53-11001" fmla="*/ 8275478 w 10768629"/>
              <a:gd name="connsiteY53-11002" fmla="*/ 1027605 h 1978172"/>
              <a:gd name="connsiteX54-11003" fmla="*/ 8249003 w 10768629"/>
              <a:gd name="connsiteY54-11004" fmla="*/ 1032033 h 1978172"/>
              <a:gd name="connsiteX55-11005" fmla="*/ 8203836 w 10768629"/>
              <a:gd name="connsiteY55-11006" fmla="*/ 1037347 h 1978172"/>
              <a:gd name="connsiteX56-11007" fmla="*/ 8122936 w 10768629"/>
              <a:gd name="connsiteY56-11008" fmla="*/ 1063113 h 1978172"/>
              <a:gd name="connsiteX57-11009" fmla="*/ 8043658 w 10768629"/>
              <a:gd name="connsiteY57-11010" fmla="*/ 1092746 h 1978172"/>
              <a:gd name="connsiteX58-11011" fmla="*/ 8015351 w 10768629"/>
              <a:gd name="connsiteY58-11012" fmla="*/ 1105478 h 1978172"/>
              <a:gd name="connsiteX59-11013" fmla="*/ 7963145 w 10768629"/>
              <a:gd name="connsiteY59-11014" fmla="*/ 1119346 h 1978172"/>
              <a:gd name="connsiteX60-11015" fmla="*/ 7938145 w 10768629"/>
              <a:gd name="connsiteY60-11016" fmla="*/ 1120225 h 1978172"/>
              <a:gd name="connsiteX61-11017" fmla="*/ 7937238 w 10768629"/>
              <a:gd name="connsiteY61-11018" fmla="*/ 1121204 h 1978172"/>
              <a:gd name="connsiteX62-11019" fmla="*/ 7934398 w 10768629"/>
              <a:gd name="connsiteY62-11020" fmla="*/ 1118240 h 1978172"/>
              <a:gd name="connsiteX63-11021" fmla="*/ 7918248 w 10768629"/>
              <a:gd name="connsiteY63-11022" fmla="*/ 1124371 h 1978172"/>
              <a:gd name="connsiteX64-11023" fmla="*/ 7914119 w 10768629"/>
              <a:gd name="connsiteY64-11024" fmla="*/ 1127653 h 1978172"/>
              <a:gd name="connsiteX65-11025" fmla="*/ 7907658 w 10768629"/>
              <a:gd name="connsiteY65-11026" fmla="*/ 1130350 h 1978172"/>
              <a:gd name="connsiteX66-11027" fmla="*/ 7907434 w 10768629"/>
              <a:gd name="connsiteY66-11028" fmla="*/ 1130103 h 1978172"/>
              <a:gd name="connsiteX67-11029" fmla="*/ 7901508 w 10768629"/>
              <a:gd name="connsiteY67-11030" fmla="*/ 1133245 h 1978172"/>
              <a:gd name="connsiteX68-11031" fmla="*/ 7873287 w 10768629"/>
              <a:gd name="connsiteY68-11032" fmla="*/ 1152609 h 1978172"/>
              <a:gd name="connsiteX69-11033" fmla="*/ 7834833 w 10768629"/>
              <a:gd name="connsiteY69-11034" fmla="*/ 1153868 h 1978172"/>
              <a:gd name="connsiteX70-11035" fmla="*/ 7828661 w 10768629"/>
              <a:gd name="connsiteY70-11036" fmla="*/ 1139994 h 1978172"/>
              <a:gd name="connsiteX71-11037" fmla="*/ 7823966 w 10768629"/>
              <a:gd name="connsiteY71-11038" fmla="*/ 1143178 h 1978172"/>
              <a:gd name="connsiteX72-11039" fmla="*/ 7815078 w 10768629"/>
              <a:gd name="connsiteY72-11040" fmla="*/ 1151776 h 1978172"/>
              <a:gd name="connsiteX73-11041" fmla="*/ 7812026 w 10768629"/>
              <a:gd name="connsiteY73-11042" fmla="*/ 1151522 h 1978172"/>
              <a:gd name="connsiteX74-11043" fmla="*/ 7782249 w 10768629"/>
              <a:gd name="connsiteY74-11044" fmla="*/ 1160970 h 1978172"/>
              <a:gd name="connsiteX75-11045" fmla="*/ 7773476 w 10768629"/>
              <a:gd name="connsiteY75-11046" fmla="*/ 1157414 h 1978172"/>
              <a:gd name="connsiteX76-11047" fmla="*/ 7769600 w 10768629"/>
              <a:gd name="connsiteY76-11048" fmla="*/ 1157365 h 1978172"/>
              <a:gd name="connsiteX77-11049" fmla="*/ 7752631 w 10768629"/>
              <a:gd name="connsiteY77-11050" fmla="*/ 1172815 h 1978172"/>
              <a:gd name="connsiteX78-11051" fmla="*/ 7743525 w 10768629"/>
              <a:gd name="connsiteY78-11052" fmla="*/ 1179064 h 1978172"/>
              <a:gd name="connsiteX79-11053" fmla="*/ 7685942 w 10768629"/>
              <a:gd name="connsiteY79-11054" fmla="*/ 1233723 h 1978172"/>
              <a:gd name="connsiteX80-11055" fmla="*/ 7586920 w 10768629"/>
              <a:gd name="connsiteY80-11056" fmla="*/ 1261888 h 1978172"/>
              <a:gd name="connsiteX81-11057" fmla="*/ 7486100 w 10768629"/>
              <a:gd name="connsiteY81-11058" fmla="*/ 1292563 h 1978172"/>
              <a:gd name="connsiteX82-11059" fmla="*/ 7407190 w 10768629"/>
              <a:gd name="connsiteY82-11060" fmla="*/ 1314737 h 1978172"/>
              <a:gd name="connsiteX83-11061" fmla="*/ 7240698 w 10768629"/>
              <a:gd name="connsiteY83-11062" fmla="*/ 1438832 h 1978172"/>
              <a:gd name="connsiteX84-11063" fmla="*/ 7197675 w 10768629"/>
              <a:gd name="connsiteY84-11064" fmla="*/ 1447530 h 1978172"/>
              <a:gd name="connsiteX85-11065" fmla="*/ 7164788 w 10768629"/>
              <a:gd name="connsiteY85-11066" fmla="*/ 1480293 h 1978172"/>
              <a:gd name="connsiteX86-11067" fmla="*/ 7147929 w 10768629"/>
              <a:gd name="connsiteY86-11068" fmla="*/ 1477641 h 1978172"/>
              <a:gd name="connsiteX87-11069" fmla="*/ 7144965 w 10768629"/>
              <a:gd name="connsiteY87-11070" fmla="*/ 1476908 h 1978172"/>
              <a:gd name="connsiteX88-11071" fmla="*/ 7134299 w 10768629"/>
              <a:gd name="connsiteY88-11072" fmla="*/ 1479969 h 1978172"/>
              <a:gd name="connsiteX89-11073" fmla="*/ 7129809 w 10768629"/>
              <a:gd name="connsiteY89-11074" fmla="*/ 1473339 h 1978172"/>
              <a:gd name="connsiteX90-11075" fmla="*/ 7112688 w 10768629"/>
              <a:gd name="connsiteY90-11076" fmla="*/ 1472575 h 1978172"/>
              <a:gd name="connsiteX91-11077" fmla="*/ 7093470 w 10768629"/>
              <a:gd name="connsiteY91-11078" fmla="*/ 1480300 h 1978172"/>
              <a:gd name="connsiteX92-11079" fmla="*/ 7025034 w 10768629"/>
              <a:gd name="connsiteY92-11080" fmla="*/ 1506934 h 1978172"/>
              <a:gd name="connsiteX93-11081" fmla="*/ 7014783 w 10768629"/>
              <a:gd name="connsiteY93-11082" fmla="*/ 1515868 h 1978172"/>
              <a:gd name="connsiteX94-11083" fmla="*/ 6979706 w 10768629"/>
              <a:gd name="connsiteY94-11084" fmla="*/ 1523511 h 1978172"/>
              <a:gd name="connsiteX95-11085" fmla="*/ 6977890 w 10768629"/>
              <a:gd name="connsiteY95-11086" fmla="*/ 1525793 h 1978172"/>
              <a:gd name="connsiteX96-11087" fmla="*/ 6944339 w 10768629"/>
              <a:gd name="connsiteY96-11088" fmla="*/ 1536237 h 1978172"/>
              <a:gd name="connsiteX97-11089" fmla="*/ 6886996 w 10768629"/>
              <a:gd name="connsiteY97-11090" fmla="*/ 1563569 h 1978172"/>
              <a:gd name="connsiteX98-11091" fmla="*/ 6874510 w 10768629"/>
              <a:gd name="connsiteY98-11092" fmla="*/ 1558469 h 1978172"/>
              <a:gd name="connsiteX99-11093" fmla="*/ 6871943 w 10768629"/>
              <a:gd name="connsiteY99-11094" fmla="*/ 1554651 h 1978172"/>
              <a:gd name="connsiteX100-11095" fmla="*/ 6856174 w 10768629"/>
              <a:gd name="connsiteY100-11096" fmla="*/ 1562024 h 1978172"/>
              <a:gd name="connsiteX101-11097" fmla="*/ 6842321 w 10768629"/>
              <a:gd name="connsiteY101-11098" fmla="*/ 1560554 h 1978172"/>
              <a:gd name="connsiteX102-11099" fmla="*/ 6832713 w 10768629"/>
              <a:gd name="connsiteY102-11100" fmla="*/ 1569357 h 1978172"/>
              <a:gd name="connsiteX103-11101" fmla="*/ 6816351 w 10768629"/>
              <a:gd name="connsiteY103-11102" fmla="*/ 1571495 h 1978172"/>
              <a:gd name="connsiteX104-11103" fmla="*/ 6795800 w 10768629"/>
              <a:gd name="connsiteY104-11104" fmla="*/ 1572010 h 1978172"/>
              <a:gd name="connsiteX105-11105" fmla="*/ 6777546 w 10768629"/>
              <a:gd name="connsiteY105-11106" fmla="*/ 1568661 h 1978172"/>
              <a:gd name="connsiteX106-11107" fmla="*/ 6751528 w 10768629"/>
              <a:gd name="connsiteY106-11108" fmla="*/ 1574143 h 1978172"/>
              <a:gd name="connsiteX107-11109" fmla="*/ 6691966 w 10768629"/>
              <a:gd name="connsiteY107-11110" fmla="*/ 1582255 h 1978172"/>
              <a:gd name="connsiteX108-11111" fmla="*/ 6646941 w 10768629"/>
              <a:gd name="connsiteY108-11112" fmla="*/ 1588471 h 1978172"/>
              <a:gd name="connsiteX109-11113" fmla="*/ 6568576 w 10768629"/>
              <a:gd name="connsiteY109-11114" fmla="*/ 1606488 h 1978172"/>
              <a:gd name="connsiteX110-11115" fmla="*/ 6554358 w 10768629"/>
              <a:gd name="connsiteY110-11116" fmla="*/ 1621701 h 1978172"/>
              <a:gd name="connsiteX111-11117" fmla="*/ 6516968 w 10768629"/>
              <a:gd name="connsiteY111-11118" fmla="*/ 1617195 h 1978172"/>
              <a:gd name="connsiteX112-11119" fmla="*/ 6506479 w 10768629"/>
              <a:gd name="connsiteY112-11120" fmla="*/ 1602227 h 1978172"/>
              <a:gd name="connsiteX113-11121" fmla="*/ 6458436 w 10768629"/>
              <a:gd name="connsiteY113-11122" fmla="*/ 1607332 h 1978172"/>
              <a:gd name="connsiteX114-11123" fmla="*/ 6414786 w 10768629"/>
              <a:gd name="connsiteY114-11124" fmla="*/ 1628815 h 1978172"/>
              <a:gd name="connsiteX115-11125" fmla="*/ 6357085 w 10768629"/>
              <a:gd name="connsiteY115-11126" fmla="*/ 1640846 h 1978172"/>
              <a:gd name="connsiteX116-11127" fmla="*/ 6322636 w 10768629"/>
              <a:gd name="connsiteY116-11128" fmla="*/ 1648213 h 1978172"/>
              <a:gd name="connsiteX117-11129" fmla="*/ 6226172 w 10768629"/>
              <a:gd name="connsiteY117-11130" fmla="*/ 1654676 h 1978172"/>
              <a:gd name="connsiteX118-11131" fmla="*/ 6221217 w 10768629"/>
              <a:gd name="connsiteY118-11132" fmla="*/ 1654506 h 1978172"/>
              <a:gd name="connsiteX119-11133" fmla="*/ 6204956 w 10768629"/>
              <a:gd name="connsiteY119-11134" fmla="*/ 1664280 h 1978172"/>
              <a:gd name="connsiteX120-11135" fmla="*/ 6204270 w 10768629"/>
              <a:gd name="connsiteY120-11136" fmla="*/ 1666782 h 1978172"/>
              <a:gd name="connsiteX121-11137" fmla="*/ 6143810 w 10768629"/>
              <a:gd name="connsiteY121-11138" fmla="*/ 1661963 h 1978172"/>
              <a:gd name="connsiteX122-11139" fmla="*/ 6136560 w 10768629"/>
              <a:gd name="connsiteY122-11140" fmla="*/ 1665728 h 1978172"/>
              <a:gd name="connsiteX123-11141" fmla="*/ 6096155 w 10768629"/>
              <a:gd name="connsiteY123-11142" fmla="*/ 1656951 h 1978172"/>
              <a:gd name="connsiteX124-11143" fmla="*/ 6075812 w 10768629"/>
              <a:gd name="connsiteY124-11144" fmla="*/ 1655422 h 1978172"/>
              <a:gd name="connsiteX125-11145" fmla="*/ 6039495 w 10768629"/>
              <a:gd name="connsiteY125-11146" fmla="*/ 1649680 h 1978172"/>
              <a:gd name="connsiteX126-11147" fmla="*/ 6036523 w 10768629"/>
              <a:gd name="connsiteY126-11148" fmla="*/ 1652121 h 1978172"/>
              <a:gd name="connsiteX127-11149" fmla="*/ 6029328 w 10768629"/>
              <a:gd name="connsiteY127-11150" fmla="*/ 1649904 h 1978172"/>
              <a:gd name="connsiteX128-11151" fmla="*/ 6024075 w 10768629"/>
              <a:gd name="connsiteY128-11152" fmla="*/ 1652779 h 1978172"/>
              <a:gd name="connsiteX129-11153" fmla="*/ 6018085 w 10768629"/>
              <a:gd name="connsiteY129-11154" fmla="*/ 1652030 h 1978172"/>
              <a:gd name="connsiteX130-11155" fmla="*/ 5955513 w 10768629"/>
              <a:gd name="connsiteY130-11156" fmla="*/ 1663584 h 1978172"/>
              <a:gd name="connsiteX131-11157" fmla="*/ 5941996 w 10768629"/>
              <a:gd name="connsiteY131-11158" fmla="*/ 1661326 h 1978172"/>
              <a:gd name="connsiteX132-11159" fmla="*/ 5931789 w 10768629"/>
              <a:gd name="connsiteY132-11160" fmla="*/ 1669915 h 1978172"/>
              <a:gd name="connsiteX133-11161" fmla="*/ 5888686 w 10768629"/>
              <a:gd name="connsiteY133-11162" fmla="*/ 1672175 h 1978172"/>
              <a:gd name="connsiteX134-11163" fmla="*/ 5873794 w 10768629"/>
              <a:gd name="connsiteY134-11164" fmla="*/ 1665454 h 1978172"/>
              <a:gd name="connsiteX135-11165" fmla="*/ 5860022 w 10768629"/>
              <a:gd name="connsiteY135-11166" fmla="*/ 1660635 h 1978172"/>
              <a:gd name="connsiteX136-11167" fmla="*/ 5858237 w 10768629"/>
              <a:gd name="connsiteY136-11168" fmla="*/ 1660649 h 1978172"/>
              <a:gd name="connsiteX137-11169" fmla="*/ 5840319 w 10768629"/>
              <a:gd name="connsiteY137-11170" fmla="*/ 1660798 h 1978172"/>
              <a:gd name="connsiteX138-11171" fmla="*/ 5806984 w 10768629"/>
              <a:gd name="connsiteY138-11172" fmla="*/ 1661075 h 1978172"/>
              <a:gd name="connsiteX139-11173" fmla="*/ 5742351 w 10768629"/>
              <a:gd name="connsiteY139-11174" fmla="*/ 1667489 h 1978172"/>
              <a:gd name="connsiteX140-11175" fmla="*/ 5521171 w 10768629"/>
              <a:gd name="connsiteY140-11176" fmla="*/ 1671626 h 1978172"/>
              <a:gd name="connsiteX141-11177" fmla="*/ 5457384 w 10768629"/>
              <a:gd name="connsiteY141-11178" fmla="*/ 1683952 h 1978172"/>
              <a:gd name="connsiteX142-11179" fmla="*/ 4950070 w 10768629"/>
              <a:gd name="connsiteY142-11180" fmla="*/ 1748401 h 1978172"/>
              <a:gd name="connsiteX143-11181" fmla="*/ 4872172 w 10768629"/>
              <a:gd name="connsiteY143-11182" fmla="*/ 1757222 h 1978172"/>
              <a:gd name="connsiteX144-11183" fmla="*/ 4809524 w 10768629"/>
              <a:gd name="connsiteY144-11184" fmla="*/ 1761033 h 1978172"/>
              <a:gd name="connsiteX145-11185" fmla="*/ 4759058 w 10768629"/>
              <a:gd name="connsiteY145-11186" fmla="*/ 1766533 h 1978172"/>
              <a:gd name="connsiteX146-11187" fmla="*/ 4719749 w 10768629"/>
              <a:gd name="connsiteY146-11188" fmla="*/ 1771811 h 1978172"/>
              <a:gd name="connsiteX147-11189" fmla="*/ 4568686 w 10768629"/>
              <a:gd name="connsiteY147-11190" fmla="*/ 1786141 h 1978172"/>
              <a:gd name="connsiteX148-11191" fmla="*/ 4418751 w 10768629"/>
              <a:gd name="connsiteY148-11192" fmla="*/ 1796932 h 1978172"/>
              <a:gd name="connsiteX149-11193" fmla="*/ 4378377 w 10768629"/>
              <a:gd name="connsiteY149-11194" fmla="*/ 1815528 h 1978172"/>
              <a:gd name="connsiteX150-11195" fmla="*/ 4320575 w 10768629"/>
              <a:gd name="connsiteY150-11196" fmla="*/ 1832722 h 1978172"/>
              <a:gd name="connsiteX151-11197" fmla="*/ 4220200 w 10768629"/>
              <a:gd name="connsiteY151-11198" fmla="*/ 1873173 h 1978172"/>
              <a:gd name="connsiteX152-11199" fmla="*/ 4105361 w 10768629"/>
              <a:gd name="connsiteY152-11200" fmla="*/ 1894711 h 1978172"/>
              <a:gd name="connsiteX153-11201" fmla="*/ 3973223 w 10768629"/>
              <a:gd name="connsiteY153-11202" fmla="*/ 1881015 h 1978172"/>
              <a:gd name="connsiteX154-11203" fmla="*/ 3900992 w 10768629"/>
              <a:gd name="connsiteY154-11204" fmla="*/ 1880603 h 1978172"/>
              <a:gd name="connsiteX155-11205" fmla="*/ 3662119 w 10768629"/>
              <a:gd name="connsiteY155-11206" fmla="*/ 1889285 h 1978172"/>
              <a:gd name="connsiteX156-11207" fmla="*/ 3496919 w 10768629"/>
              <a:gd name="connsiteY156-11208" fmla="*/ 1873180 h 1978172"/>
              <a:gd name="connsiteX157-11209" fmla="*/ 3449433 w 10768629"/>
              <a:gd name="connsiteY157-11210" fmla="*/ 1889681 h 1978172"/>
              <a:gd name="connsiteX158-11211" fmla="*/ 3369766 w 10768629"/>
              <a:gd name="connsiteY158-11212" fmla="*/ 1916653 h 1978172"/>
              <a:gd name="connsiteX159-11213" fmla="*/ 3269672 w 10768629"/>
              <a:gd name="connsiteY159-11214" fmla="*/ 1938036 h 1978172"/>
              <a:gd name="connsiteX160-11215" fmla="*/ 3224897 w 10768629"/>
              <a:gd name="connsiteY160-11216" fmla="*/ 1943733 h 1978172"/>
              <a:gd name="connsiteX161-11217" fmla="*/ 3161463 w 10768629"/>
              <a:gd name="connsiteY161-11218" fmla="*/ 1946591 h 1978172"/>
              <a:gd name="connsiteX162-11219" fmla="*/ 3112044 w 10768629"/>
              <a:gd name="connsiteY162-11220" fmla="*/ 1935614 h 1978172"/>
              <a:gd name="connsiteX163-11221" fmla="*/ 3069716 w 10768629"/>
              <a:gd name="connsiteY163-11222" fmla="*/ 1930463 h 1978172"/>
              <a:gd name="connsiteX164-11223" fmla="*/ 3005773 w 10768629"/>
              <a:gd name="connsiteY164-11224" fmla="*/ 1915878 h 1978172"/>
              <a:gd name="connsiteX165-11225" fmla="*/ 2897201 w 10768629"/>
              <a:gd name="connsiteY165-11226" fmla="*/ 1926772 h 1978172"/>
              <a:gd name="connsiteX166-11227" fmla="*/ 2783891 w 10768629"/>
              <a:gd name="connsiteY166-11228" fmla="*/ 1931749 h 1978172"/>
              <a:gd name="connsiteX167-11229" fmla="*/ 2712447 w 10768629"/>
              <a:gd name="connsiteY167-11230" fmla="*/ 1933044 h 1978172"/>
              <a:gd name="connsiteX168-11231" fmla="*/ 2560151 w 10768629"/>
              <a:gd name="connsiteY168-11232" fmla="*/ 1963609 h 1978172"/>
              <a:gd name="connsiteX169-11233" fmla="*/ 2367221 w 10768629"/>
              <a:gd name="connsiteY169-11234" fmla="*/ 1971884 h 1978172"/>
              <a:gd name="connsiteX170-11235" fmla="*/ 2272130 w 10768629"/>
              <a:gd name="connsiteY170-11236" fmla="*/ 1961162 h 1978172"/>
              <a:gd name="connsiteX171-11237" fmla="*/ 2189404 w 10768629"/>
              <a:gd name="connsiteY171-11238" fmla="*/ 1978172 h 1978172"/>
              <a:gd name="connsiteX172-11239" fmla="*/ 2077704 w 10768629"/>
              <a:gd name="connsiteY172-11240" fmla="*/ 1965002 h 1978172"/>
              <a:gd name="connsiteX173-11241" fmla="*/ 2033299 w 10768629"/>
              <a:gd name="connsiteY173-11242" fmla="*/ 1969042 h 1978172"/>
              <a:gd name="connsiteX174-11243" fmla="*/ 1967996 w 10768629"/>
              <a:gd name="connsiteY174-11244" fmla="*/ 1953187 h 1978172"/>
              <a:gd name="connsiteX175-11245" fmla="*/ 1855805 w 10768629"/>
              <a:gd name="connsiteY175-11246" fmla="*/ 1926082 h 1978172"/>
              <a:gd name="connsiteX176-11247" fmla="*/ 1790957 w 10768629"/>
              <a:gd name="connsiteY176-11248" fmla="*/ 1919460 h 1978172"/>
              <a:gd name="connsiteX177-11249" fmla="*/ 1613978 w 10768629"/>
              <a:gd name="connsiteY177-11250" fmla="*/ 1891581 h 1978172"/>
              <a:gd name="connsiteX178-11251" fmla="*/ 1436831 w 10768629"/>
              <a:gd name="connsiteY178-11252" fmla="*/ 1856201 h 1978172"/>
              <a:gd name="connsiteX179-11253" fmla="*/ 1357365 w 10768629"/>
              <a:gd name="connsiteY179-11254" fmla="*/ 1832140 h 1978172"/>
              <a:gd name="connsiteX180-11255" fmla="*/ 1232341 w 10768629"/>
              <a:gd name="connsiteY180-11256" fmla="*/ 1785942 h 1978172"/>
              <a:gd name="connsiteX181-11257" fmla="*/ 1162595 w 10768629"/>
              <a:gd name="connsiteY181-11258" fmla="*/ 1758337 h 1978172"/>
              <a:gd name="connsiteX182-11259" fmla="*/ 1128523 w 10768629"/>
              <a:gd name="connsiteY182-11260" fmla="*/ 1763621 h 1978172"/>
              <a:gd name="connsiteX183-11261" fmla="*/ 991903 w 10768629"/>
              <a:gd name="connsiteY183-11262" fmla="*/ 1786741 h 1978172"/>
              <a:gd name="connsiteX184-11263" fmla="*/ 883960 w 10768629"/>
              <a:gd name="connsiteY184-11264" fmla="*/ 1822386 h 1978172"/>
              <a:gd name="connsiteX185-11265" fmla="*/ 766531 w 10768629"/>
              <a:gd name="connsiteY185-11266" fmla="*/ 1805053 h 1978172"/>
              <a:gd name="connsiteX186-11267" fmla="*/ 669779 w 10768629"/>
              <a:gd name="connsiteY186-11268" fmla="*/ 1800537 h 1978172"/>
              <a:gd name="connsiteX187-11269" fmla="*/ 523898 w 10768629"/>
              <a:gd name="connsiteY187-11270" fmla="*/ 1811085 h 1978172"/>
              <a:gd name="connsiteX188-11271" fmla="*/ 360251 w 10768629"/>
              <a:gd name="connsiteY188-11272" fmla="*/ 1830735 h 1978172"/>
              <a:gd name="connsiteX189-11273" fmla="*/ 255207 w 10768629"/>
              <a:gd name="connsiteY189-11274" fmla="*/ 1818275 h 1978172"/>
              <a:gd name="connsiteX190-11275" fmla="*/ 101803 w 10768629"/>
              <a:gd name="connsiteY190-11276" fmla="*/ 1870647 h 1978172"/>
              <a:gd name="connsiteX191-11277" fmla="*/ 25397 w 10768629"/>
              <a:gd name="connsiteY191-11278" fmla="*/ 1888443 h 1978172"/>
              <a:gd name="connsiteX192-11279" fmla="*/ 2370 w 10768629"/>
              <a:gd name="connsiteY192-11280" fmla="*/ 1878311 h 1978172"/>
              <a:gd name="connsiteX193-11281" fmla="*/ 0 w 10768629"/>
              <a:gd name="connsiteY193-11282" fmla="*/ 1878785 h 1978172"/>
              <a:gd name="connsiteX194-11283" fmla="*/ 0 w 10768629"/>
              <a:gd name="connsiteY194-11284" fmla="*/ 0 h 1978172"/>
              <a:gd name="connsiteX0-11285" fmla="*/ 0 w 10768629"/>
              <a:gd name="connsiteY0-11286" fmla="*/ 0 h 1978172"/>
              <a:gd name="connsiteX1-11287" fmla="*/ 10768629 w 10768629"/>
              <a:gd name="connsiteY1-11288" fmla="*/ 0 h 1978172"/>
              <a:gd name="connsiteX2-11289" fmla="*/ 10733254 w 10768629"/>
              <a:gd name="connsiteY2-11290" fmla="*/ 31439 h 1978172"/>
              <a:gd name="connsiteX3-11291" fmla="*/ 10727085 w 10768629"/>
              <a:gd name="connsiteY3-11292" fmla="*/ 37910 h 1978172"/>
              <a:gd name="connsiteX4-11293" fmla="*/ 10675953 w 10768629"/>
              <a:gd name="connsiteY4-11294" fmla="*/ 68623 h 1978172"/>
              <a:gd name="connsiteX5-11295" fmla="*/ 10637091 w 10768629"/>
              <a:gd name="connsiteY5-11296" fmla="*/ 90361 h 1978172"/>
              <a:gd name="connsiteX6-11297" fmla="*/ 10610971 w 10768629"/>
              <a:gd name="connsiteY6-11298" fmla="*/ 110764 h 1978172"/>
              <a:gd name="connsiteX7-11299" fmla="*/ 10532872 w 10768629"/>
              <a:gd name="connsiteY7-11300" fmla="*/ 138028 h 1978172"/>
              <a:gd name="connsiteX8-11301" fmla="*/ 10398558 w 10768629"/>
              <a:gd name="connsiteY8-11302" fmla="*/ 172911 h 1978172"/>
              <a:gd name="connsiteX9-11303" fmla="*/ 10371128 w 10768629"/>
              <a:gd name="connsiteY9-11304" fmla="*/ 182609 h 1978172"/>
              <a:gd name="connsiteX10-11305" fmla="*/ 10352178 w 10768629"/>
              <a:gd name="connsiteY10-11306" fmla="*/ 199976 h 1978172"/>
              <a:gd name="connsiteX11-11307" fmla="*/ 10351815 w 10768629"/>
              <a:gd name="connsiteY11-11308" fmla="*/ 211879 h 1978172"/>
              <a:gd name="connsiteX12-11309" fmla="*/ 10337471 w 10768629"/>
              <a:gd name="connsiteY12-11310" fmla="*/ 218661 h 1978172"/>
              <a:gd name="connsiteX13-11311" fmla="*/ 10334625 w 10768629"/>
              <a:gd name="connsiteY13-11312" fmla="*/ 222351 h 1978172"/>
              <a:gd name="connsiteX14-11313" fmla="*/ 10256365 w 10768629"/>
              <a:gd name="connsiteY14-11314" fmla="*/ 235917 h 1978172"/>
              <a:gd name="connsiteX15-11315" fmla="*/ 10201127 w 10768629"/>
              <a:gd name="connsiteY15-11316" fmla="*/ 267448 h 1978172"/>
              <a:gd name="connsiteX16-11317" fmla="*/ 9961218 w 10768629"/>
              <a:gd name="connsiteY16-11318" fmla="*/ 326720 h 1978172"/>
              <a:gd name="connsiteX17-11319" fmla="*/ 9859715 w 10768629"/>
              <a:gd name="connsiteY17-11320" fmla="*/ 355698 h 1978172"/>
              <a:gd name="connsiteX18-11321" fmla="*/ 9679867 w 10768629"/>
              <a:gd name="connsiteY18-11322" fmla="*/ 399081 h 1978172"/>
              <a:gd name="connsiteX19-11323" fmla="*/ 9490654 w 10768629"/>
              <a:gd name="connsiteY19-11324" fmla="*/ 455225 h 1978172"/>
              <a:gd name="connsiteX20-11325" fmla="*/ 9470837 w 10768629"/>
              <a:gd name="connsiteY20-11326" fmla="*/ 452539 h 1978172"/>
              <a:gd name="connsiteX21-11327" fmla="*/ 9469082 w 10768629"/>
              <a:gd name="connsiteY21-11328" fmla="*/ 454891 h 1978172"/>
              <a:gd name="connsiteX22-11329" fmla="*/ 9448038 w 10768629"/>
              <a:gd name="connsiteY22-11330" fmla="*/ 459733 h 1978172"/>
              <a:gd name="connsiteX23-11331" fmla="*/ 9396821 w 10768629"/>
              <a:gd name="connsiteY23-11332" fmla="*/ 455795 h 1978172"/>
              <a:gd name="connsiteX24-11333" fmla="*/ 9392197 w 10768629"/>
              <a:gd name="connsiteY24-11334" fmla="*/ 459796 h 1978172"/>
              <a:gd name="connsiteX25-11335" fmla="*/ 9347994 w 10768629"/>
              <a:gd name="connsiteY25-11336" fmla="*/ 464462 h 1978172"/>
              <a:gd name="connsiteX26-11337" fmla="*/ 9347889 w 10768629"/>
              <a:gd name="connsiteY26-11338" fmla="*/ 466539 h 1978172"/>
              <a:gd name="connsiteX27-11339" fmla="*/ 9337639 w 10768629"/>
              <a:gd name="connsiteY27-11340" fmla="*/ 476654 h 1978172"/>
              <a:gd name="connsiteX28-11341" fmla="*/ 9287964 w 10768629"/>
              <a:gd name="connsiteY28-11342" fmla="*/ 513052 h 1978172"/>
              <a:gd name="connsiteX29-11343" fmla="*/ 9229283 w 10768629"/>
              <a:gd name="connsiteY29-11344" fmla="*/ 555377 h 1978172"/>
              <a:gd name="connsiteX30-11345" fmla="*/ 9220274 w 10768629"/>
              <a:gd name="connsiteY30-11346" fmla="*/ 557502 h 1978172"/>
              <a:gd name="connsiteX31-11347" fmla="*/ 9220202 w 10768629"/>
              <a:gd name="connsiteY31-11348" fmla="*/ 558001 h 1978172"/>
              <a:gd name="connsiteX32-11349" fmla="*/ 9210908 w 10768629"/>
              <a:gd name="connsiteY32-11350" fmla="*/ 561147 h 1978172"/>
              <a:gd name="connsiteX33-11351" fmla="*/ 9186374 w 10768629"/>
              <a:gd name="connsiteY33-11352" fmla="*/ 565502 h 1978172"/>
              <a:gd name="connsiteX34-11353" fmla="*/ 9181058 w 10768629"/>
              <a:gd name="connsiteY34-11354" fmla="*/ 569943 h 1978172"/>
              <a:gd name="connsiteX35-11355" fmla="*/ 9167549 w 10768629"/>
              <a:gd name="connsiteY35-11356" fmla="*/ 584727 h 1978172"/>
              <a:gd name="connsiteX36-11357" fmla="*/ 9149110 w 10768629"/>
              <a:gd name="connsiteY36-11358" fmla="*/ 598906 h 1978172"/>
              <a:gd name="connsiteX37-11359" fmla="*/ 9078556 w 10768629"/>
              <a:gd name="connsiteY37-11360" fmla="*/ 644039 h 1978172"/>
              <a:gd name="connsiteX38-11361" fmla="*/ 8996399 w 10768629"/>
              <a:gd name="connsiteY38-11362" fmla="*/ 690055 h 1978172"/>
              <a:gd name="connsiteX39-11363" fmla="*/ 8803791 w 10768629"/>
              <a:gd name="connsiteY39-11364" fmla="*/ 813860 h 1978172"/>
              <a:gd name="connsiteX40-11365" fmla="*/ 8636202 w 10768629"/>
              <a:gd name="connsiteY40-11366" fmla="*/ 848463 h 1978172"/>
              <a:gd name="connsiteX41-11367" fmla="*/ 8555372 w 10768629"/>
              <a:gd name="connsiteY41-11368" fmla="*/ 883171 h 1978172"/>
              <a:gd name="connsiteX42-11369" fmla="*/ 8507229 w 10768629"/>
              <a:gd name="connsiteY42-11370" fmla="*/ 901665 h 1978172"/>
              <a:gd name="connsiteX43-11371" fmla="*/ 8428473 w 10768629"/>
              <a:gd name="connsiteY43-11372" fmla="*/ 927985 h 1978172"/>
              <a:gd name="connsiteX44-11373" fmla="*/ 8427914 w 10768629"/>
              <a:gd name="connsiteY44-11374" fmla="*/ 933480 h 1978172"/>
              <a:gd name="connsiteX45-11375" fmla="*/ 8420327 w 10768629"/>
              <a:gd name="connsiteY45-11376" fmla="*/ 941984 h 1978172"/>
              <a:gd name="connsiteX46-11377" fmla="*/ 8394729 w 10768629"/>
              <a:gd name="connsiteY46-11378" fmla="*/ 948347 h 1978172"/>
              <a:gd name="connsiteX47-11379" fmla="*/ 8380548 w 10768629"/>
              <a:gd name="connsiteY47-11380" fmla="*/ 987916 h 1978172"/>
              <a:gd name="connsiteX48-11381" fmla="*/ 8375330 w 10768629"/>
              <a:gd name="connsiteY48-11382" fmla="*/ 965444 h 1978172"/>
              <a:gd name="connsiteX49-11383" fmla="*/ 8340796 w 10768629"/>
              <a:gd name="connsiteY49-11384" fmla="*/ 980522 h 1978172"/>
              <a:gd name="connsiteX50-11385" fmla="*/ 8304438 w 10768629"/>
              <a:gd name="connsiteY50-11386" fmla="*/ 996739 h 1978172"/>
              <a:gd name="connsiteX51-11387" fmla="*/ 8280929 w 10768629"/>
              <a:gd name="connsiteY51-11388" fmla="*/ 1023089 h 1978172"/>
              <a:gd name="connsiteX52-11389" fmla="*/ 8275760 w 10768629"/>
              <a:gd name="connsiteY52-11390" fmla="*/ 1027772 h 1978172"/>
              <a:gd name="connsiteX53-11391" fmla="*/ 8275478 w 10768629"/>
              <a:gd name="connsiteY53-11392" fmla="*/ 1027605 h 1978172"/>
              <a:gd name="connsiteX54-11393" fmla="*/ 8249003 w 10768629"/>
              <a:gd name="connsiteY54-11394" fmla="*/ 1032033 h 1978172"/>
              <a:gd name="connsiteX55-11395" fmla="*/ 8203836 w 10768629"/>
              <a:gd name="connsiteY55-11396" fmla="*/ 1037347 h 1978172"/>
              <a:gd name="connsiteX56-11397" fmla="*/ 8122936 w 10768629"/>
              <a:gd name="connsiteY56-11398" fmla="*/ 1063113 h 1978172"/>
              <a:gd name="connsiteX57-11399" fmla="*/ 8043658 w 10768629"/>
              <a:gd name="connsiteY57-11400" fmla="*/ 1092746 h 1978172"/>
              <a:gd name="connsiteX58-11401" fmla="*/ 8015351 w 10768629"/>
              <a:gd name="connsiteY58-11402" fmla="*/ 1105478 h 1978172"/>
              <a:gd name="connsiteX59-11403" fmla="*/ 7963145 w 10768629"/>
              <a:gd name="connsiteY59-11404" fmla="*/ 1119346 h 1978172"/>
              <a:gd name="connsiteX60-11405" fmla="*/ 7938145 w 10768629"/>
              <a:gd name="connsiteY60-11406" fmla="*/ 1120225 h 1978172"/>
              <a:gd name="connsiteX61-11407" fmla="*/ 7937238 w 10768629"/>
              <a:gd name="connsiteY61-11408" fmla="*/ 1121204 h 1978172"/>
              <a:gd name="connsiteX62-11409" fmla="*/ 7934398 w 10768629"/>
              <a:gd name="connsiteY62-11410" fmla="*/ 1118240 h 1978172"/>
              <a:gd name="connsiteX63-11411" fmla="*/ 7918248 w 10768629"/>
              <a:gd name="connsiteY63-11412" fmla="*/ 1124371 h 1978172"/>
              <a:gd name="connsiteX64-11413" fmla="*/ 7914119 w 10768629"/>
              <a:gd name="connsiteY64-11414" fmla="*/ 1127653 h 1978172"/>
              <a:gd name="connsiteX65-11415" fmla="*/ 7907658 w 10768629"/>
              <a:gd name="connsiteY65-11416" fmla="*/ 1130350 h 1978172"/>
              <a:gd name="connsiteX66-11417" fmla="*/ 7907434 w 10768629"/>
              <a:gd name="connsiteY66-11418" fmla="*/ 1130103 h 1978172"/>
              <a:gd name="connsiteX67-11419" fmla="*/ 7901508 w 10768629"/>
              <a:gd name="connsiteY67-11420" fmla="*/ 1133245 h 1978172"/>
              <a:gd name="connsiteX68-11421" fmla="*/ 7873287 w 10768629"/>
              <a:gd name="connsiteY68-11422" fmla="*/ 1152609 h 1978172"/>
              <a:gd name="connsiteX69-11423" fmla="*/ 7834833 w 10768629"/>
              <a:gd name="connsiteY69-11424" fmla="*/ 1153868 h 1978172"/>
              <a:gd name="connsiteX70-11425" fmla="*/ 7828661 w 10768629"/>
              <a:gd name="connsiteY70-11426" fmla="*/ 1139994 h 1978172"/>
              <a:gd name="connsiteX71-11427" fmla="*/ 7823966 w 10768629"/>
              <a:gd name="connsiteY71-11428" fmla="*/ 1143178 h 1978172"/>
              <a:gd name="connsiteX72-11429" fmla="*/ 7815078 w 10768629"/>
              <a:gd name="connsiteY72-11430" fmla="*/ 1151776 h 1978172"/>
              <a:gd name="connsiteX73-11431" fmla="*/ 7812026 w 10768629"/>
              <a:gd name="connsiteY73-11432" fmla="*/ 1151522 h 1978172"/>
              <a:gd name="connsiteX74-11433" fmla="*/ 7782249 w 10768629"/>
              <a:gd name="connsiteY74-11434" fmla="*/ 1160970 h 1978172"/>
              <a:gd name="connsiteX75-11435" fmla="*/ 7773476 w 10768629"/>
              <a:gd name="connsiteY75-11436" fmla="*/ 1157414 h 1978172"/>
              <a:gd name="connsiteX76-11437" fmla="*/ 7769600 w 10768629"/>
              <a:gd name="connsiteY76-11438" fmla="*/ 1157365 h 1978172"/>
              <a:gd name="connsiteX77-11439" fmla="*/ 7752631 w 10768629"/>
              <a:gd name="connsiteY77-11440" fmla="*/ 1172815 h 1978172"/>
              <a:gd name="connsiteX78-11441" fmla="*/ 7739392 w 10768629"/>
              <a:gd name="connsiteY78-11442" fmla="*/ 1192062 h 1978172"/>
              <a:gd name="connsiteX79-11443" fmla="*/ 7685942 w 10768629"/>
              <a:gd name="connsiteY79-11444" fmla="*/ 1233723 h 1978172"/>
              <a:gd name="connsiteX80-11445" fmla="*/ 7586920 w 10768629"/>
              <a:gd name="connsiteY80-11446" fmla="*/ 1261888 h 1978172"/>
              <a:gd name="connsiteX81-11447" fmla="*/ 7486100 w 10768629"/>
              <a:gd name="connsiteY81-11448" fmla="*/ 1292563 h 1978172"/>
              <a:gd name="connsiteX82-11449" fmla="*/ 7407190 w 10768629"/>
              <a:gd name="connsiteY82-11450" fmla="*/ 1314737 h 1978172"/>
              <a:gd name="connsiteX83-11451" fmla="*/ 7240698 w 10768629"/>
              <a:gd name="connsiteY83-11452" fmla="*/ 1438832 h 1978172"/>
              <a:gd name="connsiteX84-11453" fmla="*/ 7197675 w 10768629"/>
              <a:gd name="connsiteY84-11454" fmla="*/ 1447530 h 1978172"/>
              <a:gd name="connsiteX85-11455" fmla="*/ 7164788 w 10768629"/>
              <a:gd name="connsiteY85-11456" fmla="*/ 1480293 h 1978172"/>
              <a:gd name="connsiteX86-11457" fmla="*/ 7147929 w 10768629"/>
              <a:gd name="connsiteY86-11458" fmla="*/ 1477641 h 1978172"/>
              <a:gd name="connsiteX87-11459" fmla="*/ 7144965 w 10768629"/>
              <a:gd name="connsiteY87-11460" fmla="*/ 1476908 h 1978172"/>
              <a:gd name="connsiteX88-11461" fmla="*/ 7134299 w 10768629"/>
              <a:gd name="connsiteY88-11462" fmla="*/ 1479969 h 1978172"/>
              <a:gd name="connsiteX89-11463" fmla="*/ 7129809 w 10768629"/>
              <a:gd name="connsiteY89-11464" fmla="*/ 1473339 h 1978172"/>
              <a:gd name="connsiteX90-11465" fmla="*/ 7112688 w 10768629"/>
              <a:gd name="connsiteY90-11466" fmla="*/ 1472575 h 1978172"/>
              <a:gd name="connsiteX91-11467" fmla="*/ 7093470 w 10768629"/>
              <a:gd name="connsiteY91-11468" fmla="*/ 1480300 h 1978172"/>
              <a:gd name="connsiteX92-11469" fmla="*/ 7025034 w 10768629"/>
              <a:gd name="connsiteY92-11470" fmla="*/ 1506934 h 1978172"/>
              <a:gd name="connsiteX93-11471" fmla="*/ 7014783 w 10768629"/>
              <a:gd name="connsiteY93-11472" fmla="*/ 1515868 h 1978172"/>
              <a:gd name="connsiteX94-11473" fmla="*/ 6979706 w 10768629"/>
              <a:gd name="connsiteY94-11474" fmla="*/ 1523511 h 1978172"/>
              <a:gd name="connsiteX95-11475" fmla="*/ 6977890 w 10768629"/>
              <a:gd name="connsiteY95-11476" fmla="*/ 1525793 h 1978172"/>
              <a:gd name="connsiteX96-11477" fmla="*/ 6944339 w 10768629"/>
              <a:gd name="connsiteY96-11478" fmla="*/ 1536237 h 1978172"/>
              <a:gd name="connsiteX97-11479" fmla="*/ 6886996 w 10768629"/>
              <a:gd name="connsiteY97-11480" fmla="*/ 1563569 h 1978172"/>
              <a:gd name="connsiteX98-11481" fmla="*/ 6874510 w 10768629"/>
              <a:gd name="connsiteY98-11482" fmla="*/ 1558469 h 1978172"/>
              <a:gd name="connsiteX99-11483" fmla="*/ 6871943 w 10768629"/>
              <a:gd name="connsiteY99-11484" fmla="*/ 1554651 h 1978172"/>
              <a:gd name="connsiteX100-11485" fmla="*/ 6856174 w 10768629"/>
              <a:gd name="connsiteY100-11486" fmla="*/ 1562024 h 1978172"/>
              <a:gd name="connsiteX101-11487" fmla="*/ 6842321 w 10768629"/>
              <a:gd name="connsiteY101-11488" fmla="*/ 1560554 h 1978172"/>
              <a:gd name="connsiteX102-11489" fmla="*/ 6832713 w 10768629"/>
              <a:gd name="connsiteY102-11490" fmla="*/ 1569357 h 1978172"/>
              <a:gd name="connsiteX103-11491" fmla="*/ 6816351 w 10768629"/>
              <a:gd name="connsiteY103-11492" fmla="*/ 1571495 h 1978172"/>
              <a:gd name="connsiteX104-11493" fmla="*/ 6795800 w 10768629"/>
              <a:gd name="connsiteY104-11494" fmla="*/ 1572010 h 1978172"/>
              <a:gd name="connsiteX105-11495" fmla="*/ 6777546 w 10768629"/>
              <a:gd name="connsiteY105-11496" fmla="*/ 1568661 h 1978172"/>
              <a:gd name="connsiteX106-11497" fmla="*/ 6751528 w 10768629"/>
              <a:gd name="connsiteY106-11498" fmla="*/ 1574143 h 1978172"/>
              <a:gd name="connsiteX107-11499" fmla="*/ 6691966 w 10768629"/>
              <a:gd name="connsiteY107-11500" fmla="*/ 1582255 h 1978172"/>
              <a:gd name="connsiteX108-11501" fmla="*/ 6646941 w 10768629"/>
              <a:gd name="connsiteY108-11502" fmla="*/ 1588471 h 1978172"/>
              <a:gd name="connsiteX109-11503" fmla="*/ 6568576 w 10768629"/>
              <a:gd name="connsiteY109-11504" fmla="*/ 1606488 h 1978172"/>
              <a:gd name="connsiteX110-11505" fmla="*/ 6554358 w 10768629"/>
              <a:gd name="connsiteY110-11506" fmla="*/ 1621701 h 1978172"/>
              <a:gd name="connsiteX111-11507" fmla="*/ 6516968 w 10768629"/>
              <a:gd name="connsiteY111-11508" fmla="*/ 1617195 h 1978172"/>
              <a:gd name="connsiteX112-11509" fmla="*/ 6506479 w 10768629"/>
              <a:gd name="connsiteY112-11510" fmla="*/ 1602227 h 1978172"/>
              <a:gd name="connsiteX113-11511" fmla="*/ 6458436 w 10768629"/>
              <a:gd name="connsiteY113-11512" fmla="*/ 1607332 h 1978172"/>
              <a:gd name="connsiteX114-11513" fmla="*/ 6414786 w 10768629"/>
              <a:gd name="connsiteY114-11514" fmla="*/ 1628815 h 1978172"/>
              <a:gd name="connsiteX115-11515" fmla="*/ 6357085 w 10768629"/>
              <a:gd name="connsiteY115-11516" fmla="*/ 1640846 h 1978172"/>
              <a:gd name="connsiteX116-11517" fmla="*/ 6322636 w 10768629"/>
              <a:gd name="connsiteY116-11518" fmla="*/ 1648213 h 1978172"/>
              <a:gd name="connsiteX117-11519" fmla="*/ 6226172 w 10768629"/>
              <a:gd name="connsiteY117-11520" fmla="*/ 1654676 h 1978172"/>
              <a:gd name="connsiteX118-11521" fmla="*/ 6221217 w 10768629"/>
              <a:gd name="connsiteY118-11522" fmla="*/ 1654506 h 1978172"/>
              <a:gd name="connsiteX119-11523" fmla="*/ 6204956 w 10768629"/>
              <a:gd name="connsiteY119-11524" fmla="*/ 1664280 h 1978172"/>
              <a:gd name="connsiteX120-11525" fmla="*/ 6204270 w 10768629"/>
              <a:gd name="connsiteY120-11526" fmla="*/ 1666782 h 1978172"/>
              <a:gd name="connsiteX121-11527" fmla="*/ 6143810 w 10768629"/>
              <a:gd name="connsiteY121-11528" fmla="*/ 1661963 h 1978172"/>
              <a:gd name="connsiteX122-11529" fmla="*/ 6136560 w 10768629"/>
              <a:gd name="connsiteY122-11530" fmla="*/ 1665728 h 1978172"/>
              <a:gd name="connsiteX123-11531" fmla="*/ 6096155 w 10768629"/>
              <a:gd name="connsiteY123-11532" fmla="*/ 1656951 h 1978172"/>
              <a:gd name="connsiteX124-11533" fmla="*/ 6075812 w 10768629"/>
              <a:gd name="connsiteY124-11534" fmla="*/ 1655422 h 1978172"/>
              <a:gd name="connsiteX125-11535" fmla="*/ 6039495 w 10768629"/>
              <a:gd name="connsiteY125-11536" fmla="*/ 1649680 h 1978172"/>
              <a:gd name="connsiteX126-11537" fmla="*/ 6036523 w 10768629"/>
              <a:gd name="connsiteY126-11538" fmla="*/ 1652121 h 1978172"/>
              <a:gd name="connsiteX127-11539" fmla="*/ 6029328 w 10768629"/>
              <a:gd name="connsiteY127-11540" fmla="*/ 1649904 h 1978172"/>
              <a:gd name="connsiteX128-11541" fmla="*/ 6024075 w 10768629"/>
              <a:gd name="connsiteY128-11542" fmla="*/ 1652779 h 1978172"/>
              <a:gd name="connsiteX129-11543" fmla="*/ 6018085 w 10768629"/>
              <a:gd name="connsiteY129-11544" fmla="*/ 1652030 h 1978172"/>
              <a:gd name="connsiteX130-11545" fmla="*/ 5955513 w 10768629"/>
              <a:gd name="connsiteY130-11546" fmla="*/ 1663584 h 1978172"/>
              <a:gd name="connsiteX131-11547" fmla="*/ 5941996 w 10768629"/>
              <a:gd name="connsiteY131-11548" fmla="*/ 1661326 h 1978172"/>
              <a:gd name="connsiteX132-11549" fmla="*/ 5931789 w 10768629"/>
              <a:gd name="connsiteY132-11550" fmla="*/ 1669915 h 1978172"/>
              <a:gd name="connsiteX133-11551" fmla="*/ 5888686 w 10768629"/>
              <a:gd name="connsiteY133-11552" fmla="*/ 1672175 h 1978172"/>
              <a:gd name="connsiteX134-11553" fmla="*/ 5873794 w 10768629"/>
              <a:gd name="connsiteY134-11554" fmla="*/ 1665454 h 1978172"/>
              <a:gd name="connsiteX135-11555" fmla="*/ 5860022 w 10768629"/>
              <a:gd name="connsiteY135-11556" fmla="*/ 1660635 h 1978172"/>
              <a:gd name="connsiteX136-11557" fmla="*/ 5858237 w 10768629"/>
              <a:gd name="connsiteY136-11558" fmla="*/ 1660649 h 1978172"/>
              <a:gd name="connsiteX137-11559" fmla="*/ 5840319 w 10768629"/>
              <a:gd name="connsiteY137-11560" fmla="*/ 1660798 h 1978172"/>
              <a:gd name="connsiteX138-11561" fmla="*/ 5806984 w 10768629"/>
              <a:gd name="connsiteY138-11562" fmla="*/ 1661075 h 1978172"/>
              <a:gd name="connsiteX139-11563" fmla="*/ 5742351 w 10768629"/>
              <a:gd name="connsiteY139-11564" fmla="*/ 1667489 h 1978172"/>
              <a:gd name="connsiteX140-11565" fmla="*/ 5521171 w 10768629"/>
              <a:gd name="connsiteY140-11566" fmla="*/ 1671626 h 1978172"/>
              <a:gd name="connsiteX141-11567" fmla="*/ 5457384 w 10768629"/>
              <a:gd name="connsiteY141-11568" fmla="*/ 1683952 h 1978172"/>
              <a:gd name="connsiteX142-11569" fmla="*/ 4950070 w 10768629"/>
              <a:gd name="connsiteY142-11570" fmla="*/ 1748401 h 1978172"/>
              <a:gd name="connsiteX143-11571" fmla="*/ 4872172 w 10768629"/>
              <a:gd name="connsiteY143-11572" fmla="*/ 1757222 h 1978172"/>
              <a:gd name="connsiteX144-11573" fmla="*/ 4809524 w 10768629"/>
              <a:gd name="connsiteY144-11574" fmla="*/ 1761033 h 1978172"/>
              <a:gd name="connsiteX145-11575" fmla="*/ 4759058 w 10768629"/>
              <a:gd name="connsiteY145-11576" fmla="*/ 1766533 h 1978172"/>
              <a:gd name="connsiteX146-11577" fmla="*/ 4719749 w 10768629"/>
              <a:gd name="connsiteY146-11578" fmla="*/ 1771811 h 1978172"/>
              <a:gd name="connsiteX147-11579" fmla="*/ 4568686 w 10768629"/>
              <a:gd name="connsiteY147-11580" fmla="*/ 1786141 h 1978172"/>
              <a:gd name="connsiteX148-11581" fmla="*/ 4418751 w 10768629"/>
              <a:gd name="connsiteY148-11582" fmla="*/ 1796932 h 1978172"/>
              <a:gd name="connsiteX149-11583" fmla="*/ 4378377 w 10768629"/>
              <a:gd name="connsiteY149-11584" fmla="*/ 1815528 h 1978172"/>
              <a:gd name="connsiteX150-11585" fmla="*/ 4320575 w 10768629"/>
              <a:gd name="connsiteY150-11586" fmla="*/ 1832722 h 1978172"/>
              <a:gd name="connsiteX151-11587" fmla="*/ 4220200 w 10768629"/>
              <a:gd name="connsiteY151-11588" fmla="*/ 1873173 h 1978172"/>
              <a:gd name="connsiteX152-11589" fmla="*/ 4105361 w 10768629"/>
              <a:gd name="connsiteY152-11590" fmla="*/ 1894711 h 1978172"/>
              <a:gd name="connsiteX153-11591" fmla="*/ 3973223 w 10768629"/>
              <a:gd name="connsiteY153-11592" fmla="*/ 1881015 h 1978172"/>
              <a:gd name="connsiteX154-11593" fmla="*/ 3900992 w 10768629"/>
              <a:gd name="connsiteY154-11594" fmla="*/ 1880603 h 1978172"/>
              <a:gd name="connsiteX155-11595" fmla="*/ 3662119 w 10768629"/>
              <a:gd name="connsiteY155-11596" fmla="*/ 1889285 h 1978172"/>
              <a:gd name="connsiteX156-11597" fmla="*/ 3496919 w 10768629"/>
              <a:gd name="connsiteY156-11598" fmla="*/ 1873180 h 1978172"/>
              <a:gd name="connsiteX157-11599" fmla="*/ 3449433 w 10768629"/>
              <a:gd name="connsiteY157-11600" fmla="*/ 1889681 h 1978172"/>
              <a:gd name="connsiteX158-11601" fmla="*/ 3369766 w 10768629"/>
              <a:gd name="connsiteY158-11602" fmla="*/ 1916653 h 1978172"/>
              <a:gd name="connsiteX159-11603" fmla="*/ 3269672 w 10768629"/>
              <a:gd name="connsiteY159-11604" fmla="*/ 1938036 h 1978172"/>
              <a:gd name="connsiteX160-11605" fmla="*/ 3224897 w 10768629"/>
              <a:gd name="connsiteY160-11606" fmla="*/ 1943733 h 1978172"/>
              <a:gd name="connsiteX161-11607" fmla="*/ 3161463 w 10768629"/>
              <a:gd name="connsiteY161-11608" fmla="*/ 1946591 h 1978172"/>
              <a:gd name="connsiteX162-11609" fmla="*/ 3112044 w 10768629"/>
              <a:gd name="connsiteY162-11610" fmla="*/ 1935614 h 1978172"/>
              <a:gd name="connsiteX163-11611" fmla="*/ 3069716 w 10768629"/>
              <a:gd name="connsiteY163-11612" fmla="*/ 1930463 h 1978172"/>
              <a:gd name="connsiteX164-11613" fmla="*/ 3005773 w 10768629"/>
              <a:gd name="connsiteY164-11614" fmla="*/ 1915878 h 1978172"/>
              <a:gd name="connsiteX165-11615" fmla="*/ 2897201 w 10768629"/>
              <a:gd name="connsiteY165-11616" fmla="*/ 1926772 h 1978172"/>
              <a:gd name="connsiteX166-11617" fmla="*/ 2783891 w 10768629"/>
              <a:gd name="connsiteY166-11618" fmla="*/ 1931749 h 1978172"/>
              <a:gd name="connsiteX167-11619" fmla="*/ 2712447 w 10768629"/>
              <a:gd name="connsiteY167-11620" fmla="*/ 1933044 h 1978172"/>
              <a:gd name="connsiteX168-11621" fmla="*/ 2560151 w 10768629"/>
              <a:gd name="connsiteY168-11622" fmla="*/ 1963609 h 1978172"/>
              <a:gd name="connsiteX169-11623" fmla="*/ 2367221 w 10768629"/>
              <a:gd name="connsiteY169-11624" fmla="*/ 1971884 h 1978172"/>
              <a:gd name="connsiteX170-11625" fmla="*/ 2272130 w 10768629"/>
              <a:gd name="connsiteY170-11626" fmla="*/ 1961162 h 1978172"/>
              <a:gd name="connsiteX171-11627" fmla="*/ 2189404 w 10768629"/>
              <a:gd name="connsiteY171-11628" fmla="*/ 1978172 h 1978172"/>
              <a:gd name="connsiteX172-11629" fmla="*/ 2077704 w 10768629"/>
              <a:gd name="connsiteY172-11630" fmla="*/ 1965002 h 1978172"/>
              <a:gd name="connsiteX173-11631" fmla="*/ 2033299 w 10768629"/>
              <a:gd name="connsiteY173-11632" fmla="*/ 1969042 h 1978172"/>
              <a:gd name="connsiteX174-11633" fmla="*/ 1967996 w 10768629"/>
              <a:gd name="connsiteY174-11634" fmla="*/ 1953187 h 1978172"/>
              <a:gd name="connsiteX175-11635" fmla="*/ 1855805 w 10768629"/>
              <a:gd name="connsiteY175-11636" fmla="*/ 1926082 h 1978172"/>
              <a:gd name="connsiteX176-11637" fmla="*/ 1790957 w 10768629"/>
              <a:gd name="connsiteY176-11638" fmla="*/ 1919460 h 1978172"/>
              <a:gd name="connsiteX177-11639" fmla="*/ 1613978 w 10768629"/>
              <a:gd name="connsiteY177-11640" fmla="*/ 1891581 h 1978172"/>
              <a:gd name="connsiteX178-11641" fmla="*/ 1436831 w 10768629"/>
              <a:gd name="connsiteY178-11642" fmla="*/ 1856201 h 1978172"/>
              <a:gd name="connsiteX179-11643" fmla="*/ 1357365 w 10768629"/>
              <a:gd name="connsiteY179-11644" fmla="*/ 1832140 h 1978172"/>
              <a:gd name="connsiteX180-11645" fmla="*/ 1232341 w 10768629"/>
              <a:gd name="connsiteY180-11646" fmla="*/ 1785942 h 1978172"/>
              <a:gd name="connsiteX181-11647" fmla="*/ 1162595 w 10768629"/>
              <a:gd name="connsiteY181-11648" fmla="*/ 1758337 h 1978172"/>
              <a:gd name="connsiteX182-11649" fmla="*/ 1128523 w 10768629"/>
              <a:gd name="connsiteY182-11650" fmla="*/ 1763621 h 1978172"/>
              <a:gd name="connsiteX183-11651" fmla="*/ 991903 w 10768629"/>
              <a:gd name="connsiteY183-11652" fmla="*/ 1786741 h 1978172"/>
              <a:gd name="connsiteX184-11653" fmla="*/ 883960 w 10768629"/>
              <a:gd name="connsiteY184-11654" fmla="*/ 1822386 h 1978172"/>
              <a:gd name="connsiteX185-11655" fmla="*/ 766531 w 10768629"/>
              <a:gd name="connsiteY185-11656" fmla="*/ 1805053 h 1978172"/>
              <a:gd name="connsiteX186-11657" fmla="*/ 669779 w 10768629"/>
              <a:gd name="connsiteY186-11658" fmla="*/ 1800537 h 1978172"/>
              <a:gd name="connsiteX187-11659" fmla="*/ 523898 w 10768629"/>
              <a:gd name="connsiteY187-11660" fmla="*/ 1811085 h 1978172"/>
              <a:gd name="connsiteX188-11661" fmla="*/ 360251 w 10768629"/>
              <a:gd name="connsiteY188-11662" fmla="*/ 1830735 h 1978172"/>
              <a:gd name="connsiteX189-11663" fmla="*/ 255207 w 10768629"/>
              <a:gd name="connsiteY189-11664" fmla="*/ 1818275 h 1978172"/>
              <a:gd name="connsiteX190-11665" fmla="*/ 101803 w 10768629"/>
              <a:gd name="connsiteY190-11666" fmla="*/ 1870647 h 1978172"/>
              <a:gd name="connsiteX191-11667" fmla="*/ 25397 w 10768629"/>
              <a:gd name="connsiteY191-11668" fmla="*/ 1888443 h 1978172"/>
              <a:gd name="connsiteX192-11669" fmla="*/ 2370 w 10768629"/>
              <a:gd name="connsiteY192-11670" fmla="*/ 1878311 h 1978172"/>
              <a:gd name="connsiteX193-11671" fmla="*/ 0 w 10768629"/>
              <a:gd name="connsiteY193-11672" fmla="*/ 1878785 h 1978172"/>
              <a:gd name="connsiteX194-11673" fmla="*/ 0 w 10768629"/>
              <a:gd name="connsiteY194-11674" fmla="*/ 0 h 1978172"/>
              <a:gd name="connsiteX0-11675" fmla="*/ 0 w 10768629"/>
              <a:gd name="connsiteY0-11676" fmla="*/ 0 h 1978172"/>
              <a:gd name="connsiteX1-11677" fmla="*/ 10768629 w 10768629"/>
              <a:gd name="connsiteY1-11678" fmla="*/ 0 h 1978172"/>
              <a:gd name="connsiteX2-11679" fmla="*/ 10733254 w 10768629"/>
              <a:gd name="connsiteY2-11680" fmla="*/ 31439 h 1978172"/>
              <a:gd name="connsiteX3-11681" fmla="*/ 10727085 w 10768629"/>
              <a:gd name="connsiteY3-11682" fmla="*/ 37910 h 1978172"/>
              <a:gd name="connsiteX4-11683" fmla="*/ 10675953 w 10768629"/>
              <a:gd name="connsiteY4-11684" fmla="*/ 68623 h 1978172"/>
              <a:gd name="connsiteX5-11685" fmla="*/ 10637091 w 10768629"/>
              <a:gd name="connsiteY5-11686" fmla="*/ 90361 h 1978172"/>
              <a:gd name="connsiteX6-11687" fmla="*/ 10610971 w 10768629"/>
              <a:gd name="connsiteY6-11688" fmla="*/ 110764 h 1978172"/>
              <a:gd name="connsiteX7-11689" fmla="*/ 10532872 w 10768629"/>
              <a:gd name="connsiteY7-11690" fmla="*/ 138028 h 1978172"/>
              <a:gd name="connsiteX8-11691" fmla="*/ 10398558 w 10768629"/>
              <a:gd name="connsiteY8-11692" fmla="*/ 172911 h 1978172"/>
              <a:gd name="connsiteX9-11693" fmla="*/ 10371128 w 10768629"/>
              <a:gd name="connsiteY9-11694" fmla="*/ 182609 h 1978172"/>
              <a:gd name="connsiteX10-11695" fmla="*/ 10352178 w 10768629"/>
              <a:gd name="connsiteY10-11696" fmla="*/ 199976 h 1978172"/>
              <a:gd name="connsiteX11-11697" fmla="*/ 10351815 w 10768629"/>
              <a:gd name="connsiteY11-11698" fmla="*/ 211879 h 1978172"/>
              <a:gd name="connsiteX12-11699" fmla="*/ 10337471 w 10768629"/>
              <a:gd name="connsiteY12-11700" fmla="*/ 218661 h 1978172"/>
              <a:gd name="connsiteX13-11701" fmla="*/ 10334625 w 10768629"/>
              <a:gd name="connsiteY13-11702" fmla="*/ 222351 h 1978172"/>
              <a:gd name="connsiteX14-11703" fmla="*/ 10256365 w 10768629"/>
              <a:gd name="connsiteY14-11704" fmla="*/ 235917 h 1978172"/>
              <a:gd name="connsiteX15-11705" fmla="*/ 10201127 w 10768629"/>
              <a:gd name="connsiteY15-11706" fmla="*/ 267448 h 1978172"/>
              <a:gd name="connsiteX16-11707" fmla="*/ 9961218 w 10768629"/>
              <a:gd name="connsiteY16-11708" fmla="*/ 326720 h 1978172"/>
              <a:gd name="connsiteX17-11709" fmla="*/ 9859715 w 10768629"/>
              <a:gd name="connsiteY17-11710" fmla="*/ 355698 h 1978172"/>
              <a:gd name="connsiteX18-11711" fmla="*/ 9679867 w 10768629"/>
              <a:gd name="connsiteY18-11712" fmla="*/ 399081 h 1978172"/>
              <a:gd name="connsiteX19-11713" fmla="*/ 9490654 w 10768629"/>
              <a:gd name="connsiteY19-11714" fmla="*/ 455225 h 1978172"/>
              <a:gd name="connsiteX20-11715" fmla="*/ 9470837 w 10768629"/>
              <a:gd name="connsiteY20-11716" fmla="*/ 452539 h 1978172"/>
              <a:gd name="connsiteX21-11717" fmla="*/ 9469082 w 10768629"/>
              <a:gd name="connsiteY21-11718" fmla="*/ 454891 h 1978172"/>
              <a:gd name="connsiteX22-11719" fmla="*/ 9448038 w 10768629"/>
              <a:gd name="connsiteY22-11720" fmla="*/ 459733 h 1978172"/>
              <a:gd name="connsiteX23-11721" fmla="*/ 9396821 w 10768629"/>
              <a:gd name="connsiteY23-11722" fmla="*/ 455795 h 1978172"/>
              <a:gd name="connsiteX24-11723" fmla="*/ 9392197 w 10768629"/>
              <a:gd name="connsiteY24-11724" fmla="*/ 459796 h 1978172"/>
              <a:gd name="connsiteX25-11725" fmla="*/ 9347994 w 10768629"/>
              <a:gd name="connsiteY25-11726" fmla="*/ 464462 h 1978172"/>
              <a:gd name="connsiteX26-11727" fmla="*/ 9347889 w 10768629"/>
              <a:gd name="connsiteY26-11728" fmla="*/ 466539 h 1978172"/>
              <a:gd name="connsiteX27-11729" fmla="*/ 9337639 w 10768629"/>
              <a:gd name="connsiteY27-11730" fmla="*/ 476654 h 1978172"/>
              <a:gd name="connsiteX28-11731" fmla="*/ 9287964 w 10768629"/>
              <a:gd name="connsiteY28-11732" fmla="*/ 513052 h 1978172"/>
              <a:gd name="connsiteX29-11733" fmla="*/ 9229283 w 10768629"/>
              <a:gd name="connsiteY29-11734" fmla="*/ 555377 h 1978172"/>
              <a:gd name="connsiteX30-11735" fmla="*/ 9220274 w 10768629"/>
              <a:gd name="connsiteY30-11736" fmla="*/ 557502 h 1978172"/>
              <a:gd name="connsiteX31-11737" fmla="*/ 9220202 w 10768629"/>
              <a:gd name="connsiteY31-11738" fmla="*/ 558001 h 1978172"/>
              <a:gd name="connsiteX32-11739" fmla="*/ 9210908 w 10768629"/>
              <a:gd name="connsiteY32-11740" fmla="*/ 561147 h 1978172"/>
              <a:gd name="connsiteX33-11741" fmla="*/ 9186374 w 10768629"/>
              <a:gd name="connsiteY33-11742" fmla="*/ 565502 h 1978172"/>
              <a:gd name="connsiteX34-11743" fmla="*/ 9181058 w 10768629"/>
              <a:gd name="connsiteY34-11744" fmla="*/ 569943 h 1978172"/>
              <a:gd name="connsiteX35-11745" fmla="*/ 9167549 w 10768629"/>
              <a:gd name="connsiteY35-11746" fmla="*/ 584727 h 1978172"/>
              <a:gd name="connsiteX36-11747" fmla="*/ 9149110 w 10768629"/>
              <a:gd name="connsiteY36-11748" fmla="*/ 598906 h 1978172"/>
              <a:gd name="connsiteX37-11749" fmla="*/ 9078556 w 10768629"/>
              <a:gd name="connsiteY37-11750" fmla="*/ 644039 h 1978172"/>
              <a:gd name="connsiteX38-11751" fmla="*/ 8996399 w 10768629"/>
              <a:gd name="connsiteY38-11752" fmla="*/ 690055 h 1978172"/>
              <a:gd name="connsiteX39-11753" fmla="*/ 8803791 w 10768629"/>
              <a:gd name="connsiteY39-11754" fmla="*/ 813860 h 1978172"/>
              <a:gd name="connsiteX40-11755" fmla="*/ 8636202 w 10768629"/>
              <a:gd name="connsiteY40-11756" fmla="*/ 848463 h 1978172"/>
              <a:gd name="connsiteX41-11757" fmla="*/ 8555372 w 10768629"/>
              <a:gd name="connsiteY41-11758" fmla="*/ 883171 h 1978172"/>
              <a:gd name="connsiteX42-11759" fmla="*/ 8507229 w 10768629"/>
              <a:gd name="connsiteY42-11760" fmla="*/ 901665 h 1978172"/>
              <a:gd name="connsiteX43-11761" fmla="*/ 8428473 w 10768629"/>
              <a:gd name="connsiteY43-11762" fmla="*/ 927985 h 1978172"/>
              <a:gd name="connsiteX44-11763" fmla="*/ 8427914 w 10768629"/>
              <a:gd name="connsiteY44-11764" fmla="*/ 933480 h 1978172"/>
              <a:gd name="connsiteX45-11765" fmla="*/ 8420327 w 10768629"/>
              <a:gd name="connsiteY45-11766" fmla="*/ 941984 h 1978172"/>
              <a:gd name="connsiteX46-11767" fmla="*/ 8394729 w 10768629"/>
              <a:gd name="connsiteY46-11768" fmla="*/ 948347 h 1978172"/>
              <a:gd name="connsiteX47-11769" fmla="*/ 8380548 w 10768629"/>
              <a:gd name="connsiteY47-11770" fmla="*/ 987916 h 1978172"/>
              <a:gd name="connsiteX48-11771" fmla="*/ 8375330 w 10768629"/>
              <a:gd name="connsiteY48-11772" fmla="*/ 965444 h 1978172"/>
              <a:gd name="connsiteX49-11773" fmla="*/ 8340796 w 10768629"/>
              <a:gd name="connsiteY49-11774" fmla="*/ 980522 h 1978172"/>
              <a:gd name="connsiteX50-11775" fmla="*/ 8304438 w 10768629"/>
              <a:gd name="connsiteY50-11776" fmla="*/ 996739 h 1978172"/>
              <a:gd name="connsiteX51-11777" fmla="*/ 8280929 w 10768629"/>
              <a:gd name="connsiteY51-11778" fmla="*/ 1023089 h 1978172"/>
              <a:gd name="connsiteX52-11779" fmla="*/ 8275760 w 10768629"/>
              <a:gd name="connsiteY52-11780" fmla="*/ 1027772 h 1978172"/>
              <a:gd name="connsiteX53-11781" fmla="*/ 8275478 w 10768629"/>
              <a:gd name="connsiteY53-11782" fmla="*/ 1027605 h 1978172"/>
              <a:gd name="connsiteX54-11783" fmla="*/ 8249003 w 10768629"/>
              <a:gd name="connsiteY54-11784" fmla="*/ 1032033 h 1978172"/>
              <a:gd name="connsiteX55-11785" fmla="*/ 8203836 w 10768629"/>
              <a:gd name="connsiteY55-11786" fmla="*/ 1037347 h 1978172"/>
              <a:gd name="connsiteX56-11787" fmla="*/ 8122936 w 10768629"/>
              <a:gd name="connsiteY56-11788" fmla="*/ 1063113 h 1978172"/>
              <a:gd name="connsiteX57-11789" fmla="*/ 8043658 w 10768629"/>
              <a:gd name="connsiteY57-11790" fmla="*/ 1092746 h 1978172"/>
              <a:gd name="connsiteX58-11791" fmla="*/ 8015351 w 10768629"/>
              <a:gd name="connsiteY58-11792" fmla="*/ 1105478 h 1978172"/>
              <a:gd name="connsiteX59-11793" fmla="*/ 7963145 w 10768629"/>
              <a:gd name="connsiteY59-11794" fmla="*/ 1119346 h 1978172"/>
              <a:gd name="connsiteX60-11795" fmla="*/ 7938145 w 10768629"/>
              <a:gd name="connsiteY60-11796" fmla="*/ 1120225 h 1978172"/>
              <a:gd name="connsiteX61-11797" fmla="*/ 7937238 w 10768629"/>
              <a:gd name="connsiteY61-11798" fmla="*/ 1121204 h 1978172"/>
              <a:gd name="connsiteX62-11799" fmla="*/ 7934398 w 10768629"/>
              <a:gd name="connsiteY62-11800" fmla="*/ 1118240 h 1978172"/>
              <a:gd name="connsiteX63-11801" fmla="*/ 7918248 w 10768629"/>
              <a:gd name="connsiteY63-11802" fmla="*/ 1124371 h 1978172"/>
              <a:gd name="connsiteX64-11803" fmla="*/ 7914119 w 10768629"/>
              <a:gd name="connsiteY64-11804" fmla="*/ 1127653 h 1978172"/>
              <a:gd name="connsiteX65-11805" fmla="*/ 7907658 w 10768629"/>
              <a:gd name="connsiteY65-11806" fmla="*/ 1130350 h 1978172"/>
              <a:gd name="connsiteX66-11807" fmla="*/ 7907434 w 10768629"/>
              <a:gd name="connsiteY66-11808" fmla="*/ 1130103 h 1978172"/>
              <a:gd name="connsiteX67-11809" fmla="*/ 7901508 w 10768629"/>
              <a:gd name="connsiteY67-11810" fmla="*/ 1133245 h 1978172"/>
              <a:gd name="connsiteX68-11811" fmla="*/ 7873287 w 10768629"/>
              <a:gd name="connsiteY68-11812" fmla="*/ 1152609 h 1978172"/>
              <a:gd name="connsiteX69-11813" fmla="*/ 7834833 w 10768629"/>
              <a:gd name="connsiteY69-11814" fmla="*/ 1153868 h 1978172"/>
              <a:gd name="connsiteX70-11815" fmla="*/ 7828661 w 10768629"/>
              <a:gd name="connsiteY70-11816" fmla="*/ 1139994 h 1978172"/>
              <a:gd name="connsiteX71-11817" fmla="*/ 7823966 w 10768629"/>
              <a:gd name="connsiteY71-11818" fmla="*/ 1143178 h 1978172"/>
              <a:gd name="connsiteX72-11819" fmla="*/ 7815078 w 10768629"/>
              <a:gd name="connsiteY72-11820" fmla="*/ 1151776 h 1978172"/>
              <a:gd name="connsiteX73-11821" fmla="*/ 7812026 w 10768629"/>
              <a:gd name="connsiteY73-11822" fmla="*/ 1151522 h 1978172"/>
              <a:gd name="connsiteX74-11823" fmla="*/ 7782249 w 10768629"/>
              <a:gd name="connsiteY74-11824" fmla="*/ 1160970 h 1978172"/>
              <a:gd name="connsiteX75-11825" fmla="*/ 7773476 w 10768629"/>
              <a:gd name="connsiteY75-11826" fmla="*/ 1157414 h 1978172"/>
              <a:gd name="connsiteX76-11827" fmla="*/ 7769600 w 10768629"/>
              <a:gd name="connsiteY76-11828" fmla="*/ 1157365 h 1978172"/>
              <a:gd name="connsiteX77-11829" fmla="*/ 7752631 w 10768629"/>
              <a:gd name="connsiteY77-11830" fmla="*/ 1172815 h 1978172"/>
              <a:gd name="connsiteX78-11831" fmla="*/ 7739392 w 10768629"/>
              <a:gd name="connsiteY78-11832" fmla="*/ 1192062 h 1978172"/>
              <a:gd name="connsiteX79-11833" fmla="*/ 7677677 w 10768629"/>
              <a:gd name="connsiteY79-11834" fmla="*/ 1216394 h 1978172"/>
              <a:gd name="connsiteX80-11835" fmla="*/ 7586920 w 10768629"/>
              <a:gd name="connsiteY80-11836" fmla="*/ 1261888 h 1978172"/>
              <a:gd name="connsiteX81-11837" fmla="*/ 7486100 w 10768629"/>
              <a:gd name="connsiteY81-11838" fmla="*/ 1292563 h 1978172"/>
              <a:gd name="connsiteX82-11839" fmla="*/ 7407190 w 10768629"/>
              <a:gd name="connsiteY82-11840" fmla="*/ 1314737 h 1978172"/>
              <a:gd name="connsiteX83-11841" fmla="*/ 7240698 w 10768629"/>
              <a:gd name="connsiteY83-11842" fmla="*/ 1438832 h 1978172"/>
              <a:gd name="connsiteX84-11843" fmla="*/ 7197675 w 10768629"/>
              <a:gd name="connsiteY84-11844" fmla="*/ 1447530 h 1978172"/>
              <a:gd name="connsiteX85-11845" fmla="*/ 7164788 w 10768629"/>
              <a:gd name="connsiteY85-11846" fmla="*/ 1480293 h 1978172"/>
              <a:gd name="connsiteX86-11847" fmla="*/ 7147929 w 10768629"/>
              <a:gd name="connsiteY86-11848" fmla="*/ 1477641 h 1978172"/>
              <a:gd name="connsiteX87-11849" fmla="*/ 7144965 w 10768629"/>
              <a:gd name="connsiteY87-11850" fmla="*/ 1476908 h 1978172"/>
              <a:gd name="connsiteX88-11851" fmla="*/ 7134299 w 10768629"/>
              <a:gd name="connsiteY88-11852" fmla="*/ 1479969 h 1978172"/>
              <a:gd name="connsiteX89-11853" fmla="*/ 7129809 w 10768629"/>
              <a:gd name="connsiteY89-11854" fmla="*/ 1473339 h 1978172"/>
              <a:gd name="connsiteX90-11855" fmla="*/ 7112688 w 10768629"/>
              <a:gd name="connsiteY90-11856" fmla="*/ 1472575 h 1978172"/>
              <a:gd name="connsiteX91-11857" fmla="*/ 7093470 w 10768629"/>
              <a:gd name="connsiteY91-11858" fmla="*/ 1480300 h 1978172"/>
              <a:gd name="connsiteX92-11859" fmla="*/ 7025034 w 10768629"/>
              <a:gd name="connsiteY92-11860" fmla="*/ 1506934 h 1978172"/>
              <a:gd name="connsiteX93-11861" fmla="*/ 7014783 w 10768629"/>
              <a:gd name="connsiteY93-11862" fmla="*/ 1515868 h 1978172"/>
              <a:gd name="connsiteX94-11863" fmla="*/ 6979706 w 10768629"/>
              <a:gd name="connsiteY94-11864" fmla="*/ 1523511 h 1978172"/>
              <a:gd name="connsiteX95-11865" fmla="*/ 6977890 w 10768629"/>
              <a:gd name="connsiteY95-11866" fmla="*/ 1525793 h 1978172"/>
              <a:gd name="connsiteX96-11867" fmla="*/ 6944339 w 10768629"/>
              <a:gd name="connsiteY96-11868" fmla="*/ 1536237 h 1978172"/>
              <a:gd name="connsiteX97-11869" fmla="*/ 6886996 w 10768629"/>
              <a:gd name="connsiteY97-11870" fmla="*/ 1563569 h 1978172"/>
              <a:gd name="connsiteX98-11871" fmla="*/ 6874510 w 10768629"/>
              <a:gd name="connsiteY98-11872" fmla="*/ 1558469 h 1978172"/>
              <a:gd name="connsiteX99-11873" fmla="*/ 6871943 w 10768629"/>
              <a:gd name="connsiteY99-11874" fmla="*/ 1554651 h 1978172"/>
              <a:gd name="connsiteX100-11875" fmla="*/ 6856174 w 10768629"/>
              <a:gd name="connsiteY100-11876" fmla="*/ 1562024 h 1978172"/>
              <a:gd name="connsiteX101-11877" fmla="*/ 6842321 w 10768629"/>
              <a:gd name="connsiteY101-11878" fmla="*/ 1560554 h 1978172"/>
              <a:gd name="connsiteX102-11879" fmla="*/ 6832713 w 10768629"/>
              <a:gd name="connsiteY102-11880" fmla="*/ 1569357 h 1978172"/>
              <a:gd name="connsiteX103-11881" fmla="*/ 6816351 w 10768629"/>
              <a:gd name="connsiteY103-11882" fmla="*/ 1571495 h 1978172"/>
              <a:gd name="connsiteX104-11883" fmla="*/ 6795800 w 10768629"/>
              <a:gd name="connsiteY104-11884" fmla="*/ 1572010 h 1978172"/>
              <a:gd name="connsiteX105-11885" fmla="*/ 6777546 w 10768629"/>
              <a:gd name="connsiteY105-11886" fmla="*/ 1568661 h 1978172"/>
              <a:gd name="connsiteX106-11887" fmla="*/ 6751528 w 10768629"/>
              <a:gd name="connsiteY106-11888" fmla="*/ 1574143 h 1978172"/>
              <a:gd name="connsiteX107-11889" fmla="*/ 6691966 w 10768629"/>
              <a:gd name="connsiteY107-11890" fmla="*/ 1582255 h 1978172"/>
              <a:gd name="connsiteX108-11891" fmla="*/ 6646941 w 10768629"/>
              <a:gd name="connsiteY108-11892" fmla="*/ 1588471 h 1978172"/>
              <a:gd name="connsiteX109-11893" fmla="*/ 6568576 w 10768629"/>
              <a:gd name="connsiteY109-11894" fmla="*/ 1606488 h 1978172"/>
              <a:gd name="connsiteX110-11895" fmla="*/ 6554358 w 10768629"/>
              <a:gd name="connsiteY110-11896" fmla="*/ 1621701 h 1978172"/>
              <a:gd name="connsiteX111-11897" fmla="*/ 6516968 w 10768629"/>
              <a:gd name="connsiteY111-11898" fmla="*/ 1617195 h 1978172"/>
              <a:gd name="connsiteX112-11899" fmla="*/ 6506479 w 10768629"/>
              <a:gd name="connsiteY112-11900" fmla="*/ 1602227 h 1978172"/>
              <a:gd name="connsiteX113-11901" fmla="*/ 6458436 w 10768629"/>
              <a:gd name="connsiteY113-11902" fmla="*/ 1607332 h 1978172"/>
              <a:gd name="connsiteX114-11903" fmla="*/ 6414786 w 10768629"/>
              <a:gd name="connsiteY114-11904" fmla="*/ 1628815 h 1978172"/>
              <a:gd name="connsiteX115-11905" fmla="*/ 6357085 w 10768629"/>
              <a:gd name="connsiteY115-11906" fmla="*/ 1640846 h 1978172"/>
              <a:gd name="connsiteX116-11907" fmla="*/ 6322636 w 10768629"/>
              <a:gd name="connsiteY116-11908" fmla="*/ 1648213 h 1978172"/>
              <a:gd name="connsiteX117-11909" fmla="*/ 6226172 w 10768629"/>
              <a:gd name="connsiteY117-11910" fmla="*/ 1654676 h 1978172"/>
              <a:gd name="connsiteX118-11911" fmla="*/ 6221217 w 10768629"/>
              <a:gd name="connsiteY118-11912" fmla="*/ 1654506 h 1978172"/>
              <a:gd name="connsiteX119-11913" fmla="*/ 6204956 w 10768629"/>
              <a:gd name="connsiteY119-11914" fmla="*/ 1664280 h 1978172"/>
              <a:gd name="connsiteX120-11915" fmla="*/ 6204270 w 10768629"/>
              <a:gd name="connsiteY120-11916" fmla="*/ 1666782 h 1978172"/>
              <a:gd name="connsiteX121-11917" fmla="*/ 6143810 w 10768629"/>
              <a:gd name="connsiteY121-11918" fmla="*/ 1661963 h 1978172"/>
              <a:gd name="connsiteX122-11919" fmla="*/ 6136560 w 10768629"/>
              <a:gd name="connsiteY122-11920" fmla="*/ 1665728 h 1978172"/>
              <a:gd name="connsiteX123-11921" fmla="*/ 6096155 w 10768629"/>
              <a:gd name="connsiteY123-11922" fmla="*/ 1656951 h 1978172"/>
              <a:gd name="connsiteX124-11923" fmla="*/ 6075812 w 10768629"/>
              <a:gd name="connsiteY124-11924" fmla="*/ 1655422 h 1978172"/>
              <a:gd name="connsiteX125-11925" fmla="*/ 6039495 w 10768629"/>
              <a:gd name="connsiteY125-11926" fmla="*/ 1649680 h 1978172"/>
              <a:gd name="connsiteX126-11927" fmla="*/ 6036523 w 10768629"/>
              <a:gd name="connsiteY126-11928" fmla="*/ 1652121 h 1978172"/>
              <a:gd name="connsiteX127-11929" fmla="*/ 6029328 w 10768629"/>
              <a:gd name="connsiteY127-11930" fmla="*/ 1649904 h 1978172"/>
              <a:gd name="connsiteX128-11931" fmla="*/ 6024075 w 10768629"/>
              <a:gd name="connsiteY128-11932" fmla="*/ 1652779 h 1978172"/>
              <a:gd name="connsiteX129-11933" fmla="*/ 6018085 w 10768629"/>
              <a:gd name="connsiteY129-11934" fmla="*/ 1652030 h 1978172"/>
              <a:gd name="connsiteX130-11935" fmla="*/ 5955513 w 10768629"/>
              <a:gd name="connsiteY130-11936" fmla="*/ 1663584 h 1978172"/>
              <a:gd name="connsiteX131-11937" fmla="*/ 5941996 w 10768629"/>
              <a:gd name="connsiteY131-11938" fmla="*/ 1661326 h 1978172"/>
              <a:gd name="connsiteX132-11939" fmla="*/ 5931789 w 10768629"/>
              <a:gd name="connsiteY132-11940" fmla="*/ 1669915 h 1978172"/>
              <a:gd name="connsiteX133-11941" fmla="*/ 5888686 w 10768629"/>
              <a:gd name="connsiteY133-11942" fmla="*/ 1672175 h 1978172"/>
              <a:gd name="connsiteX134-11943" fmla="*/ 5873794 w 10768629"/>
              <a:gd name="connsiteY134-11944" fmla="*/ 1665454 h 1978172"/>
              <a:gd name="connsiteX135-11945" fmla="*/ 5860022 w 10768629"/>
              <a:gd name="connsiteY135-11946" fmla="*/ 1660635 h 1978172"/>
              <a:gd name="connsiteX136-11947" fmla="*/ 5858237 w 10768629"/>
              <a:gd name="connsiteY136-11948" fmla="*/ 1660649 h 1978172"/>
              <a:gd name="connsiteX137-11949" fmla="*/ 5840319 w 10768629"/>
              <a:gd name="connsiteY137-11950" fmla="*/ 1660798 h 1978172"/>
              <a:gd name="connsiteX138-11951" fmla="*/ 5806984 w 10768629"/>
              <a:gd name="connsiteY138-11952" fmla="*/ 1661075 h 1978172"/>
              <a:gd name="connsiteX139-11953" fmla="*/ 5742351 w 10768629"/>
              <a:gd name="connsiteY139-11954" fmla="*/ 1667489 h 1978172"/>
              <a:gd name="connsiteX140-11955" fmla="*/ 5521171 w 10768629"/>
              <a:gd name="connsiteY140-11956" fmla="*/ 1671626 h 1978172"/>
              <a:gd name="connsiteX141-11957" fmla="*/ 5457384 w 10768629"/>
              <a:gd name="connsiteY141-11958" fmla="*/ 1683952 h 1978172"/>
              <a:gd name="connsiteX142-11959" fmla="*/ 4950070 w 10768629"/>
              <a:gd name="connsiteY142-11960" fmla="*/ 1748401 h 1978172"/>
              <a:gd name="connsiteX143-11961" fmla="*/ 4872172 w 10768629"/>
              <a:gd name="connsiteY143-11962" fmla="*/ 1757222 h 1978172"/>
              <a:gd name="connsiteX144-11963" fmla="*/ 4809524 w 10768629"/>
              <a:gd name="connsiteY144-11964" fmla="*/ 1761033 h 1978172"/>
              <a:gd name="connsiteX145-11965" fmla="*/ 4759058 w 10768629"/>
              <a:gd name="connsiteY145-11966" fmla="*/ 1766533 h 1978172"/>
              <a:gd name="connsiteX146-11967" fmla="*/ 4719749 w 10768629"/>
              <a:gd name="connsiteY146-11968" fmla="*/ 1771811 h 1978172"/>
              <a:gd name="connsiteX147-11969" fmla="*/ 4568686 w 10768629"/>
              <a:gd name="connsiteY147-11970" fmla="*/ 1786141 h 1978172"/>
              <a:gd name="connsiteX148-11971" fmla="*/ 4418751 w 10768629"/>
              <a:gd name="connsiteY148-11972" fmla="*/ 1796932 h 1978172"/>
              <a:gd name="connsiteX149-11973" fmla="*/ 4378377 w 10768629"/>
              <a:gd name="connsiteY149-11974" fmla="*/ 1815528 h 1978172"/>
              <a:gd name="connsiteX150-11975" fmla="*/ 4320575 w 10768629"/>
              <a:gd name="connsiteY150-11976" fmla="*/ 1832722 h 1978172"/>
              <a:gd name="connsiteX151-11977" fmla="*/ 4220200 w 10768629"/>
              <a:gd name="connsiteY151-11978" fmla="*/ 1873173 h 1978172"/>
              <a:gd name="connsiteX152-11979" fmla="*/ 4105361 w 10768629"/>
              <a:gd name="connsiteY152-11980" fmla="*/ 1894711 h 1978172"/>
              <a:gd name="connsiteX153-11981" fmla="*/ 3973223 w 10768629"/>
              <a:gd name="connsiteY153-11982" fmla="*/ 1881015 h 1978172"/>
              <a:gd name="connsiteX154-11983" fmla="*/ 3900992 w 10768629"/>
              <a:gd name="connsiteY154-11984" fmla="*/ 1880603 h 1978172"/>
              <a:gd name="connsiteX155-11985" fmla="*/ 3662119 w 10768629"/>
              <a:gd name="connsiteY155-11986" fmla="*/ 1889285 h 1978172"/>
              <a:gd name="connsiteX156-11987" fmla="*/ 3496919 w 10768629"/>
              <a:gd name="connsiteY156-11988" fmla="*/ 1873180 h 1978172"/>
              <a:gd name="connsiteX157-11989" fmla="*/ 3449433 w 10768629"/>
              <a:gd name="connsiteY157-11990" fmla="*/ 1889681 h 1978172"/>
              <a:gd name="connsiteX158-11991" fmla="*/ 3369766 w 10768629"/>
              <a:gd name="connsiteY158-11992" fmla="*/ 1916653 h 1978172"/>
              <a:gd name="connsiteX159-11993" fmla="*/ 3269672 w 10768629"/>
              <a:gd name="connsiteY159-11994" fmla="*/ 1938036 h 1978172"/>
              <a:gd name="connsiteX160-11995" fmla="*/ 3224897 w 10768629"/>
              <a:gd name="connsiteY160-11996" fmla="*/ 1943733 h 1978172"/>
              <a:gd name="connsiteX161-11997" fmla="*/ 3161463 w 10768629"/>
              <a:gd name="connsiteY161-11998" fmla="*/ 1946591 h 1978172"/>
              <a:gd name="connsiteX162-11999" fmla="*/ 3112044 w 10768629"/>
              <a:gd name="connsiteY162-12000" fmla="*/ 1935614 h 1978172"/>
              <a:gd name="connsiteX163-12001" fmla="*/ 3069716 w 10768629"/>
              <a:gd name="connsiteY163-12002" fmla="*/ 1930463 h 1978172"/>
              <a:gd name="connsiteX164-12003" fmla="*/ 3005773 w 10768629"/>
              <a:gd name="connsiteY164-12004" fmla="*/ 1915878 h 1978172"/>
              <a:gd name="connsiteX165-12005" fmla="*/ 2897201 w 10768629"/>
              <a:gd name="connsiteY165-12006" fmla="*/ 1926772 h 1978172"/>
              <a:gd name="connsiteX166-12007" fmla="*/ 2783891 w 10768629"/>
              <a:gd name="connsiteY166-12008" fmla="*/ 1931749 h 1978172"/>
              <a:gd name="connsiteX167-12009" fmla="*/ 2712447 w 10768629"/>
              <a:gd name="connsiteY167-12010" fmla="*/ 1933044 h 1978172"/>
              <a:gd name="connsiteX168-12011" fmla="*/ 2560151 w 10768629"/>
              <a:gd name="connsiteY168-12012" fmla="*/ 1963609 h 1978172"/>
              <a:gd name="connsiteX169-12013" fmla="*/ 2367221 w 10768629"/>
              <a:gd name="connsiteY169-12014" fmla="*/ 1971884 h 1978172"/>
              <a:gd name="connsiteX170-12015" fmla="*/ 2272130 w 10768629"/>
              <a:gd name="connsiteY170-12016" fmla="*/ 1961162 h 1978172"/>
              <a:gd name="connsiteX171-12017" fmla="*/ 2189404 w 10768629"/>
              <a:gd name="connsiteY171-12018" fmla="*/ 1978172 h 1978172"/>
              <a:gd name="connsiteX172-12019" fmla="*/ 2077704 w 10768629"/>
              <a:gd name="connsiteY172-12020" fmla="*/ 1965002 h 1978172"/>
              <a:gd name="connsiteX173-12021" fmla="*/ 2033299 w 10768629"/>
              <a:gd name="connsiteY173-12022" fmla="*/ 1969042 h 1978172"/>
              <a:gd name="connsiteX174-12023" fmla="*/ 1967996 w 10768629"/>
              <a:gd name="connsiteY174-12024" fmla="*/ 1953187 h 1978172"/>
              <a:gd name="connsiteX175-12025" fmla="*/ 1855805 w 10768629"/>
              <a:gd name="connsiteY175-12026" fmla="*/ 1926082 h 1978172"/>
              <a:gd name="connsiteX176-12027" fmla="*/ 1790957 w 10768629"/>
              <a:gd name="connsiteY176-12028" fmla="*/ 1919460 h 1978172"/>
              <a:gd name="connsiteX177-12029" fmla="*/ 1613978 w 10768629"/>
              <a:gd name="connsiteY177-12030" fmla="*/ 1891581 h 1978172"/>
              <a:gd name="connsiteX178-12031" fmla="*/ 1436831 w 10768629"/>
              <a:gd name="connsiteY178-12032" fmla="*/ 1856201 h 1978172"/>
              <a:gd name="connsiteX179-12033" fmla="*/ 1357365 w 10768629"/>
              <a:gd name="connsiteY179-12034" fmla="*/ 1832140 h 1978172"/>
              <a:gd name="connsiteX180-12035" fmla="*/ 1232341 w 10768629"/>
              <a:gd name="connsiteY180-12036" fmla="*/ 1785942 h 1978172"/>
              <a:gd name="connsiteX181-12037" fmla="*/ 1162595 w 10768629"/>
              <a:gd name="connsiteY181-12038" fmla="*/ 1758337 h 1978172"/>
              <a:gd name="connsiteX182-12039" fmla="*/ 1128523 w 10768629"/>
              <a:gd name="connsiteY182-12040" fmla="*/ 1763621 h 1978172"/>
              <a:gd name="connsiteX183-12041" fmla="*/ 991903 w 10768629"/>
              <a:gd name="connsiteY183-12042" fmla="*/ 1786741 h 1978172"/>
              <a:gd name="connsiteX184-12043" fmla="*/ 883960 w 10768629"/>
              <a:gd name="connsiteY184-12044" fmla="*/ 1822386 h 1978172"/>
              <a:gd name="connsiteX185-12045" fmla="*/ 766531 w 10768629"/>
              <a:gd name="connsiteY185-12046" fmla="*/ 1805053 h 1978172"/>
              <a:gd name="connsiteX186-12047" fmla="*/ 669779 w 10768629"/>
              <a:gd name="connsiteY186-12048" fmla="*/ 1800537 h 1978172"/>
              <a:gd name="connsiteX187-12049" fmla="*/ 523898 w 10768629"/>
              <a:gd name="connsiteY187-12050" fmla="*/ 1811085 h 1978172"/>
              <a:gd name="connsiteX188-12051" fmla="*/ 360251 w 10768629"/>
              <a:gd name="connsiteY188-12052" fmla="*/ 1830735 h 1978172"/>
              <a:gd name="connsiteX189-12053" fmla="*/ 255207 w 10768629"/>
              <a:gd name="connsiteY189-12054" fmla="*/ 1818275 h 1978172"/>
              <a:gd name="connsiteX190-12055" fmla="*/ 101803 w 10768629"/>
              <a:gd name="connsiteY190-12056" fmla="*/ 1870647 h 1978172"/>
              <a:gd name="connsiteX191-12057" fmla="*/ 25397 w 10768629"/>
              <a:gd name="connsiteY191-12058" fmla="*/ 1888443 h 1978172"/>
              <a:gd name="connsiteX192-12059" fmla="*/ 2370 w 10768629"/>
              <a:gd name="connsiteY192-12060" fmla="*/ 1878311 h 1978172"/>
              <a:gd name="connsiteX193-12061" fmla="*/ 0 w 10768629"/>
              <a:gd name="connsiteY193-12062" fmla="*/ 1878785 h 1978172"/>
              <a:gd name="connsiteX194-12063" fmla="*/ 0 w 10768629"/>
              <a:gd name="connsiteY194-12064" fmla="*/ 0 h 1978172"/>
              <a:gd name="connsiteX0-12065" fmla="*/ 0 w 10768629"/>
              <a:gd name="connsiteY0-12066" fmla="*/ 0 h 1978172"/>
              <a:gd name="connsiteX1-12067" fmla="*/ 10768629 w 10768629"/>
              <a:gd name="connsiteY1-12068" fmla="*/ 0 h 1978172"/>
              <a:gd name="connsiteX2-12069" fmla="*/ 10733254 w 10768629"/>
              <a:gd name="connsiteY2-12070" fmla="*/ 31439 h 1978172"/>
              <a:gd name="connsiteX3-12071" fmla="*/ 10727085 w 10768629"/>
              <a:gd name="connsiteY3-12072" fmla="*/ 37910 h 1978172"/>
              <a:gd name="connsiteX4-12073" fmla="*/ 10675953 w 10768629"/>
              <a:gd name="connsiteY4-12074" fmla="*/ 68623 h 1978172"/>
              <a:gd name="connsiteX5-12075" fmla="*/ 10637091 w 10768629"/>
              <a:gd name="connsiteY5-12076" fmla="*/ 90361 h 1978172"/>
              <a:gd name="connsiteX6-12077" fmla="*/ 10610971 w 10768629"/>
              <a:gd name="connsiteY6-12078" fmla="*/ 110764 h 1978172"/>
              <a:gd name="connsiteX7-12079" fmla="*/ 10532872 w 10768629"/>
              <a:gd name="connsiteY7-12080" fmla="*/ 138028 h 1978172"/>
              <a:gd name="connsiteX8-12081" fmla="*/ 10398558 w 10768629"/>
              <a:gd name="connsiteY8-12082" fmla="*/ 172911 h 1978172"/>
              <a:gd name="connsiteX9-12083" fmla="*/ 10371128 w 10768629"/>
              <a:gd name="connsiteY9-12084" fmla="*/ 182609 h 1978172"/>
              <a:gd name="connsiteX10-12085" fmla="*/ 10352178 w 10768629"/>
              <a:gd name="connsiteY10-12086" fmla="*/ 199976 h 1978172"/>
              <a:gd name="connsiteX11-12087" fmla="*/ 10351815 w 10768629"/>
              <a:gd name="connsiteY11-12088" fmla="*/ 211879 h 1978172"/>
              <a:gd name="connsiteX12-12089" fmla="*/ 10337471 w 10768629"/>
              <a:gd name="connsiteY12-12090" fmla="*/ 218661 h 1978172"/>
              <a:gd name="connsiteX13-12091" fmla="*/ 10334625 w 10768629"/>
              <a:gd name="connsiteY13-12092" fmla="*/ 222351 h 1978172"/>
              <a:gd name="connsiteX14-12093" fmla="*/ 10256365 w 10768629"/>
              <a:gd name="connsiteY14-12094" fmla="*/ 235917 h 1978172"/>
              <a:gd name="connsiteX15-12095" fmla="*/ 10201127 w 10768629"/>
              <a:gd name="connsiteY15-12096" fmla="*/ 267448 h 1978172"/>
              <a:gd name="connsiteX16-12097" fmla="*/ 9961218 w 10768629"/>
              <a:gd name="connsiteY16-12098" fmla="*/ 326720 h 1978172"/>
              <a:gd name="connsiteX17-12099" fmla="*/ 9859715 w 10768629"/>
              <a:gd name="connsiteY17-12100" fmla="*/ 355698 h 1978172"/>
              <a:gd name="connsiteX18-12101" fmla="*/ 9679867 w 10768629"/>
              <a:gd name="connsiteY18-12102" fmla="*/ 399081 h 1978172"/>
              <a:gd name="connsiteX19-12103" fmla="*/ 9490654 w 10768629"/>
              <a:gd name="connsiteY19-12104" fmla="*/ 455225 h 1978172"/>
              <a:gd name="connsiteX20-12105" fmla="*/ 9470837 w 10768629"/>
              <a:gd name="connsiteY20-12106" fmla="*/ 452539 h 1978172"/>
              <a:gd name="connsiteX21-12107" fmla="*/ 9469082 w 10768629"/>
              <a:gd name="connsiteY21-12108" fmla="*/ 454891 h 1978172"/>
              <a:gd name="connsiteX22-12109" fmla="*/ 9448038 w 10768629"/>
              <a:gd name="connsiteY22-12110" fmla="*/ 459733 h 1978172"/>
              <a:gd name="connsiteX23-12111" fmla="*/ 9396821 w 10768629"/>
              <a:gd name="connsiteY23-12112" fmla="*/ 455795 h 1978172"/>
              <a:gd name="connsiteX24-12113" fmla="*/ 9392197 w 10768629"/>
              <a:gd name="connsiteY24-12114" fmla="*/ 459796 h 1978172"/>
              <a:gd name="connsiteX25-12115" fmla="*/ 9347994 w 10768629"/>
              <a:gd name="connsiteY25-12116" fmla="*/ 464462 h 1978172"/>
              <a:gd name="connsiteX26-12117" fmla="*/ 9347889 w 10768629"/>
              <a:gd name="connsiteY26-12118" fmla="*/ 466539 h 1978172"/>
              <a:gd name="connsiteX27-12119" fmla="*/ 9337639 w 10768629"/>
              <a:gd name="connsiteY27-12120" fmla="*/ 476654 h 1978172"/>
              <a:gd name="connsiteX28-12121" fmla="*/ 9287964 w 10768629"/>
              <a:gd name="connsiteY28-12122" fmla="*/ 513052 h 1978172"/>
              <a:gd name="connsiteX29-12123" fmla="*/ 9229283 w 10768629"/>
              <a:gd name="connsiteY29-12124" fmla="*/ 555377 h 1978172"/>
              <a:gd name="connsiteX30-12125" fmla="*/ 9220274 w 10768629"/>
              <a:gd name="connsiteY30-12126" fmla="*/ 557502 h 1978172"/>
              <a:gd name="connsiteX31-12127" fmla="*/ 9220202 w 10768629"/>
              <a:gd name="connsiteY31-12128" fmla="*/ 558001 h 1978172"/>
              <a:gd name="connsiteX32-12129" fmla="*/ 9210908 w 10768629"/>
              <a:gd name="connsiteY32-12130" fmla="*/ 561147 h 1978172"/>
              <a:gd name="connsiteX33-12131" fmla="*/ 9186374 w 10768629"/>
              <a:gd name="connsiteY33-12132" fmla="*/ 565502 h 1978172"/>
              <a:gd name="connsiteX34-12133" fmla="*/ 9181058 w 10768629"/>
              <a:gd name="connsiteY34-12134" fmla="*/ 569943 h 1978172"/>
              <a:gd name="connsiteX35-12135" fmla="*/ 9167549 w 10768629"/>
              <a:gd name="connsiteY35-12136" fmla="*/ 584727 h 1978172"/>
              <a:gd name="connsiteX36-12137" fmla="*/ 9149110 w 10768629"/>
              <a:gd name="connsiteY36-12138" fmla="*/ 598906 h 1978172"/>
              <a:gd name="connsiteX37-12139" fmla="*/ 9078556 w 10768629"/>
              <a:gd name="connsiteY37-12140" fmla="*/ 644039 h 1978172"/>
              <a:gd name="connsiteX38-12141" fmla="*/ 8996399 w 10768629"/>
              <a:gd name="connsiteY38-12142" fmla="*/ 690055 h 1978172"/>
              <a:gd name="connsiteX39-12143" fmla="*/ 8803791 w 10768629"/>
              <a:gd name="connsiteY39-12144" fmla="*/ 813860 h 1978172"/>
              <a:gd name="connsiteX40-12145" fmla="*/ 8636202 w 10768629"/>
              <a:gd name="connsiteY40-12146" fmla="*/ 848463 h 1978172"/>
              <a:gd name="connsiteX41-12147" fmla="*/ 8555372 w 10768629"/>
              <a:gd name="connsiteY41-12148" fmla="*/ 883171 h 1978172"/>
              <a:gd name="connsiteX42-12149" fmla="*/ 8507229 w 10768629"/>
              <a:gd name="connsiteY42-12150" fmla="*/ 901665 h 1978172"/>
              <a:gd name="connsiteX43-12151" fmla="*/ 8428473 w 10768629"/>
              <a:gd name="connsiteY43-12152" fmla="*/ 927985 h 1978172"/>
              <a:gd name="connsiteX44-12153" fmla="*/ 8427914 w 10768629"/>
              <a:gd name="connsiteY44-12154" fmla="*/ 933480 h 1978172"/>
              <a:gd name="connsiteX45-12155" fmla="*/ 8420327 w 10768629"/>
              <a:gd name="connsiteY45-12156" fmla="*/ 941984 h 1978172"/>
              <a:gd name="connsiteX46-12157" fmla="*/ 8394729 w 10768629"/>
              <a:gd name="connsiteY46-12158" fmla="*/ 948347 h 1978172"/>
              <a:gd name="connsiteX47-12159" fmla="*/ 8380548 w 10768629"/>
              <a:gd name="connsiteY47-12160" fmla="*/ 987916 h 1978172"/>
              <a:gd name="connsiteX48-12161" fmla="*/ 8375330 w 10768629"/>
              <a:gd name="connsiteY48-12162" fmla="*/ 965444 h 1978172"/>
              <a:gd name="connsiteX49-12163" fmla="*/ 8340796 w 10768629"/>
              <a:gd name="connsiteY49-12164" fmla="*/ 980522 h 1978172"/>
              <a:gd name="connsiteX50-12165" fmla="*/ 8304438 w 10768629"/>
              <a:gd name="connsiteY50-12166" fmla="*/ 996739 h 1978172"/>
              <a:gd name="connsiteX51-12167" fmla="*/ 8280929 w 10768629"/>
              <a:gd name="connsiteY51-12168" fmla="*/ 1023089 h 1978172"/>
              <a:gd name="connsiteX52-12169" fmla="*/ 8275760 w 10768629"/>
              <a:gd name="connsiteY52-12170" fmla="*/ 1027772 h 1978172"/>
              <a:gd name="connsiteX53-12171" fmla="*/ 8275478 w 10768629"/>
              <a:gd name="connsiteY53-12172" fmla="*/ 1027605 h 1978172"/>
              <a:gd name="connsiteX54-12173" fmla="*/ 8249003 w 10768629"/>
              <a:gd name="connsiteY54-12174" fmla="*/ 1032033 h 1978172"/>
              <a:gd name="connsiteX55-12175" fmla="*/ 8203836 w 10768629"/>
              <a:gd name="connsiteY55-12176" fmla="*/ 1037347 h 1978172"/>
              <a:gd name="connsiteX56-12177" fmla="*/ 8122936 w 10768629"/>
              <a:gd name="connsiteY56-12178" fmla="*/ 1063113 h 1978172"/>
              <a:gd name="connsiteX57-12179" fmla="*/ 8043658 w 10768629"/>
              <a:gd name="connsiteY57-12180" fmla="*/ 1092746 h 1978172"/>
              <a:gd name="connsiteX58-12181" fmla="*/ 8015351 w 10768629"/>
              <a:gd name="connsiteY58-12182" fmla="*/ 1105478 h 1978172"/>
              <a:gd name="connsiteX59-12183" fmla="*/ 7963145 w 10768629"/>
              <a:gd name="connsiteY59-12184" fmla="*/ 1119346 h 1978172"/>
              <a:gd name="connsiteX60-12185" fmla="*/ 7938145 w 10768629"/>
              <a:gd name="connsiteY60-12186" fmla="*/ 1120225 h 1978172"/>
              <a:gd name="connsiteX61-12187" fmla="*/ 7937238 w 10768629"/>
              <a:gd name="connsiteY61-12188" fmla="*/ 1121204 h 1978172"/>
              <a:gd name="connsiteX62-12189" fmla="*/ 7934398 w 10768629"/>
              <a:gd name="connsiteY62-12190" fmla="*/ 1118240 h 1978172"/>
              <a:gd name="connsiteX63-12191" fmla="*/ 7918248 w 10768629"/>
              <a:gd name="connsiteY63-12192" fmla="*/ 1124371 h 1978172"/>
              <a:gd name="connsiteX64-12193" fmla="*/ 7914119 w 10768629"/>
              <a:gd name="connsiteY64-12194" fmla="*/ 1127653 h 1978172"/>
              <a:gd name="connsiteX65-12195" fmla="*/ 7907658 w 10768629"/>
              <a:gd name="connsiteY65-12196" fmla="*/ 1130350 h 1978172"/>
              <a:gd name="connsiteX66-12197" fmla="*/ 7907434 w 10768629"/>
              <a:gd name="connsiteY66-12198" fmla="*/ 1130103 h 1978172"/>
              <a:gd name="connsiteX67-12199" fmla="*/ 7901508 w 10768629"/>
              <a:gd name="connsiteY67-12200" fmla="*/ 1133245 h 1978172"/>
              <a:gd name="connsiteX68-12201" fmla="*/ 7873287 w 10768629"/>
              <a:gd name="connsiteY68-12202" fmla="*/ 1152609 h 1978172"/>
              <a:gd name="connsiteX69-12203" fmla="*/ 7834833 w 10768629"/>
              <a:gd name="connsiteY69-12204" fmla="*/ 1153868 h 1978172"/>
              <a:gd name="connsiteX70-12205" fmla="*/ 7828661 w 10768629"/>
              <a:gd name="connsiteY70-12206" fmla="*/ 1139994 h 1978172"/>
              <a:gd name="connsiteX71-12207" fmla="*/ 7823966 w 10768629"/>
              <a:gd name="connsiteY71-12208" fmla="*/ 1143178 h 1978172"/>
              <a:gd name="connsiteX72-12209" fmla="*/ 7815078 w 10768629"/>
              <a:gd name="connsiteY72-12210" fmla="*/ 1151776 h 1978172"/>
              <a:gd name="connsiteX73-12211" fmla="*/ 7812026 w 10768629"/>
              <a:gd name="connsiteY73-12212" fmla="*/ 1151522 h 1978172"/>
              <a:gd name="connsiteX74-12213" fmla="*/ 7782249 w 10768629"/>
              <a:gd name="connsiteY74-12214" fmla="*/ 1160970 h 1978172"/>
              <a:gd name="connsiteX75-12215" fmla="*/ 7773476 w 10768629"/>
              <a:gd name="connsiteY75-12216" fmla="*/ 1157414 h 1978172"/>
              <a:gd name="connsiteX76-12217" fmla="*/ 7769600 w 10768629"/>
              <a:gd name="connsiteY76-12218" fmla="*/ 1157365 h 1978172"/>
              <a:gd name="connsiteX77-12219" fmla="*/ 7752631 w 10768629"/>
              <a:gd name="connsiteY77-12220" fmla="*/ 1172815 h 1978172"/>
              <a:gd name="connsiteX78-12221" fmla="*/ 7739392 w 10768629"/>
              <a:gd name="connsiteY78-12222" fmla="*/ 1192062 h 1978172"/>
              <a:gd name="connsiteX79-12223" fmla="*/ 7677677 w 10768629"/>
              <a:gd name="connsiteY79-12224" fmla="*/ 1216394 h 1978172"/>
              <a:gd name="connsiteX80-12225" fmla="*/ 7586920 w 10768629"/>
              <a:gd name="connsiteY80-12226" fmla="*/ 1261888 h 1978172"/>
              <a:gd name="connsiteX81-12227" fmla="*/ 7486100 w 10768629"/>
              <a:gd name="connsiteY81-12228" fmla="*/ 1292563 h 1978172"/>
              <a:gd name="connsiteX82-12229" fmla="*/ 7411323 w 10768629"/>
              <a:gd name="connsiteY82-12230" fmla="*/ 1340732 h 1978172"/>
              <a:gd name="connsiteX83-12231" fmla="*/ 7240698 w 10768629"/>
              <a:gd name="connsiteY83-12232" fmla="*/ 1438832 h 1978172"/>
              <a:gd name="connsiteX84-12233" fmla="*/ 7197675 w 10768629"/>
              <a:gd name="connsiteY84-12234" fmla="*/ 1447530 h 1978172"/>
              <a:gd name="connsiteX85-12235" fmla="*/ 7164788 w 10768629"/>
              <a:gd name="connsiteY85-12236" fmla="*/ 1480293 h 1978172"/>
              <a:gd name="connsiteX86-12237" fmla="*/ 7147929 w 10768629"/>
              <a:gd name="connsiteY86-12238" fmla="*/ 1477641 h 1978172"/>
              <a:gd name="connsiteX87-12239" fmla="*/ 7144965 w 10768629"/>
              <a:gd name="connsiteY87-12240" fmla="*/ 1476908 h 1978172"/>
              <a:gd name="connsiteX88-12241" fmla="*/ 7134299 w 10768629"/>
              <a:gd name="connsiteY88-12242" fmla="*/ 1479969 h 1978172"/>
              <a:gd name="connsiteX89-12243" fmla="*/ 7129809 w 10768629"/>
              <a:gd name="connsiteY89-12244" fmla="*/ 1473339 h 1978172"/>
              <a:gd name="connsiteX90-12245" fmla="*/ 7112688 w 10768629"/>
              <a:gd name="connsiteY90-12246" fmla="*/ 1472575 h 1978172"/>
              <a:gd name="connsiteX91-12247" fmla="*/ 7093470 w 10768629"/>
              <a:gd name="connsiteY91-12248" fmla="*/ 1480300 h 1978172"/>
              <a:gd name="connsiteX92-12249" fmla="*/ 7025034 w 10768629"/>
              <a:gd name="connsiteY92-12250" fmla="*/ 1506934 h 1978172"/>
              <a:gd name="connsiteX93-12251" fmla="*/ 7014783 w 10768629"/>
              <a:gd name="connsiteY93-12252" fmla="*/ 1515868 h 1978172"/>
              <a:gd name="connsiteX94-12253" fmla="*/ 6979706 w 10768629"/>
              <a:gd name="connsiteY94-12254" fmla="*/ 1523511 h 1978172"/>
              <a:gd name="connsiteX95-12255" fmla="*/ 6977890 w 10768629"/>
              <a:gd name="connsiteY95-12256" fmla="*/ 1525793 h 1978172"/>
              <a:gd name="connsiteX96-12257" fmla="*/ 6944339 w 10768629"/>
              <a:gd name="connsiteY96-12258" fmla="*/ 1536237 h 1978172"/>
              <a:gd name="connsiteX97-12259" fmla="*/ 6886996 w 10768629"/>
              <a:gd name="connsiteY97-12260" fmla="*/ 1563569 h 1978172"/>
              <a:gd name="connsiteX98-12261" fmla="*/ 6874510 w 10768629"/>
              <a:gd name="connsiteY98-12262" fmla="*/ 1558469 h 1978172"/>
              <a:gd name="connsiteX99-12263" fmla="*/ 6871943 w 10768629"/>
              <a:gd name="connsiteY99-12264" fmla="*/ 1554651 h 1978172"/>
              <a:gd name="connsiteX100-12265" fmla="*/ 6856174 w 10768629"/>
              <a:gd name="connsiteY100-12266" fmla="*/ 1562024 h 1978172"/>
              <a:gd name="connsiteX101-12267" fmla="*/ 6842321 w 10768629"/>
              <a:gd name="connsiteY101-12268" fmla="*/ 1560554 h 1978172"/>
              <a:gd name="connsiteX102-12269" fmla="*/ 6832713 w 10768629"/>
              <a:gd name="connsiteY102-12270" fmla="*/ 1569357 h 1978172"/>
              <a:gd name="connsiteX103-12271" fmla="*/ 6816351 w 10768629"/>
              <a:gd name="connsiteY103-12272" fmla="*/ 1571495 h 1978172"/>
              <a:gd name="connsiteX104-12273" fmla="*/ 6795800 w 10768629"/>
              <a:gd name="connsiteY104-12274" fmla="*/ 1572010 h 1978172"/>
              <a:gd name="connsiteX105-12275" fmla="*/ 6777546 w 10768629"/>
              <a:gd name="connsiteY105-12276" fmla="*/ 1568661 h 1978172"/>
              <a:gd name="connsiteX106-12277" fmla="*/ 6751528 w 10768629"/>
              <a:gd name="connsiteY106-12278" fmla="*/ 1574143 h 1978172"/>
              <a:gd name="connsiteX107-12279" fmla="*/ 6691966 w 10768629"/>
              <a:gd name="connsiteY107-12280" fmla="*/ 1582255 h 1978172"/>
              <a:gd name="connsiteX108-12281" fmla="*/ 6646941 w 10768629"/>
              <a:gd name="connsiteY108-12282" fmla="*/ 1588471 h 1978172"/>
              <a:gd name="connsiteX109-12283" fmla="*/ 6568576 w 10768629"/>
              <a:gd name="connsiteY109-12284" fmla="*/ 1606488 h 1978172"/>
              <a:gd name="connsiteX110-12285" fmla="*/ 6554358 w 10768629"/>
              <a:gd name="connsiteY110-12286" fmla="*/ 1621701 h 1978172"/>
              <a:gd name="connsiteX111-12287" fmla="*/ 6516968 w 10768629"/>
              <a:gd name="connsiteY111-12288" fmla="*/ 1617195 h 1978172"/>
              <a:gd name="connsiteX112-12289" fmla="*/ 6506479 w 10768629"/>
              <a:gd name="connsiteY112-12290" fmla="*/ 1602227 h 1978172"/>
              <a:gd name="connsiteX113-12291" fmla="*/ 6458436 w 10768629"/>
              <a:gd name="connsiteY113-12292" fmla="*/ 1607332 h 1978172"/>
              <a:gd name="connsiteX114-12293" fmla="*/ 6414786 w 10768629"/>
              <a:gd name="connsiteY114-12294" fmla="*/ 1628815 h 1978172"/>
              <a:gd name="connsiteX115-12295" fmla="*/ 6357085 w 10768629"/>
              <a:gd name="connsiteY115-12296" fmla="*/ 1640846 h 1978172"/>
              <a:gd name="connsiteX116-12297" fmla="*/ 6322636 w 10768629"/>
              <a:gd name="connsiteY116-12298" fmla="*/ 1648213 h 1978172"/>
              <a:gd name="connsiteX117-12299" fmla="*/ 6226172 w 10768629"/>
              <a:gd name="connsiteY117-12300" fmla="*/ 1654676 h 1978172"/>
              <a:gd name="connsiteX118-12301" fmla="*/ 6221217 w 10768629"/>
              <a:gd name="connsiteY118-12302" fmla="*/ 1654506 h 1978172"/>
              <a:gd name="connsiteX119-12303" fmla="*/ 6204956 w 10768629"/>
              <a:gd name="connsiteY119-12304" fmla="*/ 1664280 h 1978172"/>
              <a:gd name="connsiteX120-12305" fmla="*/ 6204270 w 10768629"/>
              <a:gd name="connsiteY120-12306" fmla="*/ 1666782 h 1978172"/>
              <a:gd name="connsiteX121-12307" fmla="*/ 6143810 w 10768629"/>
              <a:gd name="connsiteY121-12308" fmla="*/ 1661963 h 1978172"/>
              <a:gd name="connsiteX122-12309" fmla="*/ 6136560 w 10768629"/>
              <a:gd name="connsiteY122-12310" fmla="*/ 1665728 h 1978172"/>
              <a:gd name="connsiteX123-12311" fmla="*/ 6096155 w 10768629"/>
              <a:gd name="connsiteY123-12312" fmla="*/ 1656951 h 1978172"/>
              <a:gd name="connsiteX124-12313" fmla="*/ 6075812 w 10768629"/>
              <a:gd name="connsiteY124-12314" fmla="*/ 1655422 h 1978172"/>
              <a:gd name="connsiteX125-12315" fmla="*/ 6039495 w 10768629"/>
              <a:gd name="connsiteY125-12316" fmla="*/ 1649680 h 1978172"/>
              <a:gd name="connsiteX126-12317" fmla="*/ 6036523 w 10768629"/>
              <a:gd name="connsiteY126-12318" fmla="*/ 1652121 h 1978172"/>
              <a:gd name="connsiteX127-12319" fmla="*/ 6029328 w 10768629"/>
              <a:gd name="connsiteY127-12320" fmla="*/ 1649904 h 1978172"/>
              <a:gd name="connsiteX128-12321" fmla="*/ 6024075 w 10768629"/>
              <a:gd name="connsiteY128-12322" fmla="*/ 1652779 h 1978172"/>
              <a:gd name="connsiteX129-12323" fmla="*/ 6018085 w 10768629"/>
              <a:gd name="connsiteY129-12324" fmla="*/ 1652030 h 1978172"/>
              <a:gd name="connsiteX130-12325" fmla="*/ 5955513 w 10768629"/>
              <a:gd name="connsiteY130-12326" fmla="*/ 1663584 h 1978172"/>
              <a:gd name="connsiteX131-12327" fmla="*/ 5941996 w 10768629"/>
              <a:gd name="connsiteY131-12328" fmla="*/ 1661326 h 1978172"/>
              <a:gd name="connsiteX132-12329" fmla="*/ 5931789 w 10768629"/>
              <a:gd name="connsiteY132-12330" fmla="*/ 1669915 h 1978172"/>
              <a:gd name="connsiteX133-12331" fmla="*/ 5888686 w 10768629"/>
              <a:gd name="connsiteY133-12332" fmla="*/ 1672175 h 1978172"/>
              <a:gd name="connsiteX134-12333" fmla="*/ 5873794 w 10768629"/>
              <a:gd name="connsiteY134-12334" fmla="*/ 1665454 h 1978172"/>
              <a:gd name="connsiteX135-12335" fmla="*/ 5860022 w 10768629"/>
              <a:gd name="connsiteY135-12336" fmla="*/ 1660635 h 1978172"/>
              <a:gd name="connsiteX136-12337" fmla="*/ 5858237 w 10768629"/>
              <a:gd name="connsiteY136-12338" fmla="*/ 1660649 h 1978172"/>
              <a:gd name="connsiteX137-12339" fmla="*/ 5840319 w 10768629"/>
              <a:gd name="connsiteY137-12340" fmla="*/ 1660798 h 1978172"/>
              <a:gd name="connsiteX138-12341" fmla="*/ 5806984 w 10768629"/>
              <a:gd name="connsiteY138-12342" fmla="*/ 1661075 h 1978172"/>
              <a:gd name="connsiteX139-12343" fmla="*/ 5742351 w 10768629"/>
              <a:gd name="connsiteY139-12344" fmla="*/ 1667489 h 1978172"/>
              <a:gd name="connsiteX140-12345" fmla="*/ 5521171 w 10768629"/>
              <a:gd name="connsiteY140-12346" fmla="*/ 1671626 h 1978172"/>
              <a:gd name="connsiteX141-12347" fmla="*/ 5457384 w 10768629"/>
              <a:gd name="connsiteY141-12348" fmla="*/ 1683952 h 1978172"/>
              <a:gd name="connsiteX142-12349" fmla="*/ 4950070 w 10768629"/>
              <a:gd name="connsiteY142-12350" fmla="*/ 1748401 h 1978172"/>
              <a:gd name="connsiteX143-12351" fmla="*/ 4872172 w 10768629"/>
              <a:gd name="connsiteY143-12352" fmla="*/ 1757222 h 1978172"/>
              <a:gd name="connsiteX144-12353" fmla="*/ 4809524 w 10768629"/>
              <a:gd name="connsiteY144-12354" fmla="*/ 1761033 h 1978172"/>
              <a:gd name="connsiteX145-12355" fmla="*/ 4759058 w 10768629"/>
              <a:gd name="connsiteY145-12356" fmla="*/ 1766533 h 1978172"/>
              <a:gd name="connsiteX146-12357" fmla="*/ 4719749 w 10768629"/>
              <a:gd name="connsiteY146-12358" fmla="*/ 1771811 h 1978172"/>
              <a:gd name="connsiteX147-12359" fmla="*/ 4568686 w 10768629"/>
              <a:gd name="connsiteY147-12360" fmla="*/ 1786141 h 1978172"/>
              <a:gd name="connsiteX148-12361" fmla="*/ 4418751 w 10768629"/>
              <a:gd name="connsiteY148-12362" fmla="*/ 1796932 h 1978172"/>
              <a:gd name="connsiteX149-12363" fmla="*/ 4378377 w 10768629"/>
              <a:gd name="connsiteY149-12364" fmla="*/ 1815528 h 1978172"/>
              <a:gd name="connsiteX150-12365" fmla="*/ 4320575 w 10768629"/>
              <a:gd name="connsiteY150-12366" fmla="*/ 1832722 h 1978172"/>
              <a:gd name="connsiteX151-12367" fmla="*/ 4220200 w 10768629"/>
              <a:gd name="connsiteY151-12368" fmla="*/ 1873173 h 1978172"/>
              <a:gd name="connsiteX152-12369" fmla="*/ 4105361 w 10768629"/>
              <a:gd name="connsiteY152-12370" fmla="*/ 1894711 h 1978172"/>
              <a:gd name="connsiteX153-12371" fmla="*/ 3973223 w 10768629"/>
              <a:gd name="connsiteY153-12372" fmla="*/ 1881015 h 1978172"/>
              <a:gd name="connsiteX154-12373" fmla="*/ 3900992 w 10768629"/>
              <a:gd name="connsiteY154-12374" fmla="*/ 1880603 h 1978172"/>
              <a:gd name="connsiteX155-12375" fmla="*/ 3662119 w 10768629"/>
              <a:gd name="connsiteY155-12376" fmla="*/ 1889285 h 1978172"/>
              <a:gd name="connsiteX156-12377" fmla="*/ 3496919 w 10768629"/>
              <a:gd name="connsiteY156-12378" fmla="*/ 1873180 h 1978172"/>
              <a:gd name="connsiteX157-12379" fmla="*/ 3449433 w 10768629"/>
              <a:gd name="connsiteY157-12380" fmla="*/ 1889681 h 1978172"/>
              <a:gd name="connsiteX158-12381" fmla="*/ 3369766 w 10768629"/>
              <a:gd name="connsiteY158-12382" fmla="*/ 1916653 h 1978172"/>
              <a:gd name="connsiteX159-12383" fmla="*/ 3269672 w 10768629"/>
              <a:gd name="connsiteY159-12384" fmla="*/ 1938036 h 1978172"/>
              <a:gd name="connsiteX160-12385" fmla="*/ 3224897 w 10768629"/>
              <a:gd name="connsiteY160-12386" fmla="*/ 1943733 h 1978172"/>
              <a:gd name="connsiteX161-12387" fmla="*/ 3161463 w 10768629"/>
              <a:gd name="connsiteY161-12388" fmla="*/ 1946591 h 1978172"/>
              <a:gd name="connsiteX162-12389" fmla="*/ 3112044 w 10768629"/>
              <a:gd name="connsiteY162-12390" fmla="*/ 1935614 h 1978172"/>
              <a:gd name="connsiteX163-12391" fmla="*/ 3069716 w 10768629"/>
              <a:gd name="connsiteY163-12392" fmla="*/ 1930463 h 1978172"/>
              <a:gd name="connsiteX164-12393" fmla="*/ 3005773 w 10768629"/>
              <a:gd name="connsiteY164-12394" fmla="*/ 1915878 h 1978172"/>
              <a:gd name="connsiteX165-12395" fmla="*/ 2897201 w 10768629"/>
              <a:gd name="connsiteY165-12396" fmla="*/ 1926772 h 1978172"/>
              <a:gd name="connsiteX166-12397" fmla="*/ 2783891 w 10768629"/>
              <a:gd name="connsiteY166-12398" fmla="*/ 1931749 h 1978172"/>
              <a:gd name="connsiteX167-12399" fmla="*/ 2712447 w 10768629"/>
              <a:gd name="connsiteY167-12400" fmla="*/ 1933044 h 1978172"/>
              <a:gd name="connsiteX168-12401" fmla="*/ 2560151 w 10768629"/>
              <a:gd name="connsiteY168-12402" fmla="*/ 1963609 h 1978172"/>
              <a:gd name="connsiteX169-12403" fmla="*/ 2367221 w 10768629"/>
              <a:gd name="connsiteY169-12404" fmla="*/ 1971884 h 1978172"/>
              <a:gd name="connsiteX170-12405" fmla="*/ 2272130 w 10768629"/>
              <a:gd name="connsiteY170-12406" fmla="*/ 1961162 h 1978172"/>
              <a:gd name="connsiteX171-12407" fmla="*/ 2189404 w 10768629"/>
              <a:gd name="connsiteY171-12408" fmla="*/ 1978172 h 1978172"/>
              <a:gd name="connsiteX172-12409" fmla="*/ 2077704 w 10768629"/>
              <a:gd name="connsiteY172-12410" fmla="*/ 1965002 h 1978172"/>
              <a:gd name="connsiteX173-12411" fmla="*/ 2033299 w 10768629"/>
              <a:gd name="connsiteY173-12412" fmla="*/ 1969042 h 1978172"/>
              <a:gd name="connsiteX174-12413" fmla="*/ 1967996 w 10768629"/>
              <a:gd name="connsiteY174-12414" fmla="*/ 1953187 h 1978172"/>
              <a:gd name="connsiteX175-12415" fmla="*/ 1855805 w 10768629"/>
              <a:gd name="connsiteY175-12416" fmla="*/ 1926082 h 1978172"/>
              <a:gd name="connsiteX176-12417" fmla="*/ 1790957 w 10768629"/>
              <a:gd name="connsiteY176-12418" fmla="*/ 1919460 h 1978172"/>
              <a:gd name="connsiteX177-12419" fmla="*/ 1613978 w 10768629"/>
              <a:gd name="connsiteY177-12420" fmla="*/ 1891581 h 1978172"/>
              <a:gd name="connsiteX178-12421" fmla="*/ 1436831 w 10768629"/>
              <a:gd name="connsiteY178-12422" fmla="*/ 1856201 h 1978172"/>
              <a:gd name="connsiteX179-12423" fmla="*/ 1357365 w 10768629"/>
              <a:gd name="connsiteY179-12424" fmla="*/ 1832140 h 1978172"/>
              <a:gd name="connsiteX180-12425" fmla="*/ 1232341 w 10768629"/>
              <a:gd name="connsiteY180-12426" fmla="*/ 1785942 h 1978172"/>
              <a:gd name="connsiteX181-12427" fmla="*/ 1162595 w 10768629"/>
              <a:gd name="connsiteY181-12428" fmla="*/ 1758337 h 1978172"/>
              <a:gd name="connsiteX182-12429" fmla="*/ 1128523 w 10768629"/>
              <a:gd name="connsiteY182-12430" fmla="*/ 1763621 h 1978172"/>
              <a:gd name="connsiteX183-12431" fmla="*/ 991903 w 10768629"/>
              <a:gd name="connsiteY183-12432" fmla="*/ 1786741 h 1978172"/>
              <a:gd name="connsiteX184-12433" fmla="*/ 883960 w 10768629"/>
              <a:gd name="connsiteY184-12434" fmla="*/ 1822386 h 1978172"/>
              <a:gd name="connsiteX185-12435" fmla="*/ 766531 w 10768629"/>
              <a:gd name="connsiteY185-12436" fmla="*/ 1805053 h 1978172"/>
              <a:gd name="connsiteX186-12437" fmla="*/ 669779 w 10768629"/>
              <a:gd name="connsiteY186-12438" fmla="*/ 1800537 h 1978172"/>
              <a:gd name="connsiteX187-12439" fmla="*/ 523898 w 10768629"/>
              <a:gd name="connsiteY187-12440" fmla="*/ 1811085 h 1978172"/>
              <a:gd name="connsiteX188-12441" fmla="*/ 360251 w 10768629"/>
              <a:gd name="connsiteY188-12442" fmla="*/ 1830735 h 1978172"/>
              <a:gd name="connsiteX189-12443" fmla="*/ 255207 w 10768629"/>
              <a:gd name="connsiteY189-12444" fmla="*/ 1818275 h 1978172"/>
              <a:gd name="connsiteX190-12445" fmla="*/ 101803 w 10768629"/>
              <a:gd name="connsiteY190-12446" fmla="*/ 1870647 h 1978172"/>
              <a:gd name="connsiteX191-12447" fmla="*/ 25397 w 10768629"/>
              <a:gd name="connsiteY191-12448" fmla="*/ 1888443 h 1978172"/>
              <a:gd name="connsiteX192-12449" fmla="*/ 2370 w 10768629"/>
              <a:gd name="connsiteY192-12450" fmla="*/ 1878311 h 1978172"/>
              <a:gd name="connsiteX193-12451" fmla="*/ 0 w 10768629"/>
              <a:gd name="connsiteY193-12452" fmla="*/ 1878785 h 1978172"/>
              <a:gd name="connsiteX194-12453" fmla="*/ 0 w 10768629"/>
              <a:gd name="connsiteY194-12454" fmla="*/ 0 h 1978172"/>
              <a:gd name="connsiteX0-12455" fmla="*/ 0 w 10768629"/>
              <a:gd name="connsiteY0-12456" fmla="*/ 0 h 1978172"/>
              <a:gd name="connsiteX1-12457" fmla="*/ 10768629 w 10768629"/>
              <a:gd name="connsiteY1-12458" fmla="*/ 0 h 1978172"/>
              <a:gd name="connsiteX2-12459" fmla="*/ 10733254 w 10768629"/>
              <a:gd name="connsiteY2-12460" fmla="*/ 31439 h 1978172"/>
              <a:gd name="connsiteX3-12461" fmla="*/ 10727085 w 10768629"/>
              <a:gd name="connsiteY3-12462" fmla="*/ 37910 h 1978172"/>
              <a:gd name="connsiteX4-12463" fmla="*/ 10675953 w 10768629"/>
              <a:gd name="connsiteY4-12464" fmla="*/ 68623 h 1978172"/>
              <a:gd name="connsiteX5-12465" fmla="*/ 10637091 w 10768629"/>
              <a:gd name="connsiteY5-12466" fmla="*/ 90361 h 1978172"/>
              <a:gd name="connsiteX6-12467" fmla="*/ 10610971 w 10768629"/>
              <a:gd name="connsiteY6-12468" fmla="*/ 110764 h 1978172"/>
              <a:gd name="connsiteX7-12469" fmla="*/ 10532872 w 10768629"/>
              <a:gd name="connsiteY7-12470" fmla="*/ 138028 h 1978172"/>
              <a:gd name="connsiteX8-12471" fmla="*/ 10398558 w 10768629"/>
              <a:gd name="connsiteY8-12472" fmla="*/ 172911 h 1978172"/>
              <a:gd name="connsiteX9-12473" fmla="*/ 10371128 w 10768629"/>
              <a:gd name="connsiteY9-12474" fmla="*/ 182609 h 1978172"/>
              <a:gd name="connsiteX10-12475" fmla="*/ 10352178 w 10768629"/>
              <a:gd name="connsiteY10-12476" fmla="*/ 199976 h 1978172"/>
              <a:gd name="connsiteX11-12477" fmla="*/ 10351815 w 10768629"/>
              <a:gd name="connsiteY11-12478" fmla="*/ 211879 h 1978172"/>
              <a:gd name="connsiteX12-12479" fmla="*/ 10337471 w 10768629"/>
              <a:gd name="connsiteY12-12480" fmla="*/ 218661 h 1978172"/>
              <a:gd name="connsiteX13-12481" fmla="*/ 10334625 w 10768629"/>
              <a:gd name="connsiteY13-12482" fmla="*/ 222351 h 1978172"/>
              <a:gd name="connsiteX14-12483" fmla="*/ 10256365 w 10768629"/>
              <a:gd name="connsiteY14-12484" fmla="*/ 235917 h 1978172"/>
              <a:gd name="connsiteX15-12485" fmla="*/ 10201127 w 10768629"/>
              <a:gd name="connsiteY15-12486" fmla="*/ 267448 h 1978172"/>
              <a:gd name="connsiteX16-12487" fmla="*/ 9961218 w 10768629"/>
              <a:gd name="connsiteY16-12488" fmla="*/ 326720 h 1978172"/>
              <a:gd name="connsiteX17-12489" fmla="*/ 9859715 w 10768629"/>
              <a:gd name="connsiteY17-12490" fmla="*/ 355698 h 1978172"/>
              <a:gd name="connsiteX18-12491" fmla="*/ 9679867 w 10768629"/>
              <a:gd name="connsiteY18-12492" fmla="*/ 399081 h 1978172"/>
              <a:gd name="connsiteX19-12493" fmla="*/ 9490654 w 10768629"/>
              <a:gd name="connsiteY19-12494" fmla="*/ 455225 h 1978172"/>
              <a:gd name="connsiteX20-12495" fmla="*/ 9470837 w 10768629"/>
              <a:gd name="connsiteY20-12496" fmla="*/ 452539 h 1978172"/>
              <a:gd name="connsiteX21-12497" fmla="*/ 9469082 w 10768629"/>
              <a:gd name="connsiteY21-12498" fmla="*/ 454891 h 1978172"/>
              <a:gd name="connsiteX22-12499" fmla="*/ 9448038 w 10768629"/>
              <a:gd name="connsiteY22-12500" fmla="*/ 459733 h 1978172"/>
              <a:gd name="connsiteX23-12501" fmla="*/ 9396821 w 10768629"/>
              <a:gd name="connsiteY23-12502" fmla="*/ 455795 h 1978172"/>
              <a:gd name="connsiteX24-12503" fmla="*/ 9392197 w 10768629"/>
              <a:gd name="connsiteY24-12504" fmla="*/ 459796 h 1978172"/>
              <a:gd name="connsiteX25-12505" fmla="*/ 9347994 w 10768629"/>
              <a:gd name="connsiteY25-12506" fmla="*/ 464462 h 1978172"/>
              <a:gd name="connsiteX26-12507" fmla="*/ 9347889 w 10768629"/>
              <a:gd name="connsiteY26-12508" fmla="*/ 466539 h 1978172"/>
              <a:gd name="connsiteX27-12509" fmla="*/ 9337639 w 10768629"/>
              <a:gd name="connsiteY27-12510" fmla="*/ 476654 h 1978172"/>
              <a:gd name="connsiteX28-12511" fmla="*/ 9287964 w 10768629"/>
              <a:gd name="connsiteY28-12512" fmla="*/ 513052 h 1978172"/>
              <a:gd name="connsiteX29-12513" fmla="*/ 9229283 w 10768629"/>
              <a:gd name="connsiteY29-12514" fmla="*/ 555377 h 1978172"/>
              <a:gd name="connsiteX30-12515" fmla="*/ 9220274 w 10768629"/>
              <a:gd name="connsiteY30-12516" fmla="*/ 557502 h 1978172"/>
              <a:gd name="connsiteX31-12517" fmla="*/ 9220202 w 10768629"/>
              <a:gd name="connsiteY31-12518" fmla="*/ 558001 h 1978172"/>
              <a:gd name="connsiteX32-12519" fmla="*/ 9210908 w 10768629"/>
              <a:gd name="connsiteY32-12520" fmla="*/ 561147 h 1978172"/>
              <a:gd name="connsiteX33-12521" fmla="*/ 9186374 w 10768629"/>
              <a:gd name="connsiteY33-12522" fmla="*/ 565502 h 1978172"/>
              <a:gd name="connsiteX34-12523" fmla="*/ 9181058 w 10768629"/>
              <a:gd name="connsiteY34-12524" fmla="*/ 569943 h 1978172"/>
              <a:gd name="connsiteX35-12525" fmla="*/ 9167549 w 10768629"/>
              <a:gd name="connsiteY35-12526" fmla="*/ 584727 h 1978172"/>
              <a:gd name="connsiteX36-12527" fmla="*/ 9149110 w 10768629"/>
              <a:gd name="connsiteY36-12528" fmla="*/ 598906 h 1978172"/>
              <a:gd name="connsiteX37-12529" fmla="*/ 9078556 w 10768629"/>
              <a:gd name="connsiteY37-12530" fmla="*/ 644039 h 1978172"/>
              <a:gd name="connsiteX38-12531" fmla="*/ 8996399 w 10768629"/>
              <a:gd name="connsiteY38-12532" fmla="*/ 690055 h 1978172"/>
              <a:gd name="connsiteX39-12533" fmla="*/ 8803791 w 10768629"/>
              <a:gd name="connsiteY39-12534" fmla="*/ 813860 h 1978172"/>
              <a:gd name="connsiteX40-12535" fmla="*/ 8636202 w 10768629"/>
              <a:gd name="connsiteY40-12536" fmla="*/ 848463 h 1978172"/>
              <a:gd name="connsiteX41-12537" fmla="*/ 8555372 w 10768629"/>
              <a:gd name="connsiteY41-12538" fmla="*/ 883171 h 1978172"/>
              <a:gd name="connsiteX42-12539" fmla="*/ 8507229 w 10768629"/>
              <a:gd name="connsiteY42-12540" fmla="*/ 901665 h 1978172"/>
              <a:gd name="connsiteX43-12541" fmla="*/ 8428473 w 10768629"/>
              <a:gd name="connsiteY43-12542" fmla="*/ 927985 h 1978172"/>
              <a:gd name="connsiteX44-12543" fmla="*/ 8427914 w 10768629"/>
              <a:gd name="connsiteY44-12544" fmla="*/ 933480 h 1978172"/>
              <a:gd name="connsiteX45-12545" fmla="*/ 8420327 w 10768629"/>
              <a:gd name="connsiteY45-12546" fmla="*/ 941984 h 1978172"/>
              <a:gd name="connsiteX46-12547" fmla="*/ 8394729 w 10768629"/>
              <a:gd name="connsiteY46-12548" fmla="*/ 948347 h 1978172"/>
              <a:gd name="connsiteX47-12549" fmla="*/ 8380548 w 10768629"/>
              <a:gd name="connsiteY47-12550" fmla="*/ 987916 h 1978172"/>
              <a:gd name="connsiteX48-12551" fmla="*/ 8375330 w 10768629"/>
              <a:gd name="connsiteY48-12552" fmla="*/ 965444 h 1978172"/>
              <a:gd name="connsiteX49-12553" fmla="*/ 8340796 w 10768629"/>
              <a:gd name="connsiteY49-12554" fmla="*/ 980522 h 1978172"/>
              <a:gd name="connsiteX50-12555" fmla="*/ 8304438 w 10768629"/>
              <a:gd name="connsiteY50-12556" fmla="*/ 996739 h 1978172"/>
              <a:gd name="connsiteX51-12557" fmla="*/ 8280929 w 10768629"/>
              <a:gd name="connsiteY51-12558" fmla="*/ 1023089 h 1978172"/>
              <a:gd name="connsiteX52-12559" fmla="*/ 8275760 w 10768629"/>
              <a:gd name="connsiteY52-12560" fmla="*/ 1027772 h 1978172"/>
              <a:gd name="connsiteX53-12561" fmla="*/ 8275478 w 10768629"/>
              <a:gd name="connsiteY53-12562" fmla="*/ 1027605 h 1978172"/>
              <a:gd name="connsiteX54-12563" fmla="*/ 8249003 w 10768629"/>
              <a:gd name="connsiteY54-12564" fmla="*/ 1032033 h 1978172"/>
              <a:gd name="connsiteX55-12565" fmla="*/ 8203836 w 10768629"/>
              <a:gd name="connsiteY55-12566" fmla="*/ 1037347 h 1978172"/>
              <a:gd name="connsiteX56-12567" fmla="*/ 8122936 w 10768629"/>
              <a:gd name="connsiteY56-12568" fmla="*/ 1063113 h 1978172"/>
              <a:gd name="connsiteX57-12569" fmla="*/ 8043658 w 10768629"/>
              <a:gd name="connsiteY57-12570" fmla="*/ 1092746 h 1978172"/>
              <a:gd name="connsiteX58-12571" fmla="*/ 8015351 w 10768629"/>
              <a:gd name="connsiteY58-12572" fmla="*/ 1105478 h 1978172"/>
              <a:gd name="connsiteX59-12573" fmla="*/ 7963145 w 10768629"/>
              <a:gd name="connsiteY59-12574" fmla="*/ 1119346 h 1978172"/>
              <a:gd name="connsiteX60-12575" fmla="*/ 7938145 w 10768629"/>
              <a:gd name="connsiteY60-12576" fmla="*/ 1120225 h 1978172"/>
              <a:gd name="connsiteX61-12577" fmla="*/ 7937238 w 10768629"/>
              <a:gd name="connsiteY61-12578" fmla="*/ 1121204 h 1978172"/>
              <a:gd name="connsiteX62-12579" fmla="*/ 7934398 w 10768629"/>
              <a:gd name="connsiteY62-12580" fmla="*/ 1118240 h 1978172"/>
              <a:gd name="connsiteX63-12581" fmla="*/ 7918248 w 10768629"/>
              <a:gd name="connsiteY63-12582" fmla="*/ 1124371 h 1978172"/>
              <a:gd name="connsiteX64-12583" fmla="*/ 7914119 w 10768629"/>
              <a:gd name="connsiteY64-12584" fmla="*/ 1127653 h 1978172"/>
              <a:gd name="connsiteX65-12585" fmla="*/ 7907658 w 10768629"/>
              <a:gd name="connsiteY65-12586" fmla="*/ 1130350 h 1978172"/>
              <a:gd name="connsiteX66-12587" fmla="*/ 7907434 w 10768629"/>
              <a:gd name="connsiteY66-12588" fmla="*/ 1130103 h 1978172"/>
              <a:gd name="connsiteX67-12589" fmla="*/ 7901508 w 10768629"/>
              <a:gd name="connsiteY67-12590" fmla="*/ 1133245 h 1978172"/>
              <a:gd name="connsiteX68-12591" fmla="*/ 7873287 w 10768629"/>
              <a:gd name="connsiteY68-12592" fmla="*/ 1152609 h 1978172"/>
              <a:gd name="connsiteX69-12593" fmla="*/ 7834833 w 10768629"/>
              <a:gd name="connsiteY69-12594" fmla="*/ 1153868 h 1978172"/>
              <a:gd name="connsiteX70-12595" fmla="*/ 7828661 w 10768629"/>
              <a:gd name="connsiteY70-12596" fmla="*/ 1139994 h 1978172"/>
              <a:gd name="connsiteX71-12597" fmla="*/ 7823966 w 10768629"/>
              <a:gd name="connsiteY71-12598" fmla="*/ 1143178 h 1978172"/>
              <a:gd name="connsiteX72-12599" fmla="*/ 7815078 w 10768629"/>
              <a:gd name="connsiteY72-12600" fmla="*/ 1151776 h 1978172"/>
              <a:gd name="connsiteX73-12601" fmla="*/ 7812026 w 10768629"/>
              <a:gd name="connsiteY73-12602" fmla="*/ 1151522 h 1978172"/>
              <a:gd name="connsiteX74-12603" fmla="*/ 7782249 w 10768629"/>
              <a:gd name="connsiteY74-12604" fmla="*/ 1160970 h 1978172"/>
              <a:gd name="connsiteX75-12605" fmla="*/ 7773476 w 10768629"/>
              <a:gd name="connsiteY75-12606" fmla="*/ 1157414 h 1978172"/>
              <a:gd name="connsiteX76-12607" fmla="*/ 7769600 w 10768629"/>
              <a:gd name="connsiteY76-12608" fmla="*/ 1157365 h 1978172"/>
              <a:gd name="connsiteX77-12609" fmla="*/ 7752631 w 10768629"/>
              <a:gd name="connsiteY77-12610" fmla="*/ 1172815 h 1978172"/>
              <a:gd name="connsiteX78-12611" fmla="*/ 7739392 w 10768629"/>
              <a:gd name="connsiteY78-12612" fmla="*/ 1192062 h 1978172"/>
              <a:gd name="connsiteX79-12613" fmla="*/ 7677677 w 10768629"/>
              <a:gd name="connsiteY79-12614" fmla="*/ 1216394 h 1978172"/>
              <a:gd name="connsiteX80-12615" fmla="*/ 7586920 w 10768629"/>
              <a:gd name="connsiteY80-12616" fmla="*/ 1261888 h 1978172"/>
              <a:gd name="connsiteX81-12617" fmla="*/ 7486100 w 10768629"/>
              <a:gd name="connsiteY81-12618" fmla="*/ 1292563 h 1978172"/>
              <a:gd name="connsiteX82-12619" fmla="*/ 7411323 w 10768629"/>
              <a:gd name="connsiteY82-12620" fmla="*/ 1340732 h 1978172"/>
              <a:gd name="connsiteX83-12621" fmla="*/ 7240698 w 10768629"/>
              <a:gd name="connsiteY83-12622" fmla="*/ 1438832 h 1978172"/>
              <a:gd name="connsiteX84-12623" fmla="*/ 7197675 w 10768629"/>
              <a:gd name="connsiteY84-12624" fmla="*/ 1447530 h 1978172"/>
              <a:gd name="connsiteX85-12625" fmla="*/ 7164788 w 10768629"/>
              <a:gd name="connsiteY85-12626" fmla="*/ 1480293 h 1978172"/>
              <a:gd name="connsiteX86-12627" fmla="*/ 7147929 w 10768629"/>
              <a:gd name="connsiteY86-12628" fmla="*/ 1477641 h 1978172"/>
              <a:gd name="connsiteX87-12629" fmla="*/ 7144965 w 10768629"/>
              <a:gd name="connsiteY87-12630" fmla="*/ 1476908 h 1978172"/>
              <a:gd name="connsiteX88-12631" fmla="*/ 7134299 w 10768629"/>
              <a:gd name="connsiteY88-12632" fmla="*/ 1479969 h 1978172"/>
              <a:gd name="connsiteX89-12633" fmla="*/ 7129809 w 10768629"/>
              <a:gd name="connsiteY89-12634" fmla="*/ 1473339 h 1978172"/>
              <a:gd name="connsiteX90-12635" fmla="*/ 7112688 w 10768629"/>
              <a:gd name="connsiteY90-12636" fmla="*/ 1472575 h 1978172"/>
              <a:gd name="connsiteX91-12637" fmla="*/ 7093470 w 10768629"/>
              <a:gd name="connsiteY91-12638" fmla="*/ 1480300 h 1978172"/>
              <a:gd name="connsiteX92-12639" fmla="*/ 7025034 w 10768629"/>
              <a:gd name="connsiteY92-12640" fmla="*/ 1506934 h 1978172"/>
              <a:gd name="connsiteX93-12641" fmla="*/ 7014783 w 10768629"/>
              <a:gd name="connsiteY93-12642" fmla="*/ 1515868 h 1978172"/>
              <a:gd name="connsiteX94-12643" fmla="*/ 6979706 w 10768629"/>
              <a:gd name="connsiteY94-12644" fmla="*/ 1523511 h 1978172"/>
              <a:gd name="connsiteX95-12645" fmla="*/ 6977890 w 10768629"/>
              <a:gd name="connsiteY95-12646" fmla="*/ 1525793 h 1978172"/>
              <a:gd name="connsiteX96-12647" fmla="*/ 6944339 w 10768629"/>
              <a:gd name="connsiteY96-12648" fmla="*/ 1536237 h 1978172"/>
              <a:gd name="connsiteX97-12649" fmla="*/ 6886996 w 10768629"/>
              <a:gd name="connsiteY97-12650" fmla="*/ 1563569 h 1978172"/>
              <a:gd name="connsiteX98-12651" fmla="*/ 6874510 w 10768629"/>
              <a:gd name="connsiteY98-12652" fmla="*/ 1558469 h 1978172"/>
              <a:gd name="connsiteX99-12653" fmla="*/ 6871943 w 10768629"/>
              <a:gd name="connsiteY99-12654" fmla="*/ 1554651 h 1978172"/>
              <a:gd name="connsiteX100-12655" fmla="*/ 6856174 w 10768629"/>
              <a:gd name="connsiteY100-12656" fmla="*/ 1562024 h 1978172"/>
              <a:gd name="connsiteX101-12657" fmla="*/ 6842321 w 10768629"/>
              <a:gd name="connsiteY101-12658" fmla="*/ 1560554 h 1978172"/>
              <a:gd name="connsiteX102-12659" fmla="*/ 6832713 w 10768629"/>
              <a:gd name="connsiteY102-12660" fmla="*/ 1569357 h 1978172"/>
              <a:gd name="connsiteX103-12661" fmla="*/ 6816351 w 10768629"/>
              <a:gd name="connsiteY103-12662" fmla="*/ 1571495 h 1978172"/>
              <a:gd name="connsiteX104-12663" fmla="*/ 6795800 w 10768629"/>
              <a:gd name="connsiteY104-12664" fmla="*/ 1572010 h 1978172"/>
              <a:gd name="connsiteX105-12665" fmla="*/ 6777546 w 10768629"/>
              <a:gd name="connsiteY105-12666" fmla="*/ 1568661 h 1978172"/>
              <a:gd name="connsiteX106-12667" fmla="*/ 6751528 w 10768629"/>
              <a:gd name="connsiteY106-12668" fmla="*/ 1574143 h 1978172"/>
              <a:gd name="connsiteX107-12669" fmla="*/ 6691966 w 10768629"/>
              <a:gd name="connsiteY107-12670" fmla="*/ 1582255 h 1978172"/>
              <a:gd name="connsiteX108-12671" fmla="*/ 6646941 w 10768629"/>
              <a:gd name="connsiteY108-12672" fmla="*/ 1588471 h 1978172"/>
              <a:gd name="connsiteX109-12673" fmla="*/ 6568576 w 10768629"/>
              <a:gd name="connsiteY109-12674" fmla="*/ 1606488 h 1978172"/>
              <a:gd name="connsiteX110-12675" fmla="*/ 6554358 w 10768629"/>
              <a:gd name="connsiteY110-12676" fmla="*/ 1621701 h 1978172"/>
              <a:gd name="connsiteX111-12677" fmla="*/ 6516968 w 10768629"/>
              <a:gd name="connsiteY111-12678" fmla="*/ 1617195 h 1978172"/>
              <a:gd name="connsiteX112-12679" fmla="*/ 6506479 w 10768629"/>
              <a:gd name="connsiteY112-12680" fmla="*/ 1602227 h 1978172"/>
              <a:gd name="connsiteX113-12681" fmla="*/ 6458436 w 10768629"/>
              <a:gd name="connsiteY113-12682" fmla="*/ 1607332 h 1978172"/>
              <a:gd name="connsiteX114-12683" fmla="*/ 6414786 w 10768629"/>
              <a:gd name="connsiteY114-12684" fmla="*/ 1628815 h 1978172"/>
              <a:gd name="connsiteX115-12685" fmla="*/ 6357085 w 10768629"/>
              <a:gd name="connsiteY115-12686" fmla="*/ 1640846 h 1978172"/>
              <a:gd name="connsiteX116-12687" fmla="*/ 6322636 w 10768629"/>
              <a:gd name="connsiteY116-12688" fmla="*/ 1648213 h 1978172"/>
              <a:gd name="connsiteX117-12689" fmla="*/ 6226172 w 10768629"/>
              <a:gd name="connsiteY117-12690" fmla="*/ 1654676 h 1978172"/>
              <a:gd name="connsiteX118-12691" fmla="*/ 6221217 w 10768629"/>
              <a:gd name="connsiteY118-12692" fmla="*/ 1654506 h 1978172"/>
              <a:gd name="connsiteX119-12693" fmla="*/ 6204956 w 10768629"/>
              <a:gd name="connsiteY119-12694" fmla="*/ 1664280 h 1978172"/>
              <a:gd name="connsiteX120-12695" fmla="*/ 6204270 w 10768629"/>
              <a:gd name="connsiteY120-12696" fmla="*/ 1666782 h 1978172"/>
              <a:gd name="connsiteX121-12697" fmla="*/ 6143810 w 10768629"/>
              <a:gd name="connsiteY121-12698" fmla="*/ 1661963 h 1978172"/>
              <a:gd name="connsiteX122-12699" fmla="*/ 6136560 w 10768629"/>
              <a:gd name="connsiteY122-12700" fmla="*/ 1665728 h 1978172"/>
              <a:gd name="connsiteX123-12701" fmla="*/ 6096155 w 10768629"/>
              <a:gd name="connsiteY123-12702" fmla="*/ 1656951 h 1978172"/>
              <a:gd name="connsiteX124-12703" fmla="*/ 6075812 w 10768629"/>
              <a:gd name="connsiteY124-12704" fmla="*/ 1655422 h 1978172"/>
              <a:gd name="connsiteX125-12705" fmla="*/ 6039495 w 10768629"/>
              <a:gd name="connsiteY125-12706" fmla="*/ 1649680 h 1978172"/>
              <a:gd name="connsiteX126-12707" fmla="*/ 6036523 w 10768629"/>
              <a:gd name="connsiteY126-12708" fmla="*/ 1652121 h 1978172"/>
              <a:gd name="connsiteX127-12709" fmla="*/ 6029328 w 10768629"/>
              <a:gd name="connsiteY127-12710" fmla="*/ 1649904 h 1978172"/>
              <a:gd name="connsiteX128-12711" fmla="*/ 6024075 w 10768629"/>
              <a:gd name="connsiteY128-12712" fmla="*/ 1652779 h 1978172"/>
              <a:gd name="connsiteX129-12713" fmla="*/ 6018085 w 10768629"/>
              <a:gd name="connsiteY129-12714" fmla="*/ 1652030 h 1978172"/>
              <a:gd name="connsiteX130-12715" fmla="*/ 5955513 w 10768629"/>
              <a:gd name="connsiteY130-12716" fmla="*/ 1663584 h 1978172"/>
              <a:gd name="connsiteX131-12717" fmla="*/ 5941996 w 10768629"/>
              <a:gd name="connsiteY131-12718" fmla="*/ 1661326 h 1978172"/>
              <a:gd name="connsiteX132-12719" fmla="*/ 5931789 w 10768629"/>
              <a:gd name="connsiteY132-12720" fmla="*/ 1669915 h 1978172"/>
              <a:gd name="connsiteX133-12721" fmla="*/ 5888686 w 10768629"/>
              <a:gd name="connsiteY133-12722" fmla="*/ 1672175 h 1978172"/>
              <a:gd name="connsiteX134-12723" fmla="*/ 5873794 w 10768629"/>
              <a:gd name="connsiteY134-12724" fmla="*/ 1665454 h 1978172"/>
              <a:gd name="connsiteX135-12725" fmla="*/ 5860022 w 10768629"/>
              <a:gd name="connsiteY135-12726" fmla="*/ 1660635 h 1978172"/>
              <a:gd name="connsiteX136-12727" fmla="*/ 5858237 w 10768629"/>
              <a:gd name="connsiteY136-12728" fmla="*/ 1660649 h 1978172"/>
              <a:gd name="connsiteX137-12729" fmla="*/ 5840319 w 10768629"/>
              <a:gd name="connsiteY137-12730" fmla="*/ 1660798 h 1978172"/>
              <a:gd name="connsiteX138-12731" fmla="*/ 5806984 w 10768629"/>
              <a:gd name="connsiteY138-12732" fmla="*/ 1661075 h 1978172"/>
              <a:gd name="connsiteX139-12733" fmla="*/ 5742351 w 10768629"/>
              <a:gd name="connsiteY139-12734" fmla="*/ 1667489 h 1978172"/>
              <a:gd name="connsiteX140-12735" fmla="*/ 5521171 w 10768629"/>
              <a:gd name="connsiteY140-12736" fmla="*/ 1671626 h 1978172"/>
              <a:gd name="connsiteX141-12737" fmla="*/ 5457384 w 10768629"/>
              <a:gd name="connsiteY141-12738" fmla="*/ 1683952 h 1978172"/>
              <a:gd name="connsiteX142-12739" fmla="*/ 4950070 w 10768629"/>
              <a:gd name="connsiteY142-12740" fmla="*/ 1748401 h 1978172"/>
              <a:gd name="connsiteX143-12741" fmla="*/ 4872172 w 10768629"/>
              <a:gd name="connsiteY143-12742" fmla="*/ 1757222 h 1978172"/>
              <a:gd name="connsiteX144-12743" fmla="*/ 4809524 w 10768629"/>
              <a:gd name="connsiteY144-12744" fmla="*/ 1761033 h 1978172"/>
              <a:gd name="connsiteX145-12745" fmla="*/ 4759058 w 10768629"/>
              <a:gd name="connsiteY145-12746" fmla="*/ 1766533 h 1978172"/>
              <a:gd name="connsiteX146-12747" fmla="*/ 4719749 w 10768629"/>
              <a:gd name="connsiteY146-12748" fmla="*/ 1771811 h 1978172"/>
              <a:gd name="connsiteX147-12749" fmla="*/ 4568686 w 10768629"/>
              <a:gd name="connsiteY147-12750" fmla="*/ 1786141 h 1978172"/>
              <a:gd name="connsiteX148-12751" fmla="*/ 4418751 w 10768629"/>
              <a:gd name="connsiteY148-12752" fmla="*/ 1796932 h 1978172"/>
              <a:gd name="connsiteX149-12753" fmla="*/ 4378377 w 10768629"/>
              <a:gd name="connsiteY149-12754" fmla="*/ 1815528 h 1978172"/>
              <a:gd name="connsiteX150-12755" fmla="*/ 4320575 w 10768629"/>
              <a:gd name="connsiteY150-12756" fmla="*/ 1832722 h 1978172"/>
              <a:gd name="connsiteX151-12757" fmla="*/ 4220200 w 10768629"/>
              <a:gd name="connsiteY151-12758" fmla="*/ 1873173 h 1978172"/>
              <a:gd name="connsiteX152-12759" fmla="*/ 4105361 w 10768629"/>
              <a:gd name="connsiteY152-12760" fmla="*/ 1894711 h 1978172"/>
              <a:gd name="connsiteX153-12761" fmla="*/ 3973223 w 10768629"/>
              <a:gd name="connsiteY153-12762" fmla="*/ 1881015 h 1978172"/>
              <a:gd name="connsiteX154-12763" fmla="*/ 3900992 w 10768629"/>
              <a:gd name="connsiteY154-12764" fmla="*/ 1880603 h 1978172"/>
              <a:gd name="connsiteX155-12765" fmla="*/ 3662119 w 10768629"/>
              <a:gd name="connsiteY155-12766" fmla="*/ 1889285 h 1978172"/>
              <a:gd name="connsiteX156-12767" fmla="*/ 3496919 w 10768629"/>
              <a:gd name="connsiteY156-12768" fmla="*/ 1873180 h 1978172"/>
              <a:gd name="connsiteX157-12769" fmla="*/ 3449433 w 10768629"/>
              <a:gd name="connsiteY157-12770" fmla="*/ 1889681 h 1978172"/>
              <a:gd name="connsiteX158-12771" fmla="*/ 3369766 w 10768629"/>
              <a:gd name="connsiteY158-12772" fmla="*/ 1916653 h 1978172"/>
              <a:gd name="connsiteX159-12773" fmla="*/ 3269672 w 10768629"/>
              <a:gd name="connsiteY159-12774" fmla="*/ 1938036 h 1978172"/>
              <a:gd name="connsiteX160-12775" fmla="*/ 3224897 w 10768629"/>
              <a:gd name="connsiteY160-12776" fmla="*/ 1943733 h 1978172"/>
              <a:gd name="connsiteX161-12777" fmla="*/ 3161463 w 10768629"/>
              <a:gd name="connsiteY161-12778" fmla="*/ 1946591 h 1978172"/>
              <a:gd name="connsiteX162-12779" fmla="*/ 3112044 w 10768629"/>
              <a:gd name="connsiteY162-12780" fmla="*/ 1935614 h 1978172"/>
              <a:gd name="connsiteX163-12781" fmla="*/ 3069716 w 10768629"/>
              <a:gd name="connsiteY163-12782" fmla="*/ 1930463 h 1978172"/>
              <a:gd name="connsiteX164-12783" fmla="*/ 3005773 w 10768629"/>
              <a:gd name="connsiteY164-12784" fmla="*/ 1915878 h 1978172"/>
              <a:gd name="connsiteX165-12785" fmla="*/ 2897201 w 10768629"/>
              <a:gd name="connsiteY165-12786" fmla="*/ 1926772 h 1978172"/>
              <a:gd name="connsiteX166-12787" fmla="*/ 2783891 w 10768629"/>
              <a:gd name="connsiteY166-12788" fmla="*/ 1931749 h 1978172"/>
              <a:gd name="connsiteX167-12789" fmla="*/ 2712447 w 10768629"/>
              <a:gd name="connsiteY167-12790" fmla="*/ 1933044 h 1978172"/>
              <a:gd name="connsiteX168-12791" fmla="*/ 2560151 w 10768629"/>
              <a:gd name="connsiteY168-12792" fmla="*/ 1963609 h 1978172"/>
              <a:gd name="connsiteX169-12793" fmla="*/ 2367221 w 10768629"/>
              <a:gd name="connsiteY169-12794" fmla="*/ 1971884 h 1978172"/>
              <a:gd name="connsiteX170-12795" fmla="*/ 2272130 w 10768629"/>
              <a:gd name="connsiteY170-12796" fmla="*/ 1961162 h 1978172"/>
              <a:gd name="connsiteX171-12797" fmla="*/ 2189404 w 10768629"/>
              <a:gd name="connsiteY171-12798" fmla="*/ 1978172 h 1978172"/>
              <a:gd name="connsiteX172-12799" fmla="*/ 2077704 w 10768629"/>
              <a:gd name="connsiteY172-12800" fmla="*/ 1965002 h 1978172"/>
              <a:gd name="connsiteX173-12801" fmla="*/ 2033299 w 10768629"/>
              <a:gd name="connsiteY173-12802" fmla="*/ 1969042 h 1978172"/>
              <a:gd name="connsiteX174-12803" fmla="*/ 1967996 w 10768629"/>
              <a:gd name="connsiteY174-12804" fmla="*/ 1953187 h 1978172"/>
              <a:gd name="connsiteX175-12805" fmla="*/ 1855805 w 10768629"/>
              <a:gd name="connsiteY175-12806" fmla="*/ 1926082 h 1978172"/>
              <a:gd name="connsiteX176-12807" fmla="*/ 1790957 w 10768629"/>
              <a:gd name="connsiteY176-12808" fmla="*/ 1919460 h 1978172"/>
              <a:gd name="connsiteX177-12809" fmla="*/ 1613978 w 10768629"/>
              <a:gd name="connsiteY177-12810" fmla="*/ 1891581 h 1978172"/>
              <a:gd name="connsiteX178-12811" fmla="*/ 1436831 w 10768629"/>
              <a:gd name="connsiteY178-12812" fmla="*/ 1856201 h 1978172"/>
              <a:gd name="connsiteX179-12813" fmla="*/ 1357365 w 10768629"/>
              <a:gd name="connsiteY179-12814" fmla="*/ 1832140 h 1978172"/>
              <a:gd name="connsiteX180-12815" fmla="*/ 1232341 w 10768629"/>
              <a:gd name="connsiteY180-12816" fmla="*/ 1785942 h 1978172"/>
              <a:gd name="connsiteX181-12817" fmla="*/ 1162595 w 10768629"/>
              <a:gd name="connsiteY181-12818" fmla="*/ 1758337 h 1978172"/>
              <a:gd name="connsiteX182-12819" fmla="*/ 1128523 w 10768629"/>
              <a:gd name="connsiteY182-12820" fmla="*/ 1763621 h 1978172"/>
              <a:gd name="connsiteX183-12821" fmla="*/ 991903 w 10768629"/>
              <a:gd name="connsiteY183-12822" fmla="*/ 1786741 h 1978172"/>
              <a:gd name="connsiteX184-12823" fmla="*/ 883960 w 10768629"/>
              <a:gd name="connsiteY184-12824" fmla="*/ 1822386 h 1978172"/>
              <a:gd name="connsiteX185-12825" fmla="*/ 766531 w 10768629"/>
              <a:gd name="connsiteY185-12826" fmla="*/ 1805053 h 1978172"/>
              <a:gd name="connsiteX186-12827" fmla="*/ 669779 w 10768629"/>
              <a:gd name="connsiteY186-12828" fmla="*/ 1800537 h 1978172"/>
              <a:gd name="connsiteX187-12829" fmla="*/ 523898 w 10768629"/>
              <a:gd name="connsiteY187-12830" fmla="*/ 1811085 h 1978172"/>
              <a:gd name="connsiteX188-12831" fmla="*/ 360251 w 10768629"/>
              <a:gd name="connsiteY188-12832" fmla="*/ 1830735 h 1978172"/>
              <a:gd name="connsiteX189-12833" fmla="*/ 255207 w 10768629"/>
              <a:gd name="connsiteY189-12834" fmla="*/ 1818275 h 1978172"/>
              <a:gd name="connsiteX190-12835" fmla="*/ 101803 w 10768629"/>
              <a:gd name="connsiteY190-12836" fmla="*/ 1870647 h 1978172"/>
              <a:gd name="connsiteX191-12837" fmla="*/ 25397 w 10768629"/>
              <a:gd name="connsiteY191-12838" fmla="*/ 1888443 h 1978172"/>
              <a:gd name="connsiteX192-12839" fmla="*/ 2370 w 10768629"/>
              <a:gd name="connsiteY192-12840" fmla="*/ 1878311 h 1978172"/>
              <a:gd name="connsiteX193-12841" fmla="*/ 0 w 10768629"/>
              <a:gd name="connsiteY193-12842" fmla="*/ 1878785 h 1978172"/>
              <a:gd name="connsiteX194-12843" fmla="*/ 0 w 10768629"/>
              <a:gd name="connsiteY194-12844" fmla="*/ 0 h 1978172"/>
              <a:gd name="connsiteX0-12845" fmla="*/ 0 w 10768629"/>
              <a:gd name="connsiteY0-12846" fmla="*/ 0 h 1978172"/>
              <a:gd name="connsiteX1-12847" fmla="*/ 10768629 w 10768629"/>
              <a:gd name="connsiteY1-12848" fmla="*/ 0 h 1978172"/>
              <a:gd name="connsiteX2-12849" fmla="*/ 10733254 w 10768629"/>
              <a:gd name="connsiteY2-12850" fmla="*/ 31439 h 1978172"/>
              <a:gd name="connsiteX3-12851" fmla="*/ 10727085 w 10768629"/>
              <a:gd name="connsiteY3-12852" fmla="*/ 37910 h 1978172"/>
              <a:gd name="connsiteX4-12853" fmla="*/ 10675953 w 10768629"/>
              <a:gd name="connsiteY4-12854" fmla="*/ 68623 h 1978172"/>
              <a:gd name="connsiteX5-12855" fmla="*/ 10637091 w 10768629"/>
              <a:gd name="connsiteY5-12856" fmla="*/ 90361 h 1978172"/>
              <a:gd name="connsiteX6-12857" fmla="*/ 10610971 w 10768629"/>
              <a:gd name="connsiteY6-12858" fmla="*/ 110764 h 1978172"/>
              <a:gd name="connsiteX7-12859" fmla="*/ 10532872 w 10768629"/>
              <a:gd name="connsiteY7-12860" fmla="*/ 138028 h 1978172"/>
              <a:gd name="connsiteX8-12861" fmla="*/ 10398558 w 10768629"/>
              <a:gd name="connsiteY8-12862" fmla="*/ 172911 h 1978172"/>
              <a:gd name="connsiteX9-12863" fmla="*/ 10371128 w 10768629"/>
              <a:gd name="connsiteY9-12864" fmla="*/ 182609 h 1978172"/>
              <a:gd name="connsiteX10-12865" fmla="*/ 10352178 w 10768629"/>
              <a:gd name="connsiteY10-12866" fmla="*/ 199976 h 1978172"/>
              <a:gd name="connsiteX11-12867" fmla="*/ 10351815 w 10768629"/>
              <a:gd name="connsiteY11-12868" fmla="*/ 211879 h 1978172"/>
              <a:gd name="connsiteX12-12869" fmla="*/ 10337471 w 10768629"/>
              <a:gd name="connsiteY12-12870" fmla="*/ 218661 h 1978172"/>
              <a:gd name="connsiteX13-12871" fmla="*/ 10334625 w 10768629"/>
              <a:gd name="connsiteY13-12872" fmla="*/ 222351 h 1978172"/>
              <a:gd name="connsiteX14-12873" fmla="*/ 10256365 w 10768629"/>
              <a:gd name="connsiteY14-12874" fmla="*/ 235917 h 1978172"/>
              <a:gd name="connsiteX15-12875" fmla="*/ 10201127 w 10768629"/>
              <a:gd name="connsiteY15-12876" fmla="*/ 267448 h 1978172"/>
              <a:gd name="connsiteX16-12877" fmla="*/ 9961218 w 10768629"/>
              <a:gd name="connsiteY16-12878" fmla="*/ 326720 h 1978172"/>
              <a:gd name="connsiteX17-12879" fmla="*/ 9859715 w 10768629"/>
              <a:gd name="connsiteY17-12880" fmla="*/ 355698 h 1978172"/>
              <a:gd name="connsiteX18-12881" fmla="*/ 9679867 w 10768629"/>
              <a:gd name="connsiteY18-12882" fmla="*/ 399081 h 1978172"/>
              <a:gd name="connsiteX19-12883" fmla="*/ 9490654 w 10768629"/>
              <a:gd name="connsiteY19-12884" fmla="*/ 455225 h 1978172"/>
              <a:gd name="connsiteX20-12885" fmla="*/ 9470837 w 10768629"/>
              <a:gd name="connsiteY20-12886" fmla="*/ 452539 h 1978172"/>
              <a:gd name="connsiteX21-12887" fmla="*/ 9469082 w 10768629"/>
              <a:gd name="connsiteY21-12888" fmla="*/ 454891 h 1978172"/>
              <a:gd name="connsiteX22-12889" fmla="*/ 9448038 w 10768629"/>
              <a:gd name="connsiteY22-12890" fmla="*/ 459733 h 1978172"/>
              <a:gd name="connsiteX23-12891" fmla="*/ 9396821 w 10768629"/>
              <a:gd name="connsiteY23-12892" fmla="*/ 455795 h 1978172"/>
              <a:gd name="connsiteX24-12893" fmla="*/ 9392197 w 10768629"/>
              <a:gd name="connsiteY24-12894" fmla="*/ 459796 h 1978172"/>
              <a:gd name="connsiteX25-12895" fmla="*/ 9347994 w 10768629"/>
              <a:gd name="connsiteY25-12896" fmla="*/ 464462 h 1978172"/>
              <a:gd name="connsiteX26-12897" fmla="*/ 9347889 w 10768629"/>
              <a:gd name="connsiteY26-12898" fmla="*/ 466539 h 1978172"/>
              <a:gd name="connsiteX27-12899" fmla="*/ 9337639 w 10768629"/>
              <a:gd name="connsiteY27-12900" fmla="*/ 476654 h 1978172"/>
              <a:gd name="connsiteX28-12901" fmla="*/ 9287964 w 10768629"/>
              <a:gd name="connsiteY28-12902" fmla="*/ 513052 h 1978172"/>
              <a:gd name="connsiteX29-12903" fmla="*/ 9229283 w 10768629"/>
              <a:gd name="connsiteY29-12904" fmla="*/ 555377 h 1978172"/>
              <a:gd name="connsiteX30-12905" fmla="*/ 9220274 w 10768629"/>
              <a:gd name="connsiteY30-12906" fmla="*/ 557502 h 1978172"/>
              <a:gd name="connsiteX31-12907" fmla="*/ 9220202 w 10768629"/>
              <a:gd name="connsiteY31-12908" fmla="*/ 558001 h 1978172"/>
              <a:gd name="connsiteX32-12909" fmla="*/ 9210908 w 10768629"/>
              <a:gd name="connsiteY32-12910" fmla="*/ 561147 h 1978172"/>
              <a:gd name="connsiteX33-12911" fmla="*/ 9186374 w 10768629"/>
              <a:gd name="connsiteY33-12912" fmla="*/ 565502 h 1978172"/>
              <a:gd name="connsiteX34-12913" fmla="*/ 9181058 w 10768629"/>
              <a:gd name="connsiteY34-12914" fmla="*/ 569943 h 1978172"/>
              <a:gd name="connsiteX35-12915" fmla="*/ 9167549 w 10768629"/>
              <a:gd name="connsiteY35-12916" fmla="*/ 584727 h 1978172"/>
              <a:gd name="connsiteX36-12917" fmla="*/ 9149110 w 10768629"/>
              <a:gd name="connsiteY36-12918" fmla="*/ 598906 h 1978172"/>
              <a:gd name="connsiteX37-12919" fmla="*/ 9078556 w 10768629"/>
              <a:gd name="connsiteY37-12920" fmla="*/ 644039 h 1978172"/>
              <a:gd name="connsiteX38-12921" fmla="*/ 8996399 w 10768629"/>
              <a:gd name="connsiteY38-12922" fmla="*/ 690055 h 1978172"/>
              <a:gd name="connsiteX39-12923" fmla="*/ 8803791 w 10768629"/>
              <a:gd name="connsiteY39-12924" fmla="*/ 813860 h 1978172"/>
              <a:gd name="connsiteX40-12925" fmla="*/ 8636202 w 10768629"/>
              <a:gd name="connsiteY40-12926" fmla="*/ 848463 h 1978172"/>
              <a:gd name="connsiteX41-12927" fmla="*/ 8555372 w 10768629"/>
              <a:gd name="connsiteY41-12928" fmla="*/ 883171 h 1978172"/>
              <a:gd name="connsiteX42-12929" fmla="*/ 8507229 w 10768629"/>
              <a:gd name="connsiteY42-12930" fmla="*/ 901665 h 1978172"/>
              <a:gd name="connsiteX43-12931" fmla="*/ 8428473 w 10768629"/>
              <a:gd name="connsiteY43-12932" fmla="*/ 927985 h 1978172"/>
              <a:gd name="connsiteX44-12933" fmla="*/ 8427914 w 10768629"/>
              <a:gd name="connsiteY44-12934" fmla="*/ 933480 h 1978172"/>
              <a:gd name="connsiteX45-12935" fmla="*/ 8420327 w 10768629"/>
              <a:gd name="connsiteY45-12936" fmla="*/ 941984 h 1978172"/>
              <a:gd name="connsiteX46-12937" fmla="*/ 8394729 w 10768629"/>
              <a:gd name="connsiteY46-12938" fmla="*/ 948347 h 1978172"/>
              <a:gd name="connsiteX47-12939" fmla="*/ 8380548 w 10768629"/>
              <a:gd name="connsiteY47-12940" fmla="*/ 987916 h 1978172"/>
              <a:gd name="connsiteX48-12941" fmla="*/ 8375330 w 10768629"/>
              <a:gd name="connsiteY48-12942" fmla="*/ 965444 h 1978172"/>
              <a:gd name="connsiteX49-12943" fmla="*/ 8340796 w 10768629"/>
              <a:gd name="connsiteY49-12944" fmla="*/ 980522 h 1978172"/>
              <a:gd name="connsiteX50-12945" fmla="*/ 8304438 w 10768629"/>
              <a:gd name="connsiteY50-12946" fmla="*/ 996739 h 1978172"/>
              <a:gd name="connsiteX51-12947" fmla="*/ 8280929 w 10768629"/>
              <a:gd name="connsiteY51-12948" fmla="*/ 1023089 h 1978172"/>
              <a:gd name="connsiteX52-12949" fmla="*/ 8275760 w 10768629"/>
              <a:gd name="connsiteY52-12950" fmla="*/ 1027772 h 1978172"/>
              <a:gd name="connsiteX53-12951" fmla="*/ 8275478 w 10768629"/>
              <a:gd name="connsiteY53-12952" fmla="*/ 1027605 h 1978172"/>
              <a:gd name="connsiteX54-12953" fmla="*/ 8249003 w 10768629"/>
              <a:gd name="connsiteY54-12954" fmla="*/ 1032033 h 1978172"/>
              <a:gd name="connsiteX55-12955" fmla="*/ 8203836 w 10768629"/>
              <a:gd name="connsiteY55-12956" fmla="*/ 1037347 h 1978172"/>
              <a:gd name="connsiteX56-12957" fmla="*/ 8122936 w 10768629"/>
              <a:gd name="connsiteY56-12958" fmla="*/ 1063113 h 1978172"/>
              <a:gd name="connsiteX57-12959" fmla="*/ 8043658 w 10768629"/>
              <a:gd name="connsiteY57-12960" fmla="*/ 1092746 h 1978172"/>
              <a:gd name="connsiteX58-12961" fmla="*/ 8015351 w 10768629"/>
              <a:gd name="connsiteY58-12962" fmla="*/ 1105478 h 1978172"/>
              <a:gd name="connsiteX59-12963" fmla="*/ 7963145 w 10768629"/>
              <a:gd name="connsiteY59-12964" fmla="*/ 1119346 h 1978172"/>
              <a:gd name="connsiteX60-12965" fmla="*/ 7938145 w 10768629"/>
              <a:gd name="connsiteY60-12966" fmla="*/ 1120225 h 1978172"/>
              <a:gd name="connsiteX61-12967" fmla="*/ 7937238 w 10768629"/>
              <a:gd name="connsiteY61-12968" fmla="*/ 1121204 h 1978172"/>
              <a:gd name="connsiteX62-12969" fmla="*/ 7934398 w 10768629"/>
              <a:gd name="connsiteY62-12970" fmla="*/ 1118240 h 1978172"/>
              <a:gd name="connsiteX63-12971" fmla="*/ 7918248 w 10768629"/>
              <a:gd name="connsiteY63-12972" fmla="*/ 1124371 h 1978172"/>
              <a:gd name="connsiteX64-12973" fmla="*/ 7914119 w 10768629"/>
              <a:gd name="connsiteY64-12974" fmla="*/ 1127653 h 1978172"/>
              <a:gd name="connsiteX65-12975" fmla="*/ 7907658 w 10768629"/>
              <a:gd name="connsiteY65-12976" fmla="*/ 1130350 h 1978172"/>
              <a:gd name="connsiteX66-12977" fmla="*/ 7907434 w 10768629"/>
              <a:gd name="connsiteY66-12978" fmla="*/ 1130103 h 1978172"/>
              <a:gd name="connsiteX67-12979" fmla="*/ 7901508 w 10768629"/>
              <a:gd name="connsiteY67-12980" fmla="*/ 1133245 h 1978172"/>
              <a:gd name="connsiteX68-12981" fmla="*/ 7873287 w 10768629"/>
              <a:gd name="connsiteY68-12982" fmla="*/ 1152609 h 1978172"/>
              <a:gd name="connsiteX69-12983" fmla="*/ 7834833 w 10768629"/>
              <a:gd name="connsiteY69-12984" fmla="*/ 1153868 h 1978172"/>
              <a:gd name="connsiteX70-12985" fmla="*/ 7828661 w 10768629"/>
              <a:gd name="connsiteY70-12986" fmla="*/ 1139994 h 1978172"/>
              <a:gd name="connsiteX71-12987" fmla="*/ 7823966 w 10768629"/>
              <a:gd name="connsiteY71-12988" fmla="*/ 1143178 h 1978172"/>
              <a:gd name="connsiteX72-12989" fmla="*/ 7815078 w 10768629"/>
              <a:gd name="connsiteY72-12990" fmla="*/ 1151776 h 1978172"/>
              <a:gd name="connsiteX73-12991" fmla="*/ 7812026 w 10768629"/>
              <a:gd name="connsiteY73-12992" fmla="*/ 1151522 h 1978172"/>
              <a:gd name="connsiteX74-12993" fmla="*/ 7782249 w 10768629"/>
              <a:gd name="connsiteY74-12994" fmla="*/ 1160970 h 1978172"/>
              <a:gd name="connsiteX75-12995" fmla="*/ 7773476 w 10768629"/>
              <a:gd name="connsiteY75-12996" fmla="*/ 1157414 h 1978172"/>
              <a:gd name="connsiteX76-12997" fmla="*/ 7769600 w 10768629"/>
              <a:gd name="connsiteY76-12998" fmla="*/ 1157365 h 1978172"/>
              <a:gd name="connsiteX77-12999" fmla="*/ 7752631 w 10768629"/>
              <a:gd name="connsiteY77-13000" fmla="*/ 1172815 h 1978172"/>
              <a:gd name="connsiteX78-13001" fmla="*/ 7739392 w 10768629"/>
              <a:gd name="connsiteY78-13002" fmla="*/ 1192062 h 1978172"/>
              <a:gd name="connsiteX79-13003" fmla="*/ 7677677 w 10768629"/>
              <a:gd name="connsiteY79-13004" fmla="*/ 1216394 h 1978172"/>
              <a:gd name="connsiteX80-13005" fmla="*/ 7586920 w 10768629"/>
              <a:gd name="connsiteY80-13006" fmla="*/ 1261888 h 1978172"/>
              <a:gd name="connsiteX81-13007" fmla="*/ 7486100 w 10768629"/>
              <a:gd name="connsiteY81-13008" fmla="*/ 1292563 h 1978172"/>
              <a:gd name="connsiteX82-13009" fmla="*/ 7411323 w 10768629"/>
              <a:gd name="connsiteY82-13010" fmla="*/ 1340732 h 1978172"/>
              <a:gd name="connsiteX83-13011" fmla="*/ 7240698 w 10768629"/>
              <a:gd name="connsiteY83-13012" fmla="*/ 1438832 h 1978172"/>
              <a:gd name="connsiteX84-13013" fmla="*/ 7197675 w 10768629"/>
              <a:gd name="connsiteY84-13014" fmla="*/ 1447530 h 1978172"/>
              <a:gd name="connsiteX85-13015" fmla="*/ 7164788 w 10768629"/>
              <a:gd name="connsiteY85-13016" fmla="*/ 1480293 h 1978172"/>
              <a:gd name="connsiteX86-13017" fmla="*/ 7147929 w 10768629"/>
              <a:gd name="connsiteY86-13018" fmla="*/ 1477641 h 1978172"/>
              <a:gd name="connsiteX87-13019" fmla="*/ 7144965 w 10768629"/>
              <a:gd name="connsiteY87-13020" fmla="*/ 1476908 h 1978172"/>
              <a:gd name="connsiteX88-13021" fmla="*/ 7134299 w 10768629"/>
              <a:gd name="connsiteY88-13022" fmla="*/ 1479969 h 1978172"/>
              <a:gd name="connsiteX89-13023" fmla="*/ 7129809 w 10768629"/>
              <a:gd name="connsiteY89-13024" fmla="*/ 1473339 h 1978172"/>
              <a:gd name="connsiteX90-13025" fmla="*/ 7112688 w 10768629"/>
              <a:gd name="connsiteY90-13026" fmla="*/ 1472575 h 1978172"/>
              <a:gd name="connsiteX91-13027" fmla="*/ 7093470 w 10768629"/>
              <a:gd name="connsiteY91-13028" fmla="*/ 1480300 h 1978172"/>
              <a:gd name="connsiteX92-13029" fmla="*/ 7025034 w 10768629"/>
              <a:gd name="connsiteY92-13030" fmla="*/ 1506934 h 1978172"/>
              <a:gd name="connsiteX93-13031" fmla="*/ 7014783 w 10768629"/>
              <a:gd name="connsiteY93-13032" fmla="*/ 1515868 h 1978172"/>
              <a:gd name="connsiteX94-13033" fmla="*/ 6979706 w 10768629"/>
              <a:gd name="connsiteY94-13034" fmla="*/ 1523511 h 1978172"/>
              <a:gd name="connsiteX95-13035" fmla="*/ 6977890 w 10768629"/>
              <a:gd name="connsiteY95-13036" fmla="*/ 1525793 h 1978172"/>
              <a:gd name="connsiteX96-13037" fmla="*/ 6944339 w 10768629"/>
              <a:gd name="connsiteY96-13038" fmla="*/ 1536237 h 1978172"/>
              <a:gd name="connsiteX97-13039" fmla="*/ 6886996 w 10768629"/>
              <a:gd name="connsiteY97-13040" fmla="*/ 1563569 h 1978172"/>
              <a:gd name="connsiteX98-13041" fmla="*/ 6874510 w 10768629"/>
              <a:gd name="connsiteY98-13042" fmla="*/ 1558469 h 1978172"/>
              <a:gd name="connsiteX99-13043" fmla="*/ 6871943 w 10768629"/>
              <a:gd name="connsiteY99-13044" fmla="*/ 1554651 h 1978172"/>
              <a:gd name="connsiteX100-13045" fmla="*/ 6856174 w 10768629"/>
              <a:gd name="connsiteY100-13046" fmla="*/ 1562024 h 1978172"/>
              <a:gd name="connsiteX101-13047" fmla="*/ 6842321 w 10768629"/>
              <a:gd name="connsiteY101-13048" fmla="*/ 1560554 h 1978172"/>
              <a:gd name="connsiteX102-13049" fmla="*/ 6832713 w 10768629"/>
              <a:gd name="connsiteY102-13050" fmla="*/ 1569357 h 1978172"/>
              <a:gd name="connsiteX103-13051" fmla="*/ 6816351 w 10768629"/>
              <a:gd name="connsiteY103-13052" fmla="*/ 1571495 h 1978172"/>
              <a:gd name="connsiteX104-13053" fmla="*/ 6795800 w 10768629"/>
              <a:gd name="connsiteY104-13054" fmla="*/ 1572010 h 1978172"/>
              <a:gd name="connsiteX105-13055" fmla="*/ 6777546 w 10768629"/>
              <a:gd name="connsiteY105-13056" fmla="*/ 1568661 h 1978172"/>
              <a:gd name="connsiteX106-13057" fmla="*/ 6751528 w 10768629"/>
              <a:gd name="connsiteY106-13058" fmla="*/ 1574143 h 1978172"/>
              <a:gd name="connsiteX107-13059" fmla="*/ 6691966 w 10768629"/>
              <a:gd name="connsiteY107-13060" fmla="*/ 1582255 h 1978172"/>
              <a:gd name="connsiteX108-13061" fmla="*/ 6646941 w 10768629"/>
              <a:gd name="connsiteY108-13062" fmla="*/ 1588471 h 1978172"/>
              <a:gd name="connsiteX109-13063" fmla="*/ 6568576 w 10768629"/>
              <a:gd name="connsiteY109-13064" fmla="*/ 1606488 h 1978172"/>
              <a:gd name="connsiteX110-13065" fmla="*/ 6554358 w 10768629"/>
              <a:gd name="connsiteY110-13066" fmla="*/ 1621701 h 1978172"/>
              <a:gd name="connsiteX111-13067" fmla="*/ 6516968 w 10768629"/>
              <a:gd name="connsiteY111-13068" fmla="*/ 1617195 h 1978172"/>
              <a:gd name="connsiteX112-13069" fmla="*/ 6506479 w 10768629"/>
              <a:gd name="connsiteY112-13070" fmla="*/ 1602227 h 1978172"/>
              <a:gd name="connsiteX113-13071" fmla="*/ 6458436 w 10768629"/>
              <a:gd name="connsiteY113-13072" fmla="*/ 1607332 h 1978172"/>
              <a:gd name="connsiteX114-13073" fmla="*/ 6414786 w 10768629"/>
              <a:gd name="connsiteY114-13074" fmla="*/ 1628815 h 1978172"/>
              <a:gd name="connsiteX115-13075" fmla="*/ 6357085 w 10768629"/>
              <a:gd name="connsiteY115-13076" fmla="*/ 1640846 h 1978172"/>
              <a:gd name="connsiteX116-13077" fmla="*/ 6322636 w 10768629"/>
              <a:gd name="connsiteY116-13078" fmla="*/ 1648213 h 1978172"/>
              <a:gd name="connsiteX117-13079" fmla="*/ 6226172 w 10768629"/>
              <a:gd name="connsiteY117-13080" fmla="*/ 1654676 h 1978172"/>
              <a:gd name="connsiteX118-13081" fmla="*/ 6221217 w 10768629"/>
              <a:gd name="connsiteY118-13082" fmla="*/ 1654506 h 1978172"/>
              <a:gd name="connsiteX119-13083" fmla="*/ 6204956 w 10768629"/>
              <a:gd name="connsiteY119-13084" fmla="*/ 1664280 h 1978172"/>
              <a:gd name="connsiteX120-13085" fmla="*/ 6204270 w 10768629"/>
              <a:gd name="connsiteY120-13086" fmla="*/ 1666782 h 1978172"/>
              <a:gd name="connsiteX121-13087" fmla="*/ 6143810 w 10768629"/>
              <a:gd name="connsiteY121-13088" fmla="*/ 1661963 h 1978172"/>
              <a:gd name="connsiteX122-13089" fmla="*/ 6136560 w 10768629"/>
              <a:gd name="connsiteY122-13090" fmla="*/ 1665728 h 1978172"/>
              <a:gd name="connsiteX123-13091" fmla="*/ 6096155 w 10768629"/>
              <a:gd name="connsiteY123-13092" fmla="*/ 1656951 h 1978172"/>
              <a:gd name="connsiteX124-13093" fmla="*/ 6075812 w 10768629"/>
              <a:gd name="connsiteY124-13094" fmla="*/ 1655422 h 1978172"/>
              <a:gd name="connsiteX125-13095" fmla="*/ 6039495 w 10768629"/>
              <a:gd name="connsiteY125-13096" fmla="*/ 1649680 h 1978172"/>
              <a:gd name="connsiteX126-13097" fmla="*/ 6036523 w 10768629"/>
              <a:gd name="connsiteY126-13098" fmla="*/ 1652121 h 1978172"/>
              <a:gd name="connsiteX127-13099" fmla="*/ 6029328 w 10768629"/>
              <a:gd name="connsiteY127-13100" fmla="*/ 1649904 h 1978172"/>
              <a:gd name="connsiteX128-13101" fmla="*/ 6024075 w 10768629"/>
              <a:gd name="connsiteY128-13102" fmla="*/ 1652779 h 1978172"/>
              <a:gd name="connsiteX129-13103" fmla="*/ 6018085 w 10768629"/>
              <a:gd name="connsiteY129-13104" fmla="*/ 1652030 h 1978172"/>
              <a:gd name="connsiteX130-13105" fmla="*/ 5955513 w 10768629"/>
              <a:gd name="connsiteY130-13106" fmla="*/ 1663584 h 1978172"/>
              <a:gd name="connsiteX131-13107" fmla="*/ 5941996 w 10768629"/>
              <a:gd name="connsiteY131-13108" fmla="*/ 1661326 h 1978172"/>
              <a:gd name="connsiteX132-13109" fmla="*/ 5931789 w 10768629"/>
              <a:gd name="connsiteY132-13110" fmla="*/ 1669915 h 1978172"/>
              <a:gd name="connsiteX133-13111" fmla="*/ 5888686 w 10768629"/>
              <a:gd name="connsiteY133-13112" fmla="*/ 1672175 h 1978172"/>
              <a:gd name="connsiteX134-13113" fmla="*/ 5873794 w 10768629"/>
              <a:gd name="connsiteY134-13114" fmla="*/ 1665454 h 1978172"/>
              <a:gd name="connsiteX135-13115" fmla="*/ 5860022 w 10768629"/>
              <a:gd name="connsiteY135-13116" fmla="*/ 1660635 h 1978172"/>
              <a:gd name="connsiteX136-13117" fmla="*/ 5858237 w 10768629"/>
              <a:gd name="connsiteY136-13118" fmla="*/ 1660649 h 1978172"/>
              <a:gd name="connsiteX137-13119" fmla="*/ 5840319 w 10768629"/>
              <a:gd name="connsiteY137-13120" fmla="*/ 1660798 h 1978172"/>
              <a:gd name="connsiteX138-13121" fmla="*/ 5806984 w 10768629"/>
              <a:gd name="connsiteY138-13122" fmla="*/ 1661075 h 1978172"/>
              <a:gd name="connsiteX139-13123" fmla="*/ 5742351 w 10768629"/>
              <a:gd name="connsiteY139-13124" fmla="*/ 1667489 h 1978172"/>
              <a:gd name="connsiteX140-13125" fmla="*/ 5521171 w 10768629"/>
              <a:gd name="connsiteY140-13126" fmla="*/ 1671626 h 1978172"/>
              <a:gd name="connsiteX141-13127" fmla="*/ 5457384 w 10768629"/>
              <a:gd name="connsiteY141-13128" fmla="*/ 1683952 h 1978172"/>
              <a:gd name="connsiteX142-13129" fmla="*/ 4950070 w 10768629"/>
              <a:gd name="connsiteY142-13130" fmla="*/ 1748401 h 1978172"/>
              <a:gd name="connsiteX143-13131" fmla="*/ 4872172 w 10768629"/>
              <a:gd name="connsiteY143-13132" fmla="*/ 1757222 h 1978172"/>
              <a:gd name="connsiteX144-13133" fmla="*/ 4809524 w 10768629"/>
              <a:gd name="connsiteY144-13134" fmla="*/ 1761033 h 1978172"/>
              <a:gd name="connsiteX145-13135" fmla="*/ 4759058 w 10768629"/>
              <a:gd name="connsiteY145-13136" fmla="*/ 1766533 h 1978172"/>
              <a:gd name="connsiteX146-13137" fmla="*/ 4719749 w 10768629"/>
              <a:gd name="connsiteY146-13138" fmla="*/ 1771811 h 1978172"/>
              <a:gd name="connsiteX147-13139" fmla="*/ 4568686 w 10768629"/>
              <a:gd name="connsiteY147-13140" fmla="*/ 1786141 h 1978172"/>
              <a:gd name="connsiteX148-13141" fmla="*/ 4418751 w 10768629"/>
              <a:gd name="connsiteY148-13142" fmla="*/ 1796932 h 1978172"/>
              <a:gd name="connsiteX149-13143" fmla="*/ 4378377 w 10768629"/>
              <a:gd name="connsiteY149-13144" fmla="*/ 1815528 h 1978172"/>
              <a:gd name="connsiteX150-13145" fmla="*/ 4320575 w 10768629"/>
              <a:gd name="connsiteY150-13146" fmla="*/ 1832722 h 1978172"/>
              <a:gd name="connsiteX151-13147" fmla="*/ 4220200 w 10768629"/>
              <a:gd name="connsiteY151-13148" fmla="*/ 1873173 h 1978172"/>
              <a:gd name="connsiteX152-13149" fmla="*/ 4101228 w 10768629"/>
              <a:gd name="connsiteY152-13150" fmla="*/ 1868717 h 1978172"/>
              <a:gd name="connsiteX153-13151" fmla="*/ 3973223 w 10768629"/>
              <a:gd name="connsiteY153-13152" fmla="*/ 1881015 h 1978172"/>
              <a:gd name="connsiteX154-13153" fmla="*/ 3900992 w 10768629"/>
              <a:gd name="connsiteY154-13154" fmla="*/ 1880603 h 1978172"/>
              <a:gd name="connsiteX155-13155" fmla="*/ 3662119 w 10768629"/>
              <a:gd name="connsiteY155-13156" fmla="*/ 1889285 h 1978172"/>
              <a:gd name="connsiteX156-13157" fmla="*/ 3496919 w 10768629"/>
              <a:gd name="connsiteY156-13158" fmla="*/ 1873180 h 1978172"/>
              <a:gd name="connsiteX157-13159" fmla="*/ 3449433 w 10768629"/>
              <a:gd name="connsiteY157-13160" fmla="*/ 1889681 h 1978172"/>
              <a:gd name="connsiteX158-13161" fmla="*/ 3369766 w 10768629"/>
              <a:gd name="connsiteY158-13162" fmla="*/ 1916653 h 1978172"/>
              <a:gd name="connsiteX159-13163" fmla="*/ 3269672 w 10768629"/>
              <a:gd name="connsiteY159-13164" fmla="*/ 1938036 h 1978172"/>
              <a:gd name="connsiteX160-13165" fmla="*/ 3224897 w 10768629"/>
              <a:gd name="connsiteY160-13166" fmla="*/ 1943733 h 1978172"/>
              <a:gd name="connsiteX161-13167" fmla="*/ 3161463 w 10768629"/>
              <a:gd name="connsiteY161-13168" fmla="*/ 1946591 h 1978172"/>
              <a:gd name="connsiteX162-13169" fmla="*/ 3112044 w 10768629"/>
              <a:gd name="connsiteY162-13170" fmla="*/ 1935614 h 1978172"/>
              <a:gd name="connsiteX163-13171" fmla="*/ 3069716 w 10768629"/>
              <a:gd name="connsiteY163-13172" fmla="*/ 1930463 h 1978172"/>
              <a:gd name="connsiteX164-13173" fmla="*/ 3005773 w 10768629"/>
              <a:gd name="connsiteY164-13174" fmla="*/ 1915878 h 1978172"/>
              <a:gd name="connsiteX165-13175" fmla="*/ 2897201 w 10768629"/>
              <a:gd name="connsiteY165-13176" fmla="*/ 1926772 h 1978172"/>
              <a:gd name="connsiteX166-13177" fmla="*/ 2783891 w 10768629"/>
              <a:gd name="connsiteY166-13178" fmla="*/ 1931749 h 1978172"/>
              <a:gd name="connsiteX167-13179" fmla="*/ 2712447 w 10768629"/>
              <a:gd name="connsiteY167-13180" fmla="*/ 1933044 h 1978172"/>
              <a:gd name="connsiteX168-13181" fmla="*/ 2560151 w 10768629"/>
              <a:gd name="connsiteY168-13182" fmla="*/ 1963609 h 1978172"/>
              <a:gd name="connsiteX169-13183" fmla="*/ 2367221 w 10768629"/>
              <a:gd name="connsiteY169-13184" fmla="*/ 1971884 h 1978172"/>
              <a:gd name="connsiteX170-13185" fmla="*/ 2272130 w 10768629"/>
              <a:gd name="connsiteY170-13186" fmla="*/ 1961162 h 1978172"/>
              <a:gd name="connsiteX171-13187" fmla="*/ 2189404 w 10768629"/>
              <a:gd name="connsiteY171-13188" fmla="*/ 1978172 h 1978172"/>
              <a:gd name="connsiteX172-13189" fmla="*/ 2077704 w 10768629"/>
              <a:gd name="connsiteY172-13190" fmla="*/ 1965002 h 1978172"/>
              <a:gd name="connsiteX173-13191" fmla="*/ 2033299 w 10768629"/>
              <a:gd name="connsiteY173-13192" fmla="*/ 1969042 h 1978172"/>
              <a:gd name="connsiteX174-13193" fmla="*/ 1967996 w 10768629"/>
              <a:gd name="connsiteY174-13194" fmla="*/ 1953187 h 1978172"/>
              <a:gd name="connsiteX175-13195" fmla="*/ 1855805 w 10768629"/>
              <a:gd name="connsiteY175-13196" fmla="*/ 1926082 h 1978172"/>
              <a:gd name="connsiteX176-13197" fmla="*/ 1790957 w 10768629"/>
              <a:gd name="connsiteY176-13198" fmla="*/ 1919460 h 1978172"/>
              <a:gd name="connsiteX177-13199" fmla="*/ 1613978 w 10768629"/>
              <a:gd name="connsiteY177-13200" fmla="*/ 1891581 h 1978172"/>
              <a:gd name="connsiteX178-13201" fmla="*/ 1436831 w 10768629"/>
              <a:gd name="connsiteY178-13202" fmla="*/ 1856201 h 1978172"/>
              <a:gd name="connsiteX179-13203" fmla="*/ 1357365 w 10768629"/>
              <a:gd name="connsiteY179-13204" fmla="*/ 1832140 h 1978172"/>
              <a:gd name="connsiteX180-13205" fmla="*/ 1232341 w 10768629"/>
              <a:gd name="connsiteY180-13206" fmla="*/ 1785942 h 1978172"/>
              <a:gd name="connsiteX181-13207" fmla="*/ 1162595 w 10768629"/>
              <a:gd name="connsiteY181-13208" fmla="*/ 1758337 h 1978172"/>
              <a:gd name="connsiteX182-13209" fmla="*/ 1128523 w 10768629"/>
              <a:gd name="connsiteY182-13210" fmla="*/ 1763621 h 1978172"/>
              <a:gd name="connsiteX183-13211" fmla="*/ 991903 w 10768629"/>
              <a:gd name="connsiteY183-13212" fmla="*/ 1786741 h 1978172"/>
              <a:gd name="connsiteX184-13213" fmla="*/ 883960 w 10768629"/>
              <a:gd name="connsiteY184-13214" fmla="*/ 1822386 h 1978172"/>
              <a:gd name="connsiteX185-13215" fmla="*/ 766531 w 10768629"/>
              <a:gd name="connsiteY185-13216" fmla="*/ 1805053 h 1978172"/>
              <a:gd name="connsiteX186-13217" fmla="*/ 669779 w 10768629"/>
              <a:gd name="connsiteY186-13218" fmla="*/ 1800537 h 1978172"/>
              <a:gd name="connsiteX187-13219" fmla="*/ 523898 w 10768629"/>
              <a:gd name="connsiteY187-13220" fmla="*/ 1811085 h 1978172"/>
              <a:gd name="connsiteX188-13221" fmla="*/ 360251 w 10768629"/>
              <a:gd name="connsiteY188-13222" fmla="*/ 1830735 h 1978172"/>
              <a:gd name="connsiteX189-13223" fmla="*/ 255207 w 10768629"/>
              <a:gd name="connsiteY189-13224" fmla="*/ 1818275 h 1978172"/>
              <a:gd name="connsiteX190-13225" fmla="*/ 101803 w 10768629"/>
              <a:gd name="connsiteY190-13226" fmla="*/ 1870647 h 1978172"/>
              <a:gd name="connsiteX191-13227" fmla="*/ 25397 w 10768629"/>
              <a:gd name="connsiteY191-13228" fmla="*/ 1888443 h 1978172"/>
              <a:gd name="connsiteX192-13229" fmla="*/ 2370 w 10768629"/>
              <a:gd name="connsiteY192-13230" fmla="*/ 1878311 h 1978172"/>
              <a:gd name="connsiteX193-13231" fmla="*/ 0 w 10768629"/>
              <a:gd name="connsiteY193-13232" fmla="*/ 1878785 h 1978172"/>
              <a:gd name="connsiteX194-13233" fmla="*/ 0 w 10768629"/>
              <a:gd name="connsiteY194-13234" fmla="*/ 0 h 1978172"/>
              <a:gd name="connsiteX0-13235" fmla="*/ 0 w 10768629"/>
              <a:gd name="connsiteY0-13236" fmla="*/ 0 h 1978172"/>
              <a:gd name="connsiteX1-13237" fmla="*/ 10768629 w 10768629"/>
              <a:gd name="connsiteY1-13238" fmla="*/ 0 h 1978172"/>
              <a:gd name="connsiteX2-13239" fmla="*/ 10733254 w 10768629"/>
              <a:gd name="connsiteY2-13240" fmla="*/ 31439 h 1978172"/>
              <a:gd name="connsiteX3-13241" fmla="*/ 10727085 w 10768629"/>
              <a:gd name="connsiteY3-13242" fmla="*/ 37910 h 1978172"/>
              <a:gd name="connsiteX4-13243" fmla="*/ 10675953 w 10768629"/>
              <a:gd name="connsiteY4-13244" fmla="*/ 68623 h 1978172"/>
              <a:gd name="connsiteX5-13245" fmla="*/ 10637091 w 10768629"/>
              <a:gd name="connsiteY5-13246" fmla="*/ 90361 h 1978172"/>
              <a:gd name="connsiteX6-13247" fmla="*/ 10610971 w 10768629"/>
              <a:gd name="connsiteY6-13248" fmla="*/ 110764 h 1978172"/>
              <a:gd name="connsiteX7-13249" fmla="*/ 10532872 w 10768629"/>
              <a:gd name="connsiteY7-13250" fmla="*/ 138028 h 1978172"/>
              <a:gd name="connsiteX8-13251" fmla="*/ 10398558 w 10768629"/>
              <a:gd name="connsiteY8-13252" fmla="*/ 172911 h 1978172"/>
              <a:gd name="connsiteX9-13253" fmla="*/ 10371128 w 10768629"/>
              <a:gd name="connsiteY9-13254" fmla="*/ 182609 h 1978172"/>
              <a:gd name="connsiteX10-13255" fmla="*/ 10352178 w 10768629"/>
              <a:gd name="connsiteY10-13256" fmla="*/ 199976 h 1978172"/>
              <a:gd name="connsiteX11-13257" fmla="*/ 10351815 w 10768629"/>
              <a:gd name="connsiteY11-13258" fmla="*/ 211879 h 1978172"/>
              <a:gd name="connsiteX12-13259" fmla="*/ 10337471 w 10768629"/>
              <a:gd name="connsiteY12-13260" fmla="*/ 218661 h 1978172"/>
              <a:gd name="connsiteX13-13261" fmla="*/ 10334625 w 10768629"/>
              <a:gd name="connsiteY13-13262" fmla="*/ 222351 h 1978172"/>
              <a:gd name="connsiteX14-13263" fmla="*/ 10256365 w 10768629"/>
              <a:gd name="connsiteY14-13264" fmla="*/ 235917 h 1978172"/>
              <a:gd name="connsiteX15-13265" fmla="*/ 10201127 w 10768629"/>
              <a:gd name="connsiteY15-13266" fmla="*/ 267448 h 1978172"/>
              <a:gd name="connsiteX16-13267" fmla="*/ 9961218 w 10768629"/>
              <a:gd name="connsiteY16-13268" fmla="*/ 326720 h 1978172"/>
              <a:gd name="connsiteX17-13269" fmla="*/ 9859715 w 10768629"/>
              <a:gd name="connsiteY17-13270" fmla="*/ 355698 h 1978172"/>
              <a:gd name="connsiteX18-13271" fmla="*/ 9679867 w 10768629"/>
              <a:gd name="connsiteY18-13272" fmla="*/ 399081 h 1978172"/>
              <a:gd name="connsiteX19-13273" fmla="*/ 9490654 w 10768629"/>
              <a:gd name="connsiteY19-13274" fmla="*/ 455225 h 1978172"/>
              <a:gd name="connsiteX20-13275" fmla="*/ 9470837 w 10768629"/>
              <a:gd name="connsiteY20-13276" fmla="*/ 452539 h 1978172"/>
              <a:gd name="connsiteX21-13277" fmla="*/ 9469082 w 10768629"/>
              <a:gd name="connsiteY21-13278" fmla="*/ 454891 h 1978172"/>
              <a:gd name="connsiteX22-13279" fmla="*/ 9448038 w 10768629"/>
              <a:gd name="connsiteY22-13280" fmla="*/ 459733 h 1978172"/>
              <a:gd name="connsiteX23-13281" fmla="*/ 9396821 w 10768629"/>
              <a:gd name="connsiteY23-13282" fmla="*/ 455795 h 1978172"/>
              <a:gd name="connsiteX24-13283" fmla="*/ 9392197 w 10768629"/>
              <a:gd name="connsiteY24-13284" fmla="*/ 459796 h 1978172"/>
              <a:gd name="connsiteX25-13285" fmla="*/ 9347994 w 10768629"/>
              <a:gd name="connsiteY25-13286" fmla="*/ 464462 h 1978172"/>
              <a:gd name="connsiteX26-13287" fmla="*/ 9347889 w 10768629"/>
              <a:gd name="connsiteY26-13288" fmla="*/ 466539 h 1978172"/>
              <a:gd name="connsiteX27-13289" fmla="*/ 9337639 w 10768629"/>
              <a:gd name="connsiteY27-13290" fmla="*/ 476654 h 1978172"/>
              <a:gd name="connsiteX28-13291" fmla="*/ 9287964 w 10768629"/>
              <a:gd name="connsiteY28-13292" fmla="*/ 513052 h 1978172"/>
              <a:gd name="connsiteX29-13293" fmla="*/ 9229283 w 10768629"/>
              <a:gd name="connsiteY29-13294" fmla="*/ 555377 h 1978172"/>
              <a:gd name="connsiteX30-13295" fmla="*/ 9220274 w 10768629"/>
              <a:gd name="connsiteY30-13296" fmla="*/ 557502 h 1978172"/>
              <a:gd name="connsiteX31-13297" fmla="*/ 9220202 w 10768629"/>
              <a:gd name="connsiteY31-13298" fmla="*/ 558001 h 1978172"/>
              <a:gd name="connsiteX32-13299" fmla="*/ 9210908 w 10768629"/>
              <a:gd name="connsiteY32-13300" fmla="*/ 561147 h 1978172"/>
              <a:gd name="connsiteX33-13301" fmla="*/ 9186374 w 10768629"/>
              <a:gd name="connsiteY33-13302" fmla="*/ 565502 h 1978172"/>
              <a:gd name="connsiteX34-13303" fmla="*/ 9181058 w 10768629"/>
              <a:gd name="connsiteY34-13304" fmla="*/ 569943 h 1978172"/>
              <a:gd name="connsiteX35-13305" fmla="*/ 9167549 w 10768629"/>
              <a:gd name="connsiteY35-13306" fmla="*/ 584727 h 1978172"/>
              <a:gd name="connsiteX36-13307" fmla="*/ 9149110 w 10768629"/>
              <a:gd name="connsiteY36-13308" fmla="*/ 598906 h 1978172"/>
              <a:gd name="connsiteX37-13309" fmla="*/ 9078556 w 10768629"/>
              <a:gd name="connsiteY37-13310" fmla="*/ 644039 h 1978172"/>
              <a:gd name="connsiteX38-13311" fmla="*/ 8996399 w 10768629"/>
              <a:gd name="connsiteY38-13312" fmla="*/ 690055 h 1978172"/>
              <a:gd name="connsiteX39-13313" fmla="*/ 8803791 w 10768629"/>
              <a:gd name="connsiteY39-13314" fmla="*/ 813860 h 1978172"/>
              <a:gd name="connsiteX40-13315" fmla="*/ 8636202 w 10768629"/>
              <a:gd name="connsiteY40-13316" fmla="*/ 848463 h 1978172"/>
              <a:gd name="connsiteX41-13317" fmla="*/ 8555372 w 10768629"/>
              <a:gd name="connsiteY41-13318" fmla="*/ 883171 h 1978172"/>
              <a:gd name="connsiteX42-13319" fmla="*/ 8507229 w 10768629"/>
              <a:gd name="connsiteY42-13320" fmla="*/ 901665 h 1978172"/>
              <a:gd name="connsiteX43-13321" fmla="*/ 8428473 w 10768629"/>
              <a:gd name="connsiteY43-13322" fmla="*/ 927985 h 1978172"/>
              <a:gd name="connsiteX44-13323" fmla="*/ 8427914 w 10768629"/>
              <a:gd name="connsiteY44-13324" fmla="*/ 933480 h 1978172"/>
              <a:gd name="connsiteX45-13325" fmla="*/ 8420327 w 10768629"/>
              <a:gd name="connsiteY45-13326" fmla="*/ 941984 h 1978172"/>
              <a:gd name="connsiteX46-13327" fmla="*/ 8394729 w 10768629"/>
              <a:gd name="connsiteY46-13328" fmla="*/ 948347 h 1978172"/>
              <a:gd name="connsiteX47-13329" fmla="*/ 8380548 w 10768629"/>
              <a:gd name="connsiteY47-13330" fmla="*/ 987916 h 1978172"/>
              <a:gd name="connsiteX48-13331" fmla="*/ 8375330 w 10768629"/>
              <a:gd name="connsiteY48-13332" fmla="*/ 965444 h 1978172"/>
              <a:gd name="connsiteX49-13333" fmla="*/ 8340796 w 10768629"/>
              <a:gd name="connsiteY49-13334" fmla="*/ 980522 h 1978172"/>
              <a:gd name="connsiteX50-13335" fmla="*/ 8304438 w 10768629"/>
              <a:gd name="connsiteY50-13336" fmla="*/ 996739 h 1978172"/>
              <a:gd name="connsiteX51-13337" fmla="*/ 8280929 w 10768629"/>
              <a:gd name="connsiteY51-13338" fmla="*/ 1023089 h 1978172"/>
              <a:gd name="connsiteX52-13339" fmla="*/ 8275760 w 10768629"/>
              <a:gd name="connsiteY52-13340" fmla="*/ 1027772 h 1978172"/>
              <a:gd name="connsiteX53-13341" fmla="*/ 8275478 w 10768629"/>
              <a:gd name="connsiteY53-13342" fmla="*/ 1027605 h 1978172"/>
              <a:gd name="connsiteX54-13343" fmla="*/ 8249003 w 10768629"/>
              <a:gd name="connsiteY54-13344" fmla="*/ 1032033 h 1978172"/>
              <a:gd name="connsiteX55-13345" fmla="*/ 8203836 w 10768629"/>
              <a:gd name="connsiteY55-13346" fmla="*/ 1037347 h 1978172"/>
              <a:gd name="connsiteX56-13347" fmla="*/ 8122936 w 10768629"/>
              <a:gd name="connsiteY56-13348" fmla="*/ 1063113 h 1978172"/>
              <a:gd name="connsiteX57-13349" fmla="*/ 8043658 w 10768629"/>
              <a:gd name="connsiteY57-13350" fmla="*/ 1092746 h 1978172"/>
              <a:gd name="connsiteX58-13351" fmla="*/ 8015351 w 10768629"/>
              <a:gd name="connsiteY58-13352" fmla="*/ 1105478 h 1978172"/>
              <a:gd name="connsiteX59-13353" fmla="*/ 7963145 w 10768629"/>
              <a:gd name="connsiteY59-13354" fmla="*/ 1119346 h 1978172"/>
              <a:gd name="connsiteX60-13355" fmla="*/ 7938145 w 10768629"/>
              <a:gd name="connsiteY60-13356" fmla="*/ 1120225 h 1978172"/>
              <a:gd name="connsiteX61-13357" fmla="*/ 7937238 w 10768629"/>
              <a:gd name="connsiteY61-13358" fmla="*/ 1121204 h 1978172"/>
              <a:gd name="connsiteX62-13359" fmla="*/ 7934398 w 10768629"/>
              <a:gd name="connsiteY62-13360" fmla="*/ 1118240 h 1978172"/>
              <a:gd name="connsiteX63-13361" fmla="*/ 7918248 w 10768629"/>
              <a:gd name="connsiteY63-13362" fmla="*/ 1124371 h 1978172"/>
              <a:gd name="connsiteX64-13363" fmla="*/ 7914119 w 10768629"/>
              <a:gd name="connsiteY64-13364" fmla="*/ 1127653 h 1978172"/>
              <a:gd name="connsiteX65-13365" fmla="*/ 7907658 w 10768629"/>
              <a:gd name="connsiteY65-13366" fmla="*/ 1130350 h 1978172"/>
              <a:gd name="connsiteX66-13367" fmla="*/ 7907434 w 10768629"/>
              <a:gd name="connsiteY66-13368" fmla="*/ 1130103 h 1978172"/>
              <a:gd name="connsiteX67-13369" fmla="*/ 7901508 w 10768629"/>
              <a:gd name="connsiteY67-13370" fmla="*/ 1133245 h 1978172"/>
              <a:gd name="connsiteX68-13371" fmla="*/ 7873287 w 10768629"/>
              <a:gd name="connsiteY68-13372" fmla="*/ 1152609 h 1978172"/>
              <a:gd name="connsiteX69-13373" fmla="*/ 7834833 w 10768629"/>
              <a:gd name="connsiteY69-13374" fmla="*/ 1153868 h 1978172"/>
              <a:gd name="connsiteX70-13375" fmla="*/ 7828661 w 10768629"/>
              <a:gd name="connsiteY70-13376" fmla="*/ 1139994 h 1978172"/>
              <a:gd name="connsiteX71-13377" fmla="*/ 7823966 w 10768629"/>
              <a:gd name="connsiteY71-13378" fmla="*/ 1143178 h 1978172"/>
              <a:gd name="connsiteX72-13379" fmla="*/ 7815078 w 10768629"/>
              <a:gd name="connsiteY72-13380" fmla="*/ 1151776 h 1978172"/>
              <a:gd name="connsiteX73-13381" fmla="*/ 7812026 w 10768629"/>
              <a:gd name="connsiteY73-13382" fmla="*/ 1151522 h 1978172"/>
              <a:gd name="connsiteX74-13383" fmla="*/ 7782249 w 10768629"/>
              <a:gd name="connsiteY74-13384" fmla="*/ 1160970 h 1978172"/>
              <a:gd name="connsiteX75-13385" fmla="*/ 7773476 w 10768629"/>
              <a:gd name="connsiteY75-13386" fmla="*/ 1157414 h 1978172"/>
              <a:gd name="connsiteX76-13387" fmla="*/ 7769600 w 10768629"/>
              <a:gd name="connsiteY76-13388" fmla="*/ 1157365 h 1978172"/>
              <a:gd name="connsiteX77-13389" fmla="*/ 7752631 w 10768629"/>
              <a:gd name="connsiteY77-13390" fmla="*/ 1172815 h 1978172"/>
              <a:gd name="connsiteX78-13391" fmla="*/ 7739392 w 10768629"/>
              <a:gd name="connsiteY78-13392" fmla="*/ 1192062 h 1978172"/>
              <a:gd name="connsiteX79-13393" fmla="*/ 7677677 w 10768629"/>
              <a:gd name="connsiteY79-13394" fmla="*/ 1216394 h 1978172"/>
              <a:gd name="connsiteX80-13395" fmla="*/ 7586920 w 10768629"/>
              <a:gd name="connsiteY80-13396" fmla="*/ 1261888 h 1978172"/>
              <a:gd name="connsiteX81-13397" fmla="*/ 7486100 w 10768629"/>
              <a:gd name="connsiteY81-13398" fmla="*/ 1292563 h 1978172"/>
              <a:gd name="connsiteX82-13399" fmla="*/ 7411323 w 10768629"/>
              <a:gd name="connsiteY82-13400" fmla="*/ 1340732 h 1978172"/>
              <a:gd name="connsiteX83-13401" fmla="*/ 7240698 w 10768629"/>
              <a:gd name="connsiteY83-13402" fmla="*/ 1438832 h 1978172"/>
              <a:gd name="connsiteX84-13403" fmla="*/ 7197675 w 10768629"/>
              <a:gd name="connsiteY84-13404" fmla="*/ 1447530 h 1978172"/>
              <a:gd name="connsiteX85-13405" fmla="*/ 7164788 w 10768629"/>
              <a:gd name="connsiteY85-13406" fmla="*/ 1480293 h 1978172"/>
              <a:gd name="connsiteX86-13407" fmla="*/ 7147929 w 10768629"/>
              <a:gd name="connsiteY86-13408" fmla="*/ 1477641 h 1978172"/>
              <a:gd name="connsiteX87-13409" fmla="*/ 7144965 w 10768629"/>
              <a:gd name="connsiteY87-13410" fmla="*/ 1476908 h 1978172"/>
              <a:gd name="connsiteX88-13411" fmla="*/ 7134299 w 10768629"/>
              <a:gd name="connsiteY88-13412" fmla="*/ 1479969 h 1978172"/>
              <a:gd name="connsiteX89-13413" fmla="*/ 7129809 w 10768629"/>
              <a:gd name="connsiteY89-13414" fmla="*/ 1473339 h 1978172"/>
              <a:gd name="connsiteX90-13415" fmla="*/ 7112688 w 10768629"/>
              <a:gd name="connsiteY90-13416" fmla="*/ 1472575 h 1978172"/>
              <a:gd name="connsiteX91-13417" fmla="*/ 7093470 w 10768629"/>
              <a:gd name="connsiteY91-13418" fmla="*/ 1480300 h 1978172"/>
              <a:gd name="connsiteX92-13419" fmla="*/ 7025034 w 10768629"/>
              <a:gd name="connsiteY92-13420" fmla="*/ 1506934 h 1978172"/>
              <a:gd name="connsiteX93-13421" fmla="*/ 7014783 w 10768629"/>
              <a:gd name="connsiteY93-13422" fmla="*/ 1515868 h 1978172"/>
              <a:gd name="connsiteX94-13423" fmla="*/ 6979706 w 10768629"/>
              <a:gd name="connsiteY94-13424" fmla="*/ 1523511 h 1978172"/>
              <a:gd name="connsiteX95-13425" fmla="*/ 6977890 w 10768629"/>
              <a:gd name="connsiteY95-13426" fmla="*/ 1525793 h 1978172"/>
              <a:gd name="connsiteX96-13427" fmla="*/ 6944339 w 10768629"/>
              <a:gd name="connsiteY96-13428" fmla="*/ 1536237 h 1978172"/>
              <a:gd name="connsiteX97-13429" fmla="*/ 6886996 w 10768629"/>
              <a:gd name="connsiteY97-13430" fmla="*/ 1563569 h 1978172"/>
              <a:gd name="connsiteX98-13431" fmla="*/ 6874510 w 10768629"/>
              <a:gd name="connsiteY98-13432" fmla="*/ 1558469 h 1978172"/>
              <a:gd name="connsiteX99-13433" fmla="*/ 6871943 w 10768629"/>
              <a:gd name="connsiteY99-13434" fmla="*/ 1554651 h 1978172"/>
              <a:gd name="connsiteX100-13435" fmla="*/ 6856174 w 10768629"/>
              <a:gd name="connsiteY100-13436" fmla="*/ 1562024 h 1978172"/>
              <a:gd name="connsiteX101-13437" fmla="*/ 6842321 w 10768629"/>
              <a:gd name="connsiteY101-13438" fmla="*/ 1560554 h 1978172"/>
              <a:gd name="connsiteX102-13439" fmla="*/ 6832713 w 10768629"/>
              <a:gd name="connsiteY102-13440" fmla="*/ 1569357 h 1978172"/>
              <a:gd name="connsiteX103-13441" fmla="*/ 6816351 w 10768629"/>
              <a:gd name="connsiteY103-13442" fmla="*/ 1571495 h 1978172"/>
              <a:gd name="connsiteX104-13443" fmla="*/ 6795800 w 10768629"/>
              <a:gd name="connsiteY104-13444" fmla="*/ 1572010 h 1978172"/>
              <a:gd name="connsiteX105-13445" fmla="*/ 6777546 w 10768629"/>
              <a:gd name="connsiteY105-13446" fmla="*/ 1568661 h 1978172"/>
              <a:gd name="connsiteX106-13447" fmla="*/ 6751528 w 10768629"/>
              <a:gd name="connsiteY106-13448" fmla="*/ 1574143 h 1978172"/>
              <a:gd name="connsiteX107-13449" fmla="*/ 6691966 w 10768629"/>
              <a:gd name="connsiteY107-13450" fmla="*/ 1582255 h 1978172"/>
              <a:gd name="connsiteX108-13451" fmla="*/ 6646941 w 10768629"/>
              <a:gd name="connsiteY108-13452" fmla="*/ 1588471 h 1978172"/>
              <a:gd name="connsiteX109-13453" fmla="*/ 6568576 w 10768629"/>
              <a:gd name="connsiteY109-13454" fmla="*/ 1606488 h 1978172"/>
              <a:gd name="connsiteX110-13455" fmla="*/ 6554358 w 10768629"/>
              <a:gd name="connsiteY110-13456" fmla="*/ 1621701 h 1978172"/>
              <a:gd name="connsiteX111-13457" fmla="*/ 6516968 w 10768629"/>
              <a:gd name="connsiteY111-13458" fmla="*/ 1617195 h 1978172"/>
              <a:gd name="connsiteX112-13459" fmla="*/ 6506479 w 10768629"/>
              <a:gd name="connsiteY112-13460" fmla="*/ 1602227 h 1978172"/>
              <a:gd name="connsiteX113-13461" fmla="*/ 6458436 w 10768629"/>
              <a:gd name="connsiteY113-13462" fmla="*/ 1607332 h 1978172"/>
              <a:gd name="connsiteX114-13463" fmla="*/ 6414786 w 10768629"/>
              <a:gd name="connsiteY114-13464" fmla="*/ 1628815 h 1978172"/>
              <a:gd name="connsiteX115-13465" fmla="*/ 6357085 w 10768629"/>
              <a:gd name="connsiteY115-13466" fmla="*/ 1640846 h 1978172"/>
              <a:gd name="connsiteX116-13467" fmla="*/ 6322636 w 10768629"/>
              <a:gd name="connsiteY116-13468" fmla="*/ 1648213 h 1978172"/>
              <a:gd name="connsiteX117-13469" fmla="*/ 6226172 w 10768629"/>
              <a:gd name="connsiteY117-13470" fmla="*/ 1654676 h 1978172"/>
              <a:gd name="connsiteX118-13471" fmla="*/ 6221217 w 10768629"/>
              <a:gd name="connsiteY118-13472" fmla="*/ 1654506 h 1978172"/>
              <a:gd name="connsiteX119-13473" fmla="*/ 6204956 w 10768629"/>
              <a:gd name="connsiteY119-13474" fmla="*/ 1664280 h 1978172"/>
              <a:gd name="connsiteX120-13475" fmla="*/ 6204270 w 10768629"/>
              <a:gd name="connsiteY120-13476" fmla="*/ 1666782 h 1978172"/>
              <a:gd name="connsiteX121-13477" fmla="*/ 6143810 w 10768629"/>
              <a:gd name="connsiteY121-13478" fmla="*/ 1661963 h 1978172"/>
              <a:gd name="connsiteX122-13479" fmla="*/ 6136560 w 10768629"/>
              <a:gd name="connsiteY122-13480" fmla="*/ 1665728 h 1978172"/>
              <a:gd name="connsiteX123-13481" fmla="*/ 6096155 w 10768629"/>
              <a:gd name="connsiteY123-13482" fmla="*/ 1656951 h 1978172"/>
              <a:gd name="connsiteX124-13483" fmla="*/ 6075812 w 10768629"/>
              <a:gd name="connsiteY124-13484" fmla="*/ 1655422 h 1978172"/>
              <a:gd name="connsiteX125-13485" fmla="*/ 6039495 w 10768629"/>
              <a:gd name="connsiteY125-13486" fmla="*/ 1649680 h 1978172"/>
              <a:gd name="connsiteX126-13487" fmla="*/ 6036523 w 10768629"/>
              <a:gd name="connsiteY126-13488" fmla="*/ 1652121 h 1978172"/>
              <a:gd name="connsiteX127-13489" fmla="*/ 6029328 w 10768629"/>
              <a:gd name="connsiteY127-13490" fmla="*/ 1649904 h 1978172"/>
              <a:gd name="connsiteX128-13491" fmla="*/ 6024075 w 10768629"/>
              <a:gd name="connsiteY128-13492" fmla="*/ 1652779 h 1978172"/>
              <a:gd name="connsiteX129-13493" fmla="*/ 6018085 w 10768629"/>
              <a:gd name="connsiteY129-13494" fmla="*/ 1652030 h 1978172"/>
              <a:gd name="connsiteX130-13495" fmla="*/ 5955513 w 10768629"/>
              <a:gd name="connsiteY130-13496" fmla="*/ 1663584 h 1978172"/>
              <a:gd name="connsiteX131-13497" fmla="*/ 5941996 w 10768629"/>
              <a:gd name="connsiteY131-13498" fmla="*/ 1661326 h 1978172"/>
              <a:gd name="connsiteX132-13499" fmla="*/ 5931789 w 10768629"/>
              <a:gd name="connsiteY132-13500" fmla="*/ 1669915 h 1978172"/>
              <a:gd name="connsiteX133-13501" fmla="*/ 5888686 w 10768629"/>
              <a:gd name="connsiteY133-13502" fmla="*/ 1672175 h 1978172"/>
              <a:gd name="connsiteX134-13503" fmla="*/ 5873794 w 10768629"/>
              <a:gd name="connsiteY134-13504" fmla="*/ 1665454 h 1978172"/>
              <a:gd name="connsiteX135-13505" fmla="*/ 5860022 w 10768629"/>
              <a:gd name="connsiteY135-13506" fmla="*/ 1660635 h 1978172"/>
              <a:gd name="connsiteX136-13507" fmla="*/ 5858237 w 10768629"/>
              <a:gd name="connsiteY136-13508" fmla="*/ 1660649 h 1978172"/>
              <a:gd name="connsiteX137-13509" fmla="*/ 5840319 w 10768629"/>
              <a:gd name="connsiteY137-13510" fmla="*/ 1660798 h 1978172"/>
              <a:gd name="connsiteX138-13511" fmla="*/ 5806984 w 10768629"/>
              <a:gd name="connsiteY138-13512" fmla="*/ 1661075 h 1978172"/>
              <a:gd name="connsiteX139-13513" fmla="*/ 5742351 w 10768629"/>
              <a:gd name="connsiteY139-13514" fmla="*/ 1667489 h 1978172"/>
              <a:gd name="connsiteX140-13515" fmla="*/ 5521171 w 10768629"/>
              <a:gd name="connsiteY140-13516" fmla="*/ 1671626 h 1978172"/>
              <a:gd name="connsiteX141-13517" fmla="*/ 5457384 w 10768629"/>
              <a:gd name="connsiteY141-13518" fmla="*/ 1683952 h 1978172"/>
              <a:gd name="connsiteX142-13519" fmla="*/ 4950070 w 10768629"/>
              <a:gd name="connsiteY142-13520" fmla="*/ 1748401 h 1978172"/>
              <a:gd name="connsiteX143-13521" fmla="*/ 4872172 w 10768629"/>
              <a:gd name="connsiteY143-13522" fmla="*/ 1757222 h 1978172"/>
              <a:gd name="connsiteX144-13523" fmla="*/ 4809524 w 10768629"/>
              <a:gd name="connsiteY144-13524" fmla="*/ 1761033 h 1978172"/>
              <a:gd name="connsiteX145-13525" fmla="*/ 4759058 w 10768629"/>
              <a:gd name="connsiteY145-13526" fmla="*/ 1766533 h 1978172"/>
              <a:gd name="connsiteX146-13527" fmla="*/ 4719749 w 10768629"/>
              <a:gd name="connsiteY146-13528" fmla="*/ 1771811 h 1978172"/>
              <a:gd name="connsiteX147-13529" fmla="*/ 4568686 w 10768629"/>
              <a:gd name="connsiteY147-13530" fmla="*/ 1786141 h 1978172"/>
              <a:gd name="connsiteX148-13531" fmla="*/ 4418751 w 10768629"/>
              <a:gd name="connsiteY148-13532" fmla="*/ 1796932 h 1978172"/>
              <a:gd name="connsiteX149-13533" fmla="*/ 4378377 w 10768629"/>
              <a:gd name="connsiteY149-13534" fmla="*/ 1815528 h 1978172"/>
              <a:gd name="connsiteX150-13535" fmla="*/ 4320575 w 10768629"/>
              <a:gd name="connsiteY150-13536" fmla="*/ 1832722 h 1978172"/>
              <a:gd name="connsiteX151-13537" fmla="*/ 4220200 w 10768629"/>
              <a:gd name="connsiteY151-13538" fmla="*/ 1873173 h 1978172"/>
              <a:gd name="connsiteX152-13539" fmla="*/ 4101228 w 10768629"/>
              <a:gd name="connsiteY152-13540" fmla="*/ 1868717 h 1978172"/>
              <a:gd name="connsiteX153-13541" fmla="*/ 3973223 w 10768629"/>
              <a:gd name="connsiteY153-13542" fmla="*/ 1881015 h 1978172"/>
              <a:gd name="connsiteX154-13543" fmla="*/ 3900992 w 10768629"/>
              <a:gd name="connsiteY154-13544" fmla="*/ 1880603 h 1978172"/>
              <a:gd name="connsiteX155-13545" fmla="*/ 3662119 w 10768629"/>
              <a:gd name="connsiteY155-13546" fmla="*/ 1889285 h 1978172"/>
              <a:gd name="connsiteX156-13547" fmla="*/ 3496919 w 10768629"/>
              <a:gd name="connsiteY156-13548" fmla="*/ 1873180 h 1978172"/>
              <a:gd name="connsiteX157-13549" fmla="*/ 3449433 w 10768629"/>
              <a:gd name="connsiteY157-13550" fmla="*/ 1889681 h 1978172"/>
              <a:gd name="connsiteX158-13551" fmla="*/ 3369766 w 10768629"/>
              <a:gd name="connsiteY158-13552" fmla="*/ 1916653 h 1978172"/>
              <a:gd name="connsiteX159-13553" fmla="*/ 3269672 w 10768629"/>
              <a:gd name="connsiteY159-13554" fmla="*/ 1938036 h 1978172"/>
              <a:gd name="connsiteX160-13555" fmla="*/ 3224897 w 10768629"/>
              <a:gd name="connsiteY160-13556" fmla="*/ 1943733 h 1978172"/>
              <a:gd name="connsiteX161-13557" fmla="*/ 3161463 w 10768629"/>
              <a:gd name="connsiteY161-13558" fmla="*/ 1946591 h 1978172"/>
              <a:gd name="connsiteX162-13559" fmla="*/ 3112044 w 10768629"/>
              <a:gd name="connsiteY162-13560" fmla="*/ 1935614 h 1978172"/>
              <a:gd name="connsiteX163-13561" fmla="*/ 3069716 w 10768629"/>
              <a:gd name="connsiteY163-13562" fmla="*/ 1930463 h 1978172"/>
              <a:gd name="connsiteX164-13563" fmla="*/ 3005773 w 10768629"/>
              <a:gd name="connsiteY164-13564" fmla="*/ 1915878 h 1978172"/>
              <a:gd name="connsiteX165-13565" fmla="*/ 2897201 w 10768629"/>
              <a:gd name="connsiteY165-13566" fmla="*/ 1926772 h 1978172"/>
              <a:gd name="connsiteX166-13567" fmla="*/ 2783891 w 10768629"/>
              <a:gd name="connsiteY166-13568" fmla="*/ 1931749 h 1978172"/>
              <a:gd name="connsiteX167-13569" fmla="*/ 2712447 w 10768629"/>
              <a:gd name="connsiteY167-13570" fmla="*/ 1933044 h 1978172"/>
              <a:gd name="connsiteX168-13571" fmla="*/ 2560151 w 10768629"/>
              <a:gd name="connsiteY168-13572" fmla="*/ 1963609 h 1978172"/>
              <a:gd name="connsiteX169-13573" fmla="*/ 2367221 w 10768629"/>
              <a:gd name="connsiteY169-13574" fmla="*/ 1971884 h 1978172"/>
              <a:gd name="connsiteX170-13575" fmla="*/ 2272130 w 10768629"/>
              <a:gd name="connsiteY170-13576" fmla="*/ 1961162 h 1978172"/>
              <a:gd name="connsiteX171-13577" fmla="*/ 2189404 w 10768629"/>
              <a:gd name="connsiteY171-13578" fmla="*/ 1978172 h 1978172"/>
              <a:gd name="connsiteX172-13579" fmla="*/ 2077704 w 10768629"/>
              <a:gd name="connsiteY172-13580" fmla="*/ 1965002 h 1978172"/>
              <a:gd name="connsiteX173-13581" fmla="*/ 2033299 w 10768629"/>
              <a:gd name="connsiteY173-13582" fmla="*/ 1969042 h 1978172"/>
              <a:gd name="connsiteX174-13583" fmla="*/ 1967996 w 10768629"/>
              <a:gd name="connsiteY174-13584" fmla="*/ 1953187 h 1978172"/>
              <a:gd name="connsiteX175-13585" fmla="*/ 1855805 w 10768629"/>
              <a:gd name="connsiteY175-13586" fmla="*/ 1926082 h 1978172"/>
              <a:gd name="connsiteX176-13587" fmla="*/ 1790957 w 10768629"/>
              <a:gd name="connsiteY176-13588" fmla="*/ 1919460 h 1978172"/>
              <a:gd name="connsiteX177-13589" fmla="*/ 1613978 w 10768629"/>
              <a:gd name="connsiteY177-13590" fmla="*/ 1891581 h 1978172"/>
              <a:gd name="connsiteX178-13591" fmla="*/ 1436831 w 10768629"/>
              <a:gd name="connsiteY178-13592" fmla="*/ 1856201 h 1978172"/>
              <a:gd name="connsiteX179-13593" fmla="*/ 1357365 w 10768629"/>
              <a:gd name="connsiteY179-13594" fmla="*/ 1832140 h 1978172"/>
              <a:gd name="connsiteX180-13595" fmla="*/ 1232341 w 10768629"/>
              <a:gd name="connsiteY180-13596" fmla="*/ 1785942 h 1978172"/>
              <a:gd name="connsiteX181-13597" fmla="*/ 1162595 w 10768629"/>
              <a:gd name="connsiteY181-13598" fmla="*/ 1758337 h 1978172"/>
              <a:gd name="connsiteX182-13599" fmla="*/ 1128523 w 10768629"/>
              <a:gd name="connsiteY182-13600" fmla="*/ 1763621 h 1978172"/>
              <a:gd name="connsiteX183-13601" fmla="*/ 991903 w 10768629"/>
              <a:gd name="connsiteY183-13602" fmla="*/ 1786741 h 1978172"/>
              <a:gd name="connsiteX184-13603" fmla="*/ 883960 w 10768629"/>
              <a:gd name="connsiteY184-13604" fmla="*/ 1822386 h 1978172"/>
              <a:gd name="connsiteX185-13605" fmla="*/ 766531 w 10768629"/>
              <a:gd name="connsiteY185-13606" fmla="*/ 1805053 h 1978172"/>
              <a:gd name="connsiteX186-13607" fmla="*/ 669779 w 10768629"/>
              <a:gd name="connsiteY186-13608" fmla="*/ 1800537 h 1978172"/>
              <a:gd name="connsiteX187-13609" fmla="*/ 523898 w 10768629"/>
              <a:gd name="connsiteY187-13610" fmla="*/ 1811085 h 1978172"/>
              <a:gd name="connsiteX188-13611" fmla="*/ 360251 w 10768629"/>
              <a:gd name="connsiteY188-13612" fmla="*/ 1830735 h 1978172"/>
              <a:gd name="connsiteX189-13613" fmla="*/ 255207 w 10768629"/>
              <a:gd name="connsiteY189-13614" fmla="*/ 1818275 h 1978172"/>
              <a:gd name="connsiteX190-13615" fmla="*/ 101803 w 10768629"/>
              <a:gd name="connsiteY190-13616" fmla="*/ 1870647 h 1978172"/>
              <a:gd name="connsiteX191-13617" fmla="*/ 25397 w 10768629"/>
              <a:gd name="connsiteY191-13618" fmla="*/ 1888443 h 1978172"/>
              <a:gd name="connsiteX192-13619" fmla="*/ 2370 w 10768629"/>
              <a:gd name="connsiteY192-13620" fmla="*/ 1878311 h 1978172"/>
              <a:gd name="connsiteX193-13621" fmla="*/ 0 w 10768629"/>
              <a:gd name="connsiteY193-13622" fmla="*/ 1878785 h 1978172"/>
              <a:gd name="connsiteX194-13623" fmla="*/ 0 w 10768629"/>
              <a:gd name="connsiteY194-13624" fmla="*/ 0 h 1978172"/>
              <a:gd name="connsiteX0-13625" fmla="*/ 0 w 10768629"/>
              <a:gd name="connsiteY0-13626" fmla="*/ 0 h 1978172"/>
              <a:gd name="connsiteX1-13627" fmla="*/ 10768629 w 10768629"/>
              <a:gd name="connsiteY1-13628" fmla="*/ 0 h 1978172"/>
              <a:gd name="connsiteX2-13629" fmla="*/ 10733254 w 10768629"/>
              <a:gd name="connsiteY2-13630" fmla="*/ 31439 h 1978172"/>
              <a:gd name="connsiteX3-13631" fmla="*/ 10727085 w 10768629"/>
              <a:gd name="connsiteY3-13632" fmla="*/ 37910 h 1978172"/>
              <a:gd name="connsiteX4-13633" fmla="*/ 10675953 w 10768629"/>
              <a:gd name="connsiteY4-13634" fmla="*/ 68623 h 1978172"/>
              <a:gd name="connsiteX5-13635" fmla="*/ 10637091 w 10768629"/>
              <a:gd name="connsiteY5-13636" fmla="*/ 90361 h 1978172"/>
              <a:gd name="connsiteX6-13637" fmla="*/ 10610971 w 10768629"/>
              <a:gd name="connsiteY6-13638" fmla="*/ 110764 h 1978172"/>
              <a:gd name="connsiteX7-13639" fmla="*/ 10532872 w 10768629"/>
              <a:gd name="connsiteY7-13640" fmla="*/ 138028 h 1978172"/>
              <a:gd name="connsiteX8-13641" fmla="*/ 10398558 w 10768629"/>
              <a:gd name="connsiteY8-13642" fmla="*/ 172911 h 1978172"/>
              <a:gd name="connsiteX9-13643" fmla="*/ 10371128 w 10768629"/>
              <a:gd name="connsiteY9-13644" fmla="*/ 182609 h 1978172"/>
              <a:gd name="connsiteX10-13645" fmla="*/ 10352178 w 10768629"/>
              <a:gd name="connsiteY10-13646" fmla="*/ 199976 h 1978172"/>
              <a:gd name="connsiteX11-13647" fmla="*/ 10351815 w 10768629"/>
              <a:gd name="connsiteY11-13648" fmla="*/ 211879 h 1978172"/>
              <a:gd name="connsiteX12-13649" fmla="*/ 10337471 w 10768629"/>
              <a:gd name="connsiteY12-13650" fmla="*/ 218661 h 1978172"/>
              <a:gd name="connsiteX13-13651" fmla="*/ 10334625 w 10768629"/>
              <a:gd name="connsiteY13-13652" fmla="*/ 222351 h 1978172"/>
              <a:gd name="connsiteX14-13653" fmla="*/ 10256365 w 10768629"/>
              <a:gd name="connsiteY14-13654" fmla="*/ 235917 h 1978172"/>
              <a:gd name="connsiteX15-13655" fmla="*/ 10201127 w 10768629"/>
              <a:gd name="connsiteY15-13656" fmla="*/ 267448 h 1978172"/>
              <a:gd name="connsiteX16-13657" fmla="*/ 9961218 w 10768629"/>
              <a:gd name="connsiteY16-13658" fmla="*/ 326720 h 1978172"/>
              <a:gd name="connsiteX17-13659" fmla="*/ 9859715 w 10768629"/>
              <a:gd name="connsiteY17-13660" fmla="*/ 355698 h 1978172"/>
              <a:gd name="connsiteX18-13661" fmla="*/ 9679867 w 10768629"/>
              <a:gd name="connsiteY18-13662" fmla="*/ 399081 h 1978172"/>
              <a:gd name="connsiteX19-13663" fmla="*/ 9490654 w 10768629"/>
              <a:gd name="connsiteY19-13664" fmla="*/ 455225 h 1978172"/>
              <a:gd name="connsiteX20-13665" fmla="*/ 9470837 w 10768629"/>
              <a:gd name="connsiteY20-13666" fmla="*/ 452539 h 1978172"/>
              <a:gd name="connsiteX21-13667" fmla="*/ 9469082 w 10768629"/>
              <a:gd name="connsiteY21-13668" fmla="*/ 454891 h 1978172"/>
              <a:gd name="connsiteX22-13669" fmla="*/ 9448038 w 10768629"/>
              <a:gd name="connsiteY22-13670" fmla="*/ 459733 h 1978172"/>
              <a:gd name="connsiteX23-13671" fmla="*/ 9396821 w 10768629"/>
              <a:gd name="connsiteY23-13672" fmla="*/ 455795 h 1978172"/>
              <a:gd name="connsiteX24-13673" fmla="*/ 9392197 w 10768629"/>
              <a:gd name="connsiteY24-13674" fmla="*/ 459796 h 1978172"/>
              <a:gd name="connsiteX25-13675" fmla="*/ 9347994 w 10768629"/>
              <a:gd name="connsiteY25-13676" fmla="*/ 464462 h 1978172"/>
              <a:gd name="connsiteX26-13677" fmla="*/ 9347889 w 10768629"/>
              <a:gd name="connsiteY26-13678" fmla="*/ 466539 h 1978172"/>
              <a:gd name="connsiteX27-13679" fmla="*/ 9337639 w 10768629"/>
              <a:gd name="connsiteY27-13680" fmla="*/ 476654 h 1978172"/>
              <a:gd name="connsiteX28-13681" fmla="*/ 9287964 w 10768629"/>
              <a:gd name="connsiteY28-13682" fmla="*/ 513052 h 1978172"/>
              <a:gd name="connsiteX29-13683" fmla="*/ 9229283 w 10768629"/>
              <a:gd name="connsiteY29-13684" fmla="*/ 555377 h 1978172"/>
              <a:gd name="connsiteX30-13685" fmla="*/ 9220274 w 10768629"/>
              <a:gd name="connsiteY30-13686" fmla="*/ 557502 h 1978172"/>
              <a:gd name="connsiteX31-13687" fmla="*/ 9220202 w 10768629"/>
              <a:gd name="connsiteY31-13688" fmla="*/ 558001 h 1978172"/>
              <a:gd name="connsiteX32-13689" fmla="*/ 9210908 w 10768629"/>
              <a:gd name="connsiteY32-13690" fmla="*/ 561147 h 1978172"/>
              <a:gd name="connsiteX33-13691" fmla="*/ 9186374 w 10768629"/>
              <a:gd name="connsiteY33-13692" fmla="*/ 565502 h 1978172"/>
              <a:gd name="connsiteX34-13693" fmla="*/ 9181058 w 10768629"/>
              <a:gd name="connsiteY34-13694" fmla="*/ 569943 h 1978172"/>
              <a:gd name="connsiteX35-13695" fmla="*/ 9167549 w 10768629"/>
              <a:gd name="connsiteY35-13696" fmla="*/ 584727 h 1978172"/>
              <a:gd name="connsiteX36-13697" fmla="*/ 9149110 w 10768629"/>
              <a:gd name="connsiteY36-13698" fmla="*/ 598906 h 1978172"/>
              <a:gd name="connsiteX37-13699" fmla="*/ 9078556 w 10768629"/>
              <a:gd name="connsiteY37-13700" fmla="*/ 644039 h 1978172"/>
              <a:gd name="connsiteX38-13701" fmla="*/ 8996399 w 10768629"/>
              <a:gd name="connsiteY38-13702" fmla="*/ 690055 h 1978172"/>
              <a:gd name="connsiteX39-13703" fmla="*/ 8803791 w 10768629"/>
              <a:gd name="connsiteY39-13704" fmla="*/ 813860 h 1978172"/>
              <a:gd name="connsiteX40-13705" fmla="*/ 8636202 w 10768629"/>
              <a:gd name="connsiteY40-13706" fmla="*/ 848463 h 1978172"/>
              <a:gd name="connsiteX41-13707" fmla="*/ 8555372 w 10768629"/>
              <a:gd name="connsiteY41-13708" fmla="*/ 883171 h 1978172"/>
              <a:gd name="connsiteX42-13709" fmla="*/ 8507229 w 10768629"/>
              <a:gd name="connsiteY42-13710" fmla="*/ 901665 h 1978172"/>
              <a:gd name="connsiteX43-13711" fmla="*/ 8428473 w 10768629"/>
              <a:gd name="connsiteY43-13712" fmla="*/ 927985 h 1978172"/>
              <a:gd name="connsiteX44-13713" fmla="*/ 8427914 w 10768629"/>
              <a:gd name="connsiteY44-13714" fmla="*/ 933480 h 1978172"/>
              <a:gd name="connsiteX45-13715" fmla="*/ 8420327 w 10768629"/>
              <a:gd name="connsiteY45-13716" fmla="*/ 941984 h 1978172"/>
              <a:gd name="connsiteX46-13717" fmla="*/ 8394729 w 10768629"/>
              <a:gd name="connsiteY46-13718" fmla="*/ 948347 h 1978172"/>
              <a:gd name="connsiteX47-13719" fmla="*/ 8380548 w 10768629"/>
              <a:gd name="connsiteY47-13720" fmla="*/ 987916 h 1978172"/>
              <a:gd name="connsiteX48-13721" fmla="*/ 8375330 w 10768629"/>
              <a:gd name="connsiteY48-13722" fmla="*/ 965444 h 1978172"/>
              <a:gd name="connsiteX49-13723" fmla="*/ 8340796 w 10768629"/>
              <a:gd name="connsiteY49-13724" fmla="*/ 980522 h 1978172"/>
              <a:gd name="connsiteX50-13725" fmla="*/ 8304438 w 10768629"/>
              <a:gd name="connsiteY50-13726" fmla="*/ 996739 h 1978172"/>
              <a:gd name="connsiteX51-13727" fmla="*/ 8280929 w 10768629"/>
              <a:gd name="connsiteY51-13728" fmla="*/ 1023089 h 1978172"/>
              <a:gd name="connsiteX52-13729" fmla="*/ 8275760 w 10768629"/>
              <a:gd name="connsiteY52-13730" fmla="*/ 1027772 h 1978172"/>
              <a:gd name="connsiteX53-13731" fmla="*/ 8275478 w 10768629"/>
              <a:gd name="connsiteY53-13732" fmla="*/ 1027605 h 1978172"/>
              <a:gd name="connsiteX54-13733" fmla="*/ 8249003 w 10768629"/>
              <a:gd name="connsiteY54-13734" fmla="*/ 1032033 h 1978172"/>
              <a:gd name="connsiteX55-13735" fmla="*/ 8203836 w 10768629"/>
              <a:gd name="connsiteY55-13736" fmla="*/ 1037347 h 1978172"/>
              <a:gd name="connsiteX56-13737" fmla="*/ 8122936 w 10768629"/>
              <a:gd name="connsiteY56-13738" fmla="*/ 1063113 h 1978172"/>
              <a:gd name="connsiteX57-13739" fmla="*/ 8043658 w 10768629"/>
              <a:gd name="connsiteY57-13740" fmla="*/ 1092746 h 1978172"/>
              <a:gd name="connsiteX58-13741" fmla="*/ 8015351 w 10768629"/>
              <a:gd name="connsiteY58-13742" fmla="*/ 1105478 h 1978172"/>
              <a:gd name="connsiteX59-13743" fmla="*/ 7963145 w 10768629"/>
              <a:gd name="connsiteY59-13744" fmla="*/ 1119346 h 1978172"/>
              <a:gd name="connsiteX60-13745" fmla="*/ 7938145 w 10768629"/>
              <a:gd name="connsiteY60-13746" fmla="*/ 1120225 h 1978172"/>
              <a:gd name="connsiteX61-13747" fmla="*/ 7937238 w 10768629"/>
              <a:gd name="connsiteY61-13748" fmla="*/ 1121204 h 1978172"/>
              <a:gd name="connsiteX62-13749" fmla="*/ 7934398 w 10768629"/>
              <a:gd name="connsiteY62-13750" fmla="*/ 1118240 h 1978172"/>
              <a:gd name="connsiteX63-13751" fmla="*/ 7918248 w 10768629"/>
              <a:gd name="connsiteY63-13752" fmla="*/ 1124371 h 1978172"/>
              <a:gd name="connsiteX64-13753" fmla="*/ 7914119 w 10768629"/>
              <a:gd name="connsiteY64-13754" fmla="*/ 1127653 h 1978172"/>
              <a:gd name="connsiteX65-13755" fmla="*/ 7907658 w 10768629"/>
              <a:gd name="connsiteY65-13756" fmla="*/ 1130350 h 1978172"/>
              <a:gd name="connsiteX66-13757" fmla="*/ 7907434 w 10768629"/>
              <a:gd name="connsiteY66-13758" fmla="*/ 1130103 h 1978172"/>
              <a:gd name="connsiteX67-13759" fmla="*/ 7901508 w 10768629"/>
              <a:gd name="connsiteY67-13760" fmla="*/ 1133245 h 1978172"/>
              <a:gd name="connsiteX68-13761" fmla="*/ 7873287 w 10768629"/>
              <a:gd name="connsiteY68-13762" fmla="*/ 1152609 h 1978172"/>
              <a:gd name="connsiteX69-13763" fmla="*/ 7834833 w 10768629"/>
              <a:gd name="connsiteY69-13764" fmla="*/ 1153868 h 1978172"/>
              <a:gd name="connsiteX70-13765" fmla="*/ 7828661 w 10768629"/>
              <a:gd name="connsiteY70-13766" fmla="*/ 1139994 h 1978172"/>
              <a:gd name="connsiteX71-13767" fmla="*/ 7823966 w 10768629"/>
              <a:gd name="connsiteY71-13768" fmla="*/ 1143178 h 1978172"/>
              <a:gd name="connsiteX72-13769" fmla="*/ 7815078 w 10768629"/>
              <a:gd name="connsiteY72-13770" fmla="*/ 1151776 h 1978172"/>
              <a:gd name="connsiteX73-13771" fmla="*/ 7812026 w 10768629"/>
              <a:gd name="connsiteY73-13772" fmla="*/ 1151522 h 1978172"/>
              <a:gd name="connsiteX74-13773" fmla="*/ 7782249 w 10768629"/>
              <a:gd name="connsiteY74-13774" fmla="*/ 1160970 h 1978172"/>
              <a:gd name="connsiteX75-13775" fmla="*/ 7773476 w 10768629"/>
              <a:gd name="connsiteY75-13776" fmla="*/ 1157414 h 1978172"/>
              <a:gd name="connsiteX76-13777" fmla="*/ 7769600 w 10768629"/>
              <a:gd name="connsiteY76-13778" fmla="*/ 1157365 h 1978172"/>
              <a:gd name="connsiteX77-13779" fmla="*/ 7752631 w 10768629"/>
              <a:gd name="connsiteY77-13780" fmla="*/ 1172815 h 1978172"/>
              <a:gd name="connsiteX78-13781" fmla="*/ 7739392 w 10768629"/>
              <a:gd name="connsiteY78-13782" fmla="*/ 1192062 h 1978172"/>
              <a:gd name="connsiteX79-13783" fmla="*/ 7677677 w 10768629"/>
              <a:gd name="connsiteY79-13784" fmla="*/ 1216394 h 1978172"/>
              <a:gd name="connsiteX80-13785" fmla="*/ 7586920 w 10768629"/>
              <a:gd name="connsiteY80-13786" fmla="*/ 1261888 h 1978172"/>
              <a:gd name="connsiteX81-13787" fmla="*/ 7486100 w 10768629"/>
              <a:gd name="connsiteY81-13788" fmla="*/ 1292563 h 1978172"/>
              <a:gd name="connsiteX82-13789" fmla="*/ 7411323 w 10768629"/>
              <a:gd name="connsiteY82-13790" fmla="*/ 1340732 h 1978172"/>
              <a:gd name="connsiteX83-13791" fmla="*/ 7240698 w 10768629"/>
              <a:gd name="connsiteY83-13792" fmla="*/ 1438832 h 1978172"/>
              <a:gd name="connsiteX84-13793" fmla="*/ 7197675 w 10768629"/>
              <a:gd name="connsiteY84-13794" fmla="*/ 1447530 h 1978172"/>
              <a:gd name="connsiteX85-13795" fmla="*/ 7164788 w 10768629"/>
              <a:gd name="connsiteY85-13796" fmla="*/ 1480293 h 1978172"/>
              <a:gd name="connsiteX86-13797" fmla="*/ 7147929 w 10768629"/>
              <a:gd name="connsiteY86-13798" fmla="*/ 1477641 h 1978172"/>
              <a:gd name="connsiteX87-13799" fmla="*/ 7144965 w 10768629"/>
              <a:gd name="connsiteY87-13800" fmla="*/ 1476908 h 1978172"/>
              <a:gd name="connsiteX88-13801" fmla="*/ 7134299 w 10768629"/>
              <a:gd name="connsiteY88-13802" fmla="*/ 1479969 h 1978172"/>
              <a:gd name="connsiteX89-13803" fmla="*/ 7129809 w 10768629"/>
              <a:gd name="connsiteY89-13804" fmla="*/ 1473339 h 1978172"/>
              <a:gd name="connsiteX90-13805" fmla="*/ 7112688 w 10768629"/>
              <a:gd name="connsiteY90-13806" fmla="*/ 1472575 h 1978172"/>
              <a:gd name="connsiteX91-13807" fmla="*/ 7093470 w 10768629"/>
              <a:gd name="connsiteY91-13808" fmla="*/ 1480300 h 1978172"/>
              <a:gd name="connsiteX92-13809" fmla="*/ 7025034 w 10768629"/>
              <a:gd name="connsiteY92-13810" fmla="*/ 1506934 h 1978172"/>
              <a:gd name="connsiteX93-13811" fmla="*/ 7014783 w 10768629"/>
              <a:gd name="connsiteY93-13812" fmla="*/ 1515868 h 1978172"/>
              <a:gd name="connsiteX94-13813" fmla="*/ 6979706 w 10768629"/>
              <a:gd name="connsiteY94-13814" fmla="*/ 1523511 h 1978172"/>
              <a:gd name="connsiteX95-13815" fmla="*/ 6977890 w 10768629"/>
              <a:gd name="connsiteY95-13816" fmla="*/ 1525793 h 1978172"/>
              <a:gd name="connsiteX96-13817" fmla="*/ 6944339 w 10768629"/>
              <a:gd name="connsiteY96-13818" fmla="*/ 1536237 h 1978172"/>
              <a:gd name="connsiteX97-13819" fmla="*/ 6886996 w 10768629"/>
              <a:gd name="connsiteY97-13820" fmla="*/ 1563569 h 1978172"/>
              <a:gd name="connsiteX98-13821" fmla="*/ 6874510 w 10768629"/>
              <a:gd name="connsiteY98-13822" fmla="*/ 1558469 h 1978172"/>
              <a:gd name="connsiteX99-13823" fmla="*/ 6871943 w 10768629"/>
              <a:gd name="connsiteY99-13824" fmla="*/ 1554651 h 1978172"/>
              <a:gd name="connsiteX100-13825" fmla="*/ 6856174 w 10768629"/>
              <a:gd name="connsiteY100-13826" fmla="*/ 1562024 h 1978172"/>
              <a:gd name="connsiteX101-13827" fmla="*/ 6842321 w 10768629"/>
              <a:gd name="connsiteY101-13828" fmla="*/ 1560554 h 1978172"/>
              <a:gd name="connsiteX102-13829" fmla="*/ 6832713 w 10768629"/>
              <a:gd name="connsiteY102-13830" fmla="*/ 1569357 h 1978172"/>
              <a:gd name="connsiteX103-13831" fmla="*/ 6816351 w 10768629"/>
              <a:gd name="connsiteY103-13832" fmla="*/ 1571495 h 1978172"/>
              <a:gd name="connsiteX104-13833" fmla="*/ 6795800 w 10768629"/>
              <a:gd name="connsiteY104-13834" fmla="*/ 1572010 h 1978172"/>
              <a:gd name="connsiteX105-13835" fmla="*/ 6777546 w 10768629"/>
              <a:gd name="connsiteY105-13836" fmla="*/ 1568661 h 1978172"/>
              <a:gd name="connsiteX106-13837" fmla="*/ 6751528 w 10768629"/>
              <a:gd name="connsiteY106-13838" fmla="*/ 1574143 h 1978172"/>
              <a:gd name="connsiteX107-13839" fmla="*/ 6691966 w 10768629"/>
              <a:gd name="connsiteY107-13840" fmla="*/ 1582255 h 1978172"/>
              <a:gd name="connsiteX108-13841" fmla="*/ 6646941 w 10768629"/>
              <a:gd name="connsiteY108-13842" fmla="*/ 1588471 h 1978172"/>
              <a:gd name="connsiteX109-13843" fmla="*/ 6568576 w 10768629"/>
              <a:gd name="connsiteY109-13844" fmla="*/ 1606488 h 1978172"/>
              <a:gd name="connsiteX110-13845" fmla="*/ 6554358 w 10768629"/>
              <a:gd name="connsiteY110-13846" fmla="*/ 1621701 h 1978172"/>
              <a:gd name="connsiteX111-13847" fmla="*/ 6516968 w 10768629"/>
              <a:gd name="connsiteY111-13848" fmla="*/ 1617195 h 1978172"/>
              <a:gd name="connsiteX112-13849" fmla="*/ 6506479 w 10768629"/>
              <a:gd name="connsiteY112-13850" fmla="*/ 1602227 h 1978172"/>
              <a:gd name="connsiteX113-13851" fmla="*/ 6458436 w 10768629"/>
              <a:gd name="connsiteY113-13852" fmla="*/ 1607332 h 1978172"/>
              <a:gd name="connsiteX114-13853" fmla="*/ 6414786 w 10768629"/>
              <a:gd name="connsiteY114-13854" fmla="*/ 1628815 h 1978172"/>
              <a:gd name="connsiteX115-13855" fmla="*/ 6357085 w 10768629"/>
              <a:gd name="connsiteY115-13856" fmla="*/ 1640846 h 1978172"/>
              <a:gd name="connsiteX116-13857" fmla="*/ 6322636 w 10768629"/>
              <a:gd name="connsiteY116-13858" fmla="*/ 1648213 h 1978172"/>
              <a:gd name="connsiteX117-13859" fmla="*/ 6226172 w 10768629"/>
              <a:gd name="connsiteY117-13860" fmla="*/ 1654676 h 1978172"/>
              <a:gd name="connsiteX118-13861" fmla="*/ 6221217 w 10768629"/>
              <a:gd name="connsiteY118-13862" fmla="*/ 1654506 h 1978172"/>
              <a:gd name="connsiteX119-13863" fmla="*/ 6204956 w 10768629"/>
              <a:gd name="connsiteY119-13864" fmla="*/ 1664280 h 1978172"/>
              <a:gd name="connsiteX120-13865" fmla="*/ 6204270 w 10768629"/>
              <a:gd name="connsiteY120-13866" fmla="*/ 1666782 h 1978172"/>
              <a:gd name="connsiteX121-13867" fmla="*/ 6143810 w 10768629"/>
              <a:gd name="connsiteY121-13868" fmla="*/ 1661963 h 1978172"/>
              <a:gd name="connsiteX122-13869" fmla="*/ 6136560 w 10768629"/>
              <a:gd name="connsiteY122-13870" fmla="*/ 1665728 h 1978172"/>
              <a:gd name="connsiteX123-13871" fmla="*/ 6096155 w 10768629"/>
              <a:gd name="connsiteY123-13872" fmla="*/ 1656951 h 1978172"/>
              <a:gd name="connsiteX124-13873" fmla="*/ 6075812 w 10768629"/>
              <a:gd name="connsiteY124-13874" fmla="*/ 1655422 h 1978172"/>
              <a:gd name="connsiteX125-13875" fmla="*/ 6039495 w 10768629"/>
              <a:gd name="connsiteY125-13876" fmla="*/ 1649680 h 1978172"/>
              <a:gd name="connsiteX126-13877" fmla="*/ 6036523 w 10768629"/>
              <a:gd name="connsiteY126-13878" fmla="*/ 1652121 h 1978172"/>
              <a:gd name="connsiteX127-13879" fmla="*/ 6029328 w 10768629"/>
              <a:gd name="connsiteY127-13880" fmla="*/ 1649904 h 1978172"/>
              <a:gd name="connsiteX128-13881" fmla="*/ 6024075 w 10768629"/>
              <a:gd name="connsiteY128-13882" fmla="*/ 1652779 h 1978172"/>
              <a:gd name="connsiteX129-13883" fmla="*/ 6018085 w 10768629"/>
              <a:gd name="connsiteY129-13884" fmla="*/ 1652030 h 1978172"/>
              <a:gd name="connsiteX130-13885" fmla="*/ 5955513 w 10768629"/>
              <a:gd name="connsiteY130-13886" fmla="*/ 1663584 h 1978172"/>
              <a:gd name="connsiteX131-13887" fmla="*/ 5941996 w 10768629"/>
              <a:gd name="connsiteY131-13888" fmla="*/ 1661326 h 1978172"/>
              <a:gd name="connsiteX132-13889" fmla="*/ 5931789 w 10768629"/>
              <a:gd name="connsiteY132-13890" fmla="*/ 1669915 h 1978172"/>
              <a:gd name="connsiteX133-13891" fmla="*/ 5888686 w 10768629"/>
              <a:gd name="connsiteY133-13892" fmla="*/ 1672175 h 1978172"/>
              <a:gd name="connsiteX134-13893" fmla="*/ 5873794 w 10768629"/>
              <a:gd name="connsiteY134-13894" fmla="*/ 1665454 h 1978172"/>
              <a:gd name="connsiteX135-13895" fmla="*/ 5860022 w 10768629"/>
              <a:gd name="connsiteY135-13896" fmla="*/ 1660635 h 1978172"/>
              <a:gd name="connsiteX136-13897" fmla="*/ 5858237 w 10768629"/>
              <a:gd name="connsiteY136-13898" fmla="*/ 1660649 h 1978172"/>
              <a:gd name="connsiteX137-13899" fmla="*/ 5840319 w 10768629"/>
              <a:gd name="connsiteY137-13900" fmla="*/ 1660798 h 1978172"/>
              <a:gd name="connsiteX138-13901" fmla="*/ 5806984 w 10768629"/>
              <a:gd name="connsiteY138-13902" fmla="*/ 1661075 h 1978172"/>
              <a:gd name="connsiteX139-13903" fmla="*/ 5742351 w 10768629"/>
              <a:gd name="connsiteY139-13904" fmla="*/ 1667489 h 1978172"/>
              <a:gd name="connsiteX140-13905" fmla="*/ 5521171 w 10768629"/>
              <a:gd name="connsiteY140-13906" fmla="*/ 1671626 h 1978172"/>
              <a:gd name="connsiteX141-13907" fmla="*/ 5457384 w 10768629"/>
              <a:gd name="connsiteY141-13908" fmla="*/ 1683952 h 1978172"/>
              <a:gd name="connsiteX142-13909" fmla="*/ 4950070 w 10768629"/>
              <a:gd name="connsiteY142-13910" fmla="*/ 1748401 h 1978172"/>
              <a:gd name="connsiteX143-13911" fmla="*/ 4872172 w 10768629"/>
              <a:gd name="connsiteY143-13912" fmla="*/ 1757222 h 1978172"/>
              <a:gd name="connsiteX144-13913" fmla="*/ 4809524 w 10768629"/>
              <a:gd name="connsiteY144-13914" fmla="*/ 1761033 h 1978172"/>
              <a:gd name="connsiteX145-13915" fmla="*/ 4759058 w 10768629"/>
              <a:gd name="connsiteY145-13916" fmla="*/ 1766533 h 1978172"/>
              <a:gd name="connsiteX146-13917" fmla="*/ 4719749 w 10768629"/>
              <a:gd name="connsiteY146-13918" fmla="*/ 1771811 h 1978172"/>
              <a:gd name="connsiteX147-13919" fmla="*/ 4568686 w 10768629"/>
              <a:gd name="connsiteY147-13920" fmla="*/ 1786141 h 1978172"/>
              <a:gd name="connsiteX148-13921" fmla="*/ 4418751 w 10768629"/>
              <a:gd name="connsiteY148-13922" fmla="*/ 1796932 h 1978172"/>
              <a:gd name="connsiteX149-13923" fmla="*/ 4378377 w 10768629"/>
              <a:gd name="connsiteY149-13924" fmla="*/ 1815528 h 1978172"/>
              <a:gd name="connsiteX150-13925" fmla="*/ 4320575 w 10768629"/>
              <a:gd name="connsiteY150-13926" fmla="*/ 1832722 h 1978172"/>
              <a:gd name="connsiteX151-13927" fmla="*/ 4211935 w 10768629"/>
              <a:gd name="connsiteY151-13928" fmla="*/ 1860177 h 1978172"/>
              <a:gd name="connsiteX152-13929" fmla="*/ 4101228 w 10768629"/>
              <a:gd name="connsiteY152-13930" fmla="*/ 1868717 h 1978172"/>
              <a:gd name="connsiteX153-13931" fmla="*/ 3973223 w 10768629"/>
              <a:gd name="connsiteY153-13932" fmla="*/ 1881015 h 1978172"/>
              <a:gd name="connsiteX154-13933" fmla="*/ 3900992 w 10768629"/>
              <a:gd name="connsiteY154-13934" fmla="*/ 1880603 h 1978172"/>
              <a:gd name="connsiteX155-13935" fmla="*/ 3662119 w 10768629"/>
              <a:gd name="connsiteY155-13936" fmla="*/ 1889285 h 1978172"/>
              <a:gd name="connsiteX156-13937" fmla="*/ 3496919 w 10768629"/>
              <a:gd name="connsiteY156-13938" fmla="*/ 1873180 h 1978172"/>
              <a:gd name="connsiteX157-13939" fmla="*/ 3449433 w 10768629"/>
              <a:gd name="connsiteY157-13940" fmla="*/ 1889681 h 1978172"/>
              <a:gd name="connsiteX158-13941" fmla="*/ 3369766 w 10768629"/>
              <a:gd name="connsiteY158-13942" fmla="*/ 1916653 h 1978172"/>
              <a:gd name="connsiteX159-13943" fmla="*/ 3269672 w 10768629"/>
              <a:gd name="connsiteY159-13944" fmla="*/ 1938036 h 1978172"/>
              <a:gd name="connsiteX160-13945" fmla="*/ 3224897 w 10768629"/>
              <a:gd name="connsiteY160-13946" fmla="*/ 1943733 h 1978172"/>
              <a:gd name="connsiteX161-13947" fmla="*/ 3161463 w 10768629"/>
              <a:gd name="connsiteY161-13948" fmla="*/ 1946591 h 1978172"/>
              <a:gd name="connsiteX162-13949" fmla="*/ 3112044 w 10768629"/>
              <a:gd name="connsiteY162-13950" fmla="*/ 1935614 h 1978172"/>
              <a:gd name="connsiteX163-13951" fmla="*/ 3069716 w 10768629"/>
              <a:gd name="connsiteY163-13952" fmla="*/ 1930463 h 1978172"/>
              <a:gd name="connsiteX164-13953" fmla="*/ 3005773 w 10768629"/>
              <a:gd name="connsiteY164-13954" fmla="*/ 1915878 h 1978172"/>
              <a:gd name="connsiteX165-13955" fmla="*/ 2897201 w 10768629"/>
              <a:gd name="connsiteY165-13956" fmla="*/ 1926772 h 1978172"/>
              <a:gd name="connsiteX166-13957" fmla="*/ 2783891 w 10768629"/>
              <a:gd name="connsiteY166-13958" fmla="*/ 1931749 h 1978172"/>
              <a:gd name="connsiteX167-13959" fmla="*/ 2712447 w 10768629"/>
              <a:gd name="connsiteY167-13960" fmla="*/ 1933044 h 1978172"/>
              <a:gd name="connsiteX168-13961" fmla="*/ 2560151 w 10768629"/>
              <a:gd name="connsiteY168-13962" fmla="*/ 1963609 h 1978172"/>
              <a:gd name="connsiteX169-13963" fmla="*/ 2367221 w 10768629"/>
              <a:gd name="connsiteY169-13964" fmla="*/ 1971884 h 1978172"/>
              <a:gd name="connsiteX170-13965" fmla="*/ 2272130 w 10768629"/>
              <a:gd name="connsiteY170-13966" fmla="*/ 1961162 h 1978172"/>
              <a:gd name="connsiteX171-13967" fmla="*/ 2189404 w 10768629"/>
              <a:gd name="connsiteY171-13968" fmla="*/ 1978172 h 1978172"/>
              <a:gd name="connsiteX172-13969" fmla="*/ 2077704 w 10768629"/>
              <a:gd name="connsiteY172-13970" fmla="*/ 1965002 h 1978172"/>
              <a:gd name="connsiteX173-13971" fmla="*/ 2033299 w 10768629"/>
              <a:gd name="connsiteY173-13972" fmla="*/ 1969042 h 1978172"/>
              <a:gd name="connsiteX174-13973" fmla="*/ 1967996 w 10768629"/>
              <a:gd name="connsiteY174-13974" fmla="*/ 1953187 h 1978172"/>
              <a:gd name="connsiteX175-13975" fmla="*/ 1855805 w 10768629"/>
              <a:gd name="connsiteY175-13976" fmla="*/ 1926082 h 1978172"/>
              <a:gd name="connsiteX176-13977" fmla="*/ 1790957 w 10768629"/>
              <a:gd name="connsiteY176-13978" fmla="*/ 1919460 h 1978172"/>
              <a:gd name="connsiteX177-13979" fmla="*/ 1613978 w 10768629"/>
              <a:gd name="connsiteY177-13980" fmla="*/ 1891581 h 1978172"/>
              <a:gd name="connsiteX178-13981" fmla="*/ 1436831 w 10768629"/>
              <a:gd name="connsiteY178-13982" fmla="*/ 1856201 h 1978172"/>
              <a:gd name="connsiteX179-13983" fmla="*/ 1357365 w 10768629"/>
              <a:gd name="connsiteY179-13984" fmla="*/ 1832140 h 1978172"/>
              <a:gd name="connsiteX180-13985" fmla="*/ 1232341 w 10768629"/>
              <a:gd name="connsiteY180-13986" fmla="*/ 1785942 h 1978172"/>
              <a:gd name="connsiteX181-13987" fmla="*/ 1162595 w 10768629"/>
              <a:gd name="connsiteY181-13988" fmla="*/ 1758337 h 1978172"/>
              <a:gd name="connsiteX182-13989" fmla="*/ 1128523 w 10768629"/>
              <a:gd name="connsiteY182-13990" fmla="*/ 1763621 h 1978172"/>
              <a:gd name="connsiteX183-13991" fmla="*/ 991903 w 10768629"/>
              <a:gd name="connsiteY183-13992" fmla="*/ 1786741 h 1978172"/>
              <a:gd name="connsiteX184-13993" fmla="*/ 883960 w 10768629"/>
              <a:gd name="connsiteY184-13994" fmla="*/ 1822386 h 1978172"/>
              <a:gd name="connsiteX185-13995" fmla="*/ 766531 w 10768629"/>
              <a:gd name="connsiteY185-13996" fmla="*/ 1805053 h 1978172"/>
              <a:gd name="connsiteX186-13997" fmla="*/ 669779 w 10768629"/>
              <a:gd name="connsiteY186-13998" fmla="*/ 1800537 h 1978172"/>
              <a:gd name="connsiteX187-13999" fmla="*/ 523898 w 10768629"/>
              <a:gd name="connsiteY187-14000" fmla="*/ 1811085 h 1978172"/>
              <a:gd name="connsiteX188-14001" fmla="*/ 360251 w 10768629"/>
              <a:gd name="connsiteY188-14002" fmla="*/ 1830735 h 1978172"/>
              <a:gd name="connsiteX189-14003" fmla="*/ 255207 w 10768629"/>
              <a:gd name="connsiteY189-14004" fmla="*/ 1818275 h 1978172"/>
              <a:gd name="connsiteX190-14005" fmla="*/ 101803 w 10768629"/>
              <a:gd name="connsiteY190-14006" fmla="*/ 1870647 h 1978172"/>
              <a:gd name="connsiteX191-14007" fmla="*/ 25397 w 10768629"/>
              <a:gd name="connsiteY191-14008" fmla="*/ 1888443 h 1978172"/>
              <a:gd name="connsiteX192-14009" fmla="*/ 2370 w 10768629"/>
              <a:gd name="connsiteY192-14010" fmla="*/ 1878311 h 1978172"/>
              <a:gd name="connsiteX193-14011" fmla="*/ 0 w 10768629"/>
              <a:gd name="connsiteY193-14012" fmla="*/ 1878785 h 1978172"/>
              <a:gd name="connsiteX194-14013" fmla="*/ 0 w 10768629"/>
              <a:gd name="connsiteY194-14014" fmla="*/ 0 h 1978172"/>
              <a:gd name="connsiteX0-14015" fmla="*/ 0 w 10768629"/>
              <a:gd name="connsiteY0-14016" fmla="*/ 0 h 1978172"/>
              <a:gd name="connsiteX1-14017" fmla="*/ 10768629 w 10768629"/>
              <a:gd name="connsiteY1-14018" fmla="*/ 0 h 1978172"/>
              <a:gd name="connsiteX2-14019" fmla="*/ 10733254 w 10768629"/>
              <a:gd name="connsiteY2-14020" fmla="*/ 31439 h 1978172"/>
              <a:gd name="connsiteX3-14021" fmla="*/ 10727085 w 10768629"/>
              <a:gd name="connsiteY3-14022" fmla="*/ 37910 h 1978172"/>
              <a:gd name="connsiteX4-14023" fmla="*/ 10675953 w 10768629"/>
              <a:gd name="connsiteY4-14024" fmla="*/ 68623 h 1978172"/>
              <a:gd name="connsiteX5-14025" fmla="*/ 10637091 w 10768629"/>
              <a:gd name="connsiteY5-14026" fmla="*/ 90361 h 1978172"/>
              <a:gd name="connsiteX6-14027" fmla="*/ 10610971 w 10768629"/>
              <a:gd name="connsiteY6-14028" fmla="*/ 110764 h 1978172"/>
              <a:gd name="connsiteX7-14029" fmla="*/ 10532872 w 10768629"/>
              <a:gd name="connsiteY7-14030" fmla="*/ 138028 h 1978172"/>
              <a:gd name="connsiteX8-14031" fmla="*/ 10398558 w 10768629"/>
              <a:gd name="connsiteY8-14032" fmla="*/ 172911 h 1978172"/>
              <a:gd name="connsiteX9-14033" fmla="*/ 10371128 w 10768629"/>
              <a:gd name="connsiteY9-14034" fmla="*/ 182609 h 1978172"/>
              <a:gd name="connsiteX10-14035" fmla="*/ 10352178 w 10768629"/>
              <a:gd name="connsiteY10-14036" fmla="*/ 199976 h 1978172"/>
              <a:gd name="connsiteX11-14037" fmla="*/ 10351815 w 10768629"/>
              <a:gd name="connsiteY11-14038" fmla="*/ 211879 h 1978172"/>
              <a:gd name="connsiteX12-14039" fmla="*/ 10337471 w 10768629"/>
              <a:gd name="connsiteY12-14040" fmla="*/ 218661 h 1978172"/>
              <a:gd name="connsiteX13-14041" fmla="*/ 10334625 w 10768629"/>
              <a:gd name="connsiteY13-14042" fmla="*/ 222351 h 1978172"/>
              <a:gd name="connsiteX14-14043" fmla="*/ 10256365 w 10768629"/>
              <a:gd name="connsiteY14-14044" fmla="*/ 235917 h 1978172"/>
              <a:gd name="connsiteX15-14045" fmla="*/ 10201127 w 10768629"/>
              <a:gd name="connsiteY15-14046" fmla="*/ 267448 h 1978172"/>
              <a:gd name="connsiteX16-14047" fmla="*/ 9961218 w 10768629"/>
              <a:gd name="connsiteY16-14048" fmla="*/ 326720 h 1978172"/>
              <a:gd name="connsiteX17-14049" fmla="*/ 9859715 w 10768629"/>
              <a:gd name="connsiteY17-14050" fmla="*/ 355698 h 1978172"/>
              <a:gd name="connsiteX18-14051" fmla="*/ 9679867 w 10768629"/>
              <a:gd name="connsiteY18-14052" fmla="*/ 399081 h 1978172"/>
              <a:gd name="connsiteX19-14053" fmla="*/ 9490654 w 10768629"/>
              <a:gd name="connsiteY19-14054" fmla="*/ 455225 h 1978172"/>
              <a:gd name="connsiteX20-14055" fmla="*/ 9470837 w 10768629"/>
              <a:gd name="connsiteY20-14056" fmla="*/ 452539 h 1978172"/>
              <a:gd name="connsiteX21-14057" fmla="*/ 9469082 w 10768629"/>
              <a:gd name="connsiteY21-14058" fmla="*/ 454891 h 1978172"/>
              <a:gd name="connsiteX22-14059" fmla="*/ 9448038 w 10768629"/>
              <a:gd name="connsiteY22-14060" fmla="*/ 459733 h 1978172"/>
              <a:gd name="connsiteX23-14061" fmla="*/ 9396821 w 10768629"/>
              <a:gd name="connsiteY23-14062" fmla="*/ 455795 h 1978172"/>
              <a:gd name="connsiteX24-14063" fmla="*/ 9392197 w 10768629"/>
              <a:gd name="connsiteY24-14064" fmla="*/ 459796 h 1978172"/>
              <a:gd name="connsiteX25-14065" fmla="*/ 9347994 w 10768629"/>
              <a:gd name="connsiteY25-14066" fmla="*/ 464462 h 1978172"/>
              <a:gd name="connsiteX26-14067" fmla="*/ 9347889 w 10768629"/>
              <a:gd name="connsiteY26-14068" fmla="*/ 466539 h 1978172"/>
              <a:gd name="connsiteX27-14069" fmla="*/ 9337639 w 10768629"/>
              <a:gd name="connsiteY27-14070" fmla="*/ 476654 h 1978172"/>
              <a:gd name="connsiteX28-14071" fmla="*/ 9287964 w 10768629"/>
              <a:gd name="connsiteY28-14072" fmla="*/ 513052 h 1978172"/>
              <a:gd name="connsiteX29-14073" fmla="*/ 9229283 w 10768629"/>
              <a:gd name="connsiteY29-14074" fmla="*/ 555377 h 1978172"/>
              <a:gd name="connsiteX30-14075" fmla="*/ 9220274 w 10768629"/>
              <a:gd name="connsiteY30-14076" fmla="*/ 557502 h 1978172"/>
              <a:gd name="connsiteX31-14077" fmla="*/ 9220202 w 10768629"/>
              <a:gd name="connsiteY31-14078" fmla="*/ 558001 h 1978172"/>
              <a:gd name="connsiteX32-14079" fmla="*/ 9210908 w 10768629"/>
              <a:gd name="connsiteY32-14080" fmla="*/ 561147 h 1978172"/>
              <a:gd name="connsiteX33-14081" fmla="*/ 9186374 w 10768629"/>
              <a:gd name="connsiteY33-14082" fmla="*/ 565502 h 1978172"/>
              <a:gd name="connsiteX34-14083" fmla="*/ 9181058 w 10768629"/>
              <a:gd name="connsiteY34-14084" fmla="*/ 569943 h 1978172"/>
              <a:gd name="connsiteX35-14085" fmla="*/ 9167549 w 10768629"/>
              <a:gd name="connsiteY35-14086" fmla="*/ 584727 h 1978172"/>
              <a:gd name="connsiteX36-14087" fmla="*/ 9149110 w 10768629"/>
              <a:gd name="connsiteY36-14088" fmla="*/ 598906 h 1978172"/>
              <a:gd name="connsiteX37-14089" fmla="*/ 9078556 w 10768629"/>
              <a:gd name="connsiteY37-14090" fmla="*/ 644039 h 1978172"/>
              <a:gd name="connsiteX38-14091" fmla="*/ 8996399 w 10768629"/>
              <a:gd name="connsiteY38-14092" fmla="*/ 690055 h 1978172"/>
              <a:gd name="connsiteX39-14093" fmla="*/ 8803791 w 10768629"/>
              <a:gd name="connsiteY39-14094" fmla="*/ 813860 h 1978172"/>
              <a:gd name="connsiteX40-14095" fmla="*/ 8636202 w 10768629"/>
              <a:gd name="connsiteY40-14096" fmla="*/ 848463 h 1978172"/>
              <a:gd name="connsiteX41-14097" fmla="*/ 8555372 w 10768629"/>
              <a:gd name="connsiteY41-14098" fmla="*/ 883171 h 1978172"/>
              <a:gd name="connsiteX42-14099" fmla="*/ 8507229 w 10768629"/>
              <a:gd name="connsiteY42-14100" fmla="*/ 901665 h 1978172"/>
              <a:gd name="connsiteX43-14101" fmla="*/ 8428473 w 10768629"/>
              <a:gd name="connsiteY43-14102" fmla="*/ 927985 h 1978172"/>
              <a:gd name="connsiteX44-14103" fmla="*/ 8427914 w 10768629"/>
              <a:gd name="connsiteY44-14104" fmla="*/ 933480 h 1978172"/>
              <a:gd name="connsiteX45-14105" fmla="*/ 8420327 w 10768629"/>
              <a:gd name="connsiteY45-14106" fmla="*/ 941984 h 1978172"/>
              <a:gd name="connsiteX46-14107" fmla="*/ 8394729 w 10768629"/>
              <a:gd name="connsiteY46-14108" fmla="*/ 948347 h 1978172"/>
              <a:gd name="connsiteX47-14109" fmla="*/ 8380548 w 10768629"/>
              <a:gd name="connsiteY47-14110" fmla="*/ 987916 h 1978172"/>
              <a:gd name="connsiteX48-14111" fmla="*/ 8375330 w 10768629"/>
              <a:gd name="connsiteY48-14112" fmla="*/ 965444 h 1978172"/>
              <a:gd name="connsiteX49-14113" fmla="*/ 8340796 w 10768629"/>
              <a:gd name="connsiteY49-14114" fmla="*/ 980522 h 1978172"/>
              <a:gd name="connsiteX50-14115" fmla="*/ 8304438 w 10768629"/>
              <a:gd name="connsiteY50-14116" fmla="*/ 996739 h 1978172"/>
              <a:gd name="connsiteX51-14117" fmla="*/ 8280929 w 10768629"/>
              <a:gd name="connsiteY51-14118" fmla="*/ 1023089 h 1978172"/>
              <a:gd name="connsiteX52-14119" fmla="*/ 8275760 w 10768629"/>
              <a:gd name="connsiteY52-14120" fmla="*/ 1027772 h 1978172"/>
              <a:gd name="connsiteX53-14121" fmla="*/ 8275478 w 10768629"/>
              <a:gd name="connsiteY53-14122" fmla="*/ 1027605 h 1978172"/>
              <a:gd name="connsiteX54-14123" fmla="*/ 8249003 w 10768629"/>
              <a:gd name="connsiteY54-14124" fmla="*/ 1032033 h 1978172"/>
              <a:gd name="connsiteX55-14125" fmla="*/ 8203836 w 10768629"/>
              <a:gd name="connsiteY55-14126" fmla="*/ 1037347 h 1978172"/>
              <a:gd name="connsiteX56-14127" fmla="*/ 8122936 w 10768629"/>
              <a:gd name="connsiteY56-14128" fmla="*/ 1063113 h 1978172"/>
              <a:gd name="connsiteX57-14129" fmla="*/ 8043658 w 10768629"/>
              <a:gd name="connsiteY57-14130" fmla="*/ 1092746 h 1978172"/>
              <a:gd name="connsiteX58-14131" fmla="*/ 8015351 w 10768629"/>
              <a:gd name="connsiteY58-14132" fmla="*/ 1105478 h 1978172"/>
              <a:gd name="connsiteX59-14133" fmla="*/ 7963145 w 10768629"/>
              <a:gd name="connsiteY59-14134" fmla="*/ 1119346 h 1978172"/>
              <a:gd name="connsiteX60-14135" fmla="*/ 7938145 w 10768629"/>
              <a:gd name="connsiteY60-14136" fmla="*/ 1120225 h 1978172"/>
              <a:gd name="connsiteX61-14137" fmla="*/ 7937238 w 10768629"/>
              <a:gd name="connsiteY61-14138" fmla="*/ 1121204 h 1978172"/>
              <a:gd name="connsiteX62-14139" fmla="*/ 7934398 w 10768629"/>
              <a:gd name="connsiteY62-14140" fmla="*/ 1118240 h 1978172"/>
              <a:gd name="connsiteX63-14141" fmla="*/ 7918248 w 10768629"/>
              <a:gd name="connsiteY63-14142" fmla="*/ 1124371 h 1978172"/>
              <a:gd name="connsiteX64-14143" fmla="*/ 7914119 w 10768629"/>
              <a:gd name="connsiteY64-14144" fmla="*/ 1127653 h 1978172"/>
              <a:gd name="connsiteX65-14145" fmla="*/ 7907658 w 10768629"/>
              <a:gd name="connsiteY65-14146" fmla="*/ 1130350 h 1978172"/>
              <a:gd name="connsiteX66-14147" fmla="*/ 7907434 w 10768629"/>
              <a:gd name="connsiteY66-14148" fmla="*/ 1130103 h 1978172"/>
              <a:gd name="connsiteX67-14149" fmla="*/ 7901508 w 10768629"/>
              <a:gd name="connsiteY67-14150" fmla="*/ 1133245 h 1978172"/>
              <a:gd name="connsiteX68-14151" fmla="*/ 7873287 w 10768629"/>
              <a:gd name="connsiteY68-14152" fmla="*/ 1152609 h 1978172"/>
              <a:gd name="connsiteX69-14153" fmla="*/ 7834833 w 10768629"/>
              <a:gd name="connsiteY69-14154" fmla="*/ 1153868 h 1978172"/>
              <a:gd name="connsiteX70-14155" fmla="*/ 7828661 w 10768629"/>
              <a:gd name="connsiteY70-14156" fmla="*/ 1139994 h 1978172"/>
              <a:gd name="connsiteX71-14157" fmla="*/ 7823966 w 10768629"/>
              <a:gd name="connsiteY71-14158" fmla="*/ 1143178 h 1978172"/>
              <a:gd name="connsiteX72-14159" fmla="*/ 7815078 w 10768629"/>
              <a:gd name="connsiteY72-14160" fmla="*/ 1151776 h 1978172"/>
              <a:gd name="connsiteX73-14161" fmla="*/ 7812026 w 10768629"/>
              <a:gd name="connsiteY73-14162" fmla="*/ 1151522 h 1978172"/>
              <a:gd name="connsiteX74-14163" fmla="*/ 7782249 w 10768629"/>
              <a:gd name="connsiteY74-14164" fmla="*/ 1160970 h 1978172"/>
              <a:gd name="connsiteX75-14165" fmla="*/ 7773476 w 10768629"/>
              <a:gd name="connsiteY75-14166" fmla="*/ 1157414 h 1978172"/>
              <a:gd name="connsiteX76-14167" fmla="*/ 7769600 w 10768629"/>
              <a:gd name="connsiteY76-14168" fmla="*/ 1157365 h 1978172"/>
              <a:gd name="connsiteX77-14169" fmla="*/ 7752631 w 10768629"/>
              <a:gd name="connsiteY77-14170" fmla="*/ 1172815 h 1978172"/>
              <a:gd name="connsiteX78-14171" fmla="*/ 7739392 w 10768629"/>
              <a:gd name="connsiteY78-14172" fmla="*/ 1192062 h 1978172"/>
              <a:gd name="connsiteX79-14173" fmla="*/ 7677677 w 10768629"/>
              <a:gd name="connsiteY79-14174" fmla="*/ 1216394 h 1978172"/>
              <a:gd name="connsiteX80-14175" fmla="*/ 7586920 w 10768629"/>
              <a:gd name="connsiteY80-14176" fmla="*/ 1261888 h 1978172"/>
              <a:gd name="connsiteX81-14177" fmla="*/ 7486100 w 10768629"/>
              <a:gd name="connsiteY81-14178" fmla="*/ 1292563 h 1978172"/>
              <a:gd name="connsiteX82-14179" fmla="*/ 7411323 w 10768629"/>
              <a:gd name="connsiteY82-14180" fmla="*/ 1340732 h 1978172"/>
              <a:gd name="connsiteX83-14181" fmla="*/ 7240698 w 10768629"/>
              <a:gd name="connsiteY83-14182" fmla="*/ 1438832 h 1978172"/>
              <a:gd name="connsiteX84-14183" fmla="*/ 7197675 w 10768629"/>
              <a:gd name="connsiteY84-14184" fmla="*/ 1447530 h 1978172"/>
              <a:gd name="connsiteX85-14185" fmla="*/ 7164788 w 10768629"/>
              <a:gd name="connsiteY85-14186" fmla="*/ 1480293 h 1978172"/>
              <a:gd name="connsiteX86-14187" fmla="*/ 7147929 w 10768629"/>
              <a:gd name="connsiteY86-14188" fmla="*/ 1477641 h 1978172"/>
              <a:gd name="connsiteX87-14189" fmla="*/ 7144965 w 10768629"/>
              <a:gd name="connsiteY87-14190" fmla="*/ 1476908 h 1978172"/>
              <a:gd name="connsiteX88-14191" fmla="*/ 7134299 w 10768629"/>
              <a:gd name="connsiteY88-14192" fmla="*/ 1479969 h 1978172"/>
              <a:gd name="connsiteX89-14193" fmla="*/ 7129809 w 10768629"/>
              <a:gd name="connsiteY89-14194" fmla="*/ 1473339 h 1978172"/>
              <a:gd name="connsiteX90-14195" fmla="*/ 7112688 w 10768629"/>
              <a:gd name="connsiteY90-14196" fmla="*/ 1472575 h 1978172"/>
              <a:gd name="connsiteX91-14197" fmla="*/ 7093470 w 10768629"/>
              <a:gd name="connsiteY91-14198" fmla="*/ 1480300 h 1978172"/>
              <a:gd name="connsiteX92-14199" fmla="*/ 7025034 w 10768629"/>
              <a:gd name="connsiteY92-14200" fmla="*/ 1506934 h 1978172"/>
              <a:gd name="connsiteX93-14201" fmla="*/ 7014783 w 10768629"/>
              <a:gd name="connsiteY93-14202" fmla="*/ 1515868 h 1978172"/>
              <a:gd name="connsiteX94-14203" fmla="*/ 6979706 w 10768629"/>
              <a:gd name="connsiteY94-14204" fmla="*/ 1523511 h 1978172"/>
              <a:gd name="connsiteX95-14205" fmla="*/ 6977890 w 10768629"/>
              <a:gd name="connsiteY95-14206" fmla="*/ 1525793 h 1978172"/>
              <a:gd name="connsiteX96-14207" fmla="*/ 6944339 w 10768629"/>
              <a:gd name="connsiteY96-14208" fmla="*/ 1536237 h 1978172"/>
              <a:gd name="connsiteX97-14209" fmla="*/ 6886996 w 10768629"/>
              <a:gd name="connsiteY97-14210" fmla="*/ 1563569 h 1978172"/>
              <a:gd name="connsiteX98-14211" fmla="*/ 6874510 w 10768629"/>
              <a:gd name="connsiteY98-14212" fmla="*/ 1558469 h 1978172"/>
              <a:gd name="connsiteX99-14213" fmla="*/ 6871943 w 10768629"/>
              <a:gd name="connsiteY99-14214" fmla="*/ 1554651 h 1978172"/>
              <a:gd name="connsiteX100-14215" fmla="*/ 6856174 w 10768629"/>
              <a:gd name="connsiteY100-14216" fmla="*/ 1562024 h 1978172"/>
              <a:gd name="connsiteX101-14217" fmla="*/ 6842321 w 10768629"/>
              <a:gd name="connsiteY101-14218" fmla="*/ 1560554 h 1978172"/>
              <a:gd name="connsiteX102-14219" fmla="*/ 6832713 w 10768629"/>
              <a:gd name="connsiteY102-14220" fmla="*/ 1569357 h 1978172"/>
              <a:gd name="connsiteX103-14221" fmla="*/ 6816351 w 10768629"/>
              <a:gd name="connsiteY103-14222" fmla="*/ 1571495 h 1978172"/>
              <a:gd name="connsiteX104-14223" fmla="*/ 6795800 w 10768629"/>
              <a:gd name="connsiteY104-14224" fmla="*/ 1572010 h 1978172"/>
              <a:gd name="connsiteX105-14225" fmla="*/ 6777546 w 10768629"/>
              <a:gd name="connsiteY105-14226" fmla="*/ 1568661 h 1978172"/>
              <a:gd name="connsiteX106-14227" fmla="*/ 6751528 w 10768629"/>
              <a:gd name="connsiteY106-14228" fmla="*/ 1574143 h 1978172"/>
              <a:gd name="connsiteX107-14229" fmla="*/ 6691966 w 10768629"/>
              <a:gd name="connsiteY107-14230" fmla="*/ 1582255 h 1978172"/>
              <a:gd name="connsiteX108-14231" fmla="*/ 6646941 w 10768629"/>
              <a:gd name="connsiteY108-14232" fmla="*/ 1588471 h 1978172"/>
              <a:gd name="connsiteX109-14233" fmla="*/ 6568576 w 10768629"/>
              <a:gd name="connsiteY109-14234" fmla="*/ 1606488 h 1978172"/>
              <a:gd name="connsiteX110-14235" fmla="*/ 6554358 w 10768629"/>
              <a:gd name="connsiteY110-14236" fmla="*/ 1621701 h 1978172"/>
              <a:gd name="connsiteX111-14237" fmla="*/ 6516968 w 10768629"/>
              <a:gd name="connsiteY111-14238" fmla="*/ 1617195 h 1978172"/>
              <a:gd name="connsiteX112-14239" fmla="*/ 6506479 w 10768629"/>
              <a:gd name="connsiteY112-14240" fmla="*/ 1602227 h 1978172"/>
              <a:gd name="connsiteX113-14241" fmla="*/ 6458436 w 10768629"/>
              <a:gd name="connsiteY113-14242" fmla="*/ 1607332 h 1978172"/>
              <a:gd name="connsiteX114-14243" fmla="*/ 6414786 w 10768629"/>
              <a:gd name="connsiteY114-14244" fmla="*/ 1628815 h 1978172"/>
              <a:gd name="connsiteX115-14245" fmla="*/ 6357085 w 10768629"/>
              <a:gd name="connsiteY115-14246" fmla="*/ 1640846 h 1978172"/>
              <a:gd name="connsiteX116-14247" fmla="*/ 6322636 w 10768629"/>
              <a:gd name="connsiteY116-14248" fmla="*/ 1648213 h 1978172"/>
              <a:gd name="connsiteX117-14249" fmla="*/ 6226172 w 10768629"/>
              <a:gd name="connsiteY117-14250" fmla="*/ 1654676 h 1978172"/>
              <a:gd name="connsiteX118-14251" fmla="*/ 6221217 w 10768629"/>
              <a:gd name="connsiteY118-14252" fmla="*/ 1654506 h 1978172"/>
              <a:gd name="connsiteX119-14253" fmla="*/ 6204956 w 10768629"/>
              <a:gd name="connsiteY119-14254" fmla="*/ 1664280 h 1978172"/>
              <a:gd name="connsiteX120-14255" fmla="*/ 6204270 w 10768629"/>
              <a:gd name="connsiteY120-14256" fmla="*/ 1666782 h 1978172"/>
              <a:gd name="connsiteX121-14257" fmla="*/ 6143810 w 10768629"/>
              <a:gd name="connsiteY121-14258" fmla="*/ 1661963 h 1978172"/>
              <a:gd name="connsiteX122-14259" fmla="*/ 6136560 w 10768629"/>
              <a:gd name="connsiteY122-14260" fmla="*/ 1665728 h 1978172"/>
              <a:gd name="connsiteX123-14261" fmla="*/ 6096155 w 10768629"/>
              <a:gd name="connsiteY123-14262" fmla="*/ 1656951 h 1978172"/>
              <a:gd name="connsiteX124-14263" fmla="*/ 6075812 w 10768629"/>
              <a:gd name="connsiteY124-14264" fmla="*/ 1655422 h 1978172"/>
              <a:gd name="connsiteX125-14265" fmla="*/ 6039495 w 10768629"/>
              <a:gd name="connsiteY125-14266" fmla="*/ 1649680 h 1978172"/>
              <a:gd name="connsiteX126-14267" fmla="*/ 6036523 w 10768629"/>
              <a:gd name="connsiteY126-14268" fmla="*/ 1652121 h 1978172"/>
              <a:gd name="connsiteX127-14269" fmla="*/ 6029328 w 10768629"/>
              <a:gd name="connsiteY127-14270" fmla="*/ 1649904 h 1978172"/>
              <a:gd name="connsiteX128-14271" fmla="*/ 6024075 w 10768629"/>
              <a:gd name="connsiteY128-14272" fmla="*/ 1652779 h 1978172"/>
              <a:gd name="connsiteX129-14273" fmla="*/ 6018085 w 10768629"/>
              <a:gd name="connsiteY129-14274" fmla="*/ 1652030 h 1978172"/>
              <a:gd name="connsiteX130-14275" fmla="*/ 5955513 w 10768629"/>
              <a:gd name="connsiteY130-14276" fmla="*/ 1663584 h 1978172"/>
              <a:gd name="connsiteX131-14277" fmla="*/ 5941996 w 10768629"/>
              <a:gd name="connsiteY131-14278" fmla="*/ 1661326 h 1978172"/>
              <a:gd name="connsiteX132-14279" fmla="*/ 5931789 w 10768629"/>
              <a:gd name="connsiteY132-14280" fmla="*/ 1669915 h 1978172"/>
              <a:gd name="connsiteX133-14281" fmla="*/ 5888686 w 10768629"/>
              <a:gd name="connsiteY133-14282" fmla="*/ 1672175 h 1978172"/>
              <a:gd name="connsiteX134-14283" fmla="*/ 5873794 w 10768629"/>
              <a:gd name="connsiteY134-14284" fmla="*/ 1665454 h 1978172"/>
              <a:gd name="connsiteX135-14285" fmla="*/ 5860022 w 10768629"/>
              <a:gd name="connsiteY135-14286" fmla="*/ 1660635 h 1978172"/>
              <a:gd name="connsiteX136-14287" fmla="*/ 5858237 w 10768629"/>
              <a:gd name="connsiteY136-14288" fmla="*/ 1660649 h 1978172"/>
              <a:gd name="connsiteX137-14289" fmla="*/ 5840319 w 10768629"/>
              <a:gd name="connsiteY137-14290" fmla="*/ 1660798 h 1978172"/>
              <a:gd name="connsiteX138-14291" fmla="*/ 5806984 w 10768629"/>
              <a:gd name="connsiteY138-14292" fmla="*/ 1661075 h 1978172"/>
              <a:gd name="connsiteX139-14293" fmla="*/ 5742351 w 10768629"/>
              <a:gd name="connsiteY139-14294" fmla="*/ 1667489 h 1978172"/>
              <a:gd name="connsiteX140-14295" fmla="*/ 5521171 w 10768629"/>
              <a:gd name="connsiteY140-14296" fmla="*/ 1671626 h 1978172"/>
              <a:gd name="connsiteX141-14297" fmla="*/ 5457384 w 10768629"/>
              <a:gd name="connsiteY141-14298" fmla="*/ 1683952 h 1978172"/>
              <a:gd name="connsiteX142-14299" fmla="*/ 4950070 w 10768629"/>
              <a:gd name="connsiteY142-14300" fmla="*/ 1748401 h 1978172"/>
              <a:gd name="connsiteX143-14301" fmla="*/ 4872172 w 10768629"/>
              <a:gd name="connsiteY143-14302" fmla="*/ 1757222 h 1978172"/>
              <a:gd name="connsiteX144-14303" fmla="*/ 4809524 w 10768629"/>
              <a:gd name="connsiteY144-14304" fmla="*/ 1761033 h 1978172"/>
              <a:gd name="connsiteX145-14305" fmla="*/ 4759058 w 10768629"/>
              <a:gd name="connsiteY145-14306" fmla="*/ 1766533 h 1978172"/>
              <a:gd name="connsiteX146-14307" fmla="*/ 4719749 w 10768629"/>
              <a:gd name="connsiteY146-14308" fmla="*/ 1771811 h 1978172"/>
              <a:gd name="connsiteX147-14309" fmla="*/ 4568686 w 10768629"/>
              <a:gd name="connsiteY147-14310" fmla="*/ 1786141 h 1978172"/>
              <a:gd name="connsiteX148-14311" fmla="*/ 4418751 w 10768629"/>
              <a:gd name="connsiteY148-14312" fmla="*/ 1796932 h 1978172"/>
              <a:gd name="connsiteX149-14313" fmla="*/ 4378377 w 10768629"/>
              <a:gd name="connsiteY149-14314" fmla="*/ 1815528 h 1978172"/>
              <a:gd name="connsiteX150-14315" fmla="*/ 4320575 w 10768629"/>
              <a:gd name="connsiteY150-14316" fmla="*/ 1832722 h 1978172"/>
              <a:gd name="connsiteX151-14317" fmla="*/ 4211935 w 10768629"/>
              <a:gd name="connsiteY151-14318" fmla="*/ 1860177 h 1978172"/>
              <a:gd name="connsiteX152-14319" fmla="*/ 4101228 w 10768629"/>
              <a:gd name="connsiteY152-14320" fmla="*/ 1868717 h 1978172"/>
              <a:gd name="connsiteX153-14321" fmla="*/ 3973223 w 10768629"/>
              <a:gd name="connsiteY153-14322" fmla="*/ 1881015 h 1978172"/>
              <a:gd name="connsiteX154-14323" fmla="*/ 3900992 w 10768629"/>
              <a:gd name="connsiteY154-14324" fmla="*/ 1880603 h 1978172"/>
              <a:gd name="connsiteX155-14325" fmla="*/ 3662119 w 10768629"/>
              <a:gd name="connsiteY155-14326" fmla="*/ 1889285 h 1978172"/>
              <a:gd name="connsiteX156-14327" fmla="*/ 3496919 w 10768629"/>
              <a:gd name="connsiteY156-14328" fmla="*/ 1873180 h 1978172"/>
              <a:gd name="connsiteX157-14329" fmla="*/ 3449433 w 10768629"/>
              <a:gd name="connsiteY157-14330" fmla="*/ 1889681 h 1978172"/>
              <a:gd name="connsiteX158-14331" fmla="*/ 3369766 w 10768629"/>
              <a:gd name="connsiteY158-14332" fmla="*/ 1916653 h 1978172"/>
              <a:gd name="connsiteX159-14333" fmla="*/ 3269672 w 10768629"/>
              <a:gd name="connsiteY159-14334" fmla="*/ 1938036 h 1978172"/>
              <a:gd name="connsiteX160-14335" fmla="*/ 3224897 w 10768629"/>
              <a:gd name="connsiteY160-14336" fmla="*/ 1943733 h 1978172"/>
              <a:gd name="connsiteX161-14337" fmla="*/ 3161463 w 10768629"/>
              <a:gd name="connsiteY161-14338" fmla="*/ 1946591 h 1978172"/>
              <a:gd name="connsiteX162-14339" fmla="*/ 3112044 w 10768629"/>
              <a:gd name="connsiteY162-14340" fmla="*/ 1935614 h 1978172"/>
              <a:gd name="connsiteX163-14341" fmla="*/ 3069716 w 10768629"/>
              <a:gd name="connsiteY163-14342" fmla="*/ 1930463 h 1978172"/>
              <a:gd name="connsiteX164-14343" fmla="*/ 3005773 w 10768629"/>
              <a:gd name="connsiteY164-14344" fmla="*/ 1915878 h 1978172"/>
              <a:gd name="connsiteX165-14345" fmla="*/ 2897201 w 10768629"/>
              <a:gd name="connsiteY165-14346" fmla="*/ 1926772 h 1978172"/>
              <a:gd name="connsiteX166-14347" fmla="*/ 2783891 w 10768629"/>
              <a:gd name="connsiteY166-14348" fmla="*/ 1931749 h 1978172"/>
              <a:gd name="connsiteX167-14349" fmla="*/ 2712447 w 10768629"/>
              <a:gd name="connsiteY167-14350" fmla="*/ 1933044 h 1978172"/>
              <a:gd name="connsiteX168-14351" fmla="*/ 2560151 w 10768629"/>
              <a:gd name="connsiteY168-14352" fmla="*/ 1963609 h 1978172"/>
              <a:gd name="connsiteX169-14353" fmla="*/ 2367221 w 10768629"/>
              <a:gd name="connsiteY169-14354" fmla="*/ 1971884 h 1978172"/>
              <a:gd name="connsiteX170-14355" fmla="*/ 2272130 w 10768629"/>
              <a:gd name="connsiteY170-14356" fmla="*/ 1961162 h 1978172"/>
              <a:gd name="connsiteX171-14357" fmla="*/ 2189404 w 10768629"/>
              <a:gd name="connsiteY171-14358" fmla="*/ 1978172 h 1978172"/>
              <a:gd name="connsiteX172-14359" fmla="*/ 2077704 w 10768629"/>
              <a:gd name="connsiteY172-14360" fmla="*/ 1965002 h 1978172"/>
              <a:gd name="connsiteX173-14361" fmla="*/ 2033299 w 10768629"/>
              <a:gd name="connsiteY173-14362" fmla="*/ 1969042 h 1978172"/>
              <a:gd name="connsiteX174-14363" fmla="*/ 1967996 w 10768629"/>
              <a:gd name="connsiteY174-14364" fmla="*/ 1953187 h 1978172"/>
              <a:gd name="connsiteX175-14365" fmla="*/ 1855805 w 10768629"/>
              <a:gd name="connsiteY175-14366" fmla="*/ 1926082 h 1978172"/>
              <a:gd name="connsiteX176-14367" fmla="*/ 1790957 w 10768629"/>
              <a:gd name="connsiteY176-14368" fmla="*/ 1919460 h 1978172"/>
              <a:gd name="connsiteX177-14369" fmla="*/ 1613978 w 10768629"/>
              <a:gd name="connsiteY177-14370" fmla="*/ 1891581 h 1978172"/>
              <a:gd name="connsiteX178-14371" fmla="*/ 1436831 w 10768629"/>
              <a:gd name="connsiteY178-14372" fmla="*/ 1856201 h 1978172"/>
              <a:gd name="connsiteX179-14373" fmla="*/ 1357365 w 10768629"/>
              <a:gd name="connsiteY179-14374" fmla="*/ 1832140 h 1978172"/>
              <a:gd name="connsiteX180-14375" fmla="*/ 1232341 w 10768629"/>
              <a:gd name="connsiteY180-14376" fmla="*/ 1785942 h 1978172"/>
              <a:gd name="connsiteX181-14377" fmla="*/ 1162595 w 10768629"/>
              <a:gd name="connsiteY181-14378" fmla="*/ 1758337 h 1978172"/>
              <a:gd name="connsiteX182-14379" fmla="*/ 1128523 w 10768629"/>
              <a:gd name="connsiteY182-14380" fmla="*/ 1763621 h 1978172"/>
              <a:gd name="connsiteX183-14381" fmla="*/ 991903 w 10768629"/>
              <a:gd name="connsiteY183-14382" fmla="*/ 1786741 h 1978172"/>
              <a:gd name="connsiteX184-14383" fmla="*/ 883960 w 10768629"/>
              <a:gd name="connsiteY184-14384" fmla="*/ 1809389 h 1978172"/>
              <a:gd name="connsiteX185-14385" fmla="*/ 766531 w 10768629"/>
              <a:gd name="connsiteY185-14386" fmla="*/ 1805053 h 1978172"/>
              <a:gd name="connsiteX186-14387" fmla="*/ 669779 w 10768629"/>
              <a:gd name="connsiteY186-14388" fmla="*/ 1800537 h 1978172"/>
              <a:gd name="connsiteX187-14389" fmla="*/ 523898 w 10768629"/>
              <a:gd name="connsiteY187-14390" fmla="*/ 1811085 h 1978172"/>
              <a:gd name="connsiteX188-14391" fmla="*/ 360251 w 10768629"/>
              <a:gd name="connsiteY188-14392" fmla="*/ 1830735 h 1978172"/>
              <a:gd name="connsiteX189-14393" fmla="*/ 255207 w 10768629"/>
              <a:gd name="connsiteY189-14394" fmla="*/ 1818275 h 1978172"/>
              <a:gd name="connsiteX190-14395" fmla="*/ 101803 w 10768629"/>
              <a:gd name="connsiteY190-14396" fmla="*/ 1870647 h 1978172"/>
              <a:gd name="connsiteX191-14397" fmla="*/ 25397 w 10768629"/>
              <a:gd name="connsiteY191-14398" fmla="*/ 1888443 h 1978172"/>
              <a:gd name="connsiteX192-14399" fmla="*/ 2370 w 10768629"/>
              <a:gd name="connsiteY192-14400" fmla="*/ 1878311 h 1978172"/>
              <a:gd name="connsiteX193-14401" fmla="*/ 0 w 10768629"/>
              <a:gd name="connsiteY193-14402" fmla="*/ 1878785 h 1978172"/>
              <a:gd name="connsiteX194-14403" fmla="*/ 0 w 10768629"/>
              <a:gd name="connsiteY194-14404" fmla="*/ 0 h 1978172"/>
              <a:gd name="connsiteX0-14405" fmla="*/ 0 w 10768629"/>
              <a:gd name="connsiteY0-14406" fmla="*/ 0 h 1978172"/>
              <a:gd name="connsiteX1-14407" fmla="*/ 10768629 w 10768629"/>
              <a:gd name="connsiteY1-14408" fmla="*/ 0 h 1978172"/>
              <a:gd name="connsiteX2-14409" fmla="*/ 10733254 w 10768629"/>
              <a:gd name="connsiteY2-14410" fmla="*/ 31439 h 1978172"/>
              <a:gd name="connsiteX3-14411" fmla="*/ 10727085 w 10768629"/>
              <a:gd name="connsiteY3-14412" fmla="*/ 37910 h 1978172"/>
              <a:gd name="connsiteX4-14413" fmla="*/ 10675953 w 10768629"/>
              <a:gd name="connsiteY4-14414" fmla="*/ 68623 h 1978172"/>
              <a:gd name="connsiteX5-14415" fmla="*/ 10637091 w 10768629"/>
              <a:gd name="connsiteY5-14416" fmla="*/ 90361 h 1978172"/>
              <a:gd name="connsiteX6-14417" fmla="*/ 10610971 w 10768629"/>
              <a:gd name="connsiteY6-14418" fmla="*/ 110764 h 1978172"/>
              <a:gd name="connsiteX7-14419" fmla="*/ 10532872 w 10768629"/>
              <a:gd name="connsiteY7-14420" fmla="*/ 138028 h 1978172"/>
              <a:gd name="connsiteX8-14421" fmla="*/ 10398558 w 10768629"/>
              <a:gd name="connsiteY8-14422" fmla="*/ 172911 h 1978172"/>
              <a:gd name="connsiteX9-14423" fmla="*/ 10371128 w 10768629"/>
              <a:gd name="connsiteY9-14424" fmla="*/ 182609 h 1978172"/>
              <a:gd name="connsiteX10-14425" fmla="*/ 10352178 w 10768629"/>
              <a:gd name="connsiteY10-14426" fmla="*/ 199976 h 1978172"/>
              <a:gd name="connsiteX11-14427" fmla="*/ 10351815 w 10768629"/>
              <a:gd name="connsiteY11-14428" fmla="*/ 211879 h 1978172"/>
              <a:gd name="connsiteX12-14429" fmla="*/ 10337471 w 10768629"/>
              <a:gd name="connsiteY12-14430" fmla="*/ 218661 h 1978172"/>
              <a:gd name="connsiteX13-14431" fmla="*/ 10334625 w 10768629"/>
              <a:gd name="connsiteY13-14432" fmla="*/ 222351 h 1978172"/>
              <a:gd name="connsiteX14-14433" fmla="*/ 10256365 w 10768629"/>
              <a:gd name="connsiteY14-14434" fmla="*/ 235917 h 1978172"/>
              <a:gd name="connsiteX15-14435" fmla="*/ 10201127 w 10768629"/>
              <a:gd name="connsiteY15-14436" fmla="*/ 267448 h 1978172"/>
              <a:gd name="connsiteX16-14437" fmla="*/ 9961218 w 10768629"/>
              <a:gd name="connsiteY16-14438" fmla="*/ 326720 h 1978172"/>
              <a:gd name="connsiteX17-14439" fmla="*/ 9859715 w 10768629"/>
              <a:gd name="connsiteY17-14440" fmla="*/ 355698 h 1978172"/>
              <a:gd name="connsiteX18-14441" fmla="*/ 9679867 w 10768629"/>
              <a:gd name="connsiteY18-14442" fmla="*/ 399081 h 1978172"/>
              <a:gd name="connsiteX19-14443" fmla="*/ 9490654 w 10768629"/>
              <a:gd name="connsiteY19-14444" fmla="*/ 455225 h 1978172"/>
              <a:gd name="connsiteX20-14445" fmla="*/ 9470837 w 10768629"/>
              <a:gd name="connsiteY20-14446" fmla="*/ 452539 h 1978172"/>
              <a:gd name="connsiteX21-14447" fmla="*/ 9469082 w 10768629"/>
              <a:gd name="connsiteY21-14448" fmla="*/ 454891 h 1978172"/>
              <a:gd name="connsiteX22-14449" fmla="*/ 9448038 w 10768629"/>
              <a:gd name="connsiteY22-14450" fmla="*/ 459733 h 1978172"/>
              <a:gd name="connsiteX23-14451" fmla="*/ 9396821 w 10768629"/>
              <a:gd name="connsiteY23-14452" fmla="*/ 455795 h 1978172"/>
              <a:gd name="connsiteX24-14453" fmla="*/ 9392197 w 10768629"/>
              <a:gd name="connsiteY24-14454" fmla="*/ 459796 h 1978172"/>
              <a:gd name="connsiteX25-14455" fmla="*/ 9347994 w 10768629"/>
              <a:gd name="connsiteY25-14456" fmla="*/ 464462 h 1978172"/>
              <a:gd name="connsiteX26-14457" fmla="*/ 9347889 w 10768629"/>
              <a:gd name="connsiteY26-14458" fmla="*/ 466539 h 1978172"/>
              <a:gd name="connsiteX27-14459" fmla="*/ 9337639 w 10768629"/>
              <a:gd name="connsiteY27-14460" fmla="*/ 476654 h 1978172"/>
              <a:gd name="connsiteX28-14461" fmla="*/ 9287964 w 10768629"/>
              <a:gd name="connsiteY28-14462" fmla="*/ 513052 h 1978172"/>
              <a:gd name="connsiteX29-14463" fmla="*/ 9229283 w 10768629"/>
              <a:gd name="connsiteY29-14464" fmla="*/ 555377 h 1978172"/>
              <a:gd name="connsiteX30-14465" fmla="*/ 9220274 w 10768629"/>
              <a:gd name="connsiteY30-14466" fmla="*/ 557502 h 1978172"/>
              <a:gd name="connsiteX31-14467" fmla="*/ 9220202 w 10768629"/>
              <a:gd name="connsiteY31-14468" fmla="*/ 558001 h 1978172"/>
              <a:gd name="connsiteX32-14469" fmla="*/ 9210908 w 10768629"/>
              <a:gd name="connsiteY32-14470" fmla="*/ 561147 h 1978172"/>
              <a:gd name="connsiteX33-14471" fmla="*/ 9186374 w 10768629"/>
              <a:gd name="connsiteY33-14472" fmla="*/ 565502 h 1978172"/>
              <a:gd name="connsiteX34-14473" fmla="*/ 9181058 w 10768629"/>
              <a:gd name="connsiteY34-14474" fmla="*/ 569943 h 1978172"/>
              <a:gd name="connsiteX35-14475" fmla="*/ 9167549 w 10768629"/>
              <a:gd name="connsiteY35-14476" fmla="*/ 584727 h 1978172"/>
              <a:gd name="connsiteX36-14477" fmla="*/ 9149110 w 10768629"/>
              <a:gd name="connsiteY36-14478" fmla="*/ 598906 h 1978172"/>
              <a:gd name="connsiteX37-14479" fmla="*/ 9078556 w 10768629"/>
              <a:gd name="connsiteY37-14480" fmla="*/ 644039 h 1978172"/>
              <a:gd name="connsiteX38-14481" fmla="*/ 8996399 w 10768629"/>
              <a:gd name="connsiteY38-14482" fmla="*/ 690055 h 1978172"/>
              <a:gd name="connsiteX39-14483" fmla="*/ 8803791 w 10768629"/>
              <a:gd name="connsiteY39-14484" fmla="*/ 813860 h 1978172"/>
              <a:gd name="connsiteX40-14485" fmla="*/ 8636202 w 10768629"/>
              <a:gd name="connsiteY40-14486" fmla="*/ 848463 h 1978172"/>
              <a:gd name="connsiteX41-14487" fmla="*/ 8555372 w 10768629"/>
              <a:gd name="connsiteY41-14488" fmla="*/ 883171 h 1978172"/>
              <a:gd name="connsiteX42-14489" fmla="*/ 8507229 w 10768629"/>
              <a:gd name="connsiteY42-14490" fmla="*/ 901665 h 1978172"/>
              <a:gd name="connsiteX43-14491" fmla="*/ 8428473 w 10768629"/>
              <a:gd name="connsiteY43-14492" fmla="*/ 927985 h 1978172"/>
              <a:gd name="connsiteX44-14493" fmla="*/ 8427914 w 10768629"/>
              <a:gd name="connsiteY44-14494" fmla="*/ 933480 h 1978172"/>
              <a:gd name="connsiteX45-14495" fmla="*/ 8420327 w 10768629"/>
              <a:gd name="connsiteY45-14496" fmla="*/ 941984 h 1978172"/>
              <a:gd name="connsiteX46-14497" fmla="*/ 8394729 w 10768629"/>
              <a:gd name="connsiteY46-14498" fmla="*/ 948347 h 1978172"/>
              <a:gd name="connsiteX47-14499" fmla="*/ 8380548 w 10768629"/>
              <a:gd name="connsiteY47-14500" fmla="*/ 987916 h 1978172"/>
              <a:gd name="connsiteX48-14501" fmla="*/ 8375330 w 10768629"/>
              <a:gd name="connsiteY48-14502" fmla="*/ 965444 h 1978172"/>
              <a:gd name="connsiteX49-14503" fmla="*/ 8340796 w 10768629"/>
              <a:gd name="connsiteY49-14504" fmla="*/ 980522 h 1978172"/>
              <a:gd name="connsiteX50-14505" fmla="*/ 8304438 w 10768629"/>
              <a:gd name="connsiteY50-14506" fmla="*/ 996739 h 1978172"/>
              <a:gd name="connsiteX51-14507" fmla="*/ 8280929 w 10768629"/>
              <a:gd name="connsiteY51-14508" fmla="*/ 1023089 h 1978172"/>
              <a:gd name="connsiteX52-14509" fmla="*/ 8275760 w 10768629"/>
              <a:gd name="connsiteY52-14510" fmla="*/ 1027772 h 1978172"/>
              <a:gd name="connsiteX53-14511" fmla="*/ 8275478 w 10768629"/>
              <a:gd name="connsiteY53-14512" fmla="*/ 1027605 h 1978172"/>
              <a:gd name="connsiteX54-14513" fmla="*/ 8249003 w 10768629"/>
              <a:gd name="connsiteY54-14514" fmla="*/ 1032033 h 1978172"/>
              <a:gd name="connsiteX55-14515" fmla="*/ 8203836 w 10768629"/>
              <a:gd name="connsiteY55-14516" fmla="*/ 1037347 h 1978172"/>
              <a:gd name="connsiteX56-14517" fmla="*/ 8122936 w 10768629"/>
              <a:gd name="connsiteY56-14518" fmla="*/ 1063113 h 1978172"/>
              <a:gd name="connsiteX57-14519" fmla="*/ 8043658 w 10768629"/>
              <a:gd name="connsiteY57-14520" fmla="*/ 1092746 h 1978172"/>
              <a:gd name="connsiteX58-14521" fmla="*/ 8015351 w 10768629"/>
              <a:gd name="connsiteY58-14522" fmla="*/ 1105478 h 1978172"/>
              <a:gd name="connsiteX59-14523" fmla="*/ 7963145 w 10768629"/>
              <a:gd name="connsiteY59-14524" fmla="*/ 1119346 h 1978172"/>
              <a:gd name="connsiteX60-14525" fmla="*/ 7938145 w 10768629"/>
              <a:gd name="connsiteY60-14526" fmla="*/ 1120225 h 1978172"/>
              <a:gd name="connsiteX61-14527" fmla="*/ 7937238 w 10768629"/>
              <a:gd name="connsiteY61-14528" fmla="*/ 1121204 h 1978172"/>
              <a:gd name="connsiteX62-14529" fmla="*/ 7934398 w 10768629"/>
              <a:gd name="connsiteY62-14530" fmla="*/ 1118240 h 1978172"/>
              <a:gd name="connsiteX63-14531" fmla="*/ 7918248 w 10768629"/>
              <a:gd name="connsiteY63-14532" fmla="*/ 1124371 h 1978172"/>
              <a:gd name="connsiteX64-14533" fmla="*/ 7914119 w 10768629"/>
              <a:gd name="connsiteY64-14534" fmla="*/ 1127653 h 1978172"/>
              <a:gd name="connsiteX65-14535" fmla="*/ 7907658 w 10768629"/>
              <a:gd name="connsiteY65-14536" fmla="*/ 1130350 h 1978172"/>
              <a:gd name="connsiteX66-14537" fmla="*/ 7907434 w 10768629"/>
              <a:gd name="connsiteY66-14538" fmla="*/ 1130103 h 1978172"/>
              <a:gd name="connsiteX67-14539" fmla="*/ 7901508 w 10768629"/>
              <a:gd name="connsiteY67-14540" fmla="*/ 1133245 h 1978172"/>
              <a:gd name="connsiteX68-14541" fmla="*/ 7873287 w 10768629"/>
              <a:gd name="connsiteY68-14542" fmla="*/ 1152609 h 1978172"/>
              <a:gd name="connsiteX69-14543" fmla="*/ 7834833 w 10768629"/>
              <a:gd name="connsiteY69-14544" fmla="*/ 1153868 h 1978172"/>
              <a:gd name="connsiteX70-14545" fmla="*/ 7828661 w 10768629"/>
              <a:gd name="connsiteY70-14546" fmla="*/ 1139994 h 1978172"/>
              <a:gd name="connsiteX71-14547" fmla="*/ 7823966 w 10768629"/>
              <a:gd name="connsiteY71-14548" fmla="*/ 1143178 h 1978172"/>
              <a:gd name="connsiteX72-14549" fmla="*/ 7815078 w 10768629"/>
              <a:gd name="connsiteY72-14550" fmla="*/ 1151776 h 1978172"/>
              <a:gd name="connsiteX73-14551" fmla="*/ 7812026 w 10768629"/>
              <a:gd name="connsiteY73-14552" fmla="*/ 1151522 h 1978172"/>
              <a:gd name="connsiteX74-14553" fmla="*/ 7782249 w 10768629"/>
              <a:gd name="connsiteY74-14554" fmla="*/ 1160970 h 1978172"/>
              <a:gd name="connsiteX75-14555" fmla="*/ 7773476 w 10768629"/>
              <a:gd name="connsiteY75-14556" fmla="*/ 1157414 h 1978172"/>
              <a:gd name="connsiteX76-14557" fmla="*/ 7769600 w 10768629"/>
              <a:gd name="connsiteY76-14558" fmla="*/ 1157365 h 1978172"/>
              <a:gd name="connsiteX77-14559" fmla="*/ 7752631 w 10768629"/>
              <a:gd name="connsiteY77-14560" fmla="*/ 1172815 h 1978172"/>
              <a:gd name="connsiteX78-14561" fmla="*/ 7739392 w 10768629"/>
              <a:gd name="connsiteY78-14562" fmla="*/ 1192062 h 1978172"/>
              <a:gd name="connsiteX79-14563" fmla="*/ 7677677 w 10768629"/>
              <a:gd name="connsiteY79-14564" fmla="*/ 1216394 h 1978172"/>
              <a:gd name="connsiteX80-14565" fmla="*/ 7586920 w 10768629"/>
              <a:gd name="connsiteY80-14566" fmla="*/ 1261888 h 1978172"/>
              <a:gd name="connsiteX81-14567" fmla="*/ 7486100 w 10768629"/>
              <a:gd name="connsiteY81-14568" fmla="*/ 1292563 h 1978172"/>
              <a:gd name="connsiteX82-14569" fmla="*/ 7411323 w 10768629"/>
              <a:gd name="connsiteY82-14570" fmla="*/ 1340732 h 1978172"/>
              <a:gd name="connsiteX83-14571" fmla="*/ 7240698 w 10768629"/>
              <a:gd name="connsiteY83-14572" fmla="*/ 1438832 h 1978172"/>
              <a:gd name="connsiteX84-14573" fmla="*/ 7197675 w 10768629"/>
              <a:gd name="connsiteY84-14574" fmla="*/ 1447530 h 1978172"/>
              <a:gd name="connsiteX85-14575" fmla="*/ 7164788 w 10768629"/>
              <a:gd name="connsiteY85-14576" fmla="*/ 1480293 h 1978172"/>
              <a:gd name="connsiteX86-14577" fmla="*/ 7147929 w 10768629"/>
              <a:gd name="connsiteY86-14578" fmla="*/ 1477641 h 1978172"/>
              <a:gd name="connsiteX87-14579" fmla="*/ 7144965 w 10768629"/>
              <a:gd name="connsiteY87-14580" fmla="*/ 1476908 h 1978172"/>
              <a:gd name="connsiteX88-14581" fmla="*/ 7134299 w 10768629"/>
              <a:gd name="connsiteY88-14582" fmla="*/ 1479969 h 1978172"/>
              <a:gd name="connsiteX89-14583" fmla="*/ 7129809 w 10768629"/>
              <a:gd name="connsiteY89-14584" fmla="*/ 1473339 h 1978172"/>
              <a:gd name="connsiteX90-14585" fmla="*/ 7112688 w 10768629"/>
              <a:gd name="connsiteY90-14586" fmla="*/ 1472575 h 1978172"/>
              <a:gd name="connsiteX91-14587" fmla="*/ 7093470 w 10768629"/>
              <a:gd name="connsiteY91-14588" fmla="*/ 1480300 h 1978172"/>
              <a:gd name="connsiteX92-14589" fmla="*/ 7025034 w 10768629"/>
              <a:gd name="connsiteY92-14590" fmla="*/ 1506934 h 1978172"/>
              <a:gd name="connsiteX93-14591" fmla="*/ 7014783 w 10768629"/>
              <a:gd name="connsiteY93-14592" fmla="*/ 1515868 h 1978172"/>
              <a:gd name="connsiteX94-14593" fmla="*/ 6979706 w 10768629"/>
              <a:gd name="connsiteY94-14594" fmla="*/ 1523511 h 1978172"/>
              <a:gd name="connsiteX95-14595" fmla="*/ 6977890 w 10768629"/>
              <a:gd name="connsiteY95-14596" fmla="*/ 1525793 h 1978172"/>
              <a:gd name="connsiteX96-14597" fmla="*/ 6944339 w 10768629"/>
              <a:gd name="connsiteY96-14598" fmla="*/ 1536237 h 1978172"/>
              <a:gd name="connsiteX97-14599" fmla="*/ 6886996 w 10768629"/>
              <a:gd name="connsiteY97-14600" fmla="*/ 1563569 h 1978172"/>
              <a:gd name="connsiteX98-14601" fmla="*/ 6874510 w 10768629"/>
              <a:gd name="connsiteY98-14602" fmla="*/ 1558469 h 1978172"/>
              <a:gd name="connsiteX99-14603" fmla="*/ 6871943 w 10768629"/>
              <a:gd name="connsiteY99-14604" fmla="*/ 1554651 h 1978172"/>
              <a:gd name="connsiteX100-14605" fmla="*/ 6856174 w 10768629"/>
              <a:gd name="connsiteY100-14606" fmla="*/ 1562024 h 1978172"/>
              <a:gd name="connsiteX101-14607" fmla="*/ 6842321 w 10768629"/>
              <a:gd name="connsiteY101-14608" fmla="*/ 1560554 h 1978172"/>
              <a:gd name="connsiteX102-14609" fmla="*/ 6832713 w 10768629"/>
              <a:gd name="connsiteY102-14610" fmla="*/ 1569357 h 1978172"/>
              <a:gd name="connsiteX103-14611" fmla="*/ 6816351 w 10768629"/>
              <a:gd name="connsiteY103-14612" fmla="*/ 1571495 h 1978172"/>
              <a:gd name="connsiteX104-14613" fmla="*/ 6795800 w 10768629"/>
              <a:gd name="connsiteY104-14614" fmla="*/ 1572010 h 1978172"/>
              <a:gd name="connsiteX105-14615" fmla="*/ 6777546 w 10768629"/>
              <a:gd name="connsiteY105-14616" fmla="*/ 1568661 h 1978172"/>
              <a:gd name="connsiteX106-14617" fmla="*/ 6751528 w 10768629"/>
              <a:gd name="connsiteY106-14618" fmla="*/ 1574143 h 1978172"/>
              <a:gd name="connsiteX107-14619" fmla="*/ 6691966 w 10768629"/>
              <a:gd name="connsiteY107-14620" fmla="*/ 1582255 h 1978172"/>
              <a:gd name="connsiteX108-14621" fmla="*/ 6646941 w 10768629"/>
              <a:gd name="connsiteY108-14622" fmla="*/ 1588471 h 1978172"/>
              <a:gd name="connsiteX109-14623" fmla="*/ 6568576 w 10768629"/>
              <a:gd name="connsiteY109-14624" fmla="*/ 1606488 h 1978172"/>
              <a:gd name="connsiteX110-14625" fmla="*/ 6554358 w 10768629"/>
              <a:gd name="connsiteY110-14626" fmla="*/ 1621701 h 1978172"/>
              <a:gd name="connsiteX111-14627" fmla="*/ 6516968 w 10768629"/>
              <a:gd name="connsiteY111-14628" fmla="*/ 1617195 h 1978172"/>
              <a:gd name="connsiteX112-14629" fmla="*/ 6506479 w 10768629"/>
              <a:gd name="connsiteY112-14630" fmla="*/ 1602227 h 1978172"/>
              <a:gd name="connsiteX113-14631" fmla="*/ 6458436 w 10768629"/>
              <a:gd name="connsiteY113-14632" fmla="*/ 1607332 h 1978172"/>
              <a:gd name="connsiteX114-14633" fmla="*/ 6414786 w 10768629"/>
              <a:gd name="connsiteY114-14634" fmla="*/ 1628815 h 1978172"/>
              <a:gd name="connsiteX115-14635" fmla="*/ 6357085 w 10768629"/>
              <a:gd name="connsiteY115-14636" fmla="*/ 1640846 h 1978172"/>
              <a:gd name="connsiteX116-14637" fmla="*/ 6322636 w 10768629"/>
              <a:gd name="connsiteY116-14638" fmla="*/ 1648213 h 1978172"/>
              <a:gd name="connsiteX117-14639" fmla="*/ 6226172 w 10768629"/>
              <a:gd name="connsiteY117-14640" fmla="*/ 1654676 h 1978172"/>
              <a:gd name="connsiteX118-14641" fmla="*/ 6221217 w 10768629"/>
              <a:gd name="connsiteY118-14642" fmla="*/ 1654506 h 1978172"/>
              <a:gd name="connsiteX119-14643" fmla="*/ 6204956 w 10768629"/>
              <a:gd name="connsiteY119-14644" fmla="*/ 1664280 h 1978172"/>
              <a:gd name="connsiteX120-14645" fmla="*/ 6204270 w 10768629"/>
              <a:gd name="connsiteY120-14646" fmla="*/ 1666782 h 1978172"/>
              <a:gd name="connsiteX121-14647" fmla="*/ 6143810 w 10768629"/>
              <a:gd name="connsiteY121-14648" fmla="*/ 1661963 h 1978172"/>
              <a:gd name="connsiteX122-14649" fmla="*/ 6136560 w 10768629"/>
              <a:gd name="connsiteY122-14650" fmla="*/ 1665728 h 1978172"/>
              <a:gd name="connsiteX123-14651" fmla="*/ 6096155 w 10768629"/>
              <a:gd name="connsiteY123-14652" fmla="*/ 1656951 h 1978172"/>
              <a:gd name="connsiteX124-14653" fmla="*/ 6075812 w 10768629"/>
              <a:gd name="connsiteY124-14654" fmla="*/ 1655422 h 1978172"/>
              <a:gd name="connsiteX125-14655" fmla="*/ 6039495 w 10768629"/>
              <a:gd name="connsiteY125-14656" fmla="*/ 1649680 h 1978172"/>
              <a:gd name="connsiteX126-14657" fmla="*/ 6036523 w 10768629"/>
              <a:gd name="connsiteY126-14658" fmla="*/ 1652121 h 1978172"/>
              <a:gd name="connsiteX127-14659" fmla="*/ 6029328 w 10768629"/>
              <a:gd name="connsiteY127-14660" fmla="*/ 1649904 h 1978172"/>
              <a:gd name="connsiteX128-14661" fmla="*/ 6024075 w 10768629"/>
              <a:gd name="connsiteY128-14662" fmla="*/ 1652779 h 1978172"/>
              <a:gd name="connsiteX129-14663" fmla="*/ 6018085 w 10768629"/>
              <a:gd name="connsiteY129-14664" fmla="*/ 1652030 h 1978172"/>
              <a:gd name="connsiteX130-14665" fmla="*/ 5955513 w 10768629"/>
              <a:gd name="connsiteY130-14666" fmla="*/ 1663584 h 1978172"/>
              <a:gd name="connsiteX131-14667" fmla="*/ 5941996 w 10768629"/>
              <a:gd name="connsiteY131-14668" fmla="*/ 1661326 h 1978172"/>
              <a:gd name="connsiteX132-14669" fmla="*/ 5931789 w 10768629"/>
              <a:gd name="connsiteY132-14670" fmla="*/ 1669915 h 1978172"/>
              <a:gd name="connsiteX133-14671" fmla="*/ 5888686 w 10768629"/>
              <a:gd name="connsiteY133-14672" fmla="*/ 1672175 h 1978172"/>
              <a:gd name="connsiteX134-14673" fmla="*/ 5873794 w 10768629"/>
              <a:gd name="connsiteY134-14674" fmla="*/ 1665454 h 1978172"/>
              <a:gd name="connsiteX135-14675" fmla="*/ 5860022 w 10768629"/>
              <a:gd name="connsiteY135-14676" fmla="*/ 1660635 h 1978172"/>
              <a:gd name="connsiteX136-14677" fmla="*/ 5858237 w 10768629"/>
              <a:gd name="connsiteY136-14678" fmla="*/ 1660649 h 1978172"/>
              <a:gd name="connsiteX137-14679" fmla="*/ 5840319 w 10768629"/>
              <a:gd name="connsiteY137-14680" fmla="*/ 1660798 h 1978172"/>
              <a:gd name="connsiteX138-14681" fmla="*/ 5806984 w 10768629"/>
              <a:gd name="connsiteY138-14682" fmla="*/ 1661075 h 1978172"/>
              <a:gd name="connsiteX139-14683" fmla="*/ 5742351 w 10768629"/>
              <a:gd name="connsiteY139-14684" fmla="*/ 1667489 h 1978172"/>
              <a:gd name="connsiteX140-14685" fmla="*/ 5521171 w 10768629"/>
              <a:gd name="connsiteY140-14686" fmla="*/ 1671626 h 1978172"/>
              <a:gd name="connsiteX141-14687" fmla="*/ 5457384 w 10768629"/>
              <a:gd name="connsiteY141-14688" fmla="*/ 1683952 h 1978172"/>
              <a:gd name="connsiteX142-14689" fmla="*/ 4950070 w 10768629"/>
              <a:gd name="connsiteY142-14690" fmla="*/ 1748401 h 1978172"/>
              <a:gd name="connsiteX143-14691" fmla="*/ 4872172 w 10768629"/>
              <a:gd name="connsiteY143-14692" fmla="*/ 1757222 h 1978172"/>
              <a:gd name="connsiteX144-14693" fmla="*/ 4809524 w 10768629"/>
              <a:gd name="connsiteY144-14694" fmla="*/ 1761033 h 1978172"/>
              <a:gd name="connsiteX145-14695" fmla="*/ 4759058 w 10768629"/>
              <a:gd name="connsiteY145-14696" fmla="*/ 1766533 h 1978172"/>
              <a:gd name="connsiteX146-14697" fmla="*/ 4719749 w 10768629"/>
              <a:gd name="connsiteY146-14698" fmla="*/ 1771811 h 1978172"/>
              <a:gd name="connsiteX147-14699" fmla="*/ 4568686 w 10768629"/>
              <a:gd name="connsiteY147-14700" fmla="*/ 1786141 h 1978172"/>
              <a:gd name="connsiteX148-14701" fmla="*/ 4418751 w 10768629"/>
              <a:gd name="connsiteY148-14702" fmla="*/ 1796932 h 1978172"/>
              <a:gd name="connsiteX149-14703" fmla="*/ 4378377 w 10768629"/>
              <a:gd name="connsiteY149-14704" fmla="*/ 1815528 h 1978172"/>
              <a:gd name="connsiteX150-14705" fmla="*/ 4320575 w 10768629"/>
              <a:gd name="connsiteY150-14706" fmla="*/ 1832722 h 1978172"/>
              <a:gd name="connsiteX151-14707" fmla="*/ 4211935 w 10768629"/>
              <a:gd name="connsiteY151-14708" fmla="*/ 1860177 h 1978172"/>
              <a:gd name="connsiteX152-14709" fmla="*/ 4101228 w 10768629"/>
              <a:gd name="connsiteY152-14710" fmla="*/ 1868717 h 1978172"/>
              <a:gd name="connsiteX153-14711" fmla="*/ 3973223 w 10768629"/>
              <a:gd name="connsiteY153-14712" fmla="*/ 1881015 h 1978172"/>
              <a:gd name="connsiteX154-14713" fmla="*/ 3900992 w 10768629"/>
              <a:gd name="connsiteY154-14714" fmla="*/ 1880603 h 1978172"/>
              <a:gd name="connsiteX155-14715" fmla="*/ 3662119 w 10768629"/>
              <a:gd name="connsiteY155-14716" fmla="*/ 1889285 h 1978172"/>
              <a:gd name="connsiteX156-14717" fmla="*/ 3496919 w 10768629"/>
              <a:gd name="connsiteY156-14718" fmla="*/ 1873180 h 1978172"/>
              <a:gd name="connsiteX157-14719" fmla="*/ 3449433 w 10768629"/>
              <a:gd name="connsiteY157-14720" fmla="*/ 1889681 h 1978172"/>
              <a:gd name="connsiteX158-14721" fmla="*/ 3369766 w 10768629"/>
              <a:gd name="connsiteY158-14722" fmla="*/ 1916653 h 1978172"/>
              <a:gd name="connsiteX159-14723" fmla="*/ 3269672 w 10768629"/>
              <a:gd name="connsiteY159-14724" fmla="*/ 1938036 h 1978172"/>
              <a:gd name="connsiteX160-14725" fmla="*/ 3224897 w 10768629"/>
              <a:gd name="connsiteY160-14726" fmla="*/ 1943733 h 1978172"/>
              <a:gd name="connsiteX161-14727" fmla="*/ 3161463 w 10768629"/>
              <a:gd name="connsiteY161-14728" fmla="*/ 1946591 h 1978172"/>
              <a:gd name="connsiteX162-14729" fmla="*/ 3112044 w 10768629"/>
              <a:gd name="connsiteY162-14730" fmla="*/ 1935614 h 1978172"/>
              <a:gd name="connsiteX163-14731" fmla="*/ 3069716 w 10768629"/>
              <a:gd name="connsiteY163-14732" fmla="*/ 1930463 h 1978172"/>
              <a:gd name="connsiteX164-14733" fmla="*/ 3005773 w 10768629"/>
              <a:gd name="connsiteY164-14734" fmla="*/ 1915878 h 1978172"/>
              <a:gd name="connsiteX165-14735" fmla="*/ 2897201 w 10768629"/>
              <a:gd name="connsiteY165-14736" fmla="*/ 1926772 h 1978172"/>
              <a:gd name="connsiteX166-14737" fmla="*/ 2783891 w 10768629"/>
              <a:gd name="connsiteY166-14738" fmla="*/ 1931749 h 1978172"/>
              <a:gd name="connsiteX167-14739" fmla="*/ 2712447 w 10768629"/>
              <a:gd name="connsiteY167-14740" fmla="*/ 1933044 h 1978172"/>
              <a:gd name="connsiteX168-14741" fmla="*/ 2560151 w 10768629"/>
              <a:gd name="connsiteY168-14742" fmla="*/ 1963609 h 1978172"/>
              <a:gd name="connsiteX169-14743" fmla="*/ 2367221 w 10768629"/>
              <a:gd name="connsiteY169-14744" fmla="*/ 1971884 h 1978172"/>
              <a:gd name="connsiteX170-14745" fmla="*/ 2272130 w 10768629"/>
              <a:gd name="connsiteY170-14746" fmla="*/ 1961162 h 1978172"/>
              <a:gd name="connsiteX171-14747" fmla="*/ 2189404 w 10768629"/>
              <a:gd name="connsiteY171-14748" fmla="*/ 1978172 h 1978172"/>
              <a:gd name="connsiteX172-14749" fmla="*/ 2077704 w 10768629"/>
              <a:gd name="connsiteY172-14750" fmla="*/ 1965002 h 1978172"/>
              <a:gd name="connsiteX173-14751" fmla="*/ 2033299 w 10768629"/>
              <a:gd name="connsiteY173-14752" fmla="*/ 1969042 h 1978172"/>
              <a:gd name="connsiteX174-14753" fmla="*/ 1967996 w 10768629"/>
              <a:gd name="connsiteY174-14754" fmla="*/ 1953187 h 1978172"/>
              <a:gd name="connsiteX175-14755" fmla="*/ 1855805 w 10768629"/>
              <a:gd name="connsiteY175-14756" fmla="*/ 1926082 h 1978172"/>
              <a:gd name="connsiteX176-14757" fmla="*/ 1790957 w 10768629"/>
              <a:gd name="connsiteY176-14758" fmla="*/ 1919460 h 1978172"/>
              <a:gd name="connsiteX177-14759" fmla="*/ 1613978 w 10768629"/>
              <a:gd name="connsiteY177-14760" fmla="*/ 1891581 h 1978172"/>
              <a:gd name="connsiteX178-14761" fmla="*/ 1436831 w 10768629"/>
              <a:gd name="connsiteY178-14762" fmla="*/ 1856201 h 1978172"/>
              <a:gd name="connsiteX179-14763" fmla="*/ 1357365 w 10768629"/>
              <a:gd name="connsiteY179-14764" fmla="*/ 1832140 h 1978172"/>
              <a:gd name="connsiteX180-14765" fmla="*/ 1232341 w 10768629"/>
              <a:gd name="connsiteY180-14766" fmla="*/ 1785942 h 1978172"/>
              <a:gd name="connsiteX181-14767" fmla="*/ 1162595 w 10768629"/>
              <a:gd name="connsiteY181-14768" fmla="*/ 1758337 h 1978172"/>
              <a:gd name="connsiteX182-14769" fmla="*/ 1128523 w 10768629"/>
              <a:gd name="connsiteY182-14770" fmla="*/ 1763621 h 1978172"/>
              <a:gd name="connsiteX183-14771" fmla="*/ 991903 w 10768629"/>
              <a:gd name="connsiteY183-14772" fmla="*/ 1786741 h 1978172"/>
              <a:gd name="connsiteX184-14773" fmla="*/ 883960 w 10768629"/>
              <a:gd name="connsiteY184-14774" fmla="*/ 1809389 h 1978172"/>
              <a:gd name="connsiteX185-14775" fmla="*/ 766531 w 10768629"/>
              <a:gd name="connsiteY185-14776" fmla="*/ 1805053 h 1978172"/>
              <a:gd name="connsiteX186-14777" fmla="*/ 669779 w 10768629"/>
              <a:gd name="connsiteY186-14778" fmla="*/ 1800537 h 1978172"/>
              <a:gd name="connsiteX187-14779" fmla="*/ 523898 w 10768629"/>
              <a:gd name="connsiteY187-14780" fmla="*/ 1811085 h 1978172"/>
              <a:gd name="connsiteX188-14781" fmla="*/ 360251 w 10768629"/>
              <a:gd name="connsiteY188-14782" fmla="*/ 1830735 h 1978172"/>
              <a:gd name="connsiteX189-14783" fmla="*/ 255207 w 10768629"/>
              <a:gd name="connsiteY189-14784" fmla="*/ 1818275 h 1978172"/>
              <a:gd name="connsiteX190-14785" fmla="*/ 101803 w 10768629"/>
              <a:gd name="connsiteY190-14786" fmla="*/ 1870647 h 1978172"/>
              <a:gd name="connsiteX191-14787" fmla="*/ 25397 w 10768629"/>
              <a:gd name="connsiteY191-14788" fmla="*/ 1888443 h 1978172"/>
              <a:gd name="connsiteX192-14789" fmla="*/ 2370 w 10768629"/>
              <a:gd name="connsiteY192-14790" fmla="*/ 1878311 h 1978172"/>
              <a:gd name="connsiteX193-14791" fmla="*/ 0 w 10768629"/>
              <a:gd name="connsiteY193-14792" fmla="*/ 1878785 h 1978172"/>
              <a:gd name="connsiteX194-14793" fmla="*/ 0 w 10768629"/>
              <a:gd name="connsiteY194-14794" fmla="*/ 0 h 1978172"/>
              <a:gd name="connsiteX0-14795" fmla="*/ 0 w 10768629"/>
              <a:gd name="connsiteY0-14796" fmla="*/ 0 h 1978172"/>
              <a:gd name="connsiteX1-14797" fmla="*/ 10768629 w 10768629"/>
              <a:gd name="connsiteY1-14798" fmla="*/ 0 h 1978172"/>
              <a:gd name="connsiteX2-14799" fmla="*/ 10733254 w 10768629"/>
              <a:gd name="connsiteY2-14800" fmla="*/ 31439 h 1978172"/>
              <a:gd name="connsiteX3-14801" fmla="*/ 10727085 w 10768629"/>
              <a:gd name="connsiteY3-14802" fmla="*/ 37910 h 1978172"/>
              <a:gd name="connsiteX4-14803" fmla="*/ 10675953 w 10768629"/>
              <a:gd name="connsiteY4-14804" fmla="*/ 68623 h 1978172"/>
              <a:gd name="connsiteX5-14805" fmla="*/ 10637091 w 10768629"/>
              <a:gd name="connsiteY5-14806" fmla="*/ 90361 h 1978172"/>
              <a:gd name="connsiteX6-14807" fmla="*/ 10610971 w 10768629"/>
              <a:gd name="connsiteY6-14808" fmla="*/ 110764 h 1978172"/>
              <a:gd name="connsiteX7-14809" fmla="*/ 10532872 w 10768629"/>
              <a:gd name="connsiteY7-14810" fmla="*/ 138028 h 1978172"/>
              <a:gd name="connsiteX8-14811" fmla="*/ 10398558 w 10768629"/>
              <a:gd name="connsiteY8-14812" fmla="*/ 172911 h 1978172"/>
              <a:gd name="connsiteX9-14813" fmla="*/ 10371128 w 10768629"/>
              <a:gd name="connsiteY9-14814" fmla="*/ 182609 h 1978172"/>
              <a:gd name="connsiteX10-14815" fmla="*/ 10352178 w 10768629"/>
              <a:gd name="connsiteY10-14816" fmla="*/ 199976 h 1978172"/>
              <a:gd name="connsiteX11-14817" fmla="*/ 10351815 w 10768629"/>
              <a:gd name="connsiteY11-14818" fmla="*/ 211879 h 1978172"/>
              <a:gd name="connsiteX12-14819" fmla="*/ 10337471 w 10768629"/>
              <a:gd name="connsiteY12-14820" fmla="*/ 218661 h 1978172"/>
              <a:gd name="connsiteX13-14821" fmla="*/ 10334625 w 10768629"/>
              <a:gd name="connsiteY13-14822" fmla="*/ 222351 h 1978172"/>
              <a:gd name="connsiteX14-14823" fmla="*/ 10256365 w 10768629"/>
              <a:gd name="connsiteY14-14824" fmla="*/ 235917 h 1978172"/>
              <a:gd name="connsiteX15-14825" fmla="*/ 10201127 w 10768629"/>
              <a:gd name="connsiteY15-14826" fmla="*/ 267448 h 1978172"/>
              <a:gd name="connsiteX16-14827" fmla="*/ 9961218 w 10768629"/>
              <a:gd name="connsiteY16-14828" fmla="*/ 326720 h 1978172"/>
              <a:gd name="connsiteX17-14829" fmla="*/ 9859715 w 10768629"/>
              <a:gd name="connsiteY17-14830" fmla="*/ 355698 h 1978172"/>
              <a:gd name="connsiteX18-14831" fmla="*/ 9679867 w 10768629"/>
              <a:gd name="connsiteY18-14832" fmla="*/ 399081 h 1978172"/>
              <a:gd name="connsiteX19-14833" fmla="*/ 9490654 w 10768629"/>
              <a:gd name="connsiteY19-14834" fmla="*/ 455225 h 1978172"/>
              <a:gd name="connsiteX20-14835" fmla="*/ 9470837 w 10768629"/>
              <a:gd name="connsiteY20-14836" fmla="*/ 452539 h 1978172"/>
              <a:gd name="connsiteX21-14837" fmla="*/ 9469082 w 10768629"/>
              <a:gd name="connsiteY21-14838" fmla="*/ 454891 h 1978172"/>
              <a:gd name="connsiteX22-14839" fmla="*/ 9448038 w 10768629"/>
              <a:gd name="connsiteY22-14840" fmla="*/ 459733 h 1978172"/>
              <a:gd name="connsiteX23-14841" fmla="*/ 9396821 w 10768629"/>
              <a:gd name="connsiteY23-14842" fmla="*/ 455795 h 1978172"/>
              <a:gd name="connsiteX24-14843" fmla="*/ 9392197 w 10768629"/>
              <a:gd name="connsiteY24-14844" fmla="*/ 459796 h 1978172"/>
              <a:gd name="connsiteX25-14845" fmla="*/ 9347994 w 10768629"/>
              <a:gd name="connsiteY25-14846" fmla="*/ 464462 h 1978172"/>
              <a:gd name="connsiteX26-14847" fmla="*/ 9347889 w 10768629"/>
              <a:gd name="connsiteY26-14848" fmla="*/ 466539 h 1978172"/>
              <a:gd name="connsiteX27-14849" fmla="*/ 9337639 w 10768629"/>
              <a:gd name="connsiteY27-14850" fmla="*/ 476654 h 1978172"/>
              <a:gd name="connsiteX28-14851" fmla="*/ 9287964 w 10768629"/>
              <a:gd name="connsiteY28-14852" fmla="*/ 513052 h 1978172"/>
              <a:gd name="connsiteX29-14853" fmla="*/ 9229283 w 10768629"/>
              <a:gd name="connsiteY29-14854" fmla="*/ 555377 h 1978172"/>
              <a:gd name="connsiteX30-14855" fmla="*/ 9220274 w 10768629"/>
              <a:gd name="connsiteY30-14856" fmla="*/ 557502 h 1978172"/>
              <a:gd name="connsiteX31-14857" fmla="*/ 9220202 w 10768629"/>
              <a:gd name="connsiteY31-14858" fmla="*/ 558001 h 1978172"/>
              <a:gd name="connsiteX32-14859" fmla="*/ 9210908 w 10768629"/>
              <a:gd name="connsiteY32-14860" fmla="*/ 561147 h 1978172"/>
              <a:gd name="connsiteX33-14861" fmla="*/ 9186374 w 10768629"/>
              <a:gd name="connsiteY33-14862" fmla="*/ 565502 h 1978172"/>
              <a:gd name="connsiteX34-14863" fmla="*/ 9181058 w 10768629"/>
              <a:gd name="connsiteY34-14864" fmla="*/ 569943 h 1978172"/>
              <a:gd name="connsiteX35-14865" fmla="*/ 9167549 w 10768629"/>
              <a:gd name="connsiteY35-14866" fmla="*/ 584727 h 1978172"/>
              <a:gd name="connsiteX36-14867" fmla="*/ 9149110 w 10768629"/>
              <a:gd name="connsiteY36-14868" fmla="*/ 598906 h 1978172"/>
              <a:gd name="connsiteX37-14869" fmla="*/ 9078556 w 10768629"/>
              <a:gd name="connsiteY37-14870" fmla="*/ 644039 h 1978172"/>
              <a:gd name="connsiteX38-14871" fmla="*/ 8996399 w 10768629"/>
              <a:gd name="connsiteY38-14872" fmla="*/ 690055 h 1978172"/>
              <a:gd name="connsiteX39-14873" fmla="*/ 8803791 w 10768629"/>
              <a:gd name="connsiteY39-14874" fmla="*/ 813860 h 1978172"/>
              <a:gd name="connsiteX40-14875" fmla="*/ 8636202 w 10768629"/>
              <a:gd name="connsiteY40-14876" fmla="*/ 848463 h 1978172"/>
              <a:gd name="connsiteX41-14877" fmla="*/ 8555372 w 10768629"/>
              <a:gd name="connsiteY41-14878" fmla="*/ 883171 h 1978172"/>
              <a:gd name="connsiteX42-14879" fmla="*/ 8507229 w 10768629"/>
              <a:gd name="connsiteY42-14880" fmla="*/ 901665 h 1978172"/>
              <a:gd name="connsiteX43-14881" fmla="*/ 8428473 w 10768629"/>
              <a:gd name="connsiteY43-14882" fmla="*/ 927985 h 1978172"/>
              <a:gd name="connsiteX44-14883" fmla="*/ 8427914 w 10768629"/>
              <a:gd name="connsiteY44-14884" fmla="*/ 933480 h 1978172"/>
              <a:gd name="connsiteX45-14885" fmla="*/ 8420327 w 10768629"/>
              <a:gd name="connsiteY45-14886" fmla="*/ 941984 h 1978172"/>
              <a:gd name="connsiteX46-14887" fmla="*/ 8394729 w 10768629"/>
              <a:gd name="connsiteY46-14888" fmla="*/ 948347 h 1978172"/>
              <a:gd name="connsiteX47-14889" fmla="*/ 8380548 w 10768629"/>
              <a:gd name="connsiteY47-14890" fmla="*/ 987916 h 1978172"/>
              <a:gd name="connsiteX48-14891" fmla="*/ 8375330 w 10768629"/>
              <a:gd name="connsiteY48-14892" fmla="*/ 965444 h 1978172"/>
              <a:gd name="connsiteX49-14893" fmla="*/ 8340796 w 10768629"/>
              <a:gd name="connsiteY49-14894" fmla="*/ 980522 h 1978172"/>
              <a:gd name="connsiteX50-14895" fmla="*/ 8304438 w 10768629"/>
              <a:gd name="connsiteY50-14896" fmla="*/ 996739 h 1978172"/>
              <a:gd name="connsiteX51-14897" fmla="*/ 8280929 w 10768629"/>
              <a:gd name="connsiteY51-14898" fmla="*/ 1023089 h 1978172"/>
              <a:gd name="connsiteX52-14899" fmla="*/ 8275760 w 10768629"/>
              <a:gd name="connsiteY52-14900" fmla="*/ 1027772 h 1978172"/>
              <a:gd name="connsiteX53-14901" fmla="*/ 8275478 w 10768629"/>
              <a:gd name="connsiteY53-14902" fmla="*/ 1027605 h 1978172"/>
              <a:gd name="connsiteX54-14903" fmla="*/ 8249003 w 10768629"/>
              <a:gd name="connsiteY54-14904" fmla="*/ 1032033 h 1978172"/>
              <a:gd name="connsiteX55-14905" fmla="*/ 8203836 w 10768629"/>
              <a:gd name="connsiteY55-14906" fmla="*/ 1037347 h 1978172"/>
              <a:gd name="connsiteX56-14907" fmla="*/ 8122936 w 10768629"/>
              <a:gd name="connsiteY56-14908" fmla="*/ 1063113 h 1978172"/>
              <a:gd name="connsiteX57-14909" fmla="*/ 8043658 w 10768629"/>
              <a:gd name="connsiteY57-14910" fmla="*/ 1092746 h 1978172"/>
              <a:gd name="connsiteX58-14911" fmla="*/ 8015351 w 10768629"/>
              <a:gd name="connsiteY58-14912" fmla="*/ 1105478 h 1978172"/>
              <a:gd name="connsiteX59-14913" fmla="*/ 7963145 w 10768629"/>
              <a:gd name="connsiteY59-14914" fmla="*/ 1119346 h 1978172"/>
              <a:gd name="connsiteX60-14915" fmla="*/ 7938145 w 10768629"/>
              <a:gd name="connsiteY60-14916" fmla="*/ 1120225 h 1978172"/>
              <a:gd name="connsiteX61-14917" fmla="*/ 7937238 w 10768629"/>
              <a:gd name="connsiteY61-14918" fmla="*/ 1121204 h 1978172"/>
              <a:gd name="connsiteX62-14919" fmla="*/ 7934398 w 10768629"/>
              <a:gd name="connsiteY62-14920" fmla="*/ 1118240 h 1978172"/>
              <a:gd name="connsiteX63-14921" fmla="*/ 7918248 w 10768629"/>
              <a:gd name="connsiteY63-14922" fmla="*/ 1124371 h 1978172"/>
              <a:gd name="connsiteX64-14923" fmla="*/ 7914119 w 10768629"/>
              <a:gd name="connsiteY64-14924" fmla="*/ 1127653 h 1978172"/>
              <a:gd name="connsiteX65-14925" fmla="*/ 7907658 w 10768629"/>
              <a:gd name="connsiteY65-14926" fmla="*/ 1130350 h 1978172"/>
              <a:gd name="connsiteX66-14927" fmla="*/ 7907434 w 10768629"/>
              <a:gd name="connsiteY66-14928" fmla="*/ 1130103 h 1978172"/>
              <a:gd name="connsiteX67-14929" fmla="*/ 7901508 w 10768629"/>
              <a:gd name="connsiteY67-14930" fmla="*/ 1133245 h 1978172"/>
              <a:gd name="connsiteX68-14931" fmla="*/ 7873287 w 10768629"/>
              <a:gd name="connsiteY68-14932" fmla="*/ 1152609 h 1978172"/>
              <a:gd name="connsiteX69-14933" fmla="*/ 7834833 w 10768629"/>
              <a:gd name="connsiteY69-14934" fmla="*/ 1153868 h 1978172"/>
              <a:gd name="connsiteX70-14935" fmla="*/ 7828661 w 10768629"/>
              <a:gd name="connsiteY70-14936" fmla="*/ 1139994 h 1978172"/>
              <a:gd name="connsiteX71-14937" fmla="*/ 7823966 w 10768629"/>
              <a:gd name="connsiteY71-14938" fmla="*/ 1143178 h 1978172"/>
              <a:gd name="connsiteX72-14939" fmla="*/ 7815078 w 10768629"/>
              <a:gd name="connsiteY72-14940" fmla="*/ 1151776 h 1978172"/>
              <a:gd name="connsiteX73-14941" fmla="*/ 7812026 w 10768629"/>
              <a:gd name="connsiteY73-14942" fmla="*/ 1151522 h 1978172"/>
              <a:gd name="connsiteX74-14943" fmla="*/ 7782249 w 10768629"/>
              <a:gd name="connsiteY74-14944" fmla="*/ 1160970 h 1978172"/>
              <a:gd name="connsiteX75-14945" fmla="*/ 7773476 w 10768629"/>
              <a:gd name="connsiteY75-14946" fmla="*/ 1157414 h 1978172"/>
              <a:gd name="connsiteX76-14947" fmla="*/ 7769600 w 10768629"/>
              <a:gd name="connsiteY76-14948" fmla="*/ 1157365 h 1978172"/>
              <a:gd name="connsiteX77-14949" fmla="*/ 7752631 w 10768629"/>
              <a:gd name="connsiteY77-14950" fmla="*/ 1172815 h 1978172"/>
              <a:gd name="connsiteX78-14951" fmla="*/ 7739392 w 10768629"/>
              <a:gd name="connsiteY78-14952" fmla="*/ 1192062 h 1978172"/>
              <a:gd name="connsiteX79-14953" fmla="*/ 7677677 w 10768629"/>
              <a:gd name="connsiteY79-14954" fmla="*/ 1216394 h 1978172"/>
              <a:gd name="connsiteX80-14955" fmla="*/ 7586920 w 10768629"/>
              <a:gd name="connsiteY80-14956" fmla="*/ 1261888 h 1978172"/>
              <a:gd name="connsiteX81-14957" fmla="*/ 7486100 w 10768629"/>
              <a:gd name="connsiteY81-14958" fmla="*/ 1292563 h 1978172"/>
              <a:gd name="connsiteX82-14959" fmla="*/ 7411323 w 10768629"/>
              <a:gd name="connsiteY82-14960" fmla="*/ 1340732 h 1978172"/>
              <a:gd name="connsiteX83-14961" fmla="*/ 7240698 w 10768629"/>
              <a:gd name="connsiteY83-14962" fmla="*/ 1438832 h 1978172"/>
              <a:gd name="connsiteX84-14963" fmla="*/ 7197675 w 10768629"/>
              <a:gd name="connsiteY84-14964" fmla="*/ 1447530 h 1978172"/>
              <a:gd name="connsiteX85-14965" fmla="*/ 7164788 w 10768629"/>
              <a:gd name="connsiteY85-14966" fmla="*/ 1480293 h 1978172"/>
              <a:gd name="connsiteX86-14967" fmla="*/ 7147929 w 10768629"/>
              <a:gd name="connsiteY86-14968" fmla="*/ 1477641 h 1978172"/>
              <a:gd name="connsiteX87-14969" fmla="*/ 7144965 w 10768629"/>
              <a:gd name="connsiteY87-14970" fmla="*/ 1476908 h 1978172"/>
              <a:gd name="connsiteX88-14971" fmla="*/ 7134299 w 10768629"/>
              <a:gd name="connsiteY88-14972" fmla="*/ 1479969 h 1978172"/>
              <a:gd name="connsiteX89-14973" fmla="*/ 7129809 w 10768629"/>
              <a:gd name="connsiteY89-14974" fmla="*/ 1473339 h 1978172"/>
              <a:gd name="connsiteX90-14975" fmla="*/ 7112688 w 10768629"/>
              <a:gd name="connsiteY90-14976" fmla="*/ 1472575 h 1978172"/>
              <a:gd name="connsiteX91-14977" fmla="*/ 7093470 w 10768629"/>
              <a:gd name="connsiteY91-14978" fmla="*/ 1480300 h 1978172"/>
              <a:gd name="connsiteX92-14979" fmla="*/ 7025034 w 10768629"/>
              <a:gd name="connsiteY92-14980" fmla="*/ 1506934 h 1978172"/>
              <a:gd name="connsiteX93-14981" fmla="*/ 7014783 w 10768629"/>
              <a:gd name="connsiteY93-14982" fmla="*/ 1515868 h 1978172"/>
              <a:gd name="connsiteX94-14983" fmla="*/ 6979706 w 10768629"/>
              <a:gd name="connsiteY94-14984" fmla="*/ 1523511 h 1978172"/>
              <a:gd name="connsiteX95-14985" fmla="*/ 6977890 w 10768629"/>
              <a:gd name="connsiteY95-14986" fmla="*/ 1525793 h 1978172"/>
              <a:gd name="connsiteX96-14987" fmla="*/ 6944339 w 10768629"/>
              <a:gd name="connsiteY96-14988" fmla="*/ 1536237 h 1978172"/>
              <a:gd name="connsiteX97-14989" fmla="*/ 6886996 w 10768629"/>
              <a:gd name="connsiteY97-14990" fmla="*/ 1563569 h 1978172"/>
              <a:gd name="connsiteX98-14991" fmla="*/ 6874510 w 10768629"/>
              <a:gd name="connsiteY98-14992" fmla="*/ 1558469 h 1978172"/>
              <a:gd name="connsiteX99-14993" fmla="*/ 6871943 w 10768629"/>
              <a:gd name="connsiteY99-14994" fmla="*/ 1554651 h 1978172"/>
              <a:gd name="connsiteX100-14995" fmla="*/ 6856174 w 10768629"/>
              <a:gd name="connsiteY100-14996" fmla="*/ 1562024 h 1978172"/>
              <a:gd name="connsiteX101-14997" fmla="*/ 6842321 w 10768629"/>
              <a:gd name="connsiteY101-14998" fmla="*/ 1560554 h 1978172"/>
              <a:gd name="connsiteX102-14999" fmla="*/ 6832713 w 10768629"/>
              <a:gd name="connsiteY102-15000" fmla="*/ 1569357 h 1978172"/>
              <a:gd name="connsiteX103-15001" fmla="*/ 6816351 w 10768629"/>
              <a:gd name="connsiteY103-15002" fmla="*/ 1571495 h 1978172"/>
              <a:gd name="connsiteX104-15003" fmla="*/ 6795800 w 10768629"/>
              <a:gd name="connsiteY104-15004" fmla="*/ 1572010 h 1978172"/>
              <a:gd name="connsiteX105-15005" fmla="*/ 6777546 w 10768629"/>
              <a:gd name="connsiteY105-15006" fmla="*/ 1568661 h 1978172"/>
              <a:gd name="connsiteX106-15007" fmla="*/ 6751528 w 10768629"/>
              <a:gd name="connsiteY106-15008" fmla="*/ 1574143 h 1978172"/>
              <a:gd name="connsiteX107-15009" fmla="*/ 6691966 w 10768629"/>
              <a:gd name="connsiteY107-15010" fmla="*/ 1582255 h 1978172"/>
              <a:gd name="connsiteX108-15011" fmla="*/ 6646941 w 10768629"/>
              <a:gd name="connsiteY108-15012" fmla="*/ 1588471 h 1978172"/>
              <a:gd name="connsiteX109-15013" fmla="*/ 6568576 w 10768629"/>
              <a:gd name="connsiteY109-15014" fmla="*/ 1606488 h 1978172"/>
              <a:gd name="connsiteX110-15015" fmla="*/ 6554358 w 10768629"/>
              <a:gd name="connsiteY110-15016" fmla="*/ 1621701 h 1978172"/>
              <a:gd name="connsiteX111-15017" fmla="*/ 6516968 w 10768629"/>
              <a:gd name="connsiteY111-15018" fmla="*/ 1617195 h 1978172"/>
              <a:gd name="connsiteX112-15019" fmla="*/ 6506479 w 10768629"/>
              <a:gd name="connsiteY112-15020" fmla="*/ 1602227 h 1978172"/>
              <a:gd name="connsiteX113-15021" fmla="*/ 6458436 w 10768629"/>
              <a:gd name="connsiteY113-15022" fmla="*/ 1607332 h 1978172"/>
              <a:gd name="connsiteX114-15023" fmla="*/ 6414786 w 10768629"/>
              <a:gd name="connsiteY114-15024" fmla="*/ 1628815 h 1978172"/>
              <a:gd name="connsiteX115-15025" fmla="*/ 6357085 w 10768629"/>
              <a:gd name="connsiteY115-15026" fmla="*/ 1640846 h 1978172"/>
              <a:gd name="connsiteX116-15027" fmla="*/ 6322636 w 10768629"/>
              <a:gd name="connsiteY116-15028" fmla="*/ 1648213 h 1978172"/>
              <a:gd name="connsiteX117-15029" fmla="*/ 6226172 w 10768629"/>
              <a:gd name="connsiteY117-15030" fmla="*/ 1654676 h 1978172"/>
              <a:gd name="connsiteX118-15031" fmla="*/ 6221217 w 10768629"/>
              <a:gd name="connsiteY118-15032" fmla="*/ 1654506 h 1978172"/>
              <a:gd name="connsiteX119-15033" fmla="*/ 6204956 w 10768629"/>
              <a:gd name="connsiteY119-15034" fmla="*/ 1664280 h 1978172"/>
              <a:gd name="connsiteX120-15035" fmla="*/ 6204270 w 10768629"/>
              <a:gd name="connsiteY120-15036" fmla="*/ 1666782 h 1978172"/>
              <a:gd name="connsiteX121-15037" fmla="*/ 6143810 w 10768629"/>
              <a:gd name="connsiteY121-15038" fmla="*/ 1661963 h 1978172"/>
              <a:gd name="connsiteX122-15039" fmla="*/ 6136560 w 10768629"/>
              <a:gd name="connsiteY122-15040" fmla="*/ 1665728 h 1978172"/>
              <a:gd name="connsiteX123-15041" fmla="*/ 6096155 w 10768629"/>
              <a:gd name="connsiteY123-15042" fmla="*/ 1656951 h 1978172"/>
              <a:gd name="connsiteX124-15043" fmla="*/ 6075812 w 10768629"/>
              <a:gd name="connsiteY124-15044" fmla="*/ 1655422 h 1978172"/>
              <a:gd name="connsiteX125-15045" fmla="*/ 6039495 w 10768629"/>
              <a:gd name="connsiteY125-15046" fmla="*/ 1649680 h 1978172"/>
              <a:gd name="connsiteX126-15047" fmla="*/ 6036523 w 10768629"/>
              <a:gd name="connsiteY126-15048" fmla="*/ 1652121 h 1978172"/>
              <a:gd name="connsiteX127-15049" fmla="*/ 6029328 w 10768629"/>
              <a:gd name="connsiteY127-15050" fmla="*/ 1649904 h 1978172"/>
              <a:gd name="connsiteX128-15051" fmla="*/ 6024075 w 10768629"/>
              <a:gd name="connsiteY128-15052" fmla="*/ 1652779 h 1978172"/>
              <a:gd name="connsiteX129-15053" fmla="*/ 6018085 w 10768629"/>
              <a:gd name="connsiteY129-15054" fmla="*/ 1652030 h 1978172"/>
              <a:gd name="connsiteX130-15055" fmla="*/ 5955513 w 10768629"/>
              <a:gd name="connsiteY130-15056" fmla="*/ 1663584 h 1978172"/>
              <a:gd name="connsiteX131-15057" fmla="*/ 5941996 w 10768629"/>
              <a:gd name="connsiteY131-15058" fmla="*/ 1661326 h 1978172"/>
              <a:gd name="connsiteX132-15059" fmla="*/ 5931789 w 10768629"/>
              <a:gd name="connsiteY132-15060" fmla="*/ 1669915 h 1978172"/>
              <a:gd name="connsiteX133-15061" fmla="*/ 5888686 w 10768629"/>
              <a:gd name="connsiteY133-15062" fmla="*/ 1672175 h 1978172"/>
              <a:gd name="connsiteX134-15063" fmla="*/ 5873794 w 10768629"/>
              <a:gd name="connsiteY134-15064" fmla="*/ 1665454 h 1978172"/>
              <a:gd name="connsiteX135-15065" fmla="*/ 5860022 w 10768629"/>
              <a:gd name="connsiteY135-15066" fmla="*/ 1660635 h 1978172"/>
              <a:gd name="connsiteX136-15067" fmla="*/ 5858237 w 10768629"/>
              <a:gd name="connsiteY136-15068" fmla="*/ 1660649 h 1978172"/>
              <a:gd name="connsiteX137-15069" fmla="*/ 5840319 w 10768629"/>
              <a:gd name="connsiteY137-15070" fmla="*/ 1660798 h 1978172"/>
              <a:gd name="connsiteX138-15071" fmla="*/ 5806984 w 10768629"/>
              <a:gd name="connsiteY138-15072" fmla="*/ 1661075 h 1978172"/>
              <a:gd name="connsiteX139-15073" fmla="*/ 5742351 w 10768629"/>
              <a:gd name="connsiteY139-15074" fmla="*/ 1667489 h 1978172"/>
              <a:gd name="connsiteX140-15075" fmla="*/ 5521171 w 10768629"/>
              <a:gd name="connsiteY140-15076" fmla="*/ 1671626 h 1978172"/>
              <a:gd name="connsiteX141-15077" fmla="*/ 5457384 w 10768629"/>
              <a:gd name="connsiteY141-15078" fmla="*/ 1683952 h 1978172"/>
              <a:gd name="connsiteX142-15079" fmla="*/ 4950070 w 10768629"/>
              <a:gd name="connsiteY142-15080" fmla="*/ 1748401 h 1978172"/>
              <a:gd name="connsiteX143-15081" fmla="*/ 4872172 w 10768629"/>
              <a:gd name="connsiteY143-15082" fmla="*/ 1757222 h 1978172"/>
              <a:gd name="connsiteX144-15083" fmla="*/ 4809524 w 10768629"/>
              <a:gd name="connsiteY144-15084" fmla="*/ 1761033 h 1978172"/>
              <a:gd name="connsiteX145-15085" fmla="*/ 4759058 w 10768629"/>
              <a:gd name="connsiteY145-15086" fmla="*/ 1766533 h 1978172"/>
              <a:gd name="connsiteX146-15087" fmla="*/ 4719749 w 10768629"/>
              <a:gd name="connsiteY146-15088" fmla="*/ 1771811 h 1978172"/>
              <a:gd name="connsiteX147-15089" fmla="*/ 4568686 w 10768629"/>
              <a:gd name="connsiteY147-15090" fmla="*/ 1786141 h 1978172"/>
              <a:gd name="connsiteX148-15091" fmla="*/ 4418751 w 10768629"/>
              <a:gd name="connsiteY148-15092" fmla="*/ 1796932 h 1978172"/>
              <a:gd name="connsiteX149-15093" fmla="*/ 4378377 w 10768629"/>
              <a:gd name="connsiteY149-15094" fmla="*/ 1815528 h 1978172"/>
              <a:gd name="connsiteX150-15095" fmla="*/ 4320575 w 10768629"/>
              <a:gd name="connsiteY150-15096" fmla="*/ 1832722 h 1978172"/>
              <a:gd name="connsiteX151-15097" fmla="*/ 4211935 w 10768629"/>
              <a:gd name="connsiteY151-15098" fmla="*/ 1860177 h 1978172"/>
              <a:gd name="connsiteX152-15099" fmla="*/ 4101228 w 10768629"/>
              <a:gd name="connsiteY152-15100" fmla="*/ 1868717 h 1978172"/>
              <a:gd name="connsiteX153-15101" fmla="*/ 3973223 w 10768629"/>
              <a:gd name="connsiteY153-15102" fmla="*/ 1881015 h 1978172"/>
              <a:gd name="connsiteX154-15103" fmla="*/ 3900992 w 10768629"/>
              <a:gd name="connsiteY154-15104" fmla="*/ 1880603 h 1978172"/>
              <a:gd name="connsiteX155-15105" fmla="*/ 3662119 w 10768629"/>
              <a:gd name="connsiteY155-15106" fmla="*/ 1889285 h 1978172"/>
              <a:gd name="connsiteX156-15107" fmla="*/ 3496919 w 10768629"/>
              <a:gd name="connsiteY156-15108" fmla="*/ 1873180 h 1978172"/>
              <a:gd name="connsiteX157-15109" fmla="*/ 3449433 w 10768629"/>
              <a:gd name="connsiteY157-15110" fmla="*/ 1889681 h 1978172"/>
              <a:gd name="connsiteX158-15111" fmla="*/ 3369766 w 10768629"/>
              <a:gd name="connsiteY158-15112" fmla="*/ 1916653 h 1978172"/>
              <a:gd name="connsiteX159-15113" fmla="*/ 3269672 w 10768629"/>
              <a:gd name="connsiteY159-15114" fmla="*/ 1938036 h 1978172"/>
              <a:gd name="connsiteX160-15115" fmla="*/ 3224897 w 10768629"/>
              <a:gd name="connsiteY160-15116" fmla="*/ 1943733 h 1978172"/>
              <a:gd name="connsiteX161-15117" fmla="*/ 3161463 w 10768629"/>
              <a:gd name="connsiteY161-15118" fmla="*/ 1946591 h 1978172"/>
              <a:gd name="connsiteX162-15119" fmla="*/ 3112044 w 10768629"/>
              <a:gd name="connsiteY162-15120" fmla="*/ 1935614 h 1978172"/>
              <a:gd name="connsiteX163-15121" fmla="*/ 3069716 w 10768629"/>
              <a:gd name="connsiteY163-15122" fmla="*/ 1930463 h 1978172"/>
              <a:gd name="connsiteX164-15123" fmla="*/ 3005773 w 10768629"/>
              <a:gd name="connsiteY164-15124" fmla="*/ 1915878 h 1978172"/>
              <a:gd name="connsiteX165-15125" fmla="*/ 2897201 w 10768629"/>
              <a:gd name="connsiteY165-15126" fmla="*/ 1926772 h 1978172"/>
              <a:gd name="connsiteX166-15127" fmla="*/ 2783891 w 10768629"/>
              <a:gd name="connsiteY166-15128" fmla="*/ 1931749 h 1978172"/>
              <a:gd name="connsiteX167-15129" fmla="*/ 2712447 w 10768629"/>
              <a:gd name="connsiteY167-15130" fmla="*/ 1933044 h 1978172"/>
              <a:gd name="connsiteX168-15131" fmla="*/ 2560151 w 10768629"/>
              <a:gd name="connsiteY168-15132" fmla="*/ 1963609 h 1978172"/>
              <a:gd name="connsiteX169-15133" fmla="*/ 2367221 w 10768629"/>
              <a:gd name="connsiteY169-15134" fmla="*/ 1971884 h 1978172"/>
              <a:gd name="connsiteX170-15135" fmla="*/ 2272130 w 10768629"/>
              <a:gd name="connsiteY170-15136" fmla="*/ 1961162 h 1978172"/>
              <a:gd name="connsiteX171-15137" fmla="*/ 2189404 w 10768629"/>
              <a:gd name="connsiteY171-15138" fmla="*/ 1978172 h 1978172"/>
              <a:gd name="connsiteX172-15139" fmla="*/ 2077704 w 10768629"/>
              <a:gd name="connsiteY172-15140" fmla="*/ 1965002 h 1978172"/>
              <a:gd name="connsiteX173-15141" fmla="*/ 2033299 w 10768629"/>
              <a:gd name="connsiteY173-15142" fmla="*/ 1969042 h 1978172"/>
              <a:gd name="connsiteX174-15143" fmla="*/ 1967996 w 10768629"/>
              <a:gd name="connsiteY174-15144" fmla="*/ 1953187 h 1978172"/>
              <a:gd name="connsiteX175-15145" fmla="*/ 1855805 w 10768629"/>
              <a:gd name="connsiteY175-15146" fmla="*/ 1926082 h 1978172"/>
              <a:gd name="connsiteX176-15147" fmla="*/ 1790957 w 10768629"/>
              <a:gd name="connsiteY176-15148" fmla="*/ 1919460 h 1978172"/>
              <a:gd name="connsiteX177-15149" fmla="*/ 1613978 w 10768629"/>
              <a:gd name="connsiteY177-15150" fmla="*/ 1891581 h 1978172"/>
              <a:gd name="connsiteX178-15151" fmla="*/ 1436831 w 10768629"/>
              <a:gd name="connsiteY178-15152" fmla="*/ 1856201 h 1978172"/>
              <a:gd name="connsiteX179-15153" fmla="*/ 1357365 w 10768629"/>
              <a:gd name="connsiteY179-15154" fmla="*/ 1832140 h 1978172"/>
              <a:gd name="connsiteX180-15155" fmla="*/ 1232341 w 10768629"/>
              <a:gd name="connsiteY180-15156" fmla="*/ 1785942 h 1978172"/>
              <a:gd name="connsiteX181-15157" fmla="*/ 1162595 w 10768629"/>
              <a:gd name="connsiteY181-15158" fmla="*/ 1758337 h 1978172"/>
              <a:gd name="connsiteX182-15159" fmla="*/ 1128523 w 10768629"/>
              <a:gd name="connsiteY182-15160" fmla="*/ 1763621 h 1978172"/>
              <a:gd name="connsiteX183-15161" fmla="*/ 991903 w 10768629"/>
              <a:gd name="connsiteY183-15162" fmla="*/ 1786741 h 1978172"/>
              <a:gd name="connsiteX184-15163" fmla="*/ 883960 w 10768629"/>
              <a:gd name="connsiteY184-15164" fmla="*/ 1809389 h 1978172"/>
              <a:gd name="connsiteX185-15165" fmla="*/ 766531 w 10768629"/>
              <a:gd name="connsiteY185-15166" fmla="*/ 1805053 h 1978172"/>
              <a:gd name="connsiteX186-15167" fmla="*/ 669779 w 10768629"/>
              <a:gd name="connsiteY186-15168" fmla="*/ 1800537 h 1978172"/>
              <a:gd name="connsiteX187-15169" fmla="*/ 523898 w 10768629"/>
              <a:gd name="connsiteY187-15170" fmla="*/ 1811085 h 1978172"/>
              <a:gd name="connsiteX188-15171" fmla="*/ 360251 w 10768629"/>
              <a:gd name="connsiteY188-15172" fmla="*/ 1830735 h 1978172"/>
              <a:gd name="connsiteX189-15173" fmla="*/ 255207 w 10768629"/>
              <a:gd name="connsiteY189-15174" fmla="*/ 1818275 h 1978172"/>
              <a:gd name="connsiteX190-15175" fmla="*/ 101803 w 10768629"/>
              <a:gd name="connsiteY190-15176" fmla="*/ 1870647 h 1978172"/>
              <a:gd name="connsiteX191-15177" fmla="*/ 25397 w 10768629"/>
              <a:gd name="connsiteY191-15178" fmla="*/ 1888443 h 1978172"/>
              <a:gd name="connsiteX192-15179" fmla="*/ 2370 w 10768629"/>
              <a:gd name="connsiteY192-15180" fmla="*/ 1878311 h 1978172"/>
              <a:gd name="connsiteX193-15181" fmla="*/ 0 w 10768629"/>
              <a:gd name="connsiteY193-15182" fmla="*/ 1878785 h 1978172"/>
              <a:gd name="connsiteX194-15183" fmla="*/ 0 w 10768629"/>
              <a:gd name="connsiteY194-15184" fmla="*/ 0 h 1978172"/>
              <a:gd name="connsiteX0-15185" fmla="*/ 0 w 10768629"/>
              <a:gd name="connsiteY0-15186" fmla="*/ 0 h 1978172"/>
              <a:gd name="connsiteX1-15187" fmla="*/ 10768629 w 10768629"/>
              <a:gd name="connsiteY1-15188" fmla="*/ 0 h 1978172"/>
              <a:gd name="connsiteX2-15189" fmla="*/ 10733254 w 10768629"/>
              <a:gd name="connsiteY2-15190" fmla="*/ 31439 h 1978172"/>
              <a:gd name="connsiteX3-15191" fmla="*/ 10727085 w 10768629"/>
              <a:gd name="connsiteY3-15192" fmla="*/ 37910 h 1978172"/>
              <a:gd name="connsiteX4-15193" fmla="*/ 10675953 w 10768629"/>
              <a:gd name="connsiteY4-15194" fmla="*/ 68623 h 1978172"/>
              <a:gd name="connsiteX5-15195" fmla="*/ 10637091 w 10768629"/>
              <a:gd name="connsiteY5-15196" fmla="*/ 90361 h 1978172"/>
              <a:gd name="connsiteX6-15197" fmla="*/ 10610971 w 10768629"/>
              <a:gd name="connsiteY6-15198" fmla="*/ 110764 h 1978172"/>
              <a:gd name="connsiteX7-15199" fmla="*/ 10532872 w 10768629"/>
              <a:gd name="connsiteY7-15200" fmla="*/ 138028 h 1978172"/>
              <a:gd name="connsiteX8-15201" fmla="*/ 10398558 w 10768629"/>
              <a:gd name="connsiteY8-15202" fmla="*/ 172911 h 1978172"/>
              <a:gd name="connsiteX9-15203" fmla="*/ 10371128 w 10768629"/>
              <a:gd name="connsiteY9-15204" fmla="*/ 182609 h 1978172"/>
              <a:gd name="connsiteX10-15205" fmla="*/ 10352178 w 10768629"/>
              <a:gd name="connsiteY10-15206" fmla="*/ 199976 h 1978172"/>
              <a:gd name="connsiteX11-15207" fmla="*/ 10351815 w 10768629"/>
              <a:gd name="connsiteY11-15208" fmla="*/ 211879 h 1978172"/>
              <a:gd name="connsiteX12-15209" fmla="*/ 10337471 w 10768629"/>
              <a:gd name="connsiteY12-15210" fmla="*/ 218661 h 1978172"/>
              <a:gd name="connsiteX13-15211" fmla="*/ 10334625 w 10768629"/>
              <a:gd name="connsiteY13-15212" fmla="*/ 222351 h 1978172"/>
              <a:gd name="connsiteX14-15213" fmla="*/ 10256365 w 10768629"/>
              <a:gd name="connsiteY14-15214" fmla="*/ 235917 h 1978172"/>
              <a:gd name="connsiteX15-15215" fmla="*/ 10201127 w 10768629"/>
              <a:gd name="connsiteY15-15216" fmla="*/ 267448 h 1978172"/>
              <a:gd name="connsiteX16-15217" fmla="*/ 9961218 w 10768629"/>
              <a:gd name="connsiteY16-15218" fmla="*/ 326720 h 1978172"/>
              <a:gd name="connsiteX17-15219" fmla="*/ 9859715 w 10768629"/>
              <a:gd name="connsiteY17-15220" fmla="*/ 355698 h 1978172"/>
              <a:gd name="connsiteX18-15221" fmla="*/ 9679867 w 10768629"/>
              <a:gd name="connsiteY18-15222" fmla="*/ 399081 h 1978172"/>
              <a:gd name="connsiteX19-15223" fmla="*/ 9490654 w 10768629"/>
              <a:gd name="connsiteY19-15224" fmla="*/ 455225 h 1978172"/>
              <a:gd name="connsiteX20-15225" fmla="*/ 9470837 w 10768629"/>
              <a:gd name="connsiteY20-15226" fmla="*/ 452539 h 1978172"/>
              <a:gd name="connsiteX21-15227" fmla="*/ 9469082 w 10768629"/>
              <a:gd name="connsiteY21-15228" fmla="*/ 454891 h 1978172"/>
              <a:gd name="connsiteX22-15229" fmla="*/ 9448038 w 10768629"/>
              <a:gd name="connsiteY22-15230" fmla="*/ 459733 h 1978172"/>
              <a:gd name="connsiteX23-15231" fmla="*/ 9396821 w 10768629"/>
              <a:gd name="connsiteY23-15232" fmla="*/ 455795 h 1978172"/>
              <a:gd name="connsiteX24-15233" fmla="*/ 9392197 w 10768629"/>
              <a:gd name="connsiteY24-15234" fmla="*/ 459796 h 1978172"/>
              <a:gd name="connsiteX25-15235" fmla="*/ 9347994 w 10768629"/>
              <a:gd name="connsiteY25-15236" fmla="*/ 464462 h 1978172"/>
              <a:gd name="connsiteX26-15237" fmla="*/ 9347889 w 10768629"/>
              <a:gd name="connsiteY26-15238" fmla="*/ 466539 h 1978172"/>
              <a:gd name="connsiteX27-15239" fmla="*/ 9337639 w 10768629"/>
              <a:gd name="connsiteY27-15240" fmla="*/ 476654 h 1978172"/>
              <a:gd name="connsiteX28-15241" fmla="*/ 9287964 w 10768629"/>
              <a:gd name="connsiteY28-15242" fmla="*/ 513052 h 1978172"/>
              <a:gd name="connsiteX29-15243" fmla="*/ 9229283 w 10768629"/>
              <a:gd name="connsiteY29-15244" fmla="*/ 555377 h 1978172"/>
              <a:gd name="connsiteX30-15245" fmla="*/ 9220274 w 10768629"/>
              <a:gd name="connsiteY30-15246" fmla="*/ 557502 h 1978172"/>
              <a:gd name="connsiteX31-15247" fmla="*/ 9220202 w 10768629"/>
              <a:gd name="connsiteY31-15248" fmla="*/ 558001 h 1978172"/>
              <a:gd name="connsiteX32-15249" fmla="*/ 9210908 w 10768629"/>
              <a:gd name="connsiteY32-15250" fmla="*/ 561147 h 1978172"/>
              <a:gd name="connsiteX33-15251" fmla="*/ 9186374 w 10768629"/>
              <a:gd name="connsiteY33-15252" fmla="*/ 565502 h 1978172"/>
              <a:gd name="connsiteX34-15253" fmla="*/ 9181058 w 10768629"/>
              <a:gd name="connsiteY34-15254" fmla="*/ 569943 h 1978172"/>
              <a:gd name="connsiteX35-15255" fmla="*/ 9167549 w 10768629"/>
              <a:gd name="connsiteY35-15256" fmla="*/ 584727 h 1978172"/>
              <a:gd name="connsiteX36-15257" fmla="*/ 9149110 w 10768629"/>
              <a:gd name="connsiteY36-15258" fmla="*/ 598906 h 1978172"/>
              <a:gd name="connsiteX37-15259" fmla="*/ 9078556 w 10768629"/>
              <a:gd name="connsiteY37-15260" fmla="*/ 644039 h 1978172"/>
              <a:gd name="connsiteX38-15261" fmla="*/ 8996399 w 10768629"/>
              <a:gd name="connsiteY38-15262" fmla="*/ 690055 h 1978172"/>
              <a:gd name="connsiteX39-15263" fmla="*/ 8803791 w 10768629"/>
              <a:gd name="connsiteY39-15264" fmla="*/ 813860 h 1978172"/>
              <a:gd name="connsiteX40-15265" fmla="*/ 8636202 w 10768629"/>
              <a:gd name="connsiteY40-15266" fmla="*/ 848463 h 1978172"/>
              <a:gd name="connsiteX41-15267" fmla="*/ 8555372 w 10768629"/>
              <a:gd name="connsiteY41-15268" fmla="*/ 883171 h 1978172"/>
              <a:gd name="connsiteX42-15269" fmla="*/ 8507229 w 10768629"/>
              <a:gd name="connsiteY42-15270" fmla="*/ 901665 h 1978172"/>
              <a:gd name="connsiteX43-15271" fmla="*/ 8428473 w 10768629"/>
              <a:gd name="connsiteY43-15272" fmla="*/ 927985 h 1978172"/>
              <a:gd name="connsiteX44-15273" fmla="*/ 8427914 w 10768629"/>
              <a:gd name="connsiteY44-15274" fmla="*/ 933480 h 1978172"/>
              <a:gd name="connsiteX45-15275" fmla="*/ 8420327 w 10768629"/>
              <a:gd name="connsiteY45-15276" fmla="*/ 941984 h 1978172"/>
              <a:gd name="connsiteX46-15277" fmla="*/ 8394729 w 10768629"/>
              <a:gd name="connsiteY46-15278" fmla="*/ 948347 h 1978172"/>
              <a:gd name="connsiteX47-15279" fmla="*/ 8380548 w 10768629"/>
              <a:gd name="connsiteY47-15280" fmla="*/ 987916 h 1978172"/>
              <a:gd name="connsiteX48-15281" fmla="*/ 8375330 w 10768629"/>
              <a:gd name="connsiteY48-15282" fmla="*/ 965444 h 1978172"/>
              <a:gd name="connsiteX49-15283" fmla="*/ 8340796 w 10768629"/>
              <a:gd name="connsiteY49-15284" fmla="*/ 980522 h 1978172"/>
              <a:gd name="connsiteX50-15285" fmla="*/ 8304438 w 10768629"/>
              <a:gd name="connsiteY50-15286" fmla="*/ 996739 h 1978172"/>
              <a:gd name="connsiteX51-15287" fmla="*/ 8280929 w 10768629"/>
              <a:gd name="connsiteY51-15288" fmla="*/ 1023089 h 1978172"/>
              <a:gd name="connsiteX52-15289" fmla="*/ 8275760 w 10768629"/>
              <a:gd name="connsiteY52-15290" fmla="*/ 1027772 h 1978172"/>
              <a:gd name="connsiteX53-15291" fmla="*/ 8275478 w 10768629"/>
              <a:gd name="connsiteY53-15292" fmla="*/ 1027605 h 1978172"/>
              <a:gd name="connsiteX54-15293" fmla="*/ 8249003 w 10768629"/>
              <a:gd name="connsiteY54-15294" fmla="*/ 1032033 h 1978172"/>
              <a:gd name="connsiteX55-15295" fmla="*/ 8203836 w 10768629"/>
              <a:gd name="connsiteY55-15296" fmla="*/ 1037347 h 1978172"/>
              <a:gd name="connsiteX56-15297" fmla="*/ 8122936 w 10768629"/>
              <a:gd name="connsiteY56-15298" fmla="*/ 1063113 h 1978172"/>
              <a:gd name="connsiteX57-15299" fmla="*/ 8043658 w 10768629"/>
              <a:gd name="connsiteY57-15300" fmla="*/ 1092746 h 1978172"/>
              <a:gd name="connsiteX58-15301" fmla="*/ 8015351 w 10768629"/>
              <a:gd name="connsiteY58-15302" fmla="*/ 1105478 h 1978172"/>
              <a:gd name="connsiteX59-15303" fmla="*/ 7963145 w 10768629"/>
              <a:gd name="connsiteY59-15304" fmla="*/ 1119346 h 1978172"/>
              <a:gd name="connsiteX60-15305" fmla="*/ 7938145 w 10768629"/>
              <a:gd name="connsiteY60-15306" fmla="*/ 1120225 h 1978172"/>
              <a:gd name="connsiteX61-15307" fmla="*/ 7937238 w 10768629"/>
              <a:gd name="connsiteY61-15308" fmla="*/ 1121204 h 1978172"/>
              <a:gd name="connsiteX62-15309" fmla="*/ 7934398 w 10768629"/>
              <a:gd name="connsiteY62-15310" fmla="*/ 1118240 h 1978172"/>
              <a:gd name="connsiteX63-15311" fmla="*/ 7918248 w 10768629"/>
              <a:gd name="connsiteY63-15312" fmla="*/ 1124371 h 1978172"/>
              <a:gd name="connsiteX64-15313" fmla="*/ 7914119 w 10768629"/>
              <a:gd name="connsiteY64-15314" fmla="*/ 1127653 h 1978172"/>
              <a:gd name="connsiteX65-15315" fmla="*/ 7907658 w 10768629"/>
              <a:gd name="connsiteY65-15316" fmla="*/ 1130350 h 1978172"/>
              <a:gd name="connsiteX66-15317" fmla="*/ 7907434 w 10768629"/>
              <a:gd name="connsiteY66-15318" fmla="*/ 1130103 h 1978172"/>
              <a:gd name="connsiteX67-15319" fmla="*/ 7901508 w 10768629"/>
              <a:gd name="connsiteY67-15320" fmla="*/ 1133245 h 1978172"/>
              <a:gd name="connsiteX68-15321" fmla="*/ 7873287 w 10768629"/>
              <a:gd name="connsiteY68-15322" fmla="*/ 1152609 h 1978172"/>
              <a:gd name="connsiteX69-15323" fmla="*/ 7834833 w 10768629"/>
              <a:gd name="connsiteY69-15324" fmla="*/ 1153868 h 1978172"/>
              <a:gd name="connsiteX70-15325" fmla="*/ 7828661 w 10768629"/>
              <a:gd name="connsiteY70-15326" fmla="*/ 1139994 h 1978172"/>
              <a:gd name="connsiteX71-15327" fmla="*/ 7823966 w 10768629"/>
              <a:gd name="connsiteY71-15328" fmla="*/ 1143178 h 1978172"/>
              <a:gd name="connsiteX72-15329" fmla="*/ 7815078 w 10768629"/>
              <a:gd name="connsiteY72-15330" fmla="*/ 1151776 h 1978172"/>
              <a:gd name="connsiteX73-15331" fmla="*/ 7812026 w 10768629"/>
              <a:gd name="connsiteY73-15332" fmla="*/ 1151522 h 1978172"/>
              <a:gd name="connsiteX74-15333" fmla="*/ 7782249 w 10768629"/>
              <a:gd name="connsiteY74-15334" fmla="*/ 1160970 h 1978172"/>
              <a:gd name="connsiteX75-15335" fmla="*/ 7773476 w 10768629"/>
              <a:gd name="connsiteY75-15336" fmla="*/ 1157414 h 1978172"/>
              <a:gd name="connsiteX76-15337" fmla="*/ 7769600 w 10768629"/>
              <a:gd name="connsiteY76-15338" fmla="*/ 1157365 h 1978172"/>
              <a:gd name="connsiteX77-15339" fmla="*/ 7752631 w 10768629"/>
              <a:gd name="connsiteY77-15340" fmla="*/ 1172815 h 1978172"/>
              <a:gd name="connsiteX78-15341" fmla="*/ 7739392 w 10768629"/>
              <a:gd name="connsiteY78-15342" fmla="*/ 1192062 h 1978172"/>
              <a:gd name="connsiteX79-15343" fmla="*/ 7677677 w 10768629"/>
              <a:gd name="connsiteY79-15344" fmla="*/ 1216394 h 1978172"/>
              <a:gd name="connsiteX80-15345" fmla="*/ 7586920 w 10768629"/>
              <a:gd name="connsiteY80-15346" fmla="*/ 1261888 h 1978172"/>
              <a:gd name="connsiteX81-15347" fmla="*/ 7486100 w 10768629"/>
              <a:gd name="connsiteY81-15348" fmla="*/ 1292563 h 1978172"/>
              <a:gd name="connsiteX82-15349" fmla="*/ 7411323 w 10768629"/>
              <a:gd name="connsiteY82-15350" fmla="*/ 1340732 h 1978172"/>
              <a:gd name="connsiteX83-15351" fmla="*/ 7240698 w 10768629"/>
              <a:gd name="connsiteY83-15352" fmla="*/ 1438832 h 1978172"/>
              <a:gd name="connsiteX84-15353" fmla="*/ 7197675 w 10768629"/>
              <a:gd name="connsiteY84-15354" fmla="*/ 1447530 h 1978172"/>
              <a:gd name="connsiteX85-15355" fmla="*/ 7164788 w 10768629"/>
              <a:gd name="connsiteY85-15356" fmla="*/ 1480293 h 1978172"/>
              <a:gd name="connsiteX86-15357" fmla="*/ 7147929 w 10768629"/>
              <a:gd name="connsiteY86-15358" fmla="*/ 1477641 h 1978172"/>
              <a:gd name="connsiteX87-15359" fmla="*/ 7144965 w 10768629"/>
              <a:gd name="connsiteY87-15360" fmla="*/ 1476908 h 1978172"/>
              <a:gd name="connsiteX88-15361" fmla="*/ 7134299 w 10768629"/>
              <a:gd name="connsiteY88-15362" fmla="*/ 1479969 h 1978172"/>
              <a:gd name="connsiteX89-15363" fmla="*/ 7129809 w 10768629"/>
              <a:gd name="connsiteY89-15364" fmla="*/ 1473339 h 1978172"/>
              <a:gd name="connsiteX90-15365" fmla="*/ 7112688 w 10768629"/>
              <a:gd name="connsiteY90-15366" fmla="*/ 1472575 h 1978172"/>
              <a:gd name="connsiteX91-15367" fmla="*/ 7093470 w 10768629"/>
              <a:gd name="connsiteY91-15368" fmla="*/ 1480300 h 1978172"/>
              <a:gd name="connsiteX92-15369" fmla="*/ 7025034 w 10768629"/>
              <a:gd name="connsiteY92-15370" fmla="*/ 1506934 h 1978172"/>
              <a:gd name="connsiteX93-15371" fmla="*/ 7014783 w 10768629"/>
              <a:gd name="connsiteY93-15372" fmla="*/ 1515868 h 1978172"/>
              <a:gd name="connsiteX94-15373" fmla="*/ 6979706 w 10768629"/>
              <a:gd name="connsiteY94-15374" fmla="*/ 1523511 h 1978172"/>
              <a:gd name="connsiteX95-15375" fmla="*/ 6977890 w 10768629"/>
              <a:gd name="connsiteY95-15376" fmla="*/ 1525793 h 1978172"/>
              <a:gd name="connsiteX96-15377" fmla="*/ 6944339 w 10768629"/>
              <a:gd name="connsiteY96-15378" fmla="*/ 1536237 h 1978172"/>
              <a:gd name="connsiteX97-15379" fmla="*/ 6886996 w 10768629"/>
              <a:gd name="connsiteY97-15380" fmla="*/ 1563569 h 1978172"/>
              <a:gd name="connsiteX98-15381" fmla="*/ 6874510 w 10768629"/>
              <a:gd name="connsiteY98-15382" fmla="*/ 1558469 h 1978172"/>
              <a:gd name="connsiteX99-15383" fmla="*/ 6871943 w 10768629"/>
              <a:gd name="connsiteY99-15384" fmla="*/ 1554651 h 1978172"/>
              <a:gd name="connsiteX100-15385" fmla="*/ 6856174 w 10768629"/>
              <a:gd name="connsiteY100-15386" fmla="*/ 1562024 h 1978172"/>
              <a:gd name="connsiteX101-15387" fmla="*/ 6842321 w 10768629"/>
              <a:gd name="connsiteY101-15388" fmla="*/ 1560554 h 1978172"/>
              <a:gd name="connsiteX102-15389" fmla="*/ 6832713 w 10768629"/>
              <a:gd name="connsiteY102-15390" fmla="*/ 1569357 h 1978172"/>
              <a:gd name="connsiteX103-15391" fmla="*/ 6816351 w 10768629"/>
              <a:gd name="connsiteY103-15392" fmla="*/ 1571495 h 1978172"/>
              <a:gd name="connsiteX104-15393" fmla="*/ 6795800 w 10768629"/>
              <a:gd name="connsiteY104-15394" fmla="*/ 1572010 h 1978172"/>
              <a:gd name="connsiteX105-15395" fmla="*/ 6777546 w 10768629"/>
              <a:gd name="connsiteY105-15396" fmla="*/ 1568661 h 1978172"/>
              <a:gd name="connsiteX106-15397" fmla="*/ 6751528 w 10768629"/>
              <a:gd name="connsiteY106-15398" fmla="*/ 1574143 h 1978172"/>
              <a:gd name="connsiteX107-15399" fmla="*/ 6691966 w 10768629"/>
              <a:gd name="connsiteY107-15400" fmla="*/ 1582255 h 1978172"/>
              <a:gd name="connsiteX108-15401" fmla="*/ 6646941 w 10768629"/>
              <a:gd name="connsiteY108-15402" fmla="*/ 1588471 h 1978172"/>
              <a:gd name="connsiteX109-15403" fmla="*/ 6568576 w 10768629"/>
              <a:gd name="connsiteY109-15404" fmla="*/ 1606488 h 1978172"/>
              <a:gd name="connsiteX110-15405" fmla="*/ 6554358 w 10768629"/>
              <a:gd name="connsiteY110-15406" fmla="*/ 1621701 h 1978172"/>
              <a:gd name="connsiteX111-15407" fmla="*/ 6516968 w 10768629"/>
              <a:gd name="connsiteY111-15408" fmla="*/ 1617195 h 1978172"/>
              <a:gd name="connsiteX112-15409" fmla="*/ 6506479 w 10768629"/>
              <a:gd name="connsiteY112-15410" fmla="*/ 1602227 h 1978172"/>
              <a:gd name="connsiteX113-15411" fmla="*/ 6458436 w 10768629"/>
              <a:gd name="connsiteY113-15412" fmla="*/ 1607332 h 1978172"/>
              <a:gd name="connsiteX114-15413" fmla="*/ 6414786 w 10768629"/>
              <a:gd name="connsiteY114-15414" fmla="*/ 1628815 h 1978172"/>
              <a:gd name="connsiteX115-15415" fmla="*/ 6357085 w 10768629"/>
              <a:gd name="connsiteY115-15416" fmla="*/ 1640846 h 1978172"/>
              <a:gd name="connsiteX116-15417" fmla="*/ 6322636 w 10768629"/>
              <a:gd name="connsiteY116-15418" fmla="*/ 1648213 h 1978172"/>
              <a:gd name="connsiteX117-15419" fmla="*/ 6226172 w 10768629"/>
              <a:gd name="connsiteY117-15420" fmla="*/ 1654676 h 1978172"/>
              <a:gd name="connsiteX118-15421" fmla="*/ 6221217 w 10768629"/>
              <a:gd name="connsiteY118-15422" fmla="*/ 1654506 h 1978172"/>
              <a:gd name="connsiteX119-15423" fmla="*/ 6204956 w 10768629"/>
              <a:gd name="connsiteY119-15424" fmla="*/ 1664280 h 1978172"/>
              <a:gd name="connsiteX120-15425" fmla="*/ 6204270 w 10768629"/>
              <a:gd name="connsiteY120-15426" fmla="*/ 1666782 h 1978172"/>
              <a:gd name="connsiteX121-15427" fmla="*/ 6143810 w 10768629"/>
              <a:gd name="connsiteY121-15428" fmla="*/ 1661963 h 1978172"/>
              <a:gd name="connsiteX122-15429" fmla="*/ 6136560 w 10768629"/>
              <a:gd name="connsiteY122-15430" fmla="*/ 1665728 h 1978172"/>
              <a:gd name="connsiteX123-15431" fmla="*/ 6096155 w 10768629"/>
              <a:gd name="connsiteY123-15432" fmla="*/ 1656951 h 1978172"/>
              <a:gd name="connsiteX124-15433" fmla="*/ 6075812 w 10768629"/>
              <a:gd name="connsiteY124-15434" fmla="*/ 1655422 h 1978172"/>
              <a:gd name="connsiteX125-15435" fmla="*/ 6039495 w 10768629"/>
              <a:gd name="connsiteY125-15436" fmla="*/ 1649680 h 1978172"/>
              <a:gd name="connsiteX126-15437" fmla="*/ 6036523 w 10768629"/>
              <a:gd name="connsiteY126-15438" fmla="*/ 1652121 h 1978172"/>
              <a:gd name="connsiteX127-15439" fmla="*/ 6029328 w 10768629"/>
              <a:gd name="connsiteY127-15440" fmla="*/ 1649904 h 1978172"/>
              <a:gd name="connsiteX128-15441" fmla="*/ 6024075 w 10768629"/>
              <a:gd name="connsiteY128-15442" fmla="*/ 1652779 h 1978172"/>
              <a:gd name="connsiteX129-15443" fmla="*/ 6018085 w 10768629"/>
              <a:gd name="connsiteY129-15444" fmla="*/ 1652030 h 1978172"/>
              <a:gd name="connsiteX130-15445" fmla="*/ 5955513 w 10768629"/>
              <a:gd name="connsiteY130-15446" fmla="*/ 1663584 h 1978172"/>
              <a:gd name="connsiteX131-15447" fmla="*/ 5941996 w 10768629"/>
              <a:gd name="connsiteY131-15448" fmla="*/ 1661326 h 1978172"/>
              <a:gd name="connsiteX132-15449" fmla="*/ 5931789 w 10768629"/>
              <a:gd name="connsiteY132-15450" fmla="*/ 1669915 h 1978172"/>
              <a:gd name="connsiteX133-15451" fmla="*/ 5888686 w 10768629"/>
              <a:gd name="connsiteY133-15452" fmla="*/ 1672175 h 1978172"/>
              <a:gd name="connsiteX134-15453" fmla="*/ 5873794 w 10768629"/>
              <a:gd name="connsiteY134-15454" fmla="*/ 1665454 h 1978172"/>
              <a:gd name="connsiteX135-15455" fmla="*/ 5860022 w 10768629"/>
              <a:gd name="connsiteY135-15456" fmla="*/ 1660635 h 1978172"/>
              <a:gd name="connsiteX136-15457" fmla="*/ 5858237 w 10768629"/>
              <a:gd name="connsiteY136-15458" fmla="*/ 1660649 h 1978172"/>
              <a:gd name="connsiteX137-15459" fmla="*/ 5840319 w 10768629"/>
              <a:gd name="connsiteY137-15460" fmla="*/ 1660798 h 1978172"/>
              <a:gd name="connsiteX138-15461" fmla="*/ 5806984 w 10768629"/>
              <a:gd name="connsiteY138-15462" fmla="*/ 1661075 h 1978172"/>
              <a:gd name="connsiteX139-15463" fmla="*/ 5742351 w 10768629"/>
              <a:gd name="connsiteY139-15464" fmla="*/ 1667489 h 1978172"/>
              <a:gd name="connsiteX140-15465" fmla="*/ 5521171 w 10768629"/>
              <a:gd name="connsiteY140-15466" fmla="*/ 1671626 h 1978172"/>
              <a:gd name="connsiteX141-15467" fmla="*/ 5457384 w 10768629"/>
              <a:gd name="connsiteY141-15468" fmla="*/ 1683952 h 1978172"/>
              <a:gd name="connsiteX142-15469" fmla="*/ 4950070 w 10768629"/>
              <a:gd name="connsiteY142-15470" fmla="*/ 1748401 h 1978172"/>
              <a:gd name="connsiteX143-15471" fmla="*/ 4872172 w 10768629"/>
              <a:gd name="connsiteY143-15472" fmla="*/ 1757222 h 1978172"/>
              <a:gd name="connsiteX144-15473" fmla="*/ 4809524 w 10768629"/>
              <a:gd name="connsiteY144-15474" fmla="*/ 1761033 h 1978172"/>
              <a:gd name="connsiteX145-15475" fmla="*/ 4759058 w 10768629"/>
              <a:gd name="connsiteY145-15476" fmla="*/ 1766533 h 1978172"/>
              <a:gd name="connsiteX146-15477" fmla="*/ 4719749 w 10768629"/>
              <a:gd name="connsiteY146-15478" fmla="*/ 1771811 h 1978172"/>
              <a:gd name="connsiteX147-15479" fmla="*/ 4568686 w 10768629"/>
              <a:gd name="connsiteY147-15480" fmla="*/ 1786141 h 1978172"/>
              <a:gd name="connsiteX148-15481" fmla="*/ 4418751 w 10768629"/>
              <a:gd name="connsiteY148-15482" fmla="*/ 1796932 h 1978172"/>
              <a:gd name="connsiteX149-15483" fmla="*/ 4378377 w 10768629"/>
              <a:gd name="connsiteY149-15484" fmla="*/ 1815528 h 1978172"/>
              <a:gd name="connsiteX150-15485" fmla="*/ 4320575 w 10768629"/>
              <a:gd name="connsiteY150-15486" fmla="*/ 1832722 h 1978172"/>
              <a:gd name="connsiteX151-15487" fmla="*/ 4211935 w 10768629"/>
              <a:gd name="connsiteY151-15488" fmla="*/ 1860177 h 1978172"/>
              <a:gd name="connsiteX152-15489" fmla="*/ 4101228 w 10768629"/>
              <a:gd name="connsiteY152-15490" fmla="*/ 1868717 h 1978172"/>
              <a:gd name="connsiteX153-15491" fmla="*/ 3973223 w 10768629"/>
              <a:gd name="connsiteY153-15492" fmla="*/ 1881015 h 1978172"/>
              <a:gd name="connsiteX154-15493" fmla="*/ 3900992 w 10768629"/>
              <a:gd name="connsiteY154-15494" fmla="*/ 1880603 h 1978172"/>
              <a:gd name="connsiteX155-15495" fmla="*/ 3662119 w 10768629"/>
              <a:gd name="connsiteY155-15496" fmla="*/ 1889285 h 1978172"/>
              <a:gd name="connsiteX156-15497" fmla="*/ 3496919 w 10768629"/>
              <a:gd name="connsiteY156-15498" fmla="*/ 1873180 h 1978172"/>
              <a:gd name="connsiteX157-15499" fmla="*/ 3449433 w 10768629"/>
              <a:gd name="connsiteY157-15500" fmla="*/ 1889681 h 1978172"/>
              <a:gd name="connsiteX158-15501" fmla="*/ 3369766 w 10768629"/>
              <a:gd name="connsiteY158-15502" fmla="*/ 1916653 h 1978172"/>
              <a:gd name="connsiteX159-15503" fmla="*/ 3269672 w 10768629"/>
              <a:gd name="connsiteY159-15504" fmla="*/ 1938036 h 1978172"/>
              <a:gd name="connsiteX160-15505" fmla="*/ 3224897 w 10768629"/>
              <a:gd name="connsiteY160-15506" fmla="*/ 1943733 h 1978172"/>
              <a:gd name="connsiteX161-15507" fmla="*/ 3161463 w 10768629"/>
              <a:gd name="connsiteY161-15508" fmla="*/ 1946591 h 1978172"/>
              <a:gd name="connsiteX162-15509" fmla="*/ 3112044 w 10768629"/>
              <a:gd name="connsiteY162-15510" fmla="*/ 1935614 h 1978172"/>
              <a:gd name="connsiteX163-15511" fmla="*/ 3069716 w 10768629"/>
              <a:gd name="connsiteY163-15512" fmla="*/ 1930463 h 1978172"/>
              <a:gd name="connsiteX164-15513" fmla="*/ 3005773 w 10768629"/>
              <a:gd name="connsiteY164-15514" fmla="*/ 1915878 h 1978172"/>
              <a:gd name="connsiteX165-15515" fmla="*/ 2897201 w 10768629"/>
              <a:gd name="connsiteY165-15516" fmla="*/ 1926772 h 1978172"/>
              <a:gd name="connsiteX166-15517" fmla="*/ 2783891 w 10768629"/>
              <a:gd name="connsiteY166-15518" fmla="*/ 1931749 h 1978172"/>
              <a:gd name="connsiteX167-15519" fmla="*/ 2712447 w 10768629"/>
              <a:gd name="connsiteY167-15520" fmla="*/ 1933044 h 1978172"/>
              <a:gd name="connsiteX168-15521" fmla="*/ 2560151 w 10768629"/>
              <a:gd name="connsiteY168-15522" fmla="*/ 1963609 h 1978172"/>
              <a:gd name="connsiteX169-15523" fmla="*/ 2367221 w 10768629"/>
              <a:gd name="connsiteY169-15524" fmla="*/ 1971884 h 1978172"/>
              <a:gd name="connsiteX170-15525" fmla="*/ 2272130 w 10768629"/>
              <a:gd name="connsiteY170-15526" fmla="*/ 1961162 h 1978172"/>
              <a:gd name="connsiteX171-15527" fmla="*/ 2189404 w 10768629"/>
              <a:gd name="connsiteY171-15528" fmla="*/ 1978172 h 1978172"/>
              <a:gd name="connsiteX172-15529" fmla="*/ 2077704 w 10768629"/>
              <a:gd name="connsiteY172-15530" fmla="*/ 1965002 h 1978172"/>
              <a:gd name="connsiteX173-15531" fmla="*/ 2033299 w 10768629"/>
              <a:gd name="connsiteY173-15532" fmla="*/ 1969042 h 1978172"/>
              <a:gd name="connsiteX174-15533" fmla="*/ 1967996 w 10768629"/>
              <a:gd name="connsiteY174-15534" fmla="*/ 1953187 h 1978172"/>
              <a:gd name="connsiteX175-15535" fmla="*/ 1855805 w 10768629"/>
              <a:gd name="connsiteY175-15536" fmla="*/ 1926082 h 1978172"/>
              <a:gd name="connsiteX176-15537" fmla="*/ 1790957 w 10768629"/>
              <a:gd name="connsiteY176-15538" fmla="*/ 1919460 h 1978172"/>
              <a:gd name="connsiteX177-15539" fmla="*/ 1613978 w 10768629"/>
              <a:gd name="connsiteY177-15540" fmla="*/ 1891581 h 1978172"/>
              <a:gd name="connsiteX178-15541" fmla="*/ 1436831 w 10768629"/>
              <a:gd name="connsiteY178-15542" fmla="*/ 1856201 h 1978172"/>
              <a:gd name="connsiteX179-15543" fmla="*/ 1357365 w 10768629"/>
              <a:gd name="connsiteY179-15544" fmla="*/ 1832140 h 1978172"/>
              <a:gd name="connsiteX180-15545" fmla="*/ 1232341 w 10768629"/>
              <a:gd name="connsiteY180-15546" fmla="*/ 1785942 h 1978172"/>
              <a:gd name="connsiteX181-15547" fmla="*/ 1162595 w 10768629"/>
              <a:gd name="connsiteY181-15548" fmla="*/ 1758337 h 1978172"/>
              <a:gd name="connsiteX182-15549" fmla="*/ 1120257 w 10768629"/>
              <a:gd name="connsiteY182-15550" fmla="*/ 1789615 h 1978172"/>
              <a:gd name="connsiteX183-15551" fmla="*/ 991903 w 10768629"/>
              <a:gd name="connsiteY183-15552" fmla="*/ 1786741 h 1978172"/>
              <a:gd name="connsiteX184-15553" fmla="*/ 883960 w 10768629"/>
              <a:gd name="connsiteY184-15554" fmla="*/ 1809389 h 1978172"/>
              <a:gd name="connsiteX185-15555" fmla="*/ 766531 w 10768629"/>
              <a:gd name="connsiteY185-15556" fmla="*/ 1805053 h 1978172"/>
              <a:gd name="connsiteX186-15557" fmla="*/ 669779 w 10768629"/>
              <a:gd name="connsiteY186-15558" fmla="*/ 1800537 h 1978172"/>
              <a:gd name="connsiteX187-15559" fmla="*/ 523898 w 10768629"/>
              <a:gd name="connsiteY187-15560" fmla="*/ 1811085 h 1978172"/>
              <a:gd name="connsiteX188-15561" fmla="*/ 360251 w 10768629"/>
              <a:gd name="connsiteY188-15562" fmla="*/ 1830735 h 1978172"/>
              <a:gd name="connsiteX189-15563" fmla="*/ 255207 w 10768629"/>
              <a:gd name="connsiteY189-15564" fmla="*/ 1818275 h 1978172"/>
              <a:gd name="connsiteX190-15565" fmla="*/ 101803 w 10768629"/>
              <a:gd name="connsiteY190-15566" fmla="*/ 1870647 h 1978172"/>
              <a:gd name="connsiteX191-15567" fmla="*/ 25397 w 10768629"/>
              <a:gd name="connsiteY191-15568" fmla="*/ 1888443 h 1978172"/>
              <a:gd name="connsiteX192-15569" fmla="*/ 2370 w 10768629"/>
              <a:gd name="connsiteY192-15570" fmla="*/ 1878311 h 1978172"/>
              <a:gd name="connsiteX193-15571" fmla="*/ 0 w 10768629"/>
              <a:gd name="connsiteY193-15572" fmla="*/ 1878785 h 1978172"/>
              <a:gd name="connsiteX194-15573" fmla="*/ 0 w 10768629"/>
              <a:gd name="connsiteY194-15574" fmla="*/ 0 h 1978172"/>
              <a:gd name="connsiteX0-15575" fmla="*/ 0 w 10768629"/>
              <a:gd name="connsiteY0-15576" fmla="*/ 0 h 1978172"/>
              <a:gd name="connsiteX1-15577" fmla="*/ 10768629 w 10768629"/>
              <a:gd name="connsiteY1-15578" fmla="*/ 0 h 1978172"/>
              <a:gd name="connsiteX2-15579" fmla="*/ 10733254 w 10768629"/>
              <a:gd name="connsiteY2-15580" fmla="*/ 31439 h 1978172"/>
              <a:gd name="connsiteX3-15581" fmla="*/ 10727085 w 10768629"/>
              <a:gd name="connsiteY3-15582" fmla="*/ 37910 h 1978172"/>
              <a:gd name="connsiteX4-15583" fmla="*/ 10675953 w 10768629"/>
              <a:gd name="connsiteY4-15584" fmla="*/ 68623 h 1978172"/>
              <a:gd name="connsiteX5-15585" fmla="*/ 10637091 w 10768629"/>
              <a:gd name="connsiteY5-15586" fmla="*/ 90361 h 1978172"/>
              <a:gd name="connsiteX6-15587" fmla="*/ 10610971 w 10768629"/>
              <a:gd name="connsiteY6-15588" fmla="*/ 110764 h 1978172"/>
              <a:gd name="connsiteX7-15589" fmla="*/ 10532872 w 10768629"/>
              <a:gd name="connsiteY7-15590" fmla="*/ 138028 h 1978172"/>
              <a:gd name="connsiteX8-15591" fmla="*/ 10398558 w 10768629"/>
              <a:gd name="connsiteY8-15592" fmla="*/ 172911 h 1978172"/>
              <a:gd name="connsiteX9-15593" fmla="*/ 10371128 w 10768629"/>
              <a:gd name="connsiteY9-15594" fmla="*/ 182609 h 1978172"/>
              <a:gd name="connsiteX10-15595" fmla="*/ 10352178 w 10768629"/>
              <a:gd name="connsiteY10-15596" fmla="*/ 199976 h 1978172"/>
              <a:gd name="connsiteX11-15597" fmla="*/ 10351815 w 10768629"/>
              <a:gd name="connsiteY11-15598" fmla="*/ 211879 h 1978172"/>
              <a:gd name="connsiteX12-15599" fmla="*/ 10337471 w 10768629"/>
              <a:gd name="connsiteY12-15600" fmla="*/ 218661 h 1978172"/>
              <a:gd name="connsiteX13-15601" fmla="*/ 10334625 w 10768629"/>
              <a:gd name="connsiteY13-15602" fmla="*/ 222351 h 1978172"/>
              <a:gd name="connsiteX14-15603" fmla="*/ 10256365 w 10768629"/>
              <a:gd name="connsiteY14-15604" fmla="*/ 235917 h 1978172"/>
              <a:gd name="connsiteX15-15605" fmla="*/ 10201127 w 10768629"/>
              <a:gd name="connsiteY15-15606" fmla="*/ 267448 h 1978172"/>
              <a:gd name="connsiteX16-15607" fmla="*/ 9961218 w 10768629"/>
              <a:gd name="connsiteY16-15608" fmla="*/ 326720 h 1978172"/>
              <a:gd name="connsiteX17-15609" fmla="*/ 9859715 w 10768629"/>
              <a:gd name="connsiteY17-15610" fmla="*/ 355698 h 1978172"/>
              <a:gd name="connsiteX18-15611" fmla="*/ 9679867 w 10768629"/>
              <a:gd name="connsiteY18-15612" fmla="*/ 399081 h 1978172"/>
              <a:gd name="connsiteX19-15613" fmla="*/ 9490654 w 10768629"/>
              <a:gd name="connsiteY19-15614" fmla="*/ 455225 h 1978172"/>
              <a:gd name="connsiteX20-15615" fmla="*/ 9470837 w 10768629"/>
              <a:gd name="connsiteY20-15616" fmla="*/ 452539 h 1978172"/>
              <a:gd name="connsiteX21-15617" fmla="*/ 9469082 w 10768629"/>
              <a:gd name="connsiteY21-15618" fmla="*/ 454891 h 1978172"/>
              <a:gd name="connsiteX22-15619" fmla="*/ 9448038 w 10768629"/>
              <a:gd name="connsiteY22-15620" fmla="*/ 459733 h 1978172"/>
              <a:gd name="connsiteX23-15621" fmla="*/ 9396821 w 10768629"/>
              <a:gd name="connsiteY23-15622" fmla="*/ 455795 h 1978172"/>
              <a:gd name="connsiteX24-15623" fmla="*/ 9392197 w 10768629"/>
              <a:gd name="connsiteY24-15624" fmla="*/ 459796 h 1978172"/>
              <a:gd name="connsiteX25-15625" fmla="*/ 9347994 w 10768629"/>
              <a:gd name="connsiteY25-15626" fmla="*/ 464462 h 1978172"/>
              <a:gd name="connsiteX26-15627" fmla="*/ 9347889 w 10768629"/>
              <a:gd name="connsiteY26-15628" fmla="*/ 466539 h 1978172"/>
              <a:gd name="connsiteX27-15629" fmla="*/ 9337639 w 10768629"/>
              <a:gd name="connsiteY27-15630" fmla="*/ 476654 h 1978172"/>
              <a:gd name="connsiteX28-15631" fmla="*/ 9287964 w 10768629"/>
              <a:gd name="connsiteY28-15632" fmla="*/ 513052 h 1978172"/>
              <a:gd name="connsiteX29-15633" fmla="*/ 9229283 w 10768629"/>
              <a:gd name="connsiteY29-15634" fmla="*/ 555377 h 1978172"/>
              <a:gd name="connsiteX30-15635" fmla="*/ 9220274 w 10768629"/>
              <a:gd name="connsiteY30-15636" fmla="*/ 557502 h 1978172"/>
              <a:gd name="connsiteX31-15637" fmla="*/ 9220202 w 10768629"/>
              <a:gd name="connsiteY31-15638" fmla="*/ 558001 h 1978172"/>
              <a:gd name="connsiteX32-15639" fmla="*/ 9210908 w 10768629"/>
              <a:gd name="connsiteY32-15640" fmla="*/ 561147 h 1978172"/>
              <a:gd name="connsiteX33-15641" fmla="*/ 9186374 w 10768629"/>
              <a:gd name="connsiteY33-15642" fmla="*/ 565502 h 1978172"/>
              <a:gd name="connsiteX34-15643" fmla="*/ 9181058 w 10768629"/>
              <a:gd name="connsiteY34-15644" fmla="*/ 569943 h 1978172"/>
              <a:gd name="connsiteX35-15645" fmla="*/ 9167549 w 10768629"/>
              <a:gd name="connsiteY35-15646" fmla="*/ 584727 h 1978172"/>
              <a:gd name="connsiteX36-15647" fmla="*/ 9149110 w 10768629"/>
              <a:gd name="connsiteY36-15648" fmla="*/ 598906 h 1978172"/>
              <a:gd name="connsiteX37-15649" fmla="*/ 9078556 w 10768629"/>
              <a:gd name="connsiteY37-15650" fmla="*/ 644039 h 1978172"/>
              <a:gd name="connsiteX38-15651" fmla="*/ 8996399 w 10768629"/>
              <a:gd name="connsiteY38-15652" fmla="*/ 690055 h 1978172"/>
              <a:gd name="connsiteX39-15653" fmla="*/ 8803791 w 10768629"/>
              <a:gd name="connsiteY39-15654" fmla="*/ 813860 h 1978172"/>
              <a:gd name="connsiteX40-15655" fmla="*/ 8636202 w 10768629"/>
              <a:gd name="connsiteY40-15656" fmla="*/ 848463 h 1978172"/>
              <a:gd name="connsiteX41-15657" fmla="*/ 8555372 w 10768629"/>
              <a:gd name="connsiteY41-15658" fmla="*/ 883171 h 1978172"/>
              <a:gd name="connsiteX42-15659" fmla="*/ 8507229 w 10768629"/>
              <a:gd name="connsiteY42-15660" fmla="*/ 901665 h 1978172"/>
              <a:gd name="connsiteX43-15661" fmla="*/ 8428473 w 10768629"/>
              <a:gd name="connsiteY43-15662" fmla="*/ 927985 h 1978172"/>
              <a:gd name="connsiteX44-15663" fmla="*/ 8427914 w 10768629"/>
              <a:gd name="connsiteY44-15664" fmla="*/ 933480 h 1978172"/>
              <a:gd name="connsiteX45-15665" fmla="*/ 8420327 w 10768629"/>
              <a:gd name="connsiteY45-15666" fmla="*/ 941984 h 1978172"/>
              <a:gd name="connsiteX46-15667" fmla="*/ 8394729 w 10768629"/>
              <a:gd name="connsiteY46-15668" fmla="*/ 948347 h 1978172"/>
              <a:gd name="connsiteX47-15669" fmla="*/ 8380548 w 10768629"/>
              <a:gd name="connsiteY47-15670" fmla="*/ 987916 h 1978172"/>
              <a:gd name="connsiteX48-15671" fmla="*/ 8375330 w 10768629"/>
              <a:gd name="connsiteY48-15672" fmla="*/ 965444 h 1978172"/>
              <a:gd name="connsiteX49-15673" fmla="*/ 8340796 w 10768629"/>
              <a:gd name="connsiteY49-15674" fmla="*/ 980522 h 1978172"/>
              <a:gd name="connsiteX50-15675" fmla="*/ 8304438 w 10768629"/>
              <a:gd name="connsiteY50-15676" fmla="*/ 996739 h 1978172"/>
              <a:gd name="connsiteX51-15677" fmla="*/ 8280929 w 10768629"/>
              <a:gd name="connsiteY51-15678" fmla="*/ 1023089 h 1978172"/>
              <a:gd name="connsiteX52-15679" fmla="*/ 8275760 w 10768629"/>
              <a:gd name="connsiteY52-15680" fmla="*/ 1027772 h 1978172"/>
              <a:gd name="connsiteX53-15681" fmla="*/ 8275478 w 10768629"/>
              <a:gd name="connsiteY53-15682" fmla="*/ 1027605 h 1978172"/>
              <a:gd name="connsiteX54-15683" fmla="*/ 8249003 w 10768629"/>
              <a:gd name="connsiteY54-15684" fmla="*/ 1032033 h 1978172"/>
              <a:gd name="connsiteX55-15685" fmla="*/ 8203836 w 10768629"/>
              <a:gd name="connsiteY55-15686" fmla="*/ 1037347 h 1978172"/>
              <a:gd name="connsiteX56-15687" fmla="*/ 8122936 w 10768629"/>
              <a:gd name="connsiteY56-15688" fmla="*/ 1063113 h 1978172"/>
              <a:gd name="connsiteX57-15689" fmla="*/ 8043658 w 10768629"/>
              <a:gd name="connsiteY57-15690" fmla="*/ 1092746 h 1978172"/>
              <a:gd name="connsiteX58-15691" fmla="*/ 8015351 w 10768629"/>
              <a:gd name="connsiteY58-15692" fmla="*/ 1105478 h 1978172"/>
              <a:gd name="connsiteX59-15693" fmla="*/ 7963145 w 10768629"/>
              <a:gd name="connsiteY59-15694" fmla="*/ 1119346 h 1978172"/>
              <a:gd name="connsiteX60-15695" fmla="*/ 7938145 w 10768629"/>
              <a:gd name="connsiteY60-15696" fmla="*/ 1120225 h 1978172"/>
              <a:gd name="connsiteX61-15697" fmla="*/ 7937238 w 10768629"/>
              <a:gd name="connsiteY61-15698" fmla="*/ 1121204 h 1978172"/>
              <a:gd name="connsiteX62-15699" fmla="*/ 7934398 w 10768629"/>
              <a:gd name="connsiteY62-15700" fmla="*/ 1118240 h 1978172"/>
              <a:gd name="connsiteX63-15701" fmla="*/ 7918248 w 10768629"/>
              <a:gd name="connsiteY63-15702" fmla="*/ 1124371 h 1978172"/>
              <a:gd name="connsiteX64-15703" fmla="*/ 7914119 w 10768629"/>
              <a:gd name="connsiteY64-15704" fmla="*/ 1127653 h 1978172"/>
              <a:gd name="connsiteX65-15705" fmla="*/ 7907658 w 10768629"/>
              <a:gd name="connsiteY65-15706" fmla="*/ 1130350 h 1978172"/>
              <a:gd name="connsiteX66-15707" fmla="*/ 7907434 w 10768629"/>
              <a:gd name="connsiteY66-15708" fmla="*/ 1130103 h 1978172"/>
              <a:gd name="connsiteX67-15709" fmla="*/ 7901508 w 10768629"/>
              <a:gd name="connsiteY67-15710" fmla="*/ 1133245 h 1978172"/>
              <a:gd name="connsiteX68-15711" fmla="*/ 7873287 w 10768629"/>
              <a:gd name="connsiteY68-15712" fmla="*/ 1152609 h 1978172"/>
              <a:gd name="connsiteX69-15713" fmla="*/ 7834833 w 10768629"/>
              <a:gd name="connsiteY69-15714" fmla="*/ 1153868 h 1978172"/>
              <a:gd name="connsiteX70-15715" fmla="*/ 7828661 w 10768629"/>
              <a:gd name="connsiteY70-15716" fmla="*/ 1139994 h 1978172"/>
              <a:gd name="connsiteX71-15717" fmla="*/ 7823966 w 10768629"/>
              <a:gd name="connsiteY71-15718" fmla="*/ 1143178 h 1978172"/>
              <a:gd name="connsiteX72-15719" fmla="*/ 7815078 w 10768629"/>
              <a:gd name="connsiteY72-15720" fmla="*/ 1151776 h 1978172"/>
              <a:gd name="connsiteX73-15721" fmla="*/ 7812026 w 10768629"/>
              <a:gd name="connsiteY73-15722" fmla="*/ 1151522 h 1978172"/>
              <a:gd name="connsiteX74-15723" fmla="*/ 7782249 w 10768629"/>
              <a:gd name="connsiteY74-15724" fmla="*/ 1160970 h 1978172"/>
              <a:gd name="connsiteX75-15725" fmla="*/ 7773476 w 10768629"/>
              <a:gd name="connsiteY75-15726" fmla="*/ 1157414 h 1978172"/>
              <a:gd name="connsiteX76-15727" fmla="*/ 7769600 w 10768629"/>
              <a:gd name="connsiteY76-15728" fmla="*/ 1157365 h 1978172"/>
              <a:gd name="connsiteX77-15729" fmla="*/ 7752631 w 10768629"/>
              <a:gd name="connsiteY77-15730" fmla="*/ 1172815 h 1978172"/>
              <a:gd name="connsiteX78-15731" fmla="*/ 7739392 w 10768629"/>
              <a:gd name="connsiteY78-15732" fmla="*/ 1192062 h 1978172"/>
              <a:gd name="connsiteX79-15733" fmla="*/ 7677677 w 10768629"/>
              <a:gd name="connsiteY79-15734" fmla="*/ 1216394 h 1978172"/>
              <a:gd name="connsiteX80-15735" fmla="*/ 7586920 w 10768629"/>
              <a:gd name="connsiteY80-15736" fmla="*/ 1261888 h 1978172"/>
              <a:gd name="connsiteX81-15737" fmla="*/ 7486100 w 10768629"/>
              <a:gd name="connsiteY81-15738" fmla="*/ 1292563 h 1978172"/>
              <a:gd name="connsiteX82-15739" fmla="*/ 7411323 w 10768629"/>
              <a:gd name="connsiteY82-15740" fmla="*/ 1340732 h 1978172"/>
              <a:gd name="connsiteX83-15741" fmla="*/ 7240698 w 10768629"/>
              <a:gd name="connsiteY83-15742" fmla="*/ 1438832 h 1978172"/>
              <a:gd name="connsiteX84-15743" fmla="*/ 7197675 w 10768629"/>
              <a:gd name="connsiteY84-15744" fmla="*/ 1447530 h 1978172"/>
              <a:gd name="connsiteX85-15745" fmla="*/ 7164788 w 10768629"/>
              <a:gd name="connsiteY85-15746" fmla="*/ 1480293 h 1978172"/>
              <a:gd name="connsiteX86-15747" fmla="*/ 7147929 w 10768629"/>
              <a:gd name="connsiteY86-15748" fmla="*/ 1477641 h 1978172"/>
              <a:gd name="connsiteX87-15749" fmla="*/ 7144965 w 10768629"/>
              <a:gd name="connsiteY87-15750" fmla="*/ 1476908 h 1978172"/>
              <a:gd name="connsiteX88-15751" fmla="*/ 7134299 w 10768629"/>
              <a:gd name="connsiteY88-15752" fmla="*/ 1479969 h 1978172"/>
              <a:gd name="connsiteX89-15753" fmla="*/ 7129809 w 10768629"/>
              <a:gd name="connsiteY89-15754" fmla="*/ 1473339 h 1978172"/>
              <a:gd name="connsiteX90-15755" fmla="*/ 7112688 w 10768629"/>
              <a:gd name="connsiteY90-15756" fmla="*/ 1472575 h 1978172"/>
              <a:gd name="connsiteX91-15757" fmla="*/ 7093470 w 10768629"/>
              <a:gd name="connsiteY91-15758" fmla="*/ 1480300 h 1978172"/>
              <a:gd name="connsiteX92-15759" fmla="*/ 7025034 w 10768629"/>
              <a:gd name="connsiteY92-15760" fmla="*/ 1506934 h 1978172"/>
              <a:gd name="connsiteX93-15761" fmla="*/ 7014783 w 10768629"/>
              <a:gd name="connsiteY93-15762" fmla="*/ 1515868 h 1978172"/>
              <a:gd name="connsiteX94-15763" fmla="*/ 6979706 w 10768629"/>
              <a:gd name="connsiteY94-15764" fmla="*/ 1523511 h 1978172"/>
              <a:gd name="connsiteX95-15765" fmla="*/ 6977890 w 10768629"/>
              <a:gd name="connsiteY95-15766" fmla="*/ 1525793 h 1978172"/>
              <a:gd name="connsiteX96-15767" fmla="*/ 6944339 w 10768629"/>
              <a:gd name="connsiteY96-15768" fmla="*/ 1536237 h 1978172"/>
              <a:gd name="connsiteX97-15769" fmla="*/ 6886996 w 10768629"/>
              <a:gd name="connsiteY97-15770" fmla="*/ 1563569 h 1978172"/>
              <a:gd name="connsiteX98-15771" fmla="*/ 6874510 w 10768629"/>
              <a:gd name="connsiteY98-15772" fmla="*/ 1558469 h 1978172"/>
              <a:gd name="connsiteX99-15773" fmla="*/ 6871943 w 10768629"/>
              <a:gd name="connsiteY99-15774" fmla="*/ 1554651 h 1978172"/>
              <a:gd name="connsiteX100-15775" fmla="*/ 6856174 w 10768629"/>
              <a:gd name="connsiteY100-15776" fmla="*/ 1562024 h 1978172"/>
              <a:gd name="connsiteX101-15777" fmla="*/ 6842321 w 10768629"/>
              <a:gd name="connsiteY101-15778" fmla="*/ 1560554 h 1978172"/>
              <a:gd name="connsiteX102-15779" fmla="*/ 6832713 w 10768629"/>
              <a:gd name="connsiteY102-15780" fmla="*/ 1569357 h 1978172"/>
              <a:gd name="connsiteX103-15781" fmla="*/ 6816351 w 10768629"/>
              <a:gd name="connsiteY103-15782" fmla="*/ 1571495 h 1978172"/>
              <a:gd name="connsiteX104-15783" fmla="*/ 6795800 w 10768629"/>
              <a:gd name="connsiteY104-15784" fmla="*/ 1572010 h 1978172"/>
              <a:gd name="connsiteX105-15785" fmla="*/ 6777546 w 10768629"/>
              <a:gd name="connsiteY105-15786" fmla="*/ 1568661 h 1978172"/>
              <a:gd name="connsiteX106-15787" fmla="*/ 6751528 w 10768629"/>
              <a:gd name="connsiteY106-15788" fmla="*/ 1574143 h 1978172"/>
              <a:gd name="connsiteX107-15789" fmla="*/ 6691966 w 10768629"/>
              <a:gd name="connsiteY107-15790" fmla="*/ 1582255 h 1978172"/>
              <a:gd name="connsiteX108-15791" fmla="*/ 6646941 w 10768629"/>
              <a:gd name="connsiteY108-15792" fmla="*/ 1588471 h 1978172"/>
              <a:gd name="connsiteX109-15793" fmla="*/ 6568576 w 10768629"/>
              <a:gd name="connsiteY109-15794" fmla="*/ 1606488 h 1978172"/>
              <a:gd name="connsiteX110-15795" fmla="*/ 6554358 w 10768629"/>
              <a:gd name="connsiteY110-15796" fmla="*/ 1621701 h 1978172"/>
              <a:gd name="connsiteX111-15797" fmla="*/ 6516968 w 10768629"/>
              <a:gd name="connsiteY111-15798" fmla="*/ 1617195 h 1978172"/>
              <a:gd name="connsiteX112-15799" fmla="*/ 6506479 w 10768629"/>
              <a:gd name="connsiteY112-15800" fmla="*/ 1602227 h 1978172"/>
              <a:gd name="connsiteX113-15801" fmla="*/ 6458436 w 10768629"/>
              <a:gd name="connsiteY113-15802" fmla="*/ 1607332 h 1978172"/>
              <a:gd name="connsiteX114-15803" fmla="*/ 6414786 w 10768629"/>
              <a:gd name="connsiteY114-15804" fmla="*/ 1628815 h 1978172"/>
              <a:gd name="connsiteX115-15805" fmla="*/ 6357085 w 10768629"/>
              <a:gd name="connsiteY115-15806" fmla="*/ 1640846 h 1978172"/>
              <a:gd name="connsiteX116-15807" fmla="*/ 6322636 w 10768629"/>
              <a:gd name="connsiteY116-15808" fmla="*/ 1648213 h 1978172"/>
              <a:gd name="connsiteX117-15809" fmla="*/ 6226172 w 10768629"/>
              <a:gd name="connsiteY117-15810" fmla="*/ 1654676 h 1978172"/>
              <a:gd name="connsiteX118-15811" fmla="*/ 6221217 w 10768629"/>
              <a:gd name="connsiteY118-15812" fmla="*/ 1654506 h 1978172"/>
              <a:gd name="connsiteX119-15813" fmla="*/ 6204956 w 10768629"/>
              <a:gd name="connsiteY119-15814" fmla="*/ 1664280 h 1978172"/>
              <a:gd name="connsiteX120-15815" fmla="*/ 6204270 w 10768629"/>
              <a:gd name="connsiteY120-15816" fmla="*/ 1666782 h 1978172"/>
              <a:gd name="connsiteX121-15817" fmla="*/ 6143810 w 10768629"/>
              <a:gd name="connsiteY121-15818" fmla="*/ 1661963 h 1978172"/>
              <a:gd name="connsiteX122-15819" fmla="*/ 6136560 w 10768629"/>
              <a:gd name="connsiteY122-15820" fmla="*/ 1665728 h 1978172"/>
              <a:gd name="connsiteX123-15821" fmla="*/ 6096155 w 10768629"/>
              <a:gd name="connsiteY123-15822" fmla="*/ 1656951 h 1978172"/>
              <a:gd name="connsiteX124-15823" fmla="*/ 6075812 w 10768629"/>
              <a:gd name="connsiteY124-15824" fmla="*/ 1655422 h 1978172"/>
              <a:gd name="connsiteX125-15825" fmla="*/ 6039495 w 10768629"/>
              <a:gd name="connsiteY125-15826" fmla="*/ 1649680 h 1978172"/>
              <a:gd name="connsiteX126-15827" fmla="*/ 6036523 w 10768629"/>
              <a:gd name="connsiteY126-15828" fmla="*/ 1652121 h 1978172"/>
              <a:gd name="connsiteX127-15829" fmla="*/ 6029328 w 10768629"/>
              <a:gd name="connsiteY127-15830" fmla="*/ 1649904 h 1978172"/>
              <a:gd name="connsiteX128-15831" fmla="*/ 6024075 w 10768629"/>
              <a:gd name="connsiteY128-15832" fmla="*/ 1652779 h 1978172"/>
              <a:gd name="connsiteX129-15833" fmla="*/ 6018085 w 10768629"/>
              <a:gd name="connsiteY129-15834" fmla="*/ 1652030 h 1978172"/>
              <a:gd name="connsiteX130-15835" fmla="*/ 5955513 w 10768629"/>
              <a:gd name="connsiteY130-15836" fmla="*/ 1663584 h 1978172"/>
              <a:gd name="connsiteX131-15837" fmla="*/ 5941996 w 10768629"/>
              <a:gd name="connsiteY131-15838" fmla="*/ 1661326 h 1978172"/>
              <a:gd name="connsiteX132-15839" fmla="*/ 5931789 w 10768629"/>
              <a:gd name="connsiteY132-15840" fmla="*/ 1669915 h 1978172"/>
              <a:gd name="connsiteX133-15841" fmla="*/ 5888686 w 10768629"/>
              <a:gd name="connsiteY133-15842" fmla="*/ 1672175 h 1978172"/>
              <a:gd name="connsiteX134-15843" fmla="*/ 5873794 w 10768629"/>
              <a:gd name="connsiteY134-15844" fmla="*/ 1665454 h 1978172"/>
              <a:gd name="connsiteX135-15845" fmla="*/ 5860022 w 10768629"/>
              <a:gd name="connsiteY135-15846" fmla="*/ 1660635 h 1978172"/>
              <a:gd name="connsiteX136-15847" fmla="*/ 5858237 w 10768629"/>
              <a:gd name="connsiteY136-15848" fmla="*/ 1660649 h 1978172"/>
              <a:gd name="connsiteX137-15849" fmla="*/ 5840319 w 10768629"/>
              <a:gd name="connsiteY137-15850" fmla="*/ 1660798 h 1978172"/>
              <a:gd name="connsiteX138-15851" fmla="*/ 5806984 w 10768629"/>
              <a:gd name="connsiteY138-15852" fmla="*/ 1661075 h 1978172"/>
              <a:gd name="connsiteX139-15853" fmla="*/ 5742351 w 10768629"/>
              <a:gd name="connsiteY139-15854" fmla="*/ 1667489 h 1978172"/>
              <a:gd name="connsiteX140-15855" fmla="*/ 5521171 w 10768629"/>
              <a:gd name="connsiteY140-15856" fmla="*/ 1671626 h 1978172"/>
              <a:gd name="connsiteX141-15857" fmla="*/ 5457384 w 10768629"/>
              <a:gd name="connsiteY141-15858" fmla="*/ 1683952 h 1978172"/>
              <a:gd name="connsiteX142-15859" fmla="*/ 4950070 w 10768629"/>
              <a:gd name="connsiteY142-15860" fmla="*/ 1748401 h 1978172"/>
              <a:gd name="connsiteX143-15861" fmla="*/ 4872172 w 10768629"/>
              <a:gd name="connsiteY143-15862" fmla="*/ 1757222 h 1978172"/>
              <a:gd name="connsiteX144-15863" fmla="*/ 4809524 w 10768629"/>
              <a:gd name="connsiteY144-15864" fmla="*/ 1761033 h 1978172"/>
              <a:gd name="connsiteX145-15865" fmla="*/ 4759058 w 10768629"/>
              <a:gd name="connsiteY145-15866" fmla="*/ 1766533 h 1978172"/>
              <a:gd name="connsiteX146-15867" fmla="*/ 4719749 w 10768629"/>
              <a:gd name="connsiteY146-15868" fmla="*/ 1771811 h 1978172"/>
              <a:gd name="connsiteX147-15869" fmla="*/ 4568686 w 10768629"/>
              <a:gd name="connsiteY147-15870" fmla="*/ 1786141 h 1978172"/>
              <a:gd name="connsiteX148-15871" fmla="*/ 4418751 w 10768629"/>
              <a:gd name="connsiteY148-15872" fmla="*/ 1796932 h 1978172"/>
              <a:gd name="connsiteX149-15873" fmla="*/ 4378377 w 10768629"/>
              <a:gd name="connsiteY149-15874" fmla="*/ 1815528 h 1978172"/>
              <a:gd name="connsiteX150-15875" fmla="*/ 4320575 w 10768629"/>
              <a:gd name="connsiteY150-15876" fmla="*/ 1832722 h 1978172"/>
              <a:gd name="connsiteX151-15877" fmla="*/ 4211935 w 10768629"/>
              <a:gd name="connsiteY151-15878" fmla="*/ 1860177 h 1978172"/>
              <a:gd name="connsiteX152-15879" fmla="*/ 4101228 w 10768629"/>
              <a:gd name="connsiteY152-15880" fmla="*/ 1868717 h 1978172"/>
              <a:gd name="connsiteX153-15881" fmla="*/ 3973223 w 10768629"/>
              <a:gd name="connsiteY153-15882" fmla="*/ 1881015 h 1978172"/>
              <a:gd name="connsiteX154-15883" fmla="*/ 3900992 w 10768629"/>
              <a:gd name="connsiteY154-15884" fmla="*/ 1880603 h 1978172"/>
              <a:gd name="connsiteX155-15885" fmla="*/ 3662119 w 10768629"/>
              <a:gd name="connsiteY155-15886" fmla="*/ 1889285 h 1978172"/>
              <a:gd name="connsiteX156-15887" fmla="*/ 3496919 w 10768629"/>
              <a:gd name="connsiteY156-15888" fmla="*/ 1873180 h 1978172"/>
              <a:gd name="connsiteX157-15889" fmla="*/ 3449433 w 10768629"/>
              <a:gd name="connsiteY157-15890" fmla="*/ 1889681 h 1978172"/>
              <a:gd name="connsiteX158-15891" fmla="*/ 3369766 w 10768629"/>
              <a:gd name="connsiteY158-15892" fmla="*/ 1916653 h 1978172"/>
              <a:gd name="connsiteX159-15893" fmla="*/ 3269672 w 10768629"/>
              <a:gd name="connsiteY159-15894" fmla="*/ 1938036 h 1978172"/>
              <a:gd name="connsiteX160-15895" fmla="*/ 3224897 w 10768629"/>
              <a:gd name="connsiteY160-15896" fmla="*/ 1943733 h 1978172"/>
              <a:gd name="connsiteX161-15897" fmla="*/ 3161463 w 10768629"/>
              <a:gd name="connsiteY161-15898" fmla="*/ 1946591 h 1978172"/>
              <a:gd name="connsiteX162-15899" fmla="*/ 3112044 w 10768629"/>
              <a:gd name="connsiteY162-15900" fmla="*/ 1935614 h 1978172"/>
              <a:gd name="connsiteX163-15901" fmla="*/ 3069716 w 10768629"/>
              <a:gd name="connsiteY163-15902" fmla="*/ 1930463 h 1978172"/>
              <a:gd name="connsiteX164-15903" fmla="*/ 3005773 w 10768629"/>
              <a:gd name="connsiteY164-15904" fmla="*/ 1915878 h 1978172"/>
              <a:gd name="connsiteX165-15905" fmla="*/ 2897201 w 10768629"/>
              <a:gd name="connsiteY165-15906" fmla="*/ 1926772 h 1978172"/>
              <a:gd name="connsiteX166-15907" fmla="*/ 2783891 w 10768629"/>
              <a:gd name="connsiteY166-15908" fmla="*/ 1931749 h 1978172"/>
              <a:gd name="connsiteX167-15909" fmla="*/ 2712447 w 10768629"/>
              <a:gd name="connsiteY167-15910" fmla="*/ 1933044 h 1978172"/>
              <a:gd name="connsiteX168-15911" fmla="*/ 2560151 w 10768629"/>
              <a:gd name="connsiteY168-15912" fmla="*/ 1963609 h 1978172"/>
              <a:gd name="connsiteX169-15913" fmla="*/ 2367221 w 10768629"/>
              <a:gd name="connsiteY169-15914" fmla="*/ 1971884 h 1978172"/>
              <a:gd name="connsiteX170-15915" fmla="*/ 2272130 w 10768629"/>
              <a:gd name="connsiteY170-15916" fmla="*/ 1961162 h 1978172"/>
              <a:gd name="connsiteX171-15917" fmla="*/ 2189404 w 10768629"/>
              <a:gd name="connsiteY171-15918" fmla="*/ 1978172 h 1978172"/>
              <a:gd name="connsiteX172-15919" fmla="*/ 2077704 w 10768629"/>
              <a:gd name="connsiteY172-15920" fmla="*/ 1965002 h 1978172"/>
              <a:gd name="connsiteX173-15921" fmla="*/ 2033299 w 10768629"/>
              <a:gd name="connsiteY173-15922" fmla="*/ 1969042 h 1978172"/>
              <a:gd name="connsiteX174-15923" fmla="*/ 1967996 w 10768629"/>
              <a:gd name="connsiteY174-15924" fmla="*/ 1953187 h 1978172"/>
              <a:gd name="connsiteX175-15925" fmla="*/ 1855805 w 10768629"/>
              <a:gd name="connsiteY175-15926" fmla="*/ 1926082 h 1978172"/>
              <a:gd name="connsiteX176-15927" fmla="*/ 1790957 w 10768629"/>
              <a:gd name="connsiteY176-15928" fmla="*/ 1919460 h 1978172"/>
              <a:gd name="connsiteX177-15929" fmla="*/ 1613978 w 10768629"/>
              <a:gd name="connsiteY177-15930" fmla="*/ 1891581 h 1978172"/>
              <a:gd name="connsiteX178-15931" fmla="*/ 1436831 w 10768629"/>
              <a:gd name="connsiteY178-15932" fmla="*/ 1856201 h 1978172"/>
              <a:gd name="connsiteX179-15933" fmla="*/ 1357365 w 10768629"/>
              <a:gd name="connsiteY179-15934" fmla="*/ 1832140 h 1978172"/>
              <a:gd name="connsiteX180-15935" fmla="*/ 1232341 w 10768629"/>
              <a:gd name="connsiteY180-15936" fmla="*/ 1785942 h 1978172"/>
              <a:gd name="connsiteX181-15937" fmla="*/ 1162595 w 10768629"/>
              <a:gd name="connsiteY181-15938" fmla="*/ 1784330 h 1978172"/>
              <a:gd name="connsiteX182-15939" fmla="*/ 1120257 w 10768629"/>
              <a:gd name="connsiteY182-15940" fmla="*/ 1789615 h 1978172"/>
              <a:gd name="connsiteX183-15941" fmla="*/ 991903 w 10768629"/>
              <a:gd name="connsiteY183-15942" fmla="*/ 1786741 h 1978172"/>
              <a:gd name="connsiteX184-15943" fmla="*/ 883960 w 10768629"/>
              <a:gd name="connsiteY184-15944" fmla="*/ 1809389 h 1978172"/>
              <a:gd name="connsiteX185-15945" fmla="*/ 766531 w 10768629"/>
              <a:gd name="connsiteY185-15946" fmla="*/ 1805053 h 1978172"/>
              <a:gd name="connsiteX186-15947" fmla="*/ 669779 w 10768629"/>
              <a:gd name="connsiteY186-15948" fmla="*/ 1800537 h 1978172"/>
              <a:gd name="connsiteX187-15949" fmla="*/ 523898 w 10768629"/>
              <a:gd name="connsiteY187-15950" fmla="*/ 1811085 h 1978172"/>
              <a:gd name="connsiteX188-15951" fmla="*/ 360251 w 10768629"/>
              <a:gd name="connsiteY188-15952" fmla="*/ 1830735 h 1978172"/>
              <a:gd name="connsiteX189-15953" fmla="*/ 255207 w 10768629"/>
              <a:gd name="connsiteY189-15954" fmla="*/ 1818275 h 1978172"/>
              <a:gd name="connsiteX190-15955" fmla="*/ 101803 w 10768629"/>
              <a:gd name="connsiteY190-15956" fmla="*/ 1870647 h 1978172"/>
              <a:gd name="connsiteX191-15957" fmla="*/ 25397 w 10768629"/>
              <a:gd name="connsiteY191-15958" fmla="*/ 1888443 h 1978172"/>
              <a:gd name="connsiteX192-15959" fmla="*/ 2370 w 10768629"/>
              <a:gd name="connsiteY192-15960" fmla="*/ 1878311 h 1978172"/>
              <a:gd name="connsiteX193-15961" fmla="*/ 0 w 10768629"/>
              <a:gd name="connsiteY193-15962" fmla="*/ 1878785 h 1978172"/>
              <a:gd name="connsiteX194-15963" fmla="*/ 0 w 10768629"/>
              <a:gd name="connsiteY194-15964" fmla="*/ 0 h 19781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  <a:cxn ang="0">
                <a:pos x="connsiteX56-113" y="connsiteY56-114"/>
              </a:cxn>
              <a:cxn ang="0">
                <a:pos x="connsiteX57-115" y="connsiteY57-116"/>
              </a:cxn>
              <a:cxn ang="0">
                <a:pos x="connsiteX58-117" y="connsiteY58-118"/>
              </a:cxn>
              <a:cxn ang="0">
                <a:pos x="connsiteX59-119" y="connsiteY59-120"/>
              </a:cxn>
              <a:cxn ang="0">
                <a:pos x="connsiteX60-121" y="connsiteY60-122"/>
              </a:cxn>
              <a:cxn ang="0">
                <a:pos x="connsiteX61-123" y="connsiteY61-124"/>
              </a:cxn>
              <a:cxn ang="0">
                <a:pos x="connsiteX62-125" y="connsiteY62-126"/>
              </a:cxn>
              <a:cxn ang="0">
                <a:pos x="connsiteX63-127" y="connsiteY63-128"/>
              </a:cxn>
              <a:cxn ang="0">
                <a:pos x="connsiteX64-129" y="connsiteY64-130"/>
              </a:cxn>
              <a:cxn ang="0">
                <a:pos x="connsiteX65-131" y="connsiteY65-132"/>
              </a:cxn>
              <a:cxn ang="0">
                <a:pos x="connsiteX66-133" y="connsiteY66-134"/>
              </a:cxn>
              <a:cxn ang="0">
                <a:pos x="connsiteX67-135" y="connsiteY67-136"/>
              </a:cxn>
              <a:cxn ang="0">
                <a:pos x="connsiteX68-137" y="connsiteY68-138"/>
              </a:cxn>
              <a:cxn ang="0">
                <a:pos x="connsiteX69-139" y="connsiteY69-140"/>
              </a:cxn>
              <a:cxn ang="0">
                <a:pos x="connsiteX70-141" y="connsiteY70-142"/>
              </a:cxn>
              <a:cxn ang="0">
                <a:pos x="connsiteX71-143" y="connsiteY71-144"/>
              </a:cxn>
              <a:cxn ang="0">
                <a:pos x="connsiteX72-145" y="connsiteY72-146"/>
              </a:cxn>
              <a:cxn ang="0">
                <a:pos x="connsiteX73-147" y="connsiteY73-148"/>
              </a:cxn>
              <a:cxn ang="0">
                <a:pos x="connsiteX74-149" y="connsiteY74-150"/>
              </a:cxn>
              <a:cxn ang="0">
                <a:pos x="connsiteX75-151" y="connsiteY75-152"/>
              </a:cxn>
              <a:cxn ang="0">
                <a:pos x="connsiteX76-153" y="connsiteY76-154"/>
              </a:cxn>
              <a:cxn ang="0">
                <a:pos x="connsiteX77-155" y="connsiteY77-156"/>
              </a:cxn>
              <a:cxn ang="0">
                <a:pos x="connsiteX78-157" y="connsiteY78-158"/>
              </a:cxn>
              <a:cxn ang="0">
                <a:pos x="connsiteX79-159" y="connsiteY79-160"/>
              </a:cxn>
              <a:cxn ang="0">
                <a:pos x="connsiteX80-161" y="connsiteY80-162"/>
              </a:cxn>
              <a:cxn ang="0">
                <a:pos x="connsiteX81-163" y="connsiteY81-164"/>
              </a:cxn>
              <a:cxn ang="0">
                <a:pos x="connsiteX82-165" y="connsiteY82-166"/>
              </a:cxn>
              <a:cxn ang="0">
                <a:pos x="connsiteX83-167" y="connsiteY83-168"/>
              </a:cxn>
              <a:cxn ang="0">
                <a:pos x="connsiteX84-169" y="connsiteY84-170"/>
              </a:cxn>
              <a:cxn ang="0">
                <a:pos x="connsiteX85-171" y="connsiteY85-172"/>
              </a:cxn>
              <a:cxn ang="0">
                <a:pos x="connsiteX86-173" y="connsiteY86-174"/>
              </a:cxn>
              <a:cxn ang="0">
                <a:pos x="connsiteX87-175" y="connsiteY87-176"/>
              </a:cxn>
              <a:cxn ang="0">
                <a:pos x="connsiteX88-177" y="connsiteY88-178"/>
              </a:cxn>
              <a:cxn ang="0">
                <a:pos x="connsiteX89-179" y="connsiteY89-180"/>
              </a:cxn>
              <a:cxn ang="0">
                <a:pos x="connsiteX90-181" y="connsiteY90-182"/>
              </a:cxn>
              <a:cxn ang="0">
                <a:pos x="connsiteX91-183" y="connsiteY91-184"/>
              </a:cxn>
              <a:cxn ang="0">
                <a:pos x="connsiteX92-185" y="connsiteY92-186"/>
              </a:cxn>
              <a:cxn ang="0">
                <a:pos x="connsiteX93-187" y="connsiteY93-188"/>
              </a:cxn>
              <a:cxn ang="0">
                <a:pos x="connsiteX94-189" y="connsiteY94-190"/>
              </a:cxn>
              <a:cxn ang="0">
                <a:pos x="connsiteX95-191" y="connsiteY95-192"/>
              </a:cxn>
              <a:cxn ang="0">
                <a:pos x="connsiteX96-193" y="connsiteY96-194"/>
              </a:cxn>
              <a:cxn ang="0">
                <a:pos x="connsiteX97-195" y="connsiteY97-196"/>
              </a:cxn>
              <a:cxn ang="0">
                <a:pos x="connsiteX98-197" y="connsiteY98-198"/>
              </a:cxn>
              <a:cxn ang="0">
                <a:pos x="connsiteX99-199" y="connsiteY99-200"/>
              </a:cxn>
              <a:cxn ang="0">
                <a:pos x="connsiteX100-201" y="connsiteY100-202"/>
              </a:cxn>
              <a:cxn ang="0">
                <a:pos x="connsiteX101-203" y="connsiteY101-204"/>
              </a:cxn>
              <a:cxn ang="0">
                <a:pos x="connsiteX102-205" y="connsiteY102-206"/>
              </a:cxn>
              <a:cxn ang="0">
                <a:pos x="connsiteX103-207" y="connsiteY103-208"/>
              </a:cxn>
              <a:cxn ang="0">
                <a:pos x="connsiteX104-209" y="connsiteY104-210"/>
              </a:cxn>
              <a:cxn ang="0">
                <a:pos x="connsiteX105-211" y="connsiteY105-212"/>
              </a:cxn>
              <a:cxn ang="0">
                <a:pos x="connsiteX106-213" y="connsiteY106-214"/>
              </a:cxn>
              <a:cxn ang="0">
                <a:pos x="connsiteX107-215" y="connsiteY107-216"/>
              </a:cxn>
              <a:cxn ang="0">
                <a:pos x="connsiteX108-217" y="connsiteY108-218"/>
              </a:cxn>
              <a:cxn ang="0">
                <a:pos x="connsiteX109-219" y="connsiteY109-220"/>
              </a:cxn>
              <a:cxn ang="0">
                <a:pos x="connsiteX110-221" y="connsiteY110-222"/>
              </a:cxn>
              <a:cxn ang="0">
                <a:pos x="connsiteX111-223" y="connsiteY111-224"/>
              </a:cxn>
              <a:cxn ang="0">
                <a:pos x="connsiteX112-225" y="connsiteY112-226"/>
              </a:cxn>
              <a:cxn ang="0">
                <a:pos x="connsiteX113-227" y="connsiteY113-228"/>
              </a:cxn>
              <a:cxn ang="0">
                <a:pos x="connsiteX114-229" y="connsiteY114-230"/>
              </a:cxn>
              <a:cxn ang="0">
                <a:pos x="connsiteX115-231" y="connsiteY115-232"/>
              </a:cxn>
              <a:cxn ang="0">
                <a:pos x="connsiteX116-233" y="connsiteY116-234"/>
              </a:cxn>
              <a:cxn ang="0">
                <a:pos x="connsiteX117-235" y="connsiteY117-236"/>
              </a:cxn>
              <a:cxn ang="0">
                <a:pos x="connsiteX118-237" y="connsiteY118-238"/>
              </a:cxn>
              <a:cxn ang="0">
                <a:pos x="connsiteX119-239" y="connsiteY119-240"/>
              </a:cxn>
              <a:cxn ang="0">
                <a:pos x="connsiteX120-241" y="connsiteY120-242"/>
              </a:cxn>
              <a:cxn ang="0">
                <a:pos x="connsiteX121-243" y="connsiteY121-244"/>
              </a:cxn>
              <a:cxn ang="0">
                <a:pos x="connsiteX122-245" y="connsiteY122-246"/>
              </a:cxn>
              <a:cxn ang="0">
                <a:pos x="connsiteX123-247" y="connsiteY123-248"/>
              </a:cxn>
              <a:cxn ang="0">
                <a:pos x="connsiteX124-249" y="connsiteY124-250"/>
              </a:cxn>
              <a:cxn ang="0">
                <a:pos x="connsiteX125-251" y="connsiteY125-252"/>
              </a:cxn>
              <a:cxn ang="0">
                <a:pos x="connsiteX126-253" y="connsiteY126-254"/>
              </a:cxn>
              <a:cxn ang="0">
                <a:pos x="connsiteX127-255" y="connsiteY127-256"/>
              </a:cxn>
              <a:cxn ang="0">
                <a:pos x="connsiteX128-257" y="connsiteY128-258"/>
              </a:cxn>
              <a:cxn ang="0">
                <a:pos x="connsiteX129-259" y="connsiteY129-260"/>
              </a:cxn>
              <a:cxn ang="0">
                <a:pos x="connsiteX130-261" y="connsiteY130-262"/>
              </a:cxn>
              <a:cxn ang="0">
                <a:pos x="connsiteX131-263" y="connsiteY131-264"/>
              </a:cxn>
              <a:cxn ang="0">
                <a:pos x="connsiteX132-265" y="connsiteY132-266"/>
              </a:cxn>
              <a:cxn ang="0">
                <a:pos x="connsiteX133-267" y="connsiteY133-268"/>
              </a:cxn>
              <a:cxn ang="0">
                <a:pos x="connsiteX134-269" y="connsiteY134-270"/>
              </a:cxn>
              <a:cxn ang="0">
                <a:pos x="connsiteX135-271" y="connsiteY135-272"/>
              </a:cxn>
              <a:cxn ang="0">
                <a:pos x="connsiteX136-273" y="connsiteY136-274"/>
              </a:cxn>
              <a:cxn ang="0">
                <a:pos x="connsiteX137-275" y="connsiteY137-276"/>
              </a:cxn>
              <a:cxn ang="0">
                <a:pos x="connsiteX138-277" y="connsiteY138-278"/>
              </a:cxn>
              <a:cxn ang="0">
                <a:pos x="connsiteX139-279" y="connsiteY139-280"/>
              </a:cxn>
              <a:cxn ang="0">
                <a:pos x="connsiteX140-281" y="connsiteY140-282"/>
              </a:cxn>
              <a:cxn ang="0">
                <a:pos x="connsiteX141-283" y="connsiteY141-284"/>
              </a:cxn>
              <a:cxn ang="0">
                <a:pos x="connsiteX142-285" y="connsiteY142-286"/>
              </a:cxn>
              <a:cxn ang="0">
                <a:pos x="connsiteX143-287" y="connsiteY143-288"/>
              </a:cxn>
              <a:cxn ang="0">
                <a:pos x="connsiteX144-289" y="connsiteY144-290"/>
              </a:cxn>
              <a:cxn ang="0">
                <a:pos x="connsiteX145-291" y="connsiteY145-292"/>
              </a:cxn>
              <a:cxn ang="0">
                <a:pos x="connsiteX146-293" y="connsiteY146-294"/>
              </a:cxn>
              <a:cxn ang="0">
                <a:pos x="connsiteX147-295" y="connsiteY147-296"/>
              </a:cxn>
              <a:cxn ang="0">
                <a:pos x="connsiteX148-297" y="connsiteY148-298"/>
              </a:cxn>
              <a:cxn ang="0">
                <a:pos x="connsiteX149-299" y="connsiteY149-300"/>
              </a:cxn>
              <a:cxn ang="0">
                <a:pos x="connsiteX150-301" y="connsiteY150-302"/>
              </a:cxn>
              <a:cxn ang="0">
                <a:pos x="connsiteX151-303" y="connsiteY151-304"/>
              </a:cxn>
              <a:cxn ang="0">
                <a:pos x="connsiteX152-305" y="connsiteY152-306"/>
              </a:cxn>
              <a:cxn ang="0">
                <a:pos x="connsiteX153-307" y="connsiteY153-308"/>
              </a:cxn>
              <a:cxn ang="0">
                <a:pos x="connsiteX154-309" y="connsiteY154-310"/>
              </a:cxn>
              <a:cxn ang="0">
                <a:pos x="connsiteX155-311" y="connsiteY155-312"/>
              </a:cxn>
              <a:cxn ang="0">
                <a:pos x="connsiteX156-313" y="connsiteY156-314"/>
              </a:cxn>
              <a:cxn ang="0">
                <a:pos x="connsiteX157-315" y="connsiteY157-316"/>
              </a:cxn>
              <a:cxn ang="0">
                <a:pos x="connsiteX158-317" y="connsiteY158-318"/>
              </a:cxn>
              <a:cxn ang="0">
                <a:pos x="connsiteX159-319" y="connsiteY159-320"/>
              </a:cxn>
              <a:cxn ang="0">
                <a:pos x="connsiteX160-321" y="connsiteY160-322"/>
              </a:cxn>
              <a:cxn ang="0">
                <a:pos x="connsiteX161-323" y="connsiteY161-324"/>
              </a:cxn>
              <a:cxn ang="0">
                <a:pos x="connsiteX162-325" y="connsiteY162-326"/>
              </a:cxn>
              <a:cxn ang="0">
                <a:pos x="connsiteX163-327" y="connsiteY163-328"/>
              </a:cxn>
              <a:cxn ang="0">
                <a:pos x="connsiteX164-329" y="connsiteY164-330"/>
              </a:cxn>
              <a:cxn ang="0">
                <a:pos x="connsiteX165-331" y="connsiteY165-332"/>
              </a:cxn>
              <a:cxn ang="0">
                <a:pos x="connsiteX166-333" y="connsiteY166-334"/>
              </a:cxn>
              <a:cxn ang="0">
                <a:pos x="connsiteX167-335" y="connsiteY167-336"/>
              </a:cxn>
              <a:cxn ang="0">
                <a:pos x="connsiteX168-337" y="connsiteY168-338"/>
              </a:cxn>
              <a:cxn ang="0">
                <a:pos x="connsiteX169-339" y="connsiteY169-340"/>
              </a:cxn>
              <a:cxn ang="0">
                <a:pos x="connsiteX170-341" y="connsiteY170-342"/>
              </a:cxn>
              <a:cxn ang="0">
                <a:pos x="connsiteX171-343" y="connsiteY171-344"/>
              </a:cxn>
              <a:cxn ang="0">
                <a:pos x="connsiteX172-345" y="connsiteY172-346"/>
              </a:cxn>
              <a:cxn ang="0">
                <a:pos x="connsiteX173-347" y="connsiteY173-348"/>
              </a:cxn>
              <a:cxn ang="0">
                <a:pos x="connsiteX174-349" y="connsiteY174-350"/>
              </a:cxn>
              <a:cxn ang="0">
                <a:pos x="connsiteX175-351" y="connsiteY175-352"/>
              </a:cxn>
              <a:cxn ang="0">
                <a:pos x="connsiteX176-353" y="connsiteY176-354"/>
              </a:cxn>
              <a:cxn ang="0">
                <a:pos x="connsiteX177-355" y="connsiteY177-356"/>
              </a:cxn>
              <a:cxn ang="0">
                <a:pos x="connsiteX178-357" y="connsiteY178-358"/>
              </a:cxn>
              <a:cxn ang="0">
                <a:pos x="connsiteX179-359" y="connsiteY179-360"/>
              </a:cxn>
              <a:cxn ang="0">
                <a:pos x="connsiteX180-361" y="connsiteY180-362"/>
              </a:cxn>
              <a:cxn ang="0">
                <a:pos x="connsiteX181-363" y="connsiteY181-364"/>
              </a:cxn>
              <a:cxn ang="0">
                <a:pos x="connsiteX182-365" y="connsiteY182-366"/>
              </a:cxn>
              <a:cxn ang="0">
                <a:pos x="connsiteX183-367" y="connsiteY183-368"/>
              </a:cxn>
              <a:cxn ang="0">
                <a:pos x="connsiteX184-369" y="connsiteY184-370"/>
              </a:cxn>
              <a:cxn ang="0">
                <a:pos x="connsiteX185-371" y="connsiteY185-372"/>
              </a:cxn>
              <a:cxn ang="0">
                <a:pos x="connsiteX186-373" y="connsiteY186-374"/>
              </a:cxn>
              <a:cxn ang="0">
                <a:pos x="connsiteX187-375" y="connsiteY187-376"/>
              </a:cxn>
              <a:cxn ang="0">
                <a:pos x="connsiteX188-377" y="connsiteY188-378"/>
              </a:cxn>
              <a:cxn ang="0">
                <a:pos x="connsiteX189-379" y="connsiteY189-380"/>
              </a:cxn>
              <a:cxn ang="0">
                <a:pos x="connsiteX190-381" y="connsiteY190-382"/>
              </a:cxn>
              <a:cxn ang="0">
                <a:pos x="connsiteX191-383" y="connsiteY191-384"/>
              </a:cxn>
              <a:cxn ang="0">
                <a:pos x="connsiteX192-385" y="connsiteY192-386"/>
              </a:cxn>
              <a:cxn ang="0">
                <a:pos x="connsiteX193-773" y="connsiteY193-774"/>
              </a:cxn>
              <a:cxn ang="0">
                <a:pos x="connsiteX194-5043" y="connsiteY194-504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5" y="609597"/>
            <a:ext cx="7044316" cy="1330841"/>
          </a:xfrm>
        </p:spPr>
        <p:txBody>
          <a:bodyPr>
            <a:normAutofit/>
          </a:bodyPr>
          <a:lstStyle/>
          <a:p>
            <a:r>
              <a:rPr lang="en-US" i="1" err="1"/>
              <a:t>SmartSDLC</a:t>
            </a:r>
            <a:r>
              <a:rPr lang="en-US" i="1"/>
              <a:t> </a:t>
            </a:r>
            <a:r>
              <a:rPr i="1">
                <a:sym typeface="+mn-ea"/>
              </a:rPr>
              <a:t>Methodology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805" y="2198370"/>
            <a:ext cx="8262620" cy="3917950"/>
          </a:xfrm>
        </p:spPr>
        <p:txBody>
          <a:bodyPr>
            <a:normAutofit/>
          </a:bodyPr>
          <a:lstStyle/>
          <a:p>
            <a:r>
              <a:rPr sz="3600" i="1">
                <a:sym typeface="+mn-ea"/>
              </a:rPr>
              <a:t>The chatbot receives user input, constructs a prompt for the Hugging Face model, and returns contextual responses. Document templates are created using string formatting.</a:t>
            </a:r>
            <a:endParaRPr lang="en-US" sz="3600" i="1">
              <a:sym typeface="+mn-ea"/>
            </a:endParaRPr>
          </a:p>
        </p:txBody>
      </p:sp>
      <p:sp>
        <p:nvSpPr>
          <p:cNvPr id="29" name="Freeform: Shape 2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4036218" y="6209414"/>
            <a:ext cx="5107781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0" y="0"/>
            <a:ext cx="907986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995" y="643255"/>
            <a:ext cx="7743190" cy="18002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sz="4100" i="1">
                <a:sym typeface="+mn-ea"/>
              </a:rPr>
              <a:t>Features Implemented</a:t>
            </a:r>
            <a:endParaRPr lang="en-US" sz="4100" i="1"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623185"/>
            <a:ext cx="8512175" cy="2870200"/>
          </a:xfrm>
        </p:spPr>
        <p:txBody>
          <a:bodyPr>
            <a:normAutofit/>
          </a:bodyPr>
          <a:lstStyle/>
          <a:p>
            <a:r>
              <a:rPr sz="3600" i="1">
                <a:sym typeface="+mn-ea"/>
              </a:rPr>
              <a:t> SDLC Phase Explanations</a:t>
            </a:r>
            <a:endParaRPr sz="3600" i="1">
              <a:sym typeface="+mn-ea"/>
            </a:endParaRPr>
          </a:p>
          <a:p>
            <a:r>
              <a:rPr sz="3600" i="1">
                <a:sym typeface="+mn-ea"/>
              </a:rPr>
              <a:t>AI-Based Tool Suggestions</a:t>
            </a:r>
            <a:endParaRPr sz="3600" i="1">
              <a:sym typeface="+mn-ea"/>
            </a:endParaRPr>
          </a:p>
          <a:p>
            <a:r>
              <a:rPr sz="3600" i="1">
                <a:sym typeface="+mn-ea"/>
              </a:rPr>
              <a:t>Document Generator (SRS/Test Plan)</a:t>
            </a:r>
            <a:endParaRPr sz="3600" i="1">
              <a:sym typeface="+mn-ea"/>
            </a:endParaRPr>
          </a:p>
          <a:p>
            <a:r>
              <a:rPr sz="3600" i="1">
                <a:sym typeface="+mn-ea"/>
              </a:rPr>
              <a:t> Chat Interface for Q&amp;A</a:t>
            </a:r>
            <a:endParaRPr sz="3600">
              <a:sym typeface="+mn-ea"/>
            </a:endParaRPr>
          </a:p>
          <a:p>
            <a:pPr marL="0" indent="0">
              <a:buNone/>
            </a:pPr>
            <a:endParaRPr lang="en-US" sz="3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"/>
            <a:ext cx="8824632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-1" fmla="*/ 0 w 10768629"/>
              <a:gd name="connsiteY0-2" fmla="*/ 0 h 1978172"/>
              <a:gd name="connsiteX1-3" fmla="*/ 10768629 w 10768629"/>
              <a:gd name="connsiteY1-4" fmla="*/ 0 h 1978172"/>
              <a:gd name="connsiteX2-5" fmla="*/ 10733254 w 10768629"/>
              <a:gd name="connsiteY2-6" fmla="*/ 31439 h 1978172"/>
              <a:gd name="connsiteX3-7" fmla="*/ 10727085 w 10768629"/>
              <a:gd name="connsiteY3-8" fmla="*/ 37910 h 1978172"/>
              <a:gd name="connsiteX4-9" fmla="*/ 10675953 w 10768629"/>
              <a:gd name="connsiteY4-10" fmla="*/ 68623 h 1978172"/>
              <a:gd name="connsiteX5-11" fmla="*/ 10637091 w 10768629"/>
              <a:gd name="connsiteY5-12" fmla="*/ 90361 h 1978172"/>
              <a:gd name="connsiteX6-13" fmla="*/ 10610971 w 10768629"/>
              <a:gd name="connsiteY6-14" fmla="*/ 110764 h 1978172"/>
              <a:gd name="connsiteX7-15" fmla="*/ 10532872 w 10768629"/>
              <a:gd name="connsiteY7-16" fmla="*/ 138028 h 1978172"/>
              <a:gd name="connsiteX8-17" fmla="*/ 10398558 w 10768629"/>
              <a:gd name="connsiteY8-18" fmla="*/ 172911 h 1978172"/>
              <a:gd name="connsiteX9-19" fmla="*/ 10371128 w 10768629"/>
              <a:gd name="connsiteY9-20" fmla="*/ 182609 h 1978172"/>
              <a:gd name="connsiteX10-21" fmla="*/ 10352178 w 10768629"/>
              <a:gd name="connsiteY10-22" fmla="*/ 199976 h 1978172"/>
              <a:gd name="connsiteX11-23" fmla="*/ 10351815 w 10768629"/>
              <a:gd name="connsiteY11-24" fmla="*/ 211879 h 1978172"/>
              <a:gd name="connsiteX12-25" fmla="*/ 10337471 w 10768629"/>
              <a:gd name="connsiteY12-26" fmla="*/ 218661 h 1978172"/>
              <a:gd name="connsiteX13-27" fmla="*/ 10334625 w 10768629"/>
              <a:gd name="connsiteY13-28" fmla="*/ 222351 h 1978172"/>
              <a:gd name="connsiteX14-29" fmla="*/ 10256365 w 10768629"/>
              <a:gd name="connsiteY14-30" fmla="*/ 235917 h 1978172"/>
              <a:gd name="connsiteX15-31" fmla="*/ 10201127 w 10768629"/>
              <a:gd name="connsiteY15-32" fmla="*/ 267448 h 1978172"/>
              <a:gd name="connsiteX16-33" fmla="*/ 9961218 w 10768629"/>
              <a:gd name="connsiteY16-34" fmla="*/ 326720 h 1978172"/>
              <a:gd name="connsiteX17-35" fmla="*/ 9859715 w 10768629"/>
              <a:gd name="connsiteY17-36" fmla="*/ 355698 h 1978172"/>
              <a:gd name="connsiteX18-37" fmla="*/ 9679867 w 10768629"/>
              <a:gd name="connsiteY18-38" fmla="*/ 399081 h 1978172"/>
              <a:gd name="connsiteX19-39" fmla="*/ 9490654 w 10768629"/>
              <a:gd name="connsiteY19-40" fmla="*/ 455225 h 1978172"/>
              <a:gd name="connsiteX20-41" fmla="*/ 9470837 w 10768629"/>
              <a:gd name="connsiteY20-42" fmla="*/ 452539 h 1978172"/>
              <a:gd name="connsiteX21-43" fmla="*/ 9469082 w 10768629"/>
              <a:gd name="connsiteY21-44" fmla="*/ 454891 h 1978172"/>
              <a:gd name="connsiteX22-45" fmla="*/ 9448038 w 10768629"/>
              <a:gd name="connsiteY22-46" fmla="*/ 459733 h 1978172"/>
              <a:gd name="connsiteX23-47" fmla="*/ 9396821 w 10768629"/>
              <a:gd name="connsiteY23-48" fmla="*/ 455795 h 1978172"/>
              <a:gd name="connsiteX24-49" fmla="*/ 9392197 w 10768629"/>
              <a:gd name="connsiteY24-50" fmla="*/ 459796 h 1978172"/>
              <a:gd name="connsiteX25-51" fmla="*/ 9347994 w 10768629"/>
              <a:gd name="connsiteY25-52" fmla="*/ 464462 h 1978172"/>
              <a:gd name="connsiteX26-53" fmla="*/ 9347889 w 10768629"/>
              <a:gd name="connsiteY26-54" fmla="*/ 466539 h 1978172"/>
              <a:gd name="connsiteX27-55" fmla="*/ 9337639 w 10768629"/>
              <a:gd name="connsiteY27-56" fmla="*/ 476654 h 1978172"/>
              <a:gd name="connsiteX28-57" fmla="*/ 9316893 w 10768629"/>
              <a:gd name="connsiteY28-58" fmla="*/ 491390 h 1978172"/>
              <a:gd name="connsiteX29-59" fmla="*/ 9229283 w 10768629"/>
              <a:gd name="connsiteY29-60" fmla="*/ 555377 h 1978172"/>
              <a:gd name="connsiteX30-61" fmla="*/ 9220274 w 10768629"/>
              <a:gd name="connsiteY30-62" fmla="*/ 557502 h 1978172"/>
              <a:gd name="connsiteX31-63" fmla="*/ 9220202 w 10768629"/>
              <a:gd name="connsiteY31-64" fmla="*/ 558001 h 1978172"/>
              <a:gd name="connsiteX32-65" fmla="*/ 9210908 w 10768629"/>
              <a:gd name="connsiteY32-66" fmla="*/ 561147 h 1978172"/>
              <a:gd name="connsiteX33-67" fmla="*/ 9186374 w 10768629"/>
              <a:gd name="connsiteY33-68" fmla="*/ 565502 h 1978172"/>
              <a:gd name="connsiteX34-69" fmla="*/ 9181058 w 10768629"/>
              <a:gd name="connsiteY34-70" fmla="*/ 569943 h 1978172"/>
              <a:gd name="connsiteX35-71" fmla="*/ 9179948 w 10768629"/>
              <a:gd name="connsiteY35-72" fmla="*/ 576062 h 1978172"/>
              <a:gd name="connsiteX36-73" fmla="*/ 9149110 w 10768629"/>
              <a:gd name="connsiteY36-74" fmla="*/ 598906 h 1978172"/>
              <a:gd name="connsiteX37-75" fmla="*/ 9078556 w 10768629"/>
              <a:gd name="connsiteY37-76" fmla="*/ 644039 h 1978172"/>
              <a:gd name="connsiteX38-77" fmla="*/ 8996399 w 10768629"/>
              <a:gd name="connsiteY38-78" fmla="*/ 690055 h 1978172"/>
              <a:gd name="connsiteX39-79" fmla="*/ 8803791 w 10768629"/>
              <a:gd name="connsiteY39-80" fmla="*/ 813860 h 1978172"/>
              <a:gd name="connsiteX40-81" fmla="*/ 8636202 w 10768629"/>
              <a:gd name="connsiteY40-82" fmla="*/ 848463 h 1978172"/>
              <a:gd name="connsiteX41-83" fmla="*/ 8555372 w 10768629"/>
              <a:gd name="connsiteY41-84" fmla="*/ 883171 h 1978172"/>
              <a:gd name="connsiteX42-85" fmla="*/ 8507229 w 10768629"/>
              <a:gd name="connsiteY42-86" fmla="*/ 901665 h 1978172"/>
              <a:gd name="connsiteX43-87" fmla="*/ 8428473 w 10768629"/>
              <a:gd name="connsiteY43-88" fmla="*/ 927985 h 1978172"/>
              <a:gd name="connsiteX44-89" fmla="*/ 8427914 w 10768629"/>
              <a:gd name="connsiteY44-90" fmla="*/ 933480 h 1978172"/>
              <a:gd name="connsiteX45-91" fmla="*/ 8420327 w 10768629"/>
              <a:gd name="connsiteY45-92" fmla="*/ 941984 h 1978172"/>
              <a:gd name="connsiteX46-93" fmla="*/ 8407128 w 10768629"/>
              <a:gd name="connsiteY46-94" fmla="*/ 961344 h 1978172"/>
              <a:gd name="connsiteX47-95" fmla="*/ 8380548 w 10768629"/>
              <a:gd name="connsiteY47-96" fmla="*/ 987916 h 1978172"/>
              <a:gd name="connsiteX48-97" fmla="*/ 8379462 w 10768629"/>
              <a:gd name="connsiteY48-98" fmla="*/ 987106 h 1978172"/>
              <a:gd name="connsiteX49-99" fmla="*/ 8369725 w 10768629"/>
              <a:gd name="connsiteY49-100" fmla="*/ 989186 h 1978172"/>
              <a:gd name="connsiteX50-101" fmla="*/ 8304438 w 10768629"/>
              <a:gd name="connsiteY50-102" fmla="*/ 996739 h 1978172"/>
              <a:gd name="connsiteX51-103" fmla="*/ 8280929 w 10768629"/>
              <a:gd name="connsiteY51-104" fmla="*/ 1023089 h 1978172"/>
              <a:gd name="connsiteX52-105" fmla="*/ 8275760 w 10768629"/>
              <a:gd name="connsiteY52-106" fmla="*/ 1027772 h 1978172"/>
              <a:gd name="connsiteX53-107" fmla="*/ 8275478 w 10768629"/>
              <a:gd name="connsiteY53-108" fmla="*/ 1027605 h 1978172"/>
              <a:gd name="connsiteX54-109" fmla="*/ 8269666 w 10768629"/>
              <a:gd name="connsiteY54-110" fmla="*/ 1032033 h 1978172"/>
              <a:gd name="connsiteX55-111" fmla="*/ 8203836 w 10768629"/>
              <a:gd name="connsiteY55-112" fmla="*/ 1037347 h 1978172"/>
              <a:gd name="connsiteX56-113" fmla="*/ 8122936 w 10768629"/>
              <a:gd name="connsiteY56-114" fmla="*/ 1063113 h 1978172"/>
              <a:gd name="connsiteX57-115" fmla="*/ 8043658 w 10768629"/>
              <a:gd name="connsiteY57-116" fmla="*/ 1092746 h 1978172"/>
              <a:gd name="connsiteX58-117" fmla="*/ 8015351 w 10768629"/>
              <a:gd name="connsiteY58-118" fmla="*/ 1105478 h 1978172"/>
              <a:gd name="connsiteX59-119" fmla="*/ 7963145 w 10768629"/>
              <a:gd name="connsiteY59-120" fmla="*/ 1119346 h 1978172"/>
              <a:gd name="connsiteX60-121" fmla="*/ 7938145 w 10768629"/>
              <a:gd name="connsiteY60-122" fmla="*/ 1120225 h 1978172"/>
              <a:gd name="connsiteX61-123" fmla="*/ 7937238 w 10768629"/>
              <a:gd name="connsiteY61-124" fmla="*/ 1121204 h 1978172"/>
              <a:gd name="connsiteX62-125" fmla="*/ 7934398 w 10768629"/>
              <a:gd name="connsiteY62-126" fmla="*/ 1118240 h 1978172"/>
              <a:gd name="connsiteX63-127" fmla="*/ 7918248 w 10768629"/>
              <a:gd name="connsiteY63-128" fmla="*/ 1124371 h 1978172"/>
              <a:gd name="connsiteX64-129" fmla="*/ 7914119 w 10768629"/>
              <a:gd name="connsiteY64-130" fmla="*/ 1127653 h 1978172"/>
              <a:gd name="connsiteX65-131" fmla="*/ 7907658 w 10768629"/>
              <a:gd name="connsiteY65-132" fmla="*/ 1130350 h 1978172"/>
              <a:gd name="connsiteX66-133" fmla="*/ 7907434 w 10768629"/>
              <a:gd name="connsiteY66-134" fmla="*/ 1130103 h 1978172"/>
              <a:gd name="connsiteX67-135" fmla="*/ 7901508 w 10768629"/>
              <a:gd name="connsiteY67-136" fmla="*/ 1133245 h 1978172"/>
              <a:gd name="connsiteX68-137" fmla="*/ 7873287 w 10768629"/>
              <a:gd name="connsiteY68-138" fmla="*/ 1152609 h 1978172"/>
              <a:gd name="connsiteX69-139" fmla="*/ 7834833 w 10768629"/>
              <a:gd name="connsiteY69-140" fmla="*/ 1153868 h 1978172"/>
              <a:gd name="connsiteX70-141" fmla="*/ 7828661 w 10768629"/>
              <a:gd name="connsiteY70-142" fmla="*/ 1139994 h 1978172"/>
              <a:gd name="connsiteX71-143" fmla="*/ 7823966 w 10768629"/>
              <a:gd name="connsiteY71-144" fmla="*/ 1143178 h 1978172"/>
              <a:gd name="connsiteX72-145" fmla="*/ 7815078 w 10768629"/>
              <a:gd name="connsiteY72-146" fmla="*/ 1151776 h 1978172"/>
              <a:gd name="connsiteX73-147" fmla="*/ 7812026 w 10768629"/>
              <a:gd name="connsiteY73-148" fmla="*/ 1151522 h 1978172"/>
              <a:gd name="connsiteX74-149" fmla="*/ 7782249 w 10768629"/>
              <a:gd name="connsiteY74-150" fmla="*/ 1160970 h 1978172"/>
              <a:gd name="connsiteX75-151" fmla="*/ 7773476 w 10768629"/>
              <a:gd name="connsiteY75-152" fmla="*/ 1157414 h 1978172"/>
              <a:gd name="connsiteX76-153" fmla="*/ 7769600 w 10768629"/>
              <a:gd name="connsiteY76-154" fmla="*/ 1157365 h 1978172"/>
              <a:gd name="connsiteX77-155" fmla="*/ 7752631 w 10768629"/>
              <a:gd name="connsiteY77-156" fmla="*/ 1172815 h 1978172"/>
              <a:gd name="connsiteX78-157" fmla="*/ 7743525 w 10768629"/>
              <a:gd name="connsiteY78-158" fmla="*/ 1179064 h 1978172"/>
              <a:gd name="connsiteX79-159" fmla="*/ 7685942 w 10768629"/>
              <a:gd name="connsiteY79-160" fmla="*/ 1233723 h 1978172"/>
              <a:gd name="connsiteX80-161" fmla="*/ 7586920 w 10768629"/>
              <a:gd name="connsiteY80-162" fmla="*/ 1261888 h 1978172"/>
              <a:gd name="connsiteX81-163" fmla="*/ 7486100 w 10768629"/>
              <a:gd name="connsiteY81-164" fmla="*/ 1292563 h 1978172"/>
              <a:gd name="connsiteX82-165" fmla="*/ 7407190 w 10768629"/>
              <a:gd name="connsiteY82-166" fmla="*/ 1314737 h 1978172"/>
              <a:gd name="connsiteX83-167" fmla="*/ 7240698 w 10768629"/>
              <a:gd name="connsiteY83-168" fmla="*/ 1438832 h 1978172"/>
              <a:gd name="connsiteX84-169" fmla="*/ 7197675 w 10768629"/>
              <a:gd name="connsiteY84-170" fmla="*/ 1447530 h 1978172"/>
              <a:gd name="connsiteX85-171" fmla="*/ 7164788 w 10768629"/>
              <a:gd name="connsiteY85-172" fmla="*/ 1480293 h 1978172"/>
              <a:gd name="connsiteX86-173" fmla="*/ 7147929 w 10768629"/>
              <a:gd name="connsiteY86-174" fmla="*/ 1477641 h 1978172"/>
              <a:gd name="connsiteX87-175" fmla="*/ 7144965 w 10768629"/>
              <a:gd name="connsiteY87-176" fmla="*/ 1476908 h 1978172"/>
              <a:gd name="connsiteX88-177" fmla="*/ 7134299 w 10768629"/>
              <a:gd name="connsiteY88-178" fmla="*/ 1479969 h 1978172"/>
              <a:gd name="connsiteX89-179" fmla="*/ 7129809 w 10768629"/>
              <a:gd name="connsiteY89-180" fmla="*/ 1473339 h 1978172"/>
              <a:gd name="connsiteX90-181" fmla="*/ 7112688 w 10768629"/>
              <a:gd name="connsiteY90-182" fmla="*/ 1472575 h 1978172"/>
              <a:gd name="connsiteX91-183" fmla="*/ 7093470 w 10768629"/>
              <a:gd name="connsiteY91-184" fmla="*/ 1480300 h 1978172"/>
              <a:gd name="connsiteX92-185" fmla="*/ 7025034 w 10768629"/>
              <a:gd name="connsiteY92-186" fmla="*/ 1506934 h 1978172"/>
              <a:gd name="connsiteX93-187" fmla="*/ 7014783 w 10768629"/>
              <a:gd name="connsiteY93-188" fmla="*/ 1515868 h 1978172"/>
              <a:gd name="connsiteX94-189" fmla="*/ 6979706 w 10768629"/>
              <a:gd name="connsiteY94-190" fmla="*/ 1523511 h 1978172"/>
              <a:gd name="connsiteX95-191" fmla="*/ 6977890 w 10768629"/>
              <a:gd name="connsiteY95-192" fmla="*/ 1525793 h 1978172"/>
              <a:gd name="connsiteX96-193" fmla="*/ 6944339 w 10768629"/>
              <a:gd name="connsiteY96-194" fmla="*/ 1536237 h 1978172"/>
              <a:gd name="connsiteX97-195" fmla="*/ 6886996 w 10768629"/>
              <a:gd name="connsiteY97-196" fmla="*/ 1563569 h 1978172"/>
              <a:gd name="connsiteX98-197" fmla="*/ 6874510 w 10768629"/>
              <a:gd name="connsiteY98-198" fmla="*/ 1558469 h 1978172"/>
              <a:gd name="connsiteX99-199" fmla="*/ 6871943 w 10768629"/>
              <a:gd name="connsiteY99-200" fmla="*/ 1554651 h 1978172"/>
              <a:gd name="connsiteX100-201" fmla="*/ 6856174 w 10768629"/>
              <a:gd name="connsiteY100-202" fmla="*/ 1562024 h 1978172"/>
              <a:gd name="connsiteX101-203" fmla="*/ 6842321 w 10768629"/>
              <a:gd name="connsiteY101-204" fmla="*/ 1560554 h 1978172"/>
              <a:gd name="connsiteX102-205" fmla="*/ 6832713 w 10768629"/>
              <a:gd name="connsiteY102-206" fmla="*/ 1569357 h 1978172"/>
              <a:gd name="connsiteX103-207" fmla="*/ 6816351 w 10768629"/>
              <a:gd name="connsiteY103-208" fmla="*/ 1571495 h 1978172"/>
              <a:gd name="connsiteX104-209" fmla="*/ 6795800 w 10768629"/>
              <a:gd name="connsiteY104-210" fmla="*/ 1572010 h 1978172"/>
              <a:gd name="connsiteX105-211" fmla="*/ 6777546 w 10768629"/>
              <a:gd name="connsiteY105-212" fmla="*/ 1568661 h 1978172"/>
              <a:gd name="connsiteX106-213" fmla="*/ 6751528 w 10768629"/>
              <a:gd name="connsiteY106-214" fmla="*/ 1574143 h 1978172"/>
              <a:gd name="connsiteX107-215" fmla="*/ 6691966 w 10768629"/>
              <a:gd name="connsiteY107-216" fmla="*/ 1582255 h 1978172"/>
              <a:gd name="connsiteX108-217" fmla="*/ 6646941 w 10768629"/>
              <a:gd name="connsiteY108-218" fmla="*/ 1588471 h 1978172"/>
              <a:gd name="connsiteX109-219" fmla="*/ 6568576 w 10768629"/>
              <a:gd name="connsiteY109-220" fmla="*/ 1606488 h 1978172"/>
              <a:gd name="connsiteX110-221" fmla="*/ 6554358 w 10768629"/>
              <a:gd name="connsiteY110-222" fmla="*/ 1621701 h 1978172"/>
              <a:gd name="connsiteX111-223" fmla="*/ 6516968 w 10768629"/>
              <a:gd name="connsiteY111-224" fmla="*/ 1617195 h 1978172"/>
              <a:gd name="connsiteX112-225" fmla="*/ 6506479 w 10768629"/>
              <a:gd name="connsiteY112-226" fmla="*/ 1602227 h 1978172"/>
              <a:gd name="connsiteX113-227" fmla="*/ 6458436 w 10768629"/>
              <a:gd name="connsiteY113-228" fmla="*/ 1607332 h 1978172"/>
              <a:gd name="connsiteX114-229" fmla="*/ 6414786 w 10768629"/>
              <a:gd name="connsiteY114-230" fmla="*/ 1628815 h 1978172"/>
              <a:gd name="connsiteX115-231" fmla="*/ 6357085 w 10768629"/>
              <a:gd name="connsiteY115-232" fmla="*/ 1640846 h 1978172"/>
              <a:gd name="connsiteX116-233" fmla="*/ 6322636 w 10768629"/>
              <a:gd name="connsiteY116-234" fmla="*/ 1648213 h 1978172"/>
              <a:gd name="connsiteX117-235" fmla="*/ 6226172 w 10768629"/>
              <a:gd name="connsiteY117-236" fmla="*/ 1654676 h 1978172"/>
              <a:gd name="connsiteX118-237" fmla="*/ 6221217 w 10768629"/>
              <a:gd name="connsiteY118-238" fmla="*/ 1654506 h 1978172"/>
              <a:gd name="connsiteX119-239" fmla="*/ 6204956 w 10768629"/>
              <a:gd name="connsiteY119-240" fmla="*/ 1664280 h 1978172"/>
              <a:gd name="connsiteX120-241" fmla="*/ 6204270 w 10768629"/>
              <a:gd name="connsiteY120-242" fmla="*/ 1666782 h 1978172"/>
              <a:gd name="connsiteX121-243" fmla="*/ 6143810 w 10768629"/>
              <a:gd name="connsiteY121-244" fmla="*/ 1661963 h 1978172"/>
              <a:gd name="connsiteX122-245" fmla="*/ 6136560 w 10768629"/>
              <a:gd name="connsiteY122-246" fmla="*/ 1665728 h 1978172"/>
              <a:gd name="connsiteX123-247" fmla="*/ 6096155 w 10768629"/>
              <a:gd name="connsiteY123-248" fmla="*/ 1656951 h 1978172"/>
              <a:gd name="connsiteX124-249" fmla="*/ 6075812 w 10768629"/>
              <a:gd name="connsiteY124-250" fmla="*/ 1655422 h 1978172"/>
              <a:gd name="connsiteX125-251" fmla="*/ 6039495 w 10768629"/>
              <a:gd name="connsiteY125-252" fmla="*/ 1649680 h 1978172"/>
              <a:gd name="connsiteX126-253" fmla="*/ 6036523 w 10768629"/>
              <a:gd name="connsiteY126-254" fmla="*/ 1652121 h 1978172"/>
              <a:gd name="connsiteX127-255" fmla="*/ 6029328 w 10768629"/>
              <a:gd name="connsiteY127-256" fmla="*/ 1649904 h 1978172"/>
              <a:gd name="connsiteX128-257" fmla="*/ 6024075 w 10768629"/>
              <a:gd name="connsiteY128-258" fmla="*/ 1652779 h 1978172"/>
              <a:gd name="connsiteX129-259" fmla="*/ 6018085 w 10768629"/>
              <a:gd name="connsiteY129-260" fmla="*/ 1652030 h 1978172"/>
              <a:gd name="connsiteX130-261" fmla="*/ 5955513 w 10768629"/>
              <a:gd name="connsiteY130-262" fmla="*/ 1663584 h 1978172"/>
              <a:gd name="connsiteX131-263" fmla="*/ 5941996 w 10768629"/>
              <a:gd name="connsiteY131-264" fmla="*/ 1661326 h 1978172"/>
              <a:gd name="connsiteX132-265" fmla="*/ 5931789 w 10768629"/>
              <a:gd name="connsiteY132-266" fmla="*/ 1669915 h 1978172"/>
              <a:gd name="connsiteX133-267" fmla="*/ 5888686 w 10768629"/>
              <a:gd name="connsiteY133-268" fmla="*/ 1672175 h 1978172"/>
              <a:gd name="connsiteX134-269" fmla="*/ 5873794 w 10768629"/>
              <a:gd name="connsiteY134-270" fmla="*/ 1665454 h 1978172"/>
              <a:gd name="connsiteX135-271" fmla="*/ 5860022 w 10768629"/>
              <a:gd name="connsiteY135-272" fmla="*/ 1660635 h 1978172"/>
              <a:gd name="connsiteX136-273" fmla="*/ 5858237 w 10768629"/>
              <a:gd name="connsiteY136-274" fmla="*/ 1660649 h 1978172"/>
              <a:gd name="connsiteX137-275" fmla="*/ 5840319 w 10768629"/>
              <a:gd name="connsiteY137-276" fmla="*/ 1660798 h 1978172"/>
              <a:gd name="connsiteX138-277" fmla="*/ 5806984 w 10768629"/>
              <a:gd name="connsiteY138-278" fmla="*/ 1661075 h 1978172"/>
              <a:gd name="connsiteX139-279" fmla="*/ 5742351 w 10768629"/>
              <a:gd name="connsiteY139-280" fmla="*/ 1667489 h 1978172"/>
              <a:gd name="connsiteX140-281" fmla="*/ 5529437 w 10768629"/>
              <a:gd name="connsiteY140-282" fmla="*/ 1636968 h 1978172"/>
              <a:gd name="connsiteX141-283" fmla="*/ 5440853 w 10768629"/>
              <a:gd name="connsiteY141-284" fmla="*/ 1657958 h 1978172"/>
              <a:gd name="connsiteX142-285" fmla="*/ 4945936 w 10768629"/>
              <a:gd name="connsiteY142-286" fmla="*/ 1713743 h 1978172"/>
              <a:gd name="connsiteX143-287" fmla="*/ 4818446 w 10768629"/>
              <a:gd name="connsiteY143-288" fmla="*/ 1726895 h 1978172"/>
              <a:gd name="connsiteX144-289" fmla="*/ 4809524 w 10768629"/>
              <a:gd name="connsiteY144-290" fmla="*/ 1761033 h 1978172"/>
              <a:gd name="connsiteX145-291" fmla="*/ 4759058 w 10768629"/>
              <a:gd name="connsiteY145-292" fmla="*/ 1766533 h 1978172"/>
              <a:gd name="connsiteX146-293" fmla="*/ 4719749 w 10768629"/>
              <a:gd name="connsiteY146-294" fmla="*/ 1771811 h 1978172"/>
              <a:gd name="connsiteX147-295" fmla="*/ 4568686 w 10768629"/>
              <a:gd name="connsiteY147-296" fmla="*/ 1786141 h 1978172"/>
              <a:gd name="connsiteX148-297" fmla="*/ 4418751 w 10768629"/>
              <a:gd name="connsiteY148-298" fmla="*/ 1796932 h 1978172"/>
              <a:gd name="connsiteX149-299" fmla="*/ 4378377 w 10768629"/>
              <a:gd name="connsiteY149-300" fmla="*/ 1815528 h 1978172"/>
              <a:gd name="connsiteX150-301" fmla="*/ 4320575 w 10768629"/>
              <a:gd name="connsiteY150-302" fmla="*/ 1832722 h 1978172"/>
              <a:gd name="connsiteX151-303" fmla="*/ 4220200 w 10768629"/>
              <a:gd name="connsiteY151-304" fmla="*/ 1873173 h 1978172"/>
              <a:gd name="connsiteX152-305" fmla="*/ 4105361 w 10768629"/>
              <a:gd name="connsiteY152-306" fmla="*/ 1894711 h 1978172"/>
              <a:gd name="connsiteX153-307" fmla="*/ 3973223 w 10768629"/>
              <a:gd name="connsiteY153-308" fmla="*/ 1881015 h 1978172"/>
              <a:gd name="connsiteX154-309" fmla="*/ 3900992 w 10768629"/>
              <a:gd name="connsiteY154-310" fmla="*/ 1880603 h 1978172"/>
              <a:gd name="connsiteX155-311" fmla="*/ 3662119 w 10768629"/>
              <a:gd name="connsiteY155-312" fmla="*/ 1876289 h 1978172"/>
              <a:gd name="connsiteX156-313" fmla="*/ 3496919 w 10768629"/>
              <a:gd name="connsiteY156-314" fmla="*/ 1873180 h 1978172"/>
              <a:gd name="connsiteX157-315" fmla="*/ 3449433 w 10768629"/>
              <a:gd name="connsiteY157-316" fmla="*/ 1889681 h 1978172"/>
              <a:gd name="connsiteX158-317" fmla="*/ 3369766 w 10768629"/>
              <a:gd name="connsiteY158-318" fmla="*/ 1916653 h 1978172"/>
              <a:gd name="connsiteX159-319" fmla="*/ 3290336 w 10768629"/>
              <a:gd name="connsiteY159-320" fmla="*/ 1925039 h 1978172"/>
              <a:gd name="connsiteX160-321" fmla="*/ 3224897 w 10768629"/>
              <a:gd name="connsiteY160-322" fmla="*/ 1943733 h 1978172"/>
              <a:gd name="connsiteX161-323" fmla="*/ 3161463 w 10768629"/>
              <a:gd name="connsiteY161-324" fmla="*/ 1946591 h 1978172"/>
              <a:gd name="connsiteX162-325" fmla="*/ 3157504 w 10768629"/>
              <a:gd name="connsiteY162-326" fmla="*/ 1957276 h 1978172"/>
              <a:gd name="connsiteX163-327" fmla="*/ 3115176 w 10768629"/>
              <a:gd name="connsiteY163-328" fmla="*/ 1943459 h 1978172"/>
              <a:gd name="connsiteX164-329" fmla="*/ 3038835 w 10768629"/>
              <a:gd name="connsiteY164-330" fmla="*/ 1920210 h 1978172"/>
              <a:gd name="connsiteX165-331" fmla="*/ 2897201 w 10768629"/>
              <a:gd name="connsiteY165-332" fmla="*/ 1926772 h 1978172"/>
              <a:gd name="connsiteX166-333" fmla="*/ 2783891 w 10768629"/>
              <a:gd name="connsiteY166-334" fmla="*/ 1931749 h 1978172"/>
              <a:gd name="connsiteX167-335" fmla="*/ 2712447 w 10768629"/>
              <a:gd name="connsiteY167-336" fmla="*/ 1933044 h 1978172"/>
              <a:gd name="connsiteX168-337" fmla="*/ 2560151 w 10768629"/>
              <a:gd name="connsiteY168-338" fmla="*/ 1963609 h 1978172"/>
              <a:gd name="connsiteX169-339" fmla="*/ 2367221 w 10768629"/>
              <a:gd name="connsiteY169-340" fmla="*/ 1971884 h 1978172"/>
              <a:gd name="connsiteX170-341" fmla="*/ 2272130 w 10768629"/>
              <a:gd name="connsiteY170-342" fmla="*/ 1961162 h 1978172"/>
              <a:gd name="connsiteX171-343" fmla="*/ 2189404 w 10768629"/>
              <a:gd name="connsiteY171-344" fmla="*/ 1978172 h 1978172"/>
              <a:gd name="connsiteX172-345" fmla="*/ 2077704 w 10768629"/>
              <a:gd name="connsiteY172-346" fmla="*/ 1965002 h 1978172"/>
              <a:gd name="connsiteX173-347" fmla="*/ 1967996 w 10768629"/>
              <a:gd name="connsiteY173-348" fmla="*/ 1953187 h 1978172"/>
              <a:gd name="connsiteX174-349" fmla="*/ 1855805 w 10768629"/>
              <a:gd name="connsiteY174-350" fmla="*/ 1926082 h 1978172"/>
              <a:gd name="connsiteX175-351" fmla="*/ 1790957 w 10768629"/>
              <a:gd name="connsiteY175-352" fmla="*/ 1919460 h 1978172"/>
              <a:gd name="connsiteX176-353" fmla="*/ 1613978 w 10768629"/>
              <a:gd name="connsiteY176-354" fmla="*/ 1891581 h 1978172"/>
              <a:gd name="connsiteX177-355" fmla="*/ 1436831 w 10768629"/>
              <a:gd name="connsiteY177-356" fmla="*/ 1856201 h 1978172"/>
              <a:gd name="connsiteX178-357" fmla="*/ 1332568 w 10768629"/>
              <a:gd name="connsiteY178-358" fmla="*/ 1793149 h 1978172"/>
              <a:gd name="connsiteX179-359" fmla="*/ 1186881 w 10768629"/>
              <a:gd name="connsiteY179-360" fmla="*/ 1768613 h 1978172"/>
              <a:gd name="connsiteX180-361" fmla="*/ 1162595 w 10768629"/>
              <a:gd name="connsiteY180-362" fmla="*/ 1758337 h 1978172"/>
              <a:gd name="connsiteX181-363" fmla="*/ 1128523 w 10768629"/>
              <a:gd name="connsiteY181-364" fmla="*/ 1763621 h 1978172"/>
              <a:gd name="connsiteX182-365" fmla="*/ 991903 w 10768629"/>
              <a:gd name="connsiteY182-366" fmla="*/ 1786741 h 1978172"/>
              <a:gd name="connsiteX183-367" fmla="*/ 883960 w 10768629"/>
              <a:gd name="connsiteY183-368" fmla="*/ 1822386 h 1978172"/>
              <a:gd name="connsiteX184-369" fmla="*/ 766531 w 10768629"/>
              <a:gd name="connsiteY184-370" fmla="*/ 1805053 h 1978172"/>
              <a:gd name="connsiteX185-371" fmla="*/ 669779 w 10768629"/>
              <a:gd name="connsiteY185-372" fmla="*/ 1800537 h 1978172"/>
              <a:gd name="connsiteX186-373" fmla="*/ 523898 w 10768629"/>
              <a:gd name="connsiteY186-374" fmla="*/ 1811085 h 1978172"/>
              <a:gd name="connsiteX187-375" fmla="*/ 360251 w 10768629"/>
              <a:gd name="connsiteY187-376" fmla="*/ 1830735 h 1978172"/>
              <a:gd name="connsiteX188-377" fmla="*/ 255207 w 10768629"/>
              <a:gd name="connsiteY188-378" fmla="*/ 1818275 h 1978172"/>
              <a:gd name="connsiteX189-379" fmla="*/ 101803 w 10768629"/>
              <a:gd name="connsiteY189-380" fmla="*/ 1870647 h 1978172"/>
              <a:gd name="connsiteX190-381" fmla="*/ 25397 w 10768629"/>
              <a:gd name="connsiteY190-382" fmla="*/ 1888443 h 1978172"/>
              <a:gd name="connsiteX191-383" fmla="*/ 2370 w 10768629"/>
              <a:gd name="connsiteY191-384" fmla="*/ 1878311 h 1978172"/>
              <a:gd name="connsiteX192-385" fmla="*/ 0 w 10768629"/>
              <a:gd name="connsiteY192-386" fmla="*/ 1878785 h 1978172"/>
              <a:gd name="connsiteX193" fmla="*/ 0 w 10768629"/>
              <a:gd name="connsiteY193" fmla="*/ 0 h 1978172"/>
              <a:gd name="connsiteX0-387" fmla="*/ 0 w 10768629"/>
              <a:gd name="connsiteY0-388" fmla="*/ 0 h 1978172"/>
              <a:gd name="connsiteX1-389" fmla="*/ 10768629 w 10768629"/>
              <a:gd name="connsiteY1-390" fmla="*/ 0 h 1978172"/>
              <a:gd name="connsiteX2-391" fmla="*/ 10733254 w 10768629"/>
              <a:gd name="connsiteY2-392" fmla="*/ 31439 h 1978172"/>
              <a:gd name="connsiteX3-393" fmla="*/ 10727085 w 10768629"/>
              <a:gd name="connsiteY3-394" fmla="*/ 37910 h 1978172"/>
              <a:gd name="connsiteX4-395" fmla="*/ 10675953 w 10768629"/>
              <a:gd name="connsiteY4-396" fmla="*/ 68623 h 1978172"/>
              <a:gd name="connsiteX5-397" fmla="*/ 10637091 w 10768629"/>
              <a:gd name="connsiteY5-398" fmla="*/ 90361 h 1978172"/>
              <a:gd name="connsiteX6-399" fmla="*/ 10610971 w 10768629"/>
              <a:gd name="connsiteY6-400" fmla="*/ 110764 h 1978172"/>
              <a:gd name="connsiteX7-401" fmla="*/ 10532872 w 10768629"/>
              <a:gd name="connsiteY7-402" fmla="*/ 138028 h 1978172"/>
              <a:gd name="connsiteX8-403" fmla="*/ 10398558 w 10768629"/>
              <a:gd name="connsiteY8-404" fmla="*/ 172911 h 1978172"/>
              <a:gd name="connsiteX9-405" fmla="*/ 10371128 w 10768629"/>
              <a:gd name="connsiteY9-406" fmla="*/ 182609 h 1978172"/>
              <a:gd name="connsiteX10-407" fmla="*/ 10352178 w 10768629"/>
              <a:gd name="connsiteY10-408" fmla="*/ 199976 h 1978172"/>
              <a:gd name="connsiteX11-409" fmla="*/ 10351815 w 10768629"/>
              <a:gd name="connsiteY11-410" fmla="*/ 211879 h 1978172"/>
              <a:gd name="connsiteX12-411" fmla="*/ 10337471 w 10768629"/>
              <a:gd name="connsiteY12-412" fmla="*/ 218661 h 1978172"/>
              <a:gd name="connsiteX13-413" fmla="*/ 10334625 w 10768629"/>
              <a:gd name="connsiteY13-414" fmla="*/ 222351 h 1978172"/>
              <a:gd name="connsiteX14-415" fmla="*/ 10256365 w 10768629"/>
              <a:gd name="connsiteY14-416" fmla="*/ 235917 h 1978172"/>
              <a:gd name="connsiteX15-417" fmla="*/ 10201127 w 10768629"/>
              <a:gd name="connsiteY15-418" fmla="*/ 267448 h 1978172"/>
              <a:gd name="connsiteX16-419" fmla="*/ 9961218 w 10768629"/>
              <a:gd name="connsiteY16-420" fmla="*/ 326720 h 1978172"/>
              <a:gd name="connsiteX17-421" fmla="*/ 9859715 w 10768629"/>
              <a:gd name="connsiteY17-422" fmla="*/ 355698 h 1978172"/>
              <a:gd name="connsiteX18-423" fmla="*/ 9679867 w 10768629"/>
              <a:gd name="connsiteY18-424" fmla="*/ 399081 h 1978172"/>
              <a:gd name="connsiteX19-425" fmla="*/ 9490654 w 10768629"/>
              <a:gd name="connsiteY19-426" fmla="*/ 455225 h 1978172"/>
              <a:gd name="connsiteX20-427" fmla="*/ 9470837 w 10768629"/>
              <a:gd name="connsiteY20-428" fmla="*/ 452539 h 1978172"/>
              <a:gd name="connsiteX21-429" fmla="*/ 9469082 w 10768629"/>
              <a:gd name="connsiteY21-430" fmla="*/ 454891 h 1978172"/>
              <a:gd name="connsiteX22-431" fmla="*/ 9448038 w 10768629"/>
              <a:gd name="connsiteY22-432" fmla="*/ 459733 h 1978172"/>
              <a:gd name="connsiteX23-433" fmla="*/ 9396821 w 10768629"/>
              <a:gd name="connsiteY23-434" fmla="*/ 455795 h 1978172"/>
              <a:gd name="connsiteX24-435" fmla="*/ 9392197 w 10768629"/>
              <a:gd name="connsiteY24-436" fmla="*/ 459796 h 1978172"/>
              <a:gd name="connsiteX25-437" fmla="*/ 9347994 w 10768629"/>
              <a:gd name="connsiteY25-438" fmla="*/ 464462 h 1978172"/>
              <a:gd name="connsiteX26-439" fmla="*/ 9347889 w 10768629"/>
              <a:gd name="connsiteY26-440" fmla="*/ 466539 h 1978172"/>
              <a:gd name="connsiteX27-441" fmla="*/ 9337639 w 10768629"/>
              <a:gd name="connsiteY27-442" fmla="*/ 476654 h 1978172"/>
              <a:gd name="connsiteX28-443" fmla="*/ 9316893 w 10768629"/>
              <a:gd name="connsiteY28-444" fmla="*/ 491390 h 1978172"/>
              <a:gd name="connsiteX29-445" fmla="*/ 9229283 w 10768629"/>
              <a:gd name="connsiteY29-446" fmla="*/ 555377 h 1978172"/>
              <a:gd name="connsiteX30-447" fmla="*/ 9220274 w 10768629"/>
              <a:gd name="connsiteY30-448" fmla="*/ 557502 h 1978172"/>
              <a:gd name="connsiteX31-449" fmla="*/ 9220202 w 10768629"/>
              <a:gd name="connsiteY31-450" fmla="*/ 558001 h 1978172"/>
              <a:gd name="connsiteX32-451" fmla="*/ 9210908 w 10768629"/>
              <a:gd name="connsiteY32-452" fmla="*/ 561147 h 1978172"/>
              <a:gd name="connsiteX33-453" fmla="*/ 9186374 w 10768629"/>
              <a:gd name="connsiteY33-454" fmla="*/ 565502 h 1978172"/>
              <a:gd name="connsiteX34-455" fmla="*/ 9181058 w 10768629"/>
              <a:gd name="connsiteY34-456" fmla="*/ 569943 h 1978172"/>
              <a:gd name="connsiteX35-457" fmla="*/ 9179948 w 10768629"/>
              <a:gd name="connsiteY35-458" fmla="*/ 576062 h 1978172"/>
              <a:gd name="connsiteX36-459" fmla="*/ 9149110 w 10768629"/>
              <a:gd name="connsiteY36-460" fmla="*/ 598906 h 1978172"/>
              <a:gd name="connsiteX37-461" fmla="*/ 9078556 w 10768629"/>
              <a:gd name="connsiteY37-462" fmla="*/ 644039 h 1978172"/>
              <a:gd name="connsiteX38-463" fmla="*/ 8996399 w 10768629"/>
              <a:gd name="connsiteY38-464" fmla="*/ 690055 h 1978172"/>
              <a:gd name="connsiteX39-465" fmla="*/ 8803791 w 10768629"/>
              <a:gd name="connsiteY39-466" fmla="*/ 813860 h 1978172"/>
              <a:gd name="connsiteX40-467" fmla="*/ 8636202 w 10768629"/>
              <a:gd name="connsiteY40-468" fmla="*/ 848463 h 1978172"/>
              <a:gd name="connsiteX41-469" fmla="*/ 8555372 w 10768629"/>
              <a:gd name="connsiteY41-470" fmla="*/ 883171 h 1978172"/>
              <a:gd name="connsiteX42-471" fmla="*/ 8507229 w 10768629"/>
              <a:gd name="connsiteY42-472" fmla="*/ 901665 h 1978172"/>
              <a:gd name="connsiteX43-473" fmla="*/ 8428473 w 10768629"/>
              <a:gd name="connsiteY43-474" fmla="*/ 927985 h 1978172"/>
              <a:gd name="connsiteX44-475" fmla="*/ 8427914 w 10768629"/>
              <a:gd name="connsiteY44-476" fmla="*/ 933480 h 1978172"/>
              <a:gd name="connsiteX45-477" fmla="*/ 8420327 w 10768629"/>
              <a:gd name="connsiteY45-478" fmla="*/ 941984 h 1978172"/>
              <a:gd name="connsiteX46-479" fmla="*/ 8407128 w 10768629"/>
              <a:gd name="connsiteY46-480" fmla="*/ 961344 h 1978172"/>
              <a:gd name="connsiteX47-481" fmla="*/ 8380548 w 10768629"/>
              <a:gd name="connsiteY47-482" fmla="*/ 987916 h 1978172"/>
              <a:gd name="connsiteX48-483" fmla="*/ 8379462 w 10768629"/>
              <a:gd name="connsiteY48-484" fmla="*/ 987106 h 1978172"/>
              <a:gd name="connsiteX49-485" fmla="*/ 8369725 w 10768629"/>
              <a:gd name="connsiteY49-486" fmla="*/ 989186 h 1978172"/>
              <a:gd name="connsiteX50-487" fmla="*/ 8304438 w 10768629"/>
              <a:gd name="connsiteY50-488" fmla="*/ 996739 h 1978172"/>
              <a:gd name="connsiteX51-489" fmla="*/ 8280929 w 10768629"/>
              <a:gd name="connsiteY51-490" fmla="*/ 1023089 h 1978172"/>
              <a:gd name="connsiteX52-491" fmla="*/ 8275760 w 10768629"/>
              <a:gd name="connsiteY52-492" fmla="*/ 1027772 h 1978172"/>
              <a:gd name="connsiteX53-493" fmla="*/ 8275478 w 10768629"/>
              <a:gd name="connsiteY53-494" fmla="*/ 1027605 h 1978172"/>
              <a:gd name="connsiteX54-495" fmla="*/ 8269666 w 10768629"/>
              <a:gd name="connsiteY54-496" fmla="*/ 1032033 h 1978172"/>
              <a:gd name="connsiteX55-497" fmla="*/ 8203836 w 10768629"/>
              <a:gd name="connsiteY55-498" fmla="*/ 1037347 h 1978172"/>
              <a:gd name="connsiteX56-499" fmla="*/ 8122936 w 10768629"/>
              <a:gd name="connsiteY56-500" fmla="*/ 1063113 h 1978172"/>
              <a:gd name="connsiteX57-501" fmla="*/ 8043658 w 10768629"/>
              <a:gd name="connsiteY57-502" fmla="*/ 1092746 h 1978172"/>
              <a:gd name="connsiteX58-503" fmla="*/ 8015351 w 10768629"/>
              <a:gd name="connsiteY58-504" fmla="*/ 1105478 h 1978172"/>
              <a:gd name="connsiteX59-505" fmla="*/ 7963145 w 10768629"/>
              <a:gd name="connsiteY59-506" fmla="*/ 1119346 h 1978172"/>
              <a:gd name="connsiteX60-507" fmla="*/ 7938145 w 10768629"/>
              <a:gd name="connsiteY60-508" fmla="*/ 1120225 h 1978172"/>
              <a:gd name="connsiteX61-509" fmla="*/ 7937238 w 10768629"/>
              <a:gd name="connsiteY61-510" fmla="*/ 1121204 h 1978172"/>
              <a:gd name="connsiteX62-511" fmla="*/ 7934398 w 10768629"/>
              <a:gd name="connsiteY62-512" fmla="*/ 1118240 h 1978172"/>
              <a:gd name="connsiteX63-513" fmla="*/ 7918248 w 10768629"/>
              <a:gd name="connsiteY63-514" fmla="*/ 1124371 h 1978172"/>
              <a:gd name="connsiteX64-515" fmla="*/ 7914119 w 10768629"/>
              <a:gd name="connsiteY64-516" fmla="*/ 1127653 h 1978172"/>
              <a:gd name="connsiteX65-517" fmla="*/ 7907658 w 10768629"/>
              <a:gd name="connsiteY65-518" fmla="*/ 1130350 h 1978172"/>
              <a:gd name="connsiteX66-519" fmla="*/ 7907434 w 10768629"/>
              <a:gd name="connsiteY66-520" fmla="*/ 1130103 h 1978172"/>
              <a:gd name="connsiteX67-521" fmla="*/ 7901508 w 10768629"/>
              <a:gd name="connsiteY67-522" fmla="*/ 1133245 h 1978172"/>
              <a:gd name="connsiteX68-523" fmla="*/ 7873287 w 10768629"/>
              <a:gd name="connsiteY68-524" fmla="*/ 1152609 h 1978172"/>
              <a:gd name="connsiteX69-525" fmla="*/ 7834833 w 10768629"/>
              <a:gd name="connsiteY69-526" fmla="*/ 1153868 h 1978172"/>
              <a:gd name="connsiteX70-527" fmla="*/ 7828661 w 10768629"/>
              <a:gd name="connsiteY70-528" fmla="*/ 1139994 h 1978172"/>
              <a:gd name="connsiteX71-529" fmla="*/ 7823966 w 10768629"/>
              <a:gd name="connsiteY71-530" fmla="*/ 1143178 h 1978172"/>
              <a:gd name="connsiteX72-531" fmla="*/ 7815078 w 10768629"/>
              <a:gd name="connsiteY72-532" fmla="*/ 1151776 h 1978172"/>
              <a:gd name="connsiteX73-533" fmla="*/ 7812026 w 10768629"/>
              <a:gd name="connsiteY73-534" fmla="*/ 1151522 h 1978172"/>
              <a:gd name="connsiteX74-535" fmla="*/ 7782249 w 10768629"/>
              <a:gd name="connsiteY74-536" fmla="*/ 1160970 h 1978172"/>
              <a:gd name="connsiteX75-537" fmla="*/ 7773476 w 10768629"/>
              <a:gd name="connsiteY75-538" fmla="*/ 1157414 h 1978172"/>
              <a:gd name="connsiteX76-539" fmla="*/ 7769600 w 10768629"/>
              <a:gd name="connsiteY76-540" fmla="*/ 1157365 h 1978172"/>
              <a:gd name="connsiteX77-541" fmla="*/ 7752631 w 10768629"/>
              <a:gd name="connsiteY77-542" fmla="*/ 1172815 h 1978172"/>
              <a:gd name="connsiteX78-543" fmla="*/ 7743525 w 10768629"/>
              <a:gd name="connsiteY78-544" fmla="*/ 1179064 h 1978172"/>
              <a:gd name="connsiteX79-545" fmla="*/ 7685942 w 10768629"/>
              <a:gd name="connsiteY79-546" fmla="*/ 1233723 h 1978172"/>
              <a:gd name="connsiteX80-547" fmla="*/ 7586920 w 10768629"/>
              <a:gd name="connsiteY80-548" fmla="*/ 1261888 h 1978172"/>
              <a:gd name="connsiteX81-549" fmla="*/ 7486100 w 10768629"/>
              <a:gd name="connsiteY81-550" fmla="*/ 1292563 h 1978172"/>
              <a:gd name="connsiteX82-551" fmla="*/ 7407190 w 10768629"/>
              <a:gd name="connsiteY82-552" fmla="*/ 1314737 h 1978172"/>
              <a:gd name="connsiteX83-553" fmla="*/ 7240698 w 10768629"/>
              <a:gd name="connsiteY83-554" fmla="*/ 1438832 h 1978172"/>
              <a:gd name="connsiteX84-555" fmla="*/ 7197675 w 10768629"/>
              <a:gd name="connsiteY84-556" fmla="*/ 1447530 h 1978172"/>
              <a:gd name="connsiteX85-557" fmla="*/ 7164788 w 10768629"/>
              <a:gd name="connsiteY85-558" fmla="*/ 1480293 h 1978172"/>
              <a:gd name="connsiteX86-559" fmla="*/ 7147929 w 10768629"/>
              <a:gd name="connsiteY86-560" fmla="*/ 1477641 h 1978172"/>
              <a:gd name="connsiteX87-561" fmla="*/ 7144965 w 10768629"/>
              <a:gd name="connsiteY87-562" fmla="*/ 1476908 h 1978172"/>
              <a:gd name="connsiteX88-563" fmla="*/ 7134299 w 10768629"/>
              <a:gd name="connsiteY88-564" fmla="*/ 1479969 h 1978172"/>
              <a:gd name="connsiteX89-565" fmla="*/ 7129809 w 10768629"/>
              <a:gd name="connsiteY89-566" fmla="*/ 1473339 h 1978172"/>
              <a:gd name="connsiteX90-567" fmla="*/ 7112688 w 10768629"/>
              <a:gd name="connsiteY90-568" fmla="*/ 1472575 h 1978172"/>
              <a:gd name="connsiteX91-569" fmla="*/ 7093470 w 10768629"/>
              <a:gd name="connsiteY91-570" fmla="*/ 1480300 h 1978172"/>
              <a:gd name="connsiteX92-571" fmla="*/ 7025034 w 10768629"/>
              <a:gd name="connsiteY92-572" fmla="*/ 1506934 h 1978172"/>
              <a:gd name="connsiteX93-573" fmla="*/ 7014783 w 10768629"/>
              <a:gd name="connsiteY93-574" fmla="*/ 1515868 h 1978172"/>
              <a:gd name="connsiteX94-575" fmla="*/ 6979706 w 10768629"/>
              <a:gd name="connsiteY94-576" fmla="*/ 1523511 h 1978172"/>
              <a:gd name="connsiteX95-577" fmla="*/ 6977890 w 10768629"/>
              <a:gd name="connsiteY95-578" fmla="*/ 1525793 h 1978172"/>
              <a:gd name="connsiteX96-579" fmla="*/ 6944339 w 10768629"/>
              <a:gd name="connsiteY96-580" fmla="*/ 1536237 h 1978172"/>
              <a:gd name="connsiteX97-581" fmla="*/ 6886996 w 10768629"/>
              <a:gd name="connsiteY97-582" fmla="*/ 1563569 h 1978172"/>
              <a:gd name="connsiteX98-583" fmla="*/ 6874510 w 10768629"/>
              <a:gd name="connsiteY98-584" fmla="*/ 1558469 h 1978172"/>
              <a:gd name="connsiteX99-585" fmla="*/ 6871943 w 10768629"/>
              <a:gd name="connsiteY99-586" fmla="*/ 1554651 h 1978172"/>
              <a:gd name="connsiteX100-587" fmla="*/ 6856174 w 10768629"/>
              <a:gd name="connsiteY100-588" fmla="*/ 1562024 h 1978172"/>
              <a:gd name="connsiteX101-589" fmla="*/ 6842321 w 10768629"/>
              <a:gd name="connsiteY101-590" fmla="*/ 1560554 h 1978172"/>
              <a:gd name="connsiteX102-591" fmla="*/ 6832713 w 10768629"/>
              <a:gd name="connsiteY102-592" fmla="*/ 1569357 h 1978172"/>
              <a:gd name="connsiteX103-593" fmla="*/ 6816351 w 10768629"/>
              <a:gd name="connsiteY103-594" fmla="*/ 1571495 h 1978172"/>
              <a:gd name="connsiteX104-595" fmla="*/ 6795800 w 10768629"/>
              <a:gd name="connsiteY104-596" fmla="*/ 1572010 h 1978172"/>
              <a:gd name="connsiteX105-597" fmla="*/ 6777546 w 10768629"/>
              <a:gd name="connsiteY105-598" fmla="*/ 1568661 h 1978172"/>
              <a:gd name="connsiteX106-599" fmla="*/ 6751528 w 10768629"/>
              <a:gd name="connsiteY106-600" fmla="*/ 1574143 h 1978172"/>
              <a:gd name="connsiteX107-601" fmla="*/ 6691966 w 10768629"/>
              <a:gd name="connsiteY107-602" fmla="*/ 1582255 h 1978172"/>
              <a:gd name="connsiteX108-603" fmla="*/ 6646941 w 10768629"/>
              <a:gd name="connsiteY108-604" fmla="*/ 1588471 h 1978172"/>
              <a:gd name="connsiteX109-605" fmla="*/ 6568576 w 10768629"/>
              <a:gd name="connsiteY109-606" fmla="*/ 1606488 h 1978172"/>
              <a:gd name="connsiteX110-607" fmla="*/ 6554358 w 10768629"/>
              <a:gd name="connsiteY110-608" fmla="*/ 1621701 h 1978172"/>
              <a:gd name="connsiteX111-609" fmla="*/ 6516968 w 10768629"/>
              <a:gd name="connsiteY111-610" fmla="*/ 1617195 h 1978172"/>
              <a:gd name="connsiteX112-611" fmla="*/ 6506479 w 10768629"/>
              <a:gd name="connsiteY112-612" fmla="*/ 1602227 h 1978172"/>
              <a:gd name="connsiteX113-613" fmla="*/ 6458436 w 10768629"/>
              <a:gd name="connsiteY113-614" fmla="*/ 1607332 h 1978172"/>
              <a:gd name="connsiteX114-615" fmla="*/ 6414786 w 10768629"/>
              <a:gd name="connsiteY114-616" fmla="*/ 1628815 h 1978172"/>
              <a:gd name="connsiteX115-617" fmla="*/ 6357085 w 10768629"/>
              <a:gd name="connsiteY115-618" fmla="*/ 1640846 h 1978172"/>
              <a:gd name="connsiteX116-619" fmla="*/ 6322636 w 10768629"/>
              <a:gd name="connsiteY116-620" fmla="*/ 1648213 h 1978172"/>
              <a:gd name="connsiteX117-621" fmla="*/ 6226172 w 10768629"/>
              <a:gd name="connsiteY117-622" fmla="*/ 1654676 h 1978172"/>
              <a:gd name="connsiteX118-623" fmla="*/ 6221217 w 10768629"/>
              <a:gd name="connsiteY118-624" fmla="*/ 1654506 h 1978172"/>
              <a:gd name="connsiteX119-625" fmla="*/ 6204956 w 10768629"/>
              <a:gd name="connsiteY119-626" fmla="*/ 1664280 h 1978172"/>
              <a:gd name="connsiteX120-627" fmla="*/ 6204270 w 10768629"/>
              <a:gd name="connsiteY120-628" fmla="*/ 1666782 h 1978172"/>
              <a:gd name="connsiteX121-629" fmla="*/ 6143810 w 10768629"/>
              <a:gd name="connsiteY121-630" fmla="*/ 1661963 h 1978172"/>
              <a:gd name="connsiteX122-631" fmla="*/ 6136560 w 10768629"/>
              <a:gd name="connsiteY122-632" fmla="*/ 1665728 h 1978172"/>
              <a:gd name="connsiteX123-633" fmla="*/ 6096155 w 10768629"/>
              <a:gd name="connsiteY123-634" fmla="*/ 1656951 h 1978172"/>
              <a:gd name="connsiteX124-635" fmla="*/ 6075812 w 10768629"/>
              <a:gd name="connsiteY124-636" fmla="*/ 1655422 h 1978172"/>
              <a:gd name="connsiteX125-637" fmla="*/ 6039495 w 10768629"/>
              <a:gd name="connsiteY125-638" fmla="*/ 1649680 h 1978172"/>
              <a:gd name="connsiteX126-639" fmla="*/ 6036523 w 10768629"/>
              <a:gd name="connsiteY126-640" fmla="*/ 1652121 h 1978172"/>
              <a:gd name="connsiteX127-641" fmla="*/ 6029328 w 10768629"/>
              <a:gd name="connsiteY127-642" fmla="*/ 1649904 h 1978172"/>
              <a:gd name="connsiteX128-643" fmla="*/ 6024075 w 10768629"/>
              <a:gd name="connsiteY128-644" fmla="*/ 1652779 h 1978172"/>
              <a:gd name="connsiteX129-645" fmla="*/ 6018085 w 10768629"/>
              <a:gd name="connsiteY129-646" fmla="*/ 1652030 h 1978172"/>
              <a:gd name="connsiteX130-647" fmla="*/ 5955513 w 10768629"/>
              <a:gd name="connsiteY130-648" fmla="*/ 1663584 h 1978172"/>
              <a:gd name="connsiteX131-649" fmla="*/ 5941996 w 10768629"/>
              <a:gd name="connsiteY131-650" fmla="*/ 1661326 h 1978172"/>
              <a:gd name="connsiteX132-651" fmla="*/ 5931789 w 10768629"/>
              <a:gd name="connsiteY132-652" fmla="*/ 1669915 h 1978172"/>
              <a:gd name="connsiteX133-653" fmla="*/ 5888686 w 10768629"/>
              <a:gd name="connsiteY133-654" fmla="*/ 1672175 h 1978172"/>
              <a:gd name="connsiteX134-655" fmla="*/ 5873794 w 10768629"/>
              <a:gd name="connsiteY134-656" fmla="*/ 1665454 h 1978172"/>
              <a:gd name="connsiteX135-657" fmla="*/ 5860022 w 10768629"/>
              <a:gd name="connsiteY135-658" fmla="*/ 1660635 h 1978172"/>
              <a:gd name="connsiteX136-659" fmla="*/ 5858237 w 10768629"/>
              <a:gd name="connsiteY136-660" fmla="*/ 1660649 h 1978172"/>
              <a:gd name="connsiteX137-661" fmla="*/ 5840319 w 10768629"/>
              <a:gd name="connsiteY137-662" fmla="*/ 1660798 h 1978172"/>
              <a:gd name="connsiteX138-663" fmla="*/ 5806984 w 10768629"/>
              <a:gd name="connsiteY138-664" fmla="*/ 1661075 h 1978172"/>
              <a:gd name="connsiteX139-665" fmla="*/ 5742351 w 10768629"/>
              <a:gd name="connsiteY139-666" fmla="*/ 1667489 h 1978172"/>
              <a:gd name="connsiteX140-667" fmla="*/ 5529437 w 10768629"/>
              <a:gd name="connsiteY140-668" fmla="*/ 1636968 h 1978172"/>
              <a:gd name="connsiteX141-669" fmla="*/ 5440853 w 10768629"/>
              <a:gd name="connsiteY141-670" fmla="*/ 1657958 h 1978172"/>
              <a:gd name="connsiteX142-671" fmla="*/ 4945936 w 10768629"/>
              <a:gd name="connsiteY142-672" fmla="*/ 1713743 h 1978172"/>
              <a:gd name="connsiteX143-673" fmla="*/ 4872172 w 10768629"/>
              <a:gd name="connsiteY143-674" fmla="*/ 1757222 h 1978172"/>
              <a:gd name="connsiteX144-675" fmla="*/ 4809524 w 10768629"/>
              <a:gd name="connsiteY144-676" fmla="*/ 1761033 h 1978172"/>
              <a:gd name="connsiteX145-677" fmla="*/ 4759058 w 10768629"/>
              <a:gd name="connsiteY145-678" fmla="*/ 1766533 h 1978172"/>
              <a:gd name="connsiteX146-679" fmla="*/ 4719749 w 10768629"/>
              <a:gd name="connsiteY146-680" fmla="*/ 1771811 h 1978172"/>
              <a:gd name="connsiteX147-681" fmla="*/ 4568686 w 10768629"/>
              <a:gd name="connsiteY147-682" fmla="*/ 1786141 h 1978172"/>
              <a:gd name="connsiteX148-683" fmla="*/ 4418751 w 10768629"/>
              <a:gd name="connsiteY148-684" fmla="*/ 1796932 h 1978172"/>
              <a:gd name="connsiteX149-685" fmla="*/ 4378377 w 10768629"/>
              <a:gd name="connsiteY149-686" fmla="*/ 1815528 h 1978172"/>
              <a:gd name="connsiteX150-687" fmla="*/ 4320575 w 10768629"/>
              <a:gd name="connsiteY150-688" fmla="*/ 1832722 h 1978172"/>
              <a:gd name="connsiteX151-689" fmla="*/ 4220200 w 10768629"/>
              <a:gd name="connsiteY151-690" fmla="*/ 1873173 h 1978172"/>
              <a:gd name="connsiteX152-691" fmla="*/ 4105361 w 10768629"/>
              <a:gd name="connsiteY152-692" fmla="*/ 1894711 h 1978172"/>
              <a:gd name="connsiteX153-693" fmla="*/ 3973223 w 10768629"/>
              <a:gd name="connsiteY153-694" fmla="*/ 1881015 h 1978172"/>
              <a:gd name="connsiteX154-695" fmla="*/ 3900992 w 10768629"/>
              <a:gd name="connsiteY154-696" fmla="*/ 1880603 h 1978172"/>
              <a:gd name="connsiteX155-697" fmla="*/ 3662119 w 10768629"/>
              <a:gd name="connsiteY155-698" fmla="*/ 1876289 h 1978172"/>
              <a:gd name="connsiteX156-699" fmla="*/ 3496919 w 10768629"/>
              <a:gd name="connsiteY156-700" fmla="*/ 1873180 h 1978172"/>
              <a:gd name="connsiteX157-701" fmla="*/ 3449433 w 10768629"/>
              <a:gd name="connsiteY157-702" fmla="*/ 1889681 h 1978172"/>
              <a:gd name="connsiteX158-703" fmla="*/ 3369766 w 10768629"/>
              <a:gd name="connsiteY158-704" fmla="*/ 1916653 h 1978172"/>
              <a:gd name="connsiteX159-705" fmla="*/ 3290336 w 10768629"/>
              <a:gd name="connsiteY159-706" fmla="*/ 1925039 h 1978172"/>
              <a:gd name="connsiteX160-707" fmla="*/ 3224897 w 10768629"/>
              <a:gd name="connsiteY160-708" fmla="*/ 1943733 h 1978172"/>
              <a:gd name="connsiteX161-709" fmla="*/ 3161463 w 10768629"/>
              <a:gd name="connsiteY161-710" fmla="*/ 1946591 h 1978172"/>
              <a:gd name="connsiteX162-711" fmla="*/ 3157504 w 10768629"/>
              <a:gd name="connsiteY162-712" fmla="*/ 1957276 h 1978172"/>
              <a:gd name="connsiteX163-713" fmla="*/ 3115176 w 10768629"/>
              <a:gd name="connsiteY163-714" fmla="*/ 1943459 h 1978172"/>
              <a:gd name="connsiteX164-715" fmla="*/ 3038835 w 10768629"/>
              <a:gd name="connsiteY164-716" fmla="*/ 1920210 h 1978172"/>
              <a:gd name="connsiteX165-717" fmla="*/ 2897201 w 10768629"/>
              <a:gd name="connsiteY165-718" fmla="*/ 1926772 h 1978172"/>
              <a:gd name="connsiteX166-719" fmla="*/ 2783891 w 10768629"/>
              <a:gd name="connsiteY166-720" fmla="*/ 1931749 h 1978172"/>
              <a:gd name="connsiteX167-721" fmla="*/ 2712447 w 10768629"/>
              <a:gd name="connsiteY167-722" fmla="*/ 1933044 h 1978172"/>
              <a:gd name="connsiteX168-723" fmla="*/ 2560151 w 10768629"/>
              <a:gd name="connsiteY168-724" fmla="*/ 1963609 h 1978172"/>
              <a:gd name="connsiteX169-725" fmla="*/ 2367221 w 10768629"/>
              <a:gd name="connsiteY169-726" fmla="*/ 1971884 h 1978172"/>
              <a:gd name="connsiteX170-727" fmla="*/ 2272130 w 10768629"/>
              <a:gd name="connsiteY170-728" fmla="*/ 1961162 h 1978172"/>
              <a:gd name="connsiteX171-729" fmla="*/ 2189404 w 10768629"/>
              <a:gd name="connsiteY171-730" fmla="*/ 1978172 h 1978172"/>
              <a:gd name="connsiteX172-731" fmla="*/ 2077704 w 10768629"/>
              <a:gd name="connsiteY172-732" fmla="*/ 1965002 h 1978172"/>
              <a:gd name="connsiteX173-733" fmla="*/ 1967996 w 10768629"/>
              <a:gd name="connsiteY173-734" fmla="*/ 1953187 h 1978172"/>
              <a:gd name="connsiteX174-735" fmla="*/ 1855805 w 10768629"/>
              <a:gd name="connsiteY174-736" fmla="*/ 1926082 h 1978172"/>
              <a:gd name="connsiteX175-737" fmla="*/ 1790957 w 10768629"/>
              <a:gd name="connsiteY175-738" fmla="*/ 1919460 h 1978172"/>
              <a:gd name="connsiteX176-739" fmla="*/ 1613978 w 10768629"/>
              <a:gd name="connsiteY176-740" fmla="*/ 1891581 h 1978172"/>
              <a:gd name="connsiteX177-741" fmla="*/ 1436831 w 10768629"/>
              <a:gd name="connsiteY177-742" fmla="*/ 1856201 h 1978172"/>
              <a:gd name="connsiteX178-743" fmla="*/ 1332568 w 10768629"/>
              <a:gd name="connsiteY178-744" fmla="*/ 1793149 h 1978172"/>
              <a:gd name="connsiteX179-745" fmla="*/ 1186881 w 10768629"/>
              <a:gd name="connsiteY179-746" fmla="*/ 1768613 h 1978172"/>
              <a:gd name="connsiteX180-747" fmla="*/ 1162595 w 10768629"/>
              <a:gd name="connsiteY180-748" fmla="*/ 1758337 h 1978172"/>
              <a:gd name="connsiteX181-749" fmla="*/ 1128523 w 10768629"/>
              <a:gd name="connsiteY181-750" fmla="*/ 1763621 h 1978172"/>
              <a:gd name="connsiteX182-751" fmla="*/ 991903 w 10768629"/>
              <a:gd name="connsiteY182-752" fmla="*/ 1786741 h 1978172"/>
              <a:gd name="connsiteX183-753" fmla="*/ 883960 w 10768629"/>
              <a:gd name="connsiteY183-754" fmla="*/ 1822386 h 1978172"/>
              <a:gd name="connsiteX184-755" fmla="*/ 766531 w 10768629"/>
              <a:gd name="connsiteY184-756" fmla="*/ 1805053 h 1978172"/>
              <a:gd name="connsiteX185-757" fmla="*/ 669779 w 10768629"/>
              <a:gd name="connsiteY185-758" fmla="*/ 1800537 h 1978172"/>
              <a:gd name="connsiteX186-759" fmla="*/ 523898 w 10768629"/>
              <a:gd name="connsiteY186-760" fmla="*/ 1811085 h 1978172"/>
              <a:gd name="connsiteX187-761" fmla="*/ 360251 w 10768629"/>
              <a:gd name="connsiteY187-762" fmla="*/ 1830735 h 1978172"/>
              <a:gd name="connsiteX188-763" fmla="*/ 255207 w 10768629"/>
              <a:gd name="connsiteY188-764" fmla="*/ 1818275 h 1978172"/>
              <a:gd name="connsiteX189-765" fmla="*/ 101803 w 10768629"/>
              <a:gd name="connsiteY189-766" fmla="*/ 1870647 h 1978172"/>
              <a:gd name="connsiteX190-767" fmla="*/ 25397 w 10768629"/>
              <a:gd name="connsiteY190-768" fmla="*/ 1888443 h 1978172"/>
              <a:gd name="connsiteX191-769" fmla="*/ 2370 w 10768629"/>
              <a:gd name="connsiteY191-770" fmla="*/ 1878311 h 1978172"/>
              <a:gd name="connsiteX192-771" fmla="*/ 0 w 10768629"/>
              <a:gd name="connsiteY192-772" fmla="*/ 1878785 h 1978172"/>
              <a:gd name="connsiteX193-773" fmla="*/ 0 w 10768629"/>
              <a:gd name="connsiteY193-774" fmla="*/ 0 h 1978172"/>
              <a:gd name="connsiteX0-775" fmla="*/ 0 w 10768629"/>
              <a:gd name="connsiteY0-776" fmla="*/ 0 h 1978172"/>
              <a:gd name="connsiteX1-777" fmla="*/ 10768629 w 10768629"/>
              <a:gd name="connsiteY1-778" fmla="*/ 0 h 1978172"/>
              <a:gd name="connsiteX2-779" fmla="*/ 10733254 w 10768629"/>
              <a:gd name="connsiteY2-780" fmla="*/ 31439 h 1978172"/>
              <a:gd name="connsiteX3-781" fmla="*/ 10727085 w 10768629"/>
              <a:gd name="connsiteY3-782" fmla="*/ 37910 h 1978172"/>
              <a:gd name="connsiteX4-783" fmla="*/ 10675953 w 10768629"/>
              <a:gd name="connsiteY4-784" fmla="*/ 68623 h 1978172"/>
              <a:gd name="connsiteX5-785" fmla="*/ 10637091 w 10768629"/>
              <a:gd name="connsiteY5-786" fmla="*/ 90361 h 1978172"/>
              <a:gd name="connsiteX6-787" fmla="*/ 10610971 w 10768629"/>
              <a:gd name="connsiteY6-788" fmla="*/ 110764 h 1978172"/>
              <a:gd name="connsiteX7-789" fmla="*/ 10532872 w 10768629"/>
              <a:gd name="connsiteY7-790" fmla="*/ 138028 h 1978172"/>
              <a:gd name="connsiteX8-791" fmla="*/ 10398558 w 10768629"/>
              <a:gd name="connsiteY8-792" fmla="*/ 172911 h 1978172"/>
              <a:gd name="connsiteX9-793" fmla="*/ 10371128 w 10768629"/>
              <a:gd name="connsiteY9-794" fmla="*/ 182609 h 1978172"/>
              <a:gd name="connsiteX10-795" fmla="*/ 10352178 w 10768629"/>
              <a:gd name="connsiteY10-796" fmla="*/ 199976 h 1978172"/>
              <a:gd name="connsiteX11-797" fmla="*/ 10351815 w 10768629"/>
              <a:gd name="connsiteY11-798" fmla="*/ 211879 h 1978172"/>
              <a:gd name="connsiteX12-799" fmla="*/ 10337471 w 10768629"/>
              <a:gd name="connsiteY12-800" fmla="*/ 218661 h 1978172"/>
              <a:gd name="connsiteX13-801" fmla="*/ 10334625 w 10768629"/>
              <a:gd name="connsiteY13-802" fmla="*/ 222351 h 1978172"/>
              <a:gd name="connsiteX14-803" fmla="*/ 10256365 w 10768629"/>
              <a:gd name="connsiteY14-804" fmla="*/ 235917 h 1978172"/>
              <a:gd name="connsiteX15-805" fmla="*/ 10201127 w 10768629"/>
              <a:gd name="connsiteY15-806" fmla="*/ 267448 h 1978172"/>
              <a:gd name="connsiteX16-807" fmla="*/ 9961218 w 10768629"/>
              <a:gd name="connsiteY16-808" fmla="*/ 326720 h 1978172"/>
              <a:gd name="connsiteX17-809" fmla="*/ 9859715 w 10768629"/>
              <a:gd name="connsiteY17-810" fmla="*/ 355698 h 1978172"/>
              <a:gd name="connsiteX18-811" fmla="*/ 9679867 w 10768629"/>
              <a:gd name="connsiteY18-812" fmla="*/ 399081 h 1978172"/>
              <a:gd name="connsiteX19-813" fmla="*/ 9490654 w 10768629"/>
              <a:gd name="connsiteY19-814" fmla="*/ 455225 h 1978172"/>
              <a:gd name="connsiteX20-815" fmla="*/ 9470837 w 10768629"/>
              <a:gd name="connsiteY20-816" fmla="*/ 452539 h 1978172"/>
              <a:gd name="connsiteX21-817" fmla="*/ 9469082 w 10768629"/>
              <a:gd name="connsiteY21-818" fmla="*/ 454891 h 1978172"/>
              <a:gd name="connsiteX22-819" fmla="*/ 9448038 w 10768629"/>
              <a:gd name="connsiteY22-820" fmla="*/ 459733 h 1978172"/>
              <a:gd name="connsiteX23-821" fmla="*/ 9396821 w 10768629"/>
              <a:gd name="connsiteY23-822" fmla="*/ 455795 h 1978172"/>
              <a:gd name="connsiteX24-823" fmla="*/ 9392197 w 10768629"/>
              <a:gd name="connsiteY24-824" fmla="*/ 459796 h 1978172"/>
              <a:gd name="connsiteX25-825" fmla="*/ 9347994 w 10768629"/>
              <a:gd name="connsiteY25-826" fmla="*/ 464462 h 1978172"/>
              <a:gd name="connsiteX26-827" fmla="*/ 9347889 w 10768629"/>
              <a:gd name="connsiteY26-828" fmla="*/ 466539 h 1978172"/>
              <a:gd name="connsiteX27-829" fmla="*/ 9337639 w 10768629"/>
              <a:gd name="connsiteY27-830" fmla="*/ 476654 h 1978172"/>
              <a:gd name="connsiteX28-831" fmla="*/ 9316893 w 10768629"/>
              <a:gd name="connsiteY28-832" fmla="*/ 491390 h 1978172"/>
              <a:gd name="connsiteX29-833" fmla="*/ 9229283 w 10768629"/>
              <a:gd name="connsiteY29-834" fmla="*/ 555377 h 1978172"/>
              <a:gd name="connsiteX30-835" fmla="*/ 9220274 w 10768629"/>
              <a:gd name="connsiteY30-836" fmla="*/ 557502 h 1978172"/>
              <a:gd name="connsiteX31-837" fmla="*/ 9220202 w 10768629"/>
              <a:gd name="connsiteY31-838" fmla="*/ 558001 h 1978172"/>
              <a:gd name="connsiteX32-839" fmla="*/ 9210908 w 10768629"/>
              <a:gd name="connsiteY32-840" fmla="*/ 561147 h 1978172"/>
              <a:gd name="connsiteX33-841" fmla="*/ 9186374 w 10768629"/>
              <a:gd name="connsiteY33-842" fmla="*/ 565502 h 1978172"/>
              <a:gd name="connsiteX34-843" fmla="*/ 9181058 w 10768629"/>
              <a:gd name="connsiteY34-844" fmla="*/ 569943 h 1978172"/>
              <a:gd name="connsiteX35-845" fmla="*/ 9179948 w 10768629"/>
              <a:gd name="connsiteY35-846" fmla="*/ 576062 h 1978172"/>
              <a:gd name="connsiteX36-847" fmla="*/ 9149110 w 10768629"/>
              <a:gd name="connsiteY36-848" fmla="*/ 598906 h 1978172"/>
              <a:gd name="connsiteX37-849" fmla="*/ 9078556 w 10768629"/>
              <a:gd name="connsiteY37-850" fmla="*/ 644039 h 1978172"/>
              <a:gd name="connsiteX38-851" fmla="*/ 8996399 w 10768629"/>
              <a:gd name="connsiteY38-852" fmla="*/ 690055 h 1978172"/>
              <a:gd name="connsiteX39-853" fmla="*/ 8803791 w 10768629"/>
              <a:gd name="connsiteY39-854" fmla="*/ 813860 h 1978172"/>
              <a:gd name="connsiteX40-855" fmla="*/ 8636202 w 10768629"/>
              <a:gd name="connsiteY40-856" fmla="*/ 848463 h 1978172"/>
              <a:gd name="connsiteX41-857" fmla="*/ 8555372 w 10768629"/>
              <a:gd name="connsiteY41-858" fmla="*/ 883171 h 1978172"/>
              <a:gd name="connsiteX42-859" fmla="*/ 8507229 w 10768629"/>
              <a:gd name="connsiteY42-860" fmla="*/ 901665 h 1978172"/>
              <a:gd name="connsiteX43-861" fmla="*/ 8428473 w 10768629"/>
              <a:gd name="connsiteY43-862" fmla="*/ 927985 h 1978172"/>
              <a:gd name="connsiteX44-863" fmla="*/ 8427914 w 10768629"/>
              <a:gd name="connsiteY44-864" fmla="*/ 933480 h 1978172"/>
              <a:gd name="connsiteX45-865" fmla="*/ 8420327 w 10768629"/>
              <a:gd name="connsiteY45-866" fmla="*/ 941984 h 1978172"/>
              <a:gd name="connsiteX46-867" fmla="*/ 8407128 w 10768629"/>
              <a:gd name="connsiteY46-868" fmla="*/ 961344 h 1978172"/>
              <a:gd name="connsiteX47-869" fmla="*/ 8380548 w 10768629"/>
              <a:gd name="connsiteY47-870" fmla="*/ 987916 h 1978172"/>
              <a:gd name="connsiteX48-871" fmla="*/ 8379462 w 10768629"/>
              <a:gd name="connsiteY48-872" fmla="*/ 987106 h 1978172"/>
              <a:gd name="connsiteX49-873" fmla="*/ 8369725 w 10768629"/>
              <a:gd name="connsiteY49-874" fmla="*/ 989186 h 1978172"/>
              <a:gd name="connsiteX50-875" fmla="*/ 8304438 w 10768629"/>
              <a:gd name="connsiteY50-876" fmla="*/ 996739 h 1978172"/>
              <a:gd name="connsiteX51-877" fmla="*/ 8280929 w 10768629"/>
              <a:gd name="connsiteY51-878" fmla="*/ 1023089 h 1978172"/>
              <a:gd name="connsiteX52-879" fmla="*/ 8275760 w 10768629"/>
              <a:gd name="connsiteY52-880" fmla="*/ 1027772 h 1978172"/>
              <a:gd name="connsiteX53-881" fmla="*/ 8275478 w 10768629"/>
              <a:gd name="connsiteY53-882" fmla="*/ 1027605 h 1978172"/>
              <a:gd name="connsiteX54-883" fmla="*/ 8269666 w 10768629"/>
              <a:gd name="connsiteY54-884" fmla="*/ 1032033 h 1978172"/>
              <a:gd name="connsiteX55-885" fmla="*/ 8203836 w 10768629"/>
              <a:gd name="connsiteY55-886" fmla="*/ 1037347 h 1978172"/>
              <a:gd name="connsiteX56-887" fmla="*/ 8122936 w 10768629"/>
              <a:gd name="connsiteY56-888" fmla="*/ 1063113 h 1978172"/>
              <a:gd name="connsiteX57-889" fmla="*/ 8043658 w 10768629"/>
              <a:gd name="connsiteY57-890" fmla="*/ 1092746 h 1978172"/>
              <a:gd name="connsiteX58-891" fmla="*/ 8015351 w 10768629"/>
              <a:gd name="connsiteY58-892" fmla="*/ 1105478 h 1978172"/>
              <a:gd name="connsiteX59-893" fmla="*/ 7963145 w 10768629"/>
              <a:gd name="connsiteY59-894" fmla="*/ 1119346 h 1978172"/>
              <a:gd name="connsiteX60-895" fmla="*/ 7938145 w 10768629"/>
              <a:gd name="connsiteY60-896" fmla="*/ 1120225 h 1978172"/>
              <a:gd name="connsiteX61-897" fmla="*/ 7937238 w 10768629"/>
              <a:gd name="connsiteY61-898" fmla="*/ 1121204 h 1978172"/>
              <a:gd name="connsiteX62-899" fmla="*/ 7934398 w 10768629"/>
              <a:gd name="connsiteY62-900" fmla="*/ 1118240 h 1978172"/>
              <a:gd name="connsiteX63-901" fmla="*/ 7918248 w 10768629"/>
              <a:gd name="connsiteY63-902" fmla="*/ 1124371 h 1978172"/>
              <a:gd name="connsiteX64-903" fmla="*/ 7914119 w 10768629"/>
              <a:gd name="connsiteY64-904" fmla="*/ 1127653 h 1978172"/>
              <a:gd name="connsiteX65-905" fmla="*/ 7907658 w 10768629"/>
              <a:gd name="connsiteY65-906" fmla="*/ 1130350 h 1978172"/>
              <a:gd name="connsiteX66-907" fmla="*/ 7907434 w 10768629"/>
              <a:gd name="connsiteY66-908" fmla="*/ 1130103 h 1978172"/>
              <a:gd name="connsiteX67-909" fmla="*/ 7901508 w 10768629"/>
              <a:gd name="connsiteY67-910" fmla="*/ 1133245 h 1978172"/>
              <a:gd name="connsiteX68-911" fmla="*/ 7873287 w 10768629"/>
              <a:gd name="connsiteY68-912" fmla="*/ 1152609 h 1978172"/>
              <a:gd name="connsiteX69-913" fmla="*/ 7834833 w 10768629"/>
              <a:gd name="connsiteY69-914" fmla="*/ 1153868 h 1978172"/>
              <a:gd name="connsiteX70-915" fmla="*/ 7828661 w 10768629"/>
              <a:gd name="connsiteY70-916" fmla="*/ 1139994 h 1978172"/>
              <a:gd name="connsiteX71-917" fmla="*/ 7823966 w 10768629"/>
              <a:gd name="connsiteY71-918" fmla="*/ 1143178 h 1978172"/>
              <a:gd name="connsiteX72-919" fmla="*/ 7815078 w 10768629"/>
              <a:gd name="connsiteY72-920" fmla="*/ 1151776 h 1978172"/>
              <a:gd name="connsiteX73-921" fmla="*/ 7812026 w 10768629"/>
              <a:gd name="connsiteY73-922" fmla="*/ 1151522 h 1978172"/>
              <a:gd name="connsiteX74-923" fmla="*/ 7782249 w 10768629"/>
              <a:gd name="connsiteY74-924" fmla="*/ 1160970 h 1978172"/>
              <a:gd name="connsiteX75-925" fmla="*/ 7773476 w 10768629"/>
              <a:gd name="connsiteY75-926" fmla="*/ 1157414 h 1978172"/>
              <a:gd name="connsiteX76-927" fmla="*/ 7769600 w 10768629"/>
              <a:gd name="connsiteY76-928" fmla="*/ 1157365 h 1978172"/>
              <a:gd name="connsiteX77-929" fmla="*/ 7752631 w 10768629"/>
              <a:gd name="connsiteY77-930" fmla="*/ 1172815 h 1978172"/>
              <a:gd name="connsiteX78-931" fmla="*/ 7743525 w 10768629"/>
              <a:gd name="connsiteY78-932" fmla="*/ 1179064 h 1978172"/>
              <a:gd name="connsiteX79-933" fmla="*/ 7685942 w 10768629"/>
              <a:gd name="connsiteY79-934" fmla="*/ 1233723 h 1978172"/>
              <a:gd name="connsiteX80-935" fmla="*/ 7586920 w 10768629"/>
              <a:gd name="connsiteY80-936" fmla="*/ 1261888 h 1978172"/>
              <a:gd name="connsiteX81-937" fmla="*/ 7486100 w 10768629"/>
              <a:gd name="connsiteY81-938" fmla="*/ 1292563 h 1978172"/>
              <a:gd name="connsiteX82-939" fmla="*/ 7407190 w 10768629"/>
              <a:gd name="connsiteY82-940" fmla="*/ 1314737 h 1978172"/>
              <a:gd name="connsiteX83-941" fmla="*/ 7240698 w 10768629"/>
              <a:gd name="connsiteY83-942" fmla="*/ 1438832 h 1978172"/>
              <a:gd name="connsiteX84-943" fmla="*/ 7197675 w 10768629"/>
              <a:gd name="connsiteY84-944" fmla="*/ 1447530 h 1978172"/>
              <a:gd name="connsiteX85-945" fmla="*/ 7164788 w 10768629"/>
              <a:gd name="connsiteY85-946" fmla="*/ 1480293 h 1978172"/>
              <a:gd name="connsiteX86-947" fmla="*/ 7147929 w 10768629"/>
              <a:gd name="connsiteY86-948" fmla="*/ 1477641 h 1978172"/>
              <a:gd name="connsiteX87-949" fmla="*/ 7144965 w 10768629"/>
              <a:gd name="connsiteY87-950" fmla="*/ 1476908 h 1978172"/>
              <a:gd name="connsiteX88-951" fmla="*/ 7134299 w 10768629"/>
              <a:gd name="connsiteY88-952" fmla="*/ 1479969 h 1978172"/>
              <a:gd name="connsiteX89-953" fmla="*/ 7129809 w 10768629"/>
              <a:gd name="connsiteY89-954" fmla="*/ 1473339 h 1978172"/>
              <a:gd name="connsiteX90-955" fmla="*/ 7112688 w 10768629"/>
              <a:gd name="connsiteY90-956" fmla="*/ 1472575 h 1978172"/>
              <a:gd name="connsiteX91-957" fmla="*/ 7093470 w 10768629"/>
              <a:gd name="connsiteY91-958" fmla="*/ 1480300 h 1978172"/>
              <a:gd name="connsiteX92-959" fmla="*/ 7025034 w 10768629"/>
              <a:gd name="connsiteY92-960" fmla="*/ 1506934 h 1978172"/>
              <a:gd name="connsiteX93-961" fmla="*/ 7014783 w 10768629"/>
              <a:gd name="connsiteY93-962" fmla="*/ 1515868 h 1978172"/>
              <a:gd name="connsiteX94-963" fmla="*/ 6979706 w 10768629"/>
              <a:gd name="connsiteY94-964" fmla="*/ 1523511 h 1978172"/>
              <a:gd name="connsiteX95-965" fmla="*/ 6977890 w 10768629"/>
              <a:gd name="connsiteY95-966" fmla="*/ 1525793 h 1978172"/>
              <a:gd name="connsiteX96-967" fmla="*/ 6944339 w 10768629"/>
              <a:gd name="connsiteY96-968" fmla="*/ 1536237 h 1978172"/>
              <a:gd name="connsiteX97-969" fmla="*/ 6886996 w 10768629"/>
              <a:gd name="connsiteY97-970" fmla="*/ 1563569 h 1978172"/>
              <a:gd name="connsiteX98-971" fmla="*/ 6874510 w 10768629"/>
              <a:gd name="connsiteY98-972" fmla="*/ 1558469 h 1978172"/>
              <a:gd name="connsiteX99-973" fmla="*/ 6871943 w 10768629"/>
              <a:gd name="connsiteY99-974" fmla="*/ 1554651 h 1978172"/>
              <a:gd name="connsiteX100-975" fmla="*/ 6856174 w 10768629"/>
              <a:gd name="connsiteY100-976" fmla="*/ 1562024 h 1978172"/>
              <a:gd name="connsiteX101-977" fmla="*/ 6842321 w 10768629"/>
              <a:gd name="connsiteY101-978" fmla="*/ 1560554 h 1978172"/>
              <a:gd name="connsiteX102-979" fmla="*/ 6832713 w 10768629"/>
              <a:gd name="connsiteY102-980" fmla="*/ 1569357 h 1978172"/>
              <a:gd name="connsiteX103-981" fmla="*/ 6816351 w 10768629"/>
              <a:gd name="connsiteY103-982" fmla="*/ 1571495 h 1978172"/>
              <a:gd name="connsiteX104-983" fmla="*/ 6795800 w 10768629"/>
              <a:gd name="connsiteY104-984" fmla="*/ 1572010 h 1978172"/>
              <a:gd name="connsiteX105-985" fmla="*/ 6777546 w 10768629"/>
              <a:gd name="connsiteY105-986" fmla="*/ 1568661 h 1978172"/>
              <a:gd name="connsiteX106-987" fmla="*/ 6751528 w 10768629"/>
              <a:gd name="connsiteY106-988" fmla="*/ 1574143 h 1978172"/>
              <a:gd name="connsiteX107-989" fmla="*/ 6691966 w 10768629"/>
              <a:gd name="connsiteY107-990" fmla="*/ 1582255 h 1978172"/>
              <a:gd name="connsiteX108-991" fmla="*/ 6646941 w 10768629"/>
              <a:gd name="connsiteY108-992" fmla="*/ 1588471 h 1978172"/>
              <a:gd name="connsiteX109-993" fmla="*/ 6568576 w 10768629"/>
              <a:gd name="connsiteY109-994" fmla="*/ 1606488 h 1978172"/>
              <a:gd name="connsiteX110-995" fmla="*/ 6554358 w 10768629"/>
              <a:gd name="connsiteY110-996" fmla="*/ 1621701 h 1978172"/>
              <a:gd name="connsiteX111-997" fmla="*/ 6516968 w 10768629"/>
              <a:gd name="connsiteY111-998" fmla="*/ 1617195 h 1978172"/>
              <a:gd name="connsiteX112-999" fmla="*/ 6506479 w 10768629"/>
              <a:gd name="connsiteY112-1000" fmla="*/ 1602227 h 1978172"/>
              <a:gd name="connsiteX113-1001" fmla="*/ 6458436 w 10768629"/>
              <a:gd name="connsiteY113-1002" fmla="*/ 1607332 h 1978172"/>
              <a:gd name="connsiteX114-1003" fmla="*/ 6414786 w 10768629"/>
              <a:gd name="connsiteY114-1004" fmla="*/ 1628815 h 1978172"/>
              <a:gd name="connsiteX115-1005" fmla="*/ 6357085 w 10768629"/>
              <a:gd name="connsiteY115-1006" fmla="*/ 1640846 h 1978172"/>
              <a:gd name="connsiteX116-1007" fmla="*/ 6322636 w 10768629"/>
              <a:gd name="connsiteY116-1008" fmla="*/ 1648213 h 1978172"/>
              <a:gd name="connsiteX117-1009" fmla="*/ 6226172 w 10768629"/>
              <a:gd name="connsiteY117-1010" fmla="*/ 1654676 h 1978172"/>
              <a:gd name="connsiteX118-1011" fmla="*/ 6221217 w 10768629"/>
              <a:gd name="connsiteY118-1012" fmla="*/ 1654506 h 1978172"/>
              <a:gd name="connsiteX119-1013" fmla="*/ 6204956 w 10768629"/>
              <a:gd name="connsiteY119-1014" fmla="*/ 1664280 h 1978172"/>
              <a:gd name="connsiteX120-1015" fmla="*/ 6204270 w 10768629"/>
              <a:gd name="connsiteY120-1016" fmla="*/ 1666782 h 1978172"/>
              <a:gd name="connsiteX121-1017" fmla="*/ 6143810 w 10768629"/>
              <a:gd name="connsiteY121-1018" fmla="*/ 1661963 h 1978172"/>
              <a:gd name="connsiteX122-1019" fmla="*/ 6136560 w 10768629"/>
              <a:gd name="connsiteY122-1020" fmla="*/ 1665728 h 1978172"/>
              <a:gd name="connsiteX123-1021" fmla="*/ 6096155 w 10768629"/>
              <a:gd name="connsiteY123-1022" fmla="*/ 1656951 h 1978172"/>
              <a:gd name="connsiteX124-1023" fmla="*/ 6075812 w 10768629"/>
              <a:gd name="connsiteY124-1024" fmla="*/ 1655422 h 1978172"/>
              <a:gd name="connsiteX125-1025" fmla="*/ 6039495 w 10768629"/>
              <a:gd name="connsiteY125-1026" fmla="*/ 1649680 h 1978172"/>
              <a:gd name="connsiteX126-1027" fmla="*/ 6036523 w 10768629"/>
              <a:gd name="connsiteY126-1028" fmla="*/ 1652121 h 1978172"/>
              <a:gd name="connsiteX127-1029" fmla="*/ 6029328 w 10768629"/>
              <a:gd name="connsiteY127-1030" fmla="*/ 1649904 h 1978172"/>
              <a:gd name="connsiteX128-1031" fmla="*/ 6024075 w 10768629"/>
              <a:gd name="connsiteY128-1032" fmla="*/ 1652779 h 1978172"/>
              <a:gd name="connsiteX129-1033" fmla="*/ 6018085 w 10768629"/>
              <a:gd name="connsiteY129-1034" fmla="*/ 1652030 h 1978172"/>
              <a:gd name="connsiteX130-1035" fmla="*/ 5955513 w 10768629"/>
              <a:gd name="connsiteY130-1036" fmla="*/ 1663584 h 1978172"/>
              <a:gd name="connsiteX131-1037" fmla="*/ 5941996 w 10768629"/>
              <a:gd name="connsiteY131-1038" fmla="*/ 1661326 h 1978172"/>
              <a:gd name="connsiteX132-1039" fmla="*/ 5931789 w 10768629"/>
              <a:gd name="connsiteY132-1040" fmla="*/ 1669915 h 1978172"/>
              <a:gd name="connsiteX133-1041" fmla="*/ 5888686 w 10768629"/>
              <a:gd name="connsiteY133-1042" fmla="*/ 1672175 h 1978172"/>
              <a:gd name="connsiteX134-1043" fmla="*/ 5873794 w 10768629"/>
              <a:gd name="connsiteY134-1044" fmla="*/ 1665454 h 1978172"/>
              <a:gd name="connsiteX135-1045" fmla="*/ 5860022 w 10768629"/>
              <a:gd name="connsiteY135-1046" fmla="*/ 1660635 h 1978172"/>
              <a:gd name="connsiteX136-1047" fmla="*/ 5858237 w 10768629"/>
              <a:gd name="connsiteY136-1048" fmla="*/ 1660649 h 1978172"/>
              <a:gd name="connsiteX137-1049" fmla="*/ 5840319 w 10768629"/>
              <a:gd name="connsiteY137-1050" fmla="*/ 1660798 h 1978172"/>
              <a:gd name="connsiteX138-1051" fmla="*/ 5806984 w 10768629"/>
              <a:gd name="connsiteY138-1052" fmla="*/ 1661075 h 1978172"/>
              <a:gd name="connsiteX139-1053" fmla="*/ 5742351 w 10768629"/>
              <a:gd name="connsiteY139-1054" fmla="*/ 1667489 h 1978172"/>
              <a:gd name="connsiteX140-1055" fmla="*/ 5529437 w 10768629"/>
              <a:gd name="connsiteY140-1056" fmla="*/ 1636968 h 1978172"/>
              <a:gd name="connsiteX141-1057" fmla="*/ 5440853 w 10768629"/>
              <a:gd name="connsiteY141-1058" fmla="*/ 1657958 h 1978172"/>
              <a:gd name="connsiteX142-1059" fmla="*/ 4950070 w 10768629"/>
              <a:gd name="connsiteY142-1060" fmla="*/ 1748401 h 1978172"/>
              <a:gd name="connsiteX143-1061" fmla="*/ 4872172 w 10768629"/>
              <a:gd name="connsiteY143-1062" fmla="*/ 1757222 h 1978172"/>
              <a:gd name="connsiteX144-1063" fmla="*/ 4809524 w 10768629"/>
              <a:gd name="connsiteY144-1064" fmla="*/ 1761033 h 1978172"/>
              <a:gd name="connsiteX145-1065" fmla="*/ 4759058 w 10768629"/>
              <a:gd name="connsiteY145-1066" fmla="*/ 1766533 h 1978172"/>
              <a:gd name="connsiteX146-1067" fmla="*/ 4719749 w 10768629"/>
              <a:gd name="connsiteY146-1068" fmla="*/ 1771811 h 1978172"/>
              <a:gd name="connsiteX147-1069" fmla="*/ 4568686 w 10768629"/>
              <a:gd name="connsiteY147-1070" fmla="*/ 1786141 h 1978172"/>
              <a:gd name="connsiteX148-1071" fmla="*/ 4418751 w 10768629"/>
              <a:gd name="connsiteY148-1072" fmla="*/ 1796932 h 1978172"/>
              <a:gd name="connsiteX149-1073" fmla="*/ 4378377 w 10768629"/>
              <a:gd name="connsiteY149-1074" fmla="*/ 1815528 h 1978172"/>
              <a:gd name="connsiteX150-1075" fmla="*/ 4320575 w 10768629"/>
              <a:gd name="connsiteY150-1076" fmla="*/ 1832722 h 1978172"/>
              <a:gd name="connsiteX151-1077" fmla="*/ 4220200 w 10768629"/>
              <a:gd name="connsiteY151-1078" fmla="*/ 1873173 h 1978172"/>
              <a:gd name="connsiteX152-1079" fmla="*/ 4105361 w 10768629"/>
              <a:gd name="connsiteY152-1080" fmla="*/ 1894711 h 1978172"/>
              <a:gd name="connsiteX153-1081" fmla="*/ 3973223 w 10768629"/>
              <a:gd name="connsiteY153-1082" fmla="*/ 1881015 h 1978172"/>
              <a:gd name="connsiteX154-1083" fmla="*/ 3900992 w 10768629"/>
              <a:gd name="connsiteY154-1084" fmla="*/ 1880603 h 1978172"/>
              <a:gd name="connsiteX155-1085" fmla="*/ 3662119 w 10768629"/>
              <a:gd name="connsiteY155-1086" fmla="*/ 1876289 h 1978172"/>
              <a:gd name="connsiteX156-1087" fmla="*/ 3496919 w 10768629"/>
              <a:gd name="connsiteY156-1088" fmla="*/ 1873180 h 1978172"/>
              <a:gd name="connsiteX157-1089" fmla="*/ 3449433 w 10768629"/>
              <a:gd name="connsiteY157-1090" fmla="*/ 1889681 h 1978172"/>
              <a:gd name="connsiteX158-1091" fmla="*/ 3369766 w 10768629"/>
              <a:gd name="connsiteY158-1092" fmla="*/ 1916653 h 1978172"/>
              <a:gd name="connsiteX159-1093" fmla="*/ 3290336 w 10768629"/>
              <a:gd name="connsiteY159-1094" fmla="*/ 1925039 h 1978172"/>
              <a:gd name="connsiteX160-1095" fmla="*/ 3224897 w 10768629"/>
              <a:gd name="connsiteY160-1096" fmla="*/ 1943733 h 1978172"/>
              <a:gd name="connsiteX161-1097" fmla="*/ 3161463 w 10768629"/>
              <a:gd name="connsiteY161-1098" fmla="*/ 1946591 h 1978172"/>
              <a:gd name="connsiteX162-1099" fmla="*/ 3157504 w 10768629"/>
              <a:gd name="connsiteY162-1100" fmla="*/ 1957276 h 1978172"/>
              <a:gd name="connsiteX163-1101" fmla="*/ 3115176 w 10768629"/>
              <a:gd name="connsiteY163-1102" fmla="*/ 1943459 h 1978172"/>
              <a:gd name="connsiteX164-1103" fmla="*/ 3038835 w 10768629"/>
              <a:gd name="connsiteY164-1104" fmla="*/ 1920210 h 1978172"/>
              <a:gd name="connsiteX165-1105" fmla="*/ 2897201 w 10768629"/>
              <a:gd name="connsiteY165-1106" fmla="*/ 1926772 h 1978172"/>
              <a:gd name="connsiteX166-1107" fmla="*/ 2783891 w 10768629"/>
              <a:gd name="connsiteY166-1108" fmla="*/ 1931749 h 1978172"/>
              <a:gd name="connsiteX167-1109" fmla="*/ 2712447 w 10768629"/>
              <a:gd name="connsiteY167-1110" fmla="*/ 1933044 h 1978172"/>
              <a:gd name="connsiteX168-1111" fmla="*/ 2560151 w 10768629"/>
              <a:gd name="connsiteY168-1112" fmla="*/ 1963609 h 1978172"/>
              <a:gd name="connsiteX169-1113" fmla="*/ 2367221 w 10768629"/>
              <a:gd name="connsiteY169-1114" fmla="*/ 1971884 h 1978172"/>
              <a:gd name="connsiteX170-1115" fmla="*/ 2272130 w 10768629"/>
              <a:gd name="connsiteY170-1116" fmla="*/ 1961162 h 1978172"/>
              <a:gd name="connsiteX171-1117" fmla="*/ 2189404 w 10768629"/>
              <a:gd name="connsiteY171-1118" fmla="*/ 1978172 h 1978172"/>
              <a:gd name="connsiteX172-1119" fmla="*/ 2077704 w 10768629"/>
              <a:gd name="connsiteY172-1120" fmla="*/ 1965002 h 1978172"/>
              <a:gd name="connsiteX173-1121" fmla="*/ 1967996 w 10768629"/>
              <a:gd name="connsiteY173-1122" fmla="*/ 1953187 h 1978172"/>
              <a:gd name="connsiteX174-1123" fmla="*/ 1855805 w 10768629"/>
              <a:gd name="connsiteY174-1124" fmla="*/ 1926082 h 1978172"/>
              <a:gd name="connsiteX175-1125" fmla="*/ 1790957 w 10768629"/>
              <a:gd name="connsiteY175-1126" fmla="*/ 1919460 h 1978172"/>
              <a:gd name="connsiteX176-1127" fmla="*/ 1613978 w 10768629"/>
              <a:gd name="connsiteY176-1128" fmla="*/ 1891581 h 1978172"/>
              <a:gd name="connsiteX177-1129" fmla="*/ 1436831 w 10768629"/>
              <a:gd name="connsiteY177-1130" fmla="*/ 1856201 h 1978172"/>
              <a:gd name="connsiteX178-1131" fmla="*/ 1332568 w 10768629"/>
              <a:gd name="connsiteY178-1132" fmla="*/ 1793149 h 1978172"/>
              <a:gd name="connsiteX179-1133" fmla="*/ 1186881 w 10768629"/>
              <a:gd name="connsiteY179-1134" fmla="*/ 1768613 h 1978172"/>
              <a:gd name="connsiteX180-1135" fmla="*/ 1162595 w 10768629"/>
              <a:gd name="connsiteY180-1136" fmla="*/ 1758337 h 1978172"/>
              <a:gd name="connsiteX181-1137" fmla="*/ 1128523 w 10768629"/>
              <a:gd name="connsiteY181-1138" fmla="*/ 1763621 h 1978172"/>
              <a:gd name="connsiteX182-1139" fmla="*/ 991903 w 10768629"/>
              <a:gd name="connsiteY182-1140" fmla="*/ 1786741 h 1978172"/>
              <a:gd name="connsiteX183-1141" fmla="*/ 883960 w 10768629"/>
              <a:gd name="connsiteY183-1142" fmla="*/ 1822386 h 1978172"/>
              <a:gd name="connsiteX184-1143" fmla="*/ 766531 w 10768629"/>
              <a:gd name="connsiteY184-1144" fmla="*/ 1805053 h 1978172"/>
              <a:gd name="connsiteX185-1145" fmla="*/ 669779 w 10768629"/>
              <a:gd name="connsiteY185-1146" fmla="*/ 1800537 h 1978172"/>
              <a:gd name="connsiteX186-1147" fmla="*/ 523898 w 10768629"/>
              <a:gd name="connsiteY186-1148" fmla="*/ 1811085 h 1978172"/>
              <a:gd name="connsiteX187-1149" fmla="*/ 360251 w 10768629"/>
              <a:gd name="connsiteY187-1150" fmla="*/ 1830735 h 1978172"/>
              <a:gd name="connsiteX188-1151" fmla="*/ 255207 w 10768629"/>
              <a:gd name="connsiteY188-1152" fmla="*/ 1818275 h 1978172"/>
              <a:gd name="connsiteX189-1153" fmla="*/ 101803 w 10768629"/>
              <a:gd name="connsiteY189-1154" fmla="*/ 1870647 h 1978172"/>
              <a:gd name="connsiteX190-1155" fmla="*/ 25397 w 10768629"/>
              <a:gd name="connsiteY190-1156" fmla="*/ 1888443 h 1978172"/>
              <a:gd name="connsiteX191-1157" fmla="*/ 2370 w 10768629"/>
              <a:gd name="connsiteY191-1158" fmla="*/ 1878311 h 1978172"/>
              <a:gd name="connsiteX192-1159" fmla="*/ 0 w 10768629"/>
              <a:gd name="connsiteY192-1160" fmla="*/ 1878785 h 1978172"/>
              <a:gd name="connsiteX193-1161" fmla="*/ 0 w 10768629"/>
              <a:gd name="connsiteY193-1162" fmla="*/ 0 h 1978172"/>
              <a:gd name="connsiteX0-1163" fmla="*/ 0 w 10768629"/>
              <a:gd name="connsiteY0-1164" fmla="*/ 0 h 1978172"/>
              <a:gd name="connsiteX1-1165" fmla="*/ 10768629 w 10768629"/>
              <a:gd name="connsiteY1-1166" fmla="*/ 0 h 1978172"/>
              <a:gd name="connsiteX2-1167" fmla="*/ 10733254 w 10768629"/>
              <a:gd name="connsiteY2-1168" fmla="*/ 31439 h 1978172"/>
              <a:gd name="connsiteX3-1169" fmla="*/ 10727085 w 10768629"/>
              <a:gd name="connsiteY3-1170" fmla="*/ 37910 h 1978172"/>
              <a:gd name="connsiteX4-1171" fmla="*/ 10675953 w 10768629"/>
              <a:gd name="connsiteY4-1172" fmla="*/ 68623 h 1978172"/>
              <a:gd name="connsiteX5-1173" fmla="*/ 10637091 w 10768629"/>
              <a:gd name="connsiteY5-1174" fmla="*/ 90361 h 1978172"/>
              <a:gd name="connsiteX6-1175" fmla="*/ 10610971 w 10768629"/>
              <a:gd name="connsiteY6-1176" fmla="*/ 110764 h 1978172"/>
              <a:gd name="connsiteX7-1177" fmla="*/ 10532872 w 10768629"/>
              <a:gd name="connsiteY7-1178" fmla="*/ 138028 h 1978172"/>
              <a:gd name="connsiteX8-1179" fmla="*/ 10398558 w 10768629"/>
              <a:gd name="connsiteY8-1180" fmla="*/ 172911 h 1978172"/>
              <a:gd name="connsiteX9-1181" fmla="*/ 10371128 w 10768629"/>
              <a:gd name="connsiteY9-1182" fmla="*/ 182609 h 1978172"/>
              <a:gd name="connsiteX10-1183" fmla="*/ 10352178 w 10768629"/>
              <a:gd name="connsiteY10-1184" fmla="*/ 199976 h 1978172"/>
              <a:gd name="connsiteX11-1185" fmla="*/ 10351815 w 10768629"/>
              <a:gd name="connsiteY11-1186" fmla="*/ 211879 h 1978172"/>
              <a:gd name="connsiteX12-1187" fmla="*/ 10337471 w 10768629"/>
              <a:gd name="connsiteY12-1188" fmla="*/ 218661 h 1978172"/>
              <a:gd name="connsiteX13-1189" fmla="*/ 10334625 w 10768629"/>
              <a:gd name="connsiteY13-1190" fmla="*/ 222351 h 1978172"/>
              <a:gd name="connsiteX14-1191" fmla="*/ 10256365 w 10768629"/>
              <a:gd name="connsiteY14-1192" fmla="*/ 235917 h 1978172"/>
              <a:gd name="connsiteX15-1193" fmla="*/ 10201127 w 10768629"/>
              <a:gd name="connsiteY15-1194" fmla="*/ 267448 h 1978172"/>
              <a:gd name="connsiteX16-1195" fmla="*/ 9961218 w 10768629"/>
              <a:gd name="connsiteY16-1196" fmla="*/ 326720 h 1978172"/>
              <a:gd name="connsiteX17-1197" fmla="*/ 9859715 w 10768629"/>
              <a:gd name="connsiteY17-1198" fmla="*/ 355698 h 1978172"/>
              <a:gd name="connsiteX18-1199" fmla="*/ 9679867 w 10768629"/>
              <a:gd name="connsiteY18-1200" fmla="*/ 399081 h 1978172"/>
              <a:gd name="connsiteX19-1201" fmla="*/ 9490654 w 10768629"/>
              <a:gd name="connsiteY19-1202" fmla="*/ 455225 h 1978172"/>
              <a:gd name="connsiteX20-1203" fmla="*/ 9470837 w 10768629"/>
              <a:gd name="connsiteY20-1204" fmla="*/ 452539 h 1978172"/>
              <a:gd name="connsiteX21-1205" fmla="*/ 9469082 w 10768629"/>
              <a:gd name="connsiteY21-1206" fmla="*/ 454891 h 1978172"/>
              <a:gd name="connsiteX22-1207" fmla="*/ 9448038 w 10768629"/>
              <a:gd name="connsiteY22-1208" fmla="*/ 459733 h 1978172"/>
              <a:gd name="connsiteX23-1209" fmla="*/ 9396821 w 10768629"/>
              <a:gd name="connsiteY23-1210" fmla="*/ 455795 h 1978172"/>
              <a:gd name="connsiteX24-1211" fmla="*/ 9392197 w 10768629"/>
              <a:gd name="connsiteY24-1212" fmla="*/ 459796 h 1978172"/>
              <a:gd name="connsiteX25-1213" fmla="*/ 9347994 w 10768629"/>
              <a:gd name="connsiteY25-1214" fmla="*/ 464462 h 1978172"/>
              <a:gd name="connsiteX26-1215" fmla="*/ 9347889 w 10768629"/>
              <a:gd name="connsiteY26-1216" fmla="*/ 466539 h 1978172"/>
              <a:gd name="connsiteX27-1217" fmla="*/ 9337639 w 10768629"/>
              <a:gd name="connsiteY27-1218" fmla="*/ 476654 h 1978172"/>
              <a:gd name="connsiteX28-1219" fmla="*/ 9316893 w 10768629"/>
              <a:gd name="connsiteY28-1220" fmla="*/ 491390 h 1978172"/>
              <a:gd name="connsiteX29-1221" fmla="*/ 9229283 w 10768629"/>
              <a:gd name="connsiteY29-1222" fmla="*/ 555377 h 1978172"/>
              <a:gd name="connsiteX30-1223" fmla="*/ 9220274 w 10768629"/>
              <a:gd name="connsiteY30-1224" fmla="*/ 557502 h 1978172"/>
              <a:gd name="connsiteX31-1225" fmla="*/ 9220202 w 10768629"/>
              <a:gd name="connsiteY31-1226" fmla="*/ 558001 h 1978172"/>
              <a:gd name="connsiteX32-1227" fmla="*/ 9210908 w 10768629"/>
              <a:gd name="connsiteY32-1228" fmla="*/ 561147 h 1978172"/>
              <a:gd name="connsiteX33-1229" fmla="*/ 9186374 w 10768629"/>
              <a:gd name="connsiteY33-1230" fmla="*/ 565502 h 1978172"/>
              <a:gd name="connsiteX34-1231" fmla="*/ 9181058 w 10768629"/>
              <a:gd name="connsiteY34-1232" fmla="*/ 569943 h 1978172"/>
              <a:gd name="connsiteX35-1233" fmla="*/ 9179948 w 10768629"/>
              <a:gd name="connsiteY35-1234" fmla="*/ 576062 h 1978172"/>
              <a:gd name="connsiteX36-1235" fmla="*/ 9149110 w 10768629"/>
              <a:gd name="connsiteY36-1236" fmla="*/ 598906 h 1978172"/>
              <a:gd name="connsiteX37-1237" fmla="*/ 9078556 w 10768629"/>
              <a:gd name="connsiteY37-1238" fmla="*/ 644039 h 1978172"/>
              <a:gd name="connsiteX38-1239" fmla="*/ 8996399 w 10768629"/>
              <a:gd name="connsiteY38-1240" fmla="*/ 690055 h 1978172"/>
              <a:gd name="connsiteX39-1241" fmla="*/ 8803791 w 10768629"/>
              <a:gd name="connsiteY39-1242" fmla="*/ 813860 h 1978172"/>
              <a:gd name="connsiteX40-1243" fmla="*/ 8636202 w 10768629"/>
              <a:gd name="connsiteY40-1244" fmla="*/ 848463 h 1978172"/>
              <a:gd name="connsiteX41-1245" fmla="*/ 8555372 w 10768629"/>
              <a:gd name="connsiteY41-1246" fmla="*/ 883171 h 1978172"/>
              <a:gd name="connsiteX42-1247" fmla="*/ 8507229 w 10768629"/>
              <a:gd name="connsiteY42-1248" fmla="*/ 901665 h 1978172"/>
              <a:gd name="connsiteX43-1249" fmla="*/ 8428473 w 10768629"/>
              <a:gd name="connsiteY43-1250" fmla="*/ 927985 h 1978172"/>
              <a:gd name="connsiteX44-1251" fmla="*/ 8427914 w 10768629"/>
              <a:gd name="connsiteY44-1252" fmla="*/ 933480 h 1978172"/>
              <a:gd name="connsiteX45-1253" fmla="*/ 8420327 w 10768629"/>
              <a:gd name="connsiteY45-1254" fmla="*/ 941984 h 1978172"/>
              <a:gd name="connsiteX46-1255" fmla="*/ 8407128 w 10768629"/>
              <a:gd name="connsiteY46-1256" fmla="*/ 961344 h 1978172"/>
              <a:gd name="connsiteX47-1257" fmla="*/ 8380548 w 10768629"/>
              <a:gd name="connsiteY47-1258" fmla="*/ 987916 h 1978172"/>
              <a:gd name="connsiteX48-1259" fmla="*/ 8379462 w 10768629"/>
              <a:gd name="connsiteY48-1260" fmla="*/ 987106 h 1978172"/>
              <a:gd name="connsiteX49-1261" fmla="*/ 8369725 w 10768629"/>
              <a:gd name="connsiteY49-1262" fmla="*/ 989186 h 1978172"/>
              <a:gd name="connsiteX50-1263" fmla="*/ 8304438 w 10768629"/>
              <a:gd name="connsiteY50-1264" fmla="*/ 996739 h 1978172"/>
              <a:gd name="connsiteX51-1265" fmla="*/ 8280929 w 10768629"/>
              <a:gd name="connsiteY51-1266" fmla="*/ 1023089 h 1978172"/>
              <a:gd name="connsiteX52-1267" fmla="*/ 8275760 w 10768629"/>
              <a:gd name="connsiteY52-1268" fmla="*/ 1027772 h 1978172"/>
              <a:gd name="connsiteX53-1269" fmla="*/ 8275478 w 10768629"/>
              <a:gd name="connsiteY53-1270" fmla="*/ 1027605 h 1978172"/>
              <a:gd name="connsiteX54-1271" fmla="*/ 8269666 w 10768629"/>
              <a:gd name="connsiteY54-1272" fmla="*/ 1032033 h 1978172"/>
              <a:gd name="connsiteX55-1273" fmla="*/ 8203836 w 10768629"/>
              <a:gd name="connsiteY55-1274" fmla="*/ 1037347 h 1978172"/>
              <a:gd name="connsiteX56-1275" fmla="*/ 8122936 w 10768629"/>
              <a:gd name="connsiteY56-1276" fmla="*/ 1063113 h 1978172"/>
              <a:gd name="connsiteX57-1277" fmla="*/ 8043658 w 10768629"/>
              <a:gd name="connsiteY57-1278" fmla="*/ 1092746 h 1978172"/>
              <a:gd name="connsiteX58-1279" fmla="*/ 8015351 w 10768629"/>
              <a:gd name="connsiteY58-1280" fmla="*/ 1105478 h 1978172"/>
              <a:gd name="connsiteX59-1281" fmla="*/ 7963145 w 10768629"/>
              <a:gd name="connsiteY59-1282" fmla="*/ 1119346 h 1978172"/>
              <a:gd name="connsiteX60-1283" fmla="*/ 7938145 w 10768629"/>
              <a:gd name="connsiteY60-1284" fmla="*/ 1120225 h 1978172"/>
              <a:gd name="connsiteX61-1285" fmla="*/ 7937238 w 10768629"/>
              <a:gd name="connsiteY61-1286" fmla="*/ 1121204 h 1978172"/>
              <a:gd name="connsiteX62-1287" fmla="*/ 7934398 w 10768629"/>
              <a:gd name="connsiteY62-1288" fmla="*/ 1118240 h 1978172"/>
              <a:gd name="connsiteX63-1289" fmla="*/ 7918248 w 10768629"/>
              <a:gd name="connsiteY63-1290" fmla="*/ 1124371 h 1978172"/>
              <a:gd name="connsiteX64-1291" fmla="*/ 7914119 w 10768629"/>
              <a:gd name="connsiteY64-1292" fmla="*/ 1127653 h 1978172"/>
              <a:gd name="connsiteX65-1293" fmla="*/ 7907658 w 10768629"/>
              <a:gd name="connsiteY65-1294" fmla="*/ 1130350 h 1978172"/>
              <a:gd name="connsiteX66-1295" fmla="*/ 7907434 w 10768629"/>
              <a:gd name="connsiteY66-1296" fmla="*/ 1130103 h 1978172"/>
              <a:gd name="connsiteX67-1297" fmla="*/ 7901508 w 10768629"/>
              <a:gd name="connsiteY67-1298" fmla="*/ 1133245 h 1978172"/>
              <a:gd name="connsiteX68-1299" fmla="*/ 7873287 w 10768629"/>
              <a:gd name="connsiteY68-1300" fmla="*/ 1152609 h 1978172"/>
              <a:gd name="connsiteX69-1301" fmla="*/ 7834833 w 10768629"/>
              <a:gd name="connsiteY69-1302" fmla="*/ 1153868 h 1978172"/>
              <a:gd name="connsiteX70-1303" fmla="*/ 7828661 w 10768629"/>
              <a:gd name="connsiteY70-1304" fmla="*/ 1139994 h 1978172"/>
              <a:gd name="connsiteX71-1305" fmla="*/ 7823966 w 10768629"/>
              <a:gd name="connsiteY71-1306" fmla="*/ 1143178 h 1978172"/>
              <a:gd name="connsiteX72-1307" fmla="*/ 7815078 w 10768629"/>
              <a:gd name="connsiteY72-1308" fmla="*/ 1151776 h 1978172"/>
              <a:gd name="connsiteX73-1309" fmla="*/ 7812026 w 10768629"/>
              <a:gd name="connsiteY73-1310" fmla="*/ 1151522 h 1978172"/>
              <a:gd name="connsiteX74-1311" fmla="*/ 7782249 w 10768629"/>
              <a:gd name="connsiteY74-1312" fmla="*/ 1160970 h 1978172"/>
              <a:gd name="connsiteX75-1313" fmla="*/ 7773476 w 10768629"/>
              <a:gd name="connsiteY75-1314" fmla="*/ 1157414 h 1978172"/>
              <a:gd name="connsiteX76-1315" fmla="*/ 7769600 w 10768629"/>
              <a:gd name="connsiteY76-1316" fmla="*/ 1157365 h 1978172"/>
              <a:gd name="connsiteX77-1317" fmla="*/ 7752631 w 10768629"/>
              <a:gd name="connsiteY77-1318" fmla="*/ 1172815 h 1978172"/>
              <a:gd name="connsiteX78-1319" fmla="*/ 7743525 w 10768629"/>
              <a:gd name="connsiteY78-1320" fmla="*/ 1179064 h 1978172"/>
              <a:gd name="connsiteX79-1321" fmla="*/ 7685942 w 10768629"/>
              <a:gd name="connsiteY79-1322" fmla="*/ 1233723 h 1978172"/>
              <a:gd name="connsiteX80-1323" fmla="*/ 7586920 w 10768629"/>
              <a:gd name="connsiteY80-1324" fmla="*/ 1261888 h 1978172"/>
              <a:gd name="connsiteX81-1325" fmla="*/ 7486100 w 10768629"/>
              <a:gd name="connsiteY81-1326" fmla="*/ 1292563 h 1978172"/>
              <a:gd name="connsiteX82-1327" fmla="*/ 7407190 w 10768629"/>
              <a:gd name="connsiteY82-1328" fmla="*/ 1314737 h 1978172"/>
              <a:gd name="connsiteX83-1329" fmla="*/ 7240698 w 10768629"/>
              <a:gd name="connsiteY83-1330" fmla="*/ 1438832 h 1978172"/>
              <a:gd name="connsiteX84-1331" fmla="*/ 7197675 w 10768629"/>
              <a:gd name="connsiteY84-1332" fmla="*/ 1447530 h 1978172"/>
              <a:gd name="connsiteX85-1333" fmla="*/ 7164788 w 10768629"/>
              <a:gd name="connsiteY85-1334" fmla="*/ 1480293 h 1978172"/>
              <a:gd name="connsiteX86-1335" fmla="*/ 7147929 w 10768629"/>
              <a:gd name="connsiteY86-1336" fmla="*/ 1477641 h 1978172"/>
              <a:gd name="connsiteX87-1337" fmla="*/ 7144965 w 10768629"/>
              <a:gd name="connsiteY87-1338" fmla="*/ 1476908 h 1978172"/>
              <a:gd name="connsiteX88-1339" fmla="*/ 7134299 w 10768629"/>
              <a:gd name="connsiteY88-1340" fmla="*/ 1479969 h 1978172"/>
              <a:gd name="connsiteX89-1341" fmla="*/ 7129809 w 10768629"/>
              <a:gd name="connsiteY89-1342" fmla="*/ 1473339 h 1978172"/>
              <a:gd name="connsiteX90-1343" fmla="*/ 7112688 w 10768629"/>
              <a:gd name="connsiteY90-1344" fmla="*/ 1472575 h 1978172"/>
              <a:gd name="connsiteX91-1345" fmla="*/ 7093470 w 10768629"/>
              <a:gd name="connsiteY91-1346" fmla="*/ 1480300 h 1978172"/>
              <a:gd name="connsiteX92-1347" fmla="*/ 7025034 w 10768629"/>
              <a:gd name="connsiteY92-1348" fmla="*/ 1506934 h 1978172"/>
              <a:gd name="connsiteX93-1349" fmla="*/ 7014783 w 10768629"/>
              <a:gd name="connsiteY93-1350" fmla="*/ 1515868 h 1978172"/>
              <a:gd name="connsiteX94-1351" fmla="*/ 6979706 w 10768629"/>
              <a:gd name="connsiteY94-1352" fmla="*/ 1523511 h 1978172"/>
              <a:gd name="connsiteX95-1353" fmla="*/ 6977890 w 10768629"/>
              <a:gd name="connsiteY95-1354" fmla="*/ 1525793 h 1978172"/>
              <a:gd name="connsiteX96-1355" fmla="*/ 6944339 w 10768629"/>
              <a:gd name="connsiteY96-1356" fmla="*/ 1536237 h 1978172"/>
              <a:gd name="connsiteX97-1357" fmla="*/ 6886996 w 10768629"/>
              <a:gd name="connsiteY97-1358" fmla="*/ 1563569 h 1978172"/>
              <a:gd name="connsiteX98-1359" fmla="*/ 6874510 w 10768629"/>
              <a:gd name="connsiteY98-1360" fmla="*/ 1558469 h 1978172"/>
              <a:gd name="connsiteX99-1361" fmla="*/ 6871943 w 10768629"/>
              <a:gd name="connsiteY99-1362" fmla="*/ 1554651 h 1978172"/>
              <a:gd name="connsiteX100-1363" fmla="*/ 6856174 w 10768629"/>
              <a:gd name="connsiteY100-1364" fmla="*/ 1562024 h 1978172"/>
              <a:gd name="connsiteX101-1365" fmla="*/ 6842321 w 10768629"/>
              <a:gd name="connsiteY101-1366" fmla="*/ 1560554 h 1978172"/>
              <a:gd name="connsiteX102-1367" fmla="*/ 6832713 w 10768629"/>
              <a:gd name="connsiteY102-1368" fmla="*/ 1569357 h 1978172"/>
              <a:gd name="connsiteX103-1369" fmla="*/ 6816351 w 10768629"/>
              <a:gd name="connsiteY103-1370" fmla="*/ 1571495 h 1978172"/>
              <a:gd name="connsiteX104-1371" fmla="*/ 6795800 w 10768629"/>
              <a:gd name="connsiteY104-1372" fmla="*/ 1572010 h 1978172"/>
              <a:gd name="connsiteX105-1373" fmla="*/ 6777546 w 10768629"/>
              <a:gd name="connsiteY105-1374" fmla="*/ 1568661 h 1978172"/>
              <a:gd name="connsiteX106-1375" fmla="*/ 6751528 w 10768629"/>
              <a:gd name="connsiteY106-1376" fmla="*/ 1574143 h 1978172"/>
              <a:gd name="connsiteX107-1377" fmla="*/ 6691966 w 10768629"/>
              <a:gd name="connsiteY107-1378" fmla="*/ 1582255 h 1978172"/>
              <a:gd name="connsiteX108-1379" fmla="*/ 6646941 w 10768629"/>
              <a:gd name="connsiteY108-1380" fmla="*/ 1588471 h 1978172"/>
              <a:gd name="connsiteX109-1381" fmla="*/ 6568576 w 10768629"/>
              <a:gd name="connsiteY109-1382" fmla="*/ 1606488 h 1978172"/>
              <a:gd name="connsiteX110-1383" fmla="*/ 6554358 w 10768629"/>
              <a:gd name="connsiteY110-1384" fmla="*/ 1621701 h 1978172"/>
              <a:gd name="connsiteX111-1385" fmla="*/ 6516968 w 10768629"/>
              <a:gd name="connsiteY111-1386" fmla="*/ 1617195 h 1978172"/>
              <a:gd name="connsiteX112-1387" fmla="*/ 6506479 w 10768629"/>
              <a:gd name="connsiteY112-1388" fmla="*/ 1602227 h 1978172"/>
              <a:gd name="connsiteX113-1389" fmla="*/ 6458436 w 10768629"/>
              <a:gd name="connsiteY113-1390" fmla="*/ 1607332 h 1978172"/>
              <a:gd name="connsiteX114-1391" fmla="*/ 6414786 w 10768629"/>
              <a:gd name="connsiteY114-1392" fmla="*/ 1628815 h 1978172"/>
              <a:gd name="connsiteX115-1393" fmla="*/ 6357085 w 10768629"/>
              <a:gd name="connsiteY115-1394" fmla="*/ 1640846 h 1978172"/>
              <a:gd name="connsiteX116-1395" fmla="*/ 6322636 w 10768629"/>
              <a:gd name="connsiteY116-1396" fmla="*/ 1648213 h 1978172"/>
              <a:gd name="connsiteX117-1397" fmla="*/ 6226172 w 10768629"/>
              <a:gd name="connsiteY117-1398" fmla="*/ 1654676 h 1978172"/>
              <a:gd name="connsiteX118-1399" fmla="*/ 6221217 w 10768629"/>
              <a:gd name="connsiteY118-1400" fmla="*/ 1654506 h 1978172"/>
              <a:gd name="connsiteX119-1401" fmla="*/ 6204956 w 10768629"/>
              <a:gd name="connsiteY119-1402" fmla="*/ 1664280 h 1978172"/>
              <a:gd name="connsiteX120-1403" fmla="*/ 6204270 w 10768629"/>
              <a:gd name="connsiteY120-1404" fmla="*/ 1666782 h 1978172"/>
              <a:gd name="connsiteX121-1405" fmla="*/ 6143810 w 10768629"/>
              <a:gd name="connsiteY121-1406" fmla="*/ 1661963 h 1978172"/>
              <a:gd name="connsiteX122-1407" fmla="*/ 6136560 w 10768629"/>
              <a:gd name="connsiteY122-1408" fmla="*/ 1665728 h 1978172"/>
              <a:gd name="connsiteX123-1409" fmla="*/ 6096155 w 10768629"/>
              <a:gd name="connsiteY123-1410" fmla="*/ 1656951 h 1978172"/>
              <a:gd name="connsiteX124-1411" fmla="*/ 6075812 w 10768629"/>
              <a:gd name="connsiteY124-1412" fmla="*/ 1655422 h 1978172"/>
              <a:gd name="connsiteX125-1413" fmla="*/ 6039495 w 10768629"/>
              <a:gd name="connsiteY125-1414" fmla="*/ 1649680 h 1978172"/>
              <a:gd name="connsiteX126-1415" fmla="*/ 6036523 w 10768629"/>
              <a:gd name="connsiteY126-1416" fmla="*/ 1652121 h 1978172"/>
              <a:gd name="connsiteX127-1417" fmla="*/ 6029328 w 10768629"/>
              <a:gd name="connsiteY127-1418" fmla="*/ 1649904 h 1978172"/>
              <a:gd name="connsiteX128-1419" fmla="*/ 6024075 w 10768629"/>
              <a:gd name="connsiteY128-1420" fmla="*/ 1652779 h 1978172"/>
              <a:gd name="connsiteX129-1421" fmla="*/ 6018085 w 10768629"/>
              <a:gd name="connsiteY129-1422" fmla="*/ 1652030 h 1978172"/>
              <a:gd name="connsiteX130-1423" fmla="*/ 5955513 w 10768629"/>
              <a:gd name="connsiteY130-1424" fmla="*/ 1663584 h 1978172"/>
              <a:gd name="connsiteX131-1425" fmla="*/ 5941996 w 10768629"/>
              <a:gd name="connsiteY131-1426" fmla="*/ 1661326 h 1978172"/>
              <a:gd name="connsiteX132-1427" fmla="*/ 5931789 w 10768629"/>
              <a:gd name="connsiteY132-1428" fmla="*/ 1669915 h 1978172"/>
              <a:gd name="connsiteX133-1429" fmla="*/ 5888686 w 10768629"/>
              <a:gd name="connsiteY133-1430" fmla="*/ 1672175 h 1978172"/>
              <a:gd name="connsiteX134-1431" fmla="*/ 5873794 w 10768629"/>
              <a:gd name="connsiteY134-1432" fmla="*/ 1665454 h 1978172"/>
              <a:gd name="connsiteX135-1433" fmla="*/ 5860022 w 10768629"/>
              <a:gd name="connsiteY135-1434" fmla="*/ 1660635 h 1978172"/>
              <a:gd name="connsiteX136-1435" fmla="*/ 5858237 w 10768629"/>
              <a:gd name="connsiteY136-1436" fmla="*/ 1660649 h 1978172"/>
              <a:gd name="connsiteX137-1437" fmla="*/ 5840319 w 10768629"/>
              <a:gd name="connsiteY137-1438" fmla="*/ 1660798 h 1978172"/>
              <a:gd name="connsiteX138-1439" fmla="*/ 5806984 w 10768629"/>
              <a:gd name="connsiteY138-1440" fmla="*/ 1661075 h 1978172"/>
              <a:gd name="connsiteX139-1441" fmla="*/ 5742351 w 10768629"/>
              <a:gd name="connsiteY139-1442" fmla="*/ 1667489 h 1978172"/>
              <a:gd name="connsiteX140-1443" fmla="*/ 5521171 w 10768629"/>
              <a:gd name="connsiteY140-1444" fmla="*/ 1671626 h 1978172"/>
              <a:gd name="connsiteX141-1445" fmla="*/ 5440853 w 10768629"/>
              <a:gd name="connsiteY141-1446" fmla="*/ 1657958 h 1978172"/>
              <a:gd name="connsiteX142-1447" fmla="*/ 4950070 w 10768629"/>
              <a:gd name="connsiteY142-1448" fmla="*/ 1748401 h 1978172"/>
              <a:gd name="connsiteX143-1449" fmla="*/ 4872172 w 10768629"/>
              <a:gd name="connsiteY143-1450" fmla="*/ 1757222 h 1978172"/>
              <a:gd name="connsiteX144-1451" fmla="*/ 4809524 w 10768629"/>
              <a:gd name="connsiteY144-1452" fmla="*/ 1761033 h 1978172"/>
              <a:gd name="connsiteX145-1453" fmla="*/ 4759058 w 10768629"/>
              <a:gd name="connsiteY145-1454" fmla="*/ 1766533 h 1978172"/>
              <a:gd name="connsiteX146-1455" fmla="*/ 4719749 w 10768629"/>
              <a:gd name="connsiteY146-1456" fmla="*/ 1771811 h 1978172"/>
              <a:gd name="connsiteX147-1457" fmla="*/ 4568686 w 10768629"/>
              <a:gd name="connsiteY147-1458" fmla="*/ 1786141 h 1978172"/>
              <a:gd name="connsiteX148-1459" fmla="*/ 4418751 w 10768629"/>
              <a:gd name="connsiteY148-1460" fmla="*/ 1796932 h 1978172"/>
              <a:gd name="connsiteX149-1461" fmla="*/ 4378377 w 10768629"/>
              <a:gd name="connsiteY149-1462" fmla="*/ 1815528 h 1978172"/>
              <a:gd name="connsiteX150-1463" fmla="*/ 4320575 w 10768629"/>
              <a:gd name="connsiteY150-1464" fmla="*/ 1832722 h 1978172"/>
              <a:gd name="connsiteX151-1465" fmla="*/ 4220200 w 10768629"/>
              <a:gd name="connsiteY151-1466" fmla="*/ 1873173 h 1978172"/>
              <a:gd name="connsiteX152-1467" fmla="*/ 4105361 w 10768629"/>
              <a:gd name="connsiteY152-1468" fmla="*/ 1894711 h 1978172"/>
              <a:gd name="connsiteX153-1469" fmla="*/ 3973223 w 10768629"/>
              <a:gd name="connsiteY153-1470" fmla="*/ 1881015 h 1978172"/>
              <a:gd name="connsiteX154-1471" fmla="*/ 3900992 w 10768629"/>
              <a:gd name="connsiteY154-1472" fmla="*/ 1880603 h 1978172"/>
              <a:gd name="connsiteX155-1473" fmla="*/ 3662119 w 10768629"/>
              <a:gd name="connsiteY155-1474" fmla="*/ 1876289 h 1978172"/>
              <a:gd name="connsiteX156-1475" fmla="*/ 3496919 w 10768629"/>
              <a:gd name="connsiteY156-1476" fmla="*/ 1873180 h 1978172"/>
              <a:gd name="connsiteX157-1477" fmla="*/ 3449433 w 10768629"/>
              <a:gd name="connsiteY157-1478" fmla="*/ 1889681 h 1978172"/>
              <a:gd name="connsiteX158-1479" fmla="*/ 3369766 w 10768629"/>
              <a:gd name="connsiteY158-1480" fmla="*/ 1916653 h 1978172"/>
              <a:gd name="connsiteX159-1481" fmla="*/ 3290336 w 10768629"/>
              <a:gd name="connsiteY159-1482" fmla="*/ 1925039 h 1978172"/>
              <a:gd name="connsiteX160-1483" fmla="*/ 3224897 w 10768629"/>
              <a:gd name="connsiteY160-1484" fmla="*/ 1943733 h 1978172"/>
              <a:gd name="connsiteX161-1485" fmla="*/ 3161463 w 10768629"/>
              <a:gd name="connsiteY161-1486" fmla="*/ 1946591 h 1978172"/>
              <a:gd name="connsiteX162-1487" fmla="*/ 3157504 w 10768629"/>
              <a:gd name="connsiteY162-1488" fmla="*/ 1957276 h 1978172"/>
              <a:gd name="connsiteX163-1489" fmla="*/ 3115176 w 10768629"/>
              <a:gd name="connsiteY163-1490" fmla="*/ 1943459 h 1978172"/>
              <a:gd name="connsiteX164-1491" fmla="*/ 3038835 w 10768629"/>
              <a:gd name="connsiteY164-1492" fmla="*/ 1920210 h 1978172"/>
              <a:gd name="connsiteX165-1493" fmla="*/ 2897201 w 10768629"/>
              <a:gd name="connsiteY165-1494" fmla="*/ 1926772 h 1978172"/>
              <a:gd name="connsiteX166-1495" fmla="*/ 2783891 w 10768629"/>
              <a:gd name="connsiteY166-1496" fmla="*/ 1931749 h 1978172"/>
              <a:gd name="connsiteX167-1497" fmla="*/ 2712447 w 10768629"/>
              <a:gd name="connsiteY167-1498" fmla="*/ 1933044 h 1978172"/>
              <a:gd name="connsiteX168-1499" fmla="*/ 2560151 w 10768629"/>
              <a:gd name="connsiteY168-1500" fmla="*/ 1963609 h 1978172"/>
              <a:gd name="connsiteX169-1501" fmla="*/ 2367221 w 10768629"/>
              <a:gd name="connsiteY169-1502" fmla="*/ 1971884 h 1978172"/>
              <a:gd name="connsiteX170-1503" fmla="*/ 2272130 w 10768629"/>
              <a:gd name="connsiteY170-1504" fmla="*/ 1961162 h 1978172"/>
              <a:gd name="connsiteX171-1505" fmla="*/ 2189404 w 10768629"/>
              <a:gd name="connsiteY171-1506" fmla="*/ 1978172 h 1978172"/>
              <a:gd name="connsiteX172-1507" fmla="*/ 2077704 w 10768629"/>
              <a:gd name="connsiteY172-1508" fmla="*/ 1965002 h 1978172"/>
              <a:gd name="connsiteX173-1509" fmla="*/ 1967996 w 10768629"/>
              <a:gd name="connsiteY173-1510" fmla="*/ 1953187 h 1978172"/>
              <a:gd name="connsiteX174-1511" fmla="*/ 1855805 w 10768629"/>
              <a:gd name="connsiteY174-1512" fmla="*/ 1926082 h 1978172"/>
              <a:gd name="connsiteX175-1513" fmla="*/ 1790957 w 10768629"/>
              <a:gd name="connsiteY175-1514" fmla="*/ 1919460 h 1978172"/>
              <a:gd name="connsiteX176-1515" fmla="*/ 1613978 w 10768629"/>
              <a:gd name="connsiteY176-1516" fmla="*/ 1891581 h 1978172"/>
              <a:gd name="connsiteX177-1517" fmla="*/ 1436831 w 10768629"/>
              <a:gd name="connsiteY177-1518" fmla="*/ 1856201 h 1978172"/>
              <a:gd name="connsiteX178-1519" fmla="*/ 1332568 w 10768629"/>
              <a:gd name="connsiteY178-1520" fmla="*/ 1793149 h 1978172"/>
              <a:gd name="connsiteX179-1521" fmla="*/ 1186881 w 10768629"/>
              <a:gd name="connsiteY179-1522" fmla="*/ 1768613 h 1978172"/>
              <a:gd name="connsiteX180-1523" fmla="*/ 1162595 w 10768629"/>
              <a:gd name="connsiteY180-1524" fmla="*/ 1758337 h 1978172"/>
              <a:gd name="connsiteX181-1525" fmla="*/ 1128523 w 10768629"/>
              <a:gd name="connsiteY181-1526" fmla="*/ 1763621 h 1978172"/>
              <a:gd name="connsiteX182-1527" fmla="*/ 991903 w 10768629"/>
              <a:gd name="connsiteY182-1528" fmla="*/ 1786741 h 1978172"/>
              <a:gd name="connsiteX183-1529" fmla="*/ 883960 w 10768629"/>
              <a:gd name="connsiteY183-1530" fmla="*/ 1822386 h 1978172"/>
              <a:gd name="connsiteX184-1531" fmla="*/ 766531 w 10768629"/>
              <a:gd name="connsiteY184-1532" fmla="*/ 1805053 h 1978172"/>
              <a:gd name="connsiteX185-1533" fmla="*/ 669779 w 10768629"/>
              <a:gd name="connsiteY185-1534" fmla="*/ 1800537 h 1978172"/>
              <a:gd name="connsiteX186-1535" fmla="*/ 523898 w 10768629"/>
              <a:gd name="connsiteY186-1536" fmla="*/ 1811085 h 1978172"/>
              <a:gd name="connsiteX187-1537" fmla="*/ 360251 w 10768629"/>
              <a:gd name="connsiteY187-1538" fmla="*/ 1830735 h 1978172"/>
              <a:gd name="connsiteX188-1539" fmla="*/ 255207 w 10768629"/>
              <a:gd name="connsiteY188-1540" fmla="*/ 1818275 h 1978172"/>
              <a:gd name="connsiteX189-1541" fmla="*/ 101803 w 10768629"/>
              <a:gd name="connsiteY189-1542" fmla="*/ 1870647 h 1978172"/>
              <a:gd name="connsiteX190-1543" fmla="*/ 25397 w 10768629"/>
              <a:gd name="connsiteY190-1544" fmla="*/ 1888443 h 1978172"/>
              <a:gd name="connsiteX191-1545" fmla="*/ 2370 w 10768629"/>
              <a:gd name="connsiteY191-1546" fmla="*/ 1878311 h 1978172"/>
              <a:gd name="connsiteX192-1547" fmla="*/ 0 w 10768629"/>
              <a:gd name="connsiteY192-1548" fmla="*/ 1878785 h 1978172"/>
              <a:gd name="connsiteX193-1549" fmla="*/ 0 w 10768629"/>
              <a:gd name="connsiteY193-1550" fmla="*/ 0 h 1978172"/>
              <a:gd name="connsiteX0-1551" fmla="*/ 0 w 10768629"/>
              <a:gd name="connsiteY0-1552" fmla="*/ 0 h 1978172"/>
              <a:gd name="connsiteX1-1553" fmla="*/ 10768629 w 10768629"/>
              <a:gd name="connsiteY1-1554" fmla="*/ 0 h 1978172"/>
              <a:gd name="connsiteX2-1555" fmla="*/ 10733254 w 10768629"/>
              <a:gd name="connsiteY2-1556" fmla="*/ 31439 h 1978172"/>
              <a:gd name="connsiteX3-1557" fmla="*/ 10727085 w 10768629"/>
              <a:gd name="connsiteY3-1558" fmla="*/ 37910 h 1978172"/>
              <a:gd name="connsiteX4-1559" fmla="*/ 10675953 w 10768629"/>
              <a:gd name="connsiteY4-1560" fmla="*/ 68623 h 1978172"/>
              <a:gd name="connsiteX5-1561" fmla="*/ 10637091 w 10768629"/>
              <a:gd name="connsiteY5-1562" fmla="*/ 90361 h 1978172"/>
              <a:gd name="connsiteX6-1563" fmla="*/ 10610971 w 10768629"/>
              <a:gd name="connsiteY6-1564" fmla="*/ 110764 h 1978172"/>
              <a:gd name="connsiteX7-1565" fmla="*/ 10532872 w 10768629"/>
              <a:gd name="connsiteY7-1566" fmla="*/ 138028 h 1978172"/>
              <a:gd name="connsiteX8-1567" fmla="*/ 10398558 w 10768629"/>
              <a:gd name="connsiteY8-1568" fmla="*/ 172911 h 1978172"/>
              <a:gd name="connsiteX9-1569" fmla="*/ 10371128 w 10768629"/>
              <a:gd name="connsiteY9-1570" fmla="*/ 182609 h 1978172"/>
              <a:gd name="connsiteX10-1571" fmla="*/ 10352178 w 10768629"/>
              <a:gd name="connsiteY10-1572" fmla="*/ 199976 h 1978172"/>
              <a:gd name="connsiteX11-1573" fmla="*/ 10351815 w 10768629"/>
              <a:gd name="connsiteY11-1574" fmla="*/ 211879 h 1978172"/>
              <a:gd name="connsiteX12-1575" fmla="*/ 10337471 w 10768629"/>
              <a:gd name="connsiteY12-1576" fmla="*/ 218661 h 1978172"/>
              <a:gd name="connsiteX13-1577" fmla="*/ 10334625 w 10768629"/>
              <a:gd name="connsiteY13-1578" fmla="*/ 222351 h 1978172"/>
              <a:gd name="connsiteX14-1579" fmla="*/ 10256365 w 10768629"/>
              <a:gd name="connsiteY14-1580" fmla="*/ 235917 h 1978172"/>
              <a:gd name="connsiteX15-1581" fmla="*/ 10201127 w 10768629"/>
              <a:gd name="connsiteY15-1582" fmla="*/ 267448 h 1978172"/>
              <a:gd name="connsiteX16-1583" fmla="*/ 9961218 w 10768629"/>
              <a:gd name="connsiteY16-1584" fmla="*/ 326720 h 1978172"/>
              <a:gd name="connsiteX17-1585" fmla="*/ 9859715 w 10768629"/>
              <a:gd name="connsiteY17-1586" fmla="*/ 355698 h 1978172"/>
              <a:gd name="connsiteX18-1587" fmla="*/ 9679867 w 10768629"/>
              <a:gd name="connsiteY18-1588" fmla="*/ 399081 h 1978172"/>
              <a:gd name="connsiteX19-1589" fmla="*/ 9490654 w 10768629"/>
              <a:gd name="connsiteY19-1590" fmla="*/ 455225 h 1978172"/>
              <a:gd name="connsiteX20-1591" fmla="*/ 9470837 w 10768629"/>
              <a:gd name="connsiteY20-1592" fmla="*/ 452539 h 1978172"/>
              <a:gd name="connsiteX21-1593" fmla="*/ 9469082 w 10768629"/>
              <a:gd name="connsiteY21-1594" fmla="*/ 454891 h 1978172"/>
              <a:gd name="connsiteX22-1595" fmla="*/ 9448038 w 10768629"/>
              <a:gd name="connsiteY22-1596" fmla="*/ 459733 h 1978172"/>
              <a:gd name="connsiteX23-1597" fmla="*/ 9396821 w 10768629"/>
              <a:gd name="connsiteY23-1598" fmla="*/ 455795 h 1978172"/>
              <a:gd name="connsiteX24-1599" fmla="*/ 9392197 w 10768629"/>
              <a:gd name="connsiteY24-1600" fmla="*/ 459796 h 1978172"/>
              <a:gd name="connsiteX25-1601" fmla="*/ 9347994 w 10768629"/>
              <a:gd name="connsiteY25-1602" fmla="*/ 464462 h 1978172"/>
              <a:gd name="connsiteX26-1603" fmla="*/ 9347889 w 10768629"/>
              <a:gd name="connsiteY26-1604" fmla="*/ 466539 h 1978172"/>
              <a:gd name="connsiteX27-1605" fmla="*/ 9337639 w 10768629"/>
              <a:gd name="connsiteY27-1606" fmla="*/ 476654 h 1978172"/>
              <a:gd name="connsiteX28-1607" fmla="*/ 9316893 w 10768629"/>
              <a:gd name="connsiteY28-1608" fmla="*/ 491390 h 1978172"/>
              <a:gd name="connsiteX29-1609" fmla="*/ 9229283 w 10768629"/>
              <a:gd name="connsiteY29-1610" fmla="*/ 555377 h 1978172"/>
              <a:gd name="connsiteX30-1611" fmla="*/ 9220274 w 10768629"/>
              <a:gd name="connsiteY30-1612" fmla="*/ 557502 h 1978172"/>
              <a:gd name="connsiteX31-1613" fmla="*/ 9220202 w 10768629"/>
              <a:gd name="connsiteY31-1614" fmla="*/ 558001 h 1978172"/>
              <a:gd name="connsiteX32-1615" fmla="*/ 9210908 w 10768629"/>
              <a:gd name="connsiteY32-1616" fmla="*/ 561147 h 1978172"/>
              <a:gd name="connsiteX33-1617" fmla="*/ 9186374 w 10768629"/>
              <a:gd name="connsiteY33-1618" fmla="*/ 565502 h 1978172"/>
              <a:gd name="connsiteX34-1619" fmla="*/ 9181058 w 10768629"/>
              <a:gd name="connsiteY34-1620" fmla="*/ 569943 h 1978172"/>
              <a:gd name="connsiteX35-1621" fmla="*/ 9179948 w 10768629"/>
              <a:gd name="connsiteY35-1622" fmla="*/ 576062 h 1978172"/>
              <a:gd name="connsiteX36-1623" fmla="*/ 9149110 w 10768629"/>
              <a:gd name="connsiteY36-1624" fmla="*/ 598906 h 1978172"/>
              <a:gd name="connsiteX37-1625" fmla="*/ 9078556 w 10768629"/>
              <a:gd name="connsiteY37-1626" fmla="*/ 644039 h 1978172"/>
              <a:gd name="connsiteX38-1627" fmla="*/ 8996399 w 10768629"/>
              <a:gd name="connsiteY38-1628" fmla="*/ 690055 h 1978172"/>
              <a:gd name="connsiteX39-1629" fmla="*/ 8803791 w 10768629"/>
              <a:gd name="connsiteY39-1630" fmla="*/ 813860 h 1978172"/>
              <a:gd name="connsiteX40-1631" fmla="*/ 8636202 w 10768629"/>
              <a:gd name="connsiteY40-1632" fmla="*/ 848463 h 1978172"/>
              <a:gd name="connsiteX41-1633" fmla="*/ 8555372 w 10768629"/>
              <a:gd name="connsiteY41-1634" fmla="*/ 883171 h 1978172"/>
              <a:gd name="connsiteX42-1635" fmla="*/ 8507229 w 10768629"/>
              <a:gd name="connsiteY42-1636" fmla="*/ 901665 h 1978172"/>
              <a:gd name="connsiteX43-1637" fmla="*/ 8428473 w 10768629"/>
              <a:gd name="connsiteY43-1638" fmla="*/ 927985 h 1978172"/>
              <a:gd name="connsiteX44-1639" fmla="*/ 8427914 w 10768629"/>
              <a:gd name="connsiteY44-1640" fmla="*/ 933480 h 1978172"/>
              <a:gd name="connsiteX45-1641" fmla="*/ 8420327 w 10768629"/>
              <a:gd name="connsiteY45-1642" fmla="*/ 941984 h 1978172"/>
              <a:gd name="connsiteX46-1643" fmla="*/ 8407128 w 10768629"/>
              <a:gd name="connsiteY46-1644" fmla="*/ 961344 h 1978172"/>
              <a:gd name="connsiteX47-1645" fmla="*/ 8380548 w 10768629"/>
              <a:gd name="connsiteY47-1646" fmla="*/ 987916 h 1978172"/>
              <a:gd name="connsiteX48-1647" fmla="*/ 8379462 w 10768629"/>
              <a:gd name="connsiteY48-1648" fmla="*/ 987106 h 1978172"/>
              <a:gd name="connsiteX49-1649" fmla="*/ 8369725 w 10768629"/>
              <a:gd name="connsiteY49-1650" fmla="*/ 989186 h 1978172"/>
              <a:gd name="connsiteX50-1651" fmla="*/ 8304438 w 10768629"/>
              <a:gd name="connsiteY50-1652" fmla="*/ 996739 h 1978172"/>
              <a:gd name="connsiteX51-1653" fmla="*/ 8280929 w 10768629"/>
              <a:gd name="connsiteY51-1654" fmla="*/ 1023089 h 1978172"/>
              <a:gd name="connsiteX52-1655" fmla="*/ 8275760 w 10768629"/>
              <a:gd name="connsiteY52-1656" fmla="*/ 1027772 h 1978172"/>
              <a:gd name="connsiteX53-1657" fmla="*/ 8275478 w 10768629"/>
              <a:gd name="connsiteY53-1658" fmla="*/ 1027605 h 1978172"/>
              <a:gd name="connsiteX54-1659" fmla="*/ 8269666 w 10768629"/>
              <a:gd name="connsiteY54-1660" fmla="*/ 1032033 h 1978172"/>
              <a:gd name="connsiteX55-1661" fmla="*/ 8203836 w 10768629"/>
              <a:gd name="connsiteY55-1662" fmla="*/ 1037347 h 1978172"/>
              <a:gd name="connsiteX56-1663" fmla="*/ 8122936 w 10768629"/>
              <a:gd name="connsiteY56-1664" fmla="*/ 1063113 h 1978172"/>
              <a:gd name="connsiteX57-1665" fmla="*/ 8043658 w 10768629"/>
              <a:gd name="connsiteY57-1666" fmla="*/ 1092746 h 1978172"/>
              <a:gd name="connsiteX58-1667" fmla="*/ 8015351 w 10768629"/>
              <a:gd name="connsiteY58-1668" fmla="*/ 1105478 h 1978172"/>
              <a:gd name="connsiteX59-1669" fmla="*/ 7963145 w 10768629"/>
              <a:gd name="connsiteY59-1670" fmla="*/ 1119346 h 1978172"/>
              <a:gd name="connsiteX60-1671" fmla="*/ 7938145 w 10768629"/>
              <a:gd name="connsiteY60-1672" fmla="*/ 1120225 h 1978172"/>
              <a:gd name="connsiteX61-1673" fmla="*/ 7937238 w 10768629"/>
              <a:gd name="connsiteY61-1674" fmla="*/ 1121204 h 1978172"/>
              <a:gd name="connsiteX62-1675" fmla="*/ 7934398 w 10768629"/>
              <a:gd name="connsiteY62-1676" fmla="*/ 1118240 h 1978172"/>
              <a:gd name="connsiteX63-1677" fmla="*/ 7918248 w 10768629"/>
              <a:gd name="connsiteY63-1678" fmla="*/ 1124371 h 1978172"/>
              <a:gd name="connsiteX64-1679" fmla="*/ 7914119 w 10768629"/>
              <a:gd name="connsiteY64-1680" fmla="*/ 1127653 h 1978172"/>
              <a:gd name="connsiteX65-1681" fmla="*/ 7907658 w 10768629"/>
              <a:gd name="connsiteY65-1682" fmla="*/ 1130350 h 1978172"/>
              <a:gd name="connsiteX66-1683" fmla="*/ 7907434 w 10768629"/>
              <a:gd name="connsiteY66-1684" fmla="*/ 1130103 h 1978172"/>
              <a:gd name="connsiteX67-1685" fmla="*/ 7901508 w 10768629"/>
              <a:gd name="connsiteY67-1686" fmla="*/ 1133245 h 1978172"/>
              <a:gd name="connsiteX68-1687" fmla="*/ 7873287 w 10768629"/>
              <a:gd name="connsiteY68-1688" fmla="*/ 1152609 h 1978172"/>
              <a:gd name="connsiteX69-1689" fmla="*/ 7834833 w 10768629"/>
              <a:gd name="connsiteY69-1690" fmla="*/ 1153868 h 1978172"/>
              <a:gd name="connsiteX70-1691" fmla="*/ 7828661 w 10768629"/>
              <a:gd name="connsiteY70-1692" fmla="*/ 1139994 h 1978172"/>
              <a:gd name="connsiteX71-1693" fmla="*/ 7823966 w 10768629"/>
              <a:gd name="connsiteY71-1694" fmla="*/ 1143178 h 1978172"/>
              <a:gd name="connsiteX72-1695" fmla="*/ 7815078 w 10768629"/>
              <a:gd name="connsiteY72-1696" fmla="*/ 1151776 h 1978172"/>
              <a:gd name="connsiteX73-1697" fmla="*/ 7812026 w 10768629"/>
              <a:gd name="connsiteY73-1698" fmla="*/ 1151522 h 1978172"/>
              <a:gd name="connsiteX74-1699" fmla="*/ 7782249 w 10768629"/>
              <a:gd name="connsiteY74-1700" fmla="*/ 1160970 h 1978172"/>
              <a:gd name="connsiteX75-1701" fmla="*/ 7773476 w 10768629"/>
              <a:gd name="connsiteY75-1702" fmla="*/ 1157414 h 1978172"/>
              <a:gd name="connsiteX76-1703" fmla="*/ 7769600 w 10768629"/>
              <a:gd name="connsiteY76-1704" fmla="*/ 1157365 h 1978172"/>
              <a:gd name="connsiteX77-1705" fmla="*/ 7752631 w 10768629"/>
              <a:gd name="connsiteY77-1706" fmla="*/ 1172815 h 1978172"/>
              <a:gd name="connsiteX78-1707" fmla="*/ 7743525 w 10768629"/>
              <a:gd name="connsiteY78-1708" fmla="*/ 1179064 h 1978172"/>
              <a:gd name="connsiteX79-1709" fmla="*/ 7685942 w 10768629"/>
              <a:gd name="connsiteY79-1710" fmla="*/ 1233723 h 1978172"/>
              <a:gd name="connsiteX80-1711" fmla="*/ 7586920 w 10768629"/>
              <a:gd name="connsiteY80-1712" fmla="*/ 1261888 h 1978172"/>
              <a:gd name="connsiteX81-1713" fmla="*/ 7486100 w 10768629"/>
              <a:gd name="connsiteY81-1714" fmla="*/ 1292563 h 1978172"/>
              <a:gd name="connsiteX82-1715" fmla="*/ 7407190 w 10768629"/>
              <a:gd name="connsiteY82-1716" fmla="*/ 1314737 h 1978172"/>
              <a:gd name="connsiteX83-1717" fmla="*/ 7240698 w 10768629"/>
              <a:gd name="connsiteY83-1718" fmla="*/ 1438832 h 1978172"/>
              <a:gd name="connsiteX84-1719" fmla="*/ 7197675 w 10768629"/>
              <a:gd name="connsiteY84-1720" fmla="*/ 1447530 h 1978172"/>
              <a:gd name="connsiteX85-1721" fmla="*/ 7164788 w 10768629"/>
              <a:gd name="connsiteY85-1722" fmla="*/ 1480293 h 1978172"/>
              <a:gd name="connsiteX86-1723" fmla="*/ 7147929 w 10768629"/>
              <a:gd name="connsiteY86-1724" fmla="*/ 1477641 h 1978172"/>
              <a:gd name="connsiteX87-1725" fmla="*/ 7144965 w 10768629"/>
              <a:gd name="connsiteY87-1726" fmla="*/ 1476908 h 1978172"/>
              <a:gd name="connsiteX88-1727" fmla="*/ 7134299 w 10768629"/>
              <a:gd name="connsiteY88-1728" fmla="*/ 1479969 h 1978172"/>
              <a:gd name="connsiteX89-1729" fmla="*/ 7129809 w 10768629"/>
              <a:gd name="connsiteY89-1730" fmla="*/ 1473339 h 1978172"/>
              <a:gd name="connsiteX90-1731" fmla="*/ 7112688 w 10768629"/>
              <a:gd name="connsiteY90-1732" fmla="*/ 1472575 h 1978172"/>
              <a:gd name="connsiteX91-1733" fmla="*/ 7093470 w 10768629"/>
              <a:gd name="connsiteY91-1734" fmla="*/ 1480300 h 1978172"/>
              <a:gd name="connsiteX92-1735" fmla="*/ 7025034 w 10768629"/>
              <a:gd name="connsiteY92-1736" fmla="*/ 1506934 h 1978172"/>
              <a:gd name="connsiteX93-1737" fmla="*/ 7014783 w 10768629"/>
              <a:gd name="connsiteY93-1738" fmla="*/ 1515868 h 1978172"/>
              <a:gd name="connsiteX94-1739" fmla="*/ 6979706 w 10768629"/>
              <a:gd name="connsiteY94-1740" fmla="*/ 1523511 h 1978172"/>
              <a:gd name="connsiteX95-1741" fmla="*/ 6977890 w 10768629"/>
              <a:gd name="connsiteY95-1742" fmla="*/ 1525793 h 1978172"/>
              <a:gd name="connsiteX96-1743" fmla="*/ 6944339 w 10768629"/>
              <a:gd name="connsiteY96-1744" fmla="*/ 1536237 h 1978172"/>
              <a:gd name="connsiteX97-1745" fmla="*/ 6886996 w 10768629"/>
              <a:gd name="connsiteY97-1746" fmla="*/ 1563569 h 1978172"/>
              <a:gd name="connsiteX98-1747" fmla="*/ 6874510 w 10768629"/>
              <a:gd name="connsiteY98-1748" fmla="*/ 1558469 h 1978172"/>
              <a:gd name="connsiteX99-1749" fmla="*/ 6871943 w 10768629"/>
              <a:gd name="connsiteY99-1750" fmla="*/ 1554651 h 1978172"/>
              <a:gd name="connsiteX100-1751" fmla="*/ 6856174 w 10768629"/>
              <a:gd name="connsiteY100-1752" fmla="*/ 1562024 h 1978172"/>
              <a:gd name="connsiteX101-1753" fmla="*/ 6842321 w 10768629"/>
              <a:gd name="connsiteY101-1754" fmla="*/ 1560554 h 1978172"/>
              <a:gd name="connsiteX102-1755" fmla="*/ 6832713 w 10768629"/>
              <a:gd name="connsiteY102-1756" fmla="*/ 1569357 h 1978172"/>
              <a:gd name="connsiteX103-1757" fmla="*/ 6816351 w 10768629"/>
              <a:gd name="connsiteY103-1758" fmla="*/ 1571495 h 1978172"/>
              <a:gd name="connsiteX104-1759" fmla="*/ 6795800 w 10768629"/>
              <a:gd name="connsiteY104-1760" fmla="*/ 1572010 h 1978172"/>
              <a:gd name="connsiteX105-1761" fmla="*/ 6777546 w 10768629"/>
              <a:gd name="connsiteY105-1762" fmla="*/ 1568661 h 1978172"/>
              <a:gd name="connsiteX106-1763" fmla="*/ 6751528 w 10768629"/>
              <a:gd name="connsiteY106-1764" fmla="*/ 1574143 h 1978172"/>
              <a:gd name="connsiteX107-1765" fmla="*/ 6691966 w 10768629"/>
              <a:gd name="connsiteY107-1766" fmla="*/ 1582255 h 1978172"/>
              <a:gd name="connsiteX108-1767" fmla="*/ 6646941 w 10768629"/>
              <a:gd name="connsiteY108-1768" fmla="*/ 1588471 h 1978172"/>
              <a:gd name="connsiteX109-1769" fmla="*/ 6568576 w 10768629"/>
              <a:gd name="connsiteY109-1770" fmla="*/ 1606488 h 1978172"/>
              <a:gd name="connsiteX110-1771" fmla="*/ 6554358 w 10768629"/>
              <a:gd name="connsiteY110-1772" fmla="*/ 1621701 h 1978172"/>
              <a:gd name="connsiteX111-1773" fmla="*/ 6516968 w 10768629"/>
              <a:gd name="connsiteY111-1774" fmla="*/ 1617195 h 1978172"/>
              <a:gd name="connsiteX112-1775" fmla="*/ 6506479 w 10768629"/>
              <a:gd name="connsiteY112-1776" fmla="*/ 1602227 h 1978172"/>
              <a:gd name="connsiteX113-1777" fmla="*/ 6458436 w 10768629"/>
              <a:gd name="connsiteY113-1778" fmla="*/ 1607332 h 1978172"/>
              <a:gd name="connsiteX114-1779" fmla="*/ 6414786 w 10768629"/>
              <a:gd name="connsiteY114-1780" fmla="*/ 1628815 h 1978172"/>
              <a:gd name="connsiteX115-1781" fmla="*/ 6357085 w 10768629"/>
              <a:gd name="connsiteY115-1782" fmla="*/ 1640846 h 1978172"/>
              <a:gd name="connsiteX116-1783" fmla="*/ 6322636 w 10768629"/>
              <a:gd name="connsiteY116-1784" fmla="*/ 1648213 h 1978172"/>
              <a:gd name="connsiteX117-1785" fmla="*/ 6226172 w 10768629"/>
              <a:gd name="connsiteY117-1786" fmla="*/ 1654676 h 1978172"/>
              <a:gd name="connsiteX118-1787" fmla="*/ 6221217 w 10768629"/>
              <a:gd name="connsiteY118-1788" fmla="*/ 1654506 h 1978172"/>
              <a:gd name="connsiteX119-1789" fmla="*/ 6204956 w 10768629"/>
              <a:gd name="connsiteY119-1790" fmla="*/ 1664280 h 1978172"/>
              <a:gd name="connsiteX120-1791" fmla="*/ 6204270 w 10768629"/>
              <a:gd name="connsiteY120-1792" fmla="*/ 1666782 h 1978172"/>
              <a:gd name="connsiteX121-1793" fmla="*/ 6143810 w 10768629"/>
              <a:gd name="connsiteY121-1794" fmla="*/ 1661963 h 1978172"/>
              <a:gd name="connsiteX122-1795" fmla="*/ 6136560 w 10768629"/>
              <a:gd name="connsiteY122-1796" fmla="*/ 1665728 h 1978172"/>
              <a:gd name="connsiteX123-1797" fmla="*/ 6096155 w 10768629"/>
              <a:gd name="connsiteY123-1798" fmla="*/ 1656951 h 1978172"/>
              <a:gd name="connsiteX124-1799" fmla="*/ 6075812 w 10768629"/>
              <a:gd name="connsiteY124-1800" fmla="*/ 1655422 h 1978172"/>
              <a:gd name="connsiteX125-1801" fmla="*/ 6039495 w 10768629"/>
              <a:gd name="connsiteY125-1802" fmla="*/ 1649680 h 1978172"/>
              <a:gd name="connsiteX126-1803" fmla="*/ 6036523 w 10768629"/>
              <a:gd name="connsiteY126-1804" fmla="*/ 1652121 h 1978172"/>
              <a:gd name="connsiteX127-1805" fmla="*/ 6029328 w 10768629"/>
              <a:gd name="connsiteY127-1806" fmla="*/ 1649904 h 1978172"/>
              <a:gd name="connsiteX128-1807" fmla="*/ 6024075 w 10768629"/>
              <a:gd name="connsiteY128-1808" fmla="*/ 1652779 h 1978172"/>
              <a:gd name="connsiteX129-1809" fmla="*/ 6018085 w 10768629"/>
              <a:gd name="connsiteY129-1810" fmla="*/ 1652030 h 1978172"/>
              <a:gd name="connsiteX130-1811" fmla="*/ 5955513 w 10768629"/>
              <a:gd name="connsiteY130-1812" fmla="*/ 1663584 h 1978172"/>
              <a:gd name="connsiteX131-1813" fmla="*/ 5941996 w 10768629"/>
              <a:gd name="connsiteY131-1814" fmla="*/ 1661326 h 1978172"/>
              <a:gd name="connsiteX132-1815" fmla="*/ 5931789 w 10768629"/>
              <a:gd name="connsiteY132-1816" fmla="*/ 1669915 h 1978172"/>
              <a:gd name="connsiteX133-1817" fmla="*/ 5888686 w 10768629"/>
              <a:gd name="connsiteY133-1818" fmla="*/ 1672175 h 1978172"/>
              <a:gd name="connsiteX134-1819" fmla="*/ 5873794 w 10768629"/>
              <a:gd name="connsiteY134-1820" fmla="*/ 1665454 h 1978172"/>
              <a:gd name="connsiteX135-1821" fmla="*/ 5860022 w 10768629"/>
              <a:gd name="connsiteY135-1822" fmla="*/ 1660635 h 1978172"/>
              <a:gd name="connsiteX136-1823" fmla="*/ 5858237 w 10768629"/>
              <a:gd name="connsiteY136-1824" fmla="*/ 1660649 h 1978172"/>
              <a:gd name="connsiteX137-1825" fmla="*/ 5840319 w 10768629"/>
              <a:gd name="connsiteY137-1826" fmla="*/ 1660798 h 1978172"/>
              <a:gd name="connsiteX138-1827" fmla="*/ 5806984 w 10768629"/>
              <a:gd name="connsiteY138-1828" fmla="*/ 1661075 h 1978172"/>
              <a:gd name="connsiteX139-1829" fmla="*/ 5742351 w 10768629"/>
              <a:gd name="connsiteY139-1830" fmla="*/ 1667489 h 1978172"/>
              <a:gd name="connsiteX140-1831" fmla="*/ 5521171 w 10768629"/>
              <a:gd name="connsiteY140-1832" fmla="*/ 1671626 h 1978172"/>
              <a:gd name="connsiteX141-1833" fmla="*/ 5457384 w 10768629"/>
              <a:gd name="connsiteY141-1834" fmla="*/ 1683952 h 1978172"/>
              <a:gd name="connsiteX142-1835" fmla="*/ 4950070 w 10768629"/>
              <a:gd name="connsiteY142-1836" fmla="*/ 1748401 h 1978172"/>
              <a:gd name="connsiteX143-1837" fmla="*/ 4872172 w 10768629"/>
              <a:gd name="connsiteY143-1838" fmla="*/ 1757222 h 1978172"/>
              <a:gd name="connsiteX144-1839" fmla="*/ 4809524 w 10768629"/>
              <a:gd name="connsiteY144-1840" fmla="*/ 1761033 h 1978172"/>
              <a:gd name="connsiteX145-1841" fmla="*/ 4759058 w 10768629"/>
              <a:gd name="connsiteY145-1842" fmla="*/ 1766533 h 1978172"/>
              <a:gd name="connsiteX146-1843" fmla="*/ 4719749 w 10768629"/>
              <a:gd name="connsiteY146-1844" fmla="*/ 1771811 h 1978172"/>
              <a:gd name="connsiteX147-1845" fmla="*/ 4568686 w 10768629"/>
              <a:gd name="connsiteY147-1846" fmla="*/ 1786141 h 1978172"/>
              <a:gd name="connsiteX148-1847" fmla="*/ 4418751 w 10768629"/>
              <a:gd name="connsiteY148-1848" fmla="*/ 1796932 h 1978172"/>
              <a:gd name="connsiteX149-1849" fmla="*/ 4378377 w 10768629"/>
              <a:gd name="connsiteY149-1850" fmla="*/ 1815528 h 1978172"/>
              <a:gd name="connsiteX150-1851" fmla="*/ 4320575 w 10768629"/>
              <a:gd name="connsiteY150-1852" fmla="*/ 1832722 h 1978172"/>
              <a:gd name="connsiteX151-1853" fmla="*/ 4220200 w 10768629"/>
              <a:gd name="connsiteY151-1854" fmla="*/ 1873173 h 1978172"/>
              <a:gd name="connsiteX152-1855" fmla="*/ 4105361 w 10768629"/>
              <a:gd name="connsiteY152-1856" fmla="*/ 1894711 h 1978172"/>
              <a:gd name="connsiteX153-1857" fmla="*/ 3973223 w 10768629"/>
              <a:gd name="connsiteY153-1858" fmla="*/ 1881015 h 1978172"/>
              <a:gd name="connsiteX154-1859" fmla="*/ 3900992 w 10768629"/>
              <a:gd name="connsiteY154-1860" fmla="*/ 1880603 h 1978172"/>
              <a:gd name="connsiteX155-1861" fmla="*/ 3662119 w 10768629"/>
              <a:gd name="connsiteY155-1862" fmla="*/ 1876289 h 1978172"/>
              <a:gd name="connsiteX156-1863" fmla="*/ 3496919 w 10768629"/>
              <a:gd name="connsiteY156-1864" fmla="*/ 1873180 h 1978172"/>
              <a:gd name="connsiteX157-1865" fmla="*/ 3449433 w 10768629"/>
              <a:gd name="connsiteY157-1866" fmla="*/ 1889681 h 1978172"/>
              <a:gd name="connsiteX158-1867" fmla="*/ 3369766 w 10768629"/>
              <a:gd name="connsiteY158-1868" fmla="*/ 1916653 h 1978172"/>
              <a:gd name="connsiteX159-1869" fmla="*/ 3290336 w 10768629"/>
              <a:gd name="connsiteY159-1870" fmla="*/ 1925039 h 1978172"/>
              <a:gd name="connsiteX160-1871" fmla="*/ 3224897 w 10768629"/>
              <a:gd name="connsiteY160-1872" fmla="*/ 1943733 h 1978172"/>
              <a:gd name="connsiteX161-1873" fmla="*/ 3161463 w 10768629"/>
              <a:gd name="connsiteY161-1874" fmla="*/ 1946591 h 1978172"/>
              <a:gd name="connsiteX162-1875" fmla="*/ 3157504 w 10768629"/>
              <a:gd name="connsiteY162-1876" fmla="*/ 1957276 h 1978172"/>
              <a:gd name="connsiteX163-1877" fmla="*/ 3115176 w 10768629"/>
              <a:gd name="connsiteY163-1878" fmla="*/ 1943459 h 1978172"/>
              <a:gd name="connsiteX164-1879" fmla="*/ 3038835 w 10768629"/>
              <a:gd name="connsiteY164-1880" fmla="*/ 1920210 h 1978172"/>
              <a:gd name="connsiteX165-1881" fmla="*/ 2897201 w 10768629"/>
              <a:gd name="connsiteY165-1882" fmla="*/ 1926772 h 1978172"/>
              <a:gd name="connsiteX166-1883" fmla="*/ 2783891 w 10768629"/>
              <a:gd name="connsiteY166-1884" fmla="*/ 1931749 h 1978172"/>
              <a:gd name="connsiteX167-1885" fmla="*/ 2712447 w 10768629"/>
              <a:gd name="connsiteY167-1886" fmla="*/ 1933044 h 1978172"/>
              <a:gd name="connsiteX168-1887" fmla="*/ 2560151 w 10768629"/>
              <a:gd name="connsiteY168-1888" fmla="*/ 1963609 h 1978172"/>
              <a:gd name="connsiteX169-1889" fmla="*/ 2367221 w 10768629"/>
              <a:gd name="connsiteY169-1890" fmla="*/ 1971884 h 1978172"/>
              <a:gd name="connsiteX170-1891" fmla="*/ 2272130 w 10768629"/>
              <a:gd name="connsiteY170-1892" fmla="*/ 1961162 h 1978172"/>
              <a:gd name="connsiteX171-1893" fmla="*/ 2189404 w 10768629"/>
              <a:gd name="connsiteY171-1894" fmla="*/ 1978172 h 1978172"/>
              <a:gd name="connsiteX172-1895" fmla="*/ 2077704 w 10768629"/>
              <a:gd name="connsiteY172-1896" fmla="*/ 1965002 h 1978172"/>
              <a:gd name="connsiteX173-1897" fmla="*/ 1967996 w 10768629"/>
              <a:gd name="connsiteY173-1898" fmla="*/ 1953187 h 1978172"/>
              <a:gd name="connsiteX174-1899" fmla="*/ 1855805 w 10768629"/>
              <a:gd name="connsiteY174-1900" fmla="*/ 1926082 h 1978172"/>
              <a:gd name="connsiteX175-1901" fmla="*/ 1790957 w 10768629"/>
              <a:gd name="connsiteY175-1902" fmla="*/ 1919460 h 1978172"/>
              <a:gd name="connsiteX176-1903" fmla="*/ 1613978 w 10768629"/>
              <a:gd name="connsiteY176-1904" fmla="*/ 1891581 h 1978172"/>
              <a:gd name="connsiteX177-1905" fmla="*/ 1436831 w 10768629"/>
              <a:gd name="connsiteY177-1906" fmla="*/ 1856201 h 1978172"/>
              <a:gd name="connsiteX178-1907" fmla="*/ 1332568 w 10768629"/>
              <a:gd name="connsiteY178-1908" fmla="*/ 1793149 h 1978172"/>
              <a:gd name="connsiteX179-1909" fmla="*/ 1186881 w 10768629"/>
              <a:gd name="connsiteY179-1910" fmla="*/ 1768613 h 1978172"/>
              <a:gd name="connsiteX180-1911" fmla="*/ 1162595 w 10768629"/>
              <a:gd name="connsiteY180-1912" fmla="*/ 1758337 h 1978172"/>
              <a:gd name="connsiteX181-1913" fmla="*/ 1128523 w 10768629"/>
              <a:gd name="connsiteY181-1914" fmla="*/ 1763621 h 1978172"/>
              <a:gd name="connsiteX182-1915" fmla="*/ 991903 w 10768629"/>
              <a:gd name="connsiteY182-1916" fmla="*/ 1786741 h 1978172"/>
              <a:gd name="connsiteX183-1917" fmla="*/ 883960 w 10768629"/>
              <a:gd name="connsiteY183-1918" fmla="*/ 1822386 h 1978172"/>
              <a:gd name="connsiteX184-1919" fmla="*/ 766531 w 10768629"/>
              <a:gd name="connsiteY184-1920" fmla="*/ 1805053 h 1978172"/>
              <a:gd name="connsiteX185-1921" fmla="*/ 669779 w 10768629"/>
              <a:gd name="connsiteY185-1922" fmla="*/ 1800537 h 1978172"/>
              <a:gd name="connsiteX186-1923" fmla="*/ 523898 w 10768629"/>
              <a:gd name="connsiteY186-1924" fmla="*/ 1811085 h 1978172"/>
              <a:gd name="connsiteX187-1925" fmla="*/ 360251 w 10768629"/>
              <a:gd name="connsiteY187-1926" fmla="*/ 1830735 h 1978172"/>
              <a:gd name="connsiteX188-1927" fmla="*/ 255207 w 10768629"/>
              <a:gd name="connsiteY188-1928" fmla="*/ 1818275 h 1978172"/>
              <a:gd name="connsiteX189-1929" fmla="*/ 101803 w 10768629"/>
              <a:gd name="connsiteY189-1930" fmla="*/ 1870647 h 1978172"/>
              <a:gd name="connsiteX190-1931" fmla="*/ 25397 w 10768629"/>
              <a:gd name="connsiteY190-1932" fmla="*/ 1888443 h 1978172"/>
              <a:gd name="connsiteX191-1933" fmla="*/ 2370 w 10768629"/>
              <a:gd name="connsiteY191-1934" fmla="*/ 1878311 h 1978172"/>
              <a:gd name="connsiteX192-1935" fmla="*/ 0 w 10768629"/>
              <a:gd name="connsiteY192-1936" fmla="*/ 1878785 h 1978172"/>
              <a:gd name="connsiteX193-1937" fmla="*/ 0 w 10768629"/>
              <a:gd name="connsiteY193-1938" fmla="*/ 0 h 1978172"/>
              <a:gd name="connsiteX0-1939" fmla="*/ 0 w 10768629"/>
              <a:gd name="connsiteY0-1940" fmla="*/ 0 h 1978172"/>
              <a:gd name="connsiteX1-1941" fmla="*/ 10768629 w 10768629"/>
              <a:gd name="connsiteY1-1942" fmla="*/ 0 h 1978172"/>
              <a:gd name="connsiteX2-1943" fmla="*/ 10733254 w 10768629"/>
              <a:gd name="connsiteY2-1944" fmla="*/ 31439 h 1978172"/>
              <a:gd name="connsiteX3-1945" fmla="*/ 10727085 w 10768629"/>
              <a:gd name="connsiteY3-1946" fmla="*/ 37910 h 1978172"/>
              <a:gd name="connsiteX4-1947" fmla="*/ 10675953 w 10768629"/>
              <a:gd name="connsiteY4-1948" fmla="*/ 68623 h 1978172"/>
              <a:gd name="connsiteX5-1949" fmla="*/ 10637091 w 10768629"/>
              <a:gd name="connsiteY5-1950" fmla="*/ 90361 h 1978172"/>
              <a:gd name="connsiteX6-1951" fmla="*/ 10610971 w 10768629"/>
              <a:gd name="connsiteY6-1952" fmla="*/ 110764 h 1978172"/>
              <a:gd name="connsiteX7-1953" fmla="*/ 10532872 w 10768629"/>
              <a:gd name="connsiteY7-1954" fmla="*/ 138028 h 1978172"/>
              <a:gd name="connsiteX8-1955" fmla="*/ 10398558 w 10768629"/>
              <a:gd name="connsiteY8-1956" fmla="*/ 172911 h 1978172"/>
              <a:gd name="connsiteX9-1957" fmla="*/ 10371128 w 10768629"/>
              <a:gd name="connsiteY9-1958" fmla="*/ 182609 h 1978172"/>
              <a:gd name="connsiteX10-1959" fmla="*/ 10352178 w 10768629"/>
              <a:gd name="connsiteY10-1960" fmla="*/ 199976 h 1978172"/>
              <a:gd name="connsiteX11-1961" fmla="*/ 10351815 w 10768629"/>
              <a:gd name="connsiteY11-1962" fmla="*/ 211879 h 1978172"/>
              <a:gd name="connsiteX12-1963" fmla="*/ 10337471 w 10768629"/>
              <a:gd name="connsiteY12-1964" fmla="*/ 218661 h 1978172"/>
              <a:gd name="connsiteX13-1965" fmla="*/ 10334625 w 10768629"/>
              <a:gd name="connsiteY13-1966" fmla="*/ 222351 h 1978172"/>
              <a:gd name="connsiteX14-1967" fmla="*/ 10256365 w 10768629"/>
              <a:gd name="connsiteY14-1968" fmla="*/ 235917 h 1978172"/>
              <a:gd name="connsiteX15-1969" fmla="*/ 10201127 w 10768629"/>
              <a:gd name="connsiteY15-1970" fmla="*/ 267448 h 1978172"/>
              <a:gd name="connsiteX16-1971" fmla="*/ 9961218 w 10768629"/>
              <a:gd name="connsiteY16-1972" fmla="*/ 326720 h 1978172"/>
              <a:gd name="connsiteX17-1973" fmla="*/ 9859715 w 10768629"/>
              <a:gd name="connsiteY17-1974" fmla="*/ 355698 h 1978172"/>
              <a:gd name="connsiteX18-1975" fmla="*/ 9679867 w 10768629"/>
              <a:gd name="connsiteY18-1976" fmla="*/ 399081 h 1978172"/>
              <a:gd name="connsiteX19-1977" fmla="*/ 9490654 w 10768629"/>
              <a:gd name="connsiteY19-1978" fmla="*/ 455225 h 1978172"/>
              <a:gd name="connsiteX20-1979" fmla="*/ 9470837 w 10768629"/>
              <a:gd name="connsiteY20-1980" fmla="*/ 452539 h 1978172"/>
              <a:gd name="connsiteX21-1981" fmla="*/ 9469082 w 10768629"/>
              <a:gd name="connsiteY21-1982" fmla="*/ 454891 h 1978172"/>
              <a:gd name="connsiteX22-1983" fmla="*/ 9448038 w 10768629"/>
              <a:gd name="connsiteY22-1984" fmla="*/ 459733 h 1978172"/>
              <a:gd name="connsiteX23-1985" fmla="*/ 9396821 w 10768629"/>
              <a:gd name="connsiteY23-1986" fmla="*/ 455795 h 1978172"/>
              <a:gd name="connsiteX24-1987" fmla="*/ 9392197 w 10768629"/>
              <a:gd name="connsiteY24-1988" fmla="*/ 459796 h 1978172"/>
              <a:gd name="connsiteX25-1989" fmla="*/ 9347994 w 10768629"/>
              <a:gd name="connsiteY25-1990" fmla="*/ 464462 h 1978172"/>
              <a:gd name="connsiteX26-1991" fmla="*/ 9347889 w 10768629"/>
              <a:gd name="connsiteY26-1992" fmla="*/ 466539 h 1978172"/>
              <a:gd name="connsiteX27-1993" fmla="*/ 9337639 w 10768629"/>
              <a:gd name="connsiteY27-1994" fmla="*/ 476654 h 1978172"/>
              <a:gd name="connsiteX28-1995" fmla="*/ 9316893 w 10768629"/>
              <a:gd name="connsiteY28-1996" fmla="*/ 491390 h 1978172"/>
              <a:gd name="connsiteX29-1997" fmla="*/ 9229283 w 10768629"/>
              <a:gd name="connsiteY29-1998" fmla="*/ 555377 h 1978172"/>
              <a:gd name="connsiteX30-1999" fmla="*/ 9220274 w 10768629"/>
              <a:gd name="connsiteY30-2000" fmla="*/ 557502 h 1978172"/>
              <a:gd name="connsiteX31-2001" fmla="*/ 9220202 w 10768629"/>
              <a:gd name="connsiteY31-2002" fmla="*/ 558001 h 1978172"/>
              <a:gd name="connsiteX32-2003" fmla="*/ 9210908 w 10768629"/>
              <a:gd name="connsiteY32-2004" fmla="*/ 561147 h 1978172"/>
              <a:gd name="connsiteX33-2005" fmla="*/ 9186374 w 10768629"/>
              <a:gd name="connsiteY33-2006" fmla="*/ 565502 h 1978172"/>
              <a:gd name="connsiteX34-2007" fmla="*/ 9181058 w 10768629"/>
              <a:gd name="connsiteY34-2008" fmla="*/ 569943 h 1978172"/>
              <a:gd name="connsiteX35-2009" fmla="*/ 9179948 w 10768629"/>
              <a:gd name="connsiteY35-2010" fmla="*/ 576062 h 1978172"/>
              <a:gd name="connsiteX36-2011" fmla="*/ 9149110 w 10768629"/>
              <a:gd name="connsiteY36-2012" fmla="*/ 598906 h 1978172"/>
              <a:gd name="connsiteX37-2013" fmla="*/ 9078556 w 10768629"/>
              <a:gd name="connsiteY37-2014" fmla="*/ 644039 h 1978172"/>
              <a:gd name="connsiteX38-2015" fmla="*/ 8996399 w 10768629"/>
              <a:gd name="connsiteY38-2016" fmla="*/ 690055 h 1978172"/>
              <a:gd name="connsiteX39-2017" fmla="*/ 8803791 w 10768629"/>
              <a:gd name="connsiteY39-2018" fmla="*/ 813860 h 1978172"/>
              <a:gd name="connsiteX40-2019" fmla="*/ 8636202 w 10768629"/>
              <a:gd name="connsiteY40-2020" fmla="*/ 848463 h 1978172"/>
              <a:gd name="connsiteX41-2021" fmla="*/ 8555372 w 10768629"/>
              <a:gd name="connsiteY41-2022" fmla="*/ 883171 h 1978172"/>
              <a:gd name="connsiteX42-2023" fmla="*/ 8507229 w 10768629"/>
              <a:gd name="connsiteY42-2024" fmla="*/ 901665 h 1978172"/>
              <a:gd name="connsiteX43-2025" fmla="*/ 8428473 w 10768629"/>
              <a:gd name="connsiteY43-2026" fmla="*/ 927985 h 1978172"/>
              <a:gd name="connsiteX44-2027" fmla="*/ 8427914 w 10768629"/>
              <a:gd name="connsiteY44-2028" fmla="*/ 933480 h 1978172"/>
              <a:gd name="connsiteX45-2029" fmla="*/ 8420327 w 10768629"/>
              <a:gd name="connsiteY45-2030" fmla="*/ 941984 h 1978172"/>
              <a:gd name="connsiteX46-2031" fmla="*/ 8407128 w 10768629"/>
              <a:gd name="connsiteY46-2032" fmla="*/ 961344 h 1978172"/>
              <a:gd name="connsiteX47-2033" fmla="*/ 8380548 w 10768629"/>
              <a:gd name="connsiteY47-2034" fmla="*/ 987916 h 1978172"/>
              <a:gd name="connsiteX48-2035" fmla="*/ 8379462 w 10768629"/>
              <a:gd name="connsiteY48-2036" fmla="*/ 987106 h 1978172"/>
              <a:gd name="connsiteX49-2037" fmla="*/ 8369725 w 10768629"/>
              <a:gd name="connsiteY49-2038" fmla="*/ 989186 h 1978172"/>
              <a:gd name="connsiteX50-2039" fmla="*/ 8304438 w 10768629"/>
              <a:gd name="connsiteY50-2040" fmla="*/ 996739 h 1978172"/>
              <a:gd name="connsiteX51-2041" fmla="*/ 8280929 w 10768629"/>
              <a:gd name="connsiteY51-2042" fmla="*/ 1023089 h 1978172"/>
              <a:gd name="connsiteX52-2043" fmla="*/ 8275760 w 10768629"/>
              <a:gd name="connsiteY52-2044" fmla="*/ 1027772 h 1978172"/>
              <a:gd name="connsiteX53-2045" fmla="*/ 8275478 w 10768629"/>
              <a:gd name="connsiteY53-2046" fmla="*/ 1027605 h 1978172"/>
              <a:gd name="connsiteX54-2047" fmla="*/ 8269666 w 10768629"/>
              <a:gd name="connsiteY54-2048" fmla="*/ 1032033 h 1978172"/>
              <a:gd name="connsiteX55-2049" fmla="*/ 8203836 w 10768629"/>
              <a:gd name="connsiteY55-2050" fmla="*/ 1037347 h 1978172"/>
              <a:gd name="connsiteX56-2051" fmla="*/ 8122936 w 10768629"/>
              <a:gd name="connsiteY56-2052" fmla="*/ 1063113 h 1978172"/>
              <a:gd name="connsiteX57-2053" fmla="*/ 8043658 w 10768629"/>
              <a:gd name="connsiteY57-2054" fmla="*/ 1092746 h 1978172"/>
              <a:gd name="connsiteX58-2055" fmla="*/ 8015351 w 10768629"/>
              <a:gd name="connsiteY58-2056" fmla="*/ 1105478 h 1978172"/>
              <a:gd name="connsiteX59-2057" fmla="*/ 7963145 w 10768629"/>
              <a:gd name="connsiteY59-2058" fmla="*/ 1119346 h 1978172"/>
              <a:gd name="connsiteX60-2059" fmla="*/ 7938145 w 10768629"/>
              <a:gd name="connsiteY60-2060" fmla="*/ 1120225 h 1978172"/>
              <a:gd name="connsiteX61-2061" fmla="*/ 7937238 w 10768629"/>
              <a:gd name="connsiteY61-2062" fmla="*/ 1121204 h 1978172"/>
              <a:gd name="connsiteX62-2063" fmla="*/ 7934398 w 10768629"/>
              <a:gd name="connsiteY62-2064" fmla="*/ 1118240 h 1978172"/>
              <a:gd name="connsiteX63-2065" fmla="*/ 7918248 w 10768629"/>
              <a:gd name="connsiteY63-2066" fmla="*/ 1124371 h 1978172"/>
              <a:gd name="connsiteX64-2067" fmla="*/ 7914119 w 10768629"/>
              <a:gd name="connsiteY64-2068" fmla="*/ 1127653 h 1978172"/>
              <a:gd name="connsiteX65-2069" fmla="*/ 7907658 w 10768629"/>
              <a:gd name="connsiteY65-2070" fmla="*/ 1130350 h 1978172"/>
              <a:gd name="connsiteX66-2071" fmla="*/ 7907434 w 10768629"/>
              <a:gd name="connsiteY66-2072" fmla="*/ 1130103 h 1978172"/>
              <a:gd name="connsiteX67-2073" fmla="*/ 7901508 w 10768629"/>
              <a:gd name="connsiteY67-2074" fmla="*/ 1133245 h 1978172"/>
              <a:gd name="connsiteX68-2075" fmla="*/ 7873287 w 10768629"/>
              <a:gd name="connsiteY68-2076" fmla="*/ 1152609 h 1978172"/>
              <a:gd name="connsiteX69-2077" fmla="*/ 7834833 w 10768629"/>
              <a:gd name="connsiteY69-2078" fmla="*/ 1153868 h 1978172"/>
              <a:gd name="connsiteX70-2079" fmla="*/ 7828661 w 10768629"/>
              <a:gd name="connsiteY70-2080" fmla="*/ 1139994 h 1978172"/>
              <a:gd name="connsiteX71-2081" fmla="*/ 7823966 w 10768629"/>
              <a:gd name="connsiteY71-2082" fmla="*/ 1143178 h 1978172"/>
              <a:gd name="connsiteX72-2083" fmla="*/ 7815078 w 10768629"/>
              <a:gd name="connsiteY72-2084" fmla="*/ 1151776 h 1978172"/>
              <a:gd name="connsiteX73-2085" fmla="*/ 7812026 w 10768629"/>
              <a:gd name="connsiteY73-2086" fmla="*/ 1151522 h 1978172"/>
              <a:gd name="connsiteX74-2087" fmla="*/ 7782249 w 10768629"/>
              <a:gd name="connsiteY74-2088" fmla="*/ 1160970 h 1978172"/>
              <a:gd name="connsiteX75-2089" fmla="*/ 7773476 w 10768629"/>
              <a:gd name="connsiteY75-2090" fmla="*/ 1157414 h 1978172"/>
              <a:gd name="connsiteX76-2091" fmla="*/ 7769600 w 10768629"/>
              <a:gd name="connsiteY76-2092" fmla="*/ 1157365 h 1978172"/>
              <a:gd name="connsiteX77-2093" fmla="*/ 7752631 w 10768629"/>
              <a:gd name="connsiteY77-2094" fmla="*/ 1172815 h 1978172"/>
              <a:gd name="connsiteX78-2095" fmla="*/ 7743525 w 10768629"/>
              <a:gd name="connsiteY78-2096" fmla="*/ 1179064 h 1978172"/>
              <a:gd name="connsiteX79-2097" fmla="*/ 7685942 w 10768629"/>
              <a:gd name="connsiteY79-2098" fmla="*/ 1233723 h 1978172"/>
              <a:gd name="connsiteX80-2099" fmla="*/ 7586920 w 10768629"/>
              <a:gd name="connsiteY80-2100" fmla="*/ 1261888 h 1978172"/>
              <a:gd name="connsiteX81-2101" fmla="*/ 7486100 w 10768629"/>
              <a:gd name="connsiteY81-2102" fmla="*/ 1292563 h 1978172"/>
              <a:gd name="connsiteX82-2103" fmla="*/ 7407190 w 10768629"/>
              <a:gd name="connsiteY82-2104" fmla="*/ 1314737 h 1978172"/>
              <a:gd name="connsiteX83-2105" fmla="*/ 7240698 w 10768629"/>
              <a:gd name="connsiteY83-2106" fmla="*/ 1438832 h 1978172"/>
              <a:gd name="connsiteX84-2107" fmla="*/ 7197675 w 10768629"/>
              <a:gd name="connsiteY84-2108" fmla="*/ 1447530 h 1978172"/>
              <a:gd name="connsiteX85-2109" fmla="*/ 7164788 w 10768629"/>
              <a:gd name="connsiteY85-2110" fmla="*/ 1480293 h 1978172"/>
              <a:gd name="connsiteX86-2111" fmla="*/ 7147929 w 10768629"/>
              <a:gd name="connsiteY86-2112" fmla="*/ 1477641 h 1978172"/>
              <a:gd name="connsiteX87-2113" fmla="*/ 7144965 w 10768629"/>
              <a:gd name="connsiteY87-2114" fmla="*/ 1476908 h 1978172"/>
              <a:gd name="connsiteX88-2115" fmla="*/ 7134299 w 10768629"/>
              <a:gd name="connsiteY88-2116" fmla="*/ 1479969 h 1978172"/>
              <a:gd name="connsiteX89-2117" fmla="*/ 7129809 w 10768629"/>
              <a:gd name="connsiteY89-2118" fmla="*/ 1473339 h 1978172"/>
              <a:gd name="connsiteX90-2119" fmla="*/ 7112688 w 10768629"/>
              <a:gd name="connsiteY90-2120" fmla="*/ 1472575 h 1978172"/>
              <a:gd name="connsiteX91-2121" fmla="*/ 7093470 w 10768629"/>
              <a:gd name="connsiteY91-2122" fmla="*/ 1480300 h 1978172"/>
              <a:gd name="connsiteX92-2123" fmla="*/ 7025034 w 10768629"/>
              <a:gd name="connsiteY92-2124" fmla="*/ 1506934 h 1978172"/>
              <a:gd name="connsiteX93-2125" fmla="*/ 7014783 w 10768629"/>
              <a:gd name="connsiteY93-2126" fmla="*/ 1515868 h 1978172"/>
              <a:gd name="connsiteX94-2127" fmla="*/ 6979706 w 10768629"/>
              <a:gd name="connsiteY94-2128" fmla="*/ 1523511 h 1978172"/>
              <a:gd name="connsiteX95-2129" fmla="*/ 6977890 w 10768629"/>
              <a:gd name="connsiteY95-2130" fmla="*/ 1525793 h 1978172"/>
              <a:gd name="connsiteX96-2131" fmla="*/ 6944339 w 10768629"/>
              <a:gd name="connsiteY96-2132" fmla="*/ 1536237 h 1978172"/>
              <a:gd name="connsiteX97-2133" fmla="*/ 6886996 w 10768629"/>
              <a:gd name="connsiteY97-2134" fmla="*/ 1563569 h 1978172"/>
              <a:gd name="connsiteX98-2135" fmla="*/ 6874510 w 10768629"/>
              <a:gd name="connsiteY98-2136" fmla="*/ 1558469 h 1978172"/>
              <a:gd name="connsiteX99-2137" fmla="*/ 6871943 w 10768629"/>
              <a:gd name="connsiteY99-2138" fmla="*/ 1554651 h 1978172"/>
              <a:gd name="connsiteX100-2139" fmla="*/ 6856174 w 10768629"/>
              <a:gd name="connsiteY100-2140" fmla="*/ 1562024 h 1978172"/>
              <a:gd name="connsiteX101-2141" fmla="*/ 6842321 w 10768629"/>
              <a:gd name="connsiteY101-2142" fmla="*/ 1560554 h 1978172"/>
              <a:gd name="connsiteX102-2143" fmla="*/ 6832713 w 10768629"/>
              <a:gd name="connsiteY102-2144" fmla="*/ 1569357 h 1978172"/>
              <a:gd name="connsiteX103-2145" fmla="*/ 6816351 w 10768629"/>
              <a:gd name="connsiteY103-2146" fmla="*/ 1571495 h 1978172"/>
              <a:gd name="connsiteX104-2147" fmla="*/ 6795800 w 10768629"/>
              <a:gd name="connsiteY104-2148" fmla="*/ 1572010 h 1978172"/>
              <a:gd name="connsiteX105-2149" fmla="*/ 6777546 w 10768629"/>
              <a:gd name="connsiteY105-2150" fmla="*/ 1568661 h 1978172"/>
              <a:gd name="connsiteX106-2151" fmla="*/ 6751528 w 10768629"/>
              <a:gd name="connsiteY106-2152" fmla="*/ 1574143 h 1978172"/>
              <a:gd name="connsiteX107-2153" fmla="*/ 6691966 w 10768629"/>
              <a:gd name="connsiteY107-2154" fmla="*/ 1582255 h 1978172"/>
              <a:gd name="connsiteX108-2155" fmla="*/ 6646941 w 10768629"/>
              <a:gd name="connsiteY108-2156" fmla="*/ 1588471 h 1978172"/>
              <a:gd name="connsiteX109-2157" fmla="*/ 6568576 w 10768629"/>
              <a:gd name="connsiteY109-2158" fmla="*/ 1606488 h 1978172"/>
              <a:gd name="connsiteX110-2159" fmla="*/ 6554358 w 10768629"/>
              <a:gd name="connsiteY110-2160" fmla="*/ 1621701 h 1978172"/>
              <a:gd name="connsiteX111-2161" fmla="*/ 6516968 w 10768629"/>
              <a:gd name="connsiteY111-2162" fmla="*/ 1617195 h 1978172"/>
              <a:gd name="connsiteX112-2163" fmla="*/ 6506479 w 10768629"/>
              <a:gd name="connsiteY112-2164" fmla="*/ 1602227 h 1978172"/>
              <a:gd name="connsiteX113-2165" fmla="*/ 6458436 w 10768629"/>
              <a:gd name="connsiteY113-2166" fmla="*/ 1607332 h 1978172"/>
              <a:gd name="connsiteX114-2167" fmla="*/ 6414786 w 10768629"/>
              <a:gd name="connsiteY114-2168" fmla="*/ 1628815 h 1978172"/>
              <a:gd name="connsiteX115-2169" fmla="*/ 6357085 w 10768629"/>
              <a:gd name="connsiteY115-2170" fmla="*/ 1640846 h 1978172"/>
              <a:gd name="connsiteX116-2171" fmla="*/ 6322636 w 10768629"/>
              <a:gd name="connsiteY116-2172" fmla="*/ 1648213 h 1978172"/>
              <a:gd name="connsiteX117-2173" fmla="*/ 6226172 w 10768629"/>
              <a:gd name="connsiteY117-2174" fmla="*/ 1654676 h 1978172"/>
              <a:gd name="connsiteX118-2175" fmla="*/ 6221217 w 10768629"/>
              <a:gd name="connsiteY118-2176" fmla="*/ 1654506 h 1978172"/>
              <a:gd name="connsiteX119-2177" fmla="*/ 6204956 w 10768629"/>
              <a:gd name="connsiteY119-2178" fmla="*/ 1664280 h 1978172"/>
              <a:gd name="connsiteX120-2179" fmla="*/ 6204270 w 10768629"/>
              <a:gd name="connsiteY120-2180" fmla="*/ 1666782 h 1978172"/>
              <a:gd name="connsiteX121-2181" fmla="*/ 6143810 w 10768629"/>
              <a:gd name="connsiteY121-2182" fmla="*/ 1661963 h 1978172"/>
              <a:gd name="connsiteX122-2183" fmla="*/ 6136560 w 10768629"/>
              <a:gd name="connsiteY122-2184" fmla="*/ 1665728 h 1978172"/>
              <a:gd name="connsiteX123-2185" fmla="*/ 6096155 w 10768629"/>
              <a:gd name="connsiteY123-2186" fmla="*/ 1656951 h 1978172"/>
              <a:gd name="connsiteX124-2187" fmla="*/ 6075812 w 10768629"/>
              <a:gd name="connsiteY124-2188" fmla="*/ 1655422 h 1978172"/>
              <a:gd name="connsiteX125-2189" fmla="*/ 6039495 w 10768629"/>
              <a:gd name="connsiteY125-2190" fmla="*/ 1649680 h 1978172"/>
              <a:gd name="connsiteX126-2191" fmla="*/ 6036523 w 10768629"/>
              <a:gd name="connsiteY126-2192" fmla="*/ 1652121 h 1978172"/>
              <a:gd name="connsiteX127-2193" fmla="*/ 6029328 w 10768629"/>
              <a:gd name="connsiteY127-2194" fmla="*/ 1649904 h 1978172"/>
              <a:gd name="connsiteX128-2195" fmla="*/ 6024075 w 10768629"/>
              <a:gd name="connsiteY128-2196" fmla="*/ 1652779 h 1978172"/>
              <a:gd name="connsiteX129-2197" fmla="*/ 6018085 w 10768629"/>
              <a:gd name="connsiteY129-2198" fmla="*/ 1652030 h 1978172"/>
              <a:gd name="connsiteX130-2199" fmla="*/ 5955513 w 10768629"/>
              <a:gd name="connsiteY130-2200" fmla="*/ 1663584 h 1978172"/>
              <a:gd name="connsiteX131-2201" fmla="*/ 5941996 w 10768629"/>
              <a:gd name="connsiteY131-2202" fmla="*/ 1661326 h 1978172"/>
              <a:gd name="connsiteX132-2203" fmla="*/ 5931789 w 10768629"/>
              <a:gd name="connsiteY132-2204" fmla="*/ 1669915 h 1978172"/>
              <a:gd name="connsiteX133-2205" fmla="*/ 5888686 w 10768629"/>
              <a:gd name="connsiteY133-2206" fmla="*/ 1672175 h 1978172"/>
              <a:gd name="connsiteX134-2207" fmla="*/ 5873794 w 10768629"/>
              <a:gd name="connsiteY134-2208" fmla="*/ 1665454 h 1978172"/>
              <a:gd name="connsiteX135-2209" fmla="*/ 5860022 w 10768629"/>
              <a:gd name="connsiteY135-2210" fmla="*/ 1660635 h 1978172"/>
              <a:gd name="connsiteX136-2211" fmla="*/ 5858237 w 10768629"/>
              <a:gd name="connsiteY136-2212" fmla="*/ 1660649 h 1978172"/>
              <a:gd name="connsiteX137-2213" fmla="*/ 5840319 w 10768629"/>
              <a:gd name="connsiteY137-2214" fmla="*/ 1660798 h 1978172"/>
              <a:gd name="connsiteX138-2215" fmla="*/ 5806984 w 10768629"/>
              <a:gd name="connsiteY138-2216" fmla="*/ 1661075 h 1978172"/>
              <a:gd name="connsiteX139-2217" fmla="*/ 5742351 w 10768629"/>
              <a:gd name="connsiteY139-2218" fmla="*/ 1667489 h 1978172"/>
              <a:gd name="connsiteX140-2219" fmla="*/ 5521171 w 10768629"/>
              <a:gd name="connsiteY140-2220" fmla="*/ 1671626 h 1978172"/>
              <a:gd name="connsiteX141-2221" fmla="*/ 5457384 w 10768629"/>
              <a:gd name="connsiteY141-2222" fmla="*/ 1683952 h 1978172"/>
              <a:gd name="connsiteX142-2223" fmla="*/ 4950070 w 10768629"/>
              <a:gd name="connsiteY142-2224" fmla="*/ 1748401 h 1978172"/>
              <a:gd name="connsiteX143-2225" fmla="*/ 4872172 w 10768629"/>
              <a:gd name="connsiteY143-2226" fmla="*/ 1757222 h 1978172"/>
              <a:gd name="connsiteX144-2227" fmla="*/ 4809524 w 10768629"/>
              <a:gd name="connsiteY144-2228" fmla="*/ 1761033 h 1978172"/>
              <a:gd name="connsiteX145-2229" fmla="*/ 4759058 w 10768629"/>
              <a:gd name="connsiteY145-2230" fmla="*/ 1766533 h 1978172"/>
              <a:gd name="connsiteX146-2231" fmla="*/ 4719749 w 10768629"/>
              <a:gd name="connsiteY146-2232" fmla="*/ 1771811 h 1978172"/>
              <a:gd name="connsiteX147-2233" fmla="*/ 4568686 w 10768629"/>
              <a:gd name="connsiteY147-2234" fmla="*/ 1786141 h 1978172"/>
              <a:gd name="connsiteX148-2235" fmla="*/ 4418751 w 10768629"/>
              <a:gd name="connsiteY148-2236" fmla="*/ 1796932 h 1978172"/>
              <a:gd name="connsiteX149-2237" fmla="*/ 4378377 w 10768629"/>
              <a:gd name="connsiteY149-2238" fmla="*/ 1815528 h 1978172"/>
              <a:gd name="connsiteX150-2239" fmla="*/ 4320575 w 10768629"/>
              <a:gd name="connsiteY150-2240" fmla="*/ 1832722 h 1978172"/>
              <a:gd name="connsiteX151-2241" fmla="*/ 4220200 w 10768629"/>
              <a:gd name="connsiteY151-2242" fmla="*/ 1873173 h 1978172"/>
              <a:gd name="connsiteX152-2243" fmla="*/ 4105361 w 10768629"/>
              <a:gd name="connsiteY152-2244" fmla="*/ 1894711 h 1978172"/>
              <a:gd name="connsiteX153-2245" fmla="*/ 3973223 w 10768629"/>
              <a:gd name="connsiteY153-2246" fmla="*/ 1881015 h 1978172"/>
              <a:gd name="connsiteX154-2247" fmla="*/ 3900992 w 10768629"/>
              <a:gd name="connsiteY154-2248" fmla="*/ 1880603 h 1978172"/>
              <a:gd name="connsiteX155-2249" fmla="*/ 3662119 w 10768629"/>
              <a:gd name="connsiteY155-2250" fmla="*/ 1876289 h 1978172"/>
              <a:gd name="connsiteX156-2251" fmla="*/ 3496919 w 10768629"/>
              <a:gd name="connsiteY156-2252" fmla="*/ 1873180 h 1978172"/>
              <a:gd name="connsiteX157-2253" fmla="*/ 3449433 w 10768629"/>
              <a:gd name="connsiteY157-2254" fmla="*/ 1889681 h 1978172"/>
              <a:gd name="connsiteX158-2255" fmla="*/ 3369766 w 10768629"/>
              <a:gd name="connsiteY158-2256" fmla="*/ 1916653 h 1978172"/>
              <a:gd name="connsiteX159-2257" fmla="*/ 3290336 w 10768629"/>
              <a:gd name="connsiteY159-2258" fmla="*/ 1925039 h 1978172"/>
              <a:gd name="connsiteX160-2259" fmla="*/ 3224897 w 10768629"/>
              <a:gd name="connsiteY160-2260" fmla="*/ 1943733 h 1978172"/>
              <a:gd name="connsiteX161-2261" fmla="*/ 3161463 w 10768629"/>
              <a:gd name="connsiteY161-2262" fmla="*/ 1946591 h 1978172"/>
              <a:gd name="connsiteX162-2263" fmla="*/ 3157504 w 10768629"/>
              <a:gd name="connsiteY162-2264" fmla="*/ 1957276 h 1978172"/>
              <a:gd name="connsiteX163-2265" fmla="*/ 3115176 w 10768629"/>
              <a:gd name="connsiteY163-2266" fmla="*/ 1943459 h 1978172"/>
              <a:gd name="connsiteX164-2267" fmla="*/ 3005773 w 10768629"/>
              <a:gd name="connsiteY164-2268" fmla="*/ 1915878 h 1978172"/>
              <a:gd name="connsiteX165-2269" fmla="*/ 2897201 w 10768629"/>
              <a:gd name="connsiteY165-2270" fmla="*/ 1926772 h 1978172"/>
              <a:gd name="connsiteX166-2271" fmla="*/ 2783891 w 10768629"/>
              <a:gd name="connsiteY166-2272" fmla="*/ 1931749 h 1978172"/>
              <a:gd name="connsiteX167-2273" fmla="*/ 2712447 w 10768629"/>
              <a:gd name="connsiteY167-2274" fmla="*/ 1933044 h 1978172"/>
              <a:gd name="connsiteX168-2275" fmla="*/ 2560151 w 10768629"/>
              <a:gd name="connsiteY168-2276" fmla="*/ 1963609 h 1978172"/>
              <a:gd name="connsiteX169-2277" fmla="*/ 2367221 w 10768629"/>
              <a:gd name="connsiteY169-2278" fmla="*/ 1971884 h 1978172"/>
              <a:gd name="connsiteX170-2279" fmla="*/ 2272130 w 10768629"/>
              <a:gd name="connsiteY170-2280" fmla="*/ 1961162 h 1978172"/>
              <a:gd name="connsiteX171-2281" fmla="*/ 2189404 w 10768629"/>
              <a:gd name="connsiteY171-2282" fmla="*/ 1978172 h 1978172"/>
              <a:gd name="connsiteX172-2283" fmla="*/ 2077704 w 10768629"/>
              <a:gd name="connsiteY172-2284" fmla="*/ 1965002 h 1978172"/>
              <a:gd name="connsiteX173-2285" fmla="*/ 1967996 w 10768629"/>
              <a:gd name="connsiteY173-2286" fmla="*/ 1953187 h 1978172"/>
              <a:gd name="connsiteX174-2287" fmla="*/ 1855805 w 10768629"/>
              <a:gd name="connsiteY174-2288" fmla="*/ 1926082 h 1978172"/>
              <a:gd name="connsiteX175-2289" fmla="*/ 1790957 w 10768629"/>
              <a:gd name="connsiteY175-2290" fmla="*/ 1919460 h 1978172"/>
              <a:gd name="connsiteX176-2291" fmla="*/ 1613978 w 10768629"/>
              <a:gd name="connsiteY176-2292" fmla="*/ 1891581 h 1978172"/>
              <a:gd name="connsiteX177-2293" fmla="*/ 1436831 w 10768629"/>
              <a:gd name="connsiteY177-2294" fmla="*/ 1856201 h 1978172"/>
              <a:gd name="connsiteX178-2295" fmla="*/ 1332568 w 10768629"/>
              <a:gd name="connsiteY178-2296" fmla="*/ 1793149 h 1978172"/>
              <a:gd name="connsiteX179-2297" fmla="*/ 1186881 w 10768629"/>
              <a:gd name="connsiteY179-2298" fmla="*/ 1768613 h 1978172"/>
              <a:gd name="connsiteX180-2299" fmla="*/ 1162595 w 10768629"/>
              <a:gd name="connsiteY180-2300" fmla="*/ 1758337 h 1978172"/>
              <a:gd name="connsiteX181-2301" fmla="*/ 1128523 w 10768629"/>
              <a:gd name="connsiteY181-2302" fmla="*/ 1763621 h 1978172"/>
              <a:gd name="connsiteX182-2303" fmla="*/ 991903 w 10768629"/>
              <a:gd name="connsiteY182-2304" fmla="*/ 1786741 h 1978172"/>
              <a:gd name="connsiteX183-2305" fmla="*/ 883960 w 10768629"/>
              <a:gd name="connsiteY183-2306" fmla="*/ 1822386 h 1978172"/>
              <a:gd name="connsiteX184-2307" fmla="*/ 766531 w 10768629"/>
              <a:gd name="connsiteY184-2308" fmla="*/ 1805053 h 1978172"/>
              <a:gd name="connsiteX185-2309" fmla="*/ 669779 w 10768629"/>
              <a:gd name="connsiteY185-2310" fmla="*/ 1800537 h 1978172"/>
              <a:gd name="connsiteX186-2311" fmla="*/ 523898 w 10768629"/>
              <a:gd name="connsiteY186-2312" fmla="*/ 1811085 h 1978172"/>
              <a:gd name="connsiteX187-2313" fmla="*/ 360251 w 10768629"/>
              <a:gd name="connsiteY187-2314" fmla="*/ 1830735 h 1978172"/>
              <a:gd name="connsiteX188-2315" fmla="*/ 255207 w 10768629"/>
              <a:gd name="connsiteY188-2316" fmla="*/ 1818275 h 1978172"/>
              <a:gd name="connsiteX189-2317" fmla="*/ 101803 w 10768629"/>
              <a:gd name="connsiteY189-2318" fmla="*/ 1870647 h 1978172"/>
              <a:gd name="connsiteX190-2319" fmla="*/ 25397 w 10768629"/>
              <a:gd name="connsiteY190-2320" fmla="*/ 1888443 h 1978172"/>
              <a:gd name="connsiteX191-2321" fmla="*/ 2370 w 10768629"/>
              <a:gd name="connsiteY191-2322" fmla="*/ 1878311 h 1978172"/>
              <a:gd name="connsiteX192-2323" fmla="*/ 0 w 10768629"/>
              <a:gd name="connsiteY192-2324" fmla="*/ 1878785 h 1978172"/>
              <a:gd name="connsiteX193-2325" fmla="*/ 0 w 10768629"/>
              <a:gd name="connsiteY193-2326" fmla="*/ 0 h 1978172"/>
              <a:gd name="connsiteX0-2327" fmla="*/ 0 w 10768629"/>
              <a:gd name="connsiteY0-2328" fmla="*/ 0 h 1978172"/>
              <a:gd name="connsiteX1-2329" fmla="*/ 10768629 w 10768629"/>
              <a:gd name="connsiteY1-2330" fmla="*/ 0 h 1978172"/>
              <a:gd name="connsiteX2-2331" fmla="*/ 10733254 w 10768629"/>
              <a:gd name="connsiteY2-2332" fmla="*/ 31439 h 1978172"/>
              <a:gd name="connsiteX3-2333" fmla="*/ 10727085 w 10768629"/>
              <a:gd name="connsiteY3-2334" fmla="*/ 37910 h 1978172"/>
              <a:gd name="connsiteX4-2335" fmla="*/ 10675953 w 10768629"/>
              <a:gd name="connsiteY4-2336" fmla="*/ 68623 h 1978172"/>
              <a:gd name="connsiteX5-2337" fmla="*/ 10637091 w 10768629"/>
              <a:gd name="connsiteY5-2338" fmla="*/ 90361 h 1978172"/>
              <a:gd name="connsiteX6-2339" fmla="*/ 10610971 w 10768629"/>
              <a:gd name="connsiteY6-2340" fmla="*/ 110764 h 1978172"/>
              <a:gd name="connsiteX7-2341" fmla="*/ 10532872 w 10768629"/>
              <a:gd name="connsiteY7-2342" fmla="*/ 138028 h 1978172"/>
              <a:gd name="connsiteX8-2343" fmla="*/ 10398558 w 10768629"/>
              <a:gd name="connsiteY8-2344" fmla="*/ 172911 h 1978172"/>
              <a:gd name="connsiteX9-2345" fmla="*/ 10371128 w 10768629"/>
              <a:gd name="connsiteY9-2346" fmla="*/ 182609 h 1978172"/>
              <a:gd name="connsiteX10-2347" fmla="*/ 10352178 w 10768629"/>
              <a:gd name="connsiteY10-2348" fmla="*/ 199976 h 1978172"/>
              <a:gd name="connsiteX11-2349" fmla="*/ 10351815 w 10768629"/>
              <a:gd name="connsiteY11-2350" fmla="*/ 211879 h 1978172"/>
              <a:gd name="connsiteX12-2351" fmla="*/ 10337471 w 10768629"/>
              <a:gd name="connsiteY12-2352" fmla="*/ 218661 h 1978172"/>
              <a:gd name="connsiteX13-2353" fmla="*/ 10334625 w 10768629"/>
              <a:gd name="connsiteY13-2354" fmla="*/ 222351 h 1978172"/>
              <a:gd name="connsiteX14-2355" fmla="*/ 10256365 w 10768629"/>
              <a:gd name="connsiteY14-2356" fmla="*/ 235917 h 1978172"/>
              <a:gd name="connsiteX15-2357" fmla="*/ 10201127 w 10768629"/>
              <a:gd name="connsiteY15-2358" fmla="*/ 267448 h 1978172"/>
              <a:gd name="connsiteX16-2359" fmla="*/ 9961218 w 10768629"/>
              <a:gd name="connsiteY16-2360" fmla="*/ 326720 h 1978172"/>
              <a:gd name="connsiteX17-2361" fmla="*/ 9859715 w 10768629"/>
              <a:gd name="connsiteY17-2362" fmla="*/ 355698 h 1978172"/>
              <a:gd name="connsiteX18-2363" fmla="*/ 9679867 w 10768629"/>
              <a:gd name="connsiteY18-2364" fmla="*/ 399081 h 1978172"/>
              <a:gd name="connsiteX19-2365" fmla="*/ 9490654 w 10768629"/>
              <a:gd name="connsiteY19-2366" fmla="*/ 455225 h 1978172"/>
              <a:gd name="connsiteX20-2367" fmla="*/ 9470837 w 10768629"/>
              <a:gd name="connsiteY20-2368" fmla="*/ 452539 h 1978172"/>
              <a:gd name="connsiteX21-2369" fmla="*/ 9469082 w 10768629"/>
              <a:gd name="connsiteY21-2370" fmla="*/ 454891 h 1978172"/>
              <a:gd name="connsiteX22-2371" fmla="*/ 9448038 w 10768629"/>
              <a:gd name="connsiteY22-2372" fmla="*/ 459733 h 1978172"/>
              <a:gd name="connsiteX23-2373" fmla="*/ 9396821 w 10768629"/>
              <a:gd name="connsiteY23-2374" fmla="*/ 455795 h 1978172"/>
              <a:gd name="connsiteX24-2375" fmla="*/ 9392197 w 10768629"/>
              <a:gd name="connsiteY24-2376" fmla="*/ 459796 h 1978172"/>
              <a:gd name="connsiteX25-2377" fmla="*/ 9347994 w 10768629"/>
              <a:gd name="connsiteY25-2378" fmla="*/ 464462 h 1978172"/>
              <a:gd name="connsiteX26-2379" fmla="*/ 9347889 w 10768629"/>
              <a:gd name="connsiteY26-2380" fmla="*/ 466539 h 1978172"/>
              <a:gd name="connsiteX27-2381" fmla="*/ 9337639 w 10768629"/>
              <a:gd name="connsiteY27-2382" fmla="*/ 476654 h 1978172"/>
              <a:gd name="connsiteX28-2383" fmla="*/ 9316893 w 10768629"/>
              <a:gd name="connsiteY28-2384" fmla="*/ 491390 h 1978172"/>
              <a:gd name="connsiteX29-2385" fmla="*/ 9229283 w 10768629"/>
              <a:gd name="connsiteY29-2386" fmla="*/ 555377 h 1978172"/>
              <a:gd name="connsiteX30-2387" fmla="*/ 9220274 w 10768629"/>
              <a:gd name="connsiteY30-2388" fmla="*/ 557502 h 1978172"/>
              <a:gd name="connsiteX31-2389" fmla="*/ 9220202 w 10768629"/>
              <a:gd name="connsiteY31-2390" fmla="*/ 558001 h 1978172"/>
              <a:gd name="connsiteX32-2391" fmla="*/ 9210908 w 10768629"/>
              <a:gd name="connsiteY32-2392" fmla="*/ 561147 h 1978172"/>
              <a:gd name="connsiteX33-2393" fmla="*/ 9186374 w 10768629"/>
              <a:gd name="connsiteY33-2394" fmla="*/ 565502 h 1978172"/>
              <a:gd name="connsiteX34-2395" fmla="*/ 9181058 w 10768629"/>
              <a:gd name="connsiteY34-2396" fmla="*/ 569943 h 1978172"/>
              <a:gd name="connsiteX35-2397" fmla="*/ 9179948 w 10768629"/>
              <a:gd name="connsiteY35-2398" fmla="*/ 576062 h 1978172"/>
              <a:gd name="connsiteX36-2399" fmla="*/ 9149110 w 10768629"/>
              <a:gd name="connsiteY36-2400" fmla="*/ 598906 h 1978172"/>
              <a:gd name="connsiteX37-2401" fmla="*/ 9078556 w 10768629"/>
              <a:gd name="connsiteY37-2402" fmla="*/ 644039 h 1978172"/>
              <a:gd name="connsiteX38-2403" fmla="*/ 8996399 w 10768629"/>
              <a:gd name="connsiteY38-2404" fmla="*/ 690055 h 1978172"/>
              <a:gd name="connsiteX39-2405" fmla="*/ 8803791 w 10768629"/>
              <a:gd name="connsiteY39-2406" fmla="*/ 813860 h 1978172"/>
              <a:gd name="connsiteX40-2407" fmla="*/ 8636202 w 10768629"/>
              <a:gd name="connsiteY40-2408" fmla="*/ 848463 h 1978172"/>
              <a:gd name="connsiteX41-2409" fmla="*/ 8555372 w 10768629"/>
              <a:gd name="connsiteY41-2410" fmla="*/ 883171 h 1978172"/>
              <a:gd name="connsiteX42-2411" fmla="*/ 8507229 w 10768629"/>
              <a:gd name="connsiteY42-2412" fmla="*/ 901665 h 1978172"/>
              <a:gd name="connsiteX43-2413" fmla="*/ 8428473 w 10768629"/>
              <a:gd name="connsiteY43-2414" fmla="*/ 927985 h 1978172"/>
              <a:gd name="connsiteX44-2415" fmla="*/ 8427914 w 10768629"/>
              <a:gd name="connsiteY44-2416" fmla="*/ 933480 h 1978172"/>
              <a:gd name="connsiteX45-2417" fmla="*/ 8420327 w 10768629"/>
              <a:gd name="connsiteY45-2418" fmla="*/ 941984 h 1978172"/>
              <a:gd name="connsiteX46-2419" fmla="*/ 8407128 w 10768629"/>
              <a:gd name="connsiteY46-2420" fmla="*/ 961344 h 1978172"/>
              <a:gd name="connsiteX47-2421" fmla="*/ 8380548 w 10768629"/>
              <a:gd name="connsiteY47-2422" fmla="*/ 987916 h 1978172"/>
              <a:gd name="connsiteX48-2423" fmla="*/ 8379462 w 10768629"/>
              <a:gd name="connsiteY48-2424" fmla="*/ 987106 h 1978172"/>
              <a:gd name="connsiteX49-2425" fmla="*/ 8369725 w 10768629"/>
              <a:gd name="connsiteY49-2426" fmla="*/ 989186 h 1978172"/>
              <a:gd name="connsiteX50-2427" fmla="*/ 8304438 w 10768629"/>
              <a:gd name="connsiteY50-2428" fmla="*/ 996739 h 1978172"/>
              <a:gd name="connsiteX51-2429" fmla="*/ 8280929 w 10768629"/>
              <a:gd name="connsiteY51-2430" fmla="*/ 1023089 h 1978172"/>
              <a:gd name="connsiteX52-2431" fmla="*/ 8275760 w 10768629"/>
              <a:gd name="connsiteY52-2432" fmla="*/ 1027772 h 1978172"/>
              <a:gd name="connsiteX53-2433" fmla="*/ 8275478 w 10768629"/>
              <a:gd name="connsiteY53-2434" fmla="*/ 1027605 h 1978172"/>
              <a:gd name="connsiteX54-2435" fmla="*/ 8269666 w 10768629"/>
              <a:gd name="connsiteY54-2436" fmla="*/ 1032033 h 1978172"/>
              <a:gd name="connsiteX55-2437" fmla="*/ 8203836 w 10768629"/>
              <a:gd name="connsiteY55-2438" fmla="*/ 1037347 h 1978172"/>
              <a:gd name="connsiteX56-2439" fmla="*/ 8122936 w 10768629"/>
              <a:gd name="connsiteY56-2440" fmla="*/ 1063113 h 1978172"/>
              <a:gd name="connsiteX57-2441" fmla="*/ 8043658 w 10768629"/>
              <a:gd name="connsiteY57-2442" fmla="*/ 1092746 h 1978172"/>
              <a:gd name="connsiteX58-2443" fmla="*/ 8015351 w 10768629"/>
              <a:gd name="connsiteY58-2444" fmla="*/ 1105478 h 1978172"/>
              <a:gd name="connsiteX59-2445" fmla="*/ 7963145 w 10768629"/>
              <a:gd name="connsiteY59-2446" fmla="*/ 1119346 h 1978172"/>
              <a:gd name="connsiteX60-2447" fmla="*/ 7938145 w 10768629"/>
              <a:gd name="connsiteY60-2448" fmla="*/ 1120225 h 1978172"/>
              <a:gd name="connsiteX61-2449" fmla="*/ 7937238 w 10768629"/>
              <a:gd name="connsiteY61-2450" fmla="*/ 1121204 h 1978172"/>
              <a:gd name="connsiteX62-2451" fmla="*/ 7934398 w 10768629"/>
              <a:gd name="connsiteY62-2452" fmla="*/ 1118240 h 1978172"/>
              <a:gd name="connsiteX63-2453" fmla="*/ 7918248 w 10768629"/>
              <a:gd name="connsiteY63-2454" fmla="*/ 1124371 h 1978172"/>
              <a:gd name="connsiteX64-2455" fmla="*/ 7914119 w 10768629"/>
              <a:gd name="connsiteY64-2456" fmla="*/ 1127653 h 1978172"/>
              <a:gd name="connsiteX65-2457" fmla="*/ 7907658 w 10768629"/>
              <a:gd name="connsiteY65-2458" fmla="*/ 1130350 h 1978172"/>
              <a:gd name="connsiteX66-2459" fmla="*/ 7907434 w 10768629"/>
              <a:gd name="connsiteY66-2460" fmla="*/ 1130103 h 1978172"/>
              <a:gd name="connsiteX67-2461" fmla="*/ 7901508 w 10768629"/>
              <a:gd name="connsiteY67-2462" fmla="*/ 1133245 h 1978172"/>
              <a:gd name="connsiteX68-2463" fmla="*/ 7873287 w 10768629"/>
              <a:gd name="connsiteY68-2464" fmla="*/ 1152609 h 1978172"/>
              <a:gd name="connsiteX69-2465" fmla="*/ 7834833 w 10768629"/>
              <a:gd name="connsiteY69-2466" fmla="*/ 1153868 h 1978172"/>
              <a:gd name="connsiteX70-2467" fmla="*/ 7828661 w 10768629"/>
              <a:gd name="connsiteY70-2468" fmla="*/ 1139994 h 1978172"/>
              <a:gd name="connsiteX71-2469" fmla="*/ 7823966 w 10768629"/>
              <a:gd name="connsiteY71-2470" fmla="*/ 1143178 h 1978172"/>
              <a:gd name="connsiteX72-2471" fmla="*/ 7815078 w 10768629"/>
              <a:gd name="connsiteY72-2472" fmla="*/ 1151776 h 1978172"/>
              <a:gd name="connsiteX73-2473" fmla="*/ 7812026 w 10768629"/>
              <a:gd name="connsiteY73-2474" fmla="*/ 1151522 h 1978172"/>
              <a:gd name="connsiteX74-2475" fmla="*/ 7782249 w 10768629"/>
              <a:gd name="connsiteY74-2476" fmla="*/ 1160970 h 1978172"/>
              <a:gd name="connsiteX75-2477" fmla="*/ 7773476 w 10768629"/>
              <a:gd name="connsiteY75-2478" fmla="*/ 1157414 h 1978172"/>
              <a:gd name="connsiteX76-2479" fmla="*/ 7769600 w 10768629"/>
              <a:gd name="connsiteY76-2480" fmla="*/ 1157365 h 1978172"/>
              <a:gd name="connsiteX77-2481" fmla="*/ 7752631 w 10768629"/>
              <a:gd name="connsiteY77-2482" fmla="*/ 1172815 h 1978172"/>
              <a:gd name="connsiteX78-2483" fmla="*/ 7743525 w 10768629"/>
              <a:gd name="connsiteY78-2484" fmla="*/ 1179064 h 1978172"/>
              <a:gd name="connsiteX79-2485" fmla="*/ 7685942 w 10768629"/>
              <a:gd name="connsiteY79-2486" fmla="*/ 1233723 h 1978172"/>
              <a:gd name="connsiteX80-2487" fmla="*/ 7586920 w 10768629"/>
              <a:gd name="connsiteY80-2488" fmla="*/ 1261888 h 1978172"/>
              <a:gd name="connsiteX81-2489" fmla="*/ 7486100 w 10768629"/>
              <a:gd name="connsiteY81-2490" fmla="*/ 1292563 h 1978172"/>
              <a:gd name="connsiteX82-2491" fmla="*/ 7407190 w 10768629"/>
              <a:gd name="connsiteY82-2492" fmla="*/ 1314737 h 1978172"/>
              <a:gd name="connsiteX83-2493" fmla="*/ 7240698 w 10768629"/>
              <a:gd name="connsiteY83-2494" fmla="*/ 1438832 h 1978172"/>
              <a:gd name="connsiteX84-2495" fmla="*/ 7197675 w 10768629"/>
              <a:gd name="connsiteY84-2496" fmla="*/ 1447530 h 1978172"/>
              <a:gd name="connsiteX85-2497" fmla="*/ 7164788 w 10768629"/>
              <a:gd name="connsiteY85-2498" fmla="*/ 1480293 h 1978172"/>
              <a:gd name="connsiteX86-2499" fmla="*/ 7147929 w 10768629"/>
              <a:gd name="connsiteY86-2500" fmla="*/ 1477641 h 1978172"/>
              <a:gd name="connsiteX87-2501" fmla="*/ 7144965 w 10768629"/>
              <a:gd name="connsiteY87-2502" fmla="*/ 1476908 h 1978172"/>
              <a:gd name="connsiteX88-2503" fmla="*/ 7134299 w 10768629"/>
              <a:gd name="connsiteY88-2504" fmla="*/ 1479969 h 1978172"/>
              <a:gd name="connsiteX89-2505" fmla="*/ 7129809 w 10768629"/>
              <a:gd name="connsiteY89-2506" fmla="*/ 1473339 h 1978172"/>
              <a:gd name="connsiteX90-2507" fmla="*/ 7112688 w 10768629"/>
              <a:gd name="connsiteY90-2508" fmla="*/ 1472575 h 1978172"/>
              <a:gd name="connsiteX91-2509" fmla="*/ 7093470 w 10768629"/>
              <a:gd name="connsiteY91-2510" fmla="*/ 1480300 h 1978172"/>
              <a:gd name="connsiteX92-2511" fmla="*/ 7025034 w 10768629"/>
              <a:gd name="connsiteY92-2512" fmla="*/ 1506934 h 1978172"/>
              <a:gd name="connsiteX93-2513" fmla="*/ 7014783 w 10768629"/>
              <a:gd name="connsiteY93-2514" fmla="*/ 1515868 h 1978172"/>
              <a:gd name="connsiteX94-2515" fmla="*/ 6979706 w 10768629"/>
              <a:gd name="connsiteY94-2516" fmla="*/ 1523511 h 1978172"/>
              <a:gd name="connsiteX95-2517" fmla="*/ 6977890 w 10768629"/>
              <a:gd name="connsiteY95-2518" fmla="*/ 1525793 h 1978172"/>
              <a:gd name="connsiteX96-2519" fmla="*/ 6944339 w 10768629"/>
              <a:gd name="connsiteY96-2520" fmla="*/ 1536237 h 1978172"/>
              <a:gd name="connsiteX97-2521" fmla="*/ 6886996 w 10768629"/>
              <a:gd name="connsiteY97-2522" fmla="*/ 1563569 h 1978172"/>
              <a:gd name="connsiteX98-2523" fmla="*/ 6874510 w 10768629"/>
              <a:gd name="connsiteY98-2524" fmla="*/ 1558469 h 1978172"/>
              <a:gd name="connsiteX99-2525" fmla="*/ 6871943 w 10768629"/>
              <a:gd name="connsiteY99-2526" fmla="*/ 1554651 h 1978172"/>
              <a:gd name="connsiteX100-2527" fmla="*/ 6856174 w 10768629"/>
              <a:gd name="connsiteY100-2528" fmla="*/ 1562024 h 1978172"/>
              <a:gd name="connsiteX101-2529" fmla="*/ 6842321 w 10768629"/>
              <a:gd name="connsiteY101-2530" fmla="*/ 1560554 h 1978172"/>
              <a:gd name="connsiteX102-2531" fmla="*/ 6832713 w 10768629"/>
              <a:gd name="connsiteY102-2532" fmla="*/ 1569357 h 1978172"/>
              <a:gd name="connsiteX103-2533" fmla="*/ 6816351 w 10768629"/>
              <a:gd name="connsiteY103-2534" fmla="*/ 1571495 h 1978172"/>
              <a:gd name="connsiteX104-2535" fmla="*/ 6795800 w 10768629"/>
              <a:gd name="connsiteY104-2536" fmla="*/ 1572010 h 1978172"/>
              <a:gd name="connsiteX105-2537" fmla="*/ 6777546 w 10768629"/>
              <a:gd name="connsiteY105-2538" fmla="*/ 1568661 h 1978172"/>
              <a:gd name="connsiteX106-2539" fmla="*/ 6751528 w 10768629"/>
              <a:gd name="connsiteY106-2540" fmla="*/ 1574143 h 1978172"/>
              <a:gd name="connsiteX107-2541" fmla="*/ 6691966 w 10768629"/>
              <a:gd name="connsiteY107-2542" fmla="*/ 1582255 h 1978172"/>
              <a:gd name="connsiteX108-2543" fmla="*/ 6646941 w 10768629"/>
              <a:gd name="connsiteY108-2544" fmla="*/ 1588471 h 1978172"/>
              <a:gd name="connsiteX109-2545" fmla="*/ 6568576 w 10768629"/>
              <a:gd name="connsiteY109-2546" fmla="*/ 1606488 h 1978172"/>
              <a:gd name="connsiteX110-2547" fmla="*/ 6554358 w 10768629"/>
              <a:gd name="connsiteY110-2548" fmla="*/ 1621701 h 1978172"/>
              <a:gd name="connsiteX111-2549" fmla="*/ 6516968 w 10768629"/>
              <a:gd name="connsiteY111-2550" fmla="*/ 1617195 h 1978172"/>
              <a:gd name="connsiteX112-2551" fmla="*/ 6506479 w 10768629"/>
              <a:gd name="connsiteY112-2552" fmla="*/ 1602227 h 1978172"/>
              <a:gd name="connsiteX113-2553" fmla="*/ 6458436 w 10768629"/>
              <a:gd name="connsiteY113-2554" fmla="*/ 1607332 h 1978172"/>
              <a:gd name="connsiteX114-2555" fmla="*/ 6414786 w 10768629"/>
              <a:gd name="connsiteY114-2556" fmla="*/ 1628815 h 1978172"/>
              <a:gd name="connsiteX115-2557" fmla="*/ 6357085 w 10768629"/>
              <a:gd name="connsiteY115-2558" fmla="*/ 1640846 h 1978172"/>
              <a:gd name="connsiteX116-2559" fmla="*/ 6322636 w 10768629"/>
              <a:gd name="connsiteY116-2560" fmla="*/ 1648213 h 1978172"/>
              <a:gd name="connsiteX117-2561" fmla="*/ 6226172 w 10768629"/>
              <a:gd name="connsiteY117-2562" fmla="*/ 1654676 h 1978172"/>
              <a:gd name="connsiteX118-2563" fmla="*/ 6221217 w 10768629"/>
              <a:gd name="connsiteY118-2564" fmla="*/ 1654506 h 1978172"/>
              <a:gd name="connsiteX119-2565" fmla="*/ 6204956 w 10768629"/>
              <a:gd name="connsiteY119-2566" fmla="*/ 1664280 h 1978172"/>
              <a:gd name="connsiteX120-2567" fmla="*/ 6204270 w 10768629"/>
              <a:gd name="connsiteY120-2568" fmla="*/ 1666782 h 1978172"/>
              <a:gd name="connsiteX121-2569" fmla="*/ 6143810 w 10768629"/>
              <a:gd name="connsiteY121-2570" fmla="*/ 1661963 h 1978172"/>
              <a:gd name="connsiteX122-2571" fmla="*/ 6136560 w 10768629"/>
              <a:gd name="connsiteY122-2572" fmla="*/ 1665728 h 1978172"/>
              <a:gd name="connsiteX123-2573" fmla="*/ 6096155 w 10768629"/>
              <a:gd name="connsiteY123-2574" fmla="*/ 1656951 h 1978172"/>
              <a:gd name="connsiteX124-2575" fmla="*/ 6075812 w 10768629"/>
              <a:gd name="connsiteY124-2576" fmla="*/ 1655422 h 1978172"/>
              <a:gd name="connsiteX125-2577" fmla="*/ 6039495 w 10768629"/>
              <a:gd name="connsiteY125-2578" fmla="*/ 1649680 h 1978172"/>
              <a:gd name="connsiteX126-2579" fmla="*/ 6036523 w 10768629"/>
              <a:gd name="connsiteY126-2580" fmla="*/ 1652121 h 1978172"/>
              <a:gd name="connsiteX127-2581" fmla="*/ 6029328 w 10768629"/>
              <a:gd name="connsiteY127-2582" fmla="*/ 1649904 h 1978172"/>
              <a:gd name="connsiteX128-2583" fmla="*/ 6024075 w 10768629"/>
              <a:gd name="connsiteY128-2584" fmla="*/ 1652779 h 1978172"/>
              <a:gd name="connsiteX129-2585" fmla="*/ 6018085 w 10768629"/>
              <a:gd name="connsiteY129-2586" fmla="*/ 1652030 h 1978172"/>
              <a:gd name="connsiteX130-2587" fmla="*/ 5955513 w 10768629"/>
              <a:gd name="connsiteY130-2588" fmla="*/ 1663584 h 1978172"/>
              <a:gd name="connsiteX131-2589" fmla="*/ 5941996 w 10768629"/>
              <a:gd name="connsiteY131-2590" fmla="*/ 1661326 h 1978172"/>
              <a:gd name="connsiteX132-2591" fmla="*/ 5931789 w 10768629"/>
              <a:gd name="connsiteY132-2592" fmla="*/ 1669915 h 1978172"/>
              <a:gd name="connsiteX133-2593" fmla="*/ 5888686 w 10768629"/>
              <a:gd name="connsiteY133-2594" fmla="*/ 1672175 h 1978172"/>
              <a:gd name="connsiteX134-2595" fmla="*/ 5873794 w 10768629"/>
              <a:gd name="connsiteY134-2596" fmla="*/ 1665454 h 1978172"/>
              <a:gd name="connsiteX135-2597" fmla="*/ 5860022 w 10768629"/>
              <a:gd name="connsiteY135-2598" fmla="*/ 1660635 h 1978172"/>
              <a:gd name="connsiteX136-2599" fmla="*/ 5858237 w 10768629"/>
              <a:gd name="connsiteY136-2600" fmla="*/ 1660649 h 1978172"/>
              <a:gd name="connsiteX137-2601" fmla="*/ 5840319 w 10768629"/>
              <a:gd name="connsiteY137-2602" fmla="*/ 1660798 h 1978172"/>
              <a:gd name="connsiteX138-2603" fmla="*/ 5806984 w 10768629"/>
              <a:gd name="connsiteY138-2604" fmla="*/ 1661075 h 1978172"/>
              <a:gd name="connsiteX139-2605" fmla="*/ 5742351 w 10768629"/>
              <a:gd name="connsiteY139-2606" fmla="*/ 1667489 h 1978172"/>
              <a:gd name="connsiteX140-2607" fmla="*/ 5521171 w 10768629"/>
              <a:gd name="connsiteY140-2608" fmla="*/ 1671626 h 1978172"/>
              <a:gd name="connsiteX141-2609" fmla="*/ 5457384 w 10768629"/>
              <a:gd name="connsiteY141-2610" fmla="*/ 1683952 h 1978172"/>
              <a:gd name="connsiteX142-2611" fmla="*/ 4950070 w 10768629"/>
              <a:gd name="connsiteY142-2612" fmla="*/ 1748401 h 1978172"/>
              <a:gd name="connsiteX143-2613" fmla="*/ 4872172 w 10768629"/>
              <a:gd name="connsiteY143-2614" fmla="*/ 1757222 h 1978172"/>
              <a:gd name="connsiteX144-2615" fmla="*/ 4809524 w 10768629"/>
              <a:gd name="connsiteY144-2616" fmla="*/ 1761033 h 1978172"/>
              <a:gd name="connsiteX145-2617" fmla="*/ 4759058 w 10768629"/>
              <a:gd name="connsiteY145-2618" fmla="*/ 1766533 h 1978172"/>
              <a:gd name="connsiteX146-2619" fmla="*/ 4719749 w 10768629"/>
              <a:gd name="connsiteY146-2620" fmla="*/ 1771811 h 1978172"/>
              <a:gd name="connsiteX147-2621" fmla="*/ 4568686 w 10768629"/>
              <a:gd name="connsiteY147-2622" fmla="*/ 1786141 h 1978172"/>
              <a:gd name="connsiteX148-2623" fmla="*/ 4418751 w 10768629"/>
              <a:gd name="connsiteY148-2624" fmla="*/ 1796932 h 1978172"/>
              <a:gd name="connsiteX149-2625" fmla="*/ 4378377 w 10768629"/>
              <a:gd name="connsiteY149-2626" fmla="*/ 1815528 h 1978172"/>
              <a:gd name="connsiteX150-2627" fmla="*/ 4320575 w 10768629"/>
              <a:gd name="connsiteY150-2628" fmla="*/ 1832722 h 1978172"/>
              <a:gd name="connsiteX151-2629" fmla="*/ 4220200 w 10768629"/>
              <a:gd name="connsiteY151-2630" fmla="*/ 1873173 h 1978172"/>
              <a:gd name="connsiteX152-2631" fmla="*/ 4105361 w 10768629"/>
              <a:gd name="connsiteY152-2632" fmla="*/ 1894711 h 1978172"/>
              <a:gd name="connsiteX153-2633" fmla="*/ 3973223 w 10768629"/>
              <a:gd name="connsiteY153-2634" fmla="*/ 1881015 h 1978172"/>
              <a:gd name="connsiteX154-2635" fmla="*/ 3900992 w 10768629"/>
              <a:gd name="connsiteY154-2636" fmla="*/ 1880603 h 1978172"/>
              <a:gd name="connsiteX155-2637" fmla="*/ 3662119 w 10768629"/>
              <a:gd name="connsiteY155-2638" fmla="*/ 1876289 h 1978172"/>
              <a:gd name="connsiteX156-2639" fmla="*/ 3496919 w 10768629"/>
              <a:gd name="connsiteY156-2640" fmla="*/ 1873180 h 1978172"/>
              <a:gd name="connsiteX157-2641" fmla="*/ 3449433 w 10768629"/>
              <a:gd name="connsiteY157-2642" fmla="*/ 1889681 h 1978172"/>
              <a:gd name="connsiteX158-2643" fmla="*/ 3369766 w 10768629"/>
              <a:gd name="connsiteY158-2644" fmla="*/ 1916653 h 1978172"/>
              <a:gd name="connsiteX159-2645" fmla="*/ 3290336 w 10768629"/>
              <a:gd name="connsiteY159-2646" fmla="*/ 1925039 h 1978172"/>
              <a:gd name="connsiteX160-2647" fmla="*/ 3224897 w 10768629"/>
              <a:gd name="connsiteY160-2648" fmla="*/ 1943733 h 1978172"/>
              <a:gd name="connsiteX161-2649" fmla="*/ 3161463 w 10768629"/>
              <a:gd name="connsiteY161-2650" fmla="*/ 1946591 h 1978172"/>
              <a:gd name="connsiteX162-2651" fmla="*/ 3157504 w 10768629"/>
              <a:gd name="connsiteY162-2652" fmla="*/ 1957276 h 1978172"/>
              <a:gd name="connsiteX163-2653" fmla="*/ 3115176 w 10768629"/>
              <a:gd name="connsiteY163-2654" fmla="*/ 1943459 h 1978172"/>
              <a:gd name="connsiteX164-2655" fmla="*/ 3005773 w 10768629"/>
              <a:gd name="connsiteY164-2656" fmla="*/ 1915878 h 1978172"/>
              <a:gd name="connsiteX165-2657" fmla="*/ 2897201 w 10768629"/>
              <a:gd name="connsiteY165-2658" fmla="*/ 1926772 h 1978172"/>
              <a:gd name="connsiteX166-2659" fmla="*/ 2783891 w 10768629"/>
              <a:gd name="connsiteY166-2660" fmla="*/ 1931749 h 1978172"/>
              <a:gd name="connsiteX167-2661" fmla="*/ 2712447 w 10768629"/>
              <a:gd name="connsiteY167-2662" fmla="*/ 1933044 h 1978172"/>
              <a:gd name="connsiteX168-2663" fmla="*/ 2560151 w 10768629"/>
              <a:gd name="connsiteY168-2664" fmla="*/ 1963609 h 1978172"/>
              <a:gd name="connsiteX169-2665" fmla="*/ 2367221 w 10768629"/>
              <a:gd name="connsiteY169-2666" fmla="*/ 1971884 h 1978172"/>
              <a:gd name="connsiteX170-2667" fmla="*/ 2272130 w 10768629"/>
              <a:gd name="connsiteY170-2668" fmla="*/ 1961162 h 1978172"/>
              <a:gd name="connsiteX171-2669" fmla="*/ 2189404 w 10768629"/>
              <a:gd name="connsiteY171-2670" fmla="*/ 1978172 h 1978172"/>
              <a:gd name="connsiteX172-2671" fmla="*/ 2077704 w 10768629"/>
              <a:gd name="connsiteY172-2672" fmla="*/ 1965002 h 1978172"/>
              <a:gd name="connsiteX173-2673" fmla="*/ 1967996 w 10768629"/>
              <a:gd name="connsiteY173-2674" fmla="*/ 1953187 h 1978172"/>
              <a:gd name="connsiteX174-2675" fmla="*/ 1855805 w 10768629"/>
              <a:gd name="connsiteY174-2676" fmla="*/ 1926082 h 1978172"/>
              <a:gd name="connsiteX175-2677" fmla="*/ 1790957 w 10768629"/>
              <a:gd name="connsiteY175-2678" fmla="*/ 1919460 h 1978172"/>
              <a:gd name="connsiteX176-2679" fmla="*/ 1613978 w 10768629"/>
              <a:gd name="connsiteY176-2680" fmla="*/ 1891581 h 1978172"/>
              <a:gd name="connsiteX177-2681" fmla="*/ 1436831 w 10768629"/>
              <a:gd name="connsiteY177-2682" fmla="*/ 1856201 h 1978172"/>
              <a:gd name="connsiteX178-2683" fmla="*/ 1332568 w 10768629"/>
              <a:gd name="connsiteY178-2684" fmla="*/ 1793149 h 1978172"/>
              <a:gd name="connsiteX179-2685" fmla="*/ 1186881 w 10768629"/>
              <a:gd name="connsiteY179-2686" fmla="*/ 1768613 h 1978172"/>
              <a:gd name="connsiteX180-2687" fmla="*/ 1162595 w 10768629"/>
              <a:gd name="connsiteY180-2688" fmla="*/ 1758337 h 1978172"/>
              <a:gd name="connsiteX181-2689" fmla="*/ 1128523 w 10768629"/>
              <a:gd name="connsiteY181-2690" fmla="*/ 1763621 h 1978172"/>
              <a:gd name="connsiteX182-2691" fmla="*/ 991903 w 10768629"/>
              <a:gd name="connsiteY182-2692" fmla="*/ 1786741 h 1978172"/>
              <a:gd name="connsiteX183-2693" fmla="*/ 883960 w 10768629"/>
              <a:gd name="connsiteY183-2694" fmla="*/ 1822386 h 1978172"/>
              <a:gd name="connsiteX184-2695" fmla="*/ 766531 w 10768629"/>
              <a:gd name="connsiteY184-2696" fmla="*/ 1805053 h 1978172"/>
              <a:gd name="connsiteX185-2697" fmla="*/ 669779 w 10768629"/>
              <a:gd name="connsiteY185-2698" fmla="*/ 1800537 h 1978172"/>
              <a:gd name="connsiteX186-2699" fmla="*/ 523898 w 10768629"/>
              <a:gd name="connsiteY186-2700" fmla="*/ 1811085 h 1978172"/>
              <a:gd name="connsiteX187-2701" fmla="*/ 360251 w 10768629"/>
              <a:gd name="connsiteY187-2702" fmla="*/ 1830735 h 1978172"/>
              <a:gd name="connsiteX188-2703" fmla="*/ 255207 w 10768629"/>
              <a:gd name="connsiteY188-2704" fmla="*/ 1818275 h 1978172"/>
              <a:gd name="connsiteX189-2705" fmla="*/ 101803 w 10768629"/>
              <a:gd name="connsiteY189-2706" fmla="*/ 1870647 h 1978172"/>
              <a:gd name="connsiteX190-2707" fmla="*/ 25397 w 10768629"/>
              <a:gd name="connsiteY190-2708" fmla="*/ 1888443 h 1978172"/>
              <a:gd name="connsiteX191-2709" fmla="*/ 2370 w 10768629"/>
              <a:gd name="connsiteY191-2710" fmla="*/ 1878311 h 1978172"/>
              <a:gd name="connsiteX192-2711" fmla="*/ 0 w 10768629"/>
              <a:gd name="connsiteY192-2712" fmla="*/ 1878785 h 1978172"/>
              <a:gd name="connsiteX193-2713" fmla="*/ 0 w 10768629"/>
              <a:gd name="connsiteY193-2714" fmla="*/ 0 h 1978172"/>
              <a:gd name="connsiteX0-2715" fmla="*/ 0 w 10768629"/>
              <a:gd name="connsiteY0-2716" fmla="*/ 0 h 1978172"/>
              <a:gd name="connsiteX1-2717" fmla="*/ 10768629 w 10768629"/>
              <a:gd name="connsiteY1-2718" fmla="*/ 0 h 1978172"/>
              <a:gd name="connsiteX2-2719" fmla="*/ 10733254 w 10768629"/>
              <a:gd name="connsiteY2-2720" fmla="*/ 31439 h 1978172"/>
              <a:gd name="connsiteX3-2721" fmla="*/ 10727085 w 10768629"/>
              <a:gd name="connsiteY3-2722" fmla="*/ 37910 h 1978172"/>
              <a:gd name="connsiteX4-2723" fmla="*/ 10675953 w 10768629"/>
              <a:gd name="connsiteY4-2724" fmla="*/ 68623 h 1978172"/>
              <a:gd name="connsiteX5-2725" fmla="*/ 10637091 w 10768629"/>
              <a:gd name="connsiteY5-2726" fmla="*/ 90361 h 1978172"/>
              <a:gd name="connsiteX6-2727" fmla="*/ 10610971 w 10768629"/>
              <a:gd name="connsiteY6-2728" fmla="*/ 110764 h 1978172"/>
              <a:gd name="connsiteX7-2729" fmla="*/ 10532872 w 10768629"/>
              <a:gd name="connsiteY7-2730" fmla="*/ 138028 h 1978172"/>
              <a:gd name="connsiteX8-2731" fmla="*/ 10398558 w 10768629"/>
              <a:gd name="connsiteY8-2732" fmla="*/ 172911 h 1978172"/>
              <a:gd name="connsiteX9-2733" fmla="*/ 10371128 w 10768629"/>
              <a:gd name="connsiteY9-2734" fmla="*/ 182609 h 1978172"/>
              <a:gd name="connsiteX10-2735" fmla="*/ 10352178 w 10768629"/>
              <a:gd name="connsiteY10-2736" fmla="*/ 199976 h 1978172"/>
              <a:gd name="connsiteX11-2737" fmla="*/ 10351815 w 10768629"/>
              <a:gd name="connsiteY11-2738" fmla="*/ 211879 h 1978172"/>
              <a:gd name="connsiteX12-2739" fmla="*/ 10337471 w 10768629"/>
              <a:gd name="connsiteY12-2740" fmla="*/ 218661 h 1978172"/>
              <a:gd name="connsiteX13-2741" fmla="*/ 10334625 w 10768629"/>
              <a:gd name="connsiteY13-2742" fmla="*/ 222351 h 1978172"/>
              <a:gd name="connsiteX14-2743" fmla="*/ 10256365 w 10768629"/>
              <a:gd name="connsiteY14-2744" fmla="*/ 235917 h 1978172"/>
              <a:gd name="connsiteX15-2745" fmla="*/ 10201127 w 10768629"/>
              <a:gd name="connsiteY15-2746" fmla="*/ 267448 h 1978172"/>
              <a:gd name="connsiteX16-2747" fmla="*/ 9961218 w 10768629"/>
              <a:gd name="connsiteY16-2748" fmla="*/ 326720 h 1978172"/>
              <a:gd name="connsiteX17-2749" fmla="*/ 9859715 w 10768629"/>
              <a:gd name="connsiteY17-2750" fmla="*/ 355698 h 1978172"/>
              <a:gd name="connsiteX18-2751" fmla="*/ 9679867 w 10768629"/>
              <a:gd name="connsiteY18-2752" fmla="*/ 399081 h 1978172"/>
              <a:gd name="connsiteX19-2753" fmla="*/ 9490654 w 10768629"/>
              <a:gd name="connsiteY19-2754" fmla="*/ 455225 h 1978172"/>
              <a:gd name="connsiteX20-2755" fmla="*/ 9470837 w 10768629"/>
              <a:gd name="connsiteY20-2756" fmla="*/ 452539 h 1978172"/>
              <a:gd name="connsiteX21-2757" fmla="*/ 9469082 w 10768629"/>
              <a:gd name="connsiteY21-2758" fmla="*/ 454891 h 1978172"/>
              <a:gd name="connsiteX22-2759" fmla="*/ 9448038 w 10768629"/>
              <a:gd name="connsiteY22-2760" fmla="*/ 459733 h 1978172"/>
              <a:gd name="connsiteX23-2761" fmla="*/ 9396821 w 10768629"/>
              <a:gd name="connsiteY23-2762" fmla="*/ 455795 h 1978172"/>
              <a:gd name="connsiteX24-2763" fmla="*/ 9392197 w 10768629"/>
              <a:gd name="connsiteY24-2764" fmla="*/ 459796 h 1978172"/>
              <a:gd name="connsiteX25-2765" fmla="*/ 9347994 w 10768629"/>
              <a:gd name="connsiteY25-2766" fmla="*/ 464462 h 1978172"/>
              <a:gd name="connsiteX26-2767" fmla="*/ 9347889 w 10768629"/>
              <a:gd name="connsiteY26-2768" fmla="*/ 466539 h 1978172"/>
              <a:gd name="connsiteX27-2769" fmla="*/ 9337639 w 10768629"/>
              <a:gd name="connsiteY27-2770" fmla="*/ 476654 h 1978172"/>
              <a:gd name="connsiteX28-2771" fmla="*/ 9316893 w 10768629"/>
              <a:gd name="connsiteY28-2772" fmla="*/ 491390 h 1978172"/>
              <a:gd name="connsiteX29-2773" fmla="*/ 9229283 w 10768629"/>
              <a:gd name="connsiteY29-2774" fmla="*/ 555377 h 1978172"/>
              <a:gd name="connsiteX30-2775" fmla="*/ 9220274 w 10768629"/>
              <a:gd name="connsiteY30-2776" fmla="*/ 557502 h 1978172"/>
              <a:gd name="connsiteX31-2777" fmla="*/ 9220202 w 10768629"/>
              <a:gd name="connsiteY31-2778" fmla="*/ 558001 h 1978172"/>
              <a:gd name="connsiteX32-2779" fmla="*/ 9210908 w 10768629"/>
              <a:gd name="connsiteY32-2780" fmla="*/ 561147 h 1978172"/>
              <a:gd name="connsiteX33-2781" fmla="*/ 9186374 w 10768629"/>
              <a:gd name="connsiteY33-2782" fmla="*/ 565502 h 1978172"/>
              <a:gd name="connsiteX34-2783" fmla="*/ 9181058 w 10768629"/>
              <a:gd name="connsiteY34-2784" fmla="*/ 569943 h 1978172"/>
              <a:gd name="connsiteX35-2785" fmla="*/ 9179948 w 10768629"/>
              <a:gd name="connsiteY35-2786" fmla="*/ 576062 h 1978172"/>
              <a:gd name="connsiteX36-2787" fmla="*/ 9149110 w 10768629"/>
              <a:gd name="connsiteY36-2788" fmla="*/ 598906 h 1978172"/>
              <a:gd name="connsiteX37-2789" fmla="*/ 9078556 w 10768629"/>
              <a:gd name="connsiteY37-2790" fmla="*/ 644039 h 1978172"/>
              <a:gd name="connsiteX38-2791" fmla="*/ 8996399 w 10768629"/>
              <a:gd name="connsiteY38-2792" fmla="*/ 690055 h 1978172"/>
              <a:gd name="connsiteX39-2793" fmla="*/ 8803791 w 10768629"/>
              <a:gd name="connsiteY39-2794" fmla="*/ 813860 h 1978172"/>
              <a:gd name="connsiteX40-2795" fmla="*/ 8636202 w 10768629"/>
              <a:gd name="connsiteY40-2796" fmla="*/ 848463 h 1978172"/>
              <a:gd name="connsiteX41-2797" fmla="*/ 8555372 w 10768629"/>
              <a:gd name="connsiteY41-2798" fmla="*/ 883171 h 1978172"/>
              <a:gd name="connsiteX42-2799" fmla="*/ 8507229 w 10768629"/>
              <a:gd name="connsiteY42-2800" fmla="*/ 901665 h 1978172"/>
              <a:gd name="connsiteX43-2801" fmla="*/ 8428473 w 10768629"/>
              <a:gd name="connsiteY43-2802" fmla="*/ 927985 h 1978172"/>
              <a:gd name="connsiteX44-2803" fmla="*/ 8427914 w 10768629"/>
              <a:gd name="connsiteY44-2804" fmla="*/ 933480 h 1978172"/>
              <a:gd name="connsiteX45-2805" fmla="*/ 8420327 w 10768629"/>
              <a:gd name="connsiteY45-2806" fmla="*/ 941984 h 1978172"/>
              <a:gd name="connsiteX46-2807" fmla="*/ 8407128 w 10768629"/>
              <a:gd name="connsiteY46-2808" fmla="*/ 961344 h 1978172"/>
              <a:gd name="connsiteX47-2809" fmla="*/ 8380548 w 10768629"/>
              <a:gd name="connsiteY47-2810" fmla="*/ 987916 h 1978172"/>
              <a:gd name="connsiteX48-2811" fmla="*/ 8379462 w 10768629"/>
              <a:gd name="connsiteY48-2812" fmla="*/ 987106 h 1978172"/>
              <a:gd name="connsiteX49-2813" fmla="*/ 8369725 w 10768629"/>
              <a:gd name="connsiteY49-2814" fmla="*/ 989186 h 1978172"/>
              <a:gd name="connsiteX50-2815" fmla="*/ 8304438 w 10768629"/>
              <a:gd name="connsiteY50-2816" fmla="*/ 996739 h 1978172"/>
              <a:gd name="connsiteX51-2817" fmla="*/ 8280929 w 10768629"/>
              <a:gd name="connsiteY51-2818" fmla="*/ 1023089 h 1978172"/>
              <a:gd name="connsiteX52-2819" fmla="*/ 8275760 w 10768629"/>
              <a:gd name="connsiteY52-2820" fmla="*/ 1027772 h 1978172"/>
              <a:gd name="connsiteX53-2821" fmla="*/ 8275478 w 10768629"/>
              <a:gd name="connsiteY53-2822" fmla="*/ 1027605 h 1978172"/>
              <a:gd name="connsiteX54-2823" fmla="*/ 8269666 w 10768629"/>
              <a:gd name="connsiteY54-2824" fmla="*/ 1032033 h 1978172"/>
              <a:gd name="connsiteX55-2825" fmla="*/ 8203836 w 10768629"/>
              <a:gd name="connsiteY55-2826" fmla="*/ 1037347 h 1978172"/>
              <a:gd name="connsiteX56-2827" fmla="*/ 8122936 w 10768629"/>
              <a:gd name="connsiteY56-2828" fmla="*/ 1063113 h 1978172"/>
              <a:gd name="connsiteX57-2829" fmla="*/ 8043658 w 10768629"/>
              <a:gd name="connsiteY57-2830" fmla="*/ 1092746 h 1978172"/>
              <a:gd name="connsiteX58-2831" fmla="*/ 8015351 w 10768629"/>
              <a:gd name="connsiteY58-2832" fmla="*/ 1105478 h 1978172"/>
              <a:gd name="connsiteX59-2833" fmla="*/ 7963145 w 10768629"/>
              <a:gd name="connsiteY59-2834" fmla="*/ 1119346 h 1978172"/>
              <a:gd name="connsiteX60-2835" fmla="*/ 7938145 w 10768629"/>
              <a:gd name="connsiteY60-2836" fmla="*/ 1120225 h 1978172"/>
              <a:gd name="connsiteX61-2837" fmla="*/ 7937238 w 10768629"/>
              <a:gd name="connsiteY61-2838" fmla="*/ 1121204 h 1978172"/>
              <a:gd name="connsiteX62-2839" fmla="*/ 7934398 w 10768629"/>
              <a:gd name="connsiteY62-2840" fmla="*/ 1118240 h 1978172"/>
              <a:gd name="connsiteX63-2841" fmla="*/ 7918248 w 10768629"/>
              <a:gd name="connsiteY63-2842" fmla="*/ 1124371 h 1978172"/>
              <a:gd name="connsiteX64-2843" fmla="*/ 7914119 w 10768629"/>
              <a:gd name="connsiteY64-2844" fmla="*/ 1127653 h 1978172"/>
              <a:gd name="connsiteX65-2845" fmla="*/ 7907658 w 10768629"/>
              <a:gd name="connsiteY65-2846" fmla="*/ 1130350 h 1978172"/>
              <a:gd name="connsiteX66-2847" fmla="*/ 7907434 w 10768629"/>
              <a:gd name="connsiteY66-2848" fmla="*/ 1130103 h 1978172"/>
              <a:gd name="connsiteX67-2849" fmla="*/ 7901508 w 10768629"/>
              <a:gd name="connsiteY67-2850" fmla="*/ 1133245 h 1978172"/>
              <a:gd name="connsiteX68-2851" fmla="*/ 7873287 w 10768629"/>
              <a:gd name="connsiteY68-2852" fmla="*/ 1152609 h 1978172"/>
              <a:gd name="connsiteX69-2853" fmla="*/ 7834833 w 10768629"/>
              <a:gd name="connsiteY69-2854" fmla="*/ 1153868 h 1978172"/>
              <a:gd name="connsiteX70-2855" fmla="*/ 7828661 w 10768629"/>
              <a:gd name="connsiteY70-2856" fmla="*/ 1139994 h 1978172"/>
              <a:gd name="connsiteX71-2857" fmla="*/ 7823966 w 10768629"/>
              <a:gd name="connsiteY71-2858" fmla="*/ 1143178 h 1978172"/>
              <a:gd name="connsiteX72-2859" fmla="*/ 7815078 w 10768629"/>
              <a:gd name="connsiteY72-2860" fmla="*/ 1151776 h 1978172"/>
              <a:gd name="connsiteX73-2861" fmla="*/ 7812026 w 10768629"/>
              <a:gd name="connsiteY73-2862" fmla="*/ 1151522 h 1978172"/>
              <a:gd name="connsiteX74-2863" fmla="*/ 7782249 w 10768629"/>
              <a:gd name="connsiteY74-2864" fmla="*/ 1160970 h 1978172"/>
              <a:gd name="connsiteX75-2865" fmla="*/ 7773476 w 10768629"/>
              <a:gd name="connsiteY75-2866" fmla="*/ 1157414 h 1978172"/>
              <a:gd name="connsiteX76-2867" fmla="*/ 7769600 w 10768629"/>
              <a:gd name="connsiteY76-2868" fmla="*/ 1157365 h 1978172"/>
              <a:gd name="connsiteX77-2869" fmla="*/ 7752631 w 10768629"/>
              <a:gd name="connsiteY77-2870" fmla="*/ 1172815 h 1978172"/>
              <a:gd name="connsiteX78-2871" fmla="*/ 7743525 w 10768629"/>
              <a:gd name="connsiteY78-2872" fmla="*/ 1179064 h 1978172"/>
              <a:gd name="connsiteX79-2873" fmla="*/ 7685942 w 10768629"/>
              <a:gd name="connsiteY79-2874" fmla="*/ 1233723 h 1978172"/>
              <a:gd name="connsiteX80-2875" fmla="*/ 7586920 w 10768629"/>
              <a:gd name="connsiteY80-2876" fmla="*/ 1261888 h 1978172"/>
              <a:gd name="connsiteX81-2877" fmla="*/ 7486100 w 10768629"/>
              <a:gd name="connsiteY81-2878" fmla="*/ 1292563 h 1978172"/>
              <a:gd name="connsiteX82-2879" fmla="*/ 7407190 w 10768629"/>
              <a:gd name="connsiteY82-2880" fmla="*/ 1314737 h 1978172"/>
              <a:gd name="connsiteX83-2881" fmla="*/ 7240698 w 10768629"/>
              <a:gd name="connsiteY83-2882" fmla="*/ 1438832 h 1978172"/>
              <a:gd name="connsiteX84-2883" fmla="*/ 7197675 w 10768629"/>
              <a:gd name="connsiteY84-2884" fmla="*/ 1447530 h 1978172"/>
              <a:gd name="connsiteX85-2885" fmla="*/ 7164788 w 10768629"/>
              <a:gd name="connsiteY85-2886" fmla="*/ 1480293 h 1978172"/>
              <a:gd name="connsiteX86-2887" fmla="*/ 7147929 w 10768629"/>
              <a:gd name="connsiteY86-2888" fmla="*/ 1477641 h 1978172"/>
              <a:gd name="connsiteX87-2889" fmla="*/ 7144965 w 10768629"/>
              <a:gd name="connsiteY87-2890" fmla="*/ 1476908 h 1978172"/>
              <a:gd name="connsiteX88-2891" fmla="*/ 7134299 w 10768629"/>
              <a:gd name="connsiteY88-2892" fmla="*/ 1479969 h 1978172"/>
              <a:gd name="connsiteX89-2893" fmla="*/ 7129809 w 10768629"/>
              <a:gd name="connsiteY89-2894" fmla="*/ 1473339 h 1978172"/>
              <a:gd name="connsiteX90-2895" fmla="*/ 7112688 w 10768629"/>
              <a:gd name="connsiteY90-2896" fmla="*/ 1472575 h 1978172"/>
              <a:gd name="connsiteX91-2897" fmla="*/ 7093470 w 10768629"/>
              <a:gd name="connsiteY91-2898" fmla="*/ 1480300 h 1978172"/>
              <a:gd name="connsiteX92-2899" fmla="*/ 7025034 w 10768629"/>
              <a:gd name="connsiteY92-2900" fmla="*/ 1506934 h 1978172"/>
              <a:gd name="connsiteX93-2901" fmla="*/ 7014783 w 10768629"/>
              <a:gd name="connsiteY93-2902" fmla="*/ 1515868 h 1978172"/>
              <a:gd name="connsiteX94-2903" fmla="*/ 6979706 w 10768629"/>
              <a:gd name="connsiteY94-2904" fmla="*/ 1523511 h 1978172"/>
              <a:gd name="connsiteX95-2905" fmla="*/ 6977890 w 10768629"/>
              <a:gd name="connsiteY95-2906" fmla="*/ 1525793 h 1978172"/>
              <a:gd name="connsiteX96-2907" fmla="*/ 6944339 w 10768629"/>
              <a:gd name="connsiteY96-2908" fmla="*/ 1536237 h 1978172"/>
              <a:gd name="connsiteX97-2909" fmla="*/ 6886996 w 10768629"/>
              <a:gd name="connsiteY97-2910" fmla="*/ 1563569 h 1978172"/>
              <a:gd name="connsiteX98-2911" fmla="*/ 6874510 w 10768629"/>
              <a:gd name="connsiteY98-2912" fmla="*/ 1558469 h 1978172"/>
              <a:gd name="connsiteX99-2913" fmla="*/ 6871943 w 10768629"/>
              <a:gd name="connsiteY99-2914" fmla="*/ 1554651 h 1978172"/>
              <a:gd name="connsiteX100-2915" fmla="*/ 6856174 w 10768629"/>
              <a:gd name="connsiteY100-2916" fmla="*/ 1562024 h 1978172"/>
              <a:gd name="connsiteX101-2917" fmla="*/ 6842321 w 10768629"/>
              <a:gd name="connsiteY101-2918" fmla="*/ 1560554 h 1978172"/>
              <a:gd name="connsiteX102-2919" fmla="*/ 6832713 w 10768629"/>
              <a:gd name="connsiteY102-2920" fmla="*/ 1569357 h 1978172"/>
              <a:gd name="connsiteX103-2921" fmla="*/ 6816351 w 10768629"/>
              <a:gd name="connsiteY103-2922" fmla="*/ 1571495 h 1978172"/>
              <a:gd name="connsiteX104-2923" fmla="*/ 6795800 w 10768629"/>
              <a:gd name="connsiteY104-2924" fmla="*/ 1572010 h 1978172"/>
              <a:gd name="connsiteX105-2925" fmla="*/ 6777546 w 10768629"/>
              <a:gd name="connsiteY105-2926" fmla="*/ 1568661 h 1978172"/>
              <a:gd name="connsiteX106-2927" fmla="*/ 6751528 w 10768629"/>
              <a:gd name="connsiteY106-2928" fmla="*/ 1574143 h 1978172"/>
              <a:gd name="connsiteX107-2929" fmla="*/ 6691966 w 10768629"/>
              <a:gd name="connsiteY107-2930" fmla="*/ 1582255 h 1978172"/>
              <a:gd name="connsiteX108-2931" fmla="*/ 6646941 w 10768629"/>
              <a:gd name="connsiteY108-2932" fmla="*/ 1588471 h 1978172"/>
              <a:gd name="connsiteX109-2933" fmla="*/ 6568576 w 10768629"/>
              <a:gd name="connsiteY109-2934" fmla="*/ 1606488 h 1978172"/>
              <a:gd name="connsiteX110-2935" fmla="*/ 6554358 w 10768629"/>
              <a:gd name="connsiteY110-2936" fmla="*/ 1621701 h 1978172"/>
              <a:gd name="connsiteX111-2937" fmla="*/ 6516968 w 10768629"/>
              <a:gd name="connsiteY111-2938" fmla="*/ 1617195 h 1978172"/>
              <a:gd name="connsiteX112-2939" fmla="*/ 6506479 w 10768629"/>
              <a:gd name="connsiteY112-2940" fmla="*/ 1602227 h 1978172"/>
              <a:gd name="connsiteX113-2941" fmla="*/ 6458436 w 10768629"/>
              <a:gd name="connsiteY113-2942" fmla="*/ 1607332 h 1978172"/>
              <a:gd name="connsiteX114-2943" fmla="*/ 6414786 w 10768629"/>
              <a:gd name="connsiteY114-2944" fmla="*/ 1628815 h 1978172"/>
              <a:gd name="connsiteX115-2945" fmla="*/ 6357085 w 10768629"/>
              <a:gd name="connsiteY115-2946" fmla="*/ 1640846 h 1978172"/>
              <a:gd name="connsiteX116-2947" fmla="*/ 6322636 w 10768629"/>
              <a:gd name="connsiteY116-2948" fmla="*/ 1648213 h 1978172"/>
              <a:gd name="connsiteX117-2949" fmla="*/ 6226172 w 10768629"/>
              <a:gd name="connsiteY117-2950" fmla="*/ 1654676 h 1978172"/>
              <a:gd name="connsiteX118-2951" fmla="*/ 6221217 w 10768629"/>
              <a:gd name="connsiteY118-2952" fmla="*/ 1654506 h 1978172"/>
              <a:gd name="connsiteX119-2953" fmla="*/ 6204956 w 10768629"/>
              <a:gd name="connsiteY119-2954" fmla="*/ 1664280 h 1978172"/>
              <a:gd name="connsiteX120-2955" fmla="*/ 6204270 w 10768629"/>
              <a:gd name="connsiteY120-2956" fmla="*/ 1666782 h 1978172"/>
              <a:gd name="connsiteX121-2957" fmla="*/ 6143810 w 10768629"/>
              <a:gd name="connsiteY121-2958" fmla="*/ 1661963 h 1978172"/>
              <a:gd name="connsiteX122-2959" fmla="*/ 6136560 w 10768629"/>
              <a:gd name="connsiteY122-2960" fmla="*/ 1665728 h 1978172"/>
              <a:gd name="connsiteX123-2961" fmla="*/ 6096155 w 10768629"/>
              <a:gd name="connsiteY123-2962" fmla="*/ 1656951 h 1978172"/>
              <a:gd name="connsiteX124-2963" fmla="*/ 6075812 w 10768629"/>
              <a:gd name="connsiteY124-2964" fmla="*/ 1655422 h 1978172"/>
              <a:gd name="connsiteX125-2965" fmla="*/ 6039495 w 10768629"/>
              <a:gd name="connsiteY125-2966" fmla="*/ 1649680 h 1978172"/>
              <a:gd name="connsiteX126-2967" fmla="*/ 6036523 w 10768629"/>
              <a:gd name="connsiteY126-2968" fmla="*/ 1652121 h 1978172"/>
              <a:gd name="connsiteX127-2969" fmla="*/ 6029328 w 10768629"/>
              <a:gd name="connsiteY127-2970" fmla="*/ 1649904 h 1978172"/>
              <a:gd name="connsiteX128-2971" fmla="*/ 6024075 w 10768629"/>
              <a:gd name="connsiteY128-2972" fmla="*/ 1652779 h 1978172"/>
              <a:gd name="connsiteX129-2973" fmla="*/ 6018085 w 10768629"/>
              <a:gd name="connsiteY129-2974" fmla="*/ 1652030 h 1978172"/>
              <a:gd name="connsiteX130-2975" fmla="*/ 5955513 w 10768629"/>
              <a:gd name="connsiteY130-2976" fmla="*/ 1663584 h 1978172"/>
              <a:gd name="connsiteX131-2977" fmla="*/ 5941996 w 10768629"/>
              <a:gd name="connsiteY131-2978" fmla="*/ 1661326 h 1978172"/>
              <a:gd name="connsiteX132-2979" fmla="*/ 5931789 w 10768629"/>
              <a:gd name="connsiteY132-2980" fmla="*/ 1669915 h 1978172"/>
              <a:gd name="connsiteX133-2981" fmla="*/ 5888686 w 10768629"/>
              <a:gd name="connsiteY133-2982" fmla="*/ 1672175 h 1978172"/>
              <a:gd name="connsiteX134-2983" fmla="*/ 5873794 w 10768629"/>
              <a:gd name="connsiteY134-2984" fmla="*/ 1665454 h 1978172"/>
              <a:gd name="connsiteX135-2985" fmla="*/ 5860022 w 10768629"/>
              <a:gd name="connsiteY135-2986" fmla="*/ 1660635 h 1978172"/>
              <a:gd name="connsiteX136-2987" fmla="*/ 5858237 w 10768629"/>
              <a:gd name="connsiteY136-2988" fmla="*/ 1660649 h 1978172"/>
              <a:gd name="connsiteX137-2989" fmla="*/ 5840319 w 10768629"/>
              <a:gd name="connsiteY137-2990" fmla="*/ 1660798 h 1978172"/>
              <a:gd name="connsiteX138-2991" fmla="*/ 5806984 w 10768629"/>
              <a:gd name="connsiteY138-2992" fmla="*/ 1661075 h 1978172"/>
              <a:gd name="connsiteX139-2993" fmla="*/ 5742351 w 10768629"/>
              <a:gd name="connsiteY139-2994" fmla="*/ 1667489 h 1978172"/>
              <a:gd name="connsiteX140-2995" fmla="*/ 5521171 w 10768629"/>
              <a:gd name="connsiteY140-2996" fmla="*/ 1671626 h 1978172"/>
              <a:gd name="connsiteX141-2997" fmla="*/ 5457384 w 10768629"/>
              <a:gd name="connsiteY141-2998" fmla="*/ 1683952 h 1978172"/>
              <a:gd name="connsiteX142-2999" fmla="*/ 4950070 w 10768629"/>
              <a:gd name="connsiteY142-3000" fmla="*/ 1748401 h 1978172"/>
              <a:gd name="connsiteX143-3001" fmla="*/ 4872172 w 10768629"/>
              <a:gd name="connsiteY143-3002" fmla="*/ 1757222 h 1978172"/>
              <a:gd name="connsiteX144-3003" fmla="*/ 4809524 w 10768629"/>
              <a:gd name="connsiteY144-3004" fmla="*/ 1761033 h 1978172"/>
              <a:gd name="connsiteX145-3005" fmla="*/ 4759058 w 10768629"/>
              <a:gd name="connsiteY145-3006" fmla="*/ 1766533 h 1978172"/>
              <a:gd name="connsiteX146-3007" fmla="*/ 4719749 w 10768629"/>
              <a:gd name="connsiteY146-3008" fmla="*/ 1771811 h 1978172"/>
              <a:gd name="connsiteX147-3009" fmla="*/ 4568686 w 10768629"/>
              <a:gd name="connsiteY147-3010" fmla="*/ 1786141 h 1978172"/>
              <a:gd name="connsiteX148-3011" fmla="*/ 4418751 w 10768629"/>
              <a:gd name="connsiteY148-3012" fmla="*/ 1796932 h 1978172"/>
              <a:gd name="connsiteX149-3013" fmla="*/ 4378377 w 10768629"/>
              <a:gd name="connsiteY149-3014" fmla="*/ 1815528 h 1978172"/>
              <a:gd name="connsiteX150-3015" fmla="*/ 4320575 w 10768629"/>
              <a:gd name="connsiteY150-3016" fmla="*/ 1832722 h 1978172"/>
              <a:gd name="connsiteX151-3017" fmla="*/ 4220200 w 10768629"/>
              <a:gd name="connsiteY151-3018" fmla="*/ 1873173 h 1978172"/>
              <a:gd name="connsiteX152-3019" fmla="*/ 4105361 w 10768629"/>
              <a:gd name="connsiteY152-3020" fmla="*/ 1894711 h 1978172"/>
              <a:gd name="connsiteX153-3021" fmla="*/ 3973223 w 10768629"/>
              <a:gd name="connsiteY153-3022" fmla="*/ 1881015 h 1978172"/>
              <a:gd name="connsiteX154-3023" fmla="*/ 3900992 w 10768629"/>
              <a:gd name="connsiteY154-3024" fmla="*/ 1880603 h 1978172"/>
              <a:gd name="connsiteX155-3025" fmla="*/ 3662119 w 10768629"/>
              <a:gd name="connsiteY155-3026" fmla="*/ 1876289 h 1978172"/>
              <a:gd name="connsiteX156-3027" fmla="*/ 3496919 w 10768629"/>
              <a:gd name="connsiteY156-3028" fmla="*/ 1873180 h 1978172"/>
              <a:gd name="connsiteX157-3029" fmla="*/ 3449433 w 10768629"/>
              <a:gd name="connsiteY157-3030" fmla="*/ 1889681 h 1978172"/>
              <a:gd name="connsiteX158-3031" fmla="*/ 3369766 w 10768629"/>
              <a:gd name="connsiteY158-3032" fmla="*/ 1916653 h 1978172"/>
              <a:gd name="connsiteX159-3033" fmla="*/ 3290336 w 10768629"/>
              <a:gd name="connsiteY159-3034" fmla="*/ 1925039 h 1978172"/>
              <a:gd name="connsiteX160-3035" fmla="*/ 3224897 w 10768629"/>
              <a:gd name="connsiteY160-3036" fmla="*/ 1943733 h 1978172"/>
              <a:gd name="connsiteX161-3037" fmla="*/ 3161463 w 10768629"/>
              <a:gd name="connsiteY161-3038" fmla="*/ 1946591 h 1978172"/>
              <a:gd name="connsiteX162-3039" fmla="*/ 3157504 w 10768629"/>
              <a:gd name="connsiteY162-3040" fmla="*/ 1957276 h 1978172"/>
              <a:gd name="connsiteX163-3041" fmla="*/ 3115176 w 10768629"/>
              <a:gd name="connsiteY163-3042" fmla="*/ 1943459 h 1978172"/>
              <a:gd name="connsiteX164-3043" fmla="*/ 3005773 w 10768629"/>
              <a:gd name="connsiteY164-3044" fmla="*/ 1915878 h 1978172"/>
              <a:gd name="connsiteX165-3045" fmla="*/ 2897201 w 10768629"/>
              <a:gd name="connsiteY165-3046" fmla="*/ 1926772 h 1978172"/>
              <a:gd name="connsiteX166-3047" fmla="*/ 2783891 w 10768629"/>
              <a:gd name="connsiteY166-3048" fmla="*/ 1931749 h 1978172"/>
              <a:gd name="connsiteX167-3049" fmla="*/ 2712447 w 10768629"/>
              <a:gd name="connsiteY167-3050" fmla="*/ 1933044 h 1978172"/>
              <a:gd name="connsiteX168-3051" fmla="*/ 2560151 w 10768629"/>
              <a:gd name="connsiteY168-3052" fmla="*/ 1963609 h 1978172"/>
              <a:gd name="connsiteX169-3053" fmla="*/ 2367221 w 10768629"/>
              <a:gd name="connsiteY169-3054" fmla="*/ 1971884 h 1978172"/>
              <a:gd name="connsiteX170-3055" fmla="*/ 2272130 w 10768629"/>
              <a:gd name="connsiteY170-3056" fmla="*/ 1961162 h 1978172"/>
              <a:gd name="connsiteX171-3057" fmla="*/ 2189404 w 10768629"/>
              <a:gd name="connsiteY171-3058" fmla="*/ 1978172 h 1978172"/>
              <a:gd name="connsiteX172-3059" fmla="*/ 2077704 w 10768629"/>
              <a:gd name="connsiteY172-3060" fmla="*/ 1965002 h 1978172"/>
              <a:gd name="connsiteX173-3061" fmla="*/ 1967996 w 10768629"/>
              <a:gd name="connsiteY173-3062" fmla="*/ 1953187 h 1978172"/>
              <a:gd name="connsiteX174-3063" fmla="*/ 1855805 w 10768629"/>
              <a:gd name="connsiteY174-3064" fmla="*/ 1926082 h 1978172"/>
              <a:gd name="connsiteX175-3065" fmla="*/ 1790957 w 10768629"/>
              <a:gd name="connsiteY175-3066" fmla="*/ 1919460 h 1978172"/>
              <a:gd name="connsiteX176-3067" fmla="*/ 1613978 w 10768629"/>
              <a:gd name="connsiteY176-3068" fmla="*/ 1891581 h 1978172"/>
              <a:gd name="connsiteX177-3069" fmla="*/ 1436831 w 10768629"/>
              <a:gd name="connsiteY177-3070" fmla="*/ 1856201 h 1978172"/>
              <a:gd name="connsiteX178-3071" fmla="*/ 1357365 w 10768629"/>
              <a:gd name="connsiteY178-3072" fmla="*/ 1832140 h 1978172"/>
              <a:gd name="connsiteX179-3073" fmla="*/ 1186881 w 10768629"/>
              <a:gd name="connsiteY179-3074" fmla="*/ 1768613 h 1978172"/>
              <a:gd name="connsiteX180-3075" fmla="*/ 1162595 w 10768629"/>
              <a:gd name="connsiteY180-3076" fmla="*/ 1758337 h 1978172"/>
              <a:gd name="connsiteX181-3077" fmla="*/ 1128523 w 10768629"/>
              <a:gd name="connsiteY181-3078" fmla="*/ 1763621 h 1978172"/>
              <a:gd name="connsiteX182-3079" fmla="*/ 991903 w 10768629"/>
              <a:gd name="connsiteY182-3080" fmla="*/ 1786741 h 1978172"/>
              <a:gd name="connsiteX183-3081" fmla="*/ 883960 w 10768629"/>
              <a:gd name="connsiteY183-3082" fmla="*/ 1822386 h 1978172"/>
              <a:gd name="connsiteX184-3083" fmla="*/ 766531 w 10768629"/>
              <a:gd name="connsiteY184-3084" fmla="*/ 1805053 h 1978172"/>
              <a:gd name="connsiteX185-3085" fmla="*/ 669779 w 10768629"/>
              <a:gd name="connsiteY185-3086" fmla="*/ 1800537 h 1978172"/>
              <a:gd name="connsiteX186-3087" fmla="*/ 523898 w 10768629"/>
              <a:gd name="connsiteY186-3088" fmla="*/ 1811085 h 1978172"/>
              <a:gd name="connsiteX187-3089" fmla="*/ 360251 w 10768629"/>
              <a:gd name="connsiteY187-3090" fmla="*/ 1830735 h 1978172"/>
              <a:gd name="connsiteX188-3091" fmla="*/ 255207 w 10768629"/>
              <a:gd name="connsiteY188-3092" fmla="*/ 1818275 h 1978172"/>
              <a:gd name="connsiteX189-3093" fmla="*/ 101803 w 10768629"/>
              <a:gd name="connsiteY189-3094" fmla="*/ 1870647 h 1978172"/>
              <a:gd name="connsiteX190-3095" fmla="*/ 25397 w 10768629"/>
              <a:gd name="connsiteY190-3096" fmla="*/ 1888443 h 1978172"/>
              <a:gd name="connsiteX191-3097" fmla="*/ 2370 w 10768629"/>
              <a:gd name="connsiteY191-3098" fmla="*/ 1878311 h 1978172"/>
              <a:gd name="connsiteX192-3099" fmla="*/ 0 w 10768629"/>
              <a:gd name="connsiteY192-3100" fmla="*/ 1878785 h 1978172"/>
              <a:gd name="connsiteX193-3101" fmla="*/ 0 w 10768629"/>
              <a:gd name="connsiteY193-3102" fmla="*/ 0 h 1978172"/>
              <a:gd name="connsiteX0-3103" fmla="*/ 0 w 10768629"/>
              <a:gd name="connsiteY0-3104" fmla="*/ 0 h 1978172"/>
              <a:gd name="connsiteX1-3105" fmla="*/ 10768629 w 10768629"/>
              <a:gd name="connsiteY1-3106" fmla="*/ 0 h 1978172"/>
              <a:gd name="connsiteX2-3107" fmla="*/ 10733254 w 10768629"/>
              <a:gd name="connsiteY2-3108" fmla="*/ 31439 h 1978172"/>
              <a:gd name="connsiteX3-3109" fmla="*/ 10727085 w 10768629"/>
              <a:gd name="connsiteY3-3110" fmla="*/ 37910 h 1978172"/>
              <a:gd name="connsiteX4-3111" fmla="*/ 10675953 w 10768629"/>
              <a:gd name="connsiteY4-3112" fmla="*/ 68623 h 1978172"/>
              <a:gd name="connsiteX5-3113" fmla="*/ 10637091 w 10768629"/>
              <a:gd name="connsiteY5-3114" fmla="*/ 90361 h 1978172"/>
              <a:gd name="connsiteX6-3115" fmla="*/ 10610971 w 10768629"/>
              <a:gd name="connsiteY6-3116" fmla="*/ 110764 h 1978172"/>
              <a:gd name="connsiteX7-3117" fmla="*/ 10532872 w 10768629"/>
              <a:gd name="connsiteY7-3118" fmla="*/ 138028 h 1978172"/>
              <a:gd name="connsiteX8-3119" fmla="*/ 10398558 w 10768629"/>
              <a:gd name="connsiteY8-3120" fmla="*/ 172911 h 1978172"/>
              <a:gd name="connsiteX9-3121" fmla="*/ 10371128 w 10768629"/>
              <a:gd name="connsiteY9-3122" fmla="*/ 182609 h 1978172"/>
              <a:gd name="connsiteX10-3123" fmla="*/ 10352178 w 10768629"/>
              <a:gd name="connsiteY10-3124" fmla="*/ 199976 h 1978172"/>
              <a:gd name="connsiteX11-3125" fmla="*/ 10351815 w 10768629"/>
              <a:gd name="connsiteY11-3126" fmla="*/ 211879 h 1978172"/>
              <a:gd name="connsiteX12-3127" fmla="*/ 10337471 w 10768629"/>
              <a:gd name="connsiteY12-3128" fmla="*/ 218661 h 1978172"/>
              <a:gd name="connsiteX13-3129" fmla="*/ 10334625 w 10768629"/>
              <a:gd name="connsiteY13-3130" fmla="*/ 222351 h 1978172"/>
              <a:gd name="connsiteX14-3131" fmla="*/ 10256365 w 10768629"/>
              <a:gd name="connsiteY14-3132" fmla="*/ 235917 h 1978172"/>
              <a:gd name="connsiteX15-3133" fmla="*/ 10201127 w 10768629"/>
              <a:gd name="connsiteY15-3134" fmla="*/ 267448 h 1978172"/>
              <a:gd name="connsiteX16-3135" fmla="*/ 9961218 w 10768629"/>
              <a:gd name="connsiteY16-3136" fmla="*/ 326720 h 1978172"/>
              <a:gd name="connsiteX17-3137" fmla="*/ 9859715 w 10768629"/>
              <a:gd name="connsiteY17-3138" fmla="*/ 355698 h 1978172"/>
              <a:gd name="connsiteX18-3139" fmla="*/ 9679867 w 10768629"/>
              <a:gd name="connsiteY18-3140" fmla="*/ 399081 h 1978172"/>
              <a:gd name="connsiteX19-3141" fmla="*/ 9490654 w 10768629"/>
              <a:gd name="connsiteY19-3142" fmla="*/ 455225 h 1978172"/>
              <a:gd name="connsiteX20-3143" fmla="*/ 9470837 w 10768629"/>
              <a:gd name="connsiteY20-3144" fmla="*/ 452539 h 1978172"/>
              <a:gd name="connsiteX21-3145" fmla="*/ 9469082 w 10768629"/>
              <a:gd name="connsiteY21-3146" fmla="*/ 454891 h 1978172"/>
              <a:gd name="connsiteX22-3147" fmla="*/ 9448038 w 10768629"/>
              <a:gd name="connsiteY22-3148" fmla="*/ 459733 h 1978172"/>
              <a:gd name="connsiteX23-3149" fmla="*/ 9396821 w 10768629"/>
              <a:gd name="connsiteY23-3150" fmla="*/ 455795 h 1978172"/>
              <a:gd name="connsiteX24-3151" fmla="*/ 9392197 w 10768629"/>
              <a:gd name="connsiteY24-3152" fmla="*/ 459796 h 1978172"/>
              <a:gd name="connsiteX25-3153" fmla="*/ 9347994 w 10768629"/>
              <a:gd name="connsiteY25-3154" fmla="*/ 464462 h 1978172"/>
              <a:gd name="connsiteX26-3155" fmla="*/ 9347889 w 10768629"/>
              <a:gd name="connsiteY26-3156" fmla="*/ 466539 h 1978172"/>
              <a:gd name="connsiteX27-3157" fmla="*/ 9337639 w 10768629"/>
              <a:gd name="connsiteY27-3158" fmla="*/ 476654 h 1978172"/>
              <a:gd name="connsiteX28-3159" fmla="*/ 9316893 w 10768629"/>
              <a:gd name="connsiteY28-3160" fmla="*/ 491390 h 1978172"/>
              <a:gd name="connsiteX29-3161" fmla="*/ 9229283 w 10768629"/>
              <a:gd name="connsiteY29-3162" fmla="*/ 555377 h 1978172"/>
              <a:gd name="connsiteX30-3163" fmla="*/ 9220274 w 10768629"/>
              <a:gd name="connsiteY30-3164" fmla="*/ 557502 h 1978172"/>
              <a:gd name="connsiteX31-3165" fmla="*/ 9220202 w 10768629"/>
              <a:gd name="connsiteY31-3166" fmla="*/ 558001 h 1978172"/>
              <a:gd name="connsiteX32-3167" fmla="*/ 9210908 w 10768629"/>
              <a:gd name="connsiteY32-3168" fmla="*/ 561147 h 1978172"/>
              <a:gd name="connsiteX33-3169" fmla="*/ 9186374 w 10768629"/>
              <a:gd name="connsiteY33-3170" fmla="*/ 565502 h 1978172"/>
              <a:gd name="connsiteX34-3171" fmla="*/ 9181058 w 10768629"/>
              <a:gd name="connsiteY34-3172" fmla="*/ 569943 h 1978172"/>
              <a:gd name="connsiteX35-3173" fmla="*/ 9179948 w 10768629"/>
              <a:gd name="connsiteY35-3174" fmla="*/ 576062 h 1978172"/>
              <a:gd name="connsiteX36-3175" fmla="*/ 9149110 w 10768629"/>
              <a:gd name="connsiteY36-3176" fmla="*/ 598906 h 1978172"/>
              <a:gd name="connsiteX37-3177" fmla="*/ 9078556 w 10768629"/>
              <a:gd name="connsiteY37-3178" fmla="*/ 644039 h 1978172"/>
              <a:gd name="connsiteX38-3179" fmla="*/ 8996399 w 10768629"/>
              <a:gd name="connsiteY38-3180" fmla="*/ 690055 h 1978172"/>
              <a:gd name="connsiteX39-3181" fmla="*/ 8803791 w 10768629"/>
              <a:gd name="connsiteY39-3182" fmla="*/ 813860 h 1978172"/>
              <a:gd name="connsiteX40-3183" fmla="*/ 8636202 w 10768629"/>
              <a:gd name="connsiteY40-3184" fmla="*/ 848463 h 1978172"/>
              <a:gd name="connsiteX41-3185" fmla="*/ 8555372 w 10768629"/>
              <a:gd name="connsiteY41-3186" fmla="*/ 883171 h 1978172"/>
              <a:gd name="connsiteX42-3187" fmla="*/ 8507229 w 10768629"/>
              <a:gd name="connsiteY42-3188" fmla="*/ 901665 h 1978172"/>
              <a:gd name="connsiteX43-3189" fmla="*/ 8428473 w 10768629"/>
              <a:gd name="connsiteY43-3190" fmla="*/ 927985 h 1978172"/>
              <a:gd name="connsiteX44-3191" fmla="*/ 8427914 w 10768629"/>
              <a:gd name="connsiteY44-3192" fmla="*/ 933480 h 1978172"/>
              <a:gd name="connsiteX45-3193" fmla="*/ 8420327 w 10768629"/>
              <a:gd name="connsiteY45-3194" fmla="*/ 941984 h 1978172"/>
              <a:gd name="connsiteX46-3195" fmla="*/ 8407128 w 10768629"/>
              <a:gd name="connsiteY46-3196" fmla="*/ 961344 h 1978172"/>
              <a:gd name="connsiteX47-3197" fmla="*/ 8380548 w 10768629"/>
              <a:gd name="connsiteY47-3198" fmla="*/ 987916 h 1978172"/>
              <a:gd name="connsiteX48-3199" fmla="*/ 8379462 w 10768629"/>
              <a:gd name="connsiteY48-3200" fmla="*/ 987106 h 1978172"/>
              <a:gd name="connsiteX49-3201" fmla="*/ 8369725 w 10768629"/>
              <a:gd name="connsiteY49-3202" fmla="*/ 989186 h 1978172"/>
              <a:gd name="connsiteX50-3203" fmla="*/ 8304438 w 10768629"/>
              <a:gd name="connsiteY50-3204" fmla="*/ 996739 h 1978172"/>
              <a:gd name="connsiteX51-3205" fmla="*/ 8280929 w 10768629"/>
              <a:gd name="connsiteY51-3206" fmla="*/ 1023089 h 1978172"/>
              <a:gd name="connsiteX52-3207" fmla="*/ 8275760 w 10768629"/>
              <a:gd name="connsiteY52-3208" fmla="*/ 1027772 h 1978172"/>
              <a:gd name="connsiteX53-3209" fmla="*/ 8275478 w 10768629"/>
              <a:gd name="connsiteY53-3210" fmla="*/ 1027605 h 1978172"/>
              <a:gd name="connsiteX54-3211" fmla="*/ 8269666 w 10768629"/>
              <a:gd name="connsiteY54-3212" fmla="*/ 1032033 h 1978172"/>
              <a:gd name="connsiteX55-3213" fmla="*/ 8203836 w 10768629"/>
              <a:gd name="connsiteY55-3214" fmla="*/ 1037347 h 1978172"/>
              <a:gd name="connsiteX56-3215" fmla="*/ 8122936 w 10768629"/>
              <a:gd name="connsiteY56-3216" fmla="*/ 1063113 h 1978172"/>
              <a:gd name="connsiteX57-3217" fmla="*/ 8043658 w 10768629"/>
              <a:gd name="connsiteY57-3218" fmla="*/ 1092746 h 1978172"/>
              <a:gd name="connsiteX58-3219" fmla="*/ 8015351 w 10768629"/>
              <a:gd name="connsiteY58-3220" fmla="*/ 1105478 h 1978172"/>
              <a:gd name="connsiteX59-3221" fmla="*/ 7963145 w 10768629"/>
              <a:gd name="connsiteY59-3222" fmla="*/ 1119346 h 1978172"/>
              <a:gd name="connsiteX60-3223" fmla="*/ 7938145 w 10768629"/>
              <a:gd name="connsiteY60-3224" fmla="*/ 1120225 h 1978172"/>
              <a:gd name="connsiteX61-3225" fmla="*/ 7937238 w 10768629"/>
              <a:gd name="connsiteY61-3226" fmla="*/ 1121204 h 1978172"/>
              <a:gd name="connsiteX62-3227" fmla="*/ 7934398 w 10768629"/>
              <a:gd name="connsiteY62-3228" fmla="*/ 1118240 h 1978172"/>
              <a:gd name="connsiteX63-3229" fmla="*/ 7918248 w 10768629"/>
              <a:gd name="connsiteY63-3230" fmla="*/ 1124371 h 1978172"/>
              <a:gd name="connsiteX64-3231" fmla="*/ 7914119 w 10768629"/>
              <a:gd name="connsiteY64-3232" fmla="*/ 1127653 h 1978172"/>
              <a:gd name="connsiteX65-3233" fmla="*/ 7907658 w 10768629"/>
              <a:gd name="connsiteY65-3234" fmla="*/ 1130350 h 1978172"/>
              <a:gd name="connsiteX66-3235" fmla="*/ 7907434 w 10768629"/>
              <a:gd name="connsiteY66-3236" fmla="*/ 1130103 h 1978172"/>
              <a:gd name="connsiteX67-3237" fmla="*/ 7901508 w 10768629"/>
              <a:gd name="connsiteY67-3238" fmla="*/ 1133245 h 1978172"/>
              <a:gd name="connsiteX68-3239" fmla="*/ 7873287 w 10768629"/>
              <a:gd name="connsiteY68-3240" fmla="*/ 1152609 h 1978172"/>
              <a:gd name="connsiteX69-3241" fmla="*/ 7834833 w 10768629"/>
              <a:gd name="connsiteY69-3242" fmla="*/ 1153868 h 1978172"/>
              <a:gd name="connsiteX70-3243" fmla="*/ 7828661 w 10768629"/>
              <a:gd name="connsiteY70-3244" fmla="*/ 1139994 h 1978172"/>
              <a:gd name="connsiteX71-3245" fmla="*/ 7823966 w 10768629"/>
              <a:gd name="connsiteY71-3246" fmla="*/ 1143178 h 1978172"/>
              <a:gd name="connsiteX72-3247" fmla="*/ 7815078 w 10768629"/>
              <a:gd name="connsiteY72-3248" fmla="*/ 1151776 h 1978172"/>
              <a:gd name="connsiteX73-3249" fmla="*/ 7812026 w 10768629"/>
              <a:gd name="connsiteY73-3250" fmla="*/ 1151522 h 1978172"/>
              <a:gd name="connsiteX74-3251" fmla="*/ 7782249 w 10768629"/>
              <a:gd name="connsiteY74-3252" fmla="*/ 1160970 h 1978172"/>
              <a:gd name="connsiteX75-3253" fmla="*/ 7773476 w 10768629"/>
              <a:gd name="connsiteY75-3254" fmla="*/ 1157414 h 1978172"/>
              <a:gd name="connsiteX76-3255" fmla="*/ 7769600 w 10768629"/>
              <a:gd name="connsiteY76-3256" fmla="*/ 1157365 h 1978172"/>
              <a:gd name="connsiteX77-3257" fmla="*/ 7752631 w 10768629"/>
              <a:gd name="connsiteY77-3258" fmla="*/ 1172815 h 1978172"/>
              <a:gd name="connsiteX78-3259" fmla="*/ 7743525 w 10768629"/>
              <a:gd name="connsiteY78-3260" fmla="*/ 1179064 h 1978172"/>
              <a:gd name="connsiteX79-3261" fmla="*/ 7685942 w 10768629"/>
              <a:gd name="connsiteY79-3262" fmla="*/ 1233723 h 1978172"/>
              <a:gd name="connsiteX80-3263" fmla="*/ 7586920 w 10768629"/>
              <a:gd name="connsiteY80-3264" fmla="*/ 1261888 h 1978172"/>
              <a:gd name="connsiteX81-3265" fmla="*/ 7486100 w 10768629"/>
              <a:gd name="connsiteY81-3266" fmla="*/ 1292563 h 1978172"/>
              <a:gd name="connsiteX82-3267" fmla="*/ 7407190 w 10768629"/>
              <a:gd name="connsiteY82-3268" fmla="*/ 1314737 h 1978172"/>
              <a:gd name="connsiteX83-3269" fmla="*/ 7240698 w 10768629"/>
              <a:gd name="connsiteY83-3270" fmla="*/ 1438832 h 1978172"/>
              <a:gd name="connsiteX84-3271" fmla="*/ 7197675 w 10768629"/>
              <a:gd name="connsiteY84-3272" fmla="*/ 1447530 h 1978172"/>
              <a:gd name="connsiteX85-3273" fmla="*/ 7164788 w 10768629"/>
              <a:gd name="connsiteY85-3274" fmla="*/ 1480293 h 1978172"/>
              <a:gd name="connsiteX86-3275" fmla="*/ 7147929 w 10768629"/>
              <a:gd name="connsiteY86-3276" fmla="*/ 1477641 h 1978172"/>
              <a:gd name="connsiteX87-3277" fmla="*/ 7144965 w 10768629"/>
              <a:gd name="connsiteY87-3278" fmla="*/ 1476908 h 1978172"/>
              <a:gd name="connsiteX88-3279" fmla="*/ 7134299 w 10768629"/>
              <a:gd name="connsiteY88-3280" fmla="*/ 1479969 h 1978172"/>
              <a:gd name="connsiteX89-3281" fmla="*/ 7129809 w 10768629"/>
              <a:gd name="connsiteY89-3282" fmla="*/ 1473339 h 1978172"/>
              <a:gd name="connsiteX90-3283" fmla="*/ 7112688 w 10768629"/>
              <a:gd name="connsiteY90-3284" fmla="*/ 1472575 h 1978172"/>
              <a:gd name="connsiteX91-3285" fmla="*/ 7093470 w 10768629"/>
              <a:gd name="connsiteY91-3286" fmla="*/ 1480300 h 1978172"/>
              <a:gd name="connsiteX92-3287" fmla="*/ 7025034 w 10768629"/>
              <a:gd name="connsiteY92-3288" fmla="*/ 1506934 h 1978172"/>
              <a:gd name="connsiteX93-3289" fmla="*/ 7014783 w 10768629"/>
              <a:gd name="connsiteY93-3290" fmla="*/ 1515868 h 1978172"/>
              <a:gd name="connsiteX94-3291" fmla="*/ 6979706 w 10768629"/>
              <a:gd name="connsiteY94-3292" fmla="*/ 1523511 h 1978172"/>
              <a:gd name="connsiteX95-3293" fmla="*/ 6977890 w 10768629"/>
              <a:gd name="connsiteY95-3294" fmla="*/ 1525793 h 1978172"/>
              <a:gd name="connsiteX96-3295" fmla="*/ 6944339 w 10768629"/>
              <a:gd name="connsiteY96-3296" fmla="*/ 1536237 h 1978172"/>
              <a:gd name="connsiteX97-3297" fmla="*/ 6886996 w 10768629"/>
              <a:gd name="connsiteY97-3298" fmla="*/ 1563569 h 1978172"/>
              <a:gd name="connsiteX98-3299" fmla="*/ 6874510 w 10768629"/>
              <a:gd name="connsiteY98-3300" fmla="*/ 1558469 h 1978172"/>
              <a:gd name="connsiteX99-3301" fmla="*/ 6871943 w 10768629"/>
              <a:gd name="connsiteY99-3302" fmla="*/ 1554651 h 1978172"/>
              <a:gd name="connsiteX100-3303" fmla="*/ 6856174 w 10768629"/>
              <a:gd name="connsiteY100-3304" fmla="*/ 1562024 h 1978172"/>
              <a:gd name="connsiteX101-3305" fmla="*/ 6842321 w 10768629"/>
              <a:gd name="connsiteY101-3306" fmla="*/ 1560554 h 1978172"/>
              <a:gd name="connsiteX102-3307" fmla="*/ 6832713 w 10768629"/>
              <a:gd name="connsiteY102-3308" fmla="*/ 1569357 h 1978172"/>
              <a:gd name="connsiteX103-3309" fmla="*/ 6816351 w 10768629"/>
              <a:gd name="connsiteY103-3310" fmla="*/ 1571495 h 1978172"/>
              <a:gd name="connsiteX104-3311" fmla="*/ 6795800 w 10768629"/>
              <a:gd name="connsiteY104-3312" fmla="*/ 1572010 h 1978172"/>
              <a:gd name="connsiteX105-3313" fmla="*/ 6777546 w 10768629"/>
              <a:gd name="connsiteY105-3314" fmla="*/ 1568661 h 1978172"/>
              <a:gd name="connsiteX106-3315" fmla="*/ 6751528 w 10768629"/>
              <a:gd name="connsiteY106-3316" fmla="*/ 1574143 h 1978172"/>
              <a:gd name="connsiteX107-3317" fmla="*/ 6691966 w 10768629"/>
              <a:gd name="connsiteY107-3318" fmla="*/ 1582255 h 1978172"/>
              <a:gd name="connsiteX108-3319" fmla="*/ 6646941 w 10768629"/>
              <a:gd name="connsiteY108-3320" fmla="*/ 1588471 h 1978172"/>
              <a:gd name="connsiteX109-3321" fmla="*/ 6568576 w 10768629"/>
              <a:gd name="connsiteY109-3322" fmla="*/ 1606488 h 1978172"/>
              <a:gd name="connsiteX110-3323" fmla="*/ 6554358 w 10768629"/>
              <a:gd name="connsiteY110-3324" fmla="*/ 1621701 h 1978172"/>
              <a:gd name="connsiteX111-3325" fmla="*/ 6516968 w 10768629"/>
              <a:gd name="connsiteY111-3326" fmla="*/ 1617195 h 1978172"/>
              <a:gd name="connsiteX112-3327" fmla="*/ 6506479 w 10768629"/>
              <a:gd name="connsiteY112-3328" fmla="*/ 1602227 h 1978172"/>
              <a:gd name="connsiteX113-3329" fmla="*/ 6458436 w 10768629"/>
              <a:gd name="connsiteY113-3330" fmla="*/ 1607332 h 1978172"/>
              <a:gd name="connsiteX114-3331" fmla="*/ 6414786 w 10768629"/>
              <a:gd name="connsiteY114-3332" fmla="*/ 1628815 h 1978172"/>
              <a:gd name="connsiteX115-3333" fmla="*/ 6357085 w 10768629"/>
              <a:gd name="connsiteY115-3334" fmla="*/ 1640846 h 1978172"/>
              <a:gd name="connsiteX116-3335" fmla="*/ 6322636 w 10768629"/>
              <a:gd name="connsiteY116-3336" fmla="*/ 1648213 h 1978172"/>
              <a:gd name="connsiteX117-3337" fmla="*/ 6226172 w 10768629"/>
              <a:gd name="connsiteY117-3338" fmla="*/ 1654676 h 1978172"/>
              <a:gd name="connsiteX118-3339" fmla="*/ 6221217 w 10768629"/>
              <a:gd name="connsiteY118-3340" fmla="*/ 1654506 h 1978172"/>
              <a:gd name="connsiteX119-3341" fmla="*/ 6204956 w 10768629"/>
              <a:gd name="connsiteY119-3342" fmla="*/ 1664280 h 1978172"/>
              <a:gd name="connsiteX120-3343" fmla="*/ 6204270 w 10768629"/>
              <a:gd name="connsiteY120-3344" fmla="*/ 1666782 h 1978172"/>
              <a:gd name="connsiteX121-3345" fmla="*/ 6143810 w 10768629"/>
              <a:gd name="connsiteY121-3346" fmla="*/ 1661963 h 1978172"/>
              <a:gd name="connsiteX122-3347" fmla="*/ 6136560 w 10768629"/>
              <a:gd name="connsiteY122-3348" fmla="*/ 1665728 h 1978172"/>
              <a:gd name="connsiteX123-3349" fmla="*/ 6096155 w 10768629"/>
              <a:gd name="connsiteY123-3350" fmla="*/ 1656951 h 1978172"/>
              <a:gd name="connsiteX124-3351" fmla="*/ 6075812 w 10768629"/>
              <a:gd name="connsiteY124-3352" fmla="*/ 1655422 h 1978172"/>
              <a:gd name="connsiteX125-3353" fmla="*/ 6039495 w 10768629"/>
              <a:gd name="connsiteY125-3354" fmla="*/ 1649680 h 1978172"/>
              <a:gd name="connsiteX126-3355" fmla="*/ 6036523 w 10768629"/>
              <a:gd name="connsiteY126-3356" fmla="*/ 1652121 h 1978172"/>
              <a:gd name="connsiteX127-3357" fmla="*/ 6029328 w 10768629"/>
              <a:gd name="connsiteY127-3358" fmla="*/ 1649904 h 1978172"/>
              <a:gd name="connsiteX128-3359" fmla="*/ 6024075 w 10768629"/>
              <a:gd name="connsiteY128-3360" fmla="*/ 1652779 h 1978172"/>
              <a:gd name="connsiteX129-3361" fmla="*/ 6018085 w 10768629"/>
              <a:gd name="connsiteY129-3362" fmla="*/ 1652030 h 1978172"/>
              <a:gd name="connsiteX130-3363" fmla="*/ 5955513 w 10768629"/>
              <a:gd name="connsiteY130-3364" fmla="*/ 1663584 h 1978172"/>
              <a:gd name="connsiteX131-3365" fmla="*/ 5941996 w 10768629"/>
              <a:gd name="connsiteY131-3366" fmla="*/ 1661326 h 1978172"/>
              <a:gd name="connsiteX132-3367" fmla="*/ 5931789 w 10768629"/>
              <a:gd name="connsiteY132-3368" fmla="*/ 1669915 h 1978172"/>
              <a:gd name="connsiteX133-3369" fmla="*/ 5888686 w 10768629"/>
              <a:gd name="connsiteY133-3370" fmla="*/ 1672175 h 1978172"/>
              <a:gd name="connsiteX134-3371" fmla="*/ 5873794 w 10768629"/>
              <a:gd name="connsiteY134-3372" fmla="*/ 1665454 h 1978172"/>
              <a:gd name="connsiteX135-3373" fmla="*/ 5860022 w 10768629"/>
              <a:gd name="connsiteY135-3374" fmla="*/ 1660635 h 1978172"/>
              <a:gd name="connsiteX136-3375" fmla="*/ 5858237 w 10768629"/>
              <a:gd name="connsiteY136-3376" fmla="*/ 1660649 h 1978172"/>
              <a:gd name="connsiteX137-3377" fmla="*/ 5840319 w 10768629"/>
              <a:gd name="connsiteY137-3378" fmla="*/ 1660798 h 1978172"/>
              <a:gd name="connsiteX138-3379" fmla="*/ 5806984 w 10768629"/>
              <a:gd name="connsiteY138-3380" fmla="*/ 1661075 h 1978172"/>
              <a:gd name="connsiteX139-3381" fmla="*/ 5742351 w 10768629"/>
              <a:gd name="connsiteY139-3382" fmla="*/ 1667489 h 1978172"/>
              <a:gd name="connsiteX140-3383" fmla="*/ 5521171 w 10768629"/>
              <a:gd name="connsiteY140-3384" fmla="*/ 1671626 h 1978172"/>
              <a:gd name="connsiteX141-3385" fmla="*/ 5457384 w 10768629"/>
              <a:gd name="connsiteY141-3386" fmla="*/ 1683952 h 1978172"/>
              <a:gd name="connsiteX142-3387" fmla="*/ 4950070 w 10768629"/>
              <a:gd name="connsiteY142-3388" fmla="*/ 1748401 h 1978172"/>
              <a:gd name="connsiteX143-3389" fmla="*/ 4872172 w 10768629"/>
              <a:gd name="connsiteY143-3390" fmla="*/ 1757222 h 1978172"/>
              <a:gd name="connsiteX144-3391" fmla="*/ 4809524 w 10768629"/>
              <a:gd name="connsiteY144-3392" fmla="*/ 1761033 h 1978172"/>
              <a:gd name="connsiteX145-3393" fmla="*/ 4759058 w 10768629"/>
              <a:gd name="connsiteY145-3394" fmla="*/ 1766533 h 1978172"/>
              <a:gd name="connsiteX146-3395" fmla="*/ 4719749 w 10768629"/>
              <a:gd name="connsiteY146-3396" fmla="*/ 1771811 h 1978172"/>
              <a:gd name="connsiteX147-3397" fmla="*/ 4568686 w 10768629"/>
              <a:gd name="connsiteY147-3398" fmla="*/ 1786141 h 1978172"/>
              <a:gd name="connsiteX148-3399" fmla="*/ 4418751 w 10768629"/>
              <a:gd name="connsiteY148-3400" fmla="*/ 1796932 h 1978172"/>
              <a:gd name="connsiteX149-3401" fmla="*/ 4378377 w 10768629"/>
              <a:gd name="connsiteY149-3402" fmla="*/ 1815528 h 1978172"/>
              <a:gd name="connsiteX150-3403" fmla="*/ 4320575 w 10768629"/>
              <a:gd name="connsiteY150-3404" fmla="*/ 1832722 h 1978172"/>
              <a:gd name="connsiteX151-3405" fmla="*/ 4220200 w 10768629"/>
              <a:gd name="connsiteY151-3406" fmla="*/ 1873173 h 1978172"/>
              <a:gd name="connsiteX152-3407" fmla="*/ 4105361 w 10768629"/>
              <a:gd name="connsiteY152-3408" fmla="*/ 1894711 h 1978172"/>
              <a:gd name="connsiteX153-3409" fmla="*/ 3973223 w 10768629"/>
              <a:gd name="connsiteY153-3410" fmla="*/ 1881015 h 1978172"/>
              <a:gd name="connsiteX154-3411" fmla="*/ 3900992 w 10768629"/>
              <a:gd name="connsiteY154-3412" fmla="*/ 1880603 h 1978172"/>
              <a:gd name="connsiteX155-3413" fmla="*/ 3662119 w 10768629"/>
              <a:gd name="connsiteY155-3414" fmla="*/ 1876289 h 1978172"/>
              <a:gd name="connsiteX156-3415" fmla="*/ 3496919 w 10768629"/>
              <a:gd name="connsiteY156-3416" fmla="*/ 1873180 h 1978172"/>
              <a:gd name="connsiteX157-3417" fmla="*/ 3449433 w 10768629"/>
              <a:gd name="connsiteY157-3418" fmla="*/ 1889681 h 1978172"/>
              <a:gd name="connsiteX158-3419" fmla="*/ 3369766 w 10768629"/>
              <a:gd name="connsiteY158-3420" fmla="*/ 1916653 h 1978172"/>
              <a:gd name="connsiteX159-3421" fmla="*/ 3290336 w 10768629"/>
              <a:gd name="connsiteY159-3422" fmla="*/ 1925039 h 1978172"/>
              <a:gd name="connsiteX160-3423" fmla="*/ 3224897 w 10768629"/>
              <a:gd name="connsiteY160-3424" fmla="*/ 1943733 h 1978172"/>
              <a:gd name="connsiteX161-3425" fmla="*/ 3161463 w 10768629"/>
              <a:gd name="connsiteY161-3426" fmla="*/ 1946591 h 1978172"/>
              <a:gd name="connsiteX162-3427" fmla="*/ 3157504 w 10768629"/>
              <a:gd name="connsiteY162-3428" fmla="*/ 1957276 h 1978172"/>
              <a:gd name="connsiteX163-3429" fmla="*/ 3115176 w 10768629"/>
              <a:gd name="connsiteY163-3430" fmla="*/ 1943459 h 1978172"/>
              <a:gd name="connsiteX164-3431" fmla="*/ 3005773 w 10768629"/>
              <a:gd name="connsiteY164-3432" fmla="*/ 1915878 h 1978172"/>
              <a:gd name="connsiteX165-3433" fmla="*/ 2897201 w 10768629"/>
              <a:gd name="connsiteY165-3434" fmla="*/ 1926772 h 1978172"/>
              <a:gd name="connsiteX166-3435" fmla="*/ 2783891 w 10768629"/>
              <a:gd name="connsiteY166-3436" fmla="*/ 1931749 h 1978172"/>
              <a:gd name="connsiteX167-3437" fmla="*/ 2712447 w 10768629"/>
              <a:gd name="connsiteY167-3438" fmla="*/ 1933044 h 1978172"/>
              <a:gd name="connsiteX168-3439" fmla="*/ 2560151 w 10768629"/>
              <a:gd name="connsiteY168-3440" fmla="*/ 1963609 h 1978172"/>
              <a:gd name="connsiteX169-3441" fmla="*/ 2367221 w 10768629"/>
              <a:gd name="connsiteY169-3442" fmla="*/ 1971884 h 1978172"/>
              <a:gd name="connsiteX170-3443" fmla="*/ 2272130 w 10768629"/>
              <a:gd name="connsiteY170-3444" fmla="*/ 1961162 h 1978172"/>
              <a:gd name="connsiteX171-3445" fmla="*/ 2189404 w 10768629"/>
              <a:gd name="connsiteY171-3446" fmla="*/ 1978172 h 1978172"/>
              <a:gd name="connsiteX172-3447" fmla="*/ 2077704 w 10768629"/>
              <a:gd name="connsiteY172-3448" fmla="*/ 1965002 h 1978172"/>
              <a:gd name="connsiteX173-3449" fmla="*/ 1967996 w 10768629"/>
              <a:gd name="connsiteY173-3450" fmla="*/ 1953187 h 1978172"/>
              <a:gd name="connsiteX174-3451" fmla="*/ 1855805 w 10768629"/>
              <a:gd name="connsiteY174-3452" fmla="*/ 1926082 h 1978172"/>
              <a:gd name="connsiteX175-3453" fmla="*/ 1790957 w 10768629"/>
              <a:gd name="connsiteY175-3454" fmla="*/ 1919460 h 1978172"/>
              <a:gd name="connsiteX176-3455" fmla="*/ 1613978 w 10768629"/>
              <a:gd name="connsiteY176-3456" fmla="*/ 1891581 h 1978172"/>
              <a:gd name="connsiteX177-3457" fmla="*/ 1436831 w 10768629"/>
              <a:gd name="connsiteY177-3458" fmla="*/ 1856201 h 1978172"/>
              <a:gd name="connsiteX178-3459" fmla="*/ 1357365 w 10768629"/>
              <a:gd name="connsiteY178-3460" fmla="*/ 1832140 h 1978172"/>
              <a:gd name="connsiteX179-3461" fmla="*/ 1186881 w 10768629"/>
              <a:gd name="connsiteY179-3462" fmla="*/ 1768613 h 1978172"/>
              <a:gd name="connsiteX180-3463" fmla="*/ 1162595 w 10768629"/>
              <a:gd name="connsiteY180-3464" fmla="*/ 1758337 h 1978172"/>
              <a:gd name="connsiteX181-3465" fmla="*/ 1128523 w 10768629"/>
              <a:gd name="connsiteY181-3466" fmla="*/ 1763621 h 1978172"/>
              <a:gd name="connsiteX182-3467" fmla="*/ 991903 w 10768629"/>
              <a:gd name="connsiteY182-3468" fmla="*/ 1786741 h 1978172"/>
              <a:gd name="connsiteX183-3469" fmla="*/ 883960 w 10768629"/>
              <a:gd name="connsiteY183-3470" fmla="*/ 1822386 h 1978172"/>
              <a:gd name="connsiteX184-3471" fmla="*/ 766531 w 10768629"/>
              <a:gd name="connsiteY184-3472" fmla="*/ 1805053 h 1978172"/>
              <a:gd name="connsiteX185-3473" fmla="*/ 669779 w 10768629"/>
              <a:gd name="connsiteY185-3474" fmla="*/ 1800537 h 1978172"/>
              <a:gd name="connsiteX186-3475" fmla="*/ 523898 w 10768629"/>
              <a:gd name="connsiteY186-3476" fmla="*/ 1811085 h 1978172"/>
              <a:gd name="connsiteX187-3477" fmla="*/ 360251 w 10768629"/>
              <a:gd name="connsiteY187-3478" fmla="*/ 1830735 h 1978172"/>
              <a:gd name="connsiteX188-3479" fmla="*/ 255207 w 10768629"/>
              <a:gd name="connsiteY188-3480" fmla="*/ 1818275 h 1978172"/>
              <a:gd name="connsiteX189-3481" fmla="*/ 101803 w 10768629"/>
              <a:gd name="connsiteY189-3482" fmla="*/ 1870647 h 1978172"/>
              <a:gd name="connsiteX190-3483" fmla="*/ 25397 w 10768629"/>
              <a:gd name="connsiteY190-3484" fmla="*/ 1888443 h 1978172"/>
              <a:gd name="connsiteX191-3485" fmla="*/ 2370 w 10768629"/>
              <a:gd name="connsiteY191-3486" fmla="*/ 1878311 h 1978172"/>
              <a:gd name="connsiteX192-3487" fmla="*/ 0 w 10768629"/>
              <a:gd name="connsiteY192-3488" fmla="*/ 1878785 h 1978172"/>
              <a:gd name="connsiteX193-3489" fmla="*/ 0 w 10768629"/>
              <a:gd name="connsiteY193-3490" fmla="*/ 0 h 1978172"/>
              <a:gd name="connsiteX0-3491" fmla="*/ 0 w 10768629"/>
              <a:gd name="connsiteY0-3492" fmla="*/ 0 h 1978172"/>
              <a:gd name="connsiteX1-3493" fmla="*/ 10768629 w 10768629"/>
              <a:gd name="connsiteY1-3494" fmla="*/ 0 h 1978172"/>
              <a:gd name="connsiteX2-3495" fmla="*/ 10733254 w 10768629"/>
              <a:gd name="connsiteY2-3496" fmla="*/ 31439 h 1978172"/>
              <a:gd name="connsiteX3-3497" fmla="*/ 10727085 w 10768629"/>
              <a:gd name="connsiteY3-3498" fmla="*/ 37910 h 1978172"/>
              <a:gd name="connsiteX4-3499" fmla="*/ 10675953 w 10768629"/>
              <a:gd name="connsiteY4-3500" fmla="*/ 68623 h 1978172"/>
              <a:gd name="connsiteX5-3501" fmla="*/ 10637091 w 10768629"/>
              <a:gd name="connsiteY5-3502" fmla="*/ 90361 h 1978172"/>
              <a:gd name="connsiteX6-3503" fmla="*/ 10610971 w 10768629"/>
              <a:gd name="connsiteY6-3504" fmla="*/ 110764 h 1978172"/>
              <a:gd name="connsiteX7-3505" fmla="*/ 10532872 w 10768629"/>
              <a:gd name="connsiteY7-3506" fmla="*/ 138028 h 1978172"/>
              <a:gd name="connsiteX8-3507" fmla="*/ 10398558 w 10768629"/>
              <a:gd name="connsiteY8-3508" fmla="*/ 172911 h 1978172"/>
              <a:gd name="connsiteX9-3509" fmla="*/ 10371128 w 10768629"/>
              <a:gd name="connsiteY9-3510" fmla="*/ 182609 h 1978172"/>
              <a:gd name="connsiteX10-3511" fmla="*/ 10352178 w 10768629"/>
              <a:gd name="connsiteY10-3512" fmla="*/ 199976 h 1978172"/>
              <a:gd name="connsiteX11-3513" fmla="*/ 10351815 w 10768629"/>
              <a:gd name="connsiteY11-3514" fmla="*/ 211879 h 1978172"/>
              <a:gd name="connsiteX12-3515" fmla="*/ 10337471 w 10768629"/>
              <a:gd name="connsiteY12-3516" fmla="*/ 218661 h 1978172"/>
              <a:gd name="connsiteX13-3517" fmla="*/ 10334625 w 10768629"/>
              <a:gd name="connsiteY13-3518" fmla="*/ 222351 h 1978172"/>
              <a:gd name="connsiteX14-3519" fmla="*/ 10256365 w 10768629"/>
              <a:gd name="connsiteY14-3520" fmla="*/ 235917 h 1978172"/>
              <a:gd name="connsiteX15-3521" fmla="*/ 10201127 w 10768629"/>
              <a:gd name="connsiteY15-3522" fmla="*/ 267448 h 1978172"/>
              <a:gd name="connsiteX16-3523" fmla="*/ 9961218 w 10768629"/>
              <a:gd name="connsiteY16-3524" fmla="*/ 326720 h 1978172"/>
              <a:gd name="connsiteX17-3525" fmla="*/ 9859715 w 10768629"/>
              <a:gd name="connsiteY17-3526" fmla="*/ 355698 h 1978172"/>
              <a:gd name="connsiteX18-3527" fmla="*/ 9679867 w 10768629"/>
              <a:gd name="connsiteY18-3528" fmla="*/ 399081 h 1978172"/>
              <a:gd name="connsiteX19-3529" fmla="*/ 9490654 w 10768629"/>
              <a:gd name="connsiteY19-3530" fmla="*/ 455225 h 1978172"/>
              <a:gd name="connsiteX20-3531" fmla="*/ 9470837 w 10768629"/>
              <a:gd name="connsiteY20-3532" fmla="*/ 452539 h 1978172"/>
              <a:gd name="connsiteX21-3533" fmla="*/ 9469082 w 10768629"/>
              <a:gd name="connsiteY21-3534" fmla="*/ 454891 h 1978172"/>
              <a:gd name="connsiteX22-3535" fmla="*/ 9448038 w 10768629"/>
              <a:gd name="connsiteY22-3536" fmla="*/ 459733 h 1978172"/>
              <a:gd name="connsiteX23-3537" fmla="*/ 9396821 w 10768629"/>
              <a:gd name="connsiteY23-3538" fmla="*/ 455795 h 1978172"/>
              <a:gd name="connsiteX24-3539" fmla="*/ 9392197 w 10768629"/>
              <a:gd name="connsiteY24-3540" fmla="*/ 459796 h 1978172"/>
              <a:gd name="connsiteX25-3541" fmla="*/ 9347994 w 10768629"/>
              <a:gd name="connsiteY25-3542" fmla="*/ 464462 h 1978172"/>
              <a:gd name="connsiteX26-3543" fmla="*/ 9347889 w 10768629"/>
              <a:gd name="connsiteY26-3544" fmla="*/ 466539 h 1978172"/>
              <a:gd name="connsiteX27-3545" fmla="*/ 9337639 w 10768629"/>
              <a:gd name="connsiteY27-3546" fmla="*/ 476654 h 1978172"/>
              <a:gd name="connsiteX28-3547" fmla="*/ 9316893 w 10768629"/>
              <a:gd name="connsiteY28-3548" fmla="*/ 491390 h 1978172"/>
              <a:gd name="connsiteX29-3549" fmla="*/ 9229283 w 10768629"/>
              <a:gd name="connsiteY29-3550" fmla="*/ 555377 h 1978172"/>
              <a:gd name="connsiteX30-3551" fmla="*/ 9220274 w 10768629"/>
              <a:gd name="connsiteY30-3552" fmla="*/ 557502 h 1978172"/>
              <a:gd name="connsiteX31-3553" fmla="*/ 9220202 w 10768629"/>
              <a:gd name="connsiteY31-3554" fmla="*/ 558001 h 1978172"/>
              <a:gd name="connsiteX32-3555" fmla="*/ 9210908 w 10768629"/>
              <a:gd name="connsiteY32-3556" fmla="*/ 561147 h 1978172"/>
              <a:gd name="connsiteX33-3557" fmla="*/ 9186374 w 10768629"/>
              <a:gd name="connsiteY33-3558" fmla="*/ 565502 h 1978172"/>
              <a:gd name="connsiteX34-3559" fmla="*/ 9181058 w 10768629"/>
              <a:gd name="connsiteY34-3560" fmla="*/ 569943 h 1978172"/>
              <a:gd name="connsiteX35-3561" fmla="*/ 9179948 w 10768629"/>
              <a:gd name="connsiteY35-3562" fmla="*/ 576062 h 1978172"/>
              <a:gd name="connsiteX36-3563" fmla="*/ 9149110 w 10768629"/>
              <a:gd name="connsiteY36-3564" fmla="*/ 598906 h 1978172"/>
              <a:gd name="connsiteX37-3565" fmla="*/ 9078556 w 10768629"/>
              <a:gd name="connsiteY37-3566" fmla="*/ 644039 h 1978172"/>
              <a:gd name="connsiteX38-3567" fmla="*/ 8996399 w 10768629"/>
              <a:gd name="connsiteY38-3568" fmla="*/ 690055 h 1978172"/>
              <a:gd name="connsiteX39-3569" fmla="*/ 8803791 w 10768629"/>
              <a:gd name="connsiteY39-3570" fmla="*/ 813860 h 1978172"/>
              <a:gd name="connsiteX40-3571" fmla="*/ 8636202 w 10768629"/>
              <a:gd name="connsiteY40-3572" fmla="*/ 848463 h 1978172"/>
              <a:gd name="connsiteX41-3573" fmla="*/ 8555372 w 10768629"/>
              <a:gd name="connsiteY41-3574" fmla="*/ 883171 h 1978172"/>
              <a:gd name="connsiteX42-3575" fmla="*/ 8507229 w 10768629"/>
              <a:gd name="connsiteY42-3576" fmla="*/ 901665 h 1978172"/>
              <a:gd name="connsiteX43-3577" fmla="*/ 8428473 w 10768629"/>
              <a:gd name="connsiteY43-3578" fmla="*/ 927985 h 1978172"/>
              <a:gd name="connsiteX44-3579" fmla="*/ 8427914 w 10768629"/>
              <a:gd name="connsiteY44-3580" fmla="*/ 933480 h 1978172"/>
              <a:gd name="connsiteX45-3581" fmla="*/ 8420327 w 10768629"/>
              <a:gd name="connsiteY45-3582" fmla="*/ 941984 h 1978172"/>
              <a:gd name="connsiteX46-3583" fmla="*/ 8407128 w 10768629"/>
              <a:gd name="connsiteY46-3584" fmla="*/ 961344 h 1978172"/>
              <a:gd name="connsiteX47-3585" fmla="*/ 8380548 w 10768629"/>
              <a:gd name="connsiteY47-3586" fmla="*/ 987916 h 1978172"/>
              <a:gd name="connsiteX48-3587" fmla="*/ 8379462 w 10768629"/>
              <a:gd name="connsiteY48-3588" fmla="*/ 987106 h 1978172"/>
              <a:gd name="connsiteX49-3589" fmla="*/ 8369725 w 10768629"/>
              <a:gd name="connsiteY49-3590" fmla="*/ 989186 h 1978172"/>
              <a:gd name="connsiteX50-3591" fmla="*/ 8304438 w 10768629"/>
              <a:gd name="connsiteY50-3592" fmla="*/ 996739 h 1978172"/>
              <a:gd name="connsiteX51-3593" fmla="*/ 8280929 w 10768629"/>
              <a:gd name="connsiteY51-3594" fmla="*/ 1023089 h 1978172"/>
              <a:gd name="connsiteX52-3595" fmla="*/ 8275760 w 10768629"/>
              <a:gd name="connsiteY52-3596" fmla="*/ 1027772 h 1978172"/>
              <a:gd name="connsiteX53-3597" fmla="*/ 8275478 w 10768629"/>
              <a:gd name="connsiteY53-3598" fmla="*/ 1027605 h 1978172"/>
              <a:gd name="connsiteX54-3599" fmla="*/ 8269666 w 10768629"/>
              <a:gd name="connsiteY54-3600" fmla="*/ 1032033 h 1978172"/>
              <a:gd name="connsiteX55-3601" fmla="*/ 8203836 w 10768629"/>
              <a:gd name="connsiteY55-3602" fmla="*/ 1037347 h 1978172"/>
              <a:gd name="connsiteX56-3603" fmla="*/ 8122936 w 10768629"/>
              <a:gd name="connsiteY56-3604" fmla="*/ 1063113 h 1978172"/>
              <a:gd name="connsiteX57-3605" fmla="*/ 8043658 w 10768629"/>
              <a:gd name="connsiteY57-3606" fmla="*/ 1092746 h 1978172"/>
              <a:gd name="connsiteX58-3607" fmla="*/ 8015351 w 10768629"/>
              <a:gd name="connsiteY58-3608" fmla="*/ 1105478 h 1978172"/>
              <a:gd name="connsiteX59-3609" fmla="*/ 7963145 w 10768629"/>
              <a:gd name="connsiteY59-3610" fmla="*/ 1119346 h 1978172"/>
              <a:gd name="connsiteX60-3611" fmla="*/ 7938145 w 10768629"/>
              <a:gd name="connsiteY60-3612" fmla="*/ 1120225 h 1978172"/>
              <a:gd name="connsiteX61-3613" fmla="*/ 7937238 w 10768629"/>
              <a:gd name="connsiteY61-3614" fmla="*/ 1121204 h 1978172"/>
              <a:gd name="connsiteX62-3615" fmla="*/ 7934398 w 10768629"/>
              <a:gd name="connsiteY62-3616" fmla="*/ 1118240 h 1978172"/>
              <a:gd name="connsiteX63-3617" fmla="*/ 7918248 w 10768629"/>
              <a:gd name="connsiteY63-3618" fmla="*/ 1124371 h 1978172"/>
              <a:gd name="connsiteX64-3619" fmla="*/ 7914119 w 10768629"/>
              <a:gd name="connsiteY64-3620" fmla="*/ 1127653 h 1978172"/>
              <a:gd name="connsiteX65-3621" fmla="*/ 7907658 w 10768629"/>
              <a:gd name="connsiteY65-3622" fmla="*/ 1130350 h 1978172"/>
              <a:gd name="connsiteX66-3623" fmla="*/ 7907434 w 10768629"/>
              <a:gd name="connsiteY66-3624" fmla="*/ 1130103 h 1978172"/>
              <a:gd name="connsiteX67-3625" fmla="*/ 7901508 w 10768629"/>
              <a:gd name="connsiteY67-3626" fmla="*/ 1133245 h 1978172"/>
              <a:gd name="connsiteX68-3627" fmla="*/ 7873287 w 10768629"/>
              <a:gd name="connsiteY68-3628" fmla="*/ 1152609 h 1978172"/>
              <a:gd name="connsiteX69-3629" fmla="*/ 7834833 w 10768629"/>
              <a:gd name="connsiteY69-3630" fmla="*/ 1153868 h 1978172"/>
              <a:gd name="connsiteX70-3631" fmla="*/ 7828661 w 10768629"/>
              <a:gd name="connsiteY70-3632" fmla="*/ 1139994 h 1978172"/>
              <a:gd name="connsiteX71-3633" fmla="*/ 7823966 w 10768629"/>
              <a:gd name="connsiteY71-3634" fmla="*/ 1143178 h 1978172"/>
              <a:gd name="connsiteX72-3635" fmla="*/ 7815078 w 10768629"/>
              <a:gd name="connsiteY72-3636" fmla="*/ 1151776 h 1978172"/>
              <a:gd name="connsiteX73-3637" fmla="*/ 7812026 w 10768629"/>
              <a:gd name="connsiteY73-3638" fmla="*/ 1151522 h 1978172"/>
              <a:gd name="connsiteX74-3639" fmla="*/ 7782249 w 10768629"/>
              <a:gd name="connsiteY74-3640" fmla="*/ 1160970 h 1978172"/>
              <a:gd name="connsiteX75-3641" fmla="*/ 7773476 w 10768629"/>
              <a:gd name="connsiteY75-3642" fmla="*/ 1157414 h 1978172"/>
              <a:gd name="connsiteX76-3643" fmla="*/ 7769600 w 10768629"/>
              <a:gd name="connsiteY76-3644" fmla="*/ 1157365 h 1978172"/>
              <a:gd name="connsiteX77-3645" fmla="*/ 7752631 w 10768629"/>
              <a:gd name="connsiteY77-3646" fmla="*/ 1172815 h 1978172"/>
              <a:gd name="connsiteX78-3647" fmla="*/ 7743525 w 10768629"/>
              <a:gd name="connsiteY78-3648" fmla="*/ 1179064 h 1978172"/>
              <a:gd name="connsiteX79-3649" fmla="*/ 7685942 w 10768629"/>
              <a:gd name="connsiteY79-3650" fmla="*/ 1233723 h 1978172"/>
              <a:gd name="connsiteX80-3651" fmla="*/ 7586920 w 10768629"/>
              <a:gd name="connsiteY80-3652" fmla="*/ 1261888 h 1978172"/>
              <a:gd name="connsiteX81-3653" fmla="*/ 7486100 w 10768629"/>
              <a:gd name="connsiteY81-3654" fmla="*/ 1292563 h 1978172"/>
              <a:gd name="connsiteX82-3655" fmla="*/ 7407190 w 10768629"/>
              <a:gd name="connsiteY82-3656" fmla="*/ 1314737 h 1978172"/>
              <a:gd name="connsiteX83-3657" fmla="*/ 7240698 w 10768629"/>
              <a:gd name="connsiteY83-3658" fmla="*/ 1438832 h 1978172"/>
              <a:gd name="connsiteX84-3659" fmla="*/ 7197675 w 10768629"/>
              <a:gd name="connsiteY84-3660" fmla="*/ 1447530 h 1978172"/>
              <a:gd name="connsiteX85-3661" fmla="*/ 7164788 w 10768629"/>
              <a:gd name="connsiteY85-3662" fmla="*/ 1480293 h 1978172"/>
              <a:gd name="connsiteX86-3663" fmla="*/ 7147929 w 10768629"/>
              <a:gd name="connsiteY86-3664" fmla="*/ 1477641 h 1978172"/>
              <a:gd name="connsiteX87-3665" fmla="*/ 7144965 w 10768629"/>
              <a:gd name="connsiteY87-3666" fmla="*/ 1476908 h 1978172"/>
              <a:gd name="connsiteX88-3667" fmla="*/ 7134299 w 10768629"/>
              <a:gd name="connsiteY88-3668" fmla="*/ 1479969 h 1978172"/>
              <a:gd name="connsiteX89-3669" fmla="*/ 7129809 w 10768629"/>
              <a:gd name="connsiteY89-3670" fmla="*/ 1473339 h 1978172"/>
              <a:gd name="connsiteX90-3671" fmla="*/ 7112688 w 10768629"/>
              <a:gd name="connsiteY90-3672" fmla="*/ 1472575 h 1978172"/>
              <a:gd name="connsiteX91-3673" fmla="*/ 7093470 w 10768629"/>
              <a:gd name="connsiteY91-3674" fmla="*/ 1480300 h 1978172"/>
              <a:gd name="connsiteX92-3675" fmla="*/ 7025034 w 10768629"/>
              <a:gd name="connsiteY92-3676" fmla="*/ 1506934 h 1978172"/>
              <a:gd name="connsiteX93-3677" fmla="*/ 7014783 w 10768629"/>
              <a:gd name="connsiteY93-3678" fmla="*/ 1515868 h 1978172"/>
              <a:gd name="connsiteX94-3679" fmla="*/ 6979706 w 10768629"/>
              <a:gd name="connsiteY94-3680" fmla="*/ 1523511 h 1978172"/>
              <a:gd name="connsiteX95-3681" fmla="*/ 6977890 w 10768629"/>
              <a:gd name="connsiteY95-3682" fmla="*/ 1525793 h 1978172"/>
              <a:gd name="connsiteX96-3683" fmla="*/ 6944339 w 10768629"/>
              <a:gd name="connsiteY96-3684" fmla="*/ 1536237 h 1978172"/>
              <a:gd name="connsiteX97-3685" fmla="*/ 6886996 w 10768629"/>
              <a:gd name="connsiteY97-3686" fmla="*/ 1563569 h 1978172"/>
              <a:gd name="connsiteX98-3687" fmla="*/ 6874510 w 10768629"/>
              <a:gd name="connsiteY98-3688" fmla="*/ 1558469 h 1978172"/>
              <a:gd name="connsiteX99-3689" fmla="*/ 6871943 w 10768629"/>
              <a:gd name="connsiteY99-3690" fmla="*/ 1554651 h 1978172"/>
              <a:gd name="connsiteX100-3691" fmla="*/ 6856174 w 10768629"/>
              <a:gd name="connsiteY100-3692" fmla="*/ 1562024 h 1978172"/>
              <a:gd name="connsiteX101-3693" fmla="*/ 6842321 w 10768629"/>
              <a:gd name="connsiteY101-3694" fmla="*/ 1560554 h 1978172"/>
              <a:gd name="connsiteX102-3695" fmla="*/ 6832713 w 10768629"/>
              <a:gd name="connsiteY102-3696" fmla="*/ 1569357 h 1978172"/>
              <a:gd name="connsiteX103-3697" fmla="*/ 6816351 w 10768629"/>
              <a:gd name="connsiteY103-3698" fmla="*/ 1571495 h 1978172"/>
              <a:gd name="connsiteX104-3699" fmla="*/ 6795800 w 10768629"/>
              <a:gd name="connsiteY104-3700" fmla="*/ 1572010 h 1978172"/>
              <a:gd name="connsiteX105-3701" fmla="*/ 6777546 w 10768629"/>
              <a:gd name="connsiteY105-3702" fmla="*/ 1568661 h 1978172"/>
              <a:gd name="connsiteX106-3703" fmla="*/ 6751528 w 10768629"/>
              <a:gd name="connsiteY106-3704" fmla="*/ 1574143 h 1978172"/>
              <a:gd name="connsiteX107-3705" fmla="*/ 6691966 w 10768629"/>
              <a:gd name="connsiteY107-3706" fmla="*/ 1582255 h 1978172"/>
              <a:gd name="connsiteX108-3707" fmla="*/ 6646941 w 10768629"/>
              <a:gd name="connsiteY108-3708" fmla="*/ 1588471 h 1978172"/>
              <a:gd name="connsiteX109-3709" fmla="*/ 6568576 w 10768629"/>
              <a:gd name="connsiteY109-3710" fmla="*/ 1606488 h 1978172"/>
              <a:gd name="connsiteX110-3711" fmla="*/ 6554358 w 10768629"/>
              <a:gd name="connsiteY110-3712" fmla="*/ 1621701 h 1978172"/>
              <a:gd name="connsiteX111-3713" fmla="*/ 6516968 w 10768629"/>
              <a:gd name="connsiteY111-3714" fmla="*/ 1617195 h 1978172"/>
              <a:gd name="connsiteX112-3715" fmla="*/ 6506479 w 10768629"/>
              <a:gd name="connsiteY112-3716" fmla="*/ 1602227 h 1978172"/>
              <a:gd name="connsiteX113-3717" fmla="*/ 6458436 w 10768629"/>
              <a:gd name="connsiteY113-3718" fmla="*/ 1607332 h 1978172"/>
              <a:gd name="connsiteX114-3719" fmla="*/ 6414786 w 10768629"/>
              <a:gd name="connsiteY114-3720" fmla="*/ 1628815 h 1978172"/>
              <a:gd name="connsiteX115-3721" fmla="*/ 6357085 w 10768629"/>
              <a:gd name="connsiteY115-3722" fmla="*/ 1640846 h 1978172"/>
              <a:gd name="connsiteX116-3723" fmla="*/ 6322636 w 10768629"/>
              <a:gd name="connsiteY116-3724" fmla="*/ 1648213 h 1978172"/>
              <a:gd name="connsiteX117-3725" fmla="*/ 6226172 w 10768629"/>
              <a:gd name="connsiteY117-3726" fmla="*/ 1654676 h 1978172"/>
              <a:gd name="connsiteX118-3727" fmla="*/ 6221217 w 10768629"/>
              <a:gd name="connsiteY118-3728" fmla="*/ 1654506 h 1978172"/>
              <a:gd name="connsiteX119-3729" fmla="*/ 6204956 w 10768629"/>
              <a:gd name="connsiteY119-3730" fmla="*/ 1664280 h 1978172"/>
              <a:gd name="connsiteX120-3731" fmla="*/ 6204270 w 10768629"/>
              <a:gd name="connsiteY120-3732" fmla="*/ 1666782 h 1978172"/>
              <a:gd name="connsiteX121-3733" fmla="*/ 6143810 w 10768629"/>
              <a:gd name="connsiteY121-3734" fmla="*/ 1661963 h 1978172"/>
              <a:gd name="connsiteX122-3735" fmla="*/ 6136560 w 10768629"/>
              <a:gd name="connsiteY122-3736" fmla="*/ 1665728 h 1978172"/>
              <a:gd name="connsiteX123-3737" fmla="*/ 6096155 w 10768629"/>
              <a:gd name="connsiteY123-3738" fmla="*/ 1656951 h 1978172"/>
              <a:gd name="connsiteX124-3739" fmla="*/ 6075812 w 10768629"/>
              <a:gd name="connsiteY124-3740" fmla="*/ 1655422 h 1978172"/>
              <a:gd name="connsiteX125-3741" fmla="*/ 6039495 w 10768629"/>
              <a:gd name="connsiteY125-3742" fmla="*/ 1649680 h 1978172"/>
              <a:gd name="connsiteX126-3743" fmla="*/ 6036523 w 10768629"/>
              <a:gd name="connsiteY126-3744" fmla="*/ 1652121 h 1978172"/>
              <a:gd name="connsiteX127-3745" fmla="*/ 6029328 w 10768629"/>
              <a:gd name="connsiteY127-3746" fmla="*/ 1649904 h 1978172"/>
              <a:gd name="connsiteX128-3747" fmla="*/ 6024075 w 10768629"/>
              <a:gd name="connsiteY128-3748" fmla="*/ 1652779 h 1978172"/>
              <a:gd name="connsiteX129-3749" fmla="*/ 6018085 w 10768629"/>
              <a:gd name="connsiteY129-3750" fmla="*/ 1652030 h 1978172"/>
              <a:gd name="connsiteX130-3751" fmla="*/ 5955513 w 10768629"/>
              <a:gd name="connsiteY130-3752" fmla="*/ 1663584 h 1978172"/>
              <a:gd name="connsiteX131-3753" fmla="*/ 5941996 w 10768629"/>
              <a:gd name="connsiteY131-3754" fmla="*/ 1661326 h 1978172"/>
              <a:gd name="connsiteX132-3755" fmla="*/ 5931789 w 10768629"/>
              <a:gd name="connsiteY132-3756" fmla="*/ 1669915 h 1978172"/>
              <a:gd name="connsiteX133-3757" fmla="*/ 5888686 w 10768629"/>
              <a:gd name="connsiteY133-3758" fmla="*/ 1672175 h 1978172"/>
              <a:gd name="connsiteX134-3759" fmla="*/ 5873794 w 10768629"/>
              <a:gd name="connsiteY134-3760" fmla="*/ 1665454 h 1978172"/>
              <a:gd name="connsiteX135-3761" fmla="*/ 5860022 w 10768629"/>
              <a:gd name="connsiteY135-3762" fmla="*/ 1660635 h 1978172"/>
              <a:gd name="connsiteX136-3763" fmla="*/ 5858237 w 10768629"/>
              <a:gd name="connsiteY136-3764" fmla="*/ 1660649 h 1978172"/>
              <a:gd name="connsiteX137-3765" fmla="*/ 5840319 w 10768629"/>
              <a:gd name="connsiteY137-3766" fmla="*/ 1660798 h 1978172"/>
              <a:gd name="connsiteX138-3767" fmla="*/ 5806984 w 10768629"/>
              <a:gd name="connsiteY138-3768" fmla="*/ 1661075 h 1978172"/>
              <a:gd name="connsiteX139-3769" fmla="*/ 5742351 w 10768629"/>
              <a:gd name="connsiteY139-3770" fmla="*/ 1667489 h 1978172"/>
              <a:gd name="connsiteX140-3771" fmla="*/ 5521171 w 10768629"/>
              <a:gd name="connsiteY140-3772" fmla="*/ 1671626 h 1978172"/>
              <a:gd name="connsiteX141-3773" fmla="*/ 5457384 w 10768629"/>
              <a:gd name="connsiteY141-3774" fmla="*/ 1683952 h 1978172"/>
              <a:gd name="connsiteX142-3775" fmla="*/ 4950070 w 10768629"/>
              <a:gd name="connsiteY142-3776" fmla="*/ 1748401 h 1978172"/>
              <a:gd name="connsiteX143-3777" fmla="*/ 4872172 w 10768629"/>
              <a:gd name="connsiteY143-3778" fmla="*/ 1757222 h 1978172"/>
              <a:gd name="connsiteX144-3779" fmla="*/ 4809524 w 10768629"/>
              <a:gd name="connsiteY144-3780" fmla="*/ 1761033 h 1978172"/>
              <a:gd name="connsiteX145-3781" fmla="*/ 4759058 w 10768629"/>
              <a:gd name="connsiteY145-3782" fmla="*/ 1766533 h 1978172"/>
              <a:gd name="connsiteX146-3783" fmla="*/ 4719749 w 10768629"/>
              <a:gd name="connsiteY146-3784" fmla="*/ 1771811 h 1978172"/>
              <a:gd name="connsiteX147-3785" fmla="*/ 4568686 w 10768629"/>
              <a:gd name="connsiteY147-3786" fmla="*/ 1786141 h 1978172"/>
              <a:gd name="connsiteX148-3787" fmla="*/ 4418751 w 10768629"/>
              <a:gd name="connsiteY148-3788" fmla="*/ 1796932 h 1978172"/>
              <a:gd name="connsiteX149-3789" fmla="*/ 4378377 w 10768629"/>
              <a:gd name="connsiteY149-3790" fmla="*/ 1815528 h 1978172"/>
              <a:gd name="connsiteX150-3791" fmla="*/ 4320575 w 10768629"/>
              <a:gd name="connsiteY150-3792" fmla="*/ 1832722 h 1978172"/>
              <a:gd name="connsiteX151-3793" fmla="*/ 4220200 w 10768629"/>
              <a:gd name="connsiteY151-3794" fmla="*/ 1873173 h 1978172"/>
              <a:gd name="connsiteX152-3795" fmla="*/ 4105361 w 10768629"/>
              <a:gd name="connsiteY152-3796" fmla="*/ 1894711 h 1978172"/>
              <a:gd name="connsiteX153-3797" fmla="*/ 3973223 w 10768629"/>
              <a:gd name="connsiteY153-3798" fmla="*/ 1881015 h 1978172"/>
              <a:gd name="connsiteX154-3799" fmla="*/ 3900992 w 10768629"/>
              <a:gd name="connsiteY154-3800" fmla="*/ 1880603 h 1978172"/>
              <a:gd name="connsiteX155-3801" fmla="*/ 3662119 w 10768629"/>
              <a:gd name="connsiteY155-3802" fmla="*/ 1876289 h 1978172"/>
              <a:gd name="connsiteX156-3803" fmla="*/ 3496919 w 10768629"/>
              <a:gd name="connsiteY156-3804" fmla="*/ 1873180 h 1978172"/>
              <a:gd name="connsiteX157-3805" fmla="*/ 3449433 w 10768629"/>
              <a:gd name="connsiteY157-3806" fmla="*/ 1889681 h 1978172"/>
              <a:gd name="connsiteX158-3807" fmla="*/ 3369766 w 10768629"/>
              <a:gd name="connsiteY158-3808" fmla="*/ 1916653 h 1978172"/>
              <a:gd name="connsiteX159-3809" fmla="*/ 3290336 w 10768629"/>
              <a:gd name="connsiteY159-3810" fmla="*/ 1925039 h 1978172"/>
              <a:gd name="connsiteX160-3811" fmla="*/ 3224897 w 10768629"/>
              <a:gd name="connsiteY160-3812" fmla="*/ 1943733 h 1978172"/>
              <a:gd name="connsiteX161-3813" fmla="*/ 3161463 w 10768629"/>
              <a:gd name="connsiteY161-3814" fmla="*/ 1946591 h 1978172"/>
              <a:gd name="connsiteX162-3815" fmla="*/ 3157504 w 10768629"/>
              <a:gd name="connsiteY162-3816" fmla="*/ 1957276 h 1978172"/>
              <a:gd name="connsiteX163-3817" fmla="*/ 3115176 w 10768629"/>
              <a:gd name="connsiteY163-3818" fmla="*/ 1943459 h 1978172"/>
              <a:gd name="connsiteX164-3819" fmla="*/ 3005773 w 10768629"/>
              <a:gd name="connsiteY164-3820" fmla="*/ 1915878 h 1978172"/>
              <a:gd name="connsiteX165-3821" fmla="*/ 2897201 w 10768629"/>
              <a:gd name="connsiteY165-3822" fmla="*/ 1926772 h 1978172"/>
              <a:gd name="connsiteX166-3823" fmla="*/ 2783891 w 10768629"/>
              <a:gd name="connsiteY166-3824" fmla="*/ 1931749 h 1978172"/>
              <a:gd name="connsiteX167-3825" fmla="*/ 2712447 w 10768629"/>
              <a:gd name="connsiteY167-3826" fmla="*/ 1933044 h 1978172"/>
              <a:gd name="connsiteX168-3827" fmla="*/ 2560151 w 10768629"/>
              <a:gd name="connsiteY168-3828" fmla="*/ 1963609 h 1978172"/>
              <a:gd name="connsiteX169-3829" fmla="*/ 2367221 w 10768629"/>
              <a:gd name="connsiteY169-3830" fmla="*/ 1971884 h 1978172"/>
              <a:gd name="connsiteX170-3831" fmla="*/ 2272130 w 10768629"/>
              <a:gd name="connsiteY170-3832" fmla="*/ 1961162 h 1978172"/>
              <a:gd name="connsiteX171-3833" fmla="*/ 2189404 w 10768629"/>
              <a:gd name="connsiteY171-3834" fmla="*/ 1978172 h 1978172"/>
              <a:gd name="connsiteX172-3835" fmla="*/ 2077704 w 10768629"/>
              <a:gd name="connsiteY172-3836" fmla="*/ 1965002 h 1978172"/>
              <a:gd name="connsiteX173-3837" fmla="*/ 1967996 w 10768629"/>
              <a:gd name="connsiteY173-3838" fmla="*/ 1953187 h 1978172"/>
              <a:gd name="connsiteX174-3839" fmla="*/ 1855805 w 10768629"/>
              <a:gd name="connsiteY174-3840" fmla="*/ 1926082 h 1978172"/>
              <a:gd name="connsiteX175-3841" fmla="*/ 1790957 w 10768629"/>
              <a:gd name="connsiteY175-3842" fmla="*/ 1919460 h 1978172"/>
              <a:gd name="connsiteX176-3843" fmla="*/ 1613978 w 10768629"/>
              <a:gd name="connsiteY176-3844" fmla="*/ 1891581 h 1978172"/>
              <a:gd name="connsiteX177-3845" fmla="*/ 1436831 w 10768629"/>
              <a:gd name="connsiteY177-3846" fmla="*/ 1856201 h 1978172"/>
              <a:gd name="connsiteX178-3847" fmla="*/ 1357365 w 10768629"/>
              <a:gd name="connsiteY178-3848" fmla="*/ 1832140 h 1978172"/>
              <a:gd name="connsiteX179-3849" fmla="*/ 1232341 w 10768629"/>
              <a:gd name="connsiteY179-3850" fmla="*/ 1785942 h 1978172"/>
              <a:gd name="connsiteX180-3851" fmla="*/ 1162595 w 10768629"/>
              <a:gd name="connsiteY180-3852" fmla="*/ 1758337 h 1978172"/>
              <a:gd name="connsiteX181-3853" fmla="*/ 1128523 w 10768629"/>
              <a:gd name="connsiteY181-3854" fmla="*/ 1763621 h 1978172"/>
              <a:gd name="connsiteX182-3855" fmla="*/ 991903 w 10768629"/>
              <a:gd name="connsiteY182-3856" fmla="*/ 1786741 h 1978172"/>
              <a:gd name="connsiteX183-3857" fmla="*/ 883960 w 10768629"/>
              <a:gd name="connsiteY183-3858" fmla="*/ 1822386 h 1978172"/>
              <a:gd name="connsiteX184-3859" fmla="*/ 766531 w 10768629"/>
              <a:gd name="connsiteY184-3860" fmla="*/ 1805053 h 1978172"/>
              <a:gd name="connsiteX185-3861" fmla="*/ 669779 w 10768629"/>
              <a:gd name="connsiteY185-3862" fmla="*/ 1800537 h 1978172"/>
              <a:gd name="connsiteX186-3863" fmla="*/ 523898 w 10768629"/>
              <a:gd name="connsiteY186-3864" fmla="*/ 1811085 h 1978172"/>
              <a:gd name="connsiteX187-3865" fmla="*/ 360251 w 10768629"/>
              <a:gd name="connsiteY187-3866" fmla="*/ 1830735 h 1978172"/>
              <a:gd name="connsiteX188-3867" fmla="*/ 255207 w 10768629"/>
              <a:gd name="connsiteY188-3868" fmla="*/ 1818275 h 1978172"/>
              <a:gd name="connsiteX189-3869" fmla="*/ 101803 w 10768629"/>
              <a:gd name="connsiteY189-3870" fmla="*/ 1870647 h 1978172"/>
              <a:gd name="connsiteX190-3871" fmla="*/ 25397 w 10768629"/>
              <a:gd name="connsiteY190-3872" fmla="*/ 1888443 h 1978172"/>
              <a:gd name="connsiteX191-3873" fmla="*/ 2370 w 10768629"/>
              <a:gd name="connsiteY191-3874" fmla="*/ 1878311 h 1978172"/>
              <a:gd name="connsiteX192-3875" fmla="*/ 0 w 10768629"/>
              <a:gd name="connsiteY192-3876" fmla="*/ 1878785 h 1978172"/>
              <a:gd name="connsiteX193-3877" fmla="*/ 0 w 10768629"/>
              <a:gd name="connsiteY193-3878" fmla="*/ 0 h 1978172"/>
              <a:gd name="connsiteX0-3879" fmla="*/ 0 w 10768629"/>
              <a:gd name="connsiteY0-3880" fmla="*/ 0 h 1978172"/>
              <a:gd name="connsiteX1-3881" fmla="*/ 10768629 w 10768629"/>
              <a:gd name="connsiteY1-3882" fmla="*/ 0 h 1978172"/>
              <a:gd name="connsiteX2-3883" fmla="*/ 10733254 w 10768629"/>
              <a:gd name="connsiteY2-3884" fmla="*/ 31439 h 1978172"/>
              <a:gd name="connsiteX3-3885" fmla="*/ 10727085 w 10768629"/>
              <a:gd name="connsiteY3-3886" fmla="*/ 37910 h 1978172"/>
              <a:gd name="connsiteX4-3887" fmla="*/ 10675953 w 10768629"/>
              <a:gd name="connsiteY4-3888" fmla="*/ 68623 h 1978172"/>
              <a:gd name="connsiteX5-3889" fmla="*/ 10637091 w 10768629"/>
              <a:gd name="connsiteY5-3890" fmla="*/ 90361 h 1978172"/>
              <a:gd name="connsiteX6-3891" fmla="*/ 10610971 w 10768629"/>
              <a:gd name="connsiteY6-3892" fmla="*/ 110764 h 1978172"/>
              <a:gd name="connsiteX7-3893" fmla="*/ 10532872 w 10768629"/>
              <a:gd name="connsiteY7-3894" fmla="*/ 138028 h 1978172"/>
              <a:gd name="connsiteX8-3895" fmla="*/ 10398558 w 10768629"/>
              <a:gd name="connsiteY8-3896" fmla="*/ 172911 h 1978172"/>
              <a:gd name="connsiteX9-3897" fmla="*/ 10371128 w 10768629"/>
              <a:gd name="connsiteY9-3898" fmla="*/ 182609 h 1978172"/>
              <a:gd name="connsiteX10-3899" fmla="*/ 10352178 w 10768629"/>
              <a:gd name="connsiteY10-3900" fmla="*/ 199976 h 1978172"/>
              <a:gd name="connsiteX11-3901" fmla="*/ 10351815 w 10768629"/>
              <a:gd name="connsiteY11-3902" fmla="*/ 211879 h 1978172"/>
              <a:gd name="connsiteX12-3903" fmla="*/ 10337471 w 10768629"/>
              <a:gd name="connsiteY12-3904" fmla="*/ 218661 h 1978172"/>
              <a:gd name="connsiteX13-3905" fmla="*/ 10334625 w 10768629"/>
              <a:gd name="connsiteY13-3906" fmla="*/ 222351 h 1978172"/>
              <a:gd name="connsiteX14-3907" fmla="*/ 10256365 w 10768629"/>
              <a:gd name="connsiteY14-3908" fmla="*/ 235917 h 1978172"/>
              <a:gd name="connsiteX15-3909" fmla="*/ 10201127 w 10768629"/>
              <a:gd name="connsiteY15-3910" fmla="*/ 267448 h 1978172"/>
              <a:gd name="connsiteX16-3911" fmla="*/ 9961218 w 10768629"/>
              <a:gd name="connsiteY16-3912" fmla="*/ 326720 h 1978172"/>
              <a:gd name="connsiteX17-3913" fmla="*/ 9859715 w 10768629"/>
              <a:gd name="connsiteY17-3914" fmla="*/ 355698 h 1978172"/>
              <a:gd name="connsiteX18-3915" fmla="*/ 9679867 w 10768629"/>
              <a:gd name="connsiteY18-3916" fmla="*/ 399081 h 1978172"/>
              <a:gd name="connsiteX19-3917" fmla="*/ 9490654 w 10768629"/>
              <a:gd name="connsiteY19-3918" fmla="*/ 455225 h 1978172"/>
              <a:gd name="connsiteX20-3919" fmla="*/ 9470837 w 10768629"/>
              <a:gd name="connsiteY20-3920" fmla="*/ 452539 h 1978172"/>
              <a:gd name="connsiteX21-3921" fmla="*/ 9469082 w 10768629"/>
              <a:gd name="connsiteY21-3922" fmla="*/ 454891 h 1978172"/>
              <a:gd name="connsiteX22-3923" fmla="*/ 9448038 w 10768629"/>
              <a:gd name="connsiteY22-3924" fmla="*/ 459733 h 1978172"/>
              <a:gd name="connsiteX23-3925" fmla="*/ 9396821 w 10768629"/>
              <a:gd name="connsiteY23-3926" fmla="*/ 455795 h 1978172"/>
              <a:gd name="connsiteX24-3927" fmla="*/ 9392197 w 10768629"/>
              <a:gd name="connsiteY24-3928" fmla="*/ 459796 h 1978172"/>
              <a:gd name="connsiteX25-3929" fmla="*/ 9347994 w 10768629"/>
              <a:gd name="connsiteY25-3930" fmla="*/ 464462 h 1978172"/>
              <a:gd name="connsiteX26-3931" fmla="*/ 9347889 w 10768629"/>
              <a:gd name="connsiteY26-3932" fmla="*/ 466539 h 1978172"/>
              <a:gd name="connsiteX27-3933" fmla="*/ 9337639 w 10768629"/>
              <a:gd name="connsiteY27-3934" fmla="*/ 476654 h 1978172"/>
              <a:gd name="connsiteX28-3935" fmla="*/ 9316893 w 10768629"/>
              <a:gd name="connsiteY28-3936" fmla="*/ 491390 h 1978172"/>
              <a:gd name="connsiteX29-3937" fmla="*/ 9229283 w 10768629"/>
              <a:gd name="connsiteY29-3938" fmla="*/ 555377 h 1978172"/>
              <a:gd name="connsiteX30-3939" fmla="*/ 9220274 w 10768629"/>
              <a:gd name="connsiteY30-3940" fmla="*/ 557502 h 1978172"/>
              <a:gd name="connsiteX31-3941" fmla="*/ 9220202 w 10768629"/>
              <a:gd name="connsiteY31-3942" fmla="*/ 558001 h 1978172"/>
              <a:gd name="connsiteX32-3943" fmla="*/ 9210908 w 10768629"/>
              <a:gd name="connsiteY32-3944" fmla="*/ 561147 h 1978172"/>
              <a:gd name="connsiteX33-3945" fmla="*/ 9186374 w 10768629"/>
              <a:gd name="connsiteY33-3946" fmla="*/ 565502 h 1978172"/>
              <a:gd name="connsiteX34-3947" fmla="*/ 9181058 w 10768629"/>
              <a:gd name="connsiteY34-3948" fmla="*/ 569943 h 1978172"/>
              <a:gd name="connsiteX35-3949" fmla="*/ 9179948 w 10768629"/>
              <a:gd name="connsiteY35-3950" fmla="*/ 576062 h 1978172"/>
              <a:gd name="connsiteX36-3951" fmla="*/ 9149110 w 10768629"/>
              <a:gd name="connsiteY36-3952" fmla="*/ 598906 h 1978172"/>
              <a:gd name="connsiteX37-3953" fmla="*/ 9078556 w 10768629"/>
              <a:gd name="connsiteY37-3954" fmla="*/ 644039 h 1978172"/>
              <a:gd name="connsiteX38-3955" fmla="*/ 8996399 w 10768629"/>
              <a:gd name="connsiteY38-3956" fmla="*/ 690055 h 1978172"/>
              <a:gd name="connsiteX39-3957" fmla="*/ 8803791 w 10768629"/>
              <a:gd name="connsiteY39-3958" fmla="*/ 813860 h 1978172"/>
              <a:gd name="connsiteX40-3959" fmla="*/ 8636202 w 10768629"/>
              <a:gd name="connsiteY40-3960" fmla="*/ 848463 h 1978172"/>
              <a:gd name="connsiteX41-3961" fmla="*/ 8555372 w 10768629"/>
              <a:gd name="connsiteY41-3962" fmla="*/ 883171 h 1978172"/>
              <a:gd name="connsiteX42-3963" fmla="*/ 8507229 w 10768629"/>
              <a:gd name="connsiteY42-3964" fmla="*/ 901665 h 1978172"/>
              <a:gd name="connsiteX43-3965" fmla="*/ 8428473 w 10768629"/>
              <a:gd name="connsiteY43-3966" fmla="*/ 927985 h 1978172"/>
              <a:gd name="connsiteX44-3967" fmla="*/ 8427914 w 10768629"/>
              <a:gd name="connsiteY44-3968" fmla="*/ 933480 h 1978172"/>
              <a:gd name="connsiteX45-3969" fmla="*/ 8420327 w 10768629"/>
              <a:gd name="connsiteY45-3970" fmla="*/ 941984 h 1978172"/>
              <a:gd name="connsiteX46-3971" fmla="*/ 8407128 w 10768629"/>
              <a:gd name="connsiteY46-3972" fmla="*/ 961344 h 1978172"/>
              <a:gd name="connsiteX47-3973" fmla="*/ 8380548 w 10768629"/>
              <a:gd name="connsiteY47-3974" fmla="*/ 987916 h 1978172"/>
              <a:gd name="connsiteX48-3975" fmla="*/ 8379462 w 10768629"/>
              <a:gd name="connsiteY48-3976" fmla="*/ 987106 h 1978172"/>
              <a:gd name="connsiteX49-3977" fmla="*/ 8369725 w 10768629"/>
              <a:gd name="connsiteY49-3978" fmla="*/ 989186 h 1978172"/>
              <a:gd name="connsiteX50-3979" fmla="*/ 8304438 w 10768629"/>
              <a:gd name="connsiteY50-3980" fmla="*/ 996739 h 1978172"/>
              <a:gd name="connsiteX51-3981" fmla="*/ 8280929 w 10768629"/>
              <a:gd name="connsiteY51-3982" fmla="*/ 1023089 h 1978172"/>
              <a:gd name="connsiteX52-3983" fmla="*/ 8275760 w 10768629"/>
              <a:gd name="connsiteY52-3984" fmla="*/ 1027772 h 1978172"/>
              <a:gd name="connsiteX53-3985" fmla="*/ 8275478 w 10768629"/>
              <a:gd name="connsiteY53-3986" fmla="*/ 1027605 h 1978172"/>
              <a:gd name="connsiteX54-3987" fmla="*/ 8269666 w 10768629"/>
              <a:gd name="connsiteY54-3988" fmla="*/ 1032033 h 1978172"/>
              <a:gd name="connsiteX55-3989" fmla="*/ 8203836 w 10768629"/>
              <a:gd name="connsiteY55-3990" fmla="*/ 1037347 h 1978172"/>
              <a:gd name="connsiteX56-3991" fmla="*/ 8122936 w 10768629"/>
              <a:gd name="connsiteY56-3992" fmla="*/ 1063113 h 1978172"/>
              <a:gd name="connsiteX57-3993" fmla="*/ 8043658 w 10768629"/>
              <a:gd name="connsiteY57-3994" fmla="*/ 1092746 h 1978172"/>
              <a:gd name="connsiteX58-3995" fmla="*/ 8015351 w 10768629"/>
              <a:gd name="connsiteY58-3996" fmla="*/ 1105478 h 1978172"/>
              <a:gd name="connsiteX59-3997" fmla="*/ 7963145 w 10768629"/>
              <a:gd name="connsiteY59-3998" fmla="*/ 1119346 h 1978172"/>
              <a:gd name="connsiteX60-3999" fmla="*/ 7938145 w 10768629"/>
              <a:gd name="connsiteY60-4000" fmla="*/ 1120225 h 1978172"/>
              <a:gd name="connsiteX61-4001" fmla="*/ 7937238 w 10768629"/>
              <a:gd name="connsiteY61-4002" fmla="*/ 1121204 h 1978172"/>
              <a:gd name="connsiteX62-4003" fmla="*/ 7934398 w 10768629"/>
              <a:gd name="connsiteY62-4004" fmla="*/ 1118240 h 1978172"/>
              <a:gd name="connsiteX63-4005" fmla="*/ 7918248 w 10768629"/>
              <a:gd name="connsiteY63-4006" fmla="*/ 1124371 h 1978172"/>
              <a:gd name="connsiteX64-4007" fmla="*/ 7914119 w 10768629"/>
              <a:gd name="connsiteY64-4008" fmla="*/ 1127653 h 1978172"/>
              <a:gd name="connsiteX65-4009" fmla="*/ 7907658 w 10768629"/>
              <a:gd name="connsiteY65-4010" fmla="*/ 1130350 h 1978172"/>
              <a:gd name="connsiteX66-4011" fmla="*/ 7907434 w 10768629"/>
              <a:gd name="connsiteY66-4012" fmla="*/ 1130103 h 1978172"/>
              <a:gd name="connsiteX67-4013" fmla="*/ 7901508 w 10768629"/>
              <a:gd name="connsiteY67-4014" fmla="*/ 1133245 h 1978172"/>
              <a:gd name="connsiteX68-4015" fmla="*/ 7873287 w 10768629"/>
              <a:gd name="connsiteY68-4016" fmla="*/ 1152609 h 1978172"/>
              <a:gd name="connsiteX69-4017" fmla="*/ 7834833 w 10768629"/>
              <a:gd name="connsiteY69-4018" fmla="*/ 1153868 h 1978172"/>
              <a:gd name="connsiteX70-4019" fmla="*/ 7828661 w 10768629"/>
              <a:gd name="connsiteY70-4020" fmla="*/ 1139994 h 1978172"/>
              <a:gd name="connsiteX71-4021" fmla="*/ 7823966 w 10768629"/>
              <a:gd name="connsiteY71-4022" fmla="*/ 1143178 h 1978172"/>
              <a:gd name="connsiteX72-4023" fmla="*/ 7815078 w 10768629"/>
              <a:gd name="connsiteY72-4024" fmla="*/ 1151776 h 1978172"/>
              <a:gd name="connsiteX73-4025" fmla="*/ 7812026 w 10768629"/>
              <a:gd name="connsiteY73-4026" fmla="*/ 1151522 h 1978172"/>
              <a:gd name="connsiteX74-4027" fmla="*/ 7782249 w 10768629"/>
              <a:gd name="connsiteY74-4028" fmla="*/ 1160970 h 1978172"/>
              <a:gd name="connsiteX75-4029" fmla="*/ 7773476 w 10768629"/>
              <a:gd name="connsiteY75-4030" fmla="*/ 1157414 h 1978172"/>
              <a:gd name="connsiteX76-4031" fmla="*/ 7769600 w 10768629"/>
              <a:gd name="connsiteY76-4032" fmla="*/ 1157365 h 1978172"/>
              <a:gd name="connsiteX77-4033" fmla="*/ 7752631 w 10768629"/>
              <a:gd name="connsiteY77-4034" fmla="*/ 1172815 h 1978172"/>
              <a:gd name="connsiteX78-4035" fmla="*/ 7743525 w 10768629"/>
              <a:gd name="connsiteY78-4036" fmla="*/ 1179064 h 1978172"/>
              <a:gd name="connsiteX79-4037" fmla="*/ 7685942 w 10768629"/>
              <a:gd name="connsiteY79-4038" fmla="*/ 1233723 h 1978172"/>
              <a:gd name="connsiteX80-4039" fmla="*/ 7586920 w 10768629"/>
              <a:gd name="connsiteY80-4040" fmla="*/ 1261888 h 1978172"/>
              <a:gd name="connsiteX81-4041" fmla="*/ 7486100 w 10768629"/>
              <a:gd name="connsiteY81-4042" fmla="*/ 1292563 h 1978172"/>
              <a:gd name="connsiteX82-4043" fmla="*/ 7407190 w 10768629"/>
              <a:gd name="connsiteY82-4044" fmla="*/ 1314737 h 1978172"/>
              <a:gd name="connsiteX83-4045" fmla="*/ 7240698 w 10768629"/>
              <a:gd name="connsiteY83-4046" fmla="*/ 1438832 h 1978172"/>
              <a:gd name="connsiteX84-4047" fmla="*/ 7197675 w 10768629"/>
              <a:gd name="connsiteY84-4048" fmla="*/ 1447530 h 1978172"/>
              <a:gd name="connsiteX85-4049" fmla="*/ 7164788 w 10768629"/>
              <a:gd name="connsiteY85-4050" fmla="*/ 1480293 h 1978172"/>
              <a:gd name="connsiteX86-4051" fmla="*/ 7147929 w 10768629"/>
              <a:gd name="connsiteY86-4052" fmla="*/ 1477641 h 1978172"/>
              <a:gd name="connsiteX87-4053" fmla="*/ 7144965 w 10768629"/>
              <a:gd name="connsiteY87-4054" fmla="*/ 1476908 h 1978172"/>
              <a:gd name="connsiteX88-4055" fmla="*/ 7134299 w 10768629"/>
              <a:gd name="connsiteY88-4056" fmla="*/ 1479969 h 1978172"/>
              <a:gd name="connsiteX89-4057" fmla="*/ 7129809 w 10768629"/>
              <a:gd name="connsiteY89-4058" fmla="*/ 1473339 h 1978172"/>
              <a:gd name="connsiteX90-4059" fmla="*/ 7112688 w 10768629"/>
              <a:gd name="connsiteY90-4060" fmla="*/ 1472575 h 1978172"/>
              <a:gd name="connsiteX91-4061" fmla="*/ 7093470 w 10768629"/>
              <a:gd name="connsiteY91-4062" fmla="*/ 1480300 h 1978172"/>
              <a:gd name="connsiteX92-4063" fmla="*/ 7025034 w 10768629"/>
              <a:gd name="connsiteY92-4064" fmla="*/ 1506934 h 1978172"/>
              <a:gd name="connsiteX93-4065" fmla="*/ 7014783 w 10768629"/>
              <a:gd name="connsiteY93-4066" fmla="*/ 1515868 h 1978172"/>
              <a:gd name="connsiteX94-4067" fmla="*/ 6979706 w 10768629"/>
              <a:gd name="connsiteY94-4068" fmla="*/ 1523511 h 1978172"/>
              <a:gd name="connsiteX95-4069" fmla="*/ 6977890 w 10768629"/>
              <a:gd name="connsiteY95-4070" fmla="*/ 1525793 h 1978172"/>
              <a:gd name="connsiteX96-4071" fmla="*/ 6944339 w 10768629"/>
              <a:gd name="connsiteY96-4072" fmla="*/ 1536237 h 1978172"/>
              <a:gd name="connsiteX97-4073" fmla="*/ 6886996 w 10768629"/>
              <a:gd name="connsiteY97-4074" fmla="*/ 1563569 h 1978172"/>
              <a:gd name="connsiteX98-4075" fmla="*/ 6874510 w 10768629"/>
              <a:gd name="connsiteY98-4076" fmla="*/ 1558469 h 1978172"/>
              <a:gd name="connsiteX99-4077" fmla="*/ 6871943 w 10768629"/>
              <a:gd name="connsiteY99-4078" fmla="*/ 1554651 h 1978172"/>
              <a:gd name="connsiteX100-4079" fmla="*/ 6856174 w 10768629"/>
              <a:gd name="connsiteY100-4080" fmla="*/ 1562024 h 1978172"/>
              <a:gd name="connsiteX101-4081" fmla="*/ 6842321 w 10768629"/>
              <a:gd name="connsiteY101-4082" fmla="*/ 1560554 h 1978172"/>
              <a:gd name="connsiteX102-4083" fmla="*/ 6832713 w 10768629"/>
              <a:gd name="connsiteY102-4084" fmla="*/ 1569357 h 1978172"/>
              <a:gd name="connsiteX103-4085" fmla="*/ 6816351 w 10768629"/>
              <a:gd name="connsiteY103-4086" fmla="*/ 1571495 h 1978172"/>
              <a:gd name="connsiteX104-4087" fmla="*/ 6795800 w 10768629"/>
              <a:gd name="connsiteY104-4088" fmla="*/ 1572010 h 1978172"/>
              <a:gd name="connsiteX105-4089" fmla="*/ 6777546 w 10768629"/>
              <a:gd name="connsiteY105-4090" fmla="*/ 1568661 h 1978172"/>
              <a:gd name="connsiteX106-4091" fmla="*/ 6751528 w 10768629"/>
              <a:gd name="connsiteY106-4092" fmla="*/ 1574143 h 1978172"/>
              <a:gd name="connsiteX107-4093" fmla="*/ 6691966 w 10768629"/>
              <a:gd name="connsiteY107-4094" fmla="*/ 1582255 h 1978172"/>
              <a:gd name="connsiteX108-4095" fmla="*/ 6646941 w 10768629"/>
              <a:gd name="connsiteY108-4096" fmla="*/ 1588471 h 1978172"/>
              <a:gd name="connsiteX109-4097" fmla="*/ 6568576 w 10768629"/>
              <a:gd name="connsiteY109-4098" fmla="*/ 1606488 h 1978172"/>
              <a:gd name="connsiteX110-4099" fmla="*/ 6554358 w 10768629"/>
              <a:gd name="connsiteY110-4100" fmla="*/ 1621701 h 1978172"/>
              <a:gd name="connsiteX111-4101" fmla="*/ 6516968 w 10768629"/>
              <a:gd name="connsiteY111-4102" fmla="*/ 1617195 h 1978172"/>
              <a:gd name="connsiteX112-4103" fmla="*/ 6506479 w 10768629"/>
              <a:gd name="connsiteY112-4104" fmla="*/ 1602227 h 1978172"/>
              <a:gd name="connsiteX113-4105" fmla="*/ 6458436 w 10768629"/>
              <a:gd name="connsiteY113-4106" fmla="*/ 1607332 h 1978172"/>
              <a:gd name="connsiteX114-4107" fmla="*/ 6414786 w 10768629"/>
              <a:gd name="connsiteY114-4108" fmla="*/ 1628815 h 1978172"/>
              <a:gd name="connsiteX115-4109" fmla="*/ 6357085 w 10768629"/>
              <a:gd name="connsiteY115-4110" fmla="*/ 1640846 h 1978172"/>
              <a:gd name="connsiteX116-4111" fmla="*/ 6322636 w 10768629"/>
              <a:gd name="connsiteY116-4112" fmla="*/ 1648213 h 1978172"/>
              <a:gd name="connsiteX117-4113" fmla="*/ 6226172 w 10768629"/>
              <a:gd name="connsiteY117-4114" fmla="*/ 1654676 h 1978172"/>
              <a:gd name="connsiteX118-4115" fmla="*/ 6221217 w 10768629"/>
              <a:gd name="connsiteY118-4116" fmla="*/ 1654506 h 1978172"/>
              <a:gd name="connsiteX119-4117" fmla="*/ 6204956 w 10768629"/>
              <a:gd name="connsiteY119-4118" fmla="*/ 1664280 h 1978172"/>
              <a:gd name="connsiteX120-4119" fmla="*/ 6204270 w 10768629"/>
              <a:gd name="connsiteY120-4120" fmla="*/ 1666782 h 1978172"/>
              <a:gd name="connsiteX121-4121" fmla="*/ 6143810 w 10768629"/>
              <a:gd name="connsiteY121-4122" fmla="*/ 1661963 h 1978172"/>
              <a:gd name="connsiteX122-4123" fmla="*/ 6136560 w 10768629"/>
              <a:gd name="connsiteY122-4124" fmla="*/ 1665728 h 1978172"/>
              <a:gd name="connsiteX123-4125" fmla="*/ 6096155 w 10768629"/>
              <a:gd name="connsiteY123-4126" fmla="*/ 1656951 h 1978172"/>
              <a:gd name="connsiteX124-4127" fmla="*/ 6075812 w 10768629"/>
              <a:gd name="connsiteY124-4128" fmla="*/ 1655422 h 1978172"/>
              <a:gd name="connsiteX125-4129" fmla="*/ 6039495 w 10768629"/>
              <a:gd name="connsiteY125-4130" fmla="*/ 1649680 h 1978172"/>
              <a:gd name="connsiteX126-4131" fmla="*/ 6036523 w 10768629"/>
              <a:gd name="connsiteY126-4132" fmla="*/ 1652121 h 1978172"/>
              <a:gd name="connsiteX127-4133" fmla="*/ 6029328 w 10768629"/>
              <a:gd name="connsiteY127-4134" fmla="*/ 1649904 h 1978172"/>
              <a:gd name="connsiteX128-4135" fmla="*/ 6024075 w 10768629"/>
              <a:gd name="connsiteY128-4136" fmla="*/ 1652779 h 1978172"/>
              <a:gd name="connsiteX129-4137" fmla="*/ 6018085 w 10768629"/>
              <a:gd name="connsiteY129-4138" fmla="*/ 1652030 h 1978172"/>
              <a:gd name="connsiteX130-4139" fmla="*/ 5955513 w 10768629"/>
              <a:gd name="connsiteY130-4140" fmla="*/ 1663584 h 1978172"/>
              <a:gd name="connsiteX131-4141" fmla="*/ 5941996 w 10768629"/>
              <a:gd name="connsiteY131-4142" fmla="*/ 1661326 h 1978172"/>
              <a:gd name="connsiteX132-4143" fmla="*/ 5931789 w 10768629"/>
              <a:gd name="connsiteY132-4144" fmla="*/ 1669915 h 1978172"/>
              <a:gd name="connsiteX133-4145" fmla="*/ 5888686 w 10768629"/>
              <a:gd name="connsiteY133-4146" fmla="*/ 1672175 h 1978172"/>
              <a:gd name="connsiteX134-4147" fmla="*/ 5873794 w 10768629"/>
              <a:gd name="connsiteY134-4148" fmla="*/ 1665454 h 1978172"/>
              <a:gd name="connsiteX135-4149" fmla="*/ 5860022 w 10768629"/>
              <a:gd name="connsiteY135-4150" fmla="*/ 1660635 h 1978172"/>
              <a:gd name="connsiteX136-4151" fmla="*/ 5858237 w 10768629"/>
              <a:gd name="connsiteY136-4152" fmla="*/ 1660649 h 1978172"/>
              <a:gd name="connsiteX137-4153" fmla="*/ 5840319 w 10768629"/>
              <a:gd name="connsiteY137-4154" fmla="*/ 1660798 h 1978172"/>
              <a:gd name="connsiteX138-4155" fmla="*/ 5806984 w 10768629"/>
              <a:gd name="connsiteY138-4156" fmla="*/ 1661075 h 1978172"/>
              <a:gd name="connsiteX139-4157" fmla="*/ 5742351 w 10768629"/>
              <a:gd name="connsiteY139-4158" fmla="*/ 1667489 h 1978172"/>
              <a:gd name="connsiteX140-4159" fmla="*/ 5521171 w 10768629"/>
              <a:gd name="connsiteY140-4160" fmla="*/ 1671626 h 1978172"/>
              <a:gd name="connsiteX141-4161" fmla="*/ 5457384 w 10768629"/>
              <a:gd name="connsiteY141-4162" fmla="*/ 1683952 h 1978172"/>
              <a:gd name="connsiteX142-4163" fmla="*/ 4950070 w 10768629"/>
              <a:gd name="connsiteY142-4164" fmla="*/ 1748401 h 1978172"/>
              <a:gd name="connsiteX143-4165" fmla="*/ 4872172 w 10768629"/>
              <a:gd name="connsiteY143-4166" fmla="*/ 1757222 h 1978172"/>
              <a:gd name="connsiteX144-4167" fmla="*/ 4809524 w 10768629"/>
              <a:gd name="connsiteY144-4168" fmla="*/ 1761033 h 1978172"/>
              <a:gd name="connsiteX145-4169" fmla="*/ 4759058 w 10768629"/>
              <a:gd name="connsiteY145-4170" fmla="*/ 1766533 h 1978172"/>
              <a:gd name="connsiteX146-4171" fmla="*/ 4719749 w 10768629"/>
              <a:gd name="connsiteY146-4172" fmla="*/ 1771811 h 1978172"/>
              <a:gd name="connsiteX147-4173" fmla="*/ 4568686 w 10768629"/>
              <a:gd name="connsiteY147-4174" fmla="*/ 1786141 h 1978172"/>
              <a:gd name="connsiteX148-4175" fmla="*/ 4418751 w 10768629"/>
              <a:gd name="connsiteY148-4176" fmla="*/ 1796932 h 1978172"/>
              <a:gd name="connsiteX149-4177" fmla="*/ 4378377 w 10768629"/>
              <a:gd name="connsiteY149-4178" fmla="*/ 1815528 h 1978172"/>
              <a:gd name="connsiteX150-4179" fmla="*/ 4320575 w 10768629"/>
              <a:gd name="connsiteY150-4180" fmla="*/ 1832722 h 1978172"/>
              <a:gd name="connsiteX151-4181" fmla="*/ 4220200 w 10768629"/>
              <a:gd name="connsiteY151-4182" fmla="*/ 1873173 h 1978172"/>
              <a:gd name="connsiteX152-4183" fmla="*/ 4105361 w 10768629"/>
              <a:gd name="connsiteY152-4184" fmla="*/ 1894711 h 1978172"/>
              <a:gd name="connsiteX153-4185" fmla="*/ 3973223 w 10768629"/>
              <a:gd name="connsiteY153-4186" fmla="*/ 1881015 h 1978172"/>
              <a:gd name="connsiteX154-4187" fmla="*/ 3900992 w 10768629"/>
              <a:gd name="connsiteY154-4188" fmla="*/ 1880603 h 1978172"/>
              <a:gd name="connsiteX155-4189" fmla="*/ 3662119 w 10768629"/>
              <a:gd name="connsiteY155-4190" fmla="*/ 1876289 h 1978172"/>
              <a:gd name="connsiteX156-4191" fmla="*/ 3496919 w 10768629"/>
              <a:gd name="connsiteY156-4192" fmla="*/ 1873180 h 1978172"/>
              <a:gd name="connsiteX157-4193" fmla="*/ 3449433 w 10768629"/>
              <a:gd name="connsiteY157-4194" fmla="*/ 1889681 h 1978172"/>
              <a:gd name="connsiteX158-4195" fmla="*/ 3369766 w 10768629"/>
              <a:gd name="connsiteY158-4196" fmla="*/ 1916653 h 1978172"/>
              <a:gd name="connsiteX159-4197" fmla="*/ 3290336 w 10768629"/>
              <a:gd name="connsiteY159-4198" fmla="*/ 1925039 h 1978172"/>
              <a:gd name="connsiteX160-4199" fmla="*/ 3224897 w 10768629"/>
              <a:gd name="connsiteY160-4200" fmla="*/ 1943733 h 1978172"/>
              <a:gd name="connsiteX161-4201" fmla="*/ 3161463 w 10768629"/>
              <a:gd name="connsiteY161-4202" fmla="*/ 1946591 h 1978172"/>
              <a:gd name="connsiteX162-4203" fmla="*/ 3157504 w 10768629"/>
              <a:gd name="connsiteY162-4204" fmla="*/ 1957276 h 1978172"/>
              <a:gd name="connsiteX163-4205" fmla="*/ 3115176 w 10768629"/>
              <a:gd name="connsiteY163-4206" fmla="*/ 1943459 h 1978172"/>
              <a:gd name="connsiteX164-4207" fmla="*/ 3005773 w 10768629"/>
              <a:gd name="connsiteY164-4208" fmla="*/ 1915878 h 1978172"/>
              <a:gd name="connsiteX165-4209" fmla="*/ 2897201 w 10768629"/>
              <a:gd name="connsiteY165-4210" fmla="*/ 1926772 h 1978172"/>
              <a:gd name="connsiteX166-4211" fmla="*/ 2783891 w 10768629"/>
              <a:gd name="connsiteY166-4212" fmla="*/ 1931749 h 1978172"/>
              <a:gd name="connsiteX167-4213" fmla="*/ 2712447 w 10768629"/>
              <a:gd name="connsiteY167-4214" fmla="*/ 1933044 h 1978172"/>
              <a:gd name="connsiteX168-4215" fmla="*/ 2560151 w 10768629"/>
              <a:gd name="connsiteY168-4216" fmla="*/ 1963609 h 1978172"/>
              <a:gd name="connsiteX169-4217" fmla="*/ 2367221 w 10768629"/>
              <a:gd name="connsiteY169-4218" fmla="*/ 1971884 h 1978172"/>
              <a:gd name="connsiteX170-4219" fmla="*/ 2272130 w 10768629"/>
              <a:gd name="connsiteY170-4220" fmla="*/ 1961162 h 1978172"/>
              <a:gd name="connsiteX171-4221" fmla="*/ 2189404 w 10768629"/>
              <a:gd name="connsiteY171-4222" fmla="*/ 1978172 h 1978172"/>
              <a:gd name="connsiteX172-4223" fmla="*/ 2077704 w 10768629"/>
              <a:gd name="connsiteY172-4224" fmla="*/ 1965002 h 1978172"/>
              <a:gd name="connsiteX173-4225" fmla="*/ 1967996 w 10768629"/>
              <a:gd name="connsiteY173-4226" fmla="*/ 1953187 h 1978172"/>
              <a:gd name="connsiteX174-4227" fmla="*/ 1855805 w 10768629"/>
              <a:gd name="connsiteY174-4228" fmla="*/ 1926082 h 1978172"/>
              <a:gd name="connsiteX175-4229" fmla="*/ 1790957 w 10768629"/>
              <a:gd name="connsiteY175-4230" fmla="*/ 1919460 h 1978172"/>
              <a:gd name="connsiteX176-4231" fmla="*/ 1613978 w 10768629"/>
              <a:gd name="connsiteY176-4232" fmla="*/ 1891581 h 1978172"/>
              <a:gd name="connsiteX177-4233" fmla="*/ 1436831 w 10768629"/>
              <a:gd name="connsiteY177-4234" fmla="*/ 1856201 h 1978172"/>
              <a:gd name="connsiteX178-4235" fmla="*/ 1357365 w 10768629"/>
              <a:gd name="connsiteY178-4236" fmla="*/ 1832140 h 1978172"/>
              <a:gd name="connsiteX179-4237" fmla="*/ 1232341 w 10768629"/>
              <a:gd name="connsiteY179-4238" fmla="*/ 1785942 h 1978172"/>
              <a:gd name="connsiteX180-4239" fmla="*/ 1162595 w 10768629"/>
              <a:gd name="connsiteY180-4240" fmla="*/ 1758337 h 1978172"/>
              <a:gd name="connsiteX181-4241" fmla="*/ 1128523 w 10768629"/>
              <a:gd name="connsiteY181-4242" fmla="*/ 1763621 h 1978172"/>
              <a:gd name="connsiteX182-4243" fmla="*/ 991903 w 10768629"/>
              <a:gd name="connsiteY182-4244" fmla="*/ 1786741 h 1978172"/>
              <a:gd name="connsiteX183-4245" fmla="*/ 883960 w 10768629"/>
              <a:gd name="connsiteY183-4246" fmla="*/ 1822386 h 1978172"/>
              <a:gd name="connsiteX184-4247" fmla="*/ 766531 w 10768629"/>
              <a:gd name="connsiteY184-4248" fmla="*/ 1805053 h 1978172"/>
              <a:gd name="connsiteX185-4249" fmla="*/ 669779 w 10768629"/>
              <a:gd name="connsiteY185-4250" fmla="*/ 1800537 h 1978172"/>
              <a:gd name="connsiteX186-4251" fmla="*/ 523898 w 10768629"/>
              <a:gd name="connsiteY186-4252" fmla="*/ 1811085 h 1978172"/>
              <a:gd name="connsiteX187-4253" fmla="*/ 360251 w 10768629"/>
              <a:gd name="connsiteY187-4254" fmla="*/ 1830735 h 1978172"/>
              <a:gd name="connsiteX188-4255" fmla="*/ 255207 w 10768629"/>
              <a:gd name="connsiteY188-4256" fmla="*/ 1818275 h 1978172"/>
              <a:gd name="connsiteX189-4257" fmla="*/ 101803 w 10768629"/>
              <a:gd name="connsiteY189-4258" fmla="*/ 1870647 h 1978172"/>
              <a:gd name="connsiteX190-4259" fmla="*/ 25397 w 10768629"/>
              <a:gd name="connsiteY190-4260" fmla="*/ 1888443 h 1978172"/>
              <a:gd name="connsiteX191-4261" fmla="*/ 2370 w 10768629"/>
              <a:gd name="connsiteY191-4262" fmla="*/ 1878311 h 1978172"/>
              <a:gd name="connsiteX192-4263" fmla="*/ 0 w 10768629"/>
              <a:gd name="connsiteY192-4264" fmla="*/ 1878785 h 1978172"/>
              <a:gd name="connsiteX193-4265" fmla="*/ 0 w 10768629"/>
              <a:gd name="connsiteY193-4266" fmla="*/ 0 h 1978172"/>
              <a:gd name="connsiteX0-4267" fmla="*/ 0 w 10768629"/>
              <a:gd name="connsiteY0-4268" fmla="*/ 0 h 1978172"/>
              <a:gd name="connsiteX1-4269" fmla="*/ 10768629 w 10768629"/>
              <a:gd name="connsiteY1-4270" fmla="*/ 0 h 1978172"/>
              <a:gd name="connsiteX2-4271" fmla="*/ 10733254 w 10768629"/>
              <a:gd name="connsiteY2-4272" fmla="*/ 31439 h 1978172"/>
              <a:gd name="connsiteX3-4273" fmla="*/ 10727085 w 10768629"/>
              <a:gd name="connsiteY3-4274" fmla="*/ 37910 h 1978172"/>
              <a:gd name="connsiteX4-4275" fmla="*/ 10675953 w 10768629"/>
              <a:gd name="connsiteY4-4276" fmla="*/ 68623 h 1978172"/>
              <a:gd name="connsiteX5-4277" fmla="*/ 10637091 w 10768629"/>
              <a:gd name="connsiteY5-4278" fmla="*/ 90361 h 1978172"/>
              <a:gd name="connsiteX6-4279" fmla="*/ 10610971 w 10768629"/>
              <a:gd name="connsiteY6-4280" fmla="*/ 110764 h 1978172"/>
              <a:gd name="connsiteX7-4281" fmla="*/ 10532872 w 10768629"/>
              <a:gd name="connsiteY7-4282" fmla="*/ 138028 h 1978172"/>
              <a:gd name="connsiteX8-4283" fmla="*/ 10398558 w 10768629"/>
              <a:gd name="connsiteY8-4284" fmla="*/ 172911 h 1978172"/>
              <a:gd name="connsiteX9-4285" fmla="*/ 10371128 w 10768629"/>
              <a:gd name="connsiteY9-4286" fmla="*/ 182609 h 1978172"/>
              <a:gd name="connsiteX10-4287" fmla="*/ 10352178 w 10768629"/>
              <a:gd name="connsiteY10-4288" fmla="*/ 199976 h 1978172"/>
              <a:gd name="connsiteX11-4289" fmla="*/ 10351815 w 10768629"/>
              <a:gd name="connsiteY11-4290" fmla="*/ 211879 h 1978172"/>
              <a:gd name="connsiteX12-4291" fmla="*/ 10337471 w 10768629"/>
              <a:gd name="connsiteY12-4292" fmla="*/ 218661 h 1978172"/>
              <a:gd name="connsiteX13-4293" fmla="*/ 10334625 w 10768629"/>
              <a:gd name="connsiteY13-4294" fmla="*/ 222351 h 1978172"/>
              <a:gd name="connsiteX14-4295" fmla="*/ 10256365 w 10768629"/>
              <a:gd name="connsiteY14-4296" fmla="*/ 235917 h 1978172"/>
              <a:gd name="connsiteX15-4297" fmla="*/ 10201127 w 10768629"/>
              <a:gd name="connsiteY15-4298" fmla="*/ 267448 h 1978172"/>
              <a:gd name="connsiteX16-4299" fmla="*/ 9961218 w 10768629"/>
              <a:gd name="connsiteY16-4300" fmla="*/ 326720 h 1978172"/>
              <a:gd name="connsiteX17-4301" fmla="*/ 9859715 w 10768629"/>
              <a:gd name="connsiteY17-4302" fmla="*/ 355698 h 1978172"/>
              <a:gd name="connsiteX18-4303" fmla="*/ 9679867 w 10768629"/>
              <a:gd name="connsiteY18-4304" fmla="*/ 399081 h 1978172"/>
              <a:gd name="connsiteX19-4305" fmla="*/ 9490654 w 10768629"/>
              <a:gd name="connsiteY19-4306" fmla="*/ 455225 h 1978172"/>
              <a:gd name="connsiteX20-4307" fmla="*/ 9470837 w 10768629"/>
              <a:gd name="connsiteY20-4308" fmla="*/ 452539 h 1978172"/>
              <a:gd name="connsiteX21-4309" fmla="*/ 9469082 w 10768629"/>
              <a:gd name="connsiteY21-4310" fmla="*/ 454891 h 1978172"/>
              <a:gd name="connsiteX22-4311" fmla="*/ 9448038 w 10768629"/>
              <a:gd name="connsiteY22-4312" fmla="*/ 459733 h 1978172"/>
              <a:gd name="connsiteX23-4313" fmla="*/ 9396821 w 10768629"/>
              <a:gd name="connsiteY23-4314" fmla="*/ 455795 h 1978172"/>
              <a:gd name="connsiteX24-4315" fmla="*/ 9392197 w 10768629"/>
              <a:gd name="connsiteY24-4316" fmla="*/ 459796 h 1978172"/>
              <a:gd name="connsiteX25-4317" fmla="*/ 9347994 w 10768629"/>
              <a:gd name="connsiteY25-4318" fmla="*/ 464462 h 1978172"/>
              <a:gd name="connsiteX26-4319" fmla="*/ 9347889 w 10768629"/>
              <a:gd name="connsiteY26-4320" fmla="*/ 466539 h 1978172"/>
              <a:gd name="connsiteX27-4321" fmla="*/ 9337639 w 10768629"/>
              <a:gd name="connsiteY27-4322" fmla="*/ 476654 h 1978172"/>
              <a:gd name="connsiteX28-4323" fmla="*/ 9316893 w 10768629"/>
              <a:gd name="connsiteY28-4324" fmla="*/ 491390 h 1978172"/>
              <a:gd name="connsiteX29-4325" fmla="*/ 9229283 w 10768629"/>
              <a:gd name="connsiteY29-4326" fmla="*/ 555377 h 1978172"/>
              <a:gd name="connsiteX30-4327" fmla="*/ 9220274 w 10768629"/>
              <a:gd name="connsiteY30-4328" fmla="*/ 557502 h 1978172"/>
              <a:gd name="connsiteX31-4329" fmla="*/ 9220202 w 10768629"/>
              <a:gd name="connsiteY31-4330" fmla="*/ 558001 h 1978172"/>
              <a:gd name="connsiteX32-4331" fmla="*/ 9210908 w 10768629"/>
              <a:gd name="connsiteY32-4332" fmla="*/ 561147 h 1978172"/>
              <a:gd name="connsiteX33-4333" fmla="*/ 9186374 w 10768629"/>
              <a:gd name="connsiteY33-4334" fmla="*/ 565502 h 1978172"/>
              <a:gd name="connsiteX34-4335" fmla="*/ 9181058 w 10768629"/>
              <a:gd name="connsiteY34-4336" fmla="*/ 569943 h 1978172"/>
              <a:gd name="connsiteX35-4337" fmla="*/ 9179948 w 10768629"/>
              <a:gd name="connsiteY35-4338" fmla="*/ 576062 h 1978172"/>
              <a:gd name="connsiteX36-4339" fmla="*/ 9149110 w 10768629"/>
              <a:gd name="connsiteY36-4340" fmla="*/ 598906 h 1978172"/>
              <a:gd name="connsiteX37-4341" fmla="*/ 9078556 w 10768629"/>
              <a:gd name="connsiteY37-4342" fmla="*/ 644039 h 1978172"/>
              <a:gd name="connsiteX38-4343" fmla="*/ 8996399 w 10768629"/>
              <a:gd name="connsiteY38-4344" fmla="*/ 690055 h 1978172"/>
              <a:gd name="connsiteX39-4345" fmla="*/ 8803791 w 10768629"/>
              <a:gd name="connsiteY39-4346" fmla="*/ 813860 h 1978172"/>
              <a:gd name="connsiteX40-4347" fmla="*/ 8636202 w 10768629"/>
              <a:gd name="connsiteY40-4348" fmla="*/ 848463 h 1978172"/>
              <a:gd name="connsiteX41-4349" fmla="*/ 8555372 w 10768629"/>
              <a:gd name="connsiteY41-4350" fmla="*/ 883171 h 1978172"/>
              <a:gd name="connsiteX42-4351" fmla="*/ 8507229 w 10768629"/>
              <a:gd name="connsiteY42-4352" fmla="*/ 901665 h 1978172"/>
              <a:gd name="connsiteX43-4353" fmla="*/ 8428473 w 10768629"/>
              <a:gd name="connsiteY43-4354" fmla="*/ 927985 h 1978172"/>
              <a:gd name="connsiteX44-4355" fmla="*/ 8427914 w 10768629"/>
              <a:gd name="connsiteY44-4356" fmla="*/ 933480 h 1978172"/>
              <a:gd name="connsiteX45-4357" fmla="*/ 8420327 w 10768629"/>
              <a:gd name="connsiteY45-4358" fmla="*/ 941984 h 1978172"/>
              <a:gd name="connsiteX46-4359" fmla="*/ 8407128 w 10768629"/>
              <a:gd name="connsiteY46-4360" fmla="*/ 961344 h 1978172"/>
              <a:gd name="connsiteX47-4361" fmla="*/ 8380548 w 10768629"/>
              <a:gd name="connsiteY47-4362" fmla="*/ 987916 h 1978172"/>
              <a:gd name="connsiteX48-4363" fmla="*/ 8379462 w 10768629"/>
              <a:gd name="connsiteY48-4364" fmla="*/ 987106 h 1978172"/>
              <a:gd name="connsiteX49-4365" fmla="*/ 8369725 w 10768629"/>
              <a:gd name="connsiteY49-4366" fmla="*/ 989186 h 1978172"/>
              <a:gd name="connsiteX50-4367" fmla="*/ 8304438 w 10768629"/>
              <a:gd name="connsiteY50-4368" fmla="*/ 996739 h 1978172"/>
              <a:gd name="connsiteX51-4369" fmla="*/ 8280929 w 10768629"/>
              <a:gd name="connsiteY51-4370" fmla="*/ 1023089 h 1978172"/>
              <a:gd name="connsiteX52-4371" fmla="*/ 8275760 w 10768629"/>
              <a:gd name="connsiteY52-4372" fmla="*/ 1027772 h 1978172"/>
              <a:gd name="connsiteX53-4373" fmla="*/ 8275478 w 10768629"/>
              <a:gd name="connsiteY53-4374" fmla="*/ 1027605 h 1978172"/>
              <a:gd name="connsiteX54-4375" fmla="*/ 8269666 w 10768629"/>
              <a:gd name="connsiteY54-4376" fmla="*/ 1032033 h 1978172"/>
              <a:gd name="connsiteX55-4377" fmla="*/ 8203836 w 10768629"/>
              <a:gd name="connsiteY55-4378" fmla="*/ 1037347 h 1978172"/>
              <a:gd name="connsiteX56-4379" fmla="*/ 8122936 w 10768629"/>
              <a:gd name="connsiteY56-4380" fmla="*/ 1063113 h 1978172"/>
              <a:gd name="connsiteX57-4381" fmla="*/ 8043658 w 10768629"/>
              <a:gd name="connsiteY57-4382" fmla="*/ 1092746 h 1978172"/>
              <a:gd name="connsiteX58-4383" fmla="*/ 8015351 w 10768629"/>
              <a:gd name="connsiteY58-4384" fmla="*/ 1105478 h 1978172"/>
              <a:gd name="connsiteX59-4385" fmla="*/ 7963145 w 10768629"/>
              <a:gd name="connsiteY59-4386" fmla="*/ 1119346 h 1978172"/>
              <a:gd name="connsiteX60-4387" fmla="*/ 7938145 w 10768629"/>
              <a:gd name="connsiteY60-4388" fmla="*/ 1120225 h 1978172"/>
              <a:gd name="connsiteX61-4389" fmla="*/ 7937238 w 10768629"/>
              <a:gd name="connsiteY61-4390" fmla="*/ 1121204 h 1978172"/>
              <a:gd name="connsiteX62-4391" fmla="*/ 7934398 w 10768629"/>
              <a:gd name="connsiteY62-4392" fmla="*/ 1118240 h 1978172"/>
              <a:gd name="connsiteX63-4393" fmla="*/ 7918248 w 10768629"/>
              <a:gd name="connsiteY63-4394" fmla="*/ 1124371 h 1978172"/>
              <a:gd name="connsiteX64-4395" fmla="*/ 7914119 w 10768629"/>
              <a:gd name="connsiteY64-4396" fmla="*/ 1127653 h 1978172"/>
              <a:gd name="connsiteX65-4397" fmla="*/ 7907658 w 10768629"/>
              <a:gd name="connsiteY65-4398" fmla="*/ 1130350 h 1978172"/>
              <a:gd name="connsiteX66-4399" fmla="*/ 7907434 w 10768629"/>
              <a:gd name="connsiteY66-4400" fmla="*/ 1130103 h 1978172"/>
              <a:gd name="connsiteX67-4401" fmla="*/ 7901508 w 10768629"/>
              <a:gd name="connsiteY67-4402" fmla="*/ 1133245 h 1978172"/>
              <a:gd name="connsiteX68-4403" fmla="*/ 7873287 w 10768629"/>
              <a:gd name="connsiteY68-4404" fmla="*/ 1152609 h 1978172"/>
              <a:gd name="connsiteX69-4405" fmla="*/ 7834833 w 10768629"/>
              <a:gd name="connsiteY69-4406" fmla="*/ 1153868 h 1978172"/>
              <a:gd name="connsiteX70-4407" fmla="*/ 7828661 w 10768629"/>
              <a:gd name="connsiteY70-4408" fmla="*/ 1139994 h 1978172"/>
              <a:gd name="connsiteX71-4409" fmla="*/ 7823966 w 10768629"/>
              <a:gd name="connsiteY71-4410" fmla="*/ 1143178 h 1978172"/>
              <a:gd name="connsiteX72-4411" fmla="*/ 7815078 w 10768629"/>
              <a:gd name="connsiteY72-4412" fmla="*/ 1151776 h 1978172"/>
              <a:gd name="connsiteX73-4413" fmla="*/ 7812026 w 10768629"/>
              <a:gd name="connsiteY73-4414" fmla="*/ 1151522 h 1978172"/>
              <a:gd name="connsiteX74-4415" fmla="*/ 7782249 w 10768629"/>
              <a:gd name="connsiteY74-4416" fmla="*/ 1160970 h 1978172"/>
              <a:gd name="connsiteX75-4417" fmla="*/ 7773476 w 10768629"/>
              <a:gd name="connsiteY75-4418" fmla="*/ 1157414 h 1978172"/>
              <a:gd name="connsiteX76-4419" fmla="*/ 7769600 w 10768629"/>
              <a:gd name="connsiteY76-4420" fmla="*/ 1157365 h 1978172"/>
              <a:gd name="connsiteX77-4421" fmla="*/ 7752631 w 10768629"/>
              <a:gd name="connsiteY77-4422" fmla="*/ 1172815 h 1978172"/>
              <a:gd name="connsiteX78-4423" fmla="*/ 7743525 w 10768629"/>
              <a:gd name="connsiteY78-4424" fmla="*/ 1179064 h 1978172"/>
              <a:gd name="connsiteX79-4425" fmla="*/ 7685942 w 10768629"/>
              <a:gd name="connsiteY79-4426" fmla="*/ 1233723 h 1978172"/>
              <a:gd name="connsiteX80-4427" fmla="*/ 7586920 w 10768629"/>
              <a:gd name="connsiteY80-4428" fmla="*/ 1261888 h 1978172"/>
              <a:gd name="connsiteX81-4429" fmla="*/ 7486100 w 10768629"/>
              <a:gd name="connsiteY81-4430" fmla="*/ 1292563 h 1978172"/>
              <a:gd name="connsiteX82-4431" fmla="*/ 7407190 w 10768629"/>
              <a:gd name="connsiteY82-4432" fmla="*/ 1314737 h 1978172"/>
              <a:gd name="connsiteX83-4433" fmla="*/ 7240698 w 10768629"/>
              <a:gd name="connsiteY83-4434" fmla="*/ 1438832 h 1978172"/>
              <a:gd name="connsiteX84-4435" fmla="*/ 7197675 w 10768629"/>
              <a:gd name="connsiteY84-4436" fmla="*/ 1447530 h 1978172"/>
              <a:gd name="connsiteX85-4437" fmla="*/ 7164788 w 10768629"/>
              <a:gd name="connsiteY85-4438" fmla="*/ 1480293 h 1978172"/>
              <a:gd name="connsiteX86-4439" fmla="*/ 7147929 w 10768629"/>
              <a:gd name="connsiteY86-4440" fmla="*/ 1477641 h 1978172"/>
              <a:gd name="connsiteX87-4441" fmla="*/ 7144965 w 10768629"/>
              <a:gd name="connsiteY87-4442" fmla="*/ 1476908 h 1978172"/>
              <a:gd name="connsiteX88-4443" fmla="*/ 7134299 w 10768629"/>
              <a:gd name="connsiteY88-4444" fmla="*/ 1479969 h 1978172"/>
              <a:gd name="connsiteX89-4445" fmla="*/ 7129809 w 10768629"/>
              <a:gd name="connsiteY89-4446" fmla="*/ 1473339 h 1978172"/>
              <a:gd name="connsiteX90-4447" fmla="*/ 7112688 w 10768629"/>
              <a:gd name="connsiteY90-4448" fmla="*/ 1472575 h 1978172"/>
              <a:gd name="connsiteX91-4449" fmla="*/ 7093470 w 10768629"/>
              <a:gd name="connsiteY91-4450" fmla="*/ 1480300 h 1978172"/>
              <a:gd name="connsiteX92-4451" fmla="*/ 7025034 w 10768629"/>
              <a:gd name="connsiteY92-4452" fmla="*/ 1506934 h 1978172"/>
              <a:gd name="connsiteX93-4453" fmla="*/ 7014783 w 10768629"/>
              <a:gd name="connsiteY93-4454" fmla="*/ 1515868 h 1978172"/>
              <a:gd name="connsiteX94-4455" fmla="*/ 6979706 w 10768629"/>
              <a:gd name="connsiteY94-4456" fmla="*/ 1523511 h 1978172"/>
              <a:gd name="connsiteX95-4457" fmla="*/ 6977890 w 10768629"/>
              <a:gd name="connsiteY95-4458" fmla="*/ 1525793 h 1978172"/>
              <a:gd name="connsiteX96-4459" fmla="*/ 6944339 w 10768629"/>
              <a:gd name="connsiteY96-4460" fmla="*/ 1536237 h 1978172"/>
              <a:gd name="connsiteX97-4461" fmla="*/ 6886996 w 10768629"/>
              <a:gd name="connsiteY97-4462" fmla="*/ 1563569 h 1978172"/>
              <a:gd name="connsiteX98-4463" fmla="*/ 6874510 w 10768629"/>
              <a:gd name="connsiteY98-4464" fmla="*/ 1558469 h 1978172"/>
              <a:gd name="connsiteX99-4465" fmla="*/ 6871943 w 10768629"/>
              <a:gd name="connsiteY99-4466" fmla="*/ 1554651 h 1978172"/>
              <a:gd name="connsiteX100-4467" fmla="*/ 6856174 w 10768629"/>
              <a:gd name="connsiteY100-4468" fmla="*/ 1562024 h 1978172"/>
              <a:gd name="connsiteX101-4469" fmla="*/ 6842321 w 10768629"/>
              <a:gd name="connsiteY101-4470" fmla="*/ 1560554 h 1978172"/>
              <a:gd name="connsiteX102-4471" fmla="*/ 6832713 w 10768629"/>
              <a:gd name="connsiteY102-4472" fmla="*/ 1569357 h 1978172"/>
              <a:gd name="connsiteX103-4473" fmla="*/ 6816351 w 10768629"/>
              <a:gd name="connsiteY103-4474" fmla="*/ 1571495 h 1978172"/>
              <a:gd name="connsiteX104-4475" fmla="*/ 6795800 w 10768629"/>
              <a:gd name="connsiteY104-4476" fmla="*/ 1572010 h 1978172"/>
              <a:gd name="connsiteX105-4477" fmla="*/ 6777546 w 10768629"/>
              <a:gd name="connsiteY105-4478" fmla="*/ 1568661 h 1978172"/>
              <a:gd name="connsiteX106-4479" fmla="*/ 6751528 w 10768629"/>
              <a:gd name="connsiteY106-4480" fmla="*/ 1574143 h 1978172"/>
              <a:gd name="connsiteX107-4481" fmla="*/ 6691966 w 10768629"/>
              <a:gd name="connsiteY107-4482" fmla="*/ 1582255 h 1978172"/>
              <a:gd name="connsiteX108-4483" fmla="*/ 6646941 w 10768629"/>
              <a:gd name="connsiteY108-4484" fmla="*/ 1588471 h 1978172"/>
              <a:gd name="connsiteX109-4485" fmla="*/ 6568576 w 10768629"/>
              <a:gd name="connsiteY109-4486" fmla="*/ 1606488 h 1978172"/>
              <a:gd name="connsiteX110-4487" fmla="*/ 6554358 w 10768629"/>
              <a:gd name="connsiteY110-4488" fmla="*/ 1621701 h 1978172"/>
              <a:gd name="connsiteX111-4489" fmla="*/ 6516968 w 10768629"/>
              <a:gd name="connsiteY111-4490" fmla="*/ 1617195 h 1978172"/>
              <a:gd name="connsiteX112-4491" fmla="*/ 6506479 w 10768629"/>
              <a:gd name="connsiteY112-4492" fmla="*/ 1602227 h 1978172"/>
              <a:gd name="connsiteX113-4493" fmla="*/ 6458436 w 10768629"/>
              <a:gd name="connsiteY113-4494" fmla="*/ 1607332 h 1978172"/>
              <a:gd name="connsiteX114-4495" fmla="*/ 6414786 w 10768629"/>
              <a:gd name="connsiteY114-4496" fmla="*/ 1628815 h 1978172"/>
              <a:gd name="connsiteX115-4497" fmla="*/ 6357085 w 10768629"/>
              <a:gd name="connsiteY115-4498" fmla="*/ 1640846 h 1978172"/>
              <a:gd name="connsiteX116-4499" fmla="*/ 6322636 w 10768629"/>
              <a:gd name="connsiteY116-4500" fmla="*/ 1648213 h 1978172"/>
              <a:gd name="connsiteX117-4501" fmla="*/ 6226172 w 10768629"/>
              <a:gd name="connsiteY117-4502" fmla="*/ 1654676 h 1978172"/>
              <a:gd name="connsiteX118-4503" fmla="*/ 6221217 w 10768629"/>
              <a:gd name="connsiteY118-4504" fmla="*/ 1654506 h 1978172"/>
              <a:gd name="connsiteX119-4505" fmla="*/ 6204956 w 10768629"/>
              <a:gd name="connsiteY119-4506" fmla="*/ 1664280 h 1978172"/>
              <a:gd name="connsiteX120-4507" fmla="*/ 6204270 w 10768629"/>
              <a:gd name="connsiteY120-4508" fmla="*/ 1666782 h 1978172"/>
              <a:gd name="connsiteX121-4509" fmla="*/ 6143810 w 10768629"/>
              <a:gd name="connsiteY121-4510" fmla="*/ 1661963 h 1978172"/>
              <a:gd name="connsiteX122-4511" fmla="*/ 6136560 w 10768629"/>
              <a:gd name="connsiteY122-4512" fmla="*/ 1665728 h 1978172"/>
              <a:gd name="connsiteX123-4513" fmla="*/ 6096155 w 10768629"/>
              <a:gd name="connsiteY123-4514" fmla="*/ 1656951 h 1978172"/>
              <a:gd name="connsiteX124-4515" fmla="*/ 6075812 w 10768629"/>
              <a:gd name="connsiteY124-4516" fmla="*/ 1655422 h 1978172"/>
              <a:gd name="connsiteX125-4517" fmla="*/ 6039495 w 10768629"/>
              <a:gd name="connsiteY125-4518" fmla="*/ 1649680 h 1978172"/>
              <a:gd name="connsiteX126-4519" fmla="*/ 6036523 w 10768629"/>
              <a:gd name="connsiteY126-4520" fmla="*/ 1652121 h 1978172"/>
              <a:gd name="connsiteX127-4521" fmla="*/ 6029328 w 10768629"/>
              <a:gd name="connsiteY127-4522" fmla="*/ 1649904 h 1978172"/>
              <a:gd name="connsiteX128-4523" fmla="*/ 6024075 w 10768629"/>
              <a:gd name="connsiteY128-4524" fmla="*/ 1652779 h 1978172"/>
              <a:gd name="connsiteX129-4525" fmla="*/ 6018085 w 10768629"/>
              <a:gd name="connsiteY129-4526" fmla="*/ 1652030 h 1978172"/>
              <a:gd name="connsiteX130-4527" fmla="*/ 5955513 w 10768629"/>
              <a:gd name="connsiteY130-4528" fmla="*/ 1663584 h 1978172"/>
              <a:gd name="connsiteX131-4529" fmla="*/ 5941996 w 10768629"/>
              <a:gd name="connsiteY131-4530" fmla="*/ 1661326 h 1978172"/>
              <a:gd name="connsiteX132-4531" fmla="*/ 5931789 w 10768629"/>
              <a:gd name="connsiteY132-4532" fmla="*/ 1669915 h 1978172"/>
              <a:gd name="connsiteX133-4533" fmla="*/ 5888686 w 10768629"/>
              <a:gd name="connsiteY133-4534" fmla="*/ 1672175 h 1978172"/>
              <a:gd name="connsiteX134-4535" fmla="*/ 5873794 w 10768629"/>
              <a:gd name="connsiteY134-4536" fmla="*/ 1665454 h 1978172"/>
              <a:gd name="connsiteX135-4537" fmla="*/ 5860022 w 10768629"/>
              <a:gd name="connsiteY135-4538" fmla="*/ 1660635 h 1978172"/>
              <a:gd name="connsiteX136-4539" fmla="*/ 5858237 w 10768629"/>
              <a:gd name="connsiteY136-4540" fmla="*/ 1660649 h 1978172"/>
              <a:gd name="connsiteX137-4541" fmla="*/ 5840319 w 10768629"/>
              <a:gd name="connsiteY137-4542" fmla="*/ 1660798 h 1978172"/>
              <a:gd name="connsiteX138-4543" fmla="*/ 5806984 w 10768629"/>
              <a:gd name="connsiteY138-4544" fmla="*/ 1661075 h 1978172"/>
              <a:gd name="connsiteX139-4545" fmla="*/ 5742351 w 10768629"/>
              <a:gd name="connsiteY139-4546" fmla="*/ 1667489 h 1978172"/>
              <a:gd name="connsiteX140-4547" fmla="*/ 5521171 w 10768629"/>
              <a:gd name="connsiteY140-4548" fmla="*/ 1671626 h 1978172"/>
              <a:gd name="connsiteX141-4549" fmla="*/ 5457384 w 10768629"/>
              <a:gd name="connsiteY141-4550" fmla="*/ 1683952 h 1978172"/>
              <a:gd name="connsiteX142-4551" fmla="*/ 4950070 w 10768629"/>
              <a:gd name="connsiteY142-4552" fmla="*/ 1748401 h 1978172"/>
              <a:gd name="connsiteX143-4553" fmla="*/ 4872172 w 10768629"/>
              <a:gd name="connsiteY143-4554" fmla="*/ 1757222 h 1978172"/>
              <a:gd name="connsiteX144-4555" fmla="*/ 4809524 w 10768629"/>
              <a:gd name="connsiteY144-4556" fmla="*/ 1761033 h 1978172"/>
              <a:gd name="connsiteX145-4557" fmla="*/ 4759058 w 10768629"/>
              <a:gd name="connsiteY145-4558" fmla="*/ 1766533 h 1978172"/>
              <a:gd name="connsiteX146-4559" fmla="*/ 4719749 w 10768629"/>
              <a:gd name="connsiteY146-4560" fmla="*/ 1771811 h 1978172"/>
              <a:gd name="connsiteX147-4561" fmla="*/ 4568686 w 10768629"/>
              <a:gd name="connsiteY147-4562" fmla="*/ 1786141 h 1978172"/>
              <a:gd name="connsiteX148-4563" fmla="*/ 4418751 w 10768629"/>
              <a:gd name="connsiteY148-4564" fmla="*/ 1796932 h 1978172"/>
              <a:gd name="connsiteX149-4565" fmla="*/ 4378377 w 10768629"/>
              <a:gd name="connsiteY149-4566" fmla="*/ 1815528 h 1978172"/>
              <a:gd name="connsiteX150-4567" fmla="*/ 4320575 w 10768629"/>
              <a:gd name="connsiteY150-4568" fmla="*/ 1832722 h 1978172"/>
              <a:gd name="connsiteX151-4569" fmla="*/ 4220200 w 10768629"/>
              <a:gd name="connsiteY151-4570" fmla="*/ 1873173 h 1978172"/>
              <a:gd name="connsiteX152-4571" fmla="*/ 4105361 w 10768629"/>
              <a:gd name="connsiteY152-4572" fmla="*/ 1894711 h 1978172"/>
              <a:gd name="connsiteX153-4573" fmla="*/ 3973223 w 10768629"/>
              <a:gd name="connsiteY153-4574" fmla="*/ 1881015 h 1978172"/>
              <a:gd name="connsiteX154-4575" fmla="*/ 3900992 w 10768629"/>
              <a:gd name="connsiteY154-4576" fmla="*/ 1880603 h 1978172"/>
              <a:gd name="connsiteX155-4577" fmla="*/ 3662119 w 10768629"/>
              <a:gd name="connsiteY155-4578" fmla="*/ 1876289 h 1978172"/>
              <a:gd name="connsiteX156-4579" fmla="*/ 3496919 w 10768629"/>
              <a:gd name="connsiteY156-4580" fmla="*/ 1873180 h 1978172"/>
              <a:gd name="connsiteX157-4581" fmla="*/ 3449433 w 10768629"/>
              <a:gd name="connsiteY157-4582" fmla="*/ 1889681 h 1978172"/>
              <a:gd name="connsiteX158-4583" fmla="*/ 3369766 w 10768629"/>
              <a:gd name="connsiteY158-4584" fmla="*/ 1916653 h 1978172"/>
              <a:gd name="connsiteX159-4585" fmla="*/ 3290336 w 10768629"/>
              <a:gd name="connsiteY159-4586" fmla="*/ 1925039 h 1978172"/>
              <a:gd name="connsiteX160-4587" fmla="*/ 3224897 w 10768629"/>
              <a:gd name="connsiteY160-4588" fmla="*/ 1943733 h 1978172"/>
              <a:gd name="connsiteX161-4589" fmla="*/ 3161463 w 10768629"/>
              <a:gd name="connsiteY161-4590" fmla="*/ 1946591 h 1978172"/>
              <a:gd name="connsiteX162-4591" fmla="*/ 3157504 w 10768629"/>
              <a:gd name="connsiteY162-4592" fmla="*/ 1957276 h 1978172"/>
              <a:gd name="connsiteX163-4593" fmla="*/ 3115176 w 10768629"/>
              <a:gd name="connsiteY163-4594" fmla="*/ 1943459 h 1978172"/>
              <a:gd name="connsiteX164-4595" fmla="*/ 3005773 w 10768629"/>
              <a:gd name="connsiteY164-4596" fmla="*/ 1915878 h 1978172"/>
              <a:gd name="connsiteX165-4597" fmla="*/ 2897201 w 10768629"/>
              <a:gd name="connsiteY165-4598" fmla="*/ 1926772 h 1978172"/>
              <a:gd name="connsiteX166-4599" fmla="*/ 2783891 w 10768629"/>
              <a:gd name="connsiteY166-4600" fmla="*/ 1931749 h 1978172"/>
              <a:gd name="connsiteX167-4601" fmla="*/ 2712447 w 10768629"/>
              <a:gd name="connsiteY167-4602" fmla="*/ 1933044 h 1978172"/>
              <a:gd name="connsiteX168-4603" fmla="*/ 2560151 w 10768629"/>
              <a:gd name="connsiteY168-4604" fmla="*/ 1963609 h 1978172"/>
              <a:gd name="connsiteX169-4605" fmla="*/ 2367221 w 10768629"/>
              <a:gd name="connsiteY169-4606" fmla="*/ 1971884 h 1978172"/>
              <a:gd name="connsiteX170-4607" fmla="*/ 2272130 w 10768629"/>
              <a:gd name="connsiteY170-4608" fmla="*/ 1961162 h 1978172"/>
              <a:gd name="connsiteX171-4609" fmla="*/ 2189404 w 10768629"/>
              <a:gd name="connsiteY171-4610" fmla="*/ 1978172 h 1978172"/>
              <a:gd name="connsiteX172-4611" fmla="*/ 2077704 w 10768629"/>
              <a:gd name="connsiteY172-4612" fmla="*/ 1965002 h 1978172"/>
              <a:gd name="connsiteX173-4613" fmla="*/ 2033299 w 10768629"/>
              <a:gd name="connsiteY173-4614" fmla="*/ 1969042 h 1978172"/>
              <a:gd name="connsiteX174-4615" fmla="*/ 1967996 w 10768629"/>
              <a:gd name="connsiteY174-4616" fmla="*/ 1953187 h 1978172"/>
              <a:gd name="connsiteX175-4617" fmla="*/ 1855805 w 10768629"/>
              <a:gd name="connsiteY175-4618" fmla="*/ 1926082 h 1978172"/>
              <a:gd name="connsiteX176-4619" fmla="*/ 1790957 w 10768629"/>
              <a:gd name="connsiteY176-4620" fmla="*/ 1919460 h 1978172"/>
              <a:gd name="connsiteX177-4621" fmla="*/ 1613978 w 10768629"/>
              <a:gd name="connsiteY177-4622" fmla="*/ 1891581 h 1978172"/>
              <a:gd name="connsiteX178-4623" fmla="*/ 1436831 w 10768629"/>
              <a:gd name="connsiteY178-4624" fmla="*/ 1856201 h 1978172"/>
              <a:gd name="connsiteX179-4625" fmla="*/ 1357365 w 10768629"/>
              <a:gd name="connsiteY179-4626" fmla="*/ 1832140 h 1978172"/>
              <a:gd name="connsiteX180-4627" fmla="*/ 1232341 w 10768629"/>
              <a:gd name="connsiteY180-4628" fmla="*/ 1785942 h 1978172"/>
              <a:gd name="connsiteX181-4629" fmla="*/ 1162595 w 10768629"/>
              <a:gd name="connsiteY181-4630" fmla="*/ 1758337 h 1978172"/>
              <a:gd name="connsiteX182-4631" fmla="*/ 1128523 w 10768629"/>
              <a:gd name="connsiteY182-4632" fmla="*/ 1763621 h 1978172"/>
              <a:gd name="connsiteX183-4633" fmla="*/ 991903 w 10768629"/>
              <a:gd name="connsiteY183-4634" fmla="*/ 1786741 h 1978172"/>
              <a:gd name="connsiteX184-4635" fmla="*/ 883960 w 10768629"/>
              <a:gd name="connsiteY184-4636" fmla="*/ 1822386 h 1978172"/>
              <a:gd name="connsiteX185-4637" fmla="*/ 766531 w 10768629"/>
              <a:gd name="connsiteY185-4638" fmla="*/ 1805053 h 1978172"/>
              <a:gd name="connsiteX186-4639" fmla="*/ 669779 w 10768629"/>
              <a:gd name="connsiteY186-4640" fmla="*/ 1800537 h 1978172"/>
              <a:gd name="connsiteX187-4641" fmla="*/ 523898 w 10768629"/>
              <a:gd name="connsiteY187-4642" fmla="*/ 1811085 h 1978172"/>
              <a:gd name="connsiteX188-4643" fmla="*/ 360251 w 10768629"/>
              <a:gd name="connsiteY188-4644" fmla="*/ 1830735 h 1978172"/>
              <a:gd name="connsiteX189-4645" fmla="*/ 255207 w 10768629"/>
              <a:gd name="connsiteY189-4646" fmla="*/ 1818275 h 1978172"/>
              <a:gd name="connsiteX190-4647" fmla="*/ 101803 w 10768629"/>
              <a:gd name="connsiteY190-4648" fmla="*/ 1870647 h 1978172"/>
              <a:gd name="connsiteX191-4649" fmla="*/ 25397 w 10768629"/>
              <a:gd name="connsiteY191-4650" fmla="*/ 1888443 h 1978172"/>
              <a:gd name="connsiteX192-4651" fmla="*/ 2370 w 10768629"/>
              <a:gd name="connsiteY192-4652" fmla="*/ 1878311 h 1978172"/>
              <a:gd name="connsiteX193-4653" fmla="*/ 0 w 10768629"/>
              <a:gd name="connsiteY193-4654" fmla="*/ 1878785 h 1978172"/>
              <a:gd name="connsiteX194" fmla="*/ 0 w 10768629"/>
              <a:gd name="connsiteY194" fmla="*/ 0 h 1978172"/>
              <a:gd name="connsiteX0-4655" fmla="*/ 0 w 10768629"/>
              <a:gd name="connsiteY0-4656" fmla="*/ 0 h 1978172"/>
              <a:gd name="connsiteX1-4657" fmla="*/ 10768629 w 10768629"/>
              <a:gd name="connsiteY1-4658" fmla="*/ 0 h 1978172"/>
              <a:gd name="connsiteX2-4659" fmla="*/ 10733254 w 10768629"/>
              <a:gd name="connsiteY2-4660" fmla="*/ 31439 h 1978172"/>
              <a:gd name="connsiteX3-4661" fmla="*/ 10727085 w 10768629"/>
              <a:gd name="connsiteY3-4662" fmla="*/ 37910 h 1978172"/>
              <a:gd name="connsiteX4-4663" fmla="*/ 10675953 w 10768629"/>
              <a:gd name="connsiteY4-4664" fmla="*/ 68623 h 1978172"/>
              <a:gd name="connsiteX5-4665" fmla="*/ 10637091 w 10768629"/>
              <a:gd name="connsiteY5-4666" fmla="*/ 90361 h 1978172"/>
              <a:gd name="connsiteX6-4667" fmla="*/ 10610971 w 10768629"/>
              <a:gd name="connsiteY6-4668" fmla="*/ 110764 h 1978172"/>
              <a:gd name="connsiteX7-4669" fmla="*/ 10532872 w 10768629"/>
              <a:gd name="connsiteY7-4670" fmla="*/ 138028 h 1978172"/>
              <a:gd name="connsiteX8-4671" fmla="*/ 10398558 w 10768629"/>
              <a:gd name="connsiteY8-4672" fmla="*/ 172911 h 1978172"/>
              <a:gd name="connsiteX9-4673" fmla="*/ 10371128 w 10768629"/>
              <a:gd name="connsiteY9-4674" fmla="*/ 182609 h 1978172"/>
              <a:gd name="connsiteX10-4675" fmla="*/ 10352178 w 10768629"/>
              <a:gd name="connsiteY10-4676" fmla="*/ 199976 h 1978172"/>
              <a:gd name="connsiteX11-4677" fmla="*/ 10351815 w 10768629"/>
              <a:gd name="connsiteY11-4678" fmla="*/ 211879 h 1978172"/>
              <a:gd name="connsiteX12-4679" fmla="*/ 10337471 w 10768629"/>
              <a:gd name="connsiteY12-4680" fmla="*/ 218661 h 1978172"/>
              <a:gd name="connsiteX13-4681" fmla="*/ 10334625 w 10768629"/>
              <a:gd name="connsiteY13-4682" fmla="*/ 222351 h 1978172"/>
              <a:gd name="connsiteX14-4683" fmla="*/ 10256365 w 10768629"/>
              <a:gd name="connsiteY14-4684" fmla="*/ 235917 h 1978172"/>
              <a:gd name="connsiteX15-4685" fmla="*/ 10201127 w 10768629"/>
              <a:gd name="connsiteY15-4686" fmla="*/ 267448 h 1978172"/>
              <a:gd name="connsiteX16-4687" fmla="*/ 9961218 w 10768629"/>
              <a:gd name="connsiteY16-4688" fmla="*/ 326720 h 1978172"/>
              <a:gd name="connsiteX17-4689" fmla="*/ 9859715 w 10768629"/>
              <a:gd name="connsiteY17-4690" fmla="*/ 355698 h 1978172"/>
              <a:gd name="connsiteX18-4691" fmla="*/ 9679867 w 10768629"/>
              <a:gd name="connsiteY18-4692" fmla="*/ 399081 h 1978172"/>
              <a:gd name="connsiteX19-4693" fmla="*/ 9490654 w 10768629"/>
              <a:gd name="connsiteY19-4694" fmla="*/ 455225 h 1978172"/>
              <a:gd name="connsiteX20-4695" fmla="*/ 9470837 w 10768629"/>
              <a:gd name="connsiteY20-4696" fmla="*/ 452539 h 1978172"/>
              <a:gd name="connsiteX21-4697" fmla="*/ 9469082 w 10768629"/>
              <a:gd name="connsiteY21-4698" fmla="*/ 454891 h 1978172"/>
              <a:gd name="connsiteX22-4699" fmla="*/ 9448038 w 10768629"/>
              <a:gd name="connsiteY22-4700" fmla="*/ 459733 h 1978172"/>
              <a:gd name="connsiteX23-4701" fmla="*/ 9396821 w 10768629"/>
              <a:gd name="connsiteY23-4702" fmla="*/ 455795 h 1978172"/>
              <a:gd name="connsiteX24-4703" fmla="*/ 9392197 w 10768629"/>
              <a:gd name="connsiteY24-4704" fmla="*/ 459796 h 1978172"/>
              <a:gd name="connsiteX25-4705" fmla="*/ 9347994 w 10768629"/>
              <a:gd name="connsiteY25-4706" fmla="*/ 464462 h 1978172"/>
              <a:gd name="connsiteX26-4707" fmla="*/ 9347889 w 10768629"/>
              <a:gd name="connsiteY26-4708" fmla="*/ 466539 h 1978172"/>
              <a:gd name="connsiteX27-4709" fmla="*/ 9337639 w 10768629"/>
              <a:gd name="connsiteY27-4710" fmla="*/ 476654 h 1978172"/>
              <a:gd name="connsiteX28-4711" fmla="*/ 9316893 w 10768629"/>
              <a:gd name="connsiteY28-4712" fmla="*/ 491390 h 1978172"/>
              <a:gd name="connsiteX29-4713" fmla="*/ 9229283 w 10768629"/>
              <a:gd name="connsiteY29-4714" fmla="*/ 555377 h 1978172"/>
              <a:gd name="connsiteX30-4715" fmla="*/ 9220274 w 10768629"/>
              <a:gd name="connsiteY30-4716" fmla="*/ 557502 h 1978172"/>
              <a:gd name="connsiteX31-4717" fmla="*/ 9220202 w 10768629"/>
              <a:gd name="connsiteY31-4718" fmla="*/ 558001 h 1978172"/>
              <a:gd name="connsiteX32-4719" fmla="*/ 9210908 w 10768629"/>
              <a:gd name="connsiteY32-4720" fmla="*/ 561147 h 1978172"/>
              <a:gd name="connsiteX33-4721" fmla="*/ 9186374 w 10768629"/>
              <a:gd name="connsiteY33-4722" fmla="*/ 565502 h 1978172"/>
              <a:gd name="connsiteX34-4723" fmla="*/ 9181058 w 10768629"/>
              <a:gd name="connsiteY34-4724" fmla="*/ 569943 h 1978172"/>
              <a:gd name="connsiteX35-4725" fmla="*/ 9179948 w 10768629"/>
              <a:gd name="connsiteY35-4726" fmla="*/ 576062 h 1978172"/>
              <a:gd name="connsiteX36-4727" fmla="*/ 9149110 w 10768629"/>
              <a:gd name="connsiteY36-4728" fmla="*/ 598906 h 1978172"/>
              <a:gd name="connsiteX37-4729" fmla="*/ 9078556 w 10768629"/>
              <a:gd name="connsiteY37-4730" fmla="*/ 644039 h 1978172"/>
              <a:gd name="connsiteX38-4731" fmla="*/ 8996399 w 10768629"/>
              <a:gd name="connsiteY38-4732" fmla="*/ 690055 h 1978172"/>
              <a:gd name="connsiteX39-4733" fmla="*/ 8803791 w 10768629"/>
              <a:gd name="connsiteY39-4734" fmla="*/ 813860 h 1978172"/>
              <a:gd name="connsiteX40-4735" fmla="*/ 8636202 w 10768629"/>
              <a:gd name="connsiteY40-4736" fmla="*/ 848463 h 1978172"/>
              <a:gd name="connsiteX41-4737" fmla="*/ 8555372 w 10768629"/>
              <a:gd name="connsiteY41-4738" fmla="*/ 883171 h 1978172"/>
              <a:gd name="connsiteX42-4739" fmla="*/ 8507229 w 10768629"/>
              <a:gd name="connsiteY42-4740" fmla="*/ 901665 h 1978172"/>
              <a:gd name="connsiteX43-4741" fmla="*/ 8428473 w 10768629"/>
              <a:gd name="connsiteY43-4742" fmla="*/ 927985 h 1978172"/>
              <a:gd name="connsiteX44-4743" fmla="*/ 8427914 w 10768629"/>
              <a:gd name="connsiteY44-4744" fmla="*/ 933480 h 1978172"/>
              <a:gd name="connsiteX45-4745" fmla="*/ 8420327 w 10768629"/>
              <a:gd name="connsiteY45-4746" fmla="*/ 941984 h 1978172"/>
              <a:gd name="connsiteX46-4747" fmla="*/ 8407128 w 10768629"/>
              <a:gd name="connsiteY46-4748" fmla="*/ 961344 h 1978172"/>
              <a:gd name="connsiteX47-4749" fmla="*/ 8380548 w 10768629"/>
              <a:gd name="connsiteY47-4750" fmla="*/ 987916 h 1978172"/>
              <a:gd name="connsiteX48-4751" fmla="*/ 8379462 w 10768629"/>
              <a:gd name="connsiteY48-4752" fmla="*/ 987106 h 1978172"/>
              <a:gd name="connsiteX49-4753" fmla="*/ 8369725 w 10768629"/>
              <a:gd name="connsiteY49-4754" fmla="*/ 989186 h 1978172"/>
              <a:gd name="connsiteX50-4755" fmla="*/ 8304438 w 10768629"/>
              <a:gd name="connsiteY50-4756" fmla="*/ 996739 h 1978172"/>
              <a:gd name="connsiteX51-4757" fmla="*/ 8280929 w 10768629"/>
              <a:gd name="connsiteY51-4758" fmla="*/ 1023089 h 1978172"/>
              <a:gd name="connsiteX52-4759" fmla="*/ 8275760 w 10768629"/>
              <a:gd name="connsiteY52-4760" fmla="*/ 1027772 h 1978172"/>
              <a:gd name="connsiteX53-4761" fmla="*/ 8275478 w 10768629"/>
              <a:gd name="connsiteY53-4762" fmla="*/ 1027605 h 1978172"/>
              <a:gd name="connsiteX54-4763" fmla="*/ 8269666 w 10768629"/>
              <a:gd name="connsiteY54-4764" fmla="*/ 1032033 h 1978172"/>
              <a:gd name="connsiteX55-4765" fmla="*/ 8203836 w 10768629"/>
              <a:gd name="connsiteY55-4766" fmla="*/ 1037347 h 1978172"/>
              <a:gd name="connsiteX56-4767" fmla="*/ 8122936 w 10768629"/>
              <a:gd name="connsiteY56-4768" fmla="*/ 1063113 h 1978172"/>
              <a:gd name="connsiteX57-4769" fmla="*/ 8043658 w 10768629"/>
              <a:gd name="connsiteY57-4770" fmla="*/ 1092746 h 1978172"/>
              <a:gd name="connsiteX58-4771" fmla="*/ 8015351 w 10768629"/>
              <a:gd name="connsiteY58-4772" fmla="*/ 1105478 h 1978172"/>
              <a:gd name="connsiteX59-4773" fmla="*/ 7963145 w 10768629"/>
              <a:gd name="connsiteY59-4774" fmla="*/ 1119346 h 1978172"/>
              <a:gd name="connsiteX60-4775" fmla="*/ 7938145 w 10768629"/>
              <a:gd name="connsiteY60-4776" fmla="*/ 1120225 h 1978172"/>
              <a:gd name="connsiteX61-4777" fmla="*/ 7937238 w 10768629"/>
              <a:gd name="connsiteY61-4778" fmla="*/ 1121204 h 1978172"/>
              <a:gd name="connsiteX62-4779" fmla="*/ 7934398 w 10768629"/>
              <a:gd name="connsiteY62-4780" fmla="*/ 1118240 h 1978172"/>
              <a:gd name="connsiteX63-4781" fmla="*/ 7918248 w 10768629"/>
              <a:gd name="connsiteY63-4782" fmla="*/ 1124371 h 1978172"/>
              <a:gd name="connsiteX64-4783" fmla="*/ 7914119 w 10768629"/>
              <a:gd name="connsiteY64-4784" fmla="*/ 1127653 h 1978172"/>
              <a:gd name="connsiteX65-4785" fmla="*/ 7907658 w 10768629"/>
              <a:gd name="connsiteY65-4786" fmla="*/ 1130350 h 1978172"/>
              <a:gd name="connsiteX66-4787" fmla="*/ 7907434 w 10768629"/>
              <a:gd name="connsiteY66-4788" fmla="*/ 1130103 h 1978172"/>
              <a:gd name="connsiteX67-4789" fmla="*/ 7901508 w 10768629"/>
              <a:gd name="connsiteY67-4790" fmla="*/ 1133245 h 1978172"/>
              <a:gd name="connsiteX68-4791" fmla="*/ 7873287 w 10768629"/>
              <a:gd name="connsiteY68-4792" fmla="*/ 1152609 h 1978172"/>
              <a:gd name="connsiteX69-4793" fmla="*/ 7834833 w 10768629"/>
              <a:gd name="connsiteY69-4794" fmla="*/ 1153868 h 1978172"/>
              <a:gd name="connsiteX70-4795" fmla="*/ 7828661 w 10768629"/>
              <a:gd name="connsiteY70-4796" fmla="*/ 1139994 h 1978172"/>
              <a:gd name="connsiteX71-4797" fmla="*/ 7823966 w 10768629"/>
              <a:gd name="connsiteY71-4798" fmla="*/ 1143178 h 1978172"/>
              <a:gd name="connsiteX72-4799" fmla="*/ 7815078 w 10768629"/>
              <a:gd name="connsiteY72-4800" fmla="*/ 1151776 h 1978172"/>
              <a:gd name="connsiteX73-4801" fmla="*/ 7812026 w 10768629"/>
              <a:gd name="connsiteY73-4802" fmla="*/ 1151522 h 1978172"/>
              <a:gd name="connsiteX74-4803" fmla="*/ 7782249 w 10768629"/>
              <a:gd name="connsiteY74-4804" fmla="*/ 1160970 h 1978172"/>
              <a:gd name="connsiteX75-4805" fmla="*/ 7773476 w 10768629"/>
              <a:gd name="connsiteY75-4806" fmla="*/ 1157414 h 1978172"/>
              <a:gd name="connsiteX76-4807" fmla="*/ 7769600 w 10768629"/>
              <a:gd name="connsiteY76-4808" fmla="*/ 1157365 h 1978172"/>
              <a:gd name="connsiteX77-4809" fmla="*/ 7752631 w 10768629"/>
              <a:gd name="connsiteY77-4810" fmla="*/ 1172815 h 1978172"/>
              <a:gd name="connsiteX78-4811" fmla="*/ 7743525 w 10768629"/>
              <a:gd name="connsiteY78-4812" fmla="*/ 1179064 h 1978172"/>
              <a:gd name="connsiteX79-4813" fmla="*/ 7685942 w 10768629"/>
              <a:gd name="connsiteY79-4814" fmla="*/ 1233723 h 1978172"/>
              <a:gd name="connsiteX80-4815" fmla="*/ 7586920 w 10768629"/>
              <a:gd name="connsiteY80-4816" fmla="*/ 1261888 h 1978172"/>
              <a:gd name="connsiteX81-4817" fmla="*/ 7486100 w 10768629"/>
              <a:gd name="connsiteY81-4818" fmla="*/ 1292563 h 1978172"/>
              <a:gd name="connsiteX82-4819" fmla="*/ 7407190 w 10768629"/>
              <a:gd name="connsiteY82-4820" fmla="*/ 1314737 h 1978172"/>
              <a:gd name="connsiteX83-4821" fmla="*/ 7240698 w 10768629"/>
              <a:gd name="connsiteY83-4822" fmla="*/ 1438832 h 1978172"/>
              <a:gd name="connsiteX84-4823" fmla="*/ 7197675 w 10768629"/>
              <a:gd name="connsiteY84-4824" fmla="*/ 1447530 h 1978172"/>
              <a:gd name="connsiteX85-4825" fmla="*/ 7164788 w 10768629"/>
              <a:gd name="connsiteY85-4826" fmla="*/ 1480293 h 1978172"/>
              <a:gd name="connsiteX86-4827" fmla="*/ 7147929 w 10768629"/>
              <a:gd name="connsiteY86-4828" fmla="*/ 1477641 h 1978172"/>
              <a:gd name="connsiteX87-4829" fmla="*/ 7144965 w 10768629"/>
              <a:gd name="connsiteY87-4830" fmla="*/ 1476908 h 1978172"/>
              <a:gd name="connsiteX88-4831" fmla="*/ 7134299 w 10768629"/>
              <a:gd name="connsiteY88-4832" fmla="*/ 1479969 h 1978172"/>
              <a:gd name="connsiteX89-4833" fmla="*/ 7129809 w 10768629"/>
              <a:gd name="connsiteY89-4834" fmla="*/ 1473339 h 1978172"/>
              <a:gd name="connsiteX90-4835" fmla="*/ 7112688 w 10768629"/>
              <a:gd name="connsiteY90-4836" fmla="*/ 1472575 h 1978172"/>
              <a:gd name="connsiteX91-4837" fmla="*/ 7093470 w 10768629"/>
              <a:gd name="connsiteY91-4838" fmla="*/ 1480300 h 1978172"/>
              <a:gd name="connsiteX92-4839" fmla="*/ 7025034 w 10768629"/>
              <a:gd name="connsiteY92-4840" fmla="*/ 1506934 h 1978172"/>
              <a:gd name="connsiteX93-4841" fmla="*/ 7014783 w 10768629"/>
              <a:gd name="connsiteY93-4842" fmla="*/ 1515868 h 1978172"/>
              <a:gd name="connsiteX94-4843" fmla="*/ 6979706 w 10768629"/>
              <a:gd name="connsiteY94-4844" fmla="*/ 1523511 h 1978172"/>
              <a:gd name="connsiteX95-4845" fmla="*/ 6977890 w 10768629"/>
              <a:gd name="connsiteY95-4846" fmla="*/ 1525793 h 1978172"/>
              <a:gd name="connsiteX96-4847" fmla="*/ 6944339 w 10768629"/>
              <a:gd name="connsiteY96-4848" fmla="*/ 1536237 h 1978172"/>
              <a:gd name="connsiteX97-4849" fmla="*/ 6886996 w 10768629"/>
              <a:gd name="connsiteY97-4850" fmla="*/ 1563569 h 1978172"/>
              <a:gd name="connsiteX98-4851" fmla="*/ 6874510 w 10768629"/>
              <a:gd name="connsiteY98-4852" fmla="*/ 1558469 h 1978172"/>
              <a:gd name="connsiteX99-4853" fmla="*/ 6871943 w 10768629"/>
              <a:gd name="connsiteY99-4854" fmla="*/ 1554651 h 1978172"/>
              <a:gd name="connsiteX100-4855" fmla="*/ 6856174 w 10768629"/>
              <a:gd name="connsiteY100-4856" fmla="*/ 1562024 h 1978172"/>
              <a:gd name="connsiteX101-4857" fmla="*/ 6842321 w 10768629"/>
              <a:gd name="connsiteY101-4858" fmla="*/ 1560554 h 1978172"/>
              <a:gd name="connsiteX102-4859" fmla="*/ 6832713 w 10768629"/>
              <a:gd name="connsiteY102-4860" fmla="*/ 1569357 h 1978172"/>
              <a:gd name="connsiteX103-4861" fmla="*/ 6816351 w 10768629"/>
              <a:gd name="connsiteY103-4862" fmla="*/ 1571495 h 1978172"/>
              <a:gd name="connsiteX104-4863" fmla="*/ 6795800 w 10768629"/>
              <a:gd name="connsiteY104-4864" fmla="*/ 1572010 h 1978172"/>
              <a:gd name="connsiteX105-4865" fmla="*/ 6777546 w 10768629"/>
              <a:gd name="connsiteY105-4866" fmla="*/ 1568661 h 1978172"/>
              <a:gd name="connsiteX106-4867" fmla="*/ 6751528 w 10768629"/>
              <a:gd name="connsiteY106-4868" fmla="*/ 1574143 h 1978172"/>
              <a:gd name="connsiteX107-4869" fmla="*/ 6691966 w 10768629"/>
              <a:gd name="connsiteY107-4870" fmla="*/ 1582255 h 1978172"/>
              <a:gd name="connsiteX108-4871" fmla="*/ 6646941 w 10768629"/>
              <a:gd name="connsiteY108-4872" fmla="*/ 1588471 h 1978172"/>
              <a:gd name="connsiteX109-4873" fmla="*/ 6568576 w 10768629"/>
              <a:gd name="connsiteY109-4874" fmla="*/ 1606488 h 1978172"/>
              <a:gd name="connsiteX110-4875" fmla="*/ 6554358 w 10768629"/>
              <a:gd name="connsiteY110-4876" fmla="*/ 1621701 h 1978172"/>
              <a:gd name="connsiteX111-4877" fmla="*/ 6516968 w 10768629"/>
              <a:gd name="connsiteY111-4878" fmla="*/ 1617195 h 1978172"/>
              <a:gd name="connsiteX112-4879" fmla="*/ 6506479 w 10768629"/>
              <a:gd name="connsiteY112-4880" fmla="*/ 1602227 h 1978172"/>
              <a:gd name="connsiteX113-4881" fmla="*/ 6458436 w 10768629"/>
              <a:gd name="connsiteY113-4882" fmla="*/ 1607332 h 1978172"/>
              <a:gd name="connsiteX114-4883" fmla="*/ 6414786 w 10768629"/>
              <a:gd name="connsiteY114-4884" fmla="*/ 1628815 h 1978172"/>
              <a:gd name="connsiteX115-4885" fmla="*/ 6357085 w 10768629"/>
              <a:gd name="connsiteY115-4886" fmla="*/ 1640846 h 1978172"/>
              <a:gd name="connsiteX116-4887" fmla="*/ 6322636 w 10768629"/>
              <a:gd name="connsiteY116-4888" fmla="*/ 1648213 h 1978172"/>
              <a:gd name="connsiteX117-4889" fmla="*/ 6226172 w 10768629"/>
              <a:gd name="connsiteY117-4890" fmla="*/ 1654676 h 1978172"/>
              <a:gd name="connsiteX118-4891" fmla="*/ 6221217 w 10768629"/>
              <a:gd name="connsiteY118-4892" fmla="*/ 1654506 h 1978172"/>
              <a:gd name="connsiteX119-4893" fmla="*/ 6204956 w 10768629"/>
              <a:gd name="connsiteY119-4894" fmla="*/ 1664280 h 1978172"/>
              <a:gd name="connsiteX120-4895" fmla="*/ 6204270 w 10768629"/>
              <a:gd name="connsiteY120-4896" fmla="*/ 1666782 h 1978172"/>
              <a:gd name="connsiteX121-4897" fmla="*/ 6143810 w 10768629"/>
              <a:gd name="connsiteY121-4898" fmla="*/ 1661963 h 1978172"/>
              <a:gd name="connsiteX122-4899" fmla="*/ 6136560 w 10768629"/>
              <a:gd name="connsiteY122-4900" fmla="*/ 1665728 h 1978172"/>
              <a:gd name="connsiteX123-4901" fmla="*/ 6096155 w 10768629"/>
              <a:gd name="connsiteY123-4902" fmla="*/ 1656951 h 1978172"/>
              <a:gd name="connsiteX124-4903" fmla="*/ 6075812 w 10768629"/>
              <a:gd name="connsiteY124-4904" fmla="*/ 1655422 h 1978172"/>
              <a:gd name="connsiteX125-4905" fmla="*/ 6039495 w 10768629"/>
              <a:gd name="connsiteY125-4906" fmla="*/ 1649680 h 1978172"/>
              <a:gd name="connsiteX126-4907" fmla="*/ 6036523 w 10768629"/>
              <a:gd name="connsiteY126-4908" fmla="*/ 1652121 h 1978172"/>
              <a:gd name="connsiteX127-4909" fmla="*/ 6029328 w 10768629"/>
              <a:gd name="connsiteY127-4910" fmla="*/ 1649904 h 1978172"/>
              <a:gd name="connsiteX128-4911" fmla="*/ 6024075 w 10768629"/>
              <a:gd name="connsiteY128-4912" fmla="*/ 1652779 h 1978172"/>
              <a:gd name="connsiteX129-4913" fmla="*/ 6018085 w 10768629"/>
              <a:gd name="connsiteY129-4914" fmla="*/ 1652030 h 1978172"/>
              <a:gd name="connsiteX130-4915" fmla="*/ 5955513 w 10768629"/>
              <a:gd name="connsiteY130-4916" fmla="*/ 1663584 h 1978172"/>
              <a:gd name="connsiteX131-4917" fmla="*/ 5941996 w 10768629"/>
              <a:gd name="connsiteY131-4918" fmla="*/ 1661326 h 1978172"/>
              <a:gd name="connsiteX132-4919" fmla="*/ 5931789 w 10768629"/>
              <a:gd name="connsiteY132-4920" fmla="*/ 1669915 h 1978172"/>
              <a:gd name="connsiteX133-4921" fmla="*/ 5888686 w 10768629"/>
              <a:gd name="connsiteY133-4922" fmla="*/ 1672175 h 1978172"/>
              <a:gd name="connsiteX134-4923" fmla="*/ 5873794 w 10768629"/>
              <a:gd name="connsiteY134-4924" fmla="*/ 1665454 h 1978172"/>
              <a:gd name="connsiteX135-4925" fmla="*/ 5860022 w 10768629"/>
              <a:gd name="connsiteY135-4926" fmla="*/ 1660635 h 1978172"/>
              <a:gd name="connsiteX136-4927" fmla="*/ 5858237 w 10768629"/>
              <a:gd name="connsiteY136-4928" fmla="*/ 1660649 h 1978172"/>
              <a:gd name="connsiteX137-4929" fmla="*/ 5840319 w 10768629"/>
              <a:gd name="connsiteY137-4930" fmla="*/ 1660798 h 1978172"/>
              <a:gd name="connsiteX138-4931" fmla="*/ 5806984 w 10768629"/>
              <a:gd name="connsiteY138-4932" fmla="*/ 1661075 h 1978172"/>
              <a:gd name="connsiteX139-4933" fmla="*/ 5742351 w 10768629"/>
              <a:gd name="connsiteY139-4934" fmla="*/ 1667489 h 1978172"/>
              <a:gd name="connsiteX140-4935" fmla="*/ 5521171 w 10768629"/>
              <a:gd name="connsiteY140-4936" fmla="*/ 1671626 h 1978172"/>
              <a:gd name="connsiteX141-4937" fmla="*/ 5457384 w 10768629"/>
              <a:gd name="connsiteY141-4938" fmla="*/ 1683952 h 1978172"/>
              <a:gd name="connsiteX142-4939" fmla="*/ 4950070 w 10768629"/>
              <a:gd name="connsiteY142-4940" fmla="*/ 1748401 h 1978172"/>
              <a:gd name="connsiteX143-4941" fmla="*/ 4872172 w 10768629"/>
              <a:gd name="connsiteY143-4942" fmla="*/ 1757222 h 1978172"/>
              <a:gd name="connsiteX144-4943" fmla="*/ 4809524 w 10768629"/>
              <a:gd name="connsiteY144-4944" fmla="*/ 1761033 h 1978172"/>
              <a:gd name="connsiteX145-4945" fmla="*/ 4759058 w 10768629"/>
              <a:gd name="connsiteY145-4946" fmla="*/ 1766533 h 1978172"/>
              <a:gd name="connsiteX146-4947" fmla="*/ 4719749 w 10768629"/>
              <a:gd name="connsiteY146-4948" fmla="*/ 1771811 h 1978172"/>
              <a:gd name="connsiteX147-4949" fmla="*/ 4568686 w 10768629"/>
              <a:gd name="connsiteY147-4950" fmla="*/ 1786141 h 1978172"/>
              <a:gd name="connsiteX148-4951" fmla="*/ 4418751 w 10768629"/>
              <a:gd name="connsiteY148-4952" fmla="*/ 1796932 h 1978172"/>
              <a:gd name="connsiteX149-4953" fmla="*/ 4378377 w 10768629"/>
              <a:gd name="connsiteY149-4954" fmla="*/ 1815528 h 1978172"/>
              <a:gd name="connsiteX150-4955" fmla="*/ 4320575 w 10768629"/>
              <a:gd name="connsiteY150-4956" fmla="*/ 1832722 h 1978172"/>
              <a:gd name="connsiteX151-4957" fmla="*/ 4220200 w 10768629"/>
              <a:gd name="connsiteY151-4958" fmla="*/ 1873173 h 1978172"/>
              <a:gd name="connsiteX152-4959" fmla="*/ 4105361 w 10768629"/>
              <a:gd name="connsiteY152-4960" fmla="*/ 1894711 h 1978172"/>
              <a:gd name="connsiteX153-4961" fmla="*/ 3973223 w 10768629"/>
              <a:gd name="connsiteY153-4962" fmla="*/ 1881015 h 1978172"/>
              <a:gd name="connsiteX154-4963" fmla="*/ 3900992 w 10768629"/>
              <a:gd name="connsiteY154-4964" fmla="*/ 1880603 h 1978172"/>
              <a:gd name="connsiteX155-4965" fmla="*/ 3662119 w 10768629"/>
              <a:gd name="connsiteY155-4966" fmla="*/ 1876289 h 1978172"/>
              <a:gd name="connsiteX156-4967" fmla="*/ 3496919 w 10768629"/>
              <a:gd name="connsiteY156-4968" fmla="*/ 1873180 h 1978172"/>
              <a:gd name="connsiteX157-4969" fmla="*/ 3449433 w 10768629"/>
              <a:gd name="connsiteY157-4970" fmla="*/ 1889681 h 1978172"/>
              <a:gd name="connsiteX158-4971" fmla="*/ 3369766 w 10768629"/>
              <a:gd name="connsiteY158-4972" fmla="*/ 1916653 h 1978172"/>
              <a:gd name="connsiteX159-4973" fmla="*/ 3290336 w 10768629"/>
              <a:gd name="connsiteY159-4974" fmla="*/ 1925039 h 1978172"/>
              <a:gd name="connsiteX160-4975" fmla="*/ 3224897 w 10768629"/>
              <a:gd name="connsiteY160-4976" fmla="*/ 1943733 h 1978172"/>
              <a:gd name="connsiteX161-4977" fmla="*/ 3161463 w 10768629"/>
              <a:gd name="connsiteY161-4978" fmla="*/ 1946591 h 1978172"/>
              <a:gd name="connsiteX162-4979" fmla="*/ 3157504 w 10768629"/>
              <a:gd name="connsiteY162-4980" fmla="*/ 1957276 h 1978172"/>
              <a:gd name="connsiteX163-4981" fmla="*/ 3069716 w 10768629"/>
              <a:gd name="connsiteY163-4982" fmla="*/ 1930463 h 1978172"/>
              <a:gd name="connsiteX164-4983" fmla="*/ 3005773 w 10768629"/>
              <a:gd name="connsiteY164-4984" fmla="*/ 1915878 h 1978172"/>
              <a:gd name="connsiteX165-4985" fmla="*/ 2897201 w 10768629"/>
              <a:gd name="connsiteY165-4986" fmla="*/ 1926772 h 1978172"/>
              <a:gd name="connsiteX166-4987" fmla="*/ 2783891 w 10768629"/>
              <a:gd name="connsiteY166-4988" fmla="*/ 1931749 h 1978172"/>
              <a:gd name="connsiteX167-4989" fmla="*/ 2712447 w 10768629"/>
              <a:gd name="connsiteY167-4990" fmla="*/ 1933044 h 1978172"/>
              <a:gd name="connsiteX168-4991" fmla="*/ 2560151 w 10768629"/>
              <a:gd name="connsiteY168-4992" fmla="*/ 1963609 h 1978172"/>
              <a:gd name="connsiteX169-4993" fmla="*/ 2367221 w 10768629"/>
              <a:gd name="connsiteY169-4994" fmla="*/ 1971884 h 1978172"/>
              <a:gd name="connsiteX170-4995" fmla="*/ 2272130 w 10768629"/>
              <a:gd name="connsiteY170-4996" fmla="*/ 1961162 h 1978172"/>
              <a:gd name="connsiteX171-4997" fmla="*/ 2189404 w 10768629"/>
              <a:gd name="connsiteY171-4998" fmla="*/ 1978172 h 1978172"/>
              <a:gd name="connsiteX172-4999" fmla="*/ 2077704 w 10768629"/>
              <a:gd name="connsiteY172-5000" fmla="*/ 1965002 h 1978172"/>
              <a:gd name="connsiteX173-5001" fmla="*/ 2033299 w 10768629"/>
              <a:gd name="connsiteY173-5002" fmla="*/ 1969042 h 1978172"/>
              <a:gd name="connsiteX174-5003" fmla="*/ 1967996 w 10768629"/>
              <a:gd name="connsiteY174-5004" fmla="*/ 1953187 h 1978172"/>
              <a:gd name="connsiteX175-5005" fmla="*/ 1855805 w 10768629"/>
              <a:gd name="connsiteY175-5006" fmla="*/ 1926082 h 1978172"/>
              <a:gd name="connsiteX176-5007" fmla="*/ 1790957 w 10768629"/>
              <a:gd name="connsiteY176-5008" fmla="*/ 1919460 h 1978172"/>
              <a:gd name="connsiteX177-5009" fmla="*/ 1613978 w 10768629"/>
              <a:gd name="connsiteY177-5010" fmla="*/ 1891581 h 1978172"/>
              <a:gd name="connsiteX178-5011" fmla="*/ 1436831 w 10768629"/>
              <a:gd name="connsiteY178-5012" fmla="*/ 1856201 h 1978172"/>
              <a:gd name="connsiteX179-5013" fmla="*/ 1357365 w 10768629"/>
              <a:gd name="connsiteY179-5014" fmla="*/ 1832140 h 1978172"/>
              <a:gd name="connsiteX180-5015" fmla="*/ 1232341 w 10768629"/>
              <a:gd name="connsiteY180-5016" fmla="*/ 1785942 h 1978172"/>
              <a:gd name="connsiteX181-5017" fmla="*/ 1162595 w 10768629"/>
              <a:gd name="connsiteY181-5018" fmla="*/ 1758337 h 1978172"/>
              <a:gd name="connsiteX182-5019" fmla="*/ 1128523 w 10768629"/>
              <a:gd name="connsiteY182-5020" fmla="*/ 1763621 h 1978172"/>
              <a:gd name="connsiteX183-5021" fmla="*/ 991903 w 10768629"/>
              <a:gd name="connsiteY183-5022" fmla="*/ 1786741 h 1978172"/>
              <a:gd name="connsiteX184-5023" fmla="*/ 883960 w 10768629"/>
              <a:gd name="connsiteY184-5024" fmla="*/ 1822386 h 1978172"/>
              <a:gd name="connsiteX185-5025" fmla="*/ 766531 w 10768629"/>
              <a:gd name="connsiteY185-5026" fmla="*/ 1805053 h 1978172"/>
              <a:gd name="connsiteX186-5027" fmla="*/ 669779 w 10768629"/>
              <a:gd name="connsiteY186-5028" fmla="*/ 1800537 h 1978172"/>
              <a:gd name="connsiteX187-5029" fmla="*/ 523898 w 10768629"/>
              <a:gd name="connsiteY187-5030" fmla="*/ 1811085 h 1978172"/>
              <a:gd name="connsiteX188-5031" fmla="*/ 360251 w 10768629"/>
              <a:gd name="connsiteY188-5032" fmla="*/ 1830735 h 1978172"/>
              <a:gd name="connsiteX189-5033" fmla="*/ 255207 w 10768629"/>
              <a:gd name="connsiteY189-5034" fmla="*/ 1818275 h 1978172"/>
              <a:gd name="connsiteX190-5035" fmla="*/ 101803 w 10768629"/>
              <a:gd name="connsiteY190-5036" fmla="*/ 1870647 h 1978172"/>
              <a:gd name="connsiteX191-5037" fmla="*/ 25397 w 10768629"/>
              <a:gd name="connsiteY191-5038" fmla="*/ 1888443 h 1978172"/>
              <a:gd name="connsiteX192-5039" fmla="*/ 2370 w 10768629"/>
              <a:gd name="connsiteY192-5040" fmla="*/ 1878311 h 1978172"/>
              <a:gd name="connsiteX193-5041" fmla="*/ 0 w 10768629"/>
              <a:gd name="connsiteY193-5042" fmla="*/ 1878785 h 1978172"/>
              <a:gd name="connsiteX194-5043" fmla="*/ 0 w 10768629"/>
              <a:gd name="connsiteY194-5044" fmla="*/ 0 h 1978172"/>
              <a:gd name="connsiteX0-5045" fmla="*/ 0 w 10768629"/>
              <a:gd name="connsiteY0-5046" fmla="*/ 0 h 1978172"/>
              <a:gd name="connsiteX1-5047" fmla="*/ 10768629 w 10768629"/>
              <a:gd name="connsiteY1-5048" fmla="*/ 0 h 1978172"/>
              <a:gd name="connsiteX2-5049" fmla="*/ 10733254 w 10768629"/>
              <a:gd name="connsiteY2-5050" fmla="*/ 31439 h 1978172"/>
              <a:gd name="connsiteX3-5051" fmla="*/ 10727085 w 10768629"/>
              <a:gd name="connsiteY3-5052" fmla="*/ 37910 h 1978172"/>
              <a:gd name="connsiteX4-5053" fmla="*/ 10675953 w 10768629"/>
              <a:gd name="connsiteY4-5054" fmla="*/ 68623 h 1978172"/>
              <a:gd name="connsiteX5-5055" fmla="*/ 10637091 w 10768629"/>
              <a:gd name="connsiteY5-5056" fmla="*/ 90361 h 1978172"/>
              <a:gd name="connsiteX6-5057" fmla="*/ 10610971 w 10768629"/>
              <a:gd name="connsiteY6-5058" fmla="*/ 110764 h 1978172"/>
              <a:gd name="connsiteX7-5059" fmla="*/ 10532872 w 10768629"/>
              <a:gd name="connsiteY7-5060" fmla="*/ 138028 h 1978172"/>
              <a:gd name="connsiteX8-5061" fmla="*/ 10398558 w 10768629"/>
              <a:gd name="connsiteY8-5062" fmla="*/ 172911 h 1978172"/>
              <a:gd name="connsiteX9-5063" fmla="*/ 10371128 w 10768629"/>
              <a:gd name="connsiteY9-5064" fmla="*/ 182609 h 1978172"/>
              <a:gd name="connsiteX10-5065" fmla="*/ 10352178 w 10768629"/>
              <a:gd name="connsiteY10-5066" fmla="*/ 199976 h 1978172"/>
              <a:gd name="connsiteX11-5067" fmla="*/ 10351815 w 10768629"/>
              <a:gd name="connsiteY11-5068" fmla="*/ 211879 h 1978172"/>
              <a:gd name="connsiteX12-5069" fmla="*/ 10337471 w 10768629"/>
              <a:gd name="connsiteY12-5070" fmla="*/ 218661 h 1978172"/>
              <a:gd name="connsiteX13-5071" fmla="*/ 10334625 w 10768629"/>
              <a:gd name="connsiteY13-5072" fmla="*/ 222351 h 1978172"/>
              <a:gd name="connsiteX14-5073" fmla="*/ 10256365 w 10768629"/>
              <a:gd name="connsiteY14-5074" fmla="*/ 235917 h 1978172"/>
              <a:gd name="connsiteX15-5075" fmla="*/ 10201127 w 10768629"/>
              <a:gd name="connsiteY15-5076" fmla="*/ 267448 h 1978172"/>
              <a:gd name="connsiteX16-5077" fmla="*/ 9961218 w 10768629"/>
              <a:gd name="connsiteY16-5078" fmla="*/ 326720 h 1978172"/>
              <a:gd name="connsiteX17-5079" fmla="*/ 9859715 w 10768629"/>
              <a:gd name="connsiteY17-5080" fmla="*/ 355698 h 1978172"/>
              <a:gd name="connsiteX18-5081" fmla="*/ 9679867 w 10768629"/>
              <a:gd name="connsiteY18-5082" fmla="*/ 399081 h 1978172"/>
              <a:gd name="connsiteX19-5083" fmla="*/ 9490654 w 10768629"/>
              <a:gd name="connsiteY19-5084" fmla="*/ 455225 h 1978172"/>
              <a:gd name="connsiteX20-5085" fmla="*/ 9470837 w 10768629"/>
              <a:gd name="connsiteY20-5086" fmla="*/ 452539 h 1978172"/>
              <a:gd name="connsiteX21-5087" fmla="*/ 9469082 w 10768629"/>
              <a:gd name="connsiteY21-5088" fmla="*/ 454891 h 1978172"/>
              <a:gd name="connsiteX22-5089" fmla="*/ 9448038 w 10768629"/>
              <a:gd name="connsiteY22-5090" fmla="*/ 459733 h 1978172"/>
              <a:gd name="connsiteX23-5091" fmla="*/ 9396821 w 10768629"/>
              <a:gd name="connsiteY23-5092" fmla="*/ 455795 h 1978172"/>
              <a:gd name="connsiteX24-5093" fmla="*/ 9392197 w 10768629"/>
              <a:gd name="connsiteY24-5094" fmla="*/ 459796 h 1978172"/>
              <a:gd name="connsiteX25-5095" fmla="*/ 9347994 w 10768629"/>
              <a:gd name="connsiteY25-5096" fmla="*/ 464462 h 1978172"/>
              <a:gd name="connsiteX26-5097" fmla="*/ 9347889 w 10768629"/>
              <a:gd name="connsiteY26-5098" fmla="*/ 466539 h 1978172"/>
              <a:gd name="connsiteX27-5099" fmla="*/ 9337639 w 10768629"/>
              <a:gd name="connsiteY27-5100" fmla="*/ 476654 h 1978172"/>
              <a:gd name="connsiteX28-5101" fmla="*/ 9316893 w 10768629"/>
              <a:gd name="connsiteY28-5102" fmla="*/ 491390 h 1978172"/>
              <a:gd name="connsiteX29-5103" fmla="*/ 9229283 w 10768629"/>
              <a:gd name="connsiteY29-5104" fmla="*/ 555377 h 1978172"/>
              <a:gd name="connsiteX30-5105" fmla="*/ 9220274 w 10768629"/>
              <a:gd name="connsiteY30-5106" fmla="*/ 557502 h 1978172"/>
              <a:gd name="connsiteX31-5107" fmla="*/ 9220202 w 10768629"/>
              <a:gd name="connsiteY31-5108" fmla="*/ 558001 h 1978172"/>
              <a:gd name="connsiteX32-5109" fmla="*/ 9210908 w 10768629"/>
              <a:gd name="connsiteY32-5110" fmla="*/ 561147 h 1978172"/>
              <a:gd name="connsiteX33-5111" fmla="*/ 9186374 w 10768629"/>
              <a:gd name="connsiteY33-5112" fmla="*/ 565502 h 1978172"/>
              <a:gd name="connsiteX34-5113" fmla="*/ 9181058 w 10768629"/>
              <a:gd name="connsiteY34-5114" fmla="*/ 569943 h 1978172"/>
              <a:gd name="connsiteX35-5115" fmla="*/ 9179948 w 10768629"/>
              <a:gd name="connsiteY35-5116" fmla="*/ 576062 h 1978172"/>
              <a:gd name="connsiteX36-5117" fmla="*/ 9149110 w 10768629"/>
              <a:gd name="connsiteY36-5118" fmla="*/ 598906 h 1978172"/>
              <a:gd name="connsiteX37-5119" fmla="*/ 9078556 w 10768629"/>
              <a:gd name="connsiteY37-5120" fmla="*/ 644039 h 1978172"/>
              <a:gd name="connsiteX38-5121" fmla="*/ 8996399 w 10768629"/>
              <a:gd name="connsiteY38-5122" fmla="*/ 690055 h 1978172"/>
              <a:gd name="connsiteX39-5123" fmla="*/ 8803791 w 10768629"/>
              <a:gd name="connsiteY39-5124" fmla="*/ 813860 h 1978172"/>
              <a:gd name="connsiteX40-5125" fmla="*/ 8636202 w 10768629"/>
              <a:gd name="connsiteY40-5126" fmla="*/ 848463 h 1978172"/>
              <a:gd name="connsiteX41-5127" fmla="*/ 8555372 w 10768629"/>
              <a:gd name="connsiteY41-5128" fmla="*/ 883171 h 1978172"/>
              <a:gd name="connsiteX42-5129" fmla="*/ 8507229 w 10768629"/>
              <a:gd name="connsiteY42-5130" fmla="*/ 901665 h 1978172"/>
              <a:gd name="connsiteX43-5131" fmla="*/ 8428473 w 10768629"/>
              <a:gd name="connsiteY43-5132" fmla="*/ 927985 h 1978172"/>
              <a:gd name="connsiteX44-5133" fmla="*/ 8427914 w 10768629"/>
              <a:gd name="connsiteY44-5134" fmla="*/ 933480 h 1978172"/>
              <a:gd name="connsiteX45-5135" fmla="*/ 8420327 w 10768629"/>
              <a:gd name="connsiteY45-5136" fmla="*/ 941984 h 1978172"/>
              <a:gd name="connsiteX46-5137" fmla="*/ 8407128 w 10768629"/>
              <a:gd name="connsiteY46-5138" fmla="*/ 961344 h 1978172"/>
              <a:gd name="connsiteX47-5139" fmla="*/ 8380548 w 10768629"/>
              <a:gd name="connsiteY47-5140" fmla="*/ 987916 h 1978172"/>
              <a:gd name="connsiteX48-5141" fmla="*/ 8379462 w 10768629"/>
              <a:gd name="connsiteY48-5142" fmla="*/ 987106 h 1978172"/>
              <a:gd name="connsiteX49-5143" fmla="*/ 8369725 w 10768629"/>
              <a:gd name="connsiteY49-5144" fmla="*/ 989186 h 1978172"/>
              <a:gd name="connsiteX50-5145" fmla="*/ 8304438 w 10768629"/>
              <a:gd name="connsiteY50-5146" fmla="*/ 996739 h 1978172"/>
              <a:gd name="connsiteX51-5147" fmla="*/ 8280929 w 10768629"/>
              <a:gd name="connsiteY51-5148" fmla="*/ 1023089 h 1978172"/>
              <a:gd name="connsiteX52-5149" fmla="*/ 8275760 w 10768629"/>
              <a:gd name="connsiteY52-5150" fmla="*/ 1027772 h 1978172"/>
              <a:gd name="connsiteX53-5151" fmla="*/ 8275478 w 10768629"/>
              <a:gd name="connsiteY53-5152" fmla="*/ 1027605 h 1978172"/>
              <a:gd name="connsiteX54-5153" fmla="*/ 8269666 w 10768629"/>
              <a:gd name="connsiteY54-5154" fmla="*/ 1032033 h 1978172"/>
              <a:gd name="connsiteX55-5155" fmla="*/ 8203836 w 10768629"/>
              <a:gd name="connsiteY55-5156" fmla="*/ 1037347 h 1978172"/>
              <a:gd name="connsiteX56-5157" fmla="*/ 8122936 w 10768629"/>
              <a:gd name="connsiteY56-5158" fmla="*/ 1063113 h 1978172"/>
              <a:gd name="connsiteX57-5159" fmla="*/ 8043658 w 10768629"/>
              <a:gd name="connsiteY57-5160" fmla="*/ 1092746 h 1978172"/>
              <a:gd name="connsiteX58-5161" fmla="*/ 8015351 w 10768629"/>
              <a:gd name="connsiteY58-5162" fmla="*/ 1105478 h 1978172"/>
              <a:gd name="connsiteX59-5163" fmla="*/ 7963145 w 10768629"/>
              <a:gd name="connsiteY59-5164" fmla="*/ 1119346 h 1978172"/>
              <a:gd name="connsiteX60-5165" fmla="*/ 7938145 w 10768629"/>
              <a:gd name="connsiteY60-5166" fmla="*/ 1120225 h 1978172"/>
              <a:gd name="connsiteX61-5167" fmla="*/ 7937238 w 10768629"/>
              <a:gd name="connsiteY61-5168" fmla="*/ 1121204 h 1978172"/>
              <a:gd name="connsiteX62-5169" fmla="*/ 7934398 w 10768629"/>
              <a:gd name="connsiteY62-5170" fmla="*/ 1118240 h 1978172"/>
              <a:gd name="connsiteX63-5171" fmla="*/ 7918248 w 10768629"/>
              <a:gd name="connsiteY63-5172" fmla="*/ 1124371 h 1978172"/>
              <a:gd name="connsiteX64-5173" fmla="*/ 7914119 w 10768629"/>
              <a:gd name="connsiteY64-5174" fmla="*/ 1127653 h 1978172"/>
              <a:gd name="connsiteX65-5175" fmla="*/ 7907658 w 10768629"/>
              <a:gd name="connsiteY65-5176" fmla="*/ 1130350 h 1978172"/>
              <a:gd name="connsiteX66-5177" fmla="*/ 7907434 w 10768629"/>
              <a:gd name="connsiteY66-5178" fmla="*/ 1130103 h 1978172"/>
              <a:gd name="connsiteX67-5179" fmla="*/ 7901508 w 10768629"/>
              <a:gd name="connsiteY67-5180" fmla="*/ 1133245 h 1978172"/>
              <a:gd name="connsiteX68-5181" fmla="*/ 7873287 w 10768629"/>
              <a:gd name="connsiteY68-5182" fmla="*/ 1152609 h 1978172"/>
              <a:gd name="connsiteX69-5183" fmla="*/ 7834833 w 10768629"/>
              <a:gd name="connsiteY69-5184" fmla="*/ 1153868 h 1978172"/>
              <a:gd name="connsiteX70-5185" fmla="*/ 7828661 w 10768629"/>
              <a:gd name="connsiteY70-5186" fmla="*/ 1139994 h 1978172"/>
              <a:gd name="connsiteX71-5187" fmla="*/ 7823966 w 10768629"/>
              <a:gd name="connsiteY71-5188" fmla="*/ 1143178 h 1978172"/>
              <a:gd name="connsiteX72-5189" fmla="*/ 7815078 w 10768629"/>
              <a:gd name="connsiteY72-5190" fmla="*/ 1151776 h 1978172"/>
              <a:gd name="connsiteX73-5191" fmla="*/ 7812026 w 10768629"/>
              <a:gd name="connsiteY73-5192" fmla="*/ 1151522 h 1978172"/>
              <a:gd name="connsiteX74-5193" fmla="*/ 7782249 w 10768629"/>
              <a:gd name="connsiteY74-5194" fmla="*/ 1160970 h 1978172"/>
              <a:gd name="connsiteX75-5195" fmla="*/ 7773476 w 10768629"/>
              <a:gd name="connsiteY75-5196" fmla="*/ 1157414 h 1978172"/>
              <a:gd name="connsiteX76-5197" fmla="*/ 7769600 w 10768629"/>
              <a:gd name="connsiteY76-5198" fmla="*/ 1157365 h 1978172"/>
              <a:gd name="connsiteX77-5199" fmla="*/ 7752631 w 10768629"/>
              <a:gd name="connsiteY77-5200" fmla="*/ 1172815 h 1978172"/>
              <a:gd name="connsiteX78-5201" fmla="*/ 7743525 w 10768629"/>
              <a:gd name="connsiteY78-5202" fmla="*/ 1179064 h 1978172"/>
              <a:gd name="connsiteX79-5203" fmla="*/ 7685942 w 10768629"/>
              <a:gd name="connsiteY79-5204" fmla="*/ 1233723 h 1978172"/>
              <a:gd name="connsiteX80-5205" fmla="*/ 7586920 w 10768629"/>
              <a:gd name="connsiteY80-5206" fmla="*/ 1261888 h 1978172"/>
              <a:gd name="connsiteX81-5207" fmla="*/ 7486100 w 10768629"/>
              <a:gd name="connsiteY81-5208" fmla="*/ 1292563 h 1978172"/>
              <a:gd name="connsiteX82-5209" fmla="*/ 7407190 w 10768629"/>
              <a:gd name="connsiteY82-5210" fmla="*/ 1314737 h 1978172"/>
              <a:gd name="connsiteX83-5211" fmla="*/ 7240698 w 10768629"/>
              <a:gd name="connsiteY83-5212" fmla="*/ 1438832 h 1978172"/>
              <a:gd name="connsiteX84-5213" fmla="*/ 7197675 w 10768629"/>
              <a:gd name="connsiteY84-5214" fmla="*/ 1447530 h 1978172"/>
              <a:gd name="connsiteX85-5215" fmla="*/ 7164788 w 10768629"/>
              <a:gd name="connsiteY85-5216" fmla="*/ 1480293 h 1978172"/>
              <a:gd name="connsiteX86-5217" fmla="*/ 7147929 w 10768629"/>
              <a:gd name="connsiteY86-5218" fmla="*/ 1477641 h 1978172"/>
              <a:gd name="connsiteX87-5219" fmla="*/ 7144965 w 10768629"/>
              <a:gd name="connsiteY87-5220" fmla="*/ 1476908 h 1978172"/>
              <a:gd name="connsiteX88-5221" fmla="*/ 7134299 w 10768629"/>
              <a:gd name="connsiteY88-5222" fmla="*/ 1479969 h 1978172"/>
              <a:gd name="connsiteX89-5223" fmla="*/ 7129809 w 10768629"/>
              <a:gd name="connsiteY89-5224" fmla="*/ 1473339 h 1978172"/>
              <a:gd name="connsiteX90-5225" fmla="*/ 7112688 w 10768629"/>
              <a:gd name="connsiteY90-5226" fmla="*/ 1472575 h 1978172"/>
              <a:gd name="connsiteX91-5227" fmla="*/ 7093470 w 10768629"/>
              <a:gd name="connsiteY91-5228" fmla="*/ 1480300 h 1978172"/>
              <a:gd name="connsiteX92-5229" fmla="*/ 7025034 w 10768629"/>
              <a:gd name="connsiteY92-5230" fmla="*/ 1506934 h 1978172"/>
              <a:gd name="connsiteX93-5231" fmla="*/ 7014783 w 10768629"/>
              <a:gd name="connsiteY93-5232" fmla="*/ 1515868 h 1978172"/>
              <a:gd name="connsiteX94-5233" fmla="*/ 6979706 w 10768629"/>
              <a:gd name="connsiteY94-5234" fmla="*/ 1523511 h 1978172"/>
              <a:gd name="connsiteX95-5235" fmla="*/ 6977890 w 10768629"/>
              <a:gd name="connsiteY95-5236" fmla="*/ 1525793 h 1978172"/>
              <a:gd name="connsiteX96-5237" fmla="*/ 6944339 w 10768629"/>
              <a:gd name="connsiteY96-5238" fmla="*/ 1536237 h 1978172"/>
              <a:gd name="connsiteX97-5239" fmla="*/ 6886996 w 10768629"/>
              <a:gd name="connsiteY97-5240" fmla="*/ 1563569 h 1978172"/>
              <a:gd name="connsiteX98-5241" fmla="*/ 6874510 w 10768629"/>
              <a:gd name="connsiteY98-5242" fmla="*/ 1558469 h 1978172"/>
              <a:gd name="connsiteX99-5243" fmla="*/ 6871943 w 10768629"/>
              <a:gd name="connsiteY99-5244" fmla="*/ 1554651 h 1978172"/>
              <a:gd name="connsiteX100-5245" fmla="*/ 6856174 w 10768629"/>
              <a:gd name="connsiteY100-5246" fmla="*/ 1562024 h 1978172"/>
              <a:gd name="connsiteX101-5247" fmla="*/ 6842321 w 10768629"/>
              <a:gd name="connsiteY101-5248" fmla="*/ 1560554 h 1978172"/>
              <a:gd name="connsiteX102-5249" fmla="*/ 6832713 w 10768629"/>
              <a:gd name="connsiteY102-5250" fmla="*/ 1569357 h 1978172"/>
              <a:gd name="connsiteX103-5251" fmla="*/ 6816351 w 10768629"/>
              <a:gd name="connsiteY103-5252" fmla="*/ 1571495 h 1978172"/>
              <a:gd name="connsiteX104-5253" fmla="*/ 6795800 w 10768629"/>
              <a:gd name="connsiteY104-5254" fmla="*/ 1572010 h 1978172"/>
              <a:gd name="connsiteX105-5255" fmla="*/ 6777546 w 10768629"/>
              <a:gd name="connsiteY105-5256" fmla="*/ 1568661 h 1978172"/>
              <a:gd name="connsiteX106-5257" fmla="*/ 6751528 w 10768629"/>
              <a:gd name="connsiteY106-5258" fmla="*/ 1574143 h 1978172"/>
              <a:gd name="connsiteX107-5259" fmla="*/ 6691966 w 10768629"/>
              <a:gd name="connsiteY107-5260" fmla="*/ 1582255 h 1978172"/>
              <a:gd name="connsiteX108-5261" fmla="*/ 6646941 w 10768629"/>
              <a:gd name="connsiteY108-5262" fmla="*/ 1588471 h 1978172"/>
              <a:gd name="connsiteX109-5263" fmla="*/ 6568576 w 10768629"/>
              <a:gd name="connsiteY109-5264" fmla="*/ 1606488 h 1978172"/>
              <a:gd name="connsiteX110-5265" fmla="*/ 6554358 w 10768629"/>
              <a:gd name="connsiteY110-5266" fmla="*/ 1621701 h 1978172"/>
              <a:gd name="connsiteX111-5267" fmla="*/ 6516968 w 10768629"/>
              <a:gd name="connsiteY111-5268" fmla="*/ 1617195 h 1978172"/>
              <a:gd name="connsiteX112-5269" fmla="*/ 6506479 w 10768629"/>
              <a:gd name="connsiteY112-5270" fmla="*/ 1602227 h 1978172"/>
              <a:gd name="connsiteX113-5271" fmla="*/ 6458436 w 10768629"/>
              <a:gd name="connsiteY113-5272" fmla="*/ 1607332 h 1978172"/>
              <a:gd name="connsiteX114-5273" fmla="*/ 6414786 w 10768629"/>
              <a:gd name="connsiteY114-5274" fmla="*/ 1628815 h 1978172"/>
              <a:gd name="connsiteX115-5275" fmla="*/ 6357085 w 10768629"/>
              <a:gd name="connsiteY115-5276" fmla="*/ 1640846 h 1978172"/>
              <a:gd name="connsiteX116-5277" fmla="*/ 6322636 w 10768629"/>
              <a:gd name="connsiteY116-5278" fmla="*/ 1648213 h 1978172"/>
              <a:gd name="connsiteX117-5279" fmla="*/ 6226172 w 10768629"/>
              <a:gd name="connsiteY117-5280" fmla="*/ 1654676 h 1978172"/>
              <a:gd name="connsiteX118-5281" fmla="*/ 6221217 w 10768629"/>
              <a:gd name="connsiteY118-5282" fmla="*/ 1654506 h 1978172"/>
              <a:gd name="connsiteX119-5283" fmla="*/ 6204956 w 10768629"/>
              <a:gd name="connsiteY119-5284" fmla="*/ 1664280 h 1978172"/>
              <a:gd name="connsiteX120-5285" fmla="*/ 6204270 w 10768629"/>
              <a:gd name="connsiteY120-5286" fmla="*/ 1666782 h 1978172"/>
              <a:gd name="connsiteX121-5287" fmla="*/ 6143810 w 10768629"/>
              <a:gd name="connsiteY121-5288" fmla="*/ 1661963 h 1978172"/>
              <a:gd name="connsiteX122-5289" fmla="*/ 6136560 w 10768629"/>
              <a:gd name="connsiteY122-5290" fmla="*/ 1665728 h 1978172"/>
              <a:gd name="connsiteX123-5291" fmla="*/ 6096155 w 10768629"/>
              <a:gd name="connsiteY123-5292" fmla="*/ 1656951 h 1978172"/>
              <a:gd name="connsiteX124-5293" fmla="*/ 6075812 w 10768629"/>
              <a:gd name="connsiteY124-5294" fmla="*/ 1655422 h 1978172"/>
              <a:gd name="connsiteX125-5295" fmla="*/ 6039495 w 10768629"/>
              <a:gd name="connsiteY125-5296" fmla="*/ 1649680 h 1978172"/>
              <a:gd name="connsiteX126-5297" fmla="*/ 6036523 w 10768629"/>
              <a:gd name="connsiteY126-5298" fmla="*/ 1652121 h 1978172"/>
              <a:gd name="connsiteX127-5299" fmla="*/ 6029328 w 10768629"/>
              <a:gd name="connsiteY127-5300" fmla="*/ 1649904 h 1978172"/>
              <a:gd name="connsiteX128-5301" fmla="*/ 6024075 w 10768629"/>
              <a:gd name="connsiteY128-5302" fmla="*/ 1652779 h 1978172"/>
              <a:gd name="connsiteX129-5303" fmla="*/ 6018085 w 10768629"/>
              <a:gd name="connsiteY129-5304" fmla="*/ 1652030 h 1978172"/>
              <a:gd name="connsiteX130-5305" fmla="*/ 5955513 w 10768629"/>
              <a:gd name="connsiteY130-5306" fmla="*/ 1663584 h 1978172"/>
              <a:gd name="connsiteX131-5307" fmla="*/ 5941996 w 10768629"/>
              <a:gd name="connsiteY131-5308" fmla="*/ 1661326 h 1978172"/>
              <a:gd name="connsiteX132-5309" fmla="*/ 5931789 w 10768629"/>
              <a:gd name="connsiteY132-5310" fmla="*/ 1669915 h 1978172"/>
              <a:gd name="connsiteX133-5311" fmla="*/ 5888686 w 10768629"/>
              <a:gd name="connsiteY133-5312" fmla="*/ 1672175 h 1978172"/>
              <a:gd name="connsiteX134-5313" fmla="*/ 5873794 w 10768629"/>
              <a:gd name="connsiteY134-5314" fmla="*/ 1665454 h 1978172"/>
              <a:gd name="connsiteX135-5315" fmla="*/ 5860022 w 10768629"/>
              <a:gd name="connsiteY135-5316" fmla="*/ 1660635 h 1978172"/>
              <a:gd name="connsiteX136-5317" fmla="*/ 5858237 w 10768629"/>
              <a:gd name="connsiteY136-5318" fmla="*/ 1660649 h 1978172"/>
              <a:gd name="connsiteX137-5319" fmla="*/ 5840319 w 10768629"/>
              <a:gd name="connsiteY137-5320" fmla="*/ 1660798 h 1978172"/>
              <a:gd name="connsiteX138-5321" fmla="*/ 5806984 w 10768629"/>
              <a:gd name="connsiteY138-5322" fmla="*/ 1661075 h 1978172"/>
              <a:gd name="connsiteX139-5323" fmla="*/ 5742351 w 10768629"/>
              <a:gd name="connsiteY139-5324" fmla="*/ 1667489 h 1978172"/>
              <a:gd name="connsiteX140-5325" fmla="*/ 5521171 w 10768629"/>
              <a:gd name="connsiteY140-5326" fmla="*/ 1671626 h 1978172"/>
              <a:gd name="connsiteX141-5327" fmla="*/ 5457384 w 10768629"/>
              <a:gd name="connsiteY141-5328" fmla="*/ 1683952 h 1978172"/>
              <a:gd name="connsiteX142-5329" fmla="*/ 4950070 w 10768629"/>
              <a:gd name="connsiteY142-5330" fmla="*/ 1748401 h 1978172"/>
              <a:gd name="connsiteX143-5331" fmla="*/ 4872172 w 10768629"/>
              <a:gd name="connsiteY143-5332" fmla="*/ 1757222 h 1978172"/>
              <a:gd name="connsiteX144-5333" fmla="*/ 4809524 w 10768629"/>
              <a:gd name="connsiteY144-5334" fmla="*/ 1761033 h 1978172"/>
              <a:gd name="connsiteX145-5335" fmla="*/ 4759058 w 10768629"/>
              <a:gd name="connsiteY145-5336" fmla="*/ 1766533 h 1978172"/>
              <a:gd name="connsiteX146-5337" fmla="*/ 4719749 w 10768629"/>
              <a:gd name="connsiteY146-5338" fmla="*/ 1771811 h 1978172"/>
              <a:gd name="connsiteX147-5339" fmla="*/ 4568686 w 10768629"/>
              <a:gd name="connsiteY147-5340" fmla="*/ 1786141 h 1978172"/>
              <a:gd name="connsiteX148-5341" fmla="*/ 4418751 w 10768629"/>
              <a:gd name="connsiteY148-5342" fmla="*/ 1796932 h 1978172"/>
              <a:gd name="connsiteX149-5343" fmla="*/ 4378377 w 10768629"/>
              <a:gd name="connsiteY149-5344" fmla="*/ 1815528 h 1978172"/>
              <a:gd name="connsiteX150-5345" fmla="*/ 4320575 w 10768629"/>
              <a:gd name="connsiteY150-5346" fmla="*/ 1832722 h 1978172"/>
              <a:gd name="connsiteX151-5347" fmla="*/ 4220200 w 10768629"/>
              <a:gd name="connsiteY151-5348" fmla="*/ 1873173 h 1978172"/>
              <a:gd name="connsiteX152-5349" fmla="*/ 4105361 w 10768629"/>
              <a:gd name="connsiteY152-5350" fmla="*/ 1894711 h 1978172"/>
              <a:gd name="connsiteX153-5351" fmla="*/ 3973223 w 10768629"/>
              <a:gd name="connsiteY153-5352" fmla="*/ 1881015 h 1978172"/>
              <a:gd name="connsiteX154-5353" fmla="*/ 3900992 w 10768629"/>
              <a:gd name="connsiteY154-5354" fmla="*/ 1880603 h 1978172"/>
              <a:gd name="connsiteX155-5355" fmla="*/ 3662119 w 10768629"/>
              <a:gd name="connsiteY155-5356" fmla="*/ 1876289 h 1978172"/>
              <a:gd name="connsiteX156-5357" fmla="*/ 3496919 w 10768629"/>
              <a:gd name="connsiteY156-5358" fmla="*/ 1873180 h 1978172"/>
              <a:gd name="connsiteX157-5359" fmla="*/ 3449433 w 10768629"/>
              <a:gd name="connsiteY157-5360" fmla="*/ 1889681 h 1978172"/>
              <a:gd name="connsiteX158-5361" fmla="*/ 3369766 w 10768629"/>
              <a:gd name="connsiteY158-5362" fmla="*/ 1916653 h 1978172"/>
              <a:gd name="connsiteX159-5363" fmla="*/ 3290336 w 10768629"/>
              <a:gd name="connsiteY159-5364" fmla="*/ 1925039 h 1978172"/>
              <a:gd name="connsiteX160-5365" fmla="*/ 3224897 w 10768629"/>
              <a:gd name="connsiteY160-5366" fmla="*/ 1943733 h 1978172"/>
              <a:gd name="connsiteX161-5367" fmla="*/ 3161463 w 10768629"/>
              <a:gd name="connsiteY161-5368" fmla="*/ 1946591 h 1978172"/>
              <a:gd name="connsiteX162-5369" fmla="*/ 3112044 w 10768629"/>
              <a:gd name="connsiteY162-5370" fmla="*/ 1935614 h 1978172"/>
              <a:gd name="connsiteX163-5371" fmla="*/ 3069716 w 10768629"/>
              <a:gd name="connsiteY163-5372" fmla="*/ 1930463 h 1978172"/>
              <a:gd name="connsiteX164-5373" fmla="*/ 3005773 w 10768629"/>
              <a:gd name="connsiteY164-5374" fmla="*/ 1915878 h 1978172"/>
              <a:gd name="connsiteX165-5375" fmla="*/ 2897201 w 10768629"/>
              <a:gd name="connsiteY165-5376" fmla="*/ 1926772 h 1978172"/>
              <a:gd name="connsiteX166-5377" fmla="*/ 2783891 w 10768629"/>
              <a:gd name="connsiteY166-5378" fmla="*/ 1931749 h 1978172"/>
              <a:gd name="connsiteX167-5379" fmla="*/ 2712447 w 10768629"/>
              <a:gd name="connsiteY167-5380" fmla="*/ 1933044 h 1978172"/>
              <a:gd name="connsiteX168-5381" fmla="*/ 2560151 w 10768629"/>
              <a:gd name="connsiteY168-5382" fmla="*/ 1963609 h 1978172"/>
              <a:gd name="connsiteX169-5383" fmla="*/ 2367221 w 10768629"/>
              <a:gd name="connsiteY169-5384" fmla="*/ 1971884 h 1978172"/>
              <a:gd name="connsiteX170-5385" fmla="*/ 2272130 w 10768629"/>
              <a:gd name="connsiteY170-5386" fmla="*/ 1961162 h 1978172"/>
              <a:gd name="connsiteX171-5387" fmla="*/ 2189404 w 10768629"/>
              <a:gd name="connsiteY171-5388" fmla="*/ 1978172 h 1978172"/>
              <a:gd name="connsiteX172-5389" fmla="*/ 2077704 w 10768629"/>
              <a:gd name="connsiteY172-5390" fmla="*/ 1965002 h 1978172"/>
              <a:gd name="connsiteX173-5391" fmla="*/ 2033299 w 10768629"/>
              <a:gd name="connsiteY173-5392" fmla="*/ 1969042 h 1978172"/>
              <a:gd name="connsiteX174-5393" fmla="*/ 1967996 w 10768629"/>
              <a:gd name="connsiteY174-5394" fmla="*/ 1953187 h 1978172"/>
              <a:gd name="connsiteX175-5395" fmla="*/ 1855805 w 10768629"/>
              <a:gd name="connsiteY175-5396" fmla="*/ 1926082 h 1978172"/>
              <a:gd name="connsiteX176-5397" fmla="*/ 1790957 w 10768629"/>
              <a:gd name="connsiteY176-5398" fmla="*/ 1919460 h 1978172"/>
              <a:gd name="connsiteX177-5399" fmla="*/ 1613978 w 10768629"/>
              <a:gd name="connsiteY177-5400" fmla="*/ 1891581 h 1978172"/>
              <a:gd name="connsiteX178-5401" fmla="*/ 1436831 w 10768629"/>
              <a:gd name="connsiteY178-5402" fmla="*/ 1856201 h 1978172"/>
              <a:gd name="connsiteX179-5403" fmla="*/ 1357365 w 10768629"/>
              <a:gd name="connsiteY179-5404" fmla="*/ 1832140 h 1978172"/>
              <a:gd name="connsiteX180-5405" fmla="*/ 1232341 w 10768629"/>
              <a:gd name="connsiteY180-5406" fmla="*/ 1785942 h 1978172"/>
              <a:gd name="connsiteX181-5407" fmla="*/ 1162595 w 10768629"/>
              <a:gd name="connsiteY181-5408" fmla="*/ 1758337 h 1978172"/>
              <a:gd name="connsiteX182-5409" fmla="*/ 1128523 w 10768629"/>
              <a:gd name="connsiteY182-5410" fmla="*/ 1763621 h 1978172"/>
              <a:gd name="connsiteX183-5411" fmla="*/ 991903 w 10768629"/>
              <a:gd name="connsiteY183-5412" fmla="*/ 1786741 h 1978172"/>
              <a:gd name="connsiteX184-5413" fmla="*/ 883960 w 10768629"/>
              <a:gd name="connsiteY184-5414" fmla="*/ 1822386 h 1978172"/>
              <a:gd name="connsiteX185-5415" fmla="*/ 766531 w 10768629"/>
              <a:gd name="connsiteY185-5416" fmla="*/ 1805053 h 1978172"/>
              <a:gd name="connsiteX186-5417" fmla="*/ 669779 w 10768629"/>
              <a:gd name="connsiteY186-5418" fmla="*/ 1800537 h 1978172"/>
              <a:gd name="connsiteX187-5419" fmla="*/ 523898 w 10768629"/>
              <a:gd name="connsiteY187-5420" fmla="*/ 1811085 h 1978172"/>
              <a:gd name="connsiteX188-5421" fmla="*/ 360251 w 10768629"/>
              <a:gd name="connsiteY188-5422" fmla="*/ 1830735 h 1978172"/>
              <a:gd name="connsiteX189-5423" fmla="*/ 255207 w 10768629"/>
              <a:gd name="connsiteY189-5424" fmla="*/ 1818275 h 1978172"/>
              <a:gd name="connsiteX190-5425" fmla="*/ 101803 w 10768629"/>
              <a:gd name="connsiteY190-5426" fmla="*/ 1870647 h 1978172"/>
              <a:gd name="connsiteX191-5427" fmla="*/ 25397 w 10768629"/>
              <a:gd name="connsiteY191-5428" fmla="*/ 1888443 h 1978172"/>
              <a:gd name="connsiteX192-5429" fmla="*/ 2370 w 10768629"/>
              <a:gd name="connsiteY192-5430" fmla="*/ 1878311 h 1978172"/>
              <a:gd name="connsiteX193-5431" fmla="*/ 0 w 10768629"/>
              <a:gd name="connsiteY193-5432" fmla="*/ 1878785 h 1978172"/>
              <a:gd name="connsiteX194-5433" fmla="*/ 0 w 10768629"/>
              <a:gd name="connsiteY194-5434" fmla="*/ 0 h 1978172"/>
              <a:gd name="connsiteX0-5435" fmla="*/ 0 w 10768629"/>
              <a:gd name="connsiteY0-5436" fmla="*/ 0 h 1978172"/>
              <a:gd name="connsiteX1-5437" fmla="*/ 10768629 w 10768629"/>
              <a:gd name="connsiteY1-5438" fmla="*/ 0 h 1978172"/>
              <a:gd name="connsiteX2-5439" fmla="*/ 10733254 w 10768629"/>
              <a:gd name="connsiteY2-5440" fmla="*/ 31439 h 1978172"/>
              <a:gd name="connsiteX3-5441" fmla="*/ 10727085 w 10768629"/>
              <a:gd name="connsiteY3-5442" fmla="*/ 37910 h 1978172"/>
              <a:gd name="connsiteX4-5443" fmla="*/ 10675953 w 10768629"/>
              <a:gd name="connsiteY4-5444" fmla="*/ 68623 h 1978172"/>
              <a:gd name="connsiteX5-5445" fmla="*/ 10637091 w 10768629"/>
              <a:gd name="connsiteY5-5446" fmla="*/ 90361 h 1978172"/>
              <a:gd name="connsiteX6-5447" fmla="*/ 10610971 w 10768629"/>
              <a:gd name="connsiteY6-5448" fmla="*/ 110764 h 1978172"/>
              <a:gd name="connsiteX7-5449" fmla="*/ 10532872 w 10768629"/>
              <a:gd name="connsiteY7-5450" fmla="*/ 138028 h 1978172"/>
              <a:gd name="connsiteX8-5451" fmla="*/ 10398558 w 10768629"/>
              <a:gd name="connsiteY8-5452" fmla="*/ 172911 h 1978172"/>
              <a:gd name="connsiteX9-5453" fmla="*/ 10371128 w 10768629"/>
              <a:gd name="connsiteY9-5454" fmla="*/ 182609 h 1978172"/>
              <a:gd name="connsiteX10-5455" fmla="*/ 10352178 w 10768629"/>
              <a:gd name="connsiteY10-5456" fmla="*/ 199976 h 1978172"/>
              <a:gd name="connsiteX11-5457" fmla="*/ 10351815 w 10768629"/>
              <a:gd name="connsiteY11-5458" fmla="*/ 211879 h 1978172"/>
              <a:gd name="connsiteX12-5459" fmla="*/ 10337471 w 10768629"/>
              <a:gd name="connsiteY12-5460" fmla="*/ 218661 h 1978172"/>
              <a:gd name="connsiteX13-5461" fmla="*/ 10334625 w 10768629"/>
              <a:gd name="connsiteY13-5462" fmla="*/ 222351 h 1978172"/>
              <a:gd name="connsiteX14-5463" fmla="*/ 10256365 w 10768629"/>
              <a:gd name="connsiteY14-5464" fmla="*/ 235917 h 1978172"/>
              <a:gd name="connsiteX15-5465" fmla="*/ 10201127 w 10768629"/>
              <a:gd name="connsiteY15-5466" fmla="*/ 267448 h 1978172"/>
              <a:gd name="connsiteX16-5467" fmla="*/ 9961218 w 10768629"/>
              <a:gd name="connsiteY16-5468" fmla="*/ 326720 h 1978172"/>
              <a:gd name="connsiteX17-5469" fmla="*/ 9859715 w 10768629"/>
              <a:gd name="connsiteY17-5470" fmla="*/ 355698 h 1978172"/>
              <a:gd name="connsiteX18-5471" fmla="*/ 9679867 w 10768629"/>
              <a:gd name="connsiteY18-5472" fmla="*/ 399081 h 1978172"/>
              <a:gd name="connsiteX19-5473" fmla="*/ 9490654 w 10768629"/>
              <a:gd name="connsiteY19-5474" fmla="*/ 455225 h 1978172"/>
              <a:gd name="connsiteX20-5475" fmla="*/ 9470837 w 10768629"/>
              <a:gd name="connsiteY20-5476" fmla="*/ 452539 h 1978172"/>
              <a:gd name="connsiteX21-5477" fmla="*/ 9469082 w 10768629"/>
              <a:gd name="connsiteY21-5478" fmla="*/ 454891 h 1978172"/>
              <a:gd name="connsiteX22-5479" fmla="*/ 9448038 w 10768629"/>
              <a:gd name="connsiteY22-5480" fmla="*/ 459733 h 1978172"/>
              <a:gd name="connsiteX23-5481" fmla="*/ 9396821 w 10768629"/>
              <a:gd name="connsiteY23-5482" fmla="*/ 455795 h 1978172"/>
              <a:gd name="connsiteX24-5483" fmla="*/ 9392197 w 10768629"/>
              <a:gd name="connsiteY24-5484" fmla="*/ 459796 h 1978172"/>
              <a:gd name="connsiteX25-5485" fmla="*/ 9347994 w 10768629"/>
              <a:gd name="connsiteY25-5486" fmla="*/ 464462 h 1978172"/>
              <a:gd name="connsiteX26-5487" fmla="*/ 9347889 w 10768629"/>
              <a:gd name="connsiteY26-5488" fmla="*/ 466539 h 1978172"/>
              <a:gd name="connsiteX27-5489" fmla="*/ 9337639 w 10768629"/>
              <a:gd name="connsiteY27-5490" fmla="*/ 476654 h 1978172"/>
              <a:gd name="connsiteX28-5491" fmla="*/ 9316893 w 10768629"/>
              <a:gd name="connsiteY28-5492" fmla="*/ 491390 h 1978172"/>
              <a:gd name="connsiteX29-5493" fmla="*/ 9229283 w 10768629"/>
              <a:gd name="connsiteY29-5494" fmla="*/ 555377 h 1978172"/>
              <a:gd name="connsiteX30-5495" fmla="*/ 9220274 w 10768629"/>
              <a:gd name="connsiteY30-5496" fmla="*/ 557502 h 1978172"/>
              <a:gd name="connsiteX31-5497" fmla="*/ 9220202 w 10768629"/>
              <a:gd name="connsiteY31-5498" fmla="*/ 558001 h 1978172"/>
              <a:gd name="connsiteX32-5499" fmla="*/ 9210908 w 10768629"/>
              <a:gd name="connsiteY32-5500" fmla="*/ 561147 h 1978172"/>
              <a:gd name="connsiteX33-5501" fmla="*/ 9186374 w 10768629"/>
              <a:gd name="connsiteY33-5502" fmla="*/ 565502 h 1978172"/>
              <a:gd name="connsiteX34-5503" fmla="*/ 9181058 w 10768629"/>
              <a:gd name="connsiteY34-5504" fmla="*/ 569943 h 1978172"/>
              <a:gd name="connsiteX35-5505" fmla="*/ 9179948 w 10768629"/>
              <a:gd name="connsiteY35-5506" fmla="*/ 576062 h 1978172"/>
              <a:gd name="connsiteX36-5507" fmla="*/ 9149110 w 10768629"/>
              <a:gd name="connsiteY36-5508" fmla="*/ 598906 h 1978172"/>
              <a:gd name="connsiteX37-5509" fmla="*/ 9078556 w 10768629"/>
              <a:gd name="connsiteY37-5510" fmla="*/ 644039 h 1978172"/>
              <a:gd name="connsiteX38-5511" fmla="*/ 8996399 w 10768629"/>
              <a:gd name="connsiteY38-5512" fmla="*/ 690055 h 1978172"/>
              <a:gd name="connsiteX39-5513" fmla="*/ 8803791 w 10768629"/>
              <a:gd name="connsiteY39-5514" fmla="*/ 813860 h 1978172"/>
              <a:gd name="connsiteX40-5515" fmla="*/ 8636202 w 10768629"/>
              <a:gd name="connsiteY40-5516" fmla="*/ 848463 h 1978172"/>
              <a:gd name="connsiteX41-5517" fmla="*/ 8555372 w 10768629"/>
              <a:gd name="connsiteY41-5518" fmla="*/ 883171 h 1978172"/>
              <a:gd name="connsiteX42-5519" fmla="*/ 8507229 w 10768629"/>
              <a:gd name="connsiteY42-5520" fmla="*/ 901665 h 1978172"/>
              <a:gd name="connsiteX43-5521" fmla="*/ 8428473 w 10768629"/>
              <a:gd name="connsiteY43-5522" fmla="*/ 927985 h 1978172"/>
              <a:gd name="connsiteX44-5523" fmla="*/ 8427914 w 10768629"/>
              <a:gd name="connsiteY44-5524" fmla="*/ 933480 h 1978172"/>
              <a:gd name="connsiteX45-5525" fmla="*/ 8420327 w 10768629"/>
              <a:gd name="connsiteY45-5526" fmla="*/ 941984 h 1978172"/>
              <a:gd name="connsiteX46-5527" fmla="*/ 8407128 w 10768629"/>
              <a:gd name="connsiteY46-5528" fmla="*/ 961344 h 1978172"/>
              <a:gd name="connsiteX47-5529" fmla="*/ 8380548 w 10768629"/>
              <a:gd name="connsiteY47-5530" fmla="*/ 987916 h 1978172"/>
              <a:gd name="connsiteX48-5531" fmla="*/ 8379462 w 10768629"/>
              <a:gd name="connsiteY48-5532" fmla="*/ 987106 h 1978172"/>
              <a:gd name="connsiteX49-5533" fmla="*/ 8369725 w 10768629"/>
              <a:gd name="connsiteY49-5534" fmla="*/ 989186 h 1978172"/>
              <a:gd name="connsiteX50-5535" fmla="*/ 8304438 w 10768629"/>
              <a:gd name="connsiteY50-5536" fmla="*/ 996739 h 1978172"/>
              <a:gd name="connsiteX51-5537" fmla="*/ 8280929 w 10768629"/>
              <a:gd name="connsiteY51-5538" fmla="*/ 1023089 h 1978172"/>
              <a:gd name="connsiteX52-5539" fmla="*/ 8275760 w 10768629"/>
              <a:gd name="connsiteY52-5540" fmla="*/ 1027772 h 1978172"/>
              <a:gd name="connsiteX53-5541" fmla="*/ 8275478 w 10768629"/>
              <a:gd name="connsiteY53-5542" fmla="*/ 1027605 h 1978172"/>
              <a:gd name="connsiteX54-5543" fmla="*/ 8269666 w 10768629"/>
              <a:gd name="connsiteY54-5544" fmla="*/ 1032033 h 1978172"/>
              <a:gd name="connsiteX55-5545" fmla="*/ 8203836 w 10768629"/>
              <a:gd name="connsiteY55-5546" fmla="*/ 1037347 h 1978172"/>
              <a:gd name="connsiteX56-5547" fmla="*/ 8122936 w 10768629"/>
              <a:gd name="connsiteY56-5548" fmla="*/ 1063113 h 1978172"/>
              <a:gd name="connsiteX57-5549" fmla="*/ 8043658 w 10768629"/>
              <a:gd name="connsiteY57-5550" fmla="*/ 1092746 h 1978172"/>
              <a:gd name="connsiteX58-5551" fmla="*/ 8015351 w 10768629"/>
              <a:gd name="connsiteY58-5552" fmla="*/ 1105478 h 1978172"/>
              <a:gd name="connsiteX59-5553" fmla="*/ 7963145 w 10768629"/>
              <a:gd name="connsiteY59-5554" fmla="*/ 1119346 h 1978172"/>
              <a:gd name="connsiteX60-5555" fmla="*/ 7938145 w 10768629"/>
              <a:gd name="connsiteY60-5556" fmla="*/ 1120225 h 1978172"/>
              <a:gd name="connsiteX61-5557" fmla="*/ 7937238 w 10768629"/>
              <a:gd name="connsiteY61-5558" fmla="*/ 1121204 h 1978172"/>
              <a:gd name="connsiteX62-5559" fmla="*/ 7934398 w 10768629"/>
              <a:gd name="connsiteY62-5560" fmla="*/ 1118240 h 1978172"/>
              <a:gd name="connsiteX63-5561" fmla="*/ 7918248 w 10768629"/>
              <a:gd name="connsiteY63-5562" fmla="*/ 1124371 h 1978172"/>
              <a:gd name="connsiteX64-5563" fmla="*/ 7914119 w 10768629"/>
              <a:gd name="connsiteY64-5564" fmla="*/ 1127653 h 1978172"/>
              <a:gd name="connsiteX65-5565" fmla="*/ 7907658 w 10768629"/>
              <a:gd name="connsiteY65-5566" fmla="*/ 1130350 h 1978172"/>
              <a:gd name="connsiteX66-5567" fmla="*/ 7907434 w 10768629"/>
              <a:gd name="connsiteY66-5568" fmla="*/ 1130103 h 1978172"/>
              <a:gd name="connsiteX67-5569" fmla="*/ 7901508 w 10768629"/>
              <a:gd name="connsiteY67-5570" fmla="*/ 1133245 h 1978172"/>
              <a:gd name="connsiteX68-5571" fmla="*/ 7873287 w 10768629"/>
              <a:gd name="connsiteY68-5572" fmla="*/ 1152609 h 1978172"/>
              <a:gd name="connsiteX69-5573" fmla="*/ 7834833 w 10768629"/>
              <a:gd name="connsiteY69-5574" fmla="*/ 1153868 h 1978172"/>
              <a:gd name="connsiteX70-5575" fmla="*/ 7828661 w 10768629"/>
              <a:gd name="connsiteY70-5576" fmla="*/ 1139994 h 1978172"/>
              <a:gd name="connsiteX71-5577" fmla="*/ 7823966 w 10768629"/>
              <a:gd name="connsiteY71-5578" fmla="*/ 1143178 h 1978172"/>
              <a:gd name="connsiteX72-5579" fmla="*/ 7815078 w 10768629"/>
              <a:gd name="connsiteY72-5580" fmla="*/ 1151776 h 1978172"/>
              <a:gd name="connsiteX73-5581" fmla="*/ 7812026 w 10768629"/>
              <a:gd name="connsiteY73-5582" fmla="*/ 1151522 h 1978172"/>
              <a:gd name="connsiteX74-5583" fmla="*/ 7782249 w 10768629"/>
              <a:gd name="connsiteY74-5584" fmla="*/ 1160970 h 1978172"/>
              <a:gd name="connsiteX75-5585" fmla="*/ 7773476 w 10768629"/>
              <a:gd name="connsiteY75-5586" fmla="*/ 1157414 h 1978172"/>
              <a:gd name="connsiteX76-5587" fmla="*/ 7769600 w 10768629"/>
              <a:gd name="connsiteY76-5588" fmla="*/ 1157365 h 1978172"/>
              <a:gd name="connsiteX77-5589" fmla="*/ 7752631 w 10768629"/>
              <a:gd name="connsiteY77-5590" fmla="*/ 1172815 h 1978172"/>
              <a:gd name="connsiteX78-5591" fmla="*/ 7743525 w 10768629"/>
              <a:gd name="connsiteY78-5592" fmla="*/ 1179064 h 1978172"/>
              <a:gd name="connsiteX79-5593" fmla="*/ 7685942 w 10768629"/>
              <a:gd name="connsiteY79-5594" fmla="*/ 1233723 h 1978172"/>
              <a:gd name="connsiteX80-5595" fmla="*/ 7586920 w 10768629"/>
              <a:gd name="connsiteY80-5596" fmla="*/ 1261888 h 1978172"/>
              <a:gd name="connsiteX81-5597" fmla="*/ 7486100 w 10768629"/>
              <a:gd name="connsiteY81-5598" fmla="*/ 1292563 h 1978172"/>
              <a:gd name="connsiteX82-5599" fmla="*/ 7407190 w 10768629"/>
              <a:gd name="connsiteY82-5600" fmla="*/ 1314737 h 1978172"/>
              <a:gd name="connsiteX83-5601" fmla="*/ 7240698 w 10768629"/>
              <a:gd name="connsiteY83-5602" fmla="*/ 1438832 h 1978172"/>
              <a:gd name="connsiteX84-5603" fmla="*/ 7197675 w 10768629"/>
              <a:gd name="connsiteY84-5604" fmla="*/ 1447530 h 1978172"/>
              <a:gd name="connsiteX85-5605" fmla="*/ 7164788 w 10768629"/>
              <a:gd name="connsiteY85-5606" fmla="*/ 1480293 h 1978172"/>
              <a:gd name="connsiteX86-5607" fmla="*/ 7147929 w 10768629"/>
              <a:gd name="connsiteY86-5608" fmla="*/ 1477641 h 1978172"/>
              <a:gd name="connsiteX87-5609" fmla="*/ 7144965 w 10768629"/>
              <a:gd name="connsiteY87-5610" fmla="*/ 1476908 h 1978172"/>
              <a:gd name="connsiteX88-5611" fmla="*/ 7134299 w 10768629"/>
              <a:gd name="connsiteY88-5612" fmla="*/ 1479969 h 1978172"/>
              <a:gd name="connsiteX89-5613" fmla="*/ 7129809 w 10768629"/>
              <a:gd name="connsiteY89-5614" fmla="*/ 1473339 h 1978172"/>
              <a:gd name="connsiteX90-5615" fmla="*/ 7112688 w 10768629"/>
              <a:gd name="connsiteY90-5616" fmla="*/ 1472575 h 1978172"/>
              <a:gd name="connsiteX91-5617" fmla="*/ 7093470 w 10768629"/>
              <a:gd name="connsiteY91-5618" fmla="*/ 1480300 h 1978172"/>
              <a:gd name="connsiteX92-5619" fmla="*/ 7025034 w 10768629"/>
              <a:gd name="connsiteY92-5620" fmla="*/ 1506934 h 1978172"/>
              <a:gd name="connsiteX93-5621" fmla="*/ 7014783 w 10768629"/>
              <a:gd name="connsiteY93-5622" fmla="*/ 1515868 h 1978172"/>
              <a:gd name="connsiteX94-5623" fmla="*/ 6979706 w 10768629"/>
              <a:gd name="connsiteY94-5624" fmla="*/ 1523511 h 1978172"/>
              <a:gd name="connsiteX95-5625" fmla="*/ 6977890 w 10768629"/>
              <a:gd name="connsiteY95-5626" fmla="*/ 1525793 h 1978172"/>
              <a:gd name="connsiteX96-5627" fmla="*/ 6944339 w 10768629"/>
              <a:gd name="connsiteY96-5628" fmla="*/ 1536237 h 1978172"/>
              <a:gd name="connsiteX97-5629" fmla="*/ 6886996 w 10768629"/>
              <a:gd name="connsiteY97-5630" fmla="*/ 1563569 h 1978172"/>
              <a:gd name="connsiteX98-5631" fmla="*/ 6874510 w 10768629"/>
              <a:gd name="connsiteY98-5632" fmla="*/ 1558469 h 1978172"/>
              <a:gd name="connsiteX99-5633" fmla="*/ 6871943 w 10768629"/>
              <a:gd name="connsiteY99-5634" fmla="*/ 1554651 h 1978172"/>
              <a:gd name="connsiteX100-5635" fmla="*/ 6856174 w 10768629"/>
              <a:gd name="connsiteY100-5636" fmla="*/ 1562024 h 1978172"/>
              <a:gd name="connsiteX101-5637" fmla="*/ 6842321 w 10768629"/>
              <a:gd name="connsiteY101-5638" fmla="*/ 1560554 h 1978172"/>
              <a:gd name="connsiteX102-5639" fmla="*/ 6832713 w 10768629"/>
              <a:gd name="connsiteY102-5640" fmla="*/ 1569357 h 1978172"/>
              <a:gd name="connsiteX103-5641" fmla="*/ 6816351 w 10768629"/>
              <a:gd name="connsiteY103-5642" fmla="*/ 1571495 h 1978172"/>
              <a:gd name="connsiteX104-5643" fmla="*/ 6795800 w 10768629"/>
              <a:gd name="connsiteY104-5644" fmla="*/ 1572010 h 1978172"/>
              <a:gd name="connsiteX105-5645" fmla="*/ 6777546 w 10768629"/>
              <a:gd name="connsiteY105-5646" fmla="*/ 1568661 h 1978172"/>
              <a:gd name="connsiteX106-5647" fmla="*/ 6751528 w 10768629"/>
              <a:gd name="connsiteY106-5648" fmla="*/ 1574143 h 1978172"/>
              <a:gd name="connsiteX107-5649" fmla="*/ 6691966 w 10768629"/>
              <a:gd name="connsiteY107-5650" fmla="*/ 1582255 h 1978172"/>
              <a:gd name="connsiteX108-5651" fmla="*/ 6646941 w 10768629"/>
              <a:gd name="connsiteY108-5652" fmla="*/ 1588471 h 1978172"/>
              <a:gd name="connsiteX109-5653" fmla="*/ 6568576 w 10768629"/>
              <a:gd name="connsiteY109-5654" fmla="*/ 1606488 h 1978172"/>
              <a:gd name="connsiteX110-5655" fmla="*/ 6554358 w 10768629"/>
              <a:gd name="connsiteY110-5656" fmla="*/ 1621701 h 1978172"/>
              <a:gd name="connsiteX111-5657" fmla="*/ 6516968 w 10768629"/>
              <a:gd name="connsiteY111-5658" fmla="*/ 1617195 h 1978172"/>
              <a:gd name="connsiteX112-5659" fmla="*/ 6506479 w 10768629"/>
              <a:gd name="connsiteY112-5660" fmla="*/ 1602227 h 1978172"/>
              <a:gd name="connsiteX113-5661" fmla="*/ 6458436 w 10768629"/>
              <a:gd name="connsiteY113-5662" fmla="*/ 1607332 h 1978172"/>
              <a:gd name="connsiteX114-5663" fmla="*/ 6414786 w 10768629"/>
              <a:gd name="connsiteY114-5664" fmla="*/ 1628815 h 1978172"/>
              <a:gd name="connsiteX115-5665" fmla="*/ 6357085 w 10768629"/>
              <a:gd name="connsiteY115-5666" fmla="*/ 1640846 h 1978172"/>
              <a:gd name="connsiteX116-5667" fmla="*/ 6322636 w 10768629"/>
              <a:gd name="connsiteY116-5668" fmla="*/ 1648213 h 1978172"/>
              <a:gd name="connsiteX117-5669" fmla="*/ 6226172 w 10768629"/>
              <a:gd name="connsiteY117-5670" fmla="*/ 1654676 h 1978172"/>
              <a:gd name="connsiteX118-5671" fmla="*/ 6221217 w 10768629"/>
              <a:gd name="connsiteY118-5672" fmla="*/ 1654506 h 1978172"/>
              <a:gd name="connsiteX119-5673" fmla="*/ 6204956 w 10768629"/>
              <a:gd name="connsiteY119-5674" fmla="*/ 1664280 h 1978172"/>
              <a:gd name="connsiteX120-5675" fmla="*/ 6204270 w 10768629"/>
              <a:gd name="connsiteY120-5676" fmla="*/ 1666782 h 1978172"/>
              <a:gd name="connsiteX121-5677" fmla="*/ 6143810 w 10768629"/>
              <a:gd name="connsiteY121-5678" fmla="*/ 1661963 h 1978172"/>
              <a:gd name="connsiteX122-5679" fmla="*/ 6136560 w 10768629"/>
              <a:gd name="connsiteY122-5680" fmla="*/ 1665728 h 1978172"/>
              <a:gd name="connsiteX123-5681" fmla="*/ 6096155 w 10768629"/>
              <a:gd name="connsiteY123-5682" fmla="*/ 1656951 h 1978172"/>
              <a:gd name="connsiteX124-5683" fmla="*/ 6075812 w 10768629"/>
              <a:gd name="connsiteY124-5684" fmla="*/ 1655422 h 1978172"/>
              <a:gd name="connsiteX125-5685" fmla="*/ 6039495 w 10768629"/>
              <a:gd name="connsiteY125-5686" fmla="*/ 1649680 h 1978172"/>
              <a:gd name="connsiteX126-5687" fmla="*/ 6036523 w 10768629"/>
              <a:gd name="connsiteY126-5688" fmla="*/ 1652121 h 1978172"/>
              <a:gd name="connsiteX127-5689" fmla="*/ 6029328 w 10768629"/>
              <a:gd name="connsiteY127-5690" fmla="*/ 1649904 h 1978172"/>
              <a:gd name="connsiteX128-5691" fmla="*/ 6024075 w 10768629"/>
              <a:gd name="connsiteY128-5692" fmla="*/ 1652779 h 1978172"/>
              <a:gd name="connsiteX129-5693" fmla="*/ 6018085 w 10768629"/>
              <a:gd name="connsiteY129-5694" fmla="*/ 1652030 h 1978172"/>
              <a:gd name="connsiteX130-5695" fmla="*/ 5955513 w 10768629"/>
              <a:gd name="connsiteY130-5696" fmla="*/ 1663584 h 1978172"/>
              <a:gd name="connsiteX131-5697" fmla="*/ 5941996 w 10768629"/>
              <a:gd name="connsiteY131-5698" fmla="*/ 1661326 h 1978172"/>
              <a:gd name="connsiteX132-5699" fmla="*/ 5931789 w 10768629"/>
              <a:gd name="connsiteY132-5700" fmla="*/ 1669915 h 1978172"/>
              <a:gd name="connsiteX133-5701" fmla="*/ 5888686 w 10768629"/>
              <a:gd name="connsiteY133-5702" fmla="*/ 1672175 h 1978172"/>
              <a:gd name="connsiteX134-5703" fmla="*/ 5873794 w 10768629"/>
              <a:gd name="connsiteY134-5704" fmla="*/ 1665454 h 1978172"/>
              <a:gd name="connsiteX135-5705" fmla="*/ 5860022 w 10768629"/>
              <a:gd name="connsiteY135-5706" fmla="*/ 1660635 h 1978172"/>
              <a:gd name="connsiteX136-5707" fmla="*/ 5858237 w 10768629"/>
              <a:gd name="connsiteY136-5708" fmla="*/ 1660649 h 1978172"/>
              <a:gd name="connsiteX137-5709" fmla="*/ 5840319 w 10768629"/>
              <a:gd name="connsiteY137-5710" fmla="*/ 1660798 h 1978172"/>
              <a:gd name="connsiteX138-5711" fmla="*/ 5806984 w 10768629"/>
              <a:gd name="connsiteY138-5712" fmla="*/ 1661075 h 1978172"/>
              <a:gd name="connsiteX139-5713" fmla="*/ 5742351 w 10768629"/>
              <a:gd name="connsiteY139-5714" fmla="*/ 1667489 h 1978172"/>
              <a:gd name="connsiteX140-5715" fmla="*/ 5521171 w 10768629"/>
              <a:gd name="connsiteY140-5716" fmla="*/ 1671626 h 1978172"/>
              <a:gd name="connsiteX141-5717" fmla="*/ 5457384 w 10768629"/>
              <a:gd name="connsiteY141-5718" fmla="*/ 1683952 h 1978172"/>
              <a:gd name="connsiteX142-5719" fmla="*/ 4950070 w 10768629"/>
              <a:gd name="connsiteY142-5720" fmla="*/ 1748401 h 1978172"/>
              <a:gd name="connsiteX143-5721" fmla="*/ 4872172 w 10768629"/>
              <a:gd name="connsiteY143-5722" fmla="*/ 1757222 h 1978172"/>
              <a:gd name="connsiteX144-5723" fmla="*/ 4809524 w 10768629"/>
              <a:gd name="connsiteY144-5724" fmla="*/ 1761033 h 1978172"/>
              <a:gd name="connsiteX145-5725" fmla="*/ 4759058 w 10768629"/>
              <a:gd name="connsiteY145-5726" fmla="*/ 1766533 h 1978172"/>
              <a:gd name="connsiteX146-5727" fmla="*/ 4719749 w 10768629"/>
              <a:gd name="connsiteY146-5728" fmla="*/ 1771811 h 1978172"/>
              <a:gd name="connsiteX147-5729" fmla="*/ 4568686 w 10768629"/>
              <a:gd name="connsiteY147-5730" fmla="*/ 1786141 h 1978172"/>
              <a:gd name="connsiteX148-5731" fmla="*/ 4418751 w 10768629"/>
              <a:gd name="connsiteY148-5732" fmla="*/ 1796932 h 1978172"/>
              <a:gd name="connsiteX149-5733" fmla="*/ 4378377 w 10768629"/>
              <a:gd name="connsiteY149-5734" fmla="*/ 1815528 h 1978172"/>
              <a:gd name="connsiteX150-5735" fmla="*/ 4320575 w 10768629"/>
              <a:gd name="connsiteY150-5736" fmla="*/ 1832722 h 1978172"/>
              <a:gd name="connsiteX151-5737" fmla="*/ 4220200 w 10768629"/>
              <a:gd name="connsiteY151-5738" fmla="*/ 1873173 h 1978172"/>
              <a:gd name="connsiteX152-5739" fmla="*/ 4105361 w 10768629"/>
              <a:gd name="connsiteY152-5740" fmla="*/ 1894711 h 1978172"/>
              <a:gd name="connsiteX153-5741" fmla="*/ 3973223 w 10768629"/>
              <a:gd name="connsiteY153-5742" fmla="*/ 1881015 h 1978172"/>
              <a:gd name="connsiteX154-5743" fmla="*/ 3900992 w 10768629"/>
              <a:gd name="connsiteY154-5744" fmla="*/ 1880603 h 1978172"/>
              <a:gd name="connsiteX155-5745" fmla="*/ 3662119 w 10768629"/>
              <a:gd name="connsiteY155-5746" fmla="*/ 1876289 h 1978172"/>
              <a:gd name="connsiteX156-5747" fmla="*/ 3496919 w 10768629"/>
              <a:gd name="connsiteY156-5748" fmla="*/ 1873180 h 1978172"/>
              <a:gd name="connsiteX157-5749" fmla="*/ 3449433 w 10768629"/>
              <a:gd name="connsiteY157-5750" fmla="*/ 1889681 h 1978172"/>
              <a:gd name="connsiteX158-5751" fmla="*/ 3369766 w 10768629"/>
              <a:gd name="connsiteY158-5752" fmla="*/ 1916653 h 1978172"/>
              <a:gd name="connsiteX159-5753" fmla="*/ 3269672 w 10768629"/>
              <a:gd name="connsiteY159-5754" fmla="*/ 1938036 h 1978172"/>
              <a:gd name="connsiteX160-5755" fmla="*/ 3224897 w 10768629"/>
              <a:gd name="connsiteY160-5756" fmla="*/ 1943733 h 1978172"/>
              <a:gd name="connsiteX161-5757" fmla="*/ 3161463 w 10768629"/>
              <a:gd name="connsiteY161-5758" fmla="*/ 1946591 h 1978172"/>
              <a:gd name="connsiteX162-5759" fmla="*/ 3112044 w 10768629"/>
              <a:gd name="connsiteY162-5760" fmla="*/ 1935614 h 1978172"/>
              <a:gd name="connsiteX163-5761" fmla="*/ 3069716 w 10768629"/>
              <a:gd name="connsiteY163-5762" fmla="*/ 1930463 h 1978172"/>
              <a:gd name="connsiteX164-5763" fmla="*/ 3005773 w 10768629"/>
              <a:gd name="connsiteY164-5764" fmla="*/ 1915878 h 1978172"/>
              <a:gd name="connsiteX165-5765" fmla="*/ 2897201 w 10768629"/>
              <a:gd name="connsiteY165-5766" fmla="*/ 1926772 h 1978172"/>
              <a:gd name="connsiteX166-5767" fmla="*/ 2783891 w 10768629"/>
              <a:gd name="connsiteY166-5768" fmla="*/ 1931749 h 1978172"/>
              <a:gd name="connsiteX167-5769" fmla="*/ 2712447 w 10768629"/>
              <a:gd name="connsiteY167-5770" fmla="*/ 1933044 h 1978172"/>
              <a:gd name="connsiteX168-5771" fmla="*/ 2560151 w 10768629"/>
              <a:gd name="connsiteY168-5772" fmla="*/ 1963609 h 1978172"/>
              <a:gd name="connsiteX169-5773" fmla="*/ 2367221 w 10768629"/>
              <a:gd name="connsiteY169-5774" fmla="*/ 1971884 h 1978172"/>
              <a:gd name="connsiteX170-5775" fmla="*/ 2272130 w 10768629"/>
              <a:gd name="connsiteY170-5776" fmla="*/ 1961162 h 1978172"/>
              <a:gd name="connsiteX171-5777" fmla="*/ 2189404 w 10768629"/>
              <a:gd name="connsiteY171-5778" fmla="*/ 1978172 h 1978172"/>
              <a:gd name="connsiteX172-5779" fmla="*/ 2077704 w 10768629"/>
              <a:gd name="connsiteY172-5780" fmla="*/ 1965002 h 1978172"/>
              <a:gd name="connsiteX173-5781" fmla="*/ 2033299 w 10768629"/>
              <a:gd name="connsiteY173-5782" fmla="*/ 1969042 h 1978172"/>
              <a:gd name="connsiteX174-5783" fmla="*/ 1967996 w 10768629"/>
              <a:gd name="connsiteY174-5784" fmla="*/ 1953187 h 1978172"/>
              <a:gd name="connsiteX175-5785" fmla="*/ 1855805 w 10768629"/>
              <a:gd name="connsiteY175-5786" fmla="*/ 1926082 h 1978172"/>
              <a:gd name="connsiteX176-5787" fmla="*/ 1790957 w 10768629"/>
              <a:gd name="connsiteY176-5788" fmla="*/ 1919460 h 1978172"/>
              <a:gd name="connsiteX177-5789" fmla="*/ 1613978 w 10768629"/>
              <a:gd name="connsiteY177-5790" fmla="*/ 1891581 h 1978172"/>
              <a:gd name="connsiteX178-5791" fmla="*/ 1436831 w 10768629"/>
              <a:gd name="connsiteY178-5792" fmla="*/ 1856201 h 1978172"/>
              <a:gd name="connsiteX179-5793" fmla="*/ 1357365 w 10768629"/>
              <a:gd name="connsiteY179-5794" fmla="*/ 1832140 h 1978172"/>
              <a:gd name="connsiteX180-5795" fmla="*/ 1232341 w 10768629"/>
              <a:gd name="connsiteY180-5796" fmla="*/ 1785942 h 1978172"/>
              <a:gd name="connsiteX181-5797" fmla="*/ 1162595 w 10768629"/>
              <a:gd name="connsiteY181-5798" fmla="*/ 1758337 h 1978172"/>
              <a:gd name="connsiteX182-5799" fmla="*/ 1128523 w 10768629"/>
              <a:gd name="connsiteY182-5800" fmla="*/ 1763621 h 1978172"/>
              <a:gd name="connsiteX183-5801" fmla="*/ 991903 w 10768629"/>
              <a:gd name="connsiteY183-5802" fmla="*/ 1786741 h 1978172"/>
              <a:gd name="connsiteX184-5803" fmla="*/ 883960 w 10768629"/>
              <a:gd name="connsiteY184-5804" fmla="*/ 1822386 h 1978172"/>
              <a:gd name="connsiteX185-5805" fmla="*/ 766531 w 10768629"/>
              <a:gd name="connsiteY185-5806" fmla="*/ 1805053 h 1978172"/>
              <a:gd name="connsiteX186-5807" fmla="*/ 669779 w 10768629"/>
              <a:gd name="connsiteY186-5808" fmla="*/ 1800537 h 1978172"/>
              <a:gd name="connsiteX187-5809" fmla="*/ 523898 w 10768629"/>
              <a:gd name="connsiteY187-5810" fmla="*/ 1811085 h 1978172"/>
              <a:gd name="connsiteX188-5811" fmla="*/ 360251 w 10768629"/>
              <a:gd name="connsiteY188-5812" fmla="*/ 1830735 h 1978172"/>
              <a:gd name="connsiteX189-5813" fmla="*/ 255207 w 10768629"/>
              <a:gd name="connsiteY189-5814" fmla="*/ 1818275 h 1978172"/>
              <a:gd name="connsiteX190-5815" fmla="*/ 101803 w 10768629"/>
              <a:gd name="connsiteY190-5816" fmla="*/ 1870647 h 1978172"/>
              <a:gd name="connsiteX191-5817" fmla="*/ 25397 w 10768629"/>
              <a:gd name="connsiteY191-5818" fmla="*/ 1888443 h 1978172"/>
              <a:gd name="connsiteX192-5819" fmla="*/ 2370 w 10768629"/>
              <a:gd name="connsiteY192-5820" fmla="*/ 1878311 h 1978172"/>
              <a:gd name="connsiteX193-5821" fmla="*/ 0 w 10768629"/>
              <a:gd name="connsiteY193-5822" fmla="*/ 1878785 h 1978172"/>
              <a:gd name="connsiteX194-5823" fmla="*/ 0 w 10768629"/>
              <a:gd name="connsiteY194-5824" fmla="*/ 0 h 1978172"/>
              <a:gd name="connsiteX0-5825" fmla="*/ 0 w 10768629"/>
              <a:gd name="connsiteY0-5826" fmla="*/ 0 h 1978172"/>
              <a:gd name="connsiteX1-5827" fmla="*/ 10768629 w 10768629"/>
              <a:gd name="connsiteY1-5828" fmla="*/ 0 h 1978172"/>
              <a:gd name="connsiteX2-5829" fmla="*/ 10733254 w 10768629"/>
              <a:gd name="connsiteY2-5830" fmla="*/ 31439 h 1978172"/>
              <a:gd name="connsiteX3-5831" fmla="*/ 10727085 w 10768629"/>
              <a:gd name="connsiteY3-5832" fmla="*/ 37910 h 1978172"/>
              <a:gd name="connsiteX4-5833" fmla="*/ 10675953 w 10768629"/>
              <a:gd name="connsiteY4-5834" fmla="*/ 68623 h 1978172"/>
              <a:gd name="connsiteX5-5835" fmla="*/ 10637091 w 10768629"/>
              <a:gd name="connsiteY5-5836" fmla="*/ 90361 h 1978172"/>
              <a:gd name="connsiteX6-5837" fmla="*/ 10610971 w 10768629"/>
              <a:gd name="connsiteY6-5838" fmla="*/ 110764 h 1978172"/>
              <a:gd name="connsiteX7-5839" fmla="*/ 10532872 w 10768629"/>
              <a:gd name="connsiteY7-5840" fmla="*/ 138028 h 1978172"/>
              <a:gd name="connsiteX8-5841" fmla="*/ 10398558 w 10768629"/>
              <a:gd name="connsiteY8-5842" fmla="*/ 172911 h 1978172"/>
              <a:gd name="connsiteX9-5843" fmla="*/ 10371128 w 10768629"/>
              <a:gd name="connsiteY9-5844" fmla="*/ 182609 h 1978172"/>
              <a:gd name="connsiteX10-5845" fmla="*/ 10352178 w 10768629"/>
              <a:gd name="connsiteY10-5846" fmla="*/ 199976 h 1978172"/>
              <a:gd name="connsiteX11-5847" fmla="*/ 10351815 w 10768629"/>
              <a:gd name="connsiteY11-5848" fmla="*/ 211879 h 1978172"/>
              <a:gd name="connsiteX12-5849" fmla="*/ 10337471 w 10768629"/>
              <a:gd name="connsiteY12-5850" fmla="*/ 218661 h 1978172"/>
              <a:gd name="connsiteX13-5851" fmla="*/ 10334625 w 10768629"/>
              <a:gd name="connsiteY13-5852" fmla="*/ 222351 h 1978172"/>
              <a:gd name="connsiteX14-5853" fmla="*/ 10256365 w 10768629"/>
              <a:gd name="connsiteY14-5854" fmla="*/ 235917 h 1978172"/>
              <a:gd name="connsiteX15-5855" fmla="*/ 10201127 w 10768629"/>
              <a:gd name="connsiteY15-5856" fmla="*/ 267448 h 1978172"/>
              <a:gd name="connsiteX16-5857" fmla="*/ 9961218 w 10768629"/>
              <a:gd name="connsiteY16-5858" fmla="*/ 326720 h 1978172"/>
              <a:gd name="connsiteX17-5859" fmla="*/ 9859715 w 10768629"/>
              <a:gd name="connsiteY17-5860" fmla="*/ 355698 h 1978172"/>
              <a:gd name="connsiteX18-5861" fmla="*/ 9679867 w 10768629"/>
              <a:gd name="connsiteY18-5862" fmla="*/ 399081 h 1978172"/>
              <a:gd name="connsiteX19-5863" fmla="*/ 9490654 w 10768629"/>
              <a:gd name="connsiteY19-5864" fmla="*/ 455225 h 1978172"/>
              <a:gd name="connsiteX20-5865" fmla="*/ 9470837 w 10768629"/>
              <a:gd name="connsiteY20-5866" fmla="*/ 452539 h 1978172"/>
              <a:gd name="connsiteX21-5867" fmla="*/ 9469082 w 10768629"/>
              <a:gd name="connsiteY21-5868" fmla="*/ 454891 h 1978172"/>
              <a:gd name="connsiteX22-5869" fmla="*/ 9448038 w 10768629"/>
              <a:gd name="connsiteY22-5870" fmla="*/ 459733 h 1978172"/>
              <a:gd name="connsiteX23-5871" fmla="*/ 9396821 w 10768629"/>
              <a:gd name="connsiteY23-5872" fmla="*/ 455795 h 1978172"/>
              <a:gd name="connsiteX24-5873" fmla="*/ 9392197 w 10768629"/>
              <a:gd name="connsiteY24-5874" fmla="*/ 459796 h 1978172"/>
              <a:gd name="connsiteX25-5875" fmla="*/ 9347994 w 10768629"/>
              <a:gd name="connsiteY25-5876" fmla="*/ 464462 h 1978172"/>
              <a:gd name="connsiteX26-5877" fmla="*/ 9347889 w 10768629"/>
              <a:gd name="connsiteY26-5878" fmla="*/ 466539 h 1978172"/>
              <a:gd name="connsiteX27-5879" fmla="*/ 9337639 w 10768629"/>
              <a:gd name="connsiteY27-5880" fmla="*/ 476654 h 1978172"/>
              <a:gd name="connsiteX28-5881" fmla="*/ 9316893 w 10768629"/>
              <a:gd name="connsiteY28-5882" fmla="*/ 491390 h 1978172"/>
              <a:gd name="connsiteX29-5883" fmla="*/ 9229283 w 10768629"/>
              <a:gd name="connsiteY29-5884" fmla="*/ 555377 h 1978172"/>
              <a:gd name="connsiteX30-5885" fmla="*/ 9220274 w 10768629"/>
              <a:gd name="connsiteY30-5886" fmla="*/ 557502 h 1978172"/>
              <a:gd name="connsiteX31-5887" fmla="*/ 9220202 w 10768629"/>
              <a:gd name="connsiteY31-5888" fmla="*/ 558001 h 1978172"/>
              <a:gd name="connsiteX32-5889" fmla="*/ 9210908 w 10768629"/>
              <a:gd name="connsiteY32-5890" fmla="*/ 561147 h 1978172"/>
              <a:gd name="connsiteX33-5891" fmla="*/ 9186374 w 10768629"/>
              <a:gd name="connsiteY33-5892" fmla="*/ 565502 h 1978172"/>
              <a:gd name="connsiteX34-5893" fmla="*/ 9181058 w 10768629"/>
              <a:gd name="connsiteY34-5894" fmla="*/ 569943 h 1978172"/>
              <a:gd name="connsiteX35-5895" fmla="*/ 9179948 w 10768629"/>
              <a:gd name="connsiteY35-5896" fmla="*/ 576062 h 1978172"/>
              <a:gd name="connsiteX36-5897" fmla="*/ 9149110 w 10768629"/>
              <a:gd name="connsiteY36-5898" fmla="*/ 598906 h 1978172"/>
              <a:gd name="connsiteX37-5899" fmla="*/ 9078556 w 10768629"/>
              <a:gd name="connsiteY37-5900" fmla="*/ 644039 h 1978172"/>
              <a:gd name="connsiteX38-5901" fmla="*/ 8996399 w 10768629"/>
              <a:gd name="connsiteY38-5902" fmla="*/ 690055 h 1978172"/>
              <a:gd name="connsiteX39-5903" fmla="*/ 8803791 w 10768629"/>
              <a:gd name="connsiteY39-5904" fmla="*/ 813860 h 1978172"/>
              <a:gd name="connsiteX40-5905" fmla="*/ 8636202 w 10768629"/>
              <a:gd name="connsiteY40-5906" fmla="*/ 848463 h 1978172"/>
              <a:gd name="connsiteX41-5907" fmla="*/ 8555372 w 10768629"/>
              <a:gd name="connsiteY41-5908" fmla="*/ 883171 h 1978172"/>
              <a:gd name="connsiteX42-5909" fmla="*/ 8507229 w 10768629"/>
              <a:gd name="connsiteY42-5910" fmla="*/ 901665 h 1978172"/>
              <a:gd name="connsiteX43-5911" fmla="*/ 8428473 w 10768629"/>
              <a:gd name="connsiteY43-5912" fmla="*/ 927985 h 1978172"/>
              <a:gd name="connsiteX44-5913" fmla="*/ 8427914 w 10768629"/>
              <a:gd name="connsiteY44-5914" fmla="*/ 933480 h 1978172"/>
              <a:gd name="connsiteX45-5915" fmla="*/ 8420327 w 10768629"/>
              <a:gd name="connsiteY45-5916" fmla="*/ 941984 h 1978172"/>
              <a:gd name="connsiteX46-5917" fmla="*/ 8407128 w 10768629"/>
              <a:gd name="connsiteY46-5918" fmla="*/ 961344 h 1978172"/>
              <a:gd name="connsiteX47-5919" fmla="*/ 8380548 w 10768629"/>
              <a:gd name="connsiteY47-5920" fmla="*/ 987916 h 1978172"/>
              <a:gd name="connsiteX48-5921" fmla="*/ 8379462 w 10768629"/>
              <a:gd name="connsiteY48-5922" fmla="*/ 987106 h 1978172"/>
              <a:gd name="connsiteX49-5923" fmla="*/ 8369725 w 10768629"/>
              <a:gd name="connsiteY49-5924" fmla="*/ 989186 h 1978172"/>
              <a:gd name="connsiteX50-5925" fmla="*/ 8304438 w 10768629"/>
              <a:gd name="connsiteY50-5926" fmla="*/ 996739 h 1978172"/>
              <a:gd name="connsiteX51-5927" fmla="*/ 8280929 w 10768629"/>
              <a:gd name="connsiteY51-5928" fmla="*/ 1023089 h 1978172"/>
              <a:gd name="connsiteX52-5929" fmla="*/ 8275760 w 10768629"/>
              <a:gd name="connsiteY52-5930" fmla="*/ 1027772 h 1978172"/>
              <a:gd name="connsiteX53-5931" fmla="*/ 8275478 w 10768629"/>
              <a:gd name="connsiteY53-5932" fmla="*/ 1027605 h 1978172"/>
              <a:gd name="connsiteX54-5933" fmla="*/ 8269666 w 10768629"/>
              <a:gd name="connsiteY54-5934" fmla="*/ 1032033 h 1978172"/>
              <a:gd name="connsiteX55-5935" fmla="*/ 8203836 w 10768629"/>
              <a:gd name="connsiteY55-5936" fmla="*/ 1037347 h 1978172"/>
              <a:gd name="connsiteX56-5937" fmla="*/ 8122936 w 10768629"/>
              <a:gd name="connsiteY56-5938" fmla="*/ 1063113 h 1978172"/>
              <a:gd name="connsiteX57-5939" fmla="*/ 8043658 w 10768629"/>
              <a:gd name="connsiteY57-5940" fmla="*/ 1092746 h 1978172"/>
              <a:gd name="connsiteX58-5941" fmla="*/ 8015351 w 10768629"/>
              <a:gd name="connsiteY58-5942" fmla="*/ 1105478 h 1978172"/>
              <a:gd name="connsiteX59-5943" fmla="*/ 7963145 w 10768629"/>
              <a:gd name="connsiteY59-5944" fmla="*/ 1119346 h 1978172"/>
              <a:gd name="connsiteX60-5945" fmla="*/ 7938145 w 10768629"/>
              <a:gd name="connsiteY60-5946" fmla="*/ 1120225 h 1978172"/>
              <a:gd name="connsiteX61-5947" fmla="*/ 7937238 w 10768629"/>
              <a:gd name="connsiteY61-5948" fmla="*/ 1121204 h 1978172"/>
              <a:gd name="connsiteX62-5949" fmla="*/ 7934398 w 10768629"/>
              <a:gd name="connsiteY62-5950" fmla="*/ 1118240 h 1978172"/>
              <a:gd name="connsiteX63-5951" fmla="*/ 7918248 w 10768629"/>
              <a:gd name="connsiteY63-5952" fmla="*/ 1124371 h 1978172"/>
              <a:gd name="connsiteX64-5953" fmla="*/ 7914119 w 10768629"/>
              <a:gd name="connsiteY64-5954" fmla="*/ 1127653 h 1978172"/>
              <a:gd name="connsiteX65-5955" fmla="*/ 7907658 w 10768629"/>
              <a:gd name="connsiteY65-5956" fmla="*/ 1130350 h 1978172"/>
              <a:gd name="connsiteX66-5957" fmla="*/ 7907434 w 10768629"/>
              <a:gd name="connsiteY66-5958" fmla="*/ 1130103 h 1978172"/>
              <a:gd name="connsiteX67-5959" fmla="*/ 7901508 w 10768629"/>
              <a:gd name="connsiteY67-5960" fmla="*/ 1133245 h 1978172"/>
              <a:gd name="connsiteX68-5961" fmla="*/ 7873287 w 10768629"/>
              <a:gd name="connsiteY68-5962" fmla="*/ 1152609 h 1978172"/>
              <a:gd name="connsiteX69-5963" fmla="*/ 7834833 w 10768629"/>
              <a:gd name="connsiteY69-5964" fmla="*/ 1153868 h 1978172"/>
              <a:gd name="connsiteX70-5965" fmla="*/ 7828661 w 10768629"/>
              <a:gd name="connsiteY70-5966" fmla="*/ 1139994 h 1978172"/>
              <a:gd name="connsiteX71-5967" fmla="*/ 7823966 w 10768629"/>
              <a:gd name="connsiteY71-5968" fmla="*/ 1143178 h 1978172"/>
              <a:gd name="connsiteX72-5969" fmla="*/ 7815078 w 10768629"/>
              <a:gd name="connsiteY72-5970" fmla="*/ 1151776 h 1978172"/>
              <a:gd name="connsiteX73-5971" fmla="*/ 7812026 w 10768629"/>
              <a:gd name="connsiteY73-5972" fmla="*/ 1151522 h 1978172"/>
              <a:gd name="connsiteX74-5973" fmla="*/ 7782249 w 10768629"/>
              <a:gd name="connsiteY74-5974" fmla="*/ 1160970 h 1978172"/>
              <a:gd name="connsiteX75-5975" fmla="*/ 7773476 w 10768629"/>
              <a:gd name="connsiteY75-5976" fmla="*/ 1157414 h 1978172"/>
              <a:gd name="connsiteX76-5977" fmla="*/ 7769600 w 10768629"/>
              <a:gd name="connsiteY76-5978" fmla="*/ 1157365 h 1978172"/>
              <a:gd name="connsiteX77-5979" fmla="*/ 7752631 w 10768629"/>
              <a:gd name="connsiteY77-5980" fmla="*/ 1172815 h 1978172"/>
              <a:gd name="connsiteX78-5981" fmla="*/ 7743525 w 10768629"/>
              <a:gd name="connsiteY78-5982" fmla="*/ 1179064 h 1978172"/>
              <a:gd name="connsiteX79-5983" fmla="*/ 7685942 w 10768629"/>
              <a:gd name="connsiteY79-5984" fmla="*/ 1233723 h 1978172"/>
              <a:gd name="connsiteX80-5985" fmla="*/ 7586920 w 10768629"/>
              <a:gd name="connsiteY80-5986" fmla="*/ 1261888 h 1978172"/>
              <a:gd name="connsiteX81-5987" fmla="*/ 7486100 w 10768629"/>
              <a:gd name="connsiteY81-5988" fmla="*/ 1292563 h 1978172"/>
              <a:gd name="connsiteX82-5989" fmla="*/ 7407190 w 10768629"/>
              <a:gd name="connsiteY82-5990" fmla="*/ 1314737 h 1978172"/>
              <a:gd name="connsiteX83-5991" fmla="*/ 7240698 w 10768629"/>
              <a:gd name="connsiteY83-5992" fmla="*/ 1438832 h 1978172"/>
              <a:gd name="connsiteX84-5993" fmla="*/ 7197675 w 10768629"/>
              <a:gd name="connsiteY84-5994" fmla="*/ 1447530 h 1978172"/>
              <a:gd name="connsiteX85-5995" fmla="*/ 7164788 w 10768629"/>
              <a:gd name="connsiteY85-5996" fmla="*/ 1480293 h 1978172"/>
              <a:gd name="connsiteX86-5997" fmla="*/ 7147929 w 10768629"/>
              <a:gd name="connsiteY86-5998" fmla="*/ 1477641 h 1978172"/>
              <a:gd name="connsiteX87-5999" fmla="*/ 7144965 w 10768629"/>
              <a:gd name="connsiteY87-6000" fmla="*/ 1476908 h 1978172"/>
              <a:gd name="connsiteX88-6001" fmla="*/ 7134299 w 10768629"/>
              <a:gd name="connsiteY88-6002" fmla="*/ 1479969 h 1978172"/>
              <a:gd name="connsiteX89-6003" fmla="*/ 7129809 w 10768629"/>
              <a:gd name="connsiteY89-6004" fmla="*/ 1473339 h 1978172"/>
              <a:gd name="connsiteX90-6005" fmla="*/ 7112688 w 10768629"/>
              <a:gd name="connsiteY90-6006" fmla="*/ 1472575 h 1978172"/>
              <a:gd name="connsiteX91-6007" fmla="*/ 7093470 w 10768629"/>
              <a:gd name="connsiteY91-6008" fmla="*/ 1480300 h 1978172"/>
              <a:gd name="connsiteX92-6009" fmla="*/ 7025034 w 10768629"/>
              <a:gd name="connsiteY92-6010" fmla="*/ 1506934 h 1978172"/>
              <a:gd name="connsiteX93-6011" fmla="*/ 7014783 w 10768629"/>
              <a:gd name="connsiteY93-6012" fmla="*/ 1515868 h 1978172"/>
              <a:gd name="connsiteX94-6013" fmla="*/ 6979706 w 10768629"/>
              <a:gd name="connsiteY94-6014" fmla="*/ 1523511 h 1978172"/>
              <a:gd name="connsiteX95-6015" fmla="*/ 6977890 w 10768629"/>
              <a:gd name="connsiteY95-6016" fmla="*/ 1525793 h 1978172"/>
              <a:gd name="connsiteX96-6017" fmla="*/ 6944339 w 10768629"/>
              <a:gd name="connsiteY96-6018" fmla="*/ 1536237 h 1978172"/>
              <a:gd name="connsiteX97-6019" fmla="*/ 6886996 w 10768629"/>
              <a:gd name="connsiteY97-6020" fmla="*/ 1563569 h 1978172"/>
              <a:gd name="connsiteX98-6021" fmla="*/ 6874510 w 10768629"/>
              <a:gd name="connsiteY98-6022" fmla="*/ 1558469 h 1978172"/>
              <a:gd name="connsiteX99-6023" fmla="*/ 6871943 w 10768629"/>
              <a:gd name="connsiteY99-6024" fmla="*/ 1554651 h 1978172"/>
              <a:gd name="connsiteX100-6025" fmla="*/ 6856174 w 10768629"/>
              <a:gd name="connsiteY100-6026" fmla="*/ 1562024 h 1978172"/>
              <a:gd name="connsiteX101-6027" fmla="*/ 6842321 w 10768629"/>
              <a:gd name="connsiteY101-6028" fmla="*/ 1560554 h 1978172"/>
              <a:gd name="connsiteX102-6029" fmla="*/ 6832713 w 10768629"/>
              <a:gd name="connsiteY102-6030" fmla="*/ 1569357 h 1978172"/>
              <a:gd name="connsiteX103-6031" fmla="*/ 6816351 w 10768629"/>
              <a:gd name="connsiteY103-6032" fmla="*/ 1571495 h 1978172"/>
              <a:gd name="connsiteX104-6033" fmla="*/ 6795800 w 10768629"/>
              <a:gd name="connsiteY104-6034" fmla="*/ 1572010 h 1978172"/>
              <a:gd name="connsiteX105-6035" fmla="*/ 6777546 w 10768629"/>
              <a:gd name="connsiteY105-6036" fmla="*/ 1568661 h 1978172"/>
              <a:gd name="connsiteX106-6037" fmla="*/ 6751528 w 10768629"/>
              <a:gd name="connsiteY106-6038" fmla="*/ 1574143 h 1978172"/>
              <a:gd name="connsiteX107-6039" fmla="*/ 6691966 w 10768629"/>
              <a:gd name="connsiteY107-6040" fmla="*/ 1582255 h 1978172"/>
              <a:gd name="connsiteX108-6041" fmla="*/ 6646941 w 10768629"/>
              <a:gd name="connsiteY108-6042" fmla="*/ 1588471 h 1978172"/>
              <a:gd name="connsiteX109-6043" fmla="*/ 6568576 w 10768629"/>
              <a:gd name="connsiteY109-6044" fmla="*/ 1606488 h 1978172"/>
              <a:gd name="connsiteX110-6045" fmla="*/ 6554358 w 10768629"/>
              <a:gd name="connsiteY110-6046" fmla="*/ 1621701 h 1978172"/>
              <a:gd name="connsiteX111-6047" fmla="*/ 6516968 w 10768629"/>
              <a:gd name="connsiteY111-6048" fmla="*/ 1617195 h 1978172"/>
              <a:gd name="connsiteX112-6049" fmla="*/ 6506479 w 10768629"/>
              <a:gd name="connsiteY112-6050" fmla="*/ 1602227 h 1978172"/>
              <a:gd name="connsiteX113-6051" fmla="*/ 6458436 w 10768629"/>
              <a:gd name="connsiteY113-6052" fmla="*/ 1607332 h 1978172"/>
              <a:gd name="connsiteX114-6053" fmla="*/ 6414786 w 10768629"/>
              <a:gd name="connsiteY114-6054" fmla="*/ 1628815 h 1978172"/>
              <a:gd name="connsiteX115-6055" fmla="*/ 6357085 w 10768629"/>
              <a:gd name="connsiteY115-6056" fmla="*/ 1640846 h 1978172"/>
              <a:gd name="connsiteX116-6057" fmla="*/ 6322636 w 10768629"/>
              <a:gd name="connsiteY116-6058" fmla="*/ 1648213 h 1978172"/>
              <a:gd name="connsiteX117-6059" fmla="*/ 6226172 w 10768629"/>
              <a:gd name="connsiteY117-6060" fmla="*/ 1654676 h 1978172"/>
              <a:gd name="connsiteX118-6061" fmla="*/ 6221217 w 10768629"/>
              <a:gd name="connsiteY118-6062" fmla="*/ 1654506 h 1978172"/>
              <a:gd name="connsiteX119-6063" fmla="*/ 6204956 w 10768629"/>
              <a:gd name="connsiteY119-6064" fmla="*/ 1664280 h 1978172"/>
              <a:gd name="connsiteX120-6065" fmla="*/ 6204270 w 10768629"/>
              <a:gd name="connsiteY120-6066" fmla="*/ 1666782 h 1978172"/>
              <a:gd name="connsiteX121-6067" fmla="*/ 6143810 w 10768629"/>
              <a:gd name="connsiteY121-6068" fmla="*/ 1661963 h 1978172"/>
              <a:gd name="connsiteX122-6069" fmla="*/ 6136560 w 10768629"/>
              <a:gd name="connsiteY122-6070" fmla="*/ 1665728 h 1978172"/>
              <a:gd name="connsiteX123-6071" fmla="*/ 6096155 w 10768629"/>
              <a:gd name="connsiteY123-6072" fmla="*/ 1656951 h 1978172"/>
              <a:gd name="connsiteX124-6073" fmla="*/ 6075812 w 10768629"/>
              <a:gd name="connsiteY124-6074" fmla="*/ 1655422 h 1978172"/>
              <a:gd name="connsiteX125-6075" fmla="*/ 6039495 w 10768629"/>
              <a:gd name="connsiteY125-6076" fmla="*/ 1649680 h 1978172"/>
              <a:gd name="connsiteX126-6077" fmla="*/ 6036523 w 10768629"/>
              <a:gd name="connsiteY126-6078" fmla="*/ 1652121 h 1978172"/>
              <a:gd name="connsiteX127-6079" fmla="*/ 6029328 w 10768629"/>
              <a:gd name="connsiteY127-6080" fmla="*/ 1649904 h 1978172"/>
              <a:gd name="connsiteX128-6081" fmla="*/ 6024075 w 10768629"/>
              <a:gd name="connsiteY128-6082" fmla="*/ 1652779 h 1978172"/>
              <a:gd name="connsiteX129-6083" fmla="*/ 6018085 w 10768629"/>
              <a:gd name="connsiteY129-6084" fmla="*/ 1652030 h 1978172"/>
              <a:gd name="connsiteX130-6085" fmla="*/ 5955513 w 10768629"/>
              <a:gd name="connsiteY130-6086" fmla="*/ 1663584 h 1978172"/>
              <a:gd name="connsiteX131-6087" fmla="*/ 5941996 w 10768629"/>
              <a:gd name="connsiteY131-6088" fmla="*/ 1661326 h 1978172"/>
              <a:gd name="connsiteX132-6089" fmla="*/ 5931789 w 10768629"/>
              <a:gd name="connsiteY132-6090" fmla="*/ 1669915 h 1978172"/>
              <a:gd name="connsiteX133-6091" fmla="*/ 5888686 w 10768629"/>
              <a:gd name="connsiteY133-6092" fmla="*/ 1672175 h 1978172"/>
              <a:gd name="connsiteX134-6093" fmla="*/ 5873794 w 10768629"/>
              <a:gd name="connsiteY134-6094" fmla="*/ 1665454 h 1978172"/>
              <a:gd name="connsiteX135-6095" fmla="*/ 5860022 w 10768629"/>
              <a:gd name="connsiteY135-6096" fmla="*/ 1660635 h 1978172"/>
              <a:gd name="connsiteX136-6097" fmla="*/ 5858237 w 10768629"/>
              <a:gd name="connsiteY136-6098" fmla="*/ 1660649 h 1978172"/>
              <a:gd name="connsiteX137-6099" fmla="*/ 5840319 w 10768629"/>
              <a:gd name="connsiteY137-6100" fmla="*/ 1660798 h 1978172"/>
              <a:gd name="connsiteX138-6101" fmla="*/ 5806984 w 10768629"/>
              <a:gd name="connsiteY138-6102" fmla="*/ 1661075 h 1978172"/>
              <a:gd name="connsiteX139-6103" fmla="*/ 5742351 w 10768629"/>
              <a:gd name="connsiteY139-6104" fmla="*/ 1667489 h 1978172"/>
              <a:gd name="connsiteX140-6105" fmla="*/ 5521171 w 10768629"/>
              <a:gd name="connsiteY140-6106" fmla="*/ 1671626 h 1978172"/>
              <a:gd name="connsiteX141-6107" fmla="*/ 5457384 w 10768629"/>
              <a:gd name="connsiteY141-6108" fmla="*/ 1683952 h 1978172"/>
              <a:gd name="connsiteX142-6109" fmla="*/ 4950070 w 10768629"/>
              <a:gd name="connsiteY142-6110" fmla="*/ 1748401 h 1978172"/>
              <a:gd name="connsiteX143-6111" fmla="*/ 4872172 w 10768629"/>
              <a:gd name="connsiteY143-6112" fmla="*/ 1757222 h 1978172"/>
              <a:gd name="connsiteX144-6113" fmla="*/ 4809524 w 10768629"/>
              <a:gd name="connsiteY144-6114" fmla="*/ 1761033 h 1978172"/>
              <a:gd name="connsiteX145-6115" fmla="*/ 4759058 w 10768629"/>
              <a:gd name="connsiteY145-6116" fmla="*/ 1766533 h 1978172"/>
              <a:gd name="connsiteX146-6117" fmla="*/ 4719749 w 10768629"/>
              <a:gd name="connsiteY146-6118" fmla="*/ 1771811 h 1978172"/>
              <a:gd name="connsiteX147-6119" fmla="*/ 4568686 w 10768629"/>
              <a:gd name="connsiteY147-6120" fmla="*/ 1786141 h 1978172"/>
              <a:gd name="connsiteX148-6121" fmla="*/ 4418751 w 10768629"/>
              <a:gd name="connsiteY148-6122" fmla="*/ 1796932 h 1978172"/>
              <a:gd name="connsiteX149-6123" fmla="*/ 4378377 w 10768629"/>
              <a:gd name="connsiteY149-6124" fmla="*/ 1815528 h 1978172"/>
              <a:gd name="connsiteX150-6125" fmla="*/ 4320575 w 10768629"/>
              <a:gd name="connsiteY150-6126" fmla="*/ 1832722 h 1978172"/>
              <a:gd name="connsiteX151-6127" fmla="*/ 4220200 w 10768629"/>
              <a:gd name="connsiteY151-6128" fmla="*/ 1873173 h 1978172"/>
              <a:gd name="connsiteX152-6129" fmla="*/ 4105361 w 10768629"/>
              <a:gd name="connsiteY152-6130" fmla="*/ 1894711 h 1978172"/>
              <a:gd name="connsiteX153-6131" fmla="*/ 3973223 w 10768629"/>
              <a:gd name="connsiteY153-6132" fmla="*/ 1881015 h 1978172"/>
              <a:gd name="connsiteX154-6133" fmla="*/ 3900992 w 10768629"/>
              <a:gd name="connsiteY154-6134" fmla="*/ 1880603 h 1978172"/>
              <a:gd name="connsiteX155-6135" fmla="*/ 3662119 w 10768629"/>
              <a:gd name="connsiteY155-6136" fmla="*/ 1876289 h 1978172"/>
              <a:gd name="connsiteX156-6137" fmla="*/ 3496919 w 10768629"/>
              <a:gd name="connsiteY156-6138" fmla="*/ 1873180 h 1978172"/>
              <a:gd name="connsiteX157-6139" fmla="*/ 3449433 w 10768629"/>
              <a:gd name="connsiteY157-6140" fmla="*/ 1889681 h 1978172"/>
              <a:gd name="connsiteX158-6141" fmla="*/ 3369766 w 10768629"/>
              <a:gd name="connsiteY158-6142" fmla="*/ 1916653 h 1978172"/>
              <a:gd name="connsiteX159-6143" fmla="*/ 3269672 w 10768629"/>
              <a:gd name="connsiteY159-6144" fmla="*/ 1938036 h 1978172"/>
              <a:gd name="connsiteX160-6145" fmla="*/ 3224897 w 10768629"/>
              <a:gd name="connsiteY160-6146" fmla="*/ 1943733 h 1978172"/>
              <a:gd name="connsiteX161-6147" fmla="*/ 3161463 w 10768629"/>
              <a:gd name="connsiteY161-6148" fmla="*/ 1946591 h 1978172"/>
              <a:gd name="connsiteX162-6149" fmla="*/ 3112044 w 10768629"/>
              <a:gd name="connsiteY162-6150" fmla="*/ 1935614 h 1978172"/>
              <a:gd name="connsiteX163-6151" fmla="*/ 3069716 w 10768629"/>
              <a:gd name="connsiteY163-6152" fmla="*/ 1930463 h 1978172"/>
              <a:gd name="connsiteX164-6153" fmla="*/ 3005773 w 10768629"/>
              <a:gd name="connsiteY164-6154" fmla="*/ 1915878 h 1978172"/>
              <a:gd name="connsiteX165-6155" fmla="*/ 2897201 w 10768629"/>
              <a:gd name="connsiteY165-6156" fmla="*/ 1926772 h 1978172"/>
              <a:gd name="connsiteX166-6157" fmla="*/ 2783891 w 10768629"/>
              <a:gd name="connsiteY166-6158" fmla="*/ 1931749 h 1978172"/>
              <a:gd name="connsiteX167-6159" fmla="*/ 2712447 w 10768629"/>
              <a:gd name="connsiteY167-6160" fmla="*/ 1933044 h 1978172"/>
              <a:gd name="connsiteX168-6161" fmla="*/ 2560151 w 10768629"/>
              <a:gd name="connsiteY168-6162" fmla="*/ 1963609 h 1978172"/>
              <a:gd name="connsiteX169-6163" fmla="*/ 2367221 w 10768629"/>
              <a:gd name="connsiteY169-6164" fmla="*/ 1971884 h 1978172"/>
              <a:gd name="connsiteX170-6165" fmla="*/ 2272130 w 10768629"/>
              <a:gd name="connsiteY170-6166" fmla="*/ 1961162 h 1978172"/>
              <a:gd name="connsiteX171-6167" fmla="*/ 2189404 w 10768629"/>
              <a:gd name="connsiteY171-6168" fmla="*/ 1978172 h 1978172"/>
              <a:gd name="connsiteX172-6169" fmla="*/ 2077704 w 10768629"/>
              <a:gd name="connsiteY172-6170" fmla="*/ 1965002 h 1978172"/>
              <a:gd name="connsiteX173-6171" fmla="*/ 2033299 w 10768629"/>
              <a:gd name="connsiteY173-6172" fmla="*/ 1969042 h 1978172"/>
              <a:gd name="connsiteX174-6173" fmla="*/ 1967996 w 10768629"/>
              <a:gd name="connsiteY174-6174" fmla="*/ 1953187 h 1978172"/>
              <a:gd name="connsiteX175-6175" fmla="*/ 1855805 w 10768629"/>
              <a:gd name="connsiteY175-6176" fmla="*/ 1926082 h 1978172"/>
              <a:gd name="connsiteX176-6177" fmla="*/ 1790957 w 10768629"/>
              <a:gd name="connsiteY176-6178" fmla="*/ 1919460 h 1978172"/>
              <a:gd name="connsiteX177-6179" fmla="*/ 1613978 w 10768629"/>
              <a:gd name="connsiteY177-6180" fmla="*/ 1891581 h 1978172"/>
              <a:gd name="connsiteX178-6181" fmla="*/ 1436831 w 10768629"/>
              <a:gd name="connsiteY178-6182" fmla="*/ 1856201 h 1978172"/>
              <a:gd name="connsiteX179-6183" fmla="*/ 1357365 w 10768629"/>
              <a:gd name="connsiteY179-6184" fmla="*/ 1832140 h 1978172"/>
              <a:gd name="connsiteX180-6185" fmla="*/ 1232341 w 10768629"/>
              <a:gd name="connsiteY180-6186" fmla="*/ 1785942 h 1978172"/>
              <a:gd name="connsiteX181-6187" fmla="*/ 1162595 w 10768629"/>
              <a:gd name="connsiteY181-6188" fmla="*/ 1758337 h 1978172"/>
              <a:gd name="connsiteX182-6189" fmla="*/ 1128523 w 10768629"/>
              <a:gd name="connsiteY182-6190" fmla="*/ 1763621 h 1978172"/>
              <a:gd name="connsiteX183-6191" fmla="*/ 991903 w 10768629"/>
              <a:gd name="connsiteY183-6192" fmla="*/ 1786741 h 1978172"/>
              <a:gd name="connsiteX184-6193" fmla="*/ 883960 w 10768629"/>
              <a:gd name="connsiteY184-6194" fmla="*/ 1822386 h 1978172"/>
              <a:gd name="connsiteX185-6195" fmla="*/ 766531 w 10768629"/>
              <a:gd name="connsiteY185-6196" fmla="*/ 1805053 h 1978172"/>
              <a:gd name="connsiteX186-6197" fmla="*/ 669779 w 10768629"/>
              <a:gd name="connsiteY186-6198" fmla="*/ 1800537 h 1978172"/>
              <a:gd name="connsiteX187-6199" fmla="*/ 523898 w 10768629"/>
              <a:gd name="connsiteY187-6200" fmla="*/ 1811085 h 1978172"/>
              <a:gd name="connsiteX188-6201" fmla="*/ 360251 w 10768629"/>
              <a:gd name="connsiteY188-6202" fmla="*/ 1830735 h 1978172"/>
              <a:gd name="connsiteX189-6203" fmla="*/ 255207 w 10768629"/>
              <a:gd name="connsiteY189-6204" fmla="*/ 1818275 h 1978172"/>
              <a:gd name="connsiteX190-6205" fmla="*/ 101803 w 10768629"/>
              <a:gd name="connsiteY190-6206" fmla="*/ 1870647 h 1978172"/>
              <a:gd name="connsiteX191-6207" fmla="*/ 25397 w 10768629"/>
              <a:gd name="connsiteY191-6208" fmla="*/ 1888443 h 1978172"/>
              <a:gd name="connsiteX192-6209" fmla="*/ 2370 w 10768629"/>
              <a:gd name="connsiteY192-6210" fmla="*/ 1878311 h 1978172"/>
              <a:gd name="connsiteX193-6211" fmla="*/ 0 w 10768629"/>
              <a:gd name="connsiteY193-6212" fmla="*/ 1878785 h 1978172"/>
              <a:gd name="connsiteX194-6213" fmla="*/ 0 w 10768629"/>
              <a:gd name="connsiteY194-6214" fmla="*/ 0 h 1978172"/>
              <a:gd name="connsiteX0-6215" fmla="*/ 0 w 10768629"/>
              <a:gd name="connsiteY0-6216" fmla="*/ 0 h 1978172"/>
              <a:gd name="connsiteX1-6217" fmla="*/ 10768629 w 10768629"/>
              <a:gd name="connsiteY1-6218" fmla="*/ 0 h 1978172"/>
              <a:gd name="connsiteX2-6219" fmla="*/ 10733254 w 10768629"/>
              <a:gd name="connsiteY2-6220" fmla="*/ 31439 h 1978172"/>
              <a:gd name="connsiteX3-6221" fmla="*/ 10727085 w 10768629"/>
              <a:gd name="connsiteY3-6222" fmla="*/ 37910 h 1978172"/>
              <a:gd name="connsiteX4-6223" fmla="*/ 10675953 w 10768629"/>
              <a:gd name="connsiteY4-6224" fmla="*/ 68623 h 1978172"/>
              <a:gd name="connsiteX5-6225" fmla="*/ 10637091 w 10768629"/>
              <a:gd name="connsiteY5-6226" fmla="*/ 90361 h 1978172"/>
              <a:gd name="connsiteX6-6227" fmla="*/ 10610971 w 10768629"/>
              <a:gd name="connsiteY6-6228" fmla="*/ 110764 h 1978172"/>
              <a:gd name="connsiteX7-6229" fmla="*/ 10532872 w 10768629"/>
              <a:gd name="connsiteY7-6230" fmla="*/ 138028 h 1978172"/>
              <a:gd name="connsiteX8-6231" fmla="*/ 10398558 w 10768629"/>
              <a:gd name="connsiteY8-6232" fmla="*/ 172911 h 1978172"/>
              <a:gd name="connsiteX9-6233" fmla="*/ 10371128 w 10768629"/>
              <a:gd name="connsiteY9-6234" fmla="*/ 182609 h 1978172"/>
              <a:gd name="connsiteX10-6235" fmla="*/ 10352178 w 10768629"/>
              <a:gd name="connsiteY10-6236" fmla="*/ 199976 h 1978172"/>
              <a:gd name="connsiteX11-6237" fmla="*/ 10351815 w 10768629"/>
              <a:gd name="connsiteY11-6238" fmla="*/ 211879 h 1978172"/>
              <a:gd name="connsiteX12-6239" fmla="*/ 10337471 w 10768629"/>
              <a:gd name="connsiteY12-6240" fmla="*/ 218661 h 1978172"/>
              <a:gd name="connsiteX13-6241" fmla="*/ 10334625 w 10768629"/>
              <a:gd name="connsiteY13-6242" fmla="*/ 222351 h 1978172"/>
              <a:gd name="connsiteX14-6243" fmla="*/ 10256365 w 10768629"/>
              <a:gd name="connsiteY14-6244" fmla="*/ 235917 h 1978172"/>
              <a:gd name="connsiteX15-6245" fmla="*/ 10201127 w 10768629"/>
              <a:gd name="connsiteY15-6246" fmla="*/ 267448 h 1978172"/>
              <a:gd name="connsiteX16-6247" fmla="*/ 9961218 w 10768629"/>
              <a:gd name="connsiteY16-6248" fmla="*/ 326720 h 1978172"/>
              <a:gd name="connsiteX17-6249" fmla="*/ 9859715 w 10768629"/>
              <a:gd name="connsiteY17-6250" fmla="*/ 355698 h 1978172"/>
              <a:gd name="connsiteX18-6251" fmla="*/ 9679867 w 10768629"/>
              <a:gd name="connsiteY18-6252" fmla="*/ 399081 h 1978172"/>
              <a:gd name="connsiteX19-6253" fmla="*/ 9490654 w 10768629"/>
              <a:gd name="connsiteY19-6254" fmla="*/ 455225 h 1978172"/>
              <a:gd name="connsiteX20-6255" fmla="*/ 9470837 w 10768629"/>
              <a:gd name="connsiteY20-6256" fmla="*/ 452539 h 1978172"/>
              <a:gd name="connsiteX21-6257" fmla="*/ 9469082 w 10768629"/>
              <a:gd name="connsiteY21-6258" fmla="*/ 454891 h 1978172"/>
              <a:gd name="connsiteX22-6259" fmla="*/ 9448038 w 10768629"/>
              <a:gd name="connsiteY22-6260" fmla="*/ 459733 h 1978172"/>
              <a:gd name="connsiteX23-6261" fmla="*/ 9396821 w 10768629"/>
              <a:gd name="connsiteY23-6262" fmla="*/ 455795 h 1978172"/>
              <a:gd name="connsiteX24-6263" fmla="*/ 9392197 w 10768629"/>
              <a:gd name="connsiteY24-6264" fmla="*/ 459796 h 1978172"/>
              <a:gd name="connsiteX25-6265" fmla="*/ 9347994 w 10768629"/>
              <a:gd name="connsiteY25-6266" fmla="*/ 464462 h 1978172"/>
              <a:gd name="connsiteX26-6267" fmla="*/ 9347889 w 10768629"/>
              <a:gd name="connsiteY26-6268" fmla="*/ 466539 h 1978172"/>
              <a:gd name="connsiteX27-6269" fmla="*/ 9337639 w 10768629"/>
              <a:gd name="connsiteY27-6270" fmla="*/ 476654 h 1978172"/>
              <a:gd name="connsiteX28-6271" fmla="*/ 9316893 w 10768629"/>
              <a:gd name="connsiteY28-6272" fmla="*/ 491390 h 1978172"/>
              <a:gd name="connsiteX29-6273" fmla="*/ 9229283 w 10768629"/>
              <a:gd name="connsiteY29-6274" fmla="*/ 555377 h 1978172"/>
              <a:gd name="connsiteX30-6275" fmla="*/ 9220274 w 10768629"/>
              <a:gd name="connsiteY30-6276" fmla="*/ 557502 h 1978172"/>
              <a:gd name="connsiteX31-6277" fmla="*/ 9220202 w 10768629"/>
              <a:gd name="connsiteY31-6278" fmla="*/ 558001 h 1978172"/>
              <a:gd name="connsiteX32-6279" fmla="*/ 9210908 w 10768629"/>
              <a:gd name="connsiteY32-6280" fmla="*/ 561147 h 1978172"/>
              <a:gd name="connsiteX33-6281" fmla="*/ 9186374 w 10768629"/>
              <a:gd name="connsiteY33-6282" fmla="*/ 565502 h 1978172"/>
              <a:gd name="connsiteX34-6283" fmla="*/ 9181058 w 10768629"/>
              <a:gd name="connsiteY34-6284" fmla="*/ 569943 h 1978172"/>
              <a:gd name="connsiteX35-6285" fmla="*/ 9179948 w 10768629"/>
              <a:gd name="connsiteY35-6286" fmla="*/ 576062 h 1978172"/>
              <a:gd name="connsiteX36-6287" fmla="*/ 9149110 w 10768629"/>
              <a:gd name="connsiteY36-6288" fmla="*/ 598906 h 1978172"/>
              <a:gd name="connsiteX37-6289" fmla="*/ 9078556 w 10768629"/>
              <a:gd name="connsiteY37-6290" fmla="*/ 644039 h 1978172"/>
              <a:gd name="connsiteX38-6291" fmla="*/ 8996399 w 10768629"/>
              <a:gd name="connsiteY38-6292" fmla="*/ 690055 h 1978172"/>
              <a:gd name="connsiteX39-6293" fmla="*/ 8803791 w 10768629"/>
              <a:gd name="connsiteY39-6294" fmla="*/ 813860 h 1978172"/>
              <a:gd name="connsiteX40-6295" fmla="*/ 8636202 w 10768629"/>
              <a:gd name="connsiteY40-6296" fmla="*/ 848463 h 1978172"/>
              <a:gd name="connsiteX41-6297" fmla="*/ 8555372 w 10768629"/>
              <a:gd name="connsiteY41-6298" fmla="*/ 883171 h 1978172"/>
              <a:gd name="connsiteX42-6299" fmla="*/ 8507229 w 10768629"/>
              <a:gd name="connsiteY42-6300" fmla="*/ 901665 h 1978172"/>
              <a:gd name="connsiteX43-6301" fmla="*/ 8428473 w 10768629"/>
              <a:gd name="connsiteY43-6302" fmla="*/ 927985 h 1978172"/>
              <a:gd name="connsiteX44-6303" fmla="*/ 8427914 w 10768629"/>
              <a:gd name="connsiteY44-6304" fmla="*/ 933480 h 1978172"/>
              <a:gd name="connsiteX45-6305" fmla="*/ 8420327 w 10768629"/>
              <a:gd name="connsiteY45-6306" fmla="*/ 941984 h 1978172"/>
              <a:gd name="connsiteX46-6307" fmla="*/ 8407128 w 10768629"/>
              <a:gd name="connsiteY46-6308" fmla="*/ 961344 h 1978172"/>
              <a:gd name="connsiteX47-6309" fmla="*/ 8380548 w 10768629"/>
              <a:gd name="connsiteY47-6310" fmla="*/ 987916 h 1978172"/>
              <a:gd name="connsiteX48-6311" fmla="*/ 8379462 w 10768629"/>
              <a:gd name="connsiteY48-6312" fmla="*/ 987106 h 1978172"/>
              <a:gd name="connsiteX49-6313" fmla="*/ 8369725 w 10768629"/>
              <a:gd name="connsiteY49-6314" fmla="*/ 989186 h 1978172"/>
              <a:gd name="connsiteX50-6315" fmla="*/ 8304438 w 10768629"/>
              <a:gd name="connsiteY50-6316" fmla="*/ 996739 h 1978172"/>
              <a:gd name="connsiteX51-6317" fmla="*/ 8280929 w 10768629"/>
              <a:gd name="connsiteY51-6318" fmla="*/ 1023089 h 1978172"/>
              <a:gd name="connsiteX52-6319" fmla="*/ 8275760 w 10768629"/>
              <a:gd name="connsiteY52-6320" fmla="*/ 1027772 h 1978172"/>
              <a:gd name="connsiteX53-6321" fmla="*/ 8275478 w 10768629"/>
              <a:gd name="connsiteY53-6322" fmla="*/ 1027605 h 1978172"/>
              <a:gd name="connsiteX54-6323" fmla="*/ 8269666 w 10768629"/>
              <a:gd name="connsiteY54-6324" fmla="*/ 1032033 h 1978172"/>
              <a:gd name="connsiteX55-6325" fmla="*/ 8203836 w 10768629"/>
              <a:gd name="connsiteY55-6326" fmla="*/ 1037347 h 1978172"/>
              <a:gd name="connsiteX56-6327" fmla="*/ 8122936 w 10768629"/>
              <a:gd name="connsiteY56-6328" fmla="*/ 1063113 h 1978172"/>
              <a:gd name="connsiteX57-6329" fmla="*/ 8043658 w 10768629"/>
              <a:gd name="connsiteY57-6330" fmla="*/ 1092746 h 1978172"/>
              <a:gd name="connsiteX58-6331" fmla="*/ 8015351 w 10768629"/>
              <a:gd name="connsiteY58-6332" fmla="*/ 1105478 h 1978172"/>
              <a:gd name="connsiteX59-6333" fmla="*/ 7963145 w 10768629"/>
              <a:gd name="connsiteY59-6334" fmla="*/ 1119346 h 1978172"/>
              <a:gd name="connsiteX60-6335" fmla="*/ 7938145 w 10768629"/>
              <a:gd name="connsiteY60-6336" fmla="*/ 1120225 h 1978172"/>
              <a:gd name="connsiteX61-6337" fmla="*/ 7937238 w 10768629"/>
              <a:gd name="connsiteY61-6338" fmla="*/ 1121204 h 1978172"/>
              <a:gd name="connsiteX62-6339" fmla="*/ 7934398 w 10768629"/>
              <a:gd name="connsiteY62-6340" fmla="*/ 1118240 h 1978172"/>
              <a:gd name="connsiteX63-6341" fmla="*/ 7918248 w 10768629"/>
              <a:gd name="connsiteY63-6342" fmla="*/ 1124371 h 1978172"/>
              <a:gd name="connsiteX64-6343" fmla="*/ 7914119 w 10768629"/>
              <a:gd name="connsiteY64-6344" fmla="*/ 1127653 h 1978172"/>
              <a:gd name="connsiteX65-6345" fmla="*/ 7907658 w 10768629"/>
              <a:gd name="connsiteY65-6346" fmla="*/ 1130350 h 1978172"/>
              <a:gd name="connsiteX66-6347" fmla="*/ 7907434 w 10768629"/>
              <a:gd name="connsiteY66-6348" fmla="*/ 1130103 h 1978172"/>
              <a:gd name="connsiteX67-6349" fmla="*/ 7901508 w 10768629"/>
              <a:gd name="connsiteY67-6350" fmla="*/ 1133245 h 1978172"/>
              <a:gd name="connsiteX68-6351" fmla="*/ 7873287 w 10768629"/>
              <a:gd name="connsiteY68-6352" fmla="*/ 1152609 h 1978172"/>
              <a:gd name="connsiteX69-6353" fmla="*/ 7834833 w 10768629"/>
              <a:gd name="connsiteY69-6354" fmla="*/ 1153868 h 1978172"/>
              <a:gd name="connsiteX70-6355" fmla="*/ 7828661 w 10768629"/>
              <a:gd name="connsiteY70-6356" fmla="*/ 1139994 h 1978172"/>
              <a:gd name="connsiteX71-6357" fmla="*/ 7823966 w 10768629"/>
              <a:gd name="connsiteY71-6358" fmla="*/ 1143178 h 1978172"/>
              <a:gd name="connsiteX72-6359" fmla="*/ 7815078 w 10768629"/>
              <a:gd name="connsiteY72-6360" fmla="*/ 1151776 h 1978172"/>
              <a:gd name="connsiteX73-6361" fmla="*/ 7812026 w 10768629"/>
              <a:gd name="connsiteY73-6362" fmla="*/ 1151522 h 1978172"/>
              <a:gd name="connsiteX74-6363" fmla="*/ 7782249 w 10768629"/>
              <a:gd name="connsiteY74-6364" fmla="*/ 1160970 h 1978172"/>
              <a:gd name="connsiteX75-6365" fmla="*/ 7773476 w 10768629"/>
              <a:gd name="connsiteY75-6366" fmla="*/ 1157414 h 1978172"/>
              <a:gd name="connsiteX76-6367" fmla="*/ 7769600 w 10768629"/>
              <a:gd name="connsiteY76-6368" fmla="*/ 1157365 h 1978172"/>
              <a:gd name="connsiteX77-6369" fmla="*/ 7752631 w 10768629"/>
              <a:gd name="connsiteY77-6370" fmla="*/ 1172815 h 1978172"/>
              <a:gd name="connsiteX78-6371" fmla="*/ 7743525 w 10768629"/>
              <a:gd name="connsiteY78-6372" fmla="*/ 1179064 h 1978172"/>
              <a:gd name="connsiteX79-6373" fmla="*/ 7685942 w 10768629"/>
              <a:gd name="connsiteY79-6374" fmla="*/ 1233723 h 1978172"/>
              <a:gd name="connsiteX80-6375" fmla="*/ 7586920 w 10768629"/>
              <a:gd name="connsiteY80-6376" fmla="*/ 1261888 h 1978172"/>
              <a:gd name="connsiteX81-6377" fmla="*/ 7486100 w 10768629"/>
              <a:gd name="connsiteY81-6378" fmla="*/ 1292563 h 1978172"/>
              <a:gd name="connsiteX82-6379" fmla="*/ 7407190 w 10768629"/>
              <a:gd name="connsiteY82-6380" fmla="*/ 1314737 h 1978172"/>
              <a:gd name="connsiteX83-6381" fmla="*/ 7240698 w 10768629"/>
              <a:gd name="connsiteY83-6382" fmla="*/ 1438832 h 1978172"/>
              <a:gd name="connsiteX84-6383" fmla="*/ 7197675 w 10768629"/>
              <a:gd name="connsiteY84-6384" fmla="*/ 1447530 h 1978172"/>
              <a:gd name="connsiteX85-6385" fmla="*/ 7164788 w 10768629"/>
              <a:gd name="connsiteY85-6386" fmla="*/ 1480293 h 1978172"/>
              <a:gd name="connsiteX86-6387" fmla="*/ 7147929 w 10768629"/>
              <a:gd name="connsiteY86-6388" fmla="*/ 1477641 h 1978172"/>
              <a:gd name="connsiteX87-6389" fmla="*/ 7144965 w 10768629"/>
              <a:gd name="connsiteY87-6390" fmla="*/ 1476908 h 1978172"/>
              <a:gd name="connsiteX88-6391" fmla="*/ 7134299 w 10768629"/>
              <a:gd name="connsiteY88-6392" fmla="*/ 1479969 h 1978172"/>
              <a:gd name="connsiteX89-6393" fmla="*/ 7129809 w 10768629"/>
              <a:gd name="connsiteY89-6394" fmla="*/ 1473339 h 1978172"/>
              <a:gd name="connsiteX90-6395" fmla="*/ 7112688 w 10768629"/>
              <a:gd name="connsiteY90-6396" fmla="*/ 1472575 h 1978172"/>
              <a:gd name="connsiteX91-6397" fmla="*/ 7093470 w 10768629"/>
              <a:gd name="connsiteY91-6398" fmla="*/ 1480300 h 1978172"/>
              <a:gd name="connsiteX92-6399" fmla="*/ 7025034 w 10768629"/>
              <a:gd name="connsiteY92-6400" fmla="*/ 1506934 h 1978172"/>
              <a:gd name="connsiteX93-6401" fmla="*/ 7014783 w 10768629"/>
              <a:gd name="connsiteY93-6402" fmla="*/ 1515868 h 1978172"/>
              <a:gd name="connsiteX94-6403" fmla="*/ 6979706 w 10768629"/>
              <a:gd name="connsiteY94-6404" fmla="*/ 1523511 h 1978172"/>
              <a:gd name="connsiteX95-6405" fmla="*/ 6977890 w 10768629"/>
              <a:gd name="connsiteY95-6406" fmla="*/ 1525793 h 1978172"/>
              <a:gd name="connsiteX96-6407" fmla="*/ 6944339 w 10768629"/>
              <a:gd name="connsiteY96-6408" fmla="*/ 1536237 h 1978172"/>
              <a:gd name="connsiteX97-6409" fmla="*/ 6886996 w 10768629"/>
              <a:gd name="connsiteY97-6410" fmla="*/ 1563569 h 1978172"/>
              <a:gd name="connsiteX98-6411" fmla="*/ 6874510 w 10768629"/>
              <a:gd name="connsiteY98-6412" fmla="*/ 1558469 h 1978172"/>
              <a:gd name="connsiteX99-6413" fmla="*/ 6871943 w 10768629"/>
              <a:gd name="connsiteY99-6414" fmla="*/ 1554651 h 1978172"/>
              <a:gd name="connsiteX100-6415" fmla="*/ 6856174 w 10768629"/>
              <a:gd name="connsiteY100-6416" fmla="*/ 1562024 h 1978172"/>
              <a:gd name="connsiteX101-6417" fmla="*/ 6842321 w 10768629"/>
              <a:gd name="connsiteY101-6418" fmla="*/ 1560554 h 1978172"/>
              <a:gd name="connsiteX102-6419" fmla="*/ 6832713 w 10768629"/>
              <a:gd name="connsiteY102-6420" fmla="*/ 1569357 h 1978172"/>
              <a:gd name="connsiteX103-6421" fmla="*/ 6816351 w 10768629"/>
              <a:gd name="connsiteY103-6422" fmla="*/ 1571495 h 1978172"/>
              <a:gd name="connsiteX104-6423" fmla="*/ 6795800 w 10768629"/>
              <a:gd name="connsiteY104-6424" fmla="*/ 1572010 h 1978172"/>
              <a:gd name="connsiteX105-6425" fmla="*/ 6777546 w 10768629"/>
              <a:gd name="connsiteY105-6426" fmla="*/ 1568661 h 1978172"/>
              <a:gd name="connsiteX106-6427" fmla="*/ 6751528 w 10768629"/>
              <a:gd name="connsiteY106-6428" fmla="*/ 1574143 h 1978172"/>
              <a:gd name="connsiteX107-6429" fmla="*/ 6691966 w 10768629"/>
              <a:gd name="connsiteY107-6430" fmla="*/ 1582255 h 1978172"/>
              <a:gd name="connsiteX108-6431" fmla="*/ 6646941 w 10768629"/>
              <a:gd name="connsiteY108-6432" fmla="*/ 1588471 h 1978172"/>
              <a:gd name="connsiteX109-6433" fmla="*/ 6568576 w 10768629"/>
              <a:gd name="connsiteY109-6434" fmla="*/ 1606488 h 1978172"/>
              <a:gd name="connsiteX110-6435" fmla="*/ 6554358 w 10768629"/>
              <a:gd name="connsiteY110-6436" fmla="*/ 1621701 h 1978172"/>
              <a:gd name="connsiteX111-6437" fmla="*/ 6516968 w 10768629"/>
              <a:gd name="connsiteY111-6438" fmla="*/ 1617195 h 1978172"/>
              <a:gd name="connsiteX112-6439" fmla="*/ 6506479 w 10768629"/>
              <a:gd name="connsiteY112-6440" fmla="*/ 1602227 h 1978172"/>
              <a:gd name="connsiteX113-6441" fmla="*/ 6458436 w 10768629"/>
              <a:gd name="connsiteY113-6442" fmla="*/ 1607332 h 1978172"/>
              <a:gd name="connsiteX114-6443" fmla="*/ 6414786 w 10768629"/>
              <a:gd name="connsiteY114-6444" fmla="*/ 1628815 h 1978172"/>
              <a:gd name="connsiteX115-6445" fmla="*/ 6357085 w 10768629"/>
              <a:gd name="connsiteY115-6446" fmla="*/ 1640846 h 1978172"/>
              <a:gd name="connsiteX116-6447" fmla="*/ 6322636 w 10768629"/>
              <a:gd name="connsiteY116-6448" fmla="*/ 1648213 h 1978172"/>
              <a:gd name="connsiteX117-6449" fmla="*/ 6226172 w 10768629"/>
              <a:gd name="connsiteY117-6450" fmla="*/ 1654676 h 1978172"/>
              <a:gd name="connsiteX118-6451" fmla="*/ 6221217 w 10768629"/>
              <a:gd name="connsiteY118-6452" fmla="*/ 1654506 h 1978172"/>
              <a:gd name="connsiteX119-6453" fmla="*/ 6204956 w 10768629"/>
              <a:gd name="connsiteY119-6454" fmla="*/ 1664280 h 1978172"/>
              <a:gd name="connsiteX120-6455" fmla="*/ 6204270 w 10768629"/>
              <a:gd name="connsiteY120-6456" fmla="*/ 1666782 h 1978172"/>
              <a:gd name="connsiteX121-6457" fmla="*/ 6143810 w 10768629"/>
              <a:gd name="connsiteY121-6458" fmla="*/ 1661963 h 1978172"/>
              <a:gd name="connsiteX122-6459" fmla="*/ 6136560 w 10768629"/>
              <a:gd name="connsiteY122-6460" fmla="*/ 1665728 h 1978172"/>
              <a:gd name="connsiteX123-6461" fmla="*/ 6096155 w 10768629"/>
              <a:gd name="connsiteY123-6462" fmla="*/ 1656951 h 1978172"/>
              <a:gd name="connsiteX124-6463" fmla="*/ 6075812 w 10768629"/>
              <a:gd name="connsiteY124-6464" fmla="*/ 1655422 h 1978172"/>
              <a:gd name="connsiteX125-6465" fmla="*/ 6039495 w 10768629"/>
              <a:gd name="connsiteY125-6466" fmla="*/ 1649680 h 1978172"/>
              <a:gd name="connsiteX126-6467" fmla="*/ 6036523 w 10768629"/>
              <a:gd name="connsiteY126-6468" fmla="*/ 1652121 h 1978172"/>
              <a:gd name="connsiteX127-6469" fmla="*/ 6029328 w 10768629"/>
              <a:gd name="connsiteY127-6470" fmla="*/ 1649904 h 1978172"/>
              <a:gd name="connsiteX128-6471" fmla="*/ 6024075 w 10768629"/>
              <a:gd name="connsiteY128-6472" fmla="*/ 1652779 h 1978172"/>
              <a:gd name="connsiteX129-6473" fmla="*/ 6018085 w 10768629"/>
              <a:gd name="connsiteY129-6474" fmla="*/ 1652030 h 1978172"/>
              <a:gd name="connsiteX130-6475" fmla="*/ 5955513 w 10768629"/>
              <a:gd name="connsiteY130-6476" fmla="*/ 1663584 h 1978172"/>
              <a:gd name="connsiteX131-6477" fmla="*/ 5941996 w 10768629"/>
              <a:gd name="connsiteY131-6478" fmla="*/ 1661326 h 1978172"/>
              <a:gd name="connsiteX132-6479" fmla="*/ 5931789 w 10768629"/>
              <a:gd name="connsiteY132-6480" fmla="*/ 1669915 h 1978172"/>
              <a:gd name="connsiteX133-6481" fmla="*/ 5888686 w 10768629"/>
              <a:gd name="connsiteY133-6482" fmla="*/ 1672175 h 1978172"/>
              <a:gd name="connsiteX134-6483" fmla="*/ 5873794 w 10768629"/>
              <a:gd name="connsiteY134-6484" fmla="*/ 1665454 h 1978172"/>
              <a:gd name="connsiteX135-6485" fmla="*/ 5860022 w 10768629"/>
              <a:gd name="connsiteY135-6486" fmla="*/ 1660635 h 1978172"/>
              <a:gd name="connsiteX136-6487" fmla="*/ 5858237 w 10768629"/>
              <a:gd name="connsiteY136-6488" fmla="*/ 1660649 h 1978172"/>
              <a:gd name="connsiteX137-6489" fmla="*/ 5840319 w 10768629"/>
              <a:gd name="connsiteY137-6490" fmla="*/ 1660798 h 1978172"/>
              <a:gd name="connsiteX138-6491" fmla="*/ 5806984 w 10768629"/>
              <a:gd name="connsiteY138-6492" fmla="*/ 1661075 h 1978172"/>
              <a:gd name="connsiteX139-6493" fmla="*/ 5742351 w 10768629"/>
              <a:gd name="connsiteY139-6494" fmla="*/ 1667489 h 1978172"/>
              <a:gd name="connsiteX140-6495" fmla="*/ 5521171 w 10768629"/>
              <a:gd name="connsiteY140-6496" fmla="*/ 1671626 h 1978172"/>
              <a:gd name="connsiteX141-6497" fmla="*/ 5457384 w 10768629"/>
              <a:gd name="connsiteY141-6498" fmla="*/ 1683952 h 1978172"/>
              <a:gd name="connsiteX142-6499" fmla="*/ 4950070 w 10768629"/>
              <a:gd name="connsiteY142-6500" fmla="*/ 1748401 h 1978172"/>
              <a:gd name="connsiteX143-6501" fmla="*/ 4872172 w 10768629"/>
              <a:gd name="connsiteY143-6502" fmla="*/ 1757222 h 1978172"/>
              <a:gd name="connsiteX144-6503" fmla="*/ 4809524 w 10768629"/>
              <a:gd name="connsiteY144-6504" fmla="*/ 1761033 h 1978172"/>
              <a:gd name="connsiteX145-6505" fmla="*/ 4759058 w 10768629"/>
              <a:gd name="connsiteY145-6506" fmla="*/ 1766533 h 1978172"/>
              <a:gd name="connsiteX146-6507" fmla="*/ 4719749 w 10768629"/>
              <a:gd name="connsiteY146-6508" fmla="*/ 1771811 h 1978172"/>
              <a:gd name="connsiteX147-6509" fmla="*/ 4568686 w 10768629"/>
              <a:gd name="connsiteY147-6510" fmla="*/ 1786141 h 1978172"/>
              <a:gd name="connsiteX148-6511" fmla="*/ 4418751 w 10768629"/>
              <a:gd name="connsiteY148-6512" fmla="*/ 1796932 h 1978172"/>
              <a:gd name="connsiteX149-6513" fmla="*/ 4378377 w 10768629"/>
              <a:gd name="connsiteY149-6514" fmla="*/ 1815528 h 1978172"/>
              <a:gd name="connsiteX150-6515" fmla="*/ 4320575 w 10768629"/>
              <a:gd name="connsiteY150-6516" fmla="*/ 1832722 h 1978172"/>
              <a:gd name="connsiteX151-6517" fmla="*/ 4220200 w 10768629"/>
              <a:gd name="connsiteY151-6518" fmla="*/ 1873173 h 1978172"/>
              <a:gd name="connsiteX152-6519" fmla="*/ 4105361 w 10768629"/>
              <a:gd name="connsiteY152-6520" fmla="*/ 1894711 h 1978172"/>
              <a:gd name="connsiteX153-6521" fmla="*/ 3973223 w 10768629"/>
              <a:gd name="connsiteY153-6522" fmla="*/ 1881015 h 1978172"/>
              <a:gd name="connsiteX154-6523" fmla="*/ 3900992 w 10768629"/>
              <a:gd name="connsiteY154-6524" fmla="*/ 1880603 h 1978172"/>
              <a:gd name="connsiteX155-6525" fmla="*/ 3662119 w 10768629"/>
              <a:gd name="connsiteY155-6526" fmla="*/ 1876289 h 1978172"/>
              <a:gd name="connsiteX156-6527" fmla="*/ 3496919 w 10768629"/>
              <a:gd name="connsiteY156-6528" fmla="*/ 1873180 h 1978172"/>
              <a:gd name="connsiteX157-6529" fmla="*/ 3449433 w 10768629"/>
              <a:gd name="connsiteY157-6530" fmla="*/ 1889681 h 1978172"/>
              <a:gd name="connsiteX158-6531" fmla="*/ 3369766 w 10768629"/>
              <a:gd name="connsiteY158-6532" fmla="*/ 1916653 h 1978172"/>
              <a:gd name="connsiteX159-6533" fmla="*/ 3269672 w 10768629"/>
              <a:gd name="connsiteY159-6534" fmla="*/ 1938036 h 1978172"/>
              <a:gd name="connsiteX160-6535" fmla="*/ 3224897 w 10768629"/>
              <a:gd name="connsiteY160-6536" fmla="*/ 1943733 h 1978172"/>
              <a:gd name="connsiteX161-6537" fmla="*/ 3161463 w 10768629"/>
              <a:gd name="connsiteY161-6538" fmla="*/ 1946591 h 1978172"/>
              <a:gd name="connsiteX162-6539" fmla="*/ 3112044 w 10768629"/>
              <a:gd name="connsiteY162-6540" fmla="*/ 1935614 h 1978172"/>
              <a:gd name="connsiteX163-6541" fmla="*/ 3069716 w 10768629"/>
              <a:gd name="connsiteY163-6542" fmla="*/ 1930463 h 1978172"/>
              <a:gd name="connsiteX164-6543" fmla="*/ 3005773 w 10768629"/>
              <a:gd name="connsiteY164-6544" fmla="*/ 1915878 h 1978172"/>
              <a:gd name="connsiteX165-6545" fmla="*/ 2897201 w 10768629"/>
              <a:gd name="connsiteY165-6546" fmla="*/ 1926772 h 1978172"/>
              <a:gd name="connsiteX166-6547" fmla="*/ 2783891 w 10768629"/>
              <a:gd name="connsiteY166-6548" fmla="*/ 1931749 h 1978172"/>
              <a:gd name="connsiteX167-6549" fmla="*/ 2712447 w 10768629"/>
              <a:gd name="connsiteY167-6550" fmla="*/ 1933044 h 1978172"/>
              <a:gd name="connsiteX168-6551" fmla="*/ 2560151 w 10768629"/>
              <a:gd name="connsiteY168-6552" fmla="*/ 1963609 h 1978172"/>
              <a:gd name="connsiteX169-6553" fmla="*/ 2367221 w 10768629"/>
              <a:gd name="connsiteY169-6554" fmla="*/ 1971884 h 1978172"/>
              <a:gd name="connsiteX170-6555" fmla="*/ 2272130 w 10768629"/>
              <a:gd name="connsiteY170-6556" fmla="*/ 1961162 h 1978172"/>
              <a:gd name="connsiteX171-6557" fmla="*/ 2189404 w 10768629"/>
              <a:gd name="connsiteY171-6558" fmla="*/ 1978172 h 1978172"/>
              <a:gd name="connsiteX172-6559" fmla="*/ 2077704 w 10768629"/>
              <a:gd name="connsiteY172-6560" fmla="*/ 1965002 h 1978172"/>
              <a:gd name="connsiteX173-6561" fmla="*/ 2033299 w 10768629"/>
              <a:gd name="connsiteY173-6562" fmla="*/ 1969042 h 1978172"/>
              <a:gd name="connsiteX174-6563" fmla="*/ 1967996 w 10768629"/>
              <a:gd name="connsiteY174-6564" fmla="*/ 1953187 h 1978172"/>
              <a:gd name="connsiteX175-6565" fmla="*/ 1855805 w 10768629"/>
              <a:gd name="connsiteY175-6566" fmla="*/ 1926082 h 1978172"/>
              <a:gd name="connsiteX176-6567" fmla="*/ 1790957 w 10768629"/>
              <a:gd name="connsiteY176-6568" fmla="*/ 1919460 h 1978172"/>
              <a:gd name="connsiteX177-6569" fmla="*/ 1613978 w 10768629"/>
              <a:gd name="connsiteY177-6570" fmla="*/ 1891581 h 1978172"/>
              <a:gd name="connsiteX178-6571" fmla="*/ 1436831 w 10768629"/>
              <a:gd name="connsiteY178-6572" fmla="*/ 1856201 h 1978172"/>
              <a:gd name="connsiteX179-6573" fmla="*/ 1357365 w 10768629"/>
              <a:gd name="connsiteY179-6574" fmla="*/ 1832140 h 1978172"/>
              <a:gd name="connsiteX180-6575" fmla="*/ 1232341 w 10768629"/>
              <a:gd name="connsiteY180-6576" fmla="*/ 1785942 h 1978172"/>
              <a:gd name="connsiteX181-6577" fmla="*/ 1162595 w 10768629"/>
              <a:gd name="connsiteY181-6578" fmla="*/ 1758337 h 1978172"/>
              <a:gd name="connsiteX182-6579" fmla="*/ 1128523 w 10768629"/>
              <a:gd name="connsiteY182-6580" fmla="*/ 1763621 h 1978172"/>
              <a:gd name="connsiteX183-6581" fmla="*/ 991903 w 10768629"/>
              <a:gd name="connsiteY183-6582" fmla="*/ 1786741 h 1978172"/>
              <a:gd name="connsiteX184-6583" fmla="*/ 883960 w 10768629"/>
              <a:gd name="connsiteY184-6584" fmla="*/ 1822386 h 1978172"/>
              <a:gd name="connsiteX185-6585" fmla="*/ 766531 w 10768629"/>
              <a:gd name="connsiteY185-6586" fmla="*/ 1805053 h 1978172"/>
              <a:gd name="connsiteX186-6587" fmla="*/ 669779 w 10768629"/>
              <a:gd name="connsiteY186-6588" fmla="*/ 1800537 h 1978172"/>
              <a:gd name="connsiteX187-6589" fmla="*/ 523898 w 10768629"/>
              <a:gd name="connsiteY187-6590" fmla="*/ 1811085 h 1978172"/>
              <a:gd name="connsiteX188-6591" fmla="*/ 360251 w 10768629"/>
              <a:gd name="connsiteY188-6592" fmla="*/ 1830735 h 1978172"/>
              <a:gd name="connsiteX189-6593" fmla="*/ 255207 w 10768629"/>
              <a:gd name="connsiteY189-6594" fmla="*/ 1818275 h 1978172"/>
              <a:gd name="connsiteX190-6595" fmla="*/ 101803 w 10768629"/>
              <a:gd name="connsiteY190-6596" fmla="*/ 1870647 h 1978172"/>
              <a:gd name="connsiteX191-6597" fmla="*/ 25397 w 10768629"/>
              <a:gd name="connsiteY191-6598" fmla="*/ 1888443 h 1978172"/>
              <a:gd name="connsiteX192-6599" fmla="*/ 2370 w 10768629"/>
              <a:gd name="connsiteY192-6600" fmla="*/ 1878311 h 1978172"/>
              <a:gd name="connsiteX193-6601" fmla="*/ 0 w 10768629"/>
              <a:gd name="connsiteY193-6602" fmla="*/ 1878785 h 1978172"/>
              <a:gd name="connsiteX194-6603" fmla="*/ 0 w 10768629"/>
              <a:gd name="connsiteY194-6604" fmla="*/ 0 h 1978172"/>
              <a:gd name="connsiteX0-6605" fmla="*/ 0 w 10768629"/>
              <a:gd name="connsiteY0-6606" fmla="*/ 0 h 1978172"/>
              <a:gd name="connsiteX1-6607" fmla="*/ 10768629 w 10768629"/>
              <a:gd name="connsiteY1-6608" fmla="*/ 0 h 1978172"/>
              <a:gd name="connsiteX2-6609" fmla="*/ 10733254 w 10768629"/>
              <a:gd name="connsiteY2-6610" fmla="*/ 31439 h 1978172"/>
              <a:gd name="connsiteX3-6611" fmla="*/ 10727085 w 10768629"/>
              <a:gd name="connsiteY3-6612" fmla="*/ 37910 h 1978172"/>
              <a:gd name="connsiteX4-6613" fmla="*/ 10675953 w 10768629"/>
              <a:gd name="connsiteY4-6614" fmla="*/ 68623 h 1978172"/>
              <a:gd name="connsiteX5-6615" fmla="*/ 10637091 w 10768629"/>
              <a:gd name="connsiteY5-6616" fmla="*/ 90361 h 1978172"/>
              <a:gd name="connsiteX6-6617" fmla="*/ 10610971 w 10768629"/>
              <a:gd name="connsiteY6-6618" fmla="*/ 110764 h 1978172"/>
              <a:gd name="connsiteX7-6619" fmla="*/ 10532872 w 10768629"/>
              <a:gd name="connsiteY7-6620" fmla="*/ 138028 h 1978172"/>
              <a:gd name="connsiteX8-6621" fmla="*/ 10398558 w 10768629"/>
              <a:gd name="connsiteY8-6622" fmla="*/ 172911 h 1978172"/>
              <a:gd name="connsiteX9-6623" fmla="*/ 10371128 w 10768629"/>
              <a:gd name="connsiteY9-6624" fmla="*/ 182609 h 1978172"/>
              <a:gd name="connsiteX10-6625" fmla="*/ 10352178 w 10768629"/>
              <a:gd name="connsiteY10-6626" fmla="*/ 199976 h 1978172"/>
              <a:gd name="connsiteX11-6627" fmla="*/ 10351815 w 10768629"/>
              <a:gd name="connsiteY11-6628" fmla="*/ 211879 h 1978172"/>
              <a:gd name="connsiteX12-6629" fmla="*/ 10337471 w 10768629"/>
              <a:gd name="connsiteY12-6630" fmla="*/ 218661 h 1978172"/>
              <a:gd name="connsiteX13-6631" fmla="*/ 10334625 w 10768629"/>
              <a:gd name="connsiteY13-6632" fmla="*/ 222351 h 1978172"/>
              <a:gd name="connsiteX14-6633" fmla="*/ 10256365 w 10768629"/>
              <a:gd name="connsiteY14-6634" fmla="*/ 235917 h 1978172"/>
              <a:gd name="connsiteX15-6635" fmla="*/ 10201127 w 10768629"/>
              <a:gd name="connsiteY15-6636" fmla="*/ 267448 h 1978172"/>
              <a:gd name="connsiteX16-6637" fmla="*/ 9961218 w 10768629"/>
              <a:gd name="connsiteY16-6638" fmla="*/ 326720 h 1978172"/>
              <a:gd name="connsiteX17-6639" fmla="*/ 9859715 w 10768629"/>
              <a:gd name="connsiteY17-6640" fmla="*/ 355698 h 1978172"/>
              <a:gd name="connsiteX18-6641" fmla="*/ 9679867 w 10768629"/>
              <a:gd name="connsiteY18-6642" fmla="*/ 399081 h 1978172"/>
              <a:gd name="connsiteX19-6643" fmla="*/ 9490654 w 10768629"/>
              <a:gd name="connsiteY19-6644" fmla="*/ 455225 h 1978172"/>
              <a:gd name="connsiteX20-6645" fmla="*/ 9470837 w 10768629"/>
              <a:gd name="connsiteY20-6646" fmla="*/ 452539 h 1978172"/>
              <a:gd name="connsiteX21-6647" fmla="*/ 9469082 w 10768629"/>
              <a:gd name="connsiteY21-6648" fmla="*/ 454891 h 1978172"/>
              <a:gd name="connsiteX22-6649" fmla="*/ 9448038 w 10768629"/>
              <a:gd name="connsiteY22-6650" fmla="*/ 459733 h 1978172"/>
              <a:gd name="connsiteX23-6651" fmla="*/ 9396821 w 10768629"/>
              <a:gd name="connsiteY23-6652" fmla="*/ 455795 h 1978172"/>
              <a:gd name="connsiteX24-6653" fmla="*/ 9392197 w 10768629"/>
              <a:gd name="connsiteY24-6654" fmla="*/ 459796 h 1978172"/>
              <a:gd name="connsiteX25-6655" fmla="*/ 9347994 w 10768629"/>
              <a:gd name="connsiteY25-6656" fmla="*/ 464462 h 1978172"/>
              <a:gd name="connsiteX26-6657" fmla="*/ 9347889 w 10768629"/>
              <a:gd name="connsiteY26-6658" fmla="*/ 466539 h 1978172"/>
              <a:gd name="connsiteX27-6659" fmla="*/ 9337639 w 10768629"/>
              <a:gd name="connsiteY27-6660" fmla="*/ 476654 h 1978172"/>
              <a:gd name="connsiteX28-6661" fmla="*/ 9316893 w 10768629"/>
              <a:gd name="connsiteY28-6662" fmla="*/ 491390 h 1978172"/>
              <a:gd name="connsiteX29-6663" fmla="*/ 9229283 w 10768629"/>
              <a:gd name="connsiteY29-6664" fmla="*/ 555377 h 1978172"/>
              <a:gd name="connsiteX30-6665" fmla="*/ 9220274 w 10768629"/>
              <a:gd name="connsiteY30-6666" fmla="*/ 557502 h 1978172"/>
              <a:gd name="connsiteX31-6667" fmla="*/ 9220202 w 10768629"/>
              <a:gd name="connsiteY31-6668" fmla="*/ 558001 h 1978172"/>
              <a:gd name="connsiteX32-6669" fmla="*/ 9210908 w 10768629"/>
              <a:gd name="connsiteY32-6670" fmla="*/ 561147 h 1978172"/>
              <a:gd name="connsiteX33-6671" fmla="*/ 9186374 w 10768629"/>
              <a:gd name="connsiteY33-6672" fmla="*/ 565502 h 1978172"/>
              <a:gd name="connsiteX34-6673" fmla="*/ 9181058 w 10768629"/>
              <a:gd name="connsiteY34-6674" fmla="*/ 569943 h 1978172"/>
              <a:gd name="connsiteX35-6675" fmla="*/ 9179948 w 10768629"/>
              <a:gd name="connsiteY35-6676" fmla="*/ 576062 h 1978172"/>
              <a:gd name="connsiteX36-6677" fmla="*/ 9149110 w 10768629"/>
              <a:gd name="connsiteY36-6678" fmla="*/ 598906 h 1978172"/>
              <a:gd name="connsiteX37-6679" fmla="*/ 9078556 w 10768629"/>
              <a:gd name="connsiteY37-6680" fmla="*/ 644039 h 1978172"/>
              <a:gd name="connsiteX38-6681" fmla="*/ 8996399 w 10768629"/>
              <a:gd name="connsiteY38-6682" fmla="*/ 690055 h 1978172"/>
              <a:gd name="connsiteX39-6683" fmla="*/ 8803791 w 10768629"/>
              <a:gd name="connsiteY39-6684" fmla="*/ 813860 h 1978172"/>
              <a:gd name="connsiteX40-6685" fmla="*/ 8636202 w 10768629"/>
              <a:gd name="connsiteY40-6686" fmla="*/ 848463 h 1978172"/>
              <a:gd name="connsiteX41-6687" fmla="*/ 8555372 w 10768629"/>
              <a:gd name="connsiteY41-6688" fmla="*/ 883171 h 1978172"/>
              <a:gd name="connsiteX42-6689" fmla="*/ 8507229 w 10768629"/>
              <a:gd name="connsiteY42-6690" fmla="*/ 901665 h 1978172"/>
              <a:gd name="connsiteX43-6691" fmla="*/ 8428473 w 10768629"/>
              <a:gd name="connsiteY43-6692" fmla="*/ 927985 h 1978172"/>
              <a:gd name="connsiteX44-6693" fmla="*/ 8427914 w 10768629"/>
              <a:gd name="connsiteY44-6694" fmla="*/ 933480 h 1978172"/>
              <a:gd name="connsiteX45-6695" fmla="*/ 8420327 w 10768629"/>
              <a:gd name="connsiteY45-6696" fmla="*/ 941984 h 1978172"/>
              <a:gd name="connsiteX46-6697" fmla="*/ 8407128 w 10768629"/>
              <a:gd name="connsiteY46-6698" fmla="*/ 961344 h 1978172"/>
              <a:gd name="connsiteX47-6699" fmla="*/ 8380548 w 10768629"/>
              <a:gd name="connsiteY47-6700" fmla="*/ 987916 h 1978172"/>
              <a:gd name="connsiteX48-6701" fmla="*/ 8379462 w 10768629"/>
              <a:gd name="connsiteY48-6702" fmla="*/ 987106 h 1978172"/>
              <a:gd name="connsiteX49-6703" fmla="*/ 8369725 w 10768629"/>
              <a:gd name="connsiteY49-6704" fmla="*/ 989186 h 1978172"/>
              <a:gd name="connsiteX50-6705" fmla="*/ 8304438 w 10768629"/>
              <a:gd name="connsiteY50-6706" fmla="*/ 996739 h 1978172"/>
              <a:gd name="connsiteX51-6707" fmla="*/ 8280929 w 10768629"/>
              <a:gd name="connsiteY51-6708" fmla="*/ 1023089 h 1978172"/>
              <a:gd name="connsiteX52-6709" fmla="*/ 8275760 w 10768629"/>
              <a:gd name="connsiteY52-6710" fmla="*/ 1027772 h 1978172"/>
              <a:gd name="connsiteX53-6711" fmla="*/ 8275478 w 10768629"/>
              <a:gd name="connsiteY53-6712" fmla="*/ 1027605 h 1978172"/>
              <a:gd name="connsiteX54-6713" fmla="*/ 8269666 w 10768629"/>
              <a:gd name="connsiteY54-6714" fmla="*/ 1032033 h 1978172"/>
              <a:gd name="connsiteX55-6715" fmla="*/ 8203836 w 10768629"/>
              <a:gd name="connsiteY55-6716" fmla="*/ 1037347 h 1978172"/>
              <a:gd name="connsiteX56-6717" fmla="*/ 8122936 w 10768629"/>
              <a:gd name="connsiteY56-6718" fmla="*/ 1063113 h 1978172"/>
              <a:gd name="connsiteX57-6719" fmla="*/ 8043658 w 10768629"/>
              <a:gd name="connsiteY57-6720" fmla="*/ 1092746 h 1978172"/>
              <a:gd name="connsiteX58-6721" fmla="*/ 8015351 w 10768629"/>
              <a:gd name="connsiteY58-6722" fmla="*/ 1105478 h 1978172"/>
              <a:gd name="connsiteX59-6723" fmla="*/ 7963145 w 10768629"/>
              <a:gd name="connsiteY59-6724" fmla="*/ 1119346 h 1978172"/>
              <a:gd name="connsiteX60-6725" fmla="*/ 7938145 w 10768629"/>
              <a:gd name="connsiteY60-6726" fmla="*/ 1120225 h 1978172"/>
              <a:gd name="connsiteX61-6727" fmla="*/ 7937238 w 10768629"/>
              <a:gd name="connsiteY61-6728" fmla="*/ 1121204 h 1978172"/>
              <a:gd name="connsiteX62-6729" fmla="*/ 7934398 w 10768629"/>
              <a:gd name="connsiteY62-6730" fmla="*/ 1118240 h 1978172"/>
              <a:gd name="connsiteX63-6731" fmla="*/ 7918248 w 10768629"/>
              <a:gd name="connsiteY63-6732" fmla="*/ 1124371 h 1978172"/>
              <a:gd name="connsiteX64-6733" fmla="*/ 7914119 w 10768629"/>
              <a:gd name="connsiteY64-6734" fmla="*/ 1127653 h 1978172"/>
              <a:gd name="connsiteX65-6735" fmla="*/ 7907658 w 10768629"/>
              <a:gd name="connsiteY65-6736" fmla="*/ 1130350 h 1978172"/>
              <a:gd name="connsiteX66-6737" fmla="*/ 7907434 w 10768629"/>
              <a:gd name="connsiteY66-6738" fmla="*/ 1130103 h 1978172"/>
              <a:gd name="connsiteX67-6739" fmla="*/ 7901508 w 10768629"/>
              <a:gd name="connsiteY67-6740" fmla="*/ 1133245 h 1978172"/>
              <a:gd name="connsiteX68-6741" fmla="*/ 7873287 w 10768629"/>
              <a:gd name="connsiteY68-6742" fmla="*/ 1152609 h 1978172"/>
              <a:gd name="connsiteX69-6743" fmla="*/ 7834833 w 10768629"/>
              <a:gd name="connsiteY69-6744" fmla="*/ 1153868 h 1978172"/>
              <a:gd name="connsiteX70-6745" fmla="*/ 7828661 w 10768629"/>
              <a:gd name="connsiteY70-6746" fmla="*/ 1139994 h 1978172"/>
              <a:gd name="connsiteX71-6747" fmla="*/ 7823966 w 10768629"/>
              <a:gd name="connsiteY71-6748" fmla="*/ 1143178 h 1978172"/>
              <a:gd name="connsiteX72-6749" fmla="*/ 7815078 w 10768629"/>
              <a:gd name="connsiteY72-6750" fmla="*/ 1151776 h 1978172"/>
              <a:gd name="connsiteX73-6751" fmla="*/ 7812026 w 10768629"/>
              <a:gd name="connsiteY73-6752" fmla="*/ 1151522 h 1978172"/>
              <a:gd name="connsiteX74-6753" fmla="*/ 7782249 w 10768629"/>
              <a:gd name="connsiteY74-6754" fmla="*/ 1160970 h 1978172"/>
              <a:gd name="connsiteX75-6755" fmla="*/ 7773476 w 10768629"/>
              <a:gd name="connsiteY75-6756" fmla="*/ 1157414 h 1978172"/>
              <a:gd name="connsiteX76-6757" fmla="*/ 7769600 w 10768629"/>
              <a:gd name="connsiteY76-6758" fmla="*/ 1157365 h 1978172"/>
              <a:gd name="connsiteX77-6759" fmla="*/ 7752631 w 10768629"/>
              <a:gd name="connsiteY77-6760" fmla="*/ 1172815 h 1978172"/>
              <a:gd name="connsiteX78-6761" fmla="*/ 7743525 w 10768629"/>
              <a:gd name="connsiteY78-6762" fmla="*/ 1179064 h 1978172"/>
              <a:gd name="connsiteX79-6763" fmla="*/ 7685942 w 10768629"/>
              <a:gd name="connsiteY79-6764" fmla="*/ 1233723 h 1978172"/>
              <a:gd name="connsiteX80-6765" fmla="*/ 7586920 w 10768629"/>
              <a:gd name="connsiteY80-6766" fmla="*/ 1261888 h 1978172"/>
              <a:gd name="connsiteX81-6767" fmla="*/ 7486100 w 10768629"/>
              <a:gd name="connsiteY81-6768" fmla="*/ 1292563 h 1978172"/>
              <a:gd name="connsiteX82-6769" fmla="*/ 7407190 w 10768629"/>
              <a:gd name="connsiteY82-6770" fmla="*/ 1314737 h 1978172"/>
              <a:gd name="connsiteX83-6771" fmla="*/ 7240698 w 10768629"/>
              <a:gd name="connsiteY83-6772" fmla="*/ 1438832 h 1978172"/>
              <a:gd name="connsiteX84-6773" fmla="*/ 7197675 w 10768629"/>
              <a:gd name="connsiteY84-6774" fmla="*/ 1447530 h 1978172"/>
              <a:gd name="connsiteX85-6775" fmla="*/ 7164788 w 10768629"/>
              <a:gd name="connsiteY85-6776" fmla="*/ 1480293 h 1978172"/>
              <a:gd name="connsiteX86-6777" fmla="*/ 7147929 w 10768629"/>
              <a:gd name="connsiteY86-6778" fmla="*/ 1477641 h 1978172"/>
              <a:gd name="connsiteX87-6779" fmla="*/ 7144965 w 10768629"/>
              <a:gd name="connsiteY87-6780" fmla="*/ 1476908 h 1978172"/>
              <a:gd name="connsiteX88-6781" fmla="*/ 7134299 w 10768629"/>
              <a:gd name="connsiteY88-6782" fmla="*/ 1479969 h 1978172"/>
              <a:gd name="connsiteX89-6783" fmla="*/ 7129809 w 10768629"/>
              <a:gd name="connsiteY89-6784" fmla="*/ 1473339 h 1978172"/>
              <a:gd name="connsiteX90-6785" fmla="*/ 7112688 w 10768629"/>
              <a:gd name="connsiteY90-6786" fmla="*/ 1472575 h 1978172"/>
              <a:gd name="connsiteX91-6787" fmla="*/ 7093470 w 10768629"/>
              <a:gd name="connsiteY91-6788" fmla="*/ 1480300 h 1978172"/>
              <a:gd name="connsiteX92-6789" fmla="*/ 7025034 w 10768629"/>
              <a:gd name="connsiteY92-6790" fmla="*/ 1506934 h 1978172"/>
              <a:gd name="connsiteX93-6791" fmla="*/ 7014783 w 10768629"/>
              <a:gd name="connsiteY93-6792" fmla="*/ 1515868 h 1978172"/>
              <a:gd name="connsiteX94-6793" fmla="*/ 6979706 w 10768629"/>
              <a:gd name="connsiteY94-6794" fmla="*/ 1523511 h 1978172"/>
              <a:gd name="connsiteX95-6795" fmla="*/ 6977890 w 10768629"/>
              <a:gd name="connsiteY95-6796" fmla="*/ 1525793 h 1978172"/>
              <a:gd name="connsiteX96-6797" fmla="*/ 6944339 w 10768629"/>
              <a:gd name="connsiteY96-6798" fmla="*/ 1536237 h 1978172"/>
              <a:gd name="connsiteX97-6799" fmla="*/ 6886996 w 10768629"/>
              <a:gd name="connsiteY97-6800" fmla="*/ 1563569 h 1978172"/>
              <a:gd name="connsiteX98-6801" fmla="*/ 6874510 w 10768629"/>
              <a:gd name="connsiteY98-6802" fmla="*/ 1558469 h 1978172"/>
              <a:gd name="connsiteX99-6803" fmla="*/ 6871943 w 10768629"/>
              <a:gd name="connsiteY99-6804" fmla="*/ 1554651 h 1978172"/>
              <a:gd name="connsiteX100-6805" fmla="*/ 6856174 w 10768629"/>
              <a:gd name="connsiteY100-6806" fmla="*/ 1562024 h 1978172"/>
              <a:gd name="connsiteX101-6807" fmla="*/ 6842321 w 10768629"/>
              <a:gd name="connsiteY101-6808" fmla="*/ 1560554 h 1978172"/>
              <a:gd name="connsiteX102-6809" fmla="*/ 6832713 w 10768629"/>
              <a:gd name="connsiteY102-6810" fmla="*/ 1569357 h 1978172"/>
              <a:gd name="connsiteX103-6811" fmla="*/ 6816351 w 10768629"/>
              <a:gd name="connsiteY103-6812" fmla="*/ 1571495 h 1978172"/>
              <a:gd name="connsiteX104-6813" fmla="*/ 6795800 w 10768629"/>
              <a:gd name="connsiteY104-6814" fmla="*/ 1572010 h 1978172"/>
              <a:gd name="connsiteX105-6815" fmla="*/ 6777546 w 10768629"/>
              <a:gd name="connsiteY105-6816" fmla="*/ 1568661 h 1978172"/>
              <a:gd name="connsiteX106-6817" fmla="*/ 6751528 w 10768629"/>
              <a:gd name="connsiteY106-6818" fmla="*/ 1574143 h 1978172"/>
              <a:gd name="connsiteX107-6819" fmla="*/ 6691966 w 10768629"/>
              <a:gd name="connsiteY107-6820" fmla="*/ 1582255 h 1978172"/>
              <a:gd name="connsiteX108-6821" fmla="*/ 6646941 w 10768629"/>
              <a:gd name="connsiteY108-6822" fmla="*/ 1588471 h 1978172"/>
              <a:gd name="connsiteX109-6823" fmla="*/ 6568576 w 10768629"/>
              <a:gd name="connsiteY109-6824" fmla="*/ 1606488 h 1978172"/>
              <a:gd name="connsiteX110-6825" fmla="*/ 6554358 w 10768629"/>
              <a:gd name="connsiteY110-6826" fmla="*/ 1621701 h 1978172"/>
              <a:gd name="connsiteX111-6827" fmla="*/ 6516968 w 10768629"/>
              <a:gd name="connsiteY111-6828" fmla="*/ 1617195 h 1978172"/>
              <a:gd name="connsiteX112-6829" fmla="*/ 6506479 w 10768629"/>
              <a:gd name="connsiteY112-6830" fmla="*/ 1602227 h 1978172"/>
              <a:gd name="connsiteX113-6831" fmla="*/ 6458436 w 10768629"/>
              <a:gd name="connsiteY113-6832" fmla="*/ 1607332 h 1978172"/>
              <a:gd name="connsiteX114-6833" fmla="*/ 6414786 w 10768629"/>
              <a:gd name="connsiteY114-6834" fmla="*/ 1628815 h 1978172"/>
              <a:gd name="connsiteX115-6835" fmla="*/ 6357085 w 10768629"/>
              <a:gd name="connsiteY115-6836" fmla="*/ 1640846 h 1978172"/>
              <a:gd name="connsiteX116-6837" fmla="*/ 6322636 w 10768629"/>
              <a:gd name="connsiteY116-6838" fmla="*/ 1648213 h 1978172"/>
              <a:gd name="connsiteX117-6839" fmla="*/ 6226172 w 10768629"/>
              <a:gd name="connsiteY117-6840" fmla="*/ 1654676 h 1978172"/>
              <a:gd name="connsiteX118-6841" fmla="*/ 6221217 w 10768629"/>
              <a:gd name="connsiteY118-6842" fmla="*/ 1654506 h 1978172"/>
              <a:gd name="connsiteX119-6843" fmla="*/ 6204956 w 10768629"/>
              <a:gd name="connsiteY119-6844" fmla="*/ 1664280 h 1978172"/>
              <a:gd name="connsiteX120-6845" fmla="*/ 6204270 w 10768629"/>
              <a:gd name="connsiteY120-6846" fmla="*/ 1666782 h 1978172"/>
              <a:gd name="connsiteX121-6847" fmla="*/ 6143810 w 10768629"/>
              <a:gd name="connsiteY121-6848" fmla="*/ 1661963 h 1978172"/>
              <a:gd name="connsiteX122-6849" fmla="*/ 6136560 w 10768629"/>
              <a:gd name="connsiteY122-6850" fmla="*/ 1665728 h 1978172"/>
              <a:gd name="connsiteX123-6851" fmla="*/ 6096155 w 10768629"/>
              <a:gd name="connsiteY123-6852" fmla="*/ 1656951 h 1978172"/>
              <a:gd name="connsiteX124-6853" fmla="*/ 6075812 w 10768629"/>
              <a:gd name="connsiteY124-6854" fmla="*/ 1655422 h 1978172"/>
              <a:gd name="connsiteX125-6855" fmla="*/ 6039495 w 10768629"/>
              <a:gd name="connsiteY125-6856" fmla="*/ 1649680 h 1978172"/>
              <a:gd name="connsiteX126-6857" fmla="*/ 6036523 w 10768629"/>
              <a:gd name="connsiteY126-6858" fmla="*/ 1652121 h 1978172"/>
              <a:gd name="connsiteX127-6859" fmla="*/ 6029328 w 10768629"/>
              <a:gd name="connsiteY127-6860" fmla="*/ 1649904 h 1978172"/>
              <a:gd name="connsiteX128-6861" fmla="*/ 6024075 w 10768629"/>
              <a:gd name="connsiteY128-6862" fmla="*/ 1652779 h 1978172"/>
              <a:gd name="connsiteX129-6863" fmla="*/ 6018085 w 10768629"/>
              <a:gd name="connsiteY129-6864" fmla="*/ 1652030 h 1978172"/>
              <a:gd name="connsiteX130-6865" fmla="*/ 5955513 w 10768629"/>
              <a:gd name="connsiteY130-6866" fmla="*/ 1663584 h 1978172"/>
              <a:gd name="connsiteX131-6867" fmla="*/ 5941996 w 10768629"/>
              <a:gd name="connsiteY131-6868" fmla="*/ 1661326 h 1978172"/>
              <a:gd name="connsiteX132-6869" fmla="*/ 5931789 w 10768629"/>
              <a:gd name="connsiteY132-6870" fmla="*/ 1669915 h 1978172"/>
              <a:gd name="connsiteX133-6871" fmla="*/ 5888686 w 10768629"/>
              <a:gd name="connsiteY133-6872" fmla="*/ 1672175 h 1978172"/>
              <a:gd name="connsiteX134-6873" fmla="*/ 5873794 w 10768629"/>
              <a:gd name="connsiteY134-6874" fmla="*/ 1665454 h 1978172"/>
              <a:gd name="connsiteX135-6875" fmla="*/ 5860022 w 10768629"/>
              <a:gd name="connsiteY135-6876" fmla="*/ 1660635 h 1978172"/>
              <a:gd name="connsiteX136-6877" fmla="*/ 5858237 w 10768629"/>
              <a:gd name="connsiteY136-6878" fmla="*/ 1660649 h 1978172"/>
              <a:gd name="connsiteX137-6879" fmla="*/ 5840319 w 10768629"/>
              <a:gd name="connsiteY137-6880" fmla="*/ 1660798 h 1978172"/>
              <a:gd name="connsiteX138-6881" fmla="*/ 5806984 w 10768629"/>
              <a:gd name="connsiteY138-6882" fmla="*/ 1661075 h 1978172"/>
              <a:gd name="connsiteX139-6883" fmla="*/ 5742351 w 10768629"/>
              <a:gd name="connsiteY139-6884" fmla="*/ 1667489 h 1978172"/>
              <a:gd name="connsiteX140-6885" fmla="*/ 5521171 w 10768629"/>
              <a:gd name="connsiteY140-6886" fmla="*/ 1671626 h 1978172"/>
              <a:gd name="connsiteX141-6887" fmla="*/ 5457384 w 10768629"/>
              <a:gd name="connsiteY141-6888" fmla="*/ 1683952 h 1978172"/>
              <a:gd name="connsiteX142-6889" fmla="*/ 4950070 w 10768629"/>
              <a:gd name="connsiteY142-6890" fmla="*/ 1748401 h 1978172"/>
              <a:gd name="connsiteX143-6891" fmla="*/ 4872172 w 10768629"/>
              <a:gd name="connsiteY143-6892" fmla="*/ 1757222 h 1978172"/>
              <a:gd name="connsiteX144-6893" fmla="*/ 4809524 w 10768629"/>
              <a:gd name="connsiteY144-6894" fmla="*/ 1761033 h 1978172"/>
              <a:gd name="connsiteX145-6895" fmla="*/ 4759058 w 10768629"/>
              <a:gd name="connsiteY145-6896" fmla="*/ 1766533 h 1978172"/>
              <a:gd name="connsiteX146-6897" fmla="*/ 4719749 w 10768629"/>
              <a:gd name="connsiteY146-6898" fmla="*/ 1771811 h 1978172"/>
              <a:gd name="connsiteX147-6899" fmla="*/ 4568686 w 10768629"/>
              <a:gd name="connsiteY147-6900" fmla="*/ 1786141 h 1978172"/>
              <a:gd name="connsiteX148-6901" fmla="*/ 4418751 w 10768629"/>
              <a:gd name="connsiteY148-6902" fmla="*/ 1796932 h 1978172"/>
              <a:gd name="connsiteX149-6903" fmla="*/ 4378377 w 10768629"/>
              <a:gd name="connsiteY149-6904" fmla="*/ 1815528 h 1978172"/>
              <a:gd name="connsiteX150-6905" fmla="*/ 4320575 w 10768629"/>
              <a:gd name="connsiteY150-6906" fmla="*/ 1832722 h 1978172"/>
              <a:gd name="connsiteX151-6907" fmla="*/ 4220200 w 10768629"/>
              <a:gd name="connsiteY151-6908" fmla="*/ 1873173 h 1978172"/>
              <a:gd name="connsiteX152-6909" fmla="*/ 4105361 w 10768629"/>
              <a:gd name="connsiteY152-6910" fmla="*/ 1894711 h 1978172"/>
              <a:gd name="connsiteX153-6911" fmla="*/ 3973223 w 10768629"/>
              <a:gd name="connsiteY153-6912" fmla="*/ 1881015 h 1978172"/>
              <a:gd name="connsiteX154-6913" fmla="*/ 3900992 w 10768629"/>
              <a:gd name="connsiteY154-6914" fmla="*/ 1880603 h 1978172"/>
              <a:gd name="connsiteX155-6915" fmla="*/ 3662119 w 10768629"/>
              <a:gd name="connsiteY155-6916" fmla="*/ 1889285 h 1978172"/>
              <a:gd name="connsiteX156-6917" fmla="*/ 3496919 w 10768629"/>
              <a:gd name="connsiteY156-6918" fmla="*/ 1873180 h 1978172"/>
              <a:gd name="connsiteX157-6919" fmla="*/ 3449433 w 10768629"/>
              <a:gd name="connsiteY157-6920" fmla="*/ 1889681 h 1978172"/>
              <a:gd name="connsiteX158-6921" fmla="*/ 3369766 w 10768629"/>
              <a:gd name="connsiteY158-6922" fmla="*/ 1916653 h 1978172"/>
              <a:gd name="connsiteX159-6923" fmla="*/ 3269672 w 10768629"/>
              <a:gd name="connsiteY159-6924" fmla="*/ 1938036 h 1978172"/>
              <a:gd name="connsiteX160-6925" fmla="*/ 3224897 w 10768629"/>
              <a:gd name="connsiteY160-6926" fmla="*/ 1943733 h 1978172"/>
              <a:gd name="connsiteX161-6927" fmla="*/ 3161463 w 10768629"/>
              <a:gd name="connsiteY161-6928" fmla="*/ 1946591 h 1978172"/>
              <a:gd name="connsiteX162-6929" fmla="*/ 3112044 w 10768629"/>
              <a:gd name="connsiteY162-6930" fmla="*/ 1935614 h 1978172"/>
              <a:gd name="connsiteX163-6931" fmla="*/ 3069716 w 10768629"/>
              <a:gd name="connsiteY163-6932" fmla="*/ 1930463 h 1978172"/>
              <a:gd name="connsiteX164-6933" fmla="*/ 3005773 w 10768629"/>
              <a:gd name="connsiteY164-6934" fmla="*/ 1915878 h 1978172"/>
              <a:gd name="connsiteX165-6935" fmla="*/ 2897201 w 10768629"/>
              <a:gd name="connsiteY165-6936" fmla="*/ 1926772 h 1978172"/>
              <a:gd name="connsiteX166-6937" fmla="*/ 2783891 w 10768629"/>
              <a:gd name="connsiteY166-6938" fmla="*/ 1931749 h 1978172"/>
              <a:gd name="connsiteX167-6939" fmla="*/ 2712447 w 10768629"/>
              <a:gd name="connsiteY167-6940" fmla="*/ 1933044 h 1978172"/>
              <a:gd name="connsiteX168-6941" fmla="*/ 2560151 w 10768629"/>
              <a:gd name="connsiteY168-6942" fmla="*/ 1963609 h 1978172"/>
              <a:gd name="connsiteX169-6943" fmla="*/ 2367221 w 10768629"/>
              <a:gd name="connsiteY169-6944" fmla="*/ 1971884 h 1978172"/>
              <a:gd name="connsiteX170-6945" fmla="*/ 2272130 w 10768629"/>
              <a:gd name="connsiteY170-6946" fmla="*/ 1961162 h 1978172"/>
              <a:gd name="connsiteX171-6947" fmla="*/ 2189404 w 10768629"/>
              <a:gd name="connsiteY171-6948" fmla="*/ 1978172 h 1978172"/>
              <a:gd name="connsiteX172-6949" fmla="*/ 2077704 w 10768629"/>
              <a:gd name="connsiteY172-6950" fmla="*/ 1965002 h 1978172"/>
              <a:gd name="connsiteX173-6951" fmla="*/ 2033299 w 10768629"/>
              <a:gd name="connsiteY173-6952" fmla="*/ 1969042 h 1978172"/>
              <a:gd name="connsiteX174-6953" fmla="*/ 1967996 w 10768629"/>
              <a:gd name="connsiteY174-6954" fmla="*/ 1953187 h 1978172"/>
              <a:gd name="connsiteX175-6955" fmla="*/ 1855805 w 10768629"/>
              <a:gd name="connsiteY175-6956" fmla="*/ 1926082 h 1978172"/>
              <a:gd name="connsiteX176-6957" fmla="*/ 1790957 w 10768629"/>
              <a:gd name="connsiteY176-6958" fmla="*/ 1919460 h 1978172"/>
              <a:gd name="connsiteX177-6959" fmla="*/ 1613978 w 10768629"/>
              <a:gd name="connsiteY177-6960" fmla="*/ 1891581 h 1978172"/>
              <a:gd name="connsiteX178-6961" fmla="*/ 1436831 w 10768629"/>
              <a:gd name="connsiteY178-6962" fmla="*/ 1856201 h 1978172"/>
              <a:gd name="connsiteX179-6963" fmla="*/ 1357365 w 10768629"/>
              <a:gd name="connsiteY179-6964" fmla="*/ 1832140 h 1978172"/>
              <a:gd name="connsiteX180-6965" fmla="*/ 1232341 w 10768629"/>
              <a:gd name="connsiteY180-6966" fmla="*/ 1785942 h 1978172"/>
              <a:gd name="connsiteX181-6967" fmla="*/ 1162595 w 10768629"/>
              <a:gd name="connsiteY181-6968" fmla="*/ 1758337 h 1978172"/>
              <a:gd name="connsiteX182-6969" fmla="*/ 1128523 w 10768629"/>
              <a:gd name="connsiteY182-6970" fmla="*/ 1763621 h 1978172"/>
              <a:gd name="connsiteX183-6971" fmla="*/ 991903 w 10768629"/>
              <a:gd name="connsiteY183-6972" fmla="*/ 1786741 h 1978172"/>
              <a:gd name="connsiteX184-6973" fmla="*/ 883960 w 10768629"/>
              <a:gd name="connsiteY184-6974" fmla="*/ 1822386 h 1978172"/>
              <a:gd name="connsiteX185-6975" fmla="*/ 766531 w 10768629"/>
              <a:gd name="connsiteY185-6976" fmla="*/ 1805053 h 1978172"/>
              <a:gd name="connsiteX186-6977" fmla="*/ 669779 w 10768629"/>
              <a:gd name="connsiteY186-6978" fmla="*/ 1800537 h 1978172"/>
              <a:gd name="connsiteX187-6979" fmla="*/ 523898 w 10768629"/>
              <a:gd name="connsiteY187-6980" fmla="*/ 1811085 h 1978172"/>
              <a:gd name="connsiteX188-6981" fmla="*/ 360251 w 10768629"/>
              <a:gd name="connsiteY188-6982" fmla="*/ 1830735 h 1978172"/>
              <a:gd name="connsiteX189-6983" fmla="*/ 255207 w 10768629"/>
              <a:gd name="connsiteY189-6984" fmla="*/ 1818275 h 1978172"/>
              <a:gd name="connsiteX190-6985" fmla="*/ 101803 w 10768629"/>
              <a:gd name="connsiteY190-6986" fmla="*/ 1870647 h 1978172"/>
              <a:gd name="connsiteX191-6987" fmla="*/ 25397 w 10768629"/>
              <a:gd name="connsiteY191-6988" fmla="*/ 1888443 h 1978172"/>
              <a:gd name="connsiteX192-6989" fmla="*/ 2370 w 10768629"/>
              <a:gd name="connsiteY192-6990" fmla="*/ 1878311 h 1978172"/>
              <a:gd name="connsiteX193-6991" fmla="*/ 0 w 10768629"/>
              <a:gd name="connsiteY193-6992" fmla="*/ 1878785 h 1978172"/>
              <a:gd name="connsiteX194-6993" fmla="*/ 0 w 10768629"/>
              <a:gd name="connsiteY194-6994" fmla="*/ 0 h 1978172"/>
              <a:gd name="connsiteX0-6995" fmla="*/ 0 w 10768629"/>
              <a:gd name="connsiteY0-6996" fmla="*/ 0 h 1978172"/>
              <a:gd name="connsiteX1-6997" fmla="*/ 10768629 w 10768629"/>
              <a:gd name="connsiteY1-6998" fmla="*/ 0 h 1978172"/>
              <a:gd name="connsiteX2-6999" fmla="*/ 10733254 w 10768629"/>
              <a:gd name="connsiteY2-7000" fmla="*/ 31439 h 1978172"/>
              <a:gd name="connsiteX3-7001" fmla="*/ 10727085 w 10768629"/>
              <a:gd name="connsiteY3-7002" fmla="*/ 37910 h 1978172"/>
              <a:gd name="connsiteX4-7003" fmla="*/ 10675953 w 10768629"/>
              <a:gd name="connsiteY4-7004" fmla="*/ 68623 h 1978172"/>
              <a:gd name="connsiteX5-7005" fmla="*/ 10637091 w 10768629"/>
              <a:gd name="connsiteY5-7006" fmla="*/ 90361 h 1978172"/>
              <a:gd name="connsiteX6-7007" fmla="*/ 10610971 w 10768629"/>
              <a:gd name="connsiteY6-7008" fmla="*/ 110764 h 1978172"/>
              <a:gd name="connsiteX7-7009" fmla="*/ 10532872 w 10768629"/>
              <a:gd name="connsiteY7-7010" fmla="*/ 138028 h 1978172"/>
              <a:gd name="connsiteX8-7011" fmla="*/ 10398558 w 10768629"/>
              <a:gd name="connsiteY8-7012" fmla="*/ 172911 h 1978172"/>
              <a:gd name="connsiteX9-7013" fmla="*/ 10371128 w 10768629"/>
              <a:gd name="connsiteY9-7014" fmla="*/ 182609 h 1978172"/>
              <a:gd name="connsiteX10-7015" fmla="*/ 10352178 w 10768629"/>
              <a:gd name="connsiteY10-7016" fmla="*/ 199976 h 1978172"/>
              <a:gd name="connsiteX11-7017" fmla="*/ 10351815 w 10768629"/>
              <a:gd name="connsiteY11-7018" fmla="*/ 211879 h 1978172"/>
              <a:gd name="connsiteX12-7019" fmla="*/ 10337471 w 10768629"/>
              <a:gd name="connsiteY12-7020" fmla="*/ 218661 h 1978172"/>
              <a:gd name="connsiteX13-7021" fmla="*/ 10334625 w 10768629"/>
              <a:gd name="connsiteY13-7022" fmla="*/ 222351 h 1978172"/>
              <a:gd name="connsiteX14-7023" fmla="*/ 10256365 w 10768629"/>
              <a:gd name="connsiteY14-7024" fmla="*/ 235917 h 1978172"/>
              <a:gd name="connsiteX15-7025" fmla="*/ 10201127 w 10768629"/>
              <a:gd name="connsiteY15-7026" fmla="*/ 267448 h 1978172"/>
              <a:gd name="connsiteX16-7027" fmla="*/ 9961218 w 10768629"/>
              <a:gd name="connsiteY16-7028" fmla="*/ 326720 h 1978172"/>
              <a:gd name="connsiteX17-7029" fmla="*/ 9859715 w 10768629"/>
              <a:gd name="connsiteY17-7030" fmla="*/ 355698 h 1978172"/>
              <a:gd name="connsiteX18-7031" fmla="*/ 9679867 w 10768629"/>
              <a:gd name="connsiteY18-7032" fmla="*/ 399081 h 1978172"/>
              <a:gd name="connsiteX19-7033" fmla="*/ 9490654 w 10768629"/>
              <a:gd name="connsiteY19-7034" fmla="*/ 455225 h 1978172"/>
              <a:gd name="connsiteX20-7035" fmla="*/ 9470837 w 10768629"/>
              <a:gd name="connsiteY20-7036" fmla="*/ 452539 h 1978172"/>
              <a:gd name="connsiteX21-7037" fmla="*/ 9469082 w 10768629"/>
              <a:gd name="connsiteY21-7038" fmla="*/ 454891 h 1978172"/>
              <a:gd name="connsiteX22-7039" fmla="*/ 9448038 w 10768629"/>
              <a:gd name="connsiteY22-7040" fmla="*/ 459733 h 1978172"/>
              <a:gd name="connsiteX23-7041" fmla="*/ 9396821 w 10768629"/>
              <a:gd name="connsiteY23-7042" fmla="*/ 455795 h 1978172"/>
              <a:gd name="connsiteX24-7043" fmla="*/ 9392197 w 10768629"/>
              <a:gd name="connsiteY24-7044" fmla="*/ 459796 h 1978172"/>
              <a:gd name="connsiteX25-7045" fmla="*/ 9347994 w 10768629"/>
              <a:gd name="connsiteY25-7046" fmla="*/ 464462 h 1978172"/>
              <a:gd name="connsiteX26-7047" fmla="*/ 9347889 w 10768629"/>
              <a:gd name="connsiteY26-7048" fmla="*/ 466539 h 1978172"/>
              <a:gd name="connsiteX27-7049" fmla="*/ 9337639 w 10768629"/>
              <a:gd name="connsiteY27-7050" fmla="*/ 476654 h 1978172"/>
              <a:gd name="connsiteX28-7051" fmla="*/ 9316893 w 10768629"/>
              <a:gd name="connsiteY28-7052" fmla="*/ 491390 h 1978172"/>
              <a:gd name="connsiteX29-7053" fmla="*/ 9229283 w 10768629"/>
              <a:gd name="connsiteY29-7054" fmla="*/ 555377 h 1978172"/>
              <a:gd name="connsiteX30-7055" fmla="*/ 9220274 w 10768629"/>
              <a:gd name="connsiteY30-7056" fmla="*/ 557502 h 1978172"/>
              <a:gd name="connsiteX31-7057" fmla="*/ 9220202 w 10768629"/>
              <a:gd name="connsiteY31-7058" fmla="*/ 558001 h 1978172"/>
              <a:gd name="connsiteX32-7059" fmla="*/ 9210908 w 10768629"/>
              <a:gd name="connsiteY32-7060" fmla="*/ 561147 h 1978172"/>
              <a:gd name="connsiteX33-7061" fmla="*/ 9186374 w 10768629"/>
              <a:gd name="connsiteY33-7062" fmla="*/ 565502 h 1978172"/>
              <a:gd name="connsiteX34-7063" fmla="*/ 9181058 w 10768629"/>
              <a:gd name="connsiteY34-7064" fmla="*/ 569943 h 1978172"/>
              <a:gd name="connsiteX35-7065" fmla="*/ 9179948 w 10768629"/>
              <a:gd name="connsiteY35-7066" fmla="*/ 576062 h 1978172"/>
              <a:gd name="connsiteX36-7067" fmla="*/ 9149110 w 10768629"/>
              <a:gd name="connsiteY36-7068" fmla="*/ 598906 h 1978172"/>
              <a:gd name="connsiteX37-7069" fmla="*/ 9078556 w 10768629"/>
              <a:gd name="connsiteY37-7070" fmla="*/ 644039 h 1978172"/>
              <a:gd name="connsiteX38-7071" fmla="*/ 8996399 w 10768629"/>
              <a:gd name="connsiteY38-7072" fmla="*/ 690055 h 1978172"/>
              <a:gd name="connsiteX39-7073" fmla="*/ 8803791 w 10768629"/>
              <a:gd name="connsiteY39-7074" fmla="*/ 813860 h 1978172"/>
              <a:gd name="connsiteX40-7075" fmla="*/ 8636202 w 10768629"/>
              <a:gd name="connsiteY40-7076" fmla="*/ 848463 h 1978172"/>
              <a:gd name="connsiteX41-7077" fmla="*/ 8555372 w 10768629"/>
              <a:gd name="connsiteY41-7078" fmla="*/ 883171 h 1978172"/>
              <a:gd name="connsiteX42-7079" fmla="*/ 8507229 w 10768629"/>
              <a:gd name="connsiteY42-7080" fmla="*/ 901665 h 1978172"/>
              <a:gd name="connsiteX43-7081" fmla="*/ 8428473 w 10768629"/>
              <a:gd name="connsiteY43-7082" fmla="*/ 927985 h 1978172"/>
              <a:gd name="connsiteX44-7083" fmla="*/ 8427914 w 10768629"/>
              <a:gd name="connsiteY44-7084" fmla="*/ 933480 h 1978172"/>
              <a:gd name="connsiteX45-7085" fmla="*/ 8420327 w 10768629"/>
              <a:gd name="connsiteY45-7086" fmla="*/ 941984 h 1978172"/>
              <a:gd name="connsiteX46-7087" fmla="*/ 8407128 w 10768629"/>
              <a:gd name="connsiteY46-7088" fmla="*/ 961344 h 1978172"/>
              <a:gd name="connsiteX47-7089" fmla="*/ 8380548 w 10768629"/>
              <a:gd name="connsiteY47-7090" fmla="*/ 987916 h 1978172"/>
              <a:gd name="connsiteX48-7091" fmla="*/ 8379462 w 10768629"/>
              <a:gd name="connsiteY48-7092" fmla="*/ 987106 h 1978172"/>
              <a:gd name="connsiteX49-7093" fmla="*/ 8369725 w 10768629"/>
              <a:gd name="connsiteY49-7094" fmla="*/ 989186 h 1978172"/>
              <a:gd name="connsiteX50-7095" fmla="*/ 8304438 w 10768629"/>
              <a:gd name="connsiteY50-7096" fmla="*/ 996739 h 1978172"/>
              <a:gd name="connsiteX51-7097" fmla="*/ 8280929 w 10768629"/>
              <a:gd name="connsiteY51-7098" fmla="*/ 1023089 h 1978172"/>
              <a:gd name="connsiteX52-7099" fmla="*/ 8275760 w 10768629"/>
              <a:gd name="connsiteY52-7100" fmla="*/ 1027772 h 1978172"/>
              <a:gd name="connsiteX53-7101" fmla="*/ 8275478 w 10768629"/>
              <a:gd name="connsiteY53-7102" fmla="*/ 1027605 h 1978172"/>
              <a:gd name="connsiteX54-7103" fmla="*/ 8269666 w 10768629"/>
              <a:gd name="connsiteY54-7104" fmla="*/ 1032033 h 1978172"/>
              <a:gd name="connsiteX55-7105" fmla="*/ 8203836 w 10768629"/>
              <a:gd name="connsiteY55-7106" fmla="*/ 1037347 h 1978172"/>
              <a:gd name="connsiteX56-7107" fmla="*/ 8122936 w 10768629"/>
              <a:gd name="connsiteY56-7108" fmla="*/ 1063113 h 1978172"/>
              <a:gd name="connsiteX57-7109" fmla="*/ 8043658 w 10768629"/>
              <a:gd name="connsiteY57-7110" fmla="*/ 1092746 h 1978172"/>
              <a:gd name="connsiteX58-7111" fmla="*/ 8015351 w 10768629"/>
              <a:gd name="connsiteY58-7112" fmla="*/ 1105478 h 1978172"/>
              <a:gd name="connsiteX59-7113" fmla="*/ 7963145 w 10768629"/>
              <a:gd name="connsiteY59-7114" fmla="*/ 1119346 h 1978172"/>
              <a:gd name="connsiteX60-7115" fmla="*/ 7938145 w 10768629"/>
              <a:gd name="connsiteY60-7116" fmla="*/ 1120225 h 1978172"/>
              <a:gd name="connsiteX61-7117" fmla="*/ 7937238 w 10768629"/>
              <a:gd name="connsiteY61-7118" fmla="*/ 1121204 h 1978172"/>
              <a:gd name="connsiteX62-7119" fmla="*/ 7934398 w 10768629"/>
              <a:gd name="connsiteY62-7120" fmla="*/ 1118240 h 1978172"/>
              <a:gd name="connsiteX63-7121" fmla="*/ 7918248 w 10768629"/>
              <a:gd name="connsiteY63-7122" fmla="*/ 1124371 h 1978172"/>
              <a:gd name="connsiteX64-7123" fmla="*/ 7914119 w 10768629"/>
              <a:gd name="connsiteY64-7124" fmla="*/ 1127653 h 1978172"/>
              <a:gd name="connsiteX65-7125" fmla="*/ 7907658 w 10768629"/>
              <a:gd name="connsiteY65-7126" fmla="*/ 1130350 h 1978172"/>
              <a:gd name="connsiteX66-7127" fmla="*/ 7907434 w 10768629"/>
              <a:gd name="connsiteY66-7128" fmla="*/ 1130103 h 1978172"/>
              <a:gd name="connsiteX67-7129" fmla="*/ 7901508 w 10768629"/>
              <a:gd name="connsiteY67-7130" fmla="*/ 1133245 h 1978172"/>
              <a:gd name="connsiteX68-7131" fmla="*/ 7873287 w 10768629"/>
              <a:gd name="connsiteY68-7132" fmla="*/ 1152609 h 1978172"/>
              <a:gd name="connsiteX69-7133" fmla="*/ 7834833 w 10768629"/>
              <a:gd name="connsiteY69-7134" fmla="*/ 1153868 h 1978172"/>
              <a:gd name="connsiteX70-7135" fmla="*/ 7828661 w 10768629"/>
              <a:gd name="connsiteY70-7136" fmla="*/ 1139994 h 1978172"/>
              <a:gd name="connsiteX71-7137" fmla="*/ 7823966 w 10768629"/>
              <a:gd name="connsiteY71-7138" fmla="*/ 1143178 h 1978172"/>
              <a:gd name="connsiteX72-7139" fmla="*/ 7815078 w 10768629"/>
              <a:gd name="connsiteY72-7140" fmla="*/ 1151776 h 1978172"/>
              <a:gd name="connsiteX73-7141" fmla="*/ 7812026 w 10768629"/>
              <a:gd name="connsiteY73-7142" fmla="*/ 1151522 h 1978172"/>
              <a:gd name="connsiteX74-7143" fmla="*/ 7782249 w 10768629"/>
              <a:gd name="connsiteY74-7144" fmla="*/ 1160970 h 1978172"/>
              <a:gd name="connsiteX75-7145" fmla="*/ 7773476 w 10768629"/>
              <a:gd name="connsiteY75-7146" fmla="*/ 1157414 h 1978172"/>
              <a:gd name="connsiteX76-7147" fmla="*/ 7769600 w 10768629"/>
              <a:gd name="connsiteY76-7148" fmla="*/ 1157365 h 1978172"/>
              <a:gd name="connsiteX77-7149" fmla="*/ 7752631 w 10768629"/>
              <a:gd name="connsiteY77-7150" fmla="*/ 1172815 h 1978172"/>
              <a:gd name="connsiteX78-7151" fmla="*/ 7743525 w 10768629"/>
              <a:gd name="connsiteY78-7152" fmla="*/ 1179064 h 1978172"/>
              <a:gd name="connsiteX79-7153" fmla="*/ 7685942 w 10768629"/>
              <a:gd name="connsiteY79-7154" fmla="*/ 1233723 h 1978172"/>
              <a:gd name="connsiteX80-7155" fmla="*/ 7586920 w 10768629"/>
              <a:gd name="connsiteY80-7156" fmla="*/ 1261888 h 1978172"/>
              <a:gd name="connsiteX81-7157" fmla="*/ 7486100 w 10768629"/>
              <a:gd name="connsiteY81-7158" fmla="*/ 1292563 h 1978172"/>
              <a:gd name="connsiteX82-7159" fmla="*/ 7407190 w 10768629"/>
              <a:gd name="connsiteY82-7160" fmla="*/ 1314737 h 1978172"/>
              <a:gd name="connsiteX83-7161" fmla="*/ 7240698 w 10768629"/>
              <a:gd name="connsiteY83-7162" fmla="*/ 1438832 h 1978172"/>
              <a:gd name="connsiteX84-7163" fmla="*/ 7197675 w 10768629"/>
              <a:gd name="connsiteY84-7164" fmla="*/ 1447530 h 1978172"/>
              <a:gd name="connsiteX85-7165" fmla="*/ 7164788 w 10768629"/>
              <a:gd name="connsiteY85-7166" fmla="*/ 1480293 h 1978172"/>
              <a:gd name="connsiteX86-7167" fmla="*/ 7147929 w 10768629"/>
              <a:gd name="connsiteY86-7168" fmla="*/ 1477641 h 1978172"/>
              <a:gd name="connsiteX87-7169" fmla="*/ 7144965 w 10768629"/>
              <a:gd name="connsiteY87-7170" fmla="*/ 1476908 h 1978172"/>
              <a:gd name="connsiteX88-7171" fmla="*/ 7134299 w 10768629"/>
              <a:gd name="connsiteY88-7172" fmla="*/ 1479969 h 1978172"/>
              <a:gd name="connsiteX89-7173" fmla="*/ 7129809 w 10768629"/>
              <a:gd name="connsiteY89-7174" fmla="*/ 1473339 h 1978172"/>
              <a:gd name="connsiteX90-7175" fmla="*/ 7112688 w 10768629"/>
              <a:gd name="connsiteY90-7176" fmla="*/ 1472575 h 1978172"/>
              <a:gd name="connsiteX91-7177" fmla="*/ 7093470 w 10768629"/>
              <a:gd name="connsiteY91-7178" fmla="*/ 1480300 h 1978172"/>
              <a:gd name="connsiteX92-7179" fmla="*/ 7025034 w 10768629"/>
              <a:gd name="connsiteY92-7180" fmla="*/ 1506934 h 1978172"/>
              <a:gd name="connsiteX93-7181" fmla="*/ 7014783 w 10768629"/>
              <a:gd name="connsiteY93-7182" fmla="*/ 1515868 h 1978172"/>
              <a:gd name="connsiteX94-7183" fmla="*/ 6979706 w 10768629"/>
              <a:gd name="connsiteY94-7184" fmla="*/ 1523511 h 1978172"/>
              <a:gd name="connsiteX95-7185" fmla="*/ 6977890 w 10768629"/>
              <a:gd name="connsiteY95-7186" fmla="*/ 1525793 h 1978172"/>
              <a:gd name="connsiteX96-7187" fmla="*/ 6944339 w 10768629"/>
              <a:gd name="connsiteY96-7188" fmla="*/ 1536237 h 1978172"/>
              <a:gd name="connsiteX97-7189" fmla="*/ 6886996 w 10768629"/>
              <a:gd name="connsiteY97-7190" fmla="*/ 1563569 h 1978172"/>
              <a:gd name="connsiteX98-7191" fmla="*/ 6874510 w 10768629"/>
              <a:gd name="connsiteY98-7192" fmla="*/ 1558469 h 1978172"/>
              <a:gd name="connsiteX99-7193" fmla="*/ 6871943 w 10768629"/>
              <a:gd name="connsiteY99-7194" fmla="*/ 1554651 h 1978172"/>
              <a:gd name="connsiteX100-7195" fmla="*/ 6856174 w 10768629"/>
              <a:gd name="connsiteY100-7196" fmla="*/ 1562024 h 1978172"/>
              <a:gd name="connsiteX101-7197" fmla="*/ 6842321 w 10768629"/>
              <a:gd name="connsiteY101-7198" fmla="*/ 1560554 h 1978172"/>
              <a:gd name="connsiteX102-7199" fmla="*/ 6832713 w 10768629"/>
              <a:gd name="connsiteY102-7200" fmla="*/ 1569357 h 1978172"/>
              <a:gd name="connsiteX103-7201" fmla="*/ 6816351 w 10768629"/>
              <a:gd name="connsiteY103-7202" fmla="*/ 1571495 h 1978172"/>
              <a:gd name="connsiteX104-7203" fmla="*/ 6795800 w 10768629"/>
              <a:gd name="connsiteY104-7204" fmla="*/ 1572010 h 1978172"/>
              <a:gd name="connsiteX105-7205" fmla="*/ 6777546 w 10768629"/>
              <a:gd name="connsiteY105-7206" fmla="*/ 1568661 h 1978172"/>
              <a:gd name="connsiteX106-7207" fmla="*/ 6751528 w 10768629"/>
              <a:gd name="connsiteY106-7208" fmla="*/ 1574143 h 1978172"/>
              <a:gd name="connsiteX107-7209" fmla="*/ 6691966 w 10768629"/>
              <a:gd name="connsiteY107-7210" fmla="*/ 1582255 h 1978172"/>
              <a:gd name="connsiteX108-7211" fmla="*/ 6646941 w 10768629"/>
              <a:gd name="connsiteY108-7212" fmla="*/ 1588471 h 1978172"/>
              <a:gd name="connsiteX109-7213" fmla="*/ 6568576 w 10768629"/>
              <a:gd name="connsiteY109-7214" fmla="*/ 1606488 h 1978172"/>
              <a:gd name="connsiteX110-7215" fmla="*/ 6554358 w 10768629"/>
              <a:gd name="connsiteY110-7216" fmla="*/ 1621701 h 1978172"/>
              <a:gd name="connsiteX111-7217" fmla="*/ 6516968 w 10768629"/>
              <a:gd name="connsiteY111-7218" fmla="*/ 1617195 h 1978172"/>
              <a:gd name="connsiteX112-7219" fmla="*/ 6506479 w 10768629"/>
              <a:gd name="connsiteY112-7220" fmla="*/ 1602227 h 1978172"/>
              <a:gd name="connsiteX113-7221" fmla="*/ 6458436 w 10768629"/>
              <a:gd name="connsiteY113-7222" fmla="*/ 1607332 h 1978172"/>
              <a:gd name="connsiteX114-7223" fmla="*/ 6414786 w 10768629"/>
              <a:gd name="connsiteY114-7224" fmla="*/ 1628815 h 1978172"/>
              <a:gd name="connsiteX115-7225" fmla="*/ 6357085 w 10768629"/>
              <a:gd name="connsiteY115-7226" fmla="*/ 1640846 h 1978172"/>
              <a:gd name="connsiteX116-7227" fmla="*/ 6322636 w 10768629"/>
              <a:gd name="connsiteY116-7228" fmla="*/ 1648213 h 1978172"/>
              <a:gd name="connsiteX117-7229" fmla="*/ 6226172 w 10768629"/>
              <a:gd name="connsiteY117-7230" fmla="*/ 1654676 h 1978172"/>
              <a:gd name="connsiteX118-7231" fmla="*/ 6221217 w 10768629"/>
              <a:gd name="connsiteY118-7232" fmla="*/ 1654506 h 1978172"/>
              <a:gd name="connsiteX119-7233" fmla="*/ 6204956 w 10768629"/>
              <a:gd name="connsiteY119-7234" fmla="*/ 1664280 h 1978172"/>
              <a:gd name="connsiteX120-7235" fmla="*/ 6204270 w 10768629"/>
              <a:gd name="connsiteY120-7236" fmla="*/ 1666782 h 1978172"/>
              <a:gd name="connsiteX121-7237" fmla="*/ 6143810 w 10768629"/>
              <a:gd name="connsiteY121-7238" fmla="*/ 1661963 h 1978172"/>
              <a:gd name="connsiteX122-7239" fmla="*/ 6136560 w 10768629"/>
              <a:gd name="connsiteY122-7240" fmla="*/ 1665728 h 1978172"/>
              <a:gd name="connsiteX123-7241" fmla="*/ 6096155 w 10768629"/>
              <a:gd name="connsiteY123-7242" fmla="*/ 1656951 h 1978172"/>
              <a:gd name="connsiteX124-7243" fmla="*/ 6075812 w 10768629"/>
              <a:gd name="connsiteY124-7244" fmla="*/ 1655422 h 1978172"/>
              <a:gd name="connsiteX125-7245" fmla="*/ 6039495 w 10768629"/>
              <a:gd name="connsiteY125-7246" fmla="*/ 1649680 h 1978172"/>
              <a:gd name="connsiteX126-7247" fmla="*/ 6036523 w 10768629"/>
              <a:gd name="connsiteY126-7248" fmla="*/ 1652121 h 1978172"/>
              <a:gd name="connsiteX127-7249" fmla="*/ 6029328 w 10768629"/>
              <a:gd name="connsiteY127-7250" fmla="*/ 1649904 h 1978172"/>
              <a:gd name="connsiteX128-7251" fmla="*/ 6024075 w 10768629"/>
              <a:gd name="connsiteY128-7252" fmla="*/ 1652779 h 1978172"/>
              <a:gd name="connsiteX129-7253" fmla="*/ 6018085 w 10768629"/>
              <a:gd name="connsiteY129-7254" fmla="*/ 1652030 h 1978172"/>
              <a:gd name="connsiteX130-7255" fmla="*/ 5955513 w 10768629"/>
              <a:gd name="connsiteY130-7256" fmla="*/ 1663584 h 1978172"/>
              <a:gd name="connsiteX131-7257" fmla="*/ 5941996 w 10768629"/>
              <a:gd name="connsiteY131-7258" fmla="*/ 1661326 h 1978172"/>
              <a:gd name="connsiteX132-7259" fmla="*/ 5931789 w 10768629"/>
              <a:gd name="connsiteY132-7260" fmla="*/ 1669915 h 1978172"/>
              <a:gd name="connsiteX133-7261" fmla="*/ 5888686 w 10768629"/>
              <a:gd name="connsiteY133-7262" fmla="*/ 1672175 h 1978172"/>
              <a:gd name="connsiteX134-7263" fmla="*/ 5873794 w 10768629"/>
              <a:gd name="connsiteY134-7264" fmla="*/ 1665454 h 1978172"/>
              <a:gd name="connsiteX135-7265" fmla="*/ 5860022 w 10768629"/>
              <a:gd name="connsiteY135-7266" fmla="*/ 1660635 h 1978172"/>
              <a:gd name="connsiteX136-7267" fmla="*/ 5858237 w 10768629"/>
              <a:gd name="connsiteY136-7268" fmla="*/ 1660649 h 1978172"/>
              <a:gd name="connsiteX137-7269" fmla="*/ 5840319 w 10768629"/>
              <a:gd name="connsiteY137-7270" fmla="*/ 1660798 h 1978172"/>
              <a:gd name="connsiteX138-7271" fmla="*/ 5806984 w 10768629"/>
              <a:gd name="connsiteY138-7272" fmla="*/ 1661075 h 1978172"/>
              <a:gd name="connsiteX139-7273" fmla="*/ 5742351 w 10768629"/>
              <a:gd name="connsiteY139-7274" fmla="*/ 1667489 h 1978172"/>
              <a:gd name="connsiteX140-7275" fmla="*/ 5521171 w 10768629"/>
              <a:gd name="connsiteY140-7276" fmla="*/ 1671626 h 1978172"/>
              <a:gd name="connsiteX141-7277" fmla="*/ 5457384 w 10768629"/>
              <a:gd name="connsiteY141-7278" fmla="*/ 1683952 h 1978172"/>
              <a:gd name="connsiteX142-7279" fmla="*/ 4950070 w 10768629"/>
              <a:gd name="connsiteY142-7280" fmla="*/ 1748401 h 1978172"/>
              <a:gd name="connsiteX143-7281" fmla="*/ 4872172 w 10768629"/>
              <a:gd name="connsiteY143-7282" fmla="*/ 1757222 h 1978172"/>
              <a:gd name="connsiteX144-7283" fmla="*/ 4809524 w 10768629"/>
              <a:gd name="connsiteY144-7284" fmla="*/ 1761033 h 1978172"/>
              <a:gd name="connsiteX145-7285" fmla="*/ 4759058 w 10768629"/>
              <a:gd name="connsiteY145-7286" fmla="*/ 1766533 h 1978172"/>
              <a:gd name="connsiteX146-7287" fmla="*/ 4719749 w 10768629"/>
              <a:gd name="connsiteY146-7288" fmla="*/ 1771811 h 1978172"/>
              <a:gd name="connsiteX147-7289" fmla="*/ 4568686 w 10768629"/>
              <a:gd name="connsiteY147-7290" fmla="*/ 1786141 h 1978172"/>
              <a:gd name="connsiteX148-7291" fmla="*/ 4418751 w 10768629"/>
              <a:gd name="connsiteY148-7292" fmla="*/ 1796932 h 1978172"/>
              <a:gd name="connsiteX149-7293" fmla="*/ 4378377 w 10768629"/>
              <a:gd name="connsiteY149-7294" fmla="*/ 1815528 h 1978172"/>
              <a:gd name="connsiteX150-7295" fmla="*/ 4320575 w 10768629"/>
              <a:gd name="connsiteY150-7296" fmla="*/ 1832722 h 1978172"/>
              <a:gd name="connsiteX151-7297" fmla="*/ 4220200 w 10768629"/>
              <a:gd name="connsiteY151-7298" fmla="*/ 1873173 h 1978172"/>
              <a:gd name="connsiteX152-7299" fmla="*/ 4105361 w 10768629"/>
              <a:gd name="connsiteY152-7300" fmla="*/ 1894711 h 1978172"/>
              <a:gd name="connsiteX153-7301" fmla="*/ 3973223 w 10768629"/>
              <a:gd name="connsiteY153-7302" fmla="*/ 1881015 h 1978172"/>
              <a:gd name="connsiteX154-7303" fmla="*/ 3900992 w 10768629"/>
              <a:gd name="connsiteY154-7304" fmla="*/ 1880603 h 1978172"/>
              <a:gd name="connsiteX155-7305" fmla="*/ 3662119 w 10768629"/>
              <a:gd name="connsiteY155-7306" fmla="*/ 1889285 h 1978172"/>
              <a:gd name="connsiteX156-7307" fmla="*/ 3496919 w 10768629"/>
              <a:gd name="connsiteY156-7308" fmla="*/ 1873180 h 1978172"/>
              <a:gd name="connsiteX157-7309" fmla="*/ 3449433 w 10768629"/>
              <a:gd name="connsiteY157-7310" fmla="*/ 1889681 h 1978172"/>
              <a:gd name="connsiteX158-7311" fmla="*/ 3369766 w 10768629"/>
              <a:gd name="connsiteY158-7312" fmla="*/ 1916653 h 1978172"/>
              <a:gd name="connsiteX159-7313" fmla="*/ 3269672 w 10768629"/>
              <a:gd name="connsiteY159-7314" fmla="*/ 1938036 h 1978172"/>
              <a:gd name="connsiteX160-7315" fmla="*/ 3224897 w 10768629"/>
              <a:gd name="connsiteY160-7316" fmla="*/ 1943733 h 1978172"/>
              <a:gd name="connsiteX161-7317" fmla="*/ 3161463 w 10768629"/>
              <a:gd name="connsiteY161-7318" fmla="*/ 1946591 h 1978172"/>
              <a:gd name="connsiteX162-7319" fmla="*/ 3112044 w 10768629"/>
              <a:gd name="connsiteY162-7320" fmla="*/ 1935614 h 1978172"/>
              <a:gd name="connsiteX163-7321" fmla="*/ 3069716 w 10768629"/>
              <a:gd name="connsiteY163-7322" fmla="*/ 1930463 h 1978172"/>
              <a:gd name="connsiteX164-7323" fmla="*/ 3005773 w 10768629"/>
              <a:gd name="connsiteY164-7324" fmla="*/ 1915878 h 1978172"/>
              <a:gd name="connsiteX165-7325" fmla="*/ 2897201 w 10768629"/>
              <a:gd name="connsiteY165-7326" fmla="*/ 1926772 h 1978172"/>
              <a:gd name="connsiteX166-7327" fmla="*/ 2783891 w 10768629"/>
              <a:gd name="connsiteY166-7328" fmla="*/ 1931749 h 1978172"/>
              <a:gd name="connsiteX167-7329" fmla="*/ 2712447 w 10768629"/>
              <a:gd name="connsiteY167-7330" fmla="*/ 1933044 h 1978172"/>
              <a:gd name="connsiteX168-7331" fmla="*/ 2560151 w 10768629"/>
              <a:gd name="connsiteY168-7332" fmla="*/ 1963609 h 1978172"/>
              <a:gd name="connsiteX169-7333" fmla="*/ 2367221 w 10768629"/>
              <a:gd name="connsiteY169-7334" fmla="*/ 1971884 h 1978172"/>
              <a:gd name="connsiteX170-7335" fmla="*/ 2272130 w 10768629"/>
              <a:gd name="connsiteY170-7336" fmla="*/ 1961162 h 1978172"/>
              <a:gd name="connsiteX171-7337" fmla="*/ 2189404 w 10768629"/>
              <a:gd name="connsiteY171-7338" fmla="*/ 1978172 h 1978172"/>
              <a:gd name="connsiteX172-7339" fmla="*/ 2077704 w 10768629"/>
              <a:gd name="connsiteY172-7340" fmla="*/ 1965002 h 1978172"/>
              <a:gd name="connsiteX173-7341" fmla="*/ 2033299 w 10768629"/>
              <a:gd name="connsiteY173-7342" fmla="*/ 1969042 h 1978172"/>
              <a:gd name="connsiteX174-7343" fmla="*/ 1967996 w 10768629"/>
              <a:gd name="connsiteY174-7344" fmla="*/ 1953187 h 1978172"/>
              <a:gd name="connsiteX175-7345" fmla="*/ 1855805 w 10768629"/>
              <a:gd name="connsiteY175-7346" fmla="*/ 1926082 h 1978172"/>
              <a:gd name="connsiteX176-7347" fmla="*/ 1790957 w 10768629"/>
              <a:gd name="connsiteY176-7348" fmla="*/ 1919460 h 1978172"/>
              <a:gd name="connsiteX177-7349" fmla="*/ 1613978 w 10768629"/>
              <a:gd name="connsiteY177-7350" fmla="*/ 1891581 h 1978172"/>
              <a:gd name="connsiteX178-7351" fmla="*/ 1436831 w 10768629"/>
              <a:gd name="connsiteY178-7352" fmla="*/ 1856201 h 1978172"/>
              <a:gd name="connsiteX179-7353" fmla="*/ 1357365 w 10768629"/>
              <a:gd name="connsiteY179-7354" fmla="*/ 1832140 h 1978172"/>
              <a:gd name="connsiteX180-7355" fmla="*/ 1232341 w 10768629"/>
              <a:gd name="connsiteY180-7356" fmla="*/ 1785942 h 1978172"/>
              <a:gd name="connsiteX181-7357" fmla="*/ 1162595 w 10768629"/>
              <a:gd name="connsiteY181-7358" fmla="*/ 1758337 h 1978172"/>
              <a:gd name="connsiteX182-7359" fmla="*/ 1128523 w 10768629"/>
              <a:gd name="connsiteY182-7360" fmla="*/ 1763621 h 1978172"/>
              <a:gd name="connsiteX183-7361" fmla="*/ 991903 w 10768629"/>
              <a:gd name="connsiteY183-7362" fmla="*/ 1786741 h 1978172"/>
              <a:gd name="connsiteX184-7363" fmla="*/ 883960 w 10768629"/>
              <a:gd name="connsiteY184-7364" fmla="*/ 1822386 h 1978172"/>
              <a:gd name="connsiteX185-7365" fmla="*/ 766531 w 10768629"/>
              <a:gd name="connsiteY185-7366" fmla="*/ 1805053 h 1978172"/>
              <a:gd name="connsiteX186-7367" fmla="*/ 669779 w 10768629"/>
              <a:gd name="connsiteY186-7368" fmla="*/ 1800537 h 1978172"/>
              <a:gd name="connsiteX187-7369" fmla="*/ 523898 w 10768629"/>
              <a:gd name="connsiteY187-7370" fmla="*/ 1811085 h 1978172"/>
              <a:gd name="connsiteX188-7371" fmla="*/ 360251 w 10768629"/>
              <a:gd name="connsiteY188-7372" fmla="*/ 1830735 h 1978172"/>
              <a:gd name="connsiteX189-7373" fmla="*/ 255207 w 10768629"/>
              <a:gd name="connsiteY189-7374" fmla="*/ 1818275 h 1978172"/>
              <a:gd name="connsiteX190-7375" fmla="*/ 101803 w 10768629"/>
              <a:gd name="connsiteY190-7376" fmla="*/ 1870647 h 1978172"/>
              <a:gd name="connsiteX191-7377" fmla="*/ 25397 w 10768629"/>
              <a:gd name="connsiteY191-7378" fmla="*/ 1888443 h 1978172"/>
              <a:gd name="connsiteX192-7379" fmla="*/ 2370 w 10768629"/>
              <a:gd name="connsiteY192-7380" fmla="*/ 1878311 h 1978172"/>
              <a:gd name="connsiteX193-7381" fmla="*/ 0 w 10768629"/>
              <a:gd name="connsiteY193-7382" fmla="*/ 1878785 h 1978172"/>
              <a:gd name="connsiteX194-7383" fmla="*/ 0 w 10768629"/>
              <a:gd name="connsiteY194-7384" fmla="*/ 0 h 1978172"/>
              <a:gd name="connsiteX0-7385" fmla="*/ 0 w 10768629"/>
              <a:gd name="connsiteY0-7386" fmla="*/ 0 h 1978172"/>
              <a:gd name="connsiteX1-7387" fmla="*/ 10768629 w 10768629"/>
              <a:gd name="connsiteY1-7388" fmla="*/ 0 h 1978172"/>
              <a:gd name="connsiteX2-7389" fmla="*/ 10733254 w 10768629"/>
              <a:gd name="connsiteY2-7390" fmla="*/ 31439 h 1978172"/>
              <a:gd name="connsiteX3-7391" fmla="*/ 10727085 w 10768629"/>
              <a:gd name="connsiteY3-7392" fmla="*/ 37910 h 1978172"/>
              <a:gd name="connsiteX4-7393" fmla="*/ 10675953 w 10768629"/>
              <a:gd name="connsiteY4-7394" fmla="*/ 68623 h 1978172"/>
              <a:gd name="connsiteX5-7395" fmla="*/ 10637091 w 10768629"/>
              <a:gd name="connsiteY5-7396" fmla="*/ 90361 h 1978172"/>
              <a:gd name="connsiteX6-7397" fmla="*/ 10610971 w 10768629"/>
              <a:gd name="connsiteY6-7398" fmla="*/ 110764 h 1978172"/>
              <a:gd name="connsiteX7-7399" fmla="*/ 10532872 w 10768629"/>
              <a:gd name="connsiteY7-7400" fmla="*/ 138028 h 1978172"/>
              <a:gd name="connsiteX8-7401" fmla="*/ 10398558 w 10768629"/>
              <a:gd name="connsiteY8-7402" fmla="*/ 172911 h 1978172"/>
              <a:gd name="connsiteX9-7403" fmla="*/ 10371128 w 10768629"/>
              <a:gd name="connsiteY9-7404" fmla="*/ 182609 h 1978172"/>
              <a:gd name="connsiteX10-7405" fmla="*/ 10352178 w 10768629"/>
              <a:gd name="connsiteY10-7406" fmla="*/ 199976 h 1978172"/>
              <a:gd name="connsiteX11-7407" fmla="*/ 10351815 w 10768629"/>
              <a:gd name="connsiteY11-7408" fmla="*/ 211879 h 1978172"/>
              <a:gd name="connsiteX12-7409" fmla="*/ 10337471 w 10768629"/>
              <a:gd name="connsiteY12-7410" fmla="*/ 218661 h 1978172"/>
              <a:gd name="connsiteX13-7411" fmla="*/ 10334625 w 10768629"/>
              <a:gd name="connsiteY13-7412" fmla="*/ 222351 h 1978172"/>
              <a:gd name="connsiteX14-7413" fmla="*/ 10256365 w 10768629"/>
              <a:gd name="connsiteY14-7414" fmla="*/ 235917 h 1978172"/>
              <a:gd name="connsiteX15-7415" fmla="*/ 10201127 w 10768629"/>
              <a:gd name="connsiteY15-7416" fmla="*/ 267448 h 1978172"/>
              <a:gd name="connsiteX16-7417" fmla="*/ 9961218 w 10768629"/>
              <a:gd name="connsiteY16-7418" fmla="*/ 326720 h 1978172"/>
              <a:gd name="connsiteX17-7419" fmla="*/ 9859715 w 10768629"/>
              <a:gd name="connsiteY17-7420" fmla="*/ 355698 h 1978172"/>
              <a:gd name="connsiteX18-7421" fmla="*/ 9679867 w 10768629"/>
              <a:gd name="connsiteY18-7422" fmla="*/ 399081 h 1978172"/>
              <a:gd name="connsiteX19-7423" fmla="*/ 9490654 w 10768629"/>
              <a:gd name="connsiteY19-7424" fmla="*/ 455225 h 1978172"/>
              <a:gd name="connsiteX20-7425" fmla="*/ 9470837 w 10768629"/>
              <a:gd name="connsiteY20-7426" fmla="*/ 452539 h 1978172"/>
              <a:gd name="connsiteX21-7427" fmla="*/ 9469082 w 10768629"/>
              <a:gd name="connsiteY21-7428" fmla="*/ 454891 h 1978172"/>
              <a:gd name="connsiteX22-7429" fmla="*/ 9448038 w 10768629"/>
              <a:gd name="connsiteY22-7430" fmla="*/ 459733 h 1978172"/>
              <a:gd name="connsiteX23-7431" fmla="*/ 9396821 w 10768629"/>
              <a:gd name="connsiteY23-7432" fmla="*/ 455795 h 1978172"/>
              <a:gd name="connsiteX24-7433" fmla="*/ 9392197 w 10768629"/>
              <a:gd name="connsiteY24-7434" fmla="*/ 459796 h 1978172"/>
              <a:gd name="connsiteX25-7435" fmla="*/ 9347994 w 10768629"/>
              <a:gd name="connsiteY25-7436" fmla="*/ 464462 h 1978172"/>
              <a:gd name="connsiteX26-7437" fmla="*/ 9347889 w 10768629"/>
              <a:gd name="connsiteY26-7438" fmla="*/ 466539 h 1978172"/>
              <a:gd name="connsiteX27-7439" fmla="*/ 9337639 w 10768629"/>
              <a:gd name="connsiteY27-7440" fmla="*/ 476654 h 1978172"/>
              <a:gd name="connsiteX28-7441" fmla="*/ 9316893 w 10768629"/>
              <a:gd name="connsiteY28-7442" fmla="*/ 491390 h 1978172"/>
              <a:gd name="connsiteX29-7443" fmla="*/ 9229283 w 10768629"/>
              <a:gd name="connsiteY29-7444" fmla="*/ 555377 h 1978172"/>
              <a:gd name="connsiteX30-7445" fmla="*/ 9220274 w 10768629"/>
              <a:gd name="connsiteY30-7446" fmla="*/ 557502 h 1978172"/>
              <a:gd name="connsiteX31-7447" fmla="*/ 9220202 w 10768629"/>
              <a:gd name="connsiteY31-7448" fmla="*/ 558001 h 1978172"/>
              <a:gd name="connsiteX32-7449" fmla="*/ 9210908 w 10768629"/>
              <a:gd name="connsiteY32-7450" fmla="*/ 561147 h 1978172"/>
              <a:gd name="connsiteX33-7451" fmla="*/ 9186374 w 10768629"/>
              <a:gd name="connsiteY33-7452" fmla="*/ 565502 h 1978172"/>
              <a:gd name="connsiteX34-7453" fmla="*/ 9181058 w 10768629"/>
              <a:gd name="connsiteY34-7454" fmla="*/ 569943 h 1978172"/>
              <a:gd name="connsiteX35-7455" fmla="*/ 9179948 w 10768629"/>
              <a:gd name="connsiteY35-7456" fmla="*/ 576062 h 1978172"/>
              <a:gd name="connsiteX36-7457" fmla="*/ 9149110 w 10768629"/>
              <a:gd name="connsiteY36-7458" fmla="*/ 598906 h 1978172"/>
              <a:gd name="connsiteX37-7459" fmla="*/ 9078556 w 10768629"/>
              <a:gd name="connsiteY37-7460" fmla="*/ 644039 h 1978172"/>
              <a:gd name="connsiteX38-7461" fmla="*/ 8996399 w 10768629"/>
              <a:gd name="connsiteY38-7462" fmla="*/ 690055 h 1978172"/>
              <a:gd name="connsiteX39-7463" fmla="*/ 8803791 w 10768629"/>
              <a:gd name="connsiteY39-7464" fmla="*/ 813860 h 1978172"/>
              <a:gd name="connsiteX40-7465" fmla="*/ 8636202 w 10768629"/>
              <a:gd name="connsiteY40-7466" fmla="*/ 848463 h 1978172"/>
              <a:gd name="connsiteX41-7467" fmla="*/ 8555372 w 10768629"/>
              <a:gd name="connsiteY41-7468" fmla="*/ 883171 h 1978172"/>
              <a:gd name="connsiteX42-7469" fmla="*/ 8507229 w 10768629"/>
              <a:gd name="connsiteY42-7470" fmla="*/ 901665 h 1978172"/>
              <a:gd name="connsiteX43-7471" fmla="*/ 8428473 w 10768629"/>
              <a:gd name="connsiteY43-7472" fmla="*/ 927985 h 1978172"/>
              <a:gd name="connsiteX44-7473" fmla="*/ 8427914 w 10768629"/>
              <a:gd name="connsiteY44-7474" fmla="*/ 933480 h 1978172"/>
              <a:gd name="connsiteX45-7475" fmla="*/ 8420327 w 10768629"/>
              <a:gd name="connsiteY45-7476" fmla="*/ 941984 h 1978172"/>
              <a:gd name="connsiteX46-7477" fmla="*/ 8407128 w 10768629"/>
              <a:gd name="connsiteY46-7478" fmla="*/ 961344 h 1978172"/>
              <a:gd name="connsiteX47-7479" fmla="*/ 8380548 w 10768629"/>
              <a:gd name="connsiteY47-7480" fmla="*/ 987916 h 1978172"/>
              <a:gd name="connsiteX48-7481" fmla="*/ 8379462 w 10768629"/>
              <a:gd name="connsiteY48-7482" fmla="*/ 987106 h 1978172"/>
              <a:gd name="connsiteX49-7483" fmla="*/ 8369725 w 10768629"/>
              <a:gd name="connsiteY49-7484" fmla="*/ 989186 h 1978172"/>
              <a:gd name="connsiteX50-7485" fmla="*/ 8304438 w 10768629"/>
              <a:gd name="connsiteY50-7486" fmla="*/ 996739 h 1978172"/>
              <a:gd name="connsiteX51-7487" fmla="*/ 8280929 w 10768629"/>
              <a:gd name="connsiteY51-7488" fmla="*/ 1023089 h 1978172"/>
              <a:gd name="connsiteX52-7489" fmla="*/ 8275760 w 10768629"/>
              <a:gd name="connsiteY52-7490" fmla="*/ 1027772 h 1978172"/>
              <a:gd name="connsiteX53-7491" fmla="*/ 8275478 w 10768629"/>
              <a:gd name="connsiteY53-7492" fmla="*/ 1027605 h 1978172"/>
              <a:gd name="connsiteX54-7493" fmla="*/ 8269666 w 10768629"/>
              <a:gd name="connsiteY54-7494" fmla="*/ 1032033 h 1978172"/>
              <a:gd name="connsiteX55-7495" fmla="*/ 8203836 w 10768629"/>
              <a:gd name="connsiteY55-7496" fmla="*/ 1037347 h 1978172"/>
              <a:gd name="connsiteX56-7497" fmla="*/ 8122936 w 10768629"/>
              <a:gd name="connsiteY56-7498" fmla="*/ 1063113 h 1978172"/>
              <a:gd name="connsiteX57-7499" fmla="*/ 8043658 w 10768629"/>
              <a:gd name="connsiteY57-7500" fmla="*/ 1092746 h 1978172"/>
              <a:gd name="connsiteX58-7501" fmla="*/ 8015351 w 10768629"/>
              <a:gd name="connsiteY58-7502" fmla="*/ 1105478 h 1978172"/>
              <a:gd name="connsiteX59-7503" fmla="*/ 7963145 w 10768629"/>
              <a:gd name="connsiteY59-7504" fmla="*/ 1119346 h 1978172"/>
              <a:gd name="connsiteX60-7505" fmla="*/ 7938145 w 10768629"/>
              <a:gd name="connsiteY60-7506" fmla="*/ 1120225 h 1978172"/>
              <a:gd name="connsiteX61-7507" fmla="*/ 7937238 w 10768629"/>
              <a:gd name="connsiteY61-7508" fmla="*/ 1121204 h 1978172"/>
              <a:gd name="connsiteX62-7509" fmla="*/ 7934398 w 10768629"/>
              <a:gd name="connsiteY62-7510" fmla="*/ 1118240 h 1978172"/>
              <a:gd name="connsiteX63-7511" fmla="*/ 7918248 w 10768629"/>
              <a:gd name="connsiteY63-7512" fmla="*/ 1124371 h 1978172"/>
              <a:gd name="connsiteX64-7513" fmla="*/ 7914119 w 10768629"/>
              <a:gd name="connsiteY64-7514" fmla="*/ 1127653 h 1978172"/>
              <a:gd name="connsiteX65-7515" fmla="*/ 7907658 w 10768629"/>
              <a:gd name="connsiteY65-7516" fmla="*/ 1130350 h 1978172"/>
              <a:gd name="connsiteX66-7517" fmla="*/ 7907434 w 10768629"/>
              <a:gd name="connsiteY66-7518" fmla="*/ 1130103 h 1978172"/>
              <a:gd name="connsiteX67-7519" fmla="*/ 7901508 w 10768629"/>
              <a:gd name="connsiteY67-7520" fmla="*/ 1133245 h 1978172"/>
              <a:gd name="connsiteX68-7521" fmla="*/ 7873287 w 10768629"/>
              <a:gd name="connsiteY68-7522" fmla="*/ 1152609 h 1978172"/>
              <a:gd name="connsiteX69-7523" fmla="*/ 7834833 w 10768629"/>
              <a:gd name="connsiteY69-7524" fmla="*/ 1153868 h 1978172"/>
              <a:gd name="connsiteX70-7525" fmla="*/ 7828661 w 10768629"/>
              <a:gd name="connsiteY70-7526" fmla="*/ 1139994 h 1978172"/>
              <a:gd name="connsiteX71-7527" fmla="*/ 7823966 w 10768629"/>
              <a:gd name="connsiteY71-7528" fmla="*/ 1143178 h 1978172"/>
              <a:gd name="connsiteX72-7529" fmla="*/ 7815078 w 10768629"/>
              <a:gd name="connsiteY72-7530" fmla="*/ 1151776 h 1978172"/>
              <a:gd name="connsiteX73-7531" fmla="*/ 7812026 w 10768629"/>
              <a:gd name="connsiteY73-7532" fmla="*/ 1151522 h 1978172"/>
              <a:gd name="connsiteX74-7533" fmla="*/ 7782249 w 10768629"/>
              <a:gd name="connsiteY74-7534" fmla="*/ 1160970 h 1978172"/>
              <a:gd name="connsiteX75-7535" fmla="*/ 7773476 w 10768629"/>
              <a:gd name="connsiteY75-7536" fmla="*/ 1157414 h 1978172"/>
              <a:gd name="connsiteX76-7537" fmla="*/ 7769600 w 10768629"/>
              <a:gd name="connsiteY76-7538" fmla="*/ 1157365 h 1978172"/>
              <a:gd name="connsiteX77-7539" fmla="*/ 7752631 w 10768629"/>
              <a:gd name="connsiteY77-7540" fmla="*/ 1172815 h 1978172"/>
              <a:gd name="connsiteX78-7541" fmla="*/ 7743525 w 10768629"/>
              <a:gd name="connsiteY78-7542" fmla="*/ 1179064 h 1978172"/>
              <a:gd name="connsiteX79-7543" fmla="*/ 7685942 w 10768629"/>
              <a:gd name="connsiteY79-7544" fmla="*/ 1233723 h 1978172"/>
              <a:gd name="connsiteX80-7545" fmla="*/ 7586920 w 10768629"/>
              <a:gd name="connsiteY80-7546" fmla="*/ 1261888 h 1978172"/>
              <a:gd name="connsiteX81-7547" fmla="*/ 7486100 w 10768629"/>
              <a:gd name="connsiteY81-7548" fmla="*/ 1292563 h 1978172"/>
              <a:gd name="connsiteX82-7549" fmla="*/ 7407190 w 10768629"/>
              <a:gd name="connsiteY82-7550" fmla="*/ 1314737 h 1978172"/>
              <a:gd name="connsiteX83-7551" fmla="*/ 7240698 w 10768629"/>
              <a:gd name="connsiteY83-7552" fmla="*/ 1438832 h 1978172"/>
              <a:gd name="connsiteX84-7553" fmla="*/ 7197675 w 10768629"/>
              <a:gd name="connsiteY84-7554" fmla="*/ 1447530 h 1978172"/>
              <a:gd name="connsiteX85-7555" fmla="*/ 7164788 w 10768629"/>
              <a:gd name="connsiteY85-7556" fmla="*/ 1480293 h 1978172"/>
              <a:gd name="connsiteX86-7557" fmla="*/ 7147929 w 10768629"/>
              <a:gd name="connsiteY86-7558" fmla="*/ 1477641 h 1978172"/>
              <a:gd name="connsiteX87-7559" fmla="*/ 7144965 w 10768629"/>
              <a:gd name="connsiteY87-7560" fmla="*/ 1476908 h 1978172"/>
              <a:gd name="connsiteX88-7561" fmla="*/ 7134299 w 10768629"/>
              <a:gd name="connsiteY88-7562" fmla="*/ 1479969 h 1978172"/>
              <a:gd name="connsiteX89-7563" fmla="*/ 7129809 w 10768629"/>
              <a:gd name="connsiteY89-7564" fmla="*/ 1473339 h 1978172"/>
              <a:gd name="connsiteX90-7565" fmla="*/ 7112688 w 10768629"/>
              <a:gd name="connsiteY90-7566" fmla="*/ 1472575 h 1978172"/>
              <a:gd name="connsiteX91-7567" fmla="*/ 7093470 w 10768629"/>
              <a:gd name="connsiteY91-7568" fmla="*/ 1480300 h 1978172"/>
              <a:gd name="connsiteX92-7569" fmla="*/ 7025034 w 10768629"/>
              <a:gd name="connsiteY92-7570" fmla="*/ 1506934 h 1978172"/>
              <a:gd name="connsiteX93-7571" fmla="*/ 7014783 w 10768629"/>
              <a:gd name="connsiteY93-7572" fmla="*/ 1515868 h 1978172"/>
              <a:gd name="connsiteX94-7573" fmla="*/ 6979706 w 10768629"/>
              <a:gd name="connsiteY94-7574" fmla="*/ 1523511 h 1978172"/>
              <a:gd name="connsiteX95-7575" fmla="*/ 6977890 w 10768629"/>
              <a:gd name="connsiteY95-7576" fmla="*/ 1525793 h 1978172"/>
              <a:gd name="connsiteX96-7577" fmla="*/ 6944339 w 10768629"/>
              <a:gd name="connsiteY96-7578" fmla="*/ 1536237 h 1978172"/>
              <a:gd name="connsiteX97-7579" fmla="*/ 6886996 w 10768629"/>
              <a:gd name="connsiteY97-7580" fmla="*/ 1563569 h 1978172"/>
              <a:gd name="connsiteX98-7581" fmla="*/ 6874510 w 10768629"/>
              <a:gd name="connsiteY98-7582" fmla="*/ 1558469 h 1978172"/>
              <a:gd name="connsiteX99-7583" fmla="*/ 6871943 w 10768629"/>
              <a:gd name="connsiteY99-7584" fmla="*/ 1554651 h 1978172"/>
              <a:gd name="connsiteX100-7585" fmla="*/ 6856174 w 10768629"/>
              <a:gd name="connsiteY100-7586" fmla="*/ 1562024 h 1978172"/>
              <a:gd name="connsiteX101-7587" fmla="*/ 6842321 w 10768629"/>
              <a:gd name="connsiteY101-7588" fmla="*/ 1560554 h 1978172"/>
              <a:gd name="connsiteX102-7589" fmla="*/ 6832713 w 10768629"/>
              <a:gd name="connsiteY102-7590" fmla="*/ 1569357 h 1978172"/>
              <a:gd name="connsiteX103-7591" fmla="*/ 6816351 w 10768629"/>
              <a:gd name="connsiteY103-7592" fmla="*/ 1571495 h 1978172"/>
              <a:gd name="connsiteX104-7593" fmla="*/ 6795800 w 10768629"/>
              <a:gd name="connsiteY104-7594" fmla="*/ 1572010 h 1978172"/>
              <a:gd name="connsiteX105-7595" fmla="*/ 6777546 w 10768629"/>
              <a:gd name="connsiteY105-7596" fmla="*/ 1568661 h 1978172"/>
              <a:gd name="connsiteX106-7597" fmla="*/ 6751528 w 10768629"/>
              <a:gd name="connsiteY106-7598" fmla="*/ 1574143 h 1978172"/>
              <a:gd name="connsiteX107-7599" fmla="*/ 6691966 w 10768629"/>
              <a:gd name="connsiteY107-7600" fmla="*/ 1582255 h 1978172"/>
              <a:gd name="connsiteX108-7601" fmla="*/ 6646941 w 10768629"/>
              <a:gd name="connsiteY108-7602" fmla="*/ 1588471 h 1978172"/>
              <a:gd name="connsiteX109-7603" fmla="*/ 6568576 w 10768629"/>
              <a:gd name="connsiteY109-7604" fmla="*/ 1606488 h 1978172"/>
              <a:gd name="connsiteX110-7605" fmla="*/ 6554358 w 10768629"/>
              <a:gd name="connsiteY110-7606" fmla="*/ 1621701 h 1978172"/>
              <a:gd name="connsiteX111-7607" fmla="*/ 6516968 w 10768629"/>
              <a:gd name="connsiteY111-7608" fmla="*/ 1617195 h 1978172"/>
              <a:gd name="connsiteX112-7609" fmla="*/ 6506479 w 10768629"/>
              <a:gd name="connsiteY112-7610" fmla="*/ 1602227 h 1978172"/>
              <a:gd name="connsiteX113-7611" fmla="*/ 6458436 w 10768629"/>
              <a:gd name="connsiteY113-7612" fmla="*/ 1607332 h 1978172"/>
              <a:gd name="connsiteX114-7613" fmla="*/ 6414786 w 10768629"/>
              <a:gd name="connsiteY114-7614" fmla="*/ 1628815 h 1978172"/>
              <a:gd name="connsiteX115-7615" fmla="*/ 6357085 w 10768629"/>
              <a:gd name="connsiteY115-7616" fmla="*/ 1640846 h 1978172"/>
              <a:gd name="connsiteX116-7617" fmla="*/ 6322636 w 10768629"/>
              <a:gd name="connsiteY116-7618" fmla="*/ 1648213 h 1978172"/>
              <a:gd name="connsiteX117-7619" fmla="*/ 6226172 w 10768629"/>
              <a:gd name="connsiteY117-7620" fmla="*/ 1654676 h 1978172"/>
              <a:gd name="connsiteX118-7621" fmla="*/ 6221217 w 10768629"/>
              <a:gd name="connsiteY118-7622" fmla="*/ 1654506 h 1978172"/>
              <a:gd name="connsiteX119-7623" fmla="*/ 6204956 w 10768629"/>
              <a:gd name="connsiteY119-7624" fmla="*/ 1664280 h 1978172"/>
              <a:gd name="connsiteX120-7625" fmla="*/ 6204270 w 10768629"/>
              <a:gd name="connsiteY120-7626" fmla="*/ 1666782 h 1978172"/>
              <a:gd name="connsiteX121-7627" fmla="*/ 6143810 w 10768629"/>
              <a:gd name="connsiteY121-7628" fmla="*/ 1661963 h 1978172"/>
              <a:gd name="connsiteX122-7629" fmla="*/ 6136560 w 10768629"/>
              <a:gd name="connsiteY122-7630" fmla="*/ 1665728 h 1978172"/>
              <a:gd name="connsiteX123-7631" fmla="*/ 6096155 w 10768629"/>
              <a:gd name="connsiteY123-7632" fmla="*/ 1656951 h 1978172"/>
              <a:gd name="connsiteX124-7633" fmla="*/ 6075812 w 10768629"/>
              <a:gd name="connsiteY124-7634" fmla="*/ 1655422 h 1978172"/>
              <a:gd name="connsiteX125-7635" fmla="*/ 6039495 w 10768629"/>
              <a:gd name="connsiteY125-7636" fmla="*/ 1649680 h 1978172"/>
              <a:gd name="connsiteX126-7637" fmla="*/ 6036523 w 10768629"/>
              <a:gd name="connsiteY126-7638" fmla="*/ 1652121 h 1978172"/>
              <a:gd name="connsiteX127-7639" fmla="*/ 6029328 w 10768629"/>
              <a:gd name="connsiteY127-7640" fmla="*/ 1649904 h 1978172"/>
              <a:gd name="connsiteX128-7641" fmla="*/ 6024075 w 10768629"/>
              <a:gd name="connsiteY128-7642" fmla="*/ 1652779 h 1978172"/>
              <a:gd name="connsiteX129-7643" fmla="*/ 6018085 w 10768629"/>
              <a:gd name="connsiteY129-7644" fmla="*/ 1652030 h 1978172"/>
              <a:gd name="connsiteX130-7645" fmla="*/ 5955513 w 10768629"/>
              <a:gd name="connsiteY130-7646" fmla="*/ 1663584 h 1978172"/>
              <a:gd name="connsiteX131-7647" fmla="*/ 5941996 w 10768629"/>
              <a:gd name="connsiteY131-7648" fmla="*/ 1661326 h 1978172"/>
              <a:gd name="connsiteX132-7649" fmla="*/ 5931789 w 10768629"/>
              <a:gd name="connsiteY132-7650" fmla="*/ 1669915 h 1978172"/>
              <a:gd name="connsiteX133-7651" fmla="*/ 5888686 w 10768629"/>
              <a:gd name="connsiteY133-7652" fmla="*/ 1672175 h 1978172"/>
              <a:gd name="connsiteX134-7653" fmla="*/ 5873794 w 10768629"/>
              <a:gd name="connsiteY134-7654" fmla="*/ 1665454 h 1978172"/>
              <a:gd name="connsiteX135-7655" fmla="*/ 5860022 w 10768629"/>
              <a:gd name="connsiteY135-7656" fmla="*/ 1660635 h 1978172"/>
              <a:gd name="connsiteX136-7657" fmla="*/ 5858237 w 10768629"/>
              <a:gd name="connsiteY136-7658" fmla="*/ 1660649 h 1978172"/>
              <a:gd name="connsiteX137-7659" fmla="*/ 5840319 w 10768629"/>
              <a:gd name="connsiteY137-7660" fmla="*/ 1660798 h 1978172"/>
              <a:gd name="connsiteX138-7661" fmla="*/ 5806984 w 10768629"/>
              <a:gd name="connsiteY138-7662" fmla="*/ 1661075 h 1978172"/>
              <a:gd name="connsiteX139-7663" fmla="*/ 5742351 w 10768629"/>
              <a:gd name="connsiteY139-7664" fmla="*/ 1667489 h 1978172"/>
              <a:gd name="connsiteX140-7665" fmla="*/ 5521171 w 10768629"/>
              <a:gd name="connsiteY140-7666" fmla="*/ 1671626 h 1978172"/>
              <a:gd name="connsiteX141-7667" fmla="*/ 5457384 w 10768629"/>
              <a:gd name="connsiteY141-7668" fmla="*/ 1683952 h 1978172"/>
              <a:gd name="connsiteX142-7669" fmla="*/ 4950070 w 10768629"/>
              <a:gd name="connsiteY142-7670" fmla="*/ 1748401 h 1978172"/>
              <a:gd name="connsiteX143-7671" fmla="*/ 4872172 w 10768629"/>
              <a:gd name="connsiteY143-7672" fmla="*/ 1757222 h 1978172"/>
              <a:gd name="connsiteX144-7673" fmla="*/ 4809524 w 10768629"/>
              <a:gd name="connsiteY144-7674" fmla="*/ 1761033 h 1978172"/>
              <a:gd name="connsiteX145-7675" fmla="*/ 4759058 w 10768629"/>
              <a:gd name="connsiteY145-7676" fmla="*/ 1766533 h 1978172"/>
              <a:gd name="connsiteX146-7677" fmla="*/ 4719749 w 10768629"/>
              <a:gd name="connsiteY146-7678" fmla="*/ 1771811 h 1978172"/>
              <a:gd name="connsiteX147-7679" fmla="*/ 4568686 w 10768629"/>
              <a:gd name="connsiteY147-7680" fmla="*/ 1786141 h 1978172"/>
              <a:gd name="connsiteX148-7681" fmla="*/ 4418751 w 10768629"/>
              <a:gd name="connsiteY148-7682" fmla="*/ 1796932 h 1978172"/>
              <a:gd name="connsiteX149-7683" fmla="*/ 4378377 w 10768629"/>
              <a:gd name="connsiteY149-7684" fmla="*/ 1815528 h 1978172"/>
              <a:gd name="connsiteX150-7685" fmla="*/ 4320575 w 10768629"/>
              <a:gd name="connsiteY150-7686" fmla="*/ 1832722 h 1978172"/>
              <a:gd name="connsiteX151-7687" fmla="*/ 4220200 w 10768629"/>
              <a:gd name="connsiteY151-7688" fmla="*/ 1873173 h 1978172"/>
              <a:gd name="connsiteX152-7689" fmla="*/ 4105361 w 10768629"/>
              <a:gd name="connsiteY152-7690" fmla="*/ 1894711 h 1978172"/>
              <a:gd name="connsiteX153-7691" fmla="*/ 3973223 w 10768629"/>
              <a:gd name="connsiteY153-7692" fmla="*/ 1881015 h 1978172"/>
              <a:gd name="connsiteX154-7693" fmla="*/ 3900992 w 10768629"/>
              <a:gd name="connsiteY154-7694" fmla="*/ 1880603 h 1978172"/>
              <a:gd name="connsiteX155-7695" fmla="*/ 3662119 w 10768629"/>
              <a:gd name="connsiteY155-7696" fmla="*/ 1889285 h 1978172"/>
              <a:gd name="connsiteX156-7697" fmla="*/ 3496919 w 10768629"/>
              <a:gd name="connsiteY156-7698" fmla="*/ 1873180 h 1978172"/>
              <a:gd name="connsiteX157-7699" fmla="*/ 3449433 w 10768629"/>
              <a:gd name="connsiteY157-7700" fmla="*/ 1889681 h 1978172"/>
              <a:gd name="connsiteX158-7701" fmla="*/ 3369766 w 10768629"/>
              <a:gd name="connsiteY158-7702" fmla="*/ 1916653 h 1978172"/>
              <a:gd name="connsiteX159-7703" fmla="*/ 3269672 w 10768629"/>
              <a:gd name="connsiteY159-7704" fmla="*/ 1938036 h 1978172"/>
              <a:gd name="connsiteX160-7705" fmla="*/ 3224897 w 10768629"/>
              <a:gd name="connsiteY160-7706" fmla="*/ 1943733 h 1978172"/>
              <a:gd name="connsiteX161-7707" fmla="*/ 3161463 w 10768629"/>
              <a:gd name="connsiteY161-7708" fmla="*/ 1946591 h 1978172"/>
              <a:gd name="connsiteX162-7709" fmla="*/ 3112044 w 10768629"/>
              <a:gd name="connsiteY162-7710" fmla="*/ 1935614 h 1978172"/>
              <a:gd name="connsiteX163-7711" fmla="*/ 3069716 w 10768629"/>
              <a:gd name="connsiteY163-7712" fmla="*/ 1930463 h 1978172"/>
              <a:gd name="connsiteX164-7713" fmla="*/ 3005773 w 10768629"/>
              <a:gd name="connsiteY164-7714" fmla="*/ 1915878 h 1978172"/>
              <a:gd name="connsiteX165-7715" fmla="*/ 2897201 w 10768629"/>
              <a:gd name="connsiteY165-7716" fmla="*/ 1926772 h 1978172"/>
              <a:gd name="connsiteX166-7717" fmla="*/ 2783891 w 10768629"/>
              <a:gd name="connsiteY166-7718" fmla="*/ 1931749 h 1978172"/>
              <a:gd name="connsiteX167-7719" fmla="*/ 2712447 w 10768629"/>
              <a:gd name="connsiteY167-7720" fmla="*/ 1933044 h 1978172"/>
              <a:gd name="connsiteX168-7721" fmla="*/ 2560151 w 10768629"/>
              <a:gd name="connsiteY168-7722" fmla="*/ 1963609 h 1978172"/>
              <a:gd name="connsiteX169-7723" fmla="*/ 2367221 w 10768629"/>
              <a:gd name="connsiteY169-7724" fmla="*/ 1971884 h 1978172"/>
              <a:gd name="connsiteX170-7725" fmla="*/ 2272130 w 10768629"/>
              <a:gd name="connsiteY170-7726" fmla="*/ 1961162 h 1978172"/>
              <a:gd name="connsiteX171-7727" fmla="*/ 2189404 w 10768629"/>
              <a:gd name="connsiteY171-7728" fmla="*/ 1978172 h 1978172"/>
              <a:gd name="connsiteX172-7729" fmla="*/ 2077704 w 10768629"/>
              <a:gd name="connsiteY172-7730" fmla="*/ 1965002 h 1978172"/>
              <a:gd name="connsiteX173-7731" fmla="*/ 2033299 w 10768629"/>
              <a:gd name="connsiteY173-7732" fmla="*/ 1969042 h 1978172"/>
              <a:gd name="connsiteX174-7733" fmla="*/ 1967996 w 10768629"/>
              <a:gd name="connsiteY174-7734" fmla="*/ 1953187 h 1978172"/>
              <a:gd name="connsiteX175-7735" fmla="*/ 1855805 w 10768629"/>
              <a:gd name="connsiteY175-7736" fmla="*/ 1926082 h 1978172"/>
              <a:gd name="connsiteX176-7737" fmla="*/ 1790957 w 10768629"/>
              <a:gd name="connsiteY176-7738" fmla="*/ 1919460 h 1978172"/>
              <a:gd name="connsiteX177-7739" fmla="*/ 1613978 w 10768629"/>
              <a:gd name="connsiteY177-7740" fmla="*/ 1891581 h 1978172"/>
              <a:gd name="connsiteX178-7741" fmla="*/ 1436831 w 10768629"/>
              <a:gd name="connsiteY178-7742" fmla="*/ 1856201 h 1978172"/>
              <a:gd name="connsiteX179-7743" fmla="*/ 1357365 w 10768629"/>
              <a:gd name="connsiteY179-7744" fmla="*/ 1832140 h 1978172"/>
              <a:gd name="connsiteX180-7745" fmla="*/ 1232341 w 10768629"/>
              <a:gd name="connsiteY180-7746" fmla="*/ 1785942 h 1978172"/>
              <a:gd name="connsiteX181-7747" fmla="*/ 1162595 w 10768629"/>
              <a:gd name="connsiteY181-7748" fmla="*/ 1758337 h 1978172"/>
              <a:gd name="connsiteX182-7749" fmla="*/ 1128523 w 10768629"/>
              <a:gd name="connsiteY182-7750" fmla="*/ 1763621 h 1978172"/>
              <a:gd name="connsiteX183-7751" fmla="*/ 991903 w 10768629"/>
              <a:gd name="connsiteY183-7752" fmla="*/ 1786741 h 1978172"/>
              <a:gd name="connsiteX184-7753" fmla="*/ 883960 w 10768629"/>
              <a:gd name="connsiteY184-7754" fmla="*/ 1822386 h 1978172"/>
              <a:gd name="connsiteX185-7755" fmla="*/ 766531 w 10768629"/>
              <a:gd name="connsiteY185-7756" fmla="*/ 1805053 h 1978172"/>
              <a:gd name="connsiteX186-7757" fmla="*/ 669779 w 10768629"/>
              <a:gd name="connsiteY186-7758" fmla="*/ 1800537 h 1978172"/>
              <a:gd name="connsiteX187-7759" fmla="*/ 523898 w 10768629"/>
              <a:gd name="connsiteY187-7760" fmla="*/ 1811085 h 1978172"/>
              <a:gd name="connsiteX188-7761" fmla="*/ 360251 w 10768629"/>
              <a:gd name="connsiteY188-7762" fmla="*/ 1830735 h 1978172"/>
              <a:gd name="connsiteX189-7763" fmla="*/ 255207 w 10768629"/>
              <a:gd name="connsiteY189-7764" fmla="*/ 1818275 h 1978172"/>
              <a:gd name="connsiteX190-7765" fmla="*/ 101803 w 10768629"/>
              <a:gd name="connsiteY190-7766" fmla="*/ 1870647 h 1978172"/>
              <a:gd name="connsiteX191-7767" fmla="*/ 25397 w 10768629"/>
              <a:gd name="connsiteY191-7768" fmla="*/ 1888443 h 1978172"/>
              <a:gd name="connsiteX192-7769" fmla="*/ 2370 w 10768629"/>
              <a:gd name="connsiteY192-7770" fmla="*/ 1878311 h 1978172"/>
              <a:gd name="connsiteX193-7771" fmla="*/ 0 w 10768629"/>
              <a:gd name="connsiteY193-7772" fmla="*/ 1878785 h 1978172"/>
              <a:gd name="connsiteX194-7773" fmla="*/ 0 w 10768629"/>
              <a:gd name="connsiteY194-7774" fmla="*/ 0 h 1978172"/>
              <a:gd name="connsiteX0-7775" fmla="*/ 0 w 10768629"/>
              <a:gd name="connsiteY0-7776" fmla="*/ 0 h 1978172"/>
              <a:gd name="connsiteX1-7777" fmla="*/ 10768629 w 10768629"/>
              <a:gd name="connsiteY1-7778" fmla="*/ 0 h 1978172"/>
              <a:gd name="connsiteX2-7779" fmla="*/ 10733254 w 10768629"/>
              <a:gd name="connsiteY2-7780" fmla="*/ 31439 h 1978172"/>
              <a:gd name="connsiteX3-7781" fmla="*/ 10727085 w 10768629"/>
              <a:gd name="connsiteY3-7782" fmla="*/ 37910 h 1978172"/>
              <a:gd name="connsiteX4-7783" fmla="*/ 10675953 w 10768629"/>
              <a:gd name="connsiteY4-7784" fmla="*/ 68623 h 1978172"/>
              <a:gd name="connsiteX5-7785" fmla="*/ 10637091 w 10768629"/>
              <a:gd name="connsiteY5-7786" fmla="*/ 90361 h 1978172"/>
              <a:gd name="connsiteX6-7787" fmla="*/ 10610971 w 10768629"/>
              <a:gd name="connsiteY6-7788" fmla="*/ 110764 h 1978172"/>
              <a:gd name="connsiteX7-7789" fmla="*/ 10532872 w 10768629"/>
              <a:gd name="connsiteY7-7790" fmla="*/ 138028 h 1978172"/>
              <a:gd name="connsiteX8-7791" fmla="*/ 10398558 w 10768629"/>
              <a:gd name="connsiteY8-7792" fmla="*/ 172911 h 1978172"/>
              <a:gd name="connsiteX9-7793" fmla="*/ 10371128 w 10768629"/>
              <a:gd name="connsiteY9-7794" fmla="*/ 182609 h 1978172"/>
              <a:gd name="connsiteX10-7795" fmla="*/ 10352178 w 10768629"/>
              <a:gd name="connsiteY10-7796" fmla="*/ 199976 h 1978172"/>
              <a:gd name="connsiteX11-7797" fmla="*/ 10351815 w 10768629"/>
              <a:gd name="connsiteY11-7798" fmla="*/ 211879 h 1978172"/>
              <a:gd name="connsiteX12-7799" fmla="*/ 10337471 w 10768629"/>
              <a:gd name="connsiteY12-7800" fmla="*/ 218661 h 1978172"/>
              <a:gd name="connsiteX13-7801" fmla="*/ 10334625 w 10768629"/>
              <a:gd name="connsiteY13-7802" fmla="*/ 222351 h 1978172"/>
              <a:gd name="connsiteX14-7803" fmla="*/ 10256365 w 10768629"/>
              <a:gd name="connsiteY14-7804" fmla="*/ 235917 h 1978172"/>
              <a:gd name="connsiteX15-7805" fmla="*/ 10201127 w 10768629"/>
              <a:gd name="connsiteY15-7806" fmla="*/ 267448 h 1978172"/>
              <a:gd name="connsiteX16-7807" fmla="*/ 9961218 w 10768629"/>
              <a:gd name="connsiteY16-7808" fmla="*/ 326720 h 1978172"/>
              <a:gd name="connsiteX17-7809" fmla="*/ 9859715 w 10768629"/>
              <a:gd name="connsiteY17-7810" fmla="*/ 355698 h 1978172"/>
              <a:gd name="connsiteX18-7811" fmla="*/ 9679867 w 10768629"/>
              <a:gd name="connsiteY18-7812" fmla="*/ 399081 h 1978172"/>
              <a:gd name="connsiteX19-7813" fmla="*/ 9490654 w 10768629"/>
              <a:gd name="connsiteY19-7814" fmla="*/ 455225 h 1978172"/>
              <a:gd name="connsiteX20-7815" fmla="*/ 9470837 w 10768629"/>
              <a:gd name="connsiteY20-7816" fmla="*/ 452539 h 1978172"/>
              <a:gd name="connsiteX21-7817" fmla="*/ 9469082 w 10768629"/>
              <a:gd name="connsiteY21-7818" fmla="*/ 454891 h 1978172"/>
              <a:gd name="connsiteX22-7819" fmla="*/ 9448038 w 10768629"/>
              <a:gd name="connsiteY22-7820" fmla="*/ 459733 h 1978172"/>
              <a:gd name="connsiteX23-7821" fmla="*/ 9396821 w 10768629"/>
              <a:gd name="connsiteY23-7822" fmla="*/ 455795 h 1978172"/>
              <a:gd name="connsiteX24-7823" fmla="*/ 9392197 w 10768629"/>
              <a:gd name="connsiteY24-7824" fmla="*/ 459796 h 1978172"/>
              <a:gd name="connsiteX25-7825" fmla="*/ 9347994 w 10768629"/>
              <a:gd name="connsiteY25-7826" fmla="*/ 464462 h 1978172"/>
              <a:gd name="connsiteX26-7827" fmla="*/ 9347889 w 10768629"/>
              <a:gd name="connsiteY26-7828" fmla="*/ 466539 h 1978172"/>
              <a:gd name="connsiteX27-7829" fmla="*/ 9337639 w 10768629"/>
              <a:gd name="connsiteY27-7830" fmla="*/ 476654 h 1978172"/>
              <a:gd name="connsiteX28-7831" fmla="*/ 9316893 w 10768629"/>
              <a:gd name="connsiteY28-7832" fmla="*/ 491390 h 1978172"/>
              <a:gd name="connsiteX29-7833" fmla="*/ 9229283 w 10768629"/>
              <a:gd name="connsiteY29-7834" fmla="*/ 555377 h 1978172"/>
              <a:gd name="connsiteX30-7835" fmla="*/ 9220274 w 10768629"/>
              <a:gd name="connsiteY30-7836" fmla="*/ 557502 h 1978172"/>
              <a:gd name="connsiteX31-7837" fmla="*/ 9220202 w 10768629"/>
              <a:gd name="connsiteY31-7838" fmla="*/ 558001 h 1978172"/>
              <a:gd name="connsiteX32-7839" fmla="*/ 9210908 w 10768629"/>
              <a:gd name="connsiteY32-7840" fmla="*/ 561147 h 1978172"/>
              <a:gd name="connsiteX33-7841" fmla="*/ 9186374 w 10768629"/>
              <a:gd name="connsiteY33-7842" fmla="*/ 565502 h 1978172"/>
              <a:gd name="connsiteX34-7843" fmla="*/ 9181058 w 10768629"/>
              <a:gd name="connsiteY34-7844" fmla="*/ 569943 h 1978172"/>
              <a:gd name="connsiteX35-7845" fmla="*/ 9179948 w 10768629"/>
              <a:gd name="connsiteY35-7846" fmla="*/ 576062 h 1978172"/>
              <a:gd name="connsiteX36-7847" fmla="*/ 9149110 w 10768629"/>
              <a:gd name="connsiteY36-7848" fmla="*/ 598906 h 1978172"/>
              <a:gd name="connsiteX37-7849" fmla="*/ 9078556 w 10768629"/>
              <a:gd name="connsiteY37-7850" fmla="*/ 644039 h 1978172"/>
              <a:gd name="connsiteX38-7851" fmla="*/ 8996399 w 10768629"/>
              <a:gd name="connsiteY38-7852" fmla="*/ 690055 h 1978172"/>
              <a:gd name="connsiteX39-7853" fmla="*/ 8803791 w 10768629"/>
              <a:gd name="connsiteY39-7854" fmla="*/ 813860 h 1978172"/>
              <a:gd name="connsiteX40-7855" fmla="*/ 8636202 w 10768629"/>
              <a:gd name="connsiteY40-7856" fmla="*/ 848463 h 1978172"/>
              <a:gd name="connsiteX41-7857" fmla="*/ 8555372 w 10768629"/>
              <a:gd name="connsiteY41-7858" fmla="*/ 883171 h 1978172"/>
              <a:gd name="connsiteX42-7859" fmla="*/ 8507229 w 10768629"/>
              <a:gd name="connsiteY42-7860" fmla="*/ 901665 h 1978172"/>
              <a:gd name="connsiteX43-7861" fmla="*/ 8428473 w 10768629"/>
              <a:gd name="connsiteY43-7862" fmla="*/ 927985 h 1978172"/>
              <a:gd name="connsiteX44-7863" fmla="*/ 8427914 w 10768629"/>
              <a:gd name="connsiteY44-7864" fmla="*/ 933480 h 1978172"/>
              <a:gd name="connsiteX45-7865" fmla="*/ 8420327 w 10768629"/>
              <a:gd name="connsiteY45-7866" fmla="*/ 941984 h 1978172"/>
              <a:gd name="connsiteX46-7867" fmla="*/ 8407128 w 10768629"/>
              <a:gd name="connsiteY46-7868" fmla="*/ 961344 h 1978172"/>
              <a:gd name="connsiteX47-7869" fmla="*/ 8380548 w 10768629"/>
              <a:gd name="connsiteY47-7870" fmla="*/ 987916 h 1978172"/>
              <a:gd name="connsiteX48-7871" fmla="*/ 8379462 w 10768629"/>
              <a:gd name="connsiteY48-7872" fmla="*/ 987106 h 1978172"/>
              <a:gd name="connsiteX49-7873" fmla="*/ 8369725 w 10768629"/>
              <a:gd name="connsiteY49-7874" fmla="*/ 989186 h 1978172"/>
              <a:gd name="connsiteX50-7875" fmla="*/ 8304438 w 10768629"/>
              <a:gd name="connsiteY50-7876" fmla="*/ 996739 h 1978172"/>
              <a:gd name="connsiteX51-7877" fmla="*/ 8280929 w 10768629"/>
              <a:gd name="connsiteY51-7878" fmla="*/ 1023089 h 1978172"/>
              <a:gd name="connsiteX52-7879" fmla="*/ 8275760 w 10768629"/>
              <a:gd name="connsiteY52-7880" fmla="*/ 1027772 h 1978172"/>
              <a:gd name="connsiteX53-7881" fmla="*/ 8275478 w 10768629"/>
              <a:gd name="connsiteY53-7882" fmla="*/ 1027605 h 1978172"/>
              <a:gd name="connsiteX54-7883" fmla="*/ 8269666 w 10768629"/>
              <a:gd name="connsiteY54-7884" fmla="*/ 1032033 h 1978172"/>
              <a:gd name="connsiteX55-7885" fmla="*/ 8203836 w 10768629"/>
              <a:gd name="connsiteY55-7886" fmla="*/ 1037347 h 1978172"/>
              <a:gd name="connsiteX56-7887" fmla="*/ 8122936 w 10768629"/>
              <a:gd name="connsiteY56-7888" fmla="*/ 1063113 h 1978172"/>
              <a:gd name="connsiteX57-7889" fmla="*/ 8043658 w 10768629"/>
              <a:gd name="connsiteY57-7890" fmla="*/ 1092746 h 1978172"/>
              <a:gd name="connsiteX58-7891" fmla="*/ 8015351 w 10768629"/>
              <a:gd name="connsiteY58-7892" fmla="*/ 1105478 h 1978172"/>
              <a:gd name="connsiteX59-7893" fmla="*/ 7963145 w 10768629"/>
              <a:gd name="connsiteY59-7894" fmla="*/ 1119346 h 1978172"/>
              <a:gd name="connsiteX60-7895" fmla="*/ 7938145 w 10768629"/>
              <a:gd name="connsiteY60-7896" fmla="*/ 1120225 h 1978172"/>
              <a:gd name="connsiteX61-7897" fmla="*/ 7937238 w 10768629"/>
              <a:gd name="connsiteY61-7898" fmla="*/ 1121204 h 1978172"/>
              <a:gd name="connsiteX62-7899" fmla="*/ 7934398 w 10768629"/>
              <a:gd name="connsiteY62-7900" fmla="*/ 1118240 h 1978172"/>
              <a:gd name="connsiteX63-7901" fmla="*/ 7918248 w 10768629"/>
              <a:gd name="connsiteY63-7902" fmla="*/ 1124371 h 1978172"/>
              <a:gd name="connsiteX64-7903" fmla="*/ 7914119 w 10768629"/>
              <a:gd name="connsiteY64-7904" fmla="*/ 1127653 h 1978172"/>
              <a:gd name="connsiteX65-7905" fmla="*/ 7907658 w 10768629"/>
              <a:gd name="connsiteY65-7906" fmla="*/ 1130350 h 1978172"/>
              <a:gd name="connsiteX66-7907" fmla="*/ 7907434 w 10768629"/>
              <a:gd name="connsiteY66-7908" fmla="*/ 1130103 h 1978172"/>
              <a:gd name="connsiteX67-7909" fmla="*/ 7901508 w 10768629"/>
              <a:gd name="connsiteY67-7910" fmla="*/ 1133245 h 1978172"/>
              <a:gd name="connsiteX68-7911" fmla="*/ 7873287 w 10768629"/>
              <a:gd name="connsiteY68-7912" fmla="*/ 1152609 h 1978172"/>
              <a:gd name="connsiteX69-7913" fmla="*/ 7834833 w 10768629"/>
              <a:gd name="connsiteY69-7914" fmla="*/ 1153868 h 1978172"/>
              <a:gd name="connsiteX70-7915" fmla="*/ 7828661 w 10768629"/>
              <a:gd name="connsiteY70-7916" fmla="*/ 1139994 h 1978172"/>
              <a:gd name="connsiteX71-7917" fmla="*/ 7823966 w 10768629"/>
              <a:gd name="connsiteY71-7918" fmla="*/ 1143178 h 1978172"/>
              <a:gd name="connsiteX72-7919" fmla="*/ 7815078 w 10768629"/>
              <a:gd name="connsiteY72-7920" fmla="*/ 1151776 h 1978172"/>
              <a:gd name="connsiteX73-7921" fmla="*/ 7812026 w 10768629"/>
              <a:gd name="connsiteY73-7922" fmla="*/ 1151522 h 1978172"/>
              <a:gd name="connsiteX74-7923" fmla="*/ 7782249 w 10768629"/>
              <a:gd name="connsiteY74-7924" fmla="*/ 1160970 h 1978172"/>
              <a:gd name="connsiteX75-7925" fmla="*/ 7773476 w 10768629"/>
              <a:gd name="connsiteY75-7926" fmla="*/ 1157414 h 1978172"/>
              <a:gd name="connsiteX76-7927" fmla="*/ 7769600 w 10768629"/>
              <a:gd name="connsiteY76-7928" fmla="*/ 1157365 h 1978172"/>
              <a:gd name="connsiteX77-7929" fmla="*/ 7752631 w 10768629"/>
              <a:gd name="connsiteY77-7930" fmla="*/ 1172815 h 1978172"/>
              <a:gd name="connsiteX78-7931" fmla="*/ 7743525 w 10768629"/>
              <a:gd name="connsiteY78-7932" fmla="*/ 1179064 h 1978172"/>
              <a:gd name="connsiteX79-7933" fmla="*/ 7685942 w 10768629"/>
              <a:gd name="connsiteY79-7934" fmla="*/ 1233723 h 1978172"/>
              <a:gd name="connsiteX80-7935" fmla="*/ 7586920 w 10768629"/>
              <a:gd name="connsiteY80-7936" fmla="*/ 1261888 h 1978172"/>
              <a:gd name="connsiteX81-7937" fmla="*/ 7486100 w 10768629"/>
              <a:gd name="connsiteY81-7938" fmla="*/ 1292563 h 1978172"/>
              <a:gd name="connsiteX82-7939" fmla="*/ 7407190 w 10768629"/>
              <a:gd name="connsiteY82-7940" fmla="*/ 1314737 h 1978172"/>
              <a:gd name="connsiteX83-7941" fmla="*/ 7240698 w 10768629"/>
              <a:gd name="connsiteY83-7942" fmla="*/ 1438832 h 1978172"/>
              <a:gd name="connsiteX84-7943" fmla="*/ 7197675 w 10768629"/>
              <a:gd name="connsiteY84-7944" fmla="*/ 1447530 h 1978172"/>
              <a:gd name="connsiteX85-7945" fmla="*/ 7164788 w 10768629"/>
              <a:gd name="connsiteY85-7946" fmla="*/ 1480293 h 1978172"/>
              <a:gd name="connsiteX86-7947" fmla="*/ 7147929 w 10768629"/>
              <a:gd name="connsiteY86-7948" fmla="*/ 1477641 h 1978172"/>
              <a:gd name="connsiteX87-7949" fmla="*/ 7144965 w 10768629"/>
              <a:gd name="connsiteY87-7950" fmla="*/ 1476908 h 1978172"/>
              <a:gd name="connsiteX88-7951" fmla="*/ 7134299 w 10768629"/>
              <a:gd name="connsiteY88-7952" fmla="*/ 1479969 h 1978172"/>
              <a:gd name="connsiteX89-7953" fmla="*/ 7129809 w 10768629"/>
              <a:gd name="connsiteY89-7954" fmla="*/ 1473339 h 1978172"/>
              <a:gd name="connsiteX90-7955" fmla="*/ 7112688 w 10768629"/>
              <a:gd name="connsiteY90-7956" fmla="*/ 1472575 h 1978172"/>
              <a:gd name="connsiteX91-7957" fmla="*/ 7093470 w 10768629"/>
              <a:gd name="connsiteY91-7958" fmla="*/ 1480300 h 1978172"/>
              <a:gd name="connsiteX92-7959" fmla="*/ 7025034 w 10768629"/>
              <a:gd name="connsiteY92-7960" fmla="*/ 1506934 h 1978172"/>
              <a:gd name="connsiteX93-7961" fmla="*/ 7014783 w 10768629"/>
              <a:gd name="connsiteY93-7962" fmla="*/ 1515868 h 1978172"/>
              <a:gd name="connsiteX94-7963" fmla="*/ 6979706 w 10768629"/>
              <a:gd name="connsiteY94-7964" fmla="*/ 1523511 h 1978172"/>
              <a:gd name="connsiteX95-7965" fmla="*/ 6977890 w 10768629"/>
              <a:gd name="connsiteY95-7966" fmla="*/ 1525793 h 1978172"/>
              <a:gd name="connsiteX96-7967" fmla="*/ 6944339 w 10768629"/>
              <a:gd name="connsiteY96-7968" fmla="*/ 1536237 h 1978172"/>
              <a:gd name="connsiteX97-7969" fmla="*/ 6886996 w 10768629"/>
              <a:gd name="connsiteY97-7970" fmla="*/ 1563569 h 1978172"/>
              <a:gd name="connsiteX98-7971" fmla="*/ 6874510 w 10768629"/>
              <a:gd name="connsiteY98-7972" fmla="*/ 1558469 h 1978172"/>
              <a:gd name="connsiteX99-7973" fmla="*/ 6871943 w 10768629"/>
              <a:gd name="connsiteY99-7974" fmla="*/ 1554651 h 1978172"/>
              <a:gd name="connsiteX100-7975" fmla="*/ 6856174 w 10768629"/>
              <a:gd name="connsiteY100-7976" fmla="*/ 1562024 h 1978172"/>
              <a:gd name="connsiteX101-7977" fmla="*/ 6842321 w 10768629"/>
              <a:gd name="connsiteY101-7978" fmla="*/ 1560554 h 1978172"/>
              <a:gd name="connsiteX102-7979" fmla="*/ 6832713 w 10768629"/>
              <a:gd name="connsiteY102-7980" fmla="*/ 1569357 h 1978172"/>
              <a:gd name="connsiteX103-7981" fmla="*/ 6816351 w 10768629"/>
              <a:gd name="connsiteY103-7982" fmla="*/ 1571495 h 1978172"/>
              <a:gd name="connsiteX104-7983" fmla="*/ 6795800 w 10768629"/>
              <a:gd name="connsiteY104-7984" fmla="*/ 1572010 h 1978172"/>
              <a:gd name="connsiteX105-7985" fmla="*/ 6777546 w 10768629"/>
              <a:gd name="connsiteY105-7986" fmla="*/ 1568661 h 1978172"/>
              <a:gd name="connsiteX106-7987" fmla="*/ 6751528 w 10768629"/>
              <a:gd name="connsiteY106-7988" fmla="*/ 1574143 h 1978172"/>
              <a:gd name="connsiteX107-7989" fmla="*/ 6691966 w 10768629"/>
              <a:gd name="connsiteY107-7990" fmla="*/ 1582255 h 1978172"/>
              <a:gd name="connsiteX108-7991" fmla="*/ 6646941 w 10768629"/>
              <a:gd name="connsiteY108-7992" fmla="*/ 1588471 h 1978172"/>
              <a:gd name="connsiteX109-7993" fmla="*/ 6568576 w 10768629"/>
              <a:gd name="connsiteY109-7994" fmla="*/ 1606488 h 1978172"/>
              <a:gd name="connsiteX110-7995" fmla="*/ 6554358 w 10768629"/>
              <a:gd name="connsiteY110-7996" fmla="*/ 1621701 h 1978172"/>
              <a:gd name="connsiteX111-7997" fmla="*/ 6516968 w 10768629"/>
              <a:gd name="connsiteY111-7998" fmla="*/ 1617195 h 1978172"/>
              <a:gd name="connsiteX112-7999" fmla="*/ 6506479 w 10768629"/>
              <a:gd name="connsiteY112-8000" fmla="*/ 1602227 h 1978172"/>
              <a:gd name="connsiteX113-8001" fmla="*/ 6458436 w 10768629"/>
              <a:gd name="connsiteY113-8002" fmla="*/ 1607332 h 1978172"/>
              <a:gd name="connsiteX114-8003" fmla="*/ 6414786 w 10768629"/>
              <a:gd name="connsiteY114-8004" fmla="*/ 1628815 h 1978172"/>
              <a:gd name="connsiteX115-8005" fmla="*/ 6357085 w 10768629"/>
              <a:gd name="connsiteY115-8006" fmla="*/ 1640846 h 1978172"/>
              <a:gd name="connsiteX116-8007" fmla="*/ 6322636 w 10768629"/>
              <a:gd name="connsiteY116-8008" fmla="*/ 1648213 h 1978172"/>
              <a:gd name="connsiteX117-8009" fmla="*/ 6226172 w 10768629"/>
              <a:gd name="connsiteY117-8010" fmla="*/ 1654676 h 1978172"/>
              <a:gd name="connsiteX118-8011" fmla="*/ 6221217 w 10768629"/>
              <a:gd name="connsiteY118-8012" fmla="*/ 1654506 h 1978172"/>
              <a:gd name="connsiteX119-8013" fmla="*/ 6204956 w 10768629"/>
              <a:gd name="connsiteY119-8014" fmla="*/ 1664280 h 1978172"/>
              <a:gd name="connsiteX120-8015" fmla="*/ 6204270 w 10768629"/>
              <a:gd name="connsiteY120-8016" fmla="*/ 1666782 h 1978172"/>
              <a:gd name="connsiteX121-8017" fmla="*/ 6143810 w 10768629"/>
              <a:gd name="connsiteY121-8018" fmla="*/ 1661963 h 1978172"/>
              <a:gd name="connsiteX122-8019" fmla="*/ 6136560 w 10768629"/>
              <a:gd name="connsiteY122-8020" fmla="*/ 1665728 h 1978172"/>
              <a:gd name="connsiteX123-8021" fmla="*/ 6096155 w 10768629"/>
              <a:gd name="connsiteY123-8022" fmla="*/ 1656951 h 1978172"/>
              <a:gd name="connsiteX124-8023" fmla="*/ 6075812 w 10768629"/>
              <a:gd name="connsiteY124-8024" fmla="*/ 1655422 h 1978172"/>
              <a:gd name="connsiteX125-8025" fmla="*/ 6039495 w 10768629"/>
              <a:gd name="connsiteY125-8026" fmla="*/ 1649680 h 1978172"/>
              <a:gd name="connsiteX126-8027" fmla="*/ 6036523 w 10768629"/>
              <a:gd name="connsiteY126-8028" fmla="*/ 1652121 h 1978172"/>
              <a:gd name="connsiteX127-8029" fmla="*/ 6029328 w 10768629"/>
              <a:gd name="connsiteY127-8030" fmla="*/ 1649904 h 1978172"/>
              <a:gd name="connsiteX128-8031" fmla="*/ 6024075 w 10768629"/>
              <a:gd name="connsiteY128-8032" fmla="*/ 1652779 h 1978172"/>
              <a:gd name="connsiteX129-8033" fmla="*/ 6018085 w 10768629"/>
              <a:gd name="connsiteY129-8034" fmla="*/ 1652030 h 1978172"/>
              <a:gd name="connsiteX130-8035" fmla="*/ 5955513 w 10768629"/>
              <a:gd name="connsiteY130-8036" fmla="*/ 1663584 h 1978172"/>
              <a:gd name="connsiteX131-8037" fmla="*/ 5941996 w 10768629"/>
              <a:gd name="connsiteY131-8038" fmla="*/ 1661326 h 1978172"/>
              <a:gd name="connsiteX132-8039" fmla="*/ 5931789 w 10768629"/>
              <a:gd name="connsiteY132-8040" fmla="*/ 1669915 h 1978172"/>
              <a:gd name="connsiteX133-8041" fmla="*/ 5888686 w 10768629"/>
              <a:gd name="connsiteY133-8042" fmla="*/ 1672175 h 1978172"/>
              <a:gd name="connsiteX134-8043" fmla="*/ 5873794 w 10768629"/>
              <a:gd name="connsiteY134-8044" fmla="*/ 1665454 h 1978172"/>
              <a:gd name="connsiteX135-8045" fmla="*/ 5860022 w 10768629"/>
              <a:gd name="connsiteY135-8046" fmla="*/ 1660635 h 1978172"/>
              <a:gd name="connsiteX136-8047" fmla="*/ 5858237 w 10768629"/>
              <a:gd name="connsiteY136-8048" fmla="*/ 1660649 h 1978172"/>
              <a:gd name="connsiteX137-8049" fmla="*/ 5840319 w 10768629"/>
              <a:gd name="connsiteY137-8050" fmla="*/ 1660798 h 1978172"/>
              <a:gd name="connsiteX138-8051" fmla="*/ 5806984 w 10768629"/>
              <a:gd name="connsiteY138-8052" fmla="*/ 1661075 h 1978172"/>
              <a:gd name="connsiteX139-8053" fmla="*/ 5742351 w 10768629"/>
              <a:gd name="connsiteY139-8054" fmla="*/ 1667489 h 1978172"/>
              <a:gd name="connsiteX140-8055" fmla="*/ 5521171 w 10768629"/>
              <a:gd name="connsiteY140-8056" fmla="*/ 1671626 h 1978172"/>
              <a:gd name="connsiteX141-8057" fmla="*/ 5457384 w 10768629"/>
              <a:gd name="connsiteY141-8058" fmla="*/ 1683952 h 1978172"/>
              <a:gd name="connsiteX142-8059" fmla="*/ 4950070 w 10768629"/>
              <a:gd name="connsiteY142-8060" fmla="*/ 1748401 h 1978172"/>
              <a:gd name="connsiteX143-8061" fmla="*/ 4872172 w 10768629"/>
              <a:gd name="connsiteY143-8062" fmla="*/ 1757222 h 1978172"/>
              <a:gd name="connsiteX144-8063" fmla="*/ 4809524 w 10768629"/>
              <a:gd name="connsiteY144-8064" fmla="*/ 1761033 h 1978172"/>
              <a:gd name="connsiteX145-8065" fmla="*/ 4759058 w 10768629"/>
              <a:gd name="connsiteY145-8066" fmla="*/ 1766533 h 1978172"/>
              <a:gd name="connsiteX146-8067" fmla="*/ 4719749 w 10768629"/>
              <a:gd name="connsiteY146-8068" fmla="*/ 1771811 h 1978172"/>
              <a:gd name="connsiteX147-8069" fmla="*/ 4568686 w 10768629"/>
              <a:gd name="connsiteY147-8070" fmla="*/ 1786141 h 1978172"/>
              <a:gd name="connsiteX148-8071" fmla="*/ 4418751 w 10768629"/>
              <a:gd name="connsiteY148-8072" fmla="*/ 1796932 h 1978172"/>
              <a:gd name="connsiteX149-8073" fmla="*/ 4378377 w 10768629"/>
              <a:gd name="connsiteY149-8074" fmla="*/ 1815528 h 1978172"/>
              <a:gd name="connsiteX150-8075" fmla="*/ 4320575 w 10768629"/>
              <a:gd name="connsiteY150-8076" fmla="*/ 1832722 h 1978172"/>
              <a:gd name="connsiteX151-8077" fmla="*/ 4220200 w 10768629"/>
              <a:gd name="connsiteY151-8078" fmla="*/ 1873173 h 1978172"/>
              <a:gd name="connsiteX152-8079" fmla="*/ 4105361 w 10768629"/>
              <a:gd name="connsiteY152-8080" fmla="*/ 1894711 h 1978172"/>
              <a:gd name="connsiteX153-8081" fmla="*/ 3973223 w 10768629"/>
              <a:gd name="connsiteY153-8082" fmla="*/ 1881015 h 1978172"/>
              <a:gd name="connsiteX154-8083" fmla="*/ 3900992 w 10768629"/>
              <a:gd name="connsiteY154-8084" fmla="*/ 1880603 h 1978172"/>
              <a:gd name="connsiteX155-8085" fmla="*/ 3662119 w 10768629"/>
              <a:gd name="connsiteY155-8086" fmla="*/ 1889285 h 1978172"/>
              <a:gd name="connsiteX156-8087" fmla="*/ 3496919 w 10768629"/>
              <a:gd name="connsiteY156-8088" fmla="*/ 1873180 h 1978172"/>
              <a:gd name="connsiteX157-8089" fmla="*/ 3449433 w 10768629"/>
              <a:gd name="connsiteY157-8090" fmla="*/ 1889681 h 1978172"/>
              <a:gd name="connsiteX158-8091" fmla="*/ 3369766 w 10768629"/>
              <a:gd name="connsiteY158-8092" fmla="*/ 1916653 h 1978172"/>
              <a:gd name="connsiteX159-8093" fmla="*/ 3269672 w 10768629"/>
              <a:gd name="connsiteY159-8094" fmla="*/ 1938036 h 1978172"/>
              <a:gd name="connsiteX160-8095" fmla="*/ 3224897 w 10768629"/>
              <a:gd name="connsiteY160-8096" fmla="*/ 1943733 h 1978172"/>
              <a:gd name="connsiteX161-8097" fmla="*/ 3161463 w 10768629"/>
              <a:gd name="connsiteY161-8098" fmla="*/ 1946591 h 1978172"/>
              <a:gd name="connsiteX162-8099" fmla="*/ 3112044 w 10768629"/>
              <a:gd name="connsiteY162-8100" fmla="*/ 1935614 h 1978172"/>
              <a:gd name="connsiteX163-8101" fmla="*/ 3069716 w 10768629"/>
              <a:gd name="connsiteY163-8102" fmla="*/ 1930463 h 1978172"/>
              <a:gd name="connsiteX164-8103" fmla="*/ 3005773 w 10768629"/>
              <a:gd name="connsiteY164-8104" fmla="*/ 1915878 h 1978172"/>
              <a:gd name="connsiteX165-8105" fmla="*/ 2897201 w 10768629"/>
              <a:gd name="connsiteY165-8106" fmla="*/ 1926772 h 1978172"/>
              <a:gd name="connsiteX166-8107" fmla="*/ 2783891 w 10768629"/>
              <a:gd name="connsiteY166-8108" fmla="*/ 1931749 h 1978172"/>
              <a:gd name="connsiteX167-8109" fmla="*/ 2712447 w 10768629"/>
              <a:gd name="connsiteY167-8110" fmla="*/ 1933044 h 1978172"/>
              <a:gd name="connsiteX168-8111" fmla="*/ 2560151 w 10768629"/>
              <a:gd name="connsiteY168-8112" fmla="*/ 1963609 h 1978172"/>
              <a:gd name="connsiteX169-8113" fmla="*/ 2367221 w 10768629"/>
              <a:gd name="connsiteY169-8114" fmla="*/ 1971884 h 1978172"/>
              <a:gd name="connsiteX170-8115" fmla="*/ 2272130 w 10768629"/>
              <a:gd name="connsiteY170-8116" fmla="*/ 1961162 h 1978172"/>
              <a:gd name="connsiteX171-8117" fmla="*/ 2189404 w 10768629"/>
              <a:gd name="connsiteY171-8118" fmla="*/ 1978172 h 1978172"/>
              <a:gd name="connsiteX172-8119" fmla="*/ 2077704 w 10768629"/>
              <a:gd name="connsiteY172-8120" fmla="*/ 1965002 h 1978172"/>
              <a:gd name="connsiteX173-8121" fmla="*/ 2033299 w 10768629"/>
              <a:gd name="connsiteY173-8122" fmla="*/ 1969042 h 1978172"/>
              <a:gd name="connsiteX174-8123" fmla="*/ 1967996 w 10768629"/>
              <a:gd name="connsiteY174-8124" fmla="*/ 1953187 h 1978172"/>
              <a:gd name="connsiteX175-8125" fmla="*/ 1855805 w 10768629"/>
              <a:gd name="connsiteY175-8126" fmla="*/ 1926082 h 1978172"/>
              <a:gd name="connsiteX176-8127" fmla="*/ 1790957 w 10768629"/>
              <a:gd name="connsiteY176-8128" fmla="*/ 1919460 h 1978172"/>
              <a:gd name="connsiteX177-8129" fmla="*/ 1613978 w 10768629"/>
              <a:gd name="connsiteY177-8130" fmla="*/ 1891581 h 1978172"/>
              <a:gd name="connsiteX178-8131" fmla="*/ 1436831 w 10768629"/>
              <a:gd name="connsiteY178-8132" fmla="*/ 1856201 h 1978172"/>
              <a:gd name="connsiteX179-8133" fmla="*/ 1357365 w 10768629"/>
              <a:gd name="connsiteY179-8134" fmla="*/ 1832140 h 1978172"/>
              <a:gd name="connsiteX180-8135" fmla="*/ 1232341 w 10768629"/>
              <a:gd name="connsiteY180-8136" fmla="*/ 1785942 h 1978172"/>
              <a:gd name="connsiteX181-8137" fmla="*/ 1162595 w 10768629"/>
              <a:gd name="connsiteY181-8138" fmla="*/ 1758337 h 1978172"/>
              <a:gd name="connsiteX182-8139" fmla="*/ 1128523 w 10768629"/>
              <a:gd name="connsiteY182-8140" fmla="*/ 1763621 h 1978172"/>
              <a:gd name="connsiteX183-8141" fmla="*/ 991903 w 10768629"/>
              <a:gd name="connsiteY183-8142" fmla="*/ 1786741 h 1978172"/>
              <a:gd name="connsiteX184-8143" fmla="*/ 883960 w 10768629"/>
              <a:gd name="connsiteY184-8144" fmla="*/ 1822386 h 1978172"/>
              <a:gd name="connsiteX185-8145" fmla="*/ 766531 w 10768629"/>
              <a:gd name="connsiteY185-8146" fmla="*/ 1805053 h 1978172"/>
              <a:gd name="connsiteX186-8147" fmla="*/ 669779 w 10768629"/>
              <a:gd name="connsiteY186-8148" fmla="*/ 1800537 h 1978172"/>
              <a:gd name="connsiteX187-8149" fmla="*/ 523898 w 10768629"/>
              <a:gd name="connsiteY187-8150" fmla="*/ 1811085 h 1978172"/>
              <a:gd name="connsiteX188-8151" fmla="*/ 360251 w 10768629"/>
              <a:gd name="connsiteY188-8152" fmla="*/ 1830735 h 1978172"/>
              <a:gd name="connsiteX189-8153" fmla="*/ 255207 w 10768629"/>
              <a:gd name="connsiteY189-8154" fmla="*/ 1818275 h 1978172"/>
              <a:gd name="connsiteX190-8155" fmla="*/ 101803 w 10768629"/>
              <a:gd name="connsiteY190-8156" fmla="*/ 1870647 h 1978172"/>
              <a:gd name="connsiteX191-8157" fmla="*/ 25397 w 10768629"/>
              <a:gd name="connsiteY191-8158" fmla="*/ 1888443 h 1978172"/>
              <a:gd name="connsiteX192-8159" fmla="*/ 2370 w 10768629"/>
              <a:gd name="connsiteY192-8160" fmla="*/ 1878311 h 1978172"/>
              <a:gd name="connsiteX193-8161" fmla="*/ 0 w 10768629"/>
              <a:gd name="connsiteY193-8162" fmla="*/ 1878785 h 1978172"/>
              <a:gd name="connsiteX194-8163" fmla="*/ 0 w 10768629"/>
              <a:gd name="connsiteY194-8164" fmla="*/ 0 h 1978172"/>
              <a:gd name="connsiteX0-8165" fmla="*/ 0 w 10768629"/>
              <a:gd name="connsiteY0-8166" fmla="*/ 0 h 1978172"/>
              <a:gd name="connsiteX1-8167" fmla="*/ 10768629 w 10768629"/>
              <a:gd name="connsiteY1-8168" fmla="*/ 0 h 1978172"/>
              <a:gd name="connsiteX2-8169" fmla="*/ 10733254 w 10768629"/>
              <a:gd name="connsiteY2-8170" fmla="*/ 31439 h 1978172"/>
              <a:gd name="connsiteX3-8171" fmla="*/ 10727085 w 10768629"/>
              <a:gd name="connsiteY3-8172" fmla="*/ 37910 h 1978172"/>
              <a:gd name="connsiteX4-8173" fmla="*/ 10675953 w 10768629"/>
              <a:gd name="connsiteY4-8174" fmla="*/ 68623 h 1978172"/>
              <a:gd name="connsiteX5-8175" fmla="*/ 10637091 w 10768629"/>
              <a:gd name="connsiteY5-8176" fmla="*/ 90361 h 1978172"/>
              <a:gd name="connsiteX6-8177" fmla="*/ 10610971 w 10768629"/>
              <a:gd name="connsiteY6-8178" fmla="*/ 110764 h 1978172"/>
              <a:gd name="connsiteX7-8179" fmla="*/ 10532872 w 10768629"/>
              <a:gd name="connsiteY7-8180" fmla="*/ 138028 h 1978172"/>
              <a:gd name="connsiteX8-8181" fmla="*/ 10398558 w 10768629"/>
              <a:gd name="connsiteY8-8182" fmla="*/ 172911 h 1978172"/>
              <a:gd name="connsiteX9-8183" fmla="*/ 10371128 w 10768629"/>
              <a:gd name="connsiteY9-8184" fmla="*/ 182609 h 1978172"/>
              <a:gd name="connsiteX10-8185" fmla="*/ 10352178 w 10768629"/>
              <a:gd name="connsiteY10-8186" fmla="*/ 199976 h 1978172"/>
              <a:gd name="connsiteX11-8187" fmla="*/ 10351815 w 10768629"/>
              <a:gd name="connsiteY11-8188" fmla="*/ 211879 h 1978172"/>
              <a:gd name="connsiteX12-8189" fmla="*/ 10337471 w 10768629"/>
              <a:gd name="connsiteY12-8190" fmla="*/ 218661 h 1978172"/>
              <a:gd name="connsiteX13-8191" fmla="*/ 10334625 w 10768629"/>
              <a:gd name="connsiteY13-8192" fmla="*/ 222351 h 1978172"/>
              <a:gd name="connsiteX14-8193" fmla="*/ 10256365 w 10768629"/>
              <a:gd name="connsiteY14-8194" fmla="*/ 235917 h 1978172"/>
              <a:gd name="connsiteX15-8195" fmla="*/ 10201127 w 10768629"/>
              <a:gd name="connsiteY15-8196" fmla="*/ 267448 h 1978172"/>
              <a:gd name="connsiteX16-8197" fmla="*/ 9961218 w 10768629"/>
              <a:gd name="connsiteY16-8198" fmla="*/ 326720 h 1978172"/>
              <a:gd name="connsiteX17-8199" fmla="*/ 9859715 w 10768629"/>
              <a:gd name="connsiteY17-8200" fmla="*/ 355698 h 1978172"/>
              <a:gd name="connsiteX18-8201" fmla="*/ 9679867 w 10768629"/>
              <a:gd name="connsiteY18-8202" fmla="*/ 399081 h 1978172"/>
              <a:gd name="connsiteX19-8203" fmla="*/ 9490654 w 10768629"/>
              <a:gd name="connsiteY19-8204" fmla="*/ 455225 h 1978172"/>
              <a:gd name="connsiteX20-8205" fmla="*/ 9470837 w 10768629"/>
              <a:gd name="connsiteY20-8206" fmla="*/ 452539 h 1978172"/>
              <a:gd name="connsiteX21-8207" fmla="*/ 9469082 w 10768629"/>
              <a:gd name="connsiteY21-8208" fmla="*/ 454891 h 1978172"/>
              <a:gd name="connsiteX22-8209" fmla="*/ 9448038 w 10768629"/>
              <a:gd name="connsiteY22-8210" fmla="*/ 459733 h 1978172"/>
              <a:gd name="connsiteX23-8211" fmla="*/ 9396821 w 10768629"/>
              <a:gd name="connsiteY23-8212" fmla="*/ 455795 h 1978172"/>
              <a:gd name="connsiteX24-8213" fmla="*/ 9392197 w 10768629"/>
              <a:gd name="connsiteY24-8214" fmla="*/ 459796 h 1978172"/>
              <a:gd name="connsiteX25-8215" fmla="*/ 9347994 w 10768629"/>
              <a:gd name="connsiteY25-8216" fmla="*/ 464462 h 1978172"/>
              <a:gd name="connsiteX26-8217" fmla="*/ 9347889 w 10768629"/>
              <a:gd name="connsiteY26-8218" fmla="*/ 466539 h 1978172"/>
              <a:gd name="connsiteX27-8219" fmla="*/ 9337639 w 10768629"/>
              <a:gd name="connsiteY27-8220" fmla="*/ 476654 h 1978172"/>
              <a:gd name="connsiteX28-8221" fmla="*/ 9316893 w 10768629"/>
              <a:gd name="connsiteY28-8222" fmla="*/ 491390 h 1978172"/>
              <a:gd name="connsiteX29-8223" fmla="*/ 9229283 w 10768629"/>
              <a:gd name="connsiteY29-8224" fmla="*/ 555377 h 1978172"/>
              <a:gd name="connsiteX30-8225" fmla="*/ 9220274 w 10768629"/>
              <a:gd name="connsiteY30-8226" fmla="*/ 557502 h 1978172"/>
              <a:gd name="connsiteX31-8227" fmla="*/ 9220202 w 10768629"/>
              <a:gd name="connsiteY31-8228" fmla="*/ 558001 h 1978172"/>
              <a:gd name="connsiteX32-8229" fmla="*/ 9210908 w 10768629"/>
              <a:gd name="connsiteY32-8230" fmla="*/ 561147 h 1978172"/>
              <a:gd name="connsiteX33-8231" fmla="*/ 9186374 w 10768629"/>
              <a:gd name="connsiteY33-8232" fmla="*/ 565502 h 1978172"/>
              <a:gd name="connsiteX34-8233" fmla="*/ 9181058 w 10768629"/>
              <a:gd name="connsiteY34-8234" fmla="*/ 569943 h 1978172"/>
              <a:gd name="connsiteX35-8235" fmla="*/ 9179948 w 10768629"/>
              <a:gd name="connsiteY35-8236" fmla="*/ 576062 h 1978172"/>
              <a:gd name="connsiteX36-8237" fmla="*/ 9149110 w 10768629"/>
              <a:gd name="connsiteY36-8238" fmla="*/ 598906 h 1978172"/>
              <a:gd name="connsiteX37-8239" fmla="*/ 9078556 w 10768629"/>
              <a:gd name="connsiteY37-8240" fmla="*/ 644039 h 1978172"/>
              <a:gd name="connsiteX38-8241" fmla="*/ 8996399 w 10768629"/>
              <a:gd name="connsiteY38-8242" fmla="*/ 690055 h 1978172"/>
              <a:gd name="connsiteX39-8243" fmla="*/ 8803791 w 10768629"/>
              <a:gd name="connsiteY39-8244" fmla="*/ 813860 h 1978172"/>
              <a:gd name="connsiteX40-8245" fmla="*/ 8636202 w 10768629"/>
              <a:gd name="connsiteY40-8246" fmla="*/ 848463 h 1978172"/>
              <a:gd name="connsiteX41-8247" fmla="*/ 8555372 w 10768629"/>
              <a:gd name="connsiteY41-8248" fmla="*/ 883171 h 1978172"/>
              <a:gd name="connsiteX42-8249" fmla="*/ 8507229 w 10768629"/>
              <a:gd name="connsiteY42-8250" fmla="*/ 901665 h 1978172"/>
              <a:gd name="connsiteX43-8251" fmla="*/ 8428473 w 10768629"/>
              <a:gd name="connsiteY43-8252" fmla="*/ 927985 h 1978172"/>
              <a:gd name="connsiteX44-8253" fmla="*/ 8427914 w 10768629"/>
              <a:gd name="connsiteY44-8254" fmla="*/ 933480 h 1978172"/>
              <a:gd name="connsiteX45-8255" fmla="*/ 8420327 w 10768629"/>
              <a:gd name="connsiteY45-8256" fmla="*/ 941984 h 1978172"/>
              <a:gd name="connsiteX46-8257" fmla="*/ 8407128 w 10768629"/>
              <a:gd name="connsiteY46-8258" fmla="*/ 961344 h 1978172"/>
              <a:gd name="connsiteX47-8259" fmla="*/ 8380548 w 10768629"/>
              <a:gd name="connsiteY47-8260" fmla="*/ 987916 h 1978172"/>
              <a:gd name="connsiteX48-8261" fmla="*/ 8379462 w 10768629"/>
              <a:gd name="connsiteY48-8262" fmla="*/ 987106 h 1978172"/>
              <a:gd name="connsiteX49-8263" fmla="*/ 8369725 w 10768629"/>
              <a:gd name="connsiteY49-8264" fmla="*/ 989186 h 1978172"/>
              <a:gd name="connsiteX50-8265" fmla="*/ 8304438 w 10768629"/>
              <a:gd name="connsiteY50-8266" fmla="*/ 996739 h 1978172"/>
              <a:gd name="connsiteX51-8267" fmla="*/ 8280929 w 10768629"/>
              <a:gd name="connsiteY51-8268" fmla="*/ 1023089 h 1978172"/>
              <a:gd name="connsiteX52-8269" fmla="*/ 8275760 w 10768629"/>
              <a:gd name="connsiteY52-8270" fmla="*/ 1027772 h 1978172"/>
              <a:gd name="connsiteX53-8271" fmla="*/ 8275478 w 10768629"/>
              <a:gd name="connsiteY53-8272" fmla="*/ 1027605 h 1978172"/>
              <a:gd name="connsiteX54-8273" fmla="*/ 8269666 w 10768629"/>
              <a:gd name="connsiteY54-8274" fmla="*/ 1032033 h 1978172"/>
              <a:gd name="connsiteX55-8275" fmla="*/ 8203836 w 10768629"/>
              <a:gd name="connsiteY55-8276" fmla="*/ 1037347 h 1978172"/>
              <a:gd name="connsiteX56-8277" fmla="*/ 8122936 w 10768629"/>
              <a:gd name="connsiteY56-8278" fmla="*/ 1063113 h 1978172"/>
              <a:gd name="connsiteX57-8279" fmla="*/ 8043658 w 10768629"/>
              <a:gd name="connsiteY57-8280" fmla="*/ 1092746 h 1978172"/>
              <a:gd name="connsiteX58-8281" fmla="*/ 8015351 w 10768629"/>
              <a:gd name="connsiteY58-8282" fmla="*/ 1105478 h 1978172"/>
              <a:gd name="connsiteX59-8283" fmla="*/ 7963145 w 10768629"/>
              <a:gd name="connsiteY59-8284" fmla="*/ 1119346 h 1978172"/>
              <a:gd name="connsiteX60-8285" fmla="*/ 7938145 w 10768629"/>
              <a:gd name="connsiteY60-8286" fmla="*/ 1120225 h 1978172"/>
              <a:gd name="connsiteX61-8287" fmla="*/ 7937238 w 10768629"/>
              <a:gd name="connsiteY61-8288" fmla="*/ 1121204 h 1978172"/>
              <a:gd name="connsiteX62-8289" fmla="*/ 7934398 w 10768629"/>
              <a:gd name="connsiteY62-8290" fmla="*/ 1118240 h 1978172"/>
              <a:gd name="connsiteX63-8291" fmla="*/ 7918248 w 10768629"/>
              <a:gd name="connsiteY63-8292" fmla="*/ 1124371 h 1978172"/>
              <a:gd name="connsiteX64-8293" fmla="*/ 7914119 w 10768629"/>
              <a:gd name="connsiteY64-8294" fmla="*/ 1127653 h 1978172"/>
              <a:gd name="connsiteX65-8295" fmla="*/ 7907658 w 10768629"/>
              <a:gd name="connsiteY65-8296" fmla="*/ 1130350 h 1978172"/>
              <a:gd name="connsiteX66-8297" fmla="*/ 7907434 w 10768629"/>
              <a:gd name="connsiteY66-8298" fmla="*/ 1130103 h 1978172"/>
              <a:gd name="connsiteX67-8299" fmla="*/ 7901508 w 10768629"/>
              <a:gd name="connsiteY67-8300" fmla="*/ 1133245 h 1978172"/>
              <a:gd name="connsiteX68-8301" fmla="*/ 7873287 w 10768629"/>
              <a:gd name="connsiteY68-8302" fmla="*/ 1152609 h 1978172"/>
              <a:gd name="connsiteX69-8303" fmla="*/ 7834833 w 10768629"/>
              <a:gd name="connsiteY69-8304" fmla="*/ 1153868 h 1978172"/>
              <a:gd name="connsiteX70-8305" fmla="*/ 7828661 w 10768629"/>
              <a:gd name="connsiteY70-8306" fmla="*/ 1139994 h 1978172"/>
              <a:gd name="connsiteX71-8307" fmla="*/ 7823966 w 10768629"/>
              <a:gd name="connsiteY71-8308" fmla="*/ 1143178 h 1978172"/>
              <a:gd name="connsiteX72-8309" fmla="*/ 7815078 w 10768629"/>
              <a:gd name="connsiteY72-8310" fmla="*/ 1151776 h 1978172"/>
              <a:gd name="connsiteX73-8311" fmla="*/ 7812026 w 10768629"/>
              <a:gd name="connsiteY73-8312" fmla="*/ 1151522 h 1978172"/>
              <a:gd name="connsiteX74-8313" fmla="*/ 7782249 w 10768629"/>
              <a:gd name="connsiteY74-8314" fmla="*/ 1160970 h 1978172"/>
              <a:gd name="connsiteX75-8315" fmla="*/ 7773476 w 10768629"/>
              <a:gd name="connsiteY75-8316" fmla="*/ 1157414 h 1978172"/>
              <a:gd name="connsiteX76-8317" fmla="*/ 7769600 w 10768629"/>
              <a:gd name="connsiteY76-8318" fmla="*/ 1157365 h 1978172"/>
              <a:gd name="connsiteX77-8319" fmla="*/ 7752631 w 10768629"/>
              <a:gd name="connsiteY77-8320" fmla="*/ 1172815 h 1978172"/>
              <a:gd name="connsiteX78-8321" fmla="*/ 7743525 w 10768629"/>
              <a:gd name="connsiteY78-8322" fmla="*/ 1179064 h 1978172"/>
              <a:gd name="connsiteX79-8323" fmla="*/ 7685942 w 10768629"/>
              <a:gd name="connsiteY79-8324" fmla="*/ 1233723 h 1978172"/>
              <a:gd name="connsiteX80-8325" fmla="*/ 7586920 w 10768629"/>
              <a:gd name="connsiteY80-8326" fmla="*/ 1261888 h 1978172"/>
              <a:gd name="connsiteX81-8327" fmla="*/ 7486100 w 10768629"/>
              <a:gd name="connsiteY81-8328" fmla="*/ 1292563 h 1978172"/>
              <a:gd name="connsiteX82-8329" fmla="*/ 7407190 w 10768629"/>
              <a:gd name="connsiteY82-8330" fmla="*/ 1314737 h 1978172"/>
              <a:gd name="connsiteX83-8331" fmla="*/ 7240698 w 10768629"/>
              <a:gd name="connsiteY83-8332" fmla="*/ 1438832 h 1978172"/>
              <a:gd name="connsiteX84-8333" fmla="*/ 7197675 w 10768629"/>
              <a:gd name="connsiteY84-8334" fmla="*/ 1447530 h 1978172"/>
              <a:gd name="connsiteX85-8335" fmla="*/ 7164788 w 10768629"/>
              <a:gd name="connsiteY85-8336" fmla="*/ 1480293 h 1978172"/>
              <a:gd name="connsiteX86-8337" fmla="*/ 7147929 w 10768629"/>
              <a:gd name="connsiteY86-8338" fmla="*/ 1477641 h 1978172"/>
              <a:gd name="connsiteX87-8339" fmla="*/ 7144965 w 10768629"/>
              <a:gd name="connsiteY87-8340" fmla="*/ 1476908 h 1978172"/>
              <a:gd name="connsiteX88-8341" fmla="*/ 7134299 w 10768629"/>
              <a:gd name="connsiteY88-8342" fmla="*/ 1479969 h 1978172"/>
              <a:gd name="connsiteX89-8343" fmla="*/ 7129809 w 10768629"/>
              <a:gd name="connsiteY89-8344" fmla="*/ 1473339 h 1978172"/>
              <a:gd name="connsiteX90-8345" fmla="*/ 7112688 w 10768629"/>
              <a:gd name="connsiteY90-8346" fmla="*/ 1472575 h 1978172"/>
              <a:gd name="connsiteX91-8347" fmla="*/ 7093470 w 10768629"/>
              <a:gd name="connsiteY91-8348" fmla="*/ 1480300 h 1978172"/>
              <a:gd name="connsiteX92-8349" fmla="*/ 7025034 w 10768629"/>
              <a:gd name="connsiteY92-8350" fmla="*/ 1506934 h 1978172"/>
              <a:gd name="connsiteX93-8351" fmla="*/ 7014783 w 10768629"/>
              <a:gd name="connsiteY93-8352" fmla="*/ 1515868 h 1978172"/>
              <a:gd name="connsiteX94-8353" fmla="*/ 6979706 w 10768629"/>
              <a:gd name="connsiteY94-8354" fmla="*/ 1523511 h 1978172"/>
              <a:gd name="connsiteX95-8355" fmla="*/ 6977890 w 10768629"/>
              <a:gd name="connsiteY95-8356" fmla="*/ 1525793 h 1978172"/>
              <a:gd name="connsiteX96-8357" fmla="*/ 6944339 w 10768629"/>
              <a:gd name="connsiteY96-8358" fmla="*/ 1536237 h 1978172"/>
              <a:gd name="connsiteX97-8359" fmla="*/ 6886996 w 10768629"/>
              <a:gd name="connsiteY97-8360" fmla="*/ 1563569 h 1978172"/>
              <a:gd name="connsiteX98-8361" fmla="*/ 6874510 w 10768629"/>
              <a:gd name="connsiteY98-8362" fmla="*/ 1558469 h 1978172"/>
              <a:gd name="connsiteX99-8363" fmla="*/ 6871943 w 10768629"/>
              <a:gd name="connsiteY99-8364" fmla="*/ 1554651 h 1978172"/>
              <a:gd name="connsiteX100-8365" fmla="*/ 6856174 w 10768629"/>
              <a:gd name="connsiteY100-8366" fmla="*/ 1562024 h 1978172"/>
              <a:gd name="connsiteX101-8367" fmla="*/ 6842321 w 10768629"/>
              <a:gd name="connsiteY101-8368" fmla="*/ 1560554 h 1978172"/>
              <a:gd name="connsiteX102-8369" fmla="*/ 6832713 w 10768629"/>
              <a:gd name="connsiteY102-8370" fmla="*/ 1569357 h 1978172"/>
              <a:gd name="connsiteX103-8371" fmla="*/ 6816351 w 10768629"/>
              <a:gd name="connsiteY103-8372" fmla="*/ 1571495 h 1978172"/>
              <a:gd name="connsiteX104-8373" fmla="*/ 6795800 w 10768629"/>
              <a:gd name="connsiteY104-8374" fmla="*/ 1572010 h 1978172"/>
              <a:gd name="connsiteX105-8375" fmla="*/ 6777546 w 10768629"/>
              <a:gd name="connsiteY105-8376" fmla="*/ 1568661 h 1978172"/>
              <a:gd name="connsiteX106-8377" fmla="*/ 6751528 w 10768629"/>
              <a:gd name="connsiteY106-8378" fmla="*/ 1574143 h 1978172"/>
              <a:gd name="connsiteX107-8379" fmla="*/ 6691966 w 10768629"/>
              <a:gd name="connsiteY107-8380" fmla="*/ 1582255 h 1978172"/>
              <a:gd name="connsiteX108-8381" fmla="*/ 6646941 w 10768629"/>
              <a:gd name="connsiteY108-8382" fmla="*/ 1588471 h 1978172"/>
              <a:gd name="connsiteX109-8383" fmla="*/ 6568576 w 10768629"/>
              <a:gd name="connsiteY109-8384" fmla="*/ 1606488 h 1978172"/>
              <a:gd name="connsiteX110-8385" fmla="*/ 6554358 w 10768629"/>
              <a:gd name="connsiteY110-8386" fmla="*/ 1621701 h 1978172"/>
              <a:gd name="connsiteX111-8387" fmla="*/ 6516968 w 10768629"/>
              <a:gd name="connsiteY111-8388" fmla="*/ 1617195 h 1978172"/>
              <a:gd name="connsiteX112-8389" fmla="*/ 6506479 w 10768629"/>
              <a:gd name="connsiteY112-8390" fmla="*/ 1602227 h 1978172"/>
              <a:gd name="connsiteX113-8391" fmla="*/ 6458436 w 10768629"/>
              <a:gd name="connsiteY113-8392" fmla="*/ 1607332 h 1978172"/>
              <a:gd name="connsiteX114-8393" fmla="*/ 6414786 w 10768629"/>
              <a:gd name="connsiteY114-8394" fmla="*/ 1628815 h 1978172"/>
              <a:gd name="connsiteX115-8395" fmla="*/ 6357085 w 10768629"/>
              <a:gd name="connsiteY115-8396" fmla="*/ 1640846 h 1978172"/>
              <a:gd name="connsiteX116-8397" fmla="*/ 6322636 w 10768629"/>
              <a:gd name="connsiteY116-8398" fmla="*/ 1648213 h 1978172"/>
              <a:gd name="connsiteX117-8399" fmla="*/ 6226172 w 10768629"/>
              <a:gd name="connsiteY117-8400" fmla="*/ 1654676 h 1978172"/>
              <a:gd name="connsiteX118-8401" fmla="*/ 6221217 w 10768629"/>
              <a:gd name="connsiteY118-8402" fmla="*/ 1654506 h 1978172"/>
              <a:gd name="connsiteX119-8403" fmla="*/ 6204956 w 10768629"/>
              <a:gd name="connsiteY119-8404" fmla="*/ 1664280 h 1978172"/>
              <a:gd name="connsiteX120-8405" fmla="*/ 6204270 w 10768629"/>
              <a:gd name="connsiteY120-8406" fmla="*/ 1666782 h 1978172"/>
              <a:gd name="connsiteX121-8407" fmla="*/ 6143810 w 10768629"/>
              <a:gd name="connsiteY121-8408" fmla="*/ 1661963 h 1978172"/>
              <a:gd name="connsiteX122-8409" fmla="*/ 6136560 w 10768629"/>
              <a:gd name="connsiteY122-8410" fmla="*/ 1665728 h 1978172"/>
              <a:gd name="connsiteX123-8411" fmla="*/ 6096155 w 10768629"/>
              <a:gd name="connsiteY123-8412" fmla="*/ 1656951 h 1978172"/>
              <a:gd name="connsiteX124-8413" fmla="*/ 6075812 w 10768629"/>
              <a:gd name="connsiteY124-8414" fmla="*/ 1655422 h 1978172"/>
              <a:gd name="connsiteX125-8415" fmla="*/ 6039495 w 10768629"/>
              <a:gd name="connsiteY125-8416" fmla="*/ 1649680 h 1978172"/>
              <a:gd name="connsiteX126-8417" fmla="*/ 6036523 w 10768629"/>
              <a:gd name="connsiteY126-8418" fmla="*/ 1652121 h 1978172"/>
              <a:gd name="connsiteX127-8419" fmla="*/ 6029328 w 10768629"/>
              <a:gd name="connsiteY127-8420" fmla="*/ 1649904 h 1978172"/>
              <a:gd name="connsiteX128-8421" fmla="*/ 6024075 w 10768629"/>
              <a:gd name="connsiteY128-8422" fmla="*/ 1652779 h 1978172"/>
              <a:gd name="connsiteX129-8423" fmla="*/ 6018085 w 10768629"/>
              <a:gd name="connsiteY129-8424" fmla="*/ 1652030 h 1978172"/>
              <a:gd name="connsiteX130-8425" fmla="*/ 5955513 w 10768629"/>
              <a:gd name="connsiteY130-8426" fmla="*/ 1663584 h 1978172"/>
              <a:gd name="connsiteX131-8427" fmla="*/ 5941996 w 10768629"/>
              <a:gd name="connsiteY131-8428" fmla="*/ 1661326 h 1978172"/>
              <a:gd name="connsiteX132-8429" fmla="*/ 5931789 w 10768629"/>
              <a:gd name="connsiteY132-8430" fmla="*/ 1669915 h 1978172"/>
              <a:gd name="connsiteX133-8431" fmla="*/ 5888686 w 10768629"/>
              <a:gd name="connsiteY133-8432" fmla="*/ 1672175 h 1978172"/>
              <a:gd name="connsiteX134-8433" fmla="*/ 5873794 w 10768629"/>
              <a:gd name="connsiteY134-8434" fmla="*/ 1665454 h 1978172"/>
              <a:gd name="connsiteX135-8435" fmla="*/ 5860022 w 10768629"/>
              <a:gd name="connsiteY135-8436" fmla="*/ 1660635 h 1978172"/>
              <a:gd name="connsiteX136-8437" fmla="*/ 5858237 w 10768629"/>
              <a:gd name="connsiteY136-8438" fmla="*/ 1660649 h 1978172"/>
              <a:gd name="connsiteX137-8439" fmla="*/ 5840319 w 10768629"/>
              <a:gd name="connsiteY137-8440" fmla="*/ 1660798 h 1978172"/>
              <a:gd name="connsiteX138-8441" fmla="*/ 5806984 w 10768629"/>
              <a:gd name="connsiteY138-8442" fmla="*/ 1661075 h 1978172"/>
              <a:gd name="connsiteX139-8443" fmla="*/ 5742351 w 10768629"/>
              <a:gd name="connsiteY139-8444" fmla="*/ 1667489 h 1978172"/>
              <a:gd name="connsiteX140-8445" fmla="*/ 5521171 w 10768629"/>
              <a:gd name="connsiteY140-8446" fmla="*/ 1671626 h 1978172"/>
              <a:gd name="connsiteX141-8447" fmla="*/ 5457384 w 10768629"/>
              <a:gd name="connsiteY141-8448" fmla="*/ 1683952 h 1978172"/>
              <a:gd name="connsiteX142-8449" fmla="*/ 4950070 w 10768629"/>
              <a:gd name="connsiteY142-8450" fmla="*/ 1748401 h 1978172"/>
              <a:gd name="connsiteX143-8451" fmla="*/ 4872172 w 10768629"/>
              <a:gd name="connsiteY143-8452" fmla="*/ 1757222 h 1978172"/>
              <a:gd name="connsiteX144-8453" fmla="*/ 4809524 w 10768629"/>
              <a:gd name="connsiteY144-8454" fmla="*/ 1761033 h 1978172"/>
              <a:gd name="connsiteX145-8455" fmla="*/ 4759058 w 10768629"/>
              <a:gd name="connsiteY145-8456" fmla="*/ 1766533 h 1978172"/>
              <a:gd name="connsiteX146-8457" fmla="*/ 4719749 w 10768629"/>
              <a:gd name="connsiteY146-8458" fmla="*/ 1771811 h 1978172"/>
              <a:gd name="connsiteX147-8459" fmla="*/ 4568686 w 10768629"/>
              <a:gd name="connsiteY147-8460" fmla="*/ 1786141 h 1978172"/>
              <a:gd name="connsiteX148-8461" fmla="*/ 4418751 w 10768629"/>
              <a:gd name="connsiteY148-8462" fmla="*/ 1796932 h 1978172"/>
              <a:gd name="connsiteX149-8463" fmla="*/ 4378377 w 10768629"/>
              <a:gd name="connsiteY149-8464" fmla="*/ 1815528 h 1978172"/>
              <a:gd name="connsiteX150-8465" fmla="*/ 4320575 w 10768629"/>
              <a:gd name="connsiteY150-8466" fmla="*/ 1832722 h 1978172"/>
              <a:gd name="connsiteX151-8467" fmla="*/ 4220200 w 10768629"/>
              <a:gd name="connsiteY151-8468" fmla="*/ 1873173 h 1978172"/>
              <a:gd name="connsiteX152-8469" fmla="*/ 4105361 w 10768629"/>
              <a:gd name="connsiteY152-8470" fmla="*/ 1894711 h 1978172"/>
              <a:gd name="connsiteX153-8471" fmla="*/ 3973223 w 10768629"/>
              <a:gd name="connsiteY153-8472" fmla="*/ 1881015 h 1978172"/>
              <a:gd name="connsiteX154-8473" fmla="*/ 3900992 w 10768629"/>
              <a:gd name="connsiteY154-8474" fmla="*/ 1880603 h 1978172"/>
              <a:gd name="connsiteX155-8475" fmla="*/ 3662119 w 10768629"/>
              <a:gd name="connsiteY155-8476" fmla="*/ 1889285 h 1978172"/>
              <a:gd name="connsiteX156-8477" fmla="*/ 3496919 w 10768629"/>
              <a:gd name="connsiteY156-8478" fmla="*/ 1873180 h 1978172"/>
              <a:gd name="connsiteX157-8479" fmla="*/ 3449433 w 10768629"/>
              <a:gd name="connsiteY157-8480" fmla="*/ 1889681 h 1978172"/>
              <a:gd name="connsiteX158-8481" fmla="*/ 3369766 w 10768629"/>
              <a:gd name="connsiteY158-8482" fmla="*/ 1916653 h 1978172"/>
              <a:gd name="connsiteX159-8483" fmla="*/ 3269672 w 10768629"/>
              <a:gd name="connsiteY159-8484" fmla="*/ 1938036 h 1978172"/>
              <a:gd name="connsiteX160-8485" fmla="*/ 3224897 w 10768629"/>
              <a:gd name="connsiteY160-8486" fmla="*/ 1943733 h 1978172"/>
              <a:gd name="connsiteX161-8487" fmla="*/ 3161463 w 10768629"/>
              <a:gd name="connsiteY161-8488" fmla="*/ 1946591 h 1978172"/>
              <a:gd name="connsiteX162-8489" fmla="*/ 3112044 w 10768629"/>
              <a:gd name="connsiteY162-8490" fmla="*/ 1935614 h 1978172"/>
              <a:gd name="connsiteX163-8491" fmla="*/ 3069716 w 10768629"/>
              <a:gd name="connsiteY163-8492" fmla="*/ 1930463 h 1978172"/>
              <a:gd name="connsiteX164-8493" fmla="*/ 3005773 w 10768629"/>
              <a:gd name="connsiteY164-8494" fmla="*/ 1915878 h 1978172"/>
              <a:gd name="connsiteX165-8495" fmla="*/ 2897201 w 10768629"/>
              <a:gd name="connsiteY165-8496" fmla="*/ 1926772 h 1978172"/>
              <a:gd name="connsiteX166-8497" fmla="*/ 2783891 w 10768629"/>
              <a:gd name="connsiteY166-8498" fmla="*/ 1931749 h 1978172"/>
              <a:gd name="connsiteX167-8499" fmla="*/ 2712447 w 10768629"/>
              <a:gd name="connsiteY167-8500" fmla="*/ 1933044 h 1978172"/>
              <a:gd name="connsiteX168-8501" fmla="*/ 2560151 w 10768629"/>
              <a:gd name="connsiteY168-8502" fmla="*/ 1963609 h 1978172"/>
              <a:gd name="connsiteX169-8503" fmla="*/ 2367221 w 10768629"/>
              <a:gd name="connsiteY169-8504" fmla="*/ 1971884 h 1978172"/>
              <a:gd name="connsiteX170-8505" fmla="*/ 2272130 w 10768629"/>
              <a:gd name="connsiteY170-8506" fmla="*/ 1961162 h 1978172"/>
              <a:gd name="connsiteX171-8507" fmla="*/ 2189404 w 10768629"/>
              <a:gd name="connsiteY171-8508" fmla="*/ 1978172 h 1978172"/>
              <a:gd name="connsiteX172-8509" fmla="*/ 2077704 w 10768629"/>
              <a:gd name="connsiteY172-8510" fmla="*/ 1965002 h 1978172"/>
              <a:gd name="connsiteX173-8511" fmla="*/ 2033299 w 10768629"/>
              <a:gd name="connsiteY173-8512" fmla="*/ 1969042 h 1978172"/>
              <a:gd name="connsiteX174-8513" fmla="*/ 1967996 w 10768629"/>
              <a:gd name="connsiteY174-8514" fmla="*/ 1953187 h 1978172"/>
              <a:gd name="connsiteX175-8515" fmla="*/ 1855805 w 10768629"/>
              <a:gd name="connsiteY175-8516" fmla="*/ 1926082 h 1978172"/>
              <a:gd name="connsiteX176-8517" fmla="*/ 1790957 w 10768629"/>
              <a:gd name="connsiteY176-8518" fmla="*/ 1919460 h 1978172"/>
              <a:gd name="connsiteX177-8519" fmla="*/ 1613978 w 10768629"/>
              <a:gd name="connsiteY177-8520" fmla="*/ 1891581 h 1978172"/>
              <a:gd name="connsiteX178-8521" fmla="*/ 1436831 w 10768629"/>
              <a:gd name="connsiteY178-8522" fmla="*/ 1856201 h 1978172"/>
              <a:gd name="connsiteX179-8523" fmla="*/ 1357365 w 10768629"/>
              <a:gd name="connsiteY179-8524" fmla="*/ 1832140 h 1978172"/>
              <a:gd name="connsiteX180-8525" fmla="*/ 1232341 w 10768629"/>
              <a:gd name="connsiteY180-8526" fmla="*/ 1785942 h 1978172"/>
              <a:gd name="connsiteX181-8527" fmla="*/ 1162595 w 10768629"/>
              <a:gd name="connsiteY181-8528" fmla="*/ 1758337 h 1978172"/>
              <a:gd name="connsiteX182-8529" fmla="*/ 1128523 w 10768629"/>
              <a:gd name="connsiteY182-8530" fmla="*/ 1763621 h 1978172"/>
              <a:gd name="connsiteX183-8531" fmla="*/ 991903 w 10768629"/>
              <a:gd name="connsiteY183-8532" fmla="*/ 1786741 h 1978172"/>
              <a:gd name="connsiteX184-8533" fmla="*/ 883960 w 10768629"/>
              <a:gd name="connsiteY184-8534" fmla="*/ 1822386 h 1978172"/>
              <a:gd name="connsiteX185-8535" fmla="*/ 766531 w 10768629"/>
              <a:gd name="connsiteY185-8536" fmla="*/ 1805053 h 1978172"/>
              <a:gd name="connsiteX186-8537" fmla="*/ 669779 w 10768629"/>
              <a:gd name="connsiteY186-8538" fmla="*/ 1800537 h 1978172"/>
              <a:gd name="connsiteX187-8539" fmla="*/ 523898 w 10768629"/>
              <a:gd name="connsiteY187-8540" fmla="*/ 1811085 h 1978172"/>
              <a:gd name="connsiteX188-8541" fmla="*/ 360251 w 10768629"/>
              <a:gd name="connsiteY188-8542" fmla="*/ 1830735 h 1978172"/>
              <a:gd name="connsiteX189-8543" fmla="*/ 255207 w 10768629"/>
              <a:gd name="connsiteY189-8544" fmla="*/ 1818275 h 1978172"/>
              <a:gd name="connsiteX190-8545" fmla="*/ 101803 w 10768629"/>
              <a:gd name="connsiteY190-8546" fmla="*/ 1870647 h 1978172"/>
              <a:gd name="connsiteX191-8547" fmla="*/ 25397 w 10768629"/>
              <a:gd name="connsiteY191-8548" fmla="*/ 1888443 h 1978172"/>
              <a:gd name="connsiteX192-8549" fmla="*/ 2370 w 10768629"/>
              <a:gd name="connsiteY192-8550" fmla="*/ 1878311 h 1978172"/>
              <a:gd name="connsiteX193-8551" fmla="*/ 0 w 10768629"/>
              <a:gd name="connsiteY193-8552" fmla="*/ 1878785 h 1978172"/>
              <a:gd name="connsiteX194-8553" fmla="*/ 0 w 10768629"/>
              <a:gd name="connsiteY194-8554" fmla="*/ 0 h 1978172"/>
              <a:gd name="connsiteX0-8555" fmla="*/ 0 w 10768629"/>
              <a:gd name="connsiteY0-8556" fmla="*/ 0 h 1978172"/>
              <a:gd name="connsiteX1-8557" fmla="*/ 10768629 w 10768629"/>
              <a:gd name="connsiteY1-8558" fmla="*/ 0 h 1978172"/>
              <a:gd name="connsiteX2-8559" fmla="*/ 10733254 w 10768629"/>
              <a:gd name="connsiteY2-8560" fmla="*/ 31439 h 1978172"/>
              <a:gd name="connsiteX3-8561" fmla="*/ 10727085 w 10768629"/>
              <a:gd name="connsiteY3-8562" fmla="*/ 37910 h 1978172"/>
              <a:gd name="connsiteX4-8563" fmla="*/ 10675953 w 10768629"/>
              <a:gd name="connsiteY4-8564" fmla="*/ 68623 h 1978172"/>
              <a:gd name="connsiteX5-8565" fmla="*/ 10637091 w 10768629"/>
              <a:gd name="connsiteY5-8566" fmla="*/ 90361 h 1978172"/>
              <a:gd name="connsiteX6-8567" fmla="*/ 10610971 w 10768629"/>
              <a:gd name="connsiteY6-8568" fmla="*/ 110764 h 1978172"/>
              <a:gd name="connsiteX7-8569" fmla="*/ 10532872 w 10768629"/>
              <a:gd name="connsiteY7-8570" fmla="*/ 138028 h 1978172"/>
              <a:gd name="connsiteX8-8571" fmla="*/ 10398558 w 10768629"/>
              <a:gd name="connsiteY8-8572" fmla="*/ 172911 h 1978172"/>
              <a:gd name="connsiteX9-8573" fmla="*/ 10371128 w 10768629"/>
              <a:gd name="connsiteY9-8574" fmla="*/ 182609 h 1978172"/>
              <a:gd name="connsiteX10-8575" fmla="*/ 10352178 w 10768629"/>
              <a:gd name="connsiteY10-8576" fmla="*/ 199976 h 1978172"/>
              <a:gd name="connsiteX11-8577" fmla="*/ 10351815 w 10768629"/>
              <a:gd name="connsiteY11-8578" fmla="*/ 211879 h 1978172"/>
              <a:gd name="connsiteX12-8579" fmla="*/ 10337471 w 10768629"/>
              <a:gd name="connsiteY12-8580" fmla="*/ 218661 h 1978172"/>
              <a:gd name="connsiteX13-8581" fmla="*/ 10334625 w 10768629"/>
              <a:gd name="connsiteY13-8582" fmla="*/ 222351 h 1978172"/>
              <a:gd name="connsiteX14-8583" fmla="*/ 10256365 w 10768629"/>
              <a:gd name="connsiteY14-8584" fmla="*/ 235917 h 1978172"/>
              <a:gd name="connsiteX15-8585" fmla="*/ 10201127 w 10768629"/>
              <a:gd name="connsiteY15-8586" fmla="*/ 267448 h 1978172"/>
              <a:gd name="connsiteX16-8587" fmla="*/ 9961218 w 10768629"/>
              <a:gd name="connsiteY16-8588" fmla="*/ 326720 h 1978172"/>
              <a:gd name="connsiteX17-8589" fmla="*/ 9859715 w 10768629"/>
              <a:gd name="connsiteY17-8590" fmla="*/ 355698 h 1978172"/>
              <a:gd name="connsiteX18-8591" fmla="*/ 9679867 w 10768629"/>
              <a:gd name="connsiteY18-8592" fmla="*/ 399081 h 1978172"/>
              <a:gd name="connsiteX19-8593" fmla="*/ 9490654 w 10768629"/>
              <a:gd name="connsiteY19-8594" fmla="*/ 455225 h 1978172"/>
              <a:gd name="connsiteX20-8595" fmla="*/ 9470837 w 10768629"/>
              <a:gd name="connsiteY20-8596" fmla="*/ 452539 h 1978172"/>
              <a:gd name="connsiteX21-8597" fmla="*/ 9469082 w 10768629"/>
              <a:gd name="connsiteY21-8598" fmla="*/ 454891 h 1978172"/>
              <a:gd name="connsiteX22-8599" fmla="*/ 9448038 w 10768629"/>
              <a:gd name="connsiteY22-8600" fmla="*/ 459733 h 1978172"/>
              <a:gd name="connsiteX23-8601" fmla="*/ 9396821 w 10768629"/>
              <a:gd name="connsiteY23-8602" fmla="*/ 455795 h 1978172"/>
              <a:gd name="connsiteX24-8603" fmla="*/ 9392197 w 10768629"/>
              <a:gd name="connsiteY24-8604" fmla="*/ 459796 h 1978172"/>
              <a:gd name="connsiteX25-8605" fmla="*/ 9347994 w 10768629"/>
              <a:gd name="connsiteY25-8606" fmla="*/ 464462 h 1978172"/>
              <a:gd name="connsiteX26-8607" fmla="*/ 9347889 w 10768629"/>
              <a:gd name="connsiteY26-8608" fmla="*/ 466539 h 1978172"/>
              <a:gd name="connsiteX27-8609" fmla="*/ 9337639 w 10768629"/>
              <a:gd name="connsiteY27-8610" fmla="*/ 476654 h 1978172"/>
              <a:gd name="connsiteX28-8611" fmla="*/ 9316893 w 10768629"/>
              <a:gd name="connsiteY28-8612" fmla="*/ 491390 h 1978172"/>
              <a:gd name="connsiteX29-8613" fmla="*/ 9229283 w 10768629"/>
              <a:gd name="connsiteY29-8614" fmla="*/ 555377 h 1978172"/>
              <a:gd name="connsiteX30-8615" fmla="*/ 9220274 w 10768629"/>
              <a:gd name="connsiteY30-8616" fmla="*/ 557502 h 1978172"/>
              <a:gd name="connsiteX31-8617" fmla="*/ 9220202 w 10768629"/>
              <a:gd name="connsiteY31-8618" fmla="*/ 558001 h 1978172"/>
              <a:gd name="connsiteX32-8619" fmla="*/ 9210908 w 10768629"/>
              <a:gd name="connsiteY32-8620" fmla="*/ 561147 h 1978172"/>
              <a:gd name="connsiteX33-8621" fmla="*/ 9186374 w 10768629"/>
              <a:gd name="connsiteY33-8622" fmla="*/ 565502 h 1978172"/>
              <a:gd name="connsiteX34-8623" fmla="*/ 9181058 w 10768629"/>
              <a:gd name="connsiteY34-8624" fmla="*/ 569943 h 1978172"/>
              <a:gd name="connsiteX35-8625" fmla="*/ 9179948 w 10768629"/>
              <a:gd name="connsiteY35-8626" fmla="*/ 576062 h 1978172"/>
              <a:gd name="connsiteX36-8627" fmla="*/ 9149110 w 10768629"/>
              <a:gd name="connsiteY36-8628" fmla="*/ 598906 h 1978172"/>
              <a:gd name="connsiteX37-8629" fmla="*/ 9078556 w 10768629"/>
              <a:gd name="connsiteY37-8630" fmla="*/ 644039 h 1978172"/>
              <a:gd name="connsiteX38-8631" fmla="*/ 8996399 w 10768629"/>
              <a:gd name="connsiteY38-8632" fmla="*/ 690055 h 1978172"/>
              <a:gd name="connsiteX39-8633" fmla="*/ 8803791 w 10768629"/>
              <a:gd name="connsiteY39-8634" fmla="*/ 813860 h 1978172"/>
              <a:gd name="connsiteX40-8635" fmla="*/ 8636202 w 10768629"/>
              <a:gd name="connsiteY40-8636" fmla="*/ 848463 h 1978172"/>
              <a:gd name="connsiteX41-8637" fmla="*/ 8555372 w 10768629"/>
              <a:gd name="connsiteY41-8638" fmla="*/ 883171 h 1978172"/>
              <a:gd name="connsiteX42-8639" fmla="*/ 8507229 w 10768629"/>
              <a:gd name="connsiteY42-8640" fmla="*/ 901665 h 1978172"/>
              <a:gd name="connsiteX43-8641" fmla="*/ 8428473 w 10768629"/>
              <a:gd name="connsiteY43-8642" fmla="*/ 927985 h 1978172"/>
              <a:gd name="connsiteX44-8643" fmla="*/ 8427914 w 10768629"/>
              <a:gd name="connsiteY44-8644" fmla="*/ 933480 h 1978172"/>
              <a:gd name="connsiteX45-8645" fmla="*/ 8420327 w 10768629"/>
              <a:gd name="connsiteY45-8646" fmla="*/ 941984 h 1978172"/>
              <a:gd name="connsiteX46-8647" fmla="*/ 8407128 w 10768629"/>
              <a:gd name="connsiteY46-8648" fmla="*/ 961344 h 1978172"/>
              <a:gd name="connsiteX47-8649" fmla="*/ 8380548 w 10768629"/>
              <a:gd name="connsiteY47-8650" fmla="*/ 987916 h 1978172"/>
              <a:gd name="connsiteX48-8651" fmla="*/ 8379462 w 10768629"/>
              <a:gd name="connsiteY48-8652" fmla="*/ 987106 h 1978172"/>
              <a:gd name="connsiteX49-8653" fmla="*/ 8369725 w 10768629"/>
              <a:gd name="connsiteY49-8654" fmla="*/ 989186 h 1978172"/>
              <a:gd name="connsiteX50-8655" fmla="*/ 8304438 w 10768629"/>
              <a:gd name="connsiteY50-8656" fmla="*/ 996739 h 1978172"/>
              <a:gd name="connsiteX51-8657" fmla="*/ 8280929 w 10768629"/>
              <a:gd name="connsiteY51-8658" fmla="*/ 1023089 h 1978172"/>
              <a:gd name="connsiteX52-8659" fmla="*/ 8275760 w 10768629"/>
              <a:gd name="connsiteY52-8660" fmla="*/ 1027772 h 1978172"/>
              <a:gd name="connsiteX53-8661" fmla="*/ 8275478 w 10768629"/>
              <a:gd name="connsiteY53-8662" fmla="*/ 1027605 h 1978172"/>
              <a:gd name="connsiteX54-8663" fmla="*/ 8269666 w 10768629"/>
              <a:gd name="connsiteY54-8664" fmla="*/ 1032033 h 1978172"/>
              <a:gd name="connsiteX55-8665" fmla="*/ 8203836 w 10768629"/>
              <a:gd name="connsiteY55-8666" fmla="*/ 1037347 h 1978172"/>
              <a:gd name="connsiteX56-8667" fmla="*/ 8122936 w 10768629"/>
              <a:gd name="connsiteY56-8668" fmla="*/ 1063113 h 1978172"/>
              <a:gd name="connsiteX57-8669" fmla="*/ 8043658 w 10768629"/>
              <a:gd name="connsiteY57-8670" fmla="*/ 1092746 h 1978172"/>
              <a:gd name="connsiteX58-8671" fmla="*/ 8015351 w 10768629"/>
              <a:gd name="connsiteY58-8672" fmla="*/ 1105478 h 1978172"/>
              <a:gd name="connsiteX59-8673" fmla="*/ 7963145 w 10768629"/>
              <a:gd name="connsiteY59-8674" fmla="*/ 1119346 h 1978172"/>
              <a:gd name="connsiteX60-8675" fmla="*/ 7938145 w 10768629"/>
              <a:gd name="connsiteY60-8676" fmla="*/ 1120225 h 1978172"/>
              <a:gd name="connsiteX61-8677" fmla="*/ 7937238 w 10768629"/>
              <a:gd name="connsiteY61-8678" fmla="*/ 1121204 h 1978172"/>
              <a:gd name="connsiteX62-8679" fmla="*/ 7934398 w 10768629"/>
              <a:gd name="connsiteY62-8680" fmla="*/ 1118240 h 1978172"/>
              <a:gd name="connsiteX63-8681" fmla="*/ 7918248 w 10768629"/>
              <a:gd name="connsiteY63-8682" fmla="*/ 1124371 h 1978172"/>
              <a:gd name="connsiteX64-8683" fmla="*/ 7914119 w 10768629"/>
              <a:gd name="connsiteY64-8684" fmla="*/ 1127653 h 1978172"/>
              <a:gd name="connsiteX65-8685" fmla="*/ 7907658 w 10768629"/>
              <a:gd name="connsiteY65-8686" fmla="*/ 1130350 h 1978172"/>
              <a:gd name="connsiteX66-8687" fmla="*/ 7907434 w 10768629"/>
              <a:gd name="connsiteY66-8688" fmla="*/ 1130103 h 1978172"/>
              <a:gd name="connsiteX67-8689" fmla="*/ 7901508 w 10768629"/>
              <a:gd name="connsiteY67-8690" fmla="*/ 1133245 h 1978172"/>
              <a:gd name="connsiteX68-8691" fmla="*/ 7873287 w 10768629"/>
              <a:gd name="connsiteY68-8692" fmla="*/ 1152609 h 1978172"/>
              <a:gd name="connsiteX69-8693" fmla="*/ 7834833 w 10768629"/>
              <a:gd name="connsiteY69-8694" fmla="*/ 1153868 h 1978172"/>
              <a:gd name="connsiteX70-8695" fmla="*/ 7828661 w 10768629"/>
              <a:gd name="connsiteY70-8696" fmla="*/ 1139994 h 1978172"/>
              <a:gd name="connsiteX71-8697" fmla="*/ 7823966 w 10768629"/>
              <a:gd name="connsiteY71-8698" fmla="*/ 1143178 h 1978172"/>
              <a:gd name="connsiteX72-8699" fmla="*/ 7815078 w 10768629"/>
              <a:gd name="connsiteY72-8700" fmla="*/ 1151776 h 1978172"/>
              <a:gd name="connsiteX73-8701" fmla="*/ 7812026 w 10768629"/>
              <a:gd name="connsiteY73-8702" fmla="*/ 1151522 h 1978172"/>
              <a:gd name="connsiteX74-8703" fmla="*/ 7782249 w 10768629"/>
              <a:gd name="connsiteY74-8704" fmla="*/ 1160970 h 1978172"/>
              <a:gd name="connsiteX75-8705" fmla="*/ 7773476 w 10768629"/>
              <a:gd name="connsiteY75-8706" fmla="*/ 1157414 h 1978172"/>
              <a:gd name="connsiteX76-8707" fmla="*/ 7769600 w 10768629"/>
              <a:gd name="connsiteY76-8708" fmla="*/ 1157365 h 1978172"/>
              <a:gd name="connsiteX77-8709" fmla="*/ 7752631 w 10768629"/>
              <a:gd name="connsiteY77-8710" fmla="*/ 1172815 h 1978172"/>
              <a:gd name="connsiteX78-8711" fmla="*/ 7743525 w 10768629"/>
              <a:gd name="connsiteY78-8712" fmla="*/ 1179064 h 1978172"/>
              <a:gd name="connsiteX79-8713" fmla="*/ 7685942 w 10768629"/>
              <a:gd name="connsiteY79-8714" fmla="*/ 1233723 h 1978172"/>
              <a:gd name="connsiteX80-8715" fmla="*/ 7586920 w 10768629"/>
              <a:gd name="connsiteY80-8716" fmla="*/ 1261888 h 1978172"/>
              <a:gd name="connsiteX81-8717" fmla="*/ 7486100 w 10768629"/>
              <a:gd name="connsiteY81-8718" fmla="*/ 1292563 h 1978172"/>
              <a:gd name="connsiteX82-8719" fmla="*/ 7407190 w 10768629"/>
              <a:gd name="connsiteY82-8720" fmla="*/ 1314737 h 1978172"/>
              <a:gd name="connsiteX83-8721" fmla="*/ 7240698 w 10768629"/>
              <a:gd name="connsiteY83-8722" fmla="*/ 1438832 h 1978172"/>
              <a:gd name="connsiteX84-8723" fmla="*/ 7197675 w 10768629"/>
              <a:gd name="connsiteY84-8724" fmla="*/ 1447530 h 1978172"/>
              <a:gd name="connsiteX85-8725" fmla="*/ 7164788 w 10768629"/>
              <a:gd name="connsiteY85-8726" fmla="*/ 1480293 h 1978172"/>
              <a:gd name="connsiteX86-8727" fmla="*/ 7147929 w 10768629"/>
              <a:gd name="connsiteY86-8728" fmla="*/ 1477641 h 1978172"/>
              <a:gd name="connsiteX87-8729" fmla="*/ 7144965 w 10768629"/>
              <a:gd name="connsiteY87-8730" fmla="*/ 1476908 h 1978172"/>
              <a:gd name="connsiteX88-8731" fmla="*/ 7134299 w 10768629"/>
              <a:gd name="connsiteY88-8732" fmla="*/ 1479969 h 1978172"/>
              <a:gd name="connsiteX89-8733" fmla="*/ 7129809 w 10768629"/>
              <a:gd name="connsiteY89-8734" fmla="*/ 1473339 h 1978172"/>
              <a:gd name="connsiteX90-8735" fmla="*/ 7112688 w 10768629"/>
              <a:gd name="connsiteY90-8736" fmla="*/ 1472575 h 1978172"/>
              <a:gd name="connsiteX91-8737" fmla="*/ 7093470 w 10768629"/>
              <a:gd name="connsiteY91-8738" fmla="*/ 1480300 h 1978172"/>
              <a:gd name="connsiteX92-8739" fmla="*/ 7025034 w 10768629"/>
              <a:gd name="connsiteY92-8740" fmla="*/ 1506934 h 1978172"/>
              <a:gd name="connsiteX93-8741" fmla="*/ 7014783 w 10768629"/>
              <a:gd name="connsiteY93-8742" fmla="*/ 1515868 h 1978172"/>
              <a:gd name="connsiteX94-8743" fmla="*/ 6979706 w 10768629"/>
              <a:gd name="connsiteY94-8744" fmla="*/ 1523511 h 1978172"/>
              <a:gd name="connsiteX95-8745" fmla="*/ 6977890 w 10768629"/>
              <a:gd name="connsiteY95-8746" fmla="*/ 1525793 h 1978172"/>
              <a:gd name="connsiteX96-8747" fmla="*/ 6944339 w 10768629"/>
              <a:gd name="connsiteY96-8748" fmla="*/ 1536237 h 1978172"/>
              <a:gd name="connsiteX97-8749" fmla="*/ 6886996 w 10768629"/>
              <a:gd name="connsiteY97-8750" fmla="*/ 1563569 h 1978172"/>
              <a:gd name="connsiteX98-8751" fmla="*/ 6874510 w 10768629"/>
              <a:gd name="connsiteY98-8752" fmla="*/ 1558469 h 1978172"/>
              <a:gd name="connsiteX99-8753" fmla="*/ 6871943 w 10768629"/>
              <a:gd name="connsiteY99-8754" fmla="*/ 1554651 h 1978172"/>
              <a:gd name="connsiteX100-8755" fmla="*/ 6856174 w 10768629"/>
              <a:gd name="connsiteY100-8756" fmla="*/ 1562024 h 1978172"/>
              <a:gd name="connsiteX101-8757" fmla="*/ 6842321 w 10768629"/>
              <a:gd name="connsiteY101-8758" fmla="*/ 1560554 h 1978172"/>
              <a:gd name="connsiteX102-8759" fmla="*/ 6832713 w 10768629"/>
              <a:gd name="connsiteY102-8760" fmla="*/ 1569357 h 1978172"/>
              <a:gd name="connsiteX103-8761" fmla="*/ 6816351 w 10768629"/>
              <a:gd name="connsiteY103-8762" fmla="*/ 1571495 h 1978172"/>
              <a:gd name="connsiteX104-8763" fmla="*/ 6795800 w 10768629"/>
              <a:gd name="connsiteY104-8764" fmla="*/ 1572010 h 1978172"/>
              <a:gd name="connsiteX105-8765" fmla="*/ 6777546 w 10768629"/>
              <a:gd name="connsiteY105-8766" fmla="*/ 1568661 h 1978172"/>
              <a:gd name="connsiteX106-8767" fmla="*/ 6751528 w 10768629"/>
              <a:gd name="connsiteY106-8768" fmla="*/ 1574143 h 1978172"/>
              <a:gd name="connsiteX107-8769" fmla="*/ 6691966 w 10768629"/>
              <a:gd name="connsiteY107-8770" fmla="*/ 1582255 h 1978172"/>
              <a:gd name="connsiteX108-8771" fmla="*/ 6646941 w 10768629"/>
              <a:gd name="connsiteY108-8772" fmla="*/ 1588471 h 1978172"/>
              <a:gd name="connsiteX109-8773" fmla="*/ 6568576 w 10768629"/>
              <a:gd name="connsiteY109-8774" fmla="*/ 1606488 h 1978172"/>
              <a:gd name="connsiteX110-8775" fmla="*/ 6554358 w 10768629"/>
              <a:gd name="connsiteY110-8776" fmla="*/ 1621701 h 1978172"/>
              <a:gd name="connsiteX111-8777" fmla="*/ 6516968 w 10768629"/>
              <a:gd name="connsiteY111-8778" fmla="*/ 1617195 h 1978172"/>
              <a:gd name="connsiteX112-8779" fmla="*/ 6506479 w 10768629"/>
              <a:gd name="connsiteY112-8780" fmla="*/ 1602227 h 1978172"/>
              <a:gd name="connsiteX113-8781" fmla="*/ 6458436 w 10768629"/>
              <a:gd name="connsiteY113-8782" fmla="*/ 1607332 h 1978172"/>
              <a:gd name="connsiteX114-8783" fmla="*/ 6414786 w 10768629"/>
              <a:gd name="connsiteY114-8784" fmla="*/ 1628815 h 1978172"/>
              <a:gd name="connsiteX115-8785" fmla="*/ 6357085 w 10768629"/>
              <a:gd name="connsiteY115-8786" fmla="*/ 1640846 h 1978172"/>
              <a:gd name="connsiteX116-8787" fmla="*/ 6322636 w 10768629"/>
              <a:gd name="connsiteY116-8788" fmla="*/ 1648213 h 1978172"/>
              <a:gd name="connsiteX117-8789" fmla="*/ 6226172 w 10768629"/>
              <a:gd name="connsiteY117-8790" fmla="*/ 1654676 h 1978172"/>
              <a:gd name="connsiteX118-8791" fmla="*/ 6221217 w 10768629"/>
              <a:gd name="connsiteY118-8792" fmla="*/ 1654506 h 1978172"/>
              <a:gd name="connsiteX119-8793" fmla="*/ 6204956 w 10768629"/>
              <a:gd name="connsiteY119-8794" fmla="*/ 1664280 h 1978172"/>
              <a:gd name="connsiteX120-8795" fmla="*/ 6204270 w 10768629"/>
              <a:gd name="connsiteY120-8796" fmla="*/ 1666782 h 1978172"/>
              <a:gd name="connsiteX121-8797" fmla="*/ 6143810 w 10768629"/>
              <a:gd name="connsiteY121-8798" fmla="*/ 1661963 h 1978172"/>
              <a:gd name="connsiteX122-8799" fmla="*/ 6136560 w 10768629"/>
              <a:gd name="connsiteY122-8800" fmla="*/ 1665728 h 1978172"/>
              <a:gd name="connsiteX123-8801" fmla="*/ 6096155 w 10768629"/>
              <a:gd name="connsiteY123-8802" fmla="*/ 1656951 h 1978172"/>
              <a:gd name="connsiteX124-8803" fmla="*/ 6075812 w 10768629"/>
              <a:gd name="connsiteY124-8804" fmla="*/ 1655422 h 1978172"/>
              <a:gd name="connsiteX125-8805" fmla="*/ 6039495 w 10768629"/>
              <a:gd name="connsiteY125-8806" fmla="*/ 1649680 h 1978172"/>
              <a:gd name="connsiteX126-8807" fmla="*/ 6036523 w 10768629"/>
              <a:gd name="connsiteY126-8808" fmla="*/ 1652121 h 1978172"/>
              <a:gd name="connsiteX127-8809" fmla="*/ 6029328 w 10768629"/>
              <a:gd name="connsiteY127-8810" fmla="*/ 1649904 h 1978172"/>
              <a:gd name="connsiteX128-8811" fmla="*/ 6024075 w 10768629"/>
              <a:gd name="connsiteY128-8812" fmla="*/ 1652779 h 1978172"/>
              <a:gd name="connsiteX129-8813" fmla="*/ 6018085 w 10768629"/>
              <a:gd name="connsiteY129-8814" fmla="*/ 1652030 h 1978172"/>
              <a:gd name="connsiteX130-8815" fmla="*/ 5955513 w 10768629"/>
              <a:gd name="connsiteY130-8816" fmla="*/ 1663584 h 1978172"/>
              <a:gd name="connsiteX131-8817" fmla="*/ 5941996 w 10768629"/>
              <a:gd name="connsiteY131-8818" fmla="*/ 1661326 h 1978172"/>
              <a:gd name="connsiteX132-8819" fmla="*/ 5931789 w 10768629"/>
              <a:gd name="connsiteY132-8820" fmla="*/ 1669915 h 1978172"/>
              <a:gd name="connsiteX133-8821" fmla="*/ 5888686 w 10768629"/>
              <a:gd name="connsiteY133-8822" fmla="*/ 1672175 h 1978172"/>
              <a:gd name="connsiteX134-8823" fmla="*/ 5873794 w 10768629"/>
              <a:gd name="connsiteY134-8824" fmla="*/ 1665454 h 1978172"/>
              <a:gd name="connsiteX135-8825" fmla="*/ 5860022 w 10768629"/>
              <a:gd name="connsiteY135-8826" fmla="*/ 1660635 h 1978172"/>
              <a:gd name="connsiteX136-8827" fmla="*/ 5858237 w 10768629"/>
              <a:gd name="connsiteY136-8828" fmla="*/ 1660649 h 1978172"/>
              <a:gd name="connsiteX137-8829" fmla="*/ 5840319 w 10768629"/>
              <a:gd name="connsiteY137-8830" fmla="*/ 1660798 h 1978172"/>
              <a:gd name="connsiteX138-8831" fmla="*/ 5806984 w 10768629"/>
              <a:gd name="connsiteY138-8832" fmla="*/ 1661075 h 1978172"/>
              <a:gd name="connsiteX139-8833" fmla="*/ 5742351 w 10768629"/>
              <a:gd name="connsiteY139-8834" fmla="*/ 1667489 h 1978172"/>
              <a:gd name="connsiteX140-8835" fmla="*/ 5521171 w 10768629"/>
              <a:gd name="connsiteY140-8836" fmla="*/ 1671626 h 1978172"/>
              <a:gd name="connsiteX141-8837" fmla="*/ 5457384 w 10768629"/>
              <a:gd name="connsiteY141-8838" fmla="*/ 1683952 h 1978172"/>
              <a:gd name="connsiteX142-8839" fmla="*/ 4950070 w 10768629"/>
              <a:gd name="connsiteY142-8840" fmla="*/ 1748401 h 1978172"/>
              <a:gd name="connsiteX143-8841" fmla="*/ 4872172 w 10768629"/>
              <a:gd name="connsiteY143-8842" fmla="*/ 1757222 h 1978172"/>
              <a:gd name="connsiteX144-8843" fmla="*/ 4809524 w 10768629"/>
              <a:gd name="connsiteY144-8844" fmla="*/ 1761033 h 1978172"/>
              <a:gd name="connsiteX145-8845" fmla="*/ 4759058 w 10768629"/>
              <a:gd name="connsiteY145-8846" fmla="*/ 1766533 h 1978172"/>
              <a:gd name="connsiteX146-8847" fmla="*/ 4719749 w 10768629"/>
              <a:gd name="connsiteY146-8848" fmla="*/ 1771811 h 1978172"/>
              <a:gd name="connsiteX147-8849" fmla="*/ 4568686 w 10768629"/>
              <a:gd name="connsiteY147-8850" fmla="*/ 1786141 h 1978172"/>
              <a:gd name="connsiteX148-8851" fmla="*/ 4418751 w 10768629"/>
              <a:gd name="connsiteY148-8852" fmla="*/ 1796932 h 1978172"/>
              <a:gd name="connsiteX149-8853" fmla="*/ 4378377 w 10768629"/>
              <a:gd name="connsiteY149-8854" fmla="*/ 1815528 h 1978172"/>
              <a:gd name="connsiteX150-8855" fmla="*/ 4320575 w 10768629"/>
              <a:gd name="connsiteY150-8856" fmla="*/ 1832722 h 1978172"/>
              <a:gd name="connsiteX151-8857" fmla="*/ 4220200 w 10768629"/>
              <a:gd name="connsiteY151-8858" fmla="*/ 1873173 h 1978172"/>
              <a:gd name="connsiteX152-8859" fmla="*/ 4105361 w 10768629"/>
              <a:gd name="connsiteY152-8860" fmla="*/ 1894711 h 1978172"/>
              <a:gd name="connsiteX153-8861" fmla="*/ 3973223 w 10768629"/>
              <a:gd name="connsiteY153-8862" fmla="*/ 1881015 h 1978172"/>
              <a:gd name="connsiteX154-8863" fmla="*/ 3900992 w 10768629"/>
              <a:gd name="connsiteY154-8864" fmla="*/ 1880603 h 1978172"/>
              <a:gd name="connsiteX155-8865" fmla="*/ 3662119 w 10768629"/>
              <a:gd name="connsiteY155-8866" fmla="*/ 1889285 h 1978172"/>
              <a:gd name="connsiteX156-8867" fmla="*/ 3496919 w 10768629"/>
              <a:gd name="connsiteY156-8868" fmla="*/ 1873180 h 1978172"/>
              <a:gd name="connsiteX157-8869" fmla="*/ 3449433 w 10768629"/>
              <a:gd name="connsiteY157-8870" fmla="*/ 1889681 h 1978172"/>
              <a:gd name="connsiteX158-8871" fmla="*/ 3369766 w 10768629"/>
              <a:gd name="connsiteY158-8872" fmla="*/ 1916653 h 1978172"/>
              <a:gd name="connsiteX159-8873" fmla="*/ 3269672 w 10768629"/>
              <a:gd name="connsiteY159-8874" fmla="*/ 1938036 h 1978172"/>
              <a:gd name="connsiteX160-8875" fmla="*/ 3224897 w 10768629"/>
              <a:gd name="connsiteY160-8876" fmla="*/ 1943733 h 1978172"/>
              <a:gd name="connsiteX161-8877" fmla="*/ 3161463 w 10768629"/>
              <a:gd name="connsiteY161-8878" fmla="*/ 1946591 h 1978172"/>
              <a:gd name="connsiteX162-8879" fmla="*/ 3112044 w 10768629"/>
              <a:gd name="connsiteY162-8880" fmla="*/ 1935614 h 1978172"/>
              <a:gd name="connsiteX163-8881" fmla="*/ 3069716 w 10768629"/>
              <a:gd name="connsiteY163-8882" fmla="*/ 1930463 h 1978172"/>
              <a:gd name="connsiteX164-8883" fmla="*/ 3005773 w 10768629"/>
              <a:gd name="connsiteY164-8884" fmla="*/ 1915878 h 1978172"/>
              <a:gd name="connsiteX165-8885" fmla="*/ 2897201 w 10768629"/>
              <a:gd name="connsiteY165-8886" fmla="*/ 1926772 h 1978172"/>
              <a:gd name="connsiteX166-8887" fmla="*/ 2783891 w 10768629"/>
              <a:gd name="connsiteY166-8888" fmla="*/ 1931749 h 1978172"/>
              <a:gd name="connsiteX167-8889" fmla="*/ 2712447 w 10768629"/>
              <a:gd name="connsiteY167-8890" fmla="*/ 1933044 h 1978172"/>
              <a:gd name="connsiteX168-8891" fmla="*/ 2560151 w 10768629"/>
              <a:gd name="connsiteY168-8892" fmla="*/ 1963609 h 1978172"/>
              <a:gd name="connsiteX169-8893" fmla="*/ 2367221 w 10768629"/>
              <a:gd name="connsiteY169-8894" fmla="*/ 1971884 h 1978172"/>
              <a:gd name="connsiteX170-8895" fmla="*/ 2272130 w 10768629"/>
              <a:gd name="connsiteY170-8896" fmla="*/ 1961162 h 1978172"/>
              <a:gd name="connsiteX171-8897" fmla="*/ 2189404 w 10768629"/>
              <a:gd name="connsiteY171-8898" fmla="*/ 1978172 h 1978172"/>
              <a:gd name="connsiteX172-8899" fmla="*/ 2077704 w 10768629"/>
              <a:gd name="connsiteY172-8900" fmla="*/ 1965002 h 1978172"/>
              <a:gd name="connsiteX173-8901" fmla="*/ 2033299 w 10768629"/>
              <a:gd name="connsiteY173-8902" fmla="*/ 1969042 h 1978172"/>
              <a:gd name="connsiteX174-8903" fmla="*/ 1967996 w 10768629"/>
              <a:gd name="connsiteY174-8904" fmla="*/ 1953187 h 1978172"/>
              <a:gd name="connsiteX175-8905" fmla="*/ 1855805 w 10768629"/>
              <a:gd name="connsiteY175-8906" fmla="*/ 1926082 h 1978172"/>
              <a:gd name="connsiteX176-8907" fmla="*/ 1790957 w 10768629"/>
              <a:gd name="connsiteY176-8908" fmla="*/ 1919460 h 1978172"/>
              <a:gd name="connsiteX177-8909" fmla="*/ 1613978 w 10768629"/>
              <a:gd name="connsiteY177-8910" fmla="*/ 1891581 h 1978172"/>
              <a:gd name="connsiteX178-8911" fmla="*/ 1436831 w 10768629"/>
              <a:gd name="connsiteY178-8912" fmla="*/ 1856201 h 1978172"/>
              <a:gd name="connsiteX179-8913" fmla="*/ 1357365 w 10768629"/>
              <a:gd name="connsiteY179-8914" fmla="*/ 1832140 h 1978172"/>
              <a:gd name="connsiteX180-8915" fmla="*/ 1232341 w 10768629"/>
              <a:gd name="connsiteY180-8916" fmla="*/ 1785942 h 1978172"/>
              <a:gd name="connsiteX181-8917" fmla="*/ 1162595 w 10768629"/>
              <a:gd name="connsiteY181-8918" fmla="*/ 1758337 h 1978172"/>
              <a:gd name="connsiteX182-8919" fmla="*/ 1128523 w 10768629"/>
              <a:gd name="connsiteY182-8920" fmla="*/ 1763621 h 1978172"/>
              <a:gd name="connsiteX183-8921" fmla="*/ 991903 w 10768629"/>
              <a:gd name="connsiteY183-8922" fmla="*/ 1786741 h 1978172"/>
              <a:gd name="connsiteX184-8923" fmla="*/ 883960 w 10768629"/>
              <a:gd name="connsiteY184-8924" fmla="*/ 1822386 h 1978172"/>
              <a:gd name="connsiteX185-8925" fmla="*/ 766531 w 10768629"/>
              <a:gd name="connsiteY185-8926" fmla="*/ 1805053 h 1978172"/>
              <a:gd name="connsiteX186-8927" fmla="*/ 669779 w 10768629"/>
              <a:gd name="connsiteY186-8928" fmla="*/ 1800537 h 1978172"/>
              <a:gd name="connsiteX187-8929" fmla="*/ 523898 w 10768629"/>
              <a:gd name="connsiteY187-8930" fmla="*/ 1811085 h 1978172"/>
              <a:gd name="connsiteX188-8931" fmla="*/ 360251 w 10768629"/>
              <a:gd name="connsiteY188-8932" fmla="*/ 1830735 h 1978172"/>
              <a:gd name="connsiteX189-8933" fmla="*/ 255207 w 10768629"/>
              <a:gd name="connsiteY189-8934" fmla="*/ 1818275 h 1978172"/>
              <a:gd name="connsiteX190-8935" fmla="*/ 101803 w 10768629"/>
              <a:gd name="connsiteY190-8936" fmla="*/ 1870647 h 1978172"/>
              <a:gd name="connsiteX191-8937" fmla="*/ 25397 w 10768629"/>
              <a:gd name="connsiteY191-8938" fmla="*/ 1888443 h 1978172"/>
              <a:gd name="connsiteX192-8939" fmla="*/ 2370 w 10768629"/>
              <a:gd name="connsiteY192-8940" fmla="*/ 1878311 h 1978172"/>
              <a:gd name="connsiteX193-8941" fmla="*/ 0 w 10768629"/>
              <a:gd name="connsiteY193-8942" fmla="*/ 1878785 h 1978172"/>
              <a:gd name="connsiteX194-8943" fmla="*/ 0 w 10768629"/>
              <a:gd name="connsiteY194-8944" fmla="*/ 0 h 1978172"/>
              <a:gd name="connsiteX0-8945" fmla="*/ 0 w 10768629"/>
              <a:gd name="connsiteY0-8946" fmla="*/ 0 h 1978172"/>
              <a:gd name="connsiteX1-8947" fmla="*/ 10768629 w 10768629"/>
              <a:gd name="connsiteY1-8948" fmla="*/ 0 h 1978172"/>
              <a:gd name="connsiteX2-8949" fmla="*/ 10733254 w 10768629"/>
              <a:gd name="connsiteY2-8950" fmla="*/ 31439 h 1978172"/>
              <a:gd name="connsiteX3-8951" fmla="*/ 10727085 w 10768629"/>
              <a:gd name="connsiteY3-8952" fmla="*/ 37910 h 1978172"/>
              <a:gd name="connsiteX4-8953" fmla="*/ 10675953 w 10768629"/>
              <a:gd name="connsiteY4-8954" fmla="*/ 68623 h 1978172"/>
              <a:gd name="connsiteX5-8955" fmla="*/ 10637091 w 10768629"/>
              <a:gd name="connsiteY5-8956" fmla="*/ 90361 h 1978172"/>
              <a:gd name="connsiteX6-8957" fmla="*/ 10610971 w 10768629"/>
              <a:gd name="connsiteY6-8958" fmla="*/ 110764 h 1978172"/>
              <a:gd name="connsiteX7-8959" fmla="*/ 10532872 w 10768629"/>
              <a:gd name="connsiteY7-8960" fmla="*/ 138028 h 1978172"/>
              <a:gd name="connsiteX8-8961" fmla="*/ 10398558 w 10768629"/>
              <a:gd name="connsiteY8-8962" fmla="*/ 172911 h 1978172"/>
              <a:gd name="connsiteX9-8963" fmla="*/ 10371128 w 10768629"/>
              <a:gd name="connsiteY9-8964" fmla="*/ 182609 h 1978172"/>
              <a:gd name="connsiteX10-8965" fmla="*/ 10352178 w 10768629"/>
              <a:gd name="connsiteY10-8966" fmla="*/ 199976 h 1978172"/>
              <a:gd name="connsiteX11-8967" fmla="*/ 10351815 w 10768629"/>
              <a:gd name="connsiteY11-8968" fmla="*/ 211879 h 1978172"/>
              <a:gd name="connsiteX12-8969" fmla="*/ 10337471 w 10768629"/>
              <a:gd name="connsiteY12-8970" fmla="*/ 218661 h 1978172"/>
              <a:gd name="connsiteX13-8971" fmla="*/ 10334625 w 10768629"/>
              <a:gd name="connsiteY13-8972" fmla="*/ 222351 h 1978172"/>
              <a:gd name="connsiteX14-8973" fmla="*/ 10256365 w 10768629"/>
              <a:gd name="connsiteY14-8974" fmla="*/ 235917 h 1978172"/>
              <a:gd name="connsiteX15-8975" fmla="*/ 10201127 w 10768629"/>
              <a:gd name="connsiteY15-8976" fmla="*/ 267448 h 1978172"/>
              <a:gd name="connsiteX16-8977" fmla="*/ 9961218 w 10768629"/>
              <a:gd name="connsiteY16-8978" fmla="*/ 326720 h 1978172"/>
              <a:gd name="connsiteX17-8979" fmla="*/ 9859715 w 10768629"/>
              <a:gd name="connsiteY17-8980" fmla="*/ 355698 h 1978172"/>
              <a:gd name="connsiteX18-8981" fmla="*/ 9679867 w 10768629"/>
              <a:gd name="connsiteY18-8982" fmla="*/ 399081 h 1978172"/>
              <a:gd name="connsiteX19-8983" fmla="*/ 9490654 w 10768629"/>
              <a:gd name="connsiteY19-8984" fmla="*/ 455225 h 1978172"/>
              <a:gd name="connsiteX20-8985" fmla="*/ 9470837 w 10768629"/>
              <a:gd name="connsiteY20-8986" fmla="*/ 452539 h 1978172"/>
              <a:gd name="connsiteX21-8987" fmla="*/ 9469082 w 10768629"/>
              <a:gd name="connsiteY21-8988" fmla="*/ 454891 h 1978172"/>
              <a:gd name="connsiteX22-8989" fmla="*/ 9448038 w 10768629"/>
              <a:gd name="connsiteY22-8990" fmla="*/ 459733 h 1978172"/>
              <a:gd name="connsiteX23-8991" fmla="*/ 9396821 w 10768629"/>
              <a:gd name="connsiteY23-8992" fmla="*/ 455795 h 1978172"/>
              <a:gd name="connsiteX24-8993" fmla="*/ 9392197 w 10768629"/>
              <a:gd name="connsiteY24-8994" fmla="*/ 459796 h 1978172"/>
              <a:gd name="connsiteX25-8995" fmla="*/ 9347994 w 10768629"/>
              <a:gd name="connsiteY25-8996" fmla="*/ 464462 h 1978172"/>
              <a:gd name="connsiteX26-8997" fmla="*/ 9347889 w 10768629"/>
              <a:gd name="connsiteY26-8998" fmla="*/ 466539 h 1978172"/>
              <a:gd name="connsiteX27-8999" fmla="*/ 9337639 w 10768629"/>
              <a:gd name="connsiteY27-9000" fmla="*/ 476654 h 1978172"/>
              <a:gd name="connsiteX28-9001" fmla="*/ 9316893 w 10768629"/>
              <a:gd name="connsiteY28-9002" fmla="*/ 491390 h 1978172"/>
              <a:gd name="connsiteX29-9003" fmla="*/ 9229283 w 10768629"/>
              <a:gd name="connsiteY29-9004" fmla="*/ 555377 h 1978172"/>
              <a:gd name="connsiteX30-9005" fmla="*/ 9220274 w 10768629"/>
              <a:gd name="connsiteY30-9006" fmla="*/ 557502 h 1978172"/>
              <a:gd name="connsiteX31-9007" fmla="*/ 9220202 w 10768629"/>
              <a:gd name="connsiteY31-9008" fmla="*/ 558001 h 1978172"/>
              <a:gd name="connsiteX32-9009" fmla="*/ 9210908 w 10768629"/>
              <a:gd name="connsiteY32-9010" fmla="*/ 561147 h 1978172"/>
              <a:gd name="connsiteX33-9011" fmla="*/ 9186374 w 10768629"/>
              <a:gd name="connsiteY33-9012" fmla="*/ 565502 h 1978172"/>
              <a:gd name="connsiteX34-9013" fmla="*/ 9181058 w 10768629"/>
              <a:gd name="connsiteY34-9014" fmla="*/ 569943 h 1978172"/>
              <a:gd name="connsiteX35-9015" fmla="*/ 9179948 w 10768629"/>
              <a:gd name="connsiteY35-9016" fmla="*/ 576062 h 1978172"/>
              <a:gd name="connsiteX36-9017" fmla="*/ 9149110 w 10768629"/>
              <a:gd name="connsiteY36-9018" fmla="*/ 598906 h 1978172"/>
              <a:gd name="connsiteX37-9019" fmla="*/ 9078556 w 10768629"/>
              <a:gd name="connsiteY37-9020" fmla="*/ 644039 h 1978172"/>
              <a:gd name="connsiteX38-9021" fmla="*/ 8996399 w 10768629"/>
              <a:gd name="connsiteY38-9022" fmla="*/ 690055 h 1978172"/>
              <a:gd name="connsiteX39-9023" fmla="*/ 8803791 w 10768629"/>
              <a:gd name="connsiteY39-9024" fmla="*/ 813860 h 1978172"/>
              <a:gd name="connsiteX40-9025" fmla="*/ 8636202 w 10768629"/>
              <a:gd name="connsiteY40-9026" fmla="*/ 848463 h 1978172"/>
              <a:gd name="connsiteX41-9027" fmla="*/ 8555372 w 10768629"/>
              <a:gd name="connsiteY41-9028" fmla="*/ 883171 h 1978172"/>
              <a:gd name="connsiteX42-9029" fmla="*/ 8507229 w 10768629"/>
              <a:gd name="connsiteY42-9030" fmla="*/ 901665 h 1978172"/>
              <a:gd name="connsiteX43-9031" fmla="*/ 8428473 w 10768629"/>
              <a:gd name="connsiteY43-9032" fmla="*/ 927985 h 1978172"/>
              <a:gd name="connsiteX44-9033" fmla="*/ 8427914 w 10768629"/>
              <a:gd name="connsiteY44-9034" fmla="*/ 933480 h 1978172"/>
              <a:gd name="connsiteX45-9035" fmla="*/ 8420327 w 10768629"/>
              <a:gd name="connsiteY45-9036" fmla="*/ 941984 h 1978172"/>
              <a:gd name="connsiteX46-9037" fmla="*/ 8394729 w 10768629"/>
              <a:gd name="connsiteY46-9038" fmla="*/ 948347 h 1978172"/>
              <a:gd name="connsiteX47-9039" fmla="*/ 8380548 w 10768629"/>
              <a:gd name="connsiteY47-9040" fmla="*/ 987916 h 1978172"/>
              <a:gd name="connsiteX48-9041" fmla="*/ 8379462 w 10768629"/>
              <a:gd name="connsiteY48-9042" fmla="*/ 987106 h 1978172"/>
              <a:gd name="connsiteX49-9043" fmla="*/ 8369725 w 10768629"/>
              <a:gd name="connsiteY49-9044" fmla="*/ 989186 h 1978172"/>
              <a:gd name="connsiteX50-9045" fmla="*/ 8304438 w 10768629"/>
              <a:gd name="connsiteY50-9046" fmla="*/ 996739 h 1978172"/>
              <a:gd name="connsiteX51-9047" fmla="*/ 8280929 w 10768629"/>
              <a:gd name="connsiteY51-9048" fmla="*/ 1023089 h 1978172"/>
              <a:gd name="connsiteX52-9049" fmla="*/ 8275760 w 10768629"/>
              <a:gd name="connsiteY52-9050" fmla="*/ 1027772 h 1978172"/>
              <a:gd name="connsiteX53-9051" fmla="*/ 8275478 w 10768629"/>
              <a:gd name="connsiteY53-9052" fmla="*/ 1027605 h 1978172"/>
              <a:gd name="connsiteX54-9053" fmla="*/ 8269666 w 10768629"/>
              <a:gd name="connsiteY54-9054" fmla="*/ 1032033 h 1978172"/>
              <a:gd name="connsiteX55-9055" fmla="*/ 8203836 w 10768629"/>
              <a:gd name="connsiteY55-9056" fmla="*/ 1037347 h 1978172"/>
              <a:gd name="connsiteX56-9057" fmla="*/ 8122936 w 10768629"/>
              <a:gd name="connsiteY56-9058" fmla="*/ 1063113 h 1978172"/>
              <a:gd name="connsiteX57-9059" fmla="*/ 8043658 w 10768629"/>
              <a:gd name="connsiteY57-9060" fmla="*/ 1092746 h 1978172"/>
              <a:gd name="connsiteX58-9061" fmla="*/ 8015351 w 10768629"/>
              <a:gd name="connsiteY58-9062" fmla="*/ 1105478 h 1978172"/>
              <a:gd name="connsiteX59-9063" fmla="*/ 7963145 w 10768629"/>
              <a:gd name="connsiteY59-9064" fmla="*/ 1119346 h 1978172"/>
              <a:gd name="connsiteX60-9065" fmla="*/ 7938145 w 10768629"/>
              <a:gd name="connsiteY60-9066" fmla="*/ 1120225 h 1978172"/>
              <a:gd name="connsiteX61-9067" fmla="*/ 7937238 w 10768629"/>
              <a:gd name="connsiteY61-9068" fmla="*/ 1121204 h 1978172"/>
              <a:gd name="connsiteX62-9069" fmla="*/ 7934398 w 10768629"/>
              <a:gd name="connsiteY62-9070" fmla="*/ 1118240 h 1978172"/>
              <a:gd name="connsiteX63-9071" fmla="*/ 7918248 w 10768629"/>
              <a:gd name="connsiteY63-9072" fmla="*/ 1124371 h 1978172"/>
              <a:gd name="connsiteX64-9073" fmla="*/ 7914119 w 10768629"/>
              <a:gd name="connsiteY64-9074" fmla="*/ 1127653 h 1978172"/>
              <a:gd name="connsiteX65-9075" fmla="*/ 7907658 w 10768629"/>
              <a:gd name="connsiteY65-9076" fmla="*/ 1130350 h 1978172"/>
              <a:gd name="connsiteX66-9077" fmla="*/ 7907434 w 10768629"/>
              <a:gd name="connsiteY66-9078" fmla="*/ 1130103 h 1978172"/>
              <a:gd name="connsiteX67-9079" fmla="*/ 7901508 w 10768629"/>
              <a:gd name="connsiteY67-9080" fmla="*/ 1133245 h 1978172"/>
              <a:gd name="connsiteX68-9081" fmla="*/ 7873287 w 10768629"/>
              <a:gd name="connsiteY68-9082" fmla="*/ 1152609 h 1978172"/>
              <a:gd name="connsiteX69-9083" fmla="*/ 7834833 w 10768629"/>
              <a:gd name="connsiteY69-9084" fmla="*/ 1153868 h 1978172"/>
              <a:gd name="connsiteX70-9085" fmla="*/ 7828661 w 10768629"/>
              <a:gd name="connsiteY70-9086" fmla="*/ 1139994 h 1978172"/>
              <a:gd name="connsiteX71-9087" fmla="*/ 7823966 w 10768629"/>
              <a:gd name="connsiteY71-9088" fmla="*/ 1143178 h 1978172"/>
              <a:gd name="connsiteX72-9089" fmla="*/ 7815078 w 10768629"/>
              <a:gd name="connsiteY72-9090" fmla="*/ 1151776 h 1978172"/>
              <a:gd name="connsiteX73-9091" fmla="*/ 7812026 w 10768629"/>
              <a:gd name="connsiteY73-9092" fmla="*/ 1151522 h 1978172"/>
              <a:gd name="connsiteX74-9093" fmla="*/ 7782249 w 10768629"/>
              <a:gd name="connsiteY74-9094" fmla="*/ 1160970 h 1978172"/>
              <a:gd name="connsiteX75-9095" fmla="*/ 7773476 w 10768629"/>
              <a:gd name="connsiteY75-9096" fmla="*/ 1157414 h 1978172"/>
              <a:gd name="connsiteX76-9097" fmla="*/ 7769600 w 10768629"/>
              <a:gd name="connsiteY76-9098" fmla="*/ 1157365 h 1978172"/>
              <a:gd name="connsiteX77-9099" fmla="*/ 7752631 w 10768629"/>
              <a:gd name="connsiteY77-9100" fmla="*/ 1172815 h 1978172"/>
              <a:gd name="connsiteX78-9101" fmla="*/ 7743525 w 10768629"/>
              <a:gd name="connsiteY78-9102" fmla="*/ 1179064 h 1978172"/>
              <a:gd name="connsiteX79-9103" fmla="*/ 7685942 w 10768629"/>
              <a:gd name="connsiteY79-9104" fmla="*/ 1233723 h 1978172"/>
              <a:gd name="connsiteX80-9105" fmla="*/ 7586920 w 10768629"/>
              <a:gd name="connsiteY80-9106" fmla="*/ 1261888 h 1978172"/>
              <a:gd name="connsiteX81-9107" fmla="*/ 7486100 w 10768629"/>
              <a:gd name="connsiteY81-9108" fmla="*/ 1292563 h 1978172"/>
              <a:gd name="connsiteX82-9109" fmla="*/ 7407190 w 10768629"/>
              <a:gd name="connsiteY82-9110" fmla="*/ 1314737 h 1978172"/>
              <a:gd name="connsiteX83-9111" fmla="*/ 7240698 w 10768629"/>
              <a:gd name="connsiteY83-9112" fmla="*/ 1438832 h 1978172"/>
              <a:gd name="connsiteX84-9113" fmla="*/ 7197675 w 10768629"/>
              <a:gd name="connsiteY84-9114" fmla="*/ 1447530 h 1978172"/>
              <a:gd name="connsiteX85-9115" fmla="*/ 7164788 w 10768629"/>
              <a:gd name="connsiteY85-9116" fmla="*/ 1480293 h 1978172"/>
              <a:gd name="connsiteX86-9117" fmla="*/ 7147929 w 10768629"/>
              <a:gd name="connsiteY86-9118" fmla="*/ 1477641 h 1978172"/>
              <a:gd name="connsiteX87-9119" fmla="*/ 7144965 w 10768629"/>
              <a:gd name="connsiteY87-9120" fmla="*/ 1476908 h 1978172"/>
              <a:gd name="connsiteX88-9121" fmla="*/ 7134299 w 10768629"/>
              <a:gd name="connsiteY88-9122" fmla="*/ 1479969 h 1978172"/>
              <a:gd name="connsiteX89-9123" fmla="*/ 7129809 w 10768629"/>
              <a:gd name="connsiteY89-9124" fmla="*/ 1473339 h 1978172"/>
              <a:gd name="connsiteX90-9125" fmla="*/ 7112688 w 10768629"/>
              <a:gd name="connsiteY90-9126" fmla="*/ 1472575 h 1978172"/>
              <a:gd name="connsiteX91-9127" fmla="*/ 7093470 w 10768629"/>
              <a:gd name="connsiteY91-9128" fmla="*/ 1480300 h 1978172"/>
              <a:gd name="connsiteX92-9129" fmla="*/ 7025034 w 10768629"/>
              <a:gd name="connsiteY92-9130" fmla="*/ 1506934 h 1978172"/>
              <a:gd name="connsiteX93-9131" fmla="*/ 7014783 w 10768629"/>
              <a:gd name="connsiteY93-9132" fmla="*/ 1515868 h 1978172"/>
              <a:gd name="connsiteX94-9133" fmla="*/ 6979706 w 10768629"/>
              <a:gd name="connsiteY94-9134" fmla="*/ 1523511 h 1978172"/>
              <a:gd name="connsiteX95-9135" fmla="*/ 6977890 w 10768629"/>
              <a:gd name="connsiteY95-9136" fmla="*/ 1525793 h 1978172"/>
              <a:gd name="connsiteX96-9137" fmla="*/ 6944339 w 10768629"/>
              <a:gd name="connsiteY96-9138" fmla="*/ 1536237 h 1978172"/>
              <a:gd name="connsiteX97-9139" fmla="*/ 6886996 w 10768629"/>
              <a:gd name="connsiteY97-9140" fmla="*/ 1563569 h 1978172"/>
              <a:gd name="connsiteX98-9141" fmla="*/ 6874510 w 10768629"/>
              <a:gd name="connsiteY98-9142" fmla="*/ 1558469 h 1978172"/>
              <a:gd name="connsiteX99-9143" fmla="*/ 6871943 w 10768629"/>
              <a:gd name="connsiteY99-9144" fmla="*/ 1554651 h 1978172"/>
              <a:gd name="connsiteX100-9145" fmla="*/ 6856174 w 10768629"/>
              <a:gd name="connsiteY100-9146" fmla="*/ 1562024 h 1978172"/>
              <a:gd name="connsiteX101-9147" fmla="*/ 6842321 w 10768629"/>
              <a:gd name="connsiteY101-9148" fmla="*/ 1560554 h 1978172"/>
              <a:gd name="connsiteX102-9149" fmla="*/ 6832713 w 10768629"/>
              <a:gd name="connsiteY102-9150" fmla="*/ 1569357 h 1978172"/>
              <a:gd name="connsiteX103-9151" fmla="*/ 6816351 w 10768629"/>
              <a:gd name="connsiteY103-9152" fmla="*/ 1571495 h 1978172"/>
              <a:gd name="connsiteX104-9153" fmla="*/ 6795800 w 10768629"/>
              <a:gd name="connsiteY104-9154" fmla="*/ 1572010 h 1978172"/>
              <a:gd name="connsiteX105-9155" fmla="*/ 6777546 w 10768629"/>
              <a:gd name="connsiteY105-9156" fmla="*/ 1568661 h 1978172"/>
              <a:gd name="connsiteX106-9157" fmla="*/ 6751528 w 10768629"/>
              <a:gd name="connsiteY106-9158" fmla="*/ 1574143 h 1978172"/>
              <a:gd name="connsiteX107-9159" fmla="*/ 6691966 w 10768629"/>
              <a:gd name="connsiteY107-9160" fmla="*/ 1582255 h 1978172"/>
              <a:gd name="connsiteX108-9161" fmla="*/ 6646941 w 10768629"/>
              <a:gd name="connsiteY108-9162" fmla="*/ 1588471 h 1978172"/>
              <a:gd name="connsiteX109-9163" fmla="*/ 6568576 w 10768629"/>
              <a:gd name="connsiteY109-9164" fmla="*/ 1606488 h 1978172"/>
              <a:gd name="connsiteX110-9165" fmla="*/ 6554358 w 10768629"/>
              <a:gd name="connsiteY110-9166" fmla="*/ 1621701 h 1978172"/>
              <a:gd name="connsiteX111-9167" fmla="*/ 6516968 w 10768629"/>
              <a:gd name="connsiteY111-9168" fmla="*/ 1617195 h 1978172"/>
              <a:gd name="connsiteX112-9169" fmla="*/ 6506479 w 10768629"/>
              <a:gd name="connsiteY112-9170" fmla="*/ 1602227 h 1978172"/>
              <a:gd name="connsiteX113-9171" fmla="*/ 6458436 w 10768629"/>
              <a:gd name="connsiteY113-9172" fmla="*/ 1607332 h 1978172"/>
              <a:gd name="connsiteX114-9173" fmla="*/ 6414786 w 10768629"/>
              <a:gd name="connsiteY114-9174" fmla="*/ 1628815 h 1978172"/>
              <a:gd name="connsiteX115-9175" fmla="*/ 6357085 w 10768629"/>
              <a:gd name="connsiteY115-9176" fmla="*/ 1640846 h 1978172"/>
              <a:gd name="connsiteX116-9177" fmla="*/ 6322636 w 10768629"/>
              <a:gd name="connsiteY116-9178" fmla="*/ 1648213 h 1978172"/>
              <a:gd name="connsiteX117-9179" fmla="*/ 6226172 w 10768629"/>
              <a:gd name="connsiteY117-9180" fmla="*/ 1654676 h 1978172"/>
              <a:gd name="connsiteX118-9181" fmla="*/ 6221217 w 10768629"/>
              <a:gd name="connsiteY118-9182" fmla="*/ 1654506 h 1978172"/>
              <a:gd name="connsiteX119-9183" fmla="*/ 6204956 w 10768629"/>
              <a:gd name="connsiteY119-9184" fmla="*/ 1664280 h 1978172"/>
              <a:gd name="connsiteX120-9185" fmla="*/ 6204270 w 10768629"/>
              <a:gd name="connsiteY120-9186" fmla="*/ 1666782 h 1978172"/>
              <a:gd name="connsiteX121-9187" fmla="*/ 6143810 w 10768629"/>
              <a:gd name="connsiteY121-9188" fmla="*/ 1661963 h 1978172"/>
              <a:gd name="connsiteX122-9189" fmla="*/ 6136560 w 10768629"/>
              <a:gd name="connsiteY122-9190" fmla="*/ 1665728 h 1978172"/>
              <a:gd name="connsiteX123-9191" fmla="*/ 6096155 w 10768629"/>
              <a:gd name="connsiteY123-9192" fmla="*/ 1656951 h 1978172"/>
              <a:gd name="connsiteX124-9193" fmla="*/ 6075812 w 10768629"/>
              <a:gd name="connsiteY124-9194" fmla="*/ 1655422 h 1978172"/>
              <a:gd name="connsiteX125-9195" fmla="*/ 6039495 w 10768629"/>
              <a:gd name="connsiteY125-9196" fmla="*/ 1649680 h 1978172"/>
              <a:gd name="connsiteX126-9197" fmla="*/ 6036523 w 10768629"/>
              <a:gd name="connsiteY126-9198" fmla="*/ 1652121 h 1978172"/>
              <a:gd name="connsiteX127-9199" fmla="*/ 6029328 w 10768629"/>
              <a:gd name="connsiteY127-9200" fmla="*/ 1649904 h 1978172"/>
              <a:gd name="connsiteX128-9201" fmla="*/ 6024075 w 10768629"/>
              <a:gd name="connsiteY128-9202" fmla="*/ 1652779 h 1978172"/>
              <a:gd name="connsiteX129-9203" fmla="*/ 6018085 w 10768629"/>
              <a:gd name="connsiteY129-9204" fmla="*/ 1652030 h 1978172"/>
              <a:gd name="connsiteX130-9205" fmla="*/ 5955513 w 10768629"/>
              <a:gd name="connsiteY130-9206" fmla="*/ 1663584 h 1978172"/>
              <a:gd name="connsiteX131-9207" fmla="*/ 5941996 w 10768629"/>
              <a:gd name="connsiteY131-9208" fmla="*/ 1661326 h 1978172"/>
              <a:gd name="connsiteX132-9209" fmla="*/ 5931789 w 10768629"/>
              <a:gd name="connsiteY132-9210" fmla="*/ 1669915 h 1978172"/>
              <a:gd name="connsiteX133-9211" fmla="*/ 5888686 w 10768629"/>
              <a:gd name="connsiteY133-9212" fmla="*/ 1672175 h 1978172"/>
              <a:gd name="connsiteX134-9213" fmla="*/ 5873794 w 10768629"/>
              <a:gd name="connsiteY134-9214" fmla="*/ 1665454 h 1978172"/>
              <a:gd name="connsiteX135-9215" fmla="*/ 5860022 w 10768629"/>
              <a:gd name="connsiteY135-9216" fmla="*/ 1660635 h 1978172"/>
              <a:gd name="connsiteX136-9217" fmla="*/ 5858237 w 10768629"/>
              <a:gd name="connsiteY136-9218" fmla="*/ 1660649 h 1978172"/>
              <a:gd name="connsiteX137-9219" fmla="*/ 5840319 w 10768629"/>
              <a:gd name="connsiteY137-9220" fmla="*/ 1660798 h 1978172"/>
              <a:gd name="connsiteX138-9221" fmla="*/ 5806984 w 10768629"/>
              <a:gd name="connsiteY138-9222" fmla="*/ 1661075 h 1978172"/>
              <a:gd name="connsiteX139-9223" fmla="*/ 5742351 w 10768629"/>
              <a:gd name="connsiteY139-9224" fmla="*/ 1667489 h 1978172"/>
              <a:gd name="connsiteX140-9225" fmla="*/ 5521171 w 10768629"/>
              <a:gd name="connsiteY140-9226" fmla="*/ 1671626 h 1978172"/>
              <a:gd name="connsiteX141-9227" fmla="*/ 5457384 w 10768629"/>
              <a:gd name="connsiteY141-9228" fmla="*/ 1683952 h 1978172"/>
              <a:gd name="connsiteX142-9229" fmla="*/ 4950070 w 10768629"/>
              <a:gd name="connsiteY142-9230" fmla="*/ 1748401 h 1978172"/>
              <a:gd name="connsiteX143-9231" fmla="*/ 4872172 w 10768629"/>
              <a:gd name="connsiteY143-9232" fmla="*/ 1757222 h 1978172"/>
              <a:gd name="connsiteX144-9233" fmla="*/ 4809524 w 10768629"/>
              <a:gd name="connsiteY144-9234" fmla="*/ 1761033 h 1978172"/>
              <a:gd name="connsiteX145-9235" fmla="*/ 4759058 w 10768629"/>
              <a:gd name="connsiteY145-9236" fmla="*/ 1766533 h 1978172"/>
              <a:gd name="connsiteX146-9237" fmla="*/ 4719749 w 10768629"/>
              <a:gd name="connsiteY146-9238" fmla="*/ 1771811 h 1978172"/>
              <a:gd name="connsiteX147-9239" fmla="*/ 4568686 w 10768629"/>
              <a:gd name="connsiteY147-9240" fmla="*/ 1786141 h 1978172"/>
              <a:gd name="connsiteX148-9241" fmla="*/ 4418751 w 10768629"/>
              <a:gd name="connsiteY148-9242" fmla="*/ 1796932 h 1978172"/>
              <a:gd name="connsiteX149-9243" fmla="*/ 4378377 w 10768629"/>
              <a:gd name="connsiteY149-9244" fmla="*/ 1815528 h 1978172"/>
              <a:gd name="connsiteX150-9245" fmla="*/ 4320575 w 10768629"/>
              <a:gd name="connsiteY150-9246" fmla="*/ 1832722 h 1978172"/>
              <a:gd name="connsiteX151-9247" fmla="*/ 4220200 w 10768629"/>
              <a:gd name="connsiteY151-9248" fmla="*/ 1873173 h 1978172"/>
              <a:gd name="connsiteX152-9249" fmla="*/ 4105361 w 10768629"/>
              <a:gd name="connsiteY152-9250" fmla="*/ 1894711 h 1978172"/>
              <a:gd name="connsiteX153-9251" fmla="*/ 3973223 w 10768629"/>
              <a:gd name="connsiteY153-9252" fmla="*/ 1881015 h 1978172"/>
              <a:gd name="connsiteX154-9253" fmla="*/ 3900992 w 10768629"/>
              <a:gd name="connsiteY154-9254" fmla="*/ 1880603 h 1978172"/>
              <a:gd name="connsiteX155-9255" fmla="*/ 3662119 w 10768629"/>
              <a:gd name="connsiteY155-9256" fmla="*/ 1889285 h 1978172"/>
              <a:gd name="connsiteX156-9257" fmla="*/ 3496919 w 10768629"/>
              <a:gd name="connsiteY156-9258" fmla="*/ 1873180 h 1978172"/>
              <a:gd name="connsiteX157-9259" fmla="*/ 3449433 w 10768629"/>
              <a:gd name="connsiteY157-9260" fmla="*/ 1889681 h 1978172"/>
              <a:gd name="connsiteX158-9261" fmla="*/ 3369766 w 10768629"/>
              <a:gd name="connsiteY158-9262" fmla="*/ 1916653 h 1978172"/>
              <a:gd name="connsiteX159-9263" fmla="*/ 3269672 w 10768629"/>
              <a:gd name="connsiteY159-9264" fmla="*/ 1938036 h 1978172"/>
              <a:gd name="connsiteX160-9265" fmla="*/ 3224897 w 10768629"/>
              <a:gd name="connsiteY160-9266" fmla="*/ 1943733 h 1978172"/>
              <a:gd name="connsiteX161-9267" fmla="*/ 3161463 w 10768629"/>
              <a:gd name="connsiteY161-9268" fmla="*/ 1946591 h 1978172"/>
              <a:gd name="connsiteX162-9269" fmla="*/ 3112044 w 10768629"/>
              <a:gd name="connsiteY162-9270" fmla="*/ 1935614 h 1978172"/>
              <a:gd name="connsiteX163-9271" fmla="*/ 3069716 w 10768629"/>
              <a:gd name="connsiteY163-9272" fmla="*/ 1930463 h 1978172"/>
              <a:gd name="connsiteX164-9273" fmla="*/ 3005773 w 10768629"/>
              <a:gd name="connsiteY164-9274" fmla="*/ 1915878 h 1978172"/>
              <a:gd name="connsiteX165-9275" fmla="*/ 2897201 w 10768629"/>
              <a:gd name="connsiteY165-9276" fmla="*/ 1926772 h 1978172"/>
              <a:gd name="connsiteX166-9277" fmla="*/ 2783891 w 10768629"/>
              <a:gd name="connsiteY166-9278" fmla="*/ 1931749 h 1978172"/>
              <a:gd name="connsiteX167-9279" fmla="*/ 2712447 w 10768629"/>
              <a:gd name="connsiteY167-9280" fmla="*/ 1933044 h 1978172"/>
              <a:gd name="connsiteX168-9281" fmla="*/ 2560151 w 10768629"/>
              <a:gd name="connsiteY168-9282" fmla="*/ 1963609 h 1978172"/>
              <a:gd name="connsiteX169-9283" fmla="*/ 2367221 w 10768629"/>
              <a:gd name="connsiteY169-9284" fmla="*/ 1971884 h 1978172"/>
              <a:gd name="connsiteX170-9285" fmla="*/ 2272130 w 10768629"/>
              <a:gd name="connsiteY170-9286" fmla="*/ 1961162 h 1978172"/>
              <a:gd name="connsiteX171-9287" fmla="*/ 2189404 w 10768629"/>
              <a:gd name="connsiteY171-9288" fmla="*/ 1978172 h 1978172"/>
              <a:gd name="connsiteX172-9289" fmla="*/ 2077704 w 10768629"/>
              <a:gd name="connsiteY172-9290" fmla="*/ 1965002 h 1978172"/>
              <a:gd name="connsiteX173-9291" fmla="*/ 2033299 w 10768629"/>
              <a:gd name="connsiteY173-9292" fmla="*/ 1969042 h 1978172"/>
              <a:gd name="connsiteX174-9293" fmla="*/ 1967996 w 10768629"/>
              <a:gd name="connsiteY174-9294" fmla="*/ 1953187 h 1978172"/>
              <a:gd name="connsiteX175-9295" fmla="*/ 1855805 w 10768629"/>
              <a:gd name="connsiteY175-9296" fmla="*/ 1926082 h 1978172"/>
              <a:gd name="connsiteX176-9297" fmla="*/ 1790957 w 10768629"/>
              <a:gd name="connsiteY176-9298" fmla="*/ 1919460 h 1978172"/>
              <a:gd name="connsiteX177-9299" fmla="*/ 1613978 w 10768629"/>
              <a:gd name="connsiteY177-9300" fmla="*/ 1891581 h 1978172"/>
              <a:gd name="connsiteX178-9301" fmla="*/ 1436831 w 10768629"/>
              <a:gd name="connsiteY178-9302" fmla="*/ 1856201 h 1978172"/>
              <a:gd name="connsiteX179-9303" fmla="*/ 1357365 w 10768629"/>
              <a:gd name="connsiteY179-9304" fmla="*/ 1832140 h 1978172"/>
              <a:gd name="connsiteX180-9305" fmla="*/ 1232341 w 10768629"/>
              <a:gd name="connsiteY180-9306" fmla="*/ 1785942 h 1978172"/>
              <a:gd name="connsiteX181-9307" fmla="*/ 1162595 w 10768629"/>
              <a:gd name="connsiteY181-9308" fmla="*/ 1758337 h 1978172"/>
              <a:gd name="connsiteX182-9309" fmla="*/ 1128523 w 10768629"/>
              <a:gd name="connsiteY182-9310" fmla="*/ 1763621 h 1978172"/>
              <a:gd name="connsiteX183-9311" fmla="*/ 991903 w 10768629"/>
              <a:gd name="connsiteY183-9312" fmla="*/ 1786741 h 1978172"/>
              <a:gd name="connsiteX184-9313" fmla="*/ 883960 w 10768629"/>
              <a:gd name="connsiteY184-9314" fmla="*/ 1822386 h 1978172"/>
              <a:gd name="connsiteX185-9315" fmla="*/ 766531 w 10768629"/>
              <a:gd name="connsiteY185-9316" fmla="*/ 1805053 h 1978172"/>
              <a:gd name="connsiteX186-9317" fmla="*/ 669779 w 10768629"/>
              <a:gd name="connsiteY186-9318" fmla="*/ 1800537 h 1978172"/>
              <a:gd name="connsiteX187-9319" fmla="*/ 523898 w 10768629"/>
              <a:gd name="connsiteY187-9320" fmla="*/ 1811085 h 1978172"/>
              <a:gd name="connsiteX188-9321" fmla="*/ 360251 w 10768629"/>
              <a:gd name="connsiteY188-9322" fmla="*/ 1830735 h 1978172"/>
              <a:gd name="connsiteX189-9323" fmla="*/ 255207 w 10768629"/>
              <a:gd name="connsiteY189-9324" fmla="*/ 1818275 h 1978172"/>
              <a:gd name="connsiteX190-9325" fmla="*/ 101803 w 10768629"/>
              <a:gd name="connsiteY190-9326" fmla="*/ 1870647 h 1978172"/>
              <a:gd name="connsiteX191-9327" fmla="*/ 25397 w 10768629"/>
              <a:gd name="connsiteY191-9328" fmla="*/ 1888443 h 1978172"/>
              <a:gd name="connsiteX192-9329" fmla="*/ 2370 w 10768629"/>
              <a:gd name="connsiteY192-9330" fmla="*/ 1878311 h 1978172"/>
              <a:gd name="connsiteX193-9331" fmla="*/ 0 w 10768629"/>
              <a:gd name="connsiteY193-9332" fmla="*/ 1878785 h 1978172"/>
              <a:gd name="connsiteX194-9333" fmla="*/ 0 w 10768629"/>
              <a:gd name="connsiteY194-9334" fmla="*/ 0 h 1978172"/>
              <a:gd name="connsiteX0-9335" fmla="*/ 0 w 10768629"/>
              <a:gd name="connsiteY0-9336" fmla="*/ 0 h 1978172"/>
              <a:gd name="connsiteX1-9337" fmla="*/ 10768629 w 10768629"/>
              <a:gd name="connsiteY1-9338" fmla="*/ 0 h 1978172"/>
              <a:gd name="connsiteX2-9339" fmla="*/ 10733254 w 10768629"/>
              <a:gd name="connsiteY2-9340" fmla="*/ 31439 h 1978172"/>
              <a:gd name="connsiteX3-9341" fmla="*/ 10727085 w 10768629"/>
              <a:gd name="connsiteY3-9342" fmla="*/ 37910 h 1978172"/>
              <a:gd name="connsiteX4-9343" fmla="*/ 10675953 w 10768629"/>
              <a:gd name="connsiteY4-9344" fmla="*/ 68623 h 1978172"/>
              <a:gd name="connsiteX5-9345" fmla="*/ 10637091 w 10768629"/>
              <a:gd name="connsiteY5-9346" fmla="*/ 90361 h 1978172"/>
              <a:gd name="connsiteX6-9347" fmla="*/ 10610971 w 10768629"/>
              <a:gd name="connsiteY6-9348" fmla="*/ 110764 h 1978172"/>
              <a:gd name="connsiteX7-9349" fmla="*/ 10532872 w 10768629"/>
              <a:gd name="connsiteY7-9350" fmla="*/ 138028 h 1978172"/>
              <a:gd name="connsiteX8-9351" fmla="*/ 10398558 w 10768629"/>
              <a:gd name="connsiteY8-9352" fmla="*/ 172911 h 1978172"/>
              <a:gd name="connsiteX9-9353" fmla="*/ 10371128 w 10768629"/>
              <a:gd name="connsiteY9-9354" fmla="*/ 182609 h 1978172"/>
              <a:gd name="connsiteX10-9355" fmla="*/ 10352178 w 10768629"/>
              <a:gd name="connsiteY10-9356" fmla="*/ 199976 h 1978172"/>
              <a:gd name="connsiteX11-9357" fmla="*/ 10351815 w 10768629"/>
              <a:gd name="connsiteY11-9358" fmla="*/ 211879 h 1978172"/>
              <a:gd name="connsiteX12-9359" fmla="*/ 10337471 w 10768629"/>
              <a:gd name="connsiteY12-9360" fmla="*/ 218661 h 1978172"/>
              <a:gd name="connsiteX13-9361" fmla="*/ 10334625 w 10768629"/>
              <a:gd name="connsiteY13-9362" fmla="*/ 222351 h 1978172"/>
              <a:gd name="connsiteX14-9363" fmla="*/ 10256365 w 10768629"/>
              <a:gd name="connsiteY14-9364" fmla="*/ 235917 h 1978172"/>
              <a:gd name="connsiteX15-9365" fmla="*/ 10201127 w 10768629"/>
              <a:gd name="connsiteY15-9366" fmla="*/ 267448 h 1978172"/>
              <a:gd name="connsiteX16-9367" fmla="*/ 9961218 w 10768629"/>
              <a:gd name="connsiteY16-9368" fmla="*/ 326720 h 1978172"/>
              <a:gd name="connsiteX17-9369" fmla="*/ 9859715 w 10768629"/>
              <a:gd name="connsiteY17-9370" fmla="*/ 355698 h 1978172"/>
              <a:gd name="connsiteX18-9371" fmla="*/ 9679867 w 10768629"/>
              <a:gd name="connsiteY18-9372" fmla="*/ 399081 h 1978172"/>
              <a:gd name="connsiteX19-9373" fmla="*/ 9490654 w 10768629"/>
              <a:gd name="connsiteY19-9374" fmla="*/ 455225 h 1978172"/>
              <a:gd name="connsiteX20-9375" fmla="*/ 9470837 w 10768629"/>
              <a:gd name="connsiteY20-9376" fmla="*/ 452539 h 1978172"/>
              <a:gd name="connsiteX21-9377" fmla="*/ 9469082 w 10768629"/>
              <a:gd name="connsiteY21-9378" fmla="*/ 454891 h 1978172"/>
              <a:gd name="connsiteX22-9379" fmla="*/ 9448038 w 10768629"/>
              <a:gd name="connsiteY22-9380" fmla="*/ 459733 h 1978172"/>
              <a:gd name="connsiteX23-9381" fmla="*/ 9396821 w 10768629"/>
              <a:gd name="connsiteY23-9382" fmla="*/ 455795 h 1978172"/>
              <a:gd name="connsiteX24-9383" fmla="*/ 9392197 w 10768629"/>
              <a:gd name="connsiteY24-9384" fmla="*/ 459796 h 1978172"/>
              <a:gd name="connsiteX25-9385" fmla="*/ 9347994 w 10768629"/>
              <a:gd name="connsiteY25-9386" fmla="*/ 464462 h 1978172"/>
              <a:gd name="connsiteX26-9387" fmla="*/ 9347889 w 10768629"/>
              <a:gd name="connsiteY26-9388" fmla="*/ 466539 h 1978172"/>
              <a:gd name="connsiteX27-9389" fmla="*/ 9337639 w 10768629"/>
              <a:gd name="connsiteY27-9390" fmla="*/ 476654 h 1978172"/>
              <a:gd name="connsiteX28-9391" fmla="*/ 9316893 w 10768629"/>
              <a:gd name="connsiteY28-9392" fmla="*/ 491390 h 1978172"/>
              <a:gd name="connsiteX29-9393" fmla="*/ 9229283 w 10768629"/>
              <a:gd name="connsiteY29-9394" fmla="*/ 555377 h 1978172"/>
              <a:gd name="connsiteX30-9395" fmla="*/ 9220274 w 10768629"/>
              <a:gd name="connsiteY30-9396" fmla="*/ 557502 h 1978172"/>
              <a:gd name="connsiteX31-9397" fmla="*/ 9220202 w 10768629"/>
              <a:gd name="connsiteY31-9398" fmla="*/ 558001 h 1978172"/>
              <a:gd name="connsiteX32-9399" fmla="*/ 9210908 w 10768629"/>
              <a:gd name="connsiteY32-9400" fmla="*/ 561147 h 1978172"/>
              <a:gd name="connsiteX33-9401" fmla="*/ 9186374 w 10768629"/>
              <a:gd name="connsiteY33-9402" fmla="*/ 565502 h 1978172"/>
              <a:gd name="connsiteX34-9403" fmla="*/ 9181058 w 10768629"/>
              <a:gd name="connsiteY34-9404" fmla="*/ 569943 h 1978172"/>
              <a:gd name="connsiteX35-9405" fmla="*/ 9179948 w 10768629"/>
              <a:gd name="connsiteY35-9406" fmla="*/ 576062 h 1978172"/>
              <a:gd name="connsiteX36-9407" fmla="*/ 9149110 w 10768629"/>
              <a:gd name="connsiteY36-9408" fmla="*/ 598906 h 1978172"/>
              <a:gd name="connsiteX37-9409" fmla="*/ 9078556 w 10768629"/>
              <a:gd name="connsiteY37-9410" fmla="*/ 644039 h 1978172"/>
              <a:gd name="connsiteX38-9411" fmla="*/ 8996399 w 10768629"/>
              <a:gd name="connsiteY38-9412" fmla="*/ 690055 h 1978172"/>
              <a:gd name="connsiteX39-9413" fmla="*/ 8803791 w 10768629"/>
              <a:gd name="connsiteY39-9414" fmla="*/ 813860 h 1978172"/>
              <a:gd name="connsiteX40-9415" fmla="*/ 8636202 w 10768629"/>
              <a:gd name="connsiteY40-9416" fmla="*/ 848463 h 1978172"/>
              <a:gd name="connsiteX41-9417" fmla="*/ 8555372 w 10768629"/>
              <a:gd name="connsiteY41-9418" fmla="*/ 883171 h 1978172"/>
              <a:gd name="connsiteX42-9419" fmla="*/ 8507229 w 10768629"/>
              <a:gd name="connsiteY42-9420" fmla="*/ 901665 h 1978172"/>
              <a:gd name="connsiteX43-9421" fmla="*/ 8428473 w 10768629"/>
              <a:gd name="connsiteY43-9422" fmla="*/ 927985 h 1978172"/>
              <a:gd name="connsiteX44-9423" fmla="*/ 8427914 w 10768629"/>
              <a:gd name="connsiteY44-9424" fmla="*/ 933480 h 1978172"/>
              <a:gd name="connsiteX45-9425" fmla="*/ 8420327 w 10768629"/>
              <a:gd name="connsiteY45-9426" fmla="*/ 941984 h 1978172"/>
              <a:gd name="connsiteX46-9427" fmla="*/ 8394729 w 10768629"/>
              <a:gd name="connsiteY46-9428" fmla="*/ 948347 h 1978172"/>
              <a:gd name="connsiteX47-9429" fmla="*/ 8380548 w 10768629"/>
              <a:gd name="connsiteY47-9430" fmla="*/ 987916 h 1978172"/>
              <a:gd name="connsiteX48-9431" fmla="*/ 8379462 w 10768629"/>
              <a:gd name="connsiteY48-9432" fmla="*/ 987106 h 1978172"/>
              <a:gd name="connsiteX49-9433" fmla="*/ 8340796 w 10768629"/>
              <a:gd name="connsiteY49-9434" fmla="*/ 980522 h 1978172"/>
              <a:gd name="connsiteX50-9435" fmla="*/ 8304438 w 10768629"/>
              <a:gd name="connsiteY50-9436" fmla="*/ 996739 h 1978172"/>
              <a:gd name="connsiteX51-9437" fmla="*/ 8280929 w 10768629"/>
              <a:gd name="connsiteY51-9438" fmla="*/ 1023089 h 1978172"/>
              <a:gd name="connsiteX52-9439" fmla="*/ 8275760 w 10768629"/>
              <a:gd name="connsiteY52-9440" fmla="*/ 1027772 h 1978172"/>
              <a:gd name="connsiteX53-9441" fmla="*/ 8275478 w 10768629"/>
              <a:gd name="connsiteY53-9442" fmla="*/ 1027605 h 1978172"/>
              <a:gd name="connsiteX54-9443" fmla="*/ 8269666 w 10768629"/>
              <a:gd name="connsiteY54-9444" fmla="*/ 1032033 h 1978172"/>
              <a:gd name="connsiteX55-9445" fmla="*/ 8203836 w 10768629"/>
              <a:gd name="connsiteY55-9446" fmla="*/ 1037347 h 1978172"/>
              <a:gd name="connsiteX56-9447" fmla="*/ 8122936 w 10768629"/>
              <a:gd name="connsiteY56-9448" fmla="*/ 1063113 h 1978172"/>
              <a:gd name="connsiteX57-9449" fmla="*/ 8043658 w 10768629"/>
              <a:gd name="connsiteY57-9450" fmla="*/ 1092746 h 1978172"/>
              <a:gd name="connsiteX58-9451" fmla="*/ 8015351 w 10768629"/>
              <a:gd name="connsiteY58-9452" fmla="*/ 1105478 h 1978172"/>
              <a:gd name="connsiteX59-9453" fmla="*/ 7963145 w 10768629"/>
              <a:gd name="connsiteY59-9454" fmla="*/ 1119346 h 1978172"/>
              <a:gd name="connsiteX60-9455" fmla="*/ 7938145 w 10768629"/>
              <a:gd name="connsiteY60-9456" fmla="*/ 1120225 h 1978172"/>
              <a:gd name="connsiteX61-9457" fmla="*/ 7937238 w 10768629"/>
              <a:gd name="connsiteY61-9458" fmla="*/ 1121204 h 1978172"/>
              <a:gd name="connsiteX62-9459" fmla="*/ 7934398 w 10768629"/>
              <a:gd name="connsiteY62-9460" fmla="*/ 1118240 h 1978172"/>
              <a:gd name="connsiteX63-9461" fmla="*/ 7918248 w 10768629"/>
              <a:gd name="connsiteY63-9462" fmla="*/ 1124371 h 1978172"/>
              <a:gd name="connsiteX64-9463" fmla="*/ 7914119 w 10768629"/>
              <a:gd name="connsiteY64-9464" fmla="*/ 1127653 h 1978172"/>
              <a:gd name="connsiteX65-9465" fmla="*/ 7907658 w 10768629"/>
              <a:gd name="connsiteY65-9466" fmla="*/ 1130350 h 1978172"/>
              <a:gd name="connsiteX66-9467" fmla="*/ 7907434 w 10768629"/>
              <a:gd name="connsiteY66-9468" fmla="*/ 1130103 h 1978172"/>
              <a:gd name="connsiteX67-9469" fmla="*/ 7901508 w 10768629"/>
              <a:gd name="connsiteY67-9470" fmla="*/ 1133245 h 1978172"/>
              <a:gd name="connsiteX68-9471" fmla="*/ 7873287 w 10768629"/>
              <a:gd name="connsiteY68-9472" fmla="*/ 1152609 h 1978172"/>
              <a:gd name="connsiteX69-9473" fmla="*/ 7834833 w 10768629"/>
              <a:gd name="connsiteY69-9474" fmla="*/ 1153868 h 1978172"/>
              <a:gd name="connsiteX70-9475" fmla="*/ 7828661 w 10768629"/>
              <a:gd name="connsiteY70-9476" fmla="*/ 1139994 h 1978172"/>
              <a:gd name="connsiteX71-9477" fmla="*/ 7823966 w 10768629"/>
              <a:gd name="connsiteY71-9478" fmla="*/ 1143178 h 1978172"/>
              <a:gd name="connsiteX72-9479" fmla="*/ 7815078 w 10768629"/>
              <a:gd name="connsiteY72-9480" fmla="*/ 1151776 h 1978172"/>
              <a:gd name="connsiteX73-9481" fmla="*/ 7812026 w 10768629"/>
              <a:gd name="connsiteY73-9482" fmla="*/ 1151522 h 1978172"/>
              <a:gd name="connsiteX74-9483" fmla="*/ 7782249 w 10768629"/>
              <a:gd name="connsiteY74-9484" fmla="*/ 1160970 h 1978172"/>
              <a:gd name="connsiteX75-9485" fmla="*/ 7773476 w 10768629"/>
              <a:gd name="connsiteY75-9486" fmla="*/ 1157414 h 1978172"/>
              <a:gd name="connsiteX76-9487" fmla="*/ 7769600 w 10768629"/>
              <a:gd name="connsiteY76-9488" fmla="*/ 1157365 h 1978172"/>
              <a:gd name="connsiteX77-9489" fmla="*/ 7752631 w 10768629"/>
              <a:gd name="connsiteY77-9490" fmla="*/ 1172815 h 1978172"/>
              <a:gd name="connsiteX78-9491" fmla="*/ 7743525 w 10768629"/>
              <a:gd name="connsiteY78-9492" fmla="*/ 1179064 h 1978172"/>
              <a:gd name="connsiteX79-9493" fmla="*/ 7685942 w 10768629"/>
              <a:gd name="connsiteY79-9494" fmla="*/ 1233723 h 1978172"/>
              <a:gd name="connsiteX80-9495" fmla="*/ 7586920 w 10768629"/>
              <a:gd name="connsiteY80-9496" fmla="*/ 1261888 h 1978172"/>
              <a:gd name="connsiteX81-9497" fmla="*/ 7486100 w 10768629"/>
              <a:gd name="connsiteY81-9498" fmla="*/ 1292563 h 1978172"/>
              <a:gd name="connsiteX82-9499" fmla="*/ 7407190 w 10768629"/>
              <a:gd name="connsiteY82-9500" fmla="*/ 1314737 h 1978172"/>
              <a:gd name="connsiteX83-9501" fmla="*/ 7240698 w 10768629"/>
              <a:gd name="connsiteY83-9502" fmla="*/ 1438832 h 1978172"/>
              <a:gd name="connsiteX84-9503" fmla="*/ 7197675 w 10768629"/>
              <a:gd name="connsiteY84-9504" fmla="*/ 1447530 h 1978172"/>
              <a:gd name="connsiteX85-9505" fmla="*/ 7164788 w 10768629"/>
              <a:gd name="connsiteY85-9506" fmla="*/ 1480293 h 1978172"/>
              <a:gd name="connsiteX86-9507" fmla="*/ 7147929 w 10768629"/>
              <a:gd name="connsiteY86-9508" fmla="*/ 1477641 h 1978172"/>
              <a:gd name="connsiteX87-9509" fmla="*/ 7144965 w 10768629"/>
              <a:gd name="connsiteY87-9510" fmla="*/ 1476908 h 1978172"/>
              <a:gd name="connsiteX88-9511" fmla="*/ 7134299 w 10768629"/>
              <a:gd name="connsiteY88-9512" fmla="*/ 1479969 h 1978172"/>
              <a:gd name="connsiteX89-9513" fmla="*/ 7129809 w 10768629"/>
              <a:gd name="connsiteY89-9514" fmla="*/ 1473339 h 1978172"/>
              <a:gd name="connsiteX90-9515" fmla="*/ 7112688 w 10768629"/>
              <a:gd name="connsiteY90-9516" fmla="*/ 1472575 h 1978172"/>
              <a:gd name="connsiteX91-9517" fmla="*/ 7093470 w 10768629"/>
              <a:gd name="connsiteY91-9518" fmla="*/ 1480300 h 1978172"/>
              <a:gd name="connsiteX92-9519" fmla="*/ 7025034 w 10768629"/>
              <a:gd name="connsiteY92-9520" fmla="*/ 1506934 h 1978172"/>
              <a:gd name="connsiteX93-9521" fmla="*/ 7014783 w 10768629"/>
              <a:gd name="connsiteY93-9522" fmla="*/ 1515868 h 1978172"/>
              <a:gd name="connsiteX94-9523" fmla="*/ 6979706 w 10768629"/>
              <a:gd name="connsiteY94-9524" fmla="*/ 1523511 h 1978172"/>
              <a:gd name="connsiteX95-9525" fmla="*/ 6977890 w 10768629"/>
              <a:gd name="connsiteY95-9526" fmla="*/ 1525793 h 1978172"/>
              <a:gd name="connsiteX96-9527" fmla="*/ 6944339 w 10768629"/>
              <a:gd name="connsiteY96-9528" fmla="*/ 1536237 h 1978172"/>
              <a:gd name="connsiteX97-9529" fmla="*/ 6886996 w 10768629"/>
              <a:gd name="connsiteY97-9530" fmla="*/ 1563569 h 1978172"/>
              <a:gd name="connsiteX98-9531" fmla="*/ 6874510 w 10768629"/>
              <a:gd name="connsiteY98-9532" fmla="*/ 1558469 h 1978172"/>
              <a:gd name="connsiteX99-9533" fmla="*/ 6871943 w 10768629"/>
              <a:gd name="connsiteY99-9534" fmla="*/ 1554651 h 1978172"/>
              <a:gd name="connsiteX100-9535" fmla="*/ 6856174 w 10768629"/>
              <a:gd name="connsiteY100-9536" fmla="*/ 1562024 h 1978172"/>
              <a:gd name="connsiteX101-9537" fmla="*/ 6842321 w 10768629"/>
              <a:gd name="connsiteY101-9538" fmla="*/ 1560554 h 1978172"/>
              <a:gd name="connsiteX102-9539" fmla="*/ 6832713 w 10768629"/>
              <a:gd name="connsiteY102-9540" fmla="*/ 1569357 h 1978172"/>
              <a:gd name="connsiteX103-9541" fmla="*/ 6816351 w 10768629"/>
              <a:gd name="connsiteY103-9542" fmla="*/ 1571495 h 1978172"/>
              <a:gd name="connsiteX104-9543" fmla="*/ 6795800 w 10768629"/>
              <a:gd name="connsiteY104-9544" fmla="*/ 1572010 h 1978172"/>
              <a:gd name="connsiteX105-9545" fmla="*/ 6777546 w 10768629"/>
              <a:gd name="connsiteY105-9546" fmla="*/ 1568661 h 1978172"/>
              <a:gd name="connsiteX106-9547" fmla="*/ 6751528 w 10768629"/>
              <a:gd name="connsiteY106-9548" fmla="*/ 1574143 h 1978172"/>
              <a:gd name="connsiteX107-9549" fmla="*/ 6691966 w 10768629"/>
              <a:gd name="connsiteY107-9550" fmla="*/ 1582255 h 1978172"/>
              <a:gd name="connsiteX108-9551" fmla="*/ 6646941 w 10768629"/>
              <a:gd name="connsiteY108-9552" fmla="*/ 1588471 h 1978172"/>
              <a:gd name="connsiteX109-9553" fmla="*/ 6568576 w 10768629"/>
              <a:gd name="connsiteY109-9554" fmla="*/ 1606488 h 1978172"/>
              <a:gd name="connsiteX110-9555" fmla="*/ 6554358 w 10768629"/>
              <a:gd name="connsiteY110-9556" fmla="*/ 1621701 h 1978172"/>
              <a:gd name="connsiteX111-9557" fmla="*/ 6516968 w 10768629"/>
              <a:gd name="connsiteY111-9558" fmla="*/ 1617195 h 1978172"/>
              <a:gd name="connsiteX112-9559" fmla="*/ 6506479 w 10768629"/>
              <a:gd name="connsiteY112-9560" fmla="*/ 1602227 h 1978172"/>
              <a:gd name="connsiteX113-9561" fmla="*/ 6458436 w 10768629"/>
              <a:gd name="connsiteY113-9562" fmla="*/ 1607332 h 1978172"/>
              <a:gd name="connsiteX114-9563" fmla="*/ 6414786 w 10768629"/>
              <a:gd name="connsiteY114-9564" fmla="*/ 1628815 h 1978172"/>
              <a:gd name="connsiteX115-9565" fmla="*/ 6357085 w 10768629"/>
              <a:gd name="connsiteY115-9566" fmla="*/ 1640846 h 1978172"/>
              <a:gd name="connsiteX116-9567" fmla="*/ 6322636 w 10768629"/>
              <a:gd name="connsiteY116-9568" fmla="*/ 1648213 h 1978172"/>
              <a:gd name="connsiteX117-9569" fmla="*/ 6226172 w 10768629"/>
              <a:gd name="connsiteY117-9570" fmla="*/ 1654676 h 1978172"/>
              <a:gd name="connsiteX118-9571" fmla="*/ 6221217 w 10768629"/>
              <a:gd name="connsiteY118-9572" fmla="*/ 1654506 h 1978172"/>
              <a:gd name="connsiteX119-9573" fmla="*/ 6204956 w 10768629"/>
              <a:gd name="connsiteY119-9574" fmla="*/ 1664280 h 1978172"/>
              <a:gd name="connsiteX120-9575" fmla="*/ 6204270 w 10768629"/>
              <a:gd name="connsiteY120-9576" fmla="*/ 1666782 h 1978172"/>
              <a:gd name="connsiteX121-9577" fmla="*/ 6143810 w 10768629"/>
              <a:gd name="connsiteY121-9578" fmla="*/ 1661963 h 1978172"/>
              <a:gd name="connsiteX122-9579" fmla="*/ 6136560 w 10768629"/>
              <a:gd name="connsiteY122-9580" fmla="*/ 1665728 h 1978172"/>
              <a:gd name="connsiteX123-9581" fmla="*/ 6096155 w 10768629"/>
              <a:gd name="connsiteY123-9582" fmla="*/ 1656951 h 1978172"/>
              <a:gd name="connsiteX124-9583" fmla="*/ 6075812 w 10768629"/>
              <a:gd name="connsiteY124-9584" fmla="*/ 1655422 h 1978172"/>
              <a:gd name="connsiteX125-9585" fmla="*/ 6039495 w 10768629"/>
              <a:gd name="connsiteY125-9586" fmla="*/ 1649680 h 1978172"/>
              <a:gd name="connsiteX126-9587" fmla="*/ 6036523 w 10768629"/>
              <a:gd name="connsiteY126-9588" fmla="*/ 1652121 h 1978172"/>
              <a:gd name="connsiteX127-9589" fmla="*/ 6029328 w 10768629"/>
              <a:gd name="connsiteY127-9590" fmla="*/ 1649904 h 1978172"/>
              <a:gd name="connsiteX128-9591" fmla="*/ 6024075 w 10768629"/>
              <a:gd name="connsiteY128-9592" fmla="*/ 1652779 h 1978172"/>
              <a:gd name="connsiteX129-9593" fmla="*/ 6018085 w 10768629"/>
              <a:gd name="connsiteY129-9594" fmla="*/ 1652030 h 1978172"/>
              <a:gd name="connsiteX130-9595" fmla="*/ 5955513 w 10768629"/>
              <a:gd name="connsiteY130-9596" fmla="*/ 1663584 h 1978172"/>
              <a:gd name="connsiteX131-9597" fmla="*/ 5941996 w 10768629"/>
              <a:gd name="connsiteY131-9598" fmla="*/ 1661326 h 1978172"/>
              <a:gd name="connsiteX132-9599" fmla="*/ 5931789 w 10768629"/>
              <a:gd name="connsiteY132-9600" fmla="*/ 1669915 h 1978172"/>
              <a:gd name="connsiteX133-9601" fmla="*/ 5888686 w 10768629"/>
              <a:gd name="connsiteY133-9602" fmla="*/ 1672175 h 1978172"/>
              <a:gd name="connsiteX134-9603" fmla="*/ 5873794 w 10768629"/>
              <a:gd name="connsiteY134-9604" fmla="*/ 1665454 h 1978172"/>
              <a:gd name="connsiteX135-9605" fmla="*/ 5860022 w 10768629"/>
              <a:gd name="connsiteY135-9606" fmla="*/ 1660635 h 1978172"/>
              <a:gd name="connsiteX136-9607" fmla="*/ 5858237 w 10768629"/>
              <a:gd name="connsiteY136-9608" fmla="*/ 1660649 h 1978172"/>
              <a:gd name="connsiteX137-9609" fmla="*/ 5840319 w 10768629"/>
              <a:gd name="connsiteY137-9610" fmla="*/ 1660798 h 1978172"/>
              <a:gd name="connsiteX138-9611" fmla="*/ 5806984 w 10768629"/>
              <a:gd name="connsiteY138-9612" fmla="*/ 1661075 h 1978172"/>
              <a:gd name="connsiteX139-9613" fmla="*/ 5742351 w 10768629"/>
              <a:gd name="connsiteY139-9614" fmla="*/ 1667489 h 1978172"/>
              <a:gd name="connsiteX140-9615" fmla="*/ 5521171 w 10768629"/>
              <a:gd name="connsiteY140-9616" fmla="*/ 1671626 h 1978172"/>
              <a:gd name="connsiteX141-9617" fmla="*/ 5457384 w 10768629"/>
              <a:gd name="connsiteY141-9618" fmla="*/ 1683952 h 1978172"/>
              <a:gd name="connsiteX142-9619" fmla="*/ 4950070 w 10768629"/>
              <a:gd name="connsiteY142-9620" fmla="*/ 1748401 h 1978172"/>
              <a:gd name="connsiteX143-9621" fmla="*/ 4872172 w 10768629"/>
              <a:gd name="connsiteY143-9622" fmla="*/ 1757222 h 1978172"/>
              <a:gd name="connsiteX144-9623" fmla="*/ 4809524 w 10768629"/>
              <a:gd name="connsiteY144-9624" fmla="*/ 1761033 h 1978172"/>
              <a:gd name="connsiteX145-9625" fmla="*/ 4759058 w 10768629"/>
              <a:gd name="connsiteY145-9626" fmla="*/ 1766533 h 1978172"/>
              <a:gd name="connsiteX146-9627" fmla="*/ 4719749 w 10768629"/>
              <a:gd name="connsiteY146-9628" fmla="*/ 1771811 h 1978172"/>
              <a:gd name="connsiteX147-9629" fmla="*/ 4568686 w 10768629"/>
              <a:gd name="connsiteY147-9630" fmla="*/ 1786141 h 1978172"/>
              <a:gd name="connsiteX148-9631" fmla="*/ 4418751 w 10768629"/>
              <a:gd name="connsiteY148-9632" fmla="*/ 1796932 h 1978172"/>
              <a:gd name="connsiteX149-9633" fmla="*/ 4378377 w 10768629"/>
              <a:gd name="connsiteY149-9634" fmla="*/ 1815528 h 1978172"/>
              <a:gd name="connsiteX150-9635" fmla="*/ 4320575 w 10768629"/>
              <a:gd name="connsiteY150-9636" fmla="*/ 1832722 h 1978172"/>
              <a:gd name="connsiteX151-9637" fmla="*/ 4220200 w 10768629"/>
              <a:gd name="connsiteY151-9638" fmla="*/ 1873173 h 1978172"/>
              <a:gd name="connsiteX152-9639" fmla="*/ 4105361 w 10768629"/>
              <a:gd name="connsiteY152-9640" fmla="*/ 1894711 h 1978172"/>
              <a:gd name="connsiteX153-9641" fmla="*/ 3973223 w 10768629"/>
              <a:gd name="connsiteY153-9642" fmla="*/ 1881015 h 1978172"/>
              <a:gd name="connsiteX154-9643" fmla="*/ 3900992 w 10768629"/>
              <a:gd name="connsiteY154-9644" fmla="*/ 1880603 h 1978172"/>
              <a:gd name="connsiteX155-9645" fmla="*/ 3662119 w 10768629"/>
              <a:gd name="connsiteY155-9646" fmla="*/ 1889285 h 1978172"/>
              <a:gd name="connsiteX156-9647" fmla="*/ 3496919 w 10768629"/>
              <a:gd name="connsiteY156-9648" fmla="*/ 1873180 h 1978172"/>
              <a:gd name="connsiteX157-9649" fmla="*/ 3449433 w 10768629"/>
              <a:gd name="connsiteY157-9650" fmla="*/ 1889681 h 1978172"/>
              <a:gd name="connsiteX158-9651" fmla="*/ 3369766 w 10768629"/>
              <a:gd name="connsiteY158-9652" fmla="*/ 1916653 h 1978172"/>
              <a:gd name="connsiteX159-9653" fmla="*/ 3269672 w 10768629"/>
              <a:gd name="connsiteY159-9654" fmla="*/ 1938036 h 1978172"/>
              <a:gd name="connsiteX160-9655" fmla="*/ 3224897 w 10768629"/>
              <a:gd name="connsiteY160-9656" fmla="*/ 1943733 h 1978172"/>
              <a:gd name="connsiteX161-9657" fmla="*/ 3161463 w 10768629"/>
              <a:gd name="connsiteY161-9658" fmla="*/ 1946591 h 1978172"/>
              <a:gd name="connsiteX162-9659" fmla="*/ 3112044 w 10768629"/>
              <a:gd name="connsiteY162-9660" fmla="*/ 1935614 h 1978172"/>
              <a:gd name="connsiteX163-9661" fmla="*/ 3069716 w 10768629"/>
              <a:gd name="connsiteY163-9662" fmla="*/ 1930463 h 1978172"/>
              <a:gd name="connsiteX164-9663" fmla="*/ 3005773 w 10768629"/>
              <a:gd name="connsiteY164-9664" fmla="*/ 1915878 h 1978172"/>
              <a:gd name="connsiteX165-9665" fmla="*/ 2897201 w 10768629"/>
              <a:gd name="connsiteY165-9666" fmla="*/ 1926772 h 1978172"/>
              <a:gd name="connsiteX166-9667" fmla="*/ 2783891 w 10768629"/>
              <a:gd name="connsiteY166-9668" fmla="*/ 1931749 h 1978172"/>
              <a:gd name="connsiteX167-9669" fmla="*/ 2712447 w 10768629"/>
              <a:gd name="connsiteY167-9670" fmla="*/ 1933044 h 1978172"/>
              <a:gd name="connsiteX168-9671" fmla="*/ 2560151 w 10768629"/>
              <a:gd name="connsiteY168-9672" fmla="*/ 1963609 h 1978172"/>
              <a:gd name="connsiteX169-9673" fmla="*/ 2367221 w 10768629"/>
              <a:gd name="connsiteY169-9674" fmla="*/ 1971884 h 1978172"/>
              <a:gd name="connsiteX170-9675" fmla="*/ 2272130 w 10768629"/>
              <a:gd name="connsiteY170-9676" fmla="*/ 1961162 h 1978172"/>
              <a:gd name="connsiteX171-9677" fmla="*/ 2189404 w 10768629"/>
              <a:gd name="connsiteY171-9678" fmla="*/ 1978172 h 1978172"/>
              <a:gd name="connsiteX172-9679" fmla="*/ 2077704 w 10768629"/>
              <a:gd name="connsiteY172-9680" fmla="*/ 1965002 h 1978172"/>
              <a:gd name="connsiteX173-9681" fmla="*/ 2033299 w 10768629"/>
              <a:gd name="connsiteY173-9682" fmla="*/ 1969042 h 1978172"/>
              <a:gd name="connsiteX174-9683" fmla="*/ 1967996 w 10768629"/>
              <a:gd name="connsiteY174-9684" fmla="*/ 1953187 h 1978172"/>
              <a:gd name="connsiteX175-9685" fmla="*/ 1855805 w 10768629"/>
              <a:gd name="connsiteY175-9686" fmla="*/ 1926082 h 1978172"/>
              <a:gd name="connsiteX176-9687" fmla="*/ 1790957 w 10768629"/>
              <a:gd name="connsiteY176-9688" fmla="*/ 1919460 h 1978172"/>
              <a:gd name="connsiteX177-9689" fmla="*/ 1613978 w 10768629"/>
              <a:gd name="connsiteY177-9690" fmla="*/ 1891581 h 1978172"/>
              <a:gd name="connsiteX178-9691" fmla="*/ 1436831 w 10768629"/>
              <a:gd name="connsiteY178-9692" fmla="*/ 1856201 h 1978172"/>
              <a:gd name="connsiteX179-9693" fmla="*/ 1357365 w 10768629"/>
              <a:gd name="connsiteY179-9694" fmla="*/ 1832140 h 1978172"/>
              <a:gd name="connsiteX180-9695" fmla="*/ 1232341 w 10768629"/>
              <a:gd name="connsiteY180-9696" fmla="*/ 1785942 h 1978172"/>
              <a:gd name="connsiteX181-9697" fmla="*/ 1162595 w 10768629"/>
              <a:gd name="connsiteY181-9698" fmla="*/ 1758337 h 1978172"/>
              <a:gd name="connsiteX182-9699" fmla="*/ 1128523 w 10768629"/>
              <a:gd name="connsiteY182-9700" fmla="*/ 1763621 h 1978172"/>
              <a:gd name="connsiteX183-9701" fmla="*/ 991903 w 10768629"/>
              <a:gd name="connsiteY183-9702" fmla="*/ 1786741 h 1978172"/>
              <a:gd name="connsiteX184-9703" fmla="*/ 883960 w 10768629"/>
              <a:gd name="connsiteY184-9704" fmla="*/ 1822386 h 1978172"/>
              <a:gd name="connsiteX185-9705" fmla="*/ 766531 w 10768629"/>
              <a:gd name="connsiteY185-9706" fmla="*/ 1805053 h 1978172"/>
              <a:gd name="connsiteX186-9707" fmla="*/ 669779 w 10768629"/>
              <a:gd name="connsiteY186-9708" fmla="*/ 1800537 h 1978172"/>
              <a:gd name="connsiteX187-9709" fmla="*/ 523898 w 10768629"/>
              <a:gd name="connsiteY187-9710" fmla="*/ 1811085 h 1978172"/>
              <a:gd name="connsiteX188-9711" fmla="*/ 360251 w 10768629"/>
              <a:gd name="connsiteY188-9712" fmla="*/ 1830735 h 1978172"/>
              <a:gd name="connsiteX189-9713" fmla="*/ 255207 w 10768629"/>
              <a:gd name="connsiteY189-9714" fmla="*/ 1818275 h 1978172"/>
              <a:gd name="connsiteX190-9715" fmla="*/ 101803 w 10768629"/>
              <a:gd name="connsiteY190-9716" fmla="*/ 1870647 h 1978172"/>
              <a:gd name="connsiteX191-9717" fmla="*/ 25397 w 10768629"/>
              <a:gd name="connsiteY191-9718" fmla="*/ 1888443 h 1978172"/>
              <a:gd name="connsiteX192-9719" fmla="*/ 2370 w 10768629"/>
              <a:gd name="connsiteY192-9720" fmla="*/ 1878311 h 1978172"/>
              <a:gd name="connsiteX193-9721" fmla="*/ 0 w 10768629"/>
              <a:gd name="connsiteY193-9722" fmla="*/ 1878785 h 1978172"/>
              <a:gd name="connsiteX194-9723" fmla="*/ 0 w 10768629"/>
              <a:gd name="connsiteY194-9724" fmla="*/ 0 h 1978172"/>
              <a:gd name="connsiteX0-9725" fmla="*/ 0 w 10768629"/>
              <a:gd name="connsiteY0-9726" fmla="*/ 0 h 1978172"/>
              <a:gd name="connsiteX1-9727" fmla="*/ 10768629 w 10768629"/>
              <a:gd name="connsiteY1-9728" fmla="*/ 0 h 1978172"/>
              <a:gd name="connsiteX2-9729" fmla="*/ 10733254 w 10768629"/>
              <a:gd name="connsiteY2-9730" fmla="*/ 31439 h 1978172"/>
              <a:gd name="connsiteX3-9731" fmla="*/ 10727085 w 10768629"/>
              <a:gd name="connsiteY3-9732" fmla="*/ 37910 h 1978172"/>
              <a:gd name="connsiteX4-9733" fmla="*/ 10675953 w 10768629"/>
              <a:gd name="connsiteY4-9734" fmla="*/ 68623 h 1978172"/>
              <a:gd name="connsiteX5-9735" fmla="*/ 10637091 w 10768629"/>
              <a:gd name="connsiteY5-9736" fmla="*/ 90361 h 1978172"/>
              <a:gd name="connsiteX6-9737" fmla="*/ 10610971 w 10768629"/>
              <a:gd name="connsiteY6-9738" fmla="*/ 110764 h 1978172"/>
              <a:gd name="connsiteX7-9739" fmla="*/ 10532872 w 10768629"/>
              <a:gd name="connsiteY7-9740" fmla="*/ 138028 h 1978172"/>
              <a:gd name="connsiteX8-9741" fmla="*/ 10398558 w 10768629"/>
              <a:gd name="connsiteY8-9742" fmla="*/ 172911 h 1978172"/>
              <a:gd name="connsiteX9-9743" fmla="*/ 10371128 w 10768629"/>
              <a:gd name="connsiteY9-9744" fmla="*/ 182609 h 1978172"/>
              <a:gd name="connsiteX10-9745" fmla="*/ 10352178 w 10768629"/>
              <a:gd name="connsiteY10-9746" fmla="*/ 199976 h 1978172"/>
              <a:gd name="connsiteX11-9747" fmla="*/ 10351815 w 10768629"/>
              <a:gd name="connsiteY11-9748" fmla="*/ 211879 h 1978172"/>
              <a:gd name="connsiteX12-9749" fmla="*/ 10337471 w 10768629"/>
              <a:gd name="connsiteY12-9750" fmla="*/ 218661 h 1978172"/>
              <a:gd name="connsiteX13-9751" fmla="*/ 10334625 w 10768629"/>
              <a:gd name="connsiteY13-9752" fmla="*/ 222351 h 1978172"/>
              <a:gd name="connsiteX14-9753" fmla="*/ 10256365 w 10768629"/>
              <a:gd name="connsiteY14-9754" fmla="*/ 235917 h 1978172"/>
              <a:gd name="connsiteX15-9755" fmla="*/ 10201127 w 10768629"/>
              <a:gd name="connsiteY15-9756" fmla="*/ 267448 h 1978172"/>
              <a:gd name="connsiteX16-9757" fmla="*/ 9961218 w 10768629"/>
              <a:gd name="connsiteY16-9758" fmla="*/ 326720 h 1978172"/>
              <a:gd name="connsiteX17-9759" fmla="*/ 9859715 w 10768629"/>
              <a:gd name="connsiteY17-9760" fmla="*/ 355698 h 1978172"/>
              <a:gd name="connsiteX18-9761" fmla="*/ 9679867 w 10768629"/>
              <a:gd name="connsiteY18-9762" fmla="*/ 399081 h 1978172"/>
              <a:gd name="connsiteX19-9763" fmla="*/ 9490654 w 10768629"/>
              <a:gd name="connsiteY19-9764" fmla="*/ 455225 h 1978172"/>
              <a:gd name="connsiteX20-9765" fmla="*/ 9470837 w 10768629"/>
              <a:gd name="connsiteY20-9766" fmla="*/ 452539 h 1978172"/>
              <a:gd name="connsiteX21-9767" fmla="*/ 9469082 w 10768629"/>
              <a:gd name="connsiteY21-9768" fmla="*/ 454891 h 1978172"/>
              <a:gd name="connsiteX22-9769" fmla="*/ 9448038 w 10768629"/>
              <a:gd name="connsiteY22-9770" fmla="*/ 459733 h 1978172"/>
              <a:gd name="connsiteX23-9771" fmla="*/ 9396821 w 10768629"/>
              <a:gd name="connsiteY23-9772" fmla="*/ 455795 h 1978172"/>
              <a:gd name="connsiteX24-9773" fmla="*/ 9392197 w 10768629"/>
              <a:gd name="connsiteY24-9774" fmla="*/ 459796 h 1978172"/>
              <a:gd name="connsiteX25-9775" fmla="*/ 9347994 w 10768629"/>
              <a:gd name="connsiteY25-9776" fmla="*/ 464462 h 1978172"/>
              <a:gd name="connsiteX26-9777" fmla="*/ 9347889 w 10768629"/>
              <a:gd name="connsiteY26-9778" fmla="*/ 466539 h 1978172"/>
              <a:gd name="connsiteX27-9779" fmla="*/ 9337639 w 10768629"/>
              <a:gd name="connsiteY27-9780" fmla="*/ 476654 h 1978172"/>
              <a:gd name="connsiteX28-9781" fmla="*/ 9316893 w 10768629"/>
              <a:gd name="connsiteY28-9782" fmla="*/ 491390 h 1978172"/>
              <a:gd name="connsiteX29-9783" fmla="*/ 9229283 w 10768629"/>
              <a:gd name="connsiteY29-9784" fmla="*/ 555377 h 1978172"/>
              <a:gd name="connsiteX30-9785" fmla="*/ 9220274 w 10768629"/>
              <a:gd name="connsiteY30-9786" fmla="*/ 557502 h 1978172"/>
              <a:gd name="connsiteX31-9787" fmla="*/ 9220202 w 10768629"/>
              <a:gd name="connsiteY31-9788" fmla="*/ 558001 h 1978172"/>
              <a:gd name="connsiteX32-9789" fmla="*/ 9210908 w 10768629"/>
              <a:gd name="connsiteY32-9790" fmla="*/ 561147 h 1978172"/>
              <a:gd name="connsiteX33-9791" fmla="*/ 9186374 w 10768629"/>
              <a:gd name="connsiteY33-9792" fmla="*/ 565502 h 1978172"/>
              <a:gd name="connsiteX34-9793" fmla="*/ 9181058 w 10768629"/>
              <a:gd name="connsiteY34-9794" fmla="*/ 569943 h 1978172"/>
              <a:gd name="connsiteX35-9795" fmla="*/ 9179948 w 10768629"/>
              <a:gd name="connsiteY35-9796" fmla="*/ 576062 h 1978172"/>
              <a:gd name="connsiteX36-9797" fmla="*/ 9149110 w 10768629"/>
              <a:gd name="connsiteY36-9798" fmla="*/ 598906 h 1978172"/>
              <a:gd name="connsiteX37-9799" fmla="*/ 9078556 w 10768629"/>
              <a:gd name="connsiteY37-9800" fmla="*/ 644039 h 1978172"/>
              <a:gd name="connsiteX38-9801" fmla="*/ 8996399 w 10768629"/>
              <a:gd name="connsiteY38-9802" fmla="*/ 690055 h 1978172"/>
              <a:gd name="connsiteX39-9803" fmla="*/ 8803791 w 10768629"/>
              <a:gd name="connsiteY39-9804" fmla="*/ 813860 h 1978172"/>
              <a:gd name="connsiteX40-9805" fmla="*/ 8636202 w 10768629"/>
              <a:gd name="connsiteY40-9806" fmla="*/ 848463 h 1978172"/>
              <a:gd name="connsiteX41-9807" fmla="*/ 8555372 w 10768629"/>
              <a:gd name="connsiteY41-9808" fmla="*/ 883171 h 1978172"/>
              <a:gd name="connsiteX42-9809" fmla="*/ 8507229 w 10768629"/>
              <a:gd name="connsiteY42-9810" fmla="*/ 901665 h 1978172"/>
              <a:gd name="connsiteX43-9811" fmla="*/ 8428473 w 10768629"/>
              <a:gd name="connsiteY43-9812" fmla="*/ 927985 h 1978172"/>
              <a:gd name="connsiteX44-9813" fmla="*/ 8427914 w 10768629"/>
              <a:gd name="connsiteY44-9814" fmla="*/ 933480 h 1978172"/>
              <a:gd name="connsiteX45-9815" fmla="*/ 8420327 w 10768629"/>
              <a:gd name="connsiteY45-9816" fmla="*/ 941984 h 1978172"/>
              <a:gd name="connsiteX46-9817" fmla="*/ 8394729 w 10768629"/>
              <a:gd name="connsiteY46-9818" fmla="*/ 948347 h 1978172"/>
              <a:gd name="connsiteX47-9819" fmla="*/ 8380548 w 10768629"/>
              <a:gd name="connsiteY47-9820" fmla="*/ 987916 h 1978172"/>
              <a:gd name="connsiteX48-9821" fmla="*/ 8375330 w 10768629"/>
              <a:gd name="connsiteY48-9822" fmla="*/ 965444 h 1978172"/>
              <a:gd name="connsiteX49-9823" fmla="*/ 8340796 w 10768629"/>
              <a:gd name="connsiteY49-9824" fmla="*/ 980522 h 1978172"/>
              <a:gd name="connsiteX50-9825" fmla="*/ 8304438 w 10768629"/>
              <a:gd name="connsiteY50-9826" fmla="*/ 996739 h 1978172"/>
              <a:gd name="connsiteX51-9827" fmla="*/ 8280929 w 10768629"/>
              <a:gd name="connsiteY51-9828" fmla="*/ 1023089 h 1978172"/>
              <a:gd name="connsiteX52-9829" fmla="*/ 8275760 w 10768629"/>
              <a:gd name="connsiteY52-9830" fmla="*/ 1027772 h 1978172"/>
              <a:gd name="connsiteX53-9831" fmla="*/ 8275478 w 10768629"/>
              <a:gd name="connsiteY53-9832" fmla="*/ 1027605 h 1978172"/>
              <a:gd name="connsiteX54-9833" fmla="*/ 8269666 w 10768629"/>
              <a:gd name="connsiteY54-9834" fmla="*/ 1032033 h 1978172"/>
              <a:gd name="connsiteX55-9835" fmla="*/ 8203836 w 10768629"/>
              <a:gd name="connsiteY55-9836" fmla="*/ 1037347 h 1978172"/>
              <a:gd name="connsiteX56-9837" fmla="*/ 8122936 w 10768629"/>
              <a:gd name="connsiteY56-9838" fmla="*/ 1063113 h 1978172"/>
              <a:gd name="connsiteX57-9839" fmla="*/ 8043658 w 10768629"/>
              <a:gd name="connsiteY57-9840" fmla="*/ 1092746 h 1978172"/>
              <a:gd name="connsiteX58-9841" fmla="*/ 8015351 w 10768629"/>
              <a:gd name="connsiteY58-9842" fmla="*/ 1105478 h 1978172"/>
              <a:gd name="connsiteX59-9843" fmla="*/ 7963145 w 10768629"/>
              <a:gd name="connsiteY59-9844" fmla="*/ 1119346 h 1978172"/>
              <a:gd name="connsiteX60-9845" fmla="*/ 7938145 w 10768629"/>
              <a:gd name="connsiteY60-9846" fmla="*/ 1120225 h 1978172"/>
              <a:gd name="connsiteX61-9847" fmla="*/ 7937238 w 10768629"/>
              <a:gd name="connsiteY61-9848" fmla="*/ 1121204 h 1978172"/>
              <a:gd name="connsiteX62-9849" fmla="*/ 7934398 w 10768629"/>
              <a:gd name="connsiteY62-9850" fmla="*/ 1118240 h 1978172"/>
              <a:gd name="connsiteX63-9851" fmla="*/ 7918248 w 10768629"/>
              <a:gd name="connsiteY63-9852" fmla="*/ 1124371 h 1978172"/>
              <a:gd name="connsiteX64-9853" fmla="*/ 7914119 w 10768629"/>
              <a:gd name="connsiteY64-9854" fmla="*/ 1127653 h 1978172"/>
              <a:gd name="connsiteX65-9855" fmla="*/ 7907658 w 10768629"/>
              <a:gd name="connsiteY65-9856" fmla="*/ 1130350 h 1978172"/>
              <a:gd name="connsiteX66-9857" fmla="*/ 7907434 w 10768629"/>
              <a:gd name="connsiteY66-9858" fmla="*/ 1130103 h 1978172"/>
              <a:gd name="connsiteX67-9859" fmla="*/ 7901508 w 10768629"/>
              <a:gd name="connsiteY67-9860" fmla="*/ 1133245 h 1978172"/>
              <a:gd name="connsiteX68-9861" fmla="*/ 7873287 w 10768629"/>
              <a:gd name="connsiteY68-9862" fmla="*/ 1152609 h 1978172"/>
              <a:gd name="connsiteX69-9863" fmla="*/ 7834833 w 10768629"/>
              <a:gd name="connsiteY69-9864" fmla="*/ 1153868 h 1978172"/>
              <a:gd name="connsiteX70-9865" fmla="*/ 7828661 w 10768629"/>
              <a:gd name="connsiteY70-9866" fmla="*/ 1139994 h 1978172"/>
              <a:gd name="connsiteX71-9867" fmla="*/ 7823966 w 10768629"/>
              <a:gd name="connsiteY71-9868" fmla="*/ 1143178 h 1978172"/>
              <a:gd name="connsiteX72-9869" fmla="*/ 7815078 w 10768629"/>
              <a:gd name="connsiteY72-9870" fmla="*/ 1151776 h 1978172"/>
              <a:gd name="connsiteX73-9871" fmla="*/ 7812026 w 10768629"/>
              <a:gd name="connsiteY73-9872" fmla="*/ 1151522 h 1978172"/>
              <a:gd name="connsiteX74-9873" fmla="*/ 7782249 w 10768629"/>
              <a:gd name="connsiteY74-9874" fmla="*/ 1160970 h 1978172"/>
              <a:gd name="connsiteX75-9875" fmla="*/ 7773476 w 10768629"/>
              <a:gd name="connsiteY75-9876" fmla="*/ 1157414 h 1978172"/>
              <a:gd name="connsiteX76-9877" fmla="*/ 7769600 w 10768629"/>
              <a:gd name="connsiteY76-9878" fmla="*/ 1157365 h 1978172"/>
              <a:gd name="connsiteX77-9879" fmla="*/ 7752631 w 10768629"/>
              <a:gd name="connsiteY77-9880" fmla="*/ 1172815 h 1978172"/>
              <a:gd name="connsiteX78-9881" fmla="*/ 7743525 w 10768629"/>
              <a:gd name="connsiteY78-9882" fmla="*/ 1179064 h 1978172"/>
              <a:gd name="connsiteX79-9883" fmla="*/ 7685942 w 10768629"/>
              <a:gd name="connsiteY79-9884" fmla="*/ 1233723 h 1978172"/>
              <a:gd name="connsiteX80-9885" fmla="*/ 7586920 w 10768629"/>
              <a:gd name="connsiteY80-9886" fmla="*/ 1261888 h 1978172"/>
              <a:gd name="connsiteX81-9887" fmla="*/ 7486100 w 10768629"/>
              <a:gd name="connsiteY81-9888" fmla="*/ 1292563 h 1978172"/>
              <a:gd name="connsiteX82-9889" fmla="*/ 7407190 w 10768629"/>
              <a:gd name="connsiteY82-9890" fmla="*/ 1314737 h 1978172"/>
              <a:gd name="connsiteX83-9891" fmla="*/ 7240698 w 10768629"/>
              <a:gd name="connsiteY83-9892" fmla="*/ 1438832 h 1978172"/>
              <a:gd name="connsiteX84-9893" fmla="*/ 7197675 w 10768629"/>
              <a:gd name="connsiteY84-9894" fmla="*/ 1447530 h 1978172"/>
              <a:gd name="connsiteX85-9895" fmla="*/ 7164788 w 10768629"/>
              <a:gd name="connsiteY85-9896" fmla="*/ 1480293 h 1978172"/>
              <a:gd name="connsiteX86-9897" fmla="*/ 7147929 w 10768629"/>
              <a:gd name="connsiteY86-9898" fmla="*/ 1477641 h 1978172"/>
              <a:gd name="connsiteX87-9899" fmla="*/ 7144965 w 10768629"/>
              <a:gd name="connsiteY87-9900" fmla="*/ 1476908 h 1978172"/>
              <a:gd name="connsiteX88-9901" fmla="*/ 7134299 w 10768629"/>
              <a:gd name="connsiteY88-9902" fmla="*/ 1479969 h 1978172"/>
              <a:gd name="connsiteX89-9903" fmla="*/ 7129809 w 10768629"/>
              <a:gd name="connsiteY89-9904" fmla="*/ 1473339 h 1978172"/>
              <a:gd name="connsiteX90-9905" fmla="*/ 7112688 w 10768629"/>
              <a:gd name="connsiteY90-9906" fmla="*/ 1472575 h 1978172"/>
              <a:gd name="connsiteX91-9907" fmla="*/ 7093470 w 10768629"/>
              <a:gd name="connsiteY91-9908" fmla="*/ 1480300 h 1978172"/>
              <a:gd name="connsiteX92-9909" fmla="*/ 7025034 w 10768629"/>
              <a:gd name="connsiteY92-9910" fmla="*/ 1506934 h 1978172"/>
              <a:gd name="connsiteX93-9911" fmla="*/ 7014783 w 10768629"/>
              <a:gd name="connsiteY93-9912" fmla="*/ 1515868 h 1978172"/>
              <a:gd name="connsiteX94-9913" fmla="*/ 6979706 w 10768629"/>
              <a:gd name="connsiteY94-9914" fmla="*/ 1523511 h 1978172"/>
              <a:gd name="connsiteX95-9915" fmla="*/ 6977890 w 10768629"/>
              <a:gd name="connsiteY95-9916" fmla="*/ 1525793 h 1978172"/>
              <a:gd name="connsiteX96-9917" fmla="*/ 6944339 w 10768629"/>
              <a:gd name="connsiteY96-9918" fmla="*/ 1536237 h 1978172"/>
              <a:gd name="connsiteX97-9919" fmla="*/ 6886996 w 10768629"/>
              <a:gd name="connsiteY97-9920" fmla="*/ 1563569 h 1978172"/>
              <a:gd name="connsiteX98-9921" fmla="*/ 6874510 w 10768629"/>
              <a:gd name="connsiteY98-9922" fmla="*/ 1558469 h 1978172"/>
              <a:gd name="connsiteX99-9923" fmla="*/ 6871943 w 10768629"/>
              <a:gd name="connsiteY99-9924" fmla="*/ 1554651 h 1978172"/>
              <a:gd name="connsiteX100-9925" fmla="*/ 6856174 w 10768629"/>
              <a:gd name="connsiteY100-9926" fmla="*/ 1562024 h 1978172"/>
              <a:gd name="connsiteX101-9927" fmla="*/ 6842321 w 10768629"/>
              <a:gd name="connsiteY101-9928" fmla="*/ 1560554 h 1978172"/>
              <a:gd name="connsiteX102-9929" fmla="*/ 6832713 w 10768629"/>
              <a:gd name="connsiteY102-9930" fmla="*/ 1569357 h 1978172"/>
              <a:gd name="connsiteX103-9931" fmla="*/ 6816351 w 10768629"/>
              <a:gd name="connsiteY103-9932" fmla="*/ 1571495 h 1978172"/>
              <a:gd name="connsiteX104-9933" fmla="*/ 6795800 w 10768629"/>
              <a:gd name="connsiteY104-9934" fmla="*/ 1572010 h 1978172"/>
              <a:gd name="connsiteX105-9935" fmla="*/ 6777546 w 10768629"/>
              <a:gd name="connsiteY105-9936" fmla="*/ 1568661 h 1978172"/>
              <a:gd name="connsiteX106-9937" fmla="*/ 6751528 w 10768629"/>
              <a:gd name="connsiteY106-9938" fmla="*/ 1574143 h 1978172"/>
              <a:gd name="connsiteX107-9939" fmla="*/ 6691966 w 10768629"/>
              <a:gd name="connsiteY107-9940" fmla="*/ 1582255 h 1978172"/>
              <a:gd name="connsiteX108-9941" fmla="*/ 6646941 w 10768629"/>
              <a:gd name="connsiteY108-9942" fmla="*/ 1588471 h 1978172"/>
              <a:gd name="connsiteX109-9943" fmla="*/ 6568576 w 10768629"/>
              <a:gd name="connsiteY109-9944" fmla="*/ 1606488 h 1978172"/>
              <a:gd name="connsiteX110-9945" fmla="*/ 6554358 w 10768629"/>
              <a:gd name="connsiteY110-9946" fmla="*/ 1621701 h 1978172"/>
              <a:gd name="connsiteX111-9947" fmla="*/ 6516968 w 10768629"/>
              <a:gd name="connsiteY111-9948" fmla="*/ 1617195 h 1978172"/>
              <a:gd name="connsiteX112-9949" fmla="*/ 6506479 w 10768629"/>
              <a:gd name="connsiteY112-9950" fmla="*/ 1602227 h 1978172"/>
              <a:gd name="connsiteX113-9951" fmla="*/ 6458436 w 10768629"/>
              <a:gd name="connsiteY113-9952" fmla="*/ 1607332 h 1978172"/>
              <a:gd name="connsiteX114-9953" fmla="*/ 6414786 w 10768629"/>
              <a:gd name="connsiteY114-9954" fmla="*/ 1628815 h 1978172"/>
              <a:gd name="connsiteX115-9955" fmla="*/ 6357085 w 10768629"/>
              <a:gd name="connsiteY115-9956" fmla="*/ 1640846 h 1978172"/>
              <a:gd name="connsiteX116-9957" fmla="*/ 6322636 w 10768629"/>
              <a:gd name="connsiteY116-9958" fmla="*/ 1648213 h 1978172"/>
              <a:gd name="connsiteX117-9959" fmla="*/ 6226172 w 10768629"/>
              <a:gd name="connsiteY117-9960" fmla="*/ 1654676 h 1978172"/>
              <a:gd name="connsiteX118-9961" fmla="*/ 6221217 w 10768629"/>
              <a:gd name="connsiteY118-9962" fmla="*/ 1654506 h 1978172"/>
              <a:gd name="connsiteX119-9963" fmla="*/ 6204956 w 10768629"/>
              <a:gd name="connsiteY119-9964" fmla="*/ 1664280 h 1978172"/>
              <a:gd name="connsiteX120-9965" fmla="*/ 6204270 w 10768629"/>
              <a:gd name="connsiteY120-9966" fmla="*/ 1666782 h 1978172"/>
              <a:gd name="connsiteX121-9967" fmla="*/ 6143810 w 10768629"/>
              <a:gd name="connsiteY121-9968" fmla="*/ 1661963 h 1978172"/>
              <a:gd name="connsiteX122-9969" fmla="*/ 6136560 w 10768629"/>
              <a:gd name="connsiteY122-9970" fmla="*/ 1665728 h 1978172"/>
              <a:gd name="connsiteX123-9971" fmla="*/ 6096155 w 10768629"/>
              <a:gd name="connsiteY123-9972" fmla="*/ 1656951 h 1978172"/>
              <a:gd name="connsiteX124-9973" fmla="*/ 6075812 w 10768629"/>
              <a:gd name="connsiteY124-9974" fmla="*/ 1655422 h 1978172"/>
              <a:gd name="connsiteX125-9975" fmla="*/ 6039495 w 10768629"/>
              <a:gd name="connsiteY125-9976" fmla="*/ 1649680 h 1978172"/>
              <a:gd name="connsiteX126-9977" fmla="*/ 6036523 w 10768629"/>
              <a:gd name="connsiteY126-9978" fmla="*/ 1652121 h 1978172"/>
              <a:gd name="connsiteX127-9979" fmla="*/ 6029328 w 10768629"/>
              <a:gd name="connsiteY127-9980" fmla="*/ 1649904 h 1978172"/>
              <a:gd name="connsiteX128-9981" fmla="*/ 6024075 w 10768629"/>
              <a:gd name="connsiteY128-9982" fmla="*/ 1652779 h 1978172"/>
              <a:gd name="connsiteX129-9983" fmla="*/ 6018085 w 10768629"/>
              <a:gd name="connsiteY129-9984" fmla="*/ 1652030 h 1978172"/>
              <a:gd name="connsiteX130-9985" fmla="*/ 5955513 w 10768629"/>
              <a:gd name="connsiteY130-9986" fmla="*/ 1663584 h 1978172"/>
              <a:gd name="connsiteX131-9987" fmla="*/ 5941996 w 10768629"/>
              <a:gd name="connsiteY131-9988" fmla="*/ 1661326 h 1978172"/>
              <a:gd name="connsiteX132-9989" fmla="*/ 5931789 w 10768629"/>
              <a:gd name="connsiteY132-9990" fmla="*/ 1669915 h 1978172"/>
              <a:gd name="connsiteX133-9991" fmla="*/ 5888686 w 10768629"/>
              <a:gd name="connsiteY133-9992" fmla="*/ 1672175 h 1978172"/>
              <a:gd name="connsiteX134-9993" fmla="*/ 5873794 w 10768629"/>
              <a:gd name="connsiteY134-9994" fmla="*/ 1665454 h 1978172"/>
              <a:gd name="connsiteX135-9995" fmla="*/ 5860022 w 10768629"/>
              <a:gd name="connsiteY135-9996" fmla="*/ 1660635 h 1978172"/>
              <a:gd name="connsiteX136-9997" fmla="*/ 5858237 w 10768629"/>
              <a:gd name="connsiteY136-9998" fmla="*/ 1660649 h 1978172"/>
              <a:gd name="connsiteX137-9999" fmla="*/ 5840319 w 10768629"/>
              <a:gd name="connsiteY137-10000" fmla="*/ 1660798 h 1978172"/>
              <a:gd name="connsiteX138-10001" fmla="*/ 5806984 w 10768629"/>
              <a:gd name="connsiteY138-10002" fmla="*/ 1661075 h 1978172"/>
              <a:gd name="connsiteX139-10003" fmla="*/ 5742351 w 10768629"/>
              <a:gd name="connsiteY139-10004" fmla="*/ 1667489 h 1978172"/>
              <a:gd name="connsiteX140-10005" fmla="*/ 5521171 w 10768629"/>
              <a:gd name="connsiteY140-10006" fmla="*/ 1671626 h 1978172"/>
              <a:gd name="connsiteX141-10007" fmla="*/ 5457384 w 10768629"/>
              <a:gd name="connsiteY141-10008" fmla="*/ 1683952 h 1978172"/>
              <a:gd name="connsiteX142-10009" fmla="*/ 4950070 w 10768629"/>
              <a:gd name="connsiteY142-10010" fmla="*/ 1748401 h 1978172"/>
              <a:gd name="connsiteX143-10011" fmla="*/ 4872172 w 10768629"/>
              <a:gd name="connsiteY143-10012" fmla="*/ 1757222 h 1978172"/>
              <a:gd name="connsiteX144-10013" fmla="*/ 4809524 w 10768629"/>
              <a:gd name="connsiteY144-10014" fmla="*/ 1761033 h 1978172"/>
              <a:gd name="connsiteX145-10015" fmla="*/ 4759058 w 10768629"/>
              <a:gd name="connsiteY145-10016" fmla="*/ 1766533 h 1978172"/>
              <a:gd name="connsiteX146-10017" fmla="*/ 4719749 w 10768629"/>
              <a:gd name="connsiteY146-10018" fmla="*/ 1771811 h 1978172"/>
              <a:gd name="connsiteX147-10019" fmla="*/ 4568686 w 10768629"/>
              <a:gd name="connsiteY147-10020" fmla="*/ 1786141 h 1978172"/>
              <a:gd name="connsiteX148-10021" fmla="*/ 4418751 w 10768629"/>
              <a:gd name="connsiteY148-10022" fmla="*/ 1796932 h 1978172"/>
              <a:gd name="connsiteX149-10023" fmla="*/ 4378377 w 10768629"/>
              <a:gd name="connsiteY149-10024" fmla="*/ 1815528 h 1978172"/>
              <a:gd name="connsiteX150-10025" fmla="*/ 4320575 w 10768629"/>
              <a:gd name="connsiteY150-10026" fmla="*/ 1832722 h 1978172"/>
              <a:gd name="connsiteX151-10027" fmla="*/ 4220200 w 10768629"/>
              <a:gd name="connsiteY151-10028" fmla="*/ 1873173 h 1978172"/>
              <a:gd name="connsiteX152-10029" fmla="*/ 4105361 w 10768629"/>
              <a:gd name="connsiteY152-10030" fmla="*/ 1894711 h 1978172"/>
              <a:gd name="connsiteX153-10031" fmla="*/ 3973223 w 10768629"/>
              <a:gd name="connsiteY153-10032" fmla="*/ 1881015 h 1978172"/>
              <a:gd name="connsiteX154-10033" fmla="*/ 3900992 w 10768629"/>
              <a:gd name="connsiteY154-10034" fmla="*/ 1880603 h 1978172"/>
              <a:gd name="connsiteX155-10035" fmla="*/ 3662119 w 10768629"/>
              <a:gd name="connsiteY155-10036" fmla="*/ 1889285 h 1978172"/>
              <a:gd name="connsiteX156-10037" fmla="*/ 3496919 w 10768629"/>
              <a:gd name="connsiteY156-10038" fmla="*/ 1873180 h 1978172"/>
              <a:gd name="connsiteX157-10039" fmla="*/ 3449433 w 10768629"/>
              <a:gd name="connsiteY157-10040" fmla="*/ 1889681 h 1978172"/>
              <a:gd name="connsiteX158-10041" fmla="*/ 3369766 w 10768629"/>
              <a:gd name="connsiteY158-10042" fmla="*/ 1916653 h 1978172"/>
              <a:gd name="connsiteX159-10043" fmla="*/ 3269672 w 10768629"/>
              <a:gd name="connsiteY159-10044" fmla="*/ 1938036 h 1978172"/>
              <a:gd name="connsiteX160-10045" fmla="*/ 3224897 w 10768629"/>
              <a:gd name="connsiteY160-10046" fmla="*/ 1943733 h 1978172"/>
              <a:gd name="connsiteX161-10047" fmla="*/ 3161463 w 10768629"/>
              <a:gd name="connsiteY161-10048" fmla="*/ 1946591 h 1978172"/>
              <a:gd name="connsiteX162-10049" fmla="*/ 3112044 w 10768629"/>
              <a:gd name="connsiteY162-10050" fmla="*/ 1935614 h 1978172"/>
              <a:gd name="connsiteX163-10051" fmla="*/ 3069716 w 10768629"/>
              <a:gd name="connsiteY163-10052" fmla="*/ 1930463 h 1978172"/>
              <a:gd name="connsiteX164-10053" fmla="*/ 3005773 w 10768629"/>
              <a:gd name="connsiteY164-10054" fmla="*/ 1915878 h 1978172"/>
              <a:gd name="connsiteX165-10055" fmla="*/ 2897201 w 10768629"/>
              <a:gd name="connsiteY165-10056" fmla="*/ 1926772 h 1978172"/>
              <a:gd name="connsiteX166-10057" fmla="*/ 2783891 w 10768629"/>
              <a:gd name="connsiteY166-10058" fmla="*/ 1931749 h 1978172"/>
              <a:gd name="connsiteX167-10059" fmla="*/ 2712447 w 10768629"/>
              <a:gd name="connsiteY167-10060" fmla="*/ 1933044 h 1978172"/>
              <a:gd name="connsiteX168-10061" fmla="*/ 2560151 w 10768629"/>
              <a:gd name="connsiteY168-10062" fmla="*/ 1963609 h 1978172"/>
              <a:gd name="connsiteX169-10063" fmla="*/ 2367221 w 10768629"/>
              <a:gd name="connsiteY169-10064" fmla="*/ 1971884 h 1978172"/>
              <a:gd name="connsiteX170-10065" fmla="*/ 2272130 w 10768629"/>
              <a:gd name="connsiteY170-10066" fmla="*/ 1961162 h 1978172"/>
              <a:gd name="connsiteX171-10067" fmla="*/ 2189404 w 10768629"/>
              <a:gd name="connsiteY171-10068" fmla="*/ 1978172 h 1978172"/>
              <a:gd name="connsiteX172-10069" fmla="*/ 2077704 w 10768629"/>
              <a:gd name="connsiteY172-10070" fmla="*/ 1965002 h 1978172"/>
              <a:gd name="connsiteX173-10071" fmla="*/ 2033299 w 10768629"/>
              <a:gd name="connsiteY173-10072" fmla="*/ 1969042 h 1978172"/>
              <a:gd name="connsiteX174-10073" fmla="*/ 1967996 w 10768629"/>
              <a:gd name="connsiteY174-10074" fmla="*/ 1953187 h 1978172"/>
              <a:gd name="connsiteX175-10075" fmla="*/ 1855805 w 10768629"/>
              <a:gd name="connsiteY175-10076" fmla="*/ 1926082 h 1978172"/>
              <a:gd name="connsiteX176-10077" fmla="*/ 1790957 w 10768629"/>
              <a:gd name="connsiteY176-10078" fmla="*/ 1919460 h 1978172"/>
              <a:gd name="connsiteX177-10079" fmla="*/ 1613978 w 10768629"/>
              <a:gd name="connsiteY177-10080" fmla="*/ 1891581 h 1978172"/>
              <a:gd name="connsiteX178-10081" fmla="*/ 1436831 w 10768629"/>
              <a:gd name="connsiteY178-10082" fmla="*/ 1856201 h 1978172"/>
              <a:gd name="connsiteX179-10083" fmla="*/ 1357365 w 10768629"/>
              <a:gd name="connsiteY179-10084" fmla="*/ 1832140 h 1978172"/>
              <a:gd name="connsiteX180-10085" fmla="*/ 1232341 w 10768629"/>
              <a:gd name="connsiteY180-10086" fmla="*/ 1785942 h 1978172"/>
              <a:gd name="connsiteX181-10087" fmla="*/ 1162595 w 10768629"/>
              <a:gd name="connsiteY181-10088" fmla="*/ 1758337 h 1978172"/>
              <a:gd name="connsiteX182-10089" fmla="*/ 1128523 w 10768629"/>
              <a:gd name="connsiteY182-10090" fmla="*/ 1763621 h 1978172"/>
              <a:gd name="connsiteX183-10091" fmla="*/ 991903 w 10768629"/>
              <a:gd name="connsiteY183-10092" fmla="*/ 1786741 h 1978172"/>
              <a:gd name="connsiteX184-10093" fmla="*/ 883960 w 10768629"/>
              <a:gd name="connsiteY184-10094" fmla="*/ 1822386 h 1978172"/>
              <a:gd name="connsiteX185-10095" fmla="*/ 766531 w 10768629"/>
              <a:gd name="connsiteY185-10096" fmla="*/ 1805053 h 1978172"/>
              <a:gd name="connsiteX186-10097" fmla="*/ 669779 w 10768629"/>
              <a:gd name="connsiteY186-10098" fmla="*/ 1800537 h 1978172"/>
              <a:gd name="connsiteX187-10099" fmla="*/ 523898 w 10768629"/>
              <a:gd name="connsiteY187-10100" fmla="*/ 1811085 h 1978172"/>
              <a:gd name="connsiteX188-10101" fmla="*/ 360251 w 10768629"/>
              <a:gd name="connsiteY188-10102" fmla="*/ 1830735 h 1978172"/>
              <a:gd name="connsiteX189-10103" fmla="*/ 255207 w 10768629"/>
              <a:gd name="connsiteY189-10104" fmla="*/ 1818275 h 1978172"/>
              <a:gd name="connsiteX190-10105" fmla="*/ 101803 w 10768629"/>
              <a:gd name="connsiteY190-10106" fmla="*/ 1870647 h 1978172"/>
              <a:gd name="connsiteX191-10107" fmla="*/ 25397 w 10768629"/>
              <a:gd name="connsiteY191-10108" fmla="*/ 1888443 h 1978172"/>
              <a:gd name="connsiteX192-10109" fmla="*/ 2370 w 10768629"/>
              <a:gd name="connsiteY192-10110" fmla="*/ 1878311 h 1978172"/>
              <a:gd name="connsiteX193-10111" fmla="*/ 0 w 10768629"/>
              <a:gd name="connsiteY193-10112" fmla="*/ 1878785 h 1978172"/>
              <a:gd name="connsiteX194-10113" fmla="*/ 0 w 10768629"/>
              <a:gd name="connsiteY194-10114" fmla="*/ 0 h 1978172"/>
              <a:gd name="connsiteX0-10115" fmla="*/ 0 w 10768629"/>
              <a:gd name="connsiteY0-10116" fmla="*/ 0 h 1978172"/>
              <a:gd name="connsiteX1-10117" fmla="*/ 10768629 w 10768629"/>
              <a:gd name="connsiteY1-10118" fmla="*/ 0 h 1978172"/>
              <a:gd name="connsiteX2-10119" fmla="*/ 10733254 w 10768629"/>
              <a:gd name="connsiteY2-10120" fmla="*/ 31439 h 1978172"/>
              <a:gd name="connsiteX3-10121" fmla="*/ 10727085 w 10768629"/>
              <a:gd name="connsiteY3-10122" fmla="*/ 37910 h 1978172"/>
              <a:gd name="connsiteX4-10123" fmla="*/ 10675953 w 10768629"/>
              <a:gd name="connsiteY4-10124" fmla="*/ 68623 h 1978172"/>
              <a:gd name="connsiteX5-10125" fmla="*/ 10637091 w 10768629"/>
              <a:gd name="connsiteY5-10126" fmla="*/ 90361 h 1978172"/>
              <a:gd name="connsiteX6-10127" fmla="*/ 10610971 w 10768629"/>
              <a:gd name="connsiteY6-10128" fmla="*/ 110764 h 1978172"/>
              <a:gd name="connsiteX7-10129" fmla="*/ 10532872 w 10768629"/>
              <a:gd name="connsiteY7-10130" fmla="*/ 138028 h 1978172"/>
              <a:gd name="connsiteX8-10131" fmla="*/ 10398558 w 10768629"/>
              <a:gd name="connsiteY8-10132" fmla="*/ 172911 h 1978172"/>
              <a:gd name="connsiteX9-10133" fmla="*/ 10371128 w 10768629"/>
              <a:gd name="connsiteY9-10134" fmla="*/ 182609 h 1978172"/>
              <a:gd name="connsiteX10-10135" fmla="*/ 10352178 w 10768629"/>
              <a:gd name="connsiteY10-10136" fmla="*/ 199976 h 1978172"/>
              <a:gd name="connsiteX11-10137" fmla="*/ 10351815 w 10768629"/>
              <a:gd name="connsiteY11-10138" fmla="*/ 211879 h 1978172"/>
              <a:gd name="connsiteX12-10139" fmla="*/ 10337471 w 10768629"/>
              <a:gd name="connsiteY12-10140" fmla="*/ 218661 h 1978172"/>
              <a:gd name="connsiteX13-10141" fmla="*/ 10334625 w 10768629"/>
              <a:gd name="connsiteY13-10142" fmla="*/ 222351 h 1978172"/>
              <a:gd name="connsiteX14-10143" fmla="*/ 10256365 w 10768629"/>
              <a:gd name="connsiteY14-10144" fmla="*/ 235917 h 1978172"/>
              <a:gd name="connsiteX15-10145" fmla="*/ 10201127 w 10768629"/>
              <a:gd name="connsiteY15-10146" fmla="*/ 267448 h 1978172"/>
              <a:gd name="connsiteX16-10147" fmla="*/ 9961218 w 10768629"/>
              <a:gd name="connsiteY16-10148" fmla="*/ 326720 h 1978172"/>
              <a:gd name="connsiteX17-10149" fmla="*/ 9859715 w 10768629"/>
              <a:gd name="connsiteY17-10150" fmla="*/ 355698 h 1978172"/>
              <a:gd name="connsiteX18-10151" fmla="*/ 9679867 w 10768629"/>
              <a:gd name="connsiteY18-10152" fmla="*/ 399081 h 1978172"/>
              <a:gd name="connsiteX19-10153" fmla="*/ 9490654 w 10768629"/>
              <a:gd name="connsiteY19-10154" fmla="*/ 455225 h 1978172"/>
              <a:gd name="connsiteX20-10155" fmla="*/ 9470837 w 10768629"/>
              <a:gd name="connsiteY20-10156" fmla="*/ 452539 h 1978172"/>
              <a:gd name="connsiteX21-10157" fmla="*/ 9469082 w 10768629"/>
              <a:gd name="connsiteY21-10158" fmla="*/ 454891 h 1978172"/>
              <a:gd name="connsiteX22-10159" fmla="*/ 9448038 w 10768629"/>
              <a:gd name="connsiteY22-10160" fmla="*/ 459733 h 1978172"/>
              <a:gd name="connsiteX23-10161" fmla="*/ 9396821 w 10768629"/>
              <a:gd name="connsiteY23-10162" fmla="*/ 455795 h 1978172"/>
              <a:gd name="connsiteX24-10163" fmla="*/ 9392197 w 10768629"/>
              <a:gd name="connsiteY24-10164" fmla="*/ 459796 h 1978172"/>
              <a:gd name="connsiteX25-10165" fmla="*/ 9347994 w 10768629"/>
              <a:gd name="connsiteY25-10166" fmla="*/ 464462 h 1978172"/>
              <a:gd name="connsiteX26-10167" fmla="*/ 9347889 w 10768629"/>
              <a:gd name="connsiteY26-10168" fmla="*/ 466539 h 1978172"/>
              <a:gd name="connsiteX27-10169" fmla="*/ 9337639 w 10768629"/>
              <a:gd name="connsiteY27-10170" fmla="*/ 476654 h 1978172"/>
              <a:gd name="connsiteX28-10171" fmla="*/ 9316893 w 10768629"/>
              <a:gd name="connsiteY28-10172" fmla="*/ 491390 h 1978172"/>
              <a:gd name="connsiteX29-10173" fmla="*/ 9229283 w 10768629"/>
              <a:gd name="connsiteY29-10174" fmla="*/ 555377 h 1978172"/>
              <a:gd name="connsiteX30-10175" fmla="*/ 9220274 w 10768629"/>
              <a:gd name="connsiteY30-10176" fmla="*/ 557502 h 1978172"/>
              <a:gd name="connsiteX31-10177" fmla="*/ 9220202 w 10768629"/>
              <a:gd name="connsiteY31-10178" fmla="*/ 558001 h 1978172"/>
              <a:gd name="connsiteX32-10179" fmla="*/ 9210908 w 10768629"/>
              <a:gd name="connsiteY32-10180" fmla="*/ 561147 h 1978172"/>
              <a:gd name="connsiteX33-10181" fmla="*/ 9186374 w 10768629"/>
              <a:gd name="connsiteY33-10182" fmla="*/ 565502 h 1978172"/>
              <a:gd name="connsiteX34-10183" fmla="*/ 9181058 w 10768629"/>
              <a:gd name="connsiteY34-10184" fmla="*/ 569943 h 1978172"/>
              <a:gd name="connsiteX35-10185" fmla="*/ 9167549 w 10768629"/>
              <a:gd name="connsiteY35-10186" fmla="*/ 584727 h 1978172"/>
              <a:gd name="connsiteX36-10187" fmla="*/ 9149110 w 10768629"/>
              <a:gd name="connsiteY36-10188" fmla="*/ 598906 h 1978172"/>
              <a:gd name="connsiteX37-10189" fmla="*/ 9078556 w 10768629"/>
              <a:gd name="connsiteY37-10190" fmla="*/ 644039 h 1978172"/>
              <a:gd name="connsiteX38-10191" fmla="*/ 8996399 w 10768629"/>
              <a:gd name="connsiteY38-10192" fmla="*/ 690055 h 1978172"/>
              <a:gd name="connsiteX39-10193" fmla="*/ 8803791 w 10768629"/>
              <a:gd name="connsiteY39-10194" fmla="*/ 813860 h 1978172"/>
              <a:gd name="connsiteX40-10195" fmla="*/ 8636202 w 10768629"/>
              <a:gd name="connsiteY40-10196" fmla="*/ 848463 h 1978172"/>
              <a:gd name="connsiteX41-10197" fmla="*/ 8555372 w 10768629"/>
              <a:gd name="connsiteY41-10198" fmla="*/ 883171 h 1978172"/>
              <a:gd name="connsiteX42-10199" fmla="*/ 8507229 w 10768629"/>
              <a:gd name="connsiteY42-10200" fmla="*/ 901665 h 1978172"/>
              <a:gd name="connsiteX43-10201" fmla="*/ 8428473 w 10768629"/>
              <a:gd name="connsiteY43-10202" fmla="*/ 927985 h 1978172"/>
              <a:gd name="connsiteX44-10203" fmla="*/ 8427914 w 10768629"/>
              <a:gd name="connsiteY44-10204" fmla="*/ 933480 h 1978172"/>
              <a:gd name="connsiteX45-10205" fmla="*/ 8420327 w 10768629"/>
              <a:gd name="connsiteY45-10206" fmla="*/ 941984 h 1978172"/>
              <a:gd name="connsiteX46-10207" fmla="*/ 8394729 w 10768629"/>
              <a:gd name="connsiteY46-10208" fmla="*/ 948347 h 1978172"/>
              <a:gd name="connsiteX47-10209" fmla="*/ 8380548 w 10768629"/>
              <a:gd name="connsiteY47-10210" fmla="*/ 987916 h 1978172"/>
              <a:gd name="connsiteX48-10211" fmla="*/ 8375330 w 10768629"/>
              <a:gd name="connsiteY48-10212" fmla="*/ 965444 h 1978172"/>
              <a:gd name="connsiteX49-10213" fmla="*/ 8340796 w 10768629"/>
              <a:gd name="connsiteY49-10214" fmla="*/ 980522 h 1978172"/>
              <a:gd name="connsiteX50-10215" fmla="*/ 8304438 w 10768629"/>
              <a:gd name="connsiteY50-10216" fmla="*/ 996739 h 1978172"/>
              <a:gd name="connsiteX51-10217" fmla="*/ 8280929 w 10768629"/>
              <a:gd name="connsiteY51-10218" fmla="*/ 1023089 h 1978172"/>
              <a:gd name="connsiteX52-10219" fmla="*/ 8275760 w 10768629"/>
              <a:gd name="connsiteY52-10220" fmla="*/ 1027772 h 1978172"/>
              <a:gd name="connsiteX53-10221" fmla="*/ 8275478 w 10768629"/>
              <a:gd name="connsiteY53-10222" fmla="*/ 1027605 h 1978172"/>
              <a:gd name="connsiteX54-10223" fmla="*/ 8269666 w 10768629"/>
              <a:gd name="connsiteY54-10224" fmla="*/ 1032033 h 1978172"/>
              <a:gd name="connsiteX55-10225" fmla="*/ 8203836 w 10768629"/>
              <a:gd name="connsiteY55-10226" fmla="*/ 1037347 h 1978172"/>
              <a:gd name="connsiteX56-10227" fmla="*/ 8122936 w 10768629"/>
              <a:gd name="connsiteY56-10228" fmla="*/ 1063113 h 1978172"/>
              <a:gd name="connsiteX57-10229" fmla="*/ 8043658 w 10768629"/>
              <a:gd name="connsiteY57-10230" fmla="*/ 1092746 h 1978172"/>
              <a:gd name="connsiteX58-10231" fmla="*/ 8015351 w 10768629"/>
              <a:gd name="connsiteY58-10232" fmla="*/ 1105478 h 1978172"/>
              <a:gd name="connsiteX59-10233" fmla="*/ 7963145 w 10768629"/>
              <a:gd name="connsiteY59-10234" fmla="*/ 1119346 h 1978172"/>
              <a:gd name="connsiteX60-10235" fmla="*/ 7938145 w 10768629"/>
              <a:gd name="connsiteY60-10236" fmla="*/ 1120225 h 1978172"/>
              <a:gd name="connsiteX61-10237" fmla="*/ 7937238 w 10768629"/>
              <a:gd name="connsiteY61-10238" fmla="*/ 1121204 h 1978172"/>
              <a:gd name="connsiteX62-10239" fmla="*/ 7934398 w 10768629"/>
              <a:gd name="connsiteY62-10240" fmla="*/ 1118240 h 1978172"/>
              <a:gd name="connsiteX63-10241" fmla="*/ 7918248 w 10768629"/>
              <a:gd name="connsiteY63-10242" fmla="*/ 1124371 h 1978172"/>
              <a:gd name="connsiteX64-10243" fmla="*/ 7914119 w 10768629"/>
              <a:gd name="connsiteY64-10244" fmla="*/ 1127653 h 1978172"/>
              <a:gd name="connsiteX65-10245" fmla="*/ 7907658 w 10768629"/>
              <a:gd name="connsiteY65-10246" fmla="*/ 1130350 h 1978172"/>
              <a:gd name="connsiteX66-10247" fmla="*/ 7907434 w 10768629"/>
              <a:gd name="connsiteY66-10248" fmla="*/ 1130103 h 1978172"/>
              <a:gd name="connsiteX67-10249" fmla="*/ 7901508 w 10768629"/>
              <a:gd name="connsiteY67-10250" fmla="*/ 1133245 h 1978172"/>
              <a:gd name="connsiteX68-10251" fmla="*/ 7873287 w 10768629"/>
              <a:gd name="connsiteY68-10252" fmla="*/ 1152609 h 1978172"/>
              <a:gd name="connsiteX69-10253" fmla="*/ 7834833 w 10768629"/>
              <a:gd name="connsiteY69-10254" fmla="*/ 1153868 h 1978172"/>
              <a:gd name="connsiteX70-10255" fmla="*/ 7828661 w 10768629"/>
              <a:gd name="connsiteY70-10256" fmla="*/ 1139994 h 1978172"/>
              <a:gd name="connsiteX71-10257" fmla="*/ 7823966 w 10768629"/>
              <a:gd name="connsiteY71-10258" fmla="*/ 1143178 h 1978172"/>
              <a:gd name="connsiteX72-10259" fmla="*/ 7815078 w 10768629"/>
              <a:gd name="connsiteY72-10260" fmla="*/ 1151776 h 1978172"/>
              <a:gd name="connsiteX73-10261" fmla="*/ 7812026 w 10768629"/>
              <a:gd name="connsiteY73-10262" fmla="*/ 1151522 h 1978172"/>
              <a:gd name="connsiteX74-10263" fmla="*/ 7782249 w 10768629"/>
              <a:gd name="connsiteY74-10264" fmla="*/ 1160970 h 1978172"/>
              <a:gd name="connsiteX75-10265" fmla="*/ 7773476 w 10768629"/>
              <a:gd name="connsiteY75-10266" fmla="*/ 1157414 h 1978172"/>
              <a:gd name="connsiteX76-10267" fmla="*/ 7769600 w 10768629"/>
              <a:gd name="connsiteY76-10268" fmla="*/ 1157365 h 1978172"/>
              <a:gd name="connsiteX77-10269" fmla="*/ 7752631 w 10768629"/>
              <a:gd name="connsiteY77-10270" fmla="*/ 1172815 h 1978172"/>
              <a:gd name="connsiteX78-10271" fmla="*/ 7743525 w 10768629"/>
              <a:gd name="connsiteY78-10272" fmla="*/ 1179064 h 1978172"/>
              <a:gd name="connsiteX79-10273" fmla="*/ 7685942 w 10768629"/>
              <a:gd name="connsiteY79-10274" fmla="*/ 1233723 h 1978172"/>
              <a:gd name="connsiteX80-10275" fmla="*/ 7586920 w 10768629"/>
              <a:gd name="connsiteY80-10276" fmla="*/ 1261888 h 1978172"/>
              <a:gd name="connsiteX81-10277" fmla="*/ 7486100 w 10768629"/>
              <a:gd name="connsiteY81-10278" fmla="*/ 1292563 h 1978172"/>
              <a:gd name="connsiteX82-10279" fmla="*/ 7407190 w 10768629"/>
              <a:gd name="connsiteY82-10280" fmla="*/ 1314737 h 1978172"/>
              <a:gd name="connsiteX83-10281" fmla="*/ 7240698 w 10768629"/>
              <a:gd name="connsiteY83-10282" fmla="*/ 1438832 h 1978172"/>
              <a:gd name="connsiteX84-10283" fmla="*/ 7197675 w 10768629"/>
              <a:gd name="connsiteY84-10284" fmla="*/ 1447530 h 1978172"/>
              <a:gd name="connsiteX85-10285" fmla="*/ 7164788 w 10768629"/>
              <a:gd name="connsiteY85-10286" fmla="*/ 1480293 h 1978172"/>
              <a:gd name="connsiteX86-10287" fmla="*/ 7147929 w 10768629"/>
              <a:gd name="connsiteY86-10288" fmla="*/ 1477641 h 1978172"/>
              <a:gd name="connsiteX87-10289" fmla="*/ 7144965 w 10768629"/>
              <a:gd name="connsiteY87-10290" fmla="*/ 1476908 h 1978172"/>
              <a:gd name="connsiteX88-10291" fmla="*/ 7134299 w 10768629"/>
              <a:gd name="connsiteY88-10292" fmla="*/ 1479969 h 1978172"/>
              <a:gd name="connsiteX89-10293" fmla="*/ 7129809 w 10768629"/>
              <a:gd name="connsiteY89-10294" fmla="*/ 1473339 h 1978172"/>
              <a:gd name="connsiteX90-10295" fmla="*/ 7112688 w 10768629"/>
              <a:gd name="connsiteY90-10296" fmla="*/ 1472575 h 1978172"/>
              <a:gd name="connsiteX91-10297" fmla="*/ 7093470 w 10768629"/>
              <a:gd name="connsiteY91-10298" fmla="*/ 1480300 h 1978172"/>
              <a:gd name="connsiteX92-10299" fmla="*/ 7025034 w 10768629"/>
              <a:gd name="connsiteY92-10300" fmla="*/ 1506934 h 1978172"/>
              <a:gd name="connsiteX93-10301" fmla="*/ 7014783 w 10768629"/>
              <a:gd name="connsiteY93-10302" fmla="*/ 1515868 h 1978172"/>
              <a:gd name="connsiteX94-10303" fmla="*/ 6979706 w 10768629"/>
              <a:gd name="connsiteY94-10304" fmla="*/ 1523511 h 1978172"/>
              <a:gd name="connsiteX95-10305" fmla="*/ 6977890 w 10768629"/>
              <a:gd name="connsiteY95-10306" fmla="*/ 1525793 h 1978172"/>
              <a:gd name="connsiteX96-10307" fmla="*/ 6944339 w 10768629"/>
              <a:gd name="connsiteY96-10308" fmla="*/ 1536237 h 1978172"/>
              <a:gd name="connsiteX97-10309" fmla="*/ 6886996 w 10768629"/>
              <a:gd name="connsiteY97-10310" fmla="*/ 1563569 h 1978172"/>
              <a:gd name="connsiteX98-10311" fmla="*/ 6874510 w 10768629"/>
              <a:gd name="connsiteY98-10312" fmla="*/ 1558469 h 1978172"/>
              <a:gd name="connsiteX99-10313" fmla="*/ 6871943 w 10768629"/>
              <a:gd name="connsiteY99-10314" fmla="*/ 1554651 h 1978172"/>
              <a:gd name="connsiteX100-10315" fmla="*/ 6856174 w 10768629"/>
              <a:gd name="connsiteY100-10316" fmla="*/ 1562024 h 1978172"/>
              <a:gd name="connsiteX101-10317" fmla="*/ 6842321 w 10768629"/>
              <a:gd name="connsiteY101-10318" fmla="*/ 1560554 h 1978172"/>
              <a:gd name="connsiteX102-10319" fmla="*/ 6832713 w 10768629"/>
              <a:gd name="connsiteY102-10320" fmla="*/ 1569357 h 1978172"/>
              <a:gd name="connsiteX103-10321" fmla="*/ 6816351 w 10768629"/>
              <a:gd name="connsiteY103-10322" fmla="*/ 1571495 h 1978172"/>
              <a:gd name="connsiteX104-10323" fmla="*/ 6795800 w 10768629"/>
              <a:gd name="connsiteY104-10324" fmla="*/ 1572010 h 1978172"/>
              <a:gd name="connsiteX105-10325" fmla="*/ 6777546 w 10768629"/>
              <a:gd name="connsiteY105-10326" fmla="*/ 1568661 h 1978172"/>
              <a:gd name="connsiteX106-10327" fmla="*/ 6751528 w 10768629"/>
              <a:gd name="connsiteY106-10328" fmla="*/ 1574143 h 1978172"/>
              <a:gd name="connsiteX107-10329" fmla="*/ 6691966 w 10768629"/>
              <a:gd name="connsiteY107-10330" fmla="*/ 1582255 h 1978172"/>
              <a:gd name="connsiteX108-10331" fmla="*/ 6646941 w 10768629"/>
              <a:gd name="connsiteY108-10332" fmla="*/ 1588471 h 1978172"/>
              <a:gd name="connsiteX109-10333" fmla="*/ 6568576 w 10768629"/>
              <a:gd name="connsiteY109-10334" fmla="*/ 1606488 h 1978172"/>
              <a:gd name="connsiteX110-10335" fmla="*/ 6554358 w 10768629"/>
              <a:gd name="connsiteY110-10336" fmla="*/ 1621701 h 1978172"/>
              <a:gd name="connsiteX111-10337" fmla="*/ 6516968 w 10768629"/>
              <a:gd name="connsiteY111-10338" fmla="*/ 1617195 h 1978172"/>
              <a:gd name="connsiteX112-10339" fmla="*/ 6506479 w 10768629"/>
              <a:gd name="connsiteY112-10340" fmla="*/ 1602227 h 1978172"/>
              <a:gd name="connsiteX113-10341" fmla="*/ 6458436 w 10768629"/>
              <a:gd name="connsiteY113-10342" fmla="*/ 1607332 h 1978172"/>
              <a:gd name="connsiteX114-10343" fmla="*/ 6414786 w 10768629"/>
              <a:gd name="connsiteY114-10344" fmla="*/ 1628815 h 1978172"/>
              <a:gd name="connsiteX115-10345" fmla="*/ 6357085 w 10768629"/>
              <a:gd name="connsiteY115-10346" fmla="*/ 1640846 h 1978172"/>
              <a:gd name="connsiteX116-10347" fmla="*/ 6322636 w 10768629"/>
              <a:gd name="connsiteY116-10348" fmla="*/ 1648213 h 1978172"/>
              <a:gd name="connsiteX117-10349" fmla="*/ 6226172 w 10768629"/>
              <a:gd name="connsiteY117-10350" fmla="*/ 1654676 h 1978172"/>
              <a:gd name="connsiteX118-10351" fmla="*/ 6221217 w 10768629"/>
              <a:gd name="connsiteY118-10352" fmla="*/ 1654506 h 1978172"/>
              <a:gd name="connsiteX119-10353" fmla="*/ 6204956 w 10768629"/>
              <a:gd name="connsiteY119-10354" fmla="*/ 1664280 h 1978172"/>
              <a:gd name="connsiteX120-10355" fmla="*/ 6204270 w 10768629"/>
              <a:gd name="connsiteY120-10356" fmla="*/ 1666782 h 1978172"/>
              <a:gd name="connsiteX121-10357" fmla="*/ 6143810 w 10768629"/>
              <a:gd name="connsiteY121-10358" fmla="*/ 1661963 h 1978172"/>
              <a:gd name="connsiteX122-10359" fmla="*/ 6136560 w 10768629"/>
              <a:gd name="connsiteY122-10360" fmla="*/ 1665728 h 1978172"/>
              <a:gd name="connsiteX123-10361" fmla="*/ 6096155 w 10768629"/>
              <a:gd name="connsiteY123-10362" fmla="*/ 1656951 h 1978172"/>
              <a:gd name="connsiteX124-10363" fmla="*/ 6075812 w 10768629"/>
              <a:gd name="connsiteY124-10364" fmla="*/ 1655422 h 1978172"/>
              <a:gd name="connsiteX125-10365" fmla="*/ 6039495 w 10768629"/>
              <a:gd name="connsiteY125-10366" fmla="*/ 1649680 h 1978172"/>
              <a:gd name="connsiteX126-10367" fmla="*/ 6036523 w 10768629"/>
              <a:gd name="connsiteY126-10368" fmla="*/ 1652121 h 1978172"/>
              <a:gd name="connsiteX127-10369" fmla="*/ 6029328 w 10768629"/>
              <a:gd name="connsiteY127-10370" fmla="*/ 1649904 h 1978172"/>
              <a:gd name="connsiteX128-10371" fmla="*/ 6024075 w 10768629"/>
              <a:gd name="connsiteY128-10372" fmla="*/ 1652779 h 1978172"/>
              <a:gd name="connsiteX129-10373" fmla="*/ 6018085 w 10768629"/>
              <a:gd name="connsiteY129-10374" fmla="*/ 1652030 h 1978172"/>
              <a:gd name="connsiteX130-10375" fmla="*/ 5955513 w 10768629"/>
              <a:gd name="connsiteY130-10376" fmla="*/ 1663584 h 1978172"/>
              <a:gd name="connsiteX131-10377" fmla="*/ 5941996 w 10768629"/>
              <a:gd name="connsiteY131-10378" fmla="*/ 1661326 h 1978172"/>
              <a:gd name="connsiteX132-10379" fmla="*/ 5931789 w 10768629"/>
              <a:gd name="connsiteY132-10380" fmla="*/ 1669915 h 1978172"/>
              <a:gd name="connsiteX133-10381" fmla="*/ 5888686 w 10768629"/>
              <a:gd name="connsiteY133-10382" fmla="*/ 1672175 h 1978172"/>
              <a:gd name="connsiteX134-10383" fmla="*/ 5873794 w 10768629"/>
              <a:gd name="connsiteY134-10384" fmla="*/ 1665454 h 1978172"/>
              <a:gd name="connsiteX135-10385" fmla="*/ 5860022 w 10768629"/>
              <a:gd name="connsiteY135-10386" fmla="*/ 1660635 h 1978172"/>
              <a:gd name="connsiteX136-10387" fmla="*/ 5858237 w 10768629"/>
              <a:gd name="connsiteY136-10388" fmla="*/ 1660649 h 1978172"/>
              <a:gd name="connsiteX137-10389" fmla="*/ 5840319 w 10768629"/>
              <a:gd name="connsiteY137-10390" fmla="*/ 1660798 h 1978172"/>
              <a:gd name="connsiteX138-10391" fmla="*/ 5806984 w 10768629"/>
              <a:gd name="connsiteY138-10392" fmla="*/ 1661075 h 1978172"/>
              <a:gd name="connsiteX139-10393" fmla="*/ 5742351 w 10768629"/>
              <a:gd name="connsiteY139-10394" fmla="*/ 1667489 h 1978172"/>
              <a:gd name="connsiteX140-10395" fmla="*/ 5521171 w 10768629"/>
              <a:gd name="connsiteY140-10396" fmla="*/ 1671626 h 1978172"/>
              <a:gd name="connsiteX141-10397" fmla="*/ 5457384 w 10768629"/>
              <a:gd name="connsiteY141-10398" fmla="*/ 1683952 h 1978172"/>
              <a:gd name="connsiteX142-10399" fmla="*/ 4950070 w 10768629"/>
              <a:gd name="connsiteY142-10400" fmla="*/ 1748401 h 1978172"/>
              <a:gd name="connsiteX143-10401" fmla="*/ 4872172 w 10768629"/>
              <a:gd name="connsiteY143-10402" fmla="*/ 1757222 h 1978172"/>
              <a:gd name="connsiteX144-10403" fmla="*/ 4809524 w 10768629"/>
              <a:gd name="connsiteY144-10404" fmla="*/ 1761033 h 1978172"/>
              <a:gd name="connsiteX145-10405" fmla="*/ 4759058 w 10768629"/>
              <a:gd name="connsiteY145-10406" fmla="*/ 1766533 h 1978172"/>
              <a:gd name="connsiteX146-10407" fmla="*/ 4719749 w 10768629"/>
              <a:gd name="connsiteY146-10408" fmla="*/ 1771811 h 1978172"/>
              <a:gd name="connsiteX147-10409" fmla="*/ 4568686 w 10768629"/>
              <a:gd name="connsiteY147-10410" fmla="*/ 1786141 h 1978172"/>
              <a:gd name="connsiteX148-10411" fmla="*/ 4418751 w 10768629"/>
              <a:gd name="connsiteY148-10412" fmla="*/ 1796932 h 1978172"/>
              <a:gd name="connsiteX149-10413" fmla="*/ 4378377 w 10768629"/>
              <a:gd name="connsiteY149-10414" fmla="*/ 1815528 h 1978172"/>
              <a:gd name="connsiteX150-10415" fmla="*/ 4320575 w 10768629"/>
              <a:gd name="connsiteY150-10416" fmla="*/ 1832722 h 1978172"/>
              <a:gd name="connsiteX151-10417" fmla="*/ 4220200 w 10768629"/>
              <a:gd name="connsiteY151-10418" fmla="*/ 1873173 h 1978172"/>
              <a:gd name="connsiteX152-10419" fmla="*/ 4105361 w 10768629"/>
              <a:gd name="connsiteY152-10420" fmla="*/ 1894711 h 1978172"/>
              <a:gd name="connsiteX153-10421" fmla="*/ 3973223 w 10768629"/>
              <a:gd name="connsiteY153-10422" fmla="*/ 1881015 h 1978172"/>
              <a:gd name="connsiteX154-10423" fmla="*/ 3900992 w 10768629"/>
              <a:gd name="connsiteY154-10424" fmla="*/ 1880603 h 1978172"/>
              <a:gd name="connsiteX155-10425" fmla="*/ 3662119 w 10768629"/>
              <a:gd name="connsiteY155-10426" fmla="*/ 1889285 h 1978172"/>
              <a:gd name="connsiteX156-10427" fmla="*/ 3496919 w 10768629"/>
              <a:gd name="connsiteY156-10428" fmla="*/ 1873180 h 1978172"/>
              <a:gd name="connsiteX157-10429" fmla="*/ 3449433 w 10768629"/>
              <a:gd name="connsiteY157-10430" fmla="*/ 1889681 h 1978172"/>
              <a:gd name="connsiteX158-10431" fmla="*/ 3369766 w 10768629"/>
              <a:gd name="connsiteY158-10432" fmla="*/ 1916653 h 1978172"/>
              <a:gd name="connsiteX159-10433" fmla="*/ 3269672 w 10768629"/>
              <a:gd name="connsiteY159-10434" fmla="*/ 1938036 h 1978172"/>
              <a:gd name="connsiteX160-10435" fmla="*/ 3224897 w 10768629"/>
              <a:gd name="connsiteY160-10436" fmla="*/ 1943733 h 1978172"/>
              <a:gd name="connsiteX161-10437" fmla="*/ 3161463 w 10768629"/>
              <a:gd name="connsiteY161-10438" fmla="*/ 1946591 h 1978172"/>
              <a:gd name="connsiteX162-10439" fmla="*/ 3112044 w 10768629"/>
              <a:gd name="connsiteY162-10440" fmla="*/ 1935614 h 1978172"/>
              <a:gd name="connsiteX163-10441" fmla="*/ 3069716 w 10768629"/>
              <a:gd name="connsiteY163-10442" fmla="*/ 1930463 h 1978172"/>
              <a:gd name="connsiteX164-10443" fmla="*/ 3005773 w 10768629"/>
              <a:gd name="connsiteY164-10444" fmla="*/ 1915878 h 1978172"/>
              <a:gd name="connsiteX165-10445" fmla="*/ 2897201 w 10768629"/>
              <a:gd name="connsiteY165-10446" fmla="*/ 1926772 h 1978172"/>
              <a:gd name="connsiteX166-10447" fmla="*/ 2783891 w 10768629"/>
              <a:gd name="connsiteY166-10448" fmla="*/ 1931749 h 1978172"/>
              <a:gd name="connsiteX167-10449" fmla="*/ 2712447 w 10768629"/>
              <a:gd name="connsiteY167-10450" fmla="*/ 1933044 h 1978172"/>
              <a:gd name="connsiteX168-10451" fmla="*/ 2560151 w 10768629"/>
              <a:gd name="connsiteY168-10452" fmla="*/ 1963609 h 1978172"/>
              <a:gd name="connsiteX169-10453" fmla="*/ 2367221 w 10768629"/>
              <a:gd name="connsiteY169-10454" fmla="*/ 1971884 h 1978172"/>
              <a:gd name="connsiteX170-10455" fmla="*/ 2272130 w 10768629"/>
              <a:gd name="connsiteY170-10456" fmla="*/ 1961162 h 1978172"/>
              <a:gd name="connsiteX171-10457" fmla="*/ 2189404 w 10768629"/>
              <a:gd name="connsiteY171-10458" fmla="*/ 1978172 h 1978172"/>
              <a:gd name="connsiteX172-10459" fmla="*/ 2077704 w 10768629"/>
              <a:gd name="connsiteY172-10460" fmla="*/ 1965002 h 1978172"/>
              <a:gd name="connsiteX173-10461" fmla="*/ 2033299 w 10768629"/>
              <a:gd name="connsiteY173-10462" fmla="*/ 1969042 h 1978172"/>
              <a:gd name="connsiteX174-10463" fmla="*/ 1967996 w 10768629"/>
              <a:gd name="connsiteY174-10464" fmla="*/ 1953187 h 1978172"/>
              <a:gd name="connsiteX175-10465" fmla="*/ 1855805 w 10768629"/>
              <a:gd name="connsiteY175-10466" fmla="*/ 1926082 h 1978172"/>
              <a:gd name="connsiteX176-10467" fmla="*/ 1790957 w 10768629"/>
              <a:gd name="connsiteY176-10468" fmla="*/ 1919460 h 1978172"/>
              <a:gd name="connsiteX177-10469" fmla="*/ 1613978 w 10768629"/>
              <a:gd name="connsiteY177-10470" fmla="*/ 1891581 h 1978172"/>
              <a:gd name="connsiteX178-10471" fmla="*/ 1436831 w 10768629"/>
              <a:gd name="connsiteY178-10472" fmla="*/ 1856201 h 1978172"/>
              <a:gd name="connsiteX179-10473" fmla="*/ 1357365 w 10768629"/>
              <a:gd name="connsiteY179-10474" fmla="*/ 1832140 h 1978172"/>
              <a:gd name="connsiteX180-10475" fmla="*/ 1232341 w 10768629"/>
              <a:gd name="connsiteY180-10476" fmla="*/ 1785942 h 1978172"/>
              <a:gd name="connsiteX181-10477" fmla="*/ 1162595 w 10768629"/>
              <a:gd name="connsiteY181-10478" fmla="*/ 1758337 h 1978172"/>
              <a:gd name="connsiteX182-10479" fmla="*/ 1128523 w 10768629"/>
              <a:gd name="connsiteY182-10480" fmla="*/ 1763621 h 1978172"/>
              <a:gd name="connsiteX183-10481" fmla="*/ 991903 w 10768629"/>
              <a:gd name="connsiteY183-10482" fmla="*/ 1786741 h 1978172"/>
              <a:gd name="connsiteX184-10483" fmla="*/ 883960 w 10768629"/>
              <a:gd name="connsiteY184-10484" fmla="*/ 1822386 h 1978172"/>
              <a:gd name="connsiteX185-10485" fmla="*/ 766531 w 10768629"/>
              <a:gd name="connsiteY185-10486" fmla="*/ 1805053 h 1978172"/>
              <a:gd name="connsiteX186-10487" fmla="*/ 669779 w 10768629"/>
              <a:gd name="connsiteY186-10488" fmla="*/ 1800537 h 1978172"/>
              <a:gd name="connsiteX187-10489" fmla="*/ 523898 w 10768629"/>
              <a:gd name="connsiteY187-10490" fmla="*/ 1811085 h 1978172"/>
              <a:gd name="connsiteX188-10491" fmla="*/ 360251 w 10768629"/>
              <a:gd name="connsiteY188-10492" fmla="*/ 1830735 h 1978172"/>
              <a:gd name="connsiteX189-10493" fmla="*/ 255207 w 10768629"/>
              <a:gd name="connsiteY189-10494" fmla="*/ 1818275 h 1978172"/>
              <a:gd name="connsiteX190-10495" fmla="*/ 101803 w 10768629"/>
              <a:gd name="connsiteY190-10496" fmla="*/ 1870647 h 1978172"/>
              <a:gd name="connsiteX191-10497" fmla="*/ 25397 w 10768629"/>
              <a:gd name="connsiteY191-10498" fmla="*/ 1888443 h 1978172"/>
              <a:gd name="connsiteX192-10499" fmla="*/ 2370 w 10768629"/>
              <a:gd name="connsiteY192-10500" fmla="*/ 1878311 h 1978172"/>
              <a:gd name="connsiteX193-10501" fmla="*/ 0 w 10768629"/>
              <a:gd name="connsiteY193-10502" fmla="*/ 1878785 h 1978172"/>
              <a:gd name="connsiteX194-10503" fmla="*/ 0 w 10768629"/>
              <a:gd name="connsiteY194-10504" fmla="*/ 0 h 1978172"/>
              <a:gd name="connsiteX0-10505" fmla="*/ 0 w 10768629"/>
              <a:gd name="connsiteY0-10506" fmla="*/ 0 h 1978172"/>
              <a:gd name="connsiteX1-10507" fmla="*/ 10768629 w 10768629"/>
              <a:gd name="connsiteY1-10508" fmla="*/ 0 h 1978172"/>
              <a:gd name="connsiteX2-10509" fmla="*/ 10733254 w 10768629"/>
              <a:gd name="connsiteY2-10510" fmla="*/ 31439 h 1978172"/>
              <a:gd name="connsiteX3-10511" fmla="*/ 10727085 w 10768629"/>
              <a:gd name="connsiteY3-10512" fmla="*/ 37910 h 1978172"/>
              <a:gd name="connsiteX4-10513" fmla="*/ 10675953 w 10768629"/>
              <a:gd name="connsiteY4-10514" fmla="*/ 68623 h 1978172"/>
              <a:gd name="connsiteX5-10515" fmla="*/ 10637091 w 10768629"/>
              <a:gd name="connsiteY5-10516" fmla="*/ 90361 h 1978172"/>
              <a:gd name="connsiteX6-10517" fmla="*/ 10610971 w 10768629"/>
              <a:gd name="connsiteY6-10518" fmla="*/ 110764 h 1978172"/>
              <a:gd name="connsiteX7-10519" fmla="*/ 10532872 w 10768629"/>
              <a:gd name="connsiteY7-10520" fmla="*/ 138028 h 1978172"/>
              <a:gd name="connsiteX8-10521" fmla="*/ 10398558 w 10768629"/>
              <a:gd name="connsiteY8-10522" fmla="*/ 172911 h 1978172"/>
              <a:gd name="connsiteX9-10523" fmla="*/ 10371128 w 10768629"/>
              <a:gd name="connsiteY9-10524" fmla="*/ 182609 h 1978172"/>
              <a:gd name="connsiteX10-10525" fmla="*/ 10352178 w 10768629"/>
              <a:gd name="connsiteY10-10526" fmla="*/ 199976 h 1978172"/>
              <a:gd name="connsiteX11-10527" fmla="*/ 10351815 w 10768629"/>
              <a:gd name="connsiteY11-10528" fmla="*/ 211879 h 1978172"/>
              <a:gd name="connsiteX12-10529" fmla="*/ 10337471 w 10768629"/>
              <a:gd name="connsiteY12-10530" fmla="*/ 218661 h 1978172"/>
              <a:gd name="connsiteX13-10531" fmla="*/ 10334625 w 10768629"/>
              <a:gd name="connsiteY13-10532" fmla="*/ 222351 h 1978172"/>
              <a:gd name="connsiteX14-10533" fmla="*/ 10256365 w 10768629"/>
              <a:gd name="connsiteY14-10534" fmla="*/ 235917 h 1978172"/>
              <a:gd name="connsiteX15-10535" fmla="*/ 10201127 w 10768629"/>
              <a:gd name="connsiteY15-10536" fmla="*/ 267448 h 1978172"/>
              <a:gd name="connsiteX16-10537" fmla="*/ 9961218 w 10768629"/>
              <a:gd name="connsiteY16-10538" fmla="*/ 326720 h 1978172"/>
              <a:gd name="connsiteX17-10539" fmla="*/ 9859715 w 10768629"/>
              <a:gd name="connsiteY17-10540" fmla="*/ 355698 h 1978172"/>
              <a:gd name="connsiteX18-10541" fmla="*/ 9679867 w 10768629"/>
              <a:gd name="connsiteY18-10542" fmla="*/ 399081 h 1978172"/>
              <a:gd name="connsiteX19-10543" fmla="*/ 9490654 w 10768629"/>
              <a:gd name="connsiteY19-10544" fmla="*/ 455225 h 1978172"/>
              <a:gd name="connsiteX20-10545" fmla="*/ 9470837 w 10768629"/>
              <a:gd name="connsiteY20-10546" fmla="*/ 452539 h 1978172"/>
              <a:gd name="connsiteX21-10547" fmla="*/ 9469082 w 10768629"/>
              <a:gd name="connsiteY21-10548" fmla="*/ 454891 h 1978172"/>
              <a:gd name="connsiteX22-10549" fmla="*/ 9448038 w 10768629"/>
              <a:gd name="connsiteY22-10550" fmla="*/ 459733 h 1978172"/>
              <a:gd name="connsiteX23-10551" fmla="*/ 9396821 w 10768629"/>
              <a:gd name="connsiteY23-10552" fmla="*/ 455795 h 1978172"/>
              <a:gd name="connsiteX24-10553" fmla="*/ 9392197 w 10768629"/>
              <a:gd name="connsiteY24-10554" fmla="*/ 459796 h 1978172"/>
              <a:gd name="connsiteX25-10555" fmla="*/ 9347994 w 10768629"/>
              <a:gd name="connsiteY25-10556" fmla="*/ 464462 h 1978172"/>
              <a:gd name="connsiteX26-10557" fmla="*/ 9347889 w 10768629"/>
              <a:gd name="connsiteY26-10558" fmla="*/ 466539 h 1978172"/>
              <a:gd name="connsiteX27-10559" fmla="*/ 9337639 w 10768629"/>
              <a:gd name="connsiteY27-10560" fmla="*/ 476654 h 1978172"/>
              <a:gd name="connsiteX28-10561" fmla="*/ 9287964 w 10768629"/>
              <a:gd name="connsiteY28-10562" fmla="*/ 513052 h 1978172"/>
              <a:gd name="connsiteX29-10563" fmla="*/ 9229283 w 10768629"/>
              <a:gd name="connsiteY29-10564" fmla="*/ 555377 h 1978172"/>
              <a:gd name="connsiteX30-10565" fmla="*/ 9220274 w 10768629"/>
              <a:gd name="connsiteY30-10566" fmla="*/ 557502 h 1978172"/>
              <a:gd name="connsiteX31-10567" fmla="*/ 9220202 w 10768629"/>
              <a:gd name="connsiteY31-10568" fmla="*/ 558001 h 1978172"/>
              <a:gd name="connsiteX32-10569" fmla="*/ 9210908 w 10768629"/>
              <a:gd name="connsiteY32-10570" fmla="*/ 561147 h 1978172"/>
              <a:gd name="connsiteX33-10571" fmla="*/ 9186374 w 10768629"/>
              <a:gd name="connsiteY33-10572" fmla="*/ 565502 h 1978172"/>
              <a:gd name="connsiteX34-10573" fmla="*/ 9181058 w 10768629"/>
              <a:gd name="connsiteY34-10574" fmla="*/ 569943 h 1978172"/>
              <a:gd name="connsiteX35-10575" fmla="*/ 9167549 w 10768629"/>
              <a:gd name="connsiteY35-10576" fmla="*/ 584727 h 1978172"/>
              <a:gd name="connsiteX36-10577" fmla="*/ 9149110 w 10768629"/>
              <a:gd name="connsiteY36-10578" fmla="*/ 598906 h 1978172"/>
              <a:gd name="connsiteX37-10579" fmla="*/ 9078556 w 10768629"/>
              <a:gd name="connsiteY37-10580" fmla="*/ 644039 h 1978172"/>
              <a:gd name="connsiteX38-10581" fmla="*/ 8996399 w 10768629"/>
              <a:gd name="connsiteY38-10582" fmla="*/ 690055 h 1978172"/>
              <a:gd name="connsiteX39-10583" fmla="*/ 8803791 w 10768629"/>
              <a:gd name="connsiteY39-10584" fmla="*/ 813860 h 1978172"/>
              <a:gd name="connsiteX40-10585" fmla="*/ 8636202 w 10768629"/>
              <a:gd name="connsiteY40-10586" fmla="*/ 848463 h 1978172"/>
              <a:gd name="connsiteX41-10587" fmla="*/ 8555372 w 10768629"/>
              <a:gd name="connsiteY41-10588" fmla="*/ 883171 h 1978172"/>
              <a:gd name="connsiteX42-10589" fmla="*/ 8507229 w 10768629"/>
              <a:gd name="connsiteY42-10590" fmla="*/ 901665 h 1978172"/>
              <a:gd name="connsiteX43-10591" fmla="*/ 8428473 w 10768629"/>
              <a:gd name="connsiteY43-10592" fmla="*/ 927985 h 1978172"/>
              <a:gd name="connsiteX44-10593" fmla="*/ 8427914 w 10768629"/>
              <a:gd name="connsiteY44-10594" fmla="*/ 933480 h 1978172"/>
              <a:gd name="connsiteX45-10595" fmla="*/ 8420327 w 10768629"/>
              <a:gd name="connsiteY45-10596" fmla="*/ 941984 h 1978172"/>
              <a:gd name="connsiteX46-10597" fmla="*/ 8394729 w 10768629"/>
              <a:gd name="connsiteY46-10598" fmla="*/ 948347 h 1978172"/>
              <a:gd name="connsiteX47-10599" fmla="*/ 8380548 w 10768629"/>
              <a:gd name="connsiteY47-10600" fmla="*/ 987916 h 1978172"/>
              <a:gd name="connsiteX48-10601" fmla="*/ 8375330 w 10768629"/>
              <a:gd name="connsiteY48-10602" fmla="*/ 965444 h 1978172"/>
              <a:gd name="connsiteX49-10603" fmla="*/ 8340796 w 10768629"/>
              <a:gd name="connsiteY49-10604" fmla="*/ 980522 h 1978172"/>
              <a:gd name="connsiteX50-10605" fmla="*/ 8304438 w 10768629"/>
              <a:gd name="connsiteY50-10606" fmla="*/ 996739 h 1978172"/>
              <a:gd name="connsiteX51-10607" fmla="*/ 8280929 w 10768629"/>
              <a:gd name="connsiteY51-10608" fmla="*/ 1023089 h 1978172"/>
              <a:gd name="connsiteX52-10609" fmla="*/ 8275760 w 10768629"/>
              <a:gd name="connsiteY52-10610" fmla="*/ 1027772 h 1978172"/>
              <a:gd name="connsiteX53-10611" fmla="*/ 8275478 w 10768629"/>
              <a:gd name="connsiteY53-10612" fmla="*/ 1027605 h 1978172"/>
              <a:gd name="connsiteX54-10613" fmla="*/ 8269666 w 10768629"/>
              <a:gd name="connsiteY54-10614" fmla="*/ 1032033 h 1978172"/>
              <a:gd name="connsiteX55-10615" fmla="*/ 8203836 w 10768629"/>
              <a:gd name="connsiteY55-10616" fmla="*/ 1037347 h 1978172"/>
              <a:gd name="connsiteX56-10617" fmla="*/ 8122936 w 10768629"/>
              <a:gd name="connsiteY56-10618" fmla="*/ 1063113 h 1978172"/>
              <a:gd name="connsiteX57-10619" fmla="*/ 8043658 w 10768629"/>
              <a:gd name="connsiteY57-10620" fmla="*/ 1092746 h 1978172"/>
              <a:gd name="connsiteX58-10621" fmla="*/ 8015351 w 10768629"/>
              <a:gd name="connsiteY58-10622" fmla="*/ 1105478 h 1978172"/>
              <a:gd name="connsiteX59-10623" fmla="*/ 7963145 w 10768629"/>
              <a:gd name="connsiteY59-10624" fmla="*/ 1119346 h 1978172"/>
              <a:gd name="connsiteX60-10625" fmla="*/ 7938145 w 10768629"/>
              <a:gd name="connsiteY60-10626" fmla="*/ 1120225 h 1978172"/>
              <a:gd name="connsiteX61-10627" fmla="*/ 7937238 w 10768629"/>
              <a:gd name="connsiteY61-10628" fmla="*/ 1121204 h 1978172"/>
              <a:gd name="connsiteX62-10629" fmla="*/ 7934398 w 10768629"/>
              <a:gd name="connsiteY62-10630" fmla="*/ 1118240 h 1978172"/>
              <a:gd name="connsiteX63-10631" fmla="*/ 7918248 w 10768629"/>
              <a:gd name="connsiteY63-10632" fmla="*/ 1124371 h 1978172"/>
              <a:gd name="connsiteX64-10633" fmla="*/ 7914119 w 10768629"/>
              <a:gd name="connsiteY64-10634" fmla="*/ 1127653 h 1978172"/>
              <a:gd name="connsiteX65-10635" fmla="*/ 7907658 w 10768629"/>
              <a:gd name="connsiteY65-10636" fmla="*/ 1130350 h 1978172"/>
              <a:gd name="connsiteX66-10637" fmla="*/ 7907434 w 10768629"/>
              <a:gd name="connsiteY66-10638" fmla="*/ 1130103 h 1978172"/>
              <a:gd name="connsiteX67-10639" fmla="*/ 7901508 w 10768629"/>
              <a:gd name="connsiteY67-10640" fmla="*/ 1133245 h 1978172"/>
              <a:gd name="connsiteX68-10641" fmla="*/ 7873287 w 10768629"/>
              <a:gd name="connsiteY68-10642" fmla="*/ 1152609 h 1978172"/>
              <a:gd name="connsiteX69-10643" fmla="*/ 7834833 w 10768629"/>
              <a:gd name="connsiteY69-10644" fmla="*/ 1153868 h 1978172"/>
              <a:gd name="connsiteX70-10645" fmla="*/ 7828661 w 10768629"/>
              <a:gd name="connsiteY70-10646" fmla="*/ 1139994 h 1978172"/>
              <a:gd name="connsiteX71-10647" fmla="*/ 7823966 w 10768629"/>
              <a:gd name="connsiteY71-10648" fmla="*/ 1143178 h 1978172"/>
              <a:gd name="connsiteX72-10649" fmla="*/ 7815078 w 10768629"/>
              <a:gd name="connsiteY72-10650" fmla="*/ 1151776 h 1978172"/>
              <a:gd name="connsiteX73-10651" fmla="*/ 7812026 w 10768629"/>
              <a:gd name="connsiteY73-10652" fmla="*/ 1151522 h 1978172"/>
              <a:gd name="connsiteX74-10653" fmla="*/ 7782249 w 10768629"/>
              <a:gd name="connsiteY74-10654" fmla="*/ 1160970 h 1978172"/>
              <a:gd name="connsiteX75-10655" fmla="*/ 7773476 w 10768629"/>
              <a:gd name="connsiteY75-10656" fmla="*/ 1157414 h 1978172"/>
              <a:gd name="connsiteX76-10657" fmla="*/ 7769600 w 10768629"/>
              <a:gd name="connsiteY76-10658" fmla="*/ 1157365 h 1978172"/>
              <a:gd name="connsiteX77-10659" fmla="*/ 7752631 w 10768629"/>
              <a:gd name="connsiteY77-10660" fmla="*/ 1172815 h 1978172"/>
              <a:gd name="connsiteX78-10661" fmla="*/ 7743525 w 10768629"/>
              <a:gd name="connsiteY78-10662" fmla="*/ 1179064 h 1978172"/>
              <a:gd name="connsiteX79-10663" fmla="*/ 7685942 w 10768629"/>
              <a:gd name="connsiteY79-10664" fmla="*/ 1233723 h 1978172"/>
              <a:gd name="connsiteX80-10665" fmla="*/ 7586920 w 10768629"/>
              <a:gd name="connsiteY80-10666" fmla="*/ 1261888 h 1978172"/>
              <a:gd name="connsiteX81-10667" fmla="*/ 7486100 w 10768629"/>
              <a:gd name="connsiteY81-10668" fmla="*/ 1292563 h 1978172"/>
              <a:gd name="connsiteX82-10669" fmla="*/ 7407190 w 10768629"/>
              <a:gd name="connsiteY82-10670" fmla="*/ 1314737 h 1978172"/>
              <a:gd name="connsiteX83-10671" fmla="*/ 7240698 w 10768629"/>
              <a:gd name="connsiteY83-10672" fmla="*/ 1438832 h 1978172"/>
              <a:gd name="connsiteX84-10673" fmla="*/ 7197675 w 10768629"/>
              <a:gd name="connsiteY84-10674" fmla="*/ 1447530 h 1978172"/>
              <a:gd name="connsiteX85-10675" fmla="*/ 7164788 w 10768629"/>
              <a:gd name="connsiteY85-10676" fmla="*/ 1480293 h 1978172"/>
              <a:gd name="connsiteX86-10677" fmla="*/ 7147929 w 10768629"/>
              <a:gd name="connsiteY86-10678" fmla="*/ 1477641 h 1978172"/>
              <a:gd name="connsiteX87-10679" fmla="*/ 7144965 w 10768629"/>
              <a:gd name="connsiteY87-10680" fmla="*/ 1476908 h 1978172"/>
              <a:gd name="connsiteX88-10681" fmla="*/ 7134299 w 10768629"/>
              <a:gd name="connsiteY88-10682" fmla="*/ 1479969 h 1978172"/>
              <a:gd name="connsiteX89-10683" fmla="*/ 7129809 w 10768629"/>
              <a:gd name="connsiteY89-10684" fmla="*/ 1473339 h 1978172"/>
              <a:gd name="connsiteX90-10685" fmla="*/ 7112688 w 10768629"/>
              <a:gd name="connsiteY90-10686" fmla="*/ 1472575 h 1978172"/>
              <a:gd name="connsiteX91-10687" fmla="*/ 7093470 w 10768629"/>
              <a:gd name="connsiteY91-10688" fmla="*/ 1480300 h 1978172"/>
              <a:gd name="connsiteX92-10689" fmla="*/ 7025034 w 10768629"/>
              <a:gd name="connsiteY92-10690" fmla="*/ 1506934 h 1978172"/>
              <a:gd name="connsiteX93-10691" fmla="*/ 7014783 w 10768629"/>
              <a:gd name="connsiteY93-10692" fmla="*/ 1515868 h 1978172"/>
              <a:gd name="connsiteX94-10693" fmla="*/ 6979706 w 10768629"/>
              <a:gd name="connsiteY94-10694" fmla="*/ 1523511 h 1978172"/>
              <a:gd name="connsiteX95-10695" fmla="*/ 6977890 w 10768629"/>
              <a:gd name="connsiteY95-10696" fmla="*/ 1525793 h 1978172"/>
              <a:gd name="connsiteX96-10697" fmla="*/ 6944339 w 10768629"/>
              <a:gd name="connsiteY96-10698" fmla="*/ 1536237 h 1978172"/>
              <a:gd name="connsiteX97-10699" fmla="*/ 6886996 w 10768629"/>
              <a:gd name="connsiteY97-10700" fmla="*/ 1563569 h 1978172"/>
              <a:gd name="connsiteX98-10701" fmla="*/ 6874510 w 10768629"/>
              <a:gd name="connsiteY98-10702" fmla="*/ 1558469 h 1978172"/>
              <a:gd name="connsiteX99-10703" fmla="*/ 6871943 w 10768629"/>
              <a:gd name="connsiteY99-10704" fmla="*/ 1554651 h 1978172"/>
              <a:gd name="connsiteX100-10705" fmla="*/ 6856174 w 10768629"/>
              <a:gd name="connsiteY100-10706" fmla="*/ 1562024 h 1978172"/>
              <a:gd name="connsiteX101-10707" fmla="*/ 6842321 w 10768629"/>
              <a:gd name="connsiteY101-10708" fmla="*/ 1560554 h 1978172"/>
              <a:gd name="connsiteX102-10709" fmla="*/ 6832713 w 10768629"/>
              <a:gd name="connsiteY102-10710" fmla="*/ 1569357 h 1978172"/>
              <a:gd name="connsiteX103-10711" fmla="*/ 6816351 w 10768629"/>
              <a:gd name="connsiteY103-10712" fmla="*/ 1571495 h 1978172"/>
              <a:gd name="connsiteX104-10713" fmla="*/ 6795800 w 10768629"/>
              <a:gd name="connsiteY104-10714" fmla="*/ 1572010 h 1978172"/>
              <a:gd name="connsiteX105-10715" fmla="*/ 6777546 w 10768629"/>
              <a:gd name="connsiteY105-10716" fmla="*/ 1568661 h 1978172"/>
              <a:gd name="connsiteX106-10717" fmla="*/ 6751528 w 10768629"/>
              <a:gd name="connsiteY106-10718" fmla="*/ 1574143 h 1978172"/>
              <a:gd name="connsiteX107-10719" fmla="*/ 6691966 w 10768629"/>
              <a:gd name="connsiteY107-10720" fmla="*/ 1582255 h 1978172"/>
              <a:gd name="connsiteX108-10721" fmla="*/ 6646941 w 10768629"/>
              <a:gd name="connsiteY108-10722" fmla="*/ 1588471 h 1978172"/>
              <a:gd name="connsiteX109-10723" fmla="*/ 6568576 w 10768629"/>
              <a:gd name="connsiteY109-10724" fmla="*/ 1606488 h 1978172"/>
              <a:gd name="connsiteX110-10725" fmla="*/ 6554358 w 10768629"/>
              <a:gd name="connsiteY110-10726" fmla="*/ 1621701 h 1978172"/>
              <a:gd name="connsiteX111-10727" fmla="*/ 6516968 w 10768629"/>
              <a:gd name="connsiteY111-10728" fmla="*/ 1617195 h 1978172"/>
              <a:gd name="connsiteX112-10729" fmla="*/ 6506479 w 10768629"/>
              <a:gd name="connsiteY112-10730" fmla="*/ 1602227 h 1978172"/>
              <a:gd name="connsiteX113-10731" fmla="*/ 6458436 w 10768629"/>
              <a:gd name="connsiteY113-10732" fmla="*/ 1607332 h 1978172"/>
              <a:gd name="connsiteX114-10733" fmla="*/ 6414786 w 10768629"/>
              <a:gd name="connsiteY114-10734" fmla="*/ 1628815 h 1978172"/>
              <a:gd name="connsiteX115-10735" fmla="*/ 6357085 w 10768629"/>
              <a:gd name="connsiteY115-10736" fmla="*/ 1640846 h 1978172"/>
              <a:gd name="connsiteX116-10737" fmla="*/ 6322636 w 10768629"/>
              <a:gd name="connsiteY116-10738" fmla="*/ 1648213 h 1978172"/>
              <a:gd name="connsiteX117-10739" fmla="*/ 6226172 w 10768629"/>
              <a:gd name="connsiteY117-10740" fmla="*/ 1654676 h 1978172"/>
              <a:gd name="connsiteX118-10741" fmla="*/ 6221217 w 10768629"/>
              <a:gd name="connsiteY118-10742" fmla="*/ 1654506 h 1978172"/>
              <a:gd name="connsiteX119-10743" fmla="*/ 6204956 w 10768629"/>
              <a:gd name="connsiteY119-10744" fmla="*/ 1664280 h 1978172"/>
              <a:gd name="connsiteX120-10745" fmla="*/ 6204270 w 10768629"/>
              <a:gd name="connsiteY120-10746" fmla="*/ 1666782 h 1978172"/>
              <a:gd name="connsiteX121-10747" fmla="*/ 6143810 w 10768629"/>
              <a:gd name="connsiteY121-10748" fmla="*/ 1661963 h 1978172"/>
              <a:gd name="connsiteX122-10749" fmla="*/ 6136560 w 10768629"/>
              <a:gd name="connsiteY122-10750" fmla="*/ 1665728 h 1978172"/>
              <a:gd name="connsiteX123-10751" fmla="*/ 6096155 w 10768629"/>
              <a:gd name="connsiteY123-10752" fmla="*/ 1656951 h 1978172"/>
              <a:gd name="connsiteX124-10753" fmla="*/ 6075812 w 10768629"/>
              <a:gd name="connsiteY124-10754" fmla="*/ 1655422 h 1978172"/>
              <a:gd name="connsiteX125-10755" fmla="*/ 6039495 w 10768629"/>
              <a:gd name="connsiteY125-10756" fmla="*/ 1649680 h 1978172"/>
              <a:gd name="connsiteX126-10757" fmla="*/ 6036523 w 10768629"/>
              <a:gd name="connsiteY126-10758" fmla="*/ 1652121 h 1978172"/>
              <a:gd name="connsiteX127-10759" fmla="*/ 6029328 w 10768629"/>
              <a:gd name="connsiteY127-10760" fmla="*/ 1649904 h 1978172"/>
              <a:gd name="connsiteX128-10761" fmla="*/ 6024075 w 10768629"/>
              <a:gd name="connsiteY128-10762" fmla="*/ 1652779 h 1978172"/>
              <a:gd name="connsiteX129-10763" fmla="*/ 6018085 w 10768629"/>
              <a:gd name="connsiteY129-10764" fmla="*/ 1652030 h 1978172"/>
              <a:gd name="connsiteX130-10765" fmla="*/ 5955513 w 10768629"/>
              <a:gd name="connsiteY130-10766" fmla="*/ 1663584 h 1978172"/>
              <a:gd name="connsiteX131-10767" fmla="*/ 5941996 w 10768629"/>
              <a:gd name="connsiteY131-10768" fmla="*/ 1661326 h 1978172"/>
              <a:gd name="connsiteX132-10769" fmla="*/ 5931789 w 10768629"/>
              <a:gd name="connsiteY132-10770" fmla="*/ 1669915 h 1978172"/>
              <a:gd name="connsiteX133-10771" fmla="*/ 5888686 w 10768629"/>
              <a:gd name="connsiteY133-10772" fmla="*/ 1672175 h 1978172"/>
              <a:gd name="connsiteX134-10773" fmla="*/ 5873794 w 10768629"/>
              <a:gd name="connsiteY134-10774" fmla="*/ 1665454 h 1978172"/>
              <a:gd name="connsiteX135-10775" fmla="*/ 5860022 w 10768629"/>
              <a:gd name="connsiteY135-10776" fmla="*/ 1660635 h 1978172"/>
              <a:gd name="connsiteX136-10777" fmla="*/ 5858237 w 10768629"/>
              <a:gd name="connsiteY136-10778" fmla="*/ 1660649 h 1978172"/>
              <a:gd name="connsiteX137-10779" fmla="*/ 5840319 w 10768629"/>
              <a:gd name="connsiteY137-10780" fmla="*/ 1660798 h 1978172"/>
              <a:gd name="connsiteX138-10781" fmla="*/ 5806984 w 10768629"/>
              <a:gd name="connsiteY138-10782" fmla="*/ 1661075 h 1978172"/>
              <a:gd name="connsiteX139-10783" fmla="*/ 5742351 w 10768629"/>
              <a:gd name="connsiteY139-10784" fmla="*/ 1667489 h 1978172"/>
              <a:gd name="connsiteX140-10785" fmla="*/ 5521171 w 10768629"/>
              <a:gd name="connsiteY140-10786" fmla="*/ 1671626 h 1978172"/>
              <a:gd name="connsiteX141-10787" fmla="*/ 5457384 w 10768629"/>
              <a:gd name="connsiteY141-10788" fmla="*/ 1683952 h 1978172"/>
              <a:gd name="connsiteX142-10789" fmla="*/ 4950070 w 10768629"/>
              <a:gd name="connsiteY142-10790" fmla="*/ 1748401 h 1978172"/>
              <a:gd name="connsiteX143-10791" fmla="*/ 4872172 w 10768629"/>
              <a:gd name="connsiteY143-10792" fmla="*/ 1757222 h 1978172"/>
              <a:gd name="connsiteX144-10793" fmla="*/ 4809524 w 10768629"/>
              <a:gd name="connsiteY144-10794" fmla="*/ 1761033 h 1978172"/>
              <a:gd name="connsiteX145-10795" fmla="*/ 4759058 w 10768629"/>
              <a:gd name="connsiteY145-10796" fmla="*/ 1766533 h 1978172"/>
              <a:gd name="connsiteX146-10797" fmla="*/ 4719749 w 10768629"/>
              <a:gd name="connsiteY146-10798" fmla="*/ 1771811 h 1978172"/>
              <a:gd name="connsiteX147-10799" fmla="*/ 4568686 w 10768629"/>
              <a:gd name="connsiteY147-10800" fmla="*/ 1786141 h 1978172"/>
              <a:gd name="connsiteX148-10801" fmla="*/ 4418751 w 10768629"/>
              <a:gd name="connsiteY148-10802" fmla="*/ 1796932 h 1978172"/>
              <a:gd name="connsiteX149-10803" fmla="*/ 4378377 w 10768629"/>
              <a:gd name="connsiteY149-10804" fmla="*/ 1815528 h 1978172"/>
              <a:gd name="connsiteX150-10805" fmla="*/ 4320575 w 10768629"/>
              <a:gd name="connsiteY150-10806" fmla="*/ 1832722 h 1978172"/>
              <a:gd name="connsiteX151-10807" fmla="*/ 4220200 w 10768629"/>
              <a:gd name="connsiteY151-10808" fmla="*/ 1873173 h 1978172"/>
              <a:gd name="connsiteX152-10809" fmla="*/ 4105361 w 10768629"/>
              <a:gd name="connsiteY152-10810" fmla="*/ 1894711 h 1978172"/>
              <a:gd name="connsiteX153-10811" fmla="*/ 3973223 w 10768629"/>
              <a:gd name="connsiteY153-10812" fmla="*/ 1881015 h 1978172"/>
              <a:gd name="connsiteX154-10813" fmla="*/ 3900992 w 10768629"/>
              <a:gd name="connsiteY154-10814" fmla="*/ 1880603 h 1978172"/>
              <a:gd name="connsiteX155-10815" fmla="*/ 3662119 w 10768629"/>
              <a:gd name="connsiteY155-10816" fmla="*/ 1889285 h 1978172"/>
              <a:gd name="connsiteX156-10817" fmla="*/ 3496919 w 10768629"/>
              <a:gd name="connsiteY156-10818" fmla="*/ 1873180 h 1978172"/>
              <a:gd name="connsiteX157-10819" fmla="*/ 3449433 w 10768629"/>
              <a:gd name="connsiteY157-10820" fmla="*/ 1889681 h 1978172"/>
              <a:gd name="connsiteX158-10821" fmla="*/ 3369766 w 10768629"/>
              <a:gd name="connsiteY158-10822" fmla="*/ 1916653 h 1978172"/>
              <a:gd name="connsiteX159-10823" fmla="*/ 3269672 w 10768629"/>
              <a:gd name="connsiteY159-10824" fmla="*/ 1938036 h 1978172"/>
              <a:gd name="connsiteX160-10825" fmla="*/ 3224897 w 10768629"/>
              <a:gd name="connsiteY160-10826" fmla="*/ 1943733 h 1978172"/>
              <a:gd name="connsiteX161-10827" fmla="*/ 3161463 w 10768629"/>
              <a:gd name="connsiteY161-10828" fmla="*/ 1946591 h 1978172"/>
              <a:gd name="connsiteX162-10829" fmla="*/ 3112044 w 10768629"/>
              <a:gd name="connsiteY162-10830" fmla="*/ 1935614 h 1978172"/>
              <a:gd name="connsiteX163-10831" fmla="*/ 3069716 w 10768629"/>
              <a:gd name="connsiteY163-10832" fmla="*/ 1930463 h 1978172"/>
              <a:gd name="connsiteX164-10833" fmla="*/ 3005773 w 10768629"/>
              <a:gd name="connsiteY164-10834" fmla="*/ 1915878 h 1978172"/>
              <a:gd name="connsiteX165-10835" fmla="*/ 2897201 w 10768629"/>
              <a:gd name="connsiteY165-10836" fmla="*/ 1926772 h 1978172"/>
              <a:gd name="connsiteX166-10837" fmla="*/ 2783891 w 10768629"/>
              <a:gd name="connsiteY166-10838" fmla="*/ 1931749 h 1978172"/>
              <a:gd name="connsiteX167-10839" fmla="*/ 2712447 w 10768629"/>
              <a:gd name="connsiteY167-10840" fmla="*/ 1933044 h 1978172"/>
              <a:gd name="connsiteX168-10841" fmla="*/ 2560151 w 10768629"/>
              <a:gd name="connsiteY168-10842" fmla="*/ 1963609 h 1978172"/>
              <a:gd name="connsiteX169-10843" fmla="*/ 2367221 w 10768629"/>
              <a:gd name="connsiteY169-10844" fmla="*/ 1971884 h 1978172"/>
              <a:gd name="connsiteX170-10845" fmla="*/ 2272130 w 10768629"/>
              <a:gd name="connsiteY170-10846" fmla="*/ 1961162 h 1978172"/>
              <a:gd name="connsiteX171-10847" fmla="*/ 2189404 w 10768629"/>
              <a:gd name="connsiteY171-10848" fmla="*/ 1978172 h 1978172"/>
              <a:gd name="connsiteX172-10849" fmla="*/ 2077704 w 10768629"/>
              <a:gd name="connsiteY172-10850" fmla="*/ 1965002 h 1978172"/>
              <a:gd name="connsiteX173-10851" fmla="*/ 2033299 w 10768629"/>
              <a:gd name="connsiteY173-10852" fmla="*/ 1969042 h 1978172"/>
              <a:gd name="connsiteX174-10853" fmla="*/ 1967996 w 10768629"/>
              <a:gd name="connsiteY174-10854" fmla="*/ 1953187 h 1978172"/>
              <a:gd name="connsiteX175-10855" fmla="*/ 1855805 w 10768629"/>
              <a:gd name="connsiteY175-10856" fmla="*/ 1926082 h 1978172"/>
              <a:gd name="connsiteX176-10857" fmla="*/ 1790957 w 10768629"/>
              <a:gd name="connsiteY176-10858" fmla="*/ 1919460 h 1978172"/>
              <a:gd name="connsiteX177-10859" fmla="*/ 1613978 w 10768629"/>
              <a:gd name="connsiteY177-10860" fmla="*/ 1891581 h 1978172"/>
              <a:gd name="connsiteX178-10861" fmla="*/ 1436831 w 10768629"/>
              <a:gd name="connsiteY178-10862" fmla="*/ 1856201 h 1978172"/>
              <a:gd name="connsiteX179-10863" fmla="*/ 1357365 w 10768629"/>
              <a:gd name="connsiteY179-10864" fmla="*/ 1832140 h 1978172"/>
              <a:gd name="connsiteX180-10865" fmla="*/ 1232341 w 10768629"/>
              <a:gd name="connsiteY180-10866" fmla="*/ 1785942 h 1978172"/>
              <a:gd name="connsiteX181-10867" fmla="*/ 1162595 w 10768629"/>
              <a:gd name="connsiteY181-10868" fmla="*/ 1758337 h 1978172"/>
              <a:gd name="connsiteX182-10869" fmla="*/ 1128523 w 10768629"/>
              <a:gd name="connsiteY182-10870" fmla="*/ 1763621 h 1978172"/>
              <a:gd name="connsiteX183-10871" fmla="*/ 991903 w 10768629"/>
              <a:gd name="connsiteY183-10872" fmla="*/ 1786741 h 1978172"/>
              <a:gd name="connsiteX184-10873" fmla="*/ 883960 w 10768629"/>
              <a:gd name="connsiteY184-10874" fmla="*/ 1822386 h 1978172"/>
              <a:gd name="connsiteX185-10875" fmla="*/ 766531 w 10768629"/>
              <a:gd name="connsiteY185-10876" fmla="*/ 1805053 h 1978172"/>
              <a:gd name="connsiteX186-10877" fmla="*/ 669779 w 10768629"/>
              <a:gd name="connsiteY186-10878" fmla="*/ 1800537 h 1978172"/>
              <a:gd name="connsiteX187-10879" fmla="*/ 523898 w 10768629"/>
              <a:gd name="connsiteY187-10880" fmla="*/ 1811085 h 1978172"/>
              <a:gd name="connsiteX188-10881" fmla="*/ 360251 w 10768629"/>
              <a:gd name="connsiteY188-10882" fmla="*/ 1830735 h 1978172"/>
              <a:gd name="connsiteX189-10883" fmla="*/ 255207 w 10768629"/>
              <a:gd name="connsiteY189-10884" fmla="*/ 1818275 h 1978172"/>
              <a:gd name="connsiteX190-10885" fmla="*/ 101803 w 10768629"/>
              <a:gd name="connsiteY190-10886" fmla="*/ 1870647 h 1978172"/>
              <a:gd name="connsiteX191-10887" fmla="*/ 25397 w 10768629"/>
              <a:gd name="connsiteY191-10888" fmla="*/ 1888443 h 1978172"/>
              <a:gd name="connsiteX192-10889" fmla="*/ 2370 w 10768629"/>
              <a:gd name="connsiteY192-10890" fmla="*/ 1878311 h 1978172"/>
              <a:gd name="connsiteX193-10891" fmla="*/ 0 w 10768629"/>
              <a:gd name="connsiteY193-10892" fmla="*/ 1878785 h 1978172"/>
              <a:gd name="connsiteX194-10893" fmla="*/ 0 w 10768629"/>
              <a:gd name="connsiteY194-10894" fmla="*/ 0 h 1978172"/>
              <a:gd name="connsiteX0-10895" fmla="*/ 0 w 10768629"/>
              <a:gd name="connsiteY0-10896" fmla="*/ 0 h 1978172"/>
              <a:gd name="connsiteX1-10897" fmla="*/ 10768629 w 10768629"/>
              <a:gd name="connsiteY1-10898" fmla="*/ 0 h 1978172"/>
              <a:gd name="connsiteX2-10899" fmla="*/ 10733254 w 10768629"/>
              <a:gd name="connsiteY2-10900" fmla="*/ 31439 h 1978172"/>
              <a:gd name="connsiteX3-10901" fmla="*/ 10727085 w 10768629"/>
              <a:gd name="connsiteY3-10902" fmla="*/ 37910 h 1978172"/>
              <a:gd name="connsiteX4-10903" fmla="*/ 10675953 w 10768629"/>
              <a:gd name="connsiteY4-10904" fmla="*/ 68623 h 1978172"/>
              <a:gd name="connsiteX5-10905" fmla="*/ 10637091 w 10768629"/>
              <a:gd name="connsiteY5-10906" fmla="*/ 90361 h 1978172"/>
              <a:gd name="connsiteX6-10907" fmla="*/ 10610971 w 10768629"/>
              <a:gd name="connsiteY6-10908" fmla="*/ 110764 h 1978172"/>
              <a:gd name="connsiteX7-10909" fmla="*/ 10532872 w 10768629"/>
              <a:gd name="connsiteY7-10910" fmla="*/ 138028 h 1978172"/>
              <a:gd name="connsiteX8-10911" fmla="*/ 10398558 w 10768629"/>
              <a:gd name="connsiteY8-10912" fmla="*/ 172911 h 1978172"/>
              <a:gd name="connsiteX9-10913" fmla="*/ 10371128 w 10768629"/>
              <a:gd name="connsiteY9-10914" fmla="*/ 182609 h 1978172"/>
              <a:gd name="connsiteX10-10915" fmla="*/ 10352178 w 10768629"/>
              <a:gd name="connsiteY10-10916" fmla="*/ 199976 h 1978172"/>
              <a:gd name="connsiteX11-10917" fmla="*/ 10351815 w 10768629"/>
              <a:gd name="connsiteY11-10918" fmla="*/ 211879 h 1978172"/>
              <a:gd name="connsiteX12-10919" fmla="*/ 10337471 w 10768629"/>
              <a:gd name="connsiteY12-10920" fmla="*/ 218661 h 1978172"/>
              <a:gd name="connsiteX13-10921" fmla="*/ 10334625 w 10768629"/>
              <a:gd name="connsiteY13-10922" fmla="*/ 222351 h 1978172"/>
              <a:gd name="connsiteX14-10923" fmla="*/ 10256365 w 10768629"/>
              <a:gd name="connsiteY14-10924" fmla="*/ 235917 h 1978172"/>
              <a:gd name="connsiteX15-10925" fmla="*/ 10201127 w 10768629"/>
              <a:gd name="connsiteY15-10926" fmla="*/ 267448 h 1978172"/>
              <a:gd name="connsiteX16-10927" fmla="*/ 9961218 w 10768629"/>
              <a:gd name="connsiteY16-10928" fmla="*/ 326720 h 1978172"/>
              <a:gd name="connsiteX17-10929" fmla="*/ 9859715 w 10768629"/>
              <a:gd name="connsiteY17-10930" fmla="*/ 355698 h 1978172"/>
              <a:gd name="connsiteX18-10931" fmla="*/ 9679867 w 10768629"/>
              <a:gd name="connsiteY18-10932" fmla="*/ 399081 h 1978172"/>
              <a:gd name="connsiteX19-10933" fmla="*/ 9490654 w 10768629"/>
              <a:gd name="connsiteY19-10934" fmla="*/ 455225 h 1978172"/>
              <a:gd name="connsiteX20-10935" fmla="*/ 9470837 w 10768629"/>
              <a:gd name="connsiteY20-10936" fmla="*/ 452539 h 1978172"/>
              <a:gd name="connsiteX21-10937" fmla="*/ 9469082 w 10768629"/>
              <a:gd name="connsiteY21-10938" fmla="*/ 454891 h 1978172"/>
              <a:gd name="connsiteX22-10939" fmla="*/ 9448038 w 10768629"/>
              <a:gd name="connsiteY22-10940" fmla="*/ 459733 h 1978172"/>
              <a:gd name="connsiteX23-10941" fmla="*/ 9396821 w 10768629"/>
              <a:gd name="connsiteY23-10942" fmla="*/ 455795 h 1978172"/>
              <a:gd name="connsiteX24-10943" fmla="*/ 9392197 w 10768629"/>
              <a:gd name="connsiteY24-10944" fmla="*/ 459796 h 1978172"/>
              <a:gd name="connsiteX25-10945" fmla="*/ 9347994 w 10768629"/>
              <a:gd name="connsiteY25-10946" fmla="*/ 464462 h 1978172"/>
              <a:gd name="connsiteX26-10947" fmla="*/ 9347889 w 10768629"/>
              <a:gd name="connsiteY26-10948" fmla="*/ 466539 h 1978172"/>
              <a:gd name="connsiteX27-10949" fmla="*/ 9337639 w 10768629"/>
              <a:gd name="connsiteY27-10950" fmla="*/ 476654 h 1978172"/>
              <a:gd name="connsiteX28-10951" fmla="*/ 9287964 w 10768629"/>
              <a:gd name="connsiteY28-10952" fmla="*/ 513052 h 1978172"/>
              <a:gd name="connsiteX29-10953" fmla="*/ 9229283 w 10768629"/>
              <a:gd name="connsiteY29-10954" fmla="*/ 555377 h 1978172"/>
              <a:gd name="connsiteX30-10955" fmla="*/ 9220274 w 10768629"/>
              <a:gd name="connsiteY30-10956" fmla="*/ 557502 h 1978172"/>
              <a:gd name="connsiteX31-10957" fmla="*/ 9220202 w 10768629"/>
              <a:gd name="connsiteY31-10958" fmla="*/ 558001 h 1978172"/>
              <a:gd name="connsiteX32-10959" fmla="*/ 9210908 w 10768629"/>
              <a:gd name="connsiteY32-10960" fmla="*/ 561147 h 1978172"/>
              <a:gd name="connsiteX33-10961" fmla="*/ 9186374 w 10768629"/>
              <a:gd name="connsiteY33-10962" fmla="*/ 565502 h 1978172"/>
              <a:gd name="connsiteX34-10963" fmla="*/ 9181058 w 10768629"/>
              <a:gd name="connsiteY34-10964" fmla="*/ 569943 h 1978172"/>
              <a:gd name="connsiteX35-10965" fmla="*/ 9167549 w 10768629"/>
              <a:gd name="connsiteY35-10966" fmla="*/ 584727 h 1978172"/>
              <a:gd name="connsiteX36-10967" fmla="*/ 9149110 w 10768629"/>
              <a:gd name="connsiteY36-10968" fmla="*/ 598906 h 1978172"/>
              <a:gd name="connsiteX37-10969" fmla="*/ 9078556 w 10768629"/>
              <a:gd name="connsiteY37-10970" fmla="*/ 644039 h 1978172"/>
              <a:gd name="connsiteX38-10971" fmla="*/ 8996399 w 10768629"/>
              <a:gd name="connsiteY38-10972" fmla="*/ 690055 h 1978172"/>
              <a:gd name="connsiteX39-10973" fmla="*/ 8803791 w 10768629"/>
              <a:gd name="connsiteY39-10974" fmla="*/ 813860 h 1978172"/>
              <a:gd name="connsiteX40-10975" fmla="*/ 8636202 w 10768629"/>
              <a:gd name="connsiteY40-10976" fmla="*/ 848463 h 1978172"/>
              <a:gd name="connsiteX41-10977" fmla="*/ 8555372 w 10768629"/>
              <a:gd name="connsiteY41-10978" fmla="*/ 883171 h 1978172"/>
              <a:gd name="connsiteX42-10979" fmla="*/ 8507229 w 10768629"/>
              <a:gd name="connsiteY42-10980" fmla="*/ 901665 h 1978172"/>
              <a:gd name="connsiteX43-10981" fmla="*/ 8428473 w 10768629"/>
              <a:gd name="connsiteY43-10982" fmla="*/ 927985 h 1978172"/>
              <a:gd name="connsiteX44-10983" fmla="*/ 8427914 w 10768629"/>
              <a:gd name="connsiteY44-10984" fmla="*/ 933480 h 1978172"/>
              <a:gd name="connsiteX45-10985" fmla="*/ 8420327 w 10768629"/>
              <a:gd name="connsiteY45-10986" fmla="*/ 941984 h 1978172"/>
              <a:gd name="connsiteX46-10987" fmla="*/ 8394729 w 10768629"/>
              <a:gd name="connsiteY46-10988" fmla="*/ 948347 h 1978172"/>
              <a:gd name="connsiteX47-10989" fmla="*/ 8380548 w 10768629"/>
              <a:gd name="connsiteY47-10990" fmla="*/ 987916 h 1978172"/>
              <a:gd name="connsiteX48-10991" fmla="*/ 8375330 w 10768629"/>
              <a:gd name="connsiteY48-10992" fmla="*/ 965444 h 1978172"/>
              <a:gd name="connsiteX49-10993" fmla="*/ 8340796 w 10768629"/>
              <a:gd name="connsiteY49-10994" fmla="*/ 980522 h 1978172"/>
              <a:gd name="connsiteX50-10995" fmla="*/ 8304438 w 10768629"/>
              <a:gd name="connsiteY50-10996" fmla="*/ 996739 h 1978172"/>
              <a:gd name="connsiteX51-10997" fmla="*/ 8280929 w 10768629"/>
              <a:gd name="connsiteY51-10998" fmla="*/ 1023089 h 1978172"/>
              <a:gd name="connsiteX52-10999" fmla="*/ 8275760 w 10768629"/>
              <a:gd name="connsiteY52-11000" fmla="*/ 1027772 h 1978172"/>
              <a:gd name="connsiteX53-11001" fmla="*/ 8275478 w 10768629"/>
              <a:gd name="connsiteY53-11002" fmla="*/ 1027605 h 1978172"/>
              <a:gd name="connsiteX54-11003" fmla="*/ 8249003 w 10768629"/>
              <a:gd name="connsiteY54-11004" fmla="*/ 1032033 h 1978172"/>
              <a:gd name="connsiteX55-11005" fmla="*/ 8203836 w 10768629"/>
              <a:gd name="connsiteY55-11006" fmla="*/ 1037347 h 1978172"/>
              <a:gd name="connsiteX56-11007" fmla="*/ 8122936 w 10768629"/>
              <a:gd name="connsiteY56-11008" fmla="*/ 1063113 h 1978172"/>
              <a:gd name="connsiteX57-11009" fmla="*/ 8043658 w 10768629"/>
              <a:gd name="connsiteY57-11010" fmla="*/ 1092746 h 1978172"/>
              <a:gd name="connsiteX58-11011" fmla="*/ 8015351 w 10768629"/>
              <a:gd name="connsiteY58-11012" fmla="*/ 1105478 h 1978172"/>
              <a:gd name="connsiteX59-11013" fmla="*/ 7963145 w 10768629"/>
              <a:gd name="connsiteY59-11014" fmla="*/ 1119346 h 1978172"/>
              <a:gd name="connsiteX60-11015" fmla="*/ 7938145 w 10768629"/>
              <a:gd name="connsiteY60-11016" fmla="*/ 1120225 h 1978172"/>
              <a:gd name="connsiteX61-11017" fmla="*/ 7937238 w 10768629"/>
              <a:gd name="connsiteY61-11018" fmla="*/ 1121204 h 1978172"/>
              <a:gd name="connsiteX62-11019" fmla="*/ 7934398 w 10768629"/>
              <a:gd name="connsiteY62-11020" fmla="*/ 1118240 h 1978172"/>
              <a:gd name="connsiteX63-11021" fmla="*/ 7918248 w 10768629"/>
              <a:gd name="connsiteY63-11022" fmla="*/ 1124371 h 1978172"/>
              <a:gd name="connsiteX64-11023" fmla="*/ 7914119 w 10768629"/>
              <a:gd name="connsiteY64-11024" fmla="*/ 1127653 h 1978172"/>
              <a:gd name="connsiteX65-11025" fmla="*/ 7907658 w 10768629"/>
              <a:gd name="connsiteY65-11026" fmla="*/ 1130350 h 1978172"/>
              <a:gd name="connsiteX66-11027" fmla="*/ 7907434 w 10768629"/>
              <a:gd name="connsiteY66-11028" fmla="*/ 1130103 h 1978172"/>
              <a:gd name="connsiteX67-11029" fmla="*/ 7901508 w 10768629"/>
              <a:gd name="connsiteY67-11030" fmla="*/ 1133245 h 1978172"/>
              <a:gd name="connsiteX68-11031" fmla="*/ 7873287 w 10768629"/>
              <a:gd name="connsiteY68-11032" fmla="*/ 1152609 h 1978172"/>
              <a:gd name="connsiteX69-11033" fmla="*/ 7834833 w 10768629"/>
              <a:gd name="connsiteY69-11034" fmla="*/ 1153868 h 1978172"/>
              <a:gd name="connsiteX70-11035" fmla="*/ 7828661 w 10768629"/>
              <a:gd name="connsiteY70-11036" fmla="*/ 1139994 h 1978172"/>
              <a:gd name="connsiteX71-11037" fmla="*/ 7823966 w 10768629"/>
              <a:gd name="connsiteY71-11038" fmla="*/ 1143178 h 1978172"/>
              <a:gd name="connsiteX72-11039" fmla="*/ 7815078 w 10768629"/>
              <a:gd name="connsiteY72-11040" fmla="*/ 1151776 h 1978172"/>
              <a:gd name="connsiteX73-11041" fmla="*/ 7812026 w 10768629"/>
              <a:gd name="connsiteY73-11042" fmla="*/ 1151522 h 1978172"/>
              <a:gd name="connsiteX74-11043" fmla="*/ 7782249 w 10768629"/>
              <a:gd name="connsiteY74-11044" fmla="*/ 1160970 h 1978172"/>
              <a:gd name="connsiteX75-11045" fmla="*/ 7773476 w 10768629"/>
              <a:gd name="connsiteY75-11046" fmla="*/ 1157414 h 1978172"/>
              <a:gd name="connsiteX76-11047" fmla="*/ 7769600 w 10768629"/>
              <a:gd name="connsiteY76-11048" fmla="*/ 1157365 h 1978172"/>
              <a:gd name="connsiteX77-11049" fmla="*/ 7752631 w 10768629"/>
              <a:gd name="connsiteY77-11050" fmla="*/ 1172815 h 1978172"/>
              <a:gd name="connsiteX78-11051" fmla="*/ 7743525 w 10768629"/>
              <a:gd name="connsiteY78-11052" fmla="*/ 1179064 h 1978172"/>
              <a:gd name="connsiteX79-11053" fmla="*/ 7685942 w 10768629"/>
              <a:gd name="connsiteY79-11054" fmla="*/ 1233723 h 1978172"/>
              <a:gd name="connsiteX80-11055" fmla="*/ 7586920 w 10768629"/>
              <a:gd name="connsiteY80-11056" fmla="*/ 1261888 h 1978172"/>
              <a:gd name="connsiteX81-11057" fmla="*/ 7486100 w 10768629"/>
              <a:gd name="connsiteY81-11058" fmla="*/ 1292563 h 1978172"/>
              <a:gd name="connsiteX82-11059" fmla="*/ 7407190 w 10768629"/>
              <a:gd name="connsiteY82-11060" fmla="*/ 1314737 h 1978172"/>
              <a:gd name="connsiteX83-11061" fmla="*/ 7240698 w 10768629"/>
              <a:gd name="connsiteY83-11062" fmla="*/ 1438832 h 1978172"/>
              <a:gd name="connsiteX84-11063" fmla="*/ 7197675 w 10768629"/>
              <a:gd name="connsiteY84-11064" fmla="*/ 1447530 h 1978172"/>
              <a:gd name="connsiteX85-11065" fmla="*/ 7164788 w 10768629"/>
              <a:gd name="connsiteY85-11066" fmla="*/ 1480293 h 1978172"/>
              <a:gd name="connsiteX86-11067" fmla="*/ 7147929 w 10768629"/>
              <a:gd name="connsiteY86-11068" fmla="*/ 1477641 h 1978172"/>
              <a:gd name="connsiteX87-11069" fmla="*/ 7144965 w 10768629"/>
              <a:gd name="connsiteY87-11070" fmla="*/ 1476908 h 1978172"/>
              <a:gd name="connsiteX88-11071" fmla="*/ 7134299 w 10768629"/>
              <a:gd name="connsiteY88-11072" fmla="*/ 1479969 h 1978172"/>
              <a:gd name="connsiteX89-11073" fmla="*/ 7129809 w 10768629"/>
              <a:gd name="connsiteY89-11074" fmla="*/ 1473339 h 1978172"/>
              <a:gd name="connsiteX90-11075" fmla="*/ 7112688 w 10768629"/>
              <a:gd name="connsiteY90-11076" fmla="*/ 1472575 h 1978172"/>
              <a:gd name="connsiteX91-11077" fmla="*/ 7093470 w 10768629"/>
              <a:gd name="connsiteY91-11078" fmla="*/ 1480300 h 1978172"/>
              <a:gd name="connsiteX92-11079" fmla="*/ 7025034 w 10768629"/>
              <a:gd name="connsiteY92-11080" fmla="*/ 1506934 h 1978172"/>
              <a:gd name="connsiteX93-11081" fmla="*/ 7014783 w 10768629"/>
              <a:gd name="connsiteY93-11082" fmla="*/ 1515868 h 1978172"/>
              <a:gd name="connsiteX94-11083" fmla="*/ 6979706 w 10768629"/>
              <a:gd name="connsiteY94-11084" fmla="*/ 1523511 h 1978172"/>
              <a:gd name="connsiteX95-11085" fmla="*/ 6977890 w 10768629"/>
              <a:gd name="connsiteY95-11086" fmla="*/ 1525793 h 1978172"/>
              <a:gd name="connsiteX96-11087" fmla="*/ 6944339 w 10768629"/>
              <a:gd name="connsiteY96-11088" fmla="*/ 1536237 h 1978172"/>
              <a:gd name="connsiteX97-11089" fmla="*/ 6886996 w 10768629"/>
              <a:gd name="connsiteY97-11090" fmla="*/ 1563569 h 1978172"/>
              <a:gd name="connsiteX98-11091" fmla="*/ 6874510 w 10768629"/>
              <a:gd name="connsiteY98-11092" fmla="*/ 1558469 h 1978172"/>
              <a:gd name="connsiteX99-11093" fmla="*/ 6871943 w 10768629"/>
              <a:gd name="connsiteY99-11094" fmla="*/ 1554651 h 1978172"/>
              <a:gd name="connsiteX100-11095" fmla="*/ 6856174 w 10768629"/>
              <a:gd name="connsiteY100-11096" fmla="*/ 1562024 h 1978172"/>
              <a:gd name="connsiteX101-11097" fmla="*/ 6842321 w 10768629"/>
              <a:gd name="connsiteY101-11098" fmla="*/ 1560554 h 1978172"/>
              <a:gd name="connsiteX102-11099" fmla="*/ 6832713 w 10768629"/>
              <a:gd name="connsiteY102-11100" fmla="*/ 1569357 h 1978172"/>
              <a:gd name="connsiteX103-11101" fmla="*/ 6816351 w 10768629"/>
              <a:gd name="connsiteY103-11102" fmla="*/ 1571495 h 1978172"/>
              <a:gd name="connsiteX104-11103" fmla="*/ 6795800 w 10768629"/>
              <a:gd name="connsiteY104-11104" fmla="*/ 1572010 h 1978172"/>
              <a:gd name="connsiteX105-11105" fmla="*/ 6777546 w 10768629"/>
              <a:gd name="connsiteY105-11106" fmla="*/ 1568661 h 1978172"/>
              <a:gd name="connsiteX106-11107" fmla="*/ 6751528 w 10768629"/>
              <a:gd name="connsiteY106-11108" fmla="*/ 1574143 h 1978172"/>
              <a:gd name="connsiteX107-11109" fmla="*/ 6691966 w 10768629"/>
              <a:gd name="connsiteY107-11110" fmla="*/ 1582255 h 1978172"/>
              <a:gd name="connsiteX108-11111" fmla="*/ 6646941 w 10768629"/>
              <a:gd name="connsiteY108-11112" fmla="*/ 1588471 h 1978172"/>
              <a:gd name="connsiteX109-11113" fmla="*/ 6568576 w 10768629"/>
              <a:gd name="connsiteY109-11114" fmla="*/ 1606488 h 1978172"/>
              <a:gd name="connsiteX110-11115" fmla="*/ 6554358 w 10768629"/>
              <a:gd name="connsiteY110-11116" fmla="*/ 1621701 h 1978172"/>
              <a:gd name="connsiteX111-11117" fmla="*/ 6516968 w 10768629"/>
              <a:gd name="connsiteY111-11118" fmla="*/ 1617195 h 1978172"/>
              <a:gd name="connsiteX112-11119" fmla="*/ 6506479 w 10768629"/>
              <a:gd name="connsiteY112-11120" fmla="*/ 1602227 h 1978172"/>
              <a:gd name="connsiteX113-11121" fmla="*/ 6458436 w 10768629"/>
              <a:gd name="connsiteY113-11122" fmla="*/ 1607332 h 1978172"/>
              <a:gd name="connsiteX114-11123" fmla="*/ 6414786 w 10768629"/>
              <a:gd name="connsiteY114-11124" fmla="*/ 1628815 h 1978172"/>
              <a:gd name="connsiteX115-11125" fmla="*/ 6357085 w 10768629"/>
              <a:gd name="connsiteY115-11126" fmla="*/ 1640846 h 1978172"/>
              <a:gd name="connsiteX116-11127" fmla="*/ 6322636 w 10768629"/>
              <a:gd name="connsiteY116-11128" fmla="*/ 1648213 h 1978172"/>
              <a:gd name="connsiteX117-11129" fmla="*/ 6226172 w 10768629"/>
              <a:gd name="connsiteY117-11130" fmla="*/ 1654676 h 1978172"/>
              <a:gd name="connsiteX118-11131" fmla="*/ 6221217 w 10768629"/>
              <a:gd name="connsiteY118-11132" fmla="*/ 1654506 h 1978172"/>
              <a:gd name="connsiteX119-11133" fmla="*/ 6204956 w 10768629"/>
              <a:gd name="connsiteY119-11134" fmla="*/ 1664280 h 1978172"/>
              <a:gd name="connsiteX120-11135" fmla="*/ 6204270 w 10768629"/>
              <a:gd name="connsiteY120-11136" fmla="*/ 1666782 h 1978172"/>
              <a:gd name="connsiteX121-11137" fmla="*/ 6143810 w 10768629"/>
              <a:gd name="connsiteY121-11138" fmla="*/ 1661963 h 1978172"/>
              <a:gd name="connsiteX122-11139" fmla="*/ 6136560 w 10768629"/>
              <a:gd name="connsiteY122-11140" fmla="*/ 1665728 h 1978172"/>
              <a:gd name="connsiteX123-11141" fmla="*/ 6096155 w 10768629"/>
              <a:gd name="connsiteY123-11142" fmla="*/ 1656951 h 1978172"/>
              <a:gd name="connsiteX124-11143" fmla="*/ 6075812 w 10768629"/>
              <a:gd name="connsiteY124-11144" fmla="*/ 1655422 h 1978172"/>
              <a:gd name="connsiteX125-11145" fmla="*/ 6039495 w 10768629"/>
              <a:gd name="connsiteY125-11146" fmla="*/ 1649680 h 1978172"/>
              <a:gd name="connsiteX126-11147" fmla="*/ 6036523 w 10768629"/>
              <a:gd name="connsiteY126-11148" fmla="*/ 1652121 h 1978172"/>
              <a:gd name="connsiteX127-11149" fmla="*/ 6029328 w 10768629"/>
              <a:gd name="connsiteY127-11150" fmla="*/ 1649904 h 1978172"/>
              <a:gd name="connsiteX128-11151" fmla="*/ 6024075 w 10768629"/>
              <a:gd name="connsiteY128-11152" fmla="*/ 1652779 h 1978172"/>
              <a:gd name="connsiteX129-11153" fmla="*/ 6018085 w 10768629"/>
              <a:gd name="connsiteY129-11154" fmla="*/ 1652030 h 1978172"/>
              <a:gd name="connsiteX130-11155" fmla="*/ 5955513 w 10768629"/>
              <a:gd name="connsiteY130-11156" fmla="*/ 1663584 h 1978172"/>
              <a:gd name="connsiteX131-11157" fmla="*/ 5941996 w 10768629"/>
              <a:gd name="connsiteY131-11158" fmla="*/ 1661326 h 1978172"/>
              <a:gd name="connsiteX132-11159" fmla="*/ 5931789 w 10768629"/>
              <a:gd name="connsiteY132-11160" fmla="*/ 1669915 h 1978172"/>
              <a:gd name="connsiteX133-11161" fmla="*/ 5888686 w 10768629"/>
              <a:gd name="connsiteY133-11162" fmla="*/ 1672175 h 1978172"/>
              <a:gd name="connsiteX134-11163" fmla="*/ 5873794 w 10768629"/>
              <a:gd name="connsiteY134-11164" fmla="*/ 1665454 h 1978172"/>
              <a:gd name="connsiteX135-11165" fmla="*/ 5860022 w 10768629"/>
              <a:gd name="connsiteY135-11166" fmla="*/ 1660635 h 1978172"/>
              <a:gd name="connsiteX136-11167" fmla="*/ 5858237 w 10768629"/>
              <a:gd name="connsiteY136-11168" fmla="*/ 1660649 h 1978172"/>
              <a:gd name="connsiteX137-11169" fmla="*/ 5840319 w 10768629"/>
              <a:gd name="connsiteY137-11170" fmla="*/ 1660798 h 1978172"/>
              <a:gd name="connsiteX138-11171" fmla="*/ 5806984 w 10768629"/>
              <a:gd name="connsiteY138-11172" fmla="*/ 1661075 h 1978172"/>
              <a:gd name="connsiteX139-11173" fmla="*/ 5742351 w 10768629"/>
              <a:gd name="connsiteY139-11174" fmla="*/ 1667489 h 1978172"/>
              <a:gd name="connsiteX140-11175" fmla="*/ 5521171 w 10768629"/>
              <a:gd name="connsiteY140-11176" fmla="*/ 1671626 h 1978172"/>
              <a:gd name="connsiteX141-11177" fmla="*/ 5457384 w 10768629"/>
              <a:gd name="connsiteY141-11178" fmla="*/ 1683952 h 1978172"/>
              <a:gd name="connsiteX142-11179" fmla="*/ 4950070 w 10768629"/>
              <a:gd name="connsiteY142-11180" fmla="*/ 1748401 h 1978172"/>
              <a:gd name="connsiteX143-11181" fmla="*/ 4872172 w 10768629"/>
              <a:gd name="connsiteY143-11182" fmla="*/ 1757222 h 1978172"/>
              <a:gd name="connsiteX144-11183" fmla="*/ 4809524 w 10768629"/>
              <a:gd name="connsiteY144-11184" fmla="*/ 1761033 h 1978172"/>
              <a:gd name="connsiteX145-11185" fmla="*/ 4759058 w 10768629"/>
              <a:gd name="connsiteY145-11186" fmla="*/ 1766533 h 1978172"/>
              <a:gd name="connsiteX146-11187" fmla="*/ 4719749 w 10768629"/>
              <a:gd name="connsiteY146-11188" fmla="*/ 1771811 h 1978172"/>
              <a:gd name="connsiteX147-11189" fmla="*/ 4568686 w 10768629"/>
              <a:gd name="connsiteY147-11190" fmla="*/ 1786141 h 1978172"/>
              <a:gd name="connsiteX148-11191" fmla="*/ 4418751 w 10768629"/>
              <a:gd name="connsiteY148-11192" fmla="*/ 1796932 h 1978172"/>
              <a:gd name="connsiteX149-11193" fmla="*/ 4378377 w 10768629"/>
              <a:gd name="connsiteY149-11194" fmla="*/ 1815528 h 1978172"/>
              <a:gd name="connsiteX150-11195" fmla="*/ 4320575 w 10768629"/>
              <a:gd name="connsiteY150-11196" fmla="*/ 1832722 h 1978172"/>
              <a:gd name="connsiteX151-11197" fmla="*/ 4220200 w 10768629"/>
              <a:gd name="connsiteY151-11198" fmla="*/ 1873173 h 1978172"/>
              <a:gd name="connsiteX152-11199" fmla="*/ 4105361 w 10768629"/>
              <a:gd name="connsiteY152-11200" fmla="*/ 1894711 h 1978172"/>
              <a:gd name="connsiteX153-11201" fmla="*/ 3973223 w 10768629"/>
              <a:gd name="connsiteY153-11202" fmla="*/ 1881015 h 1978172"/>
              <a:gd name="connsiteX154-11203" fmla="*/ 3900992 w 10768629"/>
              <a:gd name="connsiteY154-11204" fmla="*/ 1880603 h 1978172"/>
              <a:gd name="connsiteX155-11205" fmla="*/ 3662119 w 10768629"/>
              <a:gd name="connsiteY155-11206" fmla="*/ 1889285 h 1978172"/>
              <a:gd name="connsiteX156-11207" fmla="*/ 3496919 w 10768629"/>
              <a:gd name="connsiteY156-11208" fmla="*/ 1873180 h 1978172"/>
              <a:gd name="connsiteX157-11209" fmla="*/ 3449433 w 10768629"/>
              <a:gd name="connsiteY157-11210" fmla="*/ 1889681 h 1978172"/>
              <a:gd name="connsiteX158-11211" fmla="*/ 3369766 w 10768629"/>
              <a:gd name="connsiteY158-11212" fmla="*/ 1916653 h 1978172"/>
              <a:gd name="connsiteX159-11213" fmla="*/ 3269672 w 10768629"/>
              <a:gd name="connsiteY159-11214" fmla="*/ 1938036 h 1978172"/>
              <a:gd name="connsiteX160-11215" fmla="*/ 3224897 w 10768629"/>
              <a:gd name="connsiteY160-11216" fmla="*/ 1943733 h 1978172"/>
              <a:gd name="connsiteX161-11217" fmla="*/ 3161463 w 10768629"/>
              <a:gd name="connsiteY161-11218" fmla="*/ 1946591 h 1978172"/>
              <a:gd name="connsiteX162-11219" fmla="*/ 3112044 w 10768629"/>
              <a:gd name="connsiteY162-11220" fmla="*/ 1935614 h 1978172"/>
              <a:gd name="connsiteX163-11221" fmla="*/ 3069716 w 10768629"/>
              <a:gd name="connsiteY163-11222" fmla="*/ 1930463 h 1978172"/>
              <a:gd name="connsiteX164-11223" fmla="*/ 3005773 w 10768629"/>
              <a:gd name="connsiteY164-11224" fmla="*/ 1915878 h 1978172"/>
              <a:gd name="connsiteX165-11225" fmla="*/ 2897201 w 10768629"/>
              <a:gd name="connsiteY165-11226" fmla="*/ 1926772 h 1978172"/>
              <a:gd name="connsiteX166-11227" fmla="*/ 2783891 w 10768629"/>
              <a:gd name="connsiteY166-11228" fmla="*/ 1931749 h 1978172"/>
              <a:gd name="connsiteX167-11229" fmla="*/ 2712447 w 10768629"/>
              <a:gd name="connsiteY167-11230" fmla="*/ 1933044 h 1978172"/>
              <a:gd name="connsiteX168-11231" fmla="*/ 2560151 w 10768629"/>
              <a:gd name="connsiteY168-11232" fmla="*/ 1963609 h 1978172"/>
              <a:gd name="connsiteX169-11233" fmla="*/ 2367221 w 10768629"/>
              <a:gd name="connsiteY169-11234" fmla="*/ 1971884 h 1978172"/>
              <a:gd name="connsiteX170-11235" fmla="*/ 2272130 w 10768629"/>
              <a:gd name="connsiteY170-11236" fmla="*/ 1961162 h 1978172"/>
              <a:gd name="connsiteX171-11237" fmla="*/ 2189404 w 10768629"/>
              <a:gd name="connsiteY171-11238" fmla="*/ 1978172 h 1978172"/>
              <a:gd name="connsiteX172-11239" fmla="*/ 2077704 w 10768629"/>
              <a:gd name="connsiteY172-11240" fmla="*/ 1965002 h 1978172"/>
              <a:gd name="connsiteX173-11241" fmla="*/ 2033299 w 10768629"/>
              <a:gd name="connsiteY173-11242" fmla="*/ 1969042 h 1978172"/>
              <a:gd name="connsiteX174-11243" fmla="*/ 1967996 w 10768629"/>
              <a:gd name="connsiteY174-11244" fmla="*/ 1953187 h 1978172"/>
              <a:gd name="connsiteX175-11245" fmla="*/ 1855805 w 10768629"/>
              <a:gd name="connsiteY175-11246" fmla="*/ 1926082 h 1978172"/>
              <a:gd name="connsiteX176-11247" fmla="*/ 1790957 w 10768629"/>
              <a:gd name="connsiteY176-11248" fmla="*/ 1919460 h 1978172"/>
              <a:gd name="connsiteX177-11249" fmla="*/ 1613978 w 10768629"/>
              <a:gd name="connsiteY177-11250" fmla="*/ 1891581 h 1978172"/>
              <a:gd name="connsiteX178-11251" fmla="*/ 1436831 w 10768629"/>
              <a:gd name="connsiteY178-11252" fmla="*/ 1856201 h 1978172"/>
              <a:gd name="connsiteX179-11253" fmla="*/ 1357365 w 10768629"/>
              <a:gd name="connsiteY179-11254" fmla="*/ 1832140 h 1978172"/>
              <a:gd name="connsiteX180-11255" fmla="*/ 1232341 w 10768629"/>
              <a:gd name="connsiteY180-11256" fmla="*/ 1785942 h 1978172"/>
              <a:gd name="connsiteX181-11257" fmla="*/ 1162595 w 10768629"/>
              <a:gd name="connsiteY181-11258" fmla="*/ 1758337 h 1978172"/>
              <a:gd name="connsiteX182-11259" fmla="*/ 1128523 w 10768629"/>
              <a:gd name="connsiteY182-11260" fmla="*/ 1763621 h 1978172"/>
              <a:gd name="connsiteX183-11261" fmla="*/ 991903 w 10768629"/>
              <a:gd name="connsiteY183-11262" fmla="*/ 1786741 h 1978172"/>
              <a:gd name="connsiteX184-11263" fmla="*/ 883960 w 10768629"/>
              <a:gd name="connsiteY184-11264" fmla="*/ 1822386 h 1978172"/>
              <a:gd name="connsiteX185-11265" fmla="*/ 766531 w 10768629"/>
              <a:gd name="connsiteY185-11266" fmla="*/ 1805053 h 1978172"/>
              <a:gd name="connsiteX186-11267" fmla="*/ 669779 w 10768629"/>
              <a:gd name="connsiteY186-11268" fmla="*/ 1800537 h 1978172"/>
              <a:gd name="connsiteX187-11269" fmla="*/ 523898 w 10768629"/>
              <a:gd name="connsiteY187-11270" fmla="*/ 1811085 h 1978172"/>
              <a:gd name="connsiteX188-11271" fmla="*/ 360251 w 10768629"/>
              <a:gd name="connsiteY188-11272" fmla="*/ 1830735 h 1978172"/>
              <a:gd name="connsiteX189-11273" fmla="*/ 255207 w 10768629"/>
              <a:gd name="connsiteY189-11274" fmla="*/ 1818275 h 1978172"/>
              <a:gd name="connsiteX190-11275" fmla="*/ 101803 w 10768629"/>
              <a:gd name="connsiteY190-11276" fmla="*/ 1870647 h 1978172"/>
              <a:gd name="connsiteX191-11277" fmla="*/ 25397 w 10768629"/>
              <a:gd name="connsiteY191-11278" fmla="*/ 1888443 h 1978172"/>
              <a:gd name="connsiteX192-11279" fmla="*/ 2370 w 10768629"/>
              <a:gd name="connsiteY192-11280" fmla="*/ 1878311 h 1978172"/>
              <a:gd name="connsiteX193-11281" fmla="*/ 0 w 10768629"/>
              <a:gd name="connsiteY193-11282" fmla="*/ 1878785 h 1978172"/>
              <a:gd name="connsiteX194-11283" fmla="*/ 0 w 10768629"/>
              <a:gd name="connsiteY194-11284" fmla="*/ 0 h 1978172"/>
              <a:gd name="connsiteX0-11285" fmla="*/ 0 w 10768629"/>
              <a:gd name="connsiteY0-11286" fmla="*/ 0 h 1978172"/>
              <a:gd name="connsiteX1-11287" fmla="*/ 10768629 w 10768629"/>
              <a:gd name="connsiteY1-11288" fmla="*/ 0 h 1978172"/>
              <a:gd name="connsiteX2-11289" fmla="*/ 10733254 w 10768629"/>
              <a:gd name="connsiteY2-11290" fmla="*/ 31439 h 1978172"/>
              <a:gd name="connsiteX3-11291" fmla="*/ 10727085 w 10768629"/>
              <a:gd name="connsiteY3-11292" fmla="*/ 37910 h 1978172"/>
              <a:gd name="connsiteX4-11293" fmla="*/ 10675953 w 10768629"/>
              <a:gd name="connsiteY4-11294" fmla="*/ 68623 h 1978172"/>
              <a:gd name="connsiteX5-11295" fmla="*/ 10637091 w 10768629"/>
              <a:gd name="connsiteY5-11296" fmla="*/ 90361 h 1978172"/>
              <a:gd name="connsiteX6-11297" fmla="*/ 10610971 w 10768629"/>
              <a:gd name="connsiteY6-11298" fmla="*/ 110764 h 1978172"/>
              <a:gd name="connsiteX7-11299" fmla="*/ 10532872 w 10768629"/>
              <a:gd name="connsiteY7-11300" fmla="*/ 138028 h 1978172"/>
              <a:gd name="connsiteX8-11301" fmla="*/ 10398558 w 10768629"/>
              <a:gd name="connsiteY8-11302" fmla="*/ 172911 h 1978172"/>
              <a:gd name="connsiteX9-11303" fmla="*/ 10371128 w 10768629"/>
              <a:gd name="connsiteY9-11304" fmla="*/ 182609 h 1978172"/>
              <a:gd name="connsiteX10-11305" fmla="*/ 10352178 w 10768629"/>
              <a:gd name="connsiteY10-11306" fmla="*/ 199976 h 1978172"/>
              <a:gd name="connsiteX11-11307" fmla="*/ 10351815 w 10768629"/>
              <a:gd name="connsiteY11-11308" fmla="*/ 211879 h 1978172"/>
              <a:gd name="connsiteX12-11309" fmla="*/ 10337471 w 10768629"/>
              <a:gd name="connsiteY12-11310" fmla="*/ 218661 h 1978172"/>
              <a:gd name="connsiteX13-11311" fmla="*/ 10334625 w 10768629"/>
              <a:gd name="connsiteY13-11312" fmla="*/ 222351 h 1978172"/>
              <a:gd name="connsiteX14-11313" fmla="*/ 10256365 w 10768629"/>
              <a:gd name="connsiteY14-11314" fmla="*/ 235917 h 1978172"/>
              <a:gd name="connsiteX15-11315" fmla="*/ 10201127 w 10768629"/>
              <a:gd name="connsiteY15-11316" fmla="*/ 267448 h 1978172"/>
              <a:gd name="connsiteX16-11317" fmla="*/ 9961218 w 10768629"/>
              <a:gd name="connsiteY16-11318" fmla="*/ 326720 h 1978172"/>
              <a:gd name="connsiteX17-11319" fmla="*/ 9859715 w 10768629"/>
              <a:gd name="connsiteY17-11320" fmla="*/ 355698 h 1978172"/>
              <a:gd name="connsiteX18-11321" fmla="*/ 9679867 w 10768629"/>
              <a:gd name="connsiteY18-11322" fmla="*/ 399081 h 1978172"/>
              <a:gd name="connsiteX19-11323" fmla="*/ 9490654 w 10768629"/>
              <a:gd name="connsiteY19-11324" fmla="*/ 455225 h 1978172"/>
              <a:gd name="connsiteX20-11325" fmla="*/ 9470837 w 10768629"/>
              <a:gd name="connsiteY20-11326" fmla="*/ 452539 h 1978172"/>
              <a:gd name="connsiteX21-11327" fmla="*/ 9469082 w 10768629"/>
              <a:gd name="connsiteY21-11328" fmla="*/ 454891 h 1978172"/>
              <a:gd name="connsiteX22-11329" fmla="*/ 9448038 w 10768629"/>
              <a:gd name="connsiteY22-11330" fmla="*/ 459733 h 1978172"/>
              <a:gd name="connsiteX23-11331" fmla="*/ 9396821 w 10768629"/>
              <a:gd name="connsiteY23-11332" fmla="*/ 455795 h 1978172"/>
              <a:gd name="connsiteX24-11333" fmla="*/ 9392197 w 10768629"/>
              <a:gd name="connsiteY24-11334" fmla="*/ 459796 h 1978172"/>
              <a:gd name="connsiteX25-11335" fmla="*/ 9347994 w 10768629"/>
              <a:gd name="connsiteY25-11336" fmla="*/ 464462 h 1978172"/>
              <a:gd name="connsiteX26-11337" fmla="*/ 9347889 w 10768629"/>
              <a:gd name="connsiteY26-11338" fmla="*/ 466539 h 1978172"/>
              <a:gd name="connsiteX27-11339" fmla="*/ 9337639 w 10768629"/>
              <a:gd name="connsiteY27-11340" fmla="*/ 476654 h 1978172"/>
              <a:gd name="connsiteX28-11341" fmla="*/ 9287964 w 10768629"/>
              <a:gd name="connsiteY28-11342" fmla="*/ 513052 h 1978172"/>
              <a:gd name="connsiteX29-11343" fmla="*/ 9229283 w 10768629"/>
              <a:gd name="connsiteY29-11344" fmla="*/ 555377 h 1978172"/>
              <a:gd name="connsiteX30-11345" fmla="*/ 9220274 w 10768629"/>
              <a:gd name="connsiteY30-11346" fmla="*/ 557502 h 1978172"/>
              <a:gd name="connsiteX31-11347" fmla="*/ 9220202 w 10768629"/>
              <a:gd name="connsiteY31-11348" fmla="*/ 558001 h 1978172"/>
              <a:gd name="connsiteX32-11349" fmla="*/ 9210908 w 10768629"/>
              <a:gd name="connsiteY32-11350" fmla="*/ 561147 h 1978172"/>
              <a:gd name="connsiteX33-11351" fmla="*/ 9186374 w 10768629"/>
              <a:gd name="connsiteY33-11352" fmla="*/ 565502 h 1978172"/>
              <a:gd name="connsiteX34-11353" fmla="*/ 9181058 w 10768629"/>
              <a:gd name="connsiteY34-11354" fmla="*/ 569943 h 1978172"/>
              <a:gd name="connsiteX35-11355" fmla="*/ 9167549 w 10768629"/>
              <a:gd name="connsiteY35-11356" fmla="*/ 584727 h 1978172"/>
              <a:gd name="connsiteX36-11357" fmla="*/ 9149110 w 10768629"/>
              <a:gd name="connsiteY36-11358" fmla="*/ 598906 h 1978172"/>
              <a:gd name="connsiteX37-11359" fmla="*/ 9078556 w 10768629"/>
              <a:gd name="connsiteY37-11360" fmla="*/ 644039 h 1978172"/>
              <a:gd name="connsiteX38-11361" fmla="*/ 8996399 w 10768629"/>
              <a:gd name="connsiteY38-11362" fmla="*/ 690055 h 1978172"/>
              <a:gd name="connsiteX39-11363" fmla="*/ 8803791 w 10768629"/>
              <a:gd name="connsiteY39-11364" fmla="*/ 813860 h 1978172"/>
              <a:gd name="connsiteX40-11365" fmla="*/ 8636202 w 10768629"/>
              <a:gd name="connsiteY40-11366" fmla="*/ 848463 h 1978172"/>
              <a:gd name="connsiteX41-11367" fmla="*/ 8555372 w 10768629"/>
              <a:gd name="connsiteY41-11368" fmla="*/ 883171 h 1978172"/>
              <a:gd name="connsiteX42-11369" fmla="*/ 8507229 w 10768629"/>
              <a:gd name="connsiteY42-11370" fmla="*/ 901665 h 1978172"/>
              <a:gd name="connsiteX43-11371" fmla="*/ 8428473 w 10768629"/>
              <a:gd name="connsiteY43-11372" fmla="*/ 927985 h 1978172"/>
              <a:gd name="connsiteX44-11373" fmla="*/ 8427914 w 10768629"/>
              <a:gd name="connsiteY44-11374" fmla="*/ 933480 h 1978172"/>
              <a:gd name="connsiteX45-11375" fmla="*/ 8420327 w 10768629"/>
              <a:gd name="connsiteY45-11376" fmla="*/ 941984 h 1978172"/>
              <a:gd name="connsiteX46-11377" fmla="*/ 8394729 w 10768629"/>
              <a:gd name="connsiteY46-11378" fmla="*/ 948347 h 1978172"/>
              <a:gd name="connsiteX47-11379" fmla="*/ 8380548 w 10768629"/>
              <a:gd name="connsiteY47-11380" fmla="*/ 987916 h 1978172"/>
              <a:gd name="connsiteX48-11381" fmla="*/ 8375330 w 10768629"/>
              <a:gd name="connsiteY48-11382" fmla="*/ 965444 h 1978172"/>
              <a:gd name="connsiteX49-11383" fmla="*/ 8340796 w 10768629"/>
              <a:gd name="connsiteY49-11384" fmla="*/ 980522 h 1978172"/>
              <a:gd name="connsiteX50-11385" fmla="*/ 8304438 w 10768629"/>
              <a:gd name="connsiteY50-11386" fmla="*/ 996739 h 1978172"/>
              <a:gd name="connsiteX51-11387" fmla="*/ 8280929 w 10768629"/>
              <a:gd name="connsiteY51-11388" fmla="*/ 1023089 h 1978172"/>
              <a:gd name="connsiteX52-11389" fmla="*/ 8275760 w 10768629"/>
              <a:gd name="connsiteY52-11390" fmla="*/ 1027772 h 1978172"/>
              <a:gd name="connsiteX53-11391" fmla="*/ 8275478 w 10768629"/>
              <a:gd name="connsiteY53-11392" fmla="*/ 1027605 h 1978172"/>
              <a:gd name="connsiteX54-11393" fmla="*/ 8249003 w 10768629"/>
              <a:gd name="connsiteY54-11394" fmla="*/ 1032033 h 1978172"/>
              <a:gd name="connsiteX55-11395" fmla="*/ 8203836 w 10768629"/>
              <a:gd name="connsiteY55-11396" fmla="*/ 1037347 h 1978172"/>
              <a:gd name="connsiteX56-11397" fmla="*/ 8122936 w 10768629"/>
              <a:gd name="connsiteY56-11398" fmla="*/ 1063113 h 1978172"/>
              <a:gd name="connsiteX57-11399" fmla="*/ 8043658 w 10768629"/>
              <a:gd name="connsiteY57-11400" fmla="*/ 1092746 h 1978172"/>
              <a:gd name="connsiteX58-11401" fmla="*/ 8015351 w 10768629"/>
              <a:gd name="connsiteY58-11402" fmla="*/ 1105478 h 1978172"/>
              <a:gd name="connsiteX59-11403" fmla="*/ 7963145 w 10768629"/>
              <a:gd name="connsiteY59-11404" fmla="*/ 1119346 h 1978172"/>
              <a:gd name="connsiteX60-11405" fmla="*/ 7938145 w 10768629"/>
              <a:gd name="connsiteY60-11406" fmla="*/ 1120225 h 1978172"/>
              <a:gd name="connsiteX61-11407" fmla="*/ 7937238 w 10768629"/>
              <a:gd name="connsiteY61-11408" fmla="*/ 1121204 h 1978172"/>
              <a:gd name="connsiteX62-11409" fmla="*/ 7934398 w 10768629"/>
              <a:gd name="connsiteY62-11410" fmla="*/ 1118240 h 1978172"/>
              <a:gd name="connsiteX63-11411" fmla="*/ 7918248 w 10768629"/>
              <a:gd name="connsiteY63-11412" fmla="*/ 1124371 h 1978172"/>
              <a:gd name="connsiteX64-11413" fmla="*/ 7914119 w 10768629"/>
              <a:gd name="connsiteY64-11414" fmla="*/ 1127653 h 1978172"/>
              <a:gd name="connsiteX65-11415" fmla="*/ 7907658 w 10768629"/>
              <a:gd name="connsiteY65-11416" fmla="*/ 1130350 h 1978172"/>
              <a:gd name="connsiteX66-11417" fmla="*/ 7907434 w 10768629"/>
              <a:gd name="connsiteY66-11418" fmla="*/ 1130103 h 1978172"/>
              <a:gd name="connsiteX67-11419" fmla="*/ 7901508 w 10768629"/>
              <a:gd name="connsiteY67-11420" fmla="*/ 1133245 h 1978172"/>
              <a:gd name="connsiteX68-11421" fmla="*/ 7873287 w 10768629"/>
              <a:gd name="connsiteY68-11422" fmla="*/ 1152609 h 1978172"/>
              <a:gd name="connsiteX69-11423" fmla="*/ 7834833 w 10768629"/>
              <a:gd name="connsiteY69-11424" fmla="*/ 1153868 h 1978172"/>
              <a:gd name="connsiteX70-11425" fmla="*/ 7828661 w 10768629"/>
              <a:gd name="connsiteY70-11426" fmla="*/ 1139994 h 1978172"/>
              <a:gd name="connsiteX71-11427" fmla="*/ 7823966 w 10768629"/>
              <a:gd name="connsiteY71-11428" fmla="*/ 1143178 h 1978172"/>
              <a:gd name="connsiteX72-11429" fmla="*/ 7815078 w 10768629"/>
              <a:gd name="connsiteY72-11430" fmla="*/ 1151776 h 1978172"/>
              <a:gd name="connsiteX73-11431" fmla="*/ 7812026 w 10768629"/>
              <a:gd name="connsiteY73-11432" fmla="*/ 1151522 h 1978172"/>
              <a:gd name="connsiteX74-11433" fmla="*/ 7782249 w 10768629"/>
              <a:gd name="connsiteY74-11434" fmla="*/ 1160970 h 1978172"/>
              <a:gd name="connsiteX75-11435" fmla="*/ 7773476 w 10768629"/>
              <a:gd name="connsiteY75-11436" fmla="*/ 1157414 h 1978172"/>
              <a:gd name="connsiteX76-11437" fmla="*/ 7769600 w 10768629"/>
              <a:gd name="connsiteY76-11438" fmla="*/ 1157365 h 1978172"/>
              <a:gd name="connsiteX77-11439" fmla="*/ 7752631 w 10768629"/>
              <a:gd name="connsiteY77-11440" fmla="*/ 1172815 h 1978172"/>
              <a:gd name="connsiteX78-11441" fmla="*/ 7739392 w 10768629"/>
              <a:gd name="connsiteY78-11442" fmla="*/ 1192062 h 1978172"/>
              <a:gd name="connsiteX79-11443" fmla="*/ 7685942 w 10768629"/>
              <a:gd name="connsiteY79-11444" fmla="*/ 1233723 h 1978172"/>
              <a:gd name="connsiteX80-11445" fmla="*/ 7586920 w 10768629"/>
              <a:gd name="connsiteY80-11446" fmla="*/ 1261888 h 1978172"/>
              <a:gd name="connsiteX81-11447" fmla="*/ 7486100 w 10768629"/>
              <a:gd name="connsiteY81-11448" fmla="*/ 1292563 h 1978172"/>
              <a:gd name="connsiteX82-11449" fmla="*/ 7407190 w 10768629"/>
              <a:gd name="connsiteY82-11450" fmla="*/ 1314737 h 1978172"/>
              <a:gd name="connsiteX83-11451" fmla="*/ 7240698 w 10768629"/>
              <a:gd name="connsiteY83-11452" fmla="*/ 1438832 h 1978172"/>
              <a:gd name="connsiteX84-11453" fmla="*/ 7197675 w 10768629"/>
              <a:gd name="connsiteY84-11454" fmla="*/ 1447530 h 1978172"/>
              <a:gd name="connsiteX85-11455" fmla="*/ 7164788 w 10768629"/>
              <a:gd name="connsiteY85-11456" fmla="*/ 1480293 h 1978172"/>
              <a:gd name="connsiteX86-11457" fmla="*/ 7147929 w 10768629"/>
              <a:gd name="connsiteY86-11458" fmla="*/ 1477641 h 1978172"/>
              <a:gd name="connsiteX87-11459" fmla="*/ 7144965 w 10768629"/>
              <a:gd name="connsiteY87-11460" fmla="*/ 1476908 h 1978172"/>
              <a:gd name="connsiteX88-11461" fmla="*/ 7134299 w 10768629"/>
              <a:gd name="connsiteY88-11462" fmla="*/ 1479969 h 1978172"/>
              <a:gd name="connsiteX89-11463" fmla="*/ 7129809 w 10768629"/>
              <a:gd name="connsiteY89-11464" fmla="*/ 1473339 h 1978172"/>
              <a:gd name="connsiteX90-11465" fmla="*/ 7112688 w 10768629"/>
              <a:gd name="connsiteY90-11466" fmla="*/ 1472575 h 1978172"/>
              <a:gd name="connsiteX91-11467" fmla="*/ 7093470 w 10768629"/>
              <a:gd name="connsiteY91-11468" fmla="*/ 1480300 h 1978172"/>
              <a:gd name="connsiteX92-11469" fmla="*/ 7025034 w 10768629"/>
              <a:gd name="connsiteY92-11470" fmla="*/ 1506934 h 1978172"/>
              <a:gd name="connsiteX93-11471" fmla="*/ 7014783 w 10768629"/>
              <a:gd name="connsiteY93-11472" fmla="*/ 1515868 h 1978172"/>
              <a:gd name="connsiteX94-11473" fmla="*/ 6979706 w 10768629"/>
              <a:gd name="connsiteY94-11474" fmla="*/ 1523511 h 1978172"/>
              <a:gd name="connsiteX95-11475" fmla="*/ 6977890 w 10768629"/>
              <a:gd name="connsiteY95-11476" fmla="*/ 1525793 h 1978172"/>
              <a:gd name="connsiteX96-11477" fmla="*/ 6944339 w 10768629"/>
              <a:gd name="connsiteY96-11478" fmla="*/ 1536237 h 1978172"/>
              <a:gd name="connsiteX97-11479" fmla="*/ 6886996 w 10768629"/>
              <a:gd name="connsiteY97-11480" fmla="*/ 1563569 h 1978172"/>
              <a:gd name="connsiteX98-11481" fmla="*/ 6874510 w 10768629"/>
              <a:gd name="connsiteY98-11482" fmla="*/ 1558469 h 1978172"/>
              <a:gd name="connsiteX99-11483" fmla="*/ 6871943 w 10768629"/>
              <a:gd name="connsiteY99-11484" fmla="*/ 1554651 h 1978172"/>
              <a:gd name="connsiteX100-11485" fmla="*/ 6856174 w 10768629"/>
              <a:gd name="connsiteY100-11486" fmla="*/ 1562024 h 1978172"/>
              <a:gd name="connsiteX101-11487" fmla="*/ 6842321 w 10768629"/>
              <a:gd name="connsiteY101-11488" fmla="*/ 1560554 h 1978172"/>
              <a:gd name="connsiteX102-11489" fmla="*/ 6832713 w 10768629"/>
              <a:gd name="connsiteY102-11490" fmla="*/ 1569357 h 1978172"/>
              <a:gd name="connsiteX103-11491" fmla="*/ 6816351 w 10768629"/>
              <a:gd name="connsiteY103-11492" fmla="*/ 1571495 h 1978172"/>
              <a:gd name="connsiteX104-11493" fmla="*/ 6795800 w 10768629"/>
              <a:gd name="connsiteY104-11494" fmla="*/ 1572010 h 1978172"/>
              <a:gd name="connsiteX105-11495" fmla="*/ 6777546 w 10768629"/>
              <a:gd name="connsiteY105-11496" fmla="*/ 1568661 h 1978172"/>
              <a:gd name="connsiteX106-11497" fmla="*/ 6751528 w 10768629"/>
              <a:gd name="connsiteY106-11498" fmla="*/ 1574143 h 1978172"/>
              <a:gd name="connsiteX107-11499" fmla="*/ 6691966 w 10768629"/>
              <a:gd name="connsiteY107-11500" fmla="*/ 1582255 h 1978172"/>
              <a:gd name="connsiteX108-11501" fmla="*/ 6646941 w 10768629"/>
              <a:gd name="connsiteY108-11502" fmla="*/ 1588471 h 1978172"/>
              <a:gd name="connsiteX109-11503" fmla="*/ 6568576 w 10768629"/>
              <a:gd name="connsiteY109-11504" fmla="*/ 1606488 h 1978172"/>
              <a:gd name="connsiteX110-11505" fmla="*/ 6554358 w 10768629"/>
              <a:gd name="connsiteY110-11506" fmla="*/ 1621701 h 1978172"/>
              <a:gd name="connsiteX111-11507" fmla="*/ 6516968 w 10768629"/>
              <a:gd name="connsiteY111-11508" fmla="*/ 1617195 h 1978172"/>
              <a:gd name="connsiteX112-11509" fmla="*/ 6506479 w 10768629"/>
              <a:gd name="connsiteY112-11510" fmla="*/ 1602227 h 1978172"/>
              <a:gd name="connsiteX113-11511" fmla="*/ 6458436 w 10768629"/>
              <a:gd name="connsiteY113-11512" fmla="*/ 1607332 h 1978172"/>
              <a:gd name="connsiteX114-11513" fmla="*/ 6414786 w 10768629"/>
              <a:gd name="connsiteY114-11514" fmla="*/ 1628815 h 1978172"/>
              <a:gd name="connsiteX115-11515" fmla="*/ 6357085 w 10768629"/>
              <a:gd name="connsiteY115-11516" fmla="*/ 1640846 h 1978172"/>
              <a:gd name="connsiteX116-11517" fmla="*/ 6322636 w 10768629"/>
              <a:gd name="connsiteY116-11518" fmla="*/ 1648213 h 1978172"/>
              <a:gd name="connsiteX117-11519" fmla="*/ 6226172 w 10768629"/>
              <a:gd name="connsiteY117-11520" fmla="*/ 1654676 h 1978172"/>
              <a:gd name="connsiteX118-11521" fmla="*/ 6221217 w 10768629"/>
              <a:gd name="connsiteY118-11522" fmla="*/ 1654506 h 1978172"/>
              <a:gd name="connsiteX119-11523" fmla="*/ 6204956 w 10768629"/>
              <a:gd name="connsiteY119-11524" fmla="*/ 1664280 h 1978172"/>
              <a:gd name="connsiteX120-11525" fmla="*/ 6204270 w 10768629"/>
              <a:gd name="connsiteY120-11526" fmla="*/ 1666782 h 1978172"/>
              <a:gd name="connsiteX121-11527" fmla="*/ 6143810 w 10768629"/>
              <a:gd name="connsiteY121-11528" fmla="*/ 1661963 h 1978172"/>
              <a:gd name="connsiteX122-11529" fmla="*/ 6136560 w 10768629"/>
              <a:gd name="connsiteY122-11530" fmla="*/ 1665728 h 1978172"/>
              <a:gd name="connsiteX123-11531" fmla="*/ 6096155 w 10768629"/>
              <a:gd name="connsiteY123-11532" fmla="*/ 1656951 h 1978172"/>
              <a:gd name="connsiteX124-11533" fmla="*/ 6075812 w 10768629"/>
              <a:gd name="connsiteY124-11534" fmla="*/ 1655422 h 1978172"/>
              <a:gd name="connsiteX125-11535" fmla="*/ 6039495 w 10768629"/>
              <a:gd name="connsiteY125-11536" fmla="*/ 1649680 h 1978172"/>
              <a:gd name="connsiteX126-11537" fmla="*/ 6036523 w 10768629"/>
              <a:gd name="connsiteY126-11538" fmla="*/ 1652121 h 1978172"/>
              <a:gd name="connsiteX127-11539" fmla="*/ 6029328 w 10768629"/>
              <a:gd name="connsiteY127-11540" fmla="*/ 1649904 h 1978172"/>
              <a:gd name="connsiteX128-11541" fmla="*/ 6024075 w 10768629"/>
              <a:gd name="connsiteY128-11542" fmla="*/ 1652779 h 1978172"/>
              <a:gd name="connsiteX129-11543" fmla="*/ 6018085 w 10768629"/>
              <a:gd name="connsiteY129-11544" fmla="*/ 1652030 h 1978172"/>
              <a:gd name="connsiteX130-11545" fmla="*/ 5955513 w 10768629"/>
              <a:gd name="connsiteY130-11546" fmla="*/ 1663584 h 1978172"/>
              <a:gd name="connsiteX131-11547" fmla="*/ 5941996 w 10768629"/>
              <a:gd name="connsiteY131-11548" fmla="*/ 1661326 h 1978172"/>
              <a:gd name="connsiteX132-11549" fmla="*/ 5931789 w 10768629"/>
              <a:gd name="connsiteY132-11550" fmla="*/ 1669915 h 1978172"/>
              <a:gd name="connsiteX133-11551" fmla="*/ 5888686 w 10768629"/>
              <a:gd name="connsiteY133-11552" fmla="*/ 1672175 h 1978172"/>
              <a:gd name="connsiteX134-11553" fmla="*/ 5873794 w 10768629"/>
              <a:gd name="connsiteY134-11554" fmla="*/ 1665454 h 1978172"/>
              <a:gd name="connsiteX135-11555" fmla="*/ 5860022 w 10768629"/>
              <a:gd name="connsiteY135-11556" fmla="*/ 1660635 h 1978172"/>
              <a:gd name="connsiteX136-11557" fmla="*/ 5858237 w 10768629"/>
              <a:gd name="connsiteY136-11558" fmla="*/ 1660649 h 1978172"/>
              <a:gd name="connsiteX137-11559" fmla="*/ 5840319 w 10768629"/>
              <a:gd name="connsiteY137-11560" fmla="*/ 1660798 h 1978172"/>
              <a:gd name="connsiteX138-11561" fmla="*/ 5806984 w 10768629"/>
              <a:gd name="connsiteY138-11562" fmla="*/ 1661075 h 1978172"/>
              <a:gd name="connsiteX139-11563" fmla="*/ 5742351 w 10768629"/>
              <a:gd name="connsiteY139-11564" fmla="*/ 1667489 h 1978172"/>
              <a:gd name="connsiteX140-11565" fmla="*/ 5521171 w 10768629"/>
              <a:gd name="connsiteY140-11566" fmla="*/ 1671626 h 1978172"/>
              <a:gd name="connsiteX141-11567" fmla="*/ 5457384 w 10768629"/>
              <a:gd name="connsiteY141-11568" fmla="*/ 1683952 h 1978172"/>
              <a:gd name="connsiteX142-11569" fmla="*/ 4950070 w 10768629"/>
              <a:gd name="connsiteY142-11570" fmla="*/ 1748401 h 1978172"/>
              <a:gd name="connsiteX143-11571" fmla="*/ 4872172 w 10768629"/>
              <a:gd name="connsiteY143-11572" fmla="*/ 1757222 h 1978172"/>
              <a:gd name="connsiteX144-11573" fmla="*/ 4809524 w 10768629"/>
              <a:gd name="connsiteY144-11574" fmla="*/ 1761033 h 1978172"/>
              <a:gd name="connsiteX145-11575" fmla="*/ 4759058 w 10768629"/>
              <a:gd name="connsiteY145-11576" fmla="*/ 1766533 h 1978172"/>
              <a:gd name="connsiteX146-11577" fmla="*/ 4719749 w 10768629"/>
              <a:gd name="connsiteY146-11578" fmla="*/ 1771811 h 1978172"/>
              <a:gd name="connsiteX147-11579" fmla="*/ 4568686 w 10768629"/>
              <a:gd name="connsiteY147-11580" fmla="*/ 1786141 h 1978172"/>
              <a:gd name="connsiteX148-11581" fmla="*/ 4418751 w 10768629"/>
              <a:gd name="connsiteY148-11582" fmla="*/ 1796932 h 1978172"/>
              <a:gd name="connsiteX149-11583" fmla="*/ 4378377 w 10768629"/>
              <a:gd name="connsiteY149-11584" fmla="*/ 1815528 h 1978172"/>
              <a:gd name="connsiteX150-11585" fmla="*/ 4320575 w 10768629"/>
              <a:gd name="connsiteY150-11586" fmla="*/ 1832722 h 1978172"/>
              <a:gd name="connsiteX151-11587" fmla="*/ 4220200 w 10768629"/>
              <a:gd name="connsiteY151-11588" fmla="*/ 1873173 h 1978172"/>
              <a:gd name="connsiteX152-11589" fmla="*/ 4105361 w 10768629"/>
              <a:gd name="connsiteY152-11590" fmla="*/ 1894711 h 1978172"/>
              <a:gd name="connsiteX153-11591" fmla="*/ 3973223 w 10768629"/>
              <a:gd name="connsiteY153-11592" fmla="*/ 1881015 h 1978172"/>
              <a:gd name="connsiteX154-11593" fmla="*/ 3900992 w 10768629"/>
              <a:gd name="connsiteY154-11594" fmla="*/ 1880603 h 1978172"/>
              <a:gd name="connsiteX155-11595" fmla="*/ 3662119 w 10768629"/>
              <a:gd name="connsiteY155-11596" fmla="*/ 1889285 h 1978172"/>
              <a:gd name="connsiteX156-11597" fmla="*/ 3496919 w 10768629"/>
              <a:gd name="connsiteY156-11598" fmla="*/ 1873180 h 1978172"/>
              <a:gd name="connsiteX157-11599" fmla="*/ 3449433 w 10768629"/>
              <a:gd name="connsiteY157-11600" fmla="*/ 1889681 h 1978172"/>
              <a:gd name="connsiteX158-11601" fmla="*/ 3369766 w 10768629"/>
              <a:gd name="connsiteY158-11602" fmla="*/ 1916653 h 1978172"/>
              <a:gd name="connsiteX159-11603" fmla="*/ 3269672 w 10768629"/>
              <a:gd name="connsiteY159-11604" fmla="*/ 1938036 h 1978172"/>
              <a:gd name="connsiteX160-11605" fmla="*/ 3224897 w 10768629"/>
              <a:gd name="connsiteY160-11606" fmla="*/ 1943733 h 1978172"/>
              <a:gd name="connsiteX161-11607" fmla="*/ 3161463 w 10768629"/>
              <a:gd name="connsiteY161-11608" fmla="*/ 1946591 h 1978172"/>
              <a:gd name="connsiteX162-11609" fmla="*/ 3112044 w 10768629"/>
              <a:gd name="connsiteY162-11610" fmla="*/ 1935614 h 1978172"/>
              <a:gd name="connsiteX163-11611" fmla="*/ 3069716 w 10768629"/>
              <a:gd name="connsiteY163-11612" fmla="*/ 1930463 h 1978172"/>
              <a:gd name="connsiteX164-11613" fmla="*/ 3005773 w 10768629"/>
              <a:gd name="connsiteY164-11614" fmla="*/ 1915878 h 1978172"/>
              <a:gd name="connsiteX165-11615" fmla="*/ 2897201 w 10768629"/>
              <a:gd name="connsiteY165-11616" fmla="*/ 1926772 h 1978172"/>
              <a:gd name="connsiteX166-11617" fmla="*/ 2783891 w 10768629"/>
              <a:gd name="connsiteY166-11618" fmla="*/ 1931749 h 1978172"/>
              <a:gd name="connsiteX167-11619" fmla="*/ 2712447 w 10768629"/>
              <a:gd name="connsiteY167-11620" fmla="*/ 1933044 h 1978172"/>
              <a:gd name="connsiteX168-11621" fmla="*/ 2560151 w 10768629"/>
              <a:gd name="connsiteY168-11622" fmla="*/ 1963609 h 1978172"/>
              <a:gd name="connsiteX169-11623" fmla="*/ 2367221 w 10768629"/>
              <a:gd name="connsiteY169-11624" fmla="*/ 1971884 h 1978172"/>
              <a:gd name="connsiteX170-11625" fmla="*/ 2272130 w 10768629"/>
              <a:gd name="connsiteY170-11626" fmla="*/ 1961162 h 1978172"/>
              <a:gd name="connsiteX171-11627" fmla="*/ 2189404 w 10768629"/>
              <a:gd name="connsiteY171-11628" fmla="*/ 1978172 h 1978172"/>
              <a:gd name="connsiteX172-11629" fmla="*/ 2077704 w 10768629"/>
              <a:gd name="connsiteY172-11630" fmla="*/ 1965002 h 1978172"/>
              <a:gd name="connsiteX173-11631" fmla="*/ 2033299 w 10768629"/>
              <a:gd name="connsiteY173-11632" fmla="*/ 1969042 h 1978172"/>
              <a:gd name="connsiteX174-11633" fmla="*/ 1967996 w 10768629"/>
              <a:gd name="connsiteY174-11634" fmla="*/ 1953187 h 1978172"/>
              <a:gd name="connsiteX175-11635" fmla="*/ 1855805 w 10768629"/>
              <a:gd name="connsiteY175-11636" fmla="*/ 1926082 h 1978172"/>
              <a:gd name="connsiteX176-11637" fmla="*/ 1790957 w 10768629"/>
              <a:gd name="connsiteY176-11638" fmla="*/ 1919460 h 1978172"/>
              <a:gd name="connsiteX177-11639" fmla="*/ 1613978 w 10768629"/>
              <a:gd name="connsiteY177-11640" fmla="*/ 1891581 h 1978172"/>
              <a:gd name="connsiteX178-11641" fmla="*/ 1436831 w 10768629"/>
              <a:gd name="connsiteY178-11642" fmla="*/ 1856201 h 1978172"/>
              <a:gd name="connsiteX179-11643" fmla="*/ 1357365 w 10768629"/>
              <a:gd name="connsiteY179-11644" fmla="*/ 1832140 h 1978172"/>
              <a:gd name="connsiteX180-11645" fmla="*/ 1232341 w 10768629"/>
              <a:gd name="connsiteY180-11646" fmla="*/ 1785942 h 1978172"/>
              <a:gd name="connsiteX181-11647" fmla="*/ 1162595 w 10768629"/>
              <a:gd name="connsiteY181-11648" fmla="*/ 1758337 h 1978172"/>
              <a:gd name="connsiteX182-11649" fmla="*/ 1128523 w 10768629"/>
              <a:gd name="connsiteY182-11650" fmla="*/ 1763621 h 1978172"/>
              <a:gd name="connsiteX183-11651" fmla="*/ 991903 w 10768629"/>
              <a:gd name="connsiteY183-11652" fmla="*/ 1786741 h 1978172"/>
              <a:gd name="connsiteX184-11653" fmla="*/ 883960 w 10768629"/>
              <a:gd name="connsiteY184-11654" fmla="*/ 1822386 h 1978172"/>
              <a:gd name="connsiteX185-11655" fmla="*/ 766531 w 10768629"/>
              <a:gd name="connsiteY185-11656" fmla="*/ 1805053 h 1978172"/>
              <a:gd name="connsiteX186-11657" fmla="*/ 669779 w 10768629"/>
              <a:gd name="connsiteY186-11658" fmla="*/ 1800537 h 1978172"/>
              <a:gd name="connsiteX187-11659" fmla="*/ 523898 w 10768629"/>
              <a:gd name="connsiteY187-11660" fmla="*/ 1811085 h 1978172"/>
              <a:gd name="connsiteX188-11661" fmla="*/ 360251 w 10768629"/>
              <a:gd name="connsiteY188-11662" fmla="*/ 1830735 h 1978172"/>
              <a:gd name="connsiteX189-11663" fmla="*/ 255207 w 10768629"/>
              <a:gd name="connsiteY189-11664" fmla="*/ 1818275 h 1978172"/>
              <a:gd name="connsiteX190-11665" fmla="*/ 101803 w 10768629"/>
              <a:gd name="connsiteY190-11666" fmla="*/ 1870647 h 1978172"/>
              <a:gd name="connsiteX191-11667" fmla="*/ 25397 w 10768629"/>
              <a:gd name="connsiteY191-11668" fmla="*/ 1888443 h 1978172"/>
              <a:gd name="connsiteX192-11669" fmla="*/ 2370 w 10768629"/>
              <a:gd name="connsiteY192-11670" fmla="*/ 1878311 h 1978172"/>
              <a:gd name="connsiteX193-11671" fmla="*/ 0 w 10768629"/>
              <a:gd name="connsiteY193-11672" fmla="*/ 1878785 h 1978172"/>
              <a:gd name="connsiteX194-11673" fmla="*/ 0 w 10768629"/>
              <a:gd name="connsiteY194-11674" fmla="*/ 0 h 1978172"/>
              <a:gd name="connsiteX0-11675" fmla="*/ 0 w 10768629"/>
              <a:gd name="connsiteY0-11676" fmla="*/ 0 h 1978172"/>
              <a:gd name="connsiteX1-11677" fmla="*/ 10768629 w 10768629"/>
              <a:gd name="connsiteY1-11678" fmla="*/ 0 h 1978172"/>
              <a:gd name="connsiteX2-11679" fmla="*/ 10733254 w 10768629"/>
              <a:gd name="connsiteY2-11680" fmla="*/ 31439 h 1978172"/>
              <a:gd name="connsiteX3-11681" fmla="*/ 10727085 w 10768629"/>
              <a:gd name="connsiteY3-11682" fmla="*/ 37910 h 1978172"/>
              <a:gd name="connsiteX4-11683" fmla="*/ 10675953 w 10768629"/>
              <a:gd name="connsiteY4-11684" fmla="*/ 68623 h 1978172"/>
              <a:gd name="connsiteX5-11685" fmla="*/ 10637091 w 10768629"/>
              <a:gd name="connsiteY5-11686" fmla="*/ 90361 h 1978172"/>
              <a:gd name="connsiteX6-11687" fmla="*/ 10610971 w 10768629"/>
              <a:gd name="connsiteY6-11688" fmla="*/ 110764 h 1978172"/>
              <a:gd name="connsiteX7-11689" fmla="*/ 10532872 w 10768629"/>
              <a:gd name="connsiteY7-11690" fmla="*/ 138028 h 1978172"/>
              <a:gd name="connsiteX8-11691" fmla="*/ 10398558 w 10768629"/>
              <a:gd name="connsiteY8-11692" fmla="*/ 172911 h 1978172"/>
              <a:gd name="connsiteX9-11693" fmla="*/ 10371128 w 10768629"/>
              <a:gd name="connsiteY9-11694" fmla="*/ 182609 h 1978172"/>
              <a:gd name="connsiteX10-11695" fmla="*/ 10352178 w 10768629"/>
              <a:gd name="connsiteY10-11696" fmla="*/ 199976 h 1978172"/>
              <a:gd name="connsiteX11-11697" fmla="*/ 10351815 w 10768629"/>
              <a:gd name="connsiteY11-11698" fmla="*/ 211879 h 1978172"/>
              <a:gd name="connsiteX12-11699" fmla="*/ 10337471 w 10768629"/>
              <a:gd name="connsiteY12-11700" fmla="*/ 218661 h 1978172"/>
              <a:gd name="connsiteX13-11701" fmla="*/ 10334625 w 10768629"/>
              <a:gd name="connsiteY13-11702" fmla="*/ 222351 h 1978172"/>
              <a:gd name="connsiteX14-11703" fmla="*/ 10256365 w 10768629"/>
              <a:gd name="connsiteY14-11704" fmla="*/ 235917 h 1978172"/>
              <a:gd name="connsiteX15-11705" fmla="*/ 10201127 w 10768629"/>
              <a:gd name="connsiteY15-11706" fmla="*/ 267448 h 1978172"/>
              <a:gd name="connsiteX16-11707" fmla="*/ 9961218 w 10768629"/>
              <a:gd name="connsiteY16-11708" fmla="*/ 326720 h 1978172"/>
              <a:gd name="connsiteX17-11709" fmla="*/ 9859715 w 10768629"/>
              <a:gd name="connsiteY17-11710" fmla="*/ 355698 h 1978172"/>
              <a:gd name="connsiteX18-11711" fmla="*/ 9679867 w 10768629"/>
              <a:gd name="connsiteY18-11712" fmla="*/ 399081 h 1978172"/>
              <a:gd name="connsiteX19-11713" fmla="*/ 9490654 w 10768629"/>
              <a:gd name="connsiteY19-11714" fmla="*/ 455225 h 1978172"/>
              <a:gd name="connsiteX20-11715" fmla="*/ 9470837 w 10768629"/>
              <a:gd name="connsiteY20-11716" fmla="*/ 452539 h 1978172"/>
              <a:gd name="connsiteX21-11717" fmla="*/ 9469082 w 10768629"/>
              <a:gd name="connsiteY21-11718" fmla="*/ 454891 h 1978172"/>
              <a:gd name="connsiteX22-11719" fmla="*/ 9448038 w 10768629"/>
              <a:gd name="connsiteY22-11720" fmla="*/ 459733 h 1978172"/>
              <a:gd name="connsiteX23-11721" fmla="*/ 9396821 w 10768629"/>
              <a:gd name="connsiteY23-11722" fmla="*/ 455795 h 1978172"/>
              <a:gd name="connsiteX24-11723" fmla="*/ 9392197 w 10768629"/>
              <a:gd name="connsiteY24-11724" fmla="*/ 459796 h 1978172"/>
              <a:gd name="connsiteX25-11725" fmla="*/ 9347994 w 10768629"/>
              <a:gd name="connsiteY25-11726" fmla="*/ 464462 h 1978172"/>
              <a:gd name="connsiteX26-11727" fmla="*/ 9347889 w 10768629"/>
              <a:gd name="connsiteY26-11728" fmla="*/ 466539 h 1978172"/>
              <a:gd name="connsiteX27-11729" fmla="*/ 9337639 w 10768629"/>
              <a:gd name="connsiteY27-11730" fmla="*/ 476654 h 1978172"/>
              <a:gd name="connsiteX28-11731" fmla="*/ 9287964 w 10768629"/>
              <a:gd name="connsiteY28-11732" fmla="*/ 513052 h 1978172"/>
              <a:gd name="connsiteX29-11733" fmla="*/ 9229283 w 10768629"/>
              <a:gd name="connsiteY29-11734" fmla="*/ 555377 h 1978172"/>
              <a:gd name="connsiteX30-11735" fmla="*/ 9220274 w 10768629"/>
              <a:gd name="connsiteY30-11736" fmla="*/ 557502 h 1978172"/>
              <a:gd name="connsiteX31-11737" fmla="*/ 9220202 w 10768629"/>
              <a:gd name="connsiteY31-11738" fmla="*/ 558001 h 1978172"/>
              <a:gd name="connsiteX32-11739" fmla="*/ 9210908 w 10768629"/>
              <a:gd name="connsiteY32-11740" fmla="*/ 561147 h 1978172"/>
              <a:gd name="connsiteX33-11741" fmla="*/ 9186374 w 10768629"/>
              <a:gd name="connsiteY33-11742" fmla="*/ 565502 h 1978172"/>
              <a:gd name="connsiteX34-11743" fmla="*/ 9181058 w 10768629"/>
              <a:gd name="connsiteY34-11744" fmla="*/ 569943 h 1978172"/>
              <a:gd name="connsiteX35-11745" fmla="*/ 9167549 w 10768629"/>
              <a:gd name="connsiteY35-11746" fmla="*/ 584727 h 1978172"/>
              <a:gd name="connsiteX36-11747" fmla="*/ 9149110 w 10768629"/>
              <a:gd name="connsiteY36-11748" fmla="*/ 598906 h 1978172"/>
              <a:gd name="connsiteX37-11749" fmla="*/ 9078556 w 10768629"/>
              <a:gd name="connsiteY37-11750" fmla="*/ 644039 h 1978172"/>
              <a:gd name="connsiteX38-11751" fmla="*/ 8996399 w 10768629"/>
              <a:gd name="connsiteY38-11752" fmla="*/ 690055 h 1978172"/>
              <a:gd name="connsiteX39-11753" fmla="*/ 8803791 w 10768629"/>
              <a:gd name="connsiteY39-11754" fmla="*/ 813860 h 1978172"/>
              <a:gd name="connsiteX40-11755" fmla="*/ 8636202 w 10768629"/>
              <a:gd name="connsiteY40-11756" fmla="*/ 848463 h 1978172"/>
              <a:gd name="connsiteX41-11757" fmla="*/ 8555372 w 10768629"/>
              <a:gd name="connsiteY41-11758" fmla="*/ 883171 h 1978172"/>
              <a:gd name="connsiteX42-11759" fmla="*/ 8507229 w 10768629"/>
              <a:gd name="connsiteY42-11760" fmla="*/ 901665 h 1978172"/>
              <a:gd name="connsiteX43-11761" fmla="*/ 8428473 w 10768629"/>
              <a:gd name="connsiteY43-11762" fmla="*/ 927985 h 1978172"/>
              <a:gd name="connsiteX44-11763" fmla="*/ 8427914 w 10768629"/>
              <a:gd name="connsiteY44-11764" fmla="*/ 933480 h 1978172"/>
              <a:gd name="connsiteX45-11765" fmla="*/ 8420327 w 10768629"/>
              <a:gd name="connsiteY45-11766" fmla="*/ 941984 h 1978172"/>
              <a:gd name="connsiteX46-11767" fmla="*/ 8394729 w 10768629"/>
              <a:gd name="connsiteY46-11768" fmla="*/ 948347 h 1978172"/>
              <a:gd name="connsiteX47-11769" fmla="*/ 8380548 w 10768629"/>
              <a:gd name="connsiteY47-11770" fmla="*/ 987916 h 1978172"/>
              <a:gd name="connsiteX48-11771" fmla="*/ 8375330 w 10768629"/>
              <a:gd name="connsiteY48-11772" fmla="*/ 965444 h 1978172"/>
              <a:gd name="connsiteX49-11773" fmla="*/ 8340796 w 10768629"/>
              <a:gd name="connsiteY49-11774" fmla="*/ 980522 h 1978172"/>
              <a:gd name="connsiteX50-11775" fmla="*/ 8304438 w 10768629"/>
              <a:gd name="connsiteY50-11776" fmla="*/ 996739 h 1978172"/>
              <a:gd name="connsiteX51-11777" fmla="*/ 8280929 w 10768629"/>
              <a:gd name="connsiteY51-11778" fmla="*/ 1023089 h 1978172"/>
              <a:gd name="connsiteX52-11779" fmla="*/ 8275760 w 10768629"/>
              <a:gd name="connsiteY52-11780" fmla="*/ 1027772 h 1978172"/>
              <a:gd name="connsiteX53-11781" fmla="*/ 8275478 w 10768629"/>
              <a:gd name="connsiteY53-11782" fmla="*/ 1027605 h 1978172"/>
              <a:gd name="connsiteX54-11783" fmla="*/ 8249003 w 10768629"/>
              <a:gd name="connsiteY54-11784" fmla="*/ 1032033 h 1978172"/>
              <a:gd name="connsiteX55-11785" fmla="*/ 8203836 w 10768629"/>
              <a:gd name="connsiteY55-11786" fmla="*/ 1037347 h 1978172"/>
              <a:gd name="connsiteX56-11787" fmla="*/ 8122936 w 10768629"/>
              <a:gd name="connsiteY56-11788" fmla="*/ 1063113 h 1978172"/>
              <a:gd name="connsiteX57-11789" fmla="*/ 8043658 w 10768629"/>
              <a:gd name="connsiteY57-11790" fmla="*/ 1092746 h 1978172"/>
              <a:gd name="connsiteX58-11791" fmla="*/ 8015351 w 10768629"/>
              <a:gd name="connsiteY58-11792" fmla="*/ 1105478 h 1978172"/>
              <a:gd name="connsiteX59-11793" fmla="*/ 7963145 w 10768629"/>
              <a:gd name="connsiteY59-11794" fmla="*/ 1119346 h 1978172"/>
              <a:gd name="connsiteX60-11795" fmla="*/ 7938145 w 10768629"/>
              <a:gd name="connsiteY60-11796" fmla="*/ 1120225 h 1978172"/>
              <a:gd name="connsiteX61-11797" fmla="*/ 7937238 w 10768629"/>
              <a:gd name="connsiteY61-11798" fmla="*/ 1121204 h 1978172"/>
              <a:gd name="connsiteX62-11799" fmla="*/ 7934398 w 10768629"/>
              <a:gd name="connsiteY62-11800" fmla="*/ 1118240 h 1978172"/>
              <a:gd name="connsiteX63-11801" fmla="*/ 7918248 w 10768629"/>
              <a:gd name="connsiteY63-11802" fmla="*/ 1124371 h 1978172"/>
              <a:gd name="connsiteX64-11803" fmla="*/ 7914119 w 10768629"/>
              <a:gd name="connsiteY64-11804" fmla="*/ 1127653 h 1978172"/>
              <a:gd name="connsiteX65-11805" fmla="*/ 7907658 w 10768629"/>
              <a:gd name="connsiteY65-11806" fmla="*/ 1130350 h 1978172"/>
              <a:gd name="connsiteX66-11807" fmla="*/ 7907434 w 10768629"/>
              <a:gd name="connsiteY66-11808" fmla="*/ 1130103 h 1978172"/>
              <a:gd name="connsiteX67-11809" fmla="*/ 7901508 w 10768629"/>
              <a:gd name="connsiteY67-11810" fmla="*/ 1133245 h 1978172"/>
              <a:gd name="connsiteX68-11811" fmla="*/ 7873287 w 10768629"/>
              <a:gd name="connsiteY68-11812" fmla="*/ 1152609 h 1978172"/>
              <a:gd name="connsiteX69-11813" fmla="*/ 7834833 w 10768629"/>
              <a:gd name="connsiteY69-11814" fmla="*/ 1153868 h 1978172"/>
              <a:gd name="connsiteX70-11815" fmla="*/ 7828661 w 10768629"/>
              <a:gd name="connsiteY70-11816" fmla="*/ 1139994 h 1978172"/>
              <a:gd name="connsiteX71-11817" fmla="*/ 7823966 w 10768629"/>
              <a:gd name="connsiteY71-11818" fmla="*/ 1143178 h 1978172"/>
              <a:gd name="connsiteX72-11819" fmla="*/ 7815078 w 10768629"/>
              <a:gd name="connsiteY72-11820" fmla="*/ 1151776 h 1978172"/>
              <a:gd name="connsiteX73-11821" fmla="*/ 7812026 w 10768629"/>
              <a:gd name="connsiteY73-11822" fmla="*/ 1151522 h 1978172"/>
              <a:gd name="connsiteX74-11823" fmla="*/ 7782249 w 10768629"/>
              <a:gd name="connsiteY74-11824" fmla="*/ 1160970 h 1978172"/>
              <a:gd name="connsiteX75-11825" fmla="*/ 7773476 w 10768629"/>
              <a:gd name="connsiteY75-11826" fmla="*/ 1157414 h 1978172"/>
              <a:gd name="connsiteX76-11827" fmla="*/ 7769600 w 10768629"/>
              <a:gd name="connsiteY76-11828" fmla="*/ 1157365 h 1978172"/>
              <a:gd name="connsiteX77-11829" fmla="*/ 7752631 w 10768629"/>
              <a:gd name="connsiteY77-11830" fmla="*/ 1172815 h 1978172"/>
              <a:gd name="connsiteX78-11831" fmla="*/ 7739392 w 10768629"/>
              <a:gd name="connsiteY78-11832" fmla="*/ 1192062 h 1978172"/>
              <a:gd name="connsiteX79-11833" fmla="*/ 7677677 w 10768629"/>
              <a:gd name="connsiteY79-11834" fmla="*/ 1216394 h 1978172"/>
              <a:gd name="connsiteX80-11835" fmla="*/ 7586920 w 10768629"/>
              <a:gd name="connsiteY80-11836" fmla="*/ 1261888 h 1978172"/>
              <a:gd name="connsiteX81-11837" fmla="*/ 7486100 w 10768629"/>
              <a:gd name="connsiteY81-11838" fmla="*/ 1292563 h 1978172"/>
              <a:gd name="connsiteX82-11839" fmla="*/ 7407190 w 10768629"/>
              <a:gd name="connsiteY82-11840" fmla="*/ 1314737 h 1978172"/>
              <a:gd name="connsiteX83-11841" fmla="*/ 7240698 w 10768629"/>
              <a:gd name="connsiteY83-11842" fmla="*/ 1438832 h 1978172"/>
              <a:gd name="connsiteX84-11843" fmla="*/ 7197675 w 10768629"/>
              <a:gd name="connsiteY84-11844" fmla="*/ 1447530 h 1978172"/>
              <a:gd name="connsiteX85-11845" fmla="*/ 7164788 w 10768629"/>
              <a:gd name="connsiteY85-11846" fmla="*/ 1480293 h 1978172"/>
              <a:gd name="connsiteX86-11847" fmla="*/ 7147929 w 10768629"/>
              <a:gd name="connsiteY86-11848" fmla="*/ 1477641 h 1978172"/>
              <a:gd name="connsiteX87-11849" fmla="*/ 7144965 w 10768629"/>
              <a:gd name="connsiteY87-11850" fmla="*/ 1476908 h 1978172"/>
              <a:gd name="connsiteX88-11851" fmla="*/ 7134299 w 10768629"/>
              <a:gd name="connsiteY88-11852" fmla="*/ 1479969 h 1978172"/>
              <a:gd name="connsiteX89-11853" fmla="*/ 7129809 w 10768629"/>
              <a:gd name="connsiteY89-11854" fmla="*/ 1473339 h 1978172"/>
              <a:gd name="connsiteX90-11855" fmla="*/ 7112688 w 10768629"/>
              <a:gd name="connsiteY90-11856" fmla="*/ 1472575 h 1978172"/>
              <a:gd name="connsiteX91-11857" fmla="*/ 7093470 w 10768629"/>
              <a:gd name="connsiteY91-11858" fmla="*/ 1480300 h 1978172"/>
              <a:gd name="connsiteX92-11859" fmla="*/ 7025034 w 10768629"/>
              <a:gd name="connsiteY92-11860" fmla="*/ 1506934 h 1978172"/>
              <a:gd name="connsiteX93-11861" fmla="*/ 7014783 w 10768629"/>
              <a:gd name="connsiteY93-11862" fmla="*/ 1515868 h 1978172"/>
              <a:gd name="connsiteX94-11863" fmla="*/ 6979706 w 10768629"/>
              <a:gd name="connsiteY94-11864" fmla="*/ 1523511 h 1978172"/>
              <a:gd name="connsiteX95-11865" fmla="*/ 6977890 w 10768629"/>
              <a:gd name="connsiteY95-11866" fmla="*/ 1525793 h 1978172"/>
              <a:gd name="connsiteX96-11867" fmla="*/ 6944339 w 10768629"/>
              <a:gd name="connsiteY96-11868" fmla="*/ 1536237 h 1978172"/>
              <a:gd name="connsiteX97-11869" fmla="*/ 6886996 w 10768629"/>
              <a:gd name="connsiteY97-11870" fmla="*/ 1563569 h 1978172"/>
              <a:gd name="connsiteX98-11871" fmla="*/ 6874510 w 10768629"/>
              <a:gd name="connsiteY98-11872" fmla="*/ 1558469 h 1978172"/>
              <a:gd name="connsiteX99-11873" fmla="*/ 6871943 w 10768629"/>
              <a:gd name="connsiteY99-11874" fmla="*/ 1554651 h 1978172"/>
              <a:gd name="connsiteX100-11875" fmla="*/ 6856174 w 10768629"/>
              <a:gd name="connsiteY100-11876" fmla="*/ 1562024 h 1978172"/>
              <a:gd name="connsiteX101-11877" fmla="*/ 6842321 w 10768629"/>
              <a:gd name="connsiteY101-11878" fmla="*/ 1560554 h 1978172"/>
              <a:gd name="connsiteX102-11879" fmla="*/ 6832713 w 10768629"/>
              <a:gd name="connsiteY102-11880" fmla="*/ 1569357 h 1978172"/>
              <a:gd name="connsiteX103-11881" fmla="*/ 6816351 w 10768629"/>
              <a:gd name="connsiteY103-11882" fmla="*/ 1571495 h 1978172"/>
              <a:gd name="connsiteX104-11883" fmla="*/ 6795800 w 10768629"/>
              <a:gd name="connsiteY104-11884" fmla="*/ 1572010 h 1978172"/>
              <a:gd name="connsiteX105-11885" fmla="*/ 6777546 w 10768629"/>
              <a:gd name="connsiteY105-11886" fmla="*/ 1568661 h 1978172"/>
              <a:gd name="connsiteX106-11887" fmla="*/ 6751528 w 10768629"/>
              <a:gd name="connsiteY106-11888" fmla="*/ 1574143 h 1978172"/>
              <a:gd name="connsiteX107-11889" fmla="*/ 6691966 w 10768629"/>
              <a:gd name="connsiteY107-11890" fmla="*/ 1582255 h 1978172"/>
              <a:gd name="connsiteX108-11891" fmla="*/ 6646941 w 10768629"/>
              <a:gd name="connsiteY108-11892" fmla="*/ 1588471 h 1978172"/>
              <a:gd name="connsiteX109-11893" fmla="*/ 6568576 w 10768629"/>
              <a:gd name="connsiteY109-11894" fmla="*/ 1606488 h 1978172"/>
              <a:gd name="connsiteX110-11895" fmla="*/ 6554358 w 10768629"/>
              <a:gd name="connsiteY110-11896" fmla="*/ 1621701 h 1978172"/>
              <a:gd name="connsiteX111-11897" fmla="*/ 6516968 w 10768629"/>
              <a:gd name="connsiteY111-11898" fmla="*/ 1617195 h 1978172"/>
              <a:gd name="connsiteX112-11899" fmla="*/ 6506479 w 10768629"/>
              <a:gd name="connsiteY112-11900" fmla="*/ 1602227 h 1978172"/>
              <a:gd name="connsiteX113-11901" fmla="*/ 6458436 w 10768629"/>
              <a:gd name="connsiteY113-11902" fmla="*/ 1607332 h 1978172"/>
              <a:gd name="connsiteX114-11903" fmla="*/ 6414786 w 10768629"/>
              <a:gd name="connsiteY114-11904" fmla="*/ 1628815 h 1978172"/>
              <a:gd name="connsiteX115-11905" fmla="*/ 6357085 w 10768629"/>
              <a:gd name="connsiteY115-11906" fmla="*/ 1640846 h 1978172"/>
              <a:gd name="connsiteX116-11907" fmla="*/ 6322636 w 10768629"/>
              <a:gd name="connsiteY116-11908" fmla="*/ 1648213 h 1978172"/>
              <a:gd name="connsiteX117-11909" fmla="*/ 6226172 w 10768629"/>
              <a:gd name="connsiteY117-11910" fmla="*/ 1654676 h 1978172"/>
              <a:gd name="connsiteX118-11911" fmla="*/ 6221217 w 10768629"/>
              <a:gd name="connsiteY118-11912" fmla="*/ 1654506 h 1978172"/>
              <a:gd name="connsiteX119-11913" fmla="*/ 6204956 w 10768629"/>
              <a:gd name="connsiteY119-11914" fmla="*/ 1664280 h 1978172"/>
              <a:gd name="connsiteX120-11915" fmla="*/ 6204270 w 10768629"/>
              <a:gd name="connsiteY120-11916" fmla="*/ 1666782 h 1978172"/>
              <a:gd name="connsiteX121-11917" fmla="*/ 6143810 w 10768629"/>
              <a:gd name="connsiteY121-11918" fmla="*/ 1661963 h 1978172"/>
              <a:gd name="connsiteX122-11919" fmla="*/ 6136560 w 10768629"/>
              <a:gd name="connsiteY122-11920" fmla="*/ 1665728 h 1978172"/>
              <a:gd name="connsiteX123-11921" fmla="*/ 6096155 w 10768629"/>
              <a:gd name="connsiteY123-11922" fmla="*/ 1656951 h 1978172"/>
              <a:gd name="connsiteX124-11923" fmla="*/ 6075812 w 10768629"/>
              <a:gd name="connsiteY124-11924" fmla="*/ 1655422 h 1978172"/>
              <a:gd name="connsiteX125-11925" fmla="*/ 6039495 w 10768629"/>
              <a:gd name="connsiteY125-11926" fmla="*/ 1649680 h 1978172"/>
              <a:gd name="connsiteX126-11927" fmla="*/ 6036523 w 10768629"/>
              <a:gd name="connsiteY126-11928" fmla="*/ 1652121 h 1978172"/>
              <a:gd name="connsiteX127-11929" fmla="*/ 6029328 w 10768629"/>
              <a:gd name="connsiteY127-11930" fmla="*/ 1649904 h 1978172"/>
              <a:gd name="connsiteX128-11931" fmla="*/ 6024075 w 10768629"/>
              <a:gd name="connsiteY128-11932" fmla="*/ 1652779 h 1978172"/>
              <a:gd name="connsiteX129-11933" fmla="*/ 6018085 w 10768629"/>
              <a:gd name="connsiteY129-11934" fmla="*/ 1652030 h 1978172"/>
              <a:gd name="connsiteX130-11935" fmla="*/ 5955513 w 10768629"/>
              <a:gd name="connsiteY130-11936" fmla="*/ 1663584 h 1978172"/>
              <a:gd name="connsiteX131-11937" fmla="*/ 5941996 w 10768629"/>
              <a:gd name="connsiteY131-11938" fmla="*/ 1661326 h 1978172"/>
              <a:gd name="connsiteX132-11939" fmla="*/ 5931789 w 10768629"/>
              <a:gd name="connsiteY132-11940" fmla="*/ 1669915 h 1978172"/>
              <a:gd name="connsiteX133-11941" fmla="*/ 5888686 w 10768629"/>
              <a:gd name="connsiteY133-11942" fmla="*/ 1672175 h 1978172"/>
              <a:gd name="connsiteX134-11943" fmla="*/ 5873794 w 10768629"/>
              <a:gd name="connsiteY134-11944" fmla="*/ 1665454 h 1978172"/>
              <a:gd name="connsiteX135-11945" fmla="*/ 5860022 w 10768629"/>
              <a:gd name="connsiteY135-11946" fmla="*/ 1660635 h 1978172"/>
              <a:gd name="connsiteX136-11947" fmla="*/ 5858237 w 10768629"/>
              <a:gd name="connsiteY136-11948" fmla="*/ 1660649 h 1978172"/>
              <a:gd name="connsiteX137-11949" fmla="*/ 5840319 w 10768629"/>
              <a:gd name="connsiteY137-11950" fmla="*/ 1660798 h 1978172"/>
              <a:gd name="connsiteX138-11951" fmla="*/ 5806984 w 10768629"/>
              <a:gd name="connsiteY138-11952" fmla="*/ 1661075 h 1978172"/>
              <a:gd name="connsiteX139-11953" fmla="*/ 5742351 w 10768629"/>
              <a:gd name="connsiteY139-11954" fmla="*/ 1667489 h 1978172"/>
              <a:gd name="connsiteX140-11955" fmla="*/ 5521171 w 10768629"/>
              <a:gd name="connsiteY140-11956" fmla="*/ 1671626 h 1978172"/>
              <a:gd name="connsiteX141-11957" fmla="*/ 5457384 w 10768629"/>
              <a:gd name="connsiteY141-11958" fmla="*/ 1683952 h 1978172"/>
              <a:gd name="connsiteX142-11959" fmla="*/ 4950070 w 10768629"/>
              <a:gd name="connsiteY142-11960" fmla="*/ 1748401 h 1978172"/>
              <a:gd name="connsiteX143-11961" fmla="*/ 4872172 w 10768629"/>
              <a:gd name="connsiteY143-11962" fmla="*/ 1757222 h 1978172"/>
              <a:gd name="connsiteX144-11963" fmla="*/ 4809524 w 10768629"/>
              <a:gd name="connsiteY144-11964" fmla="*/ 1761033 h 1978172"/>
              <a:gd name="connsiteX145-11965" fmla="*/ 4759058 w 10768629"/>
              <a:gd name="connsiteY145-11966" fmla="*/ 1766533 h 1978172"/>
              <a:gd name="connsiteX146-11967" fmla="*/ 4719749 w 10768629"/>
              <a:gd name="connsiteY146-11968" fmla="*/ 1771811 h 1978172"/>
              <a:gd name="connsiteX147-11969" fmla="*/ 4568686 w 10768629"/>
              <a:gd name="connsiteY147-11970" fmla="*/ 1786141 h 1978172"/>
              <a:gd name="connsiteX148-11971" fmla="*/ 4418751 w 10768629"/>
              <a:gd name="connsiteY148-11972" fmla="*/ 1796932 h 1978172"/>
              <a:gd name="connsiteX149-11973" fmla="*/ 4378377 w 10768629"/>
              <a:gd name="connsiteY149-11974" fmla="*/ 1815528 h 1978172"/>
              <a:gd name="connsiteX150-11975" fmla="*/ 4320575 w 10768629"/>
              <a:gd name="connsiteY150-11976" fmla="*/ 1832722 h 1978172"/>
              <a:gd name="connsiteX151-11977" fmla="*/ 4220200 w 10768629"/>
              <a:gd name="connsiteY151-11978" fmla="*/ 1873173 h 1978172"/>
              <a:gd name="connsiteX152-11979" fmla="*/ 4105361 w 10768629"/>
              <a:gd name="connsiteY152-11980" fmla="*/ 1894711 h 1978172"/>
              <a:gd name="connsiteX153-11981" fmla="*/ 3973223 w 10768629"/>
              <a:gd name="connsiteY153-11982" fmla="*/ 1881015 h 1978172"/>
              <a:gd name="connsiteX154-11983" fmla="*/ 3900992 w 10768629"/>
              <a:gd name="connsiteY154-11984" fmla="*/ 1880603 h 1978172"/>
              <a:gd name="connsiteX155-11985" fmla="*/ 3662119 w 10768629"/>
              <a:gd name="connsiteY155-11986" fmla="*/ 1889285 h 1978172"/>
              <a:gd name="connsiteX156-11987" fmla="*/ 3496919 w 10768629"/>
              <a:gd name="connsiteY156-11988" fmla="*/ 1873180 h 1978172"/>
              <a:gd name="connsiteX157-11989" fmla="*/ 3449433 w 10768629"/>
              <a:gd name="connsiteY157-11990" fmla="*/ 1889681 h 1978172"/>
              <a:gd name="connsiteX158-11991" fmla="*/ 3369766 w 10768629"/>
              <a:gd name="connsiteY158-11992" fmla="*/ 1916653 h 1978172"/>
              <a:gd name="connsiteX159-11993" fmla="*/ 3269672 w 10768629"/>
              <a:gd name="connsiteY159-11994" fmla="*/ 1938036 h 1978172"/>
              <a:gd name="connsiteX160-11995" fmla="*/ 3224897 w 10768629"/>
              <a:gd name="connsiteY160-11996" fmla="*/ 1943733 h 1978172"/>
              <a:gd name="connsiteX161-11997" fmla="*/ 3161463 w 10768629"/>
              <a:gd name="connsiteY161-11998" fmla="*/ 1946591 h 1978172"/>
              <a:gd name="connsiteX162-11999" fmla="*/ 3112044 w 10768629"/>
              <a:gd name="connsiteY162-12000" fmla="*/ 1935614 h 1978172"/>
              <a:gd name="connsiteX163-12001" fmla="*/ 3069716 w 10768629"/>
              <a:gd name="connsiteY163-12002" fmla="*/ 1930463 h 1978172"/>
              <a:gd name="connsiteX164-12003" fmla="*/ 3005773 w 10768629"/>
              <a:gd name="connsiteY164-12004" fmla="*/ 1915878 h 1978172"/>
              <a:gd name="connsiteX165-12005" fmla="*/ 2897201 w 10768629"/>
              <a:gd name="connsiteY165-12006" fmla="*/ 1926772 h 1978172"/>
              <a:gd name="connsiteX166-12007" fmla="*/ 2783891 w 10768629"/>
              <a:gd name="connsiteY166-12008" fmla="*/ 1931749 h 1978172"/>
              <a:gd name="connsiteX167-12009" fmla="*/ 2712447 w 10768629"/>
              <a:gd name="connsiteY167-12010" fmla="*/ 1933044 h 1978172"/>
              <a:gd name="connsiteX168-12011" fmla="*/ 2560151 w 10768629"/>
              <a:gd name="connsiteY168-12012" fmla="*/ 1963609 h 1978172"/>
              <a:gd name="connsiteX169-12013" fmla="*/ 2367221 w 10768629"/>
              <a:gd name="connsiteY169-12014" fmla="*/ 1971884 h 1978172"/>
              <a:gd name="connsiteX170-12015" fmla="*/ 2272130 w 10768629"/>
              <a:gd name="connsiteY170-12016" fmla="*/ 1961162 h 1978172"/>
              <a:gd name="connsiteX171-12017" fmla="*/ 2189404 w 10768629"/>
              <a:gd name="connsiteY171-12018" fmla="*/ 1978172 h 1978172"/>
              <a:gd name="connsiteX172-12019" fmla="*/ 2077704 w 10768629"/>
              <a:gd name="connsiteY172-12020" fmla="*/ 1965002 h 1978172"/>
              <a:gd name="connsiteX173-12021" fmla="*/ 2033299 w 10768629"/>
              <a:gd name="connsiteY173-12022" fmla="*/ 1969042 h 1978172"/>
              <a:gd name="connsiteX174-12023" fmla="*/ 1967996 w 10768629"/>
              <a:gd name="connsiteY174-12024" fmla="*/ 1953187 h 1978172"/>
              <a:gd name="connsiteX175-12025" fmla="*/ 1855805 w 10768629"/>
              <a:gd name="connsiteY175-12026" fmla="*/ 1926082 h 1978172"/>
              <a:gd name="connsiteX176-12027" fmla="*/ 1790957 w 10768629"/>
              <a:gd name="connsiteY176-12028" fmla="*/ 1919460 h 1978172"/>
              <a:gd name="connsiteX177-12029" fmla="*/ 1613978 w 10768629"/>
              <a:gd name="connsiteY177-12030" fmla="*/ 1891581 h 1978172"/>
              <a:gd name="connsiteX178-12031" fmla="*/ 1436831 w 10768629"/>
              <a:gd name="connsiteY178-12032" fmla="*/ 1856201 h 1978172"/>
              <a:gd name="connsiteX179-12033" fmla="*/ 1357365 w 10768629"/>
              <a:gd name="connsiteY179-12034" fmla="*/ 1832140 h 1978172"/>
              <a:gd name="connsiteX180-12035" fmla="*/ 1232341 w 10768629"/>
              <a:gd name="connsiteY180-12036" fmla="*/ 1785942 h 1978172"/>
              <a:gd name="connsiteX181-12037" fmla="*/ 1162595 w 10768629"/>
              <a:gd name="connsiteY181-12038" fmla="*/ 1758337 h 1978172"/>
              <a:gd name="connsiteX182-12039" fmla="*/ 1128523 w 10768629"/>
              <a:gd name="connsiteY182-12040" fmla="*/ 1763621 h 1978172"/>
              <a:gd name="connsiteX183-12041" fmla="*/ 991903 w 10768629"/>
              <a:gd name="connsiteY183-12042" fmla="*/ 1786741 h 1978172"/>
              <a:gd name="connsiteX184-12043" fmla="*/ 883960 w 10768629"/>
              <a:gd name="connsiteY184-12044" fmla="*/ 1822386 h 1978172"/>
              <a:gd name="connsiteX185-12045" fmla="*/ 766531 w 10768629"/>
              <a:gd name="connsiteY185-12046" fmla="*/ 1805053 h 1978172"/>
              <a:gd name="connsiteX186-12047" fmla="*/ 669779 w 10768629"/>
              <a:gd name="connsiteY186-12048" fmla="*/ 1800537 h 1978172"/>
              <a:gd name="connsiteX187-12049" fmla="*/ 523898 w 10768629"/>
              <a:gd name="connsiteY187-12050" fmla="*/ 1811085 h 1978172"/>
              <a:gd name="connsiteX188-12051" fmla="*/ 360251 w 10768629"/>
              <a:gd name="connsiteY188-12052" fmla="*/ 1830735 h 1978172"/>
              <a:gd name="connsiteX189-12053" fmla="*/ 255207 w 10768629"/>
              <a:gd name="connsiteY189-12054" fmla="*/ 1818275 h 1978172"/>
              <a:gd name="connsiteX190-12055" fmla="*/ 101803 w 10768629"/>
              <a:gd name="connsiteY190-12056" fmla="*/ 1870647 h 1978172"/>
              <a:gd name="connsiteX191-12057" fmla="*/ 25397 w 10768629"/>
              <a:gd name="connsiteY191-12058" fmla="*/ 1888443 h 1978172"/>
              <a:gd name="connsiteX192-12059" fmla="*/ 2370 w 10768629"/>
              <a:gd name="connsiteY192-12060" fmla="*/ 1878311 h 1978172"/>
              <a:gd name="connsiteX193-12061" fmla="*/ 0 w 10768629"/>
              <a:gd name="connsiteY193-12062" fmla="*/ 1878785 h 1978172"/>
              <a:gd name="connsiteX194-12063" fmla="*/ 0 w 10768629"/>
              <a:gd name="connsiteY194-12064" fmla="*/ 0 h 1978172"/>
              <a:gd name="connsiteX0-12065" fmla="*/ 0 w 10768629"/>
              <a:gd name="connsiteY0-12066" fmla="*/ 0 h 1978172"/>
              <a:gd name="connsiteX1-12067" fmla="*/ 10768629 w 10768629"/>
              <a:gd name="connsiteY1-12068" fmla="*/ 0 h 1978172"/>
              <a:gd name="connsiteX2-12069" fmla="*/ 10733254 w 10768629"/>
              <a:gd name="connsiteY2-12070" fmla="*/ 31439 h 1978172"/>
              <a:gd name="connsiteX3-12071" fmla="*/ 10727085 w 10768629"/>
              <a:gd name="connsiteY3-12072" fmla="*/ 37910 h 1978172"/>
              <a:gd name="connsiteX4-12073" fmla="*/ 10675953 w 10768629"/>
              <a:gd name="connsiteY4-12074" fmla="*/ 68623 h 1978172"/>
              <a:gd name="connsiteX5-12075" fmla="*/ 10637091 w 10768629"/>
              <a:gd name="connsiteY5-12076" fmla="*/ 90361 h 1978172"/>
              <a:gd name="connsiteX6-12077" fmla="*/ 10610971 w 10768629"/>
              <a:gd name="connsiteY6-12078" fmla="*/ 110764 h 1978172"/>
              <a:gd name="connsiteX7-12079" fmla="*/ 10532872 w 10768629"/>
              <a:gd name="connsiteY7-12080" fmla="*/ 138028 h 1978172"/>
              <a:gd name="connsiteX8-12081" fmla="*/ 10398558 w 10768629"/>
              <a:gd name="connsiteY8-12082" fmla="*/ 172911 h 1978172"/>
              <a:gd name="connsiteX9-12083" fmla="*/ 10371128 w 10768629"/>
              <a:gd name="connsiteY9-12084" fmla="*/ 182609 h 1978172"/>
              <a:gd name="connsiteX10-12085" fmla="*/ 10352178 w 10768629"/>
              <a:gd name="connsiteY10-12086" fmla="*/ 199976 h 1978172"/>
              <a:gd name="connsiteX11-12087" fmla="*/ 10351815 w 10768629"/>
              <a:gd name="connsiteY11-12088" fmla="*/ 211879 h 1978172"/>
              <a:gd name="connsiteX12-12089" fmla="*/ 10337471 w 10768629"/>
              <a:gd name="connsiteY12-12090" fmla="*/ 218661 h 1978172"/>
              <a:gd name="connsiteX13-12091" fmla="*/ 10334625 w 10768629"/>
              <a:gd name="connsiteY13-12092" fmla="*/ 222351 h 1978172"/>
              <a:gd name="connsiteX14-12093" fmla="*/ 10256365 w 10768629"/>
              <a:gd name="connsiteY14-12094" fmla="*/ 235917 h 1978172"/>
              <a:gd name="connsiteX15-12095" fmla="*/ 10201127 w 10768629"/>
              <a:gd name="connsiteY15-12096" fmla="*/ 267448 h 1978172"/>
              <a:gd name="connsiteX16-12097" fmla="*/ 9961218 w 10768629"/>
              <a:gd name="connsiteY16-12098" fmla="*/ 326720 h 1978172"/>
              <a:gd name="connsiteX17-12099" fmla="*/ 9859715 w 10768629"/>
              <a:gd name="connsiteY17-12100" fmla="*/ 355698 h 1978172"/>
              <a:gd name="connsiteX18-12101" fmla="*/ 9679867 w 10768629"/>
              <a:gd name="connsiteY18-12102" fmla="*/ 399081 h 1978172"/>
              <a:gd name="connsiteX19-12103" fmla="*/ 9490654 w 10768629"/>
              <a:gd name="connsiteY19-12104" fmla="*/ 455225 h 1978172"/>
              <a:gd name="connsiteX20-12105" fmla="*/ 9470837 w 10768629"/>
              <a:gd name="connsiteY20-12106" fmla="*/ 452539 h 1978172"/>
              <a:gd name="connsiteX21-12107" fmla="*/ 9469082 w 10768629"/>
              <a:gd name="connsiteY21-12108" fmla="*/ 454891 h 1978172"/>
              <a:gd name="connsiteX22-12109" fmla="*/ 9448038 w 10768629"/>
              <a:gd name="connsiteY22-12110" fmla="*/ 459733 h 1978172"/>
              <a:gd name="connsiteX23-12111" fmla="*/ 9396821 w 10768629"/>
              <a:gd name="connsiteY23-12112" fmla="*/ 455795 h 1978172"/>
              <a:gd name="connsiteX24-12113" fmla="*/ 9392197 w 10768629"/>
              <a:gd name="connsiteY24-12114" fmla="*/ 459796 h 1978172"/>
              <a:gd name="connsiteX25-12115" fmla="*/ 9347994 w 10768629"/>
              <a:gd name="connsiteY25-12116" fmla="*/ 464462 h 1978172"/>
              <a:gd name="connsiteX26-12117" fmla="*/ 9347889 w 10768629"/>
              <a:gd name="connsiteY26-12118" fmla="*/ 466539 h 1978172"/>
              <a:gd name="connsiteX27-12119" fmla="*/ 9337639 w 10768629"/>
              <a:gd name="connsiteY27-12120" fmla="*/ 476654 h 1978172"/>
              <a:gd name="connsiteX28-12121" fmla="*/ 9287964 w 10768629"/>
              <a:gd name="connsiteY28-12122" fmla="*/ 513052 h 1978172"/>
              <a:gd name="connsiteX29-12123" fmla="*/ 9229283 w 10768629"/>
              <a:gd name="connsiteY29-12124" fmla="*/ 555377 h 1978172"/>
              <a:gd name="connsiteX30-12125" fmla="*/ 9220274 w 10768629"/>
              <a:gd name="connsiteY30-12126" fmla="*/ 557502 h 1978172"/>
              <a:gd name="connsiteX31-12127" fmla="*/ 9220202 w 10768629"/>
              <a:gd name="connsiteY31-12128" fmla="*/ 558001 h 1978172"/>
              <a:gd name="connsiteX32-12129" fmla="*/ 9210908 w 10768629"/>
              <a:gd name="connsiteY32-12130" fmla="*/ 561147 h 1978172"/>
              <a:gd name="connsiteX33-12131" fmla="*/ 9186374 w 10768629"/>
              <a:gd name="connsiteY33-12132" fmla="*/ 565502 h 1978172"/>
              <a:gd name="connsiteX34-12133" fmla="*/ 9181058 w 10768629"/>
              <a:gd name="connsiteY34-12134" fmla="*/ 569943 h 1978172"/>
              <a:gd name="connsiteX35-12135" fmla="*/ 9167549 w 10768629"/>
              <a:gd name="connsiteY35-12136" fmla="*/ 584727 h 1978172"/>
              <a:gd name="connsiteX36-12137" fmla="*/ 9149110 w 10768629"/>
              <a:gd name="connsiteY36-12138" fmla="*/ 598906 h 1978172"/>
              <a:gd name="connsiteX37-12139" fmla="*/ 9078556 w 10768629"/>
              <a:gd name="connsiteY37-12140" fmla="*/ 644039 h 1978172"/>
              <a:gd name="connsiteX38-12141" fmla="*/ 8996399 w 10768629"/>
              <a:gd name="connsiteY38-12142" fmla="*/ 690055 h 1978172"/>
              <a:gd name="connsiteX39-12143" fmla="*/ 8803791 w 10768629"/>
              <a:gd name="connsiteY39-12144" fmla="*/ 813860 h 1978172"/>
              <a:gd name="connsiteX40-12145" fmla="*/ 8636202 w 10768629"/>
              <a:gd name="connsiteY40-12146" fmla="*/ 848463 h 1978172"/>
              <a:gd name="connsiteX41-12147" fmla="*/ 8555372 w 10768629"/>
              <a:gd name="connsiteY41-12148" fmla="*/ 883171 h 1978172"/>
              <a:gd name="connsiteX42-12149" fmla="*/ 8507229 w 10768629"/>
              <a:gd name="connsiteY42-12150" fmla="*/ 901665 h 1978172"/>
              <a:gd name="connsiteX43-12151" fmla="*/ 8428473 w 10768629"/>
              <a:gd name="connsiteY43-12152" fmla="*/ 927985 h 1978172"/>
              <a:gd name="connsiteX44-12153" fmla="*/ 8427914 w 10768629"/>
              <a:gd name="connsiteY44-12154" fmla="*/ 933480 h 1978172"/>
              <a:gd name="connsiteX45-12155" fmla="*/ 8420327 w 10768629"/>
              <a:gd name="connsiteY45-12156" fmla="*/ 941984 h 1978172"/>
              <a:gd name="connsiteX46-12157" fmla="*/ 8394729 w 10768629"/>
              <a:gd name="connsiteY46-12158" fmla="*/ 948347 h 1978172"/>
              <a:gd name="connsiteX47-12159" fmla="*/ 8380548 w 10768629"/>
              <a:gd name="connsiteY47-12160" fmla="*/ 987916 h 1978172"/>
              <a:gd name="connsiteX48-12161" fmla="*/ 8375330 w 10768629"/>
              <a:gd name="connsiteY48-12162" fmla="*/ 965444 h 1978172"/>
              <a:gd name="connsiteX49-12163" fmla="*/ 8340796 w 10768629"/>
              <a:gd name="connsiteY49-12164" fmla="*/ 980522 h 1978172"/>
              <a:gd name="connsiteX50-12165" fmla="*/ 8304438 w 10768629"/>
              <a:gd name="connsiteY50-12166" fmla="*/ 996739 h 1978172"/>
              <a:gd name="connsiteX51-12167" fmla="*/ 8280929 w 10768629"/>
              <a:gd name="connsiteY51-12168" fmla="*/ 1023089 h 1978172"/>
              <a:gd name="connsiteX52-12169" fmla="*/ 8275760 w 10768629"/>
              <a:gd name="connsiteY52-12170" fmla="*/ 1027772 h 1978172"/>
              <a:gd name="connsiteX53-12171" fmla="*/ 8275478 w 10768629"/>
              <a:gd name="connsiteY53-12172" fmla="*/ 1027605 h 1978172"/>
              <a:gd name="connsiteX54-12173" fmla="*/ 8249003 w 10768629"/>
              <a:gd name="connsiteY54-12174" fmla="*/ 1032033 h 1978172"/>
              <a:gd name="connsiteX55-12175" fmla="*/ 8203836 w 10768629"/>
              <a:gd name="connsiteY55-12176" fmla="*/ 1037347 h 1978172"/>
              <a:gd name="connsiteX56-12177" fmla="*/ 8122936 w 10768629"/>
              <a:gd name="connsiteY56-12178" fmla="*/ 1063113 h 1978172"/>
              <a:gd name="connsiteX57-12179" fmla="*/ 8043658 w 10768629"/>
              <a:gd name="connsiteY57-12180" fmla="*/ 1092746 h 1978172"/>
              <a:gd name="connsiteX58-12181" fmla="*/ 8015351 w 10768629"/>
              <a:gd name="connsiteY58-12182" fmla="*/ 1105478 h 1978172"/>
              <a:gd name="connsiteX59-12183" fmla="*/ 7963145 w 10768629"/>
              <a:gd name="connsiteY59-12184" fmla="*/ 1119346 h 1978172"/>
              <a:gd name="connsiteX60-12185" fmla="*/ 7938145 w 10768629"/>
              <a:gd name="connsiteY60-12186" fmla="*/ 1120225 h 1978172"/>
              <a:gd name="connsiteX61-12187" fmla="*/ 7937238 w 10768629"/>
              <a:gd name="connsiteY61-12188" fmla="*/ 1121204 h 1978172"/>
              <a:gd name="connsiteX62-12189" fmla="*/ 7934398 w 10768629"/>
              <a:gd name="connsiteY62-12190" fmla="*/ 1118240 h 1978172"/>
              <a:gd name="connsiteX63-12191" fmla="*/ 7918248 w 10768629"/>
              <a:gd name="connsiteY63-12192" fmla="*/ 1124371 h 1978172"/>
              <a:gd name="connsiteX64-12193" fmla="*/ 7914119 w 10768629"/>
              <a:gd name="connsiteY64-12194" fmla="*/ 1127653 h 1978172"/>
              <a:gd name="connsiteX65-12195" fmla="*/ 7907658 w 10768629"/>
              <a:gd name="connsiteY65-12196" fmla="*/ 1130350 h 1978172"/>
              <a:gd name="connsiteX66-12197" fmla="*/ 7907434 w 10768629"/>
              <a:gd name="connsiteY66-12198" fmla="*/ 1130103 h 1978172"/>
              <a:gd name="connsiteX67-12199" fmla="*/ 7901508 w 10768629"/>
              <a:gd name="connsiteY67-12200" fmla="*/ 1133245 h 1978172"/>
              <a:gd name="connsiteX68-12201" fmla="*/ 7873287 w 10768629"/>
              <a:gd name="connsiteY68-12202" fmla="*/ 1152609 h 1978172"/>
              <a:gd name="connsiteX69-12203" fmla="*/ 7834833 w 10768629"/>
              <a:gd name="connsiteY69-12204" fmla="*/ 1153868 h 1978172"/>
              <a:gd name="connsiteX70-12205" fmla="*/ 7828661 w 10768629"/>
              <a:gd name="connsiteY70-12206" fmla="*/ 1139994 h 1978172"/>
              <a:gd name="connsiteX71-12207" fmla="*/ 7823966 w 10768629"/>
              <a:gd name="connsiteY71-12208" fmla="*/ 1143178 h 1978172"/>
              <a:gd name="connsiteX72-12209" fmla="*/ 7815078 w 10768629"/>
              <a:gd name="connsiteY72-12210" fmla="*/ 1151776 h 1978172"/>
              <a:gd name="connsiteX73-12211" fmla="*/ 7812026 w 10768629"/>
              <a:gd name="connsiteY73-12212" fmla="*/ 1151522 h 1978172"/>
              <a:gd name="connsiteX74-12213" fmla="*/ 7782249 w 10768629"/>
              <a:gd name="connsiteY74-12214" fmla="*/ 1160970 h 1978172"/>
              <a:gd name="connsiteX75-12215" fmla="*/ 7773476 w 10768629"/>
              <a:gd name="connsiteY75-12216" fmla="*/ 1157414 h 1978172"/>
              <a:gd name="connsiteX76-12217" fmla="*/ 7769600 w 10768629"/>
              <a:gd name="connsiteY76-12218" fmla="*/ 1157365 h 1978172"/>
              <a:gd name="connsiteX77-12219" fmla="*/ 7752631 w 10768629"/>
              <a:gd name="connsiteY77-12220" fmla="*/ 1172815 h 1978172"/>
              <a:gd name="connsiteX78-12221" fmla="*/ 7739392 w 10768629"/>
              <a:gd name="connsiteY78-12222" fmla="*/ 1192062 h 1978172"/>
              <a:gd name="connsiteX79-12223" fmla="*/ 7677677 w 10768629"/>
              <a:gd name="connsiteY79-12224" fmla="*/ 1216394 h 1978172"/>
              <a:gd name="connsiteX80-12225" fmla="*/ 7586920 w 10768629"/>
              <a:gd name="connsiteY80-12226" fmla="*/ 1261888 h 1978172"/>
              <a:gd name="connsiteX81-12227" fmla="*/ 7486100 w 10768629"/>
              <a:gd name="connsiteY81-12228" fmla="*/ 1292563 h 1978172"/>
              <a:gd name="connsiteX82-12229" fmla="*/ 7411323 w 10768629"/>
              <a:gd name="connsiteY82-12230" fmla="*/ 1340732 h 1978172"/>
              <a:gd name="connsiteX83-12231" fmla="*/ 7240698 w 10768629"/>
              <a:gd name="connsiteY83-12232" fmla="*/ 1438832 h 1978172"/>
              <a:gd name="connsiteX84-12233" fmla="*/ 7197675 w 10768629"/>
              <a:gd name="connsiteY84-12234" fmla="*/ 1447530 h 1978172"/>
              <a:gd name="connsiteX85-12235" fmla="*/ 7164788 w 10768629"/>
              <a:gd name="connsiteY85-12236" fmla="*/ 1480293 h 1978172"/>
              <a:gd name="connsiteX86-12237" fmla="*/ 7147929 w 10768629"/>
              <a:gd name="connsiteY86-12238" fmla="*/ 1477641 h 1978172"/>
              <a:gd name="connsiteX87-12239" fmla="*/ 7144965 w 10768629"/>
              <a:gd name="connsiteY87-12240" fmla="*/ 1476908 h 1978172"/>
              <a:gd name="connsiteX88-12241" fmla="*/ 7134299 w 10768629"/>
              <a:gd name="connsiteY88-12242" fmla="*/ 1479969 h 1978172"/>
              <a:gd name="connsiteX89-12243" fmla="*/ 7129809 w 10768629"/>
              <a:gd name="connsiteY89-12244" fmla="*/ 1473339 h 1978172"/>
              <a:gd name="connsiteX90-12245" fmla="*/ 7112688 w 10768629"/>
              <a:gd name="connsiteY90-12246" fmla="*/ 1472575 h 1978172"/>
              <a:gd name="connsiteX91-12247" fmla="*/ 7093470 w 10768629"/>
              <a:gd name="connsiteY91-12248" fmla="*/ 1480300 h 1978172"/>
              <a:gd name="connsiteX92-12249" fmla="*/ 7025034 w 10768629"/>
              <a:gd name="connsiteY92-12250" fmla="*/ 1506934 h 1978172"/>
              <a:gd name="connsiteX93-12251" fmla="*/ 7014783 w 10768629"/>
              <a:gd name="connsiteY93-12252" fmla="*/ 1515868 h 1978172"/>
              <a:gd name="connsiteX94-12253" fmla="*/ 6979706 w 10768629"/>
              <a:gd name="connsiteY94-12254" fmla="*/ 1523511 h 1978172"/>
              <a:gd name="connsiteX95-12255" fmla="*/ 6977890 w 10768629"/>
              <a:gd name="connsiteY95-12256" fmla="*/ 1525793 h 1978172"/>
              <a:gd name="connsiteX96-12257" fmla="*/ 6944339 w 10768629"/>
              <a:gd name="connsiteY96-12258" fmla="*/ 1536237 h 1978172"/>
              <a:gd name="connsiteX97-12259" fmla="*/ 6886996 w 10768629"/>
              <a:gd name="connsiteY97-12260" fmla="*/ 1563569 h 1978172"/>
              <a:gd name="connsiteX98-12261" fmla="*/ 6874510 w 10768629"/>
              <a:gd name="connsiteY98-12262" fmla="*/ 1558469 h 1978172"/>
              <a:gd name="connsiteX99-12263" fmla="*/ 6871943 w 10768629"/>
              <a:gd name="connsiteY99-12264" fmla="*/ 1554651 h 1978172"/>
              <a:gd name="connsiteX100-12265" fmla="*/ 6856174 w 10768629"/>
              <a:gd name="connsiteY100-12266" fmla="*/ 1562024 h 1978172"/>
              <a:gd name="connsiteX101-12267" fmla="*/ 6842321 w 10768629"/>
              <a:gd name="connsiteY101-12268" fmla="*/ 1560554 h 1978172"/>
              <a:gd name="connsiteX102-12269" fmla="*/ 6832713 w 10768629"/>
              <a:gd name="connsiteY102-12270" fmla="*/ 1569357 h 1978172"/>
              <a:gd name="connsiteX103-12271" fmla="*/ 6816351 w 10768629"/>
              <a:gd name="connsiteY103-12272" fmla="*/ 1571495 h 1978172"/>
              <a:gd name="connsiteX104-12273" fmla="*/ 6795800 w 10768629"/>
              <a:gd name="connsiteY104-12274" fmla="*/ 1572010 h 1978172"/>
              <a:gd name="connsiteX105-12275" fmla="*/ 6777546 w 10768629"/>
              <a:gd name="connsiteY105-12276" fmla="*/ 1568661 h 1978172"/>
              <a:gd name="connsiteX106-12277" fmla="*/ 6751528 w 10768629"/>
              <a:gd name="connsiteY106-12278" fmla="*/ 1574143 h 1978172"/>
              <a:gd name="connsiteX107-12279" fmla="*/ 6691966 w 10768629"/>
              <a:gd name="connsiteY107-12280" fmla="*/ 1582255 h 1978172"/>
              <a:gd name="connsiteX108-12281" fmla="*/ 6646941 w 10768629"/>
              <a:gd name="connsiteY108-12282" fmla="*/ 1588471 h 1978172"/>
              <a:gd name="connsiteX109-12283" fmla="*/ 6568576 w 10768629"/>
              <a:gd name="connsiteY109-12284" fmla="*/ 1606488 h 1978172"/>
              <a:gd name="connsiteX110-12285" fmla="*/ 6554358 w 10768629"/>
              <a:gd name="connsiteY110-12286" fmla="*/ 1621701 h 1978172"/>
              <a:gd name="connsiteX111-12287" fmla="*/ 6516968 w 10768629"/>
              <a:gd name="connsiteY111-12288" fmla="*/ 1617195 h 1978172"/>
              <a:gd name="connsiteX112-12289" fmla="*/ 6506479 w 10768629"/>
              <a:gd name="connsiteY112-12290" fmla="*/ 1602227 h 1978172"/>
              <a:gd name="connsiteX113-12291" fmla="*/ 6458436 w 10768629"/>
              <a:gd name="connsiteY113-12292" fmla="*/ 1607332 h 1978172"/>
              <a:gd name="connsiteX114-12293" fmla="*/ 6414786 w 10768629"/>
              <a:gd name="connsiteY114-12294" fmla="*/ 1628815 h 1978172"/>
              <a:gd name="connsiteX115-12295" fmla="*/ 6357085 w 10768629"/>
              <a:gd name="connsiteY115-12296" fmla="*/ 1640846 h 1978172"/>
              <a:gd name="connsiteX116-12297" fmla="*/ 6322636 w 10768629"/>
              <a:gd name="connsiteY116-12298" fmla="*/ 1648213 h 1978172"/>
              <a:gd name="connsiteX117-12299" fmla="*/ 6226172 w 10768629"/>
              <a:gd name="connsiteY117-12300" fmla="*/ 1654676 h 1978172"/>
              <a:gd name="connsiteX118-12301" fmla="*/ 6221217 w 10768629"/>
              <a:gd name="connsiteY118-12302" fmla="*/ 1654506 h 1978172"/>
              <a:gd name="connsiteX119-12303" fmla="*/ 6204956 w 10768629"/>
              <a:gd name="connsiteY119-12304" fmla="*/ 1664280 h 1978172"/>
              <a:gd name="connsiteX120-12305" fmla="*/ 6204270 w 10768629"/>
              <a:gd name="connsiteY120-12306" fmla="*/ 1666782 h 1978172"/>
              <a:gd name="connsiteX121-12307" fmla="*/ 6143810 w 10768629"/>
              <a:gd name="connsiteY121-12308" fmla="*/ 1661963 h 1978172"/>
              <a:gd name="connsiteX122-12309" fmla="*/ 6136560 w 10768629"/>
              <a:gd name="connsiteY122-12310" fmla="*/ 1665728 h 1978172"/>
              <a:gd name="connsiteX123-12311" fmla="*/ 6096155 w 10768629"/>
              <a:gd name="connsiteY123-12312" fmla="*/ 1656951 h 1978172"/>
              <a:gd name="connsiteX124-12313" fmla="*/ 6075812 w 10768629"/>
              <a:gd name="connsiteY124-12314" fmla="*/ 1655422 h 1978172"/>
              <a:gd name="connsiteX125-12315" fmla="*/ 6039495 w 10768629"/>
              <a:gd name="connsiteY125-12316" fmla="*/ 1649680 h 1978172"/>
              <a:gd name="connsiteX126-12317" fmla="*/ 6036523 w 10768629"/>
              <a:gd name="connsiteY126-12318" fmla="*/ 1652121 h 1978172"/>
              <a:gd name="connsiteX127-12319" fmla="*/ 6029328 w 10768629"/>
              <a:gd name="connsiteY127-12320" fmla="*/ 1649904 h 1978172"/>
              <a:gd name="connsiteX128-12321" fmla="*/ 6024075 w 10768629"/>
              <a:gd name="connsiteY128-12322" fmla="*/ 1652779 h 1978172"/>
              <a:gd name="connsiteX129-12323" fmla="*/ 6018085 w 10768629"/>
              <a:gd name="connsiteY129-12324" fmla="*/ 1652030 h 1978172"/>
              <a:gd name="connsiteX130-12325" fmla="*/ 5955513 w 10768629"/>
              <a:gd name="connsiteY130-12326" fmla="*/ 1663584 h 1978172"/>
              <a:gd name="connsiteX131-12327" fmla="*/ 5941996 w 10768629"/>
              <a:gd name="connsiteY131-12328" fmla="*/ 1661326 h 1978172"/>
              <a:gd name="connsiteX132-12329" fmla="*/ 5931789 w 10768629"/>
              <a:gd name="connsiteY132-12330" fmla="*/ 1669915 h 1978172"/>
              <a:gd name="connsiteX133-12331" fmla="*/ 5888686 w 10768629"/>
              <a:gd name="connsiteY133-12332" fmla="*/ 1672175 h 1978172"/>
              <a:gd name="connsiteX134-12333" fmla="*/ 5873794 w 10768629"/>
              <a:gd name="connsiteY134-12334" fmla="*/ 1665454 h 1978172"/>
              <a:gd name="connsiteX135-12335" fmla="*/ 5860022 w 10768629"/>
              <a:gd name="connsiteY135-12336" fmla="*/ 1660635 h 1978172"/>
              <a:gd name="connsiteX136-12337" fmla="*/ 5858237 w 10768629"/>
              <a:gd name="connsiteY136-12338" fmla="*/ 1660649 h 1978172"/>
              <a:gd name="connsiteX137-12339" fmla="*/ 5840319 w 10768629"/>
              <a:gd name="connsiteY137-12340" fmla="*/ 1660798 h 1978172"/>
              <a:gd name="connsiteX138-12341" fmla="*/ 5806984 w 10768629"/>
              <a:gd name="connsiteY138-12342" fmla="*/ 1661075 h 1978172"/>
              <a:gd name="connsiteX139-12343" fmla="*/ 5742351 w 10768629"/>
              <a:gd name="connsiteY139-12344" fmla="*/ 1667489 h 1978172"/>
              <a:gd name="connsiteX140-12345" fmla="*/ 5521171 w 10768629"/>
              <a:gd name="connsiteY140-12346" fmla="*/ 1671626 h 1978172"/>
              <a:gd name="connsiteX141-12347" fmla="*/ 5457384 w 10768629"/>
              <a:gd name="connsiteY141-12348" fmla="*/ 1683952 h 1978172"/>
              <a:gd name="connsiteX142-12349" fmla="*/ 4950070 w 10768629"/>
              <a:gd name="connsiteY142-12350" fmla="*/ 1748401 h 1978172"/>
              <a:gd name="connsiteX143-12351" fmla="*/ 4872172 w 10768629"/>
              <a:gd name="connsiteY143-12352" fmla="*/ 1757222 h 1978172"/>
              <a:gd name="connsiteX144-12353" fmla="*/ 4809524 w 10768629"/>
              <a:gd name="connsiteY144-12354" fmla="*/ 1761033 h 1978172"/>
              <a:gd name="connsiteX145-12355" fmla="*/ 4759058 w 10768629"/>
              <a:gd name="connsiteY145-12356" fmla="*/ 1766533 h 1978172"/>
              <a:gd name="connsiteX146-12357" fmla="*/ 4719749 w 10768629"/>
              <a:gd name="connsiteY146-12358" fmla="*/ 1771811 h 1978172"/>
              <a:gd name="connsiteX147-12359" fmla="*/ 4568686 w 10768629"/>
              <a:gd name="connsiteY147-12360" fmla="*/ 1786141 h 1978172"/>
              <a:gd name="connsiteX148-12361" fmla="*/ 4418751 w 10768629"/>
              <a:gd name="connsiteY148-12362" fmla="*/ 1796932 h 1978172"/>
              <a:gd name="connsiteX149-12363" fmla="*/ 4378377 w 10768629"/>
              <a:gd name="connsiteY149-12364" fmla="*/ 1815528 h 1978172"/>
              <a:gd name="connsiteX150-12365" fmla="*/ 4320575 w 10768629"/>
              <a:gd name="connsiteY150-12366" fmla="*/ 1832722 h 1978172"/>
              <a:gd name="connsiteX151-12367" fmla="*/ 4220200 w 10768629"/>
              <a:gd name="connsiteY151-12368" fmla="*/ 1873173 h 1978172"/>
              <a:gd name="connsiteX152-12369" fmla="*/ 4105361 w 10768629"/>
              <a:gd name="connsiteY152-12370" fmla="*/ 1894711 h 1978172"/>
              <a:gd name="connsiteX153-12371" fmla="*/ 3973223 w 10768629"/>
              <a:gd name="connsiteY153-12372" fmla="*/ 1881015 h 1978172"/>
              <a:gd name="connsiteX154-12373" fmla="*/ 3900992 w 10768629"/>
              <a:gd name="connsiteY154-12374" fmla="*/ 1880603 h 1978172"/>
              <a:gd name="connsiteX155-12375" fmla="*/ 3662119 w 10768629"/>
              <a:gd name="connsiteY155-12376" fmla="*/ 1889285 h 1978172"/>
              <a:gd name="connsiteX156-12377" fmla="*/ 3496919 w 10768629"/>
              <a:gd name="connsiteY156-12378" fmla="*/ 1873180 h 1978172"/>
              <a:gd name="connsiteX157-12379" fmla="*/ 3449433 w 10768629"/>
              <a:gd name="connsiteY157-12380" fmla="*/ 1889681 h 1978172"/>
              <a:gd name="connsiteX158-12381" fmla="*/ 3369766 w 10768629"/>
              <a:gd name="connsiteY158-12382" fmla="*/ 1916653 h 1978172"/>
              <a:gd name="connsiteX159-12383" fmla="*/ 3269672 w 10768629"/>
              <a:gd name="connsiteY159-12384" fmla="*/ 1938036 h 1978172"/>
              <a:gd name="connsiteX160-12385" fmla="*/ 3224897 w 10768629"/>
              <a:gd name="connsiteY160-12386" fmla="*/ 1943733 h 1978172"/>
              <a:gd name="connsiteX161-12387" fmla="*/ 3161463 w 10768629"/>
              <a:gd name="connsiteY161-12388" fmla="*/ 1946591 h 1978172"/>
              <a:gd name="connsiteX162-12389" fmla="*/ 3112044 w 10768629"/>
              <a:gd name="connsiteY162-12390" fmla="*/ 1935614 h 1978172"/>
              <a:gd name="connsiteX163-12391" fmla="*/ 3069716 w 10768629"/>
              <a:gd name="connsiteY163-12392" fmla="*/ 1930463 h 1978172"/>
              <a:gd name="connsiteX164-12393" fmla="*/ 3005773 w 10768629"/>
              <a:gd name="connsiteY164-12394" fmla="*/ 1915878 h 1978172"/>
              <a:gd name="connsiteX165-12395" fmla="*/ 2897201 w 10768629"/>
              <a:gd name="connsiteY165-12396" fmla="*/ 1926772 h 1978172"/>
              <a:gd name="connsiteX166-12397" fmla="*/ 2783891 w 10768629"/>
              <a:gd name="connsiteY166-12398" fmla="*/ 1931749 h 1978172"/>
              <a:gd name="connsiteX167-12399" fmla="*/ 2712447 w 10768629"/>
              <a:gd name="connsiteY167-12400" fmla="*/ 1933044 h 1978172"/>
              <a:gd name="connsiteX168-12401" fmla="*/ 2560151 w 10768629"/>
              <a:gd name="connsiteY168-12402" fmla="*/ 1963609 h 1978172"/>
              <a:gd name="connsiteX169-12403" fmla="*/ 2367221 w 10768629"/>
              <a:gd name="connsiteY169-12404" fmla="*/ 1971884 h 1978172"/>
              <a:gd name="connsiteX170-12405" fmla="*/ 2272130 w 10768629"/>
              <a:gd name="connsiteY170-12406" fmla="*/ 1961162 h 1978172"/>
              <a:gd name="connsiteX171-12407" fmla="*/ 2189404 w 10768629"/>
              <a:gd name="connsiteY171-12408" fmla="*/ 1978172 h 1978172"/>
              <a:gd name="connsiteX172-12409" fmla="*/ 2077704 w 10768629"/>
              <a:gd name="connsiteY172-12410" fmla="*/ 1965002 h 1978172"/>
              <a:gd name="connsiteX173-12411" fmla="*/ 2033299 w 10768629"/>
              <a:gd name="connsiteY173-12412" fmla="*/ 1969042 h 1978172"/>
              <a:gd name="connsiteX174-12413" fmla="*/ 1967996 w 10768629"/>
              <a:gd name="connsiteY174-12414" fmla="*/ 1953187 h 1978172"/>
              <a:gd name="connsiteX175-12415" fmla="*/ 1855805 w 10768629"/>
              <a:gd name="connsiteY175-12416" fmla="*/ 1926082 h 1978172"/>
              <a:gd name="connsiteX176-12417" fmla="*/ 1790957 w 10768629"/>
              <a:gd name="connsiteY176-12418" fmla="*/ 1919460 h 1978172"/>
              <a:gd name="connsiteX177-12419" fmla="*/ 1613978 w 10768629"/>
              <a:gd name="connsiteY177-12420" fmla="*/ 1891581 h 1978172"/>
              <a:gd name="connsiteX178-12421" fmla="*/ 1436831 w 10768629"/>
              <a:gd name="connsiteY178-12422" fmla="*/ 1856201 h 1978172"/>
              <a:gd name="connsiteX179-12423" fmla="*/ 1357365 w 10768629"/>
              <a:gd name="connsiteY179-12424" fmla="*/ 1832140 h 1978172"/>
              <a:gd name="connsiteX180-12425" fmla="*/ 1232341 w 10768629"/>
              <a:gd name="connsiteY180-12426" fmla="*/ 1785942 h 1978172"/>
              <a:gd name="connsiteX181-12427" fmla="*/ 1162595 w 10768629"/>
              <a:gd name="connsiteY181-12428" fmla="*/ 1758337 h 1978172"/>
              <a:gd name="connsiteX182-12429" fmla="*/ 1128523 w 10768629"/>
              <a:gd name="connsiteY182-12430" fmla="*/ 1763621 h 1978172"/>
              <a:gd name="connsiteX183-12431" fmla="*/ 991903 w 10768629"/>
              <a:gd name="connsiteY183-12432" fmla="*/ 1786741 h 1978172"/>
              <a:gd name="connsiteX184-12433" fmla="*/ 883960 w 10768629"/>
              <a:gd name="connsiteY184-12434" fmla="*/ 1822386 h 1978172"/>
              <a:gd name="connsiteX185-12435" fmla="*/ 766531 w 10768629"/>
              <a:gd name="connsiteY185-12436" fmla="*/ 1805053 h 1978172"/>
              <a:gd name="connsiteX186-12437" fmla="*/ 669779 w 10768629"/>
              <a:gd name="connsiteY186-12438" fmla="*/ 1800537 h 1978172"/>
              <a:gd name="connsiteX187-12439" fmla="*/ 523898 w 10768629"/>
              <a:gd name="connsiteY187-12440" fmla="*/ 1811085 h 1978172"/>
              <a:gd name="connsiteX188-12441" fmla="*/ 360251 w 10768629"/>
              <a:gd name="connsiteY188-12442" fmla="*/ 1830735 h 1978172"/>
              <a:gd name="connsiteX189-12443" fmla="*/ 255207 w 10768629"/>
              <a:gd name="connsiteY189-12444" fmla="*/ 1818275 h 1978172"/>
              <a:gd name="connsiteX190-12445" fmla="*/ 101803 w 10768629"/>
              <a:gd name="connsiteY190-12446" fmla="*/ 1870647 h 1978172"/>
              <a:gd name="connsiteX191-12447" fmla="*/ 25397 w 10768629"/>
              <a:gd name="connsiteY191-12448" fmla="*/ 1888443 h 1978172"/>
              <a:gd name="connsiteX192-12449" fmla="*/ 2370 w 10768629"/>
              <a:gd name="connsiteY192-12450" fmla="*/ 1878311 h 1978172"/>
              <a:gd name="connsiteX193-12451" fmla="*/ 0 w 10768629"/>
              <a:gd name="connsiteY193-12452" fmla="*/ 1878785 h 1978172"/>
              <a:gd name="connsiteX194-12453" fmla="*/ 0 w 10768629"/>
              <a:gd name="connsiteY194-12454" fmla="*/ 0 h 1978172"/>
              <a:gd name="connsiteX0-12455" fmla="*/ 0 w 10768629"/>
              <a:gd name="connsiteY0-12456" fmla="*/ 0 h 1978172"/>
              <a:gd name="connsiteX1-12457" fmla="*/ 10768629 w 10768629"/>
              <a:gd name="connsiteY1-12458" fmla="*/ 0 h 1978172"/>
              <a:gd name="connsiteX2-12459" fmla="*/ 10733254 w 10768629"/>
              <a:gd name="connsiteY2-12460" fmla="*/ 31439 h 1978172"/>
              <a:gd name="connsiteX3-12461" fmla="*/ 10727085 w 10768629"/>
              <a:gd name="connsiteY3-12462" fmla="*/ 37910 h 1978172"/>
              <a:gd name="connsiteX4-12463" fmla="*/ 10675953 w 10768629"/>
              <a:gd name="connsiteY4-12464" fmla="*/ 68623 h 1978172"/>
              <a:gd name="connsiteX5-12465" fmla="*/ 10637091 w 10768629"/>
              <a:gd name="connsiteY5-12466" fmla="*/ 90361 h 1978172"/>
              <a:gd name="connsiteX6-12467" fmla="*/ 10610971 w 10768629"/>
              <a:gd name="connsiteY6-12468" fmla="*/ 110764 h 1978172"/>
              <a:gd name="connsiteX7-12469" fmla="*/ 10532872 w 10768629"/>
              <a:gd name="connsiteY7-12470" fmla="*/ 138028 h 1978172"/>
              <a:gd name="connsiteX8-12471" fmla="*/ 10398558 w 10768629"/>
              <a:gd name="connsiteY8-12472" fmla="*/ 172911 h 1978172"/>
              <a:gd name="connsiteX9-12473" fmla="*/ 10371128 w 10768629"/>
              <a:gd name="connsiteY9-12474" fmla="*/ 182609 h 1978172"/>
              <a:gd name="connsiteX10-12475" fmla="*/ 10352178 w 10768629"/>
              <a:gd name="connsiteY10-12476" fmla="*/ 199976 h 1978172"/>
              <a:gd name="connsiteX11-12477" fmla="*/ 10351815 w 10768629"/>
              <a:gd name="connsiteY11-12478" fmla="*/ 211879 h 1978172"/>
              <a:gd name="connsiteX12-12479" fmla="*/ 10337471 w 10768629"/>
              <a:gd name="connsiteY12-12480" fmla="*/ 218661 h 1978172"/>
              <a:gd name="connsiteX13-12481" fmla="*/ 10334625 w 10768629"/>
              <a:gd name="connsiteY13-12482" fmla="*/ 222351 h 1978172"/>
              <a:gd name="connsiteX14-12483" fmla="*/ 10256365 w 10768629"/>
              <a:gd name="connsiteY14-12484" fmla="*/ 235917 h 1978172"/>
              <a:gd name="connsiteX15-12485" fmla="*/ 10201127 w 10768629"/>
              <a:gd name="connsiteY15-12486" fmla="*/ 267448 h 1978172"/>
              <a:gd name="connsiteX16-12487" fmla="*/ 9961218 w 10768629"/>
              <a:gd name="connsiteY16-12488" fmla="*/ 326720 h 1978172"/>
              <a:gd name="connsiteX17-12489" fmla="*/ 9859715 w 10768629"/>
              <a:gd name="connsiteY17-12490" fmla="*/ 355698 h 1978172"/>
              <a:gd name="connsiteX18-12491" fmla="*/ 9679867 w 10768629"/>
              <a:gd name="connsiteY18-12492" fmla="*/ 399081 h 1978172"/>
              <a:gd name="connsiteX19-12493" fmla="*/ 9490654 w 10768629"/>
              <a:gd name="connsiteY19-12494" fmla="*/ 455225 h 1978172"/>
              <a:gd name="connsiteX20-12495" fmla="*/ 9470837 w 10768629"/>
              <a:gd name="connsiteY20-12496" fmla="*/ 452539 h 1978172"/>
              <a:gd name="connsiteX21-12497" fmla="*/ 9469082 w 10768629"/>
              <a:gd name="connsiteY21-12498" fmla="*/ 454891 h 1978172"/>
              <a:gd name="connsiteX22-12499" fmla="*/ 9448038 w 10768629"/>
              <a:gd name="connsiteY22-12500" fmla="*/ 459733 h 1978172"/>
              <a:gd name="connsiteX23-12501" fmla="*/ 9396821 w 10768629"/>
              <a:gd name="connsiteY23-12502" fmla="*/ 455795 h 1978172"/>
              <a:gd name="connsiteX24-12503" fmla="*/ 9392197 w 10768629"/>
              <a:gd name="connsiteY24-12504" fmla="*/ 459796 h 1978172"/>
              <a:gd name="connsiteX25-12505" fmla="*/ 9347994 w 10768629"/>
              <a:gd name="connsiteY25-12506" fmla="*/ 464462 h 1978172"/>
              <a:gd name="connsiteX26-12507" fmla="*/ 9347889 w 10768629"/>
              <a:gd name="connsiteY26-12508" fmla="*/ 466539 h 1978172"/>
              <a:gd name="connsiteX27-12509" fmla="*/ 9337639 w 10768629"/>
              <a:gd name="connsiteY27-12510" fmla="*/ 476654 h 1978172"/>
              <a:gd name="connsiteX28-12511" fmla="*/ 9287964 w 10768629"/>
              <a:gd name="connsiteY28-12512" fmla="*/ 513052 h 1978172"/>
              <a:gd name="connsiteX29-12513" fmla="*/ 9229283 w 10768629"/>
              <a:gd name="connsiteY29-12514" fmla="*/ 555377 h 1978172"/>
              <a:gd name="connsiteX30-12515" fmla="*/ 9220274 w 10768629"/>
              <a:gd name="connsiteY30-12516" fmla="*/ 557502 h 1978172"/>
              <a:gd name="connsiteX31-12517" fmla="*/ 9220202 w 10768629"/>
              <a:gd name="connsiteY31-12518" fmla="*/ 558001 h 1978172"/>
              <a:gd name="connsiteX32-12519" fmla="*/ 9210908 w 10768629"/>
              <a:gd name="connsiteY32-12520" fmla="*/ 561147 h 1978172"/>
              <a:gd name="connsiteX33-12521" fmla="*/ 9186374 w 10768629"/>
              <a:gd name="connsiteY33-12522" fmla="*/ 565502 h 1978172"/>
              <a:gd name="connsiteX34-12523" fmla="*/ 9181058 w 10768629"/>
              <a:gd name="connsiteY34-12524" fmla="*/ 569943 h 1978172"/>
              <a:gd name="connsiteX35-12525" fmla="*/ 9167549 w 10768629"/>
              <a:gd name="connsiteY35-12526" fmla="*/ 584727 h 1978172"/>
              <a:gd name="connsiteX36-12527" fmla="*/ 9149110 w 10768629"/>
              <a:gd name="connsiteY36-12528" fmla="*/ 598906 h 1978172"/>
              <a:gd name="connsiteX37-12529" fmla="*/ 9078556 w 10768629"/>
              <a:gd name="connsiteY37-12530" fmla="*/ 644039 h 1978172"/>
              <a:gd name="connsiteX38-12531" fmla="*/ 8996399 w 10768629"/>
              <a:gd name="connsiteY38-12532" fmla="*/ 690055 h 1978172"/>
              <a:gd name="connsiteX39-12533" fmla="*/ 8803791 w 10768629"/>
              <a:gd name="connsiteY39-12534" fmla="*/ 813860 h 1978172"/>
              <a:gd name="connsiteX40-12535" fmla="*/ 8636202 w 10768629"/>
              <a:gd name="connsiteY40-12536" fmla="*/ 848463 h 1978172"/>
              <a:gd name="connsiteX41-12537" fmla="*/ 8555372 w 10768629"/>
              <a:gd name="connsiteY41-12538" fmla="*/ 883171 h 1978172"/>
              <a:gd name="connsiteX42-12539" fmla="*/ 8507229 w 10768629"/>
              <a:gd name="connsiteY42-12540" fmla="*/ 901665 h 1978172"/>
              <a:gd name="connsiteX43-12541" fmla="*/ 8428473 w 10768629"/>
              <a:gd name="connsiteY43-12542" fmla="*/ 927985 h 1978172"/>
              <a:gd name="connsiteX44-12543" fmla="*/ 8427914 w 10768629"/>
              <a:gd name="connsiteY44-12544" fmla="*/ 933480 h 1978172"/>
              <a:gd name="connsiteX45-12545" fmla="*/ 8420327 w 10768629"/>
              <a:gd name="connsiteY45-12546" fmla="*/ 941984 h 1978172"/>
              <a:gd name="connsiteX46-12547" fmla="*/ 8394729 w 10768629"/>
              <a:gd name="connsiteY46-12548" fmla="*/ 948347 h 1978172"/>
              <a:gd name="connsiteX47-12549" fmla="*/ 8380548 w 10768629"/>
              <a:gd name="connsiteY47-12550" fmla="*/ 987916 h 1978172"/>
              <a:gd name="connsiteX48-12551" fmla="*/ 8375330 w 10768629"/>
              <a:gd name="connsiteY48-12552" fmla="*/ 965444 h 1978172"/>
              <a:gd name="connsiteX49-12553" fmla="*/ 8340796 w 10768629"/>
              <a:gd name="connsiteY49-12554" fmla="*/ 980522 h 1978172"/>
              <a:gd name="connsiteX50-12555" fmla="*/ 8304438 w 10768629"/>
              <a:gd name="connsiteY50-12556" fmla="*/ 996739 h 1978172"/>
              <a:gd name="connsiteX51-12557" fmla="*/ 8280929 w 10768629"/>
              <a:gd name="connsiteY51-12558" fmla="*/ 1023089 h 1978172"/>
              <a:gd name="connsiteX52-12559" fmla="*/ 8275760 w 10768629"/>
              <a:gd name="connsiteY52-12560" fmla="*/ 1027772 h 1978172"/>
              <a:gd name="connsiteX53-12561" fmla="*/ 8275478 w 10768629"/>
              <a:gd name="connsiteY53-12562" fmla="*/ 1027605 h 1978172"/>
              <a:gd name="connsiteX54-12563" fmla="*/ 8249003 w 10768629"/>
              <a:gd name="connsiteY54-12564" fmla="*/ 1032033 h 1978172"/>
              <a:gd name="connsiteX55-12565" fmla="*/ 8203836 w 10768629"/>
              <a:gd name="connsiteY55-12566" fmla="*/ 1037347 h 1978172"/>
              <a:gd name="connsiteX56-12567" fmla="*/ 8122936 w 10768629"/>
              <a:gd name="connsiteY56-12568" fmla="*/ 1063113 h 1978172"/>
              <a:gd name="connsiteX57-12569" fmla="*/ 8043658 w 10768629"/>
              <a:gd name="connsiteY57-12570" fmla="*/ 1092746 h 1978172"/>
              <a:gd name="connsiteX58-12571" fmla="*/ 8015351 w 10768629"/>
              <a:gd name="connsiteY58-12572" fmla="*/ 1105478 h 1978172"/>
              <a:gd name="connsiteX59-12573" fmla="*/ 7963145 w 10768629"/>
              <a:gd name="connsiteY59-12574" fmla="*/ 1119346 h 1978172"/>
              <a:gd name="connsiteX60-12575" fmla="*/ 7938145 w 10768629"/>
              <a:gd name="connsiteY60-12576" fmla="*/ 1120225 h 1978172"/>
              <a:gd name="connsiteX61-12577" fmla="*/ 7937238 w 10768629"/>
              <a:gd name="connsiteY61-12578" fmla="*/ 1121204 h 1978172"/>
              <a:gd name="connsiteX62-12579" fmla="*/ 7934398 w 10768629"/>
              <a:gd name="connsiteY62-12580" fmla="*/ 1118240 h 1978172"/>
              <a:gd name="connsiteX63-12581" fmla="*/ 7918248 w 10768629"/>
              <a:gd name="connsiteY63-12582" fmla="*/ 1124371 h 1978172"/>
              <a:gd name="connsiteX64-12583" fmla="*/ 7914119 w 10768629"/>
              <a:gd name="connsiteY64-12584" fmla="*/ 1127653 h 1978172"/>
              <a:gd name="connsiteX65-12585" fmla="*/ 7907658 w 10768629"/>
              <a:gd name="connsiteY65-12586" fmla="*/ 1130350 h 1978172"/>
              <a:gd name="connsiteX66-12587" fmla="*/ 7907434 w 10768629"/>
              <a:gd name="connsiteY66-12588" fmla="*/ 1130103 h 1978172"/>
              <a:gd name="connsiteX67-12589" fmla="*/ 7901508 w 10768629"/>
              <a:gd name="connsiteY67-12590" fmla="*/ 1133245 h 1978172"/>
              <a:gd name="connsiteX68-12591" fmla="*/ 7873287 w 10768629"/>
              <a:gd name="connsiteY68-12592" fmla="*/ 1152609 h 1978172"/>
              <a:gd name="connsiteX69-12593" fmla="*/ 7834833 w 10768629"/>
              <a:gd name="connsiteY69-12594" fmla="*/ 1153868 h 1978172"/>
              <a:gd name="connsiteX70-12595" fmla="*/ 7828661 w 10768629"/>
              <a:gd name="connsiteY70-12596" fmla="*/ 1139994 h 1978172"/>
              <a:gd name="connsiteX71-12597" fmla="*/ 7823966 w 10768629"/>
              <a:gd name="connsiteY71-12598" fmla="*/ 1143178 h 1978172"/>
              <a:gd name="connsiteX72-12599" fmla="*/ 7815078 w 10768629"/>
              <a:gd name="connsiteY72-12600" fmla="*/ 1151776 h 1978172"/>
              <a:gd name="connsiteX73-12601" fmla="*/ 7812026 w 10768629"/>
              <a:gd name="connsiteY73-12602" fmla="*/ 1151522 h 1978172"/>
              <a:gd name="connsiteX74-12603" fmla="*/ 7782249 w 10768629"/>
              <a:gd name="connsiteY74-12604" fmla="*/ 1160970 h 1978172"/>
              <a:gd name="connsiteX75-12605" fmla="*/ 7773476 w 10768629"/>
              <a:gd name="connsiteY75-12606" fmla="*/ 1157414 h 1978172"/>
              <a:gd name="connsiteX76-12607" fmla="*/ 7769600 w 10768629"/>
              <a:gd name="connsiteY76-12608" fmla="*/ 1157365 h 1978172"/>
              <a:gd name="connsiteX77-12609" fmla="*/ 7752631 w 10768629"/>
              <a:gd name="connsiteY77-12610" fmla="*/ 1172815 h 1978172"/>
              <a:gd name="connsiteX78-12611" fmla="*/ 7739392 w 10768629"/>
              <a:gd name="connsiteY78-12612" fmla="*/ 1192062 h 1978172"/>
              <a:gd name="connsiteX79-12613" fmla="*/ 7677677 w 10768629"/>
              <a:gd name="connsiteY79-12614" fmla="*/ 1216394 h 1978172"/>
              <a:gd name="connsiteX80-12615" fmla="*/ 7586920 w 10768629"/>
              <a:gd name="connsiteY80-12616" fmla="*/ 1261888 h 1978172"/>
              <a:gd name="connsiteX81-12617" fmla="*/ 7486100 w 10768629"/>
              <a:gd name="connsiteY81-12618" fmla="*/ 1292563 h 1978172"/>
              <a:gd name="connsiteX82-12619" fmla="*/ 7411323 w 10768629"/>
              <a:gd name="connsiteY82-12620" fmla="*/ 1340732 h 1978172"/>
              <a:gd name="connsiteX83-12621" fmla="*/ 7240698 w 10768629"/>
              <a:gd name="connsiteY83-12622" fmla="*/ 1438832 h 1978172"/>
              <a:gd name="connsiteX84-12623" fmla="*/ 7197675 w 10768629"/>
              <a:gd name="connsiteY84-12624" fmla="*/ 1447530 h 1978172"/>
              <a:gd name="connsiteX85-12625" fmla="*/ 7164788 w 10768629"/>
              <a:gd name="connsiteY85-12626" fmla="*/ 1480293 h 1978172"/>
              <a:gd name="connsiteX86-12627" fmla="*/ 7147929 w 10768629"/>
              <a:gd name="connsiteY86-12628" fmla="*/ 1477641 h 1978172"/>
              <a:gd name="connsiteX87-12629" fmla="*/ 7144965 w 10768629"/>
              <a:gd name="connsiteY87-12630" fmla="*/ 1476908 h 1978172"/>
              <a:gd name="connsiteX88-12631" fmla="*/ 7134299 w 10768629"/>
              <a:gd name="connsiteY88-12632" fmla="*/ 1479969 h 1978172"/>
              <a:gd name="connsiteX89-12633" fmla="*/ 7129809 w 10768629"/>
              <a:gd name="connsiteY89-12634" fmla="*/ 1473339 h 1978172"/>
              <a:gd name="connsiteX90-12635" fmla="*/ 7112688 w 10768629"/>
              <a:gd name="connsiteY90-12636" fmla="*/ 1472575 h 1978172"/>
              <a:gd name="connsiteX91-12637" fmla="*/ 7093470 w 10768629"/>
              <a:gd name="connsiteY91-12638" fmla="*/ 1480300 h 1978172"/>
              <a:gd name="connsiteX92-12639" fmla="*/ 7025034 w 10768629"/>
              <a:gd name="connsiteY92-12640" fmla="*/ 1506934 h 1978172"/>
              <a:gd name="connsiteX93-12641" fmla="*/ 7014783 w 10768629"/>
              <a:gd name="connsiteY93-12642" fmla="*/ 1515868 h 1978172"/>
              <a:gd name="connsiteX94-12643" fmla="*/ 6979706 w 10768629"/>
              <a:gd name="connsiteY94-12644" fmla="*/ 1523511 h 1978172"/>
              <a:gd name="connsiteX95-12645" fmla="*/ 6977890 w 10768629"/>
              <a:gd name="connsiteY95-12646" fmla="*/ 1525793 h 1978172"/>
              <a:gd name="connsiteX96-12647" fmla="*/ 6944339 w 10768629"/>
              <a:gd name="connsiteY96-12648" fmla="*/ 1536237 h 1978172"/>
              <a:gd name="connsiteX97-12649" fmla="*/ 6886996 w 10768629"/>
              <a:gd name="connsiteY97-12650" fmla="*/ 1563569 h 1978172"/>
              <a:gd name="connsiteX98-12651" fmla="*/ 6874510 w 10768629"/>
              <a:gd name="connsiteY98-12652" fmla="*/ 1558469 h 1978172"/>
              <a:gd name="connsiteX99-12653" fmla="*/ 6871943 w 10768629"/>
              <a:gd name="connsiteY99-12654" fmla="*/ 1554651 h 1978172"/>
              <a:gd name="connsiteX100-12655" fmla="*/ 6856174 w 10768629"/>
              <a:gd name="connsiteY100-12656" fmla="*/ 1562024 h 1978172"/>
              <a:gd name="connsiteX101-12657" fmla="*/ 6842321 w 10768629"/>
              <a:gd name="connsiteY101-12658" fmla="*/ 1560554 h 1978172"/>
              <a:gd name="connsiteX102-12659" fmla="*/ 6832713 w 10768629"/>
              <a:gd name="connsiteY102-12660" fmla="*/ 1569357 h 1978172"/>
              <a:gd name="connsiteX103-12661" fmla="*/ 6816351 w 10768629"/>
              <a:gd name="connsiteY103-12662" fmla="*/ 1571495 h 1978172"/>
              <a:gd name="connsiteX104-12663" fmla="*/ 6795800 w 10768629"/>
              <a:gd name="connsiteY104-12664" fmla="*/ 1572010 h 1978172"/>
              <a:gd name="connsiteX105-12665" fmla="*/ 6777546 w 10768629"/>
              <a:gd name="connsiteY105-12666" fmla="*/ 1568661 h 1978172"/>
              <a:gd name="connsiteX106-12667" fmla="*/ 6751528 w 10768629"/>
              <a:gd name="connsiteY106-12668" fmla="*/ 1574143 h 1978172"/>
              <a:gd name="connsiteX107-12669" fmla="*/ 6691966 w 10768629"/>
              <a:gd name="connsiteY107-12670" fmla="*/ 1582255 h 1978172"/>
              <a:gd name="connsiteX108-12671" fmla="*/ 6646941 w 10768629"/>
              <a:gd name="connsiteY108-12672" fmla="*/ 1588471 h 1978172"/>
              <a:gd name="connsiteX109-12673" fmla="*/ 6568576 w 10768629"/>
              <a:gd name="connsiteY109-12674" fmla="*/ 1606488 h 1978172"/>
              <a:gd name="connsiteX110-12675" fmla="*/ 6554358 w 10768629"/>
              <a:gd name="connsiteY110-12676" fmla="*/ 1621701 h 1978172"/>
              <a:gd name="connsiteX111-12677" fmla="*/ 6516968 w 10768629"/>
              <a:gd name="connsiteY111-12678" fmla="*/ 1617195 h 1978172"/>
              <a:gd name="connsiteX112-12679" fmla="*/ 6506479 w 10768629"/>
              <a:gd name="connsiteY112-12680" fmla="*/ 1602227 h 1978172"/>
              <a:gd name="connsiteX113-12681" fmla="*/ 6458436 w 10768629"/>
              <a:gd name="connsiteY113-12682" fmla="*/ 1607332 h 1978172"/>
              <a:gd name="connsiteX114-12683" fmla="*/ 6414786 w 10768629"/>
              <a:gd name="connsiteY114-12684" fmla="*/ 1628815 h 1978172"/>
              <a:gd name="connsiteX115-12685" fmla="*/ 6357085 w 10768629"/>
              <a:gd name="connsiteY115-12686" fmla="*/ 1640846 h 1978172"/>
              <a:gd name="connsiteX116-12687" fmla="*/ 6322636 w 10768629"/>
              <a:gd name="connsiteY116-12688" fmla="*/ 1648213 h 1978172"/>
              <a:gd name="connsiteX117-12689" fmla="*/ 6226172 w 10768629"/>
              <a:gd name="connsiteY117-12690" fmla="*/ 1654676 h 1978172"/>
              <a:gd name="connsiteX118-12691" fmla="*/ 6221217 w 10768629"/>
              <a:gd name="connsiteY118-12692" fmla="*/ 1654506 h 1978172"/>
              <a:gd name="connsiteX119-12693" fmla="*/ 6204956 w 10768629"/>
              <a:gd name="connsiteY119-12694" fmla="*/ 1664280 h 1978172"/>
              <a:gd name="connsiteX120-12695" fmla="*/ 6204270 w 10768629"/>
              <a:gd name="connsiteY120-12696" fmla="*/ 1666782 h 1978172"/>
              <a:gd name="connsiteX121-12697" fmla="*/ 6143810 w 10768629"/>
              <a:gd name="connsiteY121-12698" fmla="*/ 1661963 h 1978172"/>
              <a:gd name="connsiteX122-12699" fmla="*/ 6136560 w 10768629"/>
              <a:gd name="connsiteY122-12700" fmla="*/ 1665728 h 1978172"/>
              <a:gd name="connsiteX123-12701" fmla="*/ 6096155 w 10768629"/>
              <a:gd name="connsiteY123-12702" fmla="*/ 1656951 h 1978172"/>
              <a:gd name="connsiteX124-12703" fmla="*/ 6075812 w 10768629"/>
              <a:gd name="connsiteY124-12704" fmla="*/ 1655422 h 1978172"/>
              <a:gd name="connsiteX125-12705" fmla="*/ 6039495 w 10768629"/>
              <a:gd name="connsiteY125-12706" fmla="*/ 1649680 h 1978172"/>
              <a:gd name="connsiteX126-12707" fmla="*/ 6036523 w 10768629"/>
              <a:gd name="connsiteY126-12708" fmla="*/ 1652121 h 1978172"/>
              <a:gd name="connsiteX127-12709" fmla="*/ 6029328 w 10768629"/>
              <a:gd name="connsiteY127-12710" fmla="*/ 1649904 h 1978172"/>
              <a:gd name="connsiteX128-12711" fmla="*/ 6024075 w 10768629"/>
              <a:gd name="connsiteY128-12712" fmla="*/ 1652779 h 1978172"/>
              <a:gd name="connsiteX129-12713" fmla="*/ 6018085 w 10768629"/>
              <a:gd name="connsiteY129-12714" fmla="*/ 1652030 h 1978172"/>
              <a:gd name="connsiteX130-12715" fmla="*/ 5955513 w 10768629"/>
              <a:gd name="connsiteY130-12716" fmla="*/ 1663584 h 1978172"/>
              <a:gd name="connsiteX131-12717" fmla="*/ 5941996 w 10768629"/>
              <a:gd name="connsiteY131-12718" fmla="*/ 1661326 h 1978172"/>
              <a:gd name="connsiteX132-12719" fmla="*/ 5931789 w 10768629"/>
              <a:gd name="connsiteY132-12720" fmla="*/ 1669915 h 1978172"/>
              <a:gd name="connsiteX133-12721" fmla="*/ 5888686 w 10768629"/>
              <a:gd name="connsiteY133-12722" fmla="*/ 1672175 h 1978172"/>
              <a:gd name="connsiteX134-12723" fmla="*/ 5873794 w 10768629"/>
              <a:gd name="connsiteY134-12724" fmla="*/ 1665454 h 1978172"/>
              <a:gd name="connsiteX135-12725" fmla="*/ 5860022 w 10768629"/>
              <a:gd name="connsiteY135-12726" fmla="*/ 1660635 h 1978172"/>
              <a:gd name="connsiteX136-12727" fmla="*/ 5858237 w 10768629"/>
              <a:gd name="connsiteY136-12728" fmla="*/ 1660649 h 1978172"/>
              <a:gd name="connsiteX137-12729" fmla="*/ 5840319 w 10768629"/>
              <a:gd name="connsiteY137-12730" fmla="*/ 1660798 h 1978172"/>
              <a:gd name="connsiteX138-12731" fmla="*/ 5806984 w 10768629"/>
              <a:gd name="connsiteY138-12732" fmla="*/ 1661075 h 1978172"/>
              <a:gd name="connsiteX139-12733" fmla="*/ 5742351 w 10768629"/>
              <a:gd name="connsiteY139-12734" fmla="*/ 1667489 h 1978172"/>
              <a:gd name="connsiteX140-12735" fmla="*/ 5521171 w 10768629"/>
              <a:gd name="connsiteY140-12736" fmla="*/ 1671626 h 1978172"/>
              <a:gd name="connsiteX141-12737" fmla="*/ 5457384 w 10768629"/>
              <a:gd name="connsiteY141-12738" fmla="*/ 1683952 h 1978172"/>
              <a:gd name="connsiteX142-12739" fmla="*/ 4950070 w 10768629"/>
              <a:gd name="connsiteY142-12740" fmla="*/ 1748401 h 1978172"/>
              <a:gd name="connsiteX143-12741" fmla="*/ 4872172 w 10768629"/>
              <a:gd name="connsiteY143-12742" fmla="*/ 1757222 h 1978172"/>
              <a:gd name="connsiteX144-12743" fmla="*/ 4809524 w 10768629"/>
              <a:gd name="connsiteY144-12744" fmla="*/ 1761033 h 1978172"/>
              <a:gd name="connsiteX145-12745" fmla="*/ 4759058 w 10768629"/>
              <a:gd name="connsiteY145-12746" fmla="*/ 1766533 h 1978172"/>
              <a:gd name="connsiteX146-12747" fmla="*/ 4719749 w 10768629"/>
              <a:gd name="connsiteY146-12748" fmla="*/ 1771811 h 1978172"/>
              <a:gd name="connsiteX147-12749" fmla="*/ 4568686 w 10768629"/>
              <a:gd name="connsiteY147-12750" fmla="*/ 1786141 h 1978172"/>
              <a:gd name="connsiteX148-12751" fmla="*/ 4418751 w 10768629"/>
              <a:gd name="connsiteY148-12752" fmla="*/ 1796932 h 1978172"/>
              <a:gd name="connsiteX149-12753" fmla="*/ 4378377 w 10768629"/>
              <a:gd name="connsiteY149-12754" fmla="*/ 1815528 h 1978172"/>
              <a:gd name="connsiteX150-12755" fmla="*/ 4320575 w 10768629"/>
              <a:gd name="connsiteY150-12756" fmla="*/ 1832722 h 1978172"/>
              <a:gd name="connsiteX151-12757" fmla="*/ 4220200 w 10768629"/>
              <a:gd name="connsiteY151-12758" fmla="*/ 1873173 h 1978172"/>
              <a:gd name="connsiteX152-12759" fmla="*/ 4105361 w 10768629"/>
              <a:gd name="connsiteY152-12760" fmla="*/ 1894711 h 1978172"/>
              <a:gd name="connsiteX153-12761" fmla="*/ 3973223 w 10768629"/>
              <a:gd name="connsiteY153-12762" fmla="*/ 1881015 h 1978172"/>
              <a:gd name="connsiteX154-12763" fmla="*/ 3900992 w 10768629"/>
              <a:gd name="connsiteY154-12764" fmla="*/ 1880603 h 1978172"/>
              <a:gd name="connsiteX155-12765" fmla="*/ 3662119 w 10768629"/>
              <a:gd name="connsiteY155-12766" fmla="*/ 1889285 h 1978172"/>
              <a:gd name="connsiteX156-12767" fmla="*/ 3496919 w 10768629"/>
              <a:gd name="connsiteY156-12768" fmla="*/ 1873180 h 1978172"/>
              <a:gd name="connsiteX157-12769" fmla="*/ 3449433 w 10768629"/>
              <a:gd name="connsiteY157-12770" fmla="*/ 1889681 h 1978172"/>
              <a:gd name="connsiteX158-12771" fmla="*/ 3369766 w 10768629"/>
              <a:gd name="connsiteY158-12772" fmla="*/ 1916653 h 1978172"/>
              <a:gd name="connsiteX159-12773" fmla="*/ 3269672 w 10768629"/>
              <a:gd name="connsiteY159-12774" fmla="*/ 1938036 h 1978172"/>
              <a:gd name="connsiteX160-12775" fmla="*/ 3224897 w 10768629"/>
              <a:gd name="connsiteY160-12776" fmla="*/ 1943733 h 1978172"/>
              <a:gd name="connsiteX161-12777" fmla="*/ 3161463 w 10768629"/>
              <a:gd name="connsiteY161-12778" fmla="*/ 1946591 h 1978172"/>
              <a:gd name="connsiteX162-12779" fmla="*/ 3112044 w 10768629"/>
              <a:gd name="connsiteY162-12780" fmla="*/ 1935614 h 1978172"/>
              <a:gd name="connsiteX163-12781" fmla="*/ 3069716 w 10768629"/>
              <a:gd name="connsiteY163-12782" fmla="*/ 1930463 h 1978172"/>
              <a:gd name="connsiteX164-12783" fmla="*/ 3005773 w 10768629"/>
              <a:gd name="connsiteY164-12784" fmla="*/ 1915878 h 1978172"/>
              <a:gd name="connsiteX165-12785" fmla="*/ 2897201 w 10768629"/>
              <a:gd name="connsiteY165-12786" fmla="*/ 1926772 h 1978172"/>
              <a:gd name="connsiteX166-12787" fmla="*/ 2783891 w 10768629"/>
              <a:gd name="connsiteY166-12788" fmla="*/ 1931749 h 1978172"/>
              <a:gd name="connsiteX167-12789" fmla="*/ 2712447 w 10768629"/>
              <a:gd name="connsiteY167-12790" fmla="*/ 1933044 h 1978172"/>
              <a:gd name="connsiteX168-12791" fmla="*/ 2560151 w 10768629"/>
              <a:gd name="connsiteY168-12792" fmla="*/ 1963609 h 1978172"/>
              <a:gd name="connsiteX169-12793" fmla="*/ 2367221 w 10768629"/>
              <a:gd name="connsiteY169-12794" fmla="*/ 1971884 h 1978172"/>
              <a:gd name="connsiteX170-12795" fmla="*/ 2272130 w 10768629"/>
              <a:gd name="connsiteY170-12796" fmla="*/ 1961162 h 1978172"/>
              <a:gd name="connsiteX171-12797" fmla="*/ 2189404 w 10768629"/>
              <a:gd name="connsiteY171-12798" fmla="*/ 1978172 h 1978172"/>
              <a:gd name="connsiteX172-12799" fmla="*/ 2077704 w 10768629"/>
              <a:gd name="connsiteY172-12800" fmla="*/ 1965002 h 1978172"/>
              <a:gd name="connsiteX173-12801" fmla="*/ 2033299 w 10768629"/>
              <a:gd name="connsiteY173-12802" fmla="*/ 1969042 h 1978172"/>
              <a:gd name="connsiteX174-12803" fmla="*/ 1967996 w 10768629"/>
              <a:gd name="connsiteY174-12804" fmla="*/ 1953187 h 1978172"/>
              <a:gd name="connsiteX175-12805" fmla="*/ 1855805 w 10768629"/>
              <a:gd name="connsiteY175-12806" fmla="*/ 1926082 h 1978172"/>
              <a:gd name="connsiteX176-12807" fmla="*/ 1790957 w 10768629"/>
              <a:gd name="connsiteY176-12808" fmla="*/ 1919460 h 1978172"/>
              <a:gd name="connsiteX177-12809" fmla="*/ 1613978 w 10768629"/>
              <a:gd name="connsiteY177-12810" fmla="*/ 1891581 h 1978172"/>
              <a:gd name="connsiteX178-12811" fmla="*/ 1436831 w 10768629"/>
              <a:gd name="connsiteY178-12812" fmla="*/ 1856201 h 1978172"/>
              <a:gd name="connsiteX179-12813" fmla="*/ 1357365 w 10768629"/>
              <a:gd name="connsiteY179-12814" fmla="*/ 1832140 h 1978172"/>
              <a:gd name="connsiteX180-12815" fmla="*/ 1232341 w 10768629"/>
              <a:gd name="connsiteY180-12816" fmla="*/ 1785942 h 1978172"/>
              <a:gd name="connsiteX181-12817" fmla="*/ 1162595 w 10768629"/>
              <a:gd name="connsiteY181-12818" fmla="*/ 1758337 h 1978172"/>
              <a:gd name="connsiteX182-12819" fmla="*/ 1128523 w 10768629"/>
              <a:gd name="connsiteY182-12820" fmla="*/ 1763621 h 1978172"/>
              <a:gd name="connsiteX183-12821" fmla="*/ 991903 w 10768629"/>
              <a:gd name="connsiteY183-12822" fmla="*/ 1786741 h 1978172"/>
              <a:gd name="connsiteX184-12823" fmla="*/ 883960 w 10768629"/>
              <a:gd name="connsiteY184-12824" fmla="*/ 1822386 h 1978172"/>
              <a:gd name="connsiteX185-12825" fmla="*/ 766531 w 10768629"/>
              <a:gd name="connsiteY185-12826" fmla="*/ 1805053 h 1978172"/>
              <a:gd name="connsiteX186-12827" fmla="*/ 669779 w 10768629"/>
              <a:gd name="connsiteY186-12828" fmla="*/ 1800537 h 1978172"/>
              <a:gd name="connsiteX187-12829" fmla="*/ 523898 w 10768629"/>
              <a:gd name="connsiteY187-12830" fmla="*/ 1811085 h 1978172"/>
              <a:gd name="connsiteX188-12831" fmla="*/ 360251 w 10768629"/>
              <a:gd name="connsiteY188-12832" fmla="*/ 1830735 h 1978172"/>
              <a:gd name="connsiteX189-12833" fmla="*/ 255207 w 10768629"/>
              <a:gd name="connsiteY189-12834" fmla="*/ 1818275 h 1978172"/>
              <a:gd name="connsiteX190-12835" fmla="*/ 101803 w 10768629"/>
              <a:gd name="connsiteY190-12836" fmla="*/ 1870647 h 1978172"/>
              <a:gd name="connsiteX191-12837" fmla="*/ 25397 w 10768629"/>
              <a:gd name="connsiteY191-12838" fmla="*/ 1888443 h 1978172"/>
              <a:gd name="connsiteX192-12839" fmla="*/ 2370 w 10768629"/>
              <a:gd name="connsiteY192-12840" fmla="*/ 1878311 h 1978172"/>
              <a:gd name="connsiteX193-12841" fmla="*/ 0 w 10768629"/>
              <a:gd name="connsiteY193-12842" fmla="*/ 1878785 h 1978172"/>
              <a:gd name="connsiteX194-12843" fmla="*/ 0 w 10768629"/>
              <a:gd name="connsiteY194-12844" fmla="*/ 0 h 1978172"/>
              <a:gd name="connsiteX0-12845" fmla="*/ 0 w 10768629"/>
              <a:gd name="connsiteY0-12846" fmla="*/ 0 h 1978172"/>
              <a:gd name="connsiteX1-12847" fmla="*/ 10768629 w 10768629"/>
              <a:gd name="connsiteY1-12848" fmla="*/ 0 h 1978172"/>
              <a:gd name="connsiteX2-12849" fmla="*/ 10733254 w 10768629"/>
              <a:gd name="connsiteY2-12850" fmla="*/ 31439 h 1978172"/>
              <a:gd name="connsiteX3-12851" fmla="*/ 10727085 w 10768629"/>
              <a:gd name="connsiteY3-12852" fmla="*/ 37910 h 1978172"/>
              <a:gd name="connsiteX4-12853" fmla="*/ 10675953 w 10768629"/>
              <a:gd name="connsiteY4-12854" fmla="*/ 68623 h 1978172"/>
              <a:gd name="connsiteX5-12855" fmla="*/ 10637091 w 10768629"/>
              <a:gd name="connsiteY5-12856" fmla="*/ 90361 h 1978172"/>
              <a:gd name="connsiteX6-12857" fmla="*/ 10610971 w 10768629"/>
              <a:gd name="connsiteY6-12858" fmla="*/ 110764 h 1978172"/>
              <a:gd name="connsiteX7-12859" fmla="*/ 10532872 w 10768629"/>
              <a:gd name="connsiteY7-12860" fmla="*/ 138028 h 1978172"/>
              <a:gd name="connsiteX8-12861" fmla="*/ 10398558 w 10768629"/>
              <a:gd name="connsiteY8-12862" fmla="*/ 172911 h 1978172"/>
              <a:gd name="connsiteX9-12863" fmla="*/ 10371128 w 10768629"/>
              <a:gd name="connsiteY9-12864" fmla="*/ 182609 h 1978172"/>
              <a:gd name="connsiteX10-12865" fmla="*/ 10352178 w 10768629"/>
              <a:gd name="connsiteY10-12866" fmla="*/ 199976 h 1978172"/>
              <a:gd name="connsiteX11-12867" fmla="*/ 10351815 w 10768629"/>
              <a:gd name="connsiteY11-12868" fmla="*/ 211879 h 1978172"/>
              <a:gd name="connsiteX12-12869" fmla="*/ 10337471 w 10768629"/>
              <a:gd name="connsiteY12-12870" fmla="*/ 218661 h 1978172"/>
              <a:gd name="connsiteX13-12871" fmla="*/ 10334625 w 10768629"/>
              <a:gd name="connsiteY13-12872" fmla="*/ 222351 h 1978172"/>
              <a:gd name="connsiteX14-12873" fmla="*/ 10256365 w 10768629"/>
              <a:gd name="connsiteY14-12874" fmla="*/ 235917 h 1978172"/>
              <a:gd name="connsiteX15-12875" fmla="*/ 10201127 w 10768629"/>
              <a:gd name="connsiteY15-12876" fmla="*/ 267448 h 1978172"/>
              <a:gd name="connsiteX16-12877" fmla="*/ 9961218 w 10768629"/>
              <a:gd name="connsiteY16-12878" fmla="*/ 326720 h 1978172"/>
              <a:gd name="connsiteX17-12879" fmla="*/ 9859715 w 10768629"/>
              <a:gd name="connsiteY17-12880" fmla="*/ 355698 h 1978172"/>
              <a:gd name="connsiteX18-12881" fmla="*/ 9679867 w 10768629"/>
              <a:gd name="connsiteY18-12882" fmla="*/ 399081 h 1978172"/>
              <a:gd name="connsiteX19-12883" fmla="*/ 9490654 w 10768629"/>
              <a:gd name="connsiteY19-12884" fmla="*/ 455225 h 1978172"/>
              <a:gd name="connsiteX20-12885" fmla="*/ 9470837 w 10768629"/>
              <a:gd name="connsiteY20-12886" fmla="*/ 452539 h 1978172"/>
              <a:gd name="connsiteX21-12887" fmla="*/ 9469082 w 10768629"/>
              <a:gd name="connsiteY21-12888" fmla="*/ 454891 h 1978172"/>
              <a:gd name="connsiteX22-12889" fmla="*/ 9448038 w 10768629"/>
              <a:gd name="connsiteY22-12890" fmla="*/ 459733 h 1978172"/>
              <a:gd name="connsiteX23-12891" fmla="*/ 9396821 w 10768629"/>
              <a:gd name="connsiteY23-12892" fmla="*/ 455795 h 1978172"/>
              <a:gd name="connsiteX24-12893" fmla="*/ 9392197 w 10768629"/>
              <a:gd name="connsiteY24-12894" fmla="*/ 459796 h 1978172"/>
              <a:gd name="connsiteX25-12895" fmla="*/ 9347994 w 10768629"/>
              <a:gd name="connsiteY25-12896" fmla="*/ 464462 h 1978172"/>
              <a:gd name="connsiteX26-12897" fmla="*/ 9347889 w 10768629"/>
              <a:gd name="connsiteY26-12898" fmla="*/ 466539 h 1978172"/>
              <a:gd name="connsiteX27-12899" fmla="*/ 9337639 w 10768629"/>
              <a:gd name="connsiteY27-12900" fmla="*/ 476654 h 1978172"/>
              <a:gd name="connsiteX28-12901" fmla="*/ 9287964 w 10768629"/>
              <a:gd name="connsiteY28-12902" fmla="*/ 513052 h 1978172"/>
              <a:gd name="connsiteX29-12903" fmla="*/ 9229283 w 10768629"/>
              <a:gd name="connsiteY29-12904" fmla="*/ 555377 h 1978172"/>
              <a:gd name="connsiteX30-12905" fmla="*/ 9220274 w 10768629"/>
              <a:gd name="connsiteY30-12906" fmla="*/ 557502 h 1978172"/>
              <a:gd name="connsiteX31-12907" fmla="*/ 9220202 w 10768629"/>
              <a:gd name="connsiteY31-12908" fmla="*/ 558001 h 1978172"/>
              <a:gd name="connsiteX32-12909" fmla="*/ 9210908 w 10768629"/>
              <a:gd name="connsiteY32-12910" fmla="*/ 561147 h 1978172"/>
              <a:gd name="connsiteX33-12911" fmla="*/ 9186374 w 10768629"/>
              <a:gd name="connsiteY33-12912" fmla="*/ 565502 h 1978172"/>
              <a:gd name="connsiteX34-12913" fmla="*/ 9181058 w 10768629"/>
              <a:gd name="connsiteY34-12914" fmla="*/ 569943 h 1978172"/>
              <a:gd name="connsiteX35-12915" fmla="*/ 9167549 w 10768629"/>
              <a:gd name="connsiteY35-12916" fmla="*/ 584727 h 1978172"/>
              <a:gd name="connsiteX36-12917" fmla="*/ 9149110 w 10768629"/>
              <a:gd name="connsiteY36-12918" fmla="*/ 598906 h 1978172"/>
              <a:gd name="connsiteX37-12919" fmla="*/ 9078556 w 10768629"/>
              <a:gd name="connsiteY37-12920" fmla="*/ 644039 h 1978172"/>
              <a:gd name="connsiteX38-12921" fmla="*/ 8996399 w 10768629"/>
              <a:gd name="connsiteY38-12922" fmla="*/ 690055 h 1978172"/>
              <a:gd name="connsiteX39-12923" fmla="*/ 8803791 w 10768629"/>
              <a:gd name="connsiteY39-12924" fmla="*/ 813860 h 1978172"/>
              <a:gd name="connsiteX40-12925" fmla="*/ 8636202 w 10768629"/>
              <a:gd name="connsiteY40-12926" fmla="*/ 848463 h 1978172"/>
              <a:gd name="connsiteX41-12927" fmla="*/ 8555372 w 10768629"/>
              <a:gd name="connsiteY41-12928" fmla="*/ 883171 h 1978172"/>
              <a:gd name="connsiteX42-12929" fmla="*/ 8507229 w 10768629"/>
              <a:gd name="connsiteY42-12930" fmla="*/ 901665 h 1978172"/>
              <a:gd name="connsiteX43-12931" fmla="*/ 8428473 w 10768629"/>
              <a:gd name="connsiteY43-12932" fmla="*/ 927985 h 1978172"/>
              <a:gd name="connsiteX44-12933" fmla="*/ 8427914 w 10768629"/>
              <a:gd name="connsiteY44-12934" fmla="*/ 933480 h 1978172"/>
              <a:gd name="connsiteX45-12935" fmla="*/ 8420327 w 10768629"/>
              <a:gd name="connsiteY45-12936" fmla="*/ 941984 h 1978172"/>
              <a:gd name="connsiteX46-12937" fmla="*/ 8394729 w 10768629"/>
              <a:gd name="connsiteY46-12938" fmla="*/ 948347 h 1978172"/>
              <a:gd name="connsiteX47-12939" fmla="*/ 8380548 w 10768629"/>
              <a:gd name="connsiteY47-12940" fmla="*/ 987916 h 1978172"/>
              <a:gd name="connsiteX48-12941" fmla="*/ 8375330 w 10768629"/>
              <a:gd name="connsiteY48-12942" fmla="*/ 965444 h 1978172"/>
              <a:gd name="connsiteX49-12943" fmla="*/ 8340796 w 10768629"/>
              <a:gd name="connsiteY49-12944" fmla="*/ 980522 h 1978172"/>
              <a:gd name="connsiteX50-12945" fmla="*/ 8304438 w 10768629"/>
              <a:gd name="connsiteY50-12946" fmla="*/ 996739 h 1978172"/>
              <a:gd name="connsiteX51-12947" fmla="*/ 8280929 w 10768629"/>
              <a:gd name="connsiteY51-12948" fmla="*/ 1023089 h 1978172"/>
              <a:gd name="connsiteX52-12949" fmla="*/ 8275760 w 10768629"/>
              <a:gd name="connsiteY52-12950" fmla="*/ 1027772 h 1978172"/>
              <a:gd name="connsiteX53-12951" fmla="*/ 8275478 w 10768629"/>
              <a:gd name="connsiteY53-12952" fmla="*/ 1027605 h 1978172"/>
              <a:gd name="connsiteX54-12953" fmla="*/ 8249003 w 10768629"/>
              <a:gd name="connsiteY54-12954" fmla="*/ 1032033 h 1978172"/>
              <a:gd name="connsiteX55-12955" fmla="*/ 8203836 w 10768629"/>
              <a:gd name="connsiteY55-12956" fmla="*/ 1037347 h 1978172"/>
              <a:gd name="connsiteX56-12957" fmla="*/ 8122936 w 10768629"/>
              <a:gd name="connsiteY56-12958" fmla="*/ 1063113 h 1978172"/>
              <a:gd name="connsiteX57-12959" fmla="*/ 8043658 w 10768629"/>
              <a:gd name="connsiteY57-12960" fmla="*/ 1092746 h 1978172"/>
              <a:gd name="connsiteX58-12961" fmla="*/ 8015351 w 10768629"/>
              <a:gd name="connsiteY58-12962" fmla="*/ 1105478 h 1978172"/>
              <a:gd name="connsiteX59-12963" fmla="*/ 7963145 w 10768629"/>
              <a:gd name="connsiteY59-12964" fmla="*/ 1119346 h 1978172"/>
              <a:gd name="connsiteX60-12965" fmla="*/ 7938145 w 10768629"/>
              <a:gd name="connsiteY60-12966" fmla="*/ 1120225 h 1978172"/>
              <a:gd name="connsiteX61-12967" fmla="*/ 7937238 w 10768629"/>
              <a:gd name="connsiteY61-12968" fmla="*/ 1121204 h 1978172"/>
              <a:gd name="connsiteX62-12969" fmla="*/ 7934398 w 10768629"/>
              <a:gd name="connsiteY62-12970" fmla="*/ 1118240 h 1978172"/>
              <a:gd name="connsiteX63-12971" fmla="*/ 7918248 w 10768629"/>
              <a:gd name="connsiteY63-12972" fmla="*/ 1124371 h 1978172"/>
              <a:gd name="connsiteX64-12973" fmla="*/ 7914119 w 10768629"/>
              <a:gd name="connsiteY64-12974" fmla="*/ 1127653 h 1978172"/>
              <a:gd name="connsiteX65-12975" fmla="*/ 7907658 w 10768629"/>
              <a:gd name="connsiteY65-12976" fmla="*/ 1130350 h 1978172"/>
              <a:gd name="connsiteX66-12977" fmla="*/ 7907434 w 10768629"/>
              <a:gd name="connsiteY66-12978" fmla="*/ 1130103 h 1978172"/>
              <a:gd name="connsiteX67-12979" fmla="*/ 7901508 w 10768629"/>
              <a:gd name="connsiteY67-12980" fmla="*/ 1133245 h 1978172"/>
              <a:gd name="connsiteX68-12981" fmla="*/ 7873287 w 10768629"/>
              <a:gd name="connsiteY68-12982" fmla="*/ 1152609 h 1978172"/>
              <a:gd name="connsiteX69-12983" fmla="*/ 7834833 w 10768629"/>
              <a:gd name="connsiteY69-12984" fmla="*/ 1153868 h 1978172"/>
              <a:gd name="connsiteX70-12985" fmla="*/ 7828661 w 10768629"/>
              <a:gd name="connsiteY70-12986" fmla="*/ 1139994 h 1978172"/>
              <a:gd name="connsiteX71-12987" fmla="*/ 7823966 w 10768629"/>
              <a:gd name="connsiteY71-12988" fmla="*/ 1143178 h 1978172"/>
              <a:gd name="connsiteX72-12989" fmla="*/ 7815078 w 10768629"/>
              <a:gd name="connsiteY72-12990" fmla="*/ 1151776 h 1978172"/>
              <a:gd name="connsiteX73-12991" fmla="*/ 7812026 w 10768629"/>
              <a:gd name="connsiteY73-12992" fmla="*/ 1151522 h 1978172"/>
              <a:gd name="connsiteX74-12993" fmla="*/ 7782249 w 10768629"/>
              <a:gd name="connsiteY74-12994" fmla="*/ 1160970 h 1978172"/>
              <a:gd name="connsiteX75-12995" fmla="*/ 7773476 w 10768629"/>
              <a:gd name="connsiteY75-12996" fmla="*/ 1157414 h 1978172"/>
              <a:gd name="connsiteX76-12997" fmla="*/ 7769600 w 10768629"/>
              <a:gd name="connsiteY76-12998" fmla="*/ 1157365 h 1978172"/>
              <a:gd name="connsiteX77-12999" fmla="*/ 7752631 w 10768629"/>
              <a:gd name="connsiteY77-13000" fmla="*/ 1172815 h 1978172"/>
              <a:gd name="connsiteX78-13001" fmla="*/ 7739392 w 10768629"/>
              <a:gd name="connsiteY78-13002" fmla="*/ 1192062 h 1978172"/>
              <a:gd name="connsiteX79-13003" fmla="*/ 7677677 w 10768629"/>
              <a:gd name="connsiteY79-13004" fmla="*/ 1216394 h 1978172"/>
              <a:gd name="connsiteX80-13005" fmla="*/ 7586920 w 10768629"/>
              <a:gd name="connsiteY80-13006" fmla="*/ 1261888 h 1978172"/>
              <a:gd name="connsiteX81-13007" fmla="*/ 7486100 w 10768629"/>
              <a:gd name="connsiteY81-13008" fmla="*/ 1292563 h 1978172"/>
              <a:gd name="connsiteX82-13009" fmla="*/ 7411323 w 10768629"/>
              <a:gd name="connsiteY82-13010" fmla="*/ 1340732 h 1978172"/>
              <a:gd name="connsiteX83-13011" fmla="*/ 7240698 w 10768629"/>
              <a:gd name="connsiteY83-13012" fmla="*/ 1438832 h 1978172"/>
              <a:gd name="connsiteX84-13013" fmla="*/ 7197675 w 10768629"/>
              <a:gd name="connsiteY84-13014" fmla="*/ 1447530 h 1978172"/>
              <a:gd name="connsiteX85-13015" fmla="*/ 7164788 w 10768629"/>
              <a:gd name="connsiteY85-13016" fmla="*/ 1480293 h 1978172"/>
              <a:gd name="connsiteX86-13017" fmla="*/ 7147929 w 10768629"/>
              <a:gd name="connsiteY86-13018" fmla="*/ 1477641 h 1978172"/>
              <a:gd name="connsiteX87-13019" fmla="*/ 7144965 w 10768629"/>
              <a:gd name="connsiteY87-13020" fmla="*/ 1476908 h 1978172"/>
              <a:gd name="connsiteX88-13021" fmla="*/ 7134299 w 10768629"/>
              <a:gd name="connsiteY88-13022" fmla="*/ 1479969 h 1978172"/>
              <a:gd name="connsiteX89-13023" fmla="*/ 7129809 w 10768629"/>
              <a:gd name="connsiteY89-13024" fmla="*/ 1473339 h 1978172"/>
              <a:gd name="connsiteX90-13025" fmla="*/ 7112688 w 10768629"/>
              <a:gd name="connsiteY90-13026" fmla="*/ 1472575 h 1978172"/>
              <a:gd name="connsiteX91-13027" fmla="*/ 7093470 w 10768629"/>
              <a:gd name="connsiteY91-13028" fmla="*/ 1480300 h 1978172"/>
              <a:gd name="connsiteX92-13029" fmla="*/ 7025034 w 10768629"/>
              <a:gd name="connsiteY92-13030" fmla="*/ 1506934 h 1978172"/>
              <a:gd name="connsiteX93-13031" fmla="*/ 7014783 w 10768629"/>
              <a:gd name="connsiteY93-13032" fmla="*/ 1515868 h 1978172"/>
              <a:gd name="connsiteX94-13033" fmla="*/ 6979706 w 10768629"/>
              <a:gd name="connsiteY94-13034" fmla="*/ 1523511 h 1978172"/>
              <a:gd name="connsiteX95-13035" fmla="*/ 6977890 w 10768629"/>
              <a:gd name="connsiteY95-13036" fmla="*/ 1525793 h 1978172"/>
              <a:gd name="connsiteX96-13037" fmla="*/ 6944339 w 10768629"/>
              <a:gd name="connsiteY96-13038" fmla="*/ 1536237 h 1978172"/>
              <a:gd name="connsiteX97-13039" fmla="*/ 6886996 w 10768629"/>
              <a:gd name="connsiteY97-13040" fmla="*/ 1563569 h 1978172"/>
              <a:gd name="connsiteX98-13041" fmla="*/ 6874510 w 10768629"/>
              <a:gd name="connsiteY98-13042" fmla="*/ 1558469 h 1978172"/>
              <a:gd name="connsiteX99-13043" fmla="*/ 6871943 w 10768629"/>
              <a:gd name="connsiteY99-13044" fmla="*/ 1554651 h 1978172"/>
              <a:gd name="connsiteX100-13045" fmla="*/ 6856174 w 10768629"/>
              <a:gd name="connsiteY100-13046" fmla="*/ 1562024 h 1978172"/>
              <a:gd name="connsiteX101-13047" fmla="*/ 6842321 w 10768629"/>
              <a:gd name="connsiteY101-13048" fmla="*/ 1560554 h 1978172"/>
              <a:gd name="connsiteX102-13049" fmla="*/ 6832713 w 10768629"/>
              <a:gd name="connsiteY102-13050" fmla="*/ 1569357 h 1978172"/>
              <a:gd name="connsiteX103-13051" fmla="*/ 6816351 w 10768629"/>
              <a:gd name="connsiteY103-13052" fmla="*/ 1571495 h 1978172"/>
              <a:gd name="connsiteX104-13053" fmla="*/ 6795800 w 10768629"/>
              <a:gd name="connsiteY104-13054" fmla="*/ 1572010 h 1978172"/>
              <a:gd name="connsiteX105-13055" fmla="*/ 6777546 w 10768629"/>
              <a:gd name="connsiteY105-13056" fmla="*/ 1568661 h 1978172"/>
              <a:gd name="connsiteX106-13057" fmla="*/ 6751528 w 10768629"/>
              <a:gd name="connsiteY106-13058" fmla="*/ 1574143 h 1978172"/>
              <a:gd name="connsiteX107-13059" fmla="*/ 6691966 w 10768629"/>
              <a:gd name="connsiteY107-13060" fmla="*/ 1582255 h 1978172"/>
              <a:gd name="connsiteX108-13061" fmla="*/ 6646941 w 10768629"/>
              <a:gd name="connsiteY108-13062" fmla="*/ 1588471 h 1978172"/>
              <a:gd name="connsiteX109-13063" fmla="*/ 6568576 w 10768629"/>
              <a:gd name="connsiteY109-13064" fmla="*/ 1606488 h 1978172"/>
              <a:gd name="connsiteX110-13065" fmla="*/ 6554358 w 10768629"/>
              <a:gd name="connsiteY110-13066" fmla="*/ 1621701 h 1978172"/>
              <a:gd name="connsiteX111-13067" fmla="*/ 6516968 w 10768629"/>
              <a:gd name="connsiteY111-13068" fmla="*/ 1617195 h 1978172"/>
              <a:gd name="connsiteX112-13069" fmla="*/ 6506479 w 10768629"/>
              <a:gd name="connsiteY112-13070" fmla="*/ 1602227 h 1978172"/>
              <a:gd name="connsiteX113-13071" fmla="*/ 6458436 w 10768629"/>
              <a:gd name="connsiteY113-13072" fmla="*/ 1607332 h 1978172"/>
              <a:gd name="connsiteX114-13073" fmla="*/ 6414786 w 10768629"/>
              <a:gd name="connsiteY114-13074" fmla="*/ 1628815 h 1978172"/>
              <a:gd name="connsiteX115-13075" fmla="*/ 6357085 w 10768629"/>
              <a:gd name="connsiteY115-13076" fmla="*/ 1640846 h 1978172"/>
              <a:gd name="connsiteX116-13077" fmla="*/ 6322636 w 10768629"/>
              <a:gd name="connsiteY116-13078" fmla="*/ 1648213 h 1978172"/>
              <a:gd name="connsiteX117-13079" fmla="*/ 6226172 w 10768629"/>
              <a:gd name="connsiteY117-13080" fmla="*/ 1654676 h 1978172"/>
              <a:gd name="connsiteX118-13081" fmla="*/ 6221217 w 10768629"/>
              <a:gd name="connsiteY118-13082" fmla="*/ 1654506 h 1978172"/>
              <a:gd name="connsiteX119-13083" fmla="*/ 6204956 w 10768629"/>
              <a:gd name="connsiteY119-13084" fmla="*/ 1664280 h 1978172"/>
              <a:gd name="connsiteX120-13085" fmla="*/ 6204270 w 10768629"/>
              <a:gd name="connsiteY120-13086" fmla="*/ 1666782 h 1978172"/>
              <a:gd name="connsiteX121-13087" fmla="*/ 6143810 w 10768629"/>
              <a:gd name="connsiteY121-13088" fmla="*/ 1661963 h 1978172"/>
              <a:gd name="connsiteX122-13089" fmla="*/ 6136560 w 10768629"/>
              <a:gd name="connsiteY122-13090" fmla="*/ 1665728 h 1978172"/>
              <a:gd name="connsiteX123-13091" fmla="*/ 6096155 w 10768629"/>
              <a:gd name="connsiteY123-13092" fmla="*/ 1656951 h 1978172"/>
              <a:gd name="connsiteX124-13093" fmla="*/ 6075812 w 10768629"/>
              <a:gd name="connsiteY124-13094" fmla="*/ 1655422 h 1978172"/>
              <a:gd name="connsiteX125-13095" fmla="*/ 6039495 w 10768629"/>
              <a:gd name="connsiteY125-13096" fmla="*/ 1649680 h 1978172"/>
              <a:gd name="connsiteX126-13097" fmla="*/ 6036523 w 10768629"/>
              <a:gd name="connsiteY126-13098" fmla="*/ 1652121 h 1978172"/>
              <a:gd name="connsiteX127-13099" fmla="*/ 6029328 w 10768629"/>
              <a:gd name="connsiteY127-13100" fmla="*/ 1649904 h 1978172"/>
              <a:gd name="connsiteX128-13101" fmla="*/ 6024075 w 10768629"/>
              <a:gd name="connsiteY128-13102" fmla="*/ 1652779 h 1978172"/>
              <a:gd name="connsiteX129-13103" fmla="*/ 6018085 w 10768629"/>
              <a:gd name="connsiteY129-13104" fmla="*/ 1652030 h 1978172"/>
              <a:gd name="connsiteX130-13105" fmla="*/ 5955513 w 10768629"/>
              <a:gd name="connsiteY130-13106" fmla="*/ 1663584 h 1978172"/>
              <a:gd name="connsiteX131-13107" fmla="*/ 5941996 w 10768629"/>
              <a:gd name="connsiteY131-13108" fmla="*/ 1661326 h 1978172"/>
              <a:gd name="connsiteX132-13109" fmla="*/ 5931789 w 10768629"/>
              <a:gd name="connsiteY132-13110" fmla="*/ 1669915 h 1978172"/>
              <a:gd name="connsiteX133-13111" fmla="*/ 5888686 w 10768629"/>
              <a:gd name="connsiteY133-13112" fmla="*/ 1672175 h 1978172"/>
              <a:gd name="connsiteX134-13113" fmla="*/ 5873794 w 10768629"/>
              <a:gd name="connsiteY134-13114" fmla="*/ 1665454 h 1978172"/>
              <a:gd name="connsiteX135-13115" fmla="*/ 5860022 w 10768629"/>
              <a:gd name="connsiteY135-13116" fmla="*/ 1660635 h 1978172"/>
              <a:gd name="connsiteX136-13117" fmla="*/ 5858237 w 10768629"/>
              <a:gd name="connsiteY136-13118" fmla="*/ 1660649 h 1978172"/>
              <a:gd name="connsiteX137-13119" fmla="*/ 5840319 w 10768629"/>
              <a:gd name="connsiteY137-13120" fmla="*/ 1660798 h 1978172"/>
              <a:gd name="connsiteX138-13121" fmla="*/ 5806984 w 10768629"/>
              <a:gd name="connsiteY138-13122" fmla="*/ 1661075 h 1978172"/>
              <a:gd name="connsiteX139-13123" fmla="*/ 5742351 w 10768629"/>
              <a:gd name="connsiteY139-13124" fmla="*/ 1667489 h 1978172"/>
              <a:gd name="connsiteX140-13125" fmla="*/ 5521171 w 10768629"/>
              <a:gd name="connsiteY140-13126" fmla="*/ 1671626 h 1978172"/>
              <a:gd name="connsiteX141-13127" fmla="*/ 5457384 w 10768629"/>
              <a:gd name="connsiteY141-13128" fmla="*/ 1683952 h 1978172"/>
              <a:gd name="connsiteX142-13129" fmla="*/ 4950070 w 10768629"/>
              <a:gd name="connsiteY142-13130" fmla="*/ 1748401 h 1978172"/>
              <a:gd name="connsiteX143-13131" fmla="*/ 4872172 w 10768629"/>
              <a:gd name="connsiteY143-13132" fmla="*/ 1757222 h 1978172"/>
              <a:gd name="connsiteX144-13133" fmla="*/ 4809524 w 10768629"/>
              <a:gd name="connsiteY144-13134" fmla="*/ 1761033 h 1978172"/>
              <a:gd name="connsiteX145-13135" fmla="*/ 4759058 w 10768629"/>
              <a:gd name="connsiteY145-13136" fmla="*/ 1766533 h 1978172"/>
              <a:gd name="connsiteX146-13137" fmla="*/ 4719749 w 10768629"/>
              <a:gd name="connsiteY146-13138" fmla="*/ 1771811 h 1978172"/>
              <a:gd name="connsiteX147-13139" fmla="*/ 4568686 w 10768629"/>
              <a:gd name="connsiteY147-13140" fmla="*/ 1786141 h 1978172"/>
              <a:gd name="connsiteX148-13141" fmla="*/ 4418751 w 10768629"/>
              <a:gd name="connsiteY148-13142" fmla="*/ 1796932 h 1978172"/>
              <a:gd name="connsiteX149-13143" fmla="*/ 4378377 w 10768629"/>
              <a:gd name="connsiteY149-13144" fmla="*/ 1815528 h 1978172"/>
              <a:gd name="connsiteX150-13145" fmla="*/ 4320575 w 10768629"/>
              <a:gd name="connsiteY150-13146" fmla="*/ 1832722 h 1978172"/>
              <a:gd name="connsiteX151-13147" fmla="*/ 4220200 w 10768629"/>
              <a:gd name="connsiteY151-13148" fmla="*/ 1873173 h 1978172"/>
              <a:gd name="connsiteX152-13149" fmla="*/ 4101228 w 10768629"/>
              <a:gd name="connsiteY152-13150" fmla="*/ 1868717 h 1978172"/>
              <a:gd name="connsiteX153-13151" fmla="*/ 3973223 w 10768629"/>
              <a:gd name="connsiteY153-13152" fmla="*/ 1881015 h 1978172"/>
              <a:gd name="connsiteX154-13153" fmla="*/ 3900992 w 10768629"/>
              <a:gd name="connsiteY154-13154" fmla="*/ 1880603 h 1978172"/>
              <a:gd name="connsiteX155-13155" fmla="*/ 3662119 w 10768629"/>
              <a:gd name="connsiteY155-13156" fmla="*/ 1889285 h 1978172"/>
              <a:gd name="connsiteX156-13157" fmla="*/ 3496919 w 10768629"/>
              <a:gd name="connsiteY156-13158" fmla="*/ 1873180 h 1978172"/>
              <a:gd name="connsiteX157-13159" fmla="*/ 3449433 w 10768629"/>
              <a:gd name="connsiteY157-13160" fmla="*/ 1889681 h 1978172"/>
              <a:gd name="connsiteX158-13161" fmla="*/ 3369766 w 10768629"/>
              <a:gd name="connsiteY158-13162" fmla="*/ 1916653 h 1978172"/>
              <a:gd name="connsiteX159-13163" fmla="*/ 3269672 w 10768629"/>
              <a:gd name="connsiteY159-13164" fmla="*/ 1938036 h 1978172"/>
              <a:gd name="connsiteX160-13165" fmla="*/ 3224897 w 10768629"/>
              <a:gd name="connsiteY160-13166" fmla="*/ 1943733 h 1978172"/>
              <a:gd name="connsiteX161-13167" fmla="*/ 3161463 w 10768629"/>
              <a:gd name="connsiteY161-13168" fmla="*/ 1946591 h 1978172"/>
              <a:gd name="connsiteX162-13169" fmla="*/ 3112044 w 10768629"/>
              <a:gd name="connsiteY162-13170" fmla="*/ 1935614 h 1978172"/>
              <a:gd name="connsiteX163-13171" fmla="*/ 3069716 w 10768629"/>
              <a:gd name="connsiteY163-13172" fmla="*/ 1930463 h 1978172"/>
              <a:gd name="connsiteX164-13173" fmla="*/ 3005773 w 10768629"/>
              <a:gd name="connsiteY164-13174" fmla="*/ 1915878 h 1978172"/>
              <a:gd name="connsiteX165-13175" fmla="*/ 2897201 w 10768629"/>
              <a:gd name="connsiteY165-13176" fmla="*/ 1926772 h 1978172"/>
              <a:gd name="connsiteX166-13177" fmla="*/ 2783891 w 10768629"/>
              <a:gd name="connsiteY166-13178" fmla="*/ 1931749 h 1978172"/>
              <a:gd name="connsiteX167-13179" fmla="*/ 2712447 w 10768629"/>
              <a:gd name="connsiteY167-13180" fmla="*/ 1933044 h 1978172"/>
              <a:gd name="connsiteX168-13181" fmla="*/ 2560151 w 10768629"/>
              <a:gd name="connsiteY168-13182" fmla="*/ 1963609 h 1978172"/>
              <a:gd name="connsiteX169-13183" fmla="*/ 2367221 w 10768629"/>
              <a:gd name="connsiteY169-13184" fmla="*/ 1971884 h 1978172"/>
              <a:gd name="connsiteX170-13185" fmla="*/ 2272130 w 10768629"/>
              <a:gd name="connsiteY170-13186" fmla="*/ 1961162 h 1978172"/>
              <a:gd name="connsiteX171-13187" fmla="*/ 2189404 w 10768629"/>
              <a:gd name="connsiteY171-13188" fmla="*/ 1978172 h 1978172"/>
              <a:gd name="connsiteX172-13189" fmla="*/ 2077704 w 10768629"/>
              <a:gd name="connsiteY172-13190" fmla="*/ 1965002 h 1978172"/>
              <a:gd name="connsiteX173-13191" fmla="*/ 2033299 w 10768629"/>
              <a:gd name="connsiteY173-13192" fmla="*/ 1969042 h 1978172"/>
              <a:gd name="connsiteX174-13193" fmla="*/ 1967996 w 10768629"/>
              <a:gd name="connsiteY174-13194" fmla="*/ 1953187 h 1978172"/>
              <a:gd name="connsiteX175-13195" fmla="*/ 1855805 w 10768629"/>
              <a:gd name="connsiteY175-13196" fmla="*/ 1926082 h 1978172"/>
              <a:gd name="connsiteX176-13197" fmla="*/ 1790957 w 10768629"/>
              <a:gd name="connsiteY176-13198" fmla="*/ 1919460 h 1978172"/>
              <a:gd name="connsiteX177-13199" fmla="*/ 1613978 w 10768629"/>
              <a:gd name="connsiteY177-13200" fmla="*/ 1891581 h 1978172"/>
              <a:gd name="connsiteX178-13201" fmla="*/ 1436831 w 10768629"/>
              <a:gd name="connsiteY178-13202" fmla="*/ 1856201 h 1978172"/>
              <a:gd name="connsiteX179-13203" fmla="*/ 1357365 w 10768629"/>
              <a:gd name="connsiteY179-13204" fmla="*/ 1832140 h 1978172"/>
              <a:gd name="connsiteX180-13205" fmla="*/ 1232341 w 10768629"/>
              <a:gd name="connsiteY180-13206" fmla="*/ 1785942 h 1978172"/>
              <a:gd name="connsiteX181-13207" fmla="*/ 1162595 w 10768629"/>
              <a:gd name="connsiteY181-13208" fmla="*/ 1758337 h 1978172"/>
              <a:gd name="connsiteX182-13209" fmla="*/ 1128523 w 10768629"/>
              <a:gd name="connsiteY182-13210" fmla="*/ 1763621 h 1978172"/>
              <a:gd name="connsiteX183-13211" fmla="*/ 991903 w 10768629"/>
              <a:gd name="connsiteY183-13212" fmla="*/ 1786741 h 1978172"/>
              <a:gd name="connsiteX184-13213" fmla="*/ 883960 w 10768629"/>
              <a:gd name="connsiteY184-13214" fmla="*/ 1822386 h 1978172"/>
              <a:gd name="connsiteX185-13215" fmla="*/ 766531 w 10768629"/>
              <a:gd name="connsiteY185-13216" fmla="*/ 1805053 h 1978172"/>
              <a:gd name="connsiteX186-13217" fmla="*/ 669779 w 10768629"/>
              <a:gd name="connsiteY186-13218" fmla="*/ 1800537 h 1978172"/>
              <a:gd name="connsiteX187-13219" fmla="*/ 523898 w 10768629"/>
              <a:gd name="connsiteY187-13220" fmla="*/ 1811085 h 1978172"/>
              <a:gd name="connsiteX188-13221" fmla="*/ 360251 w 10768629"/>
              <a:gd name="connsiteY188-13222" fmla="*/ 1830735 h 1978172"/>
              <a:gd name="connsiteX189-13223" fmla="*/ 255207 w 10768629"/>
              <a:gd name="connsiteY189-13224" fmla="*/ 1818275 h 1978172"/>
              <a:gd name="connsiteX190-13225" fmla="*/ 101803 w 10768629"/>
              <a:gd name="connsiteY190-13226" fmla="*/ 1870647 h 1978172"/>
              <a:gd name="connsiteX191-13227" fmla="*/ 25397 w 10768629"/>
              <a:gd name="connsiteY191-13228" fmla="*/ 1888443 h 1978172"/>
              <a:gd name="connsiteX192-13229" fmla="*/ 2370 w 10768629"/>
              <a:gd name="connsiteY192-13230" fmla="*/ 1878311 h 1978172"/>
              <a:gd name="connsiteX193-13231" fmla="*/ 0 w 10768629"/>
              <a:gd name="connsiteY193-13232" fmla="*/ 1878785 h 1978172"/>
              <a:gd name="connsiteX194-13233" fmla="*/ 0 w 10768629"/>
              <a:gd name="connsiteY194-13234" fmla="*/ 0 h 1978172"/>
              <a:gd name="connsiteX0-13235" fmla="*/ 0 w 10768629"/>
              <a:gd name="connsiteY0-13236" fmla="*/ 0 h 1978172"/>
              <a:gd name="connsiteX1-13237" fmla="*/ 10768629 w 10768629"/>
              <a:gd name="connsiteY1-13238" fmla="*/ 0 h 1978172"/>
              <a:gd name="connsiteX2-13239" fmla="*/ 10733254 w 10768629"/>
              <a:gd name="connsiteY2-13240" fmla="*/ 31439 h 1978172"/>
              <a:gd name="connsiteX3-13241" fmla="*/ 10727085 w 10768629"/>
              <a:gd name="connsiteY3-13242" fmla="*/ 37910 h 1978172"/>
              <a:gd name="connsiteX4-13243" fmla="*/ 10675953 w 10768629"/>
              <a:gd name="connsiteY4-13244" fmla="*/ 68623 h 1978172"/>
              <a:gd name="connsiteX5-13245" fmla="*/ 10637091 w 10768629"/>
              <a:gd name="connsiteY5-13246" fmla="*/ 90361 h 1978172"/>
              <a:gd name="connsiteX6-13247" fmla="*/ 10610971 w 10768629"/>
              <a:gd name="connsiteY6-13248" fmla="*/ 110764 h 1978172"/>
              <a:gd name="connsiteX7-13249" fmla="*/ 10532872 w 10768629"/>
              <a:gd name="connsiteY7-13250" fmla="*/ 138028 h 1978172"/>
              <a:gd name="connsiteX8-13251" fmla="*/ 10398558 w 10768629"/>
              <a:gd name="connsiteY8-13252" fmla="*/ 172911 h 1978172"/>
              <a:gd name="connsiteX9-13253" fmla="*/ 10371128 w 10768629"/>
              <a:gd name="connsiteY9-13254" fmla="*/ 182609 h 1978172"/>
              <a:gd name="connsiteX10-13255" fmla="*/ 10352178 w 10768629"/>
              <a:gd name="connsiteY10-13256" fmla="*/ 199976 h 1978172"/>
              <a:gd name="connsiteX11-13257" fmla="*/ 10351815 w 10768629"/>
              <a:gd name="connsiteY11-13258" fmla="*/ 211879 h 1978172"/>
              <a:gd name="connsiteX12-13259" fmla="*/ 10337471 w 10768629"/>
              <a:gd name="connsiteY12-13260" fmla="*/ 218661 h 1978172"/>
              <a:gd name="connsiteX13-13261" fmla="*/ 10334625 w 10768629"/>
              <a:gd name="connsiteY13-13262" fmla="*/ 222351 h 1978172"/>
              <a:gd name="connsiteX14-13263" fmla="*/ 10256365 w 10768629"/>
              <a:gd name="connsiteY14-13264" fmla="*/ 235917 h 1978172"/>
              <a:gd name="connsiteX15-13265" fmla="*/ 10201127 w 10768629"/>
              <a:gd name="connsiteY15-13266" fmla="*/ 267448 h 1978172"/>
              <a:gd name="connsiteX16-13267" fmla="*/ 9961218 w 10768629"/>
              <a:gd name="connsiteY16-13268" fmla="*/ 326720 h 1978172"/>
              <a:gd name="connsiteX17-13269" fmla="*/ 9859715 w 10768629"/>
              <a:gd name="connsiteY17-13270" fmla="*/ 355698 h 1978172"/>
              <a:gd name="connsiteX18-13271" fmla="*/ 9679867 w 10768629"/>
              <a:gd name="connsiteY18-13272" fmla="*/ 399081 h 1978172"/>
              <a:gd name="connsiteX19-13273" fmla="*/ 9490654 w 10768629"/>
              <a:gd name="connsiteY19-13274" fmla="*/ 455225 h 1978172"/>
              <a:gd name="connsiteX20-13275" fmla="*/ 9470837 w 10768629"/>
              <a:gd name="connsiteY20-13276" fmla="*/ 452539 h 1978172"/>
              <a:gd name="connsiteX21-13277" fmla="*/ 9469082 w 10768629"/>
              <a:gd name="connsiteY21-13278" fmla="*/ 454891 h 1978172"/>
              <a:gd name="connsiteX22-13279" fmla="*/ 9448038 w 10768629"/>
              <a:gd name="connsiteY22-13280" fmla="*/ 459733 h 1978172"/>
              <a:gd name="connsiteX23-13281" fmla="*/ 9396821 w 10768629"/>
              <a:gd name="connsiteY23-13282" fmla="*/ 455795 h 1978172"/>
              <a:gd name="connsiteX24-13283" fmla="*/ 9392197 w 10768629"/>
              <a:gd name="connsiteY24-13284" fmla="*/ 459796 h 1978172"/>
              <a:gd name="connsiteX25-13285" fmla="*/ 9347994 w 10768629"/>
              <a:gd name="connsiteY25-13286" fmla="*/ 464462 h 1978172"/>
              <a:gd name="connsiteX26-13287" fmla="*/ 9347889 w 10768629"/>
              <a:gd name="connsiteY26-13288" fmla="*/ 466539 h 1978172"/>
              <a:gd name="connsiteX27-13289" fmla="*/ 9337639 w 10768629"/>
              <a:gd name="connsiteY27-13290" fmla="*/ 476654 h 1978172"/>
              <a:gd name="connsiteX28-13291" fmla="*/ 9287964 w 10768629"/>
              <a:gd name="connsiteY28-13292" fmla="*/ 513052 h 1978172"/>
              <a:gd name="connsiteX29-13293" fmla="*/ 9229283 w 10768629"/>
              <a:gd name="connsiteY29-13294" fmla="*/ 555377 h 1978172"/>
              <a:gd name="connsiteX30-13295" fmla="*/ 9220274 w 10768629"/>
              <a:gd name="connsiteY30-13296" fmla="*/ 557502 h 1978172"/>
              <a:gd name="connsiteX31-13297" fmla="*/ 9220202 w 10768629"/>
              <a:gd name="connsiteY31-13298" fmla="*/ 558001 h 1978172"/>
              <a:gd name="connsiteX32-13299" fmla="*/ 9210908 w 10768629"/>
              <a:gd name="connsiteY32-13300" fmla="*/ 561147 h 1978172"/>
              <a:gd name="connsiteX33-13301" fmla="*/ 9186374 w 10768629"/>
              <a:gd name="connsiteY33-13302" fmla="*/ 565502 h 1978172"/>
              <a:gd name="connsiteX34-13303" fmla="*/ 9181058 w 10768629"/>
              <a:gd name="connsiteY34-13304" fmla="*/ 569943 h 1978172"/>
              <a:gd name="connsiteX35-13305" fmla="*/ 9167549 w 10768629"/>
              <a:gd name="connsiteY35-13306" fmla="*/ 584727 h 1978172"/>
              <a:gd name="connsiteX36-13307" fmla="*/ 9149110 w 10768629"/>
              <a:gd name="connsiteY36-13308" fmla="*/ 598906 h 1978172"/>
              <a:gd name="connsiteX37-13309" fmla="*/ 9078556 w 10768629"/>
              <a:gd name="connsiteY37-13310" fmla="*/ 644039 h 1978172"/>
              <a:gd name="connsiteX38-13311" fmla="*/ 8996399 w 10768629"/>
              <a:gd name="connsiteY38-13312" fmla="*/ 690055 h 1978172"/>
              <a:gd name="connsiteX39-13313" fmla="*/ 8803791 w 10768629"/>
              <a:gd name="connsiteY39-13314" fmla="*/ 813860 h 1978172"/>
              <a:gd name="connsiteX40-13315" fmla="*/ 8636202 w 10768629"/>
              <a:gd name="connsiteY40-13316" fmla="*/ 848463 h 1978172"/>
              <a:gd name="connsiteX41-13317" fmla="*/ 8555372 w 10768629"/>
              <a:gd name="connsiteY41-13318" fmla="*/ 883171 h 1978172"/>
              <a:gd name="connsiteX42-13319" fmla="*/ 8507229 w 10768629"/>
              <a:gd name="connsiteY42-13320" fmla="*/ 901665 h 1978172"/>
              <a:gd name="connsiteX43-13321" fmla="*/ 8428473 w 10768629"/>
              <a:gd name="connsiteY43-13322" fmla="*/ 927985 h 1978172"/>
              <a:gd name="connsiteX44-13323" fmla="*/ 8427914 w 10768629"/>
              <a:gd name="connsiteY44-13324" fmla="*/ 933480 h 1978172"/>
              <a:gd name="connsiteX45-13325" fmla="*/ 8420327 w 10768629"/>
              <a:gd name="connsiteY45-13326" fmla="*/ 941984 h 1978172"/>
              <a:gd name="connsiteX46-13327" fmla="*/ 8394729 w 10768629"/>
              <a:gd name="connsiteY46-13328" fmla="*/ 948347 h 1978172"/>
              <a:gd name="connsiteX47-13329" fmla="*/ 8380548 w 10768629"/>
              <a:gd name="connsiteY47-13330" fmla="*/ 987916 h 1978172"/>
              <a:gd name="connsiteX48-13331" fmla="*/ 8375330 w 10768629"/>
              <a:gd name="connsiteY48-13332" fmla="*/ 965444 h 1978172"/>
              <a:gd name="connsiteX49-13333" fmla="*/ 8340796 w 10768629"/>
              <a:gd name="connsiteY49-13334" fmla="*/ 980522 h 1978172"/>
              <a:gd name="connsiteX50-13335" fmla="*/ 8304438 w 10768629"/>
              <a:gd name="connsiteY50-13336" fmla="*/ 996739 h 1978172"/>
              <a:gd name="connsiteX51-13337" fmla="*/ 8280929 w 10768629"/>
              <a:gd name="connsiteY51-13338" fmla="*/ 1023089 h 1978172"/>
              <a:gd name="connsiteX52-13339" fmla="*/ 8275760 w 10768629"/>
              <a:gd name="connsiteY52-13340" fmla="*/ 1027772 h 1978172"/>
              <a:gd name="connsiteX53-13341" fmla="*/ 8275478 w 10768629"/>
              <a:gd name="connsiteY53-13342" fmla="*/ 1027605 h 1978172"/>
              <a:gd name="connsiteX54-13343" fmla="*/ 8249003 w 10768629"/>
              <a:gd name="connsiteY54-13344" fmla="*/ 1032033 h 1978172"/>
              <a:gd name="connsiteX55-13345" fmla="*/ 8203836 w 10768629"/>
              <a:gd name="connsiteY55-13346" fmla="*/ 1037347 h 1978172"/>
              <a:gd name="connsiteX56-13347" fmla="*/ 8122936 w 10768629"/>
              <a:gd name="connsiteY56-13348" fmla="*/ 1063113 h 1978172"/>
              <a:gd name="connsiteX57-13349" fmla="*/ 8043658 w 10768629"/>
              <a:gd name="connsiteY57-13350" fmla="*/ 1092746 h 1978172"/>
              <a:gd name="connsiteX58-13351" fmla="*/ 8015351 w 10768629"/>
              <a:gd name="connsiteY58-13352" fmla="*/ 1105478 h 1978172"/>
              <a:gd name="connsiteX59-13353" fmla="*/ 7963145 w 10768629"/>
              <a:gd name="connsiteY59-13354" fmla="*/ 1119346 h 1978172"/>
              <a:gd name="connsiteX60-13355" fmla="*/ 7938145 w 10768629"/>
              <a:gd name="connsiteY60-13356" fmla="*/ 1120225 h 1978172"/>
              <a:gd name="connsiteX61-13357" fmla="*/ 7937238 w 10768629"/>
              <a:gd name="connsiteY61-13358" fmla="*/ 1121204 h 1978172"/>
              <a:gd name="connsiteX62-13359" fmla="*/ 7934398 w 10768629"/>
              <a:gd name="connsiteY62-13360" fmla="*/ 1118240 h 1978172"/>
              <a:gd name="connsiteX63-13361" fmla="*/ 7918248 w 10768629"/>
              <a:gd name="connsiteY63-13362" fmla="*/ 1124371 h 1978172"/>
              <a:gd name="connsiteX64-13363" fmla="*/ 7914119 w 10768629"/>
              <a:gd name="connsiteY64-13364" fmla="*/ 1127653 h 1978172"/>
              <a:gd name="connsiteX65-13365" fmla="*/ 7907658 w 10768629"/>
              <a:gd name="connsiteY65-13366" fmla="*/ 1130350 h 1978172"/>
              <a:gd name="connsiteX66-13367" fmla="*/ 7907434 w 10768629"/>
              <a:gd name="connsiteY66-13368" fmla="*/ 1130103 h 1978172"/>
              <a:gd name="connsiteX67-13369" fmla="*/ 7901508 w 10768629"/>
              <a:gd name="connsiteY67-13370" fmla="*/ 1133245 h 1978172"/>
              <a:gd name="connsiteX68-13371" fmla="*/ 7873287 w 10768629"/>
              <a:gd name="connsiteY68-13372" fmla="*/ 1152609 h 1978172"/>
              <a:gd name="connsiteX69-13373" fmla="*/ 7834833 w 10768629"/>
              <a:gd name="connsiteY69-13374" fmla="*/ 1153868 h 1978172"/>
              <a:gd name="connsiteX70-13375" fmla="*/ 7828661 w 10768629"/>
              <a:gd name="connsiteY70-13376" fmla="*/ 1139994 h 1978172"/>
              <a:gd name="connsiteX71-13377" fmla="*/ 7823966 w 10768629"/>
              <a:gd name="connsiteY71-13378" fmla="*/ 1143178 h 1978172"/>
              <a:gd name="connsiteX72-13379" fmla="*/ 7815078 w 10768629"/>
              <a:gd name="connsiteY72-13380" fmla="*/ 1151776 h 1978172"/>
              <a:gd name="connsiteX73-13381" fmla="*/ 7812026 w 10768629"/>
              <a:gd name="connsiteY73-13382" fmla="*/ 1151522 h 1978172"/>
              <a:gd name="connsiteX74-13383" fmla="*/ 7782249 w 10768629"/>
              <a:gd name="connsiteY74-13384" fmla="*/ 1160970 h 1978172"/>
              <a:gd name="connsiteX75-13385" fmla="*/ 7773476 w 10768629"/>
              <a:gd name="connsiteY75-13386" fmla="*/ 1157414 h 1978172"/>
              <a:gd name="connsiteX76-13387" fmla="*/ 7769600 w 10768629"/>
              <a:gd name="connsiteY76-13388" fmla="*/ 1157365 h 1978172"/>
              <a:gd name="connsiteX77-13389" fmla="*/ 7752631 w 10768629"/>
              <a:gd name="connsiteY77-13390" fmla="*/ 1172815 h 1978172"/>
              <a:gd name="connsiteX78-13391" fmla="*/ 7739392 w 10768629"/>
              <a:gd name="connsiteY78-13392" fmla="*/ 1192062 h 1978172"/>
              <a:gd name="connsiteX79-13393" fmla="*/ 7677677 w 10768629"/>
              <a:gd name="connsiteY79-13394" fmla="*/ 1216394 h 1978172"/>
              <a:gd name="connsiteX80-13395" fmla="*/ 7586920 w 10768629"/>
              <a:gd name="connsiteY80-13396" fmla="*/ 1261888 h 1978172"/>
              <a:gd name="connsiteX81-13397" fmla="*/ 7486100 w 10768629"/>
              <a:gd name="connsiteY81-13398" fmla="*/ 1292563 h 1978172"/>
              <a:gd name="connsiteX82-13399" fmla="*/ 7411323 w 10768629"/>
              <a:gd name="connsiteY82-13400" fmla="*/ 1340732 h 1978172"/>
              <a:gd name="connsiteX83-13401" fmla="*/ 7240698 w 10768629"/>
              <a:gd name="connsiteY83-13402" fmla="*/ 1438832 h 1978172"/>
              <a:gd name="connsiteX84-13403" fmla="*/ 7197675 w 10768629"/>
              <a:gd name="connsiteY84-13404" fmla="*/ 1447530 h 1978172"/>
              <a:gd name="connsiteX85-13405" fmla="*/ 7164788 w 10768629"/>
              <a:gd name="connsiteY85-13406" fmla="*/ 1480293 h 1978172"/>
              <a:gd name="connsiteX86-13407" fmla="*/ 7147929 w 10768629"/>
              <a:gd name="connsiteY86-13408" fmla="*/ 1477641 h 1978172"/>
              <a:gd name="connsiteX87-13409" fmla="*/ 7144965 w 10768629"/>
              <a:gd name="connsiteY87-13410" fmla="*/ 1476908 h 1978172"/>
              <a:gd name="connsiteX88-13411" fmla="*/ 7134299 w 10768629"/>
              <a:gd name="connsiteY88-13412" fmla="*/ 1479969 h 1978172"/>
              <a:gd name="connsiteX89-13413" fmla="*/ 7129809 w 10768629"/>
              <a:gd name="connsiteY89-13414" fmla="*/ 1473339 h 1978172"/>
              <a:gd name="connsiteX90-13415" fmla="*/ 7112688 w 10768629"/>
              <a:gd name="connsiteY90-13416" fmla="*/ 1472575 h 1978172"/>
              <a:gd name="connsiteX91-13417" fmla="*/ 7093470 w 10768629"/>
              <a:gd name="connsiteY91-13418" fmla="*/ 1480300 h 1978172"/>
              <a:gd name="connsiteX92-13419" fmla="*/ 7025034 w 10768629"/>
              <a:gd name="connsiteY92-13420" fmla="*/ 1506934 h 1978172"/>
              <a:gd name="connsiteX93-13421" fmla="*/ 7014783 w 10768629"/>
              <a:gd name="connsiteY93-13422" fmla="*/ 1515868 h 1978172"/>
              <a:gd name="connsiteX94-13423" fmla="*/ 6979706 w 10768629"/>
              <a:gd name="connsiteY94-13424" fmla="*/ 1523511 h 1978172"/>
              <a:gd name="connsiteX95-13425" fmla="*/ 6977890 w 10768629"/>
              <a:gd name="connsiteY95-13426" fmla="*/ 1525793 h 1978172"/>
              <a:gd name="connsiteX96-13427" fmla="*/ 6944339 w 10768629"/>
              <a:gd name="connsiteY96-13428" fmla="*/ 1536237 h 1978172"/>
              <a:gd name="connsiteX97-13429" fmla="*/ 6886996 w 10768629"/>
              <a:gd name="connsiteY97-13430" fmla="*/ 1563569 h 1978172"/>
              <a:gd name="connsiteX98-13431" fmla="*/ 6874510 w 10768629"/>
              <a:gd name="connsiteY98-13432" fmla="*/ 1558469 h 1978172"/>
              <a:gd name="connsiteX99-13433" fmla="*/ 6871943 w 10768629"/>
              <a:gd name="connsiteY99-13434" fmla="*/ 1554651 h 1978172"/>
              <a:gd name="connsiteX100-13435" fmla="*/ 6856174 w 10768629"/>
              <a:gd name="connsiteY100-13436" fmla="*/ 1562024 h 1978172"/>
              <a:gd name="connsiteX101-13437" fmla="*/ 6842321 w 10768629"/>
              <a:gd name="connsiteY101-13438" fmla="*/ 1560554 h 1978172"/>
              <a:gd name="connsiteX102-13439" fmla="*/ 6832713 w 10768629"/>
              <a:gd name="connsiteY102-13440" fmla="*/ 1569357 h 1978172"/>
              <a:gd name="connsiteX103-13441" fmla="*/ 6816351 w 10768629"/>
              <a:gd name="connsiteY103-13442" fmla="*/ 1571495 h 1978172"/>
              <a:gd name="connsiteX104-13443" fmla="*/ 6795800 w 10768629"/>
              <a:gd name="connsiteY104-13444" fmla="*/ 1572010 h 1978172"/>
              <a:gd name="connsiteX105-13445" fmla="*/ 6777546 w 10768629"/>
              <a:gd name="connsiteY105-13446" fmla="*/ 1568661 h 1978172"/>
              <a:gd name="connsiteX106-13447" fmla="*/ 6751528 w 10768629"/>
              <a:gd name="connsiteY106-13448" fmla="*/ 1574143 h 1978172"/>
              <a:gd name="connsiteX107-13449" fmla="*/ 6691966 w 10768629"/>
              <a:gd name="connsiteY107-13450" fmla="*/ 1582255 h 1978172"/>
              <a:gd name="connsiteX108-13451" fmla="*/ 6646941 w 10768629"/>
              <a:gd name="connsiteY108-13452" fmla="*/ 1588471 h 1978172"/>
              <a:gd name="connsiteX109-13453" fmla="*/ 6568576 w 10768629"/>
              <a:gd name="connsiteY109-13454" fmla="*/ 1606488 h 1978172"/>
              <a:gd name="connsiteX110-13455" fmla="*/ 6554358 w 10768629"/>
              <a:gd name="connsiteY110-13456" fmla="*/ 1621701 h 1978172"/>
              <a:gd name="connsiteX111-13457" fmla="*/ 6516968 w 10768629"/>
              <a:gd name="connsiteY111-13458" fmla="*/ 1617195 h 1978172"/>
              <a:gd name="connsiteX112-13459" fmla="*/ 6506479 w 10768629"/>
              <a:gd name="connsiteY112-13460" fmla="*/ 1602227 h 1978172"/>
              <a:gd name="connsiteX113-13461" fmla="*/ 6458436 w 10768629"/>
              <a:gd name="connsiteY113-13462" fmla="*/ 1607332 h 1978172"/>
              <a:gd name="connsiteX114-13463" fmla="*/ 6414786 w 10768629"/>
              <a:gd name="connsiteY114-13464" fmla="*/ 1628815 h 1978172"/>
              <a:gd name="connsiteX115-13465" fmla="*/ 6357085 w 10768629"/>
              <a:gd name="connsiteY115-13466" fmla="*/ 1640846 h 1978172"/>
              <a:gd name="connsiteX116-13467" fmla="*/ 6322636 w 10768629"/>
              <a:gd name="connsiteY116-13468" fmla="*/ 1648213 h 1978172"/>
              <a:gd name="connsiteX117-13469" fmla="*/ 6226172 w 10768629"/>
              <a:gd name="connsiteY117-13470" fmla="*/ 1654676 h 1978172"/>
              <a:gd name="connsiteX118-13471" fmla="*/ 6221217 w 10768629"/>
              <a:gd name="connsiteY118-13472" fmla="*/ 1654506 h 1978172"/>
              <a:gd name="connsiteX119-13473" fmla="*/ 6204956 w 10768629"/>
              <a:gd name="connsiteY119-13474" fmla="*/ 1664280 h 1978172"/>
              <a:gd name="connsiteX120-13475" fmla="*/ 6204270 w 10768629"/>
              <a:gd name="connsiteY120-13476" fmla="*/ 1666782 h 1978172"/>
              <a:gd name="connsiteX121-13477" fmla="*/ 6143810 w 10768629"/>
              <a:gd name="connsiteY121-13478" fmla="*/ 1661963 h 1978172"/>
              <a:gd name="connsiteX122-13479" fmla="*/ 6136560 w 10768629"/>
              <a:gd name="connsiteY122-13480" fmla="*/ 1665728 h 1978172"/>
              <a:gd name="connsiteX123-13481" fmla="*/ 6096155 w 10768629"/>
              <a:gd name="connsiteY123-13482" fmla="*/ 1656951 h 1978172"/>
              <a:gd name="connsiteX124-13483" fmla="*/ 6075812 w 10768629"/>
              <a:gd name="connsiteY124-13484" fmla="*/ 1655422 h 1978172"/>
              <a:gd name="connsiteX125-13485" fmla="*/ 6039495 w 10768629"/>
              <a:gd name="connsiteY125-13486" fmla="*/ 1649680 h 1978172"/>
              <a:gd name="connsiteX126-13487" fmla="*/ 6036523 w 10768629"/>
              <a:gd name="connsiteY126-13488" fmla="*/ 1652121 h 1978172"/>
              <a:gd name="connsiteX127-13489" fmla="*/ 6029328 w 10768629"/>
              <a:gd name="connsiteY127-13490" fmla="*/ 1649904 h 1978172"/>
              <a:gd name="connsiteX128-13491" fmla="*/ 6024075 w 10768629"/>
              <a:gd name="connsiteY128-13492" fmla="*/ 1652779 h 1978172"/>
              <a:gd name="connsiteX129-13493" fmla="*/ 6018085 w 10768629"/>
              <a:gd name="connsiteY129-13494" fmla="*/ 1652030 h 1978172"/>
              <a:gd name="connsiteX130-13495" fmla="*/ 5955513 w 10768629"/>
              <a:gd name="connsiteY130-13496" fmla="*/ 1663584 h 1978172"/>
              <a:gd name="connsiteX131-13497" fmla="*/ 5941996 w 10768629"/>
              <a:gd name="connsiteY131-13498" fmla="*/ 1661326 h 1978172"/>
              <a:gd name="connsiteX132-13499" fmla="*/ 5931789 w 10768629"/>
              <a:gd name="connsiteY132-13500" fmla="*/ 1669915 h 1978172"/>
              <a:gd name="connsiteX133-13501" fmla="*/ 5888686 w 10768629"/>
              <a:gd name="connsiteY133-13502" fmla="*/ 1672175 h 1978172"/>
              <a:gd name="connsiteX134-13503" fmla="*/ 5873794 w 10768629"/>
              <a:gd name="connsiteY134-13504" fmla="*/ 1665454 h 1978172"/>
              <a:gd name="connsiteX135-13505" fmla="*/ 5860022 w 10768629"/>
              <a:gd name="connsiteY135-13506" fmla="*/ 1660635 h 1978172"/>
              <a:gd name="connsiteX136-13507" fmla="*/ 5858237 w 10768629"/>
              <a:gd name="connsiteY136-13508" fmla="*/ 1660649 h 1978172"/>
              <a:gd name="connsiteX137-13509" fmla="*/ 5840319 w 10768629"/>
              <a:gd name="connsiteY137-13510" fmla="*/ 1660798 h 1978172"/>
              <a:gd name="connsiteX138-13511" fmla="*/ 5806984 w 10768629"/>
              <a:gd name="connsiteY138-13512" fmla="*/ 1661075 h 1978172"/>
              <a:gd name="connsiteX139-13513" fmla="*/ 5742351 w 10768629"/>
              <a:gd name="connsiteY139-13514" fmla="*/ 1667489 h 1978172"/>
              <a:gd name="connsiteX140-13515" fmla="*/ 5521171 w 10768629"/>
              <a:gd name="connsiteY140-13516" fmla="*/ 1671626 h 1978172"/>
              <a:gd name="connsiteX141-13517" fmla="*/ 5457384 w 10768629"/>
              <a:gd name="connsiteY141-13518" fmla="*/ 1683952 h 1978172"/>
              <a:gd name="connsiteX142-13519" fmla="*/ 4950070 w 10768629"/>
              <a:gd name="connsiteY142-13520" fmla="*/ 1748401 h 1978172"/>
              <a:gd name="connsiteX143-13521" fmla="*/ 4872172 w 10768629"/>
              <a:gd name="connsiteY143-13522" fmla="*/ 1757222 h 1978172"/>
              <a:gd name="connsiteX144-13523" fmla="*/ 4809524 w 10768629"/>
              <a:gd name="connsiteY144-13524" fmla="*/ 1761033 h 1978172"/>
              <a:gd name="connsiteX145-13525" fmla="*/ 4759058 w 10768629"/>
              <a:gd name="connsiteY145-13526" fmla="*/ 1766533 h 1978172"/>
              <a:gd name="connsiteX146-13527" fmla="*/ 4719749 w 10768629"/>
              <a:gd name="connsiteY146-13528" fmla="*/ 1771811 h 1978172"/>
              <a:gd name="connsiteX147-13529" fmla="*/ 4568686 w 10768629"/>
              <a:gd name="connsiteY147-13530" fmla="*/ 1786141 h 1978172"/>
              <a:gd name="connsiteX148-13531" fmla="*/ 4418751 w 10768629"/>
              <a:gd name="connsiteY148-13532" fmla="*/ 1796932 h 1978172"/>
              <a:gd name="connsiteX149-13533" fmla="*/ 4378377 w 10768629"/>
              <a:gd name="connsiteY149-13534" fmla="*/ 1815528 h 1978172"/>
              <a:gd name="connsiteX150-13535" fmla="*/ 4320575 w 10768629"/>
              <a:gd name="connsiteY150-13536" fmla="*/ 1832722 h 1978172"/>
              <a:gd name="connsiteX151-13537" fmla="*/ 4220200 w 10768629"/>
              <a:gd name="connsiteY151-13538" fmla="*/ 1873173 h 1978172"/>
              <a:gd name="connsiteX152-13539" fmla="*/ 4101228 w 10768629"/>
              <a:gd name="connsiteY152-13540" fmla="*/ 1868717 h 1978172"/>
              <a:gd name="connsiteX153-13541" fmla="*/ 3973223 w 10768629"/>
              <a:gd name="connsiteY153-13542" fmla="*/ 1881015 h 1978172"/>
              <a:gd name="connsiteX154-13543" fmla="*/ 3900992 w 10768629"/>
              <a:gd name="connsiteY154-13544" fmla="*/ 1880603 h 1978172"/>
              <a:gd name="connsiteX155-13545" fmla="*/ 3662119 w 10768629"/>
              <a:gd name="connsiteY155-13546" fmla="*/ 1889285 h 1978172"/>
              <a:gd name="connsiteX156-13547" fmla="*/ 3496919 w 10768629"/>
              <a:gd name="connsiteY156-13548" fmla="*/ 1873180 h 1978172"/>
              <a:gd name="connsiteX157-13549" fmla="*/ 3449433 w 10768629"/>
              <a:gd name="connsiteY157-13550" fmla="*/ 1889681 h 1978172"/>
              <a:gd name="connsiteX158-13551" fmla="*/ 3369766 w 10768629"/>
              <a:gd name="connsiteY158-13552" fmla="*/ 1916653 h 1978172"/>
              <a:gd name="connsiteX159-13553" fmla="*/ 3269672 w 10768629"/>
              <a:gd name="connsiteY159-13554" fmla="*/ 1938036 h 1978172"/>
              <a:gd name="connsiteX160-13555" fmla="*/ 3224897 w 10768629"/>
              <a:gd name="connsiteY160-13556" fmla="*/ 1943733 h 1978172"/>
              <a:gd name="connsiteX161-13557" fmla="*/ 3161463 w 10768629"/>
              <a:gd name="connsiteY161-13558" fmla="*/ 1946591 h 1978172"/>
              <a:gd name="connsiteX162-13559" fmla="*/ 3112044 w 10768629"/>
              <a:gd name="connsiteY162-13560" fmla="*/ 1935614 h 1978172"/>
              <a:gd name="connsiteX163-13561" fmla="*/ 3069716 w 10768629"/>
              <a:gd name="connsiteY163-13562" fmla="*/ 1930463 h 1978172"/>
              <a:gd name="connsiteX164-13563" fmla="*/ 3005773 w 10768629"/>
              <a:gd name="connsiteY164-13564" fmla="*/ 1915878 h 1978172"/>
              <a:gd name="connsiteX165-13565" fmla="*/ 2897201 w 10768629"/>
              <a:gd name="connsiteY165-13566" fmla="*/ 1926772 h 1978172"/>
              <a:gd name="connsiteX166-13567" fmla="*/ 2783891 w 10768629"/>
              <a:gd name="connsiteY166-13568" fmla="*/ 1931749 h 1978172"/>
              <a:gd name="connsiteX167-13569" fmla="*/ 2712447 w 10768629"/>
              <a:gd name="connsiteY167-13570" fmla="*/ 1933044 h 1978172"/>
              <a:gd name="connsiteX168-13571" fmla="*/ 2560151 w 10768629"/>
              <a:gd name="connsiteY168-13572" fmla="*/ 1963609 h 1978172"/>
              <a:gd name="connsiteX169-13573" fmla="*/ 2367221 w 10768629"/>
              <a:gd name="connsiteY169-13574" fmla="*/ 1971884 h 1978172"/>
              <a:gd name="connsiteX170-13575" fmla="*/ 2272130 w 10768629"/>
              <a:gd name="connsiteY170-13576" fmla="*/ 1961162 h 1978172"/>
              <a:gd name="connsiteX171-13577" fmla="*/ 2189404 w 10768629"/>
              <a:gd name="connsiteY171-13578" fmla="*/ 1978172 h 1978172"/>
              <a:gd name="connsiteX172-13579" fmla="*/ 2077704 w 10768629"/>
              <a:gd name="connsiteY172-13580" fmla="*/ 1965002 h 1978172"/>
              <a:gd name="connsiteX173-13581" fmla="*/ 2033299 w 10768629"/>
              <a:gd name="connsiteY173-13582" fmla="*/ 1969042 h 1978172"/>
              <a:gd name="connsiteX174-13583" fmla="*/ 1967996 w 10768629"/>
              <a:gd name="connsiteY174-13584" fmla="*/ 1953187 h 1978172"/>
              <a:gd name="connsiteX175-13585" fmla="*/ 1855805 w 10768629"/>
              <a:gd name="connsiteY175-13586" fmla="*/ 1926082 h 1978172"/>
              <a:gd name="connsiteX176-13587" fmla="*/ 1790957 w 10768629"/>
              <a:gd name="connsiteY176-13588" fmla="*/ 1919460 h 1978172"/>
              <a:gd name="connsiteX177-13589" fmla="*/ 1613978 w 10768629"/>
              <a:gd name="connsiteY177-13590" fmla="*/ 1891581 h 1978172"/>
              <a:gd name="connsiteX178-13591" fmla="*/ 1436831 w 10768629"/>
              <a:gd name="connsiteY178-13592" fmla="*/ 1856201 h 1978172"/>
              <a:gd name="connsiteX179-13593" fmla="*/ 1357365 w 10768629"/>
              <a:gd name="connsiteY179-13594" fmla="*/ 1832140 h 1978172"/>
              <a:gd name="connsiteX180-13595" fmla="*/ 1232341 w 10768629"/>
              <a:gd name="connsiteY180-13596" fmla="*/ 1785942 h 1978172"/>
              <a:gd name="connsiteX181-13597" fmla="*/ 1162595 w 10768629"/>
              <a:gd name="connsiteY181-13598" fmla="*/ 1758337 h 1978172"/>
              <a:gd name="connsiteX182-13599" fmla="*/ 1128523 w 10768629"/>
              <a:gd name="connsiteY182-13600" fmla="*/ 1763621 h 1978172"/>
              <a:gd name="connsiteX183-13601" fmla="*/ 991903 w 10768629"/>
              <a:gd name="connsiteY183-13602" fmla="*/ 1786741 h 1978172"/>
              <a:gd name="connsiteX184-13603" fmla="*/ 883960 w 10768629"/>
              <a:gd name="connsiteY184-13604" fmla="*/ 1822386 h 1978172"/>
              <a:gd name="connsiteX185-13605" fmla="*/ 766531 w 10768629"/>
              <a:gd name="connsiteY185-13606" fmla="*/ 1805053 h 1978172"/>
              <a:gd name="connsiteX186-13607" fmla="*/ 669779 w 10768629"/>
              <a:gd name="connsiteY186-13608" fmla="*/ 1800537 h 1978172"/>
              <a:gd name="connsiteX187-13609" fmla="*/ 523898 w 10768629"/>
              <a:gd name="connsiteY187-13610" fmla="*/ 1811085 h 1978172"/>
              <a:gd name="connsiteX188-13611" fmla="*/ 360251 w 10768629"/>
              <a:gd name="connsiteY188-13612" fmla="*/ 1830735 h 1978172"/>
              <a:gd name="connsiteX189-13613" fmla="*/ 255207 w 10768629"/>
              <a:gd name="connsiteY189-13614" fmla="*/ 1818275 h 1978172"/>
              <a:gd name="connsiteX190-13615" fmla="*/ 101803 w 10768629"/>
              <a:gd name="connsiteY190-13616" fmla="*/ 1870647 h 1978172"/>
              <a:gd name="connsiteX191-13617" fmla="*/ 25397 w 10768629"/>
              <a:gd name="connsiteY191-13618" fmla="*/ 1888443 h 1978172"/>
              <a:gd name="connsiteX192-13619" fmla="*/ 2370 w 10768629"/>
              <a:gd name="connsiteY192-13620" fmla="*/ 1878311 h 1978172"/>
              <a:gd name="connsiteX193-13621" fmla="*/ 0 w 10768629"/>
              <a:gd name="connsiteY193-13622" fmla="*/ 1878785 h 1978172"/>
              <a:gd name="connsiteX194-13623" fmla="*/ 0 w 10768629"/>
              <a:gd name="connsiteY194-13624" fmla="*/ 0 h 1978172"/>
              <a:gd name="connsiteX0-13625" fmla="*/ 0 w 10768629"/>
              <a:gd name="connsiteY0-13626" fmla="*/ 0 h 1978172"/>
              <a:gd name="connsiteX1-13627" fmla="*/ 10768629 w 10768629"/>
              <a:gd name="connsiteY1-13628" fmla="*/ 0 h 1978172"/>
              <a:gd name="connsiteX2-13629" fmla="*/ 10733254 w 10768629"/>
              <a:gd name="connsiteY2-13630" fmla="*/ 31439 h 1978172"/>
              <a:gd name="connsiteX3-13631" fmla="*/ 10727085 w 10768629"/>
              <a:gd name="connsiteY3-13632" fmla="*/ 37910 h 1978172"/>
              <a:gd name="connsiteX4-13633" fmla="*/ 10675953 w 10768629"/>
              <a:gd name="connsiteY4-13634" fmla="*/ 68623 h 1978172"/>
              <a:gd name="connsiteX5-13635" fmla="*/ 10637091 w 10768629"/>
              <a:gd name="connsiteY5-13636" fmla="*/ 90361 h 1978172"/>
              <a:gd name="connsiteX6-13637" fmla="*/ 10610971 w 10768629"/>
              <a:gd name="connsiteY6-13638" fmla="*/ 110764 h 1978172"/>
              <a:gd name="connsiteX7-13639" fmla="*/ 10532872 w 10768629"/>
              <a:gd name="connsiteY7-13640" fmla="*/ 138028 h 1978172"/>
              <a:gd name="connsiteX8-13641" fmla="*/ 10398558 w 10768629"/>
              <a:gd name="connsiteY8-13642" fmla="*/ 172911 h 1978172"/>
              <a:gd name="connsiteX9-13643" fmla="*/ 10371128 w 10768629"/>
              <a:gd name="connsiteY9-13644" fmla="*/ 182609 h 1978172"/>
              <a:gd name="connsiteX10-13645" fmla="*/ 10352178 w 10768629"/>
              <a:gd name="connsiteY10-13646" fmla="*/ 199976 h 1978172"/>
              <a:gd name="connsiteX11-13647" fmla="*/ 10351815 w 10768629"/>
              <a:gd name="connsiteY11-13648" fmla="*/ 211879 h 1978172"/>
              <a:gd name="connsiteX12-13649" fmla="*/ 10337471 w 10768629"/>
              <a:gd name="connsiteY12-13650" fmla="*/ 218661 h 1978172"/>
              <a:gd name="connsiteX13-13651" fmla="*/ 10334625 w 10768629"/>
              <a:gd name="connsiteY13-13652" fmla="*/ 222351 h 1978172"/>
              <a:gd name="connsiteX14-13653" fmla="*/ 10256365 w 10768629"/>
              <a:gd name="connsiteY14-13654" fmla="*/ 235917 h 1978172"/>
              <a:gd name="connsiteX15-13655" fmla="*/ 10201127 w 10768629"/>
              <a:gd name="connsiteY15-13656" fmla="*/ 267448 h 1978172"/>
              <a:gd name="connsiteX16-13657" fmla="*/ 9961218 w 10768629"/>
              <a:gd name="connsiteY16-13658" fmla="*/ 326720 h 1978172"/>
              <a:gd name="connsiteX17-13659" fmla="*/ 9859715 w 10768629"/>
              <a:gd name="connsiteY17-13660" fmla="*/ 355698 h 1978172"/>
              <a:gd name="connsiteX18-13661" fmla="*/ 9679867 w 10768629"/>
              <a:gd name="connsiteY18-13662" fmla="*/ 399081 h 1978172"/>
              <a:gd name="connsiteX19-13663" fmla="*/ 9490654 w 10768629"/>
              <a:gd name="connsiteY19-13664" fmla="*/ 455225 h 1978172"/>
              <a:gd name="connsiteX20-13665" fmla="*/ 9470837 w 10768629"/>
              <a:gd name="connsiteY20-13666" fmla="*/ 452539 h 1978172"/>
              <a:gd name="connsiteX21-13667" fmla="*/ 9469082 w 10768629"/>
              <a:gd name="connsiteY21-13668" fmla="*/ 454891 h 1978172"/>
              <a:gd name="connsiteX22-13669" fmla="*/ 9448038 w 10768629"/>
              <a:gd name="connsiteY22-13670" fmla="*/ 459733 h 1978172"/>
              <a:gd name="connsiteX23-13671" fmla="*/ 9396821 w 10768629"/>
              <a:gd name="connsiteY23-13672" fmla="*/ 455795 h 1978172"/>
              <a:gd name="connsiteX24-13673" fmla="*/ 9392197 w 10768629"/>
              <a:gd name="connsiteY24-13674" fmla="*/ 459796 h 1978172"/>
              <a:gd name="connsiteX25-13675" fmla="*/ 9347994 w 10768629"/>
              <a:gd name="connsiteY25-13676" fmla="*/ 464462 h 1978172"/>
              <a:gd name="connsiteX26-13677" fmla="*/ 9347889 w 10768629"/>
              <a:gd name="connsiteY26-13678" fmla="*/ 466539 h 1978172"/>
              <a:gd name="connsiteX27-13679" fmla="*/ 9337639 w 10768629"/>
              <a:gd name="connsiteY27-13680" fmla="*/ 476654 h 1978172"/>
              <a:gd name="connsiteX28-13681" fmla="*/ 9287964 w 10768629"/>
              <a:gd name="connsiteY28-13682" fmla="*/ 513052 h 1978172"/>
              <a:gd name="connsiteX29-13683" fmla="*/ 9229283 w 10768629"/>
              <a:gd name="connsiteY29-13684" fmla="*/ 555377 h 1978172"/>
              <a:gd name="connsiteX30-13685" fmla="*/ 9220274 w 10768629"/>
              <a:gd name="connsiteY30-13686" fmla="*/ 557502 h 1978172"/>
              <a:gd name="connsiteX31-13687" fmla="*/ 9220202 w 10768629"/>
              <a:gd name="connsiteY31-13688" fmla="*/ 558001 h 1978172"/>
              <a:gd name="connsiteX32-13689" fmla="*/ 9210908 w 10768629"/>
              <a:gd name="connsiteY32-13690" fmla="*/ 561147 h 1978172"/>
              <a:gd name="connsiteX33-13691" fmla="*/ 9186374 w 10768629"/>
              <a:gd name="connsiteY33-13692" fmla="*/ 565502 h 1978172"/>
              <a:gd name="connsiteX34-13693" fmla="*/ 9181058 w 10768629"/>
              <a:gd name="connsiteY34-13694" fmla="*/ 569943 h 1978172"/>
              <a:gd name="connsiteX35-13695" fmla="*/ 9167549 w 10768629"/>
              <a:gd name="connsiteY35-13696" fmla="*/ 584727 h 1978172"/>
              <a:gd name="connsiteX36-13697" fmla="*/ 9149110 w 10768629"/>
              <a:gd name="connsiteY36-13698" fmla="*/ 598906 h 1978172"/>
              <a:gd name="connsiteX37-13699" fmla="*/ 9078556 w 10768629"/>
              <a:gd name="connsiteY37-13700" fmla="*/ 644039 h 1978172"/>
              <a:gd name="connsiteX38-13701" fmla="*/ 8996399 w 10768629"/>
              <a:gd name="connsiteY38-13702" fmla="*/ 690055 h 1978172"/>
              <a:gd name="connsiteX39-13703" fmla="*/ 8803791 w 10768629"/>
              <a:gd name="connsiteY39-13704" fmla="*/ 813860 h 1978172"/>
              <a:gd name="connsiteX40-13705" fmla="*/ 8636202 w 10768629"/>
              <a:gd name="connsiteY40-13706" fmla="*/ 848463 h 1978172"/>
              <a:gd name="connsiteX41-13707" fmla="*/ 8555372 w 10768629"/>
              <a:gd name="connsiteY41-13708" fmla="*/ 883171 h 1978172"/>
              <a:gd name="connsiteX42-13709" fmla="*/ 8507229 w 10768629"/>
              <a:gd name="connsiteY42-13710" fmla="*/ 901665 h 1978172"/>
              <a:gd name="connsiteX43-13711" fmla="*/ 8428473 w 10768629"/>
              <a:gd name="connsiteY43-13712" fmla="*/ 927985 h 1978172"/>
              <a:gd name="connsiteX44-13713" fmla="*/ 8427914 w 10768629"/>
              <a:gd name="connsiteY44-13714" fmla="*/ 933480 h 1978172"/>
              <a:gd name="connsiteX45-13715" fmla="*/ 8420327 w 10768629"/>
              <a:gd name="connsiteY45-13716" fmla="*/ 941984 h 1978172"/>
              <a:gd name="connsiteX46-13717" fmla="*/ 8394729 w 10768629"/>
              <a:gd name="connsiteY46-13718" fmla="*/ 948347 h 1978172"/>
              <a:gd name="connsiteX47-13719" fmla="*/ 8380548 w 10768629"/>
              <a:gd name="connsiteY47-13720" fmla="*/ 987916 h 1978172"/>
              <a:gd name="connsiteX48-13721" fmla="*/ 8375330 w 10768629"/>
              <a:gd name="connsiteY48-13722" fmla="*/ 965444 h 1978172"/>
              <a:gd name="connsiteX49-13723" fmla="*/ 8340796 w 10768629"/>
              <a:gd name="connsiteY49-13724" fmla="*/ 980522 h 1978172"/>
              <a:gd name="connsiteX50-13725" fmla="*/ 8304438 w 10768629"/>
              <a:gd name="connsiteY50-13726" fmla="*/ 996739 h 1978172"/>
              <a:gd name="connsiteX51-13727" fmla="*/ 8280929 w 10768629"/>
              <a:gd name="connsiteY51-13728" fmla="*/ 1023089 h 1978172"/>
              <a:gd name="connsiteX52-13729" fmla="*/ 8275760 w 10768629"/>
              <a:gd name="connsiteY52-13730" fmla="*/ 1027772 h 1978172"/>
              <a:gd name="connsiteX53-13731" fmla="*/ 8275478 w 10768629"/>
              <a:gd name="connsiteY53-13732" fmla="*/ 1027605 h 1978172"/>
              <a:gd name="connsiteX54-13733" fmla="*/ 8249003 w 10768629"/>
              <a:gd name="connsiteY54-13734" fmla="*/ 1032033 h 1978172"/>
              <a:gd name="connsiteX55-13735" fmla="*/ 8203836 w 10768629"/>
              <a:gd name="connsiteY55-13736" fmla="*/ 1037347 h 1978172"/>
              <a:gd name="connsiteX56-13737" fmla="*/ 8122936 w 10768629"/>
              <a:gd name="connsiteY56-13738" fmla="*/ 1063113 h 1978172"/>
              <a:gd name="connsiteX57-13739" fmla="*/ 8043658 w 10768629"/>
              <a:gd name="connsiteY57-13740" fmla="*/ 1092746 h 1978172"/>
              <a:gd name="connsiteX58-13741" fmla="*/ 8015351 w 10768629"/>
              <a:gd name="connsiteY58-13742" fmla="*/ 1105478 h 1978172"/>
              <a:gd name="connsiteX59-13743" fmla="*/ 7963145 w 10768629"/>
              <a:gd name="connsiteY59-13744" fmla="*/ 1119346 h 1978172"/>
              <a:gd name="connsiteX60-13745" fmla="*/ 7938145 w 10768629"/>
              <a:gd name="connsiteY60-13746" fmla="*/ 1120225 h 1978172"/>
              <a:gd name="connsiteX61-13747" fmla="*/ 7937238 w 10768629"/>
              <a:gd name="connsiteY61-13748" fmla="*/ 1121204 h 1978172"/>
              <a:gd name="connsiteX62-13749" fmla="*/ 7934398 w 10768629"/>
              <a:gd name="connsiteY62-13750" fmla="*/ 1118240 h 1978172"/>
              <a:gd name="connsiteX63-13751" fmla="*/ 7918248 w 10768629"/>
              <a:gd name="connsiteY63-13752" fmla="*/ 1124371 h 1978172"/>
              <a:gd name="connsiteX64-13753" fmla="*/ 7914119 w 10768629"/>
              <a:gd name="connsiteY64-13754" fmla="*/ 1127653 h 1978172"/>
              <a:gd name="connsiteX65-13755" fmla="*/ 7907658 w 10768629"/>
              <a:gd name="connsiteY65-13756" fmla="*/ 1130350 h 1978172"/>
              <a:gd name="connsiteX66-13757" fmla="*/ 7907434 w 10768629"/>
              <a:gd name="connsiteY66-13758" fmla="*/ 1130103 h 1978172"/>
              <a:gd name="connsiteX67-13759" fmla="*/ 7901508 w 10768629"/>
              <a:gd name="connsiteY67-13760" fmla="*/ 1133245 h 1978172"/>
              <a:gd name="connsiteX68-13761" fmla="*/ 7873287 w 10768629"/>
              <a:gd name="connsiteY68-13762" fmla="*/ 1152609 h 1978172"/>
              <a:gd name="connsiteX69-13763" fmla="*/ 7834833 w 10768629"/>
              <a:gd name="connsiteY69-13764" fmla="*/ 1153868 h 1978172"/>
              <a:gd name="connsiteX70-13765" fmla="*/ 7828661 w 10768629"/>
              <a:gd name="connsiteY70-13766" fmla="*/ 1139994 h 1978172"/>
              <a:gd name="connsiteX71-13767" fmla="*/ 7823966 w 10768629"/>
              <a:gd name="connsiteY71-13768" fmla="*/ 1143178 h 1978172"/>
              <a:gd name="connsiteX72-13769" fmla="*/ 7815078 w 10768629"/>
              <a:gd name="connsiteY72-13770" fmla="*/ 1151776 h 1978172"/>
              <a:gd name="connsiteX73-13771" fmla="*/ 7812026 w 10768629"/>
              <a:gd name="connsiteY73-13772" fmla="*/ 1151522 h 1978172"/>
              <a:gd name="connsiteX74-13773" fmla="*/ 7782249 w 10768629"/>
              <a:gd name="connsiteY74-13774" fmla="*/ 1160970 h 1978172"/>
              <a:gd name="connsiteX75-13775" fmla="*/ 7773476 w 10768629"/>
              <a:gd name="connsiteY75-13776" fmla="*/ 1157414 h 1978172"/>
              <a:gd name="connsiteX76-13777" fmla="*/ 7769600 w 10768629"/>
              <a:gd name="connsiteY76-13778" fmla="*/ 1157365 h 1978172"/>
              <a:gd name="connsiteX77-13779" fmla="*/ 7752631 w 10768629"/>
              <a:gd name="connsiteY77-13780" fmla="*/ 1172815 h 1978172"/>
              <a:gd name="connsiteX78-13781" fmla="*/ 7739392 w 10768629"/>
              <a:gd name="connsiteY78-13782" fmla="*/ 1192062 h 1978172"/>
              <a:gd name="connsiteX79-13783" fmla="*/ 7677677 w 10768629"/>
              <a:gd name="connsiteY79-13784" fmla="*/ 1216394 h 1978172"/>
              <a:gd name="connsiteX80-13785" fmla="*/ 7586920 w 10768629"/>
              <a:gd name="connsiteY80-13786" fmla="*/ 1261888 h 1978172"/>
              <a:gd name="connsiteX81-13787" fmla="*/ 7486100 w 10768629"/>
              <a:gd name="connsiteY81-13788" fmla="*/ 1292563 h 1978172"/>
              <a:gd name="connsiteX82-13789" fmla="*/ 7411323 w 10768629"/>
              <a:gd name="connsiteY82-13790" fmla="*/ 1340732 h 1978172"/>
              <a:gd name="connsiteX83-13791" fmla="*/ 7240698 w 10768629"/>
              <a:gd name="connsiteY83-13792" fmla="*/ 1438832 h 1978172"/>
              <a:gd name="connsiteX84-13793" fmla="*/ 7197675 w 10768629"/>
              <a:gd name="connsiteY84-13794" fmla="*/ 1447530 h 1978172"/>
              <a:gd name="connsiteX85-13795" fmla="*/ 7164788 w 10768629"/>
              <a:gd name="connsiteY85-13796" fmla="*/ 1480293 h 1978172"/>
              <a:gd name="connsiteX86-13797" fmla="*/ 7147929 w 10768629"/>
              <a:gd name="connsiteY86-13798" fmla="*/ 1477641 h 1978172"/>
              <a:gd name="connsiteX87-13799" fmla="*/ 7144965 w 10768629"/>
              <a:gd name="connsiteY87-13800" fmla="*/ 1476908 h 1978172"/>
              <a:gd name="connsiteX88-13801" fmla="*/ 7134299 w 10768629"/>
              <a:gd name="connsiteY88-13802" fmla="*/ 1479969 h 1978172"/>
              <a:gd name="connsiteX89-13803" fmla="*/ 7129809 w 10768629"/>
              <a:gd name="connsiteY89-13804" fmla="*/ 1473339 h 1978172"/>
              <a:gd name="connsiteX90-13805" fmla="*/ 7112688 w 10768629"/>
              <a:gd name="connsiteY90-13806" fmla="*/ 1472575 h 1978172"/>
              <a:gd name="connsiteX91-13807" fmla="*/ 7093470 w 10768629"/>
              <a:gd name="connsiteY91-13808" fmla="*/ 1480300 h 1978172"/>
              <a:gd name="connsiteX92-13809" fmla="*/ 7025034 w 10768629"/>
              <a:gd name="connsiteY92-13810" fmla="*/ 1506934 h 1978172"/>
              <a:gd name="connsiteX93-13811" fmla="*/ 7014783 w 10768629"/>
              <a:gd name="connsiteY93-13812" fmla="*/ 1515868 h 1978172"/>
              <a:gd name="connsiteX94-13813" fmla="*/ 6979706 w 10768629"/>
              <a:gd name="connsiteY94-13814" fmla="*/ 1523511 h 1978172"/>
              <a:gd name="connsiteX95-13815" fmla="*/ 6977890 w 10768629"/>
              <a:gd name="connsiteY95-13816" fmla="*/ 1525793 h 1978172"/>
              <a:gd name="connsiteX96-13817" fmla="*/ 6944339 w 10768629"/>
              <a:gd name="connsiteY96-13818" fmla="*/ 1536237 h 1978172"/>
              <a:gd name="connsiteX97-13819" fmla="*/ 6886996 w 10768629"/>
              <a:gd name="connsiteY97-13820" fmla="*/ 1563569 h 1978172"/>
              <a:gd name="connsiteX98-13821" fmla="*/ 6874510 w 10768629"/>
              <a:gd name="connsiteY98-13822" fmla="*/ 1558469 h 1978172"/>
              <a:gd name="connsiteX99-13823" fmla="*/ 6871943 w 10768629"/>
              <a:gd name="connsiteY99-13824" fmla="*/ 1554651 h 1978172"/>
              <a:gd name="connsiteX100-13825" fmla="*/ 6856174 w 10768629"/>
              <a:gd name="connsiteY100-13826" fmla="*/ 1562024 h 1978172"/>
              <a:gd name="connsiteX101-13827" fmla="*/ 6842321 w 10768629"/>
              <a:gd name="connsiteY101-13828" fmla="*/ 1560554 h 1978172"/>
              <a:gd name="connsiteX102-13829" fmla="*/ 6832713 w 10768629"/>
              <a:gd name="connsiteY102-13830" fmla="*/ 1569357 h 1978172"/>
              <a:gd name="connsiteX103-13831" fmla="*/ 6816351 w 10768629"/>
              <a:gd name="connsiteY103-13832" fmla="*/ 1571495 h 1978172"/>
              <a:gd name="connsiteX104-13833" fmla="*/ 6795800 w 10768629"/>
              <a:gd name="connsiteY104-13834" fmla="*/ 1572010 h 1978172"/>
              <a:gd name="connsiteX105-13835" fmla="*/ 6777546 w 10768629"/>
              <a:gd name="connsiteY105-13836" fmla="*/ 1568661 h 1978172"/>
              <a:gd name="connsiteX106-13837" fmla="*/ 6751528 w 10768629"/>
              <a:gd name="connsiteY106-13838" fmla="*/ 1574143 h 1978172"/>
              <a:gd name="connsiteX107-13839" fmla="*/ 6691966 w 10768629"/>
              <a:gd name="connsiteY107-13840" fmla="*/ 1582255 h 1978172"/>
              <a:gd name="connsiteX108-13841" fmla="*/ 6646941 w 10768629"/>
              <a:gd name="connsiteY108-13842" fmla="*/ 1588471 h 1978172"/>
              <a:gd name="connsiteX109-13843" fmla="*/ 6568576 w 10768629"/>
              <a:gd name="connsiteY109-13844" fmla="*/ 1606488 h 1978172"/>
              <a:gd name="connsiteX110-13845" fmla="*/ 6554358 w 10768629"/>
              <a:gd name="connsiteY110-13846" fmla="*/ 1621701 h 1978172"/>
              <a:gd name="connsiteX111-13847" fmla="*/ 6516968 w 10768629"/>
              <a:gd name="connsiteY111-13848" fmla="*/ 1617195 h 1978172"/>
              <a:gd name="connsiteX112-13849" fmla="*/ 6506479 w 10768629"/>
              <a:gd name="connsiteY112-13850" fmla="*/ 1602227 h 1978172"/>
              <a:gd name="connsiteX113-13851" fmla="*/ 6458436 w 10768629"/>
              <a:gd name="connsiteY113-13852" fmla="*/ 1607332 h 1978172"/>
              <a:gd name="connsiteX114-13853" fmla="*/ 6414786 w 10768629"/>
              <a:gd name="connsiteY114-13854" fmla="*/ 1628815 h 1978172"/>
              <a:gd name="connsiteX115-13855" fmla="*/ 6357085 w 10768629"/>
              <a:gd name="connsiteY115-13856" fmla="*/ 1640846 h 1978172"/>
              <a:gd name="connsiteX116-13857" fmla="*/ 6322636 w 10768629"/>
              <a:gd name="connsiteY116-13858" fmla="*/ 1648213 h 1978172"/>
              <a:gd name="connsiteX117-13859" fmla="*/ 6226172 w 10768629"/>
              <a:gd name="connsiteY117-13860" fmla="*/ 1654676 h 1978172"/>
              <a:gd name="connsiteX118-13861" fmla="*/ 6221217 w 10768629"/>
              <a:gd name="connsiteY118-13862" fmla="*/ 1654506 h 1978172"/>
              <a:gd name="connsiteX119-13863" fmla="*/ 6204956 w 10768629"/>
              <a:gd name="connsiteY119-13864" fmla="*/ 1664280 h 1978172"/>
              <a:gd name="connsiteX120-13865" fmla="*/ 6204270 w 10768629"/>
              <a:gd name="connsiteY120-13866" fmla="*/ 1666782 h 1978172"/>
              <a:gd name="connsiteX121-13867" fmla="*/ 6143810 w 10768629"/>
              <a:gd name="connsiteY121-13868" fmla="*/ 1661963 h 1978172"/>
              <a:gd name="connsiteX122-13869" fmla="*/ 6136560 w 10768629"/>
              <a:gd name="connsiteY122-13870" fmla="*/ 1665728 h 1978172"/>
              <a:gd name="connsiteX123-13871" fmla="*/ 6096155 w 10768629"/>
              <a:gd name="connsiteY123-13872" fmla="*/ 1656951 h 1978172"/>
              <a:gd name="connsiteX124-13873" fmla="*/ 6075812 w 10768629"/>
              <a:gd name="connsiteY124-13874" fmla="*/ 1655422 h 1978172"/>
              <a:gd name="connsiteX125-13875" fmla="*/ 6039495 w 10768629"/>
              <a:gd name="connsiteY125-13876" fmla="*/ 1649680 h 1978172"/>
              <a:gd name="connsiteX126-13877" fmla="*/ 6036523 w 10768629"/>
              <a:gd name="connsiteY126-13878" fmla="*/ 1652121 h 1978172"/>
              <a:gd name="connsiteX127-13879" fmla="*/ 6029328 w 10768629"/>
              <a:gd name="connsiteY127-13880" fmla="*/ 1649904 h 1978172"/>
              <a:gd name="connsiteX128-13881" fmla="*/ 6024075 w 10768629"/>
              <a:gd name="connsiteY128-13882" fmla="*/ 1652779 h 1978172"/>
              <a:gd name="connsiteX129-13883" fmla="*/ 6018085 w 10768629"/>
              <a:gd name="connsiteY129-13884" fmla="*/ 1652030 h 1978172"/>
              <a:gd name="connsiteX130-13885" fmla="*/ 5955513 w 10768629"/>
              <a:gd name="connsiteY130-13886" fmla="*/ 1663584 h 1978172"/>
              <a:gd name="connsiteX131-13887" fmla="*/ 5941996 w 10768629"/>
              <a:gd name="connsiteY131-13888" fmla="*/ 1661326 h 1978172"/>
              <a:gd name="connsiteX132-13889" fmla="*/ 5931789 w 10768629"/>
              <a:gd name="connsiteY132-13890" fmla="*/ 1669915 h 1978172"/>
              <a:gd name="connsiteX133-13891" fmla="*/ 5888686 w 10768629"/>
              <a:gd name="connsiteY133-13892" fmla="*/ 1672175 h 1978172"/>
              <a:gd name="connsiteX134-13893" fmla="*/ 5873794 w 10768629"/>
              <a:gd name="connsiteY134-13894" fmla="*/ 1665454 h 1978172"/>
              <a:gd name="connsiteX135-13895" fmla="*/ 5860022 w 10768629"/>
              <a:gd name="connsiteY135-13896" fmla="*/ 1660635 h 1978172"/>
              <a:gd name="connsiteX136-13897" fmla="*/ 5858237 w 10768629"/>
              <a:gd name="connsiteY136-13898" fmla="*/ 1660649 h 1978172"/>
              <a:gd name="connsiteX137-13899" fmla="*/ 5840319 w 10768629"/>
              <a:gd name="connsiteY137-13900" fmla="*/ 1660798 h 1978172"/>
              <a:gd name="connsiteX138-13901" fmla="*/ 5806984 w 10768629"/>
              <a:gd name="connsiteY138-13902" fmla="*/ 1661075 h 1978172"/>
              <a:gd name="connsiteX139-13903" fmla="*/ 5742351 w 10768629"/>
              <a:gd name="connsiteY139-13904" fmla="*/ 1667489 h 1978172"/>
              <a:gd name="connsiteX140-13905" fmla="*/ 5521171 w 10768629"/>
              <a:gd name="connsiteY140-13906" fmla="*/ 1671626 h 1978172"/>
              <a:gd name="connsiteX141-13907" fmla="*/ 5457384 w 10768629"/>
              <a:gd name="connsiteY141-13908" fmla="*/ 1683952 h 1978172"/>
              <a:gd name="connsiteX142-13909" fmla="*/ 4950070 w 10768629"/>
              <a:gd name="connsiteY142-13910" fmla="*/ 1748401 h 1978172"/>
              <a:gd name="connsiteX143-13911" fmla="*/ 4872172 w 10768629"/>
              <a:gd name="connsiteY143-13912" fmla="*/ 1757222 h 1978172"/>
              <a:gd name="connsiteX144-13913" fmla="*/ 4809524 w 10768629"/>
              <a:gd name="connsiteY144-13914" fmla="*/ 1761033 h 1978172"/>
              <a:gd name="connsiteX145-13915" fmla="*/ 4759058 w 10768629"/>
              <a:gd name="connsiteY145-13916" fmla="*/ 1766533 h 1978172"/>
              <a:gd name="connsiteX146-13917" fmla="*/ 4719749 w 10768629"/>
              <a:gd name="connsiteY146-13918" fmla="*/ 1771811 h 1978172"/>
              <a:gd name="connsiteX147-13919" fmla="*/ 4568686 w 10768629"/>
              <a:gd name="connsiteY147-13920" fmla="*/ 1786141 h 1978172"/>
              <a:gd name="connsiteX148-13921" fmla="*/ 4418751 w 10768629"/>
              <a:gd name="connsiteY148-13922" fmla="*/ 1796932 h 1978172"/>
              <a:gd name="connsiteX149-13923" fmla="*/ 4378377 w 10768629"/>
              <a:gd name="connsiteY149-13924" fmla="*/ 1815528 h 1978172"/>
              <a:gd name="connsiteX150-13925" fmla="*/ 4320575 w 10768629"/>
              <a:gd name="connsiteY150-13926" fmla="*/ 1832722 h 1978172"/>
              <a:gd name="connsiteX151-13927" fmla="*/ 4211935 w 10768629"/>
              <a:gd name="connsiteY151-13928" fmla="*/ 1860177 h 1978172"/>
              <a:gd name="connsiteX152-13929" fmla="*/ 4101228 w 10768629"/>
              <a:gd name="connsiteY152-13930" fmla="*/ 1868717 h 1978172"/>
              <a:gd name="connsiteX153-13931" fmla="*/ 3973223 w 10768629"/>
              <a:gd name="connsiteY153-13932" fmla="*/ 1881015 h 1978172"/>
              <a:gd name="connsiteX154-13933" fmla="*/ 3900992 w 10768629"/>
              <a:gd name="connsiteY154-13934" fmla="*/ 1880603 h 1978172"/>
              <a:gd name="connsiteX155-13935" fmla="*/ 3662119 w 10768629"/>
              <a:gd name="connsiteY155-13936" fmla="*/ 1889285 h 1978172"/>
              <a:gd name="connsiteX156-13937" fmla="*/ 3496919 w 10768629"/>
              <a:gd name="connsiteY156-13938" fmla="*/ 1873180 h 1978172"/>
              <a:gd name="connsiteX157-13939" fmla="*/ 3449433 w 10768629"/>
              <a:gd name="connsiteY157-13940" fmla="*/ 1889681 h 1978172"/>
              <a:gd name="connsiteX158-13941" fmla="*/ 3369766 w 10768629"/>
              <a:gd name="connsiteY158-13942" fmla="*/ 1916653 h 1978172"/>
              <a:gd name="connsiteX159-13943" fmla="*/ 3269672 w 10768629"/>
              <a:gd name="connsiteY159-13944" fmla="*/ 1938036 h 1978172"/>
              <a:gd name="connsiteX160-13945" fmla="*/ 3224897 w 10768629"/>
              <a:gd name="connsiteY160-13946" fmla="*/ 1943733 h 1978172"/>
              <a:gd name="connsiteX161-13947" fmla="*/ 3161463 w 10768629"/>
              <a:gd name="connsiteY161-13948" fmla="*/ 1946591 h 1978172"/>
              <a:gd name="connsiteX162-13949" fmla="*/ 3112044 w 10768629"/>
              <a:gd name="connsiteY162-13950" fmla="*/ 1935614 h 1978172"/>
              <a:gd name="connsiteX163-13951" fmla="*/ 3069716 w 10768629"/>
              <a:gd name="connsiteY163-13952" fmla="*/ 1930463 h 1978172"/>
              <a:gd name="connsiteX164-13953" fmla="*/ 3005773 w 10768629"/>
              <a:gd name="connsiteY164-13954" fmla="*/ 1915878 h 1978172"/>
              <a:gd name="connsiteX165-13955" fmla="*/ 2897201 w 10768629"/>
              <a:gd name="connsiteY165-13956" fmla="*/ 1926772 h 1978172"/>
              <a:gd name="connsiteX166-13957" fmla="*/ 2783891 w 10768629"/>
              <a:gd name="connsiteY166-13958" fmla="*/ 1931749 h 1978172"/>
              <a:gd name="connsiteX167-13959" fmla="*/ 2712447 w 10768629"/>
              <a:gd name="connsiteY167-13960" fmla="*/ 1933044 h 1978172"/>
              <a:gd name="connsiteX168-13961" fmla="*/ 2560151 w 10768629"/>
              <a:gd name="connsiteY168-13962" fmla="*/ 1963609 h 1978172"/>
              <a:gd name="connsiteX169-13963" fmla="*/ 2367221 w 10768629"/>
              <a:gd name="connsiteY169-13964" fmla="*/ 1971884 h 1978172"/>
              <a:gd name="connsiteX170-13965" fmla="*/ 2272130 w 10768629"/>
              <a:gd name="connsiteY170-13966" fmla="*/ 1961162 h 1978172"/>
              <a:gd name="connsiteX171-13967" fmla="*/ 2189404 w 10768629"/>
              <a:gd name="connsiteY171-13968" fmla="*/ 1978172 h 1978172"/>
              <a:gd name="connsiteX172-13969" fmla="*/ 2077704 w 10768629"/>
              <a:gd name="connsiteY172-13970" fmla="*/ 1965002 h 1978172"/>
              <a:gd name="connsiteX173-13971" fmla="*/ 2033299 w 10768629"/>
              <a:gd name="connsiteY173-13972" fmla="*/ 1969042 h 1978172"/>
              <a:gd name="connsiteX174-13973" fmla="*/ 1967996 w 10768629"/>
              <a:gd name="connsiteY174-13974" fmla="*/ 1953187 h 1978172"/>
              <a:gd name="connsiteX175-13975" fmla="*/ 1855805 w 10768629"/>
              <a:gd name="connsiteY175-13976" fmla="*/ 1926082 h 1978172"/>
              <a:gd name="connsiteX176-13977" fmla="*/ 1790957 w 10768629"/>
              <a:gd name="connsiteY176-13978" fmla="*/ 1919460 h 1978172"/>
              <a:gd name="connsiteX177-13979" fmla="*/ 1613978 w 10768629"/>
              <a:gd name="connsiteY177-13980" fmla="*/ 1891581 h 1978172"/>
              <a:gd name="connsiteX178-13981" fmla="*/ 1436831 w 10768629"/>
              <a:gd name="connsiteY178-13982" fmla="*/ 1856201 h 1978172"/>
              <a:gd name="connsiteX179-13983" fmla="*/ 1357365 w 10768629"/>
              <a:gd name="connsiteY179-13984" fmla="*/ 1832140 h 1978172"/>
              <a:gd name="connsiteX180-13985" fmla="*/ 1232341 w 10768629"/>
              <a:gd name="connsiteY180-13986" fmla="*/ 1785942 h 1978172"/>
              <a:gd name="connsiteX181-13987" fmla="*/ 1162595 w 10768629"/>
              <a:gd name="connsiteY181-13988" fmla="*/ 1758337 h 1978172"/>
              <a:gd name="connsiteX182-13989" fmla="*/ 1128523 w 10768629"/>
              <a:gd name="connsiteY182-13990" fmla="*/ 1763621 h 1978172"/>
              <a:gd name="connsiteX183-13991" fmla="*/ 991903 w 10768629"/>
              <a:gd name="connsiteY183-13992" fmla="*/ 1786741 h 1978172"/>
              <a:gd name="connsiteX184-13993" fmla="*/ 883960 w 10768629"/>
              <a:gd name="connsiteY184-13994" fmla="*/ 1822386 h 1978172"/>
              <a:gd name="connsiteX185-13995" fmla="*/ 766531 w 10768629"/>
              <a:gd name="connsiteY185-13996" fmla="*/ 1805053 h 1978172"/>
              <a:gd name="connsiteX186-13997" fmla="*/ 669779 w 10768629"/>
              <a:gd name="connsiteY186-13998" fmla="*/ 1800537 h 1978172"/>
              <a:gd name="connsiteX187-13999" fmla="*/ 523898 w 10768629"/>
              <a:gd name="connsiteY187-14000" fmla="*/ 1811085 h 1978172"/>
              <a:gd name="connsiteX188-14001" fmla="*/ 360251 w 10768629"/>
              <a:gd name="connsiteY188-14002" fmla="*/ 1830735 h 1978172"/>
              <a:gd name="connsiteX189-14003" fmla="*/ 255207 w 10768629"/>
              <a:gd name="connsiteY189-14004" fmla="*/ 1818275 h 1978172"/>
              <a:gd name="connsiteX190-14005" fmla="*/ 101803 w 10768629"/>
              <a:gd name="connsiteY190-14006" fmla="*/ 1870647 h 1978172"/>
              <a:gd name="connsiteX191-14007" fmla="*/ 25397 w 10768629"/>
              <a:gd name="connsiteY191-14008" fmla="*/ 1888443 h 1978172"/>
              <a:gd name="connsiteX192-14009" fmla="*/ 2370 w 10768629"/>
              <a:gd name="connsiteY192-14010" fmla="*/ 1878311 h 1978172"/>
              <a:gd name="connsiteX193-14011" fmla="*/ 0 w 10768629"/>
              <a:gd name="connsiteY193-14012" fmla="*/ 1878785 h 1978172"/>
              <a:gd name="connsiteX194-14013" fmla="*/ 0 w 10768629"/>
              <a:gd name="connsiteY194-14014" fmla="*/ 0 h 1978172"/>
              <a:gd name="connsiteX0-14015" fmla="*/ 0 w 10768629"/>
              <a:gd name="connsiteY0-14016" fmla="*/ 0 h 1978172"/>
              <a:gd name="connsiteX1-14017" fmla="*/ 10768629 w 10768629"/>
              <a:gd name="connsiteY1-14018" fmla="*/ 0 h 1978172"/>
              <a:gd name="connsiteX2-14019" fmla="*/ 10733254 w 10768629"/>
              <a:gd name="connsiteY2-14020" fmla="*/ 31439 h 1978172"/>
              <a:gd name="connsiteX3-14021" fmla="*/ 10727085 w 10768629"/>
              <a:gd name="connsiteY3-14022" fmla="*/ 37910 h 1978172"/>
              <a:gd name="connsiteX4-14023" fmla="*/ 10675953 w 10768629"/>
              <a:gd name="connsiteY4-14024" fmla="*/ 68623 h 1978172"/>
              <a:gd name="connsiteX5-14025" fmla="*/ 10637091 w 10768629"/>
              <a:gd name="connsiteY5-14026" fmla="*/ 90361 h 1978172"/>
              <a:gd name="connsiteX6-14027" fmla="*/ 10610971 w 10768629"/>
              <a:gd name="connsiteY6-14028" fmla="*/ 110764 h 1978172"/>
              <a:gd name="connsiteX7-14029" fmla="*/ 10532872 w 10768629"/>
              <a:gd name="connsiteY7-14030" fmla="*/ 138028 h 1978172"/>
              <a:gd name="connsiteX8-14031" fmla="*/ 10398558 w 10768629"/>
              <a:gd name="connsiteY8-14032" fmla="*/ 172911 h 1978172"/>
              <a:gd name="connsiteX9-14033" fmla="*/ 10371128 w 10768629"/>
              <a:gd name="connsiteY9-14034" fmla="*/ 182609 h 1978172"/>
              <a:gd name="connsiteX10-14035" fmla="*/ 10352178 w 10768629"/>
              <a:gd name="connsiteY10-14036" fmla="*/ 199976 h 1978172"/>
              <a:gd name="connsiteX11-14037" fmla="*/ 10351815 w 10768629"/>
              <a:gd name="connsiteY11-14038" fmla="*/ 211879 h 1978172"/>
              <a:gd name="connsiteX12-14039" fmla="*/ 10337471 w 10768629"/>
              <a:gd name="connsiteY12-14040" fmla="*/ 218661 h 1978172"/>
              <a:gd name="connsiteX13-14041" fmla="*/ 10334625 w 10768629"/>
              <a:gd name="connsiteY13-14042" fmla="*/ 222351 h 1978172"/>
              <a:gd name="connsiteX14-14043" fmla="*/ 10256365 w 10768629"/>
              <a:gd name="connsiteY14-14044" fmla="*/ 235917 h 1978172"/>
              <a:gd name="connsiteX15-14045" fmla="*/ 10201127 w 10768629"/>
              <a:gd name="connsiteY15-14046" fmla="*/ 267448 h 1978172"/>
              <a:gd name="connsiteX16-14047" fmla="*/ 9961218 w 10768629"/>
              <a:gd name="connsiteY16-14048" fmla="*/ 326720 h 1978172"/>
              <a:gd name="connsiteX17-14049" fmla="*/ 9859715 w 10768629"/>
              <a:gd name="connsiteY17-14050" fmla="*/ 355698 h 1978172"/>
              <a:gd name="connsiteX18-14051" fmla="*/ 9679867 w 10768629"/>
              <a:gd name="connsiteY18-14052" fmla="*/ 399081 h 1978172"/>
              <a:gd name="connsiteX19-14053" fmla="*/ 9490654 w 10768629"/>
              <a:gd name="connsiteY19-14054" fmla="*/ 455225 h 1978172"/>
              <a:gd name="connsiteX20-14055" fmla="*/ 9470837 w 10768629"/>
              <a:gd name="connsiteY20-14056" fmla="*/ 452539 h 1978172"/>
              <a:gd name="connsiteX21-14057" fmla="*/ 9469082 w 10768629"/>
              <a:gd name="connsiteY21-14058" fmla="*/ 454891 h 1978172"/>
              <a:gd name="connsiteX22-14059" fmla="*/ 9448038 w 10768629"/>
              <a:gd name="connsiteY22-14060" fmla="*/ 459733 h 1978172"/>
              <a:gd name="connsiteX23-14061" fmla="*/ 9396821 w 10768629"/>
              <a:gd name="connsiteY23-14062" fmla="*/ 455795 h 1978172"/>
              <a:gd name="connsiteX24-14063" fmla="*/ 9392197 w 10768629"/>
              <a:gd name="connsiteY24-14064" fmla="*/ 459796 h 1978172"/>
              <a:gd name="connsiteX25-14065" fmla="*/ 9347994 w 10768629"/>
              <a:gd name="connsiteY25-14066" fmla="*/ 464462 h 1978172"/>
              <a:gd name="connsiteX26-14067" fmla="*/ 9347889 w 10768629"/>
              <a:gd name="connsiteY26-14068" fmla="*/ 466539 h 1978172"/>
              <a:gd name="connsiteX27-14069" fmla="*/ 9337639 w 10768629"/>
              <a:gd name="connsiteY27-14070" fmla="*/ 476654 h 1978172"/>
              <a:gd name="connsiteX28-14071" fmla="*/ 9287964 w 10768629"/>
              <a:gd name="connsiteY28-14072" fmla="*/ 513052 h 1978172"/>
              <a:gd name="connsiteX29-14073" fmla="*/ 9229283 w 10768629"/>
              <a:gd name="connsiteY29-14074" fmla="*/ 555377 h 1978172"/>
              <a:gd name="connsiteX30-14075" fmla="*/ 9220274 w 10768629"/>
              <a:gd name="connsiteY30-14076" fmla="*/ 557502 h 1978172"/>
              <a:gd name="connsiteX31-14077" fmla="*/ 9220202 w 10768629"/>
              <a:gd name="connsiteY31-14078" fmla="*/ 558001 h 1978172"/>
              <a:gd name="connsiteX32-14079" fmla="*/ 9210908 w 10768629"/>
              <a:gd name="connsiteY32-14080" fmla="*/ 561147 h 1978172"/>
              <a:gd name="connsiteX33-14081" fmla="*/ 9186374 w 10768629"/>
              <a:gd name="connsiteY33-14082" fmla="*/ 565502 h 1978172"/>
              <a:gd name="connsiteX34-14083" fmla="*/ 9181058 w 10768629"/>
              <a:gd name="connsiteY34-14084" fmla="*/ 569943 h 1978172"/>
              <a:gd name="connsiteX35-14085" fmla="*/ 9167549 w 10768629"/>
              <a:gd name="connsiteY35-14086" fmla="*/ 584727 h 1978172"/>
              <a:gd name="connsiteX36-14087" fmla="*/ 9149110 w 10768629"/>
              <a:gd name="connsiteY36-14088" fmla="*/ 598906 h 1978172"/>
              <a:gd name="connsiteX37-14089" fmla="*/ 9078556 w 10768629"/>
              <a:gd name="connsiteY37-14090" fmla="*/ 644039 h 1978172"/>
              <a:gd name="connsiteX38-14091" fmla="*/ 8996399 w 10768629"/>
              <a:gd name="connsiteY38-14092" fmla="*/ 690055 h 1978172"/>
              <a:gd name="connsiteX39-14093" fmla="*/ 8803791 w 10768629"/>
              <a:gd name="connsiteY39-14094" fmla="*/ 813860 h 1978172"/>
              <a:gd name="connsiteX40-14095" fmla="*/ 8636202 w 10768629"/>
              <a:gd name="connsiteY40-14096" fmla="*/ 848463 h 1978172"/>
              <a:gd name="connsiteX41-14097" fmla="*/ 8555372 w 10768629"/>
              <a:gd name="connsiteY41-14098" fmla="*/ 883171 h 1978172"/>
              <a:gd name="connsiteX42-14099" fmla="*/ 8507229 w 10768629"/>
              <a:gd name="connsiteY42-14100" fmla="*/ 901665 h 1978172"/>
              <a:gd name="connsiteX43-14101" fmla="*/ 8428473 w 10768629"/>
              <a:gd name="connsiteY43-14102" fmla="*/ 927985 h 1978172"/>
              <a:gd name="connsiteX44-14103" fmla="*/ 8427914 w 10768629"/>
              <a:gd name="connsiteY44-14104" fmla="*/ 933480 h 1978172"/>
              <a:gd name="connsiteX45-14105" fmla="*/ 8420327 w 10768629"/>
              <a:gd name="connsiteY45-14106" fmla="*/ 941984 h 1978172"/>
              <a:gd name="connsiteX46-14107" fmla="*/ 8394729 w 10768629"/>
              <a:gd name="connsiteY46-14108" fmla="*/ 948347 h 1978172"/>
              <a:gd name="connsiteX47-14109" fmla="*/ 8380548 w 10768629"/>
              <a:gd name="connsiteY47-14110" fmla="*/ 987916 h 1978172"/>
              <a:gd name="connsiteX48-14111" fmla="*/ 8375330 w 10768629"/>
              <a:gd name="connsiteY48-14112" fmla="*/ 965444 h 1978172"/>
              <a:gd name="connsiteX49-14113" fmla="*/ 8340796 w 10768629"/>
              <a:gd name="connsiteY49-14114" fmla="*/ 980522 h 1978172"/>
              <a:gd name="connsiteX50-14115" fmla="*/ 8304438 w 10768629"/>
              <a:gd name="connsiteY50-14116" fmla="*/ 996739 h 1978172"/>
              <a:gd name="connsiteX51-14117" fmla="*/ 8280929 w 10768629"/>
              <a:gd name="connsiteY51-14118" fmla="*/ 1023089 h 1978172"/>
              <a:gd name="connsiteX52-14119" fmla="*/ 8275760 w 10768629"/>
              <a:gd name="connsiteY52-14120" fmla="*/ 1027772 h 1978172"/>
              <a:gd name="connsiteX53-14121" fmla="*/ 8275478 w 10768629"/>
              <a:gd name="connsiteY53-14122" fmla="*/ 1027605 h 1978172"/>
              <a:gd name="connsiteX54-14123" fmla="*/ 8249003 w 10768629"/>
              <a:gd name="connsiteY54-14124" fmla="*/ 1032033 h 1978172"/>
              <a:gd name="connsiteX55-14125" fmla="*/ 8203836 w 10768629"/>
              <a:gd name="connsiteY55-14126" fmla="*/ 1037347 h 1978172"/>
              <a:gd name="connsiteX56-14127" fmla="*/ 8122936 w 10768629"/>
              <a:gd name="connsiteY56-14128" fmla="*/ 1063113 h 1978172"/>
              <a:gd name="connsiteX57-14129" fmla="*/ 8043658 w 10768629"/>
              <a:gd name="connsiteY57-14130" fmla="*/ 1092746 h 1978172"/>
              <a:gd name="connsiteX58-14131" fmla="*/ 8015351 w 10768629"/>
              <a:gd name="connsiteY58-14132" fmla="*/ 1105478 h 1978172"/>
              <a:gd name="connsiteX59-14133" fmla="*/ 7963145 w 10768629"/>
              <a:gd name="connsiteY59-14134" fmla="*/ 1119346 h 1978172"/>
              <a:gd name="connsiteX60-14135" fmla="*/ 7938145 w 10768629"/>
              <a:gd name="connsiteY60-14136" fmla="*/ 1120225 h 1978172"/>
              <a:gd name="connsiteX61-14137" fmla="*/ 7937238 w 10768629"/>
              <a:gd name="connsiteY61-14138" fmla="*/ 1121204 h 1978172"/>
              <a:gd name="connsiteX62-14139" fmla="*/ 7934398 w 10768629"/>
              <a:gd name="connsiteY62-14140" fmla="*/ 1118240 h 1978172"/>
              <a:gd name="connsiteX63-14141" fmla="*/ 7918248 w 10768629"/>
              <a:gd name="connsiteY63-14142" fmla="*/ 1124371 h 1978172"/>
              <a:gd name="connsiteX64-14143" fmla="*/ 7914119 w 10768629"/>
              <a:gd name="connsiteY64-14144" fmla="*/ 1127653 h 1978172"/>
              <a:gd name="connsiteX65-14145" fmla="*/ 7907658 w 10768629"/>
              <a:gd name="connsiteY65-14146" fmla="*/ 1130350 h 1978172"/>
              <a:gd name="connsiteX66-14147" fmla="*/ 7907434 w 10768629"/>
              <a:gd name="connsiteY66-14148" fmla="*/ 1130103 h 1978172"/>
              <a:gd name="connsiteX67-14149" fmla="*/ 7901508 w 10768629"/>
              <a:gd name="connsiteY67-14150" fmla="*/ 1133245 h 1978172"/>
              <a:gd name="connsiteX68-14151" fmla="*/ 7873287 w 10768629"/>
              <a:gd name="connsiteY68-14152" fmla="*/ 1152609 h 1978172"/>
              <a:gd name="connsiteX69-14153" fmla="*/ 7834833 w 10768629"/>
              <a:gd name="connsiteY69-14154" fmla="*/ 1153868 h 1978172"/>
              <a:gd name="connsiteX70-14155" fmla="*/ 7828661 w 10768629"/>
              <a:gd name="connsiteY70-14156" fmla="*/ 1139994 h 1978172"/>
              <a:gd name="connsiteX71-14157" fmla="*/ 7823966 w 10768629"/>
              <a:gd name="connsiteY71-14158" fmla="*/ 1143178 h 1978172"/>
              <a:gd name="connsiteX72-14159" fmla="*/ 7815078 w 10768629"/>
              <a:gd name="connsiteY72-14160" fmla="*/ 1151776 h 1978172"/>
              <a:gd name="connsiteX73-14161" fmla="*/ 7812026 w 10768629"/>
              <a:gd name="connsiteY73-14162" fmla="*/ 1151522 h 1978172"/>
              <a:gd name="connsiteX74-14163" fmla="*/ 7782249 w 10768629"/>
              <a:gd name="connsiteY74-14164" fmla="*/ 1160970 h 1978172"/>
              <a:gd name="connsiteX75-14165" fmla="*/ 7773476 w 10768629"/>
              <a:gd name="connsiteY75-14166" fmla="*/ 1157414 h 1978172"/>
              <a:gd name="connsiteX76-14167" fmla="*/ 7769600 w 10768629"/>
              <a:gd name="connsiteY76-14168" fmla="*/ 1157365 h 1978172"/>
              <a:gd name="connsiteX77-14169" fmla="*/ 7752631 w 10768629"/>
              <a:gd name="connsiteY77-14170" fmla="*/ 1172815 h 1978172"/>
              <a:gd name="connsiteX78-14171" fmla="*/ 7739392 w 10768629"/>
              <a:gd name="connsiteY78-14172" fmla="*/ 1192062 h 1978172"/>
              <a:gd name="connsiteX79-14173" fmla="*/ 7677677 w 10768629"/>
              <a:gd name="connsiteY79-14174" fmla="*/ 1216394 h 1978172"/>
              <a:gd name="connsiteX80-14175" fmla="*/ 7586920 w 10768629"/>
              <a:gd name="connsiteY80-14176" fmla="*/ 1261888 h 1978172"/>
              <a:gd name="connsiteX81-14177" fmla="*/ 7486100 w 10768629"/>
              <a:gd name="connsiteY81-14178" fmla="*/ 1292563 h 1978172"/>
              <a:gd name="connsiteX82-14179" fmla="*/ 7411323 w 10768629"/>
              <a:gd name="connsiteY82-14180" fmla="*/ 1340732 h 1978172"/>
              <a:gd name="connsiteX83-14181" fmla="*/ 7240698 w 10768629"/>
              <a:gd name="connsiteY83-14182" fmla="*/ 1438832 h 1978172"/>
              <a:gd name="connsiteX84-14183" fmla="*/ 7197675 w 10768629"/>
              <a:gd name="connsiteY84-14184" fmla="*/ 1447530 h 1978172"/>
              <a:gd name="connsiteX85-14185" fmla="*/ 7164788 w 10768629"/>
              <a:gd name="connsiteY85-14186" fmla="*/ 1480293 h 1978172"/>
              <a:gd name="connsiteX86-14187" fmla="*/ 7147929 w 10768629"/>
              <a:gd name="connsiteY86-14188" fmla="*/ 1477641 h 1978172"/>
              <a:gd name="connsiteX87-14189" fmla="*/ 7144965 w 10768629"/>
              <a:gd name="connsiteY87-14190" fmla="*/ 1476908 h 1978172"/>
              <a:gd name="connsiteX88-14191" fmla="*/ 7134299 w 10768629"/>
              <a:gd name="connsiteY88-14192" fmla="*/ 1479969 h 1978172"/>
              <a:gd name="connsiteX89-14193" fmla="*/ 7129809 w 10768629"/>
              <a:gd name="connsiteY89-14194" fmla="*/ 1473339 h 1978172"/>
              <a:gd name="connsiteX90-14195" fmla="*/ 7112688 w 10768629"/>
              <a:gd name="connsiteY90-14196" fmla="*/ 1472575 h 1978172"/>
              <a:gd name="connsiteX91-14197" fmla="*/ 7093470 w 10768629"/>
              <a:gd name="connsiteY91-14198" fmla="*/ 1480300 h 1978172"/>
              <a:gd name="connsiteX92-14199" fmla="*/ 7025034 w 10768629"/>
              <a:gd name="connsiteY92-14200" fmla="*/ 1506934 h 1978172"/>
              <a:gd name="connsiteX93-14201" fmla="*/ 7014783 w 10768629"/>
              <a:gd name="connsiteY93-14202" fmla="*/ 1515868 h 1978172"/>
              <a:gd name="connsiteX94-14203" fmla="*/ 6979706 w 10768629"/>
              <a:gd name="connsiteY94-14204" fmla="*/ 1523511 h 1978172"/>
              <a:gd name="connsiteX95-14205" fmla="*/ 6977890 w 10768629"/>
              <a:gd name="connsiteY95-14206" fmla="*/ 1525793 h 1978172"/>
              <a:gd name="connsiteX96-14207" fmla="*/ 6944339 w 10768629"/>
              <a:gd name="connsiteY96-14208" fmla="*/ 1536237 h 1978172"/>
              <a:gd name="connsiteX97-14209" fmla="*/ 6886996 w 10768629"/>
              <a:gd name="connsiteY97-14210" fmla="*/ 1563569 h 1978172"/>
              <a:gd name="connsiteX98-14211" fmla="*/ 6874510 w 10768629"/>
              <a:gd name="connsiteY98-14212" fmla="*/ 1558469 h 1978172"/>
              <a:gd name="connsiteX99-14213" fmla="*/ 6871943 w 10768629"/>
              <a:gd name="connsiteY99-14214" fmla="*/ 1554651 h 1978172"/>
              <a:gd name="connsiteX100-14215" fmla="*/ 6856174 w 10768629"/>
              <a:gd name="connsiteY100-14216" fmla="*/ 1562024 h 1978172"/>
              <a:gd name="connsiteX101-14217" fmla="*/ 6842321 w 10768629"/>
              <a:gd name="connsiteY101-14218" fmla="*/ 1560554 h 1978172"/>
              <a:gd name="connsiteX102-14219" fmla="*/ 6832713 w 10768629"/>
              <a:gd name="connsiteY102-14220" fmla="*/ 1569357 h 1978172"/>
              <a:gd name="connsiteX103-14221" fmla="*/ 6816351 w 10768629"/>
              <a:gd name="connsiteY103-14222" fmla="*/ 1571495 h 1978172"/>
              <a:gd name="connsiteX104-14223" fmla="*/ 6795800 w 10768629"/>
              <a:gd name="connsiteY104-14224" fmla="*/ 1572010 h 1978172"/>
              <a:gd name="connsiteX105-14225" fmla="*/ 6777546 w 10768629"/>
              <a:gd name="connsiteY105-14226" fmla="*/ 1568661 h 1978172"/>
              <a:gd name="connsiteX106-14227" fmla="*/ 6751528 w 10768629"/>
              <a:gd name="connsiteY106-14228" fmla="*/ 1574143 h 1978172"/>
              <a:gd name="connsiteX107-14229" fmla="*/ 6691966 w 10768629"/>
              <a:gd name="connsiteY107-14230" fmla="*/ 1582255 h 1978172"/>
              <a:gd name="connsiteX108-14231" fmla="*/ 6646941 w 10768629"/>
              <a:gd name="connsiteY108-14232" fmla="*/ 1588471 h 1978172"/>
              <a:gd name="connsiteX109-14233" fmla="*/ 6568576 w 10768629"/>
              <a:gd name="connsiteY109-14234" fmla="*/ 1606488 h 1978172"/>
              <a:gd name="connsiteX110-14235" fmla="*/ 6554358 w 10768629"/>
              <a:gd name="connsiteY110-14236" fmla="*/ 1621701 h 1978172"/>
              <a:gd name="connsiteX111-14237" fmla="*/ 6516968 w 10768629"/>
              <a:gd name="connsiteY111-14238" fmla="*/ 1617195 h 1978172"/>
              <a:gd name="connsiteX112-14239" fmla="*/ 6506479 w 10768629"/>
              <a:gd name="connsiteY112-14240" fmla="*/ 1602227 h 1978172"/>
              <a:gd name="connsiteX113-14241" fmla="*/ 6458436 w 10768629"/>
              <a:gd name="connsiteY113-14242" fmla="*/ 1607332 h 1978172"/>
              <a:gd name="connsiteX114-14243" fmla="*/ 6414786 w 10768629"/>
              <a:gd name="connsiteY114-14244" fmla="*/ 1628815 h 1978172"/>
              <a:gd name="connsiteX115-14245" fmla="*/ 6357085 w 10768629"/>
              <a:gd name="connsiteY115-14246" fmla="*/ 1640846 h 1978172"/>
              <a:gd name="connsiteX116-14247" fmla="*/ 6322636 w 10768629"/>
              <a:gd name="connsiteY116-14248" fmla="*/ 1648213 h 1978172"/>
              <a:gd name="connsiteX117-14249" fmla="*/ 6226172 w 10768629"/>
              <a:gd name="connsiteY117-14250" fmla="*/ 1654676 h 1978172"/>
              <a:gd name="connsiteX118-14251" fmla="*/ 6221217 w 10768629"/>
              <a:gd name="connsiteY118-14252" fmla="*/ 1654506 h 1978172"/>
              <a:gd name="connsiteX119-14253" fmla="*/ 6204956 w 10768629"/>
              <a:gd name="connsiteY119-14254" fmla="*/ 1664280 h 1978172"/>
              <a:gd name="connsiteX120-14255" fmla="*/ 6204270 w 10768629"/>
              <a:gd name="connsiteY120-14256" fmla="*/ 1666782 h 1978172"/>
              <a:gd name="connsiteX121-14257" fmla="*/ 6143810 w 10768629"/>
              <a:gd name="connsiteY121-14258" fmla="*/ 1661963 h 1978172"/>
              <a:gd name="connsiteX122-14259" fmla="*/ 6136560 w 10768629"/>
              <a:gd name="connsiteY122-14260" fmla="*/ 1665728 h 1978172"/>
              <a:gd name="connsiteX123-14261" fmla="*/ 6096155 w 10768629"/>
              <a:gd name="connsiteY123-14262" fmla="*/ 1656951 h 1978172"/>
              <a:gd name="connsiteX124-14263" fmla="*/ 6075812 w 10768629"/>
              <a:gd name="connsiteY124-14264" fmla="*/ 1655422 h 1978172"/>
              <a:gd name="connsiteX125-14265" fmla="*/ 6039495 w 10768629"/>
              <a:gd name="connsiteY125-14266" fmla="*/ 1649680 h 1978172"/>
              <a:gd name="connsiteX126-14267" fmla="*/ 6036523 w 10768629"/>
              <a:gd name="connsiteY126-14268" fmla="*/ 1652121 h 1978172"/>
              <a:gd name="connsiteX127-14269" fmla="*/ 6029328 w 10768629"/>
              <a:gd name="connsiteY127-14270" fmla="*/ 1649904 h 1978172"/>
              <a:gd name="connsiteX128-14271" fmla="*/ 6024075 w 10768629"/>
              <a:gd name="connsiteY128-14272" fmla="*/ 1652779 h 1978172"/>
              <a:gd name="connsiteX129-14273" fmla="*/ 6018085 w 10768629"/>
              <a:gd name="connsiteY129-14274" fmla="*/ 1652030 h 1978172"/>
              <a:gd name="connsiteX130-14275" fmla="*/ 5955513 w 10768629"/>
              <a:gd name="connsiteY130-14276" fmla="*/ 1663584 h 1978172"/>
              <a:gd name="connsiteX131-14277" fmla="*/ 5941996 w 10768629"/>
              <a:gd name="connsiteY131-14278" fmla="*/ 1661326 h 1978172"/>
              <a:gd name="connsiteX132-14279" fmla="*/ 5931789 w 10768629"/>
              <a:gd name="connsiteY132-14280" fmla="*/ 1669915 h 1978172"/>
              <a:gd name="connsiteX133-14281" fmla="*/ 5888686 w 10768629"/>
              <a:gd name="connsiteY133-14282" fmla="*/ 1672175 h 1978172"/>
              <a:gd name="connsiteX134-14283" fmla="*/ 5873794 w 10768629"/>
              <a:gd name="connsiteY134-14284" fmla="*/ 1665454 h 1978172"/>
              <a:gd name="connsiteX135-14285" fmla="*/ 5860022 w 10768629"/>
              <a:gd name="connsiteY135-14286" fmla="*/ 1660635 h 1978172"/>
              <a:gd name="connsiteX136-14287" fmla="*/ 5858237 w 10768629"/>
              <a:gd name="connsiteY136-14288" fmla="*/ 1660649 h 1978172"/>
              <a:gd name="connsiteX137-14289" fmla="*/ 5840319 w 10768629"/>
              <a:gd name="connsiteY137-14290" fmla="*/ 1660798 h 1978172"/>
              <a:gd name="connsiteX138-14291" fmla="*/ 5806984 w 10768629"/>
              <a:gd name="connsiteY138-14292" fmla="*/ 1661075 h 1978172"/>
              <a:gd name="connsiteX139-14293" fmla="*/ 5742351 w 10768629"/>
              <a:gd name="connsiteY139-14294" fmla="*/ 1667489 h 1978172"/>
              <a:gd name="connsiteX140-14295" fmla="*/ 5521171 w 10768629"/>
              <a:gd name="connsiteY140-14296" fmla="*/ 1671626 h 1978172"/>
              <a:gd name="connsiteX141-14297" fmla="*/ 5457384 w 10768629"/>
              <a:gd name="connsiteY141-14298" fmla="*/ 1683952 h 1978172"/>
              <a:gd name="connsiteX142-14299" fmla="*/ 4950070 w 10768629"/>
              <a:gd name="connsiteY142-14300" fmla="*/ 1748401 h 1978172"/>
              <a:gd name="connsiteX143-14301" fmla="*/ 4872172 w 10768629"/>
              <a:gd name="connsiteY143-14302" fmla="*/ 1757222 h 1978172"/>
              <a:gd name="connsiteX144-14303" fmla="*/ 4809524 w 10768629"/>
              <a:gd name="connsiteY144-14304" fmla="*/ 1761033 h 1978172"/>
              <a:gd name="connsiteX145-14305" fmla="*/ 4759058 w 10768629"/>
              <a:gd name="connsiteY145-14306" fmla="*/ 1766533 h 1978172"/>
              <a:gd name="connsiteX146-14307" fmla="*/ 4719749 w 10768629"/>
              <a:gd name="connsiteY146-14308" fmla="*/ 1771811 h 1978172"/>
              <a:gd name="connsiteX147-14309" fmla="*/ 4568686 w 10768629"/>
              <a:gd name="connsiteY147-14310" fmla="*/ 1786141 h 1978172"/>
              <a:gd name="connsiteX148-14311" fmla="*/ 4418751 w 10768629"/>
              <a:gd name="connsiteY148-14312" fmla="*/ 1796932 h 1978172"/>
              <a:gd name="connsiteX149-14313" fmla="*/ 4378377 w 10768629"/>
              <a:gd name="connsiteY149-14314" fmla="*/ 1815528 h 1978172"/>
              <a:gd name="connsiteX150-14315" fmla="*/ 4320575 w 10768629"/>
              <a:gd name="connsiteY150-14316" fmla="*/ 1832722 h 1978172"/>
              <a:gd name="connsiteX151-14317" fmla="*/ 4211935 w 10768629"/>
              <a:gd name="connsiteY151-14318" fmla="*/ 1860177 h 1978172"/>
              <a:gd name="connsiteX152-14319" fmla="*/ 4101228 w 10768629"/>
              <a:gd name="connsiteY152-14320" fmla="*/ 1868717 h 1978172"/>
              <a:gd name="connsiteX153-14321" fmla="*/ 3973223 w 10768629"/>
              <a:gd name="connsiteY153-14322" fmla="*/ 1881015 h 1978172"/>
              <a:gd name="connsiteX154-14323" fmla="*/ 3900992 w 10768629"/>
              <a:gd name="connsiteY154-14324" fmla="*/ 1880603 h 1978172"/>
              <a:gd name="connsiteX155-14325" fmla="*/ 3662119 w 10768629"/>
              <a:gd name="connsiteY155-14326" fmla="*/ 1889285 h 1978172"/>
              <a:gd name="connsiteX156-14327" fmla="*/ 3496919 w 10768629"/>
              <a:gd name="connsiteY156-14328" fmla="*/ 1873180 h 1978172"/>
              <a:gd name="connsiteX157-14329" fmla="*/ 3449433 w 10768629"/>
              <a:gd name="connsiteY157-14330" fmla="*/ 1889681 h 1978172"/>
              <a:gd name="connsiteX158-14331" fmla="*/ 3369766 w 10768629"/>
              <a:gd name="connsiteY158-14332" fmla="*/ 1916653 h 1978172"/>
              <a:gd name="connsiteX159-14333" fmla="*/ 3269672 w 10768629"/>
              <a:gd name="connsiteY159-14334" fmla="*/ 1938036 h 1978172"/>
              <a:gd name="connsiteX160-14335" fmla="*/ 3224897 w 10768629"/>
              <a:gd name="connsiteY160-14336" fmla="*/ 1943733 h 1978172"/>
              <a:gd name="connsiteX161-14337" fmla="*/ 3161463 w 10768629"/>
              <a:gd name="connsiteY161-14338" fmla="*/ 1946591 h 1978172"/>
              <a:gd name="connsiteX162-14339" fmla="*/ 3112044 w 10768629"/>
              <a:gd name="connsiteY162-14340" fmla="*/ 1935614 h 1978172"/>
              <a:gd name="connsiteX163-14341" fmla="*/ 3069716 w 10768629"/>
              <a:gd name="connsiteY163-14342" fmla="*/ 1930463 h 1978172"/>
              <a:gd name="connsiteX164-14343" fmla="*/ 3005773 w 10768629"/>
              <a:gd name="connsiteY164-14344" fmla="*/ 1915878 h 1978172"/>
              <a:gd name="connsiteX165-14345" fmla="*/ 2897201 w 10768629"/>
              <a:gd name="connsiteY165-14346" fmla="*/ 1926772 h 1978172"/>
              <a:gd name="connsiteX166-14347" fmla="*/ 2783891 w 10768629"/>
              <a:gd name="connsiteY166-14348" fmla="*/ 1931749 h 1978172"/>
              <a:gd name="connsiteX167-14349" fmla="*/ 2712447 w 10768629"/>
              <a:gd name="connsiteY167-14350" fmla="*/ 1933044 h 1978172"/>
              <a:gd name="connsiteX168-14351" fmla="*/ 2560151 w 10768629"/>
              <a:gd name="connsiteY168-14352" fmla="*/ 1963609 h 1978172"/>
              <a:gd name="connsiteX169-14353" fmla="*/ 2367221 w 10768629"/>
              <a:gd name="connsiteY169-14354" fmla="*/ 1971884 h 1978172"/>
              <a:gd name="connsiteX170-14355" fmla="*/ 2272130 w 10768629"/>
              <a:gd name="connsiteY170-14356" fmla="*/ 1961162 h 1978172"/>
              <a:gd name="connsiteX171-14357" fmla="*/ 2189404 w 10768629"/>
              <a:gd name="connsiteY171-14358" fmla="*/ 1978172 h 1978172"/>
              <a:gd name="connsiteX172-14359" fmla="*/ 2077704 w 10768629"/>
              <a:gd name="connsiteY172-14360" fmla="*/ 1965002 h 1978172"/>
              <a:gd name="connsiteX173-14361" fmla="*/ 2033299 w 10768629"/>
              <a:gd name="connsiteY173-14362" fmla="*/ 1969042 h 1978172"/>
              <a:gd name="connsiteX174-14363" fmla="*/ 1967996 w 10768629"/>
              <a:gd name="connsiteY174-14364" fmla="*/ 1953187 h 1978172"/>
              <a:gd name="connsiteX175-14365" fmla="*/ 1855805 w 10768629"/>
              <a:gd name="connsiteY175-14366" fmla="*/ 1926082 h 1978172"/>
              <a:gd name="connsiteX176-14367" fmla="*/ 1790957 w 10768629"/>
              <a:gd name="connsiteY176-14368" fmla="*/ 1919460 h 1978172"/>
              <a:gd name="connsiteX177-14369" fmla="*/ 1613978 w 10768629"/>
              <a:gd name="connsiteY177-14370" fmla="*/ 1891581 h 1978172"/>
              <a:gd name="connsiteX178-14371" fmla="*/ 1436831 w 10768629"/>
              <a:gd name="connsiteY178-14372" fmla="*/ 1856201 h 1978172"/>
              <a:gd name="connsiteX179-14373" fmla="*/ 1357365 w 10768629"/>
              <a:gd name="connsiteY179-14374" fmla="*/ 1832140 h 1978172"/>
              <a:gd name="connsiteX180-14375" fmla="*/ 1232341 w 10768629"/>
              <a:gd name="connsiteY180-14376" fmla="*/ 1785942 h 1978172"/>
              <a:gd name="connsiteX181-14377" fmla="*/ 1162595 w 10768629"/>
              <a:gd name="connsiteY181-14378" fmla="*/ 1758337 h 1978172"/>
              <a:gd name="connsiteX182-14379" fmla="*/ 1128523 w 10768629"/>
              <a:gd name="connsiteY182-14380" fmla="*/ 1763621 h 1978172"/>
              <a:gd name="connsiteX183-14381" fmla="*/ 991903 w 10768629"/>
              <a:gd name="connsiteY183-14382" fmla="*/ 1786741 h 1978172"/>
              <a:gd name="connsiteX184-14383" fmla="*/ 883960 w 10768629"/>
              <a:gd name="connsiteY184-14384" fmla="*/ 1809389 h 1978172"/>
              <a:gd name="connsiteX185-14385" fmla="*/ 766531 w 10768629"/>
              <a:gd name="connsiteY185-14386" fmla="*/ 1805053 h 1978172"/>
              <a:gd name="connsiteX186-14387" fmla="*/ 669779 w 10768629"/>
              <a:gd name="connsiteY186-14388" fmla="*/ 1800537 h 1978172"/>
              <a:gd name="connsiteX187-14389" fmla="*/ 523898 w 10768629"/>
              <a:gd name="connsiteY187-14390" fmla="*/ 1811085 h 1978172"/>
              <a:gd name="connsiteX188-14391" fmla="*/ 360251 w 10768629"/>
              <a:gd name="connsiteY188-14392" fmla="*/ 1830735 h 1978172"/>
              <a:gd name="connsiteX189-14393" fmla="*/ 255207 w 10768629"/>
              <a:gd name="connsiteY189-14394" fmla="*/ 1818275 h 1978172"/>
              <a:gd name="connsiteX190-14395" fmla="*/ 101803 w 10768629"/>
              <a:gd name="connsiteY190-14396" fmla="*/ 1870647 h 1978172"/>
              <a:gd name="connsiteX191-14397" fmla="*/ 25397 w 10768629"/>
              <a:gd name="connsiteY191-14398" fmla="*/ 1888443 h 1978172"/>
              <a:gd name="connsiteX192-14399" fmla="*/ 2370 w 10768629"/>
              <a:gd name="connsiteY192-14400" fmla="*/ 1878311 h 1978172"/>
              <a:gd name="connsiteX193-14401" fmla="*/ 0 w 10768629"/>
              <a:gd name="connsiteY193-14402" fmla="*/ 1878785 h 1978172"/>
              <a:gd name="connsiteX194-14403" fmla="*/ 0 w 10768629"/>
              <a:gd name="connsiteY194-14404" fmla="*/ 0 h 1978172"/>
              <a:gd name="connsiteX0-14405" fmla="*/ 0 w 10768629"/>
              <a:gd name="connsiteY0-14406" fmla="*/ 0 h 1978172"/>
              <a:gd name="connsiteX1-14407" fmla="*/ 10768629 w 10768629"/>
              <a:gd name="connsiteY1-14408" fmla="*/ 0 h 1978172"/>
              <a:gd name="connsiteX2-14409" fmla="*/ 10733254 w 10768629"/>
              <a:gd name="connsiteY2-14410" fmla="*/ 31439 h 1978172"/>
              <a:gd name="connsiteX3-14411" fmla="*/ 10727085 w 10768629"/>
              <a:gd name="connsiteY3-14412" fmla="*/ 37910 h 1978172"/>
              <a:gd name="connsiteX4-14413" fmla="*/ 10675953 w 10768629"/>
              <a:gd name="connsiteY4-14414" fmla="*/ 68623 h 1978172"/>
              <a:gd name="connsiteX5-14415" fmla="*/ 10637091 w 10768629"/>
              <a:gd name="connsiteY5-14416" fmla="*/ 90361 h 1978172"/>
              <a:gd name="connsiteX6-14417" fmla="*/ 10610971 w 10768629"/>
              <a:gd name="connsiteY6-14418" fmla="*/ 110764 h 1978172"/>
              <a:gd name="connsiteX7-14419" fmla="*/ 10532872 w 10768629"/>
              <a:gd name="connsiteY7-14420" fmla="*/ 138028 h 1978172"/>
              <a:gd name="connsiteX8-14421" fmla="*/ 10398558 w 10768629"/>
              <a:gd name="connsiteY8-14422" fmla="*/ 172911 h 1978172"/>
              <a:gd name="connsiteX9-14423" fmla="*/ 10371128 w 10768629"/>
              <a:gd name="connsiteY9-14424" fmla="*/ 182609 h 1978172"/>
              <a:gd name="connsiteX10-14425" fmla="*/ 10352178 w 10768629"/>
              <a:gd name="connsiteY10-14426" fmla="*/ 199976 h 1978172"/>
              <a:gd name="connsiteX11-14427" fmla="*/ 10351815 w 10768629"/>
              <a:gd name="connsiteY11-14428" fmla="*/ 211879 h 1978172"/>
              <a:gd name="connsiteX12-14429" fmla="*/ 10337471 w 10768629"/>
              <a:gd name="connsiteY12-14430" fmla="*/ 218661 h 1978172"/>
              <a:gd name="connsiteX13-14431" fmla="*/ 10334625 w 10768629"/>
              <a:gd name="connsiteY13-14432" fmla="*/ 222351 h 1978172"/>
              <a:gd name="connsiteX14-14433" fmla="*/ 10256365 w 10768629"/>
              <a:gd name="connsiteY14-14434" fmla="*/ 235917 h 1978172"/>
              <a:gd name="connsiteX15-14435" fmla="*/ 10201127 w 10768629"/>
              <a:gd name="connsiteY15-14436" fmla="*/ 267448 h 1978172"/>
              <a:gd name="connsiteX16-14437" fmla="*/ 9961218 w 10768629"/>
              <a:gd name="connsiteY16-14438" fmla="*/ 326720 h 1978172"/>
              <a:gd name="connsiteX17-14439" fmla="*/ 9859715 w 10768629"/>
              <a:gd name="connsiteY17-14440" fmla="*/ 355698 h 1978172"/>
              <a:gd name="connsiteX18-14441" fmla="*/ 9679867 w 10768629"/>
              <a:gd name="connsiteY18-14442" fmla="*/ 399081 h 1978172"/>
              <a:gd name="connsiteX19-14443" fmla="*/ 9490654 w 10768629"/>
              <a:gd name="connsiteY19-14444" fmla="*/ 455225 h 1978172"/>
              <a:gd name="connsiteX20-14445" fmla="*/ 9470837 w 10768629"/>
              <a:gd name="connsiteY20-14446" fmla="*/ 452539 h 1978172"/>
              <a:gd name="connsiteX21-14447" fmla="*/ 9469082 w 10768629"/>
              <a:gd name="connsiteY21-14448" fmla="*/ 454891 h 1978172"/>
              <a:gd name="connsiteX22-14449" fmla="*/ 9448038 w 10768629"/>
              <a:gd name="connsiteY22-14450" fmla="*/ 459733 h 1978172"/>
              <a:gd name="connsiteX23-14451" fmla="*/ 9396821 w 10768629"/>
              <a:gd name="connsiteY23-14452" fmla="*/ 455795 h 1978172"/>
              <a:gd name="connsiteX24-14453" fmla="*/ 9392197 w 10768629"/>
              <a:gd name="connsiteY24-14454" fmla="*/ 459796 h 1978172"/>
              <a:gd name="connsiteX25-14455" fmla="*/ 9347994 w 10768629"/>
              <a:gd name="connsiteY25-14456" fmla="*/ 464462 h 1978172"/>
              <a:gd name="connsiteX26-14457" fmla="*/ 9347889 w 10768629"/>
              <a:gd name="connsiteY26-14458" fmla="*/ 466539 h 1978172"/>
              <a:gd name="connsiteX27-14459" fmla="*/ 9337639 w 10768629"/>
              <a:gd name="connsiteY27-14460" fmla="*/ 476654 h 1978172"/>
              <a:gd name="connsiteX28-14461" fmla="*/ 9287964 w 10768629"/>
              <a:gd name="connsiteY28-14462" fmla="*/ 513052 h 1978172"/>
              <a:gd name="connsiteX29-14463" fmla="*/ 9229283 w 10768629"/>
              <a:gd name="connsiteY29-14464" fmla="*/ 555377 h 1978172"/>
              <a:gd name="connsiteX30-14465" fmla="*/ 9220274 w 10768629"/>
              <a:gd name="connsiteY30-14466" fmla="*/ 557502 h 1978172"/>
              <a:gd name="connsiteX31-14467" fmla="*/ 9220202 w 10768629"/>
              <a:gd name="connsiteY31-14468" fmla="*/ 558001 h 1978172"/>
              <a:gd name="connsiteX32-14469" fmla="*/ 9210908 w 10768629"/>
              <a:gd name="connsiteY32-14470" fmla="*/ 561147 h 1978172"/>
              <a:gd name="connsiteX33-14471" fmla="*/ 9186374 w 10768629"/>
              <a:gd name="connsiteY33-14472" fmla="*/ 565502 h 1978172"/>
              <a:gd name="connsiteX34-14473" fmla="*/ 9181058 w 10768629"/>
              <a:gd name="connsiteY34-14474" fmla="*/ 569943 h 1978172"/>
              <a:gd name="connsiteX35-14475" fmla="*/ 9167549 w 10768629"/>
              <a:gd name="connsiteY35-14476" fmla="*/ 584727 h 1978172"/>
              <a:gd name="connsiteX36-14477" fmla="*/ 9149110 w 10768629"/>
              <a:gd name="connsiteY36-14478" fmla="*/ 598906 h 1978172"/>
              <a:gd name="connsiteX37-14479" fmla="*/ 9078556 w 10768629"/>
              <a:gd name="connsiteY37-14480" fmla="*/ 644039 h 1978172"/>
              <a:gd name="connsiteX38-14481" fmla="*/ 8996399 w 10768629"/>
              <a:gd name="connsiteY38-14482" fmla="*/ 690055 h 1978172"/>
              <a:gd name="connsiteX39-14483" fmla="*/ 8803791 w 10768629"/>
              <a:gd name="connsiteY39-14484" fmla="*/ 813860 h 1978172"/>
              <a:gd name="connsiteX40-14485" fmla="*/ 8636202 w 10768629"/>
              <a:gd name="connsiteY40-14486" fmla="*/ 848463 h 1978172"/>
              <a:gd name="connsiteX41-14487" fmla="*/ 8555372 w 10768629"/>
              <a:gd name="connsiteY41-14488" fmla="*/ 883171 h 1978172"/>
              <a:gd name="connsiteX42-14489" fmla="*/ 8507229 w 10768629"/>
              <a:gd name="connsiteY42-14490" fmla="*/ 901665 h 1978172"/>
              <a:gd name="connsiteX43-14491" fmla="*/ 8428473 w 10768629"/>
              <a:gd name="connsiteY43-14492" fmla="*/ 927985 h 1978172"/>
              <a:gd name="connsiteX44-14493" fmla="*/ 8427914 w 10768629"/>
              <a:gd name="connsiteY44-14494" fmla="*/ 933480 h 1978172"/>
              <a:gd name="connsiteX45-14495" fmla="*/ 8420327 w 10768629"/>
              <a:gd name="connsiteY45-14496" fmla="*/ 941984 h 1978172"/>
              <a:gd name="connsiteX46-14497" fmla="*/ 8394729 w 10768629"/>
              <a:gd name="connsiteY46-14498" fmla="*/ 948347 h 1978172"/>
              <a:gd name="connsiteX47-14499" fmla="*/ 8380548 w 10768629"/>
              <a:gd name="connsiteY47-14500" fmla="*/ 987916 h 1978172"/>
              <a:gd name="connsiteX48-14501" fmla="*/ 8375330 w 10768629"/>
              <a:gd name="connsiteY48-14502" fmla="*/ 965444 h 1978172"/>
              <a:gd name="connsiteX49-14503" fmla="*/ 8340796 w 10768629"/>
              <a:gd name="connsiteY49-14504" fmla="*/ 980522 h 1978172"/>
              <a:gd name="connsiteX50-14505" fmla="*/ 8304438 w 10768629"/>
              <a:gd name="connsiteY50-14506" fmla="*/ 996739 h 1978172"/>
              <a:gd name="connsiteX51-14507" fmla="*/ 8280929 w 10768629"/>
              <a:gd name="connsiteY51-14508" fmla="*/ 1023089 h 1978172"/>
              <a:gd name="connsiteX52-14509" fmla="*/ 8275760 w 10768629"/>
              <a:gd name="connsiteY52-14510" fmla="*/ 1027772 h 1978172"/>
              <a:gd name="connsiteX53-14511" fmla="*/ 8275478 w 10768629"/>
              <a:gd name="connsiteY53-14512" fmla="*/ 1027605 h 1978172"/>
              <a:gd name="connsiteX54-14513" fmla="*/ 8249003 w 10768629"/>
              <a:gd name="connsiteY54-14514" fmla="*/ 1032033 h 1978172"/>
              <a:gd name="connsiteX55-14515" fmla="*/ 8203836 w 10768629"/>
              <a:gd name="connsiteY55-14516" fmla="*/ 1037347 h 1978172"/>
              <a:gd name="connsiteX56-14517" fmla="*/ 8122936 w 10768629"/>
              <a:gd name="connsiteY56-14518" fmla="*/ 1063113 h 1978172"/>
              <a:gd name="connsiteX57-14519" fmla="*/ 8043658 w 10768629"/>
              <a:gd name="connsiteY57-14520" fmla="*/ 1092746 h 1978172"/>
              <a:gd name="connsiteX58-14521" fmla="*/ 8015351 w 10768629"/>
              <a:gd name="connsiteY58-14522" fmla="*/ 1105478 h 1978172"/>
              <a:gd name="connsiteX59-14523" fmla="*/ 7963145 w 10768629"/>
              <a:gd name="connsiteY59-14524" fmla="*/ 1119346 h 1978172"/>
              <a:gd name="connsiteX60-14525" fmla="*/ 7938145 w 10768629"/>
              <a:gd name="connsiteY60-14526" fmla="*/ 1120225 h 1978172"/>
              <a:gd name="connsiteX61-14527" fmla="*/ 7937238 w 10768629"/>
              <a:gd name="connsiteY61-14528" fmla="*/ 1121204 h 1978172"/>
              <a:gd name="connsiteX62-14529" fmla="*/ 7934398 w 10768629"/>
              <a:gd name="connsiteY62-14530" fmla="*/ 1118240 h 1978172"/>
              <a:gd name="connsiteX63-14531" fmla="*/ 7918248 w 10768629"/>
              <a:gd name="connsiteY63-14532" fmla="*/ 1124371 h 1978172"/>
              <a:gd name="connsiteX64-14533" fmla="*/ 7914119 w 10768629"/>
              <a:gd name="connsiteY64-14534" fmla="*/ 1127653 h 1978172"/>
              <a:gd name="connsiteX65-14535" fmla="*/ 7907658 w 10768629"/>
              <a:gd name="connsiteY65-14536" fmla="*/ 1130350 h 1978172"/>
              <a:gd name="connsiteX66-14537" fmla="*/ 7907434 w 10768629"/>
              <a:gd name="connsiteY66-14538" fmla="*/ 1130103 h 1978172"/>
              <a:gd name="connsiteX67-14539" fmla="*/ 7901508 w 10768629"/>
              <a:gd name="connsiteY67-14540" fmla="*/ 1133245 h 1978172"/>
              <a:gd name="connsiteX68-14541" fmla="*/ 7873287 w 10768629"/>
              <a:gd name="connsiteY68-14542" fmla="*/ 1152609 h 1978172"/>
              <a:gd name="connsiteX69-14543" fmla="*/ 7834833 w 10768629"/>
              <a:gd name="connsiteY69-14544" fmla="*/ 1153868 h 1978172"/>
              <a:gd name="connsiteX70-14545" fmla="*/ 7828661 w 10768629"/>
              <a:gd name="connsiteY70-14546" fmla="*/ 1139994 h 1978172"/>
              <a:gd name="connsiteX71-14547" fmla="*/ 7823966 w 10768629"/>
              <a:gd name="connsiteY71-14548" fmla="*/ 1143178 h 1978172"/>
              <a:gd name="connsiteX72-14549" fmla="*/ 7815078 w 10768629"/>
              <a:gd name="connsiteY72-14550" fmla="*/ 1151776 h 1978172"/>
              <a:gd name="connsiteX73-14551" fmla="*/ 7812026 w 10768629"/>
              <a:gd name="connsiteY73-14552" fmla="*/ 1151522 h 1978172"/>
              <a:gd name="connsiteX74-14553" fmla="*/ 7782249 w 10768629"/>
              <a:gd name="connsiteY74-14554" fmla="*/ 1160970 h 1978172"/>
              <a:gd name="connsiteX75-14555" fmla="*/ 7773476 w 10768629"/>
              <a:gd name="connsiteY75-14556" fmla="*/ 1157414 h 1978172"/>
              <a:gd name="connsiteX76-14557" fmla="*/ 7769600 w 10768629"/>
              <a:gd name="connsiteY76-14558" fmla="*/ 1157365 h 1978172"/>
              <a:gd name="connsiteX77-14559" fmla="*/ 7752631 w 10768629"/>
              <a:gd name="connsiteY77-14560" fmla="*/ 1172815 h 1978172"/>
              <a:gd name="connsiteX78-14561" fmla="*/ 7739392 w 10768629"/>
              <a:gd name="connsiteY78-14562" fmla="*/ 1192062 h 1978172"/>
              <a:gd name="connsiteX79-14563" fmla="*/ 7677677 w 10768629"/>
              <a:gd name="connsiteY79-14564" fmla="*/ 1216394 h 1978172"/>
              <a:gd name="connsiteX80-14565" fmla="*/ 7586920 w 10768629"/>
              <a:gd name="connsiteY80-14566" fmla="*/ 1261888 h 1978172"/>
              <a:gd name="connsiteX81-14567" fmla="*/ 7486100 w 10768629"/>
              <a:gd name="connsiteY81-14568" fmla="*/ 1292563 h 1978172"/>
              <a:gd name="connsiteX82-14569" fmla="*/ 7411323 w 10768629"/>
              <a:gd name="connsiteY82-14570" fmla="*/ 1340732 h 1978172"/>
              <a:gd name="connsiteX83-14571" fmla="*/ 7240698 w 10768629"/>
              <a:gd name="connsiteY83-14572" fmla="*/ 1438832 h 1978172"/>
              <a:gd name="connsiteX84-14573" fmla="*/ 7197675 w 10768629"/>
              <a:gd name="connsiteY84-14574" fmla="*/ 1447530 h 1978172"/>
              <a:gd name="connsiteX85-14575" fmla="*/ 7164788 w 10768629"/>
              <a:gd name="connsiteY85-14576" fmla="*/ 1480293 h 1978172"/>
              <a:gd name="connsiteX86-14577" fmla="*/ 7147929 w 10768629"/>
              <a:gd name="connsiteY86-14578" fmla="*/ 1477641 h 1978172"/>
              <a:gd name="connsiteX87-14579" fmla="*/ 7144965 w 10768629"/>
              <a:gd name="connsiteY87-14580" fmla="*/ 1476908 h 1978172"/>
              <a:gd name="connsiteX88-14581" fmla="*/ 7134299 w 10768629"/>
              <a:gd name="connsiteY88-14582" fmla="*/ 1479969 h 1978172"/>
              <a:gd name="connsiteX89-14583" fmla="*/ 7129809 w 10768629"/>
              <a:gd name="connsiteY89-14584" fmla="*/ 1473339 h 1978172"/>
              <a:gd name="connsiteX90-14585" fmla="*/ 7112688 w 10768629"/>
              <a:gd name="connsiteY90-14586" fmla="*/ 1472575 h 1978172"/>
              <a:gd name="connsiteX91-14587" fmla="*/ 7093470 w 10768629"/>
              <a:gd name="connsiteY91-14588" fmla="*/ 1480300 h 1978172"/>
              <a:gd name="connsiteX92-14589" fmla="*/ 7025034 w 10768629"/>
              <a:gd name="connsiteY92-14590" fmla="*/ 1506934 h 1978172"/>
              <a:gd name="connsiteX93-14591" fmla="*/ 7014783 w 10768629"/>
              <a:gd name="connsiteY93-14592" fmla="*/ 1515868 h 1978172"/>
              <a:gd name="connsiteX94-14593" fmla="*/ 6979706 w 10768629"/>
              <a:gd name="connsiteY94-14594" fmla="*/ 1523511 h 1978172"/>
              <a:gd name="connsiteX95-14595" fmla="*/ 6977890 w 10768629"/>
              <a:gd name="connsiteY95-14596" fmla="*/ 1525793 h 1978172"/>
              <a:gd name="connsiteX96-14597" fmla="*/ 6944339 w 10768629"/>
              <a:gd name="connsiteY96-14598" fmla="*/ 1536237 h 1978172"/>
              <a:gd name="connsiteX97-14599" fmla="*/ 6886996 w 10768629"/>
              <a:gd name="connsiteY97-14600" fmla="*/ 1563569 h 1978172"/>
              <a:gd name="connsiteX98-14601" fmla="*/ 6874510 w 10768629"/>
              <a:gd name="connsiteY98-14602" fmla="*/ 1558469 h 1978172"/>
              <a:gd name="connsiteX99-14603" fmla="*/ 6871943 w 10768629"/>
              <a:gd name="connsiteY99-14604" fmla="*/ 1554651 h 1978172"/>
              <a:gd name="connsiteX100-14605" fmla="*/ 6856174 w 10768629"/>
              <a:gd name="connsiteY100-14606" fmla="*/ 1562024 h 1978172"/>
              <a:gd name="connsiteX101-14607" fmla="*/ 6842321 w 10768629"/>
              <a:gd name="connsiteY101-14608" fmla="*/ 1560554 h 1978172"/>
              <a:gd name="connsiteX102-14609" fmla="*/ 6832713 w 10768629"/>
              <a:gd name="connsiteY102-14610" fmla="*/ 1569357 h 1978172"/>
              <a:gd name="connsiteX103-14611" fmla="*/ 6816351 w 10768629"/>
              <a:gd name="connsiteY103-14612" fmla="*/ 1571495 h 1978172"/>
              <a:gd name="connsiteX104-14613" fmla="*/ 6795800 w 10768629"/>
              <a:gd name="connsiteY104-14614" fmla="*/ 1572010 h 1978172"/>
              <a:gd name="connsiteX105-14615" fmla="*/ 6777546 w 10768629"/>
              <a:gd name="connsiteY105-14616" fmla="*/ 1568661 h 1978172"/>
              <a:gd name="connsiteX106-14617" fmla="*/ 6751528 w 10768629"/>
              <a:gd name="connsiteY106-14618" fmla="*/ 1574143 h 1978172"/>
              <a:gd name="connsiteX107-14619" fmla="*/ 6691966 w 10768629"/>
              <a:gd name="connsiteY107-14620" fmla="*/ 1582255 h 1978172"/>
              <a:gd name="connsiteX108-14621" fmla="*/ 6646941 w 10768629"/>
              <a:gd name="connsiteY108-14622" fmla="*/ 1588471 h 1978172"/>
              <a:gd name="connsiteX109-14623" fmla="*/ 6568576 w 10768629"/>
              <a:gd name="connsiteY109-14624" fmla="*/ 1606488 h 1978172"/>
              <a:gd name="connsiteX110-14625" fmla="*/ 6554358 w 10768629"/>
              <a:gd name="connsiteY110-14626" fmla="*/ 1621701 h 1978172"/>
              <a:gd name="connsiteX111-14627" fmla="*/ 6516968 w 10768629"/>
              <a:gd name="connsiteY111-14628" fmla="*/ 1617195 h 1978172"/>
              <a:gd name="connsiteX112-14629" fmla="*/ 6506479 w 10768629"/>
              <a:gd name="connsiteY112-14630" fmla="*/ 1602227 h 1978172"/>
              <a:gd name="connsiteX113-14631" fmla="*/ 6458436 w 10768629"/>
              <a:gd name="connsiteY113-14632" fmla="*/ 1607332 h 1978172"/>
              <a:gd name="connsiteX114-14633" fmla="*/ 6414786 w 10768629"/>
              <a:gd name="connsiteY114-14634" fmla="*/ 1628815 h 1978172"/>
              <a:gd name="connsiteX115-14635" fmla="*/ 6357085 w 10768629"/>
              <a:gd name="connsiteY115-14636" fmla="*/ 1640846 h 1978172"/>
              <a:gd name="connsiteX116-14637" fmla="*/ 6322636 w 10768629"/>
              <a:gd name="connsiteY116-14638" fmla="*/ 1648213 h 1978172"/>
              <a:gd name="connsiteX117-14639" fmla="*/ 6226172 w 10768629"/>
              <a:gd name="connsiteY117-14640" fmla="*/ 1654676 h 1978172"/>
              <a:gd name="connsiteX118-14641" fmla="*/ 6221217 w 10768629"/>
              <a:gd name="connsiteY118-14642" fmla="*/ 1654506 h 1978172"/>
              <a:gd name="connsiteX119-14643" fmla="*/ 6204956 w 10768629"/>
              <a:gd name="connsiteY119-14644" fmla="*/ 1664280 h 1978172"/>
              <a:gd name="connsiteX120-14645" fmla="*/ 6204270 w 10768629"/>
              <a:gd name="connsiteY120-14646" fmla="*/ 1666782 h 1978172"/>
              <a:gd name="connsiteX121-14647" fmla="*/ 6143810 w 10768629"/>
              <a:gd name="connsiteY121-14648" fmla="*/ 1661963 h 1978172"/>
              <a:gd name="connsiteX122-14649" fmla="*/ 6136560 w 10768629"/>
              <a:gd name="connsiteY122-14650" fmla="*/ 1665728 h 1978172"/>
              <a:gd name="connsiteX123-14651" fmla="*/ 6096155 w 10768629"/>
              <a:gd name="connsiteY123-14652" fmla="*/ 1656951 h 1978172"/>
              <a:gd name="connsiteX124-14653" fmla="*/ 6075812 w 10768629"/>
              <a:gd name="connsiteY124-14654" fmla="*/ 1655422 h 1978172"/>
              <a:gd name="connsiteX125-14655" fmla="*/ 6039495 w 10768629"/>
              <a:gd name="connsiteY125-14656" fmla="*/ 1649680 h 1978172"/>
              <a:gd name="connsiteX126-14657" fmla="*/ 6036523 w 10768629"/>
              <a:gd name="connsiteY126-14658" fmla="*/ 1652121 h 1978172"/>
              <a:gd name="connsiteX127-14659" fmla="*/ 6029328 w 10768629"/>
              <a:gd name="connsiteY127-14660" fmla="*/ 1649904 h 1978172"/>
              <a:gd name="connsiteX128-14661" fmla="*/ 6024075 w 10768629"/>
              <a:gd name="connsiteY128-14662" fmla="*/ 1652779 h 1978172"/>
              <a:gd name="connsiteX129-14663" fmla="*/ 6018085 w 10768629"/>
              <a:gd name="connsiteY129-14664" fmla="*/ 1652030 h 1978172"/>
              <a:gd name="connsiteX130-14665" fmla="*/ 5955513 w 10768629"/>
              <a:gd name="connsiteY130-14666" fmla="*/ 1663584 h 1978172"/>
              <a:gd name="connsiteX131-14667" fmla="*/ 5941996 w 10768629"/>
              <a:gd name="connsiteY131-14668" fmla="*/ 1661326 h 1978172"/>
              <a:gd name="connsiteX132-14669" fmla="*/ 5931789 w 10768629"/>
              <a:gd name="connsiteY132-14670" fmla="*/ 1669915 h 1978172"/>
              <a:gd name="connsiteX133-14671" fmla="*/ 5888686 w 10768629"/>
              <a:gd name="connsiteY133-14672" fmla="*/ 1672175 h 1978172"/>
              <a:gd name="connsiteX134-14673" fmla="*/ 5873794 w 10768629"/>
              <a:gd name="connsiteY134-14674" fmla="*/ 1665454 h 1978172"/>
              <a:gd name="connsiteX135-14675" fmla="*/ 5860022 w 10768629"/>
              <a:gd name="connsiteY135-14676" fmla="*/ 1660635 h 1978172"/>
              <a:gd name="connsiteX136-14677" fmla="*/ 5858237 w 10768629"/>
              <a:gd name="connsiteY136-14678" fmla="*/ 1660649 h 1978172"/>
              <a:gd name="connsiteX137-14679" fmla="*/ 5840319 w 10768629"/>
              <a:gd name="connsiteY137-14680" fmla="*/ 1660798 h 1978172"/>
              <a:gd name="connsiteX138-14681" fmla="*/ 5806984 w 10768629"/>
              <a:gd name="connsiteY138-14682" fmla="*/ 1661075 h 1978172"/>
              <a:gd name="connsiteX139-14683" fmla="*/ 5742351 w 10768629"/>
              <a:gd name="connsiteY139-14684" fmla="*/ 1667489 h 1978172"/>
              <a:gd name="connsiteX140-14685" fmla="*/ 5521171 w 10768629"/>
              <a:gd name="connsiteY140-14686" fmla="*/ 1671626 h 1978172"/>
              <a:gd name="connsiteX141-14687" fmla="*/ 5457384 w 10768629"/>
              <a:gd name="connsiteY141-14688" fmla="*/ 1683952 h 1978172"/>
              <a:gd name="connsiteX142-14689" fmla="*/ 4950070 w 10768629"/>
              <a:gd name="connsiteY142-14690" fmla="*/ 1748401 h 1978172"/>
              <a:gd name="connsiteX143-14691" fmla="*/ 4872172 w 10768629"/>
              <a:gd name="connsiteY143-14692" fmla="*/ 1757222 h 1978172"/>
              <a:gd name="connsiteX144-14693" fmla="*/ 4809524 w 10768629"/>
              <a:gd name="connsiteY144-14694" fmla="*/ 1761033 h 1978172"/>
              <a:gd name="connsiteX145-14695" fmla="*/ 4759058 w 10768629"/>
              <a:gd name="connsiteY145-14696" fmla="*/ 1766533 h 1978172"/>
              <a:gd name="connsiteX146-14697" fmla="*/ 4719749 w 10768629"/>
              <a:gd name="connsiteY146-14698" fmla="*/ 1771811 h 1978172"/>
              <a:gd name="connsiteX147-14699" fmla="*/ 4568686 w 10768629"/>
              <a:gd name="connsiteY147-14700" fmla="*/ 1786141 h 1978172"/>
              <a:gd name="connsiteX148-14701" fmla="*/ 4418751 w 10768629"/>
              <a:gd name="connsiteY148-14702" fmla="*/ 1796932 h 1978172"/>
              <a:gd name="connsiteX149-14703" fmla="*/ 4378377 w 10768629"/>
              <a:gd name="connsiteY149-14704" fmla="*/ 1815528 h 1978172"/>
              <a:gd name="connsiteX150-14705" fmla="*/ 4320575 w 10768629"/>
              <a:gd name="connsiteY150-14706" fmla="*/ 1832722 h 1978172"/>
              <a:gd name="connsiteX151-14707" fmla="*/ 4211935 w 10768629"/>
              <a:gd name="connsiteY151-14708" fmla="*/ 1860177 h 1978172"/>
              <a:gd name="connsiteX152-14709" fmla="*/ 4101228 w 10768629"/>
              <a:gd name="connsiteY152-14710" fmla="*/ 1868717 h 1978172"/>
              <a:gd name="connsiteX153-14711" fmla="*/ 3973223 w 10768629"/>
              <a:gd name="connsiteY153-14712" fmla="*/ 1881015 h 1978172"/>
              <a:gd name="connsiteX154-14713" fmla="*/ 3900992 w 10768629"/>
              <a:gd name="connsiteY154-14714" fmla="*/ 1880603 h 1978172"/>
              <a:gd name="connsiteX155-14715" fmla="*/ 3662119 w 10768629"/>
              <a:gd name="connsiteY155-14716" fmla="*/ 1889285 h 1978172"/>
              <a:gd name="connsiteX156-14717" fmla="*/ 3496919 w 10768629"/>
              <a:gd name="connsiteY156-14718" fmla="*/ 1873180 h 1978172"/>
              <a:gd name="connsiteX157-14719" fmla="*/ 3449433 w 10768629"/>
              <a:gd name="connsiteY157-14720" fmla="*/ 1889681 h 1978172"/>
              <a:gd name="connsiteX158-14721" fmla="*/ 3369766 w 10768629"/>
              <a:gd name="connsiteY158-14722" fmla="*/ 1916653 h 1978172"/>
              <a:gd name="connsiteX159-14723" fmla="*/ 3269672 w 10768629"/>
              <a:gd name="connsiteY159-14724" fmla="*/ 1938036 h 1978172"/>
              <a:gd name="connsiteX160-14725" fmla="*/ 3224897 w 10768629"/>
              <a:gd name="connsiteY160-14726" fmla="*/ 1943733 h 1978172"/>
              <a:gd name="connsiteX161-14727" fmla="*/ 3161463 w 10768629"/>
              <a:gd name="connsiteY161-14728" fmla="*/ 1946591 h 1978172"/>
              <a:gd name="connsiteX162-14729" fmla="*/ 3112044 w 10768629"/>
              <a:gd name="connsiteY162-14730" fmla="*/ 1935614 h 1978172"/>
              <a:gd name="connsiteX163-14731" fmla="*/ 3069716 w 10768629"/>
              <a:gd name="connsiteY163-14732" fmla="*/ 1930463 h 1978172"/>
              <a:gd name="connsiteX164-14733" fmla="*/ 3005773 w 10768629"/>
              <a:gd name="connsiteY164-14734" fmla="*/ 1915878 h 1978172"/>
              <a:gd name="connsiteX165-14735" fmla="*/ 2897201 w 10768629"/>
              <a:gd name="connsiteY165-14736" fmla="*/ 1926772 h 1978172"/>
              <a:gd name="connsiteX166-14737" fmla="*/ 2783891 w 10768629"/>
              <a:gd name="connsiteY166-14738" fmla="*/ 1931749 h 1978172"/>
              <a:gd name="connsiteX167-14739" fmla="*/ 2712447 w 10768629"/>
              <a:gd name="connsiteY167-14740" fmla="*/ 1933044 h 1978172"/>
              <a:gd name="connsiteX168-14741" fmla="*/ 2560151 w 10768629"/>
              <a:gd name="connsiteY168-14742" fmla="*/ 1963609 h 1978172"/>
              <a:gd name="connsiteX169-14743" fmla="*/ 2367221 w 10768629"/>
              <a:gd name="connsiteY169-14744" fmla="*/ 1971884 h 1978172"/>
              <a:gd name="connsiteX170-14745" fmla="*/ 2272130 w 10768629"/>
              <a:gd name="connsiteY170-14746" fmla="*/ 1961162 h 1978172"/>
              <a:gd name="connsiteX171-14747" fmla="*/ 2189404 w 10768629"/>
              <a:gd name="connsiteY171-14748" fmla="*/ 1978172 h 1978172"/>
              <a:gd name="connsiteX172-14749" fmla="*/ 2077704 w 10768629"/>
              <a:gd name="connsiteY172-14750" fmla="*/ 1965002 h 1978172"/>
              <a:gd name="connsiteX173-14751" fmla="*/ 2033299 w 10768629"/>
              <a:gd name="connsiteY173-14752" fmla="*/ 1969042 h 1978172"/>
              <a:gd name="connsiteX174-14753" fmla="*/ 1967996 w 10768629"/>
              <a:gd name="connsiteY174-14754" fmla="*/ 1953187 h 1978172"/>
              <a:gd name="connsiteX175-14755" fmla="*/ 1855805 w 10768629"/>
              <a:gd name="connsiteY175-14756" fmla="*/ 1926082 h 1978172"/>
              <a:gd name="connsiteX176-14757" fmla="*/ 1790957 w 10768629"/>
              <a:gd name="connsiteY176-14758" fmla="*/ 1919460 h 1978172"/>
              <a:gd name="connsiteX177-14759" fmla="*/ 1613978 w 10768629"/>
              <a:gd name="connsiteY177-14760" fmla="*/ 1891581 h 1978172"/>
              <a:gd name="connsiteX178-14761" fmla="*/ 1436831 w 10768629"/>
              <a:gd name="connsiteY178-14762" fmla="*/ 1856201 h 1978172"/>
              <a:gd name="connsiteX179-14763" fmla="*/ 1357365 w 10768629"/>
              <a:gd name="connsiteY179-14764" fmla="*/ 1832140 h 1978172"/>
              <a:gd name="connsiteX180-14765" fmla="*/ 1232341 w 10768629"/>
              <a:gd name="connsiteY180-14766" fmla="*/ 1785942 h 1978172"/>
              <a:gd name="connsiteX181-14767" fmla="*/ 1162595 w 10768629"/>
              <a:gd name="connsiteY181-14768" fmla="*/ 1758337 h 1978172"/>
              <a:gd name="connsiteX182-14769" fmla="*/ 1128523 w 10768629"/>
              <a:gd name="connsiteY182-14770" fmla="*/ 1763621 h 1978172"/>
              <a:gd name="connsiteX183-14771" fmla="*/ 991903 w 10768629"/>
              <a:gd name="connsiteY183-14772" fmla="*/ 1786741 h 1978172"/>
              <a:gd name="connsiteX184-14773" fmla="*/ 883960 w 10768629"/>
              <a:gd name="connsiteY184-14774" fmla="*/ 1809389 h 1978172"/>
              <a:gd name="connsiteX185-14775" fmla="*/ 766531 w 10768629"/>
              <a:gd name="connsiteY185-14776" fmla="*/ 1805053 h 1978172"/>
              <a:gd name="connsiteX186-14777" fmla="*/ 669779 w 10768629"/>
              <a:gd name="connsiteY186-14778" fmla="*/ 1800537 h 1978172"/>
              <a:gd name="connsiteX187-14779" fmla="*/ 523898 w 10768629"/>
              <a:gd name="connsiteY187-14780" fmla="*/ 1811085 h 1978172"/>
              <a:gd name="connsiteX188-14781" fmla="*/ 360251 w 10768629"/>
              <a:gd name="connsiteY188-14782" fmla="*/ 1830735 h 1978172"/>
              <a:gd name="connsiteX189-14783" fmla="*/ 255207 w 10768629"/>
              <a:gd name="connsiteY189-14784" fmla="*/ 1818275 h 1978172"/>
              <a:gd name="connsiteX190-14785" fmla="*/ 101803 w 10768629"/>
              <a:gd name="connsiteY190-14786" fmla="*/ 1870647 h 1978172"/>
              <a:gd name="connsiteX191-14787" fmla="*/ 25397 w 10768629"/>
              <a:gd name="connsiteY191-14788" fmla="*/ 1888443 h 1978172"/>
              <a:gd name="connsiteX192-14789" fmla="*/ 2370 w 10768629"/>
              <a:gd name="connsiteY192-14790" fmla="*/ 1878311 h 1978172"/>
              <a:gd name="connsiteX193-14791" fmla="*/ 0 w 10768629"/>
              <a:gd name="connsiteY193-14792" fmla="*/ 1878785 h 1978172"/>
              <a:gd name="connsiteX194-14793" fmla="*/ 0 w 10768629"/>
              <a:gd name="connsiteY194-14794" fmla="*/ 0 h 1978172"/>
              <a:gd name="connsiteX0-14795" fmla="*/ 0 w 10768629"/>
              <a:gd name="connsiteY0-14796" fmla="*/ 0 h 1978172"/>
              <a:gd name="connsiteX1-14797" fmla="*/ 10768629 w 10768629"/>
              <a:gd name="connsiteY1-14798" fmla="*/ 0 h 1978172"/>
              <a:gd name="connsiteX2-14799" fmla="*/ 10733254 w 10768629"/>
              <a:gd name="connsiteY2-14800" fmla="*/ 31439 h 1978172"/>
              <a:gd name="connsiteX3-14801" fmla="*/ 10727085 w 10768629"/>
              <a:gd name="connsiteY3-14802" fmla="*/ 37910 h 1978172"/>
              <a:gd name="connsiteX4-14803" fmla="*/ 10675953 w 10768629"/>
              <a:gd name="connsiteY4-14804" fmla="*/ 68623 h 1978172"/>
              <a:gd name="connsiteX5-14805" fmla="*/ 10637091 w 10768629"/>
              <a:gd name="connsiteY5-14806" fmla="*/ 90361 h 1978172"/>
              <a:gd name="connsiteX6-14807" fmla="*/ 10610971 w 10768629"/>
              <a:gd name="connsiteY6-14808" fmla="*/ 110764 h 1978172"/>
              <a:gd name="connsiteX7-14809" fmla="*/ 10532872 w 10768629"/>
              <a:gd name="connsiteY7-14810" fmla="*/ 138028 h 1978172"/>
              <a:gd name="connsiteX8-14811" fmla="*/ 10398558 w 10768629"/>
              <a:gd name="connsiteY8-14812" fmla="*/ 172911 h 1978172"/>
              <a:gd name="connsiteX9-14813" fmla="*/ 10371128 w 10768629"/>
              <a:gd name="connsiteY9-14814" fmla="*/ 182609 h 1978172"/>
              <a:gd name="connsiteX10-14815" fmla="*/ 10352178 w 10768629"/>
              <a:gd name="connsiteY10-14816" fmla="*/ 199976 h 1978172"/>
              <a:gd name="connsiteX11-14817" fmla="*/ 10351815 w 10768629"/>
              <a:gd name="connsiteY11-14818" fmla="*/ 211879 h 1978172"/>
              <a:gd name="connsiteX12-14819" fmla="*/ 10337471 w 10768629"/>
              <a:gd name="connsiteY12-14820" fmla="*/ 218661 h 1978172"/>
              <a:gd name="connsiteX13-14821" fmla="*/ 10334625 w 10768629"/>
              <a:gd name="connsiteY13-14822" fmla="*/ 222351 h 1978172"/>
              <a:gd name="connsiteX14-14823" fmla="*/ 10256365 w 10768629"/>
              <a:gd name="connsiteY14-14824" fmla="*/ 235917 h 1978172"/>
              <a:gd name="connsiteX15-14825" fmla="*/ 10201127 w 10768629"/>
              <a:gd name="connsiteY15-14826" fmla="*/ 267448 h 1978172"/>
              <a:gd name="connsiteX16-14827" fmla="*/ 9961218 w 10768629"/>
              <a:gd name="connsiteY16-14828" fmla="*/ 326720 h 1978172"/>
              <a:gd name="connsiteX17-14829" fmla="*/ 9859715 w 10768629"/>
              <a:gd name="connsiteY17-14830" fmla="*/ 355698 h 1978172"/>
              <a:gd name="connsiteX18-14831" fmla="*/ 9679867 w 10768629"/>
              <a:gd name="connsiteY18-14832" fmla="*/ 399081 h 1978172"/>
              <a:gd name="connsiteX19-14833" fmla="*/ 9490654 w 10768629"/>
              <a:gd name="connsiteY19-14834" fmla="*/ 455225 h 1978172"/>
              <a:gd name="connsiteX20-14835" fmla="*/ 9470837 w 10768629"/>
              <a:gd name="connsiteY20-14836" fmla="*/ 452539 h 1978172"/>
              <a:gd name="connsiteX21-14837" fmla="*/ 9469082 w 10768629"/>
              <a:gd name="connsiteY21-14838" fmla="*/ 454891 h 1978172"/>
              <a:gd name="connsiteX22-14839" fmla="*/ 9448038 w 10768629"/>
              <a:gd name="connsiteY22-14840" fmla="*/ 459733 h 1978172"/>
              <a:gd name="connsiteX23-14841" fmla="*/ 9396821 w 10768629"/>
              <a:gd name="connsiteY23-14842" fmla="*/ 455795 h 1978172"/>
              <a:gd name="connsiteX24-14843" fmla="*/ 9392197 w 10768629"/>
              <a:gd name="connsiteY24-14844" fmla="*/ 459796 h 1978172"/>
              <a:gd name="connsiteX25-14845" fmla="*/ 9347994 w 10768629"/>
              <a:gd name="connsiteY25-14846" fmla="*/ 464462 h 1978172"/>
              <a:gd name="connsiteX26-14847" fmla="*/ 9347889 w 10768629"/>
              <a:gd name="connsiteY26-14848" fmla="*/ 466539 h 1978172"/>
              <a:gd name="connsiteX27-14849" fmla="*/ 9337639 w 10768629"/>
              <a:gd name="connsiteY27-14850" fmla="*/ 476654 h 1978172"/>
              <a:gd name="connsiteX28-14851" fmla="*/ 9287964 w 10768629"/>
              <a:gd name="connsiteY28-14852" fmla="*/ 513052 h 1978172"/>
              <a:gd name="connsiteX29-14853" fmla="*/ 9229283 w 10768629"/>
              <a:gd name="connsiteY29-14854" fmla="*/ 555377 h 1978172"/>
              <a:gd name="connsiteX30-14855" fmla="*/ 9220274 w 10768629"/>
              <a:gd name="connsiteY30-14856" fmla="*/ 557502 h 1978172"/>
              <a:gd name="connsiteX31-14857" fmla="*/ 9220202 w 10768629"/>
              <a:gd name="connsiteY31-14858" fmla="*/ 558001 h 1978172"/>
              <a:gd name="connsiteX32-14859" fmla="*/ 9210908 w 10768629"/>
              <a:gd name="connsiteY32-14860" fmla="*/ 561147 h 1978172"/>
              <a:gd name="connsiteX33-14861" fmla="*/ 9186374 w 10768629"/>
              <a:gd name="connsiteY33-14862" fmla="*/ 565502 h 1978172"/>
              <a:gd name="connsiteX34-14863" fmla="*/ 9181058 w 10768629"/>
              <a:gd name="connsiteY34-14864" fmla="*/ 569943 h 1978172"/>
              <a:gd name="connsiteX35-14865" fmla="*/ 9167549 w 10768629"/>
              <a:gd name="connsiteY35-14866" fmla="*/ 584727 h 1978172"/>
              <a:gd name="connsiteX36-14867" fmla="*/ 9149110 w 10768629"/>
              <a:gd name="connsiteY36-14868" fmla="*/ 598906 h 1978172"/>
              <a:gd name="connsiteX37-14869" fmla="*/ 9078556 w 10768629"/>
              <a:gd name="connsiteY37-14870" fmla="*/ 644039 h 1978172"/>
              <a:gd name="connsiteX38-14871" fmla="*/ 8996399 w 10768629"/>
              <a:gd name="connsiteY38-14872" fmla="*/ 690055 h 1978172"/>
              <a:gd name="connsiteX39-14873" fmla="*/ 8803791 w 10768629"/>
              <a:gd name="connsiteY39-14874" fmla="*/ 813860 h 1978172"/>
              <a:gd name="connsiteX40-14875" fmla="*/ 8636202 w 10768629"/>
              <a:gd name="connsiteY40-14876" fmla="*/ 848463 h 1978172"/>
              <a:gd name="connsiteX41-14877" fmla="*/ 8555372 w 10768629"/>
              <a:gd name="connsiteY41-14878" fmla="*/ 883171 h 1978172"/>
              <a:gd name="connsiteX42-14879" fmla="*/ 8507229 w 10768629"/>
              <a:gd name="connsiteY42-14880" fmla="*/ 901665 h 1978172"/>
              <a:gd name="connsiteX43-14881" fmla="*/ 8428473 w 10768629"/>
              <a:gd name="connsiteY43-14882" fmla="*/ 927985 h 1978172"/>
              <a:gd name="connsiteX44-14883" fmla="*/ 8427914 w 10768629"/>
              <a:gd name="connsiteY44-14884" fmla="*/ 933480 h 1978172"/>
              <a:gd name="connsiteX45-14885" fmla="*/ 8420327 w 10768629"/>
              <a:gd name="connsiteY45-14886" fmla="*/ 941984 h 1978172"/>
              <a:gd name="connsiteX46-14887" fmla="*/ 8394729 w 10768629"/>
              <a:gd name="connsiteY46-14888" fmla="*/ 948347 h 1978172"/>
              <a:gd name="connsiteX47-14889" fmla="*/ 8380548 w 10768629"/>
              <a:gd name="connsiteY47-14890" fmla="*/ 987916 h 1978172"/>
              <a:gd name="connsiteX48-14891" fmla="*/ 8375330 w 10768629"/>
              <a:gd name="connsiteY48-14892" fmla="*/ 965444 h 1978172"/>
              <a:gd name="connsiteX49-14893" fmla="*/ 8340796 w 10768629"/>
              <a:gd name="connsiteY49-14894" fmla="*/ 980522 h 1978172"/>
              <a:gd name="connsiteX50-14895" fmla="*/ 8304438 w 10768629"/>
              <a:gd name="connsiteY50-14896" fmla="*/ 996739 h 1978172"/>
              <a:gd name="connsiteX51-14897" fmla="*/ 8280929 w 10768629"/>
              <a:gd name="connsiteY51-14898" fmla="*/ 1023089 h 1978172"/>
              <a:gd name="connsiteX52-14899" fmla="*/ 8275760 w 10768629"/>
              <a:gd name="connsiteY52-14900" fmla="*/ 1027772 h 1978172"/>
              <a:gd name="connsiteX53-14901" fmla="*/ 8275478 w 10768629"/>
              <a:gd name="connsiteY53-14902" fmla="*/ 1027605 h 1978172"/>
              <a:gd name="connsiteX54-14903" fmla="*/ 8249003 w 10768629"/>
              <a:gd name="connsiteY54-14904" fmla="*/ 1032033 h 1978172"/>
              <a:gd name="connsiteX55-14905" fmla="*/ 8203836 w 10768629"/>
              <a:gd name="connsiteY55-14906" fmla="*/ 1037347 h 1978172"/>
              <a:gd name="connsiteX56-14907" fmla="*/ 8122936 w 10768629"/>
              <a:gd name="connsiteY56-14908" fmla="*/ 1063113 h 1978172"/>
              <a:gd name="connsiteX57-14909" fmla="*/ 8043658 w 10768629"/>
              <a:gd name="connsiteY57-14910" fmla="*/ 1092746 h 1978172"/>
              <a:gd name="connsiteX58-14911" fmla="*/ 8015351 w 10768629"/>
              <a:gd name="connsiteY58-14912" fmla="*/ 1105478 h 1978172"/>
              <a:gd name="connsiteX59-14913" fmla="*/ 7963145 w 10768629"/>
              <a:gd name="connsiteY59-14914" fmla="*/ 1119346 h 1978172"/>
              <a:gd name="connsiteX60-14915" fmla="*/ 7938145 w 10768629"/>
              <a:gd name="connsiteY60-14916" fmla="*/ 1120225 h 1978172"/>
              <a:gd name="connsiteX61-14917" fmla="*/ 7937238 w 10768629"/>
              <a:gd name="connsiteY61-14918" fmla="*/ 1121204 h 1978172"/>
              <a:gd name="connsiteX62-14919" fmla="*/ 7934398 w 10768629"/>
              <a:gd name="connsiteY62-14920" fmla="*/ 1118240 h 1978172"/>
              <a:gd name="connsiteX63-14921" fmla="*/ 7918248 w 10768629"/>
              <a:gd name="connsiteY63-14922" fmla="*/ 1124371 h 1978172"/>
              <a:gd name="connsiteX64-14923" fmla="*/ 7914119 w 10768629"/>
              <a:gd name="connsiteY64-14924" fmla="*/ 1127653 h 1978172"/>
              <a:gd name="connsiteX65-14925" fmla="*/ 7907658 w 10768629"/>
              <a:gd name="connsiteY65-14926" fmla="*/ 1130350 h 1978172"/>
              <a:gd name="connsiteX66-14927" fmla="*/ 7907434 w 10768629"/>
              <a:gd name="connsiteY66-14928" fmla="*/ 1130103 h 1978172"/>
              <a:gd name="connsiteX67-14929" fmla="*/ 7901508 w 10768629"/>
              <a:gd name="connsiteY67-14930" fmla="*/ 1133245 h 1978172"/>
              <a:gd name="connsiteX68-14931" fmla="*/ 7873287 w 10768629"/>
              <a:gd name="connsiteY68-14932" fmla="*/ 1152609 h 1978172"/>
              <a:gd name="connsiteX69-14933" fmla="*/ 7834833 w 10768629"/>
              <a:gd name="connsiteY69-14934" fmla="*/ 1153868 h 1978172"/>
              <a:gd name="connsiteX70-14935" fmla="*/ 7828661 w 10768629"/>
              <a:gd name="connsiteY70-14936" fmla="*/ 1139994 h 1978172"/>
              <a:gd name="connsiteX71-14937" fmla="*/ 7823966 w 10768629"/>
              <a:gd name="connsiteY71-14938" fmla="*/ 1143178 h 1978172"/>
              <a:gd name="connsiteX72-14939" fmla="*/ 7815078 w 10768629"/>
              <a:gd name="connsiteY72-14940" fmla="*/ 1151776 h 1978172"/>
              <a:gd name="connsiteX73-14941" fmla="*/ 7812026 w 10768629"/>
              <a:gd name="connsiteY73-14942" fmla="*/ 1151522 h 1978172"/>
              <a:gd name="connsiteX74-14943" fmla="*/ 7782249 w 10768629"/>
              <a:gd name="connsiteY74-14944" fmla="*/ 1160970 h 1978172"/>
              <a:gd name="connsiteX75-14945" fmla="*/ 7773476 w 10768629"/>
              <a:gd name="connsiteY75-14946" fmla="*/ 1157414 h 1978172"/>
              <a:gd name="connsiteX76-14947" fmla="*/ 7769600 w 10768629"/>
              <a:gd name="connsiteY76-14948" fmla="*/ 1157365 h 1978172"/>
              <a:gd name="connsiteX77-14949" fmla="*/ 7752631 w 10768629"/>
              <a:gd name="connsiteY77-14950" fmla="*/ 1172815 h 1978172"/>
              <a:gd name="connsiteX78-14951" fmla="*/ 7739392 w 10768629"/>
              <a:gd name="connsiteY78-14952" fmla="*/ 1192062 h 1978172"/>
              <a:gd name="connsiteX79-14953" fmla="*/ 7677677 w 10768629"/>
              <a:gd name="connsiteY79-14954" fmla="*/ 1216394 h 1978172"/>
              <a:gd name="connsiteX80-14955" fmla="*/ 7586920 w 10768629"/>
              <a:gd name="connsiteY80-14956" fmla="*/ 1261888 h 1978172"/>
              <a:gd name="connsiteX81-14957" fmla="*/ 7486100 w 10768629"/>
              <a:gd name="connsiteY81-14958" fmla="*/ 1292563 h 1978172"/>
              <a:gd name="connsiteX82-14959" fmla="*/ 7411323 w 10768629"/>
              <a:gd name="connsiteY82-14960" fmla="*/ 1340732 h 1978172"/>
              <a:gd name="connsiteX83-14961" fmla="*/ 7240698 w 10768629"/>
              <a:gd name="connsiteY83-14962" fmla="*/ 1438832 h 1978172"/>
              <a:gd name="connsiteX84-14963" fmla="*/ 7197675 w 10768629"/>
              <a:gd name="connsiteY84-14964" fmla="*/ 1447530 h 1978172"/>
              <a:gd name="connsiteX85-14965" fmla="*/ 7164788 w 10768629"/>
              <a:gd name="connsiteY85-14966" fmla="*/ 1480293 h 1978172"/>
              <a:gd name="connsiteX86-14967" fmla="*/ 7147929 w 10768629"/>
              <a:gd name="connsiteY86-14968" fmla="*/ 1477641 h 1978172"/>
              <a:gd name="connsiteX87-14969" fmla="*/ 7144965 w 10768629"/>
              <a:gd name="connsiteY87-14970" fmla="*/ 1476908 h 1978172"/>
              <a:gd name="connsiteX88-14971" fmla="*/ 7134299 w 10768629"/>
              <a:gd name="connsiteY88-14972" fmla="*/ 1479969 h 1978172"/>
              <a:gd name="connsiteX89-14973" fmla="*/ 7129809 w 10768629"/>
              <a:gd name="connsiteY89-14974" fmla="*/ 1473339 h 1978172"/>
              <a:gd name="connsiteX90-14975" fmla="*/ 7112688 w 10768629"/>
              <a:gd name="connsiteY90-14976" fmla="*/ 1472575 h 1978172"/>
              <a:gd name="connsiteX91-14977" fmla="*/ 7093470 w 10768629"/>
              <a:gd name="connsiteY91-14978" fmla="*/ 1480300 h 1978172"/>
              <a:gd name="connsiteX92-14979" fmla="*/ 7025034 w 10768629"/>
              <a:gd name="connsiteY92-14980" fmla="*/ 1506934 h 1978172"/>
              <a:gd name="connsiteX93-14981" fmla="*/ 7014783 w 10768629"/>
              <a:gd name="connsiteY93-14982" fmla="*/ 1515868 h 1978172"/>
              <a:gd name="connsiteX94-14983" fmla="*/ 6979706 w 10768629"/>
              <a:gd name="connsiteY94-14984" fmla="*/ 1523511 h 1978172"/>
              <a:gd name="connsiteX95-14985" fmla="*/ 6977890 w 10768629"/>
              <a:gd name="connsiteY95-14986" fmla="*/ 1525793 h 1978172"/>
              <a:gd name="connsiteX96-14987" fmla="*/ 6944339 w 10768629"/>
              <a:gd name="connsiteY96-14988" fmla="*/ 1536237 h 1978172"/>
              <a:gd name="connsiteX97-14989" fmla="*/ 6886996 w 10768629"/>
              <a:gd name="connsiteY97-14990" fmla="*/ 1563569 h 1978172"/>
              <a:gd name="connsiteX98-14991" fmla="*/ 6874510 w 10768629"/>
              <a:gd name="connsiteY98-14992" fmla="*/ 1558469 h 1978172"/>
              <a:gd name="connsiteX99-14993" fmla="*/ 6871943 w 10768629"/>
              <a:gd name="connsiteY99-14994" fmla="*/ 1554651 h 1978172"/>
              <a:gd name="connsiteX100-14995" fmla="*/ 6856174 w 10768629"/>
              <a:gd name="connsiteY100-14996" fmla="*/ 1562024 h 1978172"/>
              <a:gd name="connsiteX101-14997" fmla="*/ 6842321 w 10768629"/>
              <a:gd name="connsiteY101-14998" fmla="*/ 1560554 h 1978172"/>
              <a:gd name="connsiteX102-14999" fmla="*/ 6832713 w 10768629"/>
              <a:gd name="connsiteY102-15000" fmla="*/ 1569357 h 1978172"/>
              <a:gd name="connsiteX103-15001" fmla="*/ 6816351 w 10768629"/>
              <a:gd name="connsiteY103-15002" fmla="*/ 1571495 h 1978172"/>
              <a:gd name="connsiteX104-15003" fmla="*/ 6795800 w 10768629"/>
              <a:gd name="connsiteY104-15004" fmla="*/ 1572010 h 1978172"/>
              <a:gd name="connsiteX105-15005" fmla="*/ 6777546 w 10768629"/>
              <a:gd name="connsiteY105-15006" fmla="*/ 1568661 h 1978172"/>
              <a:gd name="connsiteX106-15007" fmla="*/ 6751528 w 10768629"/>
              <a:gd name="connsiteY106-15008" fmla="*/ 1574143 h 1978172"/>
              <a:gd name="connsiteX107-15009" fmla="*/ 6691966 w 10768629"/>
              <a:gd name="connsiteY107-15010" fmla="*/ 1582255 h 1978172"/>
              <a:gd name="connsiteX108-15011" fmla="*/ 6646941 w 10768629"/>
              <a:gd name="connsiteY108-15012" fmla="*/ 1588471 h 1978172"/>
              <a:gd name="connsiteX109-15013" fmla="*/ 6568576 w 10768629"/>
              <a:gd name="connsiteY109-15014" fmla="*/ 1606488 h 1978172"/>
              <a:gd name="connsiteX110-15015" fmla="*/ 6554358 w 10768629"/>
              <a:gd name="connsiteY110-15016" fmla="*/ 1621701 h 1978172"/>
              <a:gd name="connsiteX111-15017" fmla="*/ 6516968 w 10768629"/>
              <a:gd name="connsiteY111-15018" fmla="*/ 1617195 h 1978172"/>
              <a:gd name="connsiteX112-15019" fmla="*/ 6506479 w 10768629"/>
              <a:gd name="connsiteY112-15020" fmla="*/ 1602227 h 1978172"/>
              <a:gd name="connsiteX113-15021" fmla="*/ 6458436 w 10768629"/>
              <a:gd name="connsiteY113-15022" fmla="*/ 1607332 h 1978172"/>
              <a:gd name="connsiteX114-15023" fmla="*/ 6414786 w 10768629"/>
              <a:gd name="connsiteY114-15024" fmla="*/ 1628815 h 1978172"/>
              <a:gd name="connsiteX115-15025" fmla="*/ 6357085 w 10768629"/>
              <a:gd name="connsiteY115-15026" fmla="*/ 1640846 h 1978172"/>
              <a:gd name="connsiteX116-15027" fmla="*/ 6322636 w 10768629"/>
              <a:gd name="connsiteY116-15028" fmla="*/ 1648213 h 1978172"/>
              <a:gd name="connsiteX117-15029" fmla="*/ 6226172 w 10768629"/>
              <a:gd name="connsiteY117-15030" fmla="*/ 1654676 h 1978172"/>
              <a:gd name="connsiteX118-15031" fmla="*/ 6221217 w 10768629"/>
              <a:gd name="connsiteY118-15032" fmla="*/ 1654506 h 1978172"/>
              <a:gd name="connsiteX119-15033" fmla="*/ 6204956 w 10768629"/>
              <a:gd name="connsiteY119-15034" fmla="*/ 1664280 h 1978172"/>
              <a:gd name="connsiteX120-15035" fmla="*/ 6204270 w 10768629"/>
              <a:gd name="connsiteY120-15036" fmla="*/ 1666782 h 1978172"/>
              <a:gd name="connsiteX121-15037" fmla="*/ 6143810 w 10768629"/>
              <a:gd name="connsiteY121-15038" fmla="*/ 1661963 h 1978172"/>
              <a:gd name="connsiteX122-15039" fmla="*/ 6136560 w 10768629"/>
              <a:gd name="connsiteY122-15040" fmla="*/ 1665728 h 1978172"/>
              <a:gd name="connsiteX123-15041" fmla="*/ 6096155 w 10768629"/>
              <a:gd name="connsiteY123-15042" fmla="*/ 1656951 h 1978172"/>
              <a:gd name="connsiteX124-15043" fmla="*/ 6075812 w 10768629"/>
              <a:gd name="connsiteY124-15044" fmla="*/ 1655422 h 1978172"/>
              <a:gd name="connsiteX125-15045" fmla="*/ 6039495 w 10768629"/>
              <a:gd name="connsiteY125-15046" fmla="*/ 1649680 h 1978172"/>
              <a:gd name="connsiteX126-15047" fmla="*/ 6036523 w 10768629"/>
              <a:gd name="connsiteY126-15048" fmla="*/ 1652121 h 1978172"/>
              <a:gd name="connsiteX127-15049" fmla="*/ 6029328 w 10768629"/>
              <a:gd name="connsiteY127-15050" fmla="*/ 1649904 h 1978172"/>
              <a:gd name="connsiteX128-15051" fmla="*/ 6024075 w 10768629"/>
              <a:gd name="connsiteY128-15052" fmla="*/ 1652779 h 1978172"/>
              <a:gd name="connsiteX129-15053" fmla="*/ 6018085 w 10768629"/>
              <a:gd name="connsiteY129-15054" fmla="*/ 1652030 h 1978172"/>
              <a:gd name="connsiteX130-15055" fmla="*/ 5955513 w 10768629"/>
              <a:gd name="connsiteY130-15056" fmla="*/ 1663584 h 1978172"/>
              <a:gd name="connsiteX131-15057" fmla="*/ 5941996 w 10768629"/>
              <a:gd name="connsiteY131-15058" fmla="*/ 1661326 h 1978172"/>
              <a:gd name="connsiteX132-15059" fmla="*/ 5931789 w 10768629"/>
              <a:gd name="connsiteY132-15060" fmla="*/ 1669915 h 1978172"/>
              <a:gd name="connsiteX133-15061" fmla="*/ 5888686 w 10768629"/>
              <a:gd name="connsiteY133-15062" fmla="*/ 1672175 h 1978172"/>
              <a:gd name="connsiteX134-15063" fmla="*/ 5873794 w 10768629"/>
              <a:gd name="connsiteY134-15064" fmla="*/ 1665454 h 1978172"/>
              <a:gd name="connsiteX135-15065" fmla="*/ 5860022 w 10768629"/>
              <a:gd name="connsiteY135-15066" fmla="*/ 1660635 h 1978172"/>
              <a:gd name="connsiteX136-15067" fmla="*/ 5858237 w 10768629"/>
              <a:gd name="connsiteY136-15068" fmla="*/ 1660649 h 1978172"/>
              <a:gd name="connsiteX137-15069" fmla="*/ 5840319 w 10768629"/>
              <a:gd name="connsiteY137-15070" fmla="*/ 1660798 h 1978172"/>
              <a:gd name="connsiteX138-15071" fmla="*/ 5806984 w 10768629"/>
              <a:gd name="connsiteY138-15072" fmla="*/ 1661075 h 1978172"/>
              <a:gd name="connsiteX139-15073" fmla="*/ 5742351 w 10768629"/>
              <a:gd name="connsiteY139-15074" fmla="*/ 1667489 h 1978172"/>
              <a:gd name="connsiteX140-15075" fmla="*/ 5521171 w 10768629"/>
              <a:gd name="connsiteY140-15076" fmla="*/ 1671626 h 1978172"/>
              <a:gd name="connsiteX141-15077" fmla="*/ 5457384 w 10768629"/>
              <a:gd name="connsiteY141-15078" fmla="*/ 1683952 h 1978172"/>
              <a:gd name="connsiteX142-15079" fmla="*/ 4950070 w 10768629"/>
              <a:gd name="connsiteY142-15080" fmla="*/ 1748401 h 1978172"/>
              <a:gd name="connsiteX143-15081" fmla="*/ 4872172 w 10768629"/>
              <a:gd name="connsiteY143-15082" fmla="*/ 1757222 h 1978172"/>
              <a:gd name="connsiteX144-15083" fmla="*/ 4809524 w 10768629"/>
              <a:gd name="connsiteY144-15084" fmla="*/ 1761033 h 1978172"/>
              <a:gd name="connsiteX145-15085" fmla="*/ 4759058 w 10768629"/>
              <a:gd name="connsiteY145-15086" fmla="*/ 1766533 h 1978172"/>
              <a:gd name="connsiteX146-15087" fmla="*/ 4719749 w 10768629"/>
              <a:gd name="connsiteY146-15088" fmla="*/ 1771811 h 1978172"/>
              <a:gd name="connsiteX147-15089" fmla="*/ 4568686 w 10768629"/>
              <a:gd name="connsiteY147-15090" fmla="*/ 1786141 h 1978172"/>
              <a:gd name="connsiteX148-15091" fmla="*/ 4418751 w 10768629"/>
              <a:gd name="connsiteY148-15092" fmla="*/ 1796932 h 1978172"/>
              <a:gd name="connsiteX149-15093" fmla="*/ 4378377 w 10768629"/>
              <a:gd name="connsiteY149-15094" fmla="*/ 1815528 h 1978172"/>
              <a:gd name="connsiteX150-15095" fmla="*/ 4320575 w 10768629"/>
              <a:gd name="connsiteY150-15096" fmla="*/ 1832722 h 1978172"/>
              <a:gd name="connsiteX151-15097" fmla="*/ 4211935 w 10768629"/>
              <a:gd name="connsiteY151-15098" fmla="*/ 1860177 h 1978172"/>
              <a:gd name="connsiteX152-15099" fmla="*/ 4101228 w 10768629"/>
              <a:gd name="connsiteY152-15100" fmla="*/ 1868717 h 1978172"/>
              <a:gd name="connsiteX153-15101" fmla="*/ 3973223 w 10768629"/>
              <a:gd name="connsiteY153-15102" fmla="*/ 1881015 h 1978172"/>
              <a:gd name="connsiteX154-15103" fmla="*/ 3900992 w 10768629"/>
              <a:gd name="connsiteY154-15104" fmla="*/ 1880603 h 1978172"/>
              <a:gd name="connsiteX155-15105" fmla="*/ 3662119 w 10768629"/>
              <a:gd name="connsiteY155-15106" fmla="*/ 1889285 h 1978172"/>
              <a:gd name="connsiteX156-15107" fmla="*/ 3496919 w 10768629"/>
              <a:gd name="connsiteY156-15108" fmla="*/ 1873180 h 1978172"/>
              <a:gd name="connsiteX157-15109" fmla="*/ 3449433 w 10768629"/>
              <a:gd name="connsiteY157-15110" fmla="*/ 1889681 h 1978172"/>
              <a:gd name="connsiteX158-15111" fmla="*/ 3369766 w 10768629"/>
              <a:gd name="connsiteY158-15112" fmla="*/ 1916653 h 1978172"/>
              <a:gd name="connsiteX159-15113" fmla="*/ 3269672 w 10768629"/>
              <a:gd name="connsiteY159-15114" fmla="*/ 1938036 h 1978172"/>
              <a:gd name="connsiteX160-15115" fmla="*/ 3224897 w 10768629"/>
              <a:gd name="connsiteY160-15116" fmla="*/ 1943733 h 1978172"/>
              <a:gd name="connsiteX161-15117" fmla="*/ 3161463 w 10768629"/>
              <a:gd name="connsiteY161-15118" fmla="*/ 1946591 h 1978172"/>
              <a:gd name="connsiteX162-15119" fmla="*/ 3112044 w 10768629"/>
              <a:gd name="connsiteY162-15120" fmla="*/ 1935614 h 1978172"/>
              <a:gd name="connsiteX163-15121" fmla="*/ 3069716 w 10768629"/>
              <a:gd name="connsiteY163-15122" fmla="*/ 1930463 h 1978172"/>
              <a:gd name="connsiteX164-15123" fmla="*/ 3005773 w 10768629"/>
              <a:gd name="connsiteY164-15124" fmla="*/ 1915878 h 1978172"/>
              <a:gd name="connsiteX165-15125" fmla="*/ 2897201 w 10768629"/>
              <a:gd name="connsiteY165-15126" fmla="*/ 1926772 h 1978172"/>
              <a:gd name="connsiteX166-15127" fmla="*/ 2783891 w 10768629"/>
              <a:gd name="connsiteY166-15128" fmla="*/ 1931749 h 1978172"/>
              <a:gd name="connsiteX167-15129" fmla="*/ 2712447 w 10768629"/>
              <a:gd name="connsiteY167-15130" fmla="*/ 1933044 h 1978172"/>
              <a:gd name="connsiteX168-15131" fmla="*/ 2560151 w 10768629"/>
              <a:gd name="connsiteY168-15132" fmla="*/ 1963609 h 1978172"/>
              <a:gd name="connsiteX169-15133" fmla="*/ 2367221 w 10768629"/>
              <a:gd name="connsiteY169-15134" fmla="*/ 1971884 h 1978172"/>
              <a:gd name="connsiteX170-15135" fmla="*/ 2272130 w 10768629"/>
              <a:gd name="connsiteY170-15136" fmla="*/ 1961162 h 1978172"/>
              <a:gd name="connsiteX171-15137" fmla="*/ 2189404 w 10768629"/>
              <a:gd name="connsiteY171-15138" fmla="*/ 1978172 h 1978172"/>
              <a:gd name="connsiteX172-15139" fmla="*/ 2077704 w 10768629"/>
              <a:gd name="connsiteY172-15140" fmla="*/ 1965002 h 1978172"/>
              <a:gd name="connsiteX173-15141" fmla="*/ 2033299 w 10768629"/>
              <a:gd name="connsiteY173-15142" fmla="*/ 1969042 h 1978172"/>
              <a:gd name="connsiteX174-15143" fmla="*/ 1967996 w 10768629"/>
              <a:gd name="connsiteY174-15144" fmla="*/ 1953187 h 1978172"/>
              <a:gd name="connsiteX175-15145" fmla="*/ 1855805 w 10768629"/>
              <a:gd name="connsiteY175-15146" fmla="*/ 1926082 h 1978172"/>
              <a:gd name="connsiteX176-15147" fmla="*/ 1790957 w 10768629"/>
              <a:gd name="connsiteY176-15148" fmla="*/ 1919460 h 1978172"/>
              <a:gd name="connsiteX177-15149" fmla="*/ 1613978 w 10768629"/>
              <a:gd name="connsiteY177-15150" fmla="*/ 1891581 h 1978172"/>
              <a:gd name="connsiteX178-15151" fmla="*/ 1436831 w 10768629"/>
              <a:gd name="connsiteY178-15152" fmla="*/ 1856201 h 1978172"/>
              <a:gd name="connsiteX179-15153" fmla="*/ 1357365 w 10768629"/>
              <a:gd name="connsiteY179-15154" fmla="*/ 1832140 h 1978172"/>
              <a:gd name="connsiteX180-15155" fmla="*/ 1232341 w 10768629"/>
              <a:gd name="connsiteY180-15156" fmla="*/ 1785942 h 1978172"/>
              <a:gd name="connsiteX181-15157" fmla="*/ 1162595 w 10768629"/>
              <a:gd name="connsiteY181-15158" fmla="*/ 1758337 h 1978172"/>
              <a:gd name="connsiteX182-15159" fmla="*/ 1128523 w 10768629"/>
              <a:gd name="connsiteY182-15160" fmla="*/ 1763621 h 1978172"/>
              <a:gd name="connsiteX183-15161" fmla="*/ 991903 w 10768629"/>
              <a:gd name="connsiteY183-15162" fmla="*/ 1786741 h 1978172"/>
              <a:gd name="connsiteX184-15163" fmla="*/ 883960 w 10768629"/>
              <a:gd name="connsiteY184-15164" fmla="*/ 1809389 h 1978172"/>
              <a:gd name="connsiteX185-15165" fmla="*/ 766531 w 10768629"/>
              <a:gd name="connsiteY185-15166" fmla="*/ 1805053 h 1978172"/>
              <a:gd name="connsiteX186-15167" fmla="*/ 669779 w 10768629"/>
              <a:gd name="connsiteY186-15168" fmla="*/ 1800537 h 1978172"/>
              <a:gd name="connsiteX187-15169" fmla="*/ 523898 w 10768629"/>
              <a:gd name="connsiteY187-15170" fmla="*/ 1811085 h 1978172"/>
              <a:gd name="connsiteX188-15171" fmla="*/ 360251 w 10768629"/>
              <a:gd name="connsiteY188-15172" fmla="*/ 1830735 h 1978172"/>
              <a:gd name="connsiteX189-15173" fmla="*/ 255207 w 10768629"/>
              <a:gd name="connsiteY189-15174" fmla="*/ 1818275 h 1978172"/>
              <a:gd name="connsiteX190-15175" fmla="*/ 101803 w 10768629"/>
              <a:gd name="connsiteY190-15176" fmla="*/ 1870647 h 1978172"/>
              <a:gd name="connsiteX191-15177" fmla="*/ 25397 w 10768629"/>
              <a:gd name="connsiteY191-15178" fmla="*/ 1888443 h 1978172"/>
              <a:gd name="connsiteX192-15179" fmla="*/ 2370 w 10768629"/>
              <a:gd name="connsiteY192-15180" fmla="*/ 1878311 h 1978172"/>
              <a:gd name="connsiteX193-15181" fmla="*/ 0 w 10768629"/>
              <a:gd name="connsiteY193-15182" fmla="*/ 1878785 h 1978172"/>
              <a:gd name="connsiteX194-15183" fmla="*/ 0 w 10768629"/>
              <a:gd name="connsiteY194-15184" fmla="*/ 0 h 1978172"/>
              <a:gd name="connsiteX0-15185" fmla="*/ 0 w 10768629"/>
              <a:gd name="connsiteY0-15186" fmla="*/ 0 h 1978172"/>
              <a:gd name="connsiteX1-15187" fmla="*/ 10768629 w 10768629"/>
              <a:gd name="connsiteY1-15188" fmla="*/ 0 h 1978172"/>
              <a:gd name="connsiteX2-15189" fmla="*/ 10733254 w 10768629"/>
              <a:gd name="connsiteY2-15190" fmla="*/ 31439 h 1978172"/>
              <a:gd name="connsiteX3-15191" fmla="*/ 10727085 w 10768629"/>
              <a:gd name="connsiteY3-15192" fmla="*/ 37910 h 1978172"/>
              <a:gd name="connsiteX4-15193" fmla="*/ 10675953 w 10768629"/>
              <a:gd name="connsiteY4-15194" fmla="*/ 68623 h 1978172"/>
              <a:gd name="connsiteX5-15195" fmla="*/ 10637091 w 10768629"/>
              <a:gd name="connsiteY5-15196" fmla="*/ 90361 h 1978172"/>
              <a:gd name="connsiteX6-15197" fmla="*/ 10610971 w 10768629"/>
              <a:gd name="connsiteY6-15198" fmla="*/ 110764 h 1978172"/>
              <a:gd name="connsiteX7-15199" fmla="*/ 10532872 w 10768629"/>
              <a:gd name="connsiteY7-15200" fmla="*/ 138028 h 1978172"/>
              <a:gd name="connsiteX8-15201" fmla="*/ 10398558 w 10768629"/>
              <a:gd name="connsiteY8-15202" fmla="*/ 172911 h 1978172"/>
              <a:gd name="connsiteX9-15203" fmla="*/ 10371128 w 10768629"/>
              <a:gd name="connsiteY9-15204" fmla="*/ 182609 h 1978172"/>
              <a:gd name="connsiteX10-15205" fmla="*/ 10352178 w 10768629"/>
              <a:gd name="connsiteY10-15206" fmla="*/ 199976 h 1978172"/>
              <a:gd name="connsiteX11-15207" fmla="*/ 10351815 w 10768629"/>
              <a:gd name="connsiteY11-15208" fmla="*/ 211879 h 1978172"/>
              <a:gd name="connsiteX12-15209" fmla="*/ 10337471 w 10768629"/>
              <a:gd name="connsiteY12-15210" fmla="*/ 218661 h 1978172"/>
              <a:gd name="connsiteX13-15211" fmla="*/ 10334625 w 10768629"/>
              <a:gd name="connsiteY13-15212" fmla="*/ 222351 h 1978172"/>
              <a:gd name="connsiteX14-15213" fmla="*/ 10256365 w 10768629"/>
              <a:gd name="connsiteY14-15214" fmla="*/ 235917 h 1978172"/>
              <a:gd name="connsiteX15-15215" fmla="*/ 10201127 w 10768629"/>
              <a:gd name="connsiteY15-15216" fmla="*/ 267448 h 1978172"/>
              <a:gd name="connsiteX16-15217" fmla="*/ 9961218 w 10768629"/>
              <a:gd name="connsiteY16-15218" fmla="*/ 326720 h 1978172"/>
              <a:gd name="connsiteX17-15219" fmla="*/ 9859715 w 10768629"/>
              <a:gd name="connsiteY17-15220" fmla="*/ 355698 h 1978172"/>
              <a:gd name="connsiteX18-15221" fmla="*/ 9679867 w 10768629"/>
              <a:gd name="connsiteY18-15222" fmla="*/ 399081 h 1978172"/>
              <a:gd name="connsiteX19-15223" fmla="*/ 9490654 w 10768629"/>
              <a:gd name="connsiteY19-15224" fmla="*/ 455225 h 1978172"/>
              <a:gd name="connsiteX20-15225" fmla="*/ 9470837 w 10768629"/>
              <a:gd name="connsiteY20-15226" fmla="*/ 452539 h 1978172"/>
              <a:gd name="connsiteX21-15227" fmla="*/ 9469082 w 10768629"/>
              <a:gd name="connsiteY21-15228" fmla="*/ 454891 h 1978172"/>
              <a:gd name="connsiteX22-15229" fmla="*/ 9448038 w 10768629"/>
              <a:gd name="connsiteY22-15230" fmla="*/ 459733 h 1978172"/>
              <a:gd name="connsiteX23-15231" fmla="*/ 9396821 w 10768629"/>
              <a:gd name="connsiteY23-15232" fmla="*/ 455795 h 1978172"/>
              <a:gd name="connsiteX24-15233" fmla="*/ 9392197 w 10768629"/>
              <a:gd name="connsiteY24-15234" fmla="*/ 459796 h 1978172"/>
              <a:gd name="connsiteX25-15235" fmla="*/ 9347994 w 10768629"/>
              <a:gd name="connsiteY25-15236" fmla="*/ 464462 h 1978172"/>
              <a:gd name="connsiteX26-15237" fmla="*/ 9347889 w 10768629"/>
              <a:gd name="connsiteY26-15238" fmla="*/ 466539 h 1978172"/>
              <a:gd name="connsiteX27-15239" fmla="*/ 9337639 w 10768629"/>
              <a:gd name="connsiteY27-15240" fmla="*/ 476654 h 1978172"/>
              <a:gd name="connsiteX28-15241" fmla="*/ 9287964 w 10768629"/>
              <a:gd name="connsiteY28-15242" fmla="*/ 513052 h 1978172"/>
              <a:gd name="connsiteX29-15243" fmla="*/ 9229283 w 10768629"/>
              <a:gd name="connsiteY29-15244" fmla="*/ 555377 h 1978172"/>
              <a:gd name="connsiteX30-15245" fmla="*/ 9220274 w 10768629"/>
              <a:gd name="connsiteY30-15246" fmla="*/ 557502 h 1978172"/>
              <a:gd name="connsiteX31-15247" fmla="*/ 9220202 w 10768629"/>
              <a:gd name="connsiteY31-15248" fmla="*/ 558001 h 1978172"/>
              <a:gd name="connsiteX32-15249" fmla="*/ 9210908 w 10768629"/>
              <a:gd name="connsiteY32-15250" fmla="*/ 561147 h 1978172"/>
              <a:gd name="connsiteX33-15251" fmla="*/ 9186374 w 10768629"/>
              <a:gd name="connsiteY33-15252" fmla="*/ 565502 h 1978172"/>
              <a:gd name="connsiteX34-15253" fmla="*/ 9181058 w 10768629"/>
              <a:gd name="connsiteY34-15254" fmla="*/ 569943 h 1978172"/>
              <a:gd name="connsiteX35-15255" fmla="*/ 9167549 w 10768629"/>
              <a:gd name="connsiteY35-15256" fmla="*/ 584727 h 1978172"/>
              <a:gd name="connsiteX36-15257" fmla="*/ 9149110 w 10768629"/>
              <a:gd name="connsiteY36-15258" fmla="*/ 598906 h 1978172"/>
              <a:gd name="connsiteX37-15259" fmla="*/ 9078556 w 10768629"/>
              <a:gd name="connsiteY37-15260" fmla="*/ 644039 h 1978172"/>
              <a:gd name="connsiteX38-15261" fmla="*/ 8996399 w 10768629"/>
              <a:gd name="connsiteY38-15262" fmla="*/ 690055 h 1978172"/>
              <a:gd name="connsiteX39-15263" fmla="*/ 8803791 w 10768629"/>
              <a:gd name="connsiteY39-15264" fmla="*/ 813860 h 1978172"/>
              <a:gd name="connsiteX40-15265" fmla="*/ 8636202 w 10768629"/>
              <a:gd name="connsiteY40-15266" fmla="*/ 848463 h 1978172"/>
              <a:gd name="connsiteX41-15267" fmla="*/ 8555372 w 10768629"/>
              <a:gd name="connsiteY41-15268" fmla="*/ 883171 h 1978172"/>
              <a:gd name="connsiteX42-15269" fmla="*/ 8507229 w 10768629"/>
              <a:gd name="connsiteY42-15270" fmla="*/ 901665 h 1978172"/>
              <a:gd name="connsiteX43-15271" fmla="*/ 8428473 w 10768629"/>
              <a:gd name="connsiteY43-15272" fmla="*/ 927985 h 1978172"/>
              <a:gd name="connsiteX44-15273" fmla="*/ 8427914 w 10768629"/>
              <a:gd name="connsiteY44-15274" fmla="*/ 933480 h 1978172"/>
              <a:gd name="connsiteX45-15275" fmla="*/ 8420327 w 10768629"/>
              <a:gd name="connsiteY45-15276" fmla="*/ 941984 h 1978172"/>
              <a:gd name="connsiteX46-15277" fmla="*/ 8394729 w 10768629"/>
              <a:gd name="connsiteY46-15278" fmla="*/ 948347 h 1978172"/>
              <a:gd name="connsiteX47-15279" fmla="*/ 8380548 w 10768629"/>
              <a:gd name="connsiteY47-15280" fmla="*/ 987916 h 1978172"/>
              <a:gd name="connsiteX48-15281" fmla="*/ 8375330 w 10768629"/>
              <a:gd name="connsiteY48-15282" fmla="*/ 965444 h 1978172"/>
              <a:gd name="connsiteX49-15283" fmla="*/ 8340796 w 10768629"/>
              <a:gd name="connsiteY49-15284" fmla="*/ 980522 h 1978172"/>
              <a:gd name="connsiteX50-15285" fmla="*/ 8304438 w 10768629"/>
              <a:gd name="connsiteY50-15286" fmla="*/ 996739 h 1978172"/>
              <a:gd name="connsiteX51-15287" fmla="*/ 8280929 w 10768629"/>
              <a:gd name="connsiteY51-15288" fmla="*/ 1023089 h 1978172"/>
              <a:gd name="connsiteX52-15289" fmla="*/ 8275760 w 10768629"/>
              <a:gd name="connsiteY52-15290" fmla="*/ 1027772 h 1978172"/>
              <a:gd name="connsiteX53-15291" fmla="*/ 8275478 w 10768629"/>
              <a:gd name="connsiteY53-15292" fmla="*/ 1027605 h 1978172"/>
              <a:gd name="connsiteX54-15293" fmla="*/ 8249003 w 10768629"/>
              <a:gd name="connsiteY54-15294" fmla="*/ 1032033 h 1978172"/>
              <a:gd name="connsiteX55-15295" fmla="*/ 8203836 w 10768629"/>
              <a:gd name="connsiteY55-15296" fmla="*/ 1037347 h 1978172"/>
              <a:gd name="connsiteX56-15297" fmla="*/ 8122936 w 10768629"/>
              <a:gd name="connsiteY56-15298" fmla="*/ 1063113 h 1978172"/>
              <a:gd name="connsiteX57-15299" fmla="*/ 8043658 w 10768629"/>
              <a:gd name="connsiteY57-15300" fmla="*/ 1092746 h 1978172"/>
              <a:gd name="connsiteX58-15301" fmla="*/ 8015351 w 10768629"/>
              <a:gd name="connsiteY58-15302" fmla="*/ 1105478 h 1978172"/>
              <a:gd name="connsiteX59-15303" fmla="*/ 7963145 w 10768629"/>
              <a:gd name="connsiteY59-15304" fmla="*/ 1119346 h 1978172"/>
              <a:gd name="connsiteX60-15305" fmla="*/ 7938145 w 10768629"/>
              <a:gd name="connsiteY60-15306" fmla="*/ 1120225 h 1978172"/>
              <a:gd name="connsiteX61-15307" fmla="*/ 7937238 w 10768629"/>
              <a:gd name="connsiteY61-15308" fmla="*/ 1121204 h 1978172"/>
              <a:gd name="connsiteX62-15309" fmla="*/ 7934398 w 10768629"/>
              <a:gd name="connsiteY62-15310" fmla="*/ 1118240 h 1978172"/>
              <a:gd name="connsiteX63-15311" fmla="*/ 7918248 w 10768629"/>
              <a:gd name="connsiteY63-15312" fmla="*/ 1124371 h 1978172"/>
              <a:gd name="connsiteX64-15313" fmla="*/ 7914119 w 10768629"/>
              <a:gd name="connsiteY64-15314" fmla="*/ 1127653 h 1978172"/>
              <a:gd name="connsiteX65-15315" fmla="*/ 7907658 w 10768629"/>
              <a:gd name="connsiteY65-15316" fmla="*/ 1130350 h 1978172"/>
              <a:gd name="connsiteX66-15317" fmla="*/ 7907434 w 10768629"/>
              <a:gd name="connsiteY66-15318" fmla="*/ 1130103 h 1978172"/>
              <a:gd name="connsiteX67-15319" fmla="*/ 7901508 w 10768629"/>
              <a:gd name="connsiteY67-15320" fmla="*/ 1133245 h 1978172"/>
              <a:gd name="connsiteX68-15321" fmla="*/ 7873287 w 10768629"/>
              <a:gd name="connsiteY68-15322" fmla="*/ 1152609 h 1978172"/>
              <a:gd name="connsiteX69-15323" fmla="*/ 7834833 w 10768629"/>
              <a:gd name="connsiteY69-15324" fmla="*/ 1153868 h 1978172"/>
              <a:gd name="connsiteX70-15325" fmla="*/ 7828661 w 10768629"/>
              <a:gd name="connsiteY70-15326" fmla="*/ 1139994 h 1978172"/>
              <a:gd name="connsiteX71-15327" fmla="*/ 7823966 w 10768629"/>
              <a:gd name="connsiteY71-15328" fmla="*/ 1143178 h 1978172"/>
              <a:gd name="connsiteX72-15329" fmla="*/ 7815078 w 10768629"/>
              <a:gd name="connsiteY72-15330" fmla="*/ 1151776 h 1978172"/>
              <a:gd name="connsiteX73-15331" fmla="*/ 7812026 w 10768629"/>
              <a:gd name="connsiteY73-15332" fmla="*/ 1151522 h 1978172"/>
              <a:gd name="connsiteX74-15333" fmla="*/ 7782249 w 10768629"/>
              <a:gd name="connsiteY74-15334" fmla="*/ 1160970 h 1978172"/>
              <a:gd name="connsiteX75-15335" fmla="*/ 7773476 w 10768629"/>
              <a:gd name="connsiteY75-15336" fmla="*/ 1157414 h 1978172"/>
              <a:gd name="connsiteX76-15337" fmla="*/ 7769600 w 10768629"/>
              <a:gd name="connsiteY76-15338" fmla="*/ 1157365 h 1978172"/>
              <a:gd name="connsiteX77-15339" fmla="*/ 7752631 w 10768629"/>
              <a:gd name="connsiteY77-15340" fmla="*/ 1172815 h 1978172"/>
              <a:gd name="connsiteX78-15341" fmla="*/ 7739392 w 10768629"/>
              <a:gd name="connsiteY78-15342" fmla="*/ 1192062 h 1978172"/>
              <a:gd name="connsiteX79-15343" fmla="*/ 7677677 w 10768629"/>
              <a:gd name="connsiteY79-15344" fmla="*/ 1216394 h 1978172"/>
              <a:gd name="connsiteX80-15345" fmla="*/ 7586920 w 10768629"/>
              <a:gd name="connsiteY80-15346" fmla="*/ 1261888 h 1978172"/>
              <a:gd name="connsiteX81-15347" fmla="*/ 7486100 w 10768629"/>
              <a:gd name="connsiteY81-15348" fmla="*/ 1292563 h 1978172"/>
              <a:gd name="connsiteX82-15349" fmla="*/ 7411323 w 10768629"/>
              <a:gd name="connsiteY82-15350" fmla="*/ 1340732 h 1978172"/>
              <a:gd name="connsiteX83-15351" fmla="*/ 7240698 w 10768629"/>
              <a:gd name="connsiteY83-15352" fmla="*/ 1438832 h 1978172"/>
              <a:gd name="connsiteX84-15353" fmla="*/ 7197675 w 10768629"/>
              <a:gd name="connsiteY84-15354" fmla="*/ 1447530 h 1978172"/>
              <a:gd name="connsiteX85-15355" fmla="*/ 7164788 w 10768629"/>
              <a:gd name="connsiteY85-15356" fmla="*/ 1480293 h 1978172"/>
              <a:gd name="connsiteX86-15357" fmla="*/ 7147929 w 10768629"/>
              <a:gd name="connsiteY86-15358" fmla="*/ 1477641 h 1978172"/>
              <a:gd name="connsiteX87-15359" fmla="*/ 7144965 w 10768629"/>
              <a:gd name="connsiteY87-15360" fmla="*/ 1476908 h 1978172"/>
              <a:gd name="connsiteX88-15361" fmla="*/ 7134299 w 10768629"/>
              <a:gd name="connsiteY88-15362" fmla="*/ 1479969 h 1978172"/>
              <a:gd name="connsiteX89-15363" fmla="*/ 7129809 w 10768629"/>
              <a:gd name="connsiteY89-15364" fmla="*/ 1473339 h 1978172"/>
              <a:gd name="connsiteX90-15365" fmla="*/ 7112688 w 10768629"/>
              <a:gd name="connsiteY90-15366" fmla="*/ 1472575 h 1978172"/>
              <a:gd name="connsiteX91-15367" fmla="*/ 7093470 w 10768629"/>
              <a:gd name="connsiteY91-15368" fmla="*/ 1480300 h 1978172"/>
              <a:gd name="connsiteX92-15369" fmla="*/ 7025034 w 10768629"/>
              <a:gd name="connsiteY92-15370" fmla="*/ 1506934 h 1978172"/>
              <a:gd name="connsiteX93-15371" fmla="*/ 7014783 w 10768629"/>
              <a:gd name="connsiteY93-15372" fmla="*/ 1515868 h 1978172"/>
              <a:gd name="connsiteX94-15373" fmla="*/ 6979706 w 10768629"/>
              <a:gd name="connsiteY94-15374" fmla="*/ 1523511 h 1978172"/>
              <a:gd name="connsiteX95-15375" fmla="*/ 6977890 w 10768629"/>
              <a:gd name="connsiteY95-15376" fmla="*/ 1525793 h 1978172"/>
              <a:gd name="connsiteX96-15377" fmla="*/ 6944339 w 10768629"/>
              <a:gd name="connsiteY96-15378" fmla="*/ 1536237 h 1978172"/>
              <a:gd name="connsiteX97-15379" fmla="*/ 6886996 w 10768629"/>
              <a:gd name="connsiteY97-15380" fmla="*/ 1563569 h 1978172"/>
              <a:gd name="connsiteX98-15381" fmla="*/ 6874510 w 10768629"/>
              <a:gd name="connsiteY98-15382" fmla="*/ 1558469 h 1978172"/>
              <a:gd name="connsiteX99-15383" fmla="*/ 6871943 w 10768629"/>
              <a:gd name="connsiteY99-15384" fmla="*/ 1554651 h 1978172"/>
              <a:gd name="connsiteX100-15385" fmla="*/ 6856174 w 10768629"/>
              <a:gd name="connsiteY100-15386" fmla="*/ 1562024 h 1978172"/>
              <a:gd name="connsiteX101-15387" fmla="*/ 6842321 w 10768629"/>
              <a:gd name="connsiteY101-15388" fmla="*/ 1560554 h 1978172"/>
              <a:gd name="connsiteX102-15389" fmla="*/ 6832713 w 10768629"/>
              <a:gd name="connsiteY102-15390" fmla="*/ 1569357 h 1978172"/>
              <a:gd name="connsiteX103-15391" fmla="*/ 6816351 w 10768629"/>
              <a:gd name="connsiteY103-15392" fmla="*/ 1571495 h 1978172"/>
              <a:gd name="connsiteX104-15393" fmla="*/ 6795800 w 10768629"/>
              <a:gd name="connsiteY104-15394" fmla="*/ 1572010 h 1978172"/>
              <a:gd name="connsiteX105-15395" fmla="*/ 6777546 w 10768629"/>
              <a:gd name="connsiteY105-15396" fmla="*/ 1568661 h 1978172"/>
              <a:gd name="connsiteX106-15397" fmla="*/ 6751528 w 10768629"/>
              <a:gd name="connsiteY106-15398" fmla="*/ 1574143 h 1978172"/>
              <a:gd name="connsiteX107-15399" fmla="*/ 6691966 w 10768629"/>
              <a:gd name="connsiteY107-15400" fmla="*/ 1582255 h 1978172"/>
              <a:gd name="connsiteX108-15401" fmla="*/ 6646941 w 10768629"/>
              <a:gd name="connsiteY108-15402" fmla="*/ 1588471 h 1978172"/>
              <a:gd name="connsiteX109-15403" fmla="*/ 6568576 w 10768629"/>
              <a:gd name="connsiteY109-15404" fmla="*/ 1606488 h 1978172"/>
              <a:gd name="connsiteX110-15405" fmla="*/ 6554358 w 10768629"/>
              <a:gd name="connsiteY110-15406" fmla="*/ 1621701 h 1978172"/>
              <a:gd name="connsiteX111-15407" fmla="*/ 6516968 w 10768629"/>
              <a:gd name="connsiteY111-15408" fmla="*/ 1617195 h 1978172"/>
              <a:gd name="connsiteX112-15409" fmla="*/ 6506479 w 10768629"/>
              <a:gd name="connsiteY112-15410" fmla="*/ 1602227 h 1978172"/>
              <a:gd name="connsiteX113-15411" fmla="*/ 6458436 w 10768629"/>
              <a:gd name="connsiteY113-15412" fmla="*/ 1607332 h 1978172"/>
              <a:gd name="connsiteX114-15413" fmla="*/ 6414786 w 10768629"/>
              <a:gd name="connsiteY114-15414" fmla="*/ 1628815 h 1978172"/>
              <a:gd name="connsiteX115-15415" fmla="*/ 6357085 w 10768629"/>
              <a:gd name="connsiteY115-15416" fmla="*/ 1640846 h 1978172"/>
              <a:gd name="connsiteX116-15417" fmla="*/ 6322636 w 10768629"/>
              <a:gd name="connsiteY116-15418" fmla="*/ 1648213 h 1978172"/>
              <a:gd name="connsiteX117-15419" fmla="*/ 6226172 w 10768629"/>
              <a:gd name="connsiteY117-15420" fmla="*/ 1654676 h 1978172"/>
              <a:gd name="connsiteX118-15421" fmla="*/ 6221217 w 10768629"/>
              <a:gd name="connsiteY118-15422" fmla="*/ 1654506 h 1978172"/>
              <a:gd name="connsiteX119-15423" fmla="*/ 6204956 w 10768629"/>
              <a:gd name="connsiteY119-15424" fmla="*/ 1664280 h 1978172"/>
              <a:gd name="connsiteX120-15425" fmla="*/ 6204270 w 10768629"/>
              <a:gd name="connsiteY120-15426" fmla="*/ 1666782 h 1978172"/>
              <a:gd name="connsiteX121-15427" fmla="*/ 6143810 w 10768629"/>
              <a:gd name="connsiteY121-15428" fmla="*/ 1661963 h 1978172"/>
              <a:gd name="connsiteX122-15429" fmla="*/ 6136560 w 10768629"/>
              <a:gd name="connsiteY122-15430" fmla="*/ 1665728 h 1978172"/>
              <a:gd name="connsiteX123-15431" fmla="*/ 6096155 w 10768629"/>
              <a:gd name="connsiteY123-15432" fmla="*/ 1656951 h 1978172"/>
              <a:gd name="connsiteX124-15433" fmla="*/ 6075812 w 10768629"/>
              <a:gd name="connsiteY124-15434" fmla="*/ 1655422 h 1978172"/>
              <a:gd name="connsiteX125-15435" fmla="*/ 6039495 w 10768629"/>
              <a:gd name="connsiteY125-15436" fmla="*/ 1649680 h 1978172"/>
              <a:gd name="connsiteX126-15437" fmla="*/ 6036523 w 10768629"/>
              <a:gd name="connsiteY126-15438" fmla="*/ 1652121 h 1978172"/>
              <a:gd name="connsiteX127-15439" fmla="*/ 6029328 w 10768629"/>
              <a:gd name="connsiteY127-15440" fmla="*/ 1649904 h 1978172"/>
              <a:gd name="connsiteX128-15441" fmla="*/ 6024075 w 10768629"/>
              <a:gd name="connsiteY128-15442" fmla="*/ 1652779 h 1978172"/>
              <a:gd name="connsiteX129-15443" fmla="*/ 6018085 w 10768629"/>
              <a:gd name="connsiteY129-15444" fmla="*/ 1652030 h 1978172"/>
              <a:gd name="connsiteX130-15445" fmla="*/ 5955513 w 10768629"/>
              <a:gd name="connsiteY130-15446" fmla="*/ 1663584 h 1978172"/>
              <a:gd name="connsiteX131-15447" fmla="*/ 5941996 w 10768629"/>
              <a:gd name="connsiteY131-15448" fmla="*/ 1661326 h 1978172"/>
              <a:gd name="connsiteX132-15449" fmla="*/ 5931789 w 10768629"/>
              <a:gd name="connsiteY132-15450" fmla="*/ 1669915 h 1978172"/>
              <a:gd name="connsiteX133-15451" fmla="*/ 5888686 w 10768629"/>
              <a:gd name="connsiteY133-15452" fmla="*/ 1672175 h 1978172"/>
              <a:gd name="connsiteX134-15453" fmla="*/ 5873794 w 10768629"/>
              <a:gd name="connsiteY134-15454" fmla="*/ 1665454 h 1978172"/>
              <a:gd name="connsiteX135-15455" fmla="*/ 5860022 w 10768629"/>
              <a:gd name="connsiteY135-15456" fmla="*/ 1660635 h 1978172"/>
              <a:gd name="connsiteX136-15457" fmla="*/ 5858237 w 10768629"/>
              <a:gd name="connsiteY136-15458" fmla="*/ 1660649 h 1978172"/>
              <a:gd name="connsiteX137-15459" fmla="*/ 5840319 w 10768629"/>
              <a:gd name="connsiteY137-15460" fmla="*/ 1660798 h 1978172"/>
              <a:gd name="connsiteX138-15461" fmla="*/ 5806984 w 10768629"/>
              <a:gd name="connsiteY138-15462" fmla="*/ 1661075 h 1978172"/>
              <a:gd name="connsiteX139-15463" fmla="*/ 5742351 w 10768629"/>
              <a:gd name="connsiteY139-15464" fmla="*/ 1667489 h 1978172"/>
              <a:gd name="connsiteX140-15465" fmla="*/ 5521171 w 10768629"/>
              <a:gd name="connsiteY140-15466" fmla="*/ 1671626 h 1978172"/>
              <a:gd name="connsiteX141-15467" fmla="*/ 5457384 w 10768629"/>
              <a:gd name="connsiteY141-15468" fmla="*/ 1683952 h 1978172"/>
              <a:gd name="connsiteX142-15469" fmla="*/ 4950070 w 10768629"/>
              <a:gd name="connsiteY142-15470" fmla="*/ 1748401 h 1978172"/>
              <a:gd name="connsiteX143-15471" fmla="*/ 4872172 w 10768629"/>
              <a:gd name="connsiteY143-15472" fmla="*/ 1757222 h 1978172"/>
              <a:gd name="connsiteX144-15473" fmla="*/ 4809524 w 10768629"/>
              <a:gd name="connsiteY144-15474" fmla="*/ 1761033 h 1978172"/>
              <a:gd name="connsiteX145-15475" fmla="*/ 4759058 w 10768629"/>
              <a:gd name="connsiteY145-15476" fmla="*/ 1766533 h 1978172"/>
              <a:gd name="connsiteX146-15477" fmla="*/ 4719749 w 10768629"/>
              <a:gd name="connsiteY146-15478" fmla="*/ 1771811 h 1978172"/>
              <a:gd name="connsiteX147-15479" fmla="*/ 4568686 w 10768629"/>
              <a:gd name="connsiteY147-15480" fmla="*/ 1786141 h 1978172"/>
              <a:gd name="connsiteX148-15481" fmla="*/ 4418751 w 10768629"/>
              <a:gd name="connsiteY148-15482" fmla="*/ 1796932 h 1978172"/>
              <a:gd name="connsiteX149-15483" fmla="*/ 4378377 w 10768629"/>
              <a:gd name="connsiteY149-15484" fmla="*/ 1815528 h 1978172"/>
              <a:gd name="connsiteX150-15485" fmla="*/ 4320575 w 10768629"/>
              <a:gd name="connsiteY150-15486" fmla="*/ 1832722 h 1978172"/>
              <a:gd name="connsiteX151-15487" fmla="*/ 4211935 w 10768629"/>
              <a:gd name="connsiteY151-15488" fmla="*/ 1860177 h 1978172"/>
              <a:gd name="connsiteX152-15489" fmla="*/ 4101228 w 10768629"/>
              <a:gd name="connsiteY152-15490" fmla="*/ 1868717 h 1978172"/>
              <a:gd name="connsiteX153-15491" fmla="*/ 3973223 w 10768629"/>
              <a:gd name="connsiteY153-15492" fmla="*/ 1881015 h 1978172"/>
              <a:gd name="connsiteX154-15493" fmla="*/ 3900992 w 10768629"/>
              <a:gd name="connsiteY154-15494" fmla="*/ 1880603 h 1978172"/>
              <a:gd name="connsiteX155-15495" fmla="*/ 3662119 w 10768629"/>
              <a:gd name="connsiteY155-15496" fmla="*/ 1889285 h 1978172"/>
              <a:gd name="connsiteX156-15497" fmla="*/ 3496919 w 10768629"/>
              <a:gd name="connsiteY156-15498" fmla="*/ 1873180 h 1978172"/>
              <a:gd name="connsiteX157-15499" fmla="*/ 3449433 w 10768629"/>
              <a:gd name="connsiteY157-15500" fmla="*/ 1889681 h 1978172"/>
              <a:gd name="connsiteX158-15501" fmla="*/ 3369766 w 10768629"/>
              <a:gd name="connsiteY158-15502" fmla="*/ 1916653 h 1978172"/>
              <a:gd name="connsiteX159-15503" fmla="*/ 3269672 w 10768629"/>
              <a:gd name="connsiteY159-15504" fmla="*/ 1938036 h 1978172"/>
              <a:gd name="connsiteX160-15505" fmla="*/ 3224897 w 10768629"/>
              <a:gd name="connsiteY160-15506" fmla="*/ 1943733 h 1978172"/>
              <a:gd name="connsiteX161-15507" fmla="*/ 3161463 w 10768629"/>
              <a:gd name="connsiteY161-15508" fmla="*/ 1946591 h 1978172"/>
              <a:gd name="connsiteX162-15509" fmla="*/ 3112044 w 10768629"/>
              <a:gd name="connsiteY162-15510" fmla="*/ 1935614 h 1978172"/>
              <a:gd name="connsiteX163-15511" fmla="*/ 3069716 w 10768629"/>
              <a:gd name="connsiteY163-15512" fmla="*/ 1930463 h 1978172"/>
              <a:gd name="connsiteX164-15513" fmla="*/ 3005773 w 10768629"/>
              <a:gd name="connsiteY164-15514" fmla="*/ 1915878 h 1978172"/>
              <a:gd name="connsiteX165-15515" fmla="*/ 2897201 w 10768629"/>
              <a:gd name="connsiteY165-15516" fmla="*/ 1926772 h 1978172"/>
              <a:gd name="connsiteX166-15517" fmla="*/ 2783891 w 10768629"/>
              <a:gd name="connsiteY166-15518" fmla="*/ 1931749 h 1978172"/>
              <a:gd name="connsiteX167-15519" fmla="*/ 2712447 w 10768629"/>
              <a:gd name="connsiteY167-15520" fmla="*/ 1933044 h 1978172"/>
              <a:gd name="connsiteX168-15521" fmla="*/ 2560151 w 10768629"/>
              <a:gd name="connsiteY168-15522" fmla="*/ 1963609 h 1978172"/>
              <a:gd name="connsiteX169-15523" fmla="*/ 2367221 w 10768629"/>
              <a:gd name="connsiteY169-15524" fmla="*/ 1971884 h 1978172"/>
              <a:gd name="connsiteX170-15525" fmla="*/ 2272130 w 10768629"/>
              <a:gd name="connsiteY170-15526" fmla="*/ 1961162 h 1978172"/>
              <a:gd name="connsiteX171-15527" fmla="*/ 2189404 w 10768629"/>
              <a:gd name="connsiteY171-15528" fmla="*/ 1978172 h 1978172"/>
              <a:gd name="connsiteX172-15529" fmla="*/ 2077704 w 10768629"/>
              <a:gd name="connsiteY172-15530" fmla="*/ 1965002 h 1978172"/>
              <a:gd name="connsiteX173-15531" fmla="*/ 2033299 w 10768629"/>
              <a:gd name="connsiteY173-15532" fmla="*/ 1969042 h 1978172"/>
              <a:gd name="connsiteX174-15533" fmla="*/ 1967996 w 10768629"/>
              <a:gd name="connsiteY174-15534" fmla="*/ 1953187 h 1978172"/>
              <a:gd name="connsiteX175-15535" fmla="*/ 1855805 w 10768629"/>
              <a:gd name="connsiteY175-15536" fmla="*/ 1926082 h 1978172"/>
              <a:gd name="connsiteX176-15537" fmla="*/ 1790957 w 10768629"/>
              <a:gd name="connsiteY176-15538" fmla="*/ 1919460 h 1978172"/>
              <a:gd name="connsiteX177-15539" fmla="*/ 1613978 w 10768629"/>
              <a:gd name="connsiteY177-15540" fmla="*/ 1891581 h 1978172"/>
              <a:gd name="connsiteX178-15541" fmla="*/ 1436831 w 10768629"/>
              <a:gd name="connsiteY178-15542" fmla="*/ 1856201 h 1978172"/>
              <a:gd name="connsiteX179-15543" fmla="*/ 1357365 w 10768629"/>
              <a:gd name="connsiteY179-15544" fmla="*/ 1832140 h 1978172"/>
              <a:gd name="connsiteX180-15545" fmla="*/ 1232341 w 10768629"/>
              <a:gd name="connsiteY180-15546" fmla="*/ 1785942 h 1978172"/>
              <a:gd name="connsiteX181-15547" fmla="*/ 1162595 w 10768629"/>
              <a:gd name="connsiteY181-15548" fmla="*/ 1758337 h 1978172"/>
              <a:gd name="connsiteX182-15549" fmla="*/ 1120257 w 10768629"/>
              <a:gd name="connsiteY182-15550" fmla="*/ 1789615 h 1978172"/>
              <a:gd name="connsiteX183-15551" fmla="*/ 991903 w 10768629"/>
              <a:gd name="connsiteY183-15552" fmla="*/ 1786741 h 1978172"/>
              <a:gd name="connsiteX184-15553" fmla="*/ 883960 w 10768629"/>
              <a:gd name="connsiteY184-15554" fmla="*/ 1809389 h 1978172"/>
              <a:gd name="connsiteX185-15555" fmla="*/ 766531 w 10768629"/>
              <a:gd name="connsiteY185-15556" fmla="*/ 1805053 h 1978172"/>
              <a:gd name="connsiteX186-15557" fmla="*/ 669779 w 10768629"/>
              <a:gd name="connsiteY186-15558" fmla="*/ 1800537 h 1978172"/>
              <a:gd name="connsiteX187-15559" fmla="*/ 523898 w 10768629"/>
              <a:gd name="connsiteY187-15560" fmla="*/ 1811085 h 1978172"/>
              <a:gd name="connsiteX188-15561" fmla="*/ 360251 w 10768629"/>
              <a:gd name="connsiteY188-15562" fmla="*/ 1830735 h 1978172"/>
              <a:gd name="connsiteX189-15563" fmla="*/ 255207 w 10768629"/>
              <a:gd name="connsiteY189-15564" fmla="*/ 1818275 h 1978172"/>
              <a:gd name="connsiteX190-15565" fmla="*/ 101803 w 10768629"/>
              <a:gd name="connsiteY190-15566" fmla="*/ 1870647 h 1978172"/>
              <a:gd name="connsiteX191-15567" fmla="*/ 25397 w 10768629"/>
              <a:gd name="connsiteY191-15568" fmla="*/ 1888443 h 1978172"/>
              <a:gd name="connsiteX192-15569" fmla="*/ 2370 w 10768629"/>
              <a:gd name="connsiteY192-15570" fmla="*/ 1878311 h 1978172"/>
              <a:gd name="connsiteX193-15571" fmla="*/ 0 w 10768629"/>
              <a:gd name="connsiteY193-15572" fmla="*/ 1878785 h 1978172"/>
              <a:gd name="connsiteX194-15573" fmla="*/ 0 w 10768629"/>
              <a:gd name="connsiteY194-15574" fmla="*/ 0 h 1978172"/>
              <a:gd name="connsiteX0-15575" fmla="*/ 0 w 10768629"/>
              <a:gd name="connsiteY0-15576" fmla="*/ 0 h 1978172"/>
              <a:gd name="connsiteX1-15577" fmla="*/ 10768629 w 10768629"/>
              <a:gd name="connsiteY1-15578" fmla="*/ 0 h 1978172"/>
              <a:gd name="connsiteX2-15579" fmla="*/ 10733254 w 10768629"/>
              <a:gd name="connsiteY2-15580" fmla="*/ 31439 h 1978172"/>
              <a:gd name="connsiteX3-15581" fmla="*/ 10727085 w 10768629"/>
              <a:gd name="connsiteY3-15582" fmla="*/ 37910 h 1978172"/>
              <a:gd name="connsiteX4-15583" fmla="*/ 10675953 w 10768629"/>
              <a:gd name="connsiteY4-15584" fmla="*/ 68623 h 1978172"/>
              <a:gd name="connsiteX5-15585" fmla="*/ 10637091 w 10768629"/>
              <a:gd name="connsiteY5-15586" fmla="*/ 90361 h 1978172"/>
              <a:gd name="connsiteX6-15587" fmla="*/ 10610971 w 10768629"/>
              <a:gd name="connsiteY6-15588" fmla="*/ 110764 h 1978172"/>
              <a:gd name="connsiteX7-15589" fmla="*/ 10532872 w 10768629"/>
              <a:gd name="connsiteY7-15590" fmla="*/ 138028 h 1978172"/>
              <a:gd name="connsiteX8-15591" fmla="*/ 10398558 w 10768629"/>
              <a:gd name="connsiteY8-15592" fmla="*/ 172911 h 1978172"/>
              <a:gd name="connsiteX9-15593" fmla="*/ 10371128 w 10768629"/>
              <a:gd name="connsiteY9-15594" fmla="*/ 182609 h 1978172"/>
              <a:gd name="connsiteX10-15595" fmla="*/ 10352178 w 10768629"/>
              <a:gd name="connsiteY10-15596" fmla="*/ 199976 h 1978172"/>
              <a:gd name="connsiteX11-15597" fmla="*/ 10351815 w 10768629"/>
              <a:gd name="connsiteY11-15598" fmla="*/ 211879 h 1978172"/>
              <a:gd name="connsiteX12-15599" fmla="*/ 10337471 w 10768629"/>
              <a:gd name="connsiteY12-15600" fmla="*/ 218661 h 1978172"/>
              <a:gd name="connsiteX13-15601" fmla="*/ 10334625 w 10768629"/>
              <a:gd name="connsiteY13-15602" fmla="*/ 222351 h 1978172"/>
              <a:gd name="connsiteX14-15603" fmla="*/ 10256365 w 10768629"/>
              <a:gd name="connsiteY14-15604" fmla="*/ 235917 h 1978172"/>
              <a:gd name="connsiteX15-15605" fmla="*/ 10201127 w 10768629"/>
              <a:gd name="connsiteY15-15606" fmla="*/ 267448 h 1978172"/>
              <a:gd name="connsiteX16-15607" fmla="*/ 9961218 w 10768629"/>
              <a:gd name="connsiteY16-15608" fmla="*/ 326720 h 1978172"/>
              <a:gd name="connsiteX17-15609" fmla="*/ 9859715 w 10768629"/>
              <a:gd name="connsiteY17-15610" fmla="*/ 355698 h 1978172"/>
              <a:gd name="connsiteX18-15611" fmla="*/ 9679867 w 10768629"/>
              <a:gd name="connsiteY18-15612" fmla="*/ 399081 h 1978172"/>
              <a:gd name="connsiteX19-15613" fmla="*/ 9490654 w 10768629"/>
              <a:gd name="connsiteY19-15614" fmla="*/ 455225 h 1978172"/>
              <a:gd name="connsiteX20-15615" fmla="*/ 9470837 w 10768629"/>
              <a:gd name="connsiteY20-15616" fmla="*/ 452539 h 1978172"/>
              <a:gd name="connsiteX21-15617" fmla="*/ 9469082 w 10768629"/>
              <a:gd name="connsiteY21-15618" fmla="*/ 454891 h 1978172"/>
              <a:gd name="connsiteX22-15619" fmla="*/ 9448038 w 10768629"/>
              <a:gd name="connsiteY22-15620" fmla="*/ 459733 h 1978172"/>
              <a:gd name="connsiteX23-15621" fmla="*/ 9396821 w 10768629"/>
              <a:gd name="connsiteY23-15622" fmla="*/ 455795 h 1978172"/>
              <a:gd name="connsiteX24-15623" fmla="*/ 9392197 w 10768629"/>
              <a:gd name="connsiteY24-15624" fmla="*/ 459796 h 1978172"/>
              <a:gd name="connsiteX25-15625" fmla="*/ 9347994 w 10768629"/>
              <a:gd name="connsiteY25-15626" fmla="*/ 464462 h 1978172"/>
              <a:gd name="connsiteX26-15627" fmla="*/ 9347889 w 10768629"/>
              <a:gd name="connsiteY26-15628" fmla="*/ 466539 h 1978172"/>
              <a:gd name="connsiteX27-15629" fmla="*/ 9337639 w 10768629"/>
              <a:gd name="connsiteY27-15630" fmla="*/ 476654 h 1978172"/>
              <a:gd name="connsiteX28-15631" fmla="*/ 9287964 w 10768629"/>
              <a:gd name="connsiteY28-15632" fmla="*/ 513052 h 1978172"/>
              <a:gd name="connsiteX29-15633" fmla="*/ 9229283 w 10768629"/>
              <a:gd name="connsiteY29-15634" fmla="*/ 555377 h 1978172"/>
              <a:gd name="connsiteX30-15635" fmla="*/ 9220274 w 10768629"/>
              <a:gd name="connsiteY30-15636" fmla="*/ 557502 h 1978172"/>
              <a:gd name="connsiteX31-15637" fmla="*/ 9220202 w 10768629"/>
              <a:gd name="connsiteY31-15638" fmla="*/ 558001 h 1978172"/>
              <a:gd name="connsiteX32-15639" fmla="*/ 9210908 w 10768629"/>
              <a:gd name="connsiteY32-15640" fmla="*/ 561147 h 1978172"/>
              <a:gd name="connsiteX33-15641" fmla="*/ 9186374 w 10768629"/>
              <a:gd name="connsiteY33-15642" fmla="*/ 565502 h 1978172"/>
              <a:gd name="connsiteX34-15643" fmla="*/ 9181058 w 10768629"/>
              <a:gd name="connsiteY34-15644" fmla="*/ 569943 h 1978172"/>
              <a:gd name="connsiteX35-15645" fmla="*/ 9167549 w 10768629"/>
              <a:gd name="connsiteY35-15646" fmla="*/ 584727 h 1978172"/>
              <a:gd name="connsiteX36-15647" fmla="*/ 9149110 w 10768629"/>
              <a:gd name="connsiteY36-15648" fmla="*/ 598906 h 1978172"/>
              <a:gd name="connsiteX37-15649" fmla="*/ 9078556 w 10768629"/>
              <a:gd name="connsiteY37-15650" fmla="*/ 644039 h 1978172"/>
              <a:gd name="connsiteX38-15651" fmla="*/ 8996399 w 10768629"/>
              <a:gd name="connsiteY38-15652" fmla="*/ 690055 h 1978172"/>
              <a:gd name="connsiteX39-15653" fmla="*/ 8803791 w 10768629"/>
              <a:gd name="connsiteY39-15654" fmla="*/ 813860 h 1978172"/>
              <a:gd name="connsiteX40-15655" fmla="*/ 8636202 w 10768629"/>
              <a:gd name="connsiteY40-15656" fmla="*/ 848463 h 1978172"/>
              <a:gd name="connsiteX41-15657" fmla="*/ 8555372 w 10768629"/>
              <a:gd name="connsiteY41-15658" fmla="*/ 883171 h 1978172"/>
              <a:gd name="connsiteX42-15659" fmla="*/ 8507229 w 10768629"/>
              <a:gd name="connsiteY42-15660" fmla="*/ 901665 h 1978172"/>
              <a:gd name="connsiteX43-15661" fmla="*/ 8428473 w 10768629"/>
              <a:gd name="connsiteY43-15662" fmla="*/ 927985 h 1978172"/>
              <a:gd name="connsiteX44-15663" fmla="*/ 8427914 w 10768629"/>
              <a:gd name="connsiteY44-15664" fmla="*/ 933480 h 1978172"/>
              <a:gd name="connsiteX45-15665" fmla="*/ 8420327 w 10768629"/>
              <a:gd name="connsiteY45-15666" fmla="*/ 941984 h 1978172"/>
              <a:gd name="connsiteX46-15667" fmla="*/ 8394729 w 10768629"/>
              <a:gd name="connsiteY46-15668" fmla="*/ 948347 h 1978172"/>
              <a:gd name="connsiteX47-15669" fmla="*/ 8380548 w 10768629"/>
              <a:gd name="connsiteY47-15670" fmla="*/ 987916 h 1978172"/>
              <a:gd name="connsiteX48-15671" fmla="*/ 8375330 w 10768629"/>
              <a:gd name="connsiteY48-15672" fmla="*/ 965444 h 1978172"/>
              <a:gd name="connsiteX49-15673" fmla="*/ 8340796 w 10768629"/>
              <a:gd name="connsiteY49-15674" fmla="*/ 980522 h 1978172"/>
              <a:gd name="connsiteX50-15675" fmla="*/ 8304438 w 10768629"/>
              <a:gd name="connsiteY50-15676" fmla="*/ 996739 h 1978172"/>
              <a:gd name="connsiteX51-15677" fmla="*/ 8280929 w 10768629"/>
              <a:gd name="connsiteY51-15678" fmla="*/ 1023089 h 1978172"/>
              <a:gd name="connsiteX52-15679" fmla="*/ 8275760 w 10768629"/>
              <a:gd name="connsiteY52-15680" fmla="*/ 1027772 h 1978172"/>
              <a:gd name="connsiteX53-15681" fmla="*/ 8275478 w 10768629"/>
              <a:gd name="connsiteY53-15682" fmla="*/ 1027605 h 1978172"/>
              <a:gd name="connsiteX54-15683" fmla="*/ 8249003 w 10768629"/>
              <a:gd name="connsiteY54-15684" fmla="*/ 1032033 h 1978172"/>
              <a:gd name="connsiteX55-15685" fmla="*/ 8203836 w 10768629"/>
              <a:gd name="connsiteY55-15686" fmla="*/ 1037347 h 1978172"/>
              <a:gd name="connsiteX56-15687" fmla="*/ 8122936 w 10768629"/>
              <a:gd name="connsiteY56-15688" fmla="*/ 1063113 h 1978172"/>
              <a:gd name="connsiteX57-15689" fmla="*/ 8043658 w 10768629"/>
              <a:gd name="connsiteY57-15690" fmla="*/ 1092746 h 1978172"/>
              <a:gd name="connsiteX58-15691" fmla="*/ 8015351 w 10768629"/>
              <a:gd name="connsiteY58-15692" fmla="*/ 1105478 h 1978172"/>
              <a:gd name="connsiteX59-15693" fmla="*/ 7963145 w 10768629"/>
              <a:gd name="connsiteY59-15694" fmla="*/ 1119346 h 1978172"/>
              <a:gd name="connsiteX60-15695" fmla="*/ 7938145 w 10768629"/>
              <a:gd name="connsiteY60-15696" fmla="*/ 1120225 h 1978172"/>
              <a:gd name="connsiteX61-15697" fmla="*/ 7937238 w 10768629"/>
              <a:gd name="connsiteY61-15698" fmla="*/ 1121204 h 1978172"/>
              <a:gd name="connsiteX62-15699" fmla="*/ 7934398 w 10768629"/>
              <a:gd name="connsiteY62-15700" fmla="*/ 1118240 h 1978172"/>
              <a:gd name="connsiteX63-15701" fmla="*/ 7918248 w 10768629"/>
              <a:gd name="connsiteY63-15702" fmla="*/ 1124371 h 1978172"/>
              <a:gd name="connsiteX64-15703" fmla="*/ 7914119 w 10768629"/>
              <a:gd name="connsiteY64-15704" fmla="*/ 1127653 h 1978172"/>
              <a:gd name="connsiteX65-15705" fmla="*/ 7907658 w 10768629"/>
              <a:gd name="connsiteY65-15706" fmla="*/ 1130350 h 1978172"/>
              <a:gd name="connsiteX66-15707" fmla="*/ 7907434 w 10768629"/>
              <a:gd name="connsiteY66-15708" fmla="*/ 1130103 h 1978172"/>
              <a:gd name="connsiteX67-15709" fmla="*/ 7901508 w 10768629"/>
              <a:gd name="connsiteY67-15710" fmla="*/ 1133245 h 1978172"/>
              <a:gd name="connsiteX68-15711" fmla="*/ 7873287 w 10768629"/>
              <a:gd name="connsiteY68-15712" fmla="*/ 1152609 h 1978172"/>
              <a:gd name="connsiteX69-15713" fmla="*/ 7834833 w 10768629"/>
              <a:gd name="connsiteY69-15714" fmla="*/ 1153868 h 1978172"/>
              <a:gd name="connsiteX70-15715" fmla="*/ 7828661 w 10768629"/>
              <a:gd name="connsiteY70-15716" fmla="*/ 1139994 h 1978172"/>
              <a:gd name="connsiteX71-15717" fmla="*/ 7823966 w 10768629"/>
              <a:gd name="connsiteY71-15718" fmla="*/ 1143178 h 1978172"/>
              <a:gd name="connsiteX72-15719" fmla="*/ 7815078 w 10768629"/>
              <a:gd name="connsiteY72-15720" fmla="*/ 1151776 h 1978172"/>
              <a:gd name="connsiteX73-15721" fmla="*/ 7812026 w 10768629"/>
              <a:gd name="connsiteY73-15722" fmla="*/ 1151522 h 1978172"/>
              <a:gd name="connsiteX74-15723" fmla="*/ 7782249 w 10768629"/>
              <a:gd name="connsiteY74-15724" fmla="*/ 1160970 h 1978172"/>
              <a:gd name="connsiteX75-15725" fmla="*/ 7773476 w 10768629"/>
              <a:gd name="connsiteY75-15726" fmla="*/ 1157414 h 1978172"/>
              <a:gd name="connsiteX76-15727" fmla="*/ 7769600 w 10768629"/>
              <a:gd name="connsiteY76-15728" fmla="*/ 1157365 h 1978172"/>
              <a:gd name="connsiteX77-15729" fmla="*/ 7752631 w 10768629"/>
              <a:gd name="connsiteY77-15730" fmla="*/ 1172815 h 1978172"/>
              <a:gd name="connsiteX78-15731" fmla="*/ 7739392 w 10768629"/>
              <a:gd name="connsiteY78-15732" fmla="*/ 1192062 h 1978172"/>
              <a:gd name="connsiteX79-15733" fmla="*/ 7677677 w 10768629"/>
              <a:gd name="connsiteY79-15734" fmla="*/ 1216394 h 1978172"/>
              <a:gd name="connsiteX80-15735" fmla="*/ 7586920 w 10768629"/>
              <a:gd name="connsiteY80-15736" fmla="*/ 1261888 h 1978172"/>
              <a:gd name="connsiteX81-15737" fmla="*/ 7486100 w 10768629"/>
              <a:gd name="connsiteY81-15738" fmla="*/ 1292563 h 1978172"/>
              <a:gd name="connsiteX82-15739" fmla="*/ 7411323 w 10768629"/>
              <a:gd name="connsiteY82-15740" fmla="*/ 1340732 h 1978172"/>
              <a:gd name="connsiteX83-15741" fmla="*/ 7240698 w 10768629"/>
              <a:gd name="connsiteY83-15742" fmla="*/ 1438832 h 1978172"/>
              <a:gd name="connsiteX84-15743" fmla="*/ 7197675 w 10768629"/>
              <a:gd name="connsiteY84-15744" fmla="*/ 1447530 h 1978172"/>
              <a:gd name="connsiteX85-15745" fmla="*/ 7164788 w 10768629"/>
              <a:gd name="connsiteY85-15746" fmla="*/ 1480293 h 1978172"/>
              <a:gd name="connsiteX86-15747" fmla="*/ 7147929 w 10768629"/>
              <a:gd name="connsiteY86-15748" fmla="*/ 1477641 h 1978172"/>
              <a:gd name="connsiteX87-15749" fmla="*/ 7144965 w 10768629"/>
              <a:gd name="connsiteY87-15750" fmla="*/ 1476908 h 1978172"/>
              <a:gd name="connsiteX88-15751" fmla="*/ 7134299 w 10768629"/>
              <a:gd name="connsiteY88-15752" fmla="*/ 1479969 h 1978172"/>
              <a:gd name="connsiteX89-15753" fmla="*/ 7129809 w 10768629"/>
              <a:gd name="connsiteY89-15754" fmla="*/ 1473339 h 1978172"/>
              <a:gd name="connsiteX90-15755" fmla="*/ 7112688 w 10768629"/>
              <a:gd name="connsiteY90-15756" fmla="*/ 1472575 h 1978172"/>
              <a:gd name="connsiteX91-15757" fmla="*/ 7093470 w 10768629"/>
              <a:gd name="connsiteY91-15758" fmla="*/ 1480300 h 1978172"/>
              <a:gd name="connsiteX92-15759" fmla="*/ 7025034 w 10768629"/>
              <a:gd name="connsiteY92-15760" fmla="*/ 1506934 h 1978172"/>
              <a:gd name="connsiteX93-15761" fmla="*/ 7014783 w 10768629"/>
              <a:gd name="connsiteY93-15762" fmla="*/ 1515868 h 1978172"/>
              <a:gd name="connsiteX94-15763" fmla="*/ 6979706 w 10768629"/>
              <a:gd name="connsiteY94-15764" fmla="*/ 1523511 h 1978172"/>
              <a:gd name="connsiteX95-15765" fmla="*/ 6977890 w 10768629"/>
              <a:gd name="connsiteY95-15766" fmla="*/ 1525793 h 1978172"/>
              <a:gd name="connsiteX96-15767" fmla="*/ 6944339 w 10768629"/>
              <a:gd name="connsiteY96-15768" fmla="*/ 1536237 h 1978172"/>
              <a:gd name="connsiteX97-15769" fmla="*/ 6886996 w 10768629"/>
              <a:gd name="connsiteY97-15770" fmla="*/ 1563569 h 1978172"/>
              <a:gd name="connsiteX98-15771" fmla="*/ 6874510 w 10768629"/>
              <a:gd name="connsiteY98-15772" fmla="*/ 1558469 h 1978172"/>
              <a:gd name="connsiteX99-15773" fmla="*/ 6871943 w 10768629"/>
              <a:gd name="connsiteY99-15774" fmla="*/ 1554651 h 1978172"/>
              <a:gd name="connsiteX100-15775" fmla="*/ 6856174 w 10768629"/>
              <a:gd name="connsiteY100-15776" fmla="*/ 1562024 h 1978172"/>
              <a:gd name="connsiteX101-15777" fmla="*/ 6842321 w 10768629"/>
              <a:gd name="connsiteY101-15778" fmla="*/ 1560554 h 1978172"/>
              <a:gd name="connsiteX102-15779" fmla="*/ 6832713 w 10768629"/>
              <a:gd name="connsiteY102-15780" fmla="*/ 1569357 h 1978172"/>
              <a:gd name="connsiteX103-15781" fmla="*/ 6816351 w 10768629"/>
              <a:gd name="connsiteY103-15782" fmla="*/ 1571495 h 1978172"/>
              <a:gd name="connsiteX104-15783" fmla="*/ 6795800 w 10768629"/>
              <a:gd name="connsiteY104-15784" fmla="*/ 1572010 h 1978172"/>
              <a:gd name="connsiteX105-15785" fmla="*/ 6777546 w 10768629"/>
              <a:gd name="connsiteY105-15786" fmla="*/ 1568661 h 1978172"/>
              <a:gd name="connsiteX106-15787" fmla="*/ 6751528 w 10768629"/>
              <a:gd name="connsiteY106-15788" fmla="*/ 1574143 h 1978172"/>
              <a:gd name="connsiteX107-15789" fmla="*/ 6691966 w 10768629"/>
              <a:gd name="connsiteY107-15790" fmla="*/ 1582255 h 1978172"/>
              <a:gd name="connsiteX108-15791" fmla="*/ 6646941 w 10768629"/>
              <a:gd name="connsiteY108-15792" fmla="*/ 1588471 h 1978172"/>
              <a:gd name="connsiteX109-15793" fmla="*/ 6568576 w 10768629"/>
              <a:gd name="connsiteY109-15794" fmla="*/ 1606488 h 1978172"/>
              <a:gd name="connsiteX110-15795" fmla="*/ 6554358 w 10768629"/>
              <a:gd name="connsiteY110-15796" fmla="*/ 1621701 h 1978172"/>
              <a:gd name="connsiteX111-15797" fmla="*/ 6516968 w 10768629"/>
              <a:gd name="connsiteY111-15798" fmla="*/ 1617195 h 1978172"/>
              <a:gd name="connsiteX112-15799" fmla="*/ 6506479 w 10768629"/>
              <a:gd name="connsiteY112-15800" fmla="*/ 1602227 h 1978172"/>
              <a:gd name="connsiteX113-15801" fmla="*/ 6458436 w 10768629"/>
              <a:gd name="connsiteY113-15802" fmla="*/ 1607332 h 1978172"/>
              <a:gd name="connsiteX114-15803" fmla="*/ 6414786 w 10768629"/>
              <a:gd name="connsiteY114-15804" fmla="*/ 1628815 h 1978172"/>
              <a:gd name="connsiteX115-15805" fmla="*/ 6357085 w 10768629"/>
              <a:gd name="connsiteY115-15806" fmla="*/ 1640846 h 1978172"/>
              <a:gd name="connsiteX116-15807" fmla="*/ 6322636 w 10768629"/>
              <a:gd name="connsiteY116-15808" fmla="*/ 1648213 h 1978172"/>
              <a:gd name="connsiteX117-15809" fmla="*/ 6226172 w 10768629"/>
              <a:gd name="connsiteY117-15810" fmla="*/ 1654676 h 1978172"/>
              <a:gd name="connsiteX118-15811" fmla="*/ 6221217 w 10768629"/>
              <a:gd name="connsiteY118-15812" fmla="*/ 1654506 h 1978172"/>
              <a:gd name="connsiteX119-15813" fmla="*/ 6204956 w 10768629"/>
              <a:gd name="connsiteY119-15814" fmla="*/ 1664280 h 1978172"/>
              <a:gd name="connsiteX120-15815" fmla="*/ 6204270 w 10768629"/>
              <a:gd name="connsiteY120-15816" fmla="*/ 1666782 h 1978172"/>
              <a:gd name="connsiteX121-15817" fmla="*/ 6143810 w 10768629"/>
              <a:gd name="connsiteY121-15818" fmla="*/ 1661963 h 1978172"/>
              <a:gd name="connsiteX122-15819" fmla="*/ 6136560 w 10768629"/>
              <a:gd name="connsiteY122-15820" fmla="*/ 1665728 h 1978172"/>
              <a:gd name="connsiteX123-15821" fmla="*/ 6096155 w 10768629"/>
              <a:gd name="connsiteY123-15822" fmla="*/ 1656951 h 1978172"/>
              <a:gd name="connsiteX124-15823" fmla="*/ 6075812 w 10768629"/>
              <a:gd name="connsiteY124-15824" fmla="*/ 1655422 h 1978172"/>
              <a:gd name="connsiteX125-15825" fmla="*/ 6039495 w 10768629"/>
              <a:gd name="connsiteY125-15826" fmla="*/ 1649680 h 1978172"/>
              <a:gd name="connsiteX126-15827" fmla="*/ 6036523 w 10768629"/>
              <a:gd name="connsiteY126-15828" fmla="*/ 1652121 h 1978172"/>
              <a:gd name="connsiteX127-15829" fmla="*/ 6029328 w 10768629"/>
              <a:gd name="connsiteY127-15830" fmla="*/ 1649904 h 1978172"/>
              <a:gd name="connsiteX128-15831" fmla="*/ 6024075 w 10768629"/>
              <a:gd name="connsiteY128-15832" fmla="*/ 1652779 h 1978172"/>
              <a:gd name="connsiteX129-15833" fmla="*/ 6018085 w 10768629"/>
              <a:gd name="connsiteY129-15834" fmla="*/ 1652030 h 1978172"/>
              <a:gd name="connsiteX130-15835" fmla="*/ 5955513 w 10768629"/>
              <a:gd name="connsiteY130-15836" fmla="*/ 1663584 h 1978172"/>
              <a:gd name="connsiteX131-15837" fmla="*/ 5941996 w 10768629"/>
              <a:gd name="connsiteY131-15838" fmla="*/ 1661326 h 1978172"/>
              <a:gd name="connsiteX132-15839" fmla="*/ 5931789 w 10768629"/>
              <a:gd name="connsiteY132-15840" fmla="*/ 1669915 h 1978172"/>
              <a:gd name="connsiteX133-15841" fmla="*/ 5888686 w 10768629"/>
              <a:gd name="connsiteY133-15842" fmla="*/ 1672175 h 1978172"/>
              <a:gd name="connsiteX134-15843" fmla="*/ 5873794 w 10768629"/>
              <a:gd name="connsiteY134-15844" fmla="*/ 1665454 h 1978172"/>
              <a:gd name="connsiteX135-15845" fmla="*/ 5860022 w 10768629"/>
              <a:gd name="connsiteY135-15846" fmla="*/ 1660635 h 1978172"/>
              <a:gd name="connsiteX136-15847" fmla="*/ 5858237 w 10768629"/>
              <a:gd name="connsiteY136-15848" fmla="*/ 1660649 h 1978172"/>
              <a:gd name="connsiteX137-15849" fmla="*/ 5840319 w 10768629"/>
              <a:gd name="connsiteY137-15850" fmla="*/ 1660798 h 1978172"/>
              <a:gd name="connsiteX138-15851" fmla="*/ 5806984 w 10768629"/>
              <a:gd name="connsiteY138-15852" fmla="*/ 1661075 h 1978172"/>
              <a:gd name="connsiteX139-15853" fmla="*/ 5742351 w 10768629"/>
              <a:gd name="connsiteY139-15854" fmla="*/ 1667489 h 1978172"/>
              <a:gd name="connsiteX140-15855" fmla="*/ 5521171 w 10768629"/>
              <a:gd name="connsiteY140-15856" fmla="*/ 1671626 h 1978172"/>
              <a:gd name="connsiteX141-15857" fmla="*/ 5457384 w 10768629"/>
              <a:gd name="connsiteY141-15858" fmla="*/ 1683952 h 1978172"/>
              <a:gd name="connsiteX142-15859" fmla="*/ 4950070 w 10768629"/>
              <a:gd name="connsiteY142-15860" fmla="*/ 1748401 h 1978172"/>
              <a:gd name="connsiteX143-15861" fmla="*/ 4872172 w 10768629"/>
              <a:gd name="connsiteY143-15862" fmla="*/ 1757222 h 1978172"/>
              <a:gd name="connsiteX144-15863" fmla="*/ 4809524 w 10768629"/>
              <a:gd name="connsiteY144-15864" fmla="*/ 1761033 h 1978172"/>
              <a:gd name="connsiteX145-15865" fmla="*/ 4759058 w 10768629"/>
              <a:gd name="connsiteY145-15866" fmla="*/ 1766533 h 1978172"/>
              <a:gd name="connsiteX146-15867" fmla="*/ 4719749 w 10768629"/>
              <a:gd name="connsiteY146-15868" fmla="*/ 1771811 h 1978172"/>
              <a:gd name="connsiteX147-15869" fmla="*/ 4568686 w 10768629"/>
              <a:gd name="connsiteY147-15870" fmla="*/ 1786141 h 1978172"/>
              <a:gd name="connsiteX148-15871" fmla="*/ 4418751 w 10768629"/>
              <a:gd name="connsiteY148-15872" fmla="*/ 1796932 h 1978172"/>
              <a:gd name="connsiteX149-15873" fmla="*/ 4378377 w 10768629"/>
              <a:gd name="connsiteY149-15874" fmla="*/ 1815528 h 1978172"/>
              <a:gd name="connsiteX150-15875" fmla="*/ 4320575 w 10768629"/>
              <a:gd name="connsiteY150-15876" fmla="*/ 1832722 h 1978172"/>
              <a:gd name="connsiteX151-15877" fmla="*/ 4211935 w 10768629"/>
              <a:gd name="connsiteY151-15878" fmla="*/ 1860177 h 1978172"/>
              <a:gd name="connsiteX152-15879" fmla="*/ 4101228 w 10768629"/>
              <a:gd name="connsiteY152-15880" fmla="*/ 1868717 h 1978172"/>
              <a:gd name="connsiteX153-15881" fmla="*/ 3973223 w 10768629"/>
              <a:gd name="connsiteY153-15882" fmla="*/ 1881015 h 1978172"/>
              <a:gd name="connsiteX154-15883" fmla="*/ 3900992 w 10768629"/>
              <a:gd name="connsiteY154-15884" fmla="*/ 1880603 h 1978172"/>
              <a:gd name="connsiteX155-15885" fmla="*/ 3662119 w 10768629"/>
              <a:gd name="connsiteY155-15886" fmla="*/ 1889285 h 1978172"/>
              <a:gd name="connsiteX156-15887" fmla="*/ 3496919 w 10768629"/>
              <a:gd name="connsiteY156-15888" fmla="*/ 1873180 h 1978172"/>
              <a:gd name="connsiteX157-15889" fmla="*/ 3449433 w 10768629"/>
              <a:gd name="connsiteY157-15890" fmla="*/ 1889681 h 1978172"/>
              <a:gd name="connsiteX158-15891" fmla="*/ 3369766 w 10768629"/>
              <a:gd name="connsiteY158-15892" fmla="*/ 1916653 h 1978172"/>
              <a:gd name="connsiteX159-15893" fmla="*/ 3269672 w 10768629"/>
              <a:gd name="connsiteY159-15894" fmla="*/ 1938036 h 1978172"/>
              <a:gd name="connsiteX160-15895" fmla="*/ 3224897 w 10768629"/>
              <a:gd name="connsiteY160-15896" fmla="*/ 1943733 h 1978172"/>
              <a:gd name="connsiteX161-15897" fmla="*/ 3161463 w 10768629"/>
              <a:gd name="connsiteY161-15898" fmla="*/ 1946591 h 1978172"/>
              <a:gd name="connsiteX162-15899" fmla="*/ 3112044 w 10768629"/>
              <a:gd name="connsiteY162-15900" fmla="*/ 1935614 h 1978172"/>
              <a:gd name="connsiteX163-15901" fmla="*/ 3069716 w 10768629"/>
              <a:gd name="connsiteY163-15902" fmla="*/ 1930463 h 1978172"/>
              <a:gd name="connsiteX164-15903" fmla="*/ 3005773 w 10768629"/>
              <a:gd name="connsiteY164-15904" fmla="*/ 1915878 h 1978172"/>
              <a:gd name="connsiteX165-15905" fmla="*/ 2897201 w 10768629"/>
              <a:gd name="connsiteY165-15906" fmla="*/ 1926772 h 1978172"/>
              <a:gd name="connsiteX166-15907" fmla="*/ 2783891 w 10768629"/>
              <a:gd name="connsiteY166-15908" fmla="*/ 1931749 h 1978172"/>
              <a:gd name="connsiteX167-15909" fmla="*/ 2712447 w 10768629"/>
              <a:gd name="connsiteY167-15910" fmla="*/ 1933044 h 1978172"/>
              <a:gd name="connsiteX168-15911" fmla="*/ 2560151 w 10768629"/>
              <a:gd name="connsiteY168-15912" fmla="*/ 1963609 h 1978172"/>
              <a:gd name="connsiteX169-15913" fmla="*/ 2367221 w 10768629"/>
              <a:gd name="connsiteY169-15914" fmla="*/ 1971884 h 1978172"/>
              <a:gd name="connsiteX170-15915" fmla="*/ 2272130 w 10768629"/>
              <a:gd name="connsiteY170-15916" fmla="*/ 1961162 h 1978172"/>
              <a:gd name="connsiteX171-15917" fmla="*/ 2189404 w 10768629"/>
              <a:gd name="connsiteY171-15918" fmla="*/ 1978172 h 1978172"/>
              <a:gd name="connsiteX172-15919" fmla="*/ 2077704 w 10768629"/>
              <a:gd name="connsiteY172-15920" fmla="*/ 1965002 h 1978172"/>
              <a:gd name="connsiteX173-15921" fmla="*/ 2033299 w 10768629"/>
              <a:gd name="connsiteY173-15922" fmla="*/ 1969042 h 1978172"/>
              <a:gd name="connsiteX174-15923" fmla="*/ 1967996 w 10768629"/>
              <a:gd name="connsiteY174-15924" fmla="*/ 1953187 h 1978172"/>
              <a:gd name="connsiteX175-15925" fmla="*/ 1855805 w 10768629"/>
              <a:gd name="connsiteY175-15926" fmla="*/ 1926082 h 1978172"/>
              <a:gd name="connsiteX176-15927" fmla="*/ 1790957 w 10768629"/>
              <a:gd name="connsiteY176-15928" fmla="*/ 1919460 h 1978172"/>
              <a:gd name="connsiteX177-15929" fmla="*/ 1613978 w 10768629"/>
              <a:gd name="connsiteY177-15930" fmla="*/ 1891581 h 1978172"/>
              <a:gd name="connsiteX178-15931" fmla="*/ 1436831 w 10768629"/>
              <a:gd name="connsiteY178-15932" fmla="*/ 1856201 h 1978172"/>
              <a:gd name="connsiteX179-15933" fmla="*/ 1357365 w 10768629"/>
              <a:gd name="connsiteY179-15934" fmla="*/ 1832140 h 1978172"/>
              <a:gd name="connsiteX180-15935" fmla="*/ 1232341 w 10768629"/>
              <a:gd name="connsiteY180-15936" fmla="*/ 1785942 h 1978172"/>
              <a:gd name="connsiteX181-15937" fmla="*/ 1162595 w 10768629"/>
              <a:gd name="connsiteY181-15938" fmla="*/ 1784330 h 1978172"/>
              <a:gd name="connsiteX182-15939" fmla="*/ 1120257 w 10768629"/>
              <a:gd name="connsiteY182-15940" fmla="*/ 1789615 h 1978172"/>
              <a:gd name="connsiteX183-15941" fmla="*/ 991903 w 10768629"/>
              <a:gd name="connsiteY183-15942" fmla="*/ 1786741 h 1978172"/>
              <a:gd name="connsiteX184-15943" fmla="*/ 883960 w 10768629"/>
              <a:gd name="connsiteY184-15944" fmla="*/ 1809389 h 1978172"/>
              <a:gd name="connsiteX185-15945" fmla="*/ 766531 w 10768629"/>
              <a:gd name="connsiteY185-15946" fmla="*/ 1805053 h 1978172"/>
              <a:gd name="connsiteX186-15947" fmla="*/ 669779 w 10768629"/>
              <a:gd name="connsiteY186-15948" fmla="*/ 1800537 h 1978172"/>
              <a:gd name="connsiteX187-15949" fmla="*/ 523898 w 10768629"/>
              <a:gd name="connsiteY187-15950" fmla="*/ 1811085 h 1978172"/>
              <a:gd name="connsiteX188-15951" fmla="*/ 360251 w 10768629"/>
              <a:gd name="connsiteY188-15952" fmla="*/ 1830735 h 1978172"/>
              <a:gd name="connsiteX189-15953" fmla="*/ 255207 w 10768629"/>
              <a:gd name="connsiteY189-15954" fmla="*/ 1818275 h 1978172"/>
              <a:gd name="connsiteX190-15955" fmla="*/ 101803 w 10768629"/>
              <a:gd name="connsiteY190-15956" fmla="*/ 1870647 h 1978172"/>
              <a:gd name="connsiteX191-15957" fmla="*/ 25397 w 10768629"/>
              <a:gd name="connsiteY191-15958" fmla="*/ 1888443 h 1978172"/>
              <a:gd name="connsiteX192-15959" fmla="*/ 2370 w 10768629"/>
              <a:gd name="connsiteY192-15960" fmla="*/ 1878311 h 1978172"/>
              <a:gd name="connsiteX193-15961" fmla="*/ 0 w 10768629"/>
              <a:gd name="connsiteY193-15962" fmla="*/ 1878785 h 1978172"/>
              <a:gd name="connsiteX194-15963" fmla="*/ 0 w 10768629"/>
              <a:gd name="connsiteY194-15964" fmla="*/ 0 h 197817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  <a:cxn ang="0">
                <a:pos x="connsiteX56-113" y="connsiteY56-114"/>
              </a:cxn>
              <a:cxn ang="0">
                <a:pos x="connsiteX57-115" y="connsiteY57-116"/>
              </a:cxn>
              <a:cxn ang="0">
                <a:pos x="connsiteX58-117" y="connsiteY58-118"/>
              </a:cxn>
              <a:cxn ang="0">
                <a:pos x="connsiteX59-119" y="connsiteY59-120"/>
              </a:cxn>
              <a:cxn ang="0">
                <a:pos x="connsiteX60-121" y="connsiteY60-122"/>
              </a:cxn>
              <a:cxn ang="0">
                <a:pos x="connsiteX61-123" y="connsiteY61-124"/>
              </a:cxn>
              <a:cxn ang="0">
                <a:pos x="connsiteX62-125" y="connsiteY62-126"/>
              </a:cxn>
              <a:cxn ang="0">
                <a:pos x="connsiteX63-127" y="connsiteY63-128"/>
              </a:cxn>
              <a:cxn ang="0">
                <a:pos x="connsiteX64-129" y="connsiteY64-130"/>
              </a:cxn>
              <a:cxn ang="0">
                <a:pos x="connsiteX65-131" y="connsiteY65-132"/>
              </a:cxn>
              <a:cxn ang="0">
                <a:pos x="connsiteX66-133" y="connsiteY66-134"/>
              </a:cxn>
              <a:cxn ang="0">
                <a:pos x="connsiteX67-135" y="connsiteY67-136"/>
              </a:cxn>
              <a:cxn ang="0">
                <a:pos x="connsiteX68-137" y="connsiteY68-138"/>
              </a:cxn>
              <a:cxn ang="0">
                <a:pos x="connsiteX69-139" y="connsiteY69-140"/>
              </a:cxn>
              <a:cxn ang="0">
                <a:pos x="connsiteX70-141" y="connsiteY70-142"/>
              </a:cxn>
              <a:cxn ang="0">
                <a:pos x="connsiteX71-143" y="connsiteY71-144"/>
              </a:cxn>
              <a:cxn ang="0">
                <a:pos x="connsiteX72-145" y="connsiteY72-146"/>
              </a:cxn>
              <a:cxn ang="0">
                <a:pos x="connsiteX73-147" y="connsiteY73-148"/>
              </a:cxn>
              <a:cxn ang="0">
                <a:pos x="connsiteX74-149" y="connsiteY74-150"/>
              </a:cxn>
              <a:cxn ang="0">
                <a:pos x="connsiteX75-151" y="connsiteY75-152"/>
              </a:cxn>
              <a:cxn ang="0">
                <a:pos x="connsiteX76-153" y="connsiteY76-154"/>
              </a:cxn>
              <a:cxn ang="0">
                <a:pos x="connsiteX77-155" y="connsiteY77-156"/>
              </a:cxn>
              <a:cxn ang="0">
                <a:pos x="connsiteX78-157" y="connsiteY78-158"/>
              </a:cxn>
              <a:cxn ang="0">
                <a:pos x="connsiteX79-159" y="connsiteY79-160"/>
              </a:cxn>
              <a:cxn ang="0">
                <a:pos x="connsiteX80-161" y="connsiteY80-162"/>
              </a:cxn>
              <a:cxn ang="0">
                <a:pos x="connsiteX81-163" y="connsiteY81-164"/>
              </a:cxn>
              <a:cxn ang="0">
                <a:pos x="connsiteX82-165" y="connsiteY82-166"/>
              </a:cxn>
              <a:cxn ang="0">
                <a:pos x="connsiteX83-167" y="connsiteY83-168"/>
              </a:cxn>
              <a:cxn ang="0">
                <a:pos x="connsiteX84-169" y="connsiteY84-170"/>
              </a:cxn>
              <a:cxn ang="0">
                <a:pos x="connsiteX85-171" y="connsiteY85-172"/>
              </a:cxn>
              <a:cxn ang="0">
                <a:pos x="connsiteX86-173" y="connsiteY86-174"/>
              </a:cxn>
              <a:cxn ang="0">
                <a:pos x="connsiteX87-175" y="connsiteY87-176"/>
              </a:cxn>
              <a:cxn ang="0">
                <a:pos x="connsiteX88-177" y="connsiteY88-178"/>
              </a:cxn>
              <a:cxn ang="0">
                <a:pos x="connsiteX89-179" y="connsiteY89-180"/>
              </a:cxn>
              <a:cxn ang="0">
                <a:pos x="connsiteX90-181" y="connsiteY90-182"/>
              </a:cxn>
              <a:cxn ang="0">
                <a:pos x="connsiteX91-183" y="connsiteY91-184"/>
              </a:cxn>
              <a:cxn ang="0">
                <a:pos x="connsiteX92-185" y="connsiteY92-186"/>
              </a:cxn>
              <a:cxn ang="0">
                <a:pos x="connsiteX93-187" y="connsiteY93-188"/>
              </a:cxn>
              <a:cxn ang="0">
                <a:pos x="connsiteX94-189" y="connsiteY94-190"/>
              </a:cxn>
              <a:cxn ang="0">
                <a:pos x="connsiteX95-191" y="connsiteY95-192"/>
              </a:cxn>
              <a:cxn ang="0">
                <a:pos x="connsiteX96-193" y="connsiteY96-194"/>
              </a:cxn>
              <a:cxn ang="0">
                <a:pos x="connsiteX97-195" y="connsiteY97-196"/>
              </a:cxn>
              <a:cxn ang="0">
                <a:pos x="connsiteX98-197" y="connsiteY98-198"/>
              </a:cxn>
              <a:cxn ang="0">
                <a:pos x="connsiteX99-199" y="connsiteY99-200"/>
              </a:cxn>
              <a:cxn ang="0">
                <a:pos x="connsiteX100-201" y="connsiteY100-202"/>
              </a:cxn>
              <a:cxn ang="0">
                <a:pos x="connsiteX101-203" y="connsiteY101-204"/>
              </a:cxn>
              <a:cxn ang="0">
                <a:pos x="connsiteX102-205" y="connsiteY102-206"/>
              </a:cxn>
              <a:cxn ang="0">
                <a:pos x="connsiteX103-207" y="connsiteY103-208"/>
              </a:cxn>
              <a:cxn ang="0">
                <a:pos x="connsiteX104-209" y="connsiteY104-210"/>
              </a:cxn>
              <a:cxn ang="0">
                <a:pos x="connsiteX105-211" y="connsiteY105-212"/>
              </a:cxn>
              <a:cxn ang="0">
                <a:pos x="connsiteX106-213" y="connsiteY106-214"/>
              </a:cxn>
              <a:cxn ang="0">
                <a:pos x="connsiteX107-215" y="connsiteY107-216"/>
              </a:cxn>
              <a:cxn ang="0">
                <a:pos x="connsiteX108-217" y="connsiteY108-218"/>
              </a:cxn>
              <a:cxn ang="0">
                <a:pos x="connsiteX109-219" y="connsiteY109-220"/>
              </a:cxn>
              <a:cxn ang="0">
                <a:pos x="connsiteX110-221" y="connsiteY110-222"/>
              </a:cxn>
              <a:cxn ang="0">
                <a:pos x="connsiteX111-223" y="connsiteY111-224"/>
              </a:cxn>
              <a:cxn ang="0">
                <a:pos x="connsiteX112-225" y="connsiteY112-226"/>
              </a:cxn>
              <a:cxn ang="0">
                <a:pos x="connsiteX113-227" y="connsiteY113-228"/>
              </a:cxn>
              <a:cxn ang="0">
                <a:pos x="connsiteX114-229" y="connsiteY114-230"/>
              </a:cxn>
              <a:cxn ang="0">
                <a:pos x="connsiteX115-231" y="connsiteY115-232"/>
              </a:cxn>
              <a:cxn ang="0">
                <a:pos x="connsiteX116-233" y="connsiteY116-234"/>
              </a:cxn>
              <a:cxn ang="0">
                <a:pos x="connsiteX117-235" y="connsiteY117-236"/>
              </a:cxn>
              <a:cxn ang="0">
                <a:pos x="connsiteX118-237" y="connsiteY118-238"/>
              </a:cxn>
              <a:cxn ang="0">
                <a:pos x="connsiteX119-239" y="connsiteY119-240"/>
              </a:cxn>
              <a:cxn ang="0">
                <a:pos x="connsiteX120-241" y="connsiteY120-242"/>
              </a:cxn>
              <a:cxn ang="0">
                <a:pos x="connsiteX121-243" y="connsiteY121-244"/>
              </a:cxn>
              <a:cxn ang="0">
                <a:pos x="connsiteX122-245" y="connsiteY122-246"/>
              </a:cxn>
              <a:cxn ang="0">
                <a:pos x="connsiteX123-247" y="connsiteY123-248"/>
              </a:cxn>
              <a:cxn ang="0">
                <a:pos x="connsiteX124-249" y="connsiteY124-250"/>
              </a:cxn>
              <a:cxn ang="0">
                <a:pos x="connsiteX125-251" y="connsiteY125-252"/>
              </a:cxn>
              <a:cxn ang="0">
                <a:pos x="connsiteX126-253" y="connsiteY126-254"/>
              </a:cxn>
              <a:cxn ang="0">
                <a:pos x="connsiteX127-255" y="connsiteY127-256"/>
              </a:cxn>
              <a:cxn ang="0">
                <a:pos x="connsiteX128-257" y="connsiteY128-258"/>
              </a:cxn>
              <a:cxn ang="0">
                <a:pos x="connsiteX129-259" y="connsiteY129-260"/>
              </a:cxn>
              <a:cxn ang="0">
                <a:pos x="connsiteX130-261" y="connsiteY130-262"/>
              </a:cxn>
              <a:cxn ang="0">
                <a:pos x="connsiteX131-263" y="connsiteY131-264"/>
              </a:cxn>
              <a:cxn ang="0">
                <a:pos x="connsiteX132-265" y="connsiteY132-266"/>
              </a:cxn>
              <a:cxn ang="0">
                <a:pos x="connsiteX133-267" y="connsiteY133-268"/>
              </a:cxn>
              <a:cxn ang="0">
                <a:pos x="connsiteX134-269" y="connsiteY134-270"/>
              </a:cxn>
              <a:cxn ang="0">
                <a:pos x="connsiteX135-271" y="connsiteY135-272"/>
              </a:cxn>
              <a:cxn ang="0">
                <a:pos x="connsiteX136-273" y="connsiteY136-274"/>
              </a:cxn>
              <a:cxn ang="0">
                <a:pos x="connsiteX137-275" y="connsiteY137-276"/>
              </a:cxn>
              <a:cxn ang="0">
                <a:pos x="connsiteX138-277" y="connsiteY138-278"/>
              </a:cxn>
              <a:cxn ang="0">
                <a:pos x="connsiteX139-279" y="connsiteY139-280"/>
              </a:cxn>
              <a:cxn ang="0">
                <a:pos x="connsiteX140-281" y="connsiteY140-282"/>
              </a:cxn>
              <a:cxn ang="0">
                <a:pos x="connsiteX141-283" y="connsiteY141-284"/>
              </a:cxn>
              <a:cxn ang="0">
                <a:pos x="connsiteX142-285" y="connsiteY142-286"/>
              </a:cxn>
              <a:cxn ang="0">
                <a:pos x="connsiteX143-287" y="connsiteY143-288"/>
              </a:cxn>
              <a:cxn ang="0">
                <a:pos x="connsiteX144-289" y="connsiteY144-290"/>
              </a:cxn>
              <a:cxn ang="0">
                <a:pos x="connsiteX145-291" y="connsiteY145-292"/>
              </a:cxn>
              <a:cxn ang="0">
                <a:pos x="connsiteX146-293" y="connsiteY146-294"/>
              </a:cxn>
              <a:cxn ang="0">
                <a:pos x="connsiteX147-295" y="connsiteY147-296"/>
              </a:cxn>
              <a:cxn ang="0">
                <a:pos x="connsiteX148-297" y="connsiteY148-298"/>
              </a:cxn>
              <a:cxn ang="0">
                <a:pos x="connsiteX149-299" y="connsiteY149-300"/>
              </a:cxn>
              <a:cxn ang="0">
                <a:pos x="connsiteX150-301" y="connsiteY150-302"/>
              </a:cxn>
              <a:cxn ang="0">
                <a:pos x="connsiteX151-303" y="connsiteY151-304"/>
              </a:cxn>
              <a:cxn ang="0">
                <a:pos x="connsiteX152-305" y="connsiteY152-306"/>
              </a:cxn>
              <a:cxn ang="0">
                <a:pos x="connsiteX153-307" y="connsiteY153-308"/>
              </a:cxn>
              <a:cxn ang="0">
                <a:pos x="connsiteX154-309" y="connsiteY154-310"/>
              </a:cxn>
              <a:cxn ang="0">
                <a:pos x="connsiteX155-311" y="connsiteY155-312"/>
              </a:cxn>
              <a:cxn ang="0">
                <a:pos x="connsiteX156-313" y="connsiteY156-314"/>
              </a:cxn>
              <a:cxn ang="0">
                <a:pos x="connsiteX157-315" y="connsiteY157-316"/>
              </a:cxn>
              <a:cxn ang="0">
                <a:pos x="connsiteX158-317" y="connsiteY158-318"/>
              </a:cxn>
              <a:cxn ang="0">
                <a:pos x="connsiteX159-319" y="connsiteY159-320"/>
              </a:cxn>
              <a:cxn ang="0">
                <a:pos x="connsiteX160-321" y="connsiteY160-322"/>
              </a:cxn>
              <a:cxn ang="0">
                <a:pos x="connsiteX161-323" y="connsiteY161-324"/>
              </a:cxn>
              <a:cxn ang="0">
                <a:pos x="connsiteX162-325" y="connsiteY162-326"/>
              </a:cxn>
              <a:cxn ang="0">
                <a:pos x="connsiteX163-327" y="connsiteY163-328"/>
              </a:cxn>
              <a:cxn ang="0">
                <a:pos x="connsiteX164-329" y="connsiteY164-330"/>
              </a:cxn>
              <a:cxn ang="0">
                <a:pos x="connsiteX165-331" y="connsiteY165-332"/>
              </a:cxn>
              <a:cxn ang="0">
                <a:pos x="connsiteX166-333" y="connsiteY166-334"/>
              </a:cxn>
              <a:cxn ang="0">
                <a:pos x="connsiteX167-335" y="connsiteY167-336"/>
              </a:cxn>
              <a:cxn ang="0">
                <a:pos x="connsiteX168-337" y="connsiteY168-338"/>
              </a:cxn>
              <a:cxn ang="0">
                <a:pos x="connsiteX169-339" y="connsiteY169-340"/>
              </a:cxn>
              <a:cxn ang="0">
                <a:pos x="connsiteX170-341" y="connsiteY170-342"/>
              </a:cxn>
              <a:cxn ang="0">
                <a:pos x="connsiteX171-343" y="connsiteY171-344"/>
              </a:cxn>
              <a:cxn ang="0">
                <a:pos x="connsiteX172-345" y="connsiteY172-346"/>
              </a:cxn>
              <a:cxn ang="0">
                <a:pos x="connsiteX173-347" y="connsiteY173-348"/>
              </a:cxn>
              <a:cxn ang="0">
                <a:pos x="connsiteX174-349" y="connsiteY174-350"/>
              </a:cxn>
              <a:cxn ang="0">
                <a:pos x="connsiteX175-351" y="connsiteY175-352"/>
              </a:cxn>
              <a:cxn ang="0">
                <a:pos x="connsiteX176-353" y="connsiteY176-354"/>
              </a:cxn>
              <a:cxn ang="0">
                <a:pos x="connsiteX177-355" y="connsiteY177-356"/>
              </a:cxn>
              <a:cxn ang="0">
                <a:pos x="connsiteX178-357" y="connsiteY178-358"/>
              </a:cxn>
              <a:cxn ang="0">
                <a:pos x="connsiteX179-359" y="connsiteY179-360"/>
              </a:cxn>
              <a:cxn ang="0">
                <a:pos x="connsiteX180-361" y="connsiteY180-362"/>
              </a:cxn>
              <a:cxn ang="0">
                <a:pos x="connsiteX181-363" y="connsiteY181-364"/>
              </a:cxn>
              <a:cxn ang="0">
                <a:pos x="connsiteX182-365" y="connsiteY182-366"/>
              </a:cxn>
              <a:cxn ang="0">
                <a:pos x="connsiteX183-367" y="connsiteY183-368"/>
              </a:cxn>
              <a:cxn ang="0">
                <a:pos x="connsiteX184-369" y="connsiteY184-370"/>
              </a:cxn>
              <a:cxn ang="0">
                <a:pos x="connsiteX185-371" y="connsiteY185-372"/>
              </a:cxn>
              <a:cxn ang="0">
                <a:pos x="connsiteX186-373" y="connsiteY186-374"/>
              </a:cxn>
              <a:cxn ang="0">
                <a:pos x="connsiteX187-375" y="connsiteY187-376"/>
              </a:cxn>
              <a:cxn ang="0">
                <a:pos x="connsiteX188-377" y="connsiteY188-378"/>
              </a:cxn>
              <a:cxn ang="0">
                <a:pos x="connsiteX189-379" y="connsiteY189-380"/>
              </a:cxn>
              <a:cxn ang="0">
                <a:pos x="connsiteX190-381" y="connsiteY190-382"/>
              </a:cxn>
              <a:cxn ang="0">
                <a:pos x="connsiteX191-383" y="connsiteY191-384"/>
              </a:cxn>
              <a:cxn ang="0">
                <a:pos x="connsiteX192-385" y="connsiteY192-386"/>
              </a:cxn>
              <a:cxn ang="0">
                <a:pos x="connsiteX193-773" y="connsiteY193-774"/>
              </a:cxn>
              <a:cxn ang="0">
                <a:pos x="connsiteX194-5043" y="connsiteY194-504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5" y="609597"/>
            <a:ext cx="7044316" cy="1330841"/>
          </a:xfrm>
        </p:spPr>
        <p:txBody>
          <a:bodyPr>
            <a:normAutofit/>
          </a:bodyPr>
          <a:lstStyle/>
          <a:p>
            <a:r>
              <a:rPr i="1">
                <a:sym typeface="+mn-ea"/>
              </a:rPr>
              <a:t>Implementation Flow</a:t>
            </a:r>
            <a:endParaRPr lang="en-US" i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805" y="2198370"/>
            <a:ext cx="8261350" cy="3917950"/>
          </a:xfrm>
        </p:spPr>
        <p:txBody>
          <a:bodyPr>
            <a:normAutofit/>
          </a:bodyPr>
          <a:lstStyle/>
          <a:p>
            <a:r>
              <a:rPr sz="3600" i="1">
                <a:sym typeface="+mn-ea"/>
              </a:rPr>
              <a:t>User Input → Prompt Formatting → Hugging Face API → Response → Display or Document Generation</a:t>
            </a:r>
            <a:endParaRPr lang="en-US" sz="3600" i="1"/>
          </a:p>
        </p:txBody>
      </p:sp>
      <p:sp>
        <p:nvSpPr>
          <p:cNvPr id="32" name="Freeform: Shape 3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rot="10800000">
            <a:off x="4036218" y="6209414"/>
            <a:ext cx="5107781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624773"/>
            <a:ext cx="6056111" cy="1461606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i="1" dirty="0">
                <a:solidFill>
                  <a:schemeClr val="tx2"/>
                </a:solidFill>
              </a:rPr>
              <a:t>Technical Requirements</a:t>
            </a:r>
            <a:endParaRPr lang="en-US" sz="2800" i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084205"/>
            <a:ext cx="6056111" cy="1657395"/>
          </a:xfrm>
        </p:spPr>
        <p:txBody>
          <a:bodyPr anchor="t">
            <a:normAutofit/>
          </a:bodyPr>
          <a:lstStyle/>
          <a:p>
            <a:r>
              <a:rPr lang="en-US" sz="2100"/>
              <a:t>- Python 3.10+</a:t>
            </a:r>
            <a:endParaRPr lang="en-US" sz="2100"/>
          </a:p>
          <a:p>
            <a:r>
              <a:rPr lang="en-US" sz="2100"/>
              <a:t>- Google Colab or Jupyter Notebook</a:t>
            </a:r>
            <a:endParaRPr lang="en-US" sz="2100"/>
          </a:p>
          <a:p>
            <a:r>
              <a:rPr lang="en-US" sz="2100"/>
              <a:t>- Required Libraries Installed</a:t>
            </a:r>
            <a:endParaRPr lang="en-US" sz="2100"/>
          </a:p>
          <a:p>
            <a:r>
              <a:rPr lang="en-US" sz="2100"/>
              <a:t>- Internet (for OpenAI/NLP APIs if used)</a:t>
            </a:r>
            <a:endParaRPr lang="en-US" sz="2100"/>
          </a:p>
        </p:txBody>
      </p:sp>
      <p:pic>
        <p:nvPicPr>
          <p:cNvPr id="4" name="Picture 3" descr="SDLC Phases | Software Development Life ...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8096" y="3849221"/>
            <a:ext cx="2975160" cy="237564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-394963"/>
            <a:ext cx="6056111" cy="3064047"/>
          </a:xfrm>
        </p:spPr>
        <p:txBody>
          <a:bodyPr anchor="ctr">
            <a:normAutofit/>
          </a:bodyPr>
          <a:lstStyle/>
          <a:p>
            <a:r>
              <a:rPr sz="4000" i="1">
                <a:sym typeface="+mn-ea"/>
              </a:rPr>
              <a:t>Sample Output</a:t>
            </a:r>
            <a:endParaRPr lang="en-US" sz="4000" i="1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1938655"/>
            <a:ext cx="6581140" cy="3261360"/>
          </a:xfrm>
        </p:spPr>
        <p:txBody>
          <a:bodyPr anchor="t">
            <a:noAutofit/>
          </a:bodyPr>
          <a:lstStyle/>
          <a:p>
            <a:r>
              <a:rPr sz="2800" i="1">
                <a:sym typeface="+mn-ea"/>
              </a:rPr>
              <a:t>Input: Explain the design phase</a:t>
            </a:r>
            <a:endParaRPr sz="2800" i="1">
              <a:sym typeface="+mn-ea"/>
            </a:endParaRPr>
          </a:p>
          <a:p>
            <a:r>
              <a:rPr sz="2800" i="1">
                <a:sym typeface="+mn-ea"/>
              </a:rPr>
              <a:t>Output: Design phase involves creating software architecture...</a:t>
            </a:r>
            <a:endParaRPr sz="2800" i="1">
              <a:sym typeface="+mn-ea"/>
            </a:endParaRPr>
          </a:p>
          <a:p>
            <a:endParaRPr lang="en-US" sz="2800" i="1"/>
          </a:p>
          <a:p>
            <a:r>
              <a:rPr sz="2800" i="1">
                <a:sym typeface="+mn-ea"/>
              </a:rPr>
              <a:t>Input: Generate SRS for Shopping App</a:t>
            </a:r>
            <a:endParaRPr sz="2800" i="1">
              <a:sym typeface="+mn-ea"/>
            </a:endParaRPr>
          </a:p>
          <a:p>
            <a:r>
              <a:rPr sz="2800" i="1">
                <a:sym typeface="+mn-ea"/>
              </a:rPr>
              <a:t>Output: 1. Introduction 2. Functional Requirements...</a:t>
            </a:r>
            <a:endParaRPr lang="en-US" sz="2800" i="1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2597</Words>
  <Application>WPS Presentation</Application>
  <PresentationFormat>On-screen Show (4:3)</PresentationFormat>
  <Paragraphs>92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Calibri</vt:lpstr>
      <vt:lpstr>Office Theme</vt:lpstr>
      <vt:lpstr>SmartSDLC – AI-Enhanced Software Development Lifecycle</vt:lpstr>
      <vt:lpstr>Overview</vt:lpstr>
      <vt:lpstr>Objectives</vt:lpstr>
      <vt:lpstr>Tools &amp; Technologies</vt:lpstr>
      <vt:lpstr>SmartSDLC  Architecture</vt:lpstr>
      <vt:lpstr>User Interaction Flow</vt:lpstr>
      <vt:lpstr>Functional Requirements</vt:lpstr>
      <vt:lpstr>Technical Requirements</vt:lpstr>
      <vt:lpstr>Algorithm Used</vt:lpstr>
      <vt:lpstr>Challenges &amp; Constraints</vt:lpstr>
      <vt:lpstr>Applications</vt:lpstr>
      <vt:lpstr>Example Use Case: Online Shopping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SmartSDLC – AI-Enhanced Software Development Lifecycle</dc:title>
  <dc:creator>USER</dc:creator>
  <dc:description>generated using python-pptx</dc:description>
  <cp:lastModifiedBy>harih</cp:lastModifiedBy>
  <cp:revision>169</cp:revision>
  <dcterms:created xsi:type="dcterms:W3CDTF">2013-01-27T09:14:00Z</dcterms:created>
  <dcterms:modified xsi:type="dcterms:W3CDTF">2025-06-11T13:26:36Z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093CDC13D54A465ABD06362863189E70_13</vt:lpwstr>
  </property>
  <property fmtid="{D5CDD505-2E9C-101B-9397-08002B2CF9AE}" pid="3" name="KSOProductBuildVer">
    <vt:lpwstr>1033-12.2.0.21179</vt:lpwstr>
  </property>
</Properties>
</file>